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62" r:id="rId2"/>
    <p:sldId id="476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430" r:id="rId43"/>
    <p:sldId id="431" r:id="rId44"/>
    <p:sldId id="432" r:id="rId45"/>
    <p:sldId id="433" r:id="rId46"/>
    <p:sldId id="434" r:id="rId47"/>
    <p:sldId id="435" r:id="rId48"/>
    <p:sldId id="436" r:id="rId49"/>
    <p:sldId id="437" r:id="rId50"/>
    <p:sldId id="438" r:id="rId51"/>
    <p:sldId id="439" r:id="rId52"/>
    <p:sldId id="440" r:id="rId53"/>
    <p:sldId id="441" r:id="rId54"/>
    <p:sldId id="442" r:id="rId55"/>
    <p:sldId id="443" r:id="rId56"/>
    <p:sldId id="444" r:id="rId57"/>
    <p:sldId id="445" r:id="rId58"/>
    <p:sldId id="446" r:id="rId59"/>
    <p:sldId id="447" r:id="rId60"/>
    <p:sldId id="448" r:id="rId61"/>
    <p:sldId id="449" r:id="rId62"/>
    <p:sldId id="450" r:id="rId63"/>
    <p:sldId id="451" r:id="rId64"/>
    <p:sldId id="452" r:id="rId65"/>
    <p:sldId id="453" r:id="rId66"/>
    <p:sldId id="454" r:id="rId67"/>
    <p:sldId id="455" r:id="rId68"/>
    <p:sldId id="456" r:id="rId69"/>
    <p:sldId id="457" r:id="rId70"/>
    <p:sldId id="458" r:id="rId71"/>
    <p:sldId id="459" r:id="rId72"/>
    <p:sldId id="460" r:id="rId73"/>
    <p:sldId id="461" r:id="rId74"/>
    <p:sldId id="462" r:id="rId75"/>
    <p:sldId id="463" r:id="rId76"/>
    <p:sldId id="464" r:id="rId77"/>
    <p:sldId id="465" r:id="rId78"/>
    <p:sldId id="466" r:id="rId79"/>
    <p:sldId id="467" r:id="rId80"/>
    <p:sldId id="468" r:id="rId81"/>
    <p:sldId id="469" r:id="rId82"/>
    <p:sldId id="470" r:id="rId83"/>
    <p:sldId id="471" r:id="rId84"/>
    <p:sldId id="472" r:id="rId85"/>
    <p:sldId id="473" r:id="rId86"/>
    <p:sldId id="474" r:id="rId87"/>
    <p:sldId id="475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Analyzing Transactions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6542–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 HANDAYANI, SE, MM,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CPMA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 &amp; 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FEB103</a:t>
            </a:r>
          </a:p>
          <a:p>
            <a:endParaRPr lang="id-ID" sz="2000" dirty="0"/>
          </a:p>
          <a:p>
            <a:r>
              <a:rPr lang="en-US" sz="2000" dirty="0" smtClean="0"/>
              <a:t>PENGANTAR AKUNTANSI I + LAB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AutoShape 2"/>
          <p:cNvSpPr>
            <a:spLocks noChangeArrowheads="1"/>
          </p:cNvSpPr>
          <p:nvPr/>
        </p:nvSpPr>
        <p:spPr bwMode="auto">
          <a:xfrm>
            <a:off x="1066800" y="457200"/>
            <a:ext cx="6934200" cy="914400"/>
          </a:xfrm>
          <a:prstGeom prst="bevel">
            <a:avLst>
              <a:gd name="adj" fmla="val 125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Major Account Classifications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762000" y="1738313"/>
            <a:ext cx="3352800" cy="15636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Assets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are resources owned by the business.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4800600" y="1738313"/>
            <a:ext cx="3657600" cy="1563687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Liabilities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are debts owed to outsiders (creditors).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1524000" y="3429000"/>
            <a:ext cx="24384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3200">
                <a:latin typeface="Times New Roman" pitchFamily="18" charset="0"/>
              </a:rPr>
              <a:t>Cash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Supplies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Building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Accounts receivable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257800" y="3444875"/>
            <a:ext cx="3048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3200">
                <a:latin typeface="Times New Roman" pitchFamily="18" charset="0"/>
              </a:rPr>
              <a:t>Accounts payable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Notes payable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Wages payable</a:t>
            </a:r>
          </a:p>
        </p:txBody>
      </p:sp>
      <p:sp>
        <p:nvSpPr>
          <p:cNvPr id="160776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56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nimBg="1" autoUpdateAnimBg="0"/>
      <p:bldP spid="160772" grpId="0" animBg="1" autoUpdateAnimBg="0"/>
      <p:bldP spid="160773" grpId="0" autoUpdateAnimBg="0"/>
      <p:bldP spid="160774" grpId="0" autoUpdateAnimBg="0"/>
      <p:bldP spid="1607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AutoShape 2"/>
          <p:cNvSpPr>
            <a:spLocks noChangeArrowheads="1"/>
          </p:cNvSpPr>
          <p:nvPr/>
        </p:nvSpPr>
        <p:spPr bwMode="auto">
          <a:xfrm>
            <a:off x="1066800" y="457200"/>
            <a:ext cx="6934200" cy="914400"/>
          </a:xfrm>
          <a:prstGeom prst="bevel">
            <a:avLst>
              <a:gd name="adj" fmla="val 125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Major Account Classifications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4800600" y="1738313"/>
            <a:ext cx="3657600" cy="1563687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Liabilities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are debts owed to outsiders (creditors).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1524000" y="3429000"/>
            <a:ext cx="24384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3200">
                <a:latin typeface="Times New Roman" pitchFamily="18" charset="0"/>
              </a:rPr>
              <a:t>Cash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Supplies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Building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Accounts receivable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5257800" y="3444875"/>
            <a:ext cx="3048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3200">
                <a:latin typeface="Times New Roman" pitchFamily="18" charset="0"/>
              </a:rPr>
              <a:t>Accounts payable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Notes payable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Wages payable</a:t>
            </a:r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762000" y="1738313"/>
            <a:ext cx="3352800" cy="15636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Assets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are resources owned by the business.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1800" name="AutoShape 8"/>
          <p:cNvSpPr>
            <a:spLocks noChangeArrowheads="1"/>
          </p:cNvSpPr>
          <p:nvPr/>
        </p:nvSpPr>
        <p:spPr bwMode="auto">
          <a:xfrm>
            <a:off x="3352800" y="1066800"/>
            <a:ext cx="5181600" cy="2514600"/>
          </a:xfrm>
          <a:prstGeom prst="downArrowCallout">
            <a:avLst>
              <a:gd name="adj1" fmla="val 31825"/>
              <a:gd name="adj2" fmla="val 32579"/>
              <a:gd name="adj3" fmla="val 24241"/>
              <a:gd name="adj4" fmla="val 66667"/>
            </a:avLst>
          </a:prstGeom>
          <a:solidFill>
            <a:srgbClr val="FFE4C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Liabilities are often identified on the balance sheet by titles that include </a:t>
            </a:r>
            <a:r>
              <a:rPr lang="en-US" sz="3600" b="1" i="1">
                <a:latin typeface="Times New Roman" pitchFamily="18" charset="0"/>
              </a:rPr>
              <a:t>payable</a:t>
            </a:r>
            <a:r>
              <a:rPr lang="en-US" sz="3200" i="1">
                <a:latin typeface="Times New Roman" pitchFamily="18" charset="0"/>
              </a:rPr>
              <a:t>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61802" name="AutoShape 1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9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0" grpId="0" animBg="1" autoUpdateAnimBg="0"/>
      <p:bldP spid="1618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2514600" cy="2236788"/>
          </a:xfrm>
          <a:prstGeom prst="rect">
            <a:avLst/>
          </a:prstGeom>
          <a:solidFill>
            <a:srgbClr val="FFE4C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</a:rPr>
              <a:t>Owner’s equity</a:t>
            </a:r>
            <a:r>
              <a:rPr lang="en-US" sz="2800">
                <a:latin typeface="Times New Roman" pitchFamily="18" charset="0"/>
              </a:rPr>
              <a:t> is the owner’s right to the assets of the business.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3048000" y="1600200"/>
            <a:ext cx="2819400" cy="26638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Revenues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are increases in owner’s equity as a result of selling services or products.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685800" y="3886200"/>
            <a:ext cx="2438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>
                <a:latin typeface="Times New Roman" pitchFamily="18" charset="0"/>
              </a:rPr>
              <a:t>Chris Clark, Capital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Chris Clark, Drawing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3429000" y="4295775"/>
            <a:ext cx="2438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>
                <a:latin typeface="Times New Roman" pitchFamily="18" charset="0"/>
              </a:rPr>
              <a:t>Fees Earned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Fares Earned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Commission Revenue</a:t>
            </a: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6019800" y="1600200"/>
            <a:ext cx="2819400" cy="223678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Expenses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are the using up of assets or consuming of services to generate revenue.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6400800" y="3886200"/>
            <a:ext cx="2438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>
                <a:latin typeface="Times New Roman" pitchFamily="18" charset="0"/>
              </a:rPr>
              <a:t>Rent Expense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Salary Expense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Utilities Expense</a:t>
            </a:r>
          </a:p>
        </p:txBody>
      </p:sp>
      <p:sp>
        <p:nvSpPr>
          <p:cNvPr id="162825" name="AutoShape 9"/>
          <p:cNvSpPr>
            <a:spLocks noChangeArrowheads="1"/>
          </p:cNvSpPr>
          <p:nvPr/>
        </p:nvSpPr>
        <p:spPr bwMode="auto">
          <a:xfrm>
            <a:off x="1066800" y="457200"/>
            <a:ext cx="6934200" cy="914400"/>
          </a:xfrm>
          <a:prstGeom prst="bevel">
            <a:avLst>
              <a:gd name="adj" fmla="val 125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Major Account Classifications</a:t>
            </a:r>
          </a:p>
        </p:txBody>
      </p:sp>
      <p:sp>
        <p:nvSpPr>
          <p:cNvPr id="162827" name="AutoShape 1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3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 autoUpdateAnimBg="0"/>
      <p:bldP spid="162819" grpId="0" animBg="1" autoUpdateAnimBg="0"/>
      <p:bldP spid="162820" grpId="0" autoUpdateAnimBg="0"/>
      <p:bldP spid="162821" grpId="0" autoUpdateAnimBg="0"/>
      <p:bldP spid="162823" grpId="0" animBg="1" autoUpdateAnimBg="0"/>
      <p:bldP spid="162824" grpId="0" autoUpdateAnimBg="0"/>
      <p:bldP spid="1628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3" name="Group 3"/>
          <p:cNvGrpSpPr>
            <a:grpSpLocks/>
          </p:cNvGrpSpPr>
          <p:nvPr/>
        </p:nvGrpSpPr>
        <p:grpSpPr bwMode="auto">
          <a:xfrm>
            <a:off x="1828800" y="2667000"/>
            <a:ext cx="2943225" cy="3413125"/>
            <a:chOff x="1943" y="1083"/>
            <a:chExt cx="1854" cy="2150"/>
          </a:xfrm>
        </p:grpSpPr>
        <p:sp>
          <p:nvSpPr>
            <p:cNvPr id="163844" name="Freeform 4"/>
            <p:cNvSpPr>
              <a:spLocks/>
            </p:cNvSpPr>
            <p:nvPr/>
          </p:nvSpPr>
          <p:spPr bwMode="auto">
            <a:xfrm>
              <a:off x="1958" y="1894"/>
              <a:ext cx="1819" cy="1338"/>
            </a:xfrm>
            <a:custGeom>
              <a:avLst/>
              <a:gdLst>
                <a:gd name="T0" fmla="*/ 23 w 3638"/>
                <a:gd name="T1" fmla="*/ 2676 h 2676"/>
                <a:gd name="T2" fmla="*/ 3600 w 3638"/>
                <a:gd name="T3" fmla="*/ 2676 h 2676"/>
                <a:gd name="T4" fmla="*/ 3638 w 3638"/>
                <a:gd name="T5" fmla="*/ 2264 h 2676"/>
                <a:gd name="T6" fmla="*/ 3579 w 3638"/>
                <a:gd name="T7" fmla="*/ 1912 h 2676"/>
                <a:gd name="T8" fmla="*/ 3465 w 3638"/>
                <a:gd name="T9" fmla="*/ 1064 h 2676"/>
                <a:gd name="T10" fmla="*/ 3349 w 3638"/>
                <a:gd name="T11" fmla="*/ 705 h 2676"/>
                <a:gd name="T12" fmla="*/ 3273 w 3638"/>
                <a:gd name="T13" fmla="*/ 581 h 2676"/>
                <a:gd name="T14" fmla="*/ 3159 w 3638"/>
                <a:gd name="T15" fmla="*/ 505 h 2676"/>
                <a:gd name="T16" fmla="*/ 3052 w 3638"/>
                <a:gd name="T17" fmla="*/ 467 h 2676"/>
                <a:gd name="T18" fmla="*/ 2670 w 3638"/>
                <a:gd name="T19" fmla="*/ 384 h 2676"/>
                <a:gd name="T20" fmla="*/ 2394 w 3638"/>
                <a:gd name="T21" fmla="*/ 298 h 2676"/>
                <a:gd name="T22" fmla="*/ 2221 w 3638"/>
                <a:gd name="T23" fmla="*/ 78 h 2676"/>
                <a:gd name="T24" fmla="*/ 2138 w 3638"/>
                <a:gd name="T25" fmla="*/ 0 h 2676"/>
                <a:gd name="T26" fmla="*/ 1396 w 3638"/>
                <a:gd name="T27" fmla="*/ 260 h 2676"/>
                <a:gd name="T28" fmla="*/ 1250 w 3638"/>
                <a:gd name="T29" fmla="*/ 460 h 2676"/>
                <a:gd name="T30" fmla="*/ 925 w 3638"/>
                <a:gd name="T31" fmla="*/ 574 h 2676"/>
                <a:gd name="T32" fmla="*/ 649 w 3638"/>
                <a:gd name="T33" fmla="*/ 690 h 2676"/>
                <a:gd name="T34" fmla="*/ 550 w 3638"/>
                <a:gd name="T35" fmla="*/ 773 h 2676"/>
                <a:gd name="T36" fmla="*/ 466 w 3638"/>
                <a:gd name="T37" fmla="*/ 887 h 2676"/>
                <a:gd name="T38" fmla="*/ 390 w 3638"/>
                <a:gd name="T39" fmla="*/ 1009 h 2676"/>
                <a:gd name="T40" fmla="*/ 244 w 3638"/>
                <a:gd name="T41" fmla="*/ 1338 h 2676"/>
                <a:gd name="T42" fmla="*/ 160 w 3638"/>
                <a:gd name="T43" fmla="*/ 1636 h 2676"/>
                <a:gd name="T44" fmla="*/ 46 w 3638"/>
                <a:gd name="T45" fmla="*/ 1904 h 2676"/>
                <a:gd name="T46" fmla="*/ 46 w 3638"/>
                <a:gd name="T47" fmla="*/ 1996 h 2676"/>
                <a:gd name="T48" fmla="*/ 145 w 3638"/>
                <a:gd name="T49" fmla="*/ 2142 h 2676"/>
                <a:gd name="T50" fmla="*/ 130 w 3638"/>
                <a:gd name="T51" fmla="*/ 2286 h 2676"/>
                <a:gd name="T52" fmla="*/ 0 w 3638"/>
                <a:gd name="T53" fmla="*/ 2418 h 2676"/>
                <a:gd name="T54" fmla="*/ 31 w 3638"/>
                <a:gd name="T55" fmla="*/ 2570 h 2676"/>
                <a:gd name="T56" fmla="*/ 23 w 3638"/>
                <a:gd name="T57" fmla="*/ 2676 h 2676"/>
                <a:gd name="T58" fmla="*/ 23 w 3638"/>
                <a:gd name="T59" fmla="*/ 2676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38" h="2676">
                  <a:moveTo>
                    <a:pt x="23" y="2676"/>
                  </a:moveTo>
                  <a:lnTo>
                    <a:pt x="3600" y="2676"/>
                  </a:lnTo>
                  <a:lnTo>
                    <a:pt x="3638" y="2264"/>
                  </a:lnTo>
                  <a:lnTo>
                    <a:pt x="3579" y="1912"/>
                  </a:lnTo>
                  <a:lnTo>
                    <a:pt x="3465" y="1064"/>
                  </a:lnTo>
                  <a:lnTo>
                    <a:pt x="3349" y="705"/>
                  </a:lnTo>
                  <a:lnTo>
                    <a:pt x="3273" y="581"/>
                  </a:lnTo>
                  <a:lnTo>
                    <a:pt x="3159" y="505"/>
                  </a:lnTo>
                  <a:lnTo>
                    <a:pt x="3052" y="467"/>
                  </a:lnTo>
                  <a:lnTo>
                    <a:pt x="2670" y="384"/>
                  </a:lnTo>
                  <a:lnTo>
                    <a:pt x="2394" y="298"/>
                  </a:lnTo>
                  <a:lnTo>
                    <a:pt x="2221" y="78"/>
                  </a:lnTo>
                  <a:lnTo>
                    <a:pt x="2138" y="0"/>
                  </a:lnTo>
                  <a:lnTo>
                    <a:pt x="1396" y="260"/>
                  </a:lnTo>
                  <a:lnTo>
                    <a:pt x="1250" y="460"/>
                  </a:lnTo>
                  <a:lnTo>
                    <a:pt x="925" y="574"/>
                  </a:lnTo>
                  <a:lnTo>
                    <a:pt x="649" y="690"/>
                  </a:lnTo>
                  <a:lnTo>
                    <a:pt x="550" y="773"/>
                  </a:lnTo>
                  <a:lnTo>
                    <a:pt x="466" y="887"/>
                  </a:lnTo>
                  <a:lnTo>
                    <a:pt x="390" y="1009"/>
                  </a:lnTo>
                  <a:lnTo>
                    <a:pt x="244" y="1338"/>
                  </a:lnTo>
                  <a:lnTo>
                    <a:pt x="160" y="1636"/>
                  </a:lnTo>
                  <a:lnTo>
                    <a:pt x="46" y="1904"/>
                  </a:lnTo>
                  <a:lnTo>
                    <a:pt x="46" y="1996"/>
                  </a:lnTo>
                  <a:lnTo>
                    <a:pt x="145" y="2142"/>
                  </a:lnTo>
                  <a:lnTo>
                    <a:pt x="130" y="2286"/>
                  </a:lnTo>
                  <a:lnTo>
                    <a:pt x="0" y="2418"/>
                  </a:lnTo>
                  <a:lnTo>
                    <a:pt x="31" y="2570"/>
                  </a:lnTo>
                  <a:lnTo>
                    <a:pt x="23" y="2676"/>
                  </a:lnTo>
                  <a:lnTo>
                    <a:pt x="23" y="2676"/>
                  </a:lnTo>
                  <a:close/>
                </a:path>
              </a:pathLst>
            </a:custGeom>
            <a:solidFill>
              <a:srgbClr val="427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5" name="Freeform 5"/>
            <p:cNvSpPr>
              <a:spLocks/>
            </p:cNvSpPr>
            <p:nvPr/>
          </p:nvSpPr>
          <p:spPr bwMode="auto">
            <a:xfrm>
              <a:off x="2510" y="2047"/>
              <a:ext cx="468" cy="945"/>
            </a:xfrm>
            <a:custGeom>
              <a:avLst/>
              <a:gdLst>
                <a:gd name="T0" fmla="*/ 305 w 938"/>
                <a:gd name="T1" fmla="*/ 13 h 1889"/>
                <a:gd name="T2" fmla="*/ 265 w 938"/>
                <a:gd name="T3" fmla="*/ 146 h 1889"/>
                <a:gd name="T4" fmla="*/ 215 w 938"/>
                <a:gd name="T5" fmla="*/ 359 h 1889"/>
                <a:gd name="T6" fmla="*/ 118 w 938"/>
                <a:gd name="T7" fmla="*/ 901 h 1889"/>
                <a:gd name="T8" fmla="*/ 48 w 938"/>
                <a:gd name="T9" fmla="*/ 1203 h 1889"/>
                <a:gd name="T10" fmla="*/ 12 w 938"/>
                <a:gd name="T11" fmla="*/ 1437 h 1889"/>
                <a:gd name="T12" fmla="*/ 0 w 938"/>
                <a:gd name="T13" fmla="*/ 1695 h 1889"/>
                <a:gd name="T14" fmla="*/ 38 w 938"/>
                <a:gd name="T15" fmla="*/ 1889 h 1889"/>
                <a:gd name="T16" fmla="*/ 88 w 938"/>
                <a:gd name="T17" fmla="*/ 1756 h 1889"/>
                <a:gd name="T18" fmla="*/ 158 w 938"/>
                <a:gd name="T19" fmla="*/ 1446 h 1889"/>
                <a:gd name="T20" fmla="*/ 232 w 938"/>
                <a:gd name="T21" fmla="*/ 1287 h 1889"/>
                <a:gd name="T22" fmla="*/ 371 w 938"/>
                <a:gd name="T23" fmla="*/ 1087 h 1889"/>
                <a:gd name="T24" fmla="*/ 531 w 938"/>
                <a:gd name="T25" fmla="*/ 834 h 1889"/>
                <a:gd name="T26" fmla="*/ 618 w 938"/>
                <a:gd name="T27" fmla="*/ 692 h 1889"/>
                <a:gd name="T28" fmla="*/ 748 w 938"/>
                <a:gd name="T29" fmla="*/ 465 h 1889"/>
                <a:gd name="T30" fmla="*/ 938 w 938"/>
                <a:gd name="T31" fmla="*/ 137 h 1889"/>
                <a:gd name="T32" fmla="*/ 691 w 938"/>
                <a:gd name="T33" fmla="*/ 0 h 1889"/>
                <a:gd name="T34" fmla="*/ 305 w 938"/>
                <a:gd name="T35" fmla="*/ 13 h 1889"/>
                <a:gd name="T36" fmla="*/ 305 w 938"/>
                <a:gd name="T37" fmla="*/ 13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8" h="1889">
                  <a:moveTo>
                    <a:pt x="305" y="13"/>
                  </a:moveTo>
                  <a:lnTo>
                    <a:pt x="265" y="146"/>
                  </a:lnTo>
                  <a:lnTo>
                    <a:pt x="215" y="359"/>
                  </a:lnTo>
                  <a:lnTo>
                    <a:pt x="118" y="901"/>
                  </a:lnTo>
                  <a:lnTo>
                    <a:pt x="48" y="1203"/>
                  </a:lnTo>
                  <a:lnTo>
                    <a:pt x="12" y="1437"/>
                  </a:lnTo>
                  <a:lnTo>
                    <a:pt x="0" y="1695"/>
                  </a:lnTo>
                  <a:lnTo>
                    <a:pt x="38" y="1889"/>
                  </a:lnTo>
                  <a:lnTo>
                    <a:pt x="88" y="1756"/>
                  </a:lnTo>
                  <a:lnTo>
                    <a:pt x="158" y="1446"/>
                  </a:lnTo>
                  <a:lnTo>
                    <a:pt x="232" y="1287"/>
                  </a:lnTo>
                  <a:lnTo>
                    <a:pt x="371" y="1087"/>
                  </a:lnTo>
                  <a:lnTo>
                    <a:pt x="531" y="834"/>
                  </a:lnTo>
                  <a:lnTo>
                    <a:pt x="618" y="692"/>
                  </a:lnTo>
                  <a:lnTo>
                    <a:pt x="748" y="465"/>
                  </a:lnTo>
                  <a:lnTo>
                    <a:pt x="938" y="137"/>
                  </a:lnTo>
                  <a:lnTo>
                    <a:pt x="691" y="0"/>
                  </a:lnTo>
                  <a:lnTo>
                    <a:pt x="305" y="13"/>
                  </a:lnTo>
                  <a:lnTo>
                    <a:pt x="305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6" name="Freeform 6"/>
            <p:cNvSpPr>
              <a:spLocks/>
            </p:cNvSpPr>
            <p:nvPr/>
          </p:nvSpPr>
          <p:spPr bwMode="auto">
            <a:xfrm>
              <a:off x="2602" y="1091"/>
              <a:ext cx="622" cy="463"/>
            </a:xfrm>
            <a:custGeom>
              <a:avLst/>
              <a:gdLst>
                <a:gd name="T0" fmla="*/ 146 w 1243"/>
                <a:gd name="T1" fmla="*/ 26 h 925"/>
                <a:gd name="T2" fmla="*/ 264 w 1243"/>
                <a:gd name="T3" fmla="*/ 0 h 925"/>
                <a:gd name="T4" fmla="*/ 363 w 1243"/>
                <a:gd name="T5" fmla="*/ 9 h 925"/>
                <a:gd name="T6" fmla="*/ 498 w 1243"/>
                <a:gd name="T7" fmla="*/ 76 h 925"/>
                <a:gd name="T8" fmla="*/ 597 w 1243"/>
                <a:gd name="T9" fmla="*/ 96 h 925"/>
                <a:gd name="T10" fmla="*/ 677 w 1243"/>
                <a:gd name="T11" fmla="*/ 144 h 925"/>
                <a:gd name="T12" fmla="*/ 777 w 1243"/>
                <a:gd name="T13" fmla="*/ 159 h 925"/>
                <a:gd name="T14" fmla="*/ 840 w 1243"/>
                <a:gd name="T15" fmla="*/ 203 h 925"/>
                <a:gd name="T16" fmla="*/ 871 w 1243"/>
                <a:gd name="T17" fmla="*/ 250 h 925"/>
                <a:gd name="T18" fmla="*/ 987 w 1243"/>
                <a:gd name="T19" fmla="*/ 294 h 925"/>
                <a:gd name="T20" fmla="*/ 1057 w 1243"/>
                <a:gd name="T21" fmla="*/ 372 h 925"/>
                <a:gd name="T22" fmla="*/ 1122 w 1243"/>
                <a:gd name="T23" fmla="*/ 420 h 925"/>
                <a:gd name="T24" fmla="*/ 1144 w 1243"/>
                <a:gd name="T25" fmla="*/ 480 h 925"/>
                <a:gd name="T26" fmla="*/ 1156 w 1243"/>
                <a:gd name="T27" fmla="*/ 526 h 925"/>
                <a:gd name="T28" fmla="*/ 1222 w 1243"/>
                <a:gd name="T29" fmla="*/ 598 h 925"/>
                <a:gd name="T30" fmla="*/ 1236 w 1243"/>
                <a:gd name="T31" fmla="*/ 686 h 925"/>
                <a:gd name="T32" fmla="*/ 1243 w 1243"/>
                <a:gd name="T33" fmla="*/ 766 h 925"/>
                <a:gd name="T34" fmla="*/ 1243 w 1243"/>
                <a:gd name="T35" fmla="*/ 859 h 925"/>
                <a:gd name="T36" fmla="*/ 1215 w 1243"/>
                <a:gd name="T37" fmla="*/ 925 h 925"/>
                <a:gd name="T38" fmla="*/ 0 w 1243"/>
                <a:gd name="T39" fmla="*/ 207 h 925"/>
                <a:gd name="T40" fmla="*/ 146 w 1243"/>
                <a:gd name="T41" fmla="*/ 26 h 925"/>
                <a:gd name="T42" fmla="*/ 146 w 1243"/>
                <a:gd name="T43" fmla="*/ 26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3" h="925">
                  <a:moveTo>
                    <a:pt x="146" y="26"/>
                  </a:moveTo>
                  <a:lnTo>
                    <a:pt x="264" y="0"/>
                  </a:lnTo>
                  <a:lnTo>
                    <a:pt x="363" y="9"/>
                  </a:lnTo>
                  <a:lnTo>
                    <a:pt x="498" y="76"/>
                  </a:lnTo>
                  <a:lnTo>
                    <a:pt x="597" y="96"/>
                  </a:lnTo>
                  <a:lnTo>
                    <a:pt x="677" y="144"/>
                  </a:lnTo>
                  <a:lnTo>
                    <a:pt x="777" y="159"/>
                  </a:lnTo>
                  <a:lnTo>
                    <a:pt x="840" y="203"/>
                  </a:lnTo>
                  <a:lnTo>
                    <a:pt x="871" y="250"/>
                  </a:lnTo>
                  <a:lnTo>
                    <a:pt x="987" y="294"/>
                  </a:lnTo>
                  <a:lnTo>
                    <a:pt x="1057" y="372"/>
                  </a:lnTo>
                  <a:lnTo>
                    <a:pt x="1122" y="420"/>
                  </a:lnTo>
                  <a:lnTo>
                    <a:pt x="1144" y="480"/>
                  </a:lnTo>
                  <a:lnTo>
                    <a:pt x="1156" y="526"/>
                  </a:lnTo>
                  <a:lnTo>
                    <a:pt x="1222" y="598"/>
                  </a:lnTo>
                  <a:lnTo>
                    <a:pt x="1236" y="686"/>
                  </a:lnTo>
                  <a:lnTo>
                    <a:pt x="1243" y="766"/>
                  </a:lnTo>
                  <a:lnTo>
                    <a:pt x="1243" y="859"/>
                  </a:lnTo>
                  <a:lnTo>
                    <a:pt x="1215" y="925"/>
                  </a:lnTo>
                  <a:lnTo>
                    <a:pt x="0" y="207"/>
                  </a:lnTo>
                  <a:lnTo>
                    <a:pt x="146" y="26"/>
                  </a:lnTo>
                  <a:lnTo>
                    <a:pt x="146" y="26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7" name="Freeform 7"/>
            <p:cNvSpPr>
              <a:spLocks/>
            </p:cNvSpPr>
            <p:nvPr/>
          </p:nvSpPr>
          <p:spPr bwMode="auto">
            <a:xfrm>
              <a:off x="2440" y="1334"/>
              <a:ext cx="712" cy="870"/>
            </a:xfrm>
            <a:custGeom>
              <a:avLst/>
              <a:gdLst>
                <a:gd name="T0" fmla="*/ 423 w 1425"/>
                <a:gd name="T1" fmla="*/ 6 h 1739"/>
                <a:gd name="T2" fmla="*/ 0 w 1425"/>
                <a:gd name="T3" fmla="*/ 447 h 1739"/>
                <a:gd name="T4" fmla="*/ 175 w 1425"/>
                <a:gd name="T5" fmla="*/ 1017 h 1739"/>
                <a:gd name="T6" fmla="*/ 301 w 1425"/>
                <a:gd name="T7" fmla="*/ 1162 h 1739"/>
                <a:gd name="T8" fmla="*/ 445 w 1425"/>
                <a:gd name="T9" fmla="*/ 1390 h 1739"/>
                <a:gd name="T10" fmla="*/ 455 w 1425"/>
                <a:gd name="T11" fmla="*/ 1625 h 1739"/>
                <a:gd name="T12" fmla="*/ 489 w 1425"/>
                <a:gd name="T13" fmla="*/ 1699 h 1739"/>
                <a:gd name="T14" fmla="*/ 577 w 1425"/>
                <a:gd name="T15" fmla="*/ 1739 h 1739"/>
                <a:gd name="T16" fmla="*/ 727 w 1425"/>
                <a:gd name="T17" fmla="*/ 1732 h 1739"/>
                <a:gd name="T18" fmla="*/ 864 w 1425"/>
                <a:gd name="T19" fmla="*/ 1671 h 1739"/>
                <a:gd name="T20" fmla="*/ 970 w 1425"/>
                <a:gd name="T21" fmla="*/ 1616 h 1739"/>
                <a:gd name="T22" fmla="*/ 1174 w 1425"/>
                <a:gd name="T23" fmla="*/ 1335 h 1739"/>
                <a:gd name="T24" fmla="*/ 1229 w 1425"/>
                <a:gd name="T25" fmla="*/ 1087 h 1739"/>
                <a:gd name="T26" fmla="*/ 1244 w 1425"/>
                <a:gd name="T27" fmla="*/ 981 h 1739"/>
                <a:gd name="T28" fmla="*/ 1305 w 1425"/>
                <a:gd name="T29" fmla="*/ 911 h 1739"/>
                <a:gd name="T30" fmla="*/ 1373 w 1425"/>
                <a:gd name="T31" fmla="*/ 764 h 1739"/>
                <a:gd name="T32" fmla="*/ 1425 w 1425"/>
                <a:gd name="T33" fmla="*/ 548 h 1739"/>
                <a:gd name="T34" fmla="*/ 769 w 1425"/>
                <a:gd name="T35" fmla="*/ 0 h 1739"/>
                <a:gd name="T36" fmla="*/ 423 w 1425"/>
                <a:gd name="T37" fmla="*/ 6 h 1739"/>
                <a:gd name="T38" fmla="*/ 423 w 1425"/>
                <a:gd name="T39" fmla="*/ 6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5" h="1739">
                  <a:moveTo>
                    <a:pt x="423" y="6"/>
                  </a:moveTo>
                  <a:lnTo>
                    <a:pt x="0" y="447"/>
                  </a:lnTo>
                  <a:lnTo>
                    <a:pt x="175" y="1017"/>
                  </a:lnTo>
                  <a:lnTo>
                    <a:pt x="301" y="1162"/>
                  </a:lnTo>
                  <a:lnTo>
                    <a:pt x="445" y="1390"/>
                  </a:lnTo>
                  <a:lnTo>
                    <a:pt x="455" y="1625"/>
                  </a:lnTo>
                  <a:lnTo>
                    <a:pt x="489" y="1699"/>
                  </a:lnTo>
                  <a:lnTo>
                    <a:pt x="577" y="1739"/>
                  </a:lnTo>
                  <a:lnTo>
                    <a:pt x="727" y="1732"/>
                  </a:lnTo>
                  <a:lnTo>
                    <a:pt x="864" y="1671"/>
                  </a:lnTo>
                  <a:lnTo>
                    <a:pt x="970" y="1616"/>
                  </a:lnTo>
                  <a:lnTo>
                    <a:pt x="1174" y="1335"/>
                  </a:lnTo>
                  <a:lnTo>
                    <a:pt x="1229" y="1087"/>
                  </a:lnTo>
                  <a:lnTo>
                    <a:pt x="1244" y="981"/>
                  </a:lnTo>
                  <a:lnTo>
                    <a:pt x="1305" y="911"/>
                  </a:lnTo>
                  <a:lnTo>
                    <a:pt x="1373" y="764"/>
                  </a:lnTo>
                  <a:lnTo>
                    <a:pt x="1425" y="548"/>
                  </a:lnTo>
                  <a:lnTo>
                    <a:pt x="769" y="0"/>
                  </a:lnTo>
                  <a:lnTo>
                    <a:pt x="423" y="6"/>
                  </a:lnTo>
                  <a:lnTo>
                    <a:pt x="423" y="6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8" name="Freeform 8"/>
            <p:cNvSpPr>
              <a:spLocks/>
            </p:cNvSpPr>
            <p:nvPr/>
          </p:nvSpPr>
          <p:spPr bwMode="auto">
            <a:xfrm>
              <a:off x="3056" y="1764"/>
              <a:ext cx="37" cy="76"/>
            </a:xfrm>
            <a:custGeom>
              <a:avLst/>
              <a:gdLst>
                <a:gd name="T0" fmla="*/ 0 w 74"/>
                <a:gd name="T1" fmla="*/ 0 h 152"/>
                <a:gd name="T2" fmla="*/ 26 w 74"/>
                <a:gd name="T3" fmla="*/ 0 h 152"/>
                <a:gd name="T4" fmla="*/ 61 w 74"/>
                <a:gd name="T5" fmla="*/ 27 h 152"/>
                <a:gd name="T6" fmla="*/ 72 w 74"/>
                <a:gd name="T7" fmla="*/ 57 h 152"/>
                <a:gd name="T8" fmla="*/ 74 w 74"/>
                <a:gd name="T9" fmla="*/ 101 h 152"/>
                <a:gd name="T10" fmla="*/ 53 w 74"/>
                <a:gd name="T11" fmla="*/ 133 h 152"/>
                <a:gd name="T12" fmla="*/ 28 w 74"/>
                <a:gd name="T13" fmla="*/ 152 h 152"/>
                <a:gd name="T14" fmla="*/ 5 w 74"/>
                <a:gd name="T15" fmla="*/ 152 h 152"/>
                <a:gd name="T16" fmla="*/ 5 w 74"/>
                <a:gd name="T17" fmla="*/ 88 h 152"/>
                <a:gd name="T18" fmla="*/ 0 w 74"/>
                <a:gd name="T19" fmla="*/ 0 h 152"/>
                <a:gd name="T20" fmla="*/ 0 w 74"/>
                <a:gd name="T2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152">
                  <a:moveTo>
                    <a:pt x="0" y="0"/>
                  </a:moveTo>
                  <a:lnTo>
                    <a:pt x="26" y="0"/>
                  </a:lnTo>
                  <a:lnTo>
                    <a:pt x="61" y="27"/>
                  </a:lnTo>
                  <a:lnTo>
                    <a:pt x="72" y="57"/>
                  </a:lnTo>
                  <a:lnTo>
                    <a:pt x="74" y="101"/>
                  </a:lnTo>
                  <a:lnTo>
                    <a:pt x="53" y="133"/>
                  </a:lnTo>
                  <a:lnTo>
                    <a:pt x="28" y="152"/>
                  </a:lnTo>
                  <a:lnTo>
                    <a:pt x="5" y="152"/>
                  </a:lnTo>
                  <a:lnTo>
                    <a:pt x="5" y="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9" name="Freeform 9"/>
            <p:cNvSpPr>
              <a:spLocks/>
            </p:cNvSpPr>
            <p:nvPr/>
          </p:nvSpPr>
          <p:spPr bwMode="auto">
            <a:xfrm>
              <a:off x="2538" y="1830"/>
              <a:ext cx="52" cy="88"/>
            </a:xfrm>
            <a:custGeom>
              <a:avLst/>
              <a:gdLst>
                <a:gd name="T0" fmla="*/ 65 w 105"/>
                <a:gd name="T1" fmla="*/ 0 h 175"/>
                <a:gd name="T2" fmla="*/ 86 w 105"/>
                <a:gd name="T3" fmla="*/ 130 h 175"/>
                <a:gd name="T4" fmla="*/ 105 w 105"/>
                <a:gd name="T5" fmla="*/ 170 h 175"/>
                <a:gd name="T6" fmla="*/ 67 w 105"/>
                <a:gd name="T7" fmla="*/ 175 h 175"/>
                <a:gd name="T8" fmla="*/ 35 w 105"/>
                <a:gd name="T9" fmla="*/ 170 h 175"/>
                <a:gd name="T10" fmla="*/ 6 w 105"/>
                <a:gd name="T11" fmla="*/ 124 h 175"/>
                <a:gd name="T12" fmla="*/ 0 w 105"/>
                <a:gd name="T13" fmla="*/ 69 h 175"/>
                <a:gd name="T14" fmla="*/ 25 w 105"/>
                <a:gd name="T15" fmla="*/ 19 h 175"/>
                <a:gd name="T16" fmla="*/ 42 w 105"/>
                <a:gd name="T17" fmla="*/ 8 h 175"/>
                <a:gd name="T18" fmla="*/ 65 w 105"/>
                <a:gd name="T19" fmla="*/ 0 h 175"/>
                <a:gd name="T20" fmla="*/ 65 w 105"/>
                <a:gd name="T2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75">
                  <a:moveTo>
                    <a:pt x="65" y="0"/>
                  </a:moveTo>
                  <a:lnTo>
                    <a:pt x="86" y="130"/>
                  </a:lnTo>
                  <a:lnTo>
                    <a:pt x="105" y="170"/>
                  </a:lnTo>
                  <a:lnTo>
                    <a:pt x="67" y="175"/>
                  </a:lnTo>
                  <a:lnTo>
                    <a:pt x="35" y="170"/>
                  </a:lnTo>
                  <a:lnTo>
                    <a:pt x="6" y="124"/>
                  </a:lnTo>
                  <a:lnTo>
                    <a:pt x="0" y="69"/>
                  </a:lnTo>
                  <a:lnTo>
                    <a:pt x="25" y="19"/>
                  </a:lnTo>
                  <a:lnTo>
                    <a:pt x="42" y="8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0" name="Freeform 10"/>
            <p:cNvSpPr>
              <a:spLocks/>
            </p:cNvSpPr>
            <p:nvPr/>
          </p:nvSpPr>
          <p:spPr bwMode="auto">
            <a:xfrm>
              <a:off x="2867" y="1623"/>
              <a:ext cx="89" cy="28"/>
            </a:xfrm>
            <a:custGeom>
              <a:avLst/>
              <a:gdLst>
                <a:gd name="T0" fmla="*/ 0 w 177"/>
                <a:gd name="T1" fmla="*/ 55 h 55"/>
                <a:gd name="T2" fmla="*/ 40 w 177"/>
                <a:gd name="T3" fmla="*/ 55 h 55"/>
                <a:gd name="T4" fmla="*/ 82 w 177"/>
                <a:gd name="T5" fmla="*/ 49 h 55"/>
                <a:gd name="T6" fmla="*/ 143 w 177"/>
                <a:gd name="T7" fmla="*/ 49 h 55"/>
                <a:gd name="T8" fmla="*/ 177 w 177"/>
                <a:gd name="T9" fmla="*/ 28 h 55"/>
                <a:gd name="T10" fmla="*/ 133 w 177"/>
                <a:gd name="T11" fmla="*/ 0 h 55"/>
                <a:gd name="T12" fmla="*/ 86 w 177"/>
                <a:gd name="T13" fmla="*/ 0 h 55"/>
                <a:gd name="T14" fmla="*/ 31 w 177"/>
                <a:gd name="T15" fmla="*/ 19 h 55"/>
                <a:gd name="T16" fmla="*/ 0 w 177"/>
                <a:gd name="T17" fmla="*/ 55 h 55"/>
                <a:gd name="T18" fmla="*/ 0 w 177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55">
                  <a:moveTo>
                    <a:pt x="0" y="55"/>
                  </a:moveTo>
                  <a:lnTo>
                    <a:pt x="40" y="55"/>
                  </a:lnTo>
                  <a:lnTo>
                    <a:pt x="82" y="49"/>
                  </a:lnTo>
                  <a:lnTo>
                    <a:pt x="143" y="49"/>
                  </a:lnTo>
                  <a:lnTo>
                    <a:pt x="177" y="28"/>
                  </a:lnTo>
                  <a:lnTo>
                    <a:pt x="133" y="0"/>
                  </a:lnTo>
                  <a:lnTo>
                    <a:pt x="86" y="0"/>
                  </a:lnTo>
                  <a:lnTo>
                    <a:pt x="31" y="19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BD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1" name="Freeform 11"/>
            <p:cNvSpPr>
              <a:spLocks/>
            </p:cNvSpPr>
            <p:nvPr/>
          </p:nvSpPr>
          <p:spPr bwMode="auto">
            <a:xfrm>
              <a:off x="2634" y="1655"/>
              <a:ext cx="87" cy="33"/>
            </a:xfrm>
            <a:custGeom>
              <a:avLst/>
              <a:gdLst>
                <a:gd name="T0" fmla="*/ 0 w 173"/>
                <a:gd name="T1" fmla="*/ 64 h 64"/>
                <a:gd name="T2" fmla="*/ 61 w 173"/>
                <a:gd name="T3" fmla="*/ 55 h 64"/>
                <a:gd name="T4" fmla="*/ 173 w 173"/>
                <a:gd name="T5" fmla="*/ 30 h 64"/>
                <a:gd name="T6" fmla="*/ 132 w 173"/>
                <a:gd name="T7" fmla="*/ 0 h 64"/>
                <a:gd name="T8" fmla="*/ 92 w 173"/>
                <a:gd name="T9" fmla="*/ 0 h 64"/>
                <a:gd name="T10" fmla="*/ 46 w 173"/>
                <a:gd name="T11" fmla="*/ 11 h 64"/>
                <a:gd name="T12" fmla="*/ 2 w 173"/>
                <a:gd name="T13" fmla="*/ 45 h 64"/>
                <a:gd name="T14" fmla="*/ 0 w 173"/>
                <a:gd name="T15" fmla="*/ 64 h 64"/>
                <a:gd name="T16" fmla="*/ 0 w 173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64">
                  <a:moveTo>
                    <a:pt x="0" y="64"/>
                  </a:moveTo>
                  <a:lnTo>
                    <a:pt x="61" y="55"/>
                  </a:lnTo>
                  <a:lnTo>
                    <a:pt x="173" y="30"/>
                  </a:lnTo>
                  <a:lnTo>
                    <a:pt x="132" y="0"/>
                  </a:lnTo>
                  <a:lnTo>
                    <a:pt x="92" y="0"/>
                  </a:lnTo>
                  <a:lnTo>
                    <a:pt x="46" y="11"/>
                  </a:lnTo>
                  <a:lnTo>
                    <a:pt x="2" y="45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BD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2" name="Freeform 12"/>
            <p:cNvSpPr>
              <a:spLocks/>
            </p:cNvSpPr>
            <p:nvPr/>
          </p:nvSpPr>
          <p:spPr bwMode="auto">
            <a:xfrm>
              <a:off x="2715" y="1859"/>
              <a:ext cx="212" cy="57"/>
            </a:xfrm>
            <a:custGeom>
              <a:avLst/>
              <a:gdLst>
                <a:gd name="T0" fmla="*/ 4 w 424"/>
                <a:gd name="T1" fmla="*/ 33 h 114"/>
                <a:gd name="T2" fmla="*/ 82 w 424"/>
                <a:gd name="T3" fmla="*/ 21 h 114"/>
                <a:gd name="T4" fmla="*/ 232 w 424"/>
                <a:gd name="T5" fmla="*/ 12 h 114"/>
                <a:gd name="T6" fmla="*/ 394 w 424"/>
                <a:gd name="T7" fmla="*/ 0 h 114"/>
                <a:gd name="T8" fmla="*/ 424 w 424"/>
                <a:gd name="T9" fmla="*/ 8 h 114"/>
                <a:gd name="T10" fmla="*/ 396 w 424"/>
                <a:gd name="T11" fmla="*/ 54 h 114"/>
                <a:gd name="T12" fmla="*/ 314 w 424"/>
                <a:gd name="T13" fmla="*/ 97 h 114"/>
                <a:gd name="T14" fmla="*/ 131 w 424"/>
                <a:gd name="T15" fmla="*/ 114 h 114"/>
                <a:gd name="T16" fmla="*/ 29 w 424"/>
                <a:gd name="T17" fmla="*/ 92 h 114"/>
                <a:gd name="T18" fmla="*/ 0 w 424"/>
                <a:gd name="T19" fmla="*/ 57 h 114"/>
                <a:gd name="T20" fmla="*/ 4 w 424"/>
                <a:gd name="T21" fmla="*/ 33 h 114"/>
                <a:gd name="T22" fmla="*/ 4 w 424"/>
                <a:gd name="T23" fmla="*/ 3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4" h="114">
                  <a:moveTo>
                    <a:pt x="4" y="33"/>
                  </a:moveTo>
                  <a:lnTo>
                    <a:pt x="82" y="21"/>
                  </a:lnTo>
                  <a:lnTo>
                    <a:pt x="232" y="12"/>
                  </a:lnTo>
                  <a:lnTo>
                    <a:pt x="394" y="0"/>
                  </a:lnTo>
                  <a:lnTo>
                    <a:pt x="424" y="8"/>
                  </a:lnTo>
                  <a:lnTo>
                    <a:pt x="396" y="54"/>
                  </a:lnTo>
                  <a:lnTo>
                    <a:pt x="314" y="97"/>
                  </a:lnTo>
                  <a:lnTo>
                    <a:pt x="131" y="114"/>
                  </a:lnTo>
                  <a:lnTo>
                    <a:pt x="29" y="92"/>
                  </a:lnTo>
                  <a:lnTo>
                    <a:pt x="0" y="57"/>
                  </a:lnTo>
                  <a:lnTo>
                    <a:pt x="4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3" name="Freeform 13"/>
            <p:cNvSpPr>
              <a:spLocks/>
            </p:cNvSpPr>
            <p:nvPr/>
          </p:nvSpPr>
          <p:spPr bwMode="auto">
            <a:xfrm>
              <a:off x="2715" y="1870"/>
              <a:ext cx="222" cy="73"/>
            </a:xfrm>
            <a:custGeom>
              <a:avLst/>
              <a:gdLst>
                <a:gd name="T0" fmla="*/ 0 w 445"/>
                <a:gd name="T1" fmla="*/ 57 h 147"/>
                <a:gd name="T2" fmla="*/ 48 w 445"/>
                <a:gd name="T3" fmla="*/ 110 h 147"/>
                <a:gd name="T4" fmla="*/ 116 w 445"/>
                <a:gd name="T5" fmla="*/ 139 h 147"/>
                <a:gd name="T6" fmla="*/ 205 w 445"/>
                <a:gd name="T7" fmla="*/ 147 h 147"/>
                <a:gd name="T8" fmla="*/ 293 w 445"/>
                <a:gd name="T9" fmla="*/ 137 h 147"/>
                <a:gd name="T10" fmla="*/ 352 w 445"/>
                <a:gd name="T11" fmla="*/ 118 h 147"/>
                <a:gd name="T12" fmla="*/ 397 w 445"/>
                <a:gd name="T13" fmla="*/ 76 h 147"/>
                <a:gd name="T14" fmla="*/ 445 w 445"/>
                <a:gd name="T15" fmla="*/ 0 h 147"/>
                <a:gd name="T16" fmla="*/ 358 w 445"/>
                <a:gd name="T17" fmla="*/ 42 h 147"/>
                <a:gd name="T18" fmla="*/ 299 w 445"/>
                <a:gd name="T19" fmla="*/ 59 h 147"/>
                <a:gd name="T20" fmla="*/ 171 w 445"/>
                <a:gd name="T21" fmla="*/ 71 h 147"/>
                <a:gd name="T22" fmla="*/ 93 w 445"/>
                <a:gd name="T23" fmla="*/ 72 h 147"/>
                <a:gd name="T24" fmla="*/ 36 w 445"/>
                <a:gd name="T25" fmla="*/ 63 h 147"/>
                <a:gd name="T26" fmla="*/ 0 w 445"/>
                <a:gd name="T27" fmla="*/ 57 h 147"/>
                <a:gd name="T28" fmla="*/ 0 w 445"/>
                <a:gd name="T29" fmla="*/ 5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5" h="147">
                  <a:moveTo>
                    <a:pt x="0" y="57"/>
                  </a:moveTo>
                  <a:lnTo>
                    <a:pt x="48" y="110"/>
                  </a:lnTo>
                  <a:lnTo>
                    <a:pt x="116" y="139"/>
                  </a:lnTo>
                  <a:lnTo>
                    <a:pt x="205" y="147"/>
                  </a:lnTo>
                  <a:lnTo>
                    <a:pt x="293" y="137"/>
                  </a:lnTo>
                  <a:lnTo>
                    <a:pt x="352" y="118"/>
                  </a:lnTo>
                  <a:lnTo>
                    <a:pt x="397" y="76"/>
                  </a:lnTo>
                  <a:lnTo>
                    <a:pt x="445" y="0"/>
                  </a:lnTo>
                  <a:lnTo>
                    <a:pt x="358" y="42"/>
                  </a:lnTo>
                  <a:lnTo>
                    <a:pt x="299" y="59"/>
                  </a:lnTo>
                  <a:lnTo>
                    <a:pt x="171" y="71"/>
                  </a:lnTo>
                  <a:lnTo>
                    <a:pt x="93" y="72"/>
                  </a:lnTo>
                  <a:lnTo>
                    <a:pt x="36" y="63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4" name="Freeform 14"/>
            <p:cNvSpPr>
              <a:spLocks/>
            </p:cNvSpPr>
            <p:nvPr/>
          </p:nvSpPr>
          <p:spPr bwMode="auto">
            <a:xfrm>
              <a:off x="2750" y="1902"/>
              <a:ext cx="151" cy="23"/>
            </a:xfrm>
            <a:custGeom>
              <a:avLst/>
              <a:gdLst>
                <a:gd name="T0" fmla="*/ 0 w 303"/>
                <a:gd name="T1" fmla="*/ 21 h 45"/>
                <a:gd name="T2" fmla="*/ 56 w 303"/>
                <a:gd name="T3" fmla="*/ 19 h 45"/>
                <a:gd name="T4" fmla="*/ 183 w 303"/>
                <a:gd name="T5" fmla="*/ 11 h 45"/>
                <a:gd name="T6" fmla="*/ 303 w 303"/>
                <a:gd name="T7" fmla="*/ 0 h 45"/>
                <a:gd name="T8" fmla="*/ 274 w 303"/>
                <a:gd name="T9" fmla="*/ 23 h 45"/>
                <a:gd name="T10" fmla="*/ 210 w 303"/>
                <a:gd name="T11" fmla="*/ 44 h 45"/>
                <a:gd name="T12" fmla="*/ 126 w 303"/>
                <a:gd name="T13" fmla="*/ 45 h 45"/>
                <a:gd name="T14" fmla="*/ 40 w 303"/>
                <a:gd name="T15" fmla="*/ 44 h 45"/>
                <a:gd name="T16" fmla="*/ 0 w 303"/>
                <a:gd name="T17" fmla="*/ 21 h 45"/>
                <a:gd name="T18" fmla="*/ 0 w 303"/>
                <a:gd name="T1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45">
                  <a:moveTo>
                    <a:pt x="0" y="21"/>
                  </a:moveTo>
                  <a:lnTo>
                    <a:pt x="56" y="19"/>
                  </a:lnTo>
                  <a:lnTo>
                    <a:pt x="183" y="11"/>
                  </a:lnTo>
                  <a:lnTo>
                    <a:pt x="303" y="0"/>
                  </a:lnTo>
                  <a:lnTo>
                    <a:pt x="274" y="23"/>
                  </a:lnTo>
                  <a:lnTo>
                    <a:pt x="210" y="44"/>
                  </a:lnTo>
                  <a:lnTo>
                    <a:pt x="126" y="45"/>
                  </a:lnTo>
                  <a:lnTo>
                    <a:pt x="40" y="44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5" name="Freeform 15"/>
            <p:cNvSpPr>
              <a:spLocks/>
            </p:cNvSpPr>
            <p:nvPr/>
          </p:nvSpPr>
          <p:spPr bwMode="auto">
            <a:xfrm>
              <a:off x="2583" y="1563"/>
              <a:ext cx="149" cy="52"/>
            </a:xfrm>
            <a:custGeom>
              <a:avLst/>
              <a:gdLst>
                <a:gd name="T0" fmla="*/ 272 w 298"/>
                <a:gd name="T1" fmla="*/ 46 h 105"/>
                <a:gd name="T2" fmla="*/ 241 w 298"/>
                <a:gd name="T3" fmla="*/ 48 h 105"/>
                <a:gd name="T4" fmla="*/ 121 w 298"/>
                <a:gd name="T5" fmla="*/ 53 h 105"/>
                <a:gd name="T6" fmla="*/ 64 w 298"/>
                <a:gd name="T7" fmla="*/ 69 h 105"/>
                <a:gd name="T8" fmla="*/ 0 w 298"/>
                <a:gd name="T9" fmla="*/ 105 h 105"/>
                <a:gd name="T10" fmla="*/ 40 w 298"/>
                <a:gd name="T11" fmla="*/ 55 h 105"/>
                <a:gd name="T12" fmla="*/ 72 w 298"/>
                <a:gd name="T13" fmla="*/ 29 h 105"/>
                <a:gd name="T14" fmla="*/ 108 w 298"/>
                <a:gd name="T15" fmla="*/ 10 h 105"/>
                <a:gd name="T16" fmla="*/ 158 w 298"/>
                <a:gd name="T17" fmla="*/ 6 h 105"/>
                <a:gd name="T18" fmla="*/ 230 w 298"/>
                <a:gd name="T19" fmla="*/ 0 h 105"/>
                <a:gd name="T20" fmla="*/ 281 w 298"/>
                <a:gd name="T21" fmla="*/ 12 h 105"/>
                <a:gd name="T22" fmla="*/ 298 w 298"/>
                <a:gd name="T23" fmla="*/ 29 h 105"/>
                <a:gd name="T24" fmla="*/ 287 w 298"/>
                <a:gd name="T25" fmla="*/ 40 h 105"/>
                <a:gd name="T26" fmla="*/ 272 w 298"/>
                <a:gd name="T27" fmla="*/ 46 h 105"/>
                <a:gd name="T28" fmla="*/ 272 w 298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8" h="105">
                  <a:moveTo>
                    <a:pt x="272" y="46"/>
                  </a:moveTo>
                  <a:lnTo>
                    <a:pt x="241" y="48"/>
                  </a:lnTo>
                  <a:lnTo>
                    <a:pt x="121" y="53"/>
                  </a:lnTo>
                  <a:lnTo>
                    <a:pt x="64" y="69"/>
                  </a:lnTo>
                  <a:lnTo>
                    <a:pt x="0" y="105"/>
                  </a:lnTo>
                  <a:lnTo>
                    <a:pt x="40" y="55"/>
                  </a:lnTo>
                  <a:lnTo>
                    <a:pt x="72" y="29"/>
                  </a:lnTo>
                  <a:lnTo>
                    <a:pt x="108" y="10"/>
                  </a:lnTo>
                  <a:lnTo>
                    <a:pt x="158" y="6"/>
                  </a:lnTo>
                  <a:lnTo>
                    <a:pt x="230" y="0"/>
                  </a:lnTo>
                  <a:lnTo>
                    <a:pt x="281" y="12"/>
                  </a:lnTo>
                  <a:lnTo>
                    <a:pt x="298" y="29"/>
                  </a:lnTo>
                  <a:lnTo>
                    <a:pt x="287" y="40"/>
                  </a:lnTo>
                  <a:lnTo>
                    <a:pt x="272" y="46"/>
                  </a:lnTo>
                  <a:lnTo>
                    <a:pt x="27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6" name="Freeform 16"/>
            <p:cNvSpPr>
              <a:spLocks/>
            </p:cNvSpPr>
            <p:nvPr/>
          </p:nvSpPr>
          <p:spPr bwMode="auto">
            <a:xfrm>
              <a:off x="2853" y="1537"/>
              <a:ext cx="144" cy="32"/>
            </a:xfrm>
            <a:custGeom>
              <a:avLst/>
              <a:gdLst>
                <a:gd name="T0" fmla="*/ 0 w 289"/>
                <a:gd name="T1" fmla="*/ 59 h 63"/>
                <a:gd name="T2" fmla="*/ 36 w 289"/>
                <a:gd name="T3" fmla="*/ 63 h 63"/>
                <a:gd name="T4" fmla="*/ 102 w 289"/>
                <a:gd name="T5" fmla="*/ 53 h 63"/>
                <a:gd name="T6" fmla="*/ 179 w 289"/>
                <a:gd name="T7" fmla="*/ 47 h 63"/>
                <a:gd name="T8" fmla="*/ 226 w 289"/>
                <a:gd name="T9" fmla="*/ 51 h 63"/>
                <a:gd name="T10" fmla="*/ 289 w 289"/>
                <a:gd name="T11" fmla="*/ 63 h 63"/>
                <a:gd name="T12" fmla="*/ 236 w 289"/>
                <a:gd name="T13" fmla="*/ 21 h 63"/>
                <a:gd name="T14" fmla="*/ 207 w 289"/>
                <a:gd name="T15" fmla="*/ 11 h 63"/>
                <a:gd name="T16" fmla="*/ 169 w 289"/>
                <a:gd name="T17" fmla="*/ 0 h 63"/>
                <a:gd name="T18" fmla="*/ 127 w 289"/>
                <a:gd name="T19" fmla="*/ 4 h 63"/>
                <a:gd name="T20" fmla="*/ 93 w 289"/>
                <a:gd name="T21" fmla="*/ 11 h 63"/>
                <a:gd name="T22" fmla="*/ 55 w 289"/>
                <a:gd name="T23" fmla="*/ 15 h 63"/>
                <a:gd name="T24" fmla="*/ 23 w 289"/>
                <a:gd name="T25" fmla="*/ 28 h 63"/>
                <a:gd name="T26" fmla="*/ 5 w 289"/>
                <a:gd name="T27" fmla="*/ 44 h 63"/>
                <a:gd name="T28" fmla="*/ 0 w 289"/>
                <a:gd name="T29" fmla="*/ 59 h 63"/>
                <a:gd name="T30" fmla="*/ 0 w 289"/>
                <a:gd name="T31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63">
                  <a:moveTo>
                    <a:pt x="0" y="59"/>
                  </a:moveTo>
                  <a:lnTo>
                    <a:pt x="36" y="63"/>
                  </a:lnTo>
                  <a:lnTo>
                    <a:pt x="102" y="53"/>
                  </a:lnTo>
                  <a:lnTo>
                    <a:pt x="179" y="47"/>
                  </a:lnTo>
                  <a:lnTo>
                    <a:pt x="226" y="51"/>
                  </a:lnTo>
                  <a:lnTo>
                    <a:pt x="289" y="63"/>
                  </a:lnTo>
                  <a:lnTo>
                    <a:pt x="236" y="21"/>
                  </a:lnTo>
                  <a:lnTo>
                    <a:pt x="207" y="11"/>
                  </a:lnTo>
                  <a:lnTo>
                    <a:pt x="169" y="0"/>
                  </a:lnTo>
                  <a:lnTo>
                    <a:pt x="127" y="4"/>
                  </a:lnTo>
                  <a:lnTo>
                    <a:pt x="93" y="11"/>
                  </a:lnTo>
                  <a:lnTo>
                    <a:pt x="55" y="15"/>
                  </a:lnTo>
                  <a:lnTo>
                    <a:pt x="23" y="28"/>
                  </a:lnTo>
                  <a:lnTo>
                    <a:pt x="5" y="44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7" name="Freeform 17"/>
            <p:cNvSpPr>
              <a:spLocks/>
            </p:cNvSpPr>
            <p:nvPr/>
          </p:nvSpPr>
          <p:spPr bwMode="auto">
            <a:xfrm>
              <a:off x="2823" y="1579"/>
              <a:ext cx="41" cy="105"/>
            </a:xfrm>
            <a:custGeom>
              <a:avLst/>
              <a:gdLst>
                <a:gd name="T0" fmla="*/ 21 w 82"/>
                <a:gd name="T1" fmla="*/ 15 h 209"/>
                <a:gd name="T2" fmla="*/ 4 w 82"/>
                <a:gd name="T3" fmla="*/ 49 h 209"/>
                <a:gd name="T4" fmla="*/ 0 w 82"/>
                <a:gd name="T5" fmla="*/ 70 h 209"/>
                <a:gd name="T6" fmla="*/ 0 w 82"/>
                <a:gd name="T7" fmla="*/ 91 h 209"/>
                <a:gd name="T8" fmla="*/ 6 w 82"/>
                <a:gd name="T9" fmla="*/ 125 h 209"/>
                <a:gd name="T10" fmla="*/ 25 w 82"/>
                <a:gd name="T11" fmla="*/ 169 h 209"/>
                <a:gd name="T12" fmla="*/ 82 w 82"/>
                <a:gd name="T13" fmla="*/ 209 h 209"/>
                <a:gd name="T14" fmla="*/ 57 w 82"/>
                <a:gd name="T15" fmla="*/ 171 h 209"/>
                <a:gd name="T16" fmla="*/ 53 w 82"/>
                <a:gd name="T17" fmla="*/ 144 h 209"/>
                <a:gd name="T18" fmla="*/ 63 w 82"/>
                <a:gd name="T19" fmla="*/ 115 h 209"/>
                <a:gd name="T20" fmla="*/ 78 w 82"/>
                <a:gd name="T21" fmla="*/ 87 h 209"/>
                <a:gd name="T22" fmla="*/ 51 w 82"/>
                <a:gd name="T23" fmla="*/ 106 h 209"/>
                <a:gd name="T24" fmla="*/ 34 w 82"/>
                <a:gd name="T25" fmla="*/ 123 h 209"/>
                <a:gd name="T26" fmla="*/ 23 w 82"/>
                <a:gd name="T27" fmla="*/ 85 h 209"/>
                <a:gd name="T28" fmla="*/ 23 w 82"/>
                <a:gd name="T29" fmla="*/ 49 h 209"/>
                <a:gd name="T30" fmla="*/ 38 w 82"/>
                <a:gd name="T31" fmla="*/ 0 h 209"/>
                <a:gd name="T32" fmla="*/ 21 w 82"/>
                <a:gd name="T33" fmla="*/ 15 h 209"/>
                <a:gd name="T34" fmla="*/ 21 w 82"/>
                <a:gd name="T35" fmla="*/ 1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209">
                  <a:moveTo>
                    <a:pt x="21" y="15"/>
                  </a:moveTo>
                  <a:lnTo>
                    <a:pt x="4" y="49"/>
                  </a:lnTo>
                  <a:lnTo>
                    <a:pt x="0" y="70"/>
                  </a:lnTo>
                  <a:lnTo>
                    <a:pt x="0" y="91"/>
                  </a:lnTo>
                  <a:lnTo>
                    <a:pt x="6" y="125"/>
                  </a:lnTo>
                  <a:lnTo>
                    <a:pt x="25" y="169"/>
                  </a:lnTo>
                  <a:lnTo>
                    <a:pt x="82" y="209"/>
                  </a:lnTo>
                  <a:lnTo>
                    <a:pt x="57" y="171"/>
                  </a:lnTo>
                  <a:lnTo>
                    <a:pt x="53" y="144"/>
                  </a:lnTo>
                  <a:lnTo>
                    <a:pt x="63" y="115"/>
                  </a:lnTo>
                  <a:lnTo>
                    <a:pt x="78" y="87"/>
                  </a:lnTo>
                  <a:lnTo>
                    <a:pt x="51" y="106"/>
                  </a:lnTo>
                  <a:lnTo>
                    <a:pt x="34" y="123"/>
                  </a:lnTo>
                  <a:lnTo>
                    <a:pt x="23" y="85"/>
                  </a:lnTo>
                  <a:lnTo>
                    <a:pt x="23" y="49"/>
                  </a:lnTo>
                  <a:lnTo>
                    <a:pt x="38" y="0"/>
                  </a:lnTo>
                  <a:lnTo>
                    <a:pt x="21" y="15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8" name="Freeform 18"/>
            <p:cNvSpPr>
              <a:spLocks/>
            </p:cNvSpPr>
            <p:nvPr/>
          </p:nvSpPr>
          <p:spPr bwMode="auto">
            <a:xfrm>
              <a:off x="2863" y="1586"/>
              <a:ext cx="85" cy="20"/>
            </a:xfrm>
            <a:custGeom>
              <a:avLst/>
              <a:gdLst>
                <a:gd name="T0" fmla="*/ 0 w 169"/>
                <a:gd name="T1" fmla="*/ 28 h 40"/>
                <a:gd name="T2" fmla="*/ 42 w 169"/>
                <a:gd name="T3" fmla="*/ 19 h 40"/>
                <a:gd name="T4" fmla="*/ 78 w 169"/>
                <a:gd name="T5" fmla="*/ 17 h 40"/>
                <a:gd name="T6" fmla="*/ 114 w 169"/>
                <a:gd name="T7" fmla="*/ 19 h 40"/>
                <a:gd name="T8" fmla="*/ 140 w 169"/>
                <a:gd name="T9" fmla="*/ 28 h 40"/>
                <a:gd name="T10" fmla="*/ 169 w 169"/>
                <a:gd name="T11" fmla="*/ 40 h 40"/>
                <a:gd name="T12" fmla="*/ 138 w 169"/>
                <a:gd name="T13" fmla="*/ 15 h 40"/>
                <a:gd name="T14" fmla="*/ 104 w 169"/>
                <a:gd name="T15" fmla="*/ 0 h 40"/>
                <a:gd name="T16" fmla="*/ 61 w 169"/>
                <a:gd name="T17" fmla="*/ 2 h 40"/>
                <a:gd name="T18" fmla="*/ 26 w 169"/>
                <a:gd name="T19" fmla="*/ 11 h 40"/>
                <a:gd name="T20" fmla="*/ 0 w 169"/>
                <a:gd name="T21" fmla="*/ 28 h 40"/>
                <a:gd name="T22" fmla="*/ 0 w 169"/>
                <a:gd name="T23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40">
                  <a:moveTo>
                    <a:pt x="0" y="28"/>
                  </a:moveTo>
                  <a:lnTo>
                    <a:pt x="42" y="19"/>
                  </a:lnTo>
                  <a:lnTo>
                    <a:pt x="78" y="17"/>
                  </a:lnTo>
                  <a:lnTo>
                    <a:pt x="114" y="19"/>
                  </a:lnTo>
                  <a:lnTo>
                    <a:pt x="140" y="28"/>
                  </a:lnTo>
                  <a:lnTo>
                    <a:pt x="169" y="40"/>
                  </a:lnTo>
                  <a:lnTo>
                    <a:pt x="138" y="15"/>
                  </a:lnTo>
                  <a:lnTo>
                    <a:pt x="104" y="0"/>
                  </a:lnTo>
                  <a:lnTo>
                    <a:pt x="61" y="2"/>
                  </a:lnTo>
                  <a:lnTo>
                    <a:pt x="26" y="1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9" name="Freeform 19"/>
            <p:cNvSpPr>
              <a:spLocks/>
            </p:cNvSpPr>
            <p:nvPr/>
          </p:nvSpPr>
          <p:spPr bwMode="auto">
            <a:xfrm>
              <a:off x="2859" y="1618"/>
              <a:ext cx="114" cy="36"/>
            </a:xfrm>
            <a:custGeom>
              <a:avLst/>
              <a:gdLst>
                <a:gd name="T0" fmla="*/ 0 w 228"/>
                <a:gd name="T1" fmla="*/ 61 h 73"/>
                <a:gd name="T2" fmla="*/ 50 w 228"/>
                <a:gd name="T3" fmla="*/ 16 h 73"/>
                <a:gd name="T4" fmla="*/ 112 w 228"/>
                <a:gd name="T5" fmla="*/ 0 h 73"/>
                <a:gd name="T6" fmla="*/ 183 w 228"/>
                <a:gd name="T7" fmla="*/ 12 h 73"/>
                <a:gd name="T8" fmla="*/ 228 w 228"/>
                <a:gd name="T9" fmla="*/ 42 h 73"/>
                <a:gd name="T10" fmla="*/ 202 w 228"/>
                <a:gd name="T11" fmla="*/ 52 h 73"/>
                <a:gd name="T12" fmla="*/ 169 w 228"/>
                <a:gd name="T13" fmla="*/ 65 h 73"/>
                <a:gd name="T14" fmla="*/ 145 w 228"/>
                <a:gd name="T15" fmla="*/ 67 h 73"/>
                <a:gd name="T16" fmla="*/ 175 w 228"/>
                <a:gd name="T17" fmla="*/ 48 h 73"/>
                <a:gd name="T18" fmla="*/ 158 w 228"/>
                <a:gd name="T19" fmla="*/ 23 h 73"/>
                <a:gd name="T20" fmla="*/ 107 w 228"/>
                <a:gd name="T21" fmla="*/ 12 h 73"/>
                <a:gd name="T22" fmla="*/ 84 w 228"/>
                <a:gd name="T23" fmla="*/ 25 h 73"/>
                <a:gd name="T24" fmla="*/ 90 w 228"/>
                <a:gd name="T25" fmla="*/ 52 h 73"/>
                <a:gd name="T26" fmla="*/ 52 w 228"/>
                <a:gd name="T27" fmla="*/ 33 h 73"/>
                <a:gd name="T28" fmla="*/ 17 w 228"/>
                <a:gd name="T29" fmla="*/ 71 h 73"/>
                <a:gd name="T30" fmla="*/ 6 w 228"/>
                <a:gd name="T31" fmla="*/ 73 h 73"/>
                <a:gd name="T32" fmla="*/ 0 w 228"/>
                <a:gd name="T33" fmla="*/ 61 h 73"/>
                <a:gd name="T34" fmla="*/ 0 w 228"/>
                <a:gd name="T35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73">
                  <a:moveTo>
                    <a:pt x="0" y="61"/>
                  </a:moveTo>
                  <a:lnTo>
                    <a:pt x="50" y="16"/>
                  </a:lnTo>
                  <a:lnTo>
                    <a:pt x="112" y="0"/>
                  </a:lnTo>
                  <a:lnTo>
                    <a:pt x="183" y="12"/>
                  </a:lnTo>
                  <a:lnTo>
                    <a:pt x="228" y="42"/>
                  </a:lnTo>
                  <a:lnTo>
                    <a:pt x="202" y="52"/>
                  </a:lnTo>
                  <a:lnTo>
                    <a:pt x="169" y="65"/>
                  </a:lnTo>
                  <a:lnTo>
                    <a:pt x="145" y="67"/>
                  </a:lnTo>
                  <a:lnTo>
                    <a:pt x="175" y="48"/>
                  </a:lnTo>
                  <a:lnTo>
                    <a:pt x="158" y="23"/>
                  </a:lnTo>
                  <a:lnTo>
                    <a:pt x="107" y="12"/>
                  </a:lnTo>
                  <a:lnTo>
                    <a:pt x="84" y="25"/>
                  </a:lnTo>
                  <a:lnTo>
                    <a:pt x="90" y="52"/>
                  </a:lnTo>
                  <a:lnTo>
                    <a:pt x="52" y="33"/>
                  </a:lnTo>
                  <a:lnTo>
                    <a:pt x="17" y="71"/>
                  </a:lnTo>
                  <a:lnTo>
                    <a:pt x="6" y="73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0" name="Freeform 20"/>
            <p:cNvSpPr>
              <a:spLocks/>
            </p:cNvSpPr>
            <p:nvPr/>
          </p:nvSpPr>
          <p:spPr bwMode="auto">
            <a:xfrm>
              <a:off x="2889" y="1620"/>
              <a:ext cx="43" cy="31"/>
            </a:xfrm>
            <a:custGeom>
              <a:avLst/>
              <a:gdLst>
                <a:gd name="T0" fmla="*/ 48 w 86"/>
                <a:gd name="T1" fmla="*/ 0 h 61"/>
                <a:gd name="T2" fmla="*/ 59 w 86"/>
                <a:gd name="T3" fmla="*/ 31 h 61"/>
                <a:gd name="T4" fmla="*/ 34 w 86"/>
                <a:gd name="T5" fmla="*/ 34 h 61"/>
                <a:gd name="T6" fmla="*/ 0 w 86"/>
                <a:gd name="T7" fmla="*/ 25 h 61"/>
                <a:gd name="T8" fmla="*/ 23 w 86"/>
                <a:gd name="T9" fmla="*/ 61 h 61"/>
                <a:gd name="T10" fmla="*/ 61 w 86"/>
                <a:gd name="T11" fmla="*/ 55 h 61"/>
                <a:gd name="T12" fmla="*/ 74 w 86"/>
                <a:gd name="T13" fmla="*/ 34 h 61"/>
                <a:gd name="T14" fmla="*/ 86 w 86"/>
                <a:gd name="T15" fmla="*/ 4 h 61"/>
                <a:gd name="T16" fmla="*/ 48 w 86"/>
                <a:gd name="T17" fmla="*/ 0 h 61"/>
                <a:gd name="T18" fmla="*/ 48 w 86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61">
                  <a:moveTo>
                    <a:pt x="48" y="0"/>
                  </a:moveTo>
                  <a:lnTo>
                    <a:pt x="59" y="31"/>
                  </a:lnTo>
                  <a:lnTo>
                    <a:pt x="34" y="34"/>
                  </a:lnTo>
                  <a:lnTo>
                    <a:pt x="0" y="25"/>
                  </a:lnTo>
                  <a:lnTo>
                    <a:pt x="23" y="61"/>
                  </a:lnTo>
                  <a:lnTo>
                    <a:pt x="61" y="55"/>
                  </a:lnTo>
                  <a:lnTo>
                    <a:pt x="74" y="34"/>
                  </a:lnTo>
                  <a:lnTo>
                    <a:pt x="86" y="4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1" name="Freeform 21"/>
            <p:cNvSpPr>
              <a:spLocks/>
            </p:cNvSpPr>
            <p:nvPr/>
          </p:nvSpPr>
          <p:spPr bwMode="auto">
            <a:xfrm>
              <a:off x="2618" y="1652"/>
              <a:ext cx="111" cy="41"/>
            </a:xfrm>
            <a:custGeom>
              <a:avLst/>
              <a:gdLst>
                <a:gd name="T0" fmla="*/ 221 w 223"/>
                <a:gd name="T1" fmla="*/ 21 h 84"/>
                <a:gd name="T2" fmla="*/ 166 w 223"/>
                <a:gd name="T3" fmla="*/ 0 h 84"/>
                <a:gd name="T4" fmla="*/ 127 w 223"/>
                <a:gd name="T5" fmla="*/ 0 h 84"/>
                <a:gd name="T6" fmla="*/ 74 w 223"/>
                <a:gd name="T7" fmla="*/ 13 h 84"/>
                <a:gd name="T8" fmla="*/ 38 w 223"/>
                <a:gd name="T9" fmla="*/ 38 h 84"/>
                <a:gd name="T10" fmla="*/ 0 w 223"/>
                <a:gd name="T11" fmla="*/ 57 h 84"/>
                <a:gd name="T12" fmla="*/ 0 w 223"/>
                <a:gd name="T13" fmla="*/ 74 h 84"/>
                <a:gd name="T14" fmla="*/ 40 w 223"/>
                <a:gd name="T15" fmla="*/ 84 h 84"/>
                <a:gd name="T16" fmla="*/ 69 w 223"/>
                <a:gd name="T17" fmla="*/ 72 h 84"/>
                <a:gd name="T18" fmla="*/ 55 w 223"/>
                <a:gd name="T19" fmla="*/ 61 h 84"/>
                <a:gd name="T20" fmla="*/ 72 w 223"/>
                <a:gd name="T21" fmla="*/ 34 h 84"/>
                <a:gd name="T22" fmla="*/ 105 w 223"/>
                <a:gd name="T23" fmla="*/ 15 h 84"/>
                <a:gd name="T24" fmla="*/ 135 w 223"/>
                <a:gd name="T25" fmla="*/ 11 h 84"/>
                <a:gd name="T26" fmla="*/ 164 w 223"/>
                <a:gd name="T27" fmla="*/ 13 h 84"/>
                <a:gd name="T28" fmla="*/ 198 w 223"/>
                <a:gd name="T29" fmla="*/ 40 h 84"/>
                <a:gd name="T30" fmla="*/ 223 w 223"/>
                <a:gd name="T31" fmla="*/ 44 h 84"/>
                <a:gd name="T32" fmla="*/ 221 w 223"/>
                <a:gd name="T33" fmla="*/ 21 h 84"/>
                <a:gd name="T34" fmla="*/ 221 w 223"/>
                <a:gd name="T3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3" h="84">
                  <a:moveTo>
                    <a:pt x="221" y="21"/>
                  </a:moveTo>
                  <a:lnTo>
                    <a:pt x="166" y="0"/>
                  </a:lnTo>
                  <a:lnTo>
                    <a:pt x="127" y="0"/>
                  </a:lnTo>
                  <a:lnTo>
                    <a:pt x="74" y="13"/>
                  </a:lnTo>
                  <a:lnTo>
                    <a:pt x="38" y="38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40" y="84"/>
                  </a:lnTo>
                  <a:lnTo>
                    <a:pt x="69" y="72"/>
                  </a:lnTo>
                  <a:lnTo>
                    <a:pt x="55" y="61"/>
                  </a:lnTo>
                  <a:lnTo>
                    <a:pt x="72" y="34"/>
                  </a:lnTo>
                  <a:lnTo>
                    <a:pt x="105" y="15"/>
                  </a:lnTo>
                  <a:lnTo>
                    <a:pt x="135" y="11"/>
                  </a:lnTo>
                  <a:lnTo>
                    <a:pt x="164" y="13"/>
                  </a:lnTo>
                  <a:lnTo>
                    <a:pt x="198" y="40"/>
                  </a:lnTo>
                  <a:lnTo>
                    <a:pt x="223" y="44"/>
                  </a:lnTo>
                  <a:lnTo>
                    <a:pt x="221" y="21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2" name="Freeform 22"/>
            <p:cNvSpPr>
              <a:spLocks/>
            </p:cNvSpPr>
            <p:nvPr/>
          </p:nvSpPr>
          <p:spPr bwMode="auto">
            <a:xfrm>
              <a:off x="2658" y="1654"/>
              <a:ext cx="47" cy="29"/>
            </a:xfrm>
            <a:custGeom>
              <a:avLst/>
              <a:gdLst>
                <a:gd name="T0" fmla="*/ 11 w 93"/>
                <a:gd name="T1" fmla="*/ 5 h 57"/>
                <a:gd name="T2" fmla="*/ 23 w 93"/>
                <a:gd name="T3" fmla="*/ 30 h 57"/>
                <a:gd name="T4" fmla="*/ 42 w 93"/>
                <a:gd name="T5" fmla="*/ 30 h 57"/>
                <a:gd name="T6" fmla="*/ 47 w 93"/>
                <a:gd name="T7" fmla="*/ 0 h 57"/>
                <a:gd name="T8" fmla="*/ 87 w 93"/>
                <a:gd name="T9" fmla="*/ 2 h 57"/>
                <a:gd name="T10" fmla="*/ 84 w 93"/>
                <a:gd name="T11" fmla="*/ 32 h 57"/>
                <a:gd name="T12" fmla="*/ 93 w 93"/>
                <a:gd name="T13" fmla="*/ 40 h 57"/>
                <a:gd name="T14" fmla="*/ 55 w 93"/>
                <a:gd name="T15" fmla="*/ 55 h 57"/>
                <a:gd name="T16" fmla="*/ 17 w 93"/>
                <a:gd name="T17" fmla="*/ 57 h 57"/>
                <a:gd name="T18" fmla="*/ 2 w 93"/>
                <a:gd name="T19" fmla="*/ 36 h 57"/>
                <a:gd name="T20" fmla="*/ 0 w 93"/>
                <a:gd name="T21" fmla="*/ 15 h 57"/>
                <a:gd name="T22" fmla="*/ 11 w 93"/>
                <a:gd name="T23" fmla="*/ 5 h 57"/>
                <a:gd name="T24" fmla="*/ 11 w 93"/>
                <a:gd name="T2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57">
                  <a:moveTo>
                    <a:pt x="11" y="5"/>
                  </a:moveTo>
                  <a:lnTo>
                    <a:pt x="23" y="30"/>
                  </a:lnTo>
                  <a:lnTo>
                    <a:pt x="42" y="30"/>
                  </a:lnTo>
                  <a:lnTo>
                    <a:pt x="47" y="0"/>
                  </a:lnTo>
                  <a:lnTo>
                    <a:pt x="87" y="2"/>
                  </a:lnTo>
                  <a:lnTo>
                    <a:pt x="84" y="32"/>
                  </a:lnTo>
                  <a:lnTo>
                    <a:pt x="93" y="40"/>
                  </a:lnTo>
                  <a:lnTo>
                    <a:pt x="55" y="55"/>
                  </a:lnTo>
                  <a:lnTo>
                    <a:pt x="17" y="57"/>
                  </a:lnTo>
                  <a:lnTo>
                    <a:pt x="2" y="36"/>
                  </a:lnTo>
                  <a:lnTo>
                    <a:pt x="0" y="15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3" name="Freeform 23"/>
            <p:cNvSpPr>
              <a:spLocks/>
            </p:cNvSpPr>
            <p:nvPr/>
          </p:nvSpPr>
          <p:spPr bwMode="auto">
            <a:xfrm>
              <a:off x="2636" y="1613"/>
              <a:ext cx="67" cy="26"/>
            </a:xfrm>
            <a:custGeom>
              <a:avLst/>
              <a:gdLst>
                <a:gd name="T0" fmla="*/ 0 w 133"/>
                <a:gd name="T1" fmla="*/ 53 h 53"/>
                <a:gd name="T2" fmla="*/ 63 w 133"/>
                <a:gd name="T3" fmla="*/ 21 h 53"/>
                <a:gd name="T4" fmla="*/ 133 w 133"/>
                <a:gd name="T5" fmla="*/ 15 h 53"/>
                <a:gd name="T6" fmla="*/ 101 w 133"/>
                <a:gd name="T7" fmla="*/ 0 h 53"/>
                <a:gd name="T8" fmla="*/ 59 w 133"/>
                <a:gd name="T9" fmla="*/ 8 h 53"/>
                <a:gd name="T10" fmla="*/ 19 w 133"/>
                <a:gd name="T11" fmla="*/ 32 h 53"/>
                <a:gd name="T12" fmla="*/ 0 w 133"/>
                <a:gd name="T13" fmla="*/ 53 h 53"/>
                <a:gd name="T14" fmla="*/ 0 w 133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53">
                  <a:moveTo>
                    <a:pt x="0" y="53"/>
                  </a:moveTo>
                  <a:lnTo>
                    <a:pt x="63" y="21"/>
                  </a:lnTo>
                  <a:lnTo>
                    <a:pt x="133" y="15"/>
                  </a:lnTo>
                  <a:lnTo>
                    <a:pt x="101" y="0"/>
                  </a:lnTo>
                  <a:lnTo>
                    <a:pt x="59" y="8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4" name="Freeform 24"/>
            <p:cNvSpPr>
              <a:spLocks/>
            </p:cNvSpPr>
            <p:nvPr/>
          </p:nvSpPr>
          <p:spPr bwMode="auto">
            <a:xfrm>
              <a:off x="2687" y="1594"/>
              <a:ext cx="84" cy="153"/>
            </a:xfrm>
            <a:custGeom>
              <a:avLst/>
              <a:gdLst>
                <a:gd name="T0" fmla="*/ 118 w 167"/>
                <a:gd name="T1" fmla="*/ 15 h 306"/>
                <a:gd name="T2" fmla="*/ 152 w 167"/>
                <a:gd name="T3" fmla="*/ 70 h 306"/>
                <a:gd name="T4" fmla="*/ 163 w 167"/>
                <a:gd name="T5" fmla="*/ 110 h 306"/>
                <a:gd name="T6" fmla="*/ 167 w 167"/>
                <a:gd name="T7" fmla="*/ 148 h 306"/>
                <a:gd name="T8" fmla="*/ 167 w 167"/>
                <a:gd name="T9" fmla="*/ 181 h 306"/>
                <a:gd name="T10" fmla="*/ 163 w 167"/>
                <a:gd name="T11" fmla="*/ 220 h 306"/>
                <a:gd name="T12" fmla="*/ 146 w 167"/>
                <a:gd name="T13" fmla="*/ 260 h 306"/>
                <a:gd name="T14" fmla="*/ 144 w 167"/>
                <a:gd name="T15" fmla="*/ 283 h 306"/>
                <a:gd name="T16" fmla="*/ 146 w 167"/>
                <a:gd name="T17" fmla="*/ 306 h 306"/>
                <a:gd name="T18" fmla="*/ 127 w 167"/>
                <a:gd name="T19" fmla="*/ 295 h 306"/>
                <a:gd name="T20" fmla="*/ 103 w 167"/>
                <a:gd name="T21" fmla="*/ 289 h 306"/>
                <a:gd name="T22" fmla="*/ 118 w 167"/>
                <a:gd name="T23" fmla="*/ 258 h 306"/>
                <a:gd name="T24" fmla="*/ 122 w 167"/>
                <a:gd name="T25" fmla="*/ 230 h 306"/>
                <a:gd name="T26" fmla="*/ 112 w 167"/>
                <a:gd name="T27" fmla="*/ 184 h 306"/>
                <a:gd name="T28" fmla="*/ 99 w 167"/>
                <a:gd name="T29" fmla="*/ 160 h 306"/>
                <a:gd name="T30" fmla="*/ 110 w 167"/>
                <a:gd name="T31" fmla="*/ 139 h 306"/>
                <a:gd name="T32" fmla="*/ 112 w 167"/>
                <a:gd name="T33" fmla="*/ 114 h 306"/>
                <a:gd name="T34" fmla="*/ 106 w 167"/>
                <a:gd name="T35" fmla="*/ 80 h 306"/>
                <a:gd name="T36" fmla="*/ 82 w 167"/>
                <a:gd name="T37" fmla="*/ 51 h 306"/>
                <a:gd name="T38" fmla="*/ 46 w 167"/>
                <a:gd name="T39" fmla="*/ 23 h 306"/>
                <a:gd name="T40" fmla="*/ 0 w 167"/>
                <a:gd name="T41" fmla="*/ 0 h 306"/>
                <a:gd name="T42" fmla="*/ 70 w 167"/>
                <a:gd name="T43" fmla="*/ 13 h 306"/>
                <a:gd name="T44" fmla="*/ 103 w 167"/>
                <a:gd name="T45" fmla="*/ 21 h 306"/>
                <a:gd name="T46" fmla="*/ 118 w 167"/>
                <a:gd name="T47" fmla="*/ 15 h 306"/>
                <a:gd name="T48" fmla="*/ 118 w 167"/>
                <a:gd name="T49" fmla="*/ 1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306">
                  <a:moveTo>
                    <a:pt x="118" y="15"/>
                  </a:moveTo>
                  <a:lnTo>
                    <a:pt x="152" y="70"/>
                  </a:lnTo>
                  <a:lnTo>
                    <a:pt x="163" y="110"/>
                  </a:lnTo>
                  <a:lnTo>
                    <a:pt x="167" y="148"/>
                  </a:lnTo>
                  <a:lnTo>
                    <a:pt x="167" y="181"/>
                  </a:lnTo>
                  <a:lnTo>
                    <a:pt x="163" y="220"/>
                  </a:lnTo>
                  <a:lnTo>
                    <a:pt x="146" y="260"/>
                  </a:lnTo>
                  <a:lnTo>
                    <a:pt x="144" y="283"/>
                  </a:lnTo>
                  <a:lnTo>
                    <a:pt x="146" y="306"/>
                  </a:lnTo>
                  <a:lnTo>
                    <a:pt x="127" y="295"/>
                  </a:lnTo>
                  <a:lnTo>
                    <a:pt x="103" y="289"/>
                  </a:lnTo>
                  <a:lnTo>
                    <a:pt x="118" y="258"/>
                  </a:lnTo>
                  <a:lnTo>
                    <a:pt x="122" y="230"/>
                  </a:lnTo>
                  <a:lnTo>
                    <a:pt x="112" y="184"/>
                  </a:lnTo>
                  <a:lnTo>
                    <a:pt x="99" y="160"/>
                  </a:lnTo>
                  <a:lnTo>
                    <a:pt x="110" y="139"/>
                  </a:lnTo>
                  <a:lnTo>
                    <a:pt x="112" y="114"/>
                  </a:lnTo>
                  <a:lnTo>
                    <a:pt x="106" y="80"/>
                  </a:lnTo>
                  <a:lnTo>
                    <a:pt x="82" y="51"/>
                  </a:lnTo>
                  <a:lnTo>
                    <a:pt x="46" y="23"/>
                  </a:lnTo>
                  <a:lnTo>
                    <a:pt x="0" y="0"/>
                  </a:lnTo>
                  <a:lnTo>
                    <a:pt x="70" y="13"/>
                  </a:lnTo>
                  <a:lnTo>
                    <a:pt x="103" y="21"/>
                  </a:lnTo>
                  <a:lnTo>
                    <a:pt x="118" y="15"/>
                  </a:lnTo>
                  <a:lnTo>
                    <a:pt x="11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5" name="Freeform 25"/>
            <p:cNvSpPr>
              <a:spLocks/>
            </p:cNvSpPr>
            <p:nvPr/>
          </p:nvSpPr>
          <p:spPr bwMode="auto">
            <a:xfrm>
              <a:off x="2731" y="1754"/>
              <a:ext cx="184" cy="59"/>
            </a:xfrm>
            <a:custGeom>
              <a:avLst/>
              <a:gdLst>
                <a:gd name="T0" fmla="*/ 8 w 367"/>
                <a:gd name="T1" fmla="*/ 61 h 118"/>
                <a:gd name="T2" fmla="*/ 31 w 367"/>
                <a:gd name="T3" fmla="*/ 42 h 118"/>
                <a:gd name="T4" fmla="*/ 57 w 367"/>
                <a:gd name="T5" fmla="*/ 40 h 118"/>
                <a:gd name="T6" fmla="*/ 86 w 367"/>
                <a:gd name="T7" fmla="*/ 40 h 118"/>
                <a:gd name="T8" fmla="*/ 109 w 367"/>
                <a:gd name="T9" fmla="*/ 50 h 118"/>
                <a:gd name="T10" fmla="*/ 149 w 367"/>
                <a:gd name="T11" fmla="*/ 74 h 118"/>
                <a:gd name="T12" fmla="*/ 171 w 367"/>
                <a:gd name="T13" fmla="*/ 80 h 118"/>
                <a:gd name="T14" fmla="*/ 191 w 367"/>
                <a:gd name="T15" fmla="*/ 74 h 118"/>
                <a:gd name="T16" fmla="*/ 208 w 367"/>
                <a:gd name="T17" fmla="*/ 61 h 118"/>
                <a:gd name="T18" fmla="*/ 227 w 367"/>
                <a:gd name="T19" fmla="*/ 44 h 118"/>
                <a:gd name="T20" fmla="*/ 248 w 367"/>
                <a:gd name="T21" fmla="*/ 35 h 118"/>
                <a:gd name="T22" fmla="*/ 268 w 367"/>
                <a:gd name="T23" fmla="*/ 33 h 118"/>
                <a:gd name="T24" fmla="*/ 301 w 367"/>
                <a:gd name="T25" fmla="*/ 35 h 118"/>
                <a:gd name="T26" fmla="*/ 326 w 367"/>
                <a:gd name="T27" fmla="*/ 40 h 118"/>
                <a:gd name="T28" fmla="*/ 343 w 367"/>
                <a:gd name="T29" fmla="*/ 33 h 118"/>
                <a:gd name="T30" fmla="*/ 343 w 367"/>
                <a:gd name="T31" fmla="*/ 0 h 118"/>
                <a:gd name="T32" fmla="*/ 367 w 367"/>
                <a:gd name="T33" fmla="*/ 23 h 118"/>
                <a:gd name="T34" fmla="*/ 367 w 367"/>
                <a:gd name="T35" fmla="*/ 50 h 118"/>
                <a:gd name="T36" fmla="*/ 356 w 367"/>
                <a:gd name="T37" fmla="*/ 67 h 118"/>
                <a:gd name="T38" fmla="*/ 343 w 367"/>
                <a:gd name="T39" fmla="*/ 78 h 118"/>
                <a:gd name="T40" fmla="*/ 327 w 367"/>
                <a:gd name="T41" fmla="*/ 74 h 118"/>
                <a:gd name="T42" fmla="*/ 308 w 367"/>
                <a:gd name="T43" fmla="*/ 65 h 118"/>
                <a:gd name="T44" fmla="*/ 280 w 367"/>
                <a:gd name="T45" fmla="*/ 65 h 118"/>
                <a:gd name="T46" fmla="*/ 265 w 367"/>
                <a:gd name="T47" fmla="*/ 78 h 118"/>
                <a:gd name="T48" fmla="*/ 240 w 367"/>
                <a:gd name="T49" fmla="*/ 105 h 118"/>
                <a:gd name="T50" fmla="*/ 215 w 367"/>
                <a:gd name="T51" fmla="*/ 112 h 118"/>
                <a:gd name="T52" fmla="*/ 192 w 367"/>
                <a:gd name="T53" fmla="*/ 118 h 118"/>
                <a:gd name="T54" fmla="*/ 168 w 367"/>
                <a:gd name="T55" fmla="*/ 112 h 118"/>
                <a:gd name="T56" fmla="*/ 145 w 367"/>
                <a:gd name="T57" fmla="*/ 92 h 118"/>
                <a:gd name="T58" fmla="*/ 116 w 367"/>
                <a:gd name="T59" fmla="*/ 74 h 118"/>
                <a:gd name="T60" fmla="*/ 88 w 367"/>
                <a:gd name="T61" fmla="*/ 69 h 118"/>
                <a:gd name="T62" fmla="*/ 69 w 367"/>
                <a:gd name="T63" fmla="*/ 71 h 118"/>
                <a:gd name="T64" fmla="*/ 48 w 367"/>
                <a:gd name="T65" fmla="*/ 80 h 118"/>
                <a:gd name="T66" fmla="*/ 27 w 367"/>
                <a:gd name="T67" fmla="*/ 95 h 118"/>
                <a:gd name="T68" fmla="*/ 8 w 367"/>
                <a:gd name="T69" fmla="*/ 92 h 118"/>
                <a:gd name="T70" fmla="*/ 0 w 367"/>
                <a:gd name="T71" fmla="*/ 80 h 118"/>
                <a:gd name="T72" fmla="*/ 8 w 367"/>
                <a:gd name="T73" fmla="*/ 61 h 118"/>
                <a:gd name="T74" fmla="*/ 8 w 367"/>
                <a:gd name="T75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18">
                  <a:moveTo>
                    <a:pt x="8" y="61"/>
                  </a:moveTo>
                  <a:lnTo>
                    <a:pt x="31" y="42"/>
                  </a:lnTo>
                  <a:lnTo>
                    <a:pt x="57" y="40"/>
                  </a:lnTo>
                  <a:lnTo>
                    <a:pt x="86" y="40"/>
                  </a:lnTo>
                  <a:lnTo>
                    <a:pt x="109" y="50"/>
                  </a:lnTo>
                  <a:lnTo>
                    <a:pt x="149" y="74"/>
                  </a:lnTo>
                  <a:lnTo>
                    <a:pt x="171" y="80"/>
                  </a:lnTo>
                  <a:lnTo>
                    <a:pt x="191" y="74"/>
                  </a:lnTo>
                  <a:lnTo>
                    <a:pt x="208" y="61"/>
                  </a:lnTo>
                  <a:lnTo>
                    <a:pt x="227" y="44"/>
                  </a:lnTo>
                  <a:lnTo>
                    <a:pt x="248" y="35"/>
                  </a:lnTo>
                  <a:lnTo>
                    <a:pt x="268" y="33"/>
                  </a:lnTo>
                  <a:lnTo>
                    <a:pt x="301" y="35"/>
                  </a:lnTo>
                  <a:lnTo>
                    <a:pt x="326" y="40"/>
                  </a:lnTo>
                  <a:lnTo>
                    <a:pt x="343" y="33"/>
                  </a:lnTo>
                  <a:lnTo>
                    <a:pt x="343" y="0"/>
                  </a:lnTo>
                  <a:lnTo>
                    <a:pt x="367" y="23"/>
                  </a:lnTo>
                  <a:lnTo>
                    <a:pt x="367" y="50"/>
                  </a:lnTo>
                  <a:lnTo>
                    <a:pt x="356" y="67"/>
                  </a:lnTo>
                  <a:lnTo>
                    <a:pt x="343" y="78"/>
                  </a:lnTo>
                  <a:lnTo>
                    <a:pt x="327" y="74"/>
                  </a:lnTo>
                  <a:lnTo>
                    <a:pt x="308" y="65"/>
                  </a:lnTo>
                  <a:lnTo>
                    <a:pt x="280" y="65"/>
                  </a:lnTo>
                  <a:lnTo>
                    <a:pt x="265" y="78"/>
                  </a:lnTo>
                  <a:lnTo>
                    <a:pt x="240" y="105"/>
                  </a:lnTo>
                  <a:lnTo>
                    <a:pt x="215" y="112"/>
                  </a:lnTo>
                  <a:lnTo>
                    <a:pt x="192" y="118"/>
                  </a:lnTo>
                  <a:lnTo>
                    <a:pt x="168" y="112"/>
                  </a:lnTo>
                  <a:lnTo>
                    <a:pt x="145" y="92"/>
                  </a:lnTo>
                  <a:lnTo>
                    <a:pt x="116" y="74"/>
                  </a:lnTo>
                  <a:lnTo>
                    <a:pt x="88" y="69"/>
                  </a:lnTo>
                  <a:lnTo>
                    <a:pt x="69" y="71"/>
                  </a:lnTo>
                  <a:lnTo>
                    <a:pt x="48" y="80"/>
                  </a:lnTo>
                  <a:lnTo>
                    <a:pt x="27" y="95"/>
                  </a:lnTo>
                  <a:lnTo>
                    <a:pt x="8" y="92"/>
                  </a:lnTo>
                  <a:lnTo>
                    <a:pt x="0" y="80"/>
                  </a:lnTo>
                  <a:lnTo>
                    <a:pt x="8" y="61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6" name="Freeform 26"/>
            <p:cNvSpPr>
              <a:spLocks/>
            </p:cNvSpPr>
            <p:nvPr/>
          </p:nvSpPr>
          <p:spPr bwMode="auto">
            <a:xfrm>
              <a:off x="2848" y="1708"/>
              <a:ext cx="28" cy="36"/>
            </a:xfrm>
            <a:custGeom>
              <a:avLst/>
              <a:gdLst>
                <a:gd name="T0" fmla="*/ 0 w 55"/>
                <a:gd name="T1" fmla="*/ 0 h 72"/>
                <a:gd name="T2" fmla="*/ 4 w 55"/>
                <a:gd name="T3" fmla="*/ 23 h 72"/>
                <a:gd name="T4" fmla="*/ 4 w 55"/>
                <a:gd name="T5" fmla="*/ 72 h 72"/>
                <a:gd name="T6" fmla="*/ 29 w 55"/>
                <a:gd name="T7" fmla="*/ 53 h 72"/>
                <a:gd name="T8" fmla="*/ 55 w 55"/>
                <a:gd name="T9" fmla="*/ 48 h 72"/>
                <a:gd name="T10" fmla="*/ 42 w 55"/>
                <a:gd name="T11" fmla="*/ 27 h 72"/>
                <a:gd name="T12" fmla="*/ 21 w 55"/>
                <a:gd name="T13" fmla="*/ 4 h 72"/>
                <a:gd name="T14" fmla="*/ 0 w 55"/>
                <a:gd name="T15" fmla="*/ 0 h 72"/>
                <a:gd name="T16" fmla="*/ 0 w 55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2">
                  <a:moveTo>
                    <a:pt x="0" y="0"/>
                  </a:moveTo>
                  <a:lnTo>
                    <a:pt x="4" y="23"/>
                  </a:lnTo>
                  <a:lnTo>
                    <a:pt x="4" y="72"/>
                  </a:lnTo>
                  <a:lnTo>
                    <a:pt x="29" y="53"/>
                  </a:lnTo>
                  <a:lnTo>
                    <a:pt x="55" y="48"/>
                  </a:lnTo>
                  <a:lnTo>
                    <a:pt x="42" y="27"/>
                  </a:lnTo>
                  <a:lnTo>
                    <a:pt x="2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7" name="Freeform 27"/>
            <p:cNvSpPr>
              <a:spLocks/>
            </p:cNvSpPr>
            <p:nvPr/>
          </p:nvSpPr>
          <p:spPr bwMode="auto">
            <a:xfrm>
              <a:off x="2642" y="1751"/>
              <a:ext cx="86" cy="149"/>
            </a:xfrm>
            <a:custGeom>
              <a:avLst/>
              <a:gdLst>
                <a:gd name="T0" fmla="*/ 173 w 173"/>
                <a:gd name="T1" fmla="*/ 0 h 296"/>
                <a:gd name="T2" fmla="*/ 146 w 173"/>
                <a:gd name="T3" fmla="*/ 47 h 296"/>
                <a:gd name="T4" fmla="*/ 106 w 173"/>
                <a:gd name="T5" fmla="*/ 127 h 296"/>
                <a:gd name="T6" fmla="*/ 57 w 173"/>
                <a:gd name="T7" fmla="*/ 214 h 296"/>
                <a:gd name="T8" fmla="*/ 57 w 173"/>
                <a:gd name="T9" fmla="*/ 296 h 296"/>
                <a:gd name="T10" fmla="*/ 26 w 173"/>
                <a:gd name="T11" fmla="*/ 254 h 296"/>
                <a:gd name="T12" fmla="*/ 26 w 173"/>
                <a:gd name="T13" fmla="*/ 216 h 296"/>
                <a:gd name="T14" fmla="*/ 0 w 173"/>
                <a:gd name="T15" fmla="*/ 205 h 296"/>
                <a:gd name="T16" fmla="*/ 55 w 173"/>
                <a:gd name="T17" fmla="*/ 154 h 296"/>
                <a:gd name="T18" fmla="*/ 104 w 173"/>
                <a:gd name="T19" fmla="*/ 87 h 296"/>
                <a:gd name="T20" fmla="*/ 173 w 173"/>
                <a:gd name="T21" fmla="*/ 0 h 296"/>
                <a:gd name="T22" fmla="*/ 173 w 173"/>
                <a:gd name="T2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96">
                  <a:moveTo>
                    <a:pt x="173" y="0"/>
                  </a:moveTo>
                  <a:lnTo>
                    <a:pt x="146" y="47"/>
                  </a:lnTo>
                  <a:lnTo>
                    <a:pt x="106" y="127"/>
                  </a:lnTo>
                  <a:lnTo>
                    <a:pt x="57" y="214"/>
                  </a:lnTo>
                  <a:lnTo>
                    <a:pt x="57" y="296"/>
                  </a:lnTo>
                  <a:lnTo>
                    <a:pt x="26" y="254"/>
                  </a:lnTo>
                  <a:lnTo>
                    <a:pt x="26" y="216"/>
                  </a:lnTo>
                  <a:lnTo>
                    <a:pt x="0" y="205"/>
                  </a:lnTo>
                  <a:lnTo>
                    <a:pt x="55" y="154"/>
                  </a:lnTo>
                  <a:lnTo>
                    <a:pt x="104" y="87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8" name="Freeform 28"/>
            <p:cNvSpPr>
              <a:spLocks/>
            </p:cNvSpPr>
            <p:nvPr/>
          </p:nvSpPr>
          <p:spPr bwMode="auto">
            <a:xfrm>
              <a:off x="2935" y="1774"/>
              <a:ext cx="68" cy="89"/>
            </a:xfrm>
            <a:custGeom>
              <a:avLst/>
              <a:gdLst>
                <a:gd name="T0" fmla="*/ 0 w 137"/>
                <a:gd name="T1" fmla="*/ 0 h 179"/>
                <a:gd name="T2" fmla="*/ 59 w 137"/>
                <a:gd name="T3" fmla="*/ 55 h 179"/>
                <a:gd name="T4" fmla="*/ 92 w 137"/>
                <a:gd name="T5" fmla="*/ 91 h 179"/>
                <a:gd name="T6" fmla="*/ 137 w 137"/>
                <a:gd name="T7" fmla="*/ 110 h 179"/>
                <a:gd name="T8" fmla="*/ 99 w 137"/>
                <a:gd name="T9" fmla="*/ 135 h 179"/>
                <a:gd name="T10" fmla="*/ 69 w 137"/>
                <a:gd name="T11" fmla="*/ 179 h 179"/>
                <a:gd name="T12" fmla="*/ 50 w 137"/>
                <a:gd name="T13" fmla="*/ 107 h 179"/>
                <a:gd name="T14" fmla="*/ 21 w 137"/>
                <a:gd name="T15" fmla="*/ 57 h 179"/>
                <a:gd name="T16" fmla="*/ 0 w 137"/>
                <a:gd name="T17" fmla="*/ 0 h 179"/>
                <a:gd name="T18" fmla="*/ 0 w 137"/>
                <a:gd name="T1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79">
                  <a:moveTo>
                    <a:pt x="0" y="0"/>
                  </a:moveTo>
                  <a:lnTo>
                    <a:pt x="59" y="55"/>
                  </a:lnTo>
                  <a:lnTo>
                    <a:pt x="92" y="91"/>
                  </a:lnTo>
                  <a:lnTo>
                    <a:pt x="137" y="110"/>
                  </a:lnTo>
                  <a:lnTo>
                    <a:pt x="99" y="135"/>
                  </a:lnTo>
                  <a:lnTo>
                    <a:pt x="69" y="179"/>
                  </a:lnTo>
                  <a:lnTo>
                    <a:pt x="50" y="107"/>
                  </a:lnTo>
                  <a:lnTo>
                    <a:pt x="21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9" name="Freeform 29"/>
            <p:cNvSpPr>
              <a:spLocks/>
            </p:cNvSpPr>
            <p:nvPr/>
          </p:nvSpPr>
          <p:spPr bwMode="auto">
            <a:xfrm>
              <a:off x="2686" y="1844"/>
              <a:ext cx="272" cy="63"/>
            </a:xfrm>
            <a:custGeom>
              <a:avLst/>
              <a:gdLst>
                <a:gd name="T0" fmla="*/ 0 w 546"/>
                <a:gd name="T1" fmla="*/ 51 h 125"/>
                <a:gd name="T2" fmla="*/ 48 w 546"/>
                <a:gd name="T3" fmla="*/ 55 h 125"/>
                <a:gd name="T4" fmla="*/ 147 w 546"/>
                <a:gd name="T5" fmla="*/ 40 h 125"/>
                <a:gd name="T6" fmla="*/ 240 w 546"/>
                <a:gd name="T7" fmla="*/ 34 h 125"/>
                <a:gd name="T8" fmla="*/ 337 w 546"/>
                <a:gd name="T9" fmla="*/ 30 h 125"/>
                <a:gd name="T10" fmla="*/ 430 w 546"/>
                <a:gd name="T11" fmla="*/ 23 h 125"/>
                <a:gd name="T12" fmla="*/ 468 w 546"/>
                <a:gd name="T13" fmla="*/ 19 h 125"/>
                <a:gd name="T14" fmla="*/ 546 w 546"/>
                <a:gd name="T15" fmla="*/ 0 h 125"/>
                <a:gd name="T16" fmla="*/ 494 w 546"/>
                <a:gd name="T17" fmla="*/ 72 h 125"/>
                <a:gd name="T18" fmla="*/ 436 w 546"/>
                <a:gd name="T19" fmla="*/ 99 h 125"/>
                <a:gd name="T20" fmla="*/ 354 w 546"/>
                <a:gd name="T21" fmla="*/ 110 h 125"/>
                <a:gd name="T22" fmla="*/ 417 w 546"/>
                <a:gd name="T23" fmla="*/ 89 h 125"/>
                <a:gd name="T24" fmla="*/ 455 w 546"/>
                <a:gd name="T25" fmla="*/ 65 h 125"/>
                <a:gd name="T26" fmla="*/ 458 w 546"/>
                <a:gd name="T27" fmla="*/ 40 h 125"/>
                <a:gd name="T28" fmla="*/ 418 w 546"/>
                <a:gd name="T29" fmla="*/ 38 h 125"/>
                <a:gd name="T30" fmla="*/ 301 w 546"/>
                <a:gd name="T31" fmla="*/ 53 h 125"/>
                <a:gd name="T32" fmla="*/ 253 w 546"/>
                <a:gd name="T33" fmla="*/ 61 h 125"/>
                <a:gd name="T34" fmla="*/ 126 w 546"/>
                <a:gd name="T35" fmla="*/ 61 h 125"/>
                <a:gd name="T36" fmla="*/ 84 w 546"/>
                <a:gd name="T37" fmla="*/ 76 h 125"/>
                <a:gd name="T38" fmla="*/ 93 w 546"/>
                <a:gd name="T39" fmla="*/ 110 h 125"/>
                <a:gd name="T40" fmla="*/ 164 w 546"/>
                <a:gd name="T41" fmla="*/ 125 h 125"/>
                <a:gd name="T42" fmla="*/ 103 w 546"/>
                <a:gd name="T43" fmla="*/ 122 h 125"/>
                <a:gd name="T44" fmla="*/ 61 w 546"/>
                <a:gd name="T45" fmla="*/ 108 h 125"/>
                <a:gd name="T46" fmla="*/ 10 w 546"/>
                <a:gd name="T47" fmla="*/ 68 h 125"/>
                <a:gd name="T48" fmla="*/ 0 w 546"/>
                <a:gd name="T49" fmla="*/ 51 h 125"/>
                <a:gd name="T50" fmla="*/ 0 w 546"/>
                <a:gd name="T51" fmla="*/ 5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6" h="125">
                  <a:moveTo>
                    <a:pt x="0" y="51"/>
                  </a:moveTo>
                  <a:lnTo>
                    <a:pt x="48" y="55"/>
                  </a:lnTo>
                  <a:lnTo>
                    <a:pt x="147" y="40"/>
                  </a:lnTo>
                  <a:lnTo>
                    <a:pt x="240" y="34"/>
                  </a:lnTo>
                  <a:lnTo>
                    <a:pt x="337" y="30"/>
                  </a:lnTo>
                  <a:lnTo>
                    <a:pt x="430" y="23"/>
                  </a:lnTo>
                  <a:lnTo>
                    <a:pt x="468" y="19"/>
                  </a:lnTo>
                  <a:lnTo>
                    <a:pt x="546" y="0"/>
                  </a:lnTo>
                  <a:lnTo>
                    <a:pt x="494" y="72"/>
                  </a:lnTo>
                  <a:lnTo>
                    <a:pt x="436" y="99"/>
                  </a:lnTo>
                  <a:lnTo>
                    <a:pt x="354" y="110"/>
                  </a:lnTo>
                  <a:lnTo>
                    <a:pt x="417" y="89"/>
                  </a:lnTo>
                  <a:lnTo>
                    <a:pt x="455" y="65"/>
                  </a:lnTo>
                  <a:lnTo>
                    <a:pt x="458" y="40"/>
                  </a:lnTo>
                  <a:lnTo>
                    <a:pt x="418" y="38"/>
                  </a:lnTo>
                  <a:lnTo>
                    <a:pt x="301" y="53"/>
                  </a:lnTo>
                  <a:lnTo>
                    <a:pt x="253" y="61"/>
                  </a:lnTo>
                  <a:lnTo>
                    <a:pt x="126" y="61"/>
                  </a:lnTo>
                  <a:lnTo>
                    <a:pt x="84" y="76"/>
                  </a:lnTo>
                  <a:lnTo>
                    <a:pt x="93" y="110"/>
                  </a:lnTo>
                  <a:lnTo>
                    <a:pt x="164" y="125"/>
                  </a:lnTo>
                  <a:lnTo>
                    <a:pt x="103" y="122"/>
                  </a:lnTo>
                  <a:lnTo>
                    <a:pt x="61" y="108"/>
                  </a:lnTo>
                  <a:lnTo>
                    <a:pt x="10" y="68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0" name="Freeform 30"/>
            <p:cNvSpPr>
              <a:spLocks/>
            </p:cNvSpPr>
            <p:nvPr/>
          </p:nvSpPr>
          <p:spPr bwMode="auto">
            <a:xfrm>
              <a:off x="2735" y="1909"/>
              <a:ext cx="181" cy="42"/>
            </a:xfrm>
            <a:custGeom>
              <a:avLst/>
              <a:gdLst>
                <a:gd name="T0" fmla="*/ 0 w 361"/>
                <a:gd name="T1" fmla="*/ 23 h 84"/>
                <a:gd name="T2" fmla="*/ 72 w 361"/>
                <a:gd name="T3" fmla="*/ 50 h 84"/>
                <a:gd name="T4" fmla="*/ 141 w 361"/>
                <a:gd name="T5" fmla="*/ 59 h 84"/>
                <a:gd name="T6" fmla="*/ 247 w 361"/>
                <a:gd name="T7" fmla="*/ 50 h 84"/>
                <a:gd name="T8" fmla="*/ 302 w 361"/>
                <a:gd name="T9" fmla="*/ 32 h 84"/>
                <a:gd name="T10" fmla="*/ 361 w 361"/>
                <a:gd name="T11" fmla="*/ 0 h 84"/>
                <a:gd name="T12" fmla="*/ 308 w 361"/>
                <a:gd name="T13" fmla="*/ 55 h 84"/>
                <a:gd name="T14" fmla="*/ 247 w 361"/>
                <a:gd name="T15" fmla="*/ 78 h 84"/>
                <a:gd name="T16" fmla="*/ 165 w 361"/>
                <a:gd name="T17" fmla="*/ 84 h 84"/>
                <a:gd name="T18" fmla="*/ 99 w 361"/>
                <a:gd name="T19" fmla="*/ 78 h 84"/>
                <a:gd name="T20" fmla="*/ 30 w 361"/>
                <a:gd name="T21" fmla="*/ 50 h 84"/>
                <a:gd name="T22" fmla="*/ 0 w 361"/>
                <a:gd name="T23" fmla="*/ 23 h 84"/>
                <a:gd name="T24" fmla="*/ 0 w 361"/>
                <a:gd name="T25" fmla="*/ 2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84">
                  <a:moveTo>
                    <a:pt x="0" y="23"/>
                  </a:moveTo>
                  <a:lnTo>
                    <a:pt x="72" y="50"/>
                  </a:lnTo>
                  <a:lnTo>
                    <a:pt x="141" y="59"/>
                  </a:lnTo>
                  <a:lnTo>
                    <a:pt x="247" y="50"/>
                  </a:lnTo>
                  <a:lnTo>
                    <a:pt x="302" y="32"/>
                  </a:lnTo>
                  <a:lnTo>
                    <a:pt x="361" y="0"/>
                  </a:lnTo>
                  <a:lnTo>
                    <a:pt x="308" y="55"/>
                  </a:lnTo>
                  <a:lnTo>
                    <a:pt x="247" y="78"/>
                  </a:lnTo>
                  <a:lnTo>
                    <a:pt x="165" y="84"/>
                  </a:lnTo>
                  <a:lnTo>
                    <a:pt x="99" y="78"/>
                  </a:lnTo>
                  <a:lnTo>
                    <a:pt x="30" y="5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1" name="Freeform 31"/>
            <p:cNvSpPr>
              <a:spLocks/>
            </p:cNvSpPr>
            <p:nvPr/>
          </p:nvSpPr>
          <p:spPr bwMode="auto">
            <a:xfrm>
              <a:off x="2702" y="1649"/>
              <a:ext cx="368" cy="524"/>
            </a:xfrm>
            <a:custGeom>
              <a:avLst/>
              <a:gdLst>
                <a:gd name="T0" fmla="*/ 647 w 736"/>
                <a:gd name="T1" fmla="*/ 466 h 1050"/>
                <a:gd name="T2" fmla="*/ 550 w 736"/>
                <a:gd name="T3" fmla="*/ 647 h 1050"/>
                <a:gd name="T4" fmla="*/ 495 w 736"/>
                <a:gd name="T5" fmla="*/ 734 h 1050"/>
                <a:gd name="T6" fmla="*/ 415 w 736"/>
                <a:gd name="T7" fmla="*/ 783 h 1050"/>
                <a:gd name="T8" fmla="*/ 274 w 736"/>
                <a:gd name="T9" fmla="*/ 802 h 1050"/>
                <a:gd name="T10" fmla="*/ 147 w 736"/>
                <a:gd name="T11" fmla="*/ 797 h 1050"/>
                <a:gd name="T12" fmla="*/ 69 w 736"/>
                <a:gd name="T13" fmla="*/ 742 h 1050"/>
                <a:gd name="T14" fmla="*/ 122 w 736"/>
                <a:gd name="T15" fmla="*/ 821 h 1050"/>
                <a:gd name="T16" fmla="*/ 204 w 736"/>
                <a:gd name="T17" fmla="*/ 867 h 1050"/>
                <a:gd name="T18" fmla="*/ 86 w 736"/>
                <a:gd name="T19" fmla="*/ 852 h 1050"/>
                <a:gd name="T20" fmla="*/ 0 w 736"/>
                <a:gd name="T21" fmla="*/ 808 h 1050"/>
                <a:gd name="T22" fmla="*/ 90 w 736"/>
                <a:gd name="T23" fmla="*/ 930 h 1050"/>
                <a:gd name="T24" fmla="*/ 204 w 736"/>
                <a:gd name="T25" fmla="*/ 977 h 1050"/>
                <a:gd name="T26" fmla="*/ 404 w 736"/>
                <a:gd name="T27" fmla="*/ 1004 h 1050"/>
                <a:gd name="T28" fmla="*/ 508 w 736"/>
                <a:gd name="T29" fmla="*/ 979 h 1050"/>
                <a:gd name="T30" fmla="*/ 501 w 736"/>
                <a:gd name="T31" fmla="*/ 1050 h 1050"/>
                <a:gd name="T32" fmla="*/ 582 w 736"/>
                <a:gd name="T33" fmla="*/ 901 h 1050"/>
                <a:gd name="T34" fmla="*/ 693 w 736"/>
                <a:gd name="T35" fmla="*/ 717 h 1050"/>
                <a:gd name="T36" fmla="*/ 715 w 736"/>
                <a:gd name="T37" fmla="*/ 552 h 1050"/>
                <a:gd name="T38" fmla="*/ 704 w 736"/>
                <a:gd name="T39" fmla="*/ 515 h 1050"/>
                <a:gd name="T40" fmla="*/ 727 w 736"/>
                <a:gd name="T41" fmla="*/ 339 h 1050"/>
                <a:gd name="T42" fmla="*/ 721 w 736"/>
                <a:gd name="T43" fmla="*/ 263 h 1050"/>
                <a:gd name="T44" fmla="*/ 736 w 736"/>
                <a:gd name="T45" fmla="*/ 209 h 1050"/>
                <a:gd name="T46" fmla="*/ 736 w 736"/>
                <a:gd name="T47" fmla="*/ 135 h 1050"/>
                <a:gd name="T48" fmla="*/ 698 w 736"/>
                <a:gd name="T49" fmla="*/ 69 h 1050"/>
                <a:gd name="T50" fmla="*/ 675 w 736"/>
                <a:gd name="T51" fmla="*/ 0 h 1050"/>
                <a:gd name="T52" fmla="*/ 683 w 736"/>
                <a:gd name="T53" fmla="*/ 105 h 1050"/>
                <a:gd name="T54" fmla="*/ 706 w 736"/>
                <a:gd name="T55" fmla="*/ 303 h 1050"/>
                <a:gd name="T56" fmla="*/ 706 w 736"/>
                <a:gd name="T57" fmla="*/ 363 h 1050"/>
                <a:gd name="T58" fmla="*/ 691 w 736"/>
                <a:gd name="T59" fmla="*/ 502 h 1050"/>
                <a:gd name="T60" fmla="*/ 641 w 736"/>
                <a:gd name="T61" fmla="*/ 687 h 1050"/>
                <a:gd name="T62" fmla="*/ 611 w 736"/>
                <a:gd name="T63" fmla="*/ 711 h 1050"/>
                <a:gd name="T64" fmla="*/ 580 w 736"/>
                <a:gd name="T65" fmla="*/ 723 h 1050"/>
                <a:gd name="T66" fmla="*/ 626 w 736"/>
                <a:gd name="T67" fmla="*/ 571 h 1050"/>
                <a:gd name="T68" fmla="*/ 647 w 736"/>
                <a:gd name="T69" fmla="*/ 466 h 1050"/>
                <a:gd name="T70" fmla="*/ 647 w 736"/>
                <a:gd name="T71" fmla="*/ 466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6" h="1050">
                  <a:moveTo>
                    <a:pt x="647" y="466"/>
                  </a:moveTo>
                  <a:lnTo>
                    <a:pt x="550" y="647"/>
                  </a:lnTo>
                  <a:lnTo>
                    <a:pt x="495" y="734"/>
                  </a:lnTo>
                  <a:lnTo>
                    <a:pt x="415" y="783"/>
                  </a:lnTo>
                  <a:lnTo>
                    <a:pt x="274" y="802"/>
                  </a:lnTo>
                  <a:lnTo>
                    <a:pt x="147" y="797"/>
                  </a:lnTo>
                  <a:lnTo>
                    <a:pt x="69" y="742"/>
                  </a:lnTo>
                  <a:lnTo>
                    <a:pt x="122" y="821"/>
                  </a:lnTo>
                  <a:lnTo>
                    <a:pt x="204" y="867"/>
                  </a:lnTo>
                  <a:lnTo>
                    <a:pt x="86" y="852"/>
                  </a:lnTo>
                  <a:lnTo>
                    <a:pt x="0" y="808"/>
                  </a:lnTo>
                  <a:lnTo>
                    <a:pt x="90" y="930"/>
                  </a:lnTo>
                  <a:lnTo>
                    <a:pt x="204" y="977"/>
                  </a:lnTo>
                  <a:lnTo>
                    <a:pt x="404" y="1004"/>
                  </a:lnTo>
                  <a:lnTo>
                    <a:pt x="508" y="979"/>
                  </a:lnTo>
                  <a:lnTo>
                    <a:pt x="501" y="1050"/>
                  </a:lnTo>
                  <a:lnTo>
                    <a:pt x="582" y="901"/>
                  </a:lnTo>
                  <a:lnTo>
                    <a:pt x="693" y="717"/>
                  </a:lnTo>
                  <a:lnTo>
                    <a:pt x="715" y="552"/>
                  </a:lnTo>
                  <a:lnTo>
                    <a:pt x="704" y="515"/>
                  </a:lnTo>
                  <a:lnTo>
                    <a:pt x="727" y="339"/>
                  </a:lnTo>
                  <a:lnTo>
                    <a:pt x="721" y="263"/>
                  </a:lnTo>
                  <a:lnTo>
                    <a:pt x="736" y="209"/>
                  </a:lnTo>
                  <a:lnTo>
                    <a:pt x="736" y="135"/>
                  </a:lnTo>
                  <a:lnTo>
                    <a:pt x="698" y="69"/>
                  </a:lnTo>
                  <a:lnTo>
                    <a:pt x="675" y="0"/>
                  </a:lnTo>
                  <a:lnTo>
                    <a:pt x="683" y="105"/>
                  </a:lnTo>
                  <a:lnTo>
                    <a:pt x="706" y="303"/>
                  </a:lnTo>
                  <a:lnTo>
                    <a:pt x="706" y="363"/>
                  </a:lnTo>
                  <a:lnTo>
                    <a:pt x="691" y="502"/>
                  </a:lnTo>
                  <a:lnTo>
                    <a:pt x="641" y="687"/>
                  </a:lnTo>
                  <a:lnTo>
                    <a:pt x="611" y="711"/>
                  </a:lnTo>
                  <a:lnTo>
                    <a:pt x="580" y="723"/>
                  </a:lnTo>
                  <a:lnTo>
                    <a:pt x="626" y="571"/>
                  </a:lnTo>
                  <a:lnTo>
                    <a:pt x="647" y="466"/>
                  </a:lnTo>
                  <a:lnTo>
                    <a:pt x="647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2" name="Freeform 32"/>
            <p:cNvSpPr>
              <a:spLocks/>
            </p:cNvSpPr>
            <p:nvPr/>
          </p:nvSpPr>
          <p:spPr bwMode="auto">
            <a:xfrm>
              <a:off x="2899" y="1662"/>
              <a:ext cx="77" cy="18"/>
            </a:xfrm>
            <a:custGeom>
              <a:avLst/>
              <a:gdLst>
                <a:gd name="T0" fmla="*/ 0 w 154"/>
                <a:gd name="T1" fmla="*/ 28 h 36"/>
                <a:gd name="T2" fmla="*/ 44 w 154"/>
                <a:gd name="T3" fmla="*/ 13 h 36"/>
                <a:gd name="T4" fmla="*/ 106 w 154"/>
                <a:gd name="T5" fmla="*/ 6 h 36"/>
                <a:gd name="T6" fmla="*/ 154 w 154"/>
                <a:gd name="T7" fmla="*/ 0 h 36"/>
                <a:gd name="T8" fmla="*/ 89 w 154"/>
                <a:gd name="T9" fmla="*/ 30 h 36"/>
                <a:gd name="T10" fmla="*/ 55 w 154"/>
                <a:gd name="T11" fmla="*/ 36 h 36"/>
                <a:gd name="T12" fmla="*/ 0 w 154"/>
                <a:gd name="T13" fmla="*/ 28 h 36"/>
                <a:gd name="T14" fmla="*/ 0 w 154"/>
                <a:gd name="T1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36">
                  <a:moveTo>
                    <a:pt x="0" y="28"/>
                  </a:moveTo>
                  <a:lnTo>
                    <a:pt x="44" y="13"/>
                  </a:lnTo>
                  <a:lnTo>
                    <a:pt x="106" y="6"/>
                  </a:lnTo>
                  <a:lnTo>
                    <a:pt x="154" y="0"/>
                  </a:lnTo>
                  <a:lnTo>
                    <a:pt x="89" y="30"/>
                  </a:lnTo>
                  <a:lnTo>
                    <a:pt x="55" y="36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3" name="Freeform 33"/>
            <p:cNvSpPr>
              <a:spLocks/>
            </p:cNvSpPr>
            <p:nvPr/>
          </p:nvSpPr>
          <p:spPr bwMode="auto">
            <a:xfrm>
              <a:off x="2643" y="1699"/>
              <a:ext cx="56" cy="14"/>
            </a:xfrm>
            <a:custGeom>
              <a:avLst/>
              <a:gdLst>
                <a:gd name="T0" fmla="*/ 112 w 112"/>
                <a:gd name="T1" fmla="*/ 6 h 29"/>
                <a:gd name="T2" fmla="*/ 49 w 112"/>
                <a:gd name="T3" fmla="*/ 0 h 29"/>
                <a:gd name="T4" fmla="*/ 0 w 112"/>
                <a:gd name="T5" fmla="*/ 17 h 29"/>
                <a:gd name="T6" fmla="*/ 41 w 112"/>
                <a:gd name="T7" fmla="*/ 29 h 29"/>
                <a:gd name="T8" fmla="*/ 79 w 112"/>
                <a:gd name="T9" fmla="*/ 19 h 29"/>
                <a:gd name="T10" fmla="*/ 112 w 112"/>
                <a:gd name="T11" fmla="*/ 6 h 29"/>
                <a:gd name="T12" fmla="*/ 112 w 112"/>
                <a:gd name="T1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9">
                  <a:moveTo>
                    <a:pt x="112" y="6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41" y="29"/>
                  </a:lnTo>
                  <a:lnTo>
                    <a:pt x="79" y="19"/>
                  </a:lnTo>
                  <a:lnTo>
                    <a:pt x="112" y="6"/>
                  </a:lnTo>
                  <a:lnTo>
                    <a:pt x="1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4" name="Freeform 34"/>
            <p:cNvSpPr>
              <a:spLocks/>
            </p:cNvSpPr>
            <p:nvPr/>
          </p:nvSpPr>
          <p:spPr bwMode="auto">
            <a:xfrm>
              <a:off x="3059" y="1763"/>
              <a:ext cx="38" cy="85"/>
            </a:xfrm>
            <a:custGeom>
              <a:avLst/>
              <a:gdLst>
                <a:gd name="T0" fmla="*/ 21 w 76"/>
                <a:gd name="T1" fmla="*/ 0 h 171"/>
                <a:gd name="T2" fmla="*/ 67 w 76"/>
                <a:gd name="T3" fmla="*/ 23 h 171"/>
                <a:gd name="T4" fmla="*/ 76 w 76"/>
                <a:gd name="T5" fmla="*/ 67 h 171"/>
                <a:gd name="T6" fmla="*/ 73 w 76"/>
                <a:gd name="T7" fmla="*/ 114 h 171"/>
                <a:gd name="T8" fmla="*/ 56 w 76"/>
                <a:gd name="T9" fmla="*/ 147 h 171"/>
                <a:gd name="T10" fmla="*/ 31 w 76"/>
                <a:gd name="T11" fmla="*/ 164 h 171"/>
                <a:gd name="T12" fmla="*/ 0 w 76"/>
                <a:gd name="T13" fmla="*/ 171 h 171"/>
                <a:gd name="T14" fmla="*/ 0 w 76"/>
                <a:gd name="T15" fmla="*/ 151 h 171"/>
                <a:gd name="T16" fmla="*/ 23 w 76"/>
                <a:gd name="T17" fmla="*/ 147 h 171"/>
                <a:gd name="T18" fmla="*/ 48 w 76"/>
                <a:gd name="T19" fmla="*/ 128 h 171"/>
                <a:gd name="T20" fmla="*/ 59 w 76"/>
                <a:gd name="T21" fmla="*/ 99 h 171"/>
                <a:gd name="T22" fmla="*/ 59 w 76"/>
                <a:gd name="T23" fmla="*/ 67 h 171"/>
                <a:gd name="T24" fmla="*/ 52 w 76"/>
                <a:gd name="T25" fmla="*/ 40 h 171"/>
                <a:gd name="T26" fmla="*/ 31 w 76"/>
                <a:gd name="T27" fmla="*/ 18 h 171"/>
                <a:gd name="T28" fmla="*/ 2 w 76"/>
                <a:gd name="T29" fmla="*/ 14 h 171"/>
                <a:gd name="T30" fmla="*/ 21 w 76"/>
                <a:gd name="T31" fmla="*/ 0 h 171"/>
                <a:gd name="T32" fmla="*/ 21 w 76"/>
                <a:gd name="T3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71">
                  <a:moveTo>
                    <a:pt x="21" y="0"/>
                  </a:moveTo>
                  <a:lnTo>
                    <a:pt x="67" y="23"/>
                  </a:lnTo>
                  <a:lnTo>
                    <a:pt x="76" y="67"/>
                  </a:lnTo>
                  <a:lnTo>
                    <a:pt x="73" y="114"/>
                  </a:lnTo>
                  <a:lnTo>
                    <a:pt x="56" y="147"/>
                  </a:lnTo>
                  <a:lnTo>
                    <a:pt x="31" y="164"/>
                  </a:lnTo>
                  <a:lnTo>
                    <a:pt x="0" y="171"/>
                  </a:lnTo>
                  <a:lnTo>
                    <a:pt x="0" y="151"/>
                  </a:lnTo>
                  <a:lnTo>
                    <a:pt x="23" y="147"/>
                  </a:lnTo>
                  <a:lnTo>
                    <a:pt x="48" y="128"/>
                  </a:lnTo>
                  <a:lnTo>
                    <a:pt x="59" y="99"/>
                  </a:lnTo>
                  <a:lnTo>
                    <a:pt x="59" y="67"/>
                  </a:lnTo>
                  <a:lnTo>
                    <a:pt x="52" y="40"/>
                  </a:lnTo>
                  <a:lnTo>
                    <a:pt x="31" y="18"/>
                  </a:lnTo>
                  <a:lnTo>
                    <a:pt x="2" y="1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5" name="Freeform 35"/>
            <p:cNvSpPr>
              <a:spLocks/>
            </p:cNvSpPr>
            <p:nvPr/>
          </p:nvSpPr>
          <p:spPr bwMode="auto">
            <a:xfrm>
              <a:off x="2532" y="1824"/>
              <a:ext cx="65" cy="100"/>
            </a:xfrm>
            <a:custGeom>
              <a:avLst/>
              <a:gdLst>
                <a:gd name="T0" fmla="*/ 82 w 129"/>
                <a:gd name="T1" fmla="*/ 23 h 200"/>
                <a:gd name="T2" fmla="*/ 46 w 129"/>
                <a:gd name="T3" fmla="*/ 34 h 200"/>
                <a:gd name="T4" fmla="*/ 19 w 129"/>
                <a:gd name="T5" fmla="*/ 72 h 200"/>
                <a:gd name="T6" fmla="*/ 25 w 129"/>
                <a:gd name="T7" fmla="*/ 122 h 200"/>
                <a:gd name="T8" fmla="*/ 51 w 129"/>
                <a:gd name="T9" fmla="*/ 169 h 200"/>
                <a:gd name="T10" fmla="*/ 87 w 129"/>
                <a:gd name="T11" fmla="*/ 179 h 200"/>
                <a:gd name="T12" fmla="*/ 118 w 129"/>
                <a:gd name="T13" fmla="*/ 169 h 200"/>
                <a:gd name="T14" fmla="*/ 129 w 129"/>
                <a:gd name="T15" fmla="*/ 192 h 200"/>
                <a:gd name="T16" fmla="*/ 95 w 129"/>
                <a:gd name="T17" fmla="*/ 200 h 200"/>
                <a:gd name="T18" fmla="*/ 46 w 129"/>
                <a:gd name="T19" fmla="*/ 192 h 200"/>
                <a:gd name="T20" fmla="*/ 13 w 129"/>
                <a:gd name="T21" fmla="*/ 146 h 200"/>
                <a:gd name="T22" fmla="*/ 0 w 129"/>
                <a:gd name="T23" fmla="*/ 85 h 200"/>
                <a:gd name="T24" fmla="*/ 9 w 129"/>
                <a:gd name="T25" fmla="*/ 40 h 200"/>
                <a:gd name="T26" fmla="*/ 55 w 129"/>
                <a:gd name="T27" fmla="*/ 4 h 200"/>
                <a:gd name="T28" fmla="*/ 86 w 129"/>
                <a:gd name="T29" fmla="*/ 0 h 200"/>
                <a:gd name="T30" fmla="*/ 82 w 129"/>
                <a:gd name="T31" fmla="*/ 23 h 200"/>
                <a:gd name="T32" fmla="*/ 82 w 129"/>
                <a:gd name="T33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200">
                  <a:moveTo>
                    <a:pt x="82" y="23"/>
                  </a:moveTo>
                  <a:lnTo>
                    <a:pt x="46" y="34"/>
                  </a:lnTo>
                  <a:lnTo>
                    <a:pt x="19" y="72"/>
                  </a:lnTo>
                  <a:lnTo>
                    <a:pt x="25" y="122"/>
                  </a:lnTo>
                  <a:lnTo>
                    <a:pt x="51" y="169"/>
                  </a:lnTo>
                  <a:lnTo>
                    <a:pt x="87" y="179"/>
                  </a:lnTo>
                  <a:lnTo>
                    <a:pt x="118" y="169"/>
                  </a:lnTo>
                  <a:lnTo>
                    <a:pt x="129" y="192"/>
                  </a:lnTo>
                  <a:lnTo>
                    <a:pt x="95" y="200"/>
                  </a:lnTo>
                  <a:lnTo>
                    <a:pt x="46" y="192"/>
                  </a:lnTo>
                  <a:lnTo>
                    <a:pt x="13" y="146"/>
                  </a:lnTo>
                  <a:lnTo>
                    <a:pt x="0" y="85"/>
                  </a:lnTo>
                  <a:lnTo>
                    <a:pt x="9" y="40"/>
                  </a:lnTo>
                  <a:lnTo>
                    <a:pt x="55" y="4"/>
                  </a:lnTo>
                  <a:lnTo>
                    <a:pt x="86" y="0"/>
                  </a:lnTo>
                  <a:lnTo>
                    <a:pt x="82" y="23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6" name="Freeform 36"/>
            <p:cNvSpPr>
              <a:spLocks/>
            </p:cNvSpPr>
            <p:nvPr/>
          </p:nvSpPr>
          <p:spPr bwMode="auto">
            <a:xfrm>
              <a:off x="2310" y="1083"/>
              <a:ext cx="927" cy="768"/>
            </a:xfrm>
            <a:custGeom>
              <a:avLst/>
              <a:gdLst>
                <a:gd name="T0" fmla="*/ 704 w 1854"/>
                <a:gd name="T1" fmla="*/ 609 h 1536"/>
                <a:gd name="T2" fmla="*/ 793 w 1854"/>
                <a:gd name="T3" fmla="*/ 544 h 1536"/>
                <a:gd name="T4" fmla="*/ 930 w 1854"/>
                <a:gd name="T5" fmla="*/ 675 h 1536"/>
                <a:gd name="T6" fmla="*/ 1173 w 1854"/>
                <a:gd name="T7" fmla="*/ 801 h 1536"/>
                <a:gd name="T8" fmla="*/ 1386 w 1854"/>
                <a:gd name="T9" fmla="*/ 981 h 1536"/>
                <a:gd name="T10" fmla="*/ 1514 w 1854"/>
                <a:gd name="T11" fmla="*/ 1129 h 1536"/>
                <a:gd name="T12" fmla="*/ 1546 w 1854"/>
                <a:gd name="T13" fmla="*/ 1316 h 1536"/>
                <a:gd name="T14" fmla="*/ 1630 w 1854"/>
                <a:gd name="T15" fmla="*/ 1202 h 1536"/>
                <a:gd name="T16" fmla="*/ 1574 w 1854"/>
                <a:gd name="T17" fmla="*/ 1384 h 1536"/>
                <a:gd name="T18" fmla="*/ 1641 w 1854"/>
                <a:gd name="T19" fmla="*/ 1289 h 1536"/>
                <a:gd name="T20" fmla="*/ 1810 w 1854"/>
                <a:gd name="T21" fmla="*/ 1120 h 1536"/>
                <a:gd name="T22" fmla="*/ 1854 w 1854"/>
                <a:gd name="T23" fmla="*/ 880 h 1536"/>
                <a:gd name="T24" fmla="*/ 1805 w 1854"/>
                <a:gd name="T25" fmla="*/ 877 h 1536"/>
                <a:gd name="T26" fmla="*/ 1822 w 1854"/>
                <a:gd name="T27" fmla="*/ 749 h 1536"/>
                <a:gd name="T28" fmla="*/ 1789 w 1854"/>
                <a:gd name="T29" fmla="*/ 572 h 1536"/>
                <a:gd name="T30" fmla="*/ 1658 w 1854"/>
                <a:gd name="T31" fmla="*/ 377 h 1536"/>
                <a:gd name="T32" fmla="*/ 1704 w 1854"/>
                <a:gd name="T33" fmla="*/ 445 h 1536"/>
                <a:gd name="T34" fmla="*/ 1765 w 1854"/>
                <a:gd name="T35" fmla="*/ 595 h 1536"/>
                <a:gd name="T36" fmla="*/ 1753 w 1854"/>
                <a:gd name="T37" fmla="*/ 728 h 1536"/>
                <a:gd name="T38" fmla="*/ 1742 w 1854"/>
                <a:gd name="T39" fmla="*/ 660 h 1536"/>
                <a:gd name="T40" fmla="*/ 1645 w 1854"/>
                <a:gd name="T41" fmla="*/ 523 h 1536"/>
                <a:gd name="T42" fmla="*/ 1536 w 1854"/>
                <a:gd name="T43" fmla="*/ 388 h 1536"/>
                <a:gd name="T44" fmla="*/ 1358 w 1854"/>
                <a:gd name="T45" fmla="*/ 284 h 1536"/>
                <a:gd name="T46" fmla="*/ 1050 w 1854"/>
                <a:gd name="T47" fmla="*/ 204 h 1536"/>
                <a:gd name="T48" fmla="*/ 818 w 1854"/>
                <a:gd name="T49" fmla="*/ 36 h 1536"/>
                <a:gd name="T50" fmla="*/ 1093 w 1854"/>
                <a:gd name="T51" fmla="*/ 124 h 1536"/>
                <a:gd name="T52" fmla="*/ 1335 w 1854"/>
                <a:gd name="T53" fmla="*/ 181 h 1536"/>
                <a:gd name="T54" fmla="*/ 1529 w 1854"/>
                <a:gd name="T55" fmla="*/ 301 h 1536"/>
                <a:gd name="T56" fmla="*/ 1458 w 1854"/>
                <a:gd name="T57" fmla="*/ 251 h 1536"/>
                <a:gd name="T58" fmla="*/ 1249 w 1854"/>
                <a:gd name="T59" fmla="*/ 128 h 1536"/>
                <a:gd name="T60" fmla="*/ 1013 w 1854"/>
                <a:gd name="T61" fmla="*/ 31 h 1536"/>
                <a:gd name="T62" fmla="*/ 753 w 1854"/>
                <a:gd name="T63" fmla="*/ 27 h 1536"/>
                <a:gd name="T64" fmla="*/ 492 w 1854"/>
                <a:gd name="T65" fmla="*/ 124 h 1536"/>
                <a:gd name="T66" fmla="*/ 291 w 1854"/>
                <a:gd name="T67" fmla="*/ 280 h 1536"/>
                <a:gd name="T68" fmla="*/ 120 w 1854"/>
                <a:gd name="T69" fmla="*/ 479 h 1536"/>
                <a:gd name="T70" fmla="*/ 42 w 1854"/>
                <a:gd name="T71" fmla="*/ 648 h 1536"/>
                <a:gd name="T72" fmla="*/ 13 w 1854"/>
                <a:gd name="T73" fmla="*/ 913 h 1536"/>
                <a:gd name="T74" fmla="*/ 55 w 1854"/>
                <a:gd name="T75" fmla="*/ 1133 h 1536"/>
                <a:gd name="T76" fmla="*/ 124 w 1854"/>
                <a:gd name="T77" fmla="*/ 1247 h 1536"/>
                <a:gd name="T78" fmla="*/ 253 w 1854"/>
                <a:gd name="T79" fmla="*/ 1394 h 1536"/>
                <a:gd name="T80" fmla="*/ 435 w 1854"/>
                <a:gd name="T81" fmla="*/ 1536 h 1536"/>
                <a:gd name="T82" fmla="*/ 371 w 1854"/>
                <a:gd name="T83" fmla="*/ 1280 h 1536"/>
                <a:gd name="T84" fmla="*/ 504 w 1854"/>
                <a:gd name="T85" fmla="*/ 1405 h 1536"/>
                <a:gd name="T86" fmla="*/ 481 w 1854"/>
                <a:gd name="T87" fmla="*/ 1025 h 1536"/>
                <a:gd name="T88" fmla="*/ 540 w 1854"/>
                <a:gd name="T89" fmla="*/ 899 h 1536"/>
                <a:gd name="T90" fmla="*/ 565 w 1854"/>
                <a:gd name="T91" fmla="*/ 711 h 1536"/>
                <a:gd name="T92" fmla="*/ 648 w 1854"/>
                <a:gd name="T93" fmla="*/ 639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4" h="1536">
                  <a:moveTo>
                    <a:pt x="666" y="635"/>
                  </a:moveTo>
                  <a:lnTo>
                    <a:pt x="664" y="588"/>
                  </a:lnTo>
                  <a:lnTo>
                    <a:pt x="704" y="609"/>
                  </a:lnTo>
                  <a:lnTo>
                    <a:pt x="709" y="555"/>
                  </a:lnTo>
                  <a:lnTo>
                    <a:pt x="749" y="595"/>
                  </a:lnTo>
                  <a:lnTo>
                    <a:pt x="793" y="544"/>
                  </a:lnTo>
                  <a:lnTo>
                    <a:pt x="818" y="591"/>
                  </a:lnTo>
                  <a:lnTo>
                    <a:pt x="858" y="588"/>
                  </a:lnTo>
                  <a:lnTo>
                    <a:pt x="930" y="675"/>
                  </a:lnTo>
                  <a:lnTo>
                    <a:pt x="993" y="717"/>
                  </a:lnTo>
                  <a:lnTo>
                    <a:pt x="1071" y="764"/>
                  </a:lnTo>
                  <a:lnTo>
                    <a:pt x="1173" y="801"/>
                  </a:lnTo>
                  <a:lnTo>
                    <a:pt x="1274" y="829"/>
                  </a:lnTo>
                  <a:lnTo>
                    <a:pt x="1329" y="848"/>
                  </a:lnTo>
                  <a:lnTo>
                    <a:pt x="1386" y="981"/>
                  </a:lnTo>
                  <a:lnTo>
                    <a:pt x="1439" y="1057"/>
                  </a:lnTo>
                  <a:lnTo>
                    <a:pt x="1470" y="1166"/>
                  </a:lnTo>
                  <a:lnTo>
                    <a:pt x="1514" y="1129"/>
                  </a:lnTo>
                  <a:lnTo>
                    <a:pt x="1535" y="1200"/>
                  </a:lnTo>
                  <a:lnTo>
                    <a:pt x="1554" y="1253"/>
                  </a:lnTo>
                  <a:lnTo>
                    <a:pt x="1546" y="1316"/>
                  </a:lnTo>
                  <a:lnTo>
                    <a:pt x="1582" y="1261"/>
                  </a:lnTo>
                  <a:lnTo>
                    <a:pt x="1588" y="1173"/>
                  </a:lnTo>
                  <a:lnTo>
                    <a:pt x="1630" y="1202"/>
                  </a:lnTo>
                  <a:lnTo>
                    <a:pt x="1616" y="1281"/>
                  </a:lnTo>
                  <a:lnTo>
                    <a:pt x="1588" y="1337"/>
                  </a:lnTo>
                  <a:lnTo>
                    <a:pt x="1574" y="1384"/>
                  </a:lnTo>
                  <a:lnTo>
                    <a:pt x="1571" y="1420"/>
                  </a:lnTo>
                  <a:lnTo>
                    <a:pt x="1595" y="1369"/>
                  </a:lnTo>
                  <a:lnTo>
                    <a:pt x="1641" y="1289"/>
                  </a:lnTo>
                  <a:lnTo>
                    <a:pt x="1709" y="1228"/>
                  </a:lnTo>
                  <a:lnTo>
                    <a:pt x="1738" y="1160"/>
                  </a:lnTo>
                  <a:lnTo>
                    <a:pt x="1810" y="1120"/>
                  </a:lnTo>
                  <a:lnTo>
                    <a:pt x="1841" y="1044"/>
                  </a:lnTo>
                  <a:lnTo>
                    <a:pt x="1841" y="960"/>
                  </a:lnTo>
                  <a:lnTo>
                    <a:pt x="1854" y="880"/>
                  </a:lnTo>
                  <a:lnTo>
                    <a:pt x="1825" y="808"/>
                  </a:lnTo>
                  <a:lnTo>
                    <a:pt x="1818" y="848"/>
                  </a:lnTo>
                  <a:lnTo>
                    <a:pt x="1805" y="877"/>
                  </a:lnTo>
                  <a:lnTo>
                    <a:pt x="1797" y="833"/>
                  </a:lnTo>
                  <a:lnTo>
                    <a:pt x="1768" y="789"/>
                  </a:lnTo>
                  <a:lnTo>
                    <a:pt x="1822" y="749"/>
                  </a:lnTo>
                  <a:lnTo>
                    <a:pt x="1841" y="696"/>
                  </a:lnTo>
                  <a:lnTo>
                    <a:pt x="1837" y="624"/>
                  </a:lnTo>
                  <a:lnTo>
                    <a:pt x="1789" y="572"/>
                  </a:lnTo>
                  <a:lnTo>
                    <a:pt x="1749" y="540"/>
                  </a:lnTo>
                  <a:lnTo>
                    <a:pt x="1728" y="436"/>
                  </a:lnTo>
                  <a:lnTo>
                    <a:pt x="1658" y="377"/>
                  </a:lnTo>
                  <a:lnTo>
                    <a:pt x="1603" y="371"/>
                  </a:lnTo>
                  <a:lnTo>
                    <a:pt x="1652" y="409"/>
                  </a:lnTo>
                  <a:lnTo>
                    <a:pt x="1704" y="445"/>
                  </a:lnTo>
                  <a:lnTo>
                    <a:pt x="1709" y="481"/>
                  </a:lnTo>
                  <a:lnTo>
                    <a:pt x="1706" y="540"/>
                  </a:lnTo>
                  <a:lnTo>
                    <a:pt x="1765" y="595"/>
                  </a:lnTo>
                  <a:lnTo>
                    <a:pt x="1793" y="639"/>
                  </a:lnTo>
                  <a:lnTo>
                    <a:pt x="1782" y="681"/>
                  </a:lnTo>
                  <a:lnTo>
                    <a:pt x="1753" y="728"/>
                  </a:lnTo>
                  <a:lnTo>
                    <a:pt x="1749" y="783"/>
                  </a:lnTo>
                  <a:lnTo>
                    <a:pt x="1730" y="707"/>
                  </a:lnTo>
                  <a:lnTo>
                    <a:pt x="1742" y="660"/>
                  </a:lnTo>
                  <a:lnTo>
                    <a:pt x="1717" y="609"/>
                  </a:lnTo>
                  <a:lnTo>
                    <a:pt x="1658" y="580"/>
                  </a:lnTo>
                  <a:lnTo>
                    <a:pt x="1645" y="523"/>
                  </a:lnTo>
                  <a:lnTo>
                    <a:pt x="1588" y="481"/>
                  </a:lnTo>
                  <a:lnTo>
                    <a:pt x="1582" y="432"/>
                  </a:lnTo>
                  <a:lnTo>
                    <a:pt x="1536" y="388"/>
                  </a:lnTo>
                  <a:lnTo>
                    <a:pt x="1458" y="352"/>
                  </a:lnTo>
                  <a:lnTo>
                    <a:pt x="1403" y="356"/>
                  </a:lnTo>
                  <a:lnTo>
                    <a:pt x="1358" y="284"/>
                  </a:lnTo>
                  <a:lnTo>
                    <a:pt x="1263" y="261"/>
                  </a:lnTo>
                  <a:lnTo>
                    <a:pt x="1194" y="192"/>
                  </a:lnTo>
                  <a:lnTo>
                    <a:pt x="1050" y="204"/>
                  </a:lnTo>
                  <a:lnTo>
                    <a:pt x="998" y="149"/>
                  </a:lnTo>
                  <a:lnTo>
                    <a:pt x="922" y="71"/>
                  </a:lnTo>
                  <a:lnTo>
                    <a:pt x="818" y="36"/>
                  </a:lnTo>
                  <a:lnTo>
                    <a:pt x="922" y="31"/>
                  </a:lnTo>
                  <a:lnTo>
                    <a:pt x="1025" y="71"/>
                  </a:lnTo>
                  <a:lnTo>
                    <a:pt x="1093" y="124"/>
                  </a:lnTo>
                  <a:lnTo>
                    <a:pt x="1190" y="128"/>
                  </a:lnTo>
                  <a:lnTo>
                    <a:pt x="1259" y="175"/>
                  </a:lnTo>
                  <a:lnTo>
                    <a:pt x="1335" y="181"/>
                  </a:lnTo>
                  <a:lnTo>
                    <a:pt x="1403" y="225"/>
                  </a:lnTo>
                  <a:lnTo>
                    <a:pt x="1439" y="284"/>
                  </a:lnTo>
                  <a:lnTo>
                    <a:pt x="1529" y="301"/>
                  </a:lnTo>
                  <a:lnTo>
                    <a:pt x="1582" y="323"/>
                  </a:lnTo>
                  <a:lnTo>
                    <a:pt x="1542" y="268"/>
                  </a:lnTo>
                  <a:lnTo>
                    <a:pt x="1458" y="251"/>
                  </a:lnTo>
                  <a:lnTo>
                    <a:pt x="1407" y="175"/>
                  </a:lnTo>
                  <a:lnTo>
                    <a:pt x="1335" y="131"/>
                  </a:lnTo>
                  <a:lnTo>
                    <a:pt x="1249" y="128"/>
                  </a:lnTo>
                  <a:lnTo>
                    <a:pt x="1173" y="76"/>
                  </a:lnTo>
                  <a:lnTo>
                    <a:pt x="1097" y="73"/>
                  </a:lnTo>
                  <a:lnTo>
                    <a:pt x="1013" y="31"/>
                  </a:lnTo>
                  <a:lnTo>
                    <a:pt x="949" y="8"/>
                  </a:lnTo>
                  <a:lnTo>
                    <a:pt x="850" y="0"/>
                  </a:lnTo>
                  <a:lnTo>
                    <a:pt x="753" y="27"/>
                  </a:lnTo>
                  <a:lnTo>
                    <a:pt x="645" y="44"/>
                  </a:lnTo>
                  <a:lnTo>
                    <a:pt x="559" y="69"/>
                  </a:lnTo>
                  <a:lnTo>
                    <a:pt x="492" y="124"/>
                  </a:lnTo>
                  <a:lnTo>
                    <a:pt x="392" y="181"/>
                  </a:lnTo>
                  <a:lnTo>
                    <a:pt x="386" y="230"/>
                  </a:lnTo>
                  <a:lnTo>
                    <a:pt x="291" y="280"/>
                  </a:lnTo>
                  <a:lnTo>
                    <a:pt x="213" y="352"/>
                  </a:lnTo>
                  <a:lnTo>
                    <a:pt x="141" y="436"/>
                  </a:lnTo>
                  <a:lnTo>
                    <a:pt x="120" y="479"/>
                  </a:lnTo>
                  <a:lnTo>
                    <a:pt x="120" y="529"/>
                  </a:lnTo>
                  <a:lnTo>
                    <a:pt x="114" y="591"/>
                  </a:lnTo>
                  <a:lnTo>
                    <a:pt x="42" y="648"/>
                  </a:lnTo>
                  <a:lnTo>
                    <a:pt x="6" y="717"/>
                  </a:lnTo>
                  <a:lnTo>
                    <a:pt x="0" y="797"/>
                  </a:lnTo>
                  <a:lnTo>
                    <a:pt x="13" y="913"/>
                  </a:lnTo>
                  <a:lnTo>
                    <a:pt x="2" y="1029"/>
                  </a:lnTo>
                  <a:lnTo>
                    <a:pt x="34" y="1097"/>
                  </a:lnTo>
                  <a:lnTo>
                    <a:pt x="55" y="1133"/>
                  </a:lnTo>
                  <a:lnTo>
                    <a:pt x="97" y="1192"/>
                  </a:lnTo>
                  <a:lnTo>
                    <a:pt x="114" y="1238"/>
                  </a:lnTo>
                  <a:lnTo>
                    <a:pt x="124" y="1247"/>
                  </a:lnTo>
                  <a:lnTo>
                    <a:pt x="154" y="1281"/>
                  </a:lnTo>
                  <a:lnTo>
                    <a:pt x="186" y="1335"/>
                  </a:lnTo>
                  <a:lnTo>
                    <a:pt x="253" y="1394"/>
                  </a:lnTo>
                  <a:lnTo>
                    <a:pt x="262" y="1460"/>
                  </a:lnTo>
                  <a:lnTo>
                    <a:pt x="346" y="1525"/>
                  </a:lnTo>
                  <a:lnTo>
                    <a:pt x="435" y="1536"/>
                  </a:lnTo>
                  <a:lnTo>
                    <a:pt x="435" y="1477"/>
                  </a:lnTo>
                  <a:lnTo>
                    <a:pt x="396" y="1369"/>
                  </a:lnTo>
                  <a:lnTo>
                    <a:pt x="371" y="1280"/>
                  </a:lnTo>
                  <a:lnTo>
                    <a:pt x="416" y="1236"/>
                  </a:lnTo>
                  <a:lnTo>
                    <a:pt x="472" y="1280"/>
                  </a:lnTo>
                  <a:lnTo>
                    <a:pt x="504" y="1405"/>
                  </a:lnTo>
                  <a:lnTo>
                    <a:pt x="492" y="1253"/>
                  </a:lnTo>
                  <a:lnTo>
                    <a:pt x="456" y="1097"/>
                  </a:lnTo>
                  <a:lnTo>
                    <a:pt x="481" y="1025"/>
                  </a:lnTo>
                  <a:lnTo>
                    <a:pt x="525" y="985"/>
                  </a:lnTo>
                  <a:lnTo>
                    <a:pt x="511" y="945"/>
                  </a:lnTo>
                  <a:lnTo>
                    <a:pt x="540" y="899"/>
                  </a:lnTo>
                  <a:lnTo>
                    <a:pt x="540" y="825"/>
                  </a:lnTo>
                  <a:lnTo>
                    <a:pt x="584" y="780"/>
                  </a:lnTo>
                  <a:lnTo>
                    <a:pt x="565" y="711"/>
                  </a:lnTo>
                  <a:lnTo>
                    <a:pt x="620" y="707"/>
                  </a:lnTo>
                  <a:lnTo>
                    <a:pt x="605" y="639"/>
                  </a:lnTo>
                  <a:lnTo>
                    <a:pt x="648" y="639"/>
                  </a:lnTo>
                  <a:lnTo>
                    <a:pt x="666" y="635"/>
                  </a:lnTo>
                  <a:lnTo>
                    <a:pt x="666" y="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7" name="Freeform 37"/>
            <p:cNvSpPr>
              <a:spLocks/>
            </p:cNvSpPr>
            <p:nvPr/>
          </p:nvSpPr>
          <p:spPr bwMode="auto">
            <a:xfrm>
              <a:off x="2496" y="1721"/>
              <a:ext cx="52" cy="103"/>
            </a:xfrm>
            <a:custGeom>
              <a:avLst/>
              <a:gdLst>
                <a:gd name="T0" fmla="*/ 99 w 102"/>
                <a:gd name="T1" fmla="*/ 5 h 205"/>
                <a:gd name="T2" fmla="*/ 30 w 102"/>
                <a:gd name="T3" fmla="*/ 0 h 205"/>
                <a:gd name="T4" fmla="*/ 0 w 102"/>
                <a:gd name="T5" fmla="*/ 68 h 205"/>
                <a:gd name="T6" fmla="*/ 102 w 102"/>
                <a:gd name="T7" fmla="*/ 205 h 205"/>
                <a:gd name="T8" fmla="*/ 66 w 102"/>
                <a:gd name="T9" fmla="*/ 72 h 205"/>
                <a:gd name="T10" fmla="*/ 72 w 102"/>
                <a:gd name="T11" fmla="*/ 36 h 205"/>
                <a:gd name="T12" fmla="*/ 99 w 102"/>
                <a:gd name="T13" fmla="*/ 5 h 205"/>
                <a:gd name="T14" fmla="*/ 99 w 102"/>
                <a:gd name="T15" fmla="*/ 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05">
                  <a:moveTo>
                    <a:pt x="99" y="5"/>
                  </a:moveTo>
                  <a:lnTo>
                    <a:pt x="30" y="0"/>
                  </a:lnTo>
                  <a:lnTo>
                    <a:pt x="0" y="68"/>
                  </a:lnTo>
                  <a:lnTo>
                    <a:pt x="102" y="205"/>
                  </a:lnTo>
                  <a:lnTo>
                    <a:pt x="66" y="72"/>
                  </a:lnTo>
                  <a:lnTo>
                    <a:pt x="72" y="36"/>
                  </a:lnTo>
                  <a:lnTo>
                    <a:pt x="99" y="5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8" name="Freeform 38"/>
            <p:cNvSpPr>
              <a:spLocks/>
            </p:cNvSpPr>
            <p:nvPr/>
          </p:nvSpPr>
          <p:spPr bwMode="auto">
            <a:xfrm>
              <a:off x="2567" y="1801"/>
              <a:ext cx="102" cy="310"/>
            </a:xfrm>
            <a:custGeom>
              <a:avLst/>
              <a:gdLst>
                <a:gd name="T0" fmla="*/ 0 w 206"/>
                <a:gd name="T1" fmla="*/ 0 h 620"/>
                <a:gd name="T2" fmla="*/ 46 w 206"/>
                <a:gd name="T3" fmla="*/ 200 h 620"/>
                <a:gd name="T4" fmla="*/ 206 w 206"/>
                <a:gd name="T5" fmla="*/ 457 h 620"/>
                <a:gd name="T6" fmla="*/ 206 w 206"/>
                <a:gd name="T7" fmla="*/ 620 h 620"/>
                <a:gd name="T8" fmla="*/ 181 w 206"/>
                <a:gd name="T9" fmla="*/ 449 h 620"/>
                <a:gd name="T10" fmla="*/ 90 w 206"/>
                <a:gd name="T11" fmla="*/ 335 h 620"/>
                <a:gd name="T12" fmla="*/ 25 w 206"/>
                <a:gd name="T13" fmla="*/ 194 h 620"/>
                <a:gd name="T14" fmla="*/ 0 w 206"/>
                <a:gd name="T15" fmla="*/ 0 h 620"/>
                <a:gd name="T16" fmla="*/ 0 w 206"/>
                <a:gd name="T1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620">
                  <a:moveTo>
                    <a:pt x="0" y="0"/>
                  </a:moveTo>
                  <a:lnTo>
                    <a:pt x="46" y="200"/>
                  </a:lnTo>
                  <a:lnTo>
                    <a:pt x="206" y="457"/>
                  </a:lnTo>
                  <a:lnTo>
                    <a:pt x="206" y="620"/>
                  </a:lnTo>
                  <a:lnTo>
                    <a:pt x="181" y="449"/>
                  </a:lnTo>
                  <a:lnTo>
                    <a:pt x="90" y="335"/>
                  </a:lnTo>
                  <a:lnTo>
                    <a:pt x="25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9" name="Freeform 39"/>
            <p:cNvSpPr>
              <a:spLocks/>
            </p:cNvSpPr>
            <p:nvPr/>
          </p:nvSpPr>
          <p:spPr bwMode="auto">
            <a:xfrm>
              <a:off x="2968" y="1938"/>
              <a:ext cx="829" cy="1295"/>
            </a:xfrm>
            <a:custGeom>
              <a:avLst/>
              <a:gdLst>
                <a:gd name="T0" fmla="*/ 373 w 1658"/>
                <a:gd name="T1" fmla="*/ 185 h 2591"/>
                <a:gd name="T2" fmla="*/ 648 w 1658"/>
                <a:gd name="T3" fmla="*/ 266 h 2591"/>
                <a:gd name="T4" fmla="*/ 1226 w 1658"/>
                <a:gd name="T5" fmla="*/ 441 h 2591"/>
                <a:gd name="T6" fmla="*/ 1375 w 1658"/>
                <a:gd name="T7" fmla="*/ 665 h 2591"/>
                <a:gd name="T8" fmla="*/ 1559 w 1658"/>
                <a:gd name="T9" fmla="*/ 1219 h 2591"/>
                <a:gd name="T10" fmla="*/ 1588 w 1658"/>
                <a:gd name="T11" fmla="*/ 1612 h 2591"/>
                <a:gd name="T12" fmla="*/ 1622 w 1658"/>
                <a:gd name="T13" fmla="*/ 1926 h 2591"/>
                <a:gd name="T14" fmla="*/ 1658 w 1658"/>
                <a:gd name="T15" fmla="*/ 2228 h 2591"/>
                <a:gd name="T16" fmla="*/ 1603 w 1658"/>
                <a:gd name="T17" fmla="*/ 2591 h 2591"/>
                <a:gd name="T18" fmla="*/ 1148 w 1658"/>
                <a:gd name="T19" fmla="*/ 2462 h 2591"/>
                <a:gd name="T20" fmla="*/ 1399 w 1658"/>
                <a:gd name="T21" fmla="*/ 2549 h 2591"/>
                <a:gd name="T22" fmla="*/ 1145 w 1658"/>
                <a:gd name="T23" fmla="*/ 2365 h 2591"/>
                <a:gd name="T24" fmla="*/ 945 w 1658"/>
                <a:gd name="T25" fmla="*/ 2355 h 2591"/>
                <a:gd name="T26" fmla="*/ 1242 w 1658"/>
                <a:gd name="T27" fmla="*/ 2313 h 2591"/>
                <a:gd name="T28" fmla="*/ 1475 w 1658"/>
                <a:gd name="T29" fmla="*/ 2310 h 2591"/>
                <a:gd name="T30" fmla="*/ 1445 w 1658"/>
                <a:gd name="T31" fmla="*/ 2268 h 2591"/>
                <a:gd name="T32" fmla="*/ 1179 w 1658"/>
                <a:gd name="T33" fmla="*/ 2217 h 2591"/>
                <a:gd name="T34" fmla="*/ 924 w 1658"/>
                <a:gd name="T35" fmla="*/ 2304 h 2591"/>
                <a:gd name="T36" fmla="*/ 817 w 1658"/>
                <a:gd name="T37" fmla="*/ 2591 h 2591"/>
                <a:gd name="T38" fmla="*/ 279 w 1658"/>
                <a:gd name="T39" fmla="*/ 2507 h 2591"/>
                <a:gd name="T40" fmla="*/ 388 w 1658"/>
                <a:gd name="T41" fmla="*/ 2344 h 2591"/>
                <a:gd name="T42" fmla="*/ 612 w 1658"/>
                <a:gd name="T43" fmla="*/ 2458 h 2591"/>
                <a:gd name="T44" fmla="*/ 473 w 1658"/>
                <a:gd name="T45" fmla="*/ 2175 h 2591"/>
                <a:gd name="T46" fmla="*/ 327 w 1658"/>
                <a:gd name="T47" fmla="*/ 1987 h 2591"/>
                <a:gd name="T48" fmla="*/ 428 w 1658"/>
                <a:gd name="T49" fmla="*/ 1884 h 2591"/>
                <a:gd name="T50" fmla="*/ 673 w 1658"/>
                <a:gd name="T51" fmla="*/ 1449 h 2591"/>
                <a:gd name="T52" fmla="*/ 812 w 1658"/>
                <a:gd name="T53" fmla="*/ 1198 h 2591"/>
                <a:gd name="T54" fmla="*/ 817 w 1658"/>
                <a:gd name="T55" fmla="*/ 1270 h 2591"/>
                <a:gd name="T56" fmla="*/ 755 w 1658"/>
                <a:gd name="T57" fmla="*/ 1684 h 2591"/>
                <a:gd name="T58" fmla="*/ 703 w 1658"/>
                <a:gd name="T59" fmla="*/ 1905 h 2591"/>
                <a:gd name="T60" fmla="*/ 730 w 1658"/>
                <a:gd name="T61" fmla="*/ 2165 h 2591"/>
                <a:gd name="T62" fmla="*/ 817 w 1658"/>
                <a:gd name="T63" fmla="*/ 2293 h 2591"/>
                <a:gd name="T64" fmla="*/ 930 w 1658"/>
                <a:gd name="T65" fmla="*/ 2165 h 2591"/>
                <a:gd name="T66" fmla="*/ 1375 w 1658"/>
                <a:gd name="T67" fmla="*/ 2083 h 2591"/>
                <a:gd name="T68" fmla="*/ 1405 w 1658"/>
                <a:gd name="T69" fmla="*/ 1966 h 2591"/>
                <a:gd name="T70" fmla="*/ 1124 w 1658"/>
                <a:gd name="T71" fmla="*/ 1950 h 2591"/>
                <a:gd name="T72" fmla="*/ 1302 w 1658"/>
                <a:gd name="T73" fmla="*/ 1777 h 2591"/>
                <a:gd name="T74" fmla="*/ 1221 w 1658"/>
                <a:gd name="T75" fmla="*/ 1694 h 2591"/>
                <a:gd name="T76" fmla="*/ 949 w 1658"/>
                <a:gd name="T77" fmla="*/ 1859 h 2591"/>
                <a:gd name="T78" fmla="*/ 975 w 1658"/>
                <a:gd name="T79" fmla="*/ 1793 h 2591"/>
                <a:gd name="T80" fmla="*/ 1200 w 1658"/>
                <a:gd name="T81" fmla="*/ 1500 h 2591"/>
                <a:gd name="T82" fmla="*/ 1318 w 1658"/>
                <a:gd name="T83" fmla="*/ 1228 h 2591"/>
                <a:gd name="T84" fmla="*/ 1375 w 1658"/>
                <a:gd name="T85" fmla="*/ 907 h 2591"/>
                <a:gd name="T86" fmla="*/ 1281 w 1658"/>
                <a:gd name="T87" fmla="*/ 553 h 2591"/>
                <a:gd name="T88" fmla="*/ 1129 w 1658"/>
                <a:gd name="T89" fmla="*/ 426 h 2591"/>
                <a:gd name="T90" fmla="*/ 1072 w 1658"/>
                <a:gd name="T91" fmla="*/ 411 h 2591"/>
                <a:gd name="T92" fmla="*/ 639 w 1658"/>
                <a:gd name="T93" fmla="*/ 308 h 2591"/>
                <a:gd name="T94" fmla="*/ 407 w 1658"/>
                <a:gd name="T95" fmla="*/ 230 h 2591"/>
                <a:gd name="T96" fmla="*/ 361 w 1658"/>
                <a:gd name="T97" fmla="*/ 595 h 2591"/>
                <a:gd name="T98" fmla="*/ 129 w 1658"/>
                <a:gd name="T99" fmla="*/ 886 h 2591"/>
                <a:gd name="T100" fmla="*/ 108 w 1658"/>
                <a:gd name="T101" fmla="*/ 968 h 2591"/>
                <a:gd name="T102" fmla="*/ 0 w 1658"/>
                <a:gd name="T103" fmla="*/ 861 h 2591"/>
                <a:gd name="T104" fmla="*/ 306 w 1658"/>
                <a:gd name="T105" fmla="*/ 779 h 2591"/>
                <a:gd name="T106" fmla="*/ 373 w 1658"/>
                <a:gd name="T107" fmla="*/ 245 h 2591"/>
                <a:gd name="T108" fmla="*/ 205 w 1658"/>
                <a:gd name="T109" fmla="*/ 0 h 2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8" h="2591">
                  <a:moveTo>
                    <a:pt x="205" y="0"/>
                  </a:moveTo>
                  <a:lnTo>
                    <a:pt x="373" y="185"/>
                  </a:lnTo>
                  <a:lnTo>
                    <a:pt x="454" y="196"/>
                  </a:lnTo>
                  <a:lnTo>
                    <a:pt x="648" y="266"/>
                  </a:lnTo>
                  <a:lnTo>
                    <a:pt x="1133" y="390"/>
                  </a:lnTo>
                  <a:lnTo>
                    <a:pt x="1226" y="441"/>
                  </a:lnTo>
                  <a:lnTo>
                    <a:pt x="1302" y="529"/>
                  </a:lnTo>
                  <a:lnTo>
                    <a:pt x="1375" y="665"/>
                  </a:lnTo>
                  <a:lnTo>
                    <a:pt x="1494" y="968"/>
                  </a:lnTo>
                  <a:lnTo>
                    <a:pt x="1559" y="1219"/>
                  </a:lnTo>
                  <a:lnTo>
                    <a:pt x="1584" y="1433"/>
                  </a:lnTo>
                  <a:lnTo>
                    <a:pt x="1588" y="1612"/>
                  </a:lnTo>
                  <a:lnTo>
                    <a:pt x="1597" y="1781"/>
                  </a:lnTo>
                  <a:lnTo>
                    <a:pt x="1622" y="1926"/>
                  </a:lnTo>
                  <a:lnTo>
                    <a:pt x="1648" y="2026"/>
                  </a:lnTo>
                  <a:lnTo>
                    <a:pt x="1658" y="2228"/>
                  </a:lnTo>
                  <a:lnTo>
                    <a:pt x="1633" y="2437"/>
                  </a:lnTo>
                  <a:lnTo>
                    <a:pt x="1603" y="2591"/>
                  </a:lnTo>
                  <a:lnTo>
                    <a:pt x="1221" y="2591"/>
                  </a:lnTo>
                  <a:lnTo>
                    <a:pt x="1148" y="2462"/>
                  </a:lnTo>
                  <a:lnTo>
                    <a:pt x="1272" y="2534"/>
                  </a:lnTo>
                  <a:lnTo>
                    <a:pt x="1399" y="2549"/>
                  </a:lnTo>
                  <a:lnTo>
                    <a:pt x="1308" y="2462"/>
                  </a:lnTo>
                  <a:lnTo>
                    <a:pt x="1145" y="2365"/>
                  </a:lnTo>
                  <a:lnTo>
                    <a:pt x="1042" y="2344"/>
                  </a:lnTo>
                  <a:lnTo>
                    <a:pt x="945" y="2355"/>
                  </a:lnTo>
                  <a:lnTo>
                    <a:pt x="1048" y="2319"/>
                  </a:lnTo>
                  <a:lnTo>
                    <a:pt x="1242" y="2313"/>
                  </a:lnTo>
                  <a:lnTo>
                    <a:pt x="1378" y="2329"/>
                  </a:lnTo>
                  <a:lnTo>
                    <a:pt x="1475" y="2310"/>
                  </a:lnTo>
                  <a:lnTo>
                    <a:pt x="1540" y="2283"/>
                  </a:lnTo>
                  <a:lnTo>
                    <a:pt x="1445" y="2268"/>
                  </a:lnTo>
                  <a:lnTo>
                    <a:pt x="1302" y="2232"/>
                  </a:lnTo>
                  <a:lnTo>
                    <a:pt x="1179" y="2217"/>
                  </a:lnTo>
                  <a:lnTo>
                    <a:pt x="1021" y="2228"/>
                  </a:lnTo>
                  <a:lnTo>
                    <a:pt x="924" y="2304"/>
                  </a:lnTo>
                  <a:lnTo>
                    <a:pt x="878" y="2370"/>
                  </a:lnTo>
                  <a:lnTo>
                    <a:pt x="817" y="2591"/>
                  </a:lnTo>
                  <a:lnTo>
                    <a:pt x="342" y="2591"/>
                  </a:lnTo>
                  <a:lnTo>
                    <a:pt x="279" y="2507"/>
                  </a:lnTo>
                  <a:lnTo>
                    <a:pt x="175" y="2277"/>
                  </a:lnTo>
                  <a:lnTo>
                    <a:pt x="388" y="2344"/>
                  </a:lnTo>
                  <a:lnTo>
                    <a:pt x="521" y="2410"/>
                  </a:lnTo>
                  <a:lnTo>
                    <a:pt x="612" y="2458"/>
                  </a:lnTo>
                  <a:lnTo>
                    <a:pt x="582" y="2359"/>
                  </a:lnTo>
                  <a:lnTo>
                    <a:pt x="473" y="2175"/>
                  </a:lnTo>
                  <a:lnTo>
                    <a:pt x="169" y="2047"/>
                  </a:lnTo>
                  <a:lnTo>
                    <a:pt x="327" y="1987"/>
                  </a:lnTo>
                  <a:lnTo>
                    <a:pt x="382" y="1945"/>
                  </a:lnTo>
                  <a:lnTo>
                    <a:pt x="428" y="1884"/>
                  </a:lnTo>
                  <a:lnTo>
                    <a:pt x="587" y="1597"/>
                  </a:lnTo>
                  <a:lnTo>
                    <a:pt x="673" y="1449"/>
                  </a:lnTo>
                  <a:lnTo>
                    <a:pt x="755" y="1321"/>
                  </a:lnTo>
                  <a:lnTo>
                    <a:pt x="812" y="1198"/>
                  </a:lnTo>
                  <a:lnTo>
                    <a:pt x="894" y="768"/>
                  </a:lnTo>
                  <a:lnTo>
                    <a:pt x="817" y="1270"/>
                  </a:lnTo>
                  <a:lnTo>
                    <a:pt x="791" y="1511"/>
                  </a:lnTo>
                  <a:lnTo>
                    <a:pt x="755" y="1684"/>
                  </a:lnTo>
                  <a:lnTo>
                    <a:pt x="721" y="1808"/>
                  </a:lnTo>
                  <a:lnTo>
                    <a:pt x="703" y="1905"/>
                  </a:lnTo>
                  <a:lnTo>
                    <a:pt x="703" y="1977"/>
                  </a:lnTo>
                  <a:lnTo>
                    <a:pt x="730" y="2165"/>
                  </a:lnTo>
                  <a:lnTo>
                    <a:pt x="760" y="2247"/>
                  </a:lnTo>
                  <a:lnTo>
                    <a:pt x="817" y="2293"/>
                  </a:lnTo>
                  <a:lnTo>
                    <a:pt x="817" y="2228"/>
                  </a:lnTo>
                  <a:lnTo>
                    <a:pt x="930" y="2165"/>
                  </a:lnTo>
                  <a:lnTo>
                    <a:pt x="1114" y="2110"/>
                  </a:lnTo>
                  <a:lnTo>
                    <a:pt x="1375" y="2083"/>
                  </a:lnTo>
                  <a:lnTo>
                    <a:pt x="1525" y="2011"/>
                  </a:lnTo>
                  <a:lnTo>
                    <a:pt x="1405" y="1966"/>
                  </a:lnTo>
                  <a:lnTo>
                    <a:pt x="1257" y="1941"/>
                  </a:lnTo>
                  <a:lnTo>
                    <a:pt x="1124" y="1950"/>
                  </a:lnTo>
                  <a:lnTo>
                    <a:pt x="1230" y="1869"/>
                  </a:lnTo>
                  <a:lnTo>
                    <a:pt x="1302" y="1777"/>
                  </a:lnTo>
                  <a:lnTo>
                    <a:pt x="1375" y="1669"/>
                  </a:lnTo>
                  <a:lnTo>
                    <a:pt x="1221" y="1694"/>
                  </a:lnTo>
                  <a:lnTo>
                    <a:pt x="1084" y="1757"/>
                  </a:lnTo>
                  <a:lnTo>
                    <a:pt x="949" y="1859"/>
                  </a:lnTo>
                  <a:lnTo>
                    <a:pt x="821" y="1977"/>
                  </a:lnTo>
                  <a:lnTo>
                    <a:pt x="975" y="1793"/>
                  </a:lnTo>
                  <a:lnTo>
                    <a:pt x="1093" y="1648"/>
                  </a:lnTo>
                  <a:lnTo>
                    <a:pt x="1200" y="1500"/>
                  </a:lnTo>
                  <a:lnTo>
                    <a:pt x="1272" y="1367"/>
                  </a:lnTo>
                  <a:lnTo>
                    <a:pt x="1318" y="1228"/>
                  </a:lnTo>
                  <a:lnTo>
                    <a:pt x="1359" y="1065"/>
                  </a:lnTo>
                  <a:lnTo>
                    <a:pt x="1375" y="907"/>
                  </a:lnTo>
                  <a:lnTo>
                    <a:pt x="1359" y="759"/>
                  </a:lnTo>
                  <a:lnTo>
                    <a:pt x="1281" y="553"/>
                  </a:lnTo>
                  <a:lnTo>
                    <a:pt x="1215" y="477"/>
                  </a:lnTo>
                  <a:lnTo>
                    <a:pt x="1129" y="426"/>
                  </a:lnTo>
                  <a:lnTo>
                    <a:pt x="1027" y="481"/>
                  </a:lnTo>
                  <a:lnTo>
                    <a:pt x="1072" y="411"/>
                  </a:lnTo>
                  <a:lnTo>
                    <a:pt x="837" y="359"/>
                  </a:lnTo>
                  <a:lnTo>
                    <a:pt x="639" y="308"/>
                  </a:lnTo>
                  <a:lnTo>
                    <a:pt x="515" y="262"/>
                  </a:lnTo>
                  <a:lnTo>
                    <a:pt x="407" y="230"/>
                  </a:lnTo>
                  <a:lnTo>
                    <a:pt x="407" y="359"/>
                  </a:lnTo>
                  <a:lnTo>
                    <a:pt x="361" y="595"/>
                  </a:lnTo>
                  <a:lnTo>
                    <a:pt x="331" y="795"/>
                  </a:lnTo>
                  <a:lnTo>
                    <a:pt x="129" y="886"/>
                  </a:lnTo>
                  <a:lnTo>
                    <a:pt x="78" y="901"/>
                  </a:lnTo>
                  <a:lnTo>
                    <a:pt x="108" y="968"/>
                  </a:lnTo>
                  <a:lnTo>
                    <a:pt x="36" y="911"/>
                  </a:lnTo>
                  <a:lnTo>
                    <a:pt x="0" y="861"/>
                  </a:lnTo>
                  <a:lnTo>
                    <a:pt x="133" y="835"/>
                  </a:lnTo>
                  <a:lnTo>
                    <a:pt x="306" y="779"/>
                  </a:lnTo>
                  <a:lnTo>
                    <a:pt x="361" y="411"/>
                  </a:lnTo>
                  <a:lnTo>
                    <a:pt x="373" y="245"/>
                  </a:lnTo>
                  <a:lnTo>
                    <a:pt x="342" y="181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0" name="Freeform 40"/>
            <p:cNvSpPr>
              <a:spLocks/>
            </p:cNvSpPr>
            <p:nvPr/>
          </p:nvSpPr>
          <p:spPr bwMode="auto">
            <a:xfrm>
              <a:off x="2493" y="2037"/>
              <a:ext cx="606" cy="1196"/>
            </a:xfrm>
            <a:custGeom>
              <a:avLst/>
              <a:gdLst>
                <a:gd name="T0" fmla="*/ 1213 w 1213"/>
                <a:gd name="T1" fmla="*/ 886 h 2391"/>
                <a:gd name="T2" fmla="*/ 1059 w 1213"/>
                <a:gd name="T3" fmla="*/ 1079 h 2391"/>
                <a:gd name="T4" fmla="*/ 920 w 1213"/>
                <a:gd name="T5" fmla="*/ 1224 h 2391"/>
                <a:gd name="T6" fmla="*/ 803 w 1213"/>
                <a:gd name="T7" fmla="*/ 1330 h 2391"/>
                <a:gd name="T8" fmla="*/ 654 w 1213"/>
                <a:gd name="T9" fmla="*/ 1469 h 2391"/>
                <a:gd name="T10" fmla="*/ 548 w 1213"/>
                <a:gd name="T11" fmla="*/ 1581 h 2391"/>
                <a:gd name="T12" fmla="*/ 441 w 1213"/>
                <a:gd name="T13" fmla="*/ 1726 h 2391"/>
                <a:gd name="T14" fmla="*/ 358 w 1213"/>
                <a:gd name="T15" fmla="*/ 1853 h 2391"/>
                <a:gd name="T16" fmla="*/ 261 w 1213"/>
                <a:gd name="T17" fmla="*/ 2028 h 2391"/>
                <a:gd name="T18" fmla="*/ 190 w 1213"/>
                <a:gd name="T19" fmla="*/ 2150 h 2391"/>
                <a:gd name="T20" fmla="*/ 103 w 1213"/>
                <a:gd name="T21" fmla="*/ 1920 h 2391"/>
                <a:gd name="T22" fmla="*/ 148 w 1213"/>
                <a:gd name="T23" fmla="*/ 1705 h 2391"/>
                <a:gd name="T24" fmla="*/ 215 w 1213"/>
                <a:gd name="T25" fmla="*/ 1448 h 2391"/>
                <a:gd name="T26" fmla="*/ 266 w 1213"/>
                <a:gd name="T27" fmla="*/ 1336 h 2391"/>
                <a:gd name="T28" fmla="*/ 354 w 1213"/>
                <a:gd name="T29" fmla="*/ 1218 h 2391"/>
                <a:gd name="T30" fmla="*/ 548 w 1213"/>
                <a:gd name="T31" fmla="*/ 912 h 2391"/>
                <a:gd name="T32" fmla="*/ 880 w 1213"/>
                <a:gd name="T33" fmla="*/ 329 h 2391"/>
                <a:gd name="T34" fmla="*/ 614 w 1213"/>
                <a:gd name="T35" fmla="*/ 773 h 2391"/>
                <a:gd name="T36" fmla="*/ 424 w 1213"/>
                <a:gd name="T37" fmla="*/ 1049 h 2391"/>
                <a:gd name="T38" fmla="*/ 230 w 1213"/>
                <a:gd name="T39" fmla="*/ 1327 h 2391"/>
                <a:gd name="T40" fmla="*/ 169 w 1213"/>
                <a:gd name="T41" fmla="*/ 1454 h 2391"/>
                <a:gd name="T42" fmla="*/ 82 w 1213"/>
                <a:gd name="T43" fmla="*/ 1847 h 2391"/>
                <a:gd name="T44" fmla="*/ 67 w 1213"/>
                <a:gd name="T45" fmla="*/ 1572 h 2391"/>
                <a:gd name="T46" fmla="*/ 88 w 1213"/>
                <a:gd name="T47" fmla="*/ 1300 h 2391"/>
                <a:gd name="T48" fmla="*/ 190 w 1213"/>
                <a:gd name="T49" fmla="*/ 809 h 2391"/>
                <a:gd name="T50" fmla="*/ 257 w 1213"/>
                <a:gd name="T51" fmla="*/ 441 h 2391"/>
                <a:gd name="T52" fmla="*/ 308 w 1213"/>
                <a:gd name="T53" fmla="*/ 139 h 2391"/>
                <a:gd name="T54" fmla="*/ 348 w 1213"/>
                <a:gd name="T55" fmla="*/ 36 h 2391"/>
                <a:gd name="T56" fmla="*/ 333 w 1213"/>
                <a:gd name="T57" fmla="*/ 0 h 2391"/>
                <a:gd name="T58" fmla="*/ 302 w 1213"/>
                <a:gd name="T59" fmla="*/ 102 h 2391"/>
                <a:gd name="T60" fmla="*/ 245 w 1213"/>
                <a:gd name="T61" fmla="*/ 292 h 2391"/>
                <a:gd name="T62" fmla="*/ 154 w 1213"/>
                <a:gd name="T63" fmla="*/ 825 h 2391"/>
                <a:gd name="T64" fmla="*/ 67 w 1213"/>
                <a:gd name="T65" fmla="*/ 1197 h 2391"/>
                <a:gd name="T66" fmla="*/ 0 w 1213"/>
                <a:gd name="T67" fmla="*/ 1659 h 2391"/>
                <a:gd name="T68" fmla="*/ 6 w 1213"/>
                <a:gd name="T69" fmla="*/ 1842 h 2391"/>
                <a:gd name="T70" fmla="*/ 160 w 1213"/>
                <a:gd name="T71" fmla="*/ 2180 h 2391"/>
                <a:gd name="T72" fmla="*/ 276 w 1213"/>
                <a:gd name="T73" fmla="*/ 2391 h 2391"/>
                <a:gd name="T74" fmla="*/ 323 w 1213"/>
                <a:gd name="T75" fmla="*/ 2391 h 2391"/>
                <a:gd name="T76" fmla="*/ 226 w 1213"/>
                <a:gd name="T77" fmla="*/ 2195 h 2391"/>
                <a:gd name="T78" fmla="*/ 323 w 1213"/>
                <a:gd name="T79" fmla="*/ 2068 h 2391"/>
                <a:gd name="T80" fmla="*/ 455 w 1213"/>
                <a:gd name="T81" fmla="*/ 1756 h 2391"/>
                <a:gd name="T82" fmla="*/ 639 w 1213"/>
                <a:gd name="T83" fmla="*/ 1515 h 2391"/>
                <a:gd name="T84" fmla="*/ 865 w 1213"/>
                <a:gd name="T85" fmla="*/ 1327 h 2391"/>
                <a:gd name="T86" fmla="*/ 1014 w 1213"/>
                <a:gd name="T87" fmla="*/ 1193 h 2391"/>
                <a:gd name="T88" fmla="*/ 1131 w 1213"/>
                <a:gd name="T89" fmla="*/ 1045 h 2391"/>
                <a:gd name="T90" fmla="*/ 1213 w 1213"/>
                <a:gd name="T91" fmla="*/ 886 h 2391"/>
                <a:gd name="T92" fmla="*/ 1213 w 1213"/>
                <a:gd name="T93" fmla="*/ 886 h 2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13" h="2391">
                  <a:moveTo>
                    <a:pt x="1213" y="886"/>
                  </a:moveTo>
                  <a:lnTo>
                    <a:pt x="1059" y="1079"/>
                  </a:lnTo>
                  <a:lnTo>
                    <a:pt x="920" y="1224"/>
                  </a:lnTo>
                  <a:lnTo>
                    <a:pt x="803" y="1330"/>
                  </a:lnTo>
                  <a:lnTo>
                    <a:pt x="654" y="1469"/>
                  </a:lnTo>
                  <a:lnTo>
                    <a:pt x="548" y="1581"/>
                  </a:lnTo>
                  <a:lnTo>
                    <a:pt x="441" y="1726"/>
                  </a:lnTo>
                  <a:lnTo>
                    <a:pt x="358" y="1853"/>
                  </a:lnTo>
                  <a:lnTo>
                    <a:pt x="261" y="2028"/>
                  </a:lnTo>
                  <a:lnTo>
                    <a:pt x="190" y="2150"/>
                  </a:lnTo>
                  <a:lnTo>
                    <a:pt x="103" y="1920"/>
                  </a:lnTo>
                  <a:lnTo>
                    <a:pt x="148" y="1705"/>
                  </a:lnTo>
                  <a:lnTo>
                    <a:pt x="215" y="1448"/>
                  </a:lnTo>
                  <a:lnTo>
                    <a:pt x="266" y="1336"/>
                  </a:lnTo>
                  <a:lnTo>
                    <a:pt x="354" y="1218"/>
                  </a:lnTo>
                  <a:lnTo>
                    <a:pt x="548" y="912"/>
                  </a:lnTo>
                  <a:lnTo>
                    <a:pt x="880" y="329"/>
                  </a:lnTo>
                  <a:lnTo>
                    <a:pt x="614" y="773"/>
                  </a:lnTo>
                  <a:lnTo>
                    <a:pt x="424" y="1049"/>
                  </a:lnTo>
                  <a:lnTo>
                    <a:pt x="230" y="1327"/>
                  </a:lnTo>
                  <a:lnTo>
                    <a:pt x="169" y="1454"/>
                  </a:lnTo>
                  <a:lnTo>
                    <a:pt x="82" y="1847"/>
                  </a:lnTo>
                  <a:lnTo>
                    <a:pt x="67" y="1572"/>
                  </a:lnTo>
                  <a:lnTo>
                    <a:pt x="88" y="1300"/>
                  </a:lnTo>
                  <a:lnTo>
                    <a:pt x="190" y="809"/>
                  </a:lnTo>
                  <a:lnTo>
                    <a:pt x="257" y="441"/>
                  </a:lnTo>
                  <a:lnTo>
                    <a:pt x="308" y="139"/>
                  </a:lnTo>
                  <a:lnTo>
                    <a:pt x="348" y="36"/>
                  </a:lnTo>
                  <a:lnTo>
                    <a:pt x="333" y="0"/>
                  </a:lnTo>
                  <a:lnTo>
                    <a:pt x="302" y="102"/>
                  </a:lnTo>
                  <a:lnTo>
                    <a:pt x="245" y="292"/>
                  </a:lnTo>
                  <a:lnTo>
                    <a:pt x="154" y="825"/>
                  </a:lnTo>
                  <a:lnTo>
                    <a:pt x="67" y="1197"/>
                  </a:lnTo>
                  <a:lnTo>
                    <a:pt x="0" y="1659"/>
                  </a:lnTo>
                  <a:lnTo>
                    <a:pt x="6" y="1842"/>
                  </a:lnTo>
                  <a:lnTo>
                    <a:pt x="160" y="2180"/>
                  </a:lnTo>
                  <a:lnTo>
                    <a:pt x="276" y="2391"/>
                  </a:lnTo>
                  <a:lnTo>
                    <a:pt x="323" y="2391"/>
                  </a:lnTo>
                  <a:lnTo>
                    <a:pt x="226" y="2195"/>
                  </a:lnTo>
                  <a:lnTo>
                    <a:pt x="323" y="2068"/>
                  </a:lnTo>
                  <a:lnTo>
                    <a:pt x="455" y="1756"/>
                  </a:lnTo>
                  <a:lnTo>
                    <a:pt x="639" y="1515"/>
                  </a:lnTo>
                  <a:lnTo>
                    <a:pt x="865" y="1327"/>
                  </a:lnTo>
                  <a:lnTo>
                    <a:pt x="1014" y="1193"/>
                  </a:lnTo>
                  <a:lnTo>
                    <a:pt x="1131" y="1045"/>
                  </a:lnTo>
                  <a:lnTo>
                    <a:pt x="1213" y="886"/>
                  </a:lnTo>
                  <a:lnTo>
                    <a:pt x="1213" y="8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1" name="Freeform 41"/>
            <p:cNvSpPr>
              <a:spLocks/>
            </p:cNvSpPr>
            <p:nvPr/>
          </p:nvSpPr>
          <p:spPr bwMode="auto">
            <a:xfrm>
              <a:off x="2664" y="2128"/>
              <a:ext cx="213" cy="86"/>
            </a:xfrm>
            <a:custGeom>
              <a:avLst/>
              <a:gdLst>
                <a:gd name="T0" fmla="*/ 0 w 426"/>
                <a:gd name="T1" fmla="*/ 0 h 173"/>
                <a:gd name="T2" fmla="*/ 46 w 426"/>
                <a:gd name="T3" fmla="*/ 92 h 173"/>
                <a:gd name="T4" fmla="*/ 113 w 426"/>
                <a:gd name="T5" fmla="*/ 128 h 173"/>
                <a:gd name="T6" fmla="*/ 170 w 426"/>
                <a:gd name="T7" fmla="*/ 137 h 173"/>
                <a:gd name="T8" fmla="*/ 278 w 426"/>
                <a:gd name="T9" fmla="*/ 133 h 173"/>
                <a:gd name="T10" fmla="*/ 426 w 426"/>
                <a:gd name="T11" fmla="*/ 82 h 173"/>
                <a:gd name="T12" fmla="*/ 278 w 426"/>
                <a:gd name="T13" fmla="*/ 152 h 173"/>
                <a:gd name="T14" fmla="*/ 175 w 426"/>
                <a:gd name="T15" fmla="*/ 173 h 173"/>
                <a:gd name="T16" fmla="*/ 78 w 426"/>
                <a:gd name="T17" fmla="*/ 164 h 173"/>
                <a:gd name="T18" fmla="*/ 33 w 426"/>
                <a:gd name="T19" fmla="*/ 122 h 173"/>
                <a:gd name="T20" fmla="*/ 0 w 426"/>
                <a:gd name="T21" fmla="*/ 50 h 173"/>
                <a:gd name="T22" fmla="*/ 0 w 426"/>
                <a:gd name="T23" fmla="*/ 0 h 173"/>
                <a:gd name="T24" fmla="*/ 0 w 426"/>
                <a:gd name="T2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173">
                  <a:moveTo>
                    <a:pt x="0" y="0"/>
                  </a:moveTo>
                  <a:lnTo>
                    <a:pt x="46" y="92"/>
                  </a:lnTo>
                  <a:lnTo>
                    <a:pt x="113" y="128"/>
                  </a:lnTo>
                  <a:lnTo>
                    <a:pt x="170" y="137"/>
                  </a:lnTo>
                  <a:lnTo>
                    <a:pt x="278" y="133"/>
                  </a:lnTo>
                  <a:lnTo>
                    <a:pt x="426" y="82"/>
                  </a:lnTo>
                  <a:lnTo>
                    <a:pt x="278" y="152"/>
                  </a:lnTo>
                  <a:lnTo>
                    <a:pt x="175" y="173"/>
                  </a:lnTo>
                  <a:lnTo>
                    <a:pt x="78" y="164"/>
                  </a:lnTo>
                  <a:lnTo>
                    <a:pt x="33" y="122"/>
                  </a:lnTo>
                  <a:lnTo>
                    <a:pt x="0" y="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2" name="Freeform 42"/>
            <p:cNvSpPr>
              <a:spLocks/>
            </p:cNvSpPr>
            <p:nvPr/>
          </p:nvSpPr>
          <p:spPr bwMode="auto">
            <a:xfrm>
              <a:off x="3415" y="3138"/>
              <a:ext cx="112" cy="46"/>
            </a:xfrm>
            <a:custGeom>
              <a:avLst/>
              <a:gdLst>
                <a:gd name="T0" fmla="*/ 0 w 224"/>
                <a:gd name="T1" fmla="*/ 91 h 91"/>
                <a:gd name="T2" fmla="*/ 45 w 224"/>
                <a:gd name="T3" fmla="*/ 25 h 91"/>
                <a:gd name="T4" fmla="*/ 148 w 224"/>
                <a:gd name="T5" fmla="*/ 0 h 91"/>
                <a:gd name="T6" fmla="*/ 224 w 224"/>
                <a:gd name="T7" fmla="*/ 36 h 91"/>
                <a:gd name="T8" fmla="*/ 76 w 224"/>
                <a:gd name="T9" fmla="*/ 61 h 91"/>
                <a:gd name="T10" fmla="*/ 0 w 224"/>
                <a:gd name="T11" fmla="*/ 91 h 91"/>
                <a:gd name="T12" fmla="*/ 0 w 224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91">
                  <a:moveTo>
                    <a:pt x="0" y="91"/>
                  </a:moveTo>
                  <a:lnTo>
                    <a:pt x="45" y="25"/>
                  </a:lnTo>
                  <a:lnTo>
                    <a:pt x="148" y="0"/>
                  </a:lnTo>
                  <a:lnTo>
                    <a:pt x="224" y="36"/>
                  </a:lnTo>
                  <a:lnTo>
                    <a:pt x="76" y="61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3" name="Freeform 43"/>
            <p:cNvSpPr>
              <a:spLocks/>
            </p:cNvSpPr>
            <p:nvPr/>
          </p:nvSpPr>
          <p:spPr bwMode="auto">
            <a:xfrm>
              <a:off x="2377" y="2337"/>
              <a:ext cx="106" cy="143"/>
            </a:xfrm>
            <a:custGeom>
              <a:avLst/>
              <a:gdLst>
                <a:gd name="T0" fmla="*/ 61 w 213"/>
                <a:gd name="T1" fmla="*/ 0 h 287"/>
                <a:gd name="T2" fmla="*/ 213 w 213"/>
                <a:gd name="T3" fmla="*/ 102 h 287"/>
                <a:gd name="T4" fmla="*/ 0 w 213"/>
                <a:gd name="T5" fmla="*/ 287 h 287"/>
                <a:gd name="T6" fmla="*/ 167 w 213"/>
                <a:gd name="T7" fmla="*/ 112 h 287"/>
                <a:gd name="T8" fmla="*/ 61 w 213"/>
                <a:gd name="T9" fmla="*/ 0 h 287"/>
                <a:gd name="T10" fmla="*/ 61 w 213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287">
                  <a:moveTo>
                    <a:pt x="61" y="0"/>
                  </a:moveTo>
                  <a:lnTo>
                    <a:pt x="213" y="102"/>
                  </a:lnTo>
                  <a:lnTo>
                    <a:pt x="0" y="287"/>
                  </a:lnTo>
                  <a:lnTo>
                    <a:pt x="167" y="11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4" name="Freeform 44"/>
            <p:cNvSpPr>
              <a:spLocks/>
            </p:cNvSpPr>
            <p:nvPr/>
          </p:nvSpPr>
          <p:spPr bwMode="auto">
            <a:xfrm>
              <a:off x="2304" y="2618"/>
              <a:ext cx="179" cy="548"/>
            </a:xfrm>
            <a:custGeom>
              <a:avLst/>
              <a:gdLst>
                <a:gd name="T0" fmla="*/ 41 w 357"/>
                <a:gd name="T1" fmla="*/ 0 h 1097"/>
                <a:gd name="T2" fmla="*/ 36 w 357"/>
                <a:gd name="T3" fmla="*/ 441 h 1097"/>
                <a:gd name="T4" fmla="*/ 51 w 357"/>
                <a:gd name="T5" fmla="*/ 544 h 1097"/>
                <a:gd name="T6" fmla="*/ 93 w 357"/>
                <a:gd name="T7" fmla="*/ 646 h 1097"/>
                <a:gd name="T8" fmla="*/ 194 w 357"/>
                <a:gd name="T9" fmla="*/ 856 h 1097"/>
                <a:gd name="T10" fmla="*/ 357 w 357"/>
                <a:gd name="T11" fmla="*/ 1097 h 1097"/>
                <a:gd name="T12" fmla="*/ 184 w 357"/>
                <a:gd name="T13" fmla="*/ 856 h 1097"/>
                <a:gd name="T14" fmla="*/ 45 w 357"/>
                <a:gd name="T15" fmla="*/ 595 h 1097"/>
                <a:gd name="T16" fmla="*/ 0 w 357"/>
                <a:gd name="T17" fmla="*/ 441 h 1097"/>
                <a:gd name="T18" fmla="*/ 15 w 357"/>
                <a:gd name="T19" fmla="*/ 272 h 1097"/>
                <a:gd name="T20" fmla="*/ 41 w 357"/>
                <a:gd name="T21" fmla="*/ 0 h 1097"/>
                <a:gd name="T22" fmla="*/ 41 w 357"/>
                <a:gd name="T23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7" h="1097">
                  <a:moveTo>
                    <a:pt x="41" y="0"/>
                  </a:moveTo>
                  <a:lnTo>
                    <a:pt x="36" y="441"/>
                  </a:lnTo>
                  <a:lnTo>
                    <a:pt x="51" y="544"/>
                  </a:lnTo>
                  <a:lnTo>
                    <a:pt x="93" y="646"/>
                  </a:lnTo>
                  <a:lnTo>
                    <a:pt x="194" y="856"/>
                  </a:lnTo>
                  <a:lnTo>
                    <a:pt x="357" y="1097"/>
                  </a:lnTo>
                  <a:lnTo>
                    <a:pt x="184" y="856"/>
                  </a:lnTo>
                  <a:lnTo>
                    <a:pt x="45" y="595"/>
                  </a:lnTo>
                  <a:lnTo>
                    <a:pt x="0" y="441"/>
                  </a:lnTo>
                  <a:lnTo>
                    <a:pt x="15" y="272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5" name="Freeform 45"/>
            <p:cNvSpPr>
              <a:spLocks/>
            </p:cNvSpPr>
            <p:nvPr/>
          </p:nvSpPr>
          <p:spPr bwMode="auto">
            <a:xfrm>
              <a:off x="1943" y="2017"/>
              <a:ext cx="719" cy="1216"/>
            </a:xfrm>
            <a:custGeom>
              <a:avLst/>
              <a:gdLst>
                <a:gd name="T0" fmla="*/ 1438 w 1438"/>
                <a:gd name="T1" fmla="*/ 25 h 2431"/>
                <a:gd name="T2" fmla="*/ 1401 w 1438"/>
                <a:gd name="T3" fmla="*/ 55 h 2431"/>
                <a:gd name="T4" fmla="*/ 1304 w 1438"/>
                <a:gd name="T5" fmla="*/ 230 h 2431"/>
                <a:gd name="T6" fmla="*/ 1126 w 1438"/>
                <a:gd name="T7" fmla="*/ 414 h 2431"/>
                <a:gd name="T8" fmla="*/ 1259 w 1438"/>
                <a:gd name="T9" fmla="*/ 236 h 2431"/>
                <a:gd name="T10" fmla="*/ 1050 w 1438"/>
                <a:gd name="T11" fmla="*/ 317 h 2431"/>
                <a:gd name="T12" fmla="*/ 719 w 1438"/>
                <a:gd name="T13" fmla="*/ 439 h 2431"/>
                <a:gd name="T14" fmla="*/ 616 w 1438"/>
                <a:gd name="T15" fmla="*/ 511 h 2431"/>
                <a:gd name="T16" fmla="*/ 462 w 1438"/>
                <a:gd name="T17" fmla="*/ 720 h 2431"/>
                <a:gd name="T18" fmla="*/ 416 w 1438"/>
                <a:gd name="T19" fmla="*/ 849 h 2431"/>
                <a:gd name="T20" fmla="*/ 338 w 1438"/>
                <a:gd name="T21" fmla="*/ 977 h 2431"/>
                <a:gd name="T22" fmla="*/ 278 w 1438"/>
                <a:gd name="T23" fmla="*/ 1131 h 2431"/>
                <a:gd name="T24" fmla="*/ 232 w 1438"/>
                <a:gd name="T25" fmla="*/ 1330 h 2431"/>
                <a:gd name="T26" fmla="*/ 105 w 1438"/>
                <a:gd name="T27" fmla="*/ 1669 h 2431"/>
                <a:gd name="T28" fmla="*/ 120 w 1438"/>
                <a:gd name="T29" fmla="*/ 1760 h 2431"/>
                <a:gd name="T30" fmla="*/ 202 w 1438"/>
                <a:gd name="T31" fmla="*/ 1887 h 2431"/>
                <a:gd name="T32" fmla="*/ 202 w 1438"/>
                <a:gd name="T33" fmla="*/ 1975 h 2431"/>
                <a:gd name="T34" fmla="*/ 177 w 1438"/>
                <a:gd name="T35" fmla="*/ 2057 h 2431"/>
                <a:gd name="T36" fmla="*/ 289 w 1438"/>
                <a:gd name="T37" fmla="*/ 2068 h 2431"/>
                <a:gd name="T38" fmla="*/ 401 w 1438"/>
                <a:gd name="T39" fmla="*/ 2144 h 2431"/>
                <a:gd name="T40" fmla="*/ 243 w 1438"/>
                <a:gd name="T41" fmla="*/ 2133 h 2431"/>
                <a:gd name="T42" fmla="*/ 135 w 1438"/>
                <a:gd name="T43" fmla="*/ 2159 h 2431"/>
                <a:gd name="T44" fmla="*/ 84 w 1438"/>
                <a:gd name="T45" fmla="*/ 2184 h 2431"/>
                <a:gd name="T46" fmla="*/ 59 w 1438"/>
                <a:gd name="T47" fmla="*/ 2247 h 2431"/>
                <a:gd name="T48" fmla="*/ 84 w 1438"/>
                <a:gd name="T49" fmla="*/ 2307 h 2431"/>
                <a:gd name="T50" fmla="*/ 120 w 1438"/>
                <a:gd name="T51" fmla="*/ 2431 h 2431"/>
                <a:gd name="T52" fmla="*/ 38 w 1438"/>
                <a:gd name="T53" fmla="*/ 2431 h 2431"/>
                <a:gd name="T54" fmla="*/ 38 w 1438"/>
                <a:gd name="T55" fmla="*/ 2344 h 2431"/>
                <a:gd name="T56" fmla="*/ 11 w 1438"/>
                <a:gd name="T57" fmla="*/ 2241 h 2431"/>
                <a:gd name="T58" fmla="*/ 0 w 1438"/>
                <a:gd name="T59" fmla="*/ 2180 h 2431"/>
                <a:gd name="T60" fmla="*/ 23 w 1438"/>
                <a:gd name="T61" fmla="*/ 2123 h 2431"/>
                <a:gd name="T62" fmla="*/ 93 w 1438"/>
                <a:gd name="T63" fmla="*/ 2057 h 2431"/>
                <a:gd name="T64" fmla="*/ 129 w 1438"/>
                <a:gd name="T65" fmla="*/ 2005 h 2431"/>
                <a:gd name="T66" fmla="*/ 145 w 1438"/>
                <a:gd name="T67" fmla="*/ 1969 h 2431"/>
                <a:gd name="T68" fmla="*/ 145 w 1438"/>
                <a:gd name="T69" fmla="*/ 1929 h 2431"/>
                <a:gd name="T70" fmla="*/ 135 w 1438"/>
                <a:gd name="T71" fmla="*/ 1893 h 2431"/>
                <a:gd name="T72" fmla="*/ 110 w 1438"/>
                <a:gd name="T73" fmla="*/ 1857 h 2431"/>
                <a:gd name="T74" fmla="*/ 63 w 1438"/>
                <a:gd name="T75" fmla="*/ 1806 h 2431"/>
                <a:gd name="T76" fmla="*/ 48 w 1438"/>
                <a:gd name="T77" fmla="*/ 1739 h 2431"/>
                <a:gd name="T78" fmla="*/ 48 w 1438"/>
                <a:gd name="T79" fmla="*/ 1678 h 2431"/>
                <a:gd name="T80" fmla="*/ 74 w 1438"/>
                <a:gd name="T81" fmla="*/ 1600 h 2431"/>
                <a:gd name="T82" fmla="*/ 177 w 1438"/>
                <a:gd name="T83" fmla="*/ 1382 h 2431"/>
                <a:gd name="T84" fmla="*/ 211 w 1438"/>
                <a:gd name="T85" fmla="*/ 1243 h 2431"/>
                <a:gd name="T86" fmla="*/ 262 w 1438"/>
                <a:gd name="T87" fmla="*/ 1059 h 2431"/>
                <a:gd name="T88" fmla="*/ 335 w 1438"/>
                <a:gd name="T89" fmla="*/ 901 h 2431"/>
                <a:gd name="T90" fmla="*/ 405 w 1438"/>
                <a:gd name="T91" fmla="*/ 751 h 2431"/>
                <a:gd name="T92" fmla="*/ 513 w 1438"/>
                <a:gd name="T93" fmla="*/ 572 h 2431"/>
                <a:gd name="T94" fmla="*/ 616 w 1438"/>
                <a:gd name="T95" fmla="*/ 466 h 2431"/>
                <a:gd name="T96" fmla="*/ 698 w 1438"/>
                <a:gd name="T97" fmla="*/ 409 h 2431"/>
                <a:gd name="T98" fmla="*/ 943 w 1438"/>
                <a:gd name="T99" fmla="*/ 312 h 2431"/>
                <a:gd name="T100" fmla="*/ 1177 w 1438"/>
                <a:gd name="T101" fmla="*/ 230 h 2431"/>
                <a:gd name="T102" fmla="*/ 1284 w 1438"/>
                <a:gd name="T103" fmla="*/ 188 h 2431"/>
                <a:gd name="T104" fmla="*/ 1386 w 1438"/>
                <a:gd name="T105" fmla="*/ 36 h 2431"/>
                <a:gd name="T106" fmla="*/ 1417 w 1438"/>
                <a:gd name="T107" fmla="*/ 0 h 2431"/>
                <a:gd name="T108" fmla="*/ 1438 w 1438"/>
                <a:gd name="T109" fmla="*/ 25 h 2431"/>
                <a:gd name="T110" fmla="*/ 1438 w 1438"/>
                <a:gd name="T111" fmla="*/ 25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8" h="2431">
                  <a:moveTo>
                    <a:pt x="1438" y="25"/>
                  </a:moveTo>
                  <a:lnTo>
                    <a:pt x="1401" y="55"/>
                  </a:lnTo>
                  <a:lnTo>
                    <a:pt x="1304" y="230"/>
                  </a:lnTo>
                  <a:lnTo>
                    <a:pt x="1126" y="414"/>
                  </a:lnTo>
                  <a:lnTo>
                    <a:pt x="1259" y="236"/>
                  </a:lnTo>
                  <a:lnTo>
                    <a:pt x="1050" y="317"/>
                  </a:lnTo>
                  <a:lnTo>
                    <a:pt x="719" y="439"/>
                  </a:lnTo>
                  <a:lnTo>
                    <a:pt x="616" y="511"/>
                  </a:lnTo>
                  <a:lnTo>
                    <a:pt x="462" y="720"/>
                  </a:lnTo>
                  <a:lnTo>
                    <a:pt x="416" y="849"/>
                  </a:lnTo>
                  <a:lnTo>
                    <a:pt x="338" y="977"/>
                  </a:lnTo>
                  <a:lnTo>
                    <a:pt x="278" y="1131"/>
                  </a:lnTo>
                  <a:lnTo>
                    <a:pt x="232" y="1330"/>
                  </a:lnTo>
                  <a:lnTo>
                    <a:pt x="105" y="1669"/>
                  </a:lnTo>
                  <a:lnTo>
                    <a:pt x="120" y="1760"/>
                  </a:lnTo>
                  <a:lnTo>
                    <a:pt x="202" y="1887"/>
                  </a:lnTo>
                  <a:lnTo>
                    <a:pt x="202" y="1975"/>
                  </a:lnTo>
                  <a:lnTo>
                    <a:pt x="177" y="2057"/>
                  </a:lnTo>
                  <a:lnTo>
                    <a:pt x="289" y="2068"/>
                  </a:lnTo>
                  <a:lnTo>
                    <a:pt x="401" y="2144"/>
                  </a:lnTo>
                  <a:lnTo>
                    <a:pt x="243" y="2133"/>
                  </a:lnTo>
                  <a:lnTo>
                    <a:pt x="135" y="2159"/>
                  </a:lnTo>
                  <a:lnTo>
                    <a:pt x="84" y="2184"/>
                  </a:lnTo>
                  <a:lnTo>
                    <a:pt x="59" y="2247"/>
                  </a:lnTo>
                  <a:lnTo>
                    <a:pt x="84" y="2307"/>
                  </a:lnTo>
                  <a:lnTo>
                    <a:pt x="120" y="2431"/>
                  </a:lnTo>
                  <a:lnTo>
                    <a:pt x="38" y="2431"/>
                  </a:lnTo>
                  <a:lnTo>
                    <a:pt x="38" y="2344"/>
                  </a:lnTo>
                  <a:lnTo>
                    <a:pt x="11" y="2241"/>
                  </a:lnTo>
                  <a:lnTo>
                    <a:pt x="0" y="2180"/>
                  </a:lnTo>
                  <a:lnTo>
                    <a:pt x="23" y="2123"/>
                  </a:lnTo>
                  <a:lnTo>
                    <a:pt x="93" y="2057"/>
                  </a:lnTo>
                  <a:lnTo>
                    <a:pt x="129" y="2005"/>
                  </a:lnTo>
                  <a:lnTo>
                    <a:pt x="145" y="1969"/>
                  </a:lnTo>
                  <a:lnTo>
                    <a:pt x="145" y="1929"/>
                  </a:lnTo>
                  <a:lnTo>
                    <a:pt x="135" y="1893"/>
                  </a:lnTo>
                  <a:lnTo>
                    <a:pt x="110" y="1857"/>
                  </a:lnTo>
                  <a:lnTo>
                    <a:pt x="63" y="1806"/>
                  </a:lnTo>
                  <a:lnTo>
                    <a:pt x="48" y="1739"/>
                  </a:lnTo>
                  <a:lnTo>
                    <a:pt x="48" y="1678"/>
                  </a:lnTo>
                  <a:lnTo>
                    <a:pt x="74" y="1600"/>
                  </a:lnTo>
                  <a:lnTo>
                    <a:pt x="177" y="1382"/>
                  </a:lnTo>
                  <a:lnTo>
                    <a:pt x="211" y="1243"/>
                  </a:lnTo>
                  <a:lnTo>
                    <a:pt x="262" y="1059"/>
                  </a:lnTo>
                  <a:lnTo>
                    <a:pt x="335" y="901"/>
                  </a:lnTo>
                  <a:lnTo>
                    <a:pt x="405" y="751"/>
                  </a:lnTo>
                  <a:lnTo>
                    <a:pt x="513" y="572"/>
                  </a:lnTo>
                  <a:lnTo>
                    <a:pt x="616" y="466"/>
                  </a:lnTo>
                  <a:lnTo>
                    <a:pt x="698" y="409"/>
                  </a:lnTo>
                  <a:lnTo>
                    <a:pt x="943" y="312"/>
                  </a:lnTo>
                  <a:lnTo>
                    <a:pt x="1177" y="230"/>
                  </a:lnTo>
                  <a:lnTo>
                    <a:pt x="1284" y="188"/>
                  </a:lnTo>
                  <a:lnTo>
                    <a:pt x="1386" y="36"/>
                  </a:lnTo>
                  <a:lnTo>
                    <a:pt x="1417" y="0"/>
                  </a:lnTo>
                  <a:lnTo>
                    <a:pt x="1438" y="25"/>
                  </a:lnTo>
                  <a:lnTo>
                    <a:pt x="143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6" name="Freeform 46"/>
            <p:cNvSpPr>
              <a:spLocks/>
            </p:cNvSpPr>
            <p:nvPr/>
          </p:nvSpPr>
          <p:spPr bwMode="auto">
            <a:xfrm>
              <a:off x="2110" y="2524"/>
              <a:ext cx="174" cy="635"/>
            </a:xfrm>
            <a:custGeom>
              <a:avLst/>
              <a:gdLst>
                <a:gd name="T0" fmla="*/ 137 w 348"/>
                <a:gd name="T1" fmla="*/ 0 h 1270"/>
                <a:gd name="T2" fmla="*/ 137 w 348"/>
                <a:gd name="T3" fmla="*/ 435 h 1270"/>
                <a:gd name="T4" fmla="*/ 142 w 348"/>
                <a:gd name="T5" fmla="*/ 711 h 1270"/>
                <a:gd name="T6" fmla="*/ 157 w 348"/>
                <a:gd name="T7" fmla="*/ 890 h 1270"/>
                <a:gd name="T8" fmla="*/ 184 w 348"/>
                <a:gd name="T9" fmla="*/ 1007 h 1270"/>
                <a:gd name="T10" fmla="*/ 239 w 348"/>
                <a:gd name="T11" fmla="*/ 1110 h 1270"/>
                <a:gd name="T12" fmla="*/ 348 w 348"/>
                <a:gd name="T13" fmla="*/ 1270 h 1270"/>
                <a:gd name="T14" fmla="*/ 251 w 348"/>
                <a:gd name="T15" fmla="*/ 1186 h 1270"/>
                <a:gd name="T16" fmla="*/ 127 w 348"/>
                <a:gd name="T17" fmla="*/ 1146 h 1270"/>
                <a:gd name="T18" fmla="*/ 169 w 348"/>
                <a:gd name="T19" fmla="*/ 1070 h 1270"/>
                <a:gd name="T20" fmla="*/ 0 w 348"/>
                <a:gd name="T21" fmla="*/ 977 h 1270"/>
                <a:gd name="T22" fmla="*/ 66 w 348"/>
                <a:gd name="T23" fmla="*/ 983 h 1270"/>
                <a:gd name="T24" fmla="*/ 76 w 348"/>
                <a:gd name="T25" fmla="*/ 838 h 1270"/>
                <a:gd name="T26" fmla="*/ 112 w 348"/>
                <a:gd name="T27" fmla="*/ 542 h 1270"/>
                <a:gd name="T28" fmla="*/ 137 w 348"/>
                <a:gd name="T29" fmla="*/ 0 h 1270"/>
                <a:gd name="T30" fmla="*/ 137 w 348"/>
                <a:gd name="T31" fmla="*/ 0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8" h="1270">
                  <a:moveTo>
                    <a:pt x="137" y="0"/>
                  </a:moveTo>
                  <a:lnTo>
                    <a:pt x="137" y="435"/>
                  </a:lnTo>
                  <a:lnTo>
                    <a:pt x="142" y="711"/>
                  </a:lnTo>
                  <a:lnTo>
                    <a:pt x="157" y="890"/>
                  </a:lnTo>
                  <a:lnTo>
                    <a:pt x="184" y="1007"/>
                  </a:lnTo>
                  <a:lnTo>
                    <a:pt x="239" y="1110"/>
                  </a:lnTo>
                  <a:lnTo>
                    <a:pt x="348" y="1270"/>
                  </a:lnTo>
                  <a:lnTo>
                    <a:pt x="251" y="1186"/>
                  </a:lnTo>
                  <a:lnTo>
                    <a:pt x="127" y="1146"/>
                  </a:lnTo>
                  <a:lnTo>
                    <a:pt x="169" y="1070"/>
                  </a:lnTo>
                  <a:lnTo>
                    <a:pt x="0" y="977"/>
                  </a:lnTo>
                  <a:lnTo>
                    <a:pt x="66" y="983"/>
                  </a:lnTo>
                  <a:lnTo>
                    <a:pt x="76" y="838"/>
                  </a:lnTo>
                  <a:lnTo>
                    <a:pt x="112" y="54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7" name="Freeform 47"/>
            <p:cNvSpPr>
              <a:spLocks/>
            </p:cNvSpPr>
            <p:nvPr/>
          </p:nvSpPr>
          <p:spPr bwMode="auto">
            <a:xfrm>
              <a:off x="2312" y="3184"/>
              <a:ext cx="56" cy="49"/>
            </a:xfrm>
            <a:custGeom>
              <a:avLst/>
              <a:gdLst>
                <a:gd name="T0" fmla="*/ 0 w 112"/>
                <a:gd name="T1" fmla="*/ 0 h 99"/>
                <a:gd name="T2" fmla="*/ 112 w 112"/>
                <a:gd name="T3" fmla="*/ 99 h 99"/>
                <a:gd name="T4" fmla="*/ 51 w 112"/>
                <a:gd name="T5" fmla="*/ 99 h 99"/>
                <a:gd name="T6" fmla="*/ 0 w 112"/>
                <a:gd name="T7" fmla="*/ 0 h 99"/>
                <a:gd name="T8" fmla="*/ 0 w 112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9">
                  <a:moveTo>
                    <a:pt x="0" y="0"/>
                  </a:moveTo>
                  <a:lnTo>
                    <a:pt x="112" y="99"/>
                  </a:lnTo>
                  <a:lnTo>
                    <a:pt x="51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8" name="Freeform 48"/>
            <p:cNvSpPr>
              <a:spLocks/>
            </p:cNvSpPr>
            <p:nvPr/>
          </p:nvSpPr>
          <p:spPr bwMode="auto">
            <a:xfrm>
              <a:off x="2621" y="1430"/>
              <a:ext cx="334" cy="138"/>
            </a:xfrm>
            <a:custGeom>
              <a:avLst/>
              <a:gdLst>
                <a:gd name="T0" fmla="*/ 32 w 667"/>
                <a:gd name="T1" fmla="*/ 86 h 276"/>
                <a:gd name="T2" fmla="*/ 93 w 667"/>
                <a:gd name="T3" fmla="*/ 12 h 276"/>
                <a:gd name="T4" fmla="*/ 194 w 667"/>
                <a:gd name="T5" fmla="*/ 0 h 276"/>
                <a:gd name="T6" fmla="*/ 258 w 667"/>
                <a:gd name="T7" fmla="*/ 57 h 276"/>
                <a:gd name="T8" fmla="*/ 437 w 667"/>
                <a:gd name="T9" fmla="*/ 82 h 276"/>
                <a:gd name="T10" fmla="*/ 604 w 667"/>
                <a:gd name="T11" fmla="*/ 143 h 276"/>
                <a:gd name="T12" fmla="*/ 667 w 667"/>
                <a:gd name="T13" fmla="*/ 202 h 276"/>
                <a:gd name="T14" fmla="*/ 498 w 667"/>
                <a:gd name="T15" fmla="*/ 192 h 276"/>
                <a:gd name="T16" fmla="*/ 441 w 667"/>
                <a:gd name="T17" fmla="*/ 242 h 276"/>
                <a:gd name="T18" fmla="*/ 357 w 667"/>
                <a:gd name="T19" fmla="*/ 276 h 276"/>
                <a:gd name="T20" fmla="*/ 234 w 667"/>
                <a:gd name="T21" fmla="*/ 255 h 276"/>
                <a:gd name="T22" fmla="*/ 140 w 667"/>
                <a:gd name="T23" fmla="*/ 230 h 276"/>
                <a:gd name="T24" fmla="*/ 4 w 667"/>
                <a:gd name="T25" fmla="*/ 242 h 276"/>
                <a:gd name="T26" fmla="*/ 0 w 667"/>
                <a:gd name="T27" fmla="*/ 146 h 276"/>
                <a:gd name="T28" fmla="*/ 32 w 667"/>
                <a:gd name="T29" fmla="*/ 86 h 276"/>
                <a:gd name="T30" fmla="*/ 32 w 667"/>
                <a:gd name="T31" fmla="*/ 8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7" h="276">
                  <a:moveTo>
                    <a:pt x="32" y="86"/>
                  </a:moveTo>
                  <a:lnTo>
                    <a:pt x="93" y="12"/>
                  </a:lnTo>
                  <a:lnTo>
                    <a:pt x="194" y="0"/>
                  </a:lnTo>
                  <a:lnTo>
                    <a:pt x="258" y="57"/>
                  </a:lnTo>
                  <a:lnTo>
                    <a:pt x="437" y="82"/>
                  </a:lnTo>
                  <a:lnTo>
                    <a:pt x="604" y="143"/>
                  </a:lnTo>
                  <a:lnTo>
                    <a:pt x="667" y="202"/>
                  </a:lnTo>
                  <a:lnTo>
                    <a:pt x="498" y="192"/>
                  </a:lnTo>
                  <a:lnTo>
                    <a:pt x="441" y="242"/>
                  </a:lnTo>
                  <a:lnTo>
                    <a:pt x="357" y="276"/>
                  </a:lnTo>
                  <a:lnTo>
                    <a:pt x="234" y="255"/>
                  </a:lnTo>
                  <a:lnTo>
                    <a:pt x="140" y="230"/>
                  </a:lnTo>
                  <a:lnTo>
                    <a:pt x="4" y="242"/>
                  </a:lnTo>
                  <a:lnTo>
                    <a:pt x="0" y="146"/>
                  </a:lnTo>
                  <a:lnTo>
                    <a:pt x="32" y="86"/>
                  </a:lnTo>
                  <a:lnTo>
                    <a:pt x="32" y="86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9" name="Freeform 49"/>
            <p:cNvSpPr>
              <a:spLocks/>
            </p:cNvSpPr>
            <p:nvPr/>
          </p:nvSpPr>
          <p:spPr bwMode="auto">
            <a:xfrm>
              <a:off x="2774" y="1629"/>
              <a:ext cx="64" cy="137"/>
            </a:xfrm>
            <a:custGeom>
              <a:avLst/>
              <a:gdLst>
                <a:gd name="T0" fmla="*/ 40 w 127"/>
                <a:gd name="T1" fmla="*/ 274 h 274"/>
                <a:gd name="T2" fmla="*/ 0 w 127"/>
                <a:gd name="T3" fmla="*/ 202 h 274"/>
                <a:gd name="T4" fmla="*/ 17 w 127"/>
                <a:gd name="T5" fmla="*/ 149 h 274"/>
                <a:gd name="T6" fmla="*/ 28 w 127"/>
                <a:gd name="T7" fmla="*/ 99 h 274"/>
                <a:gd name="T8" fmla="*/ 19 w 127"/>
                <a:gd name="T9" fmla="*/ 21 h 274"/>
                <a:gd name="T10" fmla="*/ 44 w 127"/>
                <a:gd name="T11" fmla="*/ 0 h 274"/>
                <a:gd name="T12" fmla="*/ 84 w 127"/>
                <a:gd name="T13" fmla="*/ 27 h 274"/>
                <a:gd name="T14" fmla="*/ 103 w 127"/>
                <a:gd name="T15" fmla="*/ 101 h 274"/>
                <a:gd name="T16" fmla="*/ 127 w 127"/>
                <a:gd name="T17" fmla="*/ 175 h 274"/>
                <a:gd name="T18" fmla="*/ 108 w 127"/>
                <a:gd name="T19" fmla="*/ 246 h 274"/>
                <a:gd name="T20" fmla="*/ 89 w 127"/>
                <a:gd name="T21" fmla="*/ 268 h 274"/>
                <a:gd name="T22" fmla="*/ 66 w 127"/>
                <a:gd name="T23" fmla="*/ 274 h 274"/>
                <a:gd name="T24" fmla="*/ 40 w 127"/>
                <a:gd name="T25" fmla="*/ 274 h 274"/>
                <a:gd name="T26" fmla="*/ 40 w 127"/>
                <a:gd name="T2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74">
                  <a:moveTo>
                    <a:pt x="40" y="274"/>
                  </a:moveTo>
                  <a:lnTo>
                    <a:pt x="0" y="202"/>
                  </a:lnTo>
                  <a:lnTo>
                    <a:pt x="17" y="149"/>
                  </a:lnTo>
                  <a:lnTo>
                    <a:pt x="28" y="99"/>
                  </a:lnTo>
                  <a:lnTo>
                    <a:pt x="19" y="21"/>
                  </a:lnTo>
                  <a:lnTo>
                    <a:pt x="44" y="0"/>
                  </a:lnTo>
                  <a:lnTo>
                    <a:pt x="84" y="27"/>
                  </a:lnTo>
                  <a:lnTo>
                    <a:pt x="103" y="101"/>
                  </a:lnTo>
                  <a:lnTo>
                    <a:pt x="127" y="175"/>
                  </a:lnTo>
                  <a:lnTo>
                    <a:pt x="108" y="246"/>
                  </a:lnTo>
                  <a:lnTo>
                    <a:pt x="89" y="268"/>
                  </a:lnTo>
                  <a:lnTo>
                    <a:pt x="66" y="274"/>
                  </a:lnTo>
                  <a:lnTo>
                    <a:pt x="40" y="274"/>
                  </a:lnTo>
                  <a:lnTo>
                    <a:pt x="40" y="274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0" name="Freeform 50"/>
            <p:cNvSpPr>
              <a:spLocks/>
            </p:cNvSpPr>
            <p:nvPr/>
          </p:nvSpPr>
          <p:spPr bwMode="auto">
            <a:xfrm>
              <a:off x="2857" y="1735"/>
              <a:ext cx="38" cy="24"/>
            </a:xfrm>
            <a:custGeom>
              <a:avLst/>
              <a:gdLst>
                <a:gd name="T0" fmla="*/ 0 w 76"/>
                <a:gd name="T1" fmla="*/ 27 h 48"/>
                <a:gd name="T2" fmla="*/ 27 w 76"/>
                <a:gd name="T3" fmla="*/ 2 h 48"/>
                <a:gd name="T4" fmla="*/ 52 w 76"/>
                <a:gd name="T5" fmla="*/ 0 h 48"/>
                <a:gd name="T6" fmla="*/ 67 w 76"/>
                <a:gd name="T7" fmla="*/ 17 h 48"/>
                <a:gd name="T8" fmla="*/ 76 w 76"/>
                <a:gd name="T9" fmla="*/ 48 h 48"/>
                <a:gd name="T10" fmla="*/ 46 w 76"/>
                <a:gd name="T11" fmla="*/ 48 h 48"/>
                <a:gd name="T12" fmla="*/ 8 w 76"/>
                <a:gd name="T13" fmla="*/ 44 h 48"/>
                <a:gd name="T14" fmla="*/ 0 w 76"/>
                <a:gd name="T15" fmla="*/ 27 h 48"/>
                <a:gd name="T16" fmla="*/ 0 w 76"/>
                <a:gd name="T17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48">
                  <a:moveTo>
                    <a:pt x="0" y="27"/>
                  </a:moveTo>
                  <a:lnTo>
                    <a:pt x="27" y="2"/>
                  </a:lnTo>
                  <a:lnTo>
                    <a:pt x="52" y="0"/>
                  </a:lnTo>
                  <a:lnTo>
                    <a:pt x="67" y="17"/>
                  </a:lnTo>
                  <a:lnTo>
                    <a:pt x="76" y="48"/>
                  </a:lnTo>
                  <a:lnTo>
                    <a:pt x="46" y="48"/>
                  </a:lnTo>
                  <a:lnTo>
                    <a:pt x="8" y="44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1" name="Freeform 51"/>
            <p:cNvSpPr>
              <a:spLocks/>
            </p:cNvSpPr>
            <p:nvPr/>
          </p:nvSpPr>
          <p:spPr bwMode="auto">
            <a:xfrm>
              <a:off x="2584" y="1711"/>
              <a:ext cx="150" cy="103"/>
            </a:xfrm>
            <a:custGeom>
              <a:avLst/>
              <a:gdLst>
                <a:gd name="T0" fmla="*/ 30 w 300"/>
                <a:gd name="T1" fmla="*/ 9 h 205"/>
                <a:gd name="T2" fmla="*/ 78 w 300"/>
                <a:gd name="T3" fmla="*/ 24 h 205"/>
                <a:gd name="T4" fmla="*/ 154 w 300"/>
                <a:gd name="T5" fmla="*/ 38 h 205"/>
                <a:gd name="T6" fmla="*/ 239 w 300"/>
                <a:gd name="T7" fmla="*/ 23 h 205"/>
                <a:gd name="T8" fmla="*/ 300 w 300"/>
                <a:gd name="T9" fmla="*/ 0 h 205"/>
                <a:gd name="T10" fmla="*/ 300 w 300"/>
                <a:gd name="T11" fmla="*/ 30 h 205"/>
                <a:gd name="T12" fmla="*/ 256 w 300"/>
                <a:gd name="T13" fmla="*/ 80 h 205"/>
                <a:gd name="T14" fmla="*/ 194 w 300"/>
                <a:gd name="T15" fmla="*/ 146 h 205"/>
                <a:gd name="T16" fmla="*/ 127 w 300"/>
                <a:gd name="T17" fmla="*/ 203 h 205"/>
                <a:gd name="T18" fmla="*/ 81 w 300"/>
                <a:gd name="T19" fmla="*/ 205 h 205"/>
                <a:gd name="T20" fmla="*/ 11 w 300"/>
                <a:gd name="T21" fmla="*/ 158 h 205"/>
                <a:gd name="T22" fmla="*/ 0 w 300"/>
                <a:gd name="T23" fmla="*/ 95 h 205"/>
                <a:gd name="T24" fmla="*/ 17 w 300"/>
                <a:gd name="T25" fmla="*/ 36 h 205"/>
                <a:gd name="T26" fmla="*/ 30 w 300"/>
                <a:gd name="T27" fmla="*/ 9 h 205"/>
                <a:gd name="T28" fmla="*/ 30 w 300"/>
                <a:gd name="T29" fmla="*/ 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205">
                  <a:moveTo>
                    <a:pt x="30" y="9"/>
                  </a:moveTo>
                  <a:lnTo>
                    <a:pt x="78" y="24"/>
                  </a:lnTo>
                  <a:lnTo>
                    <a:pt x="154" y="38"/>
                  </a:lnTo>
                  <a:lnTo>
                    <a:pt x="239" y="23"/>
                  </a:lnTo>
                  <a:lnTo>
                    <a:pt x="300" y="0"/>
                  </a:lnTo>
                  <a:lnTo>
                    <a:pt x="300" y="30"/>
                  </a:lnTo>
                  <a:lnTo>
                    <a:pt x="256" y="80"/>
                  </a:lnTo>
                  <a:lnTo>
                    <a:pt x="194" y="146"/>
                  </a:lnTo>
                  <a:lnTo>
                    <a:pt x="127" y="203"/>
                  </a:lnTo>
                  <a:lnTo>
                    <a:pt x="81" y="205"/>
                  </a:lnTo>
                  <a:lnTo>
                    <a:pt x="11" y="158"/>
                  </a:lnTo>
                  <a:lnTo>
                    <a:pt x="0" y="95"/>
                  </a:lnTo>
                  <a:lnTo>
                    <a:pt x="17" y="36"/>
                  </a:lnTo>
                  <a:lnTo>
                    <a:pt x="30" y="9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2" name="Freeform 52"/>
            <p:cNvSpPr>
              <a:spLocks/>
            </p:cNvSpPr>
            <p:nvPr/>
          </p:nvSpPr>
          <p:spPr bwMode="auto">
            <a:xfrm>
              <a:off x="2862" y="1662"/>
              <a:ext cx="165" cy="104"/>
            </a:xfrm>
            <a:custGeom>
              <a:avLst/>
              <a:gdLst>
                <a:gd name="T0" fmla="*/ 0 w 329"/>
                <a:gd name="T1" fmla="*/ 59 h 207"/>
                <a:gd name="T2" fmla="*/ 76 w 329"/>
                <a:gd name="T3" fmla="*/ 63 h 207"/>
                <a:gd name="T4" fmla="*/ 156 w 329"/>
                <a:gd name="T5" fmla="*/ 59 h 207"/>
                <a:gd name="T6" fmla="*/ 232 w 329"/>
                <a:gd name="T7" fmla="*/ 36 h 207"/>
                <a:gd name="T8" fmla="*/ 302 w 329"/>
                <a:gd name="T9" fmla="*/ 0 h 207"/>
                <a:gd name="T10" fmla="*/ 329 w 329"/>
                <a:gd name="T11" fmla="*/ 34 h 207"/>
                <a:gd name="T12" fmla="*/ 327 w 329"/>
                <a:gd name="T13" fmla="*/ 122 h 207"/>
                <a:gd name="T14" fmla="*/ 296 w 329"/>
                <a:gd name="T15" fmla="*/ 184 h 207"/>
                <a:gd name="T16" fmla="*/ 251 w 329"/>
                <a:gd name="T17" fmla="*/ 207 h 207"/>
                <a:gd name="T18" fmla="*/ 175 w 329"/>
                <a:gd name="T19" fmla="*/ 200 h 207"/>
                <a:gd name="T20" fmla="*/ 112 w 329"/>
                <a:gd name="T21" fmla="*/ 160 h 207"/>
                <a:gd name="T22" fmla="*/ 42 w 329"/>
                <a:gd name="T23" fmla="*/ 108 h 207"/>
                <a:gd name="T24" fmla="*/ 0 w 329"/>
                <a:gd name="T25" fmla="*/ 59 h 207"/>
                <a:gd name="T26" fmla="*/ 0 w 329"/>
                <a:gd name="T27" fmla="*/ 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9" h="207">
                  <a:moveTo>
                    <a:pt x="0" y="59"/>
                  </a:moveTo>
                  <a:lnTo>
                    <a:pt x="76" y="63"/>
                  </a:lnTo>
                  <a:lnTo>
                    <a:pt x="156" y="59"/>
                  </a:lnTo>
                  <a:lnTo>
                    <a:pt x="232" y="36"/>
                  </a:lnTo>
                  <a:lnTo>
                    <a:pt x="302" y="0"/>
                  </a:lnTo>
                  <a:lnTo>
                    <a:pt x="329" y="34"/>
                  </a:lnTo>
                  <a:lnTo>
                    <a:pt x="327" y="122"/>
                  </a:lnTo>
                  <a:lnTo>
                    <a:pt x="296" y="184"/>
                  </a:lnTo>
                  <a:lnTo>
                    <a:pt x="251" y="207"/>
                  </a:lnTo>
                  <a:lnTo>
                    <a:pt x="175" y="200"/>
                  </a:lnTo>
                  <a:lnTo>
                    <a:pt x="112" y="160"/>
                  </a:lnTo>
                  <a:lnTo>
                    <a:pt x="42" y="108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3" name="Freeform 53"/>
            <p:cNvSpPr>
              <a:spLocks/>
            </p:cNvSpPr>
            <p:nvPr/>
          </p:nvSpPr>
          <p:spPr bwMode="auto">
            <a:xfrm>
              <a:off x="2696" y="1796"/>
              <a:ext cx="242" cy="61"/>
            </a:xfrm>
            <a:custGeom>
              <a:avLst/>
              <a:gdLst>
                <a:gd name="T0" fmla="*/ 0 w 485"/>
                <a:gd name="T1" fmla="*/ 122 h 122"/>
                <a:gd name="T2" fmla="*/ 21 w 485"/>
                <a:gd name="T3" fmla="*/ 70 h 122"/>
                <a:gd name="T4" fmla="*/ 118 w 485"/>
                <a:gd name="T5" fmla="*/ 23 h 122"/>
                <a:gd name="T6" fmla="*/ 158 w 485"/>
                <a:gd name="T7" fmla="*/ 13 h 122"/>
                <a:gd name="T8" fmla="*/ 196 w 485"/>
                <a:gd name="T9" fmla="*/ 28 h 122"/>
                <a:gd name="T10" fmla="*/ 243 w 485"/>
                <a:gd name="T11" fmla="*/ 61 h 122"/>
                <a:gd name="T12" fmla="*/ 293 w 485"/>
                <a:gd name="T13" fmla="*/ 51 h 122"/>
                <a:gd name="T14" fmla="*/ 340 w 485"/>
                <a:gd name="T15" fmla="*/ 21 h 122"/>
                <a:gd name="T16" fmla="*/ 377 w 485"/>
                <a:gd name="T17" fmla="*/ 0 h 122"/>
                <a:gd name="T18" fmla="*/ 418 w 485"/>
                <a:gd name="T19" fmla="*/ 23 h 122"/>
                <a:gd name="T20" fmla="*/ 454 w 485"/>
                <a:gd name="T21" fmla="*/ 23 h 122"/>
                <a:gd name="T22" fmla="*/ 485 w 485"/>
                <a:gd name="T23" fmla="*/ 68 h 122"/>
                <a:gd name="T24" fmla="*/ 434 w 485"/>
                <a:gd name="T25" fmla="*/ 93 h 122"/>
                <a:gd name="T26" fmla="*/ 373 w 485"/>
                <a:gd name="T27" fmla="*/ 101 h 122"/>
                <a:gd name="T28" fmla="*/ 293 w 485"/>
                <a:gd name="T29" fmla="*/ 101 h 122"/>
                <a:gd name="T30" fmla="*/ 213 w 485"/>
                <a:gd name="T31" fmla="*/ 106 h 122"/>
                <a:gd name="T32" fmla="*/ 99 w 485"/>
                <a:gd name="T33" fmla="*/ 118 h 122"/>
                <a:gd name="T34" fmla="*/ 0 w 485"/>
                <a:gd name="T35" fmla="*/ 122 h 122"/>
                <a:gd name="T36" fmla="*/ 0 w 485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5" h="122">
                  <a:moveTo>
                    <a:pt x="0" y="122"/>
                  </a:moveTo>
                  <a:lnTo>
                    <a:pt x="21" y="70"/>
                  </a:lnTo>
                  <a:lnTo>
                    <a:pt x="118" y="23"/>
                  </a:lnTo>
                  <a:lnTo>
                    <a:pt x="158" y="13"/>
                  </a:lnTo>
                  <a:lnTo>
                    <a:pt x="196" y="28"/>
                  </a:lnTo>
                  <a:lnTo>
                    <a:pt x="243" y="61"/>
                  </a:lnTo>
                  <a:lnTo>
                    <a:pt x="293" y="51"/>
                  </a:lnTo>
                  <a:lnTo>
                    <a:pt x="340" y="21"/>
                  </a:lnTo>
                  <a:lnTo>
                    <a:pt x="377" y="0"/>
                  </a:lnTo>
                  <a:lnTo>
                    <a:pt x="418" y="23"/>
                  </a:lnTo>
                  <a:lnTo>
                    <a:pt x="454" y="23"/>
                  </a:lnTo>
                  <a:lnTo>
                    <a:pt x="485" y="68"/>
                  </a:lnTo>
                  <a:lnTo>
                    <a:pt x="434" y="93"/>
                  </a:lnTo>
                  <a:lnTo>
                    <a:pt x="373" y="101"/>
                  </a:lnTo>
                  <a:lnTo>
                    <a:pt x="293" y="101"/>
                  </a:lnTo>
                  <a:lnTo>
                    <a:pt x="213" y="106"/>
                  </a:lnTo>
                  <a:lnTo>
                    <a:pt x="99" y="118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4" name="Freeform 54"/>
            <p:cNvSpPr>
              <a:spLocks/>
            </p:cNvSpPr>
            <p:nvPr/>
          </p:nvSpPr>
          <p:spPr bwMode="auto">
            <a:xfrm>
              <a:off x="2662" y="1916"/>
              <a:ext cx="274" cy="137"/>
            </a:xfrm>
            <a:custGeom>
              <a:avLst/>
              <a:gdLst>
                <a:gd name="T0" fmla="*/ 0 w 547"/>
                <a:gd name="T1" fmla="*/ 71 h 274"/>
                <a:gd name="T2" fmla="*/ 41 w 547"/>
                <a:gd name="T3" fmla="*/ 173 h 274"/>
                <a:gd name="T4" fmla="*/ 81 w 547"/>
                <a:gd name="T5" fmla="*/ 221 h 274"/>
                <a:gd name="T6" fmla="*/ 146 w 547"/>
                <a:gd name="T7" fmla="*/ 270 h 274"/>
                <a:gd name="T8" fmla="*/ 167 w 547"/>
                <a:gd name="T9" fmla="*/ 274 h 274"/>
                <a:gd name="T10" fmla="*/ 110 w 547"/>
                <a:gd name="T11" fmla="*/ 194 h 274"/>
                <a:gd name="T12" fmla="*/ 98 w 547"/>
                <a:gd name="T13" fmla="*/ 156 h 274"/>
                <a:gd name="T14" fmla="*/ 161 w 547"/>
                <a:gd name="T15" fmla="*/ 194 h 274"/>
                <a:gd name="T16" fmla="*/ 218 w 547"/>
                <a:gd name="T17" fmla="*/ 213 h 274"/>
                <a:gd name="T18" fmla="*/ 321 w 547"/>
                <a:gd name="T19" fmla="*/ 217 h 274"/>
                <a:gd name="T20" fmla="*/ 399 w 547"/>
                <a:gd name="T21" fmla="*/ 206 h 274"/>
                <a:gd name="T22" fmla="*/ 465 w 547"/>
                <a:gd name="T23" fmla="*/ 194 h 274"/>
                <a:gd name="T24" fmla="*/ 532 w 547"/>
                <a:gd name="T25" fmla="*/ 137 h 274"/>
                <a:gd name="T26" fmla="*/ 547 w 547"/>
                <a:gd name="T27" fmla="*/ 63 h 274"/>
                <a:gd name="T28" fmla="*/ 530 w 547"/>
                <a:gd name="T29" fmla="*/ 4 h 274"/>
                <a:gd name="T30" fmla="*/ 467 w 547"/>
                <a:gd name="T31" fmla="*/ 67 h 274"/>
                <a:gd name="T32" fmla="*/ 424 w 547"/>
                <a:gd name="T33" fmla="*/ 95 h 274"/>
                <a:gd name="T34" fmla="*/ 317 w 547"/>
                <a:gd name="T35" fmla="*/ 99 h 274"/>
                <a:gd name="T36" fmla="*/ 214 w 547"/>
                <a:gd name="T37" fmla="*/ 97 h 274"/>
                <a:gd name="T38" fmla="*/ 140 w 547"/>
                <a:gd name="T39" fmla="*/ 78 h 274"/>
                <a:gd name="T40" fmla="*/ 76 w 547"/>
                <a:gd name="T41" fmla="*/ 52 h 274"/>
                <a:gd name="T42" fmla="*/ 39 w 547"/>
                <a:gd name="T43" fmla="*/ 0 h 274"/>
                <a:gd name="T44" fmla="*/ 11 w 547"/>
                <a:gd name="T45" fmla="*/ 23 h 274"/>
                <a:gd name="T46" fmla="*/ 0 w 547"/>
                <a:gd name="T47" fmla="*/ 71 h 274"/>
                <a:gd name="T48" fmla="*/ 0 w 547"/>
                <a:gd name="T49" fmla="*/ 7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7" h="274">
                  <a:moveTo>
                    <a:pt x="0" y="71"/>
                  </a:moveTo>
                  <a:lnTo>
                    <a:pt x="41" y="173"/>
                  </a:lnTo>
                  <a:lnTo>
                    <a:pt x="81" y="221"/>
                  </a:lnTo>
                  <a:lnTo>
                    <a:pt x="146" y="270"/>
                  </a:lnTo>
                  <a:lnTo>
                    <a:pt x="167" y="274"/>
                  </a:lnTo>
                  <a:lnTo>
                    <a:pt x="110" y="194"/>
                  </a:lnTo>
                  <a:lnTo>
                    <a:pt x="98" y="156"/>
                  </a:lnTo>
                  <a:lnTo>
                    <a:pt x="161" y="194"/>
                  </a:lnTo>
                  <a:lnTo>
                    <a:pt x="218" y="213"/>
                  </a:lnTo>
                  <a:lnTo>
                    <a:pt x="321" y="217"/>
                  </a:lnTo>
                  <a:lnTo>
                    <a:pt x="399" y="206"/>
                  </a:lnTo>
                  <a:lnTo>
                    <a:pt x="465" y="194"/>
                  </a:lnTo>
                  <a:lnTo>
                    <a:pt x="532" y="137"/>
                  </a:lnTo>
                  <a:lnTo>
                    <a:pt x="547" y="63"/>
                  </a:lnTo>
                  <a:lnTo>
                    <a:pt x="530" y="4"/>
                  </a:lnTo>
                  <a:lnTo>
                    <a:pt x="467" y="67"/>
                  </a:lnTo>
                  <a:lnTo>
                    <a:pt x="424" y="95"/>
                  </a:lnTo>
                  <a:lnTo>
                    <a:pt x="317" y="99"/>
                  </a:lnTo>
                  <a:lnTo>
                    <a:pt x="214" y="97"/>
                  </a:lnTo>
                  <a:lnTo>
                    <a:pt x="140" y="78"/>
                  </a:lnTo>
                  <a:lnTo>
                    <a:pt x="76" y="52"/>
                  </a:lnTo>
                  <a:lnTo>
                    <a:pt x="39" y="0"/>
                  </a:lnTo>
                  <a:lnTo>
                    <a:pt x="11" y="23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5" name="Freeform 55"/>
            <p:cNvSpPr>
              <a:spLocks/>
            </p:cNvSpPr>
            <p:nvPr/>
          </p:nvSpPr>
          <p:spPr bwMode="auto">
            <a:xfrm>
              <a:off x="2563" y="1967"/>
              <a:ext cx="571" cy="1083"/>
            </a:xfrm>
            <a:custGeom>
              <a:avLst/>
              <a:gdLst>
                <a:gd name="T0" fmla="*/ 977 w 1143"/>
                <a:gd name="T1" fmla="*/ 120 h 2165"/>
                <a:gd name="T2" fmla="*/ 759 w 1143"/>
                <a:gd name="T3" fmla="*/ 506 h 2165"/>
                <a:gd name="T4" fmla="*/ 416 w 1143"/>
                <a:gd name="T5" fmla="*/ 1046 h 2165"/>
                <a:gd name="T6" fmla="*/ 222 w 1143"/>
                <a:gd name="T7" fmla="*/ 1382 h 2165"/>
                <a:gd name="T8" fmla="*/ 102 w 1143"/>
                <a:gd name="T9" fmla="*/ 1534 h 2165"/>
                <a:gd name="T10" fmla="*/ 59 w 1143"/>
                <a:gd name="T11" fmla="*/ 1690 h 2165"/>
                <a:gd name="T12" fmla="*/ 0 w 1143"/>
                <a:gd name="T13" fmla="*/ 2045 h 2165"/>
                <a:gd name="T14" fmla="*/ 66 w 1143"/>
                <a:gd name="T15" fmla="*/ 2165 h 2165"/>
                <a:gd name="T16" fmla="*/ 289 w 1143"/>
                <a:gd name="T17" fmla="*/ 1760 h 2165"/>
                <a:gd name="T18" fmla="*/ 549 w 1143"/>
                <a:gd name="T19" fmla="*/ 1498 h 2165"/>
                <a:gd name="T20" fmla="*/ 1010 w 1143"/>
                <a:gd name="T21" fmla="*/ 1068 h 2165"/>
                <a:gd name="T22" fmla="*/ 821 w 1143"/>
                <a:gd name="T23" fmla="*/ 848 h 2165"/>
                <a:gd name="T24" fmla="*/ 755 w 1143"/>
                <a:gd name="T25" fmla="*/ 732 h 2165"/>
                <a:gd name="T26" fmla="*/ 1055 w 1143"/>
                <a:gd name="T27" fmla="*/ 658 h 2165"/>
                <a:gd name="T28" fmla="*/ 1108 w 1143"/>
                <a:gd name="T29" fmla="*/ 456 h 2165"/>
                <a:gd name="T30" fmla="*/ 1143 w 1143"/>
                <a:gd name="T31" fmla="*/ 272 h 2165"/>
                <a:gd name="T32" fmla="*/ 1133 w 1143"/>
                <a:gd name="T33" fmla="*/ 164 h 2165"/>
                <a:gd name="T34" fmla="*/ 1059 w 1143"/>
                <a:gd name="T35" fmla="*/ 61 h 2165"/>
                <a:gd name="T36" fmla="*/ 1027 w 1143"/>
                <a:gd name="T37" fmla="*/ 0 h 2165"/>
                <a:gd name="T38" fmla="*/ 977 w 1143"/>
                <a:gd name="T39" fmla="*/ 120 h 2165"/>
                <a:gd name="T40" fmla="*/ 977 w 1143"/>
                <a:gd name="T41" fmla="*/ 12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3" h="2165">
                  <a:moveTo>
                    <a:pt x="977" y="120"/>
                  </a:moveTo>
                  <a:lnTo>
                    <a:pt x="759" y="506"/>
                  </a:lnTo>
                  <a:lnTo>
                    <a:pt x="416" y="1046"/>
                  </a:lnTo>
                  <a:lnTo>
                    <a:pt x="222" y="1382"/>
                  </a:lnTo>
                  <a:lnTo>
                    <a:pt x="102" y="1534"/>
                  </a:lnTo>
                  <a:lnTo>
                    <a:pt x="59" y="1690"/>
                  </a:lnTo>
                  <a:lnTo>
                    <a:pt x="0" y="2045"/>
                  </a:lnTo>
                  <a:lnTo>
                    <a:pt x="66" y="2165"/>
                  </a:lnTo>
                  <a:lnTo>
                    <a:pt x="289" y="1760"/>
                  </a:lnTo>
                  <a:lnTo>
                    <a:pt x="549" y="1498"/>
                  </a:lnTo>
                  <a:lnTo>
                    <a:pt x="1010" y="1068"/>
                  </a:lnTo>
                  <a:lnTo>
                    <a:pt x="821" y="848"/>
                  </a:lnTo>
                  <a:lnTo>
                    <a:pt x="755" y="732"/>
                  </a:lnTo>
                  <a:lnTo>
                    <a:pt x="1055" y="658"/>
                  </a:lnTo>
                  <a:lnTo>
                    <a:pt x="1108" y="456"/>
                  </a:lnTo>
                  <a:lnTo>
                    <a:pt x="1143" y="272"/>
                  </a:lnTo>
                  <a:lnTo>
                    <a:pt x="1133" y="164"/>
                  </a:lnTo>
                  <a:lnTo>
                    <a:pt x="1059" y="61"/>
                  </a:lnTo>
                  <a:lnTo>
                    <a:pt x="1027" y="0"/>
                  </a:lnTo>
                  <a:lnTo>
                    <a:pt x="977" y="120"/>
                  </a:lnTo>
                  <a:lnTo>
                    <a:pt x="977" y="120"/>
                  </a:lnTo>
                  <a:close/>
                </a:path>
              </a:pathLst>
            </a:custGeom>
            <a:solidFill>
              <a:srgbClr val="427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6" name="Freeform 56"/>
            <p:cNvSpPr>
              <a:spLocks/>
            </p:cNvSpPr>
            <p:nvPr/>
          </p:nvSpPr>
          <p:spPr bwMode="auto">
            <a:xfrm>
              <a:off x="2744" y="2096"/>
              <a:ext cx="699" cy="1115"/>
            </a:xfrm>
            <a:custGeom>
              <a:avLst/>
              <a:gdLst>
                <a:gd name="T0" fmla="*/ 890 w 1398"/>
                <a:gd name="T1" fmla="*/ 0 h 2229"/>
                <a:gd name="T2" fmla="*/ 869 w 1398"/>
                <a:gd name="T3" fmla="*/ 275 h 2229"/>
                <a:gd name="T4" fmla="*/ 829 w 1398"/>
                <a:gd name="T5" fmla="*/ 526 h 2229"/>
                <a:gd name="T6" fmla="*/ 787 w 1398"/>
                <a:gd name="T7" fmla="*/ 589 h 2229"/>
                <a:gd name="T8" fmla="*/ 726 w 1398"/>
                <a:gd name="T9" fmla="*/ 631 h 2229"/>
                <a:gd name="T10" fmla="*/ 766 w 1398"/>
                <a:gd name="T11" fmla="*/ 737 h 2229"/>
                <a:gd name="T12" fmla="*/ 675 w 1398"/>
                <a:gd name="T13" fmla="*/ 979 h 2229"/>
                <a:gd name="T14" fmla="*/ 557 w 1398"/>
                <a:gd name="T15" fmla="*/ 1131 h 2229"/>
                <a:gd name="T16" fmla="*/ 382 w 1398"/>
                <a:gd name="T17" fmla="*/ 1296 h 2229"/>
                <a:gd name="T18" fmla="*/ 230 w 1398"/>
                <a:gd name="T19" fmla="*/ 1494 h 2229"/>
                <a:gd name="T20" fmla="*/ 148 w 1398"/>
                <a:gd name="T21" fmla="*/ 1625 h 2229"/>
                <a:gd name="T22" fmla="*/ 82 w 1398"/>
                <a:gd name="T23" fmla="*/ 1790 h 2229"/>
                <a:gd name="T24" fmla="*/ 11 w 1398"/>
                <a:gd name="T25" fmla="*/ 2003 h 2229"/>
                <a:gd name="T26" fmla="*/ 0 w 1398"/>
                <a:gd name="T27" fmla="*/ 2157 h 2229"/>
                <a:gd name="T28" fmla="*/ 67 w 1398"/>
                <a:gd name="T29" fmla="*/ 2225 h 2229"/>
                <a:gd name="T30" fmla="*/ 578 w 1398"/>
                <a:gd name="T31" fmla="*/ 2229 h 2229"/>
                <a:gd name="T32" fmla="*/ 453 w 1398"/>
                <a:gd name="T33" fmla="*/ 1984 h 2229"/>
                <a:gd name="T34" fmla="*/ 477 w 1398"/>
                <a:gd name="T35" fmla="*/ 1748 h 2229"/>
                <a:gd name="T36" fmla="*/ 660 w 1398"/>
                <a:gd name="T37" fmla="*/ 1522 h 2229"/>
                <a:gd name="T38" fmla="*/ 840 w 1398"/>
                <a:gd name="T39" fmla="*/ 1328 h 2229"/>
                <a:gd name="T40" fmla="*/ 996 w 1398"/>
                <a:gd name="T41" fmla="*/ 1155 h 2229"/>
                <a:gd name="T42" fmla="*/ 1118 w 1398"/>
                <a:gd name="T43" fmla="*/ 883 h 2229"/>
                <a:gd name="T44" fmla="*/ 1261 w 1398"/>
                <a:gd name="T45" fmla="*/ 536 h 2229"/>
                <a:gd name="T46" fmla="*/ 1323 w 1398"/>
                <a:gd name="T47" fmla="*/ 308 h 2229"/>
                <a:gd name="T48" fmla="*/ 1398 w 1398"/>
                <a:gd name="T49" fmla="*/ 112 h 2229"/>
                <a:gd name="T50" fmla="*/ 1168 w 1398"/>
                <a:gd name="T51" fmla="*/ 62 h 2229"/>
                <a:gd name="T52" fmla="*/ 1006 w 1398"/>
                <a:gd name="T53" fmla="*/ 24 h 2229"/>
                <a:gd name="T54" fmla="*/ 890 w 1398"/>
                <a:gd name="T55" fmla="*/ 0 h 2229"/>
                <a:gd name="T56" fmla="*/ 890 w 1398"/>
                <a:gd name="T57" fmla="*/ 0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8" h="2229">
                  <a:moveTo>
                    <a:pt x="890" y="0"/>
                  </a:moveTo>
                  <a:lnTo>
                    <a:pt x="869" y="275"/>
                  </a:lnTo>
                  <a:lnTo>
                    <a:pt x="829" y="526"/>
                  </a:lnTo>
                  <a:lnTo>
                    <a:pt x="787" y="589"/>
                  </a:lnTo>
                  <a:lnTo>
                    <a:pt x="726" y="631"/>
                  </a:lnTo>
                  <a:lnTo>
                    <a:pt x="766" y="737"/>
                  </a:lnTo>
                  <a:lnTo>
                    <a:pt x="675" y="979"/>
                  </a:lnTo>
                  <a:lnTo>
                    <a:pt x="557" y="1131"/>
                  </a:lnTo>
                  <a:lnTo>
                    <a:pt x="382" y="1296"/>
                  </a:lnTo>
                  <a:lnTo>
                    <a:pt x="230" y="1494"/>
                  </a:lnTo>
                  <a:lnTo>
                    <a:pt x="148" y="1625"/>
                  </a:lnTo>
                  <a:lnTo>
                    <a:pt x="82" y="1790"/>
                  </a:lnTo>
                  <a:lnTo>
                    <a:pt x="11" y="2003"/>
                  </a:lnTo>
                  <a:lnTo>
                    <a:pt x="0" y="2157"/>
                  </a:lnTo>
                  <a:lnTo>
                    <a:pt x="67" y="2225"/>
                  </a:lnTo>
                  <a:lnTo>
                    <a:pt x="578" y="2229"/>
                  </a:lnTo>
                  <a:lnTo>
                    <a:pt x="453" y="1984"/>
                  </a:lnTo>
                  <a:lnTo>
                    <a:pt x="477" y="1748"/>
                  </a:lnTo>
                  <a:lnTo>
                    <a:pt x="660" y="1522"/>
                  </a:lnTo>
                  <a:lnTo>
                    <a:pt x="840" y="1328"/>
                  </a:lnTo>
                  <a:lnTo>
                    <a:pt x="996" y="1155"/>
                  </a:lnTo>
                  <a:lnTo>
                    <a:pt x="1118" y="883"/>
                  </a:lnTo>
                  <a:lnTo>
                    <a:pt x="1261" y="536"/>
                  </a:lnTo>
                  <a:lnTo>
                    <a:pt x="1323" y="308"/>
                  </a:lnTo>
                  <a:lnTo>
                    <a:pt x="1398" y="112"/>
                  </a:lnTo>
                  <a:lnTo>
                    <a:pt x="1168" y="62"/>
                  </a:lnTo>
                  <a:lnTo>
                    <a:pt x="1006" y="24"/>
                  </a:lnTo>
                  <a:lnTo>
                    <a:pt x="890" y="0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000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7" name="Freeform 57"/>
            <p:cNvSpPr>
              <a:spLocks/>
            </p:cNvSpPr>
            <p:nvPr/>
          </p:nvSpPr>
          <p:spPr bwMode="auto">
            <a:xfrm>
              <a:off x="3332" y="2170"/>
              <a:ext cx="243" cy="770"/>
            </a:xfrm>
            <a:custGeom>
              <a:avLst/>
              <a:gdLst>
                <a:gd name="T0" fmla="*/ 424 w 487"/>
                <a:gd name="T1" fmla="*/ 0 h 1540"/>
                <a:gd name="T2" fmla="*/ 312 w 487"/>
                <a:gd name="T3" fmla="*/ 99 h 1540"/>
                <a:gd name="T4" fmla="*/ 251 w 487"/>
                <a:gd name="T5" fmla="*/ 190 h 1540"/>
                <a:gd name="T6" fmla="*/ 190 w 487"/>
                <a:gd name="T7" fmla="*/ 359 h 1540"/>
                <a:gd name="T8" fmla="*/ 185 w 487"/>
                <a:gd name="T9" fmla="*/ 523 h 1540"/>
                <a:gd name="T10" fmla="*/ 139 w 487"/>
                <a:gd name="T11" fmla="*/ 707 h 1540"/>
                <a:gd name="T12" fmla="*/ 86 w 487"/>
                <a:gd name="T13" fmla="*/ 1119 h 1540"/>
                <a:gd name="T14" fmla="*/ 8 w 487"/>
                <a:gd name="T15" fmla="*/ 1308 h 1540"/>
                <a:gd name="T16" fmla="*/ 0 w 487"/>
                <a:gd name="T17" fmla="*/ 1448 h 1540"/>
                <a:gd name="T18" fmla="*/ 36 w 487"/>
                <a:gd name="T19" fmla="*/ 1540 h 1540"/>
                <a:gd name="T20" fmla="*/ 131 w 487"/>
                <a:gd name="T21" fmla="*/ 1353 h 1540"/>
                <a:gd name="T22" fmla="*/ 308 w 487"/>
                <a:gd name="T23" fmla="*/ 1085 h 1540"/>
                <a:gd name="T24" fmla="*/ 399 w 487"/>
                <a:gd name="T25" fmla="*/ 865 h 1540"/>
                <a:gd name="T26" fmla="*/ 308 w 487"/>
                <a:gd name="T27" fmla="*/ 918 h 1540"/>
                <a:gd name="T28" fmla="*/ 297 w 487"/>
                <a:gd name="T29" fmla="*/ 650 h 1540"/>
                <a:gd name="T30" fmla="*/ 358 w 487"/>
                <a:gd name="T31" fmla="*/ 403 h 1540"/>
                <a:gd name="T32" fmla="*/ 342 w 487"/>
                <a:gd name="T33" fmla="*/ 239 h 1540"/>
                <a:gd name="T34" fmla="*/ 367 w 487"/>
                <a:gd name="T35" fmla="*/ 141 h 1540"/>
                <a:gd name="T36" fmla="*/ 428 w 487"/>
                <a:gd name="T37" fmla="*/ 70 h 1540"/>
                <a:gd name="T38" fmla="*/ 487 w 487"/>
                <a:gd name="T39" fmla="*/ 45 h 1540"/>
                <a:gd name="T40" fmla="*/ 424 w 487"/>
                <a:gd name="T41" fmla="*/ 0 h 1540"/>
                <a:gd name="T42" fmla="*/ 424 w 487"/>
                <a:gd name="T43" fmla="*/ 0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7" h="1540">
                  <a:moveTo>
                    <a:pt x="424" y="0"/>
                  </a:moveTo>
                  <a:lnTo>
                    <a:pt x="312" y="99"/>
                  </a:lnTo>
                  <a:lnTo>
                    <a:pt x="251" y="190"/>
                  </a:lnTo>
                  <a:lnTo>
                    <a:pt x="190" y="359"/>
                  </a:lnTo>
                  <a:lnTo>
                    <a:pt x="185" y="523"/>
                  </a:lnTo>
                  <a:lnTo>
                    <a:pt x="139" y="707"/>
                  </a:lnTo>
                  <a:lnTo>
                    <a:pt x="86" y="1119"/>
                  </a:lnTo>
                  <a:lnTo>
                    <a:pt x="8" y="1308"/>
                  </a:lnTo>
                  <a:lnTo>
                    <a:pt x="0" y="1448"/>
                  </a:lnTo>
                  <a:lnTo>
                    <a:pt x="36" y="1540"/>
                  </a:lnTo>
                  <a:lnTo>
                    <a:pt x="131" y="1353"/>
                  </a:lnTo>
                  <a:lnTo>
                    <a:pt x="308" y="1085"/>
                  </a:lnTo>
                  <a:lnTo>
                    <a:pt x="399" y="865"/>
                  </a:lnTo>
                  <a:lnTo>
                    <a:pt x="308" y="918"/>
                  </a:lnTo>
                  <a:lnTo>
                    <a:pt x="297" y="650"/>
                  </a:lnTo>
                  <a:lnTo>
                    <a:pt x="358" y="403"/>
                  </a:lnTo>
                  <a:lnTo>
                    <a:pt x="342" y="239"/>
                  </a:lnTo>
                  <a:lnTo>
                    <a:pt x="367" y="141"/>
                  </a:lnTo>
                  <a:lnTo>
                    <a:pt x="428" y="70"/>
                  </a:lnTo>
                  <a:lnTo>
                    <a:pt x="487" y="45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427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8" name="Freeform 58"/>
            <p:cNvSpPr>
              <a:spLocks/>
            </p:cNvSpPr>
            <p:nvPr/>
          </p:nvSpPr>
          <p:spPr bwMode="auto">
            <a:xfrm>
              <a:off x="3348" y="2812"/>
              <a:ext cx="258" cy="217"/>
            </a:xfrm>
            <a:custGeom>
              <a:avLst/>
              <a:gdLst>
                <a:gd name="T0" fmla="*/ 38 w 516"/>
                <a:gd name="T1" fmla="*/ 433 h 433"/>
                <a:gd name="T2" fmla="*/ 0 w 516"/>
                <a:gd name="T3" fmla="*/ 346 h 433"/>
                <a:gd name="T4" fmla="*/ 153 w 516"/>
                <a:gd name="T5" fmla="*/ 182 h 433"/>
                <a:gd name="T6" fmla="*/ 297 w 516"/>
                <a:gd name="T7" fmla="*/ 95 h 433"/>
                <a:gd name="T8" fmla="*/ 466 w 516"/>
                <a:gd name="T9" fmla="*/ 0 h 433"/>
                <a:gd name="T10" fmla="*/ 392 w 516"/>
                <a:gd name="T11" fmla="*/ 125 h 433"/>
                <a:gd name="T12" fmla="*/ 269 w 516"/>
                <a:gd name="T13" fmla="*/ 203 h 433"/>
                <a:gd name="T14" fmla="*/ 215 w 516"/>
                <a:gd name="T15" fmla="*/ 285 h 433"/>
                <a:gd name="T16" fmla="*/ 364 w 516"/>
                <a:gd name="T17" fmla="*/ 243 h 433"/>
                <a:gd name="T18" fmla="*/ 499 w 516"/>
                <a:gd name="T19" fmla="*/ 247 h 433"/>
                <a:gd name="T20" fmla="*/ 516 w 516"/>
                <a:gd name="T21" fmla="*/ 289 h 433"/>
                <a:gd name="T22" fmla="*/ 371 w 516"/>
                <a:gd name="T23" fmla="*/ 300 h 433"/>
                <a:gd name="T24" fmla="*/ 219 w 516"/>
                <a:gd name="T25" fmla="*/ 338 h 433"/>
                <a:gd name="T26" fmla="*/ 38 w 516"/>
                <a:gd name="T27" fmla="*/ 433 h 433"/>
                <a:gd name="T28" fmla="*/ 38 w 516"/>
                <a:gd name="T2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6" h="433">
                  <a:moveTo>
                    <a:pt x="38" y="433"/>
                  </a:moveTo>
                  <a:lnTo>
                    <a:pt x="0" y="346"/>
                  </a:lnTo>
                  <a:lnTo>
                    <a:pt x="153" y="182"/>
                  </a:lnTo>
                  <a:lnTo>
                    <a:pt x="297" y="95"/>
                  </a:lnTo>
                  <a:lnTo>
                    <a:pt x="466" y="0"/>
                  </a:lnTo>
                  <a:lnTo>
                    <a:pt x="392" y="125"/>
                  </a:lnTo>
                  <a:lnTo>
                    <a:pt x="269" y="203"/>
                  </a:lnTo>
                  <a:lnTo>
                    <a:pt x="215" y="285"/>
                  </a:lnTo>
                  <a:lnTo>
                    <a:pt x="364" y="243"/>
                  </a:lnTo>
                  <a:lnTo>
                    <a:pt x="499" y="247"/>
                  </a:lnTo>
                  <a:lnTo>
                    <a:pt x="516" y="289"/>
                  </a:lnTo>
                  <a:lnTo>
                    <a:pt x="371" y="300"/>
                  </a:lnTo>
                  <a:lnTo>
                    <a:pt x="219" y="338"/>
                  </a:lnTo>
                  <a:lnTo>
                    <a:pt x="38" y="433"/>
                  </a:lnTo>
                  <a:lnTo>
                    <a:pt x="38" y="433"/>
                  </a:lnTo>
                  <a:close/>
                </a:path>
              </a:pathLst>
            </a:custGeom>
            <a:solidFill>
              <a:srgbClr val="427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9" name="Freeform 59"/>
            <p:cNvSpPr>
              <a:spLocks/>
            </p:cNvSpPr>
            <p:nvPr/>
          </p:nvSpPr>
          <p:spPr bwMode="auto">
            <a:xfrm>
              <a:off x="2199" y="2167"/>
              <a:ext cx="339" cy="1047"/>
            </a:xfrm>
            <a:custGeom>
              <a:avLst/>
              <a:gdLst>
                <a:gd name="T0" fmla="*/ 540 w 678"/>
                <a:gd name="T1" fmla="*/ 53 h 2095"/>
                <a:gd name="T2" fmla="*/ 258 w 678"/>
                <a:gd name="T3" fmla="*/ 169 h 2095"/>
                <a:gd name="T4" fmla="*/ 36 w 678"/>
                <a:gd name="T5" fmla="*/ 358 h 2095"/>
                <a:gd name="T6" fmla="*/ 0 w 678"/>
                <a:gd name="T7" fmla="*/ 523 h 2095"/>
                <a:gd name="T8" fmla="*/ 0 w 678"/>
                <a:gd name="T9" fmla="*/ 1209 h 2095"/>
                <a:gd name="T10" fmla="*/ 0 w 678"/>
                <a:gd name="T11" fmla="*/ 1443 h 2095"/>
                <a:gd name="T12" fmla="*/ 26 w 678"/>
                <a:gd name="T13" fmla="*/ 1622 h 2095"/>
                <a:gd name="T14" fmla="*/ 77 w 678"/>
                <a:gd name="T15" fmla="*/ 1766 h 2095"/>
                <a:gd name="T16" fmla="*/ 224 w 678"/>
                <a:gd name="T17" fmla="*/ 1930 h 2095"/>
                <a:gd name="T18" fmla="*/ 328 w 678"/>
                <a:gd name="T19" fmla="*/ 2042 h 2095"/>
                <a:gd name="T20" fmla="*/ 551 w 678"/>
                <a:gd name="T21" fmla="*/ 2095 h 2095"/>
                <a:gd name="T22" fmla="*/ 347 w 678"/>
                <a:gd name="T23" fmla="*/ 1798 h 2095"/>
                <a:gd name="T24" fmla="*/ 247 w 678"/>
                <a:gd name="T25" fmla="*/ 1555 h 2095"/>
                <a:gd name="T26" fmla="*/ 163 w 678"/>
                <a:gd name="T27" fmla="*/ 1312 h 2095"/>
                <a:gd name="T28" fmla="*/ 192 w 678"/>
                <a:gd name="T29" fmla="*/ 905 h 2095"/>
                <a:gd name="T30" fmla="*/ 254 w 678"/>
                <a:gd name="T31" fmla="*/ 597 h 2095"/>
                <a:gd name="T32" fmla="*/ 431 w 678"/>
                <a:gd name="T33" fmla="*/ 449 h 2095"/>
                <a:gd name="T34" fmla="*/ 357 w 678"/>
                <a:gd name="T35" fmla="*/ 325 h 2095"/>
                <a:gd name="T36" fmla="*/ 526 w 678"/>
                <a:gd name="T37" fmla="*/ 259 h 2095"/>
                <a:gd name="T38" fmla="*/ 678 w 678"/>
                <a:gd name="T39" fmla="*/ 0 h 2095"/>
                <a:gd name="T40" fmla="*/ 540 w 678"/>
                <a:gd name="T41" fmla="*/ 53 h 2095"/>
                <a:gd name="T42" fmla="*/ 540 w 678"/>
                <a:gd name="T43" fmla="*/ 53 h 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8" h="2095">
                  <a:moveTo>
                    <a:pt x="540" y="53"/>
                  </a:moveTo>
                  <a:lnTo>
                    <a:pt x="258" y="169"/>
                  </a:lnTo>
                  <a:lnTo>
                    <a:pt x="36" y="358"/>
                  </a:lnTo>
                  <a:lnTo>
                    <a:pt x="0" y="523"/>
                  </a:lnTo>
                  <a:lnTo>
                    <a:pt x="0" y="1209"/>
                  </a:lnTo>
                  <a:lnTo>
                    <a:pt x="0" y="1443"/>
                  </a:lnTo>
                  <a:lnTo>
                    <a:pt x="26" y="1622"/>
                  </a:lnTo>
                  <a:lnTo>
                    <a:pt x="77" y="1766"/>
                  </a:lnTo>
                  <a:lnTo>
                    <a:pt x="224" y="1930"/>
                  </a:lnTo>
                  <a:lnTo>
                    <a:pt x="328" y="2042"/>
                  </a:lnTo>
                  <a:lnTo>
                    <a:pt x="551" y="2095"/>
                  </a:lnTo>
                  <a:lnTo>
                    <a:pt x="347" y="1798"/>
                  </a:lnTo>
                  <a:lnTo>
                    <a:pt x="247" y="1555"/>
                  </a:lnTo>
                  <a:lnTo>
                    <a:pt x="163" y="1312"/>
                  </a:lnTo>
                  <a:lnTo>
                    <a:pt x="192" y="905"/>
                  </a:lnTo>
                  <a:lnTo>
                    <a:pt x="254" y="597"/>
                  </a:lnTo>
                  <a:lnTo>
                    <a:pt x="431" y="449"/>
                  </a:lnTo>
                  <a:lnTo>
                    <a:pt x="357" y="325"/>
                  </a:lnTo>
                  <a:lnTo>
                    <a:pt x="526" y="259"/>
                  </a:lnTo>
                  <a:lnTo>
                    <a:pt x="678" y="0"/>
                  </a:lnTo>
                  <a:lnTo>
                    <a:pt x="540" y="53"/>
                  </a:lnTo>
                  <a:lnTo>
                    <a:pt x="540" y="53"/>
                  </a:lnTo>
                  <a:close/>
                </a:path>
              </a:pathLst>
            </a:custGeom>
            <a:solidFill>
              <a:srgbClr val="427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0" name="Freeform 60"/>
            <p:cNvSpPr>
              <a:spLocks/>
            </p:cNvSpPr>
            <p:nvPr/>
          </p:nvSpPr>
          <p:spPr bwMode="auto">
            <a:xfrm>
              <a:off x="2351" y="2189"/>
              <a:ext cx="243" cy="1029"/>
            </a:xfrm>
            <a:custGeom>
              <a:avLst/>
              <a:gdLst>
                <a:gd name="T0" fmla="*/ 449 w 487"/>
                <a:gd name="T1" fmla="*/ 0 h 2057"/>
                <a:gd name="T2" fmla="*/ 342 w 487"/>
                <a:gd name="T3" fmla="*/ 99 h 2057"/>
                <a:gd name="T4" fmla="*/ 279 w 487"/>
                <a:gd name="T5" fmla="*/ 222 h 2057"/>
                <a:gd name="T6" fmla="*/ 215 w 487"/>
                <a:gd name="T7" fmla="*/ 304 h 2057"/>
                <a:gd name="T8" fmla="*/ 314 w 487"/>
                <a:gd name="T9" fmla="*/ 386 h 2057"/>
                <a:gd name="T10" fmla="*/ 139 w 487"/>
                <a:gd name="T11" fmla="*/ 547 h 2057"/>
                <a:gd name="T12" fmla="*/ 53 w 487"/>
                <a:gd name="T13" fmla="*/ 612 h 2057"/>
                <a:gd name="T14" fmla="*/ 15 w 487"/>
                <a:gd name="T15" fmla="*/ 888 h 2057"/>
                <a:gd name="T16" fmla="*/ 0 w 487"/>
                <a:gd name="T17" fmla="*/ 1152 h 2057"/>
                <a:gd name="T18" fmla="*/ 43 w 487"/>
                <a:gd name="T19" fmla="*/ 1378 h 2057"/>
                <a:gd name="T20" fmla="*/ 110 w 487"/>
                <a:gd name="T21" fmla="*/ 1621 h 2057"/>
                <a:gd name="T22" fmla="*/ 353 w 487"/>
                <a:gd name="T23" fmla="*/ 2015 h 2057"/>
                <a:gd name="T24" fmla="*/ 487 w 487"/>
                <a:gd name="T25" fmla="*/ 2057 h 2057"/>
                <a:gd name="T26" fmla="*/ 287 w 487"/>
                <a:gd name="T27" fmla="*/ 1625 h 2057"/>
                <a:gd name="T28" fmla="*/ 239 w 487"/>
                <a:gd name="T29" fmla="*/ 1473 h 2057"/>
                <a:gd name="T30" fmla="*/ 234 w 487"/>
                <a:gd name="T31" fmla="*/ 1230 h 2057"/>
                <a:gd name="T32" fmla="*/ 283 w 487"/>
                <a:gd name="T33" fmla="*/ 908 h 2057"/>
                <a:gd name="T34" fmla="*/ 452 w 487"/>
                <a:gd name="T35" fmla="*/ 198 h 2057"/>
                <a:gd name="T36" fmla="*/ 449 w 487"/>
                <a:gd name="T37" fmla="*/ 0 h 2057"/>
                <a:gd name="T38" fmla="*/ 449 w 487"/>
                <a:gd name="T39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7" h="2057">
                  <a:moveTo>
                    <a:pt x="449" y="0"/>
                  </a:moveTo>
                  <a:lnTo>
                    <a:pt x="342" y="99"/>
                  </a:lnTo>
                  <a:lnTo>
                    <a:pt x="279" y="222"/>
                  </a:lnTo>
                  <a:lnTo>
                    <a:pt x="215" y="304"/>
                  </a:lnTo>
                  <a:lnTo>
                    <a:pt x="314" y="386"/>
                  </a:lnTo>
                  <a:lnTo>
                    <a:pt x="139" y="547"/>
                  </a:lnTo>
                  <a:lnTo>
                    <a:pt x="53" y="612"/>
                  </a:lnTo>
                  <a:lnTo>
                    <a:pt x="15" y="888"/>
                  </a:lnTo>
                  <a:lnTo>
                    <a:pt x="0" y="1152"/>
                  </a:lnTo>
                  <a:lnTo>
                    <a:pt x="43" y="1378"/>
                  </a:lnTo>
                  <a:lnTo>
                    <a:pt x="110" y="1621"/>
                  </a:lnTo>
                  <a:lnTo>
                    <a:pt x="353" y="2015"/>
                  </a:lnTo>
                  <a:lnTo>
                    <a:pt x="487" y="2057"/>
                  </a:lnTo>
                  <a:lnTo>
                    <a:pt x="287" y="1625"/>
                  </a:lnTo>
                  <a:lnTo>
                    <a:pt x="239" y="1473"/>
                  </a:lnTo>
                  <a:lnTo>
                    <a:pt x="234" y="1230"/>
                  </a:lnTo>
                  <a:lnTo>
                    <a:pt x="283" y="908"/>
                  </a:lnTo>
                  <a:lnTo>
                    <a:pt x="452" y="198"/>
                  </a:lnTo>
                  <a:lnTo>
                    <a:pt x="449" y="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000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1" name="Freeform 61"/>
            <p:cNvSpPr>
              <a:spLocks/>
            </p:cNvSpPr>
            <p:nvPr/>
          </p:nvSpPr>
          <p:spPr bwMode="auto">
            <a:xfrm>
              <a:off x="2039" y="2512"/>
              <a:ext cx="120" cy="424"/>
            </a:xfrm>
            <a:custGeom>
              <a:avLst/>
              <a:gdLst>
                <a:gd name="T0" fmla="*/ 236 w 240"/>
                <a:gd name="T1" fmla="*/ 0 h 848"/>
                <a:gd name="T2" fmla="*/ 240 w 240"/>
                <a:gd name="T3" fmla="*/ 371 h 848"/>
                <a:gd name="T4" fmla="*/ 204 w 240"/>
                <a:gd name="T5" fmla="*/ 848 h 848"/>
                <a:gd name="T6" fmla="*/ 25 w 240"/>
                <a:gd name="T7" fmla="*/ 766 h 848"/>
                <a:gd name="T8" fmla="*/ 0 w 240"/>
                <a:gd name="T9" fmla="*/ 639 h 848"/>
                <a:gd name="T10" fmla="*/ 63 w 240"/>
                <a:gd name="T11" fmla="*/ 475 h 848"/>
                <a:gd name="T12" fmla="*/ 148 w 240"/>
                <a:gd name="T13" fmla="*/ 498 h 848"/>
                <a:gd name="T14" fmla="*/ 120 w 240"/>
                <a:gd name="T15" fmla="*/ 253 h 848"/>
                <a:gd name="T16" fmla="*/ 198 w 240"/>
                <a:gd name="T17" fmla="*/ 152 h 848"/>
                <a:gd name="T18" fmla="*/ 200 w 240"/>
                <a:gd name="T19" fmla="*/ 46 h 848"/>
                <a:gd name="T20" fmla="*/ 236 w 240"/>
                <a:gd name="T21" fmla="*/ 0 h 848"/>
                <a:gd name="T22" fmla="*/ 236 w 240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848">
                  <a:moveTo>
                    <a:pt x="236" y="0"/>
                  </a:moveTo>
                  <a:lnTo>
                    <a:pt x="240" y="371"/>
                  </a:lnTo>
                  <a:lnTo>
                    <a:pt x="204" y="848"/>
                  </a:lnTo>
                  <a:lnTo>
                    <a:pt x="25" y="766"/>
                  </a:lnTo>
                  <a:lnTo>
                    <a:pt x="0" y="639"/>
                  </a:lnTo>
                  <a:lnTo>
                    <a:pt x="63" y="475"/>
                  </a:lnTo>
                  <a:lnTo>
                    <a:pt x="148" y="498"/>
                  </a:lnTo>
                  <a:lnTo>
                    <a:pt x="120" y="253"/>
                  </a:lnTo>
                  <a:lnTo>
                    <a:pt x="198" y="152"/>
                  </a:lnTo>
                  <a:lnTo>
                    <a:pt x="200" y="46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2" name="Freeform 62"/>
            <p:cNvSpPr>
              <a:spLocks/>
            </p:cNvSpPr>
            <p:nvPr/>
          </p:nvSpPr>
          <p:spPr bwMode="auto">
            <a:xfrm>
              <a:off x="2014" y="3105"/>
              <a:ext cx="298" cy="125"/>
            </a:xfrm>
            <a:custGeom>
              <a:avLst/>
              <a:gdLst>
                <a:gd name="T0" fmla="*/ 0 w 595"/>
                <a:gd name="T1" fmla="*/ 75 h 251"/>
                <a:gd name="T2" fmla="*/ 66 w 595"/>
                <a:gd name="T3" fmla="*/ 0 h 251"/>
                <a:gd name="T4" fmla="*/ 214 w 595"/>
                <a:gd name="T5" fmla="*/ 8 h 251"/>
                <a:gd name="T6" fmla="*/ 443 w 595"/>
                <a:gd name="T7" fmla="*/ 65 h 251"/>
                <a:gd name="T8" fmla="*/ 595 w 595"/>
                <a:gd name="T9" fmla="*/ 251 h 251"/>
                <a:gd name="T10" fmla="*/ 334 w 595"/>
                <a:gd name="T11" fmla="*/ 223 h 251"/>
                <a:gd name="T12" fmla="*/ 102 w 595"/>
                <a:gd name="T13" fmla="*/ 227 h 251"/>
                <a:gd name="T14" fmla="*/ 169 w 595"/>
                <a:gd name="T15" fmla="*/ 141 h 251"/>
                <a:gd name="T16" fmla="*/ 0 w 595"/>
                <a:gd name="T17" fmla="*/ 75 h 251"/>
                <a:gd name="T18" fmla="*/ 0 w 595"/>
                <a:gd name="T19" fmla="*/ 7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5" h="251">
                  <a:moveTo>
                    <a:pt x="0" y="75"/>
                  </a:moveTo>
                  <a:lnTo>
                    <a:pt x="66" y="0"/>
                  </a:lnTo>
                  <a:lnTo>
                    <a:pt x="214" y="8"/>
                  </a:lnTo>
                  <a:lnTo>
                    <a:pt x="443" y="65"/>
                  </a:lnTo>
                  <a:lnTo>
                    <a:pt x="595" y="251"/>
                  </a:lnTo>
                  <a:lnTo>
                    <a:pt x="334" y="223"/>
                  </a:lnTo>
                  <a:lnTo>
                    <a:pt x="102" y="227"/>
                  </a:lnTo>
                  <a:lnTo>
                    <a:pt x="169" y="14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03" name="AutoShape 63"/>
          <p:cNvSpPr>
            <a:spLocks noChangeArrowheads="1"/>
          </p:cNvSpPr>
          <p:nvPr/>
        </p:nvSpPr>
        <p:spPr bwMode="auto">
          <a:xfrm>
            <a:off x="3505200" y="609600"/>
            <a:ext cx="4648200" cy="2057400"/>
          </a:xfrm>
          <a:prstGeom prst="wedgeRoundRectCallout">
            <a:avLst>
              <a:gd name="adj1" fmla="val -39551"/>
              <a:gd name="adj2" fmla="val 72069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To assist you in learning, an account can be drawn to resemble the letter T.</a:t>
            </a:r>
          </a:p>
        </p:txBody>
      </p:sp>
      <p:sp>
        <p:nvSpPr>
          <p:cNvPr id="163904" name="AutoShape 6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4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1900238" y="223838"/>
            <a:ext cx="5419725" cy="833437"/>
          </a:xfrm>
          <a:prstGeom prst="rect">
            <a:avLst/>
          </a:prstGeom>
          <a:solidFill>
            <a:srgbClr val="CC9900"/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T-Account</a:t>
            </a:r>
          </a:p>
        </p:txBody>
      </p:sp>
      <p:sp>
        <p:nvSpPr>
          <p:cNvPr id="164867" name="Line 3"/>
          <p:cNvSpPr>
            <a:spLocks noChangeShapeType="1"/>
          </p:cNvSpPr>
          <p:nvPr/>
        </p:nvSpPr>
        <p:spPr bwMode="auto">
          <a:xfrm>
            <a:off x="1092200" y="2209800"/>
            <a:ext cx="698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>
            <a:off x="4572000" y="2235200"/>
            <a:ext cx="0" cy="325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905000" y="5678488"/>
            <a:ext cx="5943600" cy="52863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T-account has  a title.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3429000" y="1371600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Cash</a:t>
            </a:r>
            <a:endParaRPr lang="en-US" sz="5400">
              <a:latin typeface="Times New Roman" pitchFamily="18" charset="0"/>
            </a:endParaRPr>
          </a:p>
        </p:txBody>
      </p:sp>
      <p:grpSp>
        <p:nvGrpSpPr>
          <p:cNvPr id="165025" name="Group 161"/>
          <p:cNvGrpSpPr>
            <a:grpSpLocks/>
          </p:cNvGrpSpPr>
          <p:nvPr/>
        </p:nvGrpSpPr>
        <p:grpSpPr bwMode="auto">
          <a:xfrm>
            <a:off x="5029200" y="457200"/>
            <a:ext cx="2562225" cy="2119313"/>
            <a:chOff x="2946" y="393"/>
            <a:chExt cx="1614" cy="1335"/>
          </a:xfrm>
        </p:grpSpPr>
        <p:grpSp>
          <p:nvGrpSpPr>
            <p:cNvPr id="165023" name="Group 159"/>
            <p:cNvGrpSpPr>
              <a:grpSpLocks/>
            </p:cNvGrpSpPr>
            <p:nvPr/>
          </p:nvGrpSpPr>
          <p:grpSpPr bwMode="auto">
            <a:xfrm rot="3150">
              <a:off x="2946" y="1099"/>
              <a:ext cx="374" cy="143"/>
              <a:chOff x="2952" y="1098"/>
              <a:chExt cx="374" cy="143"/>
            </a:xfrm>
          </p:grpSpPr>
          <p:sp>
            <p:nvSpPr>
              <p:cNvPr id="165002" name="Freeform 138"/>
              <p:cNvSpPr>
                <a:spLocks/>
              </p:cNvSpPr>
              <p:nvPr/>
            </p:nvSpPr>
            <p:spPr bwMode="auto">
              <a:xfrm flipV="1">
                <a:off x="2956" y="1103"/>
                <a:ext cx="352" cy="138"/>
              </a:xfrm>
              <a:custGeom>
                <a:avLst/>
                <a:gdLst>
                  <a:gd name="T0" fmla="*/ 0 w 705"/>
                  <a:gd name="T1" fmla="*/ 242 h 276"/>
                  <a:gd name="T2" fmla="*/ 9 w 705"/>
                  <a:gd name="T3" fmla="*/ 219 h 276"/>
                  <a:gd name="T4" fmla="*/ 34 w 705"/>
                  <a:gd name="T5" fmla="*/ 204 h 276"/>
                  <a:gd name="T6" fmla="*/ 142 w 705"/>
                  <a:gd name="T7" fmla="*/ 189 h 276"/>
                  <a:gd name="T8" fmla="*/ 203 w 705"/>
                  <a:gd name="T9" fmla="*/ 164 h 276"/>
                  <a:gd name="T10" fmla="*/ 323 w 705"/>
                  <a:gd name="T11" fmla="*/ 120 h 276"/>
                  <a:gd name="T12" fmla="*/ 344 w 705"/>
                  <a:gd name="T13" fmla="*/ 44 h 276"/>
                  <a:gd name="T14" fmla="*/ 425 w 705"/>
                  <a:gd name="T15" fmla="*/ 0 h 276"/>
                  <a:gd name="T16" fmla="*/ 517 w 705"/>
                  <a:gd name="T17" fmla="*/ 12 h 276"/>
                  <a:gd name="T18" fmla="*/ 604 w 705"/>
                  <a:gd name="T19" fmla="*/ 75 h 276"/>
                  <a:gd name="T20" fmla="*/ 612 w 705"/>
                  <a:gd name="T21" fmla="*/ 92 h 276"/>
                  <a:gd name="T22" fmla="*/ 659 w 705"/>
                  <a:gd name="T23" fmla="*/ 88 h 276"/>
                  <a:gd name="T24" fmla="*/ 697 w 705"/>
                  <a:gd name="T25" fmla="*/ 115 h 276"/>
                  <a:gd name="T26" fmla="*/ 705 w 705"/>
                  <a:gd name="T27" fmla="*/ 173 h 276"/>
                  <a:gd name="T28" fmla="*/ 693 w 705"/>
                  <a:gd name="T29" fmla="*/ 234 h 276"/>
                  <a:gd name="T30" fmla="*/ 636 w 705"/>
                  <a:gd name="T31" fmla="*/ 255 h 276"/>
                  <a:gd name="T32" fmla="*/ 374 w 705"/>
                  <a:gd name="T33" fmla="*/ 276 h 276"/>
                  <a:gd name="T34" fmla="*/ 129 w 705"/>
                  <a:gd name="T35" fmla="*/ 255 h 276"/>
                  <a:gd name="T36" fmla="*/ 17 w 705"/>
                  <a:gd name="T37" fmla="*/ 251 h 276"/>
                  <a:gd name="T38" fmla="*/ 0 w 705"/>
                  <a:gd name="T39" fmla="*/ 242 h 276"/>
                  <a:gd name="T40" fmla="*/ 0 w 705"/>
                  <a:gd name="T41" fmla="*/ 24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5" h="276">
                    <a:moveTo>
                      <a:pt x="0" y="242"/>
                    </a:moveTo>
                    <a:lnTo>
                      <a:pt x="9" y="219"/>
                    </a:lnTo>
                    <a:lnTo>
                      <a:pt x="34" y="204"/>
                    </a:lnTo>
                    <a:lnTo>
                      <a:pt x="142" y="189"/>
                    </a:lnTo>
                    <a:lnTo>
                      <a:pt x="203" y="164"/>
                    </a:lnTo>
                    <a:lnTo>
                      <a:pt x="323" y="120"/>
                    </a:lnTo>
                    <a:lnTo>
                      <a:pt x="344" y="44"/>
                    </a:lnTo>
                    <a:lnTo>
                      <a:pt x="425" y="0"/>
                    </a:lnTo>
                    <a:lnTo>
                      <a:pt x="517" y="12"/>
                    </a:lnTo>
                    <a:lnTo>
                      <a:pt x="604" y="75"/>
                    </a:lnTo>
                    <a:lnTo>
                      <a:pt x="612" y="92"/>
                    </a:lnTo>
                    <a:lnTo>
                      <a:pt x="659" y="88"/>
                    </a:lnTo>
                    <a:lnTo>
                      <a:pt x="697" y="115"/>
                    </a:lnTo>
                    <a:lnTo>
                      <a:pt x="705" y="173"/>
                    </a:lnTo>
                    <a:lnTo>
                      <a:pt x="693" y="234"/>
                    </a:lnTo>
                    <a:lnTo>
                      <a:pt x="636" y="255"/>
                    </a:lnTo>
                    <a:lnTo>
                      <a:pt x="374" y="276"/>
                    </a:lnTo>
                    <a:lnTo>
                      <a:pt x="129" y="255"/>
                    </a:lnTo>
                    <a:lnTo>
                      <a:pt x="17" y="251"/>
                    </a:lnTo>
                    <a:lnTo>
                      <a:pt x="0" y="242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3" name="Freeform 139"/>
              <p:cNvSpPr>
                <a:spLocks/>
              </p:cNvSpPr>
              <p:nvPr/>
            </p:nvSpPr>
            <p:spPr bwMode="auto">
              <a:xfrm flipV="1">
                <a:off x="2954" y="1113"/>
                <a:ext cx="58" cy="12"/>
              </a:xfrm>
              <a:custGeom>
                <a:avLst/>
                <a:gdLst>
                  <a:gd name="T0" fmla="*/ 5 w 116"/>
                  <a:gd name="T1" fmla="*/ 2 h 25"/>
                  <a:gd name="T2" fmla="*/ 19 w 116"/>
                  <a:gd name="T3" fmla="*/ 12 h 25"/>
                  <a:gd name="T4" fmla="*/ 68 w 116"/>
                  <a:gd name="T5" fmla="*/ 2 h 25"/>
                  <a:gd name="T6" fmla="*/ 112 w 116"/>
                  <a:gd name="T7" fmla="*/ 0 h 25"/>
                  <a:gd name="T8" fmla="*/ 116 w 116"/>
                  <a:gd name="T9" fmla="*/ 25 h 25"/>
                  <a:gd name="T10" fmla="*/ 0 w 116"/>
                  <a:gd name="T11" fmla="*/ 25 h 25"/>
                  <a:gd name="T12" fmla="*/ 5 w 116"/>
                  <a:gd name="T13" fmla="*/ 2 h 25"/>
                  <a:gd name="T14" fmla="*/ 5 w 116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25">
                    <a:moveTo>
                      <a:pt x="5" y="2"/>
                    </a:moveTo>
                    <a:lnTo>
                      <a:pt x="19" y="12"/>
                    </a:lnTo>
                    <a:lnTo>
                      <a:pt x="68" y="2"/>
                    </a:lnTo>
                    <a:lnTo>
                      <a:pt x="112" y="0"/>
                    </a:lnTo>
                    <a:lnTo>
                      <a:pt x="116" y="25"/>
                    </a:lnTo>
                    <a:lnTo>
                      <a:pt x="0" y="25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4" name="Freeform 140"/>
              <p:cNvSpPr>
                <a:spLocks/>
              </p:cNvSpPr>
              <p:nvPr/>
            </p:nvSpPr>
            <p:spPr bwMode="auto">
              <a:xfrm flipV="1">
                <a:off x="3186" y="1177"/>
                <a:ext cx="121" cy="62"/>
              </a:xfrm>
              <a:custGeom>
                <a:avLst/>
                <a:gdLst>
                  <a:gd name="T0" fmla="*/ 0 w 241"/>
                  <a:gd name="T1" fmla="*/ 8 h 126"/>
                  <a:gd name="T2" fmla="*/ 34 w 241"/>
                  <a:gd name="T3" fmla="*/ 19 h 126"/>
                  <a:gd name="T4" fmla="*/ 81 w 241"/>
                  <a:gd name="T5" fmla="*/ 50 h 126"/>
                  <a:gd name="T6" fmla="*/ 104 w 241"/>
                  <a:gd name="T7" fmla="*/ 53 h 126"/>
                  <a:gd name="T8" fmla="*/ 121 w 241"/>
                  <a:gd name="T9" fmla="*/ 67 h 126"/>
                  <a:gd name="T10" fmla="*/ 133 w 241"/>
                  <a:gd name="T11" fmla="*/ 80 h 126"/>
                  <a:gd name="T12" fmla="*/ 150 w 241"/>
                  <a:gd name="T13" fmla="*/ 111 h 126"/>
                  <a:gd name="T14" fmla="*/ 173 w 241"/>
                  <a:gd name="T15" fmla="*/ 97 h 126"/>
                  <a:gd name="T16" fmla="*/ 209 w 241"/>
                  <a:gd name="T17" fmla="*/ 105 h 126"/>
                  <a:gd name="T18" fmla="*/ 241 w 241"/>
                  <a:gd name="T19" fmla="*/ 126 h 126"/>
                  <a:gd name="T20" fmla="*/ 241 w 241"/>
                  <a:gd name="T21" fmla="*/ 118 h 126"/>
                  <a:gd name="T22" fmla="*/ 197 w 241"/>
                  <a:gd name="T23" fmla="*/ 84 h 126"/>
                  <a:gd name="T24" fmla="*/ 161 w 241"/>
                  <a:gd name="T25" fmla="*/ 80 h 126"/>
                  <a:gd name="T26" fmla="*/ 140 w 241"/>
                  <a:gd name="T27" fmla="*/ 61 h 126"/>
                  <a:gd name="T28" fmla="*/ 91 w 241"/>
                  <a:gd name="T29" fmla="*/ 25 h 126"/>
                  <a:gd name="T30" fmla="*/ 22 w 241"/>
                  <a:gd name="T31" fmla="*/ 0 h 126"/>
                  <a:gd name="T32" fmla="*/ 0 w 241"/>
                  <a:gd name="T33" fmla="*/ 8 h 126"/>
                  <a:gd name="T34" fmla="*/ 0 w 241"/>
                  <a:gd name="T35" fmla="*/ 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126">
                    <a:moveTo>
                      <a:pt x="0" y="8"/>
                    </a:moveTo>
                    <a:lnTo>
                      <a:pt x="34" y="19"/>
                    </a:lnTo>
                    <a:lnTo>
                      <a:pt x="81" y="50"/>
                    </a:lnTo>
                    <a:lnTo>
                      <a:pt x="104" y="53"/>
                    </a:lnTo>
                    <a:lnTo>
                      <a:pt x="121" y="67"/>
                    </a:lnTo>
                    <a:lnTo>
                      <a:pt x="133" y="80"/>
                    </a:lnTo>
                    <a:lnTo>
                      <a:pt x="150" y="111"/>
                    </a:lnTo>
                    <a:lnTo>
                      <a:pt x="173" y="97"/>
                    </a:lnTo>
                    <a:lnTo>
                      <a:pt x="209" y="105"/>
                    </a:lnTo>
                    <a:lnTo>
                      <a:pt x="241" y="126"/>
                    </a:lnTo>
                    <a:lnTo>
                      <a:pt x="241" y="118"/>
                    </a:lnTo>
                    <a:lnTo>
                      <a:pt x="197" y="84"/>
                    </a:lnTo>
                    <a:lnTo>
                      <a:pt x="161" y="80"/>
                    </a:lnTo>
                    <a:lnTo>
                      <a:pt x="140" y="61"/>
                    </a:lnTo>
                    <a:lnTo>
                      <a:pt x="91" y="25"/>
                    </a:lnTo>
                    <a:lnTo>
                      <a:pt x="2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5" name="Freeform 141"/>
              <p:cNvSpPr>
                <a:spLocks/>
              </p:cNvSpPr>
              <p:nvPr/>
            </p:nvSpPr>
            <p:spPr bwMode="auto">
              <a:xfrm flipV="1">
                <a:off x="3125" y="1190"/>
                <a:ext cx="98" cy="41"/>
              </a:xfrm>
              <a:custGeom>
                <a:avLst/>
                <a:gdLst>
                  <a:gd name="T0" fmla="*/ 32 w 196"/>
                  <a:gd name="T1" fmla="*/ 0 h 82"/>
                  <a:gd name="T2" fmla="*/ 53 w 196"/>
                  <a:gd name="T3" fmla="*/ 33 h 82"/>
                  <a:gd name="T4" fmla="*/ 72 w 196"/>
                  <a:gd name="T5" fmla="*/ 42 h 82"/>
                  <a:gd name="T6" fmla="*/ 84 w 196"/>
                  <a:gd name="T7" fmla="*/ 56 h 82"/>
                  <a:gd name="T8" fmla="*/ 97 w 196"/>
                  <a:gd name="T9" fmla="*/ 52 h 82"/>
                  <a:gd name="T10" fmla="*/ 112 w 196"/>
                  <a:gd name="T11" fmla="*/ 44 h 82"/>
                  <a:gd name="T12" fmla="*/ 141 w 196"/>
                  <a:gd name="T13" fmla="*/ 48 h 82"/>
                  <a:gd name="T14" fmla="*/ 154 w 196"/>
                  <a:gd name="T15" fmla="*/ 63 h 82"/>
                  <a:gd name="T16" fmla="*/ 196 w 196"/>
                  <a:gd name="T17" fmla="*/ 82 h 82"/>
                  <a:gd name="T18" fmla="*/ 104 w 196"/>
                  <a:gd name="T19" fmla="*/ 75 h 82"/>
                  <a:gd name="T20" fmla="*/ 44 w 196"/>
                  <a:gd name="T21" fmla="*/ 71 h 82"/>
                  <a:gd name="T22" fmla="*/ 0 w 196"/>
                  <a:gd name="T23" fmla="*/ 76 h 82"/>
                  <a:gd name="T24" fmla="*/ 15 w 196"/>
                  <a:gd name="T25" fmla="*/ 31 h 82"/>
                  <a:gd name="T26" fmla="*/ 32 w 196"/>
                  <a:gd name="T27" fmla="*/ 0 h 82"/>
                  <a:gd name="T28" fmla="*/ 32 w 196"/>
                  <a:gd name="T2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6" h="82">
                    <a:moveTo>
                      <a:pt x="32" y="0"/>
                    </a:moveTo>
                    <a:lnTo>
                      <a:pt x="53" y="33"/>
                    </a:lnTo>
                    <a:lnTo>
                      <a:pt x="72" y="42"/>
                    </a:lnTo>
                    <a:lnTo>
                      <a:pt x="84" y="56"/>
                    </a:lnTo>
                    <a:lnTo>
                      <a:pt x="97" y="52"/>
                    </a:lnTo>
                    <a:lnTo>
                      <a:pt x="112" y="44"/>
                    </a:lnTo>
                    <a:lnTo>
                      <a:pt x="141" y="48"/>
                    </a:lnTo>
                    <a:lnTo>
                      <a:pt x="154" y="63"/>
                    </a:lnTo>
                    <a:lnTo>
                      <a:pt x="196" y="82"/>
                    </a:lnTo>
                    <a:lnTo>
                      <a:pt x="104" y="75"/>
                    </a:lnTo>
                    <a:lnTo>
                      <a:pt x="44" y="71"/>
                    </a:lnTo>
                    <a:lnTo>
                      <a:pt x="0" y="76"/>
                    </a:lnTo>
                    <a:lnTo>
                      <a:pt x="15" y="31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6" name="Freeform 142"/>
              <p:cNvSpPr>
                <a:spLocks/>
              </p:cNvSpPr>
              <p:nvPr/>
            </p:nvSpPr>
            <p:spPr bwMode="auto">
              <a:xfrm flipV="1">
                <a:off x="3011" y="1100"/>
                <a:ext cx="296" cy="59"/>
              </a:xfrm>
              <a:custGeom>
                <a:avLst/>
                <a:gdLst>
                  <a:gd name="T0" fmla="*/ 0 w 591"/>
                  <a:gd name="T1" fmla="*/ 84 h 118"/>
                  <a:gd name="T2" fmla="*/ 49 w 591"/>
                  <a:gd name="T3" fmla="*/ 63 h 118"/>
                  <a:gd name="T4" fmla="*/ 148 w 591"/>
                  <a:gd name="T5" fmla="*/ 51 h 118"/>
                  <a:gd name="T6" fmla="*/ 274 w 591"/>
                  <a:gd name="T7" fmla="*/ 0 h 118"/>
                  <a:gd name="T8" fmla="*/ 274 w 591"/>
                  <a:gd name="T9" fmla="*/ 26 h 118"/>
                  <a:gd name="T10" fmla="*/ 334 w 591"/>
                  <a:gd name="T11" fmla="*/ 34 h 118"/>
                  <a:gd name="T12" fmla="*/ 321 w 591"/>
                  <a:gd name="T13" fmla="*/ 47 h 118"/>
                  <a:gd name="T14" fmla="*/ 211 w 591"/>
                  <a:gd name="T15" fmla="*/ 59 h 118"/>
                  <a:gd name="T16" fmla="*/ 188 w 591"/>
                  <a:gd name="T17" fmla="*/ 76 h 118"/>
                  <a:gd name="T18" fmla="*/ 258 w 591"/>
                  <a:gd name="T19" fmla="*/ 91 h 118"/>
                  <a:gd name="T20" fmla="*/ 300 w 591"/>
                  <a:gd name="T21" fmla="*/ 91 h 118"/>
                  <a:gd name="T22" fmla="*/ 338 w 591"/>
                  <a:gd name="T23" fmla="*/ 82 h 118"/>
                  <a:gd name="T24" fmla="*/ 270 w 591"/>
                  <a:gd name="T25" fmla="*/ 74 h 118"/>
                  <a:gd name="T26" fmla="*/ 357 w 591"/>
                  <a:gd name="T27" fmla="*/ 49 h 118"/>
                  <a:gd name="T28" fmla="*/ 380 w 591"/>
                  <a:gd name="T29" fmla="*/ 34 h 118"/>
                  <a:gd name="T30" fmla="*/ 372 w 591"/>
                  <a:gd name="T31" fmla="*/ 59 h 118"/>
                  <a:gd name="T32" fmla="*/ 422 w 591"/>
                  <a:gd name="T33" fmla="*/ 49 h 118"/>
                  <a:gd name="T34" fmla="*/ 469 w 591"/>
                  <a:gd name="T35" fmla="*/ 42 h 118"/>
                  <a:gd name="T36" fmla="*/ 481 w 591"/>
                  <a:gd name="T37" fmla="*/ 55 h 118"/>
                  <a:gd name="T38" fmla="*/ 511 w 591"/>
                  <a:gd name="T39" fmla="*/ 44 h 118"/>
                  <a:gd name="T40" fmla="*/ 526 w 591"/>
                  <a:gd name="T41" fmla="*/ 49 h 118"/>
                  <a:gd name="T42" fmla="*/ 564 w 591"/>
                  <a:gd name="T43" fmla="*/ 40 h 118"/>
                  <a:gd name="T44" fmla="*/ 591 w 591"/>
                  <a:gd name="T45" fmla="*/ 13 h 118"/>
                  <a:gd name="T46" fmla="*/ 591 w 591"/>
                  <a:gd name="T47" fmla="*/ 61 h 118"/>
                  <a:gd name="T48" fmla="*/ 502 w 591"/>
                  <a:gd name="T49" fmla="*/ 106 h 118"/>
                  <a:gd name="T50" fmla="*/ 234 w 591"/>
                  <a:gd name="T51" fmla="*/ 118 h 118"/>
                  <a:gd name="T52" fmla="*/ 110 w 591"/>
                  <a:gd name="T53" fmla="*/ 116 h 118"/>
                  <a:gd name="T54" fmla="*/ 95 w 591"/>
                  <a:gd name="T55" fmla="*/ 95 h 118"/>
                  <a:gd name="T56" fmla="*/ 23 w 591"/>
                  <a:gd name="T57" fmla="*/ 95 h 118"/>
                  <a:gd name="T58" fmla="*/ 5 w 591"/>
                  <a:gd name="T59" fmla="*/ 93 h 118"/>
                  <a:gd name="T60" fmla="*/ 0 w 591"/>
                  <a:gd name="T61" fmla="*/ 84 h 118"/>
                  <a:gd name="T62" fmla="*/ 0 w 591"/>
                  <a:gd name="T63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1" h="118">
                    <a:moveTo>
                      <a:pt x="0" y="84"/>
                    </a:moveTo>
                    <a:lnTo>
                      <a:pt x="49" y="63"/>
                    </a:lnTo>
                    <a:lnTo>
                      <a:pt x="148" y="51"/>
                    </a:lnTo>
                    <a:lnTo>
                      <a:pt x="274" y="0"/>
                    </a:lnTo>
                    <a:lnTo>
                      <a:pt x="274" y="26"/>
                    </a:lnTo>
                    <a:lnTo>
                      <a:pt x="334" y="34"/>
                    </a:lnTo>
                    <a:lnTo>
                      <a:pt x="321" y="47"/>
                    </a:lnTo>
                    <a:lnTo>
                      <a:pt x="211" y="59"/>
                    </a:lnTo>
                    <a:lnTo>
                      <a:pt x="188" y="76"/>
                    </a:lnTo>
                    <a:lnTo>
                      <a:pt x="258" y="91"/>
                    </a:lnTo>
                    <a:lnTo>
                      <a:pt x="300" y="91"/>
                    </a:lnTo>
                    <a:lnTo>
                      <a:pt x="338" y="82"/>
                    </a:lnTo>
                    <a:lnTo>
                      <a:pt x="270" y="74"/>
                    </a:lnTo>
                    <a:lnTo>
                      <a:pt x="357" y="49"/>
                    </a:lnTo>
                    <a:lnTo>
                      <a:pt x="380" y="34"/>
                    </a:lnTo>
                    <a:lnTo>
                      <a:pt x="372" y="59"/>
                    </a:lnTo>
                    <a:lnTo>
                      <a:pt x="422" y="49"/>
                    </a:lnTo>
                    <a:lnTo>
                      <a:pt x="469" y="42"/>
                    </a:lnTo>
                    <a:lnTo>
                      <a:pt x="481" y="55"/>
                    </a:lnTo>
                    <a:lnTo>
                      <a:pt x="511" y="44"/>
                    </a:lnTo>
                    <a:lnTo>
                      <a:pt x="526" y="49"/>
                    </a:lnTo>
                    <a:lnTo>
                      <a:pt x="564" y="40"/>
                    </a:lnTo>
                    <a:lnTo>
                      <a:pt x="591" y="13"/>
                    </a:lnTo>
                    <a:lnTo>
                      <a:pt x="591" y="61"/>
                    </a:lnTo>
                    <a:lnTo>
                      <a:pt x="502" y="106"/>
                    </a:lnTo>
                    <a:lnTo>
                      <a:pt x="234" y="118"/>
                    </a:lnTo>
                    <a:lnTo>
                      <a:pt x="110" y="116"/>
                    </a:lnTo>
                    <a:lnTo>
                      <a:pt x="95" y="95"/>
                    </a:lnTo>
                    <a:lnTo>
                      <a:pt x="23" y="95"/>
                    </a:lnTo>
                    <a:lnTo>
                      <a:pt x="5" y="93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7" name="Freeform 143"/>
              <p:cNvSpPr>
                <a:spLocks/>
              </p:cNvSpPr>
              <p:nvPr/>
            </p:nvSpPr>
            <p:spPr bwMode="auto">
              <a:xfrm flipV="1">
                <a:off x="3021" y="1128"/>
                <a:ext cx="148" cy="59"/>
              </a:xfrm>
              <a:custGeom>
                <a:avLst/>
                <a:gdLst>
                  <a:gd name="T0" fmla="*/ 0 w 294"/>
                  <a:gd name="T1" fmla="*/ 118 h 118"/>
                  <a:gd name="T2" fmla="*/ 40 w 294"/>
                  <a:gd name="T3" fmla="*/ 89 h 118"/>
                  <a:gd name="T4" fmla="*/ 81 w 294"/>
                  <a:gd name="T5" fmla="*/ 70 h 118"/>
                  <a:gd name="T6" fmla="*/ 118 w 294"/>
                  <a:gd name="T7" fmla="*/ 59 h 118"/>
                  <a:gd name="T8" fmla="*/ 148 w 294"/>
                  <a:gd name="T9" fmla="*/ 40 h 118"/>
                  <a:gd name="T10" fmla="*/ 182 w 294"/>
                  <a:gd name="T11" fmla="*/ 28 h 118"/>
                  <a:gd name="T12" fmla="*/ 226 w 294"/>
                  <a:gd name="T13" fmla="*/ 28 h 118"/>
                  <a:gd name="T14" fmla="*/ 262 w 294"/>
                  <a:gd name="T15" fmla="*/ 0 h 118"/>
                  <a:gd name="T16" fmla="*/ 294 w 294"/>
                  <a:gd name="T17" fmla="*/ 4 h 118"/>
                  <a:gd name="T18" fmla="*/ 251 w 294"/>
                  <a:gd name="T19" fmla="*/ 34 h 118"/>
                  <a:gd name="T20" fmla="*/ 224 w 294"/>
                  <a:gd name="T21" fmla="*/ 61 h 118"/>
                  <a:gd name="T22" fmla="*/ 129 w 294"/>
                  <a:gd name="T23" fmla="*/ 97 h 118"/>
                  <a:gd name="T24" fmla="*/ 106 w 294"/>
                  <a:gd name="T25" fmla="*/ 103 h 118"/>
                  <a:gd name="T26" fmla="*/ 55 w 294"/>
                  <a:gd name="T27" fmla="*/ 110 h 118"/>
                  <a:gd name="T28" fmla="*/ 0 w 294"/>
                  <a:gd name="T29" fmla="*/ 118 h 118"/>
                  <a:gd name="T30" fmla="*/ 0 w 294"/>
                  <a:gd name="T3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4" h="118">
                    <a:moveTo>
                      <a:pt x="0" y="118"/>
                    </a:moveTo>
                    <a:lnTo>
                      <a:pt x="40" y="89"/>
                    </a:lnTo>
                    <a:lnTo>
                      <a:pt x="81" y="70"/>
                    </a:lnTo>
                    <a:lnTo>
                      <a:pt x="118" y="59"/>
                    </a:lnTo>
                    <a:lnTo>
                      <a:pt x="148" y="40"/>
                    </a:lnTo>
                    <a:lnTo>
                      <a:pt x="182" y="28"/>
                    </a:lnTo>
                    <a:lnTo>
                      <a:pt x="226" y="28"/>
                    </a:lnTo>
                    <a:lnTo>
                      <a:pt x="262" y="0"/>
                    </a:lnTo>
                    <a:lnTo>
                      <a:pt x="294" y="4"/>
                    </a:lnTo>
                    <a:lnTo>
                      <a:pt x="251" y="34"/>
                    </a:lnTo>
                    <a:lnTo>
                      <a:pt x="224" y="61"/>
                    </a:lnTo>
                    <a:lnTo>
                      <a:pt x="129" y="97"/>
                    </a:lnTo>
                    <a:lnTo>
                      <a:pt x="106" y="103"/>
                    </a:lnTo>
                    <a:lnTo>
                      <a:pt x="55" y="110"/>
                    </a:lnTo>
                    <a:lnTo>
                      <a:pt x="0" y="118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8" name="Freeform 144"/>
              <p:cNvSpPr>
                <a:spLocks/>
              </p:cNvSpPr>
              <p:nvPr/>
            </p:nvSpPr>
            <p:spPr bwMode="auto">
              <a:xfrm flipV="1">
                <a:off x="2967" y="1124"/>
                <a:ext cx="56" cy="16"/>
              </a:xfrm>
              <a:custGeom>
                <a:avLst/>
                <a:gdLst>
                  <a:gd name="T0" fmla="*/ 0 w 112"/>
                  <a:gd name="T1" fmla="*/ 30 h 30"/>
                  <a:gd name="T2" fmla="*/ 8 w 112"/>
                  <a:gd name="T3" fmla="*/ 15 h 30"/>
                  <a:gd name="T4" fmla="*/ 23 w 112"/>
                  <a:gd name="T5" fmla="*/ 8 h 30"/>
                  <a:gd name="T6" fmla="*/ 48 w 112"/>
                  <a:gd name="T7" fmla="*/ 8 h 30"/>
                  <a:gd name="T8" fmla="*/ 76 w 112"/>
                  <a:gd name="T9" fmla="*/ 8 h 30"/>
                  <a:gd name="T10" fmla="*/ 112 w 112"/>
                  <a:gd name="T11" fmla="*/ 0 h 30"/>
                  <a:gd name="T12" fmla="*/ 92 w 112"/>
                  <a:gd name="T13" fmla="*/ 21 h 30"/>
                  <a:gd name="T14" fmla="*/ 0 w 112"/>
                  <a:gd name="T15" fmla="*/ 30 h 30"/>
                  <a:gd name="T16" fmla="*/ 0 w 112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30">
                    <a:moveTo>
                      <a:pt x="0" y="30"/>
                    </a:moveTo>
                    <a:lnTo>
                      <a:pt x="8" y="15"/>
                    </a:lnTo>
                    <a:lnTo>
                      <a:pt x="23" y="8"/>
                    </a:lnTo>
                    <a:lnTo>
                      <a:pt x="48" y="8"/>
                    </a:lnTo>
                    <a:lnTo>
                      <a:pt x="76" y="8"/>
                    </a:lnTo>
                    <a:lnTo>
                      <a:pt x="112" y="0"/>
                    </a:lnTo>
                    <a:lnTo>
                      <a:pt x="92" y="21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9" name="Freeform 145"/>
              <p:cNvSpPr>
                <a:spLocks/>
              </p:cNvSpPr>
              <p:nvPr/>
            </p:nvSpPr>
            <p:spPr bwMode="auto">
              <a:xfrm flipV="1">
                <a:off x="3153" y="1133"/>
                <a:ext cx="52" cy="32"/>
              </a:xfrm>
              <a:custGeom>
                <a:avLst/>
                <a:gdLst>
                  <a:gd name="T0" fmla="*/ 0 w 105"/>
                  <a:gd name="T1" fmla="*/ 28 h 64"/>
                  <a:gd name="T2" fmla="*/ 23 w 105"/>
                  <a:gd name="T3" fmla="*/ 7 h 64"/>
                  <a:gd name="T4" fmla="*/ 65 w 105"/>
                  <a:gd name="T5" fmla="*/ 0 h 64"/>
                  <a:gd name="T6" fmla="*/ 44 w 105"/>
                  <a:gd name="T7" fmla="*/ 20 h 64"/>
                  <a:gd name="T8" fmla="*/ 97 w 105"/>
                  <a:gd name="T9" fmla="*/ 24 h 64"/>
                  <a:gd name="T10" fmla="*/ 105 w 105"/>
                  <a:gd name="T11" fmla="*/ 34 h 64"/>
                  <a:gd name="T12" fmla="*/ 51 w 105"/>
                  <a:gd name="T13" fmla="*/ 64 h 64"/>
                  <a:gd name="T14" fmla="*/ 59 w 105"/>
                  <a:gd name="T15" fmla="*/ 43 h 64"/>
                  <a:gd name="T16" fmla="*/ 25 w 105"/>
                  <a:gd name="T17" fmla="*/ 34 h 64"/>
                  <a:gd name="T18" fmla="*/ 0 w 105"/>
                  <a:gd name="T19" fmla="*/ 28 h 64"/>
                  <a:gd name="T20" fmla="*/ 0 w 105"/>
                  <a:gd name="T21" fmla="*/ 2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64">
                    <a:moveTo>
                      <a:pt x="0" y="28"/>
                    </a:moveTo>
                    <a:lnTo>
                      <a:pt x="23" y="7"/>
                    </a:lnTo>
                    <a:lnTo>
                      <a:pt x="65" y="0"/>
                    </a:lnTo>
                    <a:lnTo>
                      <a:pt x="44" y="20"/>
                    </a:lnTo>
                    <a:lnTo>
                      <a:pt x="97" y="24"/>
                    </a:lnTo>
                    <a:lnTo>
                      <a:pt x="105" y="34"/>
                    </a:lnTo>
                    <a:lnTo>
                      <a:pt x="51" y="64"/>
                    </a:lnTo>
                    <a:lnTo>
                      <a:pt x="59" y="43"/>
                    </a:lnTo>
                    <a:lnTo>
                      <a:pt x="25" y="34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0" name="Freeform 146"/>
              <p:cNvSpPr>
                <a:spLocks/>
              </p:cNvSpPr>
              <p:nvPr/>
            </p:nvSpPr>
            <p:spPr bwMode="auto">
              <a:xfrm flipV="1">
                <a:off x="3173" y="1181"/>
                <a:ext cx="76" cy="47"/>
              </a:xfrm>
              <a:custGeom>
                <a:avLst/>
                <a:gdLst>
                  <a:gd name="T0" fmla="*/ 0 w 152"/>
                  <a:gd name="T1" fmla="*/ 23 h 93"/>
                  <a:gd name="T2" fmla="*/ 23 w 152"/>
                  <a:gd name="T3" fmla="*/ 2 h 93"/>
                  <a:gd name="T4" fmla="*/ 46 w 152"/>
                  <a:gd name="T5" fmla="*/ 0 h 93"/>
                  <a:gd name="T6" fmla="*/ 66 w 152"/>
                  <a:gd name="T7" fmla="*/ 11 h 93"/>
                  <a:gd name="T8" fmla="*/ 80 w 152"/>
                  <a:gd name="T9" fmla="*/ 29 h 93"/>
                  <a:gd name="T10" fmla="*/ 116 w 152"/>
                  <a:gd name="T11" fmla="*/ 40 h 93"/>
                  <a:gd name="T12" fmla="*/ 144 w 152"/>
                  <a:gd name="T13" fmla="*/ 51 h 93"/>
                  <a:gd name="T14" fmla="*/ 152 w 152"/>
                  <a:gd name="T15" fmla="*/ 74 h 93"/>
                  <a:gd name="T16" fmla="*/ 152 w 152"/>
                  <a:gd name="T17" fmla="*/ 93 h 93"/>
                  <a:gd name="T18" fmla="*/ 129 w 152"/>
                  <a:gd name="T19" fmla="*/ 82 h 93"/>
                  <a:gd name="T20" fmla="*/ 61 w 152"/>
                  <a:gd name="T21" fmla="*/ 48 h 93"/>
                  <a:gd name="T22" fmla="*/ 44 w 152"/>
                  <a:gd name="T23" fmla="*/ 30 h 93"/>
                  <a:gd name="T24" fmla="*/ 17 w 152"/>
                  <a:gd name="T25" fmla="*/ 29 h 93"/>
                  <a:gd name="T26" fmla="*/ 0 w 152"/>
                  <a:gd name="T27" fmla="*/ 23 h 93"/>
                  <a:gd name="T28" fmla="*/ 0 w 152"/>
                  <a:gd name="T29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93">
                    <a:moveTo>
                      <a:pt x="0" y="23"/>
                    </a:moveTo>
                    <a:lnTo>
                      <a:pt x="23" y="2"/>
                    </a:lnTo>
                    <a:lnTo>
                      <a:pt x="46" y="0"/>
                    </a:lnTo>
                    <a:lnTo>
                      <a:pt x="66" y="11"/>
                    </a:lnTo>
                    <a:lnTo>
                      <a:pt x="80" y="29"/>
                    </a:lnTo>
                    <a:lnTo>
                      <a:pt x="116" y="40"/>
                    </a:lnTo>
                    <a:lnTo>
                      <a:pt x="144" y="51"/>
                    </a:lnTo>
                    <a:lnTo>
                      <a:pt x="152" y="74"/>
                    </a:lnTo>
                    <a:lnTo>
                      <a:pt x="152" y="93"/>
                    </a:lnTo>
                    <a:lnTo>
                      <a:pt x="129" y="82"/>
                    </a:lnTo>
                    <a:lnTo>
                      <a:pt x="61" y="48"/>
                    </a:lnTo>
                    <a:lnTo>
                      <a:pt x="44" y="30"/>
                    </a:lnTo>
                    <a:lnTo>
                      <a:pt x="17" y="29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1" name="Freeform 147"/>
              <p:cNvSpPr>
                <a:spLocks/>
              </p:cNvSpPr>
              <p:nvPr/>
            </p:nvSpPr>
            <p:spPr bwMode="auto">
              <a:xfrm flipV="1">
                <a:off x="3221" y="1149"/>
                <a:ext cx="74" cy="32"/>
              </a:xfrm>
              <a:custGeom>
                <a:avLst/>
                <a:gdLst>
                  <a:gd name="T0" fmla="*/ 0 w 148"/>
                  <a:gd name="T1" fmla="*/ 48 h 65"/>
                  <a:gd name="T2" fmla="*/ 93 w 148"/>
                  <a:gd name="T3" fmla="*/ 65 h 65"/>
                  <a:gd name="T4" fmla="*/ 131 w 148"/>
                  <a:gd name="T5" fmla="*/ 53 h 65"/>
                  <a:gd name="T6" fmla="*/ 148 w 148"/>
                  <a:gd name="T7" fmla="*/ 33 h 65"/>
                  <a:gd name="T8" fmla="*/ 143 w 148"/>
                  <a:gd name="T9" fmla="*/ 8 h 65"/>
                  <a:gd name="T10" fmla="*/ 106 w 148"/>
                  <a:gd name="T11" fmla="*/ 0 h 65"/>
                  <a:gd name="T12" fmla="*/ 80 w 148"/>
                  <a:gd name="T13" fmla="*/ 10 h 65"/>
                  <a:gd name="T14" fmla="*/ 82 w 148"/>
                  <a:gd name="T15" fmla="*/ 31 h 65"/>
                  <a:gd name="T16" fmla="*/ 30 w 148"/>
                  <a:gd name="T17" fmla="*/ 36 h 65"/>
                  <a:gd name="T18" fmla="*/ 0 w 148"/>
                  <a:gd name="T19" fmla="*/ 48 h 65"/>
                  <a:gd name="T20" fmla="*/ 0 w 148"/>
                  <a:gd name="T21" fmla="*/ 4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65">
                    <a:moveTo>
                      <a:pt x="0" y="48"/>
                    </a:moveTo>
                    <a:lnTo>
                      <a:pt x="93" y="65"/>
                    </a:lnTo>
                    <a:lnTo>
                      <a:pt x="131" y="53"/>
                    </a:lnTo>
                    <a:lnTo>
                      <a:pt x="148" y="33"/>
                    </a:lnTo>
                    <a:lnTo>
                      <a:pt x="143" y="8"/>
                    </a:lnTo>
                    <a:lnTo>
                      <a:pt x="106" y="0"/>
                    </a:lnTo>
                    <a:lnTo>
                      <a:pt x="80" y="10"/>
                    </a:lnTo>
                    <a:lnTo>
                      <a:pt x="82" y="31"/>
                    </a:lnTo>
                    <a:lnTo>
                      <a:pt x="30" y="36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2" name="Freeform 148"/>
              <p:cNvSpPr>
                <a:spLocks/>
              </p:cNvSpPr>
              <p:nvPr/>
            </p:nvSpPr>
            <p:spPr bwMode="auto">
              <a:xfrm flipV="1">
                <a:off x="3138" y="1190"/>
                <a:ext cx="77" cy="28"/>
              </a:xfrm>
              <a:custGeom>
                <a:avLst/>
                <a:gdLst>
                  <a:gd name="T0" fmla="*/ 7 w 154"/>
                  <a:gd name="T1" fmla="*/ 50 h 57"/>
                  <a:gd name="T2" fmla="*/ 36 w 154"/>
                  <a:gd name="T3" fmla="*/ 55 h 57"/>
                  <a:gd name="T4" fmla="*/ 70 w 154"/>
                  <a:gd name="T5" fmla="*/ 57 h 57"/>
                  <a:gd name="T6" fmla="*/ 96 w 154"/>
                  <a:gd name="T7" fmla="*/ 51 h 57"/>
                  <a:gd name="T8" fmla="*/ 154 w 154"/>
                  <a:gd name="T9" fmla="*/ 55 h 57"/>
                  <a:gd name="T10" fmla="*/ 123 w 154"/>
                  <a:gd name="T11" fmla="*/ 46 h 57"/>
                  <a:gd name="T12" fmla="*/ 110 w 154"/>
                  <a:gd name="T13" fmla="*/ 31 h 57"/>
                  <a:gd name="T14" fmla="*/ 83 w 154"/>
                  <a:gd name="T15" fmla="*/ 31 h 57"/>
                  <a:gd name="T16" fmla="*/ 62 w 154"/>
                  <a:gd name="T17" fmla="*/ 44 h 57"/>
                  <a:gd name="T18" fmla="*/ 45 w 154"/>
                  <a:gd name="T19" fmla="*/ 44 h 57"/>
                  <a:gd name="T20" fmla="*/ 39 w 154"/>
                  <a:gd name="T21" fmla="*/ 25 h 57"/>
                  <a:gd name="T22" fmla="*/ 22 w 154"/>
                  <a:gd name="T23" fmla="*/ 15 h 57"/>
                  <a:gd name="T24" fmla="*/ 3 w 154"/>
                  <a:gd name="T25" fmla="*/ 0 h 57"/>
                  <a:gd name="T26" fmla="*/ 1 w 154"/>
                  <a:gd name="T27" fmla="*/ 19 h 57"/>
                  <a:gd name="T28" fmla="*/ 0 w 154"/>
                  <a:gd name="T29" fmla="*/ 32 h 57"/>
                  <a:gd name="T30" fmla="*/ 7 w 154"/>
                  <a:gd name="T31" fmla="*/ 50 h 57"/>
                  <a:gd name="T32" fmla="*/ 7 w 154"/>
                  <a:gd name="T33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57">
                    <a:moveTo>
                      <a:pt x="7" y="50"/>
                    </a:moveTo>
                    <a:lnTo>
                      <a:pt x="36" y="55"/>
                    </a:lnTo>
                    <a:lnTo>
                      <a:pt x="70" y="57"/>
                    </a:lnTo>
                    <a:lnTo>
                      <a:pt x="96" y="51"/>
                    </a:lnTo>
                    <a:lnTo>
                      <a:pt x="154" y="55"/>
                    </a:lnTo>
                    <a:lnTo>
                      <a:pt x="123" y="46"/>
                    </a:lnTo>
                    <a:lnTo>
                      <a:pt x="110" y="31"/>
                    </a:lnTo>
                    <a:lnTo>
                      <a:pt x="83" y="31"/>
                    </a:lnTo>
                    <a:lnTo>
                      <a:pt x="62" y="44"/>
                    </a:lnTo>
                    <a:lnTo>
                      <a:pt x="45" y="44"/>
                    </a:lnTo>
                    <a:lnTo>
                      <a:pt x="39" y="25"/>
                    </a:lnTo>
                    <a:lnTo>
                      <a:pt x="22" y="15"/>
                    </a:lnTo>
                    <a:lnTo>
                      <a:pt x="3" y="0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7" y="50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3" name="Freeform 149"/>
              <p:cNvSpPr>
                <a:spLocks/>
              </p:cNvSpPr>
              <p:nvPr/>
            </p:nvSpPr>
            <p:spPr bwMode="auto">
              <a:xfrm flipV="1">
                <a:off x="3193" y="1166"/>
                <a:ext cx="60" cy="17"/>
              </a:xfrm>
              <a:custGeom>
                <a:avLst/>
                <a:gdLst>
                  <a:gd name="T0" fmla="*/ 74 w 120"/>
                  <a:gd name="T1" fmla="*/ 0 h 35"/>
                  <a:gd name="T2" fmla="*/ 120 w 120"/>
                  <a:gd name="T3" fmla="*/ 35 h 35"/>
                  <a:gd name="T4" fmla="*/ 85 w 120"/>
                  <a:gd name="T5" fmla="*/ 31 h 35"/>
                  <a:gd name="T6" fmla="*/ 44 w 120"/>
                  <a:gd name="T7" fmla="*/ 31 h 35"/>
                  <a:gd name="T8" fmla="*/ 72 w 120"/>
                  <a:gd name="T9" fmla="*/ 14 h 35"/>
                  <a:gd name="T10" fmla="*/ 49 w 120"/>
                  <a:gd name="T11" fmla="*/ 12 h 35"/>
                  <a:gd name="T12" fmla="*/ 0 w 120"/>
                  <a:gd name="T13" fmla="*/ 21 h 35"/>
                  <a:gd name="T14" fmla="*/ 49 w 120"/>
                  <a:gd name="T15" fmla="*/ 0 h 35"/>
                  <a:gd name="T16" fmla="*/ 74 w 120"/>
                  <a:gd name="T17" fmla="*/ 0 h 35"/>
                  <a:gd name="T18" fmla="*/ 74 w 12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35">
                    <a:moveTo>
                      <a:pt x="74" y="0"/>
                    </a:moveTo>
                    <a:lnTo>
                      <a:pt x="120" y="35"/>
                    </a:lnTo>
                    <a:lnTo>
                      <a:pt x="85" y="31"/>
                    </a:lnTo>
                    <a:lnTo>
                      <a:pt x="44" y="31"/>
                    </a:lnTo>
                    <a:lnTo>
                      <a:pt x="72" y="14"/>
                    </a:lnTo>
                    <a:lnTo>
                      <a:pt x="49" y="12"/>
                    </a:lnTo>
                    <a:lnTo>
                      <a:pt x="0" y="21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4" name="Freeform 150"/>
              <p:cNvSpPr>
                <a:spLocks/>
              </p:cNvSpPr>
              <p:nvPr/>
            </p:nvSpPr>
            <p:spPr bwMode="auto">
              <a:xfrm flipV="1">
                <a:off x="3234" y="1179"/>
                <a:ext cx="92" cy="42"/>
              </a:xfrm>
              <a:custGeom>
                <a:avLst/>
                <a:gdLst>
                  <a:gd name="T0" fmla="*/ 0 w 182"/>
                  <a:gd name="T1" fmla="*/ 0 h 84"/>
                  <a:gd name="T2" fmla="*/ 45 w 182"/>
                  <a:gd name="T3" fmla="*/ 35 h 84"/>
                  <a:gd name="T4" fmla="*/ 55 w 182"/>
                  <a:gd name="T5" fmla="*/ 63 h 84"/>
                  <a:gd name="T6" fmla="*/ 64 w 182"/>
                  <a:gd name="T7" fmla="*/ 52 h 84"/>
                  <a:gd name="T8" fmla="*/ 131 w 182"/>
                  <a:gd name="T9" fmla="*/ 54 h 84"/>
                  <a:gd name="T10" fmla="*/ 182 w 182"/>
                  <a:gd name="T11" fmla="*/ 84 h 84"/>
                  <a:gd name="T12" fmla="*/ 180 w 182"/>
                  <a:gd name="T13" fmla="*/ 71 h 84"/>
                  <a:gd name="T14" fmla="*/ 155 w 182"/>
                  <a:gd name="T15" fmla="*/ 42 h 84"/>
                  <a:gd name="T16" fmla="*/ 127 w 182"/>
                  <a:gd name="T17" fmla="*/ 42 h 84"/>
                  <a:gd name="T18" fmla="*/ 66 w 182"/>
                  <a:gd name="T19" fmla="*/ 44 h 84"/>
                  <a:gd name="T20" fmla="*/ 58 w 182"/>
                  <a:gd name="T21" fmla="*/ 33 h 84"/>
                  <a:gd name="T22" fmla="*/ 11 w 182"/>
                  <a:gd name="T23" fmla="*/ 0 h 84"/>
                  <a:gd name="T24" fmla="*/ 0 w 182"/>
                  <a:gd name="T25" fmla="*/ 0 h 84"/>
                  <a:gd name="T26" fmla="*/ 0 w 182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84">
                    <a:moveTo>
                      <a:pt x="0" y="0"/>
                    </a:moveTo>
                    <a:lnTo>
                      <a:pt x="45" y="35"/>
                    </a:lnTo>
                    <a:lnTo>
                      <a:pt x="55" y="63"/>
                    </a:lnTo>
                    <a:lnTo>
                      <a:pt x="64" y="52"/>
                    </a:lnTo>
                    <a:lnTo>
                      <a:pt x="131" y="54"/>
                    </a:lnTo>
                    <a:lnTo>
                      <a:pt x="182" y="84"/>
                    </a:lnTo>
                    <a:lnTo>
                      <a:pt x="180" y="71"/>
                    </a:lnTo>
                    <a:lnTo>
                      <a:pt x="155" y="42"/>
                    </a:lnTo>
                    <a:lnTo>
                      <a:pt x="127" y="42"/>
                    </a:lnTo>
                    <a:lnTo>
                      <a:pt x="66" y="44"/>
                    </a:lnTo>
                    <a:lnTo>
                      <a:pt x="58" y="3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5" name="Freeform 151"/>
              <p:cNvSpPr>
                <a:spLocks/>
              </p:cNvSpPr>
              <p:nvPr/>
            </p:nvSpPr>
            <p:spPr bwMode="auto">
              <a:xfrm flipV="1">
                <a:off x="3280" y="1115"/>
                <a:ext cx="44" cy="82"/>
              </a:xfrm>
              <a:custGeom>
                <a:avLst/>
                <a:gdLst>
                  <a:gd name="T0" fmla="*/ 21 w 87"/>
                  <a:gd name="T1" fmla="*/ 4 h 163"/>
                  <a:gd name="T2" fmla="*/ 57 w 87"/>
                  <a:gd name="T3" fmla="*/ 28 h 163"/>
                  <a:gd name="T4" fmla="*/ 63 w 87"/>
                  <a:gd name="T5" fmla="*/ 64 h 163"/>
                  <a:gd name="T6" fmla="*/ 59 w 87"/>
                  <a:gd name="T7" fmla="*/ 118 h 163"/>
                  <a:gd name="T8" fmla="*/ 76 w 87"/>
                  <a:gd name="T9" fmla="*/ 118 h 163"/>
                  <a:gd name="T10" fmla="*/ 76 w 87"/>
                  <a:gd name="T11" fmla="*/ 72 h 163"/>
                  <a:gd name="T12" fmla="*/ 87 w 87"/>
                  <a:gd name="T13" fmla="*/ 127 h 163"/>
                  <a:gd name="T14" fmla="*/ 72 w 87"/>
                  <a:gd name="T15" fmla="*/ 161 h 163"/>
                  <a:gd name="T16" fmla="*/ 26 w 87"/>
                  <a:gd name="T17" fmla="*/ 163 h 163"/>
                  <a:gd name="T18" fmla="*/ 42 w 87"/>
                  <a:gd name="T19" fmla="*/ 131 h 163"/>
                  <a:gd name="T20" fmla="*/ 51 w 87"/>
                  <a:gd name="T21" fmla="*/ 82 h 163"/>
                  <a:gd name="T22" fmla="*/ 51 w 87"/>
                  <a:gd name="T23" fmla="*/ 30 h 163"/>
                  <a:gd name="T24" fmla="*/ 0 w 87"/>
                  <a:gd name="T25" fmla="*/ 0 h 163"/>
                  <a:gd name="T26" fmla="*/ 21 w 87"/>
                  <a:gd name="T27" fmla="*/ 4 h 163"/>
                  <a:gd name="T28" fmla="*/ 21 w 87"/>
                  <a:gd name="T29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63">
                    <a:moveTo>
                      <a:pt x="21" y="4"/>
                    </a:moveTo>
                    <a:lnTo>
                      <a:pt x="57" y="28"/>
                    </a:lnTo>
                    <a:lnTo>
                      <a:pt x="63" y="64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76" y="72"/>
                    </a:lnTo>
                    <a:lnTo>
                      <a:pt x="87" y="127"/>
                    </a:lnTo>
                    <a:lnTo>
                      <a:pt x="72" y="161"/>
                    </a:lnTo>
                    <a:lnTo>
                      <a:pt x="26" y="163"/>
                    </a:lnTo>
                    <a:lnTo>
                      <a:pt x="42" y="131"/>
                    </a:lnTo>
                    <a:lnTo>
                      <a:pt x="51" y="82"/>
                    </a:lnTo>
                    <a:lnTo>
                      <a:pt x="51" y="30"/>
                    </a:lnTo>
                    <a:lnTo>
                      <a:pt x="0" y="0"/>
                    </a:lnTo>
                    <a:lnTo>
                      <a:pt x="21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7" name="Freeform 153"/>
              <p:cNvSpPr>
                <a:spLocks/>
              </p:cNvSpPr>
              <p:nvPr/>
            </p:nvSpPr>
            <p:spPr bwMode="auto">
              <a:xfrm flipV="1">
                <a:off x="3007" y="1098"/>
                <a:ext cx="296" cy="53"/>
              </a:xfrm>
              <a:custGeom>
                <a:avLst/>
                <a:gdLst>
                  <a:gd name="T0" fmla="*/ 578 w 591"/>
                  <a:gd name="T1" fmla="*/ 70 h 107"/>
                  <a:gd name="T2" fmla="*/ 559 w 591"/>
                  <a:gd name="T3" fmla="*/ 72 h 107"/>
                  <a:gd name="T4" fmla="*/ 548 w 591"/>
                  <a:gd name="T5" fmla="*/ 80 h 107"/>
                  <a:gd name="T6" fmla="*/ 542 w 591"/>
                  <a:gd name="T7" fmla="*/ 88 h 107"/>
                  <a:gd name="T8" fmla="*/ 534 w 591"/>
                  <a:gd name="T9" fmla="*/ 97 h 107"/>
                  <a:gd name="T10" fmla="*/ 502 w 591"/>
                  <a:gd name="T11" fmla="*/ 99 h 107"/>
                  <a:gd name="T12" fmla="*/ 443 w 591"/>
                  <a:gd name="T13" fmla="*/ 99 h 107"/>
                  <a:gd name="T14" fmla="*/ 384 w 591"/>
                  <a:gd name="T15" fmla="*/ 101 h 107"/>
                  <a:gd name="T16" fmla="*/ 255 w 591"/>
                  <a:gd name="T17" fmla="*/ 107 h 107"/>
                  <a:gd name="T18" fmla="*/ 166 w 591"/>
                  <a:gd name="T19" fmla="*/ 107 h 107"/>
                  <a:gd name="T20" fmla="*/ 110 w 591"/>
                  <a:gd name="T21" fmla="*/ 105 h 107"/>
                  <a:gd name="T22" fmla="*/ 110 w 591"/>
                  <a:gd name="T23" fmla="*/ 91 h 107"/>
                  <a:gd name="T24" fmla="*/ 118 w 591"/>
                  <a:gd name="T25" fmla="*/ 97 h 107"/>
                  <a:gd name="T26" fmla="*/ 150 w 591"/>
                  <a:gd name="T27" fmla="*/ 101 h 107"/>
                  <a:gd name="T28" fmla="*/ 228 w 591"/>
                  <a:gd name="T29" fmla="*/ 101 h 107"/>
                  <a:gd name="T30" fmla="*/ 312 w 591"/>
                  <a:gd name="T31" fmla="*/ 97 h 107"/>
                  <a:gd name="T32" fmla="*/ 88 w 591"/>
                  <a:gd name="T33" fmla="*/ 86 h 107"/>
                  <a:gd name="T34" fmla="*/ 25 w 591"/>
                  <a:gd name="T35" fmla="*/ 88 h 107"/>
                  <a:gd name="T36" fmla="*/ 0 w 591"/>
                  <a:gd name="T37" fmla="*/ 80 h 107"/>
                  <a:gd name="T38" fmla="*/ 0 w 591"/>
                  <a:gd name="T39" fmla="*/ 65 h 107"/>
                  <a:gd name="T40" fmla="*/ 4 w 591"/>
                  <a:gd name="T41" fmla="*/ 44 h 107"/>
                  <a:gd name="T42" fmla="*/ 29 w 591"/>
                  <a:gd name="T43" fmla="*/ 29 h 107"/>
                  <a:gd name="T44" fmla="*/ 12 w 591"/>
                  <a:gd name="T45" fmla="*/ 46 h 107"/>
                  <a:gd name="T46" fmla="*/ 8 w 591"/>
                  <a:gd name="T47" fmla="*/ 63 h 107"/>
                  <a:gd name="T48" fmla="*/ 15 w 591"/>
                  <a:gd name="T49" fmla="*/ 76 h 107"/>
                  <a:gd name="T50" fmla="*/ 44 w 591"/>
                  <a:gd name="T51" fmla="*/ 65 h 107"/>
                  <a:gd name="T52" fmla="*/ 86 w 591"/>
                  <a:gd name="T53" fmla="*/ 59 h 107"/>
                  <a:gd name="T54" fmla="*/ 145 w 591"/>
                  <a:gd name="T55" fmla="*/ 51 h 107"/>
                  <a:gd name="T56" fmla="*/ 226 w 591"/>
                  <a:gd name="T57" fmla="*/ 23 h 107"/>
                  <a:gd name="T58" fmla="*/ 274 w 591"/>
                  <a:gd name="T59" fmla="*/ 0 h 107"/>
                  <a:gd name="T60" fmla="*/ 264 w 591"/>
                  <a:gd name="T61" fmla="*/ 19 h 107"/>
                  <a:gd name="T62" fmla="*/ 280 w 591"/>
                  <a:gd name="T63" fmla="*/ 25 h 107"/>
                  <a:gd name="T64" fmla="*/ 325 w 591"/>
                  <a:gd name="T65" fmla="*/ 29 h 107"/>
                  <a:gd name="T66" fmla="*/ 282 w 591"/>
                  <a:gd name="T67" fmla="*/ 32 h 107"/>
                  <a:gd name="T68" fmla="*/ 226 w 591"/>
                  <a:gd name="T69" fmla="*/ 38 h 107"/>
                  <a:gd name="T70" fmla="*/ 148 w 591"/>
                  <a:gd name="T71" fmla="*/ 65 h 107"/>
                  <a:gd name="T72" fmla="*/ 122 w 591"/>
                  <a:gd name="T73" fmla="*/ 69 h 107"/>
                  <a:gd name="T74" fmla="*/ 167 w 591"/>
                  <a:gd name="T75" fmla="*/ 74 h 107"/>
                  <a:gd name="T76" fmla="*/ 232 w 591"/>
                  <a:gd name="T77" fmla="*/ 84 h 107"/>
                  <a:gd name="T78" fmla="*/ 285 w 591"/>
                  <a:gd name="T79" fmla="*/ 89 h 107"/>
                  <a:gd name="T80" fmla="*/ 365 w 591"/>
                  <a:gd name="T81" fmla="*/ 72 h 107"/>
                  <a:gd name="T82" fmla="*/ 293 w 591"/>
                  <a:gd name="T83" fmla="*/ 61 h 107"/>
                  <a:gd name="T84" fmla="*/ 339 w 591"/>
                  <a:gd name="T85" fmla="*/ 46 h 107"/>
                  <a:gd name="T86" fmla="*/ 377 w 591"/>
                  <a:gd name="T87" fmla="*/ 29 h 107"/>
                  <a:gd name="T88" fmla="*/ 356 w 591"/>
                  <a:gd name="T89" fmla="*/ 53 h 107"/>
                  <a:gd name="T90" fmla="*/ 382 w 591"/>
                  <a:gd name="T91" fmla="*/ 70 h 107"/>
                  <a:gd name="T92" fmla="*/ 354 w 591"/>
                  <a:gd name="T93" fmla="*/ 86 h 107"/>
                  <a:gd name="T94" fmla="*/ 388 w 591"/>
                  <a:gd name="T95" fmla="*/ 89 h 107"/>
                  <a:gd name="T96" fmla="*/ 398 w 591"/>
                  <a:gd name="T97" fmla="*/ 70 h 107"/>
                  <a:gd name="T98" fmla="*/ 455 w 591"/>
                  <a:gd name="T99" fmla="*/ 59 h 107"/>
                  <a:gd name="T100" fmla="*/ 394 w 591"/>
                  <a:gd name="T101" fmla="*/ 48 h 107"/>
                  <a:gd name="T102" fmla="*/ 464 w 591"/>
                  <a:gd name="T103" fmla="*/ 32 h 107"/>
                  <a:gd name="T104" fmla="*/ 472 w 591"/>
                  <a:gd name="T105" fmla="*/ 51 h 107"/>
                  <a:gd name="T106" fmla="*/ 512 w 591"/>
                  <a:gd name="T107" fmla="*/ 46 h 107"/>
                  <a:gd name="T108" fmla="*/ 487 w 591"/>
                  <a:gd name="T109" fmla="*/ 88 h 107"/>
                  <a:gd name="T110" fmla="*/ 533 w 591"/>
                  <a:gd name="T111" fmla="*/ 67 h 107"/>
                  <a:gd name="T112" fmla="*/ 574 w 591"/>
                  <a:gd name="T113" fmla="*/ 42 h 107"/>
                  <a:gd name="T114" fmla="*/ 591 w 591"/>
                  <a:gd name="T115" fmla="*/ 34 h 107"/>
                  <a:gd name="T116" fmla="*/ 578 w 591"/>
                  <a:gd name="T117" fmla="*/ 70 h 107"/>
                  <a:gd name="T118" fmla="*/ 578 w 591"/>
                  <a:gd name="T119" fmla="*/ 7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1" h="107">
                    <a:moveTo>
                      <a:pt x="578" y="70"/>
                    </a:moveTo>
                    <a:lnTo>
                      <a:pt x="559" y="72"/>
                    </a:lnTo>
                    <a:lnTo>
                      <a:pt x="548" y="80"/>
                    </a:lnTo>
                    <a:lnTo>
                      <a:pt x="542" y="88"/>
                    </a:lnTo>
                    <a:lnTo>
                      <a:pt x="534" y="97"/>
                    </a:lnTo>
                    <a:lnTo>
                      <a:pt x="502" y="99"/>
                    </a:lnTo>
                    <a:lnTo>
                      <a:pt x="443" y="99"/>
                    </a:lnTo>
                    <a:lnTo>
                      <a:pt x="384" y="101"/>
                    </a:lnTo>
                    <a:lnTo>
                      <a:pt x="255" y="107"/>
                    </a:lnTo>
                    <a:lnTo>
                      <a:pt x="166" y="107"/>
                    </a:lnTo>
                    <a:lnTo>
                      <a:pt x="110" y="105"/>
                    </a:lnTo>
                    <a:lnTo>
                      <a:pt x="110" y="91"/>
                    </a:lnTo>
                    <a:lnTo>
                      <a:pt x="118" y="97"/>
                    </a:lnTo>
                    <a:lnTo>
                      <a:pt x="150" y="101"/>
                    </a:lnTo>
                    <a:lnTo>
                      <a:pt x="228" y="101"/>
                    </a:lnTo>
                    <a:lnTo>
                      <a:pt x="312" y="97"/>
                    </a:lnTo>
                    <a:lnTo>
                      <a:pt x="88" y="86"/>
                    </a:lnTo>
                    <a:lnTo>
                      <a:pt x="25" y="88"/>
                    </a:lnTo>
                    <a:lnTo>
                      <a:pt x="0" y="80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29" y="29"/>
                    </a:lnTo>
                    <a:lnTo>
                      <a:pt x="12" y="46"/>
                    </a:lnTo>
                    <a:lnTo>
                      <a:pt x="8" y="63"/>
                    </a:lnTo>
                    <a:lnTo>
                      <a:pt x="15" y="76"/>
                    </a:lnTo>
                    <a:lnTo>
                      <a:pt x="44" y="65"/>
                    </a:lnTo>
                    <a:lnTo>
                      <a:pt x="86" y="59"/>
                    </a:lnTo>
                    <a:lnTo>
                      <a:pt x="145" y="51"/>
                    </a:lnTo>
                    <a:lnTo>
                      <a:pt x="226" y="23"/>
                    </a:lnTo>
                    <a:lnTo>
                      <a:pt x="274" y="0"/>
                    </a:lnTo>
                    <a:lnTo>
                      <a:pt x="264" y="19"/>
                    </a:lnTo>
                    <a:lnTo>
                      <a:pt x="280" y="25"/>
                    </a:lnTo>
                    <a:lnTo>
                      <a:pt x="325" y="29"/>
                    </a:lnTo>
                    <a:lnTo>
                      <a:pt x="282" y="32"/>
                    </a:lnTo>
                    <a:lnTo>
                      <a:pt x="226" y="38"/>
                    </a:lnTo>
                    <a:lnTo>
                      <a:pt x="148" y="65"/>
                    </a:lnTo>
                    <a:lnTo>
                      <a:pt x="122" y="69"/>
                    </a:lnTo>
                    <a:lnTo>
                      <a:pt x="167" y="74"/>
                    </a:lnTo>
                    <a:lnTo>
                      <a:pt x="232" y="84"/>
                    </a:lnTo>
                    <a:lnTo>
                      <a:pt x="285" y="89"/>
                    </a:lnTo>
                    <a:lnTo>
                      <a:pt x="365" y="72"/>
                    </a:lnTo>
                    <a:lnTo>
                      <a:pt x="293" y="61"/>
                    </a:lnTo>
                    <a:lnTo>
                      <a:pt x="339" y="46"/>
                    </a:lnTo>
                    <a:lnTo>
                      <a:pt x="377" y="29"/>
                    </a:lnTo>
                    <a:lnTo>
                      <a:pt x="356" y="53"/>
                    </a:lnTo>
                    <a:lnTo>
                      <a:pt x="382" y="70"/>
                    </a:lnTo>
                    <a:lnTo>
                      <a:pt x="354" y="86"/>
                    </a:lnTo>
                    <a:lnTo>
                      <a:pt x="388" y="89"/>
                    </a:lnTo>
                    <a:lnTo>
                      <a:pt x="398" y="70"/>
                    </a:lnTo>
                    <a:lnTo>
                      <a:pt x="455" y="59"/>
                    </a:lnTo>
                    <a:lnTo>
                      <a:pt x="394" y="48"/>
                    </a:lnTo>
                    <a:lnTo>
                      <a:pt x="464" y="32"/>
                    </a:lnTo>
                    <a:lnTo>
                      <a:pt x="472" y="51"/>
                    </a:lnTo>
                    <a:lnTo>
                      <a:pt x="512" y="46"/>
                    </a:lnTo>
                    <a:lnTo>
                      <a:pt x="487" y="88"/>
                    </a:lnTo>
                    <a:lnTo>
                      <a:pt x="533" y="67"/>
                    </a:lnTo>
                    <a:lnTo>
                      <a:pt x="574" y="42"/>
                    </a:lnTo>
                    <a:lnTo>
                      <a:pt x="591" y="34"/>
                    </a:lnTo>
                    <a:lnTo>
                      <a:pt x="578" y="70"/>
                    </a:lnTo>
                    <a:lnTo>
                      <a:pt x="578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8" name="Freeform 154"/>
              <p:cNvSpPr>
                <a:spLocks/>
              </p:cNvSpPr>
              <p:nvPr/>
            </p:nvSpPr>
            <p:spPr bwMode="auto">
              <a:xfrm flipV="1">
                <a:off x="3015" y="1133"/>
                <a:ext cx="127" cy="61"/>
              </a:xfrm>
              <a:custGeom>
                <a:avLst/>
                <a:gdLst>
                  <a:gd name="T0" fmla="*/ 227 w 255"/>
                  <a:gd name="T1" fmla="*/ 24 h 121"/>
                  <a:gd name="T2" fmla="*/ 162 w 255"/>
                  <a:gd name="T3" fmla="*/ 41 h 121"/>
                  <a:gd name="T4" fmla="*/ 128 w 255"/>
                  <a:gd name="T5" fmla="*/ 62 h 121"/>
                  <a:gd name="T6" fmla="*/ 97 w 255"/>
                  <a:gd name="T7" fmla="*/ 68 h 121"/>
                  <a:gd name="T8" fmla="*/ 50 w 255"/>
                  <a:gd name="T9" fmla="*/ 91 h 121"/>
                  <a:gd name="T10" fmla="*/ 0 w 255"/>
                  <a:gd name="T11" fmla="*/ 121 h 121"/>
                  <a:gd name="T12" fmla="*/ 21 w 255"/>
                  <a:gd name="T13" fmla="*/ 98 h 121"/>
                  <a:gd name="T14" fmla="*/ 67 w 255"/>
                  <a:gd name="T15" fmla="*/ 74 h 121"/>
                  <a:gd name="T16" fmla="*/ 126 w 255"/>
                  <a:gd name="T17" fmla="*/ 51 h 121"/>
                  <a:gd name="T18" fmla="*/ 187 w 255"/>
                  <a:gd name="T19" fmla="*/ 28 h 121"/>
                  <a:gd name="T20" fmla="*/ 255 w 255"/>
                  <a:gd name="T21" fmla="*/ 0 h 121"/>
                  <a:gd name="T22" fmla="*/ 227 w 255"/>
                  <a:gd name="T23" fmla="*/ 24 h 121"/>
                  <a:gd name="T24" fmla="*/ 227 w 255"/>
                  <a:gd name="T25" fmla="*/ 2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5" h="121">
                    <a:moveTo>
                      <a:pt x="227" y="24"/>
                    </a:moveTo>
                    <a:lnTo>
                      <a:pt x="162" y="41"/>
                    </a:lnTo>
                    <a:lnTo>
                      <a:pt x="128" y="62"/>
                    </a:lnTo>
                    <a:lnTo>
                      <a:pt x="97" y="68"/>
                    </a:lnTo>
                    <a:lnTo>
                      <a:pt x="50" y="91"/>
                    </a:lnTo>
                    <a:lnTo>
                      <a:pt x="0" y="121"/>
                    </a:lnTo>
                    <a:lnTo>
                      <a:pt x="21" y="98"/>
                    </a:lnTo>
                    <a:lnTo>
                      <a:pt x="67" y="74"/>
                    </a:lnTo>
                    <a:lnTo>
                      <a:pt x="126" y="51"/>
                    </a:lnTo>
                    <a:lnTo>
                      <a:pt x="187" y="28"/>
                    </a:lnTo>
                    <a:lnTo>
                      <a:pt x="255" y="0"/>
                    </a:lnTo>
                    <a:lnTo>
                      <a:pt x="227" y="24"/>
                    </a:lnTo>
                    <a:lnTo>
                      <a:pt x="2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9" name="Freeform 155"/>
              <p:cNvSpPr>
                <a:spLocks/>
              </p:cNvSpPr>
              <p:nvPr/>
            </p:nvSpPr>
            <p:spPr bwMode="auto">
              <a:xfrm flipV="1">
                <a:off x="2952" y="1110"/>
                <a:ext cx="83" cy="38"/>
              </a:xfrm>
              <a:custGeom>
                <a:avLst/>
                <a:gdLst>
                  <a:gd name="T0" fmla="*/ 165 w 165"/>
                  <a:gd name="T1" fmla="*/ 0 h 76"/>
                  <a:gd name="T2" fmla="*/ 135 w 165"/>
                  <a:gd name="T3" fmla="*/ 2 h 76"/>
                  <a:gd name="T4" fmla="*/ 87 w 165"/>
                  <a:gd name="T5" fmla="*/ 11 h 76"/>
                  <a:gd name="T6" fmla="*/ 63 w 165"/>
                  <a:gd name="T7" fmla="*/ 11 h 76"/>
                  <a:gd name="T8" fmla="*/ 32 w 165"/>
                  <a:gd name="T9" fmla="*/ 17 h 76"/>
                  <a:gd name="T10" fmla="*/ 15 w 165"/>
                  <a:gd name="T11" fmla="*/ 30 h 76"/>
                  <a:gd name="T12" fmla="*/ 2 w 165"/>
                  <a:gd name="T13" fmla="*/ 44 h 76"/>
                  <a:gd name="T14" fmla="*/ 0 w 165"/>
                  <a:gd name="T15" fmla="*/ 61 h 76"/>
                  <a:gd name="T16" fmla="*/ 6 w 165"/>
                  <a:gd name="T17" fmla="*/ 72 h 76"/>
                  <a:gd name="T18" fmla="*/ 36 w 165"/>
                  <a:gd name="T19" fmla="*/ 76 h 76"/>
                  <a:gd name="T20" fmla="*/ 87 w 165"/>
                  <a:gd name="T21" fmla="*/ 74 h 76"/>
                  <a:gd name="T22" fmla="*/ 123 w 165"/>
                  <a:gd name="T23" fmla="*/ 74 h 76"/>
                  <a:gd name="T24" fmla="*/ 108 w 165"/>
                  <a:gd name="T25" fmla="*/ 66 h 76"/>
                  <a:gd name="T26" fmla="*/ 80 w 165"/>
                  <a:gd name="T27" fmla="*/ 66 h 76"/>
                  <a:gd name="T28" fmla="*/ 70 w 165"/>
                  <a:gd name="T29" fmla="*/ 57 h 76"/>
                  <a:gd name="T30" fmla="*/ 57 w 165"/>
                  <a:gd name="T31" fmla="*/ 64 h 76"/>
                  <a:gd name="T32" fmla="*/ 28 w 165"/>
                  <a:gd name="T33" fmla="*/ 66 h 76"/>
                  <a:gd name="T34" fmla="*/ 13 w 165"/>
                  <a:gd name="T35" fmla="*/ 64 h 76"/>
                  <a:gd name="T36" fmla="*/ 9 w 165"/>
                  <a:gd name="T37" fmla="*/ 51 h 76"/>
                  <a:gd name="T38" fmla="*/ 28 w 165"/>
                  <a:gd name="T39" fmla="*/ 28 h 76"/>
                  <a:gd name="T40" fmla="*/ 47 w 165"/>
                  <a:gd name="T41" fmla="*/ 21 h 76"/>
                  <a:gd name="T42" fmla="*/ 91 w 165"/>
                  <a:gd name="T43" fmla="*/ 21 h 76"/>
                  <a:gd name="T44" fmla="*/ 104 w 165"/>
                  <a:gd name="T45" fmla="*/ 21 h 76"/>
                  <a:gd name="T46" fmla="*/ 118 w 165"/>
                  <a:gd name="T47" fmla="*/ 15 h 76"/>
                  <a:gd name="T48" fmla="*/ 156 w 165"/>
                  <a:gd name="T49" fmla="*/ 7 h 76"/>
                  <a:gd name="T50" fmla="*/ 165 w 165"/>
                  <a:gd name="T51" fmla="*/ 0 h 76"/>
                  <a:gd name="T52" fmla="*/ 165 w 165"/>
                  <a:gd name="T5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" h="76">
                    <a:moveTo>
                      <a:pt x="165" y="0"/>
                    </a:moveTo>
                    <a:lnTo>
                      <a:pt x="135" y="2"/>
                    </a:lnTo>
                    <a:lnTo>
                      <a:pt x="87" y="11"/>
                    </a:lnTo>
                    <a:lnTo>
                      <a:pt x="63" y="11"/>
                    </a:lnTo>
                    <a:lnTo>
                      <a:pt x="32" y="17"/>
                    </a:lnTo>
                    <a:lnTo>
                      <a:pt x="15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36" y="76"/>
                    </a:lnTo>
                    <a:lnTo>
                      <a:pt x="87" y="74"/>
                    </a:lnTo>
                    <a:lnTo>
                      <a:pt x="123" y="74"/>
                    </a:lnTo>
                    <a:lnTo>
                      <a:pt x="108" y="66"/>
                    </a:lnTo>
                    <a:lnTo>
                      <a:pt x="80" y="66"/>
                    </a:lnTo>
                    <a:lnTo>
                      <a:pt x="70" y="57"/>
                    </a:lnTo>
                    <a:lnTo>
                      <a:pt x="57" y="64"/>
                    </a:lnTo>
                    <a:lnTo>
                      <a:pt x="28" y="66"/>
                    </a:lnTo>
                    <a:lnTo>
                      <a:pt x="13" y="64"/>
                    </a:lnTo>
                    <a:lnTo>
                      <a:pt x="9" y="51"/>
                    </a:lnTo>
                    <a:lnTo>
                      <a:pt x="28" y="28"/>
                    </a:lnTo>
                    <a:lnTo>
                      <a:pt x="47" y="21"/>
                    </a:lnTo>
                    <a:lnTo>
                      <a:pt x="91" y="21"/>
                    </a:lnTo>
                    <a:lnTo>
                      <a:pt x="104" y="21"/>
                    </a:lnTo>
                    <a:lnTo>
                      <a:pt x="118" y="15"/>
                    </a:lnTo>
                    <a:lnTo>
                      <a:pt x="156" y="7"/>
                    </a:lnTo>
                    <a:lnTo>
                      <a:pt x="165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0" name="Freeform 156"/>
              <p:cNvSpPr>
                <a:spLocks/>
              </p:cNvSpPr>
              <p:nvPr/>
            </p:nvSpPr>
            <p:spPr bwMode="auto">
              <a:xfrm flipV="1">
                <a:off x="3055" y="1100"/>
                <a:ext cx="46" cy="12"/>
              </a:xfrm>
              <a:custGeom>
                <a:avLst/>
                <a:gdLst>
                  <a:gd name="T0" fmla="*/ 23 w 93"/>
                  <a:gd name="T1" fmla="*/ 10 h 25"/>
                  <a:gd name="T2" fmla="*/ 23 w 93"/>
                  <a:gd name="T3" fmla="*/ 17 h 25"/>
                  <a:gd name="T4" fmla="*/ 93 w 93"/>
                  <a:gd name="T5" fmla="*/ 25 h 25"/>
                  <a:gd name="T6" fmla="*/ 17 w 93"/>
                  <a:gd name="T7" fmla="*/ 23 h 25"/>
                  <a:gd name="T8" fmla="*/ 6 w 93"/>
                  <a:gd name="T9" fmla="*/ 17 h 25"/>
                  <a:gd name="T10" fmla="*/ 0 w 93"/>
                  <a:gd name="T11" fmla="*/ 0 h 25"/>
                  <a:gd name="T12" fmla="*/ 25 w 93"/>
                  <a:gd name="T13" fmla="*/ 0 h 25"/>
                  <a:gd name="T14" fmla="*/ 23 w 93"/>
                  <a:gd name="T15" fmla="*/ 10 h 25"/>
                  <a:gd name="T16" fmla="*/ 23 w 93"/>
                  <a:gd name="T17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5">
                    <a:moveTo>
                      <a:pt x="23" y="10"/>
                    </a:moveTo>
                    <a:lnTo>
                      <a:pt x="23" y="17"/>
                    </a:lnTo>
                    <a:lnTo>
                      <a:pt x="93" y="25"/>
                    </a:lnTo>
                    <a:lnTo>
                      <a:pt x="17" y="23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874" name="Freeform 10"/>
            <p:cNvSpPr>
              <a:spLocks/>
            </p:cNvSpPr>
            <p:nvPr/>
          </p:nvSpPr>
          <p:spPr bwMode="auto">
            <a:xfrm>
              <a:off x="4013" y="862"/>
              <a:ext cx="142" cy="306"/>
            </a:xfrm>
            <a:custGeom>
              <a:avLst/>
              <a:gdLst>
                <a:gd name="T0" fmla="*/ 199 w 283"/>
                <a:gd name="T1" fmla="*/ 13 h 612"/>
                <a:gd name="T2" fmla="*/ 186 w 283"/>
                <a:gd name="T3" fmla="*/ 118 h 612"/>
                <a:gd name="T4" fmla="*/ 106 w 283"/>
                <a:gd name="T5" fmla="*/ 186 h 612"/>
                <a:gd name="T6" fmla="*/ 57 w 283"/>
                <a:gd name="T7" fmla="*/ 327 h 612"/>
                <a:gd name="T8" fmla="*/ 0 w 283"/>
                <a:gd name="T9" fmla="*/ 490 h 612"/>
                <a:gd name="T10" fmla="*/ 0 w 283"/>
                <a:gd name="T11" fmla="*/ 612 h 612"/>
                <a:gd name="T12" fmla="*/ 199 w 283"/>
                <a:gd name="T13" fmla="*/ 296 h 612"/>
                <a:gd name="T14" fmla="*/ 277 w 283"/>
                <a:gd name="T15" fmla="*/ 59 h 612"/>
                <a:gd name="T16" fmla="*/ 283 w 283"/>
                <a:gd name="T17" fmla="*/ 19 h 612"/>
                <a:gd name="T18" fmla="*/ 264 w 283"/>
                <a:gd name="T19" fmla="*/ 0 h 612"/>
                <a:gd name="T20" fmla="*/ 199 w 283"/>
                <a:gd name="T21" fmla="*/ 13 h 612"/>
                <a:gd name="T22" fmla="*/ 199 w 283"/>
                <a:gd name="T23" fmla="*/ 13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3" h="612">
                  <a:moveTo>
                    <a:pt x="199" y="13"/>
                  </a:moveTo>
                  <a:lnTo>
                    <a:pt x="186" y="118"/>
                  </a:lnTo>
                  <a:lnTo>
                    <a:pt x="106" y="186"/>
                  </a:lnTo>
                  <a:lnTo>
                    <a:pt x="57" y="327"/>
                  </a:lnTo>
                  <a:lnTo>
                    <a:pt x="0" y="490"/>
                  </a:lnTo>
                  <a:lnTo>
                    <a:pt x="0" y="612"/>
                  </a:lnTo>
                  <a:lnTo>
                    <a:pt x="199" y="296"/>
                  </a:lnTo>
                  <a:lnTo>
                    <a:pt x="277" y="59"/>
                  </a:lnTo>
                  <a:lnTo>
                    <a:pt x="283" y="19"/>
                  </a:lnTo>
                  <a:lnTo>
                    <a:pt x="264" y="0"/>
                  </a:lnTo>
                  <a:lnTo>
                    <a:pt x="199" y="13"/>
                  </a:lnTo>
                  <a:lnTo>
                    <a:pt x="199" y="1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5" name="Freeform 11"/>
            <p:cNvSpPr>
              <a:spLocks/>
            </p:cNvSpPr>
            <p:nvPr/>
          </p:nvSpPr>
          <p:spPr bwMode="auto">
            <a:xfrm>
              <a:off x="4064" y="760"/>
              <a:ext cx="239" cy="245"/>
            </a:xfrm>
            <a:custGeom>
              <a:avLst/>
              <a:gdLst>
                <a:gd name="T0" fmla="*/ 0 w 479"/>
                <a:gd name="T1" fmla="*/ 170 h 491"/>
                <a:gd name="T2" fmla="*/ 30 w 479"/>
                <a:gd name="T3" fmla="*/ 54 h 491"/>
                <a:gd name="T4" fmla="*/ 79 w 479"/>
                <a:gd name="T5" fmla="*/ 59 h 491"/>
                <a:gd name="T6" fmla="*/ 142 w 479"/>
                <a:gd name="T7" fmla="*/ 130 h 491"/>
                <a:gd name="T8" fmla="*/ 311 w 479"/>
                <a:gd name="T9" fmla="*/ 124 h 491"/>
                <a:gd name="T10" fmla="*/ 450 w 479"/>
                <a:gd name="T11" fmla="*/ 0 h 491"/>
                <a:gd name="T12" fmla="*/ 479 w 479"/>
                <a:gd name="T13" fmla="*/ 10 h 491"/>
                <a:gd name="T14" fmla="*/ 475 w 479"/>
                <a:gd name="T15" fmla="*/ 118 h 491"/>
                <a:gd name="T16" fmla="*/ 313 w 479"/>
                <a:gd name="T17" fmla="*/ 272 h 491"/>
                <a:gd name="T18" fmla="*/ 110 w 479"/>
                <a:gd name="T19" fmla="*/ 491 h 491"/>
                <a:gd name="T20" fmla="*/ 129 w 479"/>
                <a:gd name="T21" fmla="*/ 396 h 491"/>
                <a:gd name="T22" fmla="*/ 178 w 479"/>
                <a:gd name="T23" fmla="*/ 257 h 491"/>
                <a:gd name="T24" fmla="*/ 163 w 479"/>
                <a:gd name="T25" fmla="*/ 223 h 491"/>
                <a:gd name="T26" fmla="*/ 110 w 479"/>
                <a:gd name="T27" fmla="*/ 227 h 491"/>
                <a:gd name="T28" fmla="*/ 70 w 479"/>
                <a:gd name="T29" fmla="*/ 337 h 491"/>
                <a:gd name="T30" fmla="*/ 15 w 479"/>
                <a:gd name="T31" fmla="*/ 333 h 491"/>
                <a:gd name="T32" fmla="*/ 0 w 479"/>
                <a:gd name="T33" fmla="*/ 170 h 491"/>
                <a:gd name="T34" fmla="*/ 0 w 479"/>
                <a:gd name="T35" fmla="*/ 17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9" h="491">
                  <a:moveTo>
                    <a:pt x="0" y="170"/>
                  </a:moveTo>
                  <a:lnTo>
                    <a:pt x="30" y="54"/>
                  </a:lnTo>
                  <a:lnTo>
                    <a:pt x="79" y="59"/>
                  </a:lnTo>
                  <a:lnTo>
                    <a:pt x="142" y="130"/>
                  </a:lnTo>
                  <a:lnTo>
                    <a:pt x="311" y="124"/>
                  </a:lnTo>
                  <a:lnTo>
                    <a:pt x="450" y="0"/>
                  </a:lnTo>
                  <a:lnTo>
                    <a:pt x="479" y="10"/>
                  </a:lnTo>
                  <a:lnTo>
                    <a:pt x="475" y="118"/>
                  </a:lnTo>
                  <a:lnTo>
                    <a:pt x="313" y="272"/>
                  </a:lnTo>
                  <a:lnTo>
                    <a:pt x="110" y="491"/>
                  </a:lnTo>
                  <a:lnTo>
                    <a:pt x="129" y="396"/>
                  </a:lnTo>
                  <a:lnTo>
                    <a:pt x="178" y="257"/>
                  </a:lnTo>
                  <a:lnTo>
                    <a:pt x="163" y="223"/>
                  </a:lnTo>
                  <a:lnTo>
                    <a:pt x="110" y="227"/>
                  </a:lnTo>
                  <a:lnTo>
                    <a:pt x="70" y="337"/>
                  </a:lnTo>
                  <a:lnTo>
                    <a:pt x="15" y="333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6" name="Freeform 12"/>
            <p:cNvSpPr>
              <a:spLocks/>
            </p:cNvSpPr>
            <p:nvPr/>
          </p:nvSpPr>
          <p:spPr bwMode="auto">
            <a:xfrm>
              <a:off x="4153" y="830"/>
              <a:ext cx="133" cy="128"/>
            </a:xfrm>
            <a:custGeom>
              <a:avLst/>
              <a:gdLst>
                <a:gd name="T0" fmla="*/ 0 w 266"/>
                <a:gd name="T1" fmla="*/ 76 h 257"/>
                <a:gd name="T2" fmla="*/ 120 w 266"/>
                <a:gd name="T3" fmla="*/ 46 h 257"/>
                <a:gd name="T4" fmla="*/ 109 w 266"/>
                <a:gd name="T5" fmla="*/ 95 h 257"/>
                <a:gd name="T6" fmla="*/ 187 w 266"/>
                <a:gd name="T7" fmla="*/ 15 h 257"/>
                <a:gd name="T8" fmla="*/ 266 w 266"/>
                <a:gd name="T9" fmla="*/ 0 h 257"/>
                <a:gd name="T10" fmla="*/ 6 w 266"/>
                <a:gd name="T11" fmla="*/ 257 h 257"/>
                <a:gd name="T12" fmla="*/ 19 w 266"/>
                <a:gd name="T13" fmla="*/ 150 h 257"/>
                <a:gd name="T14" fmla="*/ 0 w 266"/>
                <a:gd name="T15" fmla="*/ 76 h 257"/>
                <a:gd name="T16" fmla="*/ 0 w 266"/>
                <a:gd name="T17" fmla="*/ 7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57">
                  <a:moveTo>
                    <a:pt x="0" y="76"/>
                  </a:moveTo>
                  <a:lnTo>
                    <a:pt x="120" y="46"/>
                  </a:lnTo>
                  <a:lnTo>
                    <a:pt x="109" y="95"/>
                  </a:lnTo>
                  <a:lnTo>
                    <a:pt x="187" y="15"/>
                  </a:lnTo>
                  <a:lnTo>
                    <a:pt x="266" y="0"/>
                  </a:lnTo>
                  <a:lnTo>
                    <a:pt x="6" y="257"/>
                  </a:lnTo>
                  <a:lnTo>
                    <a:pt x="19" y="150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7" name="Freeform 13"/>
            <p:cNvSpPr>
              <a:spLocks/>
            </p:cNvSpPr>
            <p:nvPr/>
          </p:nvSpPr>
          <p:spPr bwMode="auto">
            <a:xfrm>
              <a:off x="3992" y="793"/>
              <a:ext cx="119" cy="416"/>
            </a:xfrm>
            <a:custGeom>
              <a:avLst/>
              <a:gdLst>
                <a:gd name="T0" fmla="*/ 173 w 238"/>
                <a:gd name="T1" fmla="*/ 0 h 833"/>
                <a:gd name="T2" fmla="*/ 203 w 238"/>
                <a:gd name="T3" fmla="*/ 89 h 833"/>
                <a:gd name="T4" fmla="*/ 238 w 238"/>
                <a:gd name="T5" fmla="*/ 116 h 833"/>
                <a:gd name="T6" fmla="*/ 194 w 238"/>
                <a:gd name="T7" fmla="*/ 204 h 833"/>
                <a:gd name="T8" fmla="*/ 194 w 238"/>
                <a:gd name="T9" fmla="*/ 266 h 833"/>
                <a:gd name="T10" fmla="*/ 112 w 238"/>
                <a:gd name="T11" fmla="*/ 401 h 833"/>
                <a:gd name="T12" fmla="*/ 53 w 238"/>
                <a:gd name="T13" fmla="*/ 618 h 833"/>
                <a:gd name="T14" fmla="*/ 40 w 238"/>
                <a:gd name="T15" fmla="*/ 776 h 833"/>
                <a:gd name="T16" fmla="*/ 0 w 238"/>
                <a:gd name="T17" fmla="*/ 833 h 833"/>
                <a:gd name="T18" fmla="*/ 0 w 238"/>
                <a:gd name="T19" fmla="*/ 694 h 833"/>
                <a:gd name="T20" fmla="*/ 68 w 238"/>
                <a:gd name="T21" fmla="*/ 291 h 833"/>
                <a:gd name="T22" fmla="*/ 139 w 238"/>
                <a:gd name="T23" fmla="*/ 129 h 833"/>
                <a:gd name="T24" fmla="*/ 173 w 238"/>
                <a:gd name="T25" fmla="*/ 0 h 833"/>
                <a:gd name="T26" fmla="*/ 173 w 238"/>
                <a:gd name="T2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833">
                  <a:moveTo>
                    <a:pt x="173" y="0"/>
                  </a:moveTo>
                  <a:lnTo>
                    <a:pt x="203" y="89"/>
                  </a:lnTo>
                  <a:lnTo>
                    <a:pt x="238" y="116"/>
                  </a:lnTo>
                  <a:lnTo>
                    <a:pt x="194" y="204"/>
                  </a:lnTo>
                  <a:lnTo>
                    <a:pt x="194" y="266"/>
                  </a:lnTo>
                  <a:lnTo>
                    <a:pt x="112" y="401"/>
                  </a:lnTo>
                  <a:lnTo>
                    <a:pt x="53" y="618"/>
                  </a:lnTo>
                  <a:lnTo>
                    <a:pt x="40" y="776"/>
                  </a:lnTo>
                  <a:lnTo>
                    <a:pt x="0" y="833"/>
                  </a:lnTo>
                  <a:lnTo>
                    <a:pt x="0" y="694"/>
                  </a:lnTo>
                  <a:lnTo>
                    <a:pt x="68" y="291"/>
                  </a:lnTo>
                  <a:lnTo>
                    <a:pt x="139" y="129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8" name="Freeform 14"/>
            <p:cNvSpPr>
              <a:spLocks/>
            </p:cNvSpPr>
            <p:nvPr/>
          </p:nvSpPr>
          <p:spPr bwMode="auto">
            <a:xfrm>
              <a:off x="4046" y="393"/>
              <a:ext cx="276" cy="228"/>
            </a:xfrm>
            <a:custGeom>
              <a:avLst/>
              <a:gdLst>
                <a:gd name="T0" fmla="*/ 0 w 554"/>
                <a:gd name="T1" fmla="*/ 138 h 456"/>
                <a:gd name="T2" fmla="*/ 97 w 554"/>
                <a:gd name="T3" fmla="*/ 64 h 456"/>
                <a:gd name="T4" fmla="*/ 141 w 554"/>
                <a:gd name="T5" fmla="*/ 47 h 456"/>
                <a:gd name="T6" fmla="*/ 215 w 554"/>
                <a:gd name="T7" fmla="*/ 24 h 456"/>
                <a:gd name="T8" fmla="*/ 278 w 554"/>
                <a:gd name="T9" fmla="*/ 30 h 456"/>
                <a:gd name="T10" fmla="*/ 255 w 554"/>
                <a:gd name="T11" fmla="*/ 11 h 456"/>
                <a:gd name="T12" fmla="*/ 310 w 554"/>
                <a:gd name="T13" fmla="*/ 30 h 456"/>
                <a:gd name="T14" fmla="*/ 322 w 554"/>
                <a:gd name="T15" fmla="*/ 0 h 456"/>
                <a:gd name="T16" fmla="*/ 345 w 554"/>
                <a:gd name="T17" fmla="*/ 19 h 456"/>
                <a:gd name="T18" fmla="*/ 386 w 554"/>
                <a:gd name="T19" fmla="*/ 38 h 456"/>
                <a:gd name="T20" fmla="*/ 403 w 554"/>
                <a:gd name="T21" fmla="*/ 20 h 456"/>
                <a:gd name="T22" fmla="*/ 411 w 554"/>
                <a:gd name="T23" fmla="*/ 41 h 456"/>
                <a:gd name="T24" fmla="*/ 461 w 554"/>
                <a:gd name="T25" fmla="*/ 41 h 456"/>
                <a:gd name="T26" fmla="*/ 436 w 554"/>
                <a:gd name="T27" fmla="*/ 53 h 456"/>
                <a:gd name="T28" fmla="*/ 502 w 554"/>
                <a:gd name="T29" fmla="*/ 96 h 456"/>
                <a:gd name="T30" fmla="*/ 535 w 554"/>
                <a:gd name="T31" fmla="*/ 142 h 456"/>
                <a:gd name="T32" fmla="*/ 540 w 554"/>
                <a:gd name="T33" fmla="*/ 211 h 456"/>
                <a:gd name="T34" fmla="*/ 552 w 554"/>
                <a:gd name="T35" fmla="*/ 325 h 456"/>
                <a:gd name="T36" fmla="*/ 554 w 554"/>
                <a:gd name="T37" fmla="*/ 359 h 456"/>
                <a:gd name="T38" fmla="*/ 480 w 554"/>
                <a:gd name="T39" fmla="*/ 456 h 456"/>
                <a:gd name="T40" fmla="*/ 451 w 554"/>
                <a:gd name="T41" fmla="*/ 446 h 456"/>
                <a:gd name="T42" fmla="*/ 443 w 554"/>
                <a:gd name="T43" fmla="*/ 283 h 456"/>
                <a:gd name="T44" fmla="*/ 381 w 554"/>
                <a:gd name="T45" fmla="*/ 138 h 456"/>
                <a:gd name="T46" fmla="*/ 130 w 554"/>
                <a:gd name="T47" fmla="*/ 171 h 456"/>
                <a:gd name="T48" fmla="*/ 0 w 554"/>
                <a:gd name="T49" fmla="*/ 138 h 456"/>
                <a:gd name="T50" fmla="*/ 0 w 554"/>
                <a:gd name="T51" fmla="*/ 13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4" h="456">
                  <a:moveTo>
                    <a:pt x="0" y="138"/>
                  </a:moveTo>
                  <a:lnTo>
                    <a:pt x="97" y="64"/>
                  </a:lnTo>
                  <a:lnTo>
                    <a:pt x="141" y="47"/>
                  </a:lnTo>
                  <a:lnTo>
                    <a:pt x="215" y="24"/>
                  </a:lnTo>
                  <a:lnTo>
                    <a:pt x="278" y="30"/>
                  </a:lnTo>
                  <a:lnTo>
                    <a:pt x="255" y="11"/>
                  </a:lnTo>
                  <a:lnTo>
                    <a:pt x="310" y="30"/>
                  </a:lnTo>
                  <a:lnTo>
                    <a:pt x="322" y="0"/>
                  </a:lnTo>
                  <a:lnTo>
                    <a:pt x="345" y="19"/>
                  </a:lnTo>
                  <a:lnTo>
                    <a:pt x="386" y="38"/>
                  </a:lnTo>
                  <a:lnTo>
                    <a:pt x="403" y="20"/>
                  </a:lnTo>
                  <a:lnTo>
                    <a:pt x="411" y="41"/>
                  </a:lnTo>
                  <a:lnTo>
                    <a:pt x="461" y="41"/>
                  </a:lnTo>
                  <a:lnTo>
                    <a:pt x="436" y="53"/>
                  </a:lnTo>
                  <a:lnTo>
                    <a:pt x="502" y="96"/>
                  </a:lnTo>
                  <a:lnTo>
                    <a:pt x="535" y="142"/>
                  </a:lnTo>
                  <a:lnTo>
                    <a:pt x="540" y="211"/>
                  </a:lnTo>
                  <a:lnTo>
                    <a:pt x="552" y="325"/>
                  </a:lnTo>
                  <a:lnTo>
                    <a:pt x="554" y="359"/>
                  </a:lnTo>
                  <a:lnTo>
                    <a:pt x="480" y="456"/>
                  </a:lnTo>
                  <a:lnTo>
                    <a:pt x="451" y="446"/>
                  </a:lnTo>
                  <a:lnTo>
                    <a:pt x="443" y="283"/>
                  </a:lnTo>
                  <a:lnTo>
                    <a:pt x="381" y="138"/>
                  </a:lnTo>
                  <a:lnTo>
                    <a:pt x="130" y="171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9" name="Freeform 15"/>
            <p:cNvSpPr>
              <a:spLocks/>
            </p:cNvSpPr>
            <p:nvPr/>
          </p:nvSpPr>
          <p:spPr bwMode="auto">
            <a:xfrm>
              <a:off x="4049" y="449"/>
              <a:ext cx="289" cy="383"/>
            </a:xfrm>
            <a:custGeom>
              <a:avLst/>
              <a:gdLst>
                <a:gd name="T0" fmla="*/ 0 w 580"/>
                <a:gd name="T1" fmla="*/ 97 h 764"/>
                <a:gd name="T2" fmla="*/ 82 w 580"/>
                <a:gd name="T3" fmla="*/ 42 h 764"/>
                <a:gd name="T4" fmla="*/ 139 w 580"/>
                <a:gd name="T5" fmla="*/ 49 h 764"/>
                <a:gd name="T6" fmla="*/ 224 w 580"/>
                <a:gd name="T7" fmla="*/ 24 h 764"/>
                <a:gd name="T8" fmla="*/ 255 w 580"/>
                <a:gd name="T9" fmla="*/ 2 h 764"/>
                <a:gd name="T10" fmla="*/ 373 w 580"/>
                <a:gd name="T11" fmla="*/ 0 h 764"/>
                <a:gd name="T12" fmla="*/ 388 w 580"/>
                <a:gd name="T13" fmla="*/ 45 h 764"/>
                <a:gd name="T14" fmla="*/ 409 w 580"/>
                <a:gd name="T15" fmla="*/ 135 h 764"/>
                <a:gd name="T16" fmla="*/ 456 w 580"/>
                <a:gd name="T17" fmla="*/ 213 h 764"/>
                <a:gd name="T18" fmla="*/ 443 w 580"/>
                <a:gd name="T19" fmla="*/ 285 h 764"/>
                <a:gd name="T20" fmla="*/ 445 w 580"/>
                <a:gd name="T21" fmla="*/ 325 h 764"/>
                <a:gd name="T22" fmla="*/ 477 w 580"/>
                <a:gd name="T23" fmla="*/ 325 h 764"/>
                <a:gd name="T24" fmla="*/ 523 w 580"/>
                <a:gd name="T25" fmla="*/ 249 h 764"/>
                <a:gd name="T26" fmla="*/ 544 w 580"/>
                <a:gd name="T27" fmla="*/ 245 h 764"/>
                <a:gd name="T28" fmla="*/ 572 w 580"/>
                <a:gd name="T29" fmla="*/ 256 h 764"/>
                <a:gd name="T30" fmla="*/ 580 w 580"/>
                <a:gd name="T31" fmla="*/ 296 h 764"/>
                <a:gd name="T32" fmla="*/ 576 w 580"/>
                <a:gd name="T33" fmla="*/ 340 h 764"/>
                <a:gd name="T34" fmla="*/ 546 w 580"/>
                <a:gd name="T35" fmla="*/ 435 h 764"/>
                <a:gd name="T36" fmla="*/ 521 w 580"/>
                <a:gd name="T37" fmla="*/ 458 h 764"/>
                <a:gd name="T38" fmla="*/ 493 w 580"/>
                <a:gd name="T39" fmla="*/ 469 h 764"/>
                <a:gd name="T40" fmla="*/ 489 w 580"/>
                <a:gd name="T41" fmla="*/ 543 h 764"/>
                <a:gd name="T42" fmla="*/ 468 w 580"/>
                <a:gd name="T43" fmla="*/ 612 h 764"/>
                <a:gd name="T44" fmla="*/ 472 w 580"/>
                <a:gd name="T45" fmla="*/ 648 h 764"/>
                <a:gd name="T46" fmla="*/ 456 w 580"/>
                <a:gd name="T47" fmla="*/ 667 h 764"/>
                <a:gd name="T48" fmla="*/ 399 w 580"/>
                <a:gd name="T49" fmla="*/ 716 h 764"/>
                <a:gd name="T50" fmla="*/ 371 w 580"/>
                <a:gd name="T51" fmla="*/ 745 h 764"/>
                <a:gd name="T52" fmla="*/ 299 w 580"/>
                <a:gd name="T53" fmla="*/ 764 h 764"/>
                <a:gd name="T54" fmla="*/ 188 w 580"/>
                <a:gd name="T55" fmla="*/ 737 h 764"/>
                <a:gd name="T56" fmla="*/ 105 w 580"/>
                <a:gd name="T57" fmla="*/ 671 h 764"/>
                <a:gd name="T58" fmla="*/ 40 w 580"/>
                <a:gd name="T59" fmla="*/ 542 h 764"/>
                <a:gd name="T60" fmla="*/ 10 w 580"/>
                <a:gd name="T61" fmla="*/ 272 h 764"/>
                <a:gd name="T62" fmla="*/ 0 w 580"/>
                <a:gd name="T63" fmla="*/ 97 h 764"/>
                <a:gd name="T64" fmla="*/ 0 w 580"/>
                <a:gd name="T65" fmla="*/ 97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764">
                  <a:moveTo>
                    <a:pt x="0" y="97"/>
                  </a:moveTo>
                  <a:lnTo>
                    <a:pt x="82" y="42"/>
                  </a:lnTo>
                  <a:lnTo>
                    <a:pt x="139" y="49"/>
                  </a:lnTo>
                  <a:lnTo>
                    <a:pt x="224" y="24"/>
                  </a:lnTo>
                  <a:lnTo>
                    <a:pt x="255" y="2"/>
                  </a:lnTo>
                  <a:lnTo>
                    <a:pt x="373" y="0"/>
                  </a:lnTo>
                  <a:lnTo>
                    <a:pt x="388" y="45"/>
                  </a:lnTo>
                  <a:lnTo>
                    <a:pt x="409" y="135"/>
                  </a:lnTo>
                  <a:lnTo>
                    <a:pt x="456" y="213"/>
                  </a:lnTo>
                  <a:lnTo>
                    <a:pt x="443" y="285"/>
                  </a:lnTo>
                  <a:lnTo>
                    <a:pt x="445" y="325"/>
                  </a:lnTo>
                  <a:lnTo>
                    <a:pt x="477" y="325"/>
                  </a:lnTo>
                  <a:lnTo>
                    <a:pt x="523" y="249"/>
                  </a:lnTo>
                  <a:lnTo>
                    <a:pt x="544" y="245"/>
                  </a:lnTo>
                  <a:lnTo>
                    <a:pt x="572" y="256"/>
                  </a:lnTo>
                  <a:lnTo>
                    <a:pt x="580" y="296"/>
                  </a:lnTo>
                  <a:lnTo>
                    <a:pt x="576" y="340"/>
                  </a:lnTo>
                  <a:lnTo>
                    <a:pt x="546" y="435"/>
                  </a:lnTo>
                  <a:lnTo>
                    <a:pt x="521" y="458"/>
                  </a:lnTo>
                  <a:lnTo>
                    <a:pt x="493" y="469"/>
                  </a:lnTo>
                  <a:lnTo>
                    <a:pt x="489" y="543"/>
                  </a:lnTo>
                  <a:lnTo>
                    <a:pt x="468" y="612"/>
                  </a:lnTo>
                  <a:lnTo>
                    <a:pt x="472" y="648"/>
                  </a:lnTo>
                  <a:lnTo>
                    <a:pt x="456" y="667"/>
                  </a:lnTo>
                  <a:lnTo>
                    <a:pt x="399" y="716"/>
                  </a:lnTo>
                  <a:lnTo>
                    <a:pt x="371" y="745"/>
                  </a:lnTo>
                  <a:lnTo>
                    <a:pt x="299" y="764"/>
                  </a:lnTo>
                  <a:lnTo>
                    <a:pt x="188" y="737"/>
                  </a:lnTo>
                  <a:lnTo>
                    <a:pt x="105" y="671"/>
                  </a:lnTo>
                  <a:lnTo>
                    <a:pt x="40" y="542"/>
                  </a:lnTo>
                  <a:lnTo>
                    <a:pt x="10" y="272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0" name="Freeform 16"/>
            <p:cNvSpPr>
              <a:spLocks/>
            </p:cNvSpPr>
            <p:nvPr/>
          </p:nvSpPr>
          <p:spPr bwMode="auto">
            <a:xfrm>
              <a:off x="4179" y="612"/>
              <a:ext cx="54" cy="19"/>
            </a:xfrm>
            <a:custGeom>
              <a:avLst/>
              <a:gdLst>
                <a:gd name="T0" fmla="*/ 0 w 108"/>
                <a:gd name="T1" fmla="*/ 21 h 38"/>
                <a:gd name="T2" fmla="*/ 28 w 108"/>
                <a:gd name="T3" fmla="*/ 30 h 38"/>
                <a:gd name="T4" fmla="*/ 78 w 108"/>
                <a:gd name="T5" fmla="*/ 38 h 38"/>
                <a:gd name="T6" fmla="*/ 108 w 108"/>
                <a:gd name="T7" fmla="*/ 25 h 38"/>
                <a:gd name="T8" fmla="*/ 108 w 108"/>
                <a:gd name="T9" fmla="*/ 17 h 38"/>
                <a:gd name="T10" fmla="*/ 74 w 108"/>
                <a:gd name="T11" fmla="*/ 2 h 38"/>
                <a:gd name="T12" fmla="*/ 34 w 108"/>
                <a:gd name="T13" fmla="*/ 0 h 38"/>
                <a:gd name="T14" fmla="*/ 0 w 108"/>
                <a:gd name="T15" fmla="*/ 21 h 38"/>
                <a:gd name="T16" fmla="*/ 0 w 108"/>
                <a:gd name="T17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8">
                  <a:moveTo>
                    <a:pt x="0" y="21"/>
                  </a:moveTo>
                  <a:lnTo>
                    <a:pt x="28" y="30"/>
                  </a:lnTo>
                  <a:lnTo>
                    <a:pt x="78" y="38"/>
                  </a:lnTo>
                  <a:lnTo>
                    <a:pt x="108" y="25"/>
                  </a:lnTo>
                  <a:lnTo>
                    <a:pt x="108" y="17"/>
                  </a:lnTo>
                  <a:lnTo>
                    <a:pt x="74" y="2"/>
                  </a:lnTo>
                  <a:lnTo>
                    <a:pt x="34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1" name="Freeform 17"/>
            <p:cNvSpPr>
              <a:spLocks/>
            </p:cNvSpPr>
            <p:nvPr/>
          </p:nvSpPr>
          <p:spPr bwMode="auto">
            <a:xfrm>
              <a:off x="4086" y="618"/>
              <a:ext cx="45" cy="15"/>
            </a:xfrm>
            <a:custGeom>
              <a:avLst/>
              <a:gdLst>
                <a:gd name="T0" fmla="*/ 0 w 92"/>
                <a:gd name="T1" fmla="*/ 23 h 31"/>
                <a:gd name="T2" fmla="*/ 31 w 92"/>
                <a:gd name="T3" fmla="*/ 31 h 31"/>
                <a:gd name="T4" fmla="*/ 57 w 92"/>
                <a:gd name="T5" fmla="*/ 27 h 31"/>
                <a:gd name="T6" fmla="*/ 92 w 92"/>
                <a:gd name="T7" fmla="*/ 17 h 31"/>
                <a:gd name="T8" fmla="*/ 80 w 92"/>
                <a:gd name="T9" fmla="*/ 0 h 31"/>
                <a:gd name="T10" fmla="*/ 25 w 92"/>
                <a:gd name="T11" fmla="*/ 0 h 31"/>
                <a:gd name="T12" fmla="*/ 0 w 92"/>
                <a:gd name="T13" fmla="*/ 23 h 31"/>
                <a:gd name="T14" fmla="*/ 0 w 92"/>
                <a:gd name="T15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31">
                  <a:moveTo>
                    <a:pt x="0" y="23"/>
                  </a:moveTo>
                  <a:lnTo>
                    <a:pt x="31" y="31"/>
                  </a:lnTo>
                  <a:lnTo>
                    <a:pt x="57" y="27"/>
                  </a:lnTo>
                  <a:lnTo>
                    <a:pt x="92" y="17"/>
                  </a:lnTo>
                  <a:lnTo>
                    <a:pt x="80" y="0"/>
                  </a:lnTo>
                  <a:lnTo>
                    <a:pt x="2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2" name="Freeform 18"/>
            <p:cNvSpPr>
              <a:spLocks/>
            </p:cNvSpPr>
            <p:nvPr/>
          </p:nvSpPr>
          <p:spPr bwMode="auto">
            <a:xfrm>
              <a:off x="4111" y="724"/>
              <a:ext cx="102" cy="26"/>
            </a:xfrm>
            <a:custGeom>
              <a:avLst/>
              <a:gdLst>
                <a:gd name="T0" fmla="*/ 0 w 203"/>
                <a:gd name="T1" fmla="*/ 0 h 52"/>
                <a:gd name="T2" fmla="*/ 83 w 203"/>
                <a:gd name="T3" fmla="*/ 10 h 52"/>
                <a:gd name="T4" fmla="*/ 148 w 203"/>
                <a:gd name="T5" fmla="*/ 2 h 52"/>
                <a:gd name="T6" fmla="*/ 203 w 203"/>
                <a:gd name="T7" fmla="*/ 2 h 52"/>
                <a:gd name="T8" fmla="*/ 201 w 203"/>
                <a:gd name="T9" fmla="*/ 19 h 52"/>
                <a:gd name="T10" fmla="*/ 161 w 203"/>
                <a:gd name="T11" fmla="*/ 42 h 52"/>
                <a:gd name="T12" fmla="*/ 102 w 203"/>
                <a:gd name="T13" fmla="*/ 52 h 52"/>
                <a:gd name="T14" fmla="*/ 64 w 203"/>
                <a:gd name="T15" fmla="*/ 48 h 52"/>
                <a:gd name="T16" fmla="*/ 28 w 203"/>
                <a:gd name="T17" fmla="*/ 36 h 52"/>
                <a:gd name="T18" fmla="*/ 0 w 203"/>
                <a:gd name="T19" fmla="*/ 0 h 52"/>
                <a:gd name="T20" fmla="*/ 0 w 203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52">
                  <a:moveTo>
                    <a:pt x="0" y="0"/>
                  </a:moveTo>
                  <a:lnTo>
                    <a:pt x="83" y="10"/>
                  </a:lnTo>
                  <a:lnTo>
                    <a:pt x="148" y="2"/>
                  </a:lnTo>
                  <a:lnTo>
                    <a:pt x="203" y="2"/>
                  </a:lnTo>
                  <a:lnTo>
                    <a:pt x="201" y="19"/>
                  </a:lnTo>
                  <a:lnTo>
                    <a:pt x="161" y="42"/>
                  </a:lnTo>
                  <a:lnTo>
                    <a:pt x="102" y="52"/>
                  </a:lnTo>
                  <a:lnTo>
                    <a:pt x="64" y="48"/>
                  </a:lnTo>
                  <a:lnTo>
                    <a:pt x="28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3" name="Freeform 19"/>
            <p:cNvSpPr>
              <a:spLocks/>
            </p:cNvSpPr>
            <p:nvPr/>
          </p:nvSpPr>
          <p:spPr bwMode="auto">
            <a:xfrm>
              <a:off x="4025" y="588"/>
              <a:ext cx="34" cy="105"/>
            </a:xfrm>
            <a:custGeom>
              <a:avLst/>
              <a:gdLst>
                <a:gd name="T0" fmla="*/ 22 w 68"/>
                <a:gd name="T1" fmla="*/ 0 h 209"/>
                <a:gd name="T2" fmla="*/ 0 w 68"/>
                <a:gd name="T3" fmla="*/ 14 h 209"/>
                <a:gd name="T4" fmla="*/ 0 w 68"/>
                <a:gd name="T5" fmla="*/ 71 h 209"/>
                <a:gd name="T6" fmla="*/ 24 w 68"/>
                <a:gd name="T7" fmla="*/ 126 h 209"/>
                <a:gd name="T8" fmla="*/ 28 w 68"/>
                <a:gd name="T9" fmla="*/ 185 h 209"/>
                <a:gd name="T10" fmla="*/ 40 w 68"/>
                <a:gd name="T11" fmla="*/ 209 h 209"/>
                <a:gd name="T12" fmla="*/ 68 w 68"/>
                <a:gd name="T13" fmla="*/ 209 h 209"/>
                <a:gd name="T14" fmla="*/ 57 w 68"/>
                <a:gd name="T15" fmla="*/ 48 h 209"/>
                <a:gd name="T16" fmla="*/ 22 w 68"/>
                <a:gd name="T17" fmla="*/ 0 h 209"/>
                <a:gd name="T18" fmla="*/ 22 w 68"/>
                <a:gd name="T1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09">
                  <a:moveTo>
                    <a:pt x="22" y="0"/>
                  </a:moveTo>
                  <a:lnTo>
                    <a:pt x="0" y="14"/>
                  </a:lnTo>
                  <a:lnTo>
                    <a:pt x="0" y="71"/>
                  </a:lnTo>
                  <a:lnTo>
                    <a:pt x="24" y="126"/>
                  </a:lnTo>
                  <a:lnTo>
                    <a:pt x="28" y="185"/>
                  </a:lnTo>
                  <a:lnTo>
                    <a:pt x="40" y="209"/>
                  </a:lnTo>
                  <a:lnTo>
                    <a:pt x="68" y="209"/>
                  </a:lnTo>
                  <a:lnTo>
                    <a:pt x="57" y="4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4" name="Freeform 20"/>
            <p:cNvSpPr>
              <a:spLocks/>
            </p:cNvSpPr>
            <p:nvPr/>
          </p:nvSpPr>
          <p:spPr bwMode="auto">
            <a:xfrm>
              <a:off x="4291" y="666"/>
              <a:ext cx="29" cy="18"/>
            </a:xfrm>
            <a:custGeom>
              <a:avLst/>
              <a:gdLst>
                <a:gd name="T0" fmla="*/ 0 w 59"/>
                <a:gd name="T1" fmla="*/ 0 h 36"/>
                <a:gd name="T2" fmla="*/ 15 w 59"/>
                <a:gd name="T3" fmla="*/ 15 h 36"/>
                <a:gd name="T4" fmla="*/ 30 w 59"/>
                <a:gd name="T5" fmla="*/ 21 h 36"/>
                <a:gd name="T6" fmla="*/ 59 w 59"/>
                <a:gd name="T7" fmla="*/ 0 h 36"/>
                <a:gd name="T8" fmla="*/ 38 w 59"/>
                <a:gd name="T9" fmla="*/ 36 h 36"/>
                <a:gd name="T10" fmla="*/ 6 w 59"/>
                <a:gd name="T11" fmla="*/ 36 h 36"/>
                <a:gd name="T12" fmla="*/ 0 w 59"/>
                <a:gd name="T13" fmla="*/ 0 h 36"/>
                <a:gd name="T14" fmla="*/ 0 w 59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36">
                  <a:moveTo>
                    <a:pt x="0" y="0"/>
                  </a:moveTo>
                  <a:lnTo>
                    <a:pt x="15" y="15"/>
                  </a:lnTo>
                  <a:lnTo>
                    <a:pt x="30" y="21"/>
                  </a:lnTo>
                  <a:lnTo>
                    <a:pt x="59" y="0"/>
                  </a:lnTo>
                  <a:lnTo>
                    <a:pt x="38" y="36"/>
                  </a:lnTo>
                  <a:lnTo>
                    <a:pt x="6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5" name="Freeform 21"/>
            <p:cNvSpPr>
              <a:spLocks/>
            </p:cNvSpPr>
            <p:nvPr/>
          </p:nvSpPr>
          <p:spPr bwMode="auto">
            <a:xfrm>
              <a:off x="4293" y="647"/>
              <a:ext cx="18" cy="15"/>
            </a:xfrm>
            <a:custGeom>
              <a:avLst/>
              <a:gdLst>
                <a:gd name="T0" fmla="*/ 5 w 36"/>
                <a:gd name="T1" fmla="*/ 17 h 31"/>
                <a:gd name="T2" fmla="*/ 0 w 36"/>
                <a:gd name="T3" fmla="*/ 0 h 31"/>
                <a:gd name="T4" fmla="*/ 24 w 36"/>
                <a:gd name="T5" fmla="*/ 2 h 31"/>
                <a:gd name="T6" fmla="*/ 36 w 36"/>
                <a:gd name="T7" fmla="*/ 19 h 31"/>
                <a:gd name="T8" fmla="*/ 26 w 36"/>
                <a:gd name="T9" fmla="*/ 31 h 31"/>
                <a:gd name="T10" fmla="*/ 5 w 36"/>
                <a:gd name="T11" fmla="*/ 17 h 31"/>
                <a:gd name="T12" fmla="*/ 5 w 36"/>
                <a:gd name="T13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5" y="17"/>
                  </a:moveTo>
                  <a:lnTo>
                    <a:pt x="0" y="0"/>
                  </a:lnTo>
                  <a:lnTo>
                    <a:pt x="24" y="2"/>
                  </a:lnTo>
                  <a:lnTo>
                    <a:pt x="36" y="19"/>
                  </a:lnTo>
                  <a:lnTo>
                    <a:pt x="26" y="31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6" name="Freeform 22"/>
            <p:cNvSpPr>
              <a:spLocks/>
            </p:cNvSpPr>
            <p:nvPr/>
          </p:nvSpPr>
          <p:spPr bwMode="auto">
            <a:xfrm>
              <a:off x="4290" y="588"/>
              <a:ext cx="31" cy="60"/>
            </a:xfrm>
            <a:custGeom>
              <a:avLst/>
              <a:gdLst>
                <a:gd name="T0" fmla="*/ 32 w 63"/>
                <a:gd name="T1" fmla="*/ 90 h 120"/>
                <a:gd name="T2" fmla="*/ 11 w 63"/>
                <a:gd name="T3" fmla="*/ 76 h 120"/>
                <a:gd name="T4" fmla="*/ 0 w 63"/>
                <a:gd name="T5" fmla="*/ 61 h 120"/>
                <a:gd name="T6" fmla="*/ 17 w 63"/>
                <a:gd name="T7" fmla="*/ 31 h 120"/>
                <a:gd name="T8" fmla="*/ 32 w 63"/>
                <a:gd name="T9" fmla="*/ 10 h 120"/>
                <a:gd name="T10" fmla="*/ 48 w 63"/>
                <a:gd name="T11" fmla="*/ 0 h 120"/>
                <a:gd name="T12" fmla="*/ 63 w 63"/>
                <a:gd name="T13" fmla="*/ 0 h 120"/>
                <a:gd name="T14" fmla="*/ 42 w 63"/>
                <a:gd name="T15" fmla="*/ 25 h 120"/>
                <a:gd name="T16" fmla="*/ 30 w 63"/>
                <a:gd name="T17" fmla="*/ 38 h 120"/>
                <a:gd name="T18" fmla="*/ 29 w 63"/>
                <a:gd name="T19" fmla="*/ 57 h 120"/>
                <a:gd name="T20" fmla="*/ 53 w 63"/>
                <a:gd name="T21" fmla="*/ 63 h 120"/>
                <a:gd name="T22" fmla="*/ 61 w 63"/>
                <a:gd name="T23" fmla="*/ 86 h 120"/>
                <a:gd name="T24" fmla="*/ 61 w 63"/>
                <a:gd name="T25" fmla="*/ 107 h 120"/>
                <a:gd name="T26" fmla="*/ 42 w 63"/>
                <a:gd name="T27" fmla="*/ 120 h 120"/>
                <a:gd name="T28" fmla="*/ 32 w 63"/>
                <a:gd name="T29" fmla="*/ 90 h 120"/>
                <a:gd name="T30" fmla="*/ 32 w 63"/>
                <a:gd name="T31" fmla="*/ 9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20">
                  <a:moveTo>
                    <a:pt x="32" y="90"/>
                  </a:moveTo>
                  <a:lnTo>
                    <a:pt x="11" y="76"/>
                  </a:lnTo>
                  <a:lnTo>
                    <a:pt x="0" y="61"/>
                  </a:lnTo>
                  <a:lnTo>
                    <a:pt x="17" y="31"/>
                  </a:lnTo>
                  <a:lnTo>
                    <a:pt x="32" y="10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42" y="25"/>
                  </a:lnTo>
                  <a:lnTo>
                    <a:pt x="30" y="38"/>
                  </a:lnTo>
                  <a:lnTo>
                    <a:pt x="29" y="57"/>
                  </a:lnTo>
                  <a:lnTo>
                    <a:pt x="53" y="63"/>
                  </a:lnTo>
                  <a:lnTo>
                    <a:pt x="61" y="86"/>
                  </a:lnTo>
                  <a:lnTo>
                    <a:pt x="61" y="107"/>
                  </a:lnTo>
                  <a:lnTo>
                    <a:pt x="42" y="120"/>
                  </a:lnTo>
                  <a:lnTo>
                    <a:pt x="32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7" name="Freeform 23"/>
            <p:cNvSpPr>
              <a:spLocks/>
            </p:cNvSpPr>
            <p:nvPr/>
          </p:nvSpPr>
          <p:spPr bwMode="auto">
            <a:xfrm>
              <a:off x="4103" y="678"/>
              <a:ext cx="24" cy="46"/>
            </a:xfrm>
            <a:custGeom>
              <a:avLst/>
              <a:gdLst>
                <a:gd name="T0" fmla="*/ 39 w 50"/>
                <a:gd name="T1" fmla="*/ 0 h 91"/>
                <a:gd name="T2" fmla="*/ 31 w 50"/>
                <a:gd name="T3" fmla="*/ 30 h 91"/>
                <a:gd name="T4" fmla="*/ 37 w 50"/>
                <a:gd name="T5" fmla="*/ 47 h 91"/>
                <a:gd name="T6" fmla="*/ 50 w 50"/>
                <a:gd name="T7" fmla="*/ 68 h 91"/>
                <a:gd name="T8" fmla="*/ 33 w 50"/>
                <a:gd name="T9" fmla="*/ 80 h 91"/>
                <a:gd name="T10" fmla="*/ 29 w 50"/>
                <a:gd name="T11" fmla="*/ 91 h 91"/>
                <a:gd name="T12" fmla="*/ 10 w 50"/>
                <a:gd name="T13" fmla="*/ 91 h 91"/>
                <a:gd name="T14" fmla="*/ 0 w 50"/>
                <a:gd name="T15" fmla="*/ 66 h 91"/>
                <a:gd name="T16" fmla="*/ 0 w 50"/>
                <a:gd name="T17" fmla="*/ 44 h 91"/>
                <a:gd name="T18" fmla="*/ 14 w 50"/>
                <a:gd name="T19" fmla="*/ 21 h 91"/>
                <a:gd name="T20" fmla="*/ 39 w 50"/>
                <a:gd name="T21" fmla="*/ 0 h 91"/>
                <a:gd name="T22" fmla="*/ 39 w 50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91">
                  <a:moveTo>
                    <a:pt x="39" y="0"/>
                  </a:moveTo>
                  <a:lnTo>
                    <a:pt x="31" y="30"/>
                  </a:lnTo>
                  <a:lnTo>
                    <a:pt x="37" y="47"/>
                  </a:lnTo>
                  <a:lnTo>
                    <a:pt x="50" y="68"/>
                  </a:lnTo>
                  <a:lnTo>
                    <a:pt x="33" y="80"/>
                  </a:lnTo>
                  <a:lnTo>
                    <a:pt x="29" y="91"/>
                  </a:lnTo>
                  <a:lnTo>
                    <a:pt x="10" y="91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4" y="21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8" name="Freeform 24"/>
            <p:cNvSpPr>
              <a:spLocks/>
            </p:cNvSpPr>
            <p:nvPr/>
          </p:nvSpPr>
          <p:spPr bwMode="auto">
            <a:xfrm>
              <a:off x="4195" y="670"/>
              <a:ext cx="60" cy="56"/>
            </a:xfrm>
            <a:custGeom>
              <a:avLst/>
              <a:gdLst>
                <a:gd name="T0" fmla="*/ 0 w 120"/>
                <a:gd name="T1" fmla="*/ 0 h 112"/>
                <a:gd name="T2" fmla="*/ 17 w 120"/>
                <a:gd name="T3" fmla="*/ 2 h 112"/>
                <a:gd name="T4" fmla="*/ 42 w 120"/>
                <a:gd name="T5" fmla="*/ 11 h 112"/>
                <a:gd name="T6" fmla="*/ 63 w 120"/>
                <a:gd name="T7" fmla="*/ 28 h 112"/>
                <a:gd name="T8" fmla="*/ 85 w 120"/>
                <a:gd name="T9" fmla="*/ 30 h 112"/>
                <a:gd name="T10" fmla="*/ 110 w 120"/>
                <a:gd name="T11" fmla="*/ 45 h 112"/>
                <a:gd name="T12" fmla="*/ 120 w 120"/>
                <a:gd name="T13" fmla="*/ 64 h 112"/>
                <a:gd name="T14" fmla="*/ 108 w 120"/>
                <a:gd name="T15" fmla="*/ 112 h 112"/>
                <a:gd name="T16" fmla="*/ 82 w 120"/>
                <a:gd name="T17" fmla="*/ 74 h 112"/>
                <a:gd name="T18" fmla="*/ 59 w 120"/>
                <a:gd name="T19" fmla="*/ 74 h 112"/>
                <a:gd name="T20" fmla="*/ 47 w 120"/>
                <a:gd name="T21" fmla="*/ 97 h 112"/>
                <a:gd name="T22" fmla="*/ 36 w 120"/>
                <a:gd name="T23" fmla="*/ 61 h 112"/>
                <a:gd name="T24" fmla="*/ 6 w 120"/>
                <a:gd name="T25" fmla="*/ 30 h 112"/>
                <a:gd name="T26" fmla="*/ 0 w 120"/>
                <a:gd name="T27" fmla="*/ 0 h 112"/>
                <a:gd name="T28" fmla="*/ 0 w 120"/>
                <a:gd name="T2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12">
                  <a:moveTo>
                    <a:pt x="0" y="0"/>
                  </a:moveTo>
                  <a:lnTo>
                    <a:pt x="17" y="2"/>
                  </a:lnTo>
                  <a:lnTo>
                    <a:pt x="42" y="11"/>
                  </a:lnTo>
                  <a:lnTo>
                    <a:pt x="63" y="28"/>
                  </a:lnTo>
                  <a:lnTo>
                    <a:pt x="85" y="30"/>
                  </a:lnTo>
                  <a:lnTo>
                    <a:pt x="110" y="45"/>
                  </a:lnTo>
                  <a:lnTo>
                    <a:pt x="120" y="64"/>
                  </a:lnTo>
                  <a:lnTo>
                    <a:pt x="108" y="112"/>
                  </a:lnTo>
                  <a:lnTo>
                    <a:pt x="82" y="74"/>
                  </a:lnTo>
                  <a:lnTo>
                    <a:pt x="59" y="74"/>
                  </a:lnTo>
                  <a:lnTo>
                    <a:pt x="47" y="97"/>
                  </a:lnTo>
                  <a:lnTo>
                    <a:pt x="36" y="61"/>
                  </a:lnTo>
                  <a:lnTo>
                    <a:pt x="6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9" name="Freeform 25"/>
            <p:cNvSpPr>
              <a:spLocks/>
            </p:cNvSpPr>
            <p:nvPr/>
          </p:nvSpPr>
          <p:spPr bwMode="auto">
            <a:xfrm>
              <a:off x="4179" y="586"/>
              <a:ext cx="59" cy="37"/>
            </a:xfrm>
            <a:custGeom>
              <a:avLst/>
              <a:gdLst>
                <a:gd name="T0" fmla="*/ 85 w 117"/>
                <a:gd name="T1" fmla="*/ 0 h 75"/>
                <a:gd name="T2" fmla="*/ 59 w 117"/>
                <a:gd name="T3" fmla="*/ 25 h 75"/>
                <a:gd name="T4" fmla="*/ 57 w 117"/>
                <a:gd name="T5" fmla="*/ 35 h 75"/>
                <a:gd name="T6" fmla="*/ 85 w 117"/>
                <a:gd name="T7" fmla="*/ 40 h 75"/>
                <a:gd name="T8" fmla="*/ 110 w 117"/>
                <a:gd name="T9" fmla="*/ 58 h 75"/>
                <a:gd name="T10" fmla="*/ 117 w 117"/>
                <a:gd name="T11" fmla="*/ 75 h 75"/>
                <a:gd name="T12" fmla="*/ 79 w 117"/>
                <a:gd name="T13" fmla="*/ 58 h 75"/>
                <a:gd name="T14" fmla="*/ 30 w 117"/>
                <a:gd name="T15" fmla="*/ 52 h 75"/>
                <a:gd name="T16" fmla="*/ 0 w 117"/>
                <a:gd name="T17" fmla="*/ 65 h 75"/>
                <a:gd name="T18" fmla="*/ 17 w 117"/>
                <a:gd name="T19" fmla="*/ 16 h 75"/>
                <a:gd name="T20" fmla="*/ 85 w 117"/>
                <a:gd name="T21" fmla="*/ 0 h 75"/>
                <a:gd name="T22" fmla="*/ 85 w 117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75">
                  <a:moveTo>
                    <a:pt x="85" y="0"/>
                  </a:moveTo>
                  <a:lnTo>
                    <a:pt x="59" y="25"/>
                  </a:lnTo>
                  <a:lnTo>
                    <a:pt x="57" y="35"/>
                  </a:lnTo>
                  <a:lnTo>
                    <a:pt x="85" y="40"/>
                  </a:lnTo>
                  <a:lnTo>
                    <a:pt x="110" y="58"/>
                  </a:lnTo>
                  <a:lnTo>
                    <a:pt x="117" y="75"/>
                  </a:lnTo>
                  <a:lnTo>
                    <a:pt x="79" y="58"/>
                  </a:lnTo>
                  <a:lnTo>
                    <a:pt x="30" y="52"/>
                  </a:lnTo>
                  <a:lnTo>
                    <a:pt x="0" y="65"/>
                  </a:lnTo>
                  <a:lnTo>
                    <a:pt x="17" y="16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0" name="Freeform 26"/>
            <p:cNvSpPr>
              <a:spLocks/>
            </p:cNvSpPr>
            <p:nvPr/>
          </p:nvSpPr>
          <p:spPr bwMode="auto">
            <a:xfrm>
              <a:off x="4175" y="619"/>
              <a:ext cx="58" cy="28"/>
            </a:xfrm>
            <a:custGeom>
              <a:avLst/>
              <a:gdLst>
                <a:gd name="T0" fmla="*/ 0 w 116"/>
                <a:gd name="T1" fmla="*/ 8 h 57"/>
                <a:gd name="T2" fmla="*/ 17 w 116"/>
                <a:gd name="T3" fmla="*/ 34 h 57"/>
                <a:gd name="T4" fmla="*/ 46 w 116"/>
                <a:gd name="T5" fmla="*/ 55 h 57"/>
                <a:gd name="T6" fmla="*/ 82 w 116"/>
                <a:gd name="T7" fmla="*/ 57 h 57"/>
                <a:gd name="T8" fmla="*/ 116 w 116"/>
                <a:gd name="T9" fmla="*/ 44 h 57"/>
                <a:gd name="T10" fmla="*/ 63 w 116"/>
                <a:gd name="T11" fmla="*/ 32 h 57"/>
                <a:gd name="T12" fmla="*/ 46 w 116"/>
                <a:gd name="T13" fmla="*/ 23 h 57"/>
                <a:gd name="T14" fmla="*/ 86 w 116"/>
                <a:gd name="T15" fmla="*/ 23 h 57"/>
                <a:gd name="T16" fmla="*/ 40 w 116"/>
                <a:gd name="T17" fmla="*/ 15 h 57"/>
                <a:gd name="T18" fmla="*/ 17 w 116"/>
                <a:gd name="T19" fmla="*/ 0 h 57"/>
                <a:gd name="T20" fmla="*/ 0 w 116"/>
                <a:gd name="T21" fmla="*/ 8 h 57"/>
                <a:gd name="T22" fmla="*/ 0 w 116"/>
                <a:gd name="T2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57">
                  <a:moveTo>
                    <a:pt x="0" y="8"/>
                  </a:moveTo>
                  <a:lnTo>
                    <a:pt x="17" y="34"/>
                  </a:lnTo>
                  <a:lnTo>
                    <a:pt x="46" y="55"/>
                  </a:lnTo>
                  <a:lnTo>
                    <a:pt x="82" y="57"/>
                  </a:lnTo>
                  <a:lnTo>
                    <a:pt x="116" y="44"/>
                  </a:lnTo>
                  <a:lnTo>
                    <a:pt x="63" y="32"/>
                  </a:lnTo>
                  <a:lnTo>
                    <a:pt x="46" y="23"/>
                  </a:lnTo>
                  <a:lnTo>
                    <a:pt x="86" y="23"/>
                  </a:lnTo>
                  <a:lnTo>
                    <a:pt x="40" y="15"/>
                  </a:lnTo>
                  <a:lnTo>
                    <a:pt x="17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1" name="Freeform 27"/>
            <p:cNvSpPr>
              <a:spLocks/>
            </p:cNvSpPr>
            <p:nvPr/>
          </p:nvSpPr>
          <p:spPr bwMode="auto">
            <a:xfrm>
              <a:off x="4108" y="585"/>
              <a:ext cx="71" cy="126"/>
            </a:xfrm>
            <a:custGeom>
              <a:avLst/>
              <a:gdLst>
                <a:gd name="T0" fmla="*/ 0 w 141"/>
                <a:gd name="T1" fmla="*/ 0 h 251"/>
                <a:gd name="T2" fmla="*/ 34 w 141"/>
                <a:gd name="T3" fmla="*/ 0 h 251"/>
                <a:gd name="T4" fmla="*/ 66 w 141"/>
                <a:gd name="T5" fmla="*/ 22 h 251"/>
                <a:gd name="T6" fmla="*/ 82 w 141"/>
                <a:gd name="T7" fmla="*/ 55 h 251"/>
                <a:gd name="T8" fmla="*/ 76 w 141"/>
                <a:gd name="T9" fmla="*/ 121 h 251"/>
                <a:gd name="T10" fmla="*/ 82 w 141"/>
                <a:gd name="T11" fmla="*/ 171 h 251"/>
                <a:gd name="T12" fmla="*/ 80 w 141"/>
                <a:gd name="T13" fmla="*/ 214 h 251"/>
                <a:gd name="T14" fmla="*/ 101 w 141"/>
                <a:gd name="T15" fmla="*/ 232 h 251"/>
                <a:gd name="T16" fmla="*/ 122 w 141"/>
                <a:gd name="T17" fmla="*/ 230 h 251"/>
                <a:gd name="T18" fmla="*/ 141 w 141"/>
                <a:gd name="T19" fmla="*/ 216 h 251"/>
                <a:gd name="T20" fmla="*/ 122 w 141"/>
                <a:gd name="T21" fmla="*/ 251 h 251"/>
                <a:gd name="T22" fmla="*/ 80 w 141"/>
                <a:gd name="T23" fmla="*/ 245 h 251"/>
                <a:gd name="T24" fmla="*/ 57 w 141"/>
                <a:gd name="T25" fmla="*/ 226 h 251"/>
                <a:gd name="T26" fmla="*/ 34 w 141"/>
                <a:gd name="T27" fmla="*/ 220 h 251"/>
                <a:gd name="T28" fmla="*/ 23 w 141"/>
                <a:gd name="T29" fmla="*/ 203 h 251"/>
                <a:gd name="T30" fmla="*/ 47 w 141"/>
                <a:gd name="T31" fmla="*/ 209 h 251"/>
                <a:gd name="T32" fmla="*/ 55 w 141"/>
                <a:gd name="T33" fmla="*/ 195 h 251"/>
                <a:gd name="T34" fmla="*/ 59 w 141"/>
                <a:gd name="T35" fmla="*/ 174 h 251"/>
                <a:gd name="T36" fmla="*/ 51 w 141"/>
                <a:gd name="T37" fmla="*/ 127 h 251"/>
                <a:gd name="T38" fmla="*/ 36 w 141"/>
                <a:gd name="T39" fmla="*/ 110 h 251"/>
                <a:gd name="T40" fmla="*/ 6 w 141"/>
                <a:gd name="T41" fmla="*/ 110 h 251"/>
                <a:gd name="T42" fmla="*/ 36 w 141"/>
                <a:gd name="T43" fmla="*/ 89 h 251"/>
                <a:gd name="T44" fmla="*/ 42 w 141"/>
                <a:gd name="T45" fmla="*/ 74 h 251"/>
                <a:gd name="T46" fmla="*/ 27 w 141"/>
                <a:gd name="T47" fmla="*/ 24 h 251"/>
                <a:gd name="T48" fmla="*/ 0 w 141"/>
                <a:gd name="T49" fmla="*/ 0 h 251"/>
                <a:gd name="T50" fmla="*/ 0 w 141"/>
                <a:gd name="T5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251">
                  <a:moveTo>
                    <a:pt x="0" y="0"/>
                  </a:moveTo>
                  <a:lnTo>
                    <a:pt x="34" y="0"/>
                  </a:lnTo>
                  <a:lnTo>
                    <a:pt x="66" y="22"/>
                  </a:lnTo>
                  <a:lnTo>
                    <a:pt x="82" y="55"/>
                  </a:lnTo>
                  <a:lnTo>
                    <a:pt x="76" y="121"/>
                  </a:lnTo>
                  <a:lnTo>
                    <a:pt x="82" y="171"/>
                  </a:lnTo>
                  <a:lnTo>
                    <a:pt x="80" y="214"/>
                  </a:lnTo>
                  <a:lnTo>
                    <a:pt x="101" y="232"/>
                  </a:lnTo>
                  <a:lnTo>
                    <a:pt x="122" y="230"/>
                  </a:lnTo>
                  <a:lnTo>
                    <a:pt x="141" y="216"/>
                  </a:lnTo>
                  <a:lnTo>
                    <a:pt x="122" y="251"/>
                  </a:lnTo>
                  <a:lnTo>
                    <a:pt x="80" y="245"/>
                  </a:lnTo>
                  <a:lnTo>
                    <a:pt x="57" y="226"/>
                  </a:lnTo>
                  <a:lnTo>
                    <a:pt x="34" y="220"/>
                  </a:lnTo>
                  <a:lnTo>
                    <a:pt x="23" y="203"/>
                  </a:lnTo>
                  <a:lnTo>
                    <a:pt x="47" y="209"/>
                  </a:lnTo>
                  <a:lnTo>
                    <a:pt x="55" y="195"/>
                  </a:lnTo>
                  <a:lnTo>
                    <a:pt x="59" y="174"/>
                  </a:lnTo>
                  <a:lnTo>
                    <a:pt x="51" y="127"/>
                  </a:lnTo>
                  <a:lnTo>
                    <a:pt x="36" y="110"/>
                  </a:lnTo>
                  <a:lnTo>
                    <a:pt x="6" y="110"/>
                  </a:lnTo>
                  <a:lnTo>
                    <a:pt x="36" y="89"/>
                  </a:lnTo>
                  <a:lnTo>
                    <a:pt x="42" y="74"/>
                  </a:lnTo>
                  <a:lnTo>
                    <a:pt x="27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2" name="Freeform 28"/>
            <p:cNvSpPr>
              <a:spLocks/>
            </p:cNvSpPr>
            <p:nvPr/>
          </p:nvSpPr>
          <p:spPr bwMode="auto">
            <a:xfrm>
              <a:off x="4118" y="735"/>
              <a:ext cx="83" cy="50"/>
            </a:xfrm>
            <a:custGeom>
              <a:avLst/>
              <a:gdLst>
                <a:gd name="T0" fmla="*/ 6 w 165"/>
                <a:gd name="T1" fmla="*/ 23 h 99"/>
                <a:gd name="T2" fmla="*/ 17 w 165"/>
                <a:gd name="T3" fmla="*/ 42 h 99"/>
                <a:gd name="T4" fmla="*/ 40 w 165"/>
                <a:gd name="T5" fmla="*/ 78 h 99"/>
                <a:gd name="T6" fmla="*/ 40 w 165"/>
                <a:gd name="T7" fmla="*/ 99 h 99"/>
                <a:gd name="T8" fmla="*/ 89 w 165"/>
                <a:gd name="T9" fmla="*/ 97 h 99"/>
                <a:gd name="T10" fmla="*/ 160 w 165"/>
                <a:gd name="T11" fmla="*/ 99 h 99"/>
                <a:gd name="T12" fmla="*/ 148 w 165"/>
                <a:gd name="T13" fmla="*/ 61 h 99"/>
                <a:gd name="T14" fmla="*/ 165 w 165"/>
                <a:gd name="T15" fmla="*/ 34 h 99"/>
                <a:gd name="T16" fmla="*/ 101 w 165"/>
                <a:gd name="T17" fmla="*/ 49 h 99"/>
                <a:gd name="T18" fmla="*/ 63 w 165"/>
                <a:gd name="T19" fmla="*/ 48 h 99"/>
                <a:gd name="T20" fmla="*/ 44 w 165"/>
                <a:gd name="T21" fmla="*/ 36 h 99"/>
                <a:gd name="T22" fmla="*/ 32 w 165"/>
                <a:gd name="T23" fmla="*/ 19 h 99"/>
                <a:gd name="T24" fmla="*/ 0 w 165"/>
                <a:gd name="T25" fmla="*/ 0 h 99"/>
                <a:gd name="T26" fmla="*/ 6 w 165"/>
                <a:gd name="T27" fmla="*/ 23 h 99"/>
                <a:gd name="T28" fmla="*/ 6 w 165"/>
                <a:gd name="T29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99">
                  <a:moveTo>
                    <a:pt x="6" y="23"/>
                  </a:moveTo>
                  <a:lnTo>
                    <a:pt x="17" y="42"/>
                  </a:lnTo>
                  <a:lnTo>
                    <a:pt x="40" y="78"/>
                  </a:lnTo>
                  <a:lnTo>
                    <a:pt x="40" y="99"/>
                  </a:lnTo>
                  <a:lnTo>
                    <a:pt x="89" y="97"/>
                  </a:lnTo>
                  <a:lnTo>
                    <a:pt x="160" y="99"/>
                  </a:lnTo>
                  <a:lnTo>
                    <a:pt x="148" y="61"/>
                  </a:lnTo>
                  <a:lnTo>
                    <a:pt x="165" y="34"/>
                  </a:lnTo>
                  <a:lnTo>
                    <a:pt x="101" y="49"/>
                  </a:lnTo>
                  <a:lnTo>
                    <a:pt x="63" y="48"/>
                  </a:lnTo>
                  <a:lnTo>
                    <a:pt x="44" y="36"/>
                  </a:lnTo>
                  <a:lnTo>
                    <a:pt x="32" y="19"/>
                  </a:lnTo>
                  <a:lnTo>
                    <a:pt x="0" y="0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Freeform 29"/>
            <p:cNvSpPr>
              <a:spLocks/>
            </p:cNvSpPr>
            <p:nvPr/>
          </p:nvSpPr>
          <p:spPr bwMode="auto">
            <a:xfrm>
              <a:off x="4037" y="478"/>
              <a:ext cx="208" cy="371"/>
            </a:xfrm>
            <a:custGeom>
              <a:avLst/>
              <a:gdLst>
                <a:gd name="T0" fmla="*/ 71 w 417"/>
                <a:gd name="T1" fmla="*/ 0 h 741"/>
                <a:gd name="T2" fmla="*/ 46 w 417"/>
                <a:gd name="T3" fmla="*/ 123 h 741"/>
                <a:gd name="T4" fmla="*/ 50 w 417"/>
                <a:gd name="T5" fmla="*/ 188 h 741"/>
                <a:gd name="T6" fmla="*/ 63 w 417"/>
                <a:gd name="T7" fmla="*/ 215 h 741"/>
                <a:gd name="T8" fmla="*/ 69 w 417"/>
                <a:gd name="T9" fmla="*/ 258 h 741"/>
                <a:gd name="T10" fmla="*/ 109 w 417"/>
                <a:gd name="T11" fmla="*/ 251 h 741"/>
                <a:gd name="T12" fmla="*/ 137 w 417"/>
                <a:gd name="T13" fmla="*/ 251 h 741"/>
                <a:gd name="T14" fmla="*/ 111 w 417"/>
                <a:gd name="T15" fmla="*/ 264 h 741"/>
                <a:gd name="T16" fmla="*/ 92 w 417"/>
                <a:gd name="T17" fmla="*/ 308 h 741"/>
                <a:gd name="T18" fmla="*/ 130 w 417"/>
                <a:gd name="T19" fmla="*/ 331 h 741"/>
                <a:gd name="T20" fmla="*/ 92 w 417"/>
                <a:gd name="T21" fmla="*/ 340 h 741"/>
                <a:gd name="T22" fmla="*/ 71 w 417"/>
                <a:gd name="T23" fmla="*/ 359 h 741"/>
                <a:gd name="T24" fmla="*/ 65 w 417"/>
                <a:gd name="T25" fmla="*/ 403 h 741"/>
                <a:gd name="T26" fmla="*/ 95 w 417"/>
                <a:gd name="T27" fmla="*/ 445 h 741"/>
                <a:gd name="T28" fmla="*/ 92 w 417"/>
                <a:gd name="T29" fmla="*/ 458 h 741"/>
                <a:gd name="T30" fmla="*/ 86 w 417"/>
                <a:gd name="T31" fmla="*/ 488 h 741"/>
                <a:gd name="T32" fmla="*/ 135 w 417"/>
                <a:gd name="T33" fmla="*/ 595 h 741"/>
                <a:gd name="T34" fmla="*/ 200 w 417"/>
                <a:gd name="T35" fmla="*/ 658 h 741"/>
                <a:gd name="T36" fmla="*/ 238 w 417"/>
                <a:gd name="T37" fmla="*/ 650 h 741"/>
                <a:gd name="T38" fmla="*/ 287 w 417"/>
                <a:gd name="T39" fmla="*/ 658 h 741"/>
                <a:gd name="T40" fmla="*/ 329 w 417"/>
                <a:gd name="T41" fmla="*/ 669 h 741"/>
                <a:gd name="T42" fmla="*/ 417 w 417"/>
                <a:gd name="T43" fmla="*/ 629 h 741"/>
                <a:gd name="T44" fmla="*/ 299 w 417"/>
                <a:gd name="T45" fmla="*/ 707 h 741"/>
                <a:gd name="T46" fmla="*/ 177 w 417"/>
                <a:gd name="T47" fmla="*/ 741 h 741"/>
                <a:gd name="T48" fmla="*/ 126 w 417"/>
                <a:gd name="T49" fmla="*/ 669 h 741"/>
                <a:gd name="T50" fmla="*/ 114 w 417"/>
                <a:gd name="T51" fmla="*/ 612 h 741"/>
                <a:gd name="T52" fmla="*/ 63 w 417"/>
                <a:gd name="T53" fmla="*/ 534 h 741"/>
                <a:gd name="T54" fmla="*/ 52 w 417"/>
                <a:gd name="T55" fmla="*/ 498 h 741"/>
                <a:gd name="T56" fmla="*/ 31 w 417"/>
                <a:gd name="T57" fmla="*/ 323 h 741"/>
                <a:gd name="T58" fmla="*/ 0 w 417"/>
                <a:gd name="T59" fmla="*/ 131 h 741"/>
                <a:gd name="T60" fmla="*/ 38 w 417"/>
                <a:gd name="T61" fmla="*/ 17 h 741"/>
                <a:gd name="T62" fmla="*/ 71 w 417"/>
                <a:gd name="T63" fmla="*/ 0 h 741"/>
                <a:gd name="T64" fmla="*/ 71 w 417"/>
                <a:gd name="T65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7" h="741">
                  <a:moveTo>
                    <a:pt x="71" y="0"/>
                  </a:moveTo>
                  <a:lnTo>
                    <a:pt x="46" y="123"/>
                  </a:lnTo>
                  <a:lnTo>
                    <a:pt x="50" y="188"/>
                  </a:lnTo>
                  <a:lnTo>
                    <a:pt x="63" y="215"/>
                  </a:lnTo>
                  <a:lnTo>
                    <a:pt x="69" y="258"/>
                  </a:lnTo>
                  <a:lnTo>
                    <a:pt x="109" y="251"/>
                  </a:lnTo>
                  <a:lnTo>
                    <a:pt x="137" y="251"/>
                  </a:lnTo>
                  <a:lnTo>
                    <a:pt x="111" y="264"/>
                  </a:lnTo>
                  <a:lnTo>
                    <a:pt x="92" y="308"/>
                  </a:lnTo>
                  <a:lnTo>
                    <a:pt x="130" y="331"/>
                  </a:lnTo>
                  <a:lnTo>
                    <a:pt x="92" y="340"/>
                  </a:lnTo>
                  <a:lnTo>
                    <a:pt x="71" y="359"/>
                  </a:lnTo>
                  <a:lnTo>
                    <a:pt x="65" y="403"/>
                  </a:lnTo>
                  <a:lnTo>
                    <a:pt x="95" y="445"/>
                  </a:lnTo>
                  <a:lnTo>
                    <a:pt x="92" y="458"/>
                  </a:lnTo>
                  <a:lnTo>
                    <a:pt x="86" y="488"/>
                  </a:lnTo>
                  <a:lnTo>
                    <a:pt x="135" y="595"/>
                  </a:lnTo>
                  <a:lnTo>
                    <a:pt x="200" y="658"/>
                  </a:lnTo>
                  <a:lnTo>
                    <a:pt x="238" y="650"/>
                  </a:lnTo>
                  <a:lnTo>
                    <a:pt x="287" y="658"/>
                  </a:lnTo>
                  <a:lnTo>
                    <a:pt x="329" y="669"/>
                  </a:lnTo>
                  <a:lnTo>
                    <a:pt x="417" y="629"/>
                  </a:lnTo>
                  <a:lnTo>
                    <a:pt x="299" y="707"/>
                  </a:lnTo>
                  <a:lnTo>
                    <a:pt x="177" y="741"/>
                  </a:lnTo>
                  <a:lnTo>
                    <a:pt x="126" y="669"/>
                  </a:lnTo>
                  <a:lnTo>
                    <a:pt x="114" y="612"/>
                  </a:lnTo>
                  <a:lnTo>
                    <a:pt x="63" y="534"/>
                  </a:lnTo>
                  <a:lnTo>
                    <a:pt x="52" y="498"/>
                  </a:lnTo>
                  <a:lnTo>
                    <a:pt x="31" y="323"/>
                  </a:lnTo>
                  <a:lnTo>
                    <a:pt x="0" y="131"/>
                  </a:lnTo>
                  <a:lnTo>
                    <a:pt x="38" y="17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4" name="Freeform 30"/>
            <p:cNvSpPr>
              <a:spLocks/>
            </p:cNvSpPr>
            <p:nvPr/>
          </p:nvSpPr>
          <p:spPr bwMode="auto">
            <a:xfrm>
              <a:off x="3262" y="766"/>
              <a:ext cx="1283" cy="947"/>
            </a:xfrm>
            <a:custGeom>
              <a:avLst/>
              <a:gdLst>
                <a:gd name="T0" fmla="*/ 25 w 1283"/>
                <a:gd name="T1" fmla="*/ 304 h 947"/>
                <a:gd name="T2" fmla="*/ 51 w 1283"/>
                <a:gd name="T3" fmla="*/ 378 h 947"/>
                <a:gd name="T4" fmla="*/ 42 w 1283"/>
                <a:gd name="T5" fmla="*/ 436 h 947"/>
                <a:gd name="T6" fmla="*/ 0 w 1283"/>
                <a:gd name="T7" fmla="*/ 449 h 947"/>
                <a:gd name="T8" fmla="*/ 33 w 1283"/>
                <a:gd name="T9" fmla="*/ 474 h 947"/>
                <a:gd name="T10" fmla="*/ 274 w 1283"/>
                <a:gd name="T11" fmla="*/ 496 h 947"/>
                <a:gd name="T12" fmla="*/ 337 w 1283"/>
                <a:gd name="T13" fmla="*/ 456 h 947"/>
                <a:gd name="T14" fmla="*/ 390 w 1283"/>
                <a:gd name="T15" fmla="*/ 450 h 947"/>
                <a:gd name="T16" fmla="*/ 435 w 1283"/>
                <a:gd name="T17" fmla="*/ 460 h 947"/>
                <a:gd name="T18" fmla="*/ 569 w 1283"/>
                <a:gd name="T19" fmla="*/ 369 h 947"/>
                <a:gd name="T20" fmla="*/ 581 w 1283"/>
                <a:gd name="T21" fmla="*/ 443 h 947"/>
                <a:gd name="T22" fmla="*/ 578 w 1283"/>
                <a:gd name="T23" fmla="*/ 474 h 947"/>
                <a:gd name="T24" fmla="*/ 491 w 1283"/>
                <a:gd name="T25" fmla="*/ 490 h 947"/>
                <a:gd name="T26" fmla="*/ 511 w 1283"/>
                <a:gd name="T27" fmla="*/ 500 h 947"/>
                <a:gd name="T28" fmla="*/ 520 w 1283"/>
                <a:gd name="T29" fmla="*/ 532 h 947"/>
                <a:gd name="T30" fmla="*/ 527 w 1283"/>
                <a:gd name="T31" fmla="*/ 612 h 947"/>
                <a:gd name="T32" fmla="*/ 527 w 1283"/>
                <a:gd name="T33" fmla="*/ 668 h 947"/>
                <a:gd name="T34" fmla="*/ 501 w 1283"/>
                <a:gd name="T35" fmla="*/ 833 h 947"/>
                <a:gd name="T36" fmla="*/ 480 w 1283"/>
                <a:gd name="T37" fmla="*/ 891 h 947"/>
                <a:gd name="T38" fmla="*/ 486 w 1283"/>
                <a:gd name="T39" fmla="*/ 927 h 947"/>
                <a:gd name="T40" fmla="*/ 683 w 1283"/>
                <a:gd name="T41" fmla="*/ 947 h 947"/>
                <a:gd name="T42" fmla="*/ 1098 w 1283"/>
                <a:gd name="T43" fmla="*/ 947 h 947"/>
                <a:gd name="T44" fmla="*/ 1106 w 1283"/>
                <a:gd name="T45" fmla="*/ 828 h 947"/>
                <a:gd name="T46" fmla="*/ 1106 w 1283"/>
                <a:gd name="T47" fmla="*/ 722 h 947"/>
                <a:gd name="T48" fmla="*/ 1115 w 1283"/>
                <a:gd name="T49" fmla="*/ 628 h 947"/>
                <a:gd name="T50" fmla="*/ 1141 w 1283"/>
                <a:gd name="T51" fmla="*/ 552 h 947"/>
                <a:gd name="T52" fmla="*/ 1175 w 1283"/>
                <a:gd name="T53" fmla="*/ 487 h 947"/>
                <a:gd name="T54" fmla="*/ 1187 w 1283"/>
                <a:gd name="T55" fmla="*/ 451 h 947"/>
                <a:gd name="T56" fmla="*/ 1260 w 1283"/>
                <a:gd name="T57" fmla="*/ 336 h 947"/>
                <a:gd name="T58" fmla="*/ 1283 w 1283"/>
                <a:gd name="T59" fmla="*/ 237 h 947"/>
                <a:gd name="T60" fmla="*/ 1270 w 1283"/>
                <a:gd name="T61" fmla="*/ 172 h 947"/>
                <a:gd name="T62" fmla="*/ 1255 w 1283"/>
                <a:gd name="T63" fmla="*/ 139 h 947"/>
                <a:gd name="T64" fmla="*/ 1193 w 1283"/>
                <a:gd name="T65" fmla="*/ 128 h 947"/>
                <a:gd name="T66" fmla="*/ 1135 w 1283"/>
                <a:gd name="T67" fmla="*/ 87 h 947"/>
                <a:gd name="T68" fmla="*/ 1104 w 1283"/>
                <a:gd name="T69" fmla="*/ 63 h 947"/>
                <a:gd name="T70" fmla="*/ 1070 w 1283"/>
                <a:gd name="T71" fmla="*/ 5 h 947"/>
                <a:gd name="T72" fmla="*/ 1034 w 1283"/>
                <a:gd name="T73" fmla="*/ 0 h 947"/>
                <a:gd name="T74" fmla="*/ 1042 w 1283"/>
                <a:gd name="T75" fmla="*/ 34 h 947"/>
                <a:gd name="T76" fmla="*/ 1010 w 1283"/>
                <a:gd name="T77" fmla="*/ 81 h 947"/>
                <a:gd name="T78" fmla="*/ 889 w 1283"/>
                <a:gd name="T79" fmla="*/ 208 h 947"/>
                <a:gd name="T80" fmla="*/ 735 w 1283"/>
                <a:gd name="T81" fmla="*/ 436 h 947"/>
                <a:gd name="T82" fmla="*/ 728 w 1283"/>
                <a:gd name="T83" fmla="*/ 424 h 947"/>
                <a:gd name="T84" fmla="*/ 741 w 1283"/>
                <a:gd name="T85" fmla="*/ 268 h 947"/>
                <a:gd name="T86" fmla="*/ 774 w 1283"/>
                <a:gd name="T87" fmla="*/ 136 h 947"/>
                <a:gd name="T88" fmla="*/ 811 w 1283"/>
                <a:gd name="T89" fmla="*/ 85 h 947"/>
                <a:gd name="T90" fmla="*/ 813 w 1283"/>
                <a:gd name="T91" fmla="*/ 45 h 947"/>
                <a:gd name="T92" fmla="*/ 668 w 1283"/>
                <a:gd name="T93" fmla="*/ 54 h 947"/>
                <a:gd name="T94" fmla="*/ 639 w 1283"/>
                <a:gd name="T95" fmla="*/ 45 h 947"/>
                <a:gd name="T96" fmla="*/ 620 w 1283"/>
                <a:gd name="T97" fmla="*/ 53 h 947"/>
                <a:gd name="T98" fmla="*/ 553 w 1283"/>
                <a:gd name="T99" fmla="*/ 129 h 947"/>
                <a:gd name="T100" fmla="*/ 444 w 1283"/>
                <a:gd name="T101" fmla="*/ 227 h 947"/>
                <a:gd name="T102" fmla="*/ 369 w 1283"/>
                <a:gd name="T103" fmla="*/ 254 h 947"/>
                <a:gd name="T104" fmla="*/ 357 w 1283"/>
                <a:gd name="T105" fmla="*/ 279 h 947"/>
                <a:gd name="T106" fmla="*/ 347 w 1283"/>
                <a:gd name="T107" fmla="*/ 300 h 947"/>
                <a:gd name="T108" fmla="*/ 300 w 1283"/>
                <a:gd name="T109" fmla="*/ 322 h 947"/>
                <a:gd name="T110" fmla="*/ 290 w 1283"/>
                <a:gd name="T111" fmla="*/ 342 h 947"/>
                <a:gd name="T112" fmla="*/ 192 w 1283"/>
                <a:gd name="T113" fmla="*/ 327 h 947"/>
                <a:gd name="T114" fmla="*/ 158 w 1283"/>
                <a:gd name="T115" fmla="*/ 329 h 947"/>
                <a:gd name="T116" fmla="*/ 57 w 1283"/>
                <a:gd name="T117" fmla="*/ 309 h 947"/>
                <a:gd name="T118" fmla="*/ 25 w 1283"/>
                <a:gd name="T119" fmla="*/ 304 h 947"/>
                <a:gd name="T120" fmla="*/ 25 w 1283"/>
                <a:gd name="T121" fmla="*/ 304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3" h="947">
                  <a:moveTo>
                    <a:pt x="25" y="304"/>
                  </a:moveTo>
                  <a:lnTo>
                    <a:pt x="51" y="378"/>
                  </a:lnTo>
                  <a:lnTo>
                    <a:pt x="42" y="436"/>
                  </a:lnTo>
                  <a:lnTo>
                    <a:pt x="0" y="449"/>
                  </a:lnTo>
                  <a:lnTo>
                    <a:pt x="33" y="474"/>
                  </a:lnTo>
                  <a:lnTo>
                    <a:pt x="274" y="496"/>
                  </a:lnTo>
                  <a:lnTo>
                    <a:pt x="337" y="456"/>
                  </a:lnTo>
                  <a:lnTo>
                    <a:pt x="390" y="450"/>
                  </a:lnTo>
                  <a:lnTo>
                    <a:pt x="435" y="460"/>
                  </a:lnTo>
                  <a:lnTo>
                    <a:pt x="569" y="369"/>
                  </a:lnTo>
                  <a:lnTo>
                    <a:pt x="581" y="443"/>
                  </a:lnTo>
                  <a:lnTo>
                    <a:pt x="578" y="474"/>
                  </a:lnTo>
                  <a:lnTo>
                    <a:pt x="491" y="490"/>
                  </a:lnTo>
                  <a:lnTo>
                    <a:pt x="511" y="500"/>
                  </a:lnTo>
                  <a:lnTo>
                    <a:pt x="520" y="532"/>
                  </a:lnTo>
                  <a:lnTo>
                    <a:pt x="527" y="612"/>
                  </a:lnTo>
                  <a:lnTo>
                    <a:pt x="527" y="668"/>
                  </a:lnTo>
                  <a:lnTo>
                    <a:pt x="501" y="833"/>
                  </a:lnTo>
                  <a:lnTo>
                    <a:pt x="480" y="891"/>
                  </a:lnTo>
                  <a:lnTo>
                    <a:pt x="486" y="927"/>
                  </a:lnTo>
                  <a:lnTo>
                    <a:pt x="683" y="947"/>
                  </a:lnTo>
                  <a:lnTo>
                    <a:pt x="1098" y="947"/>
                  </a:lnTo>
                  <a:lnTo>
                    <a:pt x="1106" y="828"/>
                  </a:lnTo>
                  <a:lnTo>
                    <a:pt x="1106" y="722"/>
                  </a:lnTo>
                  <a:lnTo>
                    <a:pt x="1115" y="628"/>
                  </a:lnTo>
                  <a:lnTo>
                    <a:pt x="1141" y="552"/>
                  </a:lnTo>
                  <a:lnTo>
                    <a:pt x="1175" y="487"/>
                  </a:lnTo>
                  <a:lnTo>
                    <a:pt x="1187" y="451"/>
                  </a:lnTo>
                  <a:lnTo>
                    <a:pt x="1260" y="336"/>
                  </a:lnTo>
                  <a:lnTo>
                    <a:pt x="1283" y="237"/>
                  </a:lnTo>
                  <a:lnTo>
                    <a:pt x="1270" y="172"/>
                  </a:lnTo>
                  <a:lnTo>
                    <a:pt x="1255" y="139"/>
                  </a:lnTo>
                  <a:lnTo>
                    <a:pt x="1193" y="128"/>
                  </a:lnTo>
                  <a:lnTo>
                    <a:pt x="1135" y="87"/>
                  </a:lnTo>
                  <a:lnTo>
                    <a:pt x="1104" y="63"/>
                  </a:lnTo>
                  <a:lnTo>
                    <a:pt x="1070" y="5"/>
                  </a:lnTo>
                  <a:lnTo>
                    <a:pt x="1034" y="0"/>
                  </a:lnTo>
                  <a:lnTo>
                    <a:pt x="1042" y="34"/>
                  </a:lnTo>
                  <a:lnTo>
                    <a:pt x="1010" y="81"/>
                  </a:lnTo>
                  <a:lnTo>
                    <a:pt x="889" y="208"/>
                  </a:lnTo>
                  <a:lnTo>
                    <a:pt x="735" y="436"/>
                  </a:lnTo>
                  <a:lnTo>
                    <a:pt x="728" y="424"/>
                  </a:lnTo>
                  <a:lnTo>
                    <a:pt x="741" y="268"/>
                  </a:lnTo>
                  <a:lnTo>
                    <a:pt x="774" y="136"/>
                  </a:lnTo>
                  <a:lnTo>
                    <a:pt x="811" y="85"/>
                  </a:lnTo>
                  <a:lnTo>
                    <a:pt x="813" y="45"/>
                  </a:lnTo>
                  <a:lnTo>
                    <a:pt x="668" y="54"/>
                  </a:lnTo>
                  <a:lnTo>
                    <a:pt x="639" y="45"/>
                  </a:lnTo>
                  <a:lnTo>
                    <a:pt x="620" y="53"/>
                  </a:lnTo>
                  <a:lnTo>
                    <a:pt x="553" y="129"/>
                  </a:lnTo>
                  <a:lnTo>
                    <a:pt x="444" y="227"/>
                  </a:lnTo>
                  <a:lnTo>
                    <a:pt x="369" y="254"/>
                  </a:lnTo>
                  <a:lnTo>
                    <a:pt x="357" y="279"/>
                  </a:lnTo>
                  <a:lnTo>
                    <a:pt x="347" y="300"/>
                  </a:lnTo>
                  <a:lnTo>
                    <a:pt x="300" y="322"/>
                  </a:lnTo>
                  <a:lnTo>
                    <a:pt x="290" y="342"/>
                  </a:lnTo>
                  <a:lnTo>
                    <a:pt x="192" y="327"/>
                  </a:lnTo>
                  <a:lnTo>
                    <a:pt x="158" y="329"/>
                  </a:lnTo>
                  <a:lnTo>
                    <a:pt x="57" y="309"/>
                  </a:lnTo>
                  <a:lnTo>
                    <a:pt x="25" y="304"/>
                  </a:lnTo>
                  <a:lnTo>
                    <a:pt x="25" y="30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5" name="Freeform 31"/>
            <p:cNvSpPr>
              <a:spLocks/>
            </p:cNvSpPr>
            <p:nvPr/>
          </p:nvSpPr>
          <p:spPr bwMode="auto">
            <a:xfrm>
              <a:off x="4092" y="472"/>
              <a:ext cx="143" cy="116"/>
            </a:xfrm>
            <a:custGeom>
              <a:avLst/>
              <a:gdLst>
                <a:gd name="T0" fmla="*/ 41 w 285"/>
                <a:gd name="T1" fmla="*/ 202 h 232"/>
                <a:gd name="T2" fmla="*/ 5 w 285"/>
                <a:gd name="T3" fmla="*/ 175 h 232"/>
                <a:gd name="T4" fmla="*/ 0 w 285"/>
                <a:gd name="T5" fmla="*/ 137 h 232"/>
                <a:gd name="T6" fmla="*/ 5 w 285"/>
                <a:gd name="T7" fmla="*/ 92 h 232"/>
                <a:gd name="T8" fmla="*/ 32 w 285"/>
                <a:gd name="T9" fmla="*/ 48 h 232"/>
                <a:gd name="T10" fmla="*/ 66 w 285"/>
                <a:gd name="T11" fmla="*/ 29 h 232"/>
                <a:gd name="T12" fmla="*/ 136 w 285"/>
                <a:gd name="T13" fmla="*/ 6 h 232"/>
                <a:gd name="T14" fmla="*/ 186 w 285"/>
                <a:gd name="T15" fmla="*/ 0 h 232"/>
                <a:gd name="T16" fmla="*/ 256 w 285"/>
                <a:gd name="T17" fmla="*/ 19 h 232"/>
                <a:gd name="T18" fmla="*/ 279 w 285"/>
                <a:gd name="T19" fmla="*/ 59 h 232"/>
                <a:gd name="T20" fmla="*/ 283 w 285"/>
                <a:gd name="T21" fmla="*/ 101 h 232"/>
                <a:gd name="T22" fmla="*/ 285 w 285"/>
                <a:gd name="T23" fmla="*/ 151 h 232"/>
                <a:gd name="T24" fmla="*/ 270 w 285"/>
                <a:gd name="T25" fmla="*/ 185 h 232"/>
                <a:gd name="T26" fmla="*/ 216 w 285"/>
                <a:gd name="T27" fmla="*/ 211 h 232"/>
                <a:gd name="T28" fmla="*/ 155 w 285"/>
                <a:gd name="T29" fmla="*/ 217 h 232"/>
                <a:gd name="T30" fmla="*/ 140 w 285"/>
                <a:gd name="T31" fmla="*/ 232 h 232"/>
                <a:gd name="T32" fmla="*/ 106 w 285"/>
                <a:gd name="T33" fmla="*/ 225 h 232"/>
                <a:gd name="T34" fmla="*/ 83 w 285"/>
                <a:gd name="T35" fmla="*/ 202 h 232"/>
                <a:gd name="T36" fmla="*/ 41 w 285"/>
                <a:gd name="T37" fmla="*/ 202 h 232"/>
                <a:gd name="T38" fmla="*/ 41 w 285"/>
                <a:gd name="T39" fmla="*/ 20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232">
                  <a:moveTo>
                    <a:pt x="41" y="202"/>
                  </a:moveTo>
                  <a:lnTo>
                    <a:pt x="5" y="175"/>
                  </a:lnTo>
                  <a:lnTo>
                    <a:pt x="0" y="137"/>
                  </a:lnTo>
                  <a:lnTo>
                    <a:pt x="5" y="92"/>
                  </a:lnTo>
                  <a:lnTo>
                    <a:pt x="32" y="48"/>
                  </a:lnTo>
                  <a:lnTo>
                    <a:pt x="66" y="29"/>
                  </a:lnTo>
                  <a:lnTo>
                    <a:pt x="136" y="6"/>
                  </a:lnTo>
                  <a:lnTo>
                    <a:pt x="186" y="0"/>
                  </a:lnTo>
                  <a:lnTo>
                    <a:pt x="256" y="19"/>
                  </a:lnTo>
                  <a:lnTo>
                    <a:pt x="279" y="59"/>
                  </a:lnTo>
                  <a:lnTo>
                    <a:pt x="283" y="101"/>
                  </a:lnTo>
                  <a:lnTo>
                    <a:pt x="285" y="151"/>
                  </a:lnTo>
                  <a:lnTo>
                    <a:pt x="270" y="185"/>
                  </a:lnTo>
                  <a:lnTo>
                    <a:pt x="216" y="211"/>
                  </a:lnTo>
                  <a:lnTo>
                    <a:pt x="155" y="217"/>
                  </a:lnTo>
                  <a:lnTo>
                    <a:pt x="140" y="232"/>
                  </a:lnTo>
                  <a:lnTo>
                    <a:pt x="106" y="225"/>
                  </a:lnTo>
                  <a:lnTo>
                    <a:pt x="83" y="202"/>
                  </a:lnTo>
                  <a:lnTo>
                    <a:pt x="41" y="202"/>
                  </a:lnTo>
                  <a:lnTo>
                    <a:pt x="41" y="20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6" name="Freeform 32"/>
            <p:cNvSpPr>
              <a:spLocks/>
            </p:cNvSpPr>
            <p:nvPr/>
          </p:nvSpPr>
          <p:spPr bwMode="auto">
            <a:xfrm>
              <a:off x="4152" y="614"/>
              <a:ext cx="22" cy="82"/>
            </a:xfrm>
            <a:custGeom>
              <a:avLst/>
              <a:gdLst>
                <a:gd name="T0" fmla="*/ 25 w 44"/>
                <a:gd name="T1" fmla="*/ 163 h 163"/>
                <a:gd name="T2" fmla="*/ 17 w 44"/>
                <a:gd name="T3" fmla="*/ 163 h 163"/>
                <a:gd name="T4" fmla="*/ 6 w 44"/>
                <a:gd name="T5" fmla="*/ 154 h 163"/>
                <a:gd name="T6" fmla="*/ 0 w 44"/>
                <a:gd name="T7" fmla="*/ 137 h 163"/>
                <a:gd name="T8" fmla="*/ 6 w 44"/>
                <a:gd name="T9" fmla="*/ 108 h 163"/>
                <a:gd name="T10" fmla="*/ 4 w 44"/>
                <a:gd name="T11" fmla="*/ 64 h 163"/>
                <a:gd name="T12" fmla="*/ 8 w 44"/>
                <a:gd name="T13" fmla="*/ 38 h 163"/>
                <a:gd name="T14" fmla="*/ 16 w 44"/>
                <a:gd name="T15" fmla="*/ 15 h 163"/>
                <a:gd name="T16" fmla="*/ 25 w 44"/>
                <a:gd name="T17" fmla="*/ 0 h 163"/>
                <a:gd name="T18" fmla="*/ 35 w 44"/>
                <a:gd name="T19" fmla="*/ 0 h 163"/>
                <a:gd name="T20" fmla="*/ 38 w 44"/>
                <a:gd name="T21" fmla="*/ 19 h 163"/>
                <a:gd name="T22" fmla="*/ 38 w 44"/>
                <a:gd name="T23" fmla="*/ 57 h 163"/>
                <a:gd name="T24" fmla="*/ 44 w 44"/>
                <a:gd name="T25" fmla="*/ 76 h 163"/>
                <a:gd name="T26" fmla="*/ 40 w 44"/>
                <a:gd name="T27" fmla="*/ 112 h 163"/>
                <a:gd name="T28" fmla="*/ 40 w 44"/>
                <a:gd name="T29" fmla="*/ 129 h 163"/>
                <a:gd name="T30" fmla="*/ 40 w 44"/>
                <a:gd name="T31" fmla="*/ 148 h 163"/>
                <a:gd name="T32" fmla="*/ 35 w 44"/>
                <a:gd name="T33" fmla="*/ 159 h 163"/>
                <a:gd name="T34" fmla="*/ 25 w 44"/>
                <a:gd name="T35" fmla="*/ 163 h 163"/>
                <a:gd name="T36" fmla="*/ 25 w 44"/>
                <a:gd name="T3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63">
                  <a:moveTo>
                    <a:pt x="25" y="163"/>
                  </a:moveTo>
                  <a:lnTo>
                    <a:pt x="17" y="163"/>
                  </a:lnTo>
                  <a:lnTo>
                    <a:pt x="6" y="154"/>
                  </a:lnTo>
                  <a:lnTo>
                    <a:pt x="0" y="137"/>
                  </a:lnTo>
                  <a:lnTo>
                    <a:pt x="6" y="108"/>
                  </a:lnTo>
                  <a:lnTo>
                    <a:pt x="4" y="64"/>
                  </a:lnTo>
                  <a:lnTo>
                    <a:pt x="8" y="38"/>
                  </a:lnTo>
                  <a:lnTo>
                    <a:pt x="16" y="15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38" y="19"/>
                  </a:lnTo>
                  <a:lnTo>
                    <a:pt x="38" y="57"/>
                  </a:lnTo>
                  <a:lnTo>
                    <a:pt x="44" y="76"/>
                  </a:lnTo>
                  <a:lnTo>
                    <a:pt x="40" y="112"/>
                  </a:lnTo>
                  <a:lnTo>
                    <a:pt x="40" y="129"/>
                  </a:lnTo>
                  <a:lnTo>
                    <a:pt x="40" y="148"/>
                  </a:lnTo>
                  <a:lnTo>
                    <a:pt x="35" y="159"/>
                  </a:lnTo>
                  <a:lnTo>
                    <a:pt x="25" y="163"/>
                  </a:lnTo>
                  <a:lnTo>
                    <a:pt x="25" y="16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7" name="Freeform 33"/>
            <p:cNvSpPr>
              <a:spLocks/>
            </p:cNvSpPr>
            <p:nvPr/>
          </p:nvSpPr>
          <p:spPr bwMode="auto">
            <a:xfrm>
              <a:off x="4179" y="670"/>
              <a:ext cx="10" cy="19"/>
            </a:xfrm>
            <a:custGeom>
              <a:avLst/>
              <a:gdLst>
                <a:gd name="T0" fmla="*/ 3 w 21"/>
                <a:gd name="T1" fmla="*/ 28 h 38"/>
                <a:gd name="T2" fmla="*/ 0 w 21"/>
                <a:gd name="T3" fmla="*/ 13 h 38"/>
                <a:gd name="T4" fmla="*/ 1 w 21"/>
                <a:gd name="T5" fmla="*/ 2 h 38"/>
                <a:gd name="T6" fmla="*/ 9 w 21"/>
                <a:gd name="T7" fmla="*/ 0 h 38"/>
                <a:gd name="T8" fmla="*/ 19 w 21"/>
                <a:gd name="T9" fmla="*/ 11 h 38"/>
                <a:gd name="T10" fmla="*/ 21 w 21"/>
                <a:gd name="T11" fmla="*/ 23 h 38"/>
                <a:gd name="T12" fmla="*/ 19 w 21"/>
                <a:gd name="T13" fmla="*/ 34 h 38"/>
                <a:gd name="T14" fmla="*/ 13 w 21"/>
                <a:gd name="T15" fmla="*/ 38 h 38"/>
                <a:gd name="T16" fmla="*/ 3 w 21"/>
                <a:gd name="T17" fmla="*/ 28 h 38"/>
                <a:gd name="T18" fmla="*/ 3 w 21"/>
                <a:gd name="T1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8">
                  <a:moveTo>
                    <a:pt x="3" y="28"/>
                  </a:moveTo>
                  <a:lnTo>
                    <a:pt x="0" y="13"/>
                  </a:lnTo>
                  <a:lnTo>
                    <a:pt x="1" y="2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21" y="23"/>
                  </a:lnTo>
                  <a:lnTo>
                    <a:pt x="19" y="34"/>
                  </a:lnTo>
                  <a:lnTo>
                    <a:pt x="13" y="38"/>
                  </a:lnTo>
                  <a:lnTo>
                    <a:pt x="3" y="28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8" name="Freeform 34"/>
            <p:cNvSpPr>
              <a:spLocks/>
            </p:cNvSpPr>
            <p:nvPr/>
          </p:nvSpPr>
          <p:spPr bwMode="auto">
            <a:xfrm>
              <a:off x="4127" y="674"/>
              <a:ext cx="7" cy="10"/>
            </a:xfrm>
            <a:custGeom>
              <a:avLst/>
              <a:gdLst>
                <a:gd name="T0" fmla="*/ 2 w 15"/>
                <a:gd name="T1" fmla="*/ 19 h 21"/>
                <a:gd name="T2" fmla="*/ 0 w 15"/>
                <a:gd name="T3" fmla="*/ 10 h 21"/>
                <a:gd name="T4" fmla="*/ 2 w 15"/>
                <a:gd name="T5" fmla="*/ 2 h 21"/>
                <a:gd name="T6" fmla="*/ 8 w 15"/>
                <a:gd name="T7" fmla="*/ 0 h 21"/>
                <a:gd name="T8" fmla="*/ 13 w 15"/>
                <a:gd name="T9" fmla="*/ 4 h 21"/>
                <a:gd name="T10" fmla="*/ 15 w 15"/>
                <a:gd name="T11" fmla="*/ 14 h 21"/>
                <a:gd name="T12" fmla="*/ 8 w 15"/>
                <a:gd name="T13" fmla="*/ 21 h 21"/>
                <a:gd name="T14" fmla="*/ 2 w 15"/>
                <a:gd name="T15" fmla="*/ 19 h 21"/>
                <a:gd name="T16" fmla="*/ 2 w 15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1">
                  <a:moveTo>
                    <a:pt x="2" y="19"/>
                  </a:moveTo>
                  <a:lnTo>
                    <a:pt x="0" y="10"/>
                  </a:lnTo>
                  <a:lnTo>
                    <a:pt x="2" y="2"/>
                  </a:lnTo>
                  <a:lnTo>
                    <a:pt x="8" y="0"/>
                  </a:lnTo>
                  <a:lnTo>
                    <a:pt x="13" y="4"/>
                  </a:lnTo>
                  <a:lnTo>
                    <a:pt x="15" y="14"/>
                  </a:lnTo>
                  <a:lnTo>
                    <a:pt x="8" y="21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9" name="Freeform 35"/>
            <p:cNvSpPr>
              <a:spLocks/>
            </p:cNvSpPr>
            <p:nvPr/>
          </p:nvSpPr>
          <p:spPr bwMode="auto">
            <a:xfrm>
              <a:off x="4078" y="646"/>
              <a:ext cx="52" cy="34"/>
            </a:xfrm>
            <a:custGeom>
              <a:avLst/>
              <a:gdLst>
                <a:gd name="T0" fmla="*/ 105 w 105"/>
                <a:gd name="T1" fmla="*/ 14 h 69"/>
                <a:gd name="T2" fmla="*/ 91 w 105"/>
                <a:gd name="T3" fmla="*/ 0 h 69"/>
                <a:gd name="T4" fmla="*/ 80 w 105"/>
                <a:gd name="T5" fmla="*/ 0 h 69"/>
                <a:gd name="T6" fmla="*/ 63 w 105"/>
                <a:gd name="T7" fmla="*/ 4 h 69"/>
                <a:gd name="T8" fmla="*/ 42 w 105"/>
                <a:gd name="T9" fmla="*/ 10 h 69"/>
                <a:gd name="T10" fmla="*/ 27 w 105"/>
                <a:gd name="T11" fmla="*/ 8 h 69"/>
                <a:gd name="T12" fmla="*/ 11 w 105"/>
                <a:gd name="T13" fmla="*/ 14 h 69"/>
                <a:gd name="T14" fmla="*/ 0 w 105"/>
                <a:gd name="T15" fmla="*/ 27 h 69"/>
                <a:gd name="T16" fmla="*/ 2 w 105"/>
                <a:gd name="T17" fmla="*/ 50 h 69"/>
                <a:gd name="T18" fmla="*/ 15 w 105"/>
                <a:gd name="T19" fmla="*/ 63 h 69"/>
                <a:gd name="T20" fmla="*/ 38 w 105"/>
                <a:gd name="T21" fmla="*/ 69 h 69"/>
                <a:gd name="T22" fmla="*/ 61 w 105"/>
                <a:gd name="T23" fmla="*/ 61 h 69"/>
                <a:gd name="T24" fmla="*/ 84 w 105"/>
                <a:gd name="T25" fmla="*/ 50 h 69"/>
                <a:gd name="T26" fmla="*/ 99 w 105"/>
                <a:gd name="T27" fmla="*/ 40 h 69"/>
                <a:gd name="T28" fmla="*/ 105 w 105"/>
                <a:gd name="T29" fmla="*/ 33 h 69"/>
                <a:gd name="T30" fmla="*/ 105 w 105"/>
                <a:gd name="T31" fmla="*/ 14 h 69"/>
                <a:gd name="T32" fmla="*/ 105 w 105"/>
                <a:gd name="T33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69">
                  <a:moveTo>
                    <a:pt x="105" y="14"/>
                  </a:moveTo>
                  <a:lnTo>
                    <a:pt x="91" y="0"/>
                  </a:lnTo>
                  <a:lnTo>
                    <a:pt x="80" y="0"/>
                  </a:lnTo>
                  <a:lnTo>
                    <a:pt x="63" y="4"/>
                  </a:lnTo>
                  <a:lnTo>
                    <a:pt x="42" y="10"/>
                  </a:lnTo>
                  <a:lnTo>
                    <a:pt x="27" y="8"/>
                  </a:lnTo>
                  <a:lnTo>
                    <a:pt x="11" y="14"/>
                  </a:lnTo>
                  <a:lnTo>
                    <a:pt x="0" y="27"/>
                  </a:lnTo>
                  <a:lnTo>
                    <a:pt x="2" y="50"/>
                  </a:lnTo>
                  <a:lnTo>
                    <a:pt x="15" y="63"/>
                  </a:lnTo>
                  <a:lnTo>
                    <a:pt x="38" y="69"/>
                  </a:lnTo>
                  <a:lnTo>
                    <a:pt x="61" y="61"/>
                  </a:lnTo>
                  <a:lnTo>
                    <a:pt x="84" y="50"/>
                  </a:lnTo>
                  <a:lnTo>
                    <a:pt x="99" y="40"/>
                  </a:lnTo>
                  <a:lnTo>
                    <a:pt x="105" y="33"/>
                  </a:lnTo>
                  <a:lnTo>
                    <a:pt x="105" y="14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0" name="Freeform 36"/>
            <p:cNvSpPr>
              <a:spLocks/>
            </p:cNvSpPr>
            <p:nvPr/>
          </p:nvSpPr>
          <p:spPr bwMode="auto">
            <a:xfrm>
              <a:off x="4193" y="626"/>
              <a:ext cx="88" cy="58"/>
            </a:xfrm>
            <a:custGeom>
              <a:avLst/>
              <a:gdLst>
                <a:gd name="T0" fmla="*/ 0 w 175"/>
                <a:gd name="T1" fmla="*/ 46 h 116"/>
                <a:gd name="T2" fmla="*/ 36 w 175"/>
                <a:gd name="T3" fmla="*/ 55 h 116"/>
                <a:gd name="T4" fmla="*/ 70 w 175"/>
                <a:gd name="T5" fmla="*/ 52 h 116"/>
                <a:gd name="T6" fmla="*/ 95 w 175"/>
                <a:gd name="T7" fmla="*/ 36 h 116"/>
                <a:gd name="T8" fmla="*/ 88 w 175"/>
                <a:gd name="T9" fmla="*/ 25 h 116"/>
                <a:gd name="T10" fmla="*/ 108 w 175"/>
                <a:gd name="T11" fmla="*/ 23 h 116"/>
                <a:gd name="T12" fmla="*/ 105 w 175"/>
                <a:gd name="T13" fmla="*/ 14 h 116"/>
                <a:gd name="T14" fmla="*/ 129 w 175"/>
                <a:gd name="T15" fmla="*/ 19 h 116"/>
                <a:gd name="T16" fmla="*/ 143 w 175"/>
                <a:gd name="T17" fmla="*/ 0 h 116"/>
                <a:gd name="T18" fmla="*/ 162 w 175"/>
                <a:gd name="T19" fmla="*/ 2 h 116"/>
                <a:gd name="T20" fmla="*/ 169 w 175"/>
                <a:gd name="T21" fmla="*/ 14 h 116"/>
                <a:gd name="T22" fmla="*/ 173 w 175"/>
                <a:gd name="T23" fmla="*/ 33 h 116"/>
                <a:gd name="T24" fmla="*/ 175 w 175"/>
                <a:gd name="T25" fmla="*/ 63 h 116"/>
                <a:gd name="T26" fmla="*/ 169 w 175"/>
                <a:gd name="T27" fmla="*/ 99 h 116"/>
                <a:gd name="T28" fmla="*/ 156 w 175"/>
                <a:gd name="T29" fmla="*/ 113 h 116"/>
                <a:gd name="T30" fmla="*/ 135 w 175"/>
                <a:gd name="T31" fmla="*/ 116 h 116"/>
                <a:gd name="T32" fmla="*/ 101 w 175"/>
                <a:gd name="T33" fmla="*/ 109 h 116"/>
                <a:gd name="T34" fmla="*/ 69 w 175"/>
                <a:gd name="T35" fmla="*/ 97 h 116"/>
                <a:gd name="T36" fmla="*/ 48 w 175"/>
                <a:gd name="T37" fmla="*/ 84 h 116"/>
                <a:gd name="T38" fmla="*/ 27 w 175"/>
                <a:gd name="T39" fmla="*/ 74 h 116"/>
                <a:gd name="T40" fmla="*/ 15 w 175"/>
                <a:gd name="T41" fmla="*/ 61 h 116"/>
                <a:gd name="T42" fmla="*/ 0 w 175"/>
                <a:gd name="T43" fmla="*/ 46 h 116"/>
                <a:gd name="T44" fmla="*/ 0 w 175"/>
                <a:gd name="T45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5" h="116">
                  <a:moveTo>
                    <a:pt x="0" y="46"/>
                  </a:moveTo>
                  <a:lnTo>
                    <a:pt x="36" y="55"/>
                  </a:lnTo>
                  <a:lnTo>
                    <a:pt x="70" y="52"/>
                  </a:lnTo>
                  <a:lnTo>
                    <a:pt x="95" y="36"/>
                  </a:lnTo>
                  <a:lnTo>
                    <a:pt x="88" y="25"/>
                  </a:lnTo>
                  <a:lnTo>
                    <a:pt x="108" y="23"/>
                  </a:lnTo>
                  <a:lnTo>
                    <a:pt x="105" y="14"/>
                  </a:lnTo>
                  <a:lnTo>
                    <a:pt x="129" y="19"/>
                  </a:lnTo>
                  <a:lnTo>
                    <a:pt x="143" y="0"/>
                  </a:lnTo>
                  <a:lnTo>
                    <a:pt x="162" y="2"/>
                  </a:lnTo>
                  <a:lnTo>
                    <a:pt x="169" y="14"/>
                  </a:lnTo>
                  <a:lnTo>
                    <a:pt x="173" y="33"/>
                  </a:lnTo>
                  <a:lnTo>
                    <a:pt x="175" y="63"/>
                  </a:lnTo>
                  <a:lnTo>
                    <a:pt x="169" y="99"/>
                  </a:lnTo>
                  <a:lnTo>
                    <a:pt x="156" y="113"/>
                  </a:lnTo>
                  <a:lnTo>
                    <a:pt x="135" y="116"/>
                  </a:lnTo>
                  <a:lnTo>
                    <a:pt x="101" y="109"/>
                  </a:lnTo>
                  <a:lnTo>
                    <a:pt x="69" y="97"/>
                  </a:lnTo>
                  <a:lnTo>
                    <a:pt x="48" y="84"/>
                  </a:lnTo>
                  <a:lnTo>
                    <a:pt x="27" y="74"/>
                  </a:lnTo>
                  <a:lnTo>
                    <a:pt x="15" y="6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1" name="Freeform 37"/>
            <p:cNvSpPr>
              <a:spLocks/>
            </p:cNvSpPr>
            <p:nvPr/>
          </p:nvSpPr>
          <p:spPr bwMode="auto">
            <a:xfrm>
              <a:off x="4159" y="694"/>
              <a:ext cx="49" cy="25"/>
            </a:xfrm>
            <a:custGeom>
              <a:avLst/>
              <a:gdLst>
                <a:gd name="T0" fmla="*/ 17 w 99"/>
                <a:gd name="T1" fmla="*/ 40 h 52"/>
                <a:gd name="T2" fmla="*/ 26 w 99"/>
                <a:gd name="T3" fmla="*/ 21 h 52"/>
                <a:gd name="T4" fmla="*/ 43 w 99"/>
                <a:gd name="T5" fmla="*/ 17 h 52"/>
                <a:gd name="T6" fmla="*/ 57 w 99"/>
                <a:gd name="T7" fmla="*/ 17 h 52"/>
                <a:gd name="T8" fmla="*/ 78 w 99"/>
                <a:gd name="T9" fmla="*/ 10 h 52"/>
                <a:gd name="T10" fmla="*/ 85 w 99"/>
                <a:gd name="T11" fmla="*/ 0 h 52"/>
                <a:gd name="T12" fmla="*/ 91 w 99"/>
                <a:gd name="T13" fmla="*/ 16 h 52"/>
                <a:gd name="T14" fmla="*/ 85 w 99"/>
                <a:gd name="T15" fmla="*/ 31 h 52"/>
                <a:gd name="T16" fmla="*/ 99 w 99"/>
                <a:gd name="T17" fmla="*/ 44 h 52"/>
                <a:gd name="T18" fmla="*/ 83 w 99"/>
                <a:gd name="T19" fmla="*/ 50 h 52"/>
                <a:gd name="T20" fmla="*/ 53 w 99"/>
                <a:gd name="T21" fmla="*/ 46 h 52"/>
                <a:gd name="T22" fmla="*/ 24 w 99"/>
                <a:gd name="T23" fmla="*/ 48 h 52"/>
                <a:gd name="T24" fmla="*/ 9 w 99"/>
                <a:gd name="T25" fmla="*/ 52 h 52"/>
                <a:gd name="T26" fmla="*/ 0 w 99"/>
                <a:gd name="T27" fmla="*/ 44 h 52"/>
                <a:gd name="T28" fmla="*/ 17 w 99"/>
                <a:gd name="T29" fmla="*/ 40 h 52"/>
                <a:gd name="T30" fmla="*/ 17 w 99"/>
                <a:gd name="T3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52">
                  <a:moveTo>
                    <a:pt x="17" y="40"/>
                  </a:moveTo>
                  <a:lnTo>
                    <a:pt x="26" y="21"/>
                  </a:lnTo>
                  <a:lnTo>
                    <a:pt x="43" y="17"/>
                  </a:lnTo>
                  <a:lnTo>
                    <a:pt x="57" y="17"/>
                  </a:lnTo>
                  <a:lnTo>
                    <a:pt x="78" y="10"/>
                  </a:lnTo>
                  <a:lnTo>
                    <a:pt x="85" y="0"/>
                  </a:lnTo>
                  <a:lnTo>
                    <a:pt x="91" y="16"/>
                  </a:lnTo>
                  <a:lnTo>
                    <a:pt x="85" y="31"/>
                  </a:lnTo>
                  <a:lnTo>
                    <a:pt x="99" y="44"/>
                  </a:lnTo>
                  <a:lnTo>
                    <a:pt x="83" y="50"/>
                  </a:lnTo>
                  <a:lnTo>
                    <a:pt x="53" y="46"/>
                  </a:lnTo>
                  <a:lnTo>
                    <a:pt x="24" y="48"/>
                  </a:lnTo>
                  <a:lnTo>
                    <a:pt x="9" y="52"/>
                  </a:lnTo>
                  <a:lnTo>
                    <a:pt x="0" y="44"/>
                  </a:lnTo>
                  <a:lnTo>
                    <a:pt x="17" y="40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2" name="Freeform 38"/>
            <p:cNvSpPr>
              <a:spLocks/>
            </p:cNvSpPr>
            <p:nvPr/>
          </p:nvSpPr>
          <p:spPr bwMode="auto">
            <a:xfrm>
              <a:off x="4128" y="697"/>
              <a:ext cx="37" cy="22"/>
            </a:xfrm>
            <a:custGeom>
              <a:avLst/>
              <a:gdLst>
                <a:gd name="T0" fmla="*/ 0 w 72"/>
                <a:gd name="T1" fmla="*/ 0 h 44"/>
                <a:gd name="T2" fmla="*/ 0 w 72"/>
                <a:gd name="T3" fmla="*/ 11 h 44"/>
                <a:gd name="T4" fmla="*/ 9 w 72"/>
                <a:gd name="T5" fmla="*/ 28 h 44"/>
                <a:gd name="T6" fmla="*/ 21 w 72"/>
                <a:gd name="T7" fmla="*/ 36 h 44"/>
                <a:gd name="T8" fmla="*/ 36 w 72"/>
                <a:gd name="T9" fmla="*/ 42 h 44"/>
                <a:gd name="T10" fmla="*/ 53 w 72"/>
                <a:gd name="T11" fmla="*/ 44 h 44"/>
                <a:gd name="T12" fmla="*/ 72 w 72"/>
                <a:gd name="T13" fmla="*/ 44 h 44"/>
                <a:gd name="T14" fmla="*/ 61 w 72"/>
                <a:gd name="T15" fmla="*/ 34 h 44"/>
                <a:gd name="T16" fmla="*/ 23 w 72"/>
                <a:gd name="T17" fmla="*/ 4 h 44"/>
                <a:gd name="T18" fmla="*/ 0 w 72"/>
                <a:gd name="T19" fmla="*/ 0 h 44"/>
                <a:gd name="T20" fmla="*/ 0 w 72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44">
                  <a:moveTo>
                    <a:pt x="0" y="0"/>
                  </a:moveTo>
                  <a:lnTo>
                    <a:pt x="0" y="11"/>
                  </a:lnTo>
                  <a:lnTo>
                    <a:pt x="9" y="28"/>
                  </a:lnTo>
                  <a:lnTo>
                    <a:pt x="21" y="36"/>
                  </a:lnTo>
                  <a:lnTo>
                    <a:pt x="36" y="42"/>
                  </a:lnTo>
                  <a:lnTo>
                    <a:pt x="53" y="44"/>
                  </a:lnTo>
                  <a:lnTo>
                    <a:pt x="72" y="44"/>
                  </a:lnTo>
                  <a:lnTo>
                    <a:pt x="61" y="34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3" name="Freeform 39"/>
            <p:cNvSpPr>
              <a:spLocks/>
            </p:cNvSpPr>
            <p:nvPr/>
          </p:nvSpPr>
          <p:spPr bwMode="auto">
            <a:xfrm>
              <a:off x="4154" y="787"/>
              <a:ext cx="39" cy="18"/>
            </a:xfrm>
            <a:custGeom>
              <a:avLst/>
              <a:gdLst>
                <a:gd name="T0" fmla="*/ 4 w 78"/>
                <a:gd name="T1" fmla="*/ 5 h 36"/>
                <a:gd name="T2" fmla="*/ 23 w 78"/>
                <a:gd name="T3" fmla="*/ 0 h 36"/>
                <a:gd name="T4" fmla="*/ 55 w 78"/>
                <a:gd name="T5" fmla="*/ 2 h 36"/>
                <a:gd name="T6" fmla="*/ 74 w 78"/>
                <a:gd name="T7" fmla="*/ 9 h 36"/>
                <a:gd name="T8" fmla="*/ 78 w 78"/>
                <a:gd name="T9" fmla="*/ 24 h 36"/>
                <a:gd name="T10" fmla="*/ 74 w 78"/>
                <a:gd name="T11" fmla="*/ 36 h 36"/>
                <a:gd name="T12" fmla="*/ 55 w 78"/>
                <a:gd name="T13" fmla="*/ 28 h 36"/>
                <a:gd name="T14" fmla="*/ 27 w 78"/>
                <a:gd name="T15" fmla="*/ 22 h 36"/>
                <a:gd name="T16" fmla="*/ 0 w 78"/>
                <a:gd name="T17" fmla="*/ 22 h 36"/>
                <a:gd name="T18" fmla="*/ 4 w 78"/>
                <a:gd name="T19" fmla="*/ 5 h 36"/>
                <a:gd name="T20" fmla="*/ 4 w 78"/>
                <a:gd name="T2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36">
                  <a:moveTo>
                    <a:pt x="4" y="5"/>
                  </a:moveTo>
                  <a:lnTo>
                    <a:pt x="23" y="0"/>
                  </a:lnTo>
                  <a:lnTo>
                    <a:pt x="55" y="2"/>
                  </a:lnTo>
                  <a:lnTo>
                    <a:pt x="74" y="9"/>
                  </a:lnTo>
                  <a:lnTo>
                    <a:pt x="78" y="24"/>
                  </a:lnTo>
                  <a:lnTo>
                    <a:pt x="74" y="36"/>
                  </a:lnTo>
                  <a:lnTo>
                    <a:pt x="55" y="28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4" name="Freeform 40"/>
            <p:cNvSpPr>
              <a:spLocks/>
            </p:cNvSpPr>
            <p:nvPr/>
          </p:nvSpPr>
          <p:spPr bwMode="auto">
            <a:xfrm>
              <a:off x="4193" y="736"/>
              <a:ext cx="22" cy="16"/>
            </a:xfrm>
            <a:custGeom>
              <a:avLst/>
              <a:gdLst>
                <a:gd name="T0" fmla="*/ 0 w 44"/>
                <a:gd name="T1" fmla="*/ 28 h 30"/>
                <a:gd name="T2" fmla="*/ 27 w 44"/>
                <a:gd name="T3" fmla="*/ 13 h 30"/>
                <a:gd name="T4" fmla="*/ 44 w 44"/>
                <a:gd name="T5" fmla="*/ 0 h 30"/>
                <a:gd name="T6" fmla="*/ 42 w 44"/>
                <a:gd name="T7" fmla="*/ 15 h 30"/>
                <a:gd name="T8" fmla="*/ 27 w 44"/>
                <a:gd name="T9" fmla="*/ 28 h 30"/>
                <a:gd name="T10" fmla="*/ 6 w 44"/>
                <a:gd name="T11" fmla="*/ 30 h 30"/>
                <a:gd name="T12" fmla="*/ 0 w 44"/>
                <a:gd name="T13" fmla="*/ 28 h 30"/>
                <a:gd name="T14" fmla="*/ 0 w 44"/>
                <a:gd name="T1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0">
                  <a:moveTo>
                    <a:pt x="0" y="28"/>
                  </a:moveTo>
                  <a:lnTo>
                    <a:pt x="27" y="13"/>
                  </a:lnTo>
                  <a:lnTo>
                    <a:pt x="44" y="0"/>
                  </a:lnTo>
                  <a:lnTo>
                    <a:pt x="42" y="15"/>
                  </a:lnTo>
                  <a:lnTo>
                    <a:pt x="27" y="28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5" name="Freeform 41"/>
            <p:cNvSpPr>
              <a:spLocks/>
            </p:cNvSpPr>
            <p:nvPr/>
          </p:nvSpPr>
          <p:spPr bwMode="auto">
            <a:xfrm>
              <a:off x="4091" y="406"/>
              <a:ext cx="148" cy="49"/>
            </a:xfrm>
            <a:custGeom>
              <a:avLst/>
              <a:gdLst>
                <a:gd name="T0" fmla="*/ 0 w 294"/>
                <a:gd name="T1" fmla="*/ 76 h 99"/>
                <a:gd name="T2" fmla="*/ 51 w 294"/>
                <a:gd name="T3" fmla="*/ 61 h 99"/>
                <a:gd name="T4" fmla="*/ 17 w 294"/>
                <a:gd name="T5" fmla="*/ 80 h 99"/>
                <a:gd name="T6" fmla="*/ 78 w 294"/>
                <a:gd name="T7" fmla="*/ 63 h 99"/>
                <a:gd name="T8" fmla="*/ 40 w 294"/>
                <a:gd name="T9" fmla="*/ 80 h 99"/>
                <a:gd name="T10" fmla="*/ 78 w 294"/>
                <a:gd name="T11" fmla="*/ 74 h 99"/>
                <a:gd name="T12" fmla="*/ 78 w 294"/>
                <a:gd name="T13" fmla="*/ 78 h 99"/>
                <a:gd name="T14" fmla="*/ 114 w 294"/>
                <a:gd name="T15" fmla="*/ 67 h 99"/>
                <a:gd name="T16" fmla="*/ 154 w 294"/>
                <a:gd name="T17" fmla="*/ 50 h 99"/>
                <a:gd name="T18" fmla="*/ 152 w 294"/>
                <a:gd name="T19" fmla="*/ 63 h 99"/>
                <a:gd name="T20" fmla="*/ 114 w 294"/>
                <a:gd name="T21" fmla="*/ 99 h 99"/>
                <a:gd name="T22" fmla="*/ 163 w 294"/>
                <a:gd name="T23" fmla="*/ 76 h 99"/>
                <a:gd name="T24" fmla="*/ 232 w 294"/>
                <a:gd name="T25" fmla="*/ 71 h 99"/>
                <a:gd name="T26" fmla="*/ 294 w 294"/>
                <a:gd name="T27" fmla="*/ 86 h 99"/>
                <a:gd name="T28" fmla="*/ 253 w 294"/>
                <a:gd name="T29" fmla="*/ 61 h 99"/>
                <a:gd name="T30" fmla="*/ 287 w 294"/>
                <a:gd name="T31" fmla="*/ 65 h 99"/>
                <a:gd name="T32" fmla="*/ 266 w 294"/>
                <a:gd name="T33" fmla="*/ 48 h 99"/>
                <a:gd name="T34" fmla="*/ 292 w 294"/>
                <a:gd name="T35" fmla="*/ 50 h 99"/>
                <a:gd name="T36" fmla="*/ 260 w 294"/>
                <a:gd name="T37" fmla="*/ 29 h 99"/>
                <a:gd name="T38" fmla="*/ 241 w 294"/>
                <a:gd name="T39" fmla="*/ 6 h 99"/>
                <a:gd name="T40" fmla="*/ 239 w 294"/>
                <a:gd name="T41" fmla="*/ 23 h 99"/>
                <a:gd name="T42" fmla="*/ 190 w 294"/>
                <a:gd name="T43" fmla="*/ 0 h 99"/>
                <a:gd name="T44" fmla="*/ 211 w 294"/>
                <a:gd name="T45" fmla="*/ 23 h 99"/>
                <a:gd name="T46" fmla="*/ 157 w 294"/>
                <a:gd name="T47" fmla="*/ 21 h 99"/>
                <a:gd name="T48" fmla="*/ 93 w 294"/>
                <a:gd name="T49" fmla="*/ 29 h 99"/>
                <a:gd name="T50" fmla="*/ 28 w 294"/>
                <a:gd name="T51" fmla="*/ 52 h 99"/>
                <a:gd name="T52" fmla="*/ 0 w 294"/>
                <a:gd name="T53" fmla="*/ 76 h 99"/>
                <a:gd name="T54" fmla="*/ 0 w 294"/>
                <a:gd name="T55" fmla="*/ 7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4" h="99">
                  <a:moveTo>
                    <a:pt x="0" y="76"/>
                  </a:moveTo>
                  <a:lnTo>
                    <a:pt x="51" y="61"/>
                  </a:lnTo>
                  <a:lnTo>
                    <a:pt x="17" y="80"/>
                  </a:lnTo>
                  <a:lnTo>
                    <a:pt x="78" y="63"/>
                  </a:lnTo>
                  <a:lnTo>
                    <a:pt x="40" y="80"/>
                  </a:lnTo>
                  <a:lnTo>
                    <a:pt x="78" y="74"/>
                  </a:lnTo>
                  <a:lnTo>
                    <a:pt x="78" y="78"/>
                  </a:lnTo>
                  <a:lnTo>
                    <a:pt x="114" y="67"/>
                  </a:lnTo>
                  <a:lnTo>
                    <a:pt x="154" y="50"/>
                  </a:lnTo>
                  <a:lnTo>
                    <a:pt x="152" y="63"/>
                  </a:lnTo>
                  <a:lnTo>
                    <a:pt x="114" y="99"/>
                  </a:lnTo>
                  <a:lnTo>
                    <a:pt x="163" y="76"/>
                  </a:lnTo>
                  <a:lnTo>
                    <a:pt x="232" y="71"/>
                  </a:lnTo>
                  <a:lnTo>
                    <a:pt x="294" y="86"/>
                  </a:lnTo>
                  <a:lnTo>
                    <a:pt x="253" y="61"/>
                  </a:lnTo>
                  <a:lnTo>
                    <a:pt x="287" y="65"/>
                  </a:lnTo>
                  <a:lnTo>
                    <a:pt x="266" y="48"/>
                  </a:lnTo>
                  <a:lnTo>
                    <a:pt x="292" y="50"/>
                  </a:lnTo>
                  <a:lnTo>
                    <a:pt x="260" y="29"/>
                  </a:lnTo>
                  <a:lnTo>
                    <a:pt x="241" y="6"/>
                  </a:lnTo>
                  <a:lnTo>
                    <a:pt x="239" y="23"/>
                  </a:lnTo>
                  <a:lnTo>
                    <a:pt x="190" y="0"/>
                  </a:lnTo>
                  <a:lnTo>
                    <a:pt x="211" y="23"/>
                  </a:lnTo>
                  <a:lnTo>
                    <a:pt x="157" y="21"/>
                  </a:lnTo>
                  <a:lnTo>
                    <a:pt x="93" y="29"/>
                  </a:lnTo>
                  <a:lnTo>
                    <a:pt x="28" y="52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6" name="Freeform 42"/>
            <p:cNvSpPr>
              <a:spLocks/>
            </p:cNvSpPr>
            <p:nvPr/>
          </p:nvSpPr>
          <p:spPr bwMode="auto">
            <a:xfrm>
              <a:off x="4263" y="429"/>
              <a:ext cx="46" cy="84"/>
            </a:xfrm>
            <a:custGeom>
              <a:avLst/>
              <a:gdLst>
                <a:gd name="T0" fmla="*/ 34 w 91"/>
                <a:gd name="T1" fmla="*/ 146 h 167"/>
                <a:gd name="T2" fmla="*/ 17 w 91"/>
                <a:gd name="T3" fmla="*/ 125 h 167"/>
                <a:gd name="T4" fmla="*/ 30 w 91"/>
                <a:gd name="T5" fmla="*/ 131 h 167"/>
                <a:gd name="T6" fmla="*/ 9 w 91"/>
                <a:gd name="T7" fmla="*/ 104 h 167"/>
                <a:gd name="T8" fmla="*/ 34 w 91"/>
                <a:gd name="T9" fmla="*/ 114 h 167"/>
                <a:gd name="T10" fmla="*/ 0 w 91"/>
                <a:gd name="T11" fmla="*/ 64 h 167"/>
                <a:gd name="T12" fmla="*/ 21 w 91"/>
                <a:gd name="T13" fmla="*/ 72 h 167"/>
                <a:gd name="T14" fmla="*/ 5 w 91"/>
                <a:gd name="T15" fmla="*/ 53 h 167"/>
                <a:gd name="T16" fmla="*/ 26 w 91"/>
                <a:gd name="T17" fmla="*/ 66 h 167"/>
                <a:gd name="T18" fmla="*/ 19 w 91"/>
                <a:gd name="T19" fmla="*/ 45 h 167"/>
                <a:gd name="T20" fmla="*/ 40 w 91"/>
                <a:gd name="T21" fmla="*/ 59 h 167"/>
                <a:gd name="T22" fmla="*/ 25 w 91"/>
                <a:gd name="T23" fmla="*/ 34 h 167"/>
                <a:gd name="T24" fmla="*/ 49 w 91"/>
                <a:gd name="T25" fmla="*/ 43 h 167"/>
                <a:gd name="T26" fmla="*/ 5 w 91"/>
                <a:gd name="T27" fmla="*/ 0 h 167"/>
                <a:gd name="T28" fmla="*/ 55 w 91"/>
                <a:gd name="T29" fmla="*/ 24 h 167"/>
                <a:gd name="T30" fmla="*/ 78 w 91"/>
                <a:gd name="T31" fmla="*/ 59 h 167"/>
                <a:gd name="T32" fmla="*/ 91 w 91"/>
                <a:gd name="T33" fmla="*/ 106 h 167"/>
                <a:gd name="T34" fmla="*/ 78 w 91"/>
                <a:gd name="T35" fmla="*/ 91 h 167"/>
                <a:gd name="T36" fmla="*/ 87 w 91"/>
                <a:gd name="T37" fmla="*/ 142 h 167"/>
                <a:gd name="T38" fmla="*/ 74 w 91"/>
                <a:gd name="T39" fmla="*/ 112 h 167"/>
                <a:gd name="T40" fmla="*/ 76 w 91"/>
                <a:gd name="T41" fmla="*/ 167 h 167"/>
                <a:gd name="T42" fmla="*/ 66 w 91"/>
                <a:gd name="T43" fmla="*/ 148 h 167"/>
                <a:gd name="T44" fmla="*/ 57 w 91"/>
                <a:gd name="T45" fmla="*/ 78 h 167"/>
                <a:gd name="T46" fmla="*/ 47 w 91"/>
                <a:gd name="T47" fmla="*/ 102 h 167"/>
                <a:gd name="T48" fmla="*/ 34 w 91"/>
                <a:gd name="T49" fmla="*/ 89 h 167"/>
                <a:gd name="T50" fmla="*/ 47 w 91"/>
                <a:gd name="T51" fmla="*/ 118 h 167"/>
                <a:gd name="T52" fmla="*/ 34 w 91"/>
                <a:gd name="T53" fmla="*/ 146 h 167"/>
                <a:gd name="T54" fmla="*/ 34 w 91"/>
                <a:gd name="T55" fmla="*/ 1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167">
                  <a:moveTo>
                    <a:pt x="34" y="146"/>
                  </a:moveTo>
                  <a:lnTo>
                    <a:pt x="17" y="125"/>
                  </a:lnTo>
                  <a:lnTo>
                    <a:pt x="30" y="131"/>
                  </a:lnTo>
                  <a:lnTo>
                    <a:pt x="9" y="104"/>
                  </a:lnTo>
                  <a:lnTo>
                    <a:pt x="34" y="114"/>
                  </a:lnTo>
                  <a:lnTo>
                    <a:pt x="0" y="64"/>
                  </a:lnTo>
                  <a:lnTo>
                    <a:pt x="21" y="72"/>
                  </a:lnTo>
                  <a:lnTo>
                    <a:pt x="5" y="53"/>
                  </a:lnTo>
                  <a:lnTo>
                    <a:pt x="26" y="66"/>
                  </a:lnTo>
                  <a:lnTo>
                    <a:pt x="19" y="45"/>
                  </a:lnTo>
                  <a:lnTo>
                    <a:pt x="40" y="59"/>
                  </a:lnTo>
                  <a:lnTo>
                    <a:pt x="25" y="34"/>
                  </a:lnTo>
                  <a:lnTo>
                    <a:pt x="49" y="43"/>
                  </a:lnTo>
                  <a:lnTo>
                    <a:pt x="5" y="0"/>
                  </a:lnTo>
                  <a:lnTo>
                    <a:pt x="55" y="24"/>
                  </a:lnTo>
                  <a:lnTo>
                    <a:pt x="78" y="59"/>
                  </a:lnTo>
                  <a:lnTo>
                    <a:pt x="91" y="106"/>
                  </a:lnTo>
                  <a:lnTo>
                    <a:pt x="78" y="91"/>
                  </a:lnTo>
                  <a:lnTo>
                    <a:pt x="87" y="142"/>
                  </a:lnTo>
                  <a:lnTo>
                    <a:pt x="74" y="112"/>
                  </a:lnTo>
                  <a:lnTo>
                    <a:pt x="76" y="167"/>
                  </a:lnTo>
                  <a:lnTo>
                    <a:pt x="66" y="148"/>
                  </a:lnTo>
                  <a:lnTo>
                    <a:pt x="57" y="78"/>
                  </a:lnTo>
                  <a:lnTo>
                    <a:pt x="47" y="102"/>
                  </a:lnTo>
                  <a:lnTo>
                    <a:pt x="34" y="89"/>
                  </a:lnTo>
                  <a:lnTo>
                    <a:pt x="47" y="118"/>
                  </a:lnTo>
                  <a:lnTo>
                    <a:pt x="34" y="146"/>
                  </a:lnTo>
                  <a:lnTo>
                    <a:pt x="34" y="14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7" name="Freeform 43"/>
            <p:cNvSpPr>
              <a:spLocks/>
            </p:cNvSpPr>
            <p:nvPr/>
          </p:nvSpPr>
          <p:spPr bwMode="auto">
            <a:xfrm>
              <a:off x="3854" y="866"/>
              <a:ext cx="105" cy="367"/>
            </a:xfrm>
            <a:custGeom>
              <a:avLst/>
              <a:gdLst>
                <a:gd name="T0" fmla="*/ 19 w 211"/>
                <a:gd name="T1" fmla="*/ 734 h 734"/>
                <a:gd name="T2" fmla="*/ 19 w 211"/>
                <a:gd name="T3" fmla="*/ 525 h 734"/>
                <a:gd name="T4" fmla="*/ 0 w 211"/>
                <a:gd name="T5" fmla="*/ 411 h 734"/>
                <a:gd name="T6" fmla="*/ 40 w 211"/>
                <a:gd name="T7" fmla="*/ 327 h 734"/>
                <a:gd name="T8" fmla="*/ 35 w 211"/>
                <a:gd name="T9" fmla="*/ 215 h 734"/>
                <a:gd name="T10" fmla="*/ 56 w 211"/>
                <a:gd name="T11" fmla="*/ 109 h 734"/>
                <a:gd name="T12" fmla="*/ 132 w 211"/>
                <a:gd name="T13" fmla="*/ 0 h 734"/>
                <a:gd name="T14" fmla="*/ 135 w 211"/>
                <a:gd name="T15" fmla="*/ 59 h 734"/>
                <a:gd name="T16" fmla="*/ 196 w 211"/>
                <a:gd name="T17" fmla="*/ 6 h 734"/>
                <a:gd name="T18" fmla="*/ 168 w 211"/>
                <a:gd name="T19" fmla="*/ 65 h 734"/>
                <a:gd name="T20" fmla="*/ 211 w 211"/>
                <a:gd name="T21" fmla="*/ 115 h 734"/>
                <a:gd name="T22" fmla="*/ 97 w 211"/>
                <a:gd name="T23" fmla="*/ 200 h 734"/>
                <a:gd name="T24" fmla="*/ 143 w 211"/>
                <a:gd name="T25" fmla="*/ 670 h 734"/>
                <a:gd name="T26" fmla="*/ 133 w 211"/>
                <a:gd name="T27" fmla="*/ 732 h 734"/>
                <a:gd name="T28" fmla="*/ 19 w 211"/>
                <a:gd name="T29" fmla="*/ 734 h 734"/>
                <a:gd name="T30" fmla="*/ 19 w 211"/>
                <a:gd name="T31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734">
                  <a:moveTo>
                    <a:pt x="19" y="734"/>
                  </a:moveTo>
                  <a:lnTo>
                    <a:pt x="19" y="525"/>
                  </a:lnTo>
                  <a:lnTo>
                    <a:pt x="0" y="411"/>
                  </a:lnTo>
                  <a:lnTo>
                    <a:pt x="40" y="327"/>
                  </a:lnTo>
                  <a:lnTo>
                    <a:pt x="35" y="215"/>
                  </a:lnTo>
                  <a:lnTo>
                    <a:pt x="56" y="109"/>
                  </a:lnTo>
                  <a:lnTo>
                    <a:pt x="132" y="0"/>
                  </a:lnTo>
                  <a:lnTo>
                    <a:pt x="135" y="59"/>
                  </a:lnTo>
                  <a:lnTo>
                    <a:pt x="196" y="6"/>
                  </a:lnTo>
                  <a:lnTo>
                    <a:pt x="168" y="65"/>
                  </a:lnTo>
                  <a:lnTo>
                    <a:pt x="211" y="115"/>
                  </a:lnTo>
                  <a:lnTo>
                    <a:pt x="97" y="200"/>
                  </a:lnTo>
                  <a:lnTo>
                    <a:pt x="143" y="670"/>
                  </a:lnTo>
                  <a:lnTo>
                    <a:pt x="133" y="732"/>
                  </a:lnTo>
                  <a:lnTo>
                    <a:pt x="19" y="734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8" name="Freeform 44"/>
            <p:cNvSpPr>
              <a:spLocks/>
            </p:cNvSpPr>
            <p:nvPr/>
          </p:nvSpPr>
          <p:spPr bwMode="auto">
            <a:xfrm>
              <a:off x="3942" y="850"/>
              <a:ext cx="103" cy="375"/>
            </a:xfrm>
            <a:custGeom>
              <a:avLst/>
              <a:gdLst>
                <a:gd name="T0" fmla="*/ 23 w 206"/>
                <a:gd name="T1" fmla="*/ 751 h 751"/>
                <a:gd name="T2" fmla="*/ 6 w 206"/>
                <a:gd name="T3" fmla="*/ 578 h 751"/>
                <a:gd name="T4" fmla="*/ 0 w 206"/>
                <a:gd name="T5" fmla="*/ 434 h 751"/>
                <a:gd name="T6" fmla="*/ 6 w 206"/>
                <a:gd name="T7" fmla="*/ 261 h 751"/>
                <a:gd name="T8" fmla="*/ 36 w 206"/>
                <a:gd name="T9" fmla="*/ 255 h 751"/>
                <a:gd name="T10" fmla="*/ 21 w 206"/>
                <a:gd name="T11" fmla="*/ 205 h 751"/>
                <a:gd name="T12" fmla="*/ 86 w 206"/>
                <a:gd name="T13" fmla="*/ 183 h 751"/>
                <a:gd name="T14" fmla="*/ 71 w 206"/>
                <a:gd name="T15" fmla="*/ 120 h 751"/>
                <a:gd name="T16" fmla="*/ 114 w 206"/>
                <a:gd name="T17" fmla="*/ 86 h 751"/>
                <a:gd name="T18" fmla="*/ 169 w 206"/>
                <a:gd name="T19" fmla="*/ 23 h 751"/>
                <a:gd name="T20" fmla="*/ 206 w 206"/>
                <a:gd name="T21" fmla="*/ 0 h 751"/>
                <a:gd name="T22" fmla="*/ 150 w 206"/>
                <a:gd name="T23" fmla="*/ 101 h 751"/>
                <a:gd name="T24" fmla="*/ 91 w 206"/>
                <a:gd name="T25" fmla="*/ 302 h 751"/>
                <a:gd name="T26" fmla="*/ 61 w 206"/>
                <a:gd name="T27" fmla="*/ 586 h 751"/>
                <a:gd name="T28" fmla="*/ 61 w 206"/>
                <a:gd name="T29" fmla="*/ 734 h 751"/>
                <a:gd name="T30" fmla="*/ 23 w 206"/>
                <a:gd name="T31" fmla="*/ 751 h 751"/>
                <a:gd name="T32" fmla="*/ 23 w 206"/>
                <a:gd name="T33" fmla="*/ 75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751">
                  <a:moveTo>
                    <a:pt x="23" y="751"/>
                  </a:moveTo>
                  <a:lnTo>
                    <a:pt x="6" y="578"/>
                  </a:lnTo>
                  <a:lnTo>
                    <a:pt x="0" y="434"/>
                  </a:lnTo>
                  <a:lnTo>
                    <a:pt x="6" y="261"/>
                  </a:lnTo>
                  <a:lnTo>
                    <a:pt x="36" y="255"/>
                  </a:lnTo>
                  <a:lnTo>
                    <a:pt x="21" y="205"/>
                  </a:lnTo>
                  <a:lnTo>
                    <a:pt x="86" y="183"/>
                  </a:lnTo>
                  <a:lnTo>
                    <a:pt x="71" y="120"/>
                  </a:lnTo>
                  <a:lnTo>
                    <a:pt x="114" y="86"/>
                  </a:lnTo>
                  <a:lnTo>
                    <a:pt x="169" y="23"/>
                  </a:lnTo>
                  <a:lnTo>
                    <a:pt x="206" y="0"/>
                  </a:lnTo>
                  <a:lnTo>
                    <a:pt x="150" y="101"/>
                  </a:lnTo>
                  <a:lnTo>
                    <a:pt x="91" y="302"/>
                  </a:lnTo>
                  <a:lnTo>
                    <a:pt x="61" y="586"/>
                  </a:lnTo>
                  <a:lnTo>
                    <a:pt x="61" y="734"/>
                  </a:lnTo>
                  <a:lnTo>
                    <a:pt x="23" y="751"/>
                  </a:lnTo>
                  <a:lnTo>
                    <a:pt x="23" y="75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9" name="Freeform 45"/>
            <p:cNvSpPr>
              <a:spLocks/>
            </p:cNvSpPr>
            <p:nvPr/>
          </p:nvSpPr>
          <p:spPr bwMode="auto">
            <a:xfrm>
              <a:off x="4010" y="807"/>
              <a:ext cx="315" cy="400"/>
            </a:xfrm>
            <a:custGeom>
              <a:avLst/>
              <a:gdLst>
                <a:gd name="T0" fmla="*/ 0 w 631"/>
                <a:gd name="T1" fmla="*/ 800 h 800"/>
                <a:gd name="T2" fmla="*/ 91 w 631"/>
                <a:gd name="T3" fmla="*/ 650 h 800"/>
                <a:gd name="T4" fmla="*/ 202 w 631"/>
                <a:gd name="T5" fmla="*/ 502 h 800"/>
                <a:gd name="T6" fmla="*/ 291 w 631"/>
                <a:gd name="T7" fmla="*/ 382 h 800"/>
                <a:gd name="T8" fmla="*/ 390 w 631"/>
                <a:gd name="T9" fmla="*/ 260 h 800"/>
                <a:gd name="T10" fmla="*/ 491 w 631"/>
                <a:gd name="T11" fmla="*/ 163 h 800"/>
                <a:gd name="T12" fmla="*/ 586 w 631"/>
                <a:gd name="T13" fmla="*/ 68 h 800"/>
                <a:gd name="T14" fmla="*/ 631 w 631"/>
                <a:gd name="T15" fmla="*/ 0 h 800"/>
                <a:gd name="T16" fmla="*/ 628 w 631"/>
                <a:gd name="T17" fmla="*/ 70 h 800"/>
                <a:gd name="T18" fmla="*/ 559 w 631"/>
                <a:gd name="T19" fmla="*/ 195 h 800"/>
                <a:gd name="T20" fmla="*/ 536 w 631"/>
                <a:gd name="T21" fmla="*/ 275 h 800"/>
                <a:gd name="T22" fmla="*/ 420 w 631"/>
                <a:gd name="T23" fmla="*/ 294 h 800"/>
                <a:gd name="T24" fmla="*/ 441 w 631"/>
                <a:gd name="T25" fmla="*/ 349 h 800"/>
                <a:gd name="T26" fmla="*/ 342 w 631"/>
                <a:gd name="T27" fmla="*/ 460 h 800"/>
                <a:gd name="T28" fmla="*/ 219 w 631"/>
                <a:gd name="T29" fmla="*/ 555 h 800"/>
                <a:gd name="T30" fmla="*/ 110 w 631"/>
                <a:gd name="T31" fmla="*/ 682 h 800"/>
                <a:gd name="T32" fmla="*/ 31 w 631"/>
                <a:gd name="T33" fmla="*/ 800 h 800"/>
                <a:gd name="T34" fmla="*/ 0 w 631"/>
                <a:gd name="T35" fmla="*/ 800 h 800"/>
                <a:gd name="T36" fmla="*/ 0 w 631"/>
                <a:gd name="T37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1" h="800">
                  <a:moveTo>
                    <a:pt x="0" y="800"/>
                  </a:moveTo>
                  <a:lnTo>
                    <a:pt x="91" y="650"/>
                  </a:lnTo>
                  <a:lnTo>
                    <a:pt x="202" y="502"/>
                  </a:lnTo>
                  <a:lnTo>
                    <a:pt x="291" y="382"/>
                  </a:lnTo>
                  <a:lnTo>
                    <a:pt x="390" y="260"/>
                  </a:lnTo>
                  <a:lnTo>
                    <a:pt x="491" y="163"/>
                  </a:lnTo>
                  <a:lnTo>
                    <a:pt x="586" y="68"/>
                  </a:lnTo>
                  <a:lnTo>
                    <a:pt x="631" y="0"/>
                  </a:lnTo>
                  <a:lnTo>
                    <a:pt x="628" y="70"/>
                  </a:lnTo>
                  <a:lnTo>
                    <a:pt x="559" y="195"/>
                  </a:lnTo>
                  <a:lnTo>
                    <a:pt x="536" y="275"/>
                  </a:lnTo>
                  <a:lnTo>
                    <a:pt x="420" y="294"/>
                  </a:lnTo>
                  <a:lnTo>
                    <a:pt x="441" y="349"/>
                  </a:lnTo>
                  <a:lnTo>
                    <a:pt x="342" y="460"/>
                  </a:lnTo>
                  <a:lnTo>
                    <a:pt x="219" y="555"/>
                  </a:lnTo>
                  <a:lnTo>
                    <a:pt x="110" y="682"/>
                  </a:lnTo>
                  <a:lnTo>
                    <a:pt x="31" y="800"/>
                  </a:lnTo>
                  <a:lnTo>
                    <a:pt x="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0" name="Freeform 46"/>
            <p:cNvSpPr>
              <a:spLocks/>
            </p:cNvSpPr>
            <p:nvPr/>
          </p:nvSpPr>
          <p:spPr bwMode="auto">
            <a:xfrm>
              <a:off x="4073" y="861"/>
              <a:ext cx="394" cy="320"/>
            </a:xfrm>
            <a:custGeom>
              <a:avLst/>
              <a:gdLst>
                <a:gd name="T0" fmla="*/ 0 w 787"/>
                <a:gd name="T1" fmla="*/ 641 h 641"/>
                <a:gd name="T2" fmla="*/ 131 w 787"/>
                <a:gd name="T3" fmla="*/ 561 h 641"/>
                <a:gd name="T4" fmla="*/ 239 w 787"/>
                <a:gd name="T5" fmla="*/ 460 h 641"/>
                <a:gd name="T6" fmla="*/ 315 w 787"/>
                <a:gd name="T7" fmla="*/ 357 h 641"/>
                <a:gd name="T8" fmla="*/ 405 w 787"/>
                <a:gd name="T9" fmla="*/ 255 h 641"/>
                <a:gd name="T10" fmla="*/ 568 w 787"/>
                <a:gd name="T11" fmla="*/ 202 h 641"/>
                <a:gd name="T12" fmla="*/ 673 w 787"/>
                <a:gd name="T13" fmla="*/ 133 h 641"/>
                <a:gd name="T14" fmla="*/ 787 w 787"/>
                <a:gd name="T15" fmla="*/ 116 h 641"/>
                <a:gd name="T16" fmla="*/ 705 w 787"/>
                <a:gd name="T17" fmla="*/ 74 h 641"/>
                <a:gd name="T18" fmla="*/ 619 w 787"/>
                <a:gd name="T19" fmla="*/ 0 h 641"/>
                <a:gd name="T20" fmla="*/ 553 w 787"/>
                <a:gd name="T21" fmla="*/ 15 h 641"/>
                <a:gd name="T22" fmla="*/ 494 w 787"/>
                <a:gd name="T23" fmla="*/ 72 h 641"/>
                <a:gd name="T24" fmla="*/ 427 w 787"/>
                <a:gd name="T25" fmla="*/ 186 h 641"/>
                <a:gd name="T26" fmla="*/ 355 w 787"/>
                <a:gd name="T27" fmla="*/ 209 h 641"/>
                <a:gd name="T28" fmla="*/ 349 w 787"/>
                <a:gd name="T29" fmla="*/ 255 h 641"/>
                <a:gd name="T30" fmla="*/ 91 w 787"/>
                <a:gd name="T31" fmla="*/ 511 h 641"/>
                <a:gd name="T32" fmla="*/ 0 w 787"/>
                <a:gd name="T33" fmla="*/ 641 h 641"/>
                <a:gd name="T34" fmla="*/ 0 w 787"/>
                <a:gd name="T3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7" h="641">
                  <a:moveTo>
                    <a:pt x="0" y="641"/>
                  </a:moveTo>
                  <a:lnTo>
                    <a:pt x="131" y="561"/>
                  </a:lnTo>
                  <a:lnTo>
                    <a:pt x="239" y="460"/>
                  </a:lnTo>
                  <a:lnTo>
                    <a:pt x="315" y="357"/>
                  </a:lnTo>
                  <a:lnTo>
                    <a:pt x="405" y="255"/>
                  </a:lnTo>
                  <a:lnTo>
                    <a:pt x="568" y="202"/>
                  </a:lnTo>
                  <a:lnTo>
                    <a:pt x="673" y="133"/>
                  </a:lnTo>
                  <a:lnTo>
                    <a:pt x="787" y="116"/>
                  </a:lnTo>
                  <a:lnTo>
                    <a:pt x="705" y="74"/>
                  </a:lnTo>
                  <a:lnTo>
                    <a:pt x="619" y="0"/>
                  </a:lnTo>
                  <a:lnTo>
                    <a:pt x="553" y="15"/>
                  </a:lnTo>
                  <a:lnTo>
                    <a:pt x="494" y="72"/>
                  </a:lnTo>
                  <a:lnTo>
                    <a:pt x="427" y="186"/>
                  </a:lnTo>
                  <a:lnTo>
                    <a:pt x="355" y="209"/>
                  </a:lnTo>
                  <a:lnTo>
                    <a:pt x="349" y="255"/>
                  </a:lnTo>
                  <a:lnTo>
                    <a:pt x="91" y="511"/>
                  </a:lnTo>
                  <a:lnTo>
                    <a:pt x="0" y="641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1" name="Freeform 47"/>
            <p:cNvSpPr>
              <a:spLocks/>
            </p:cNvSpPr>
            <p:nvPr/>
          </p:nvSpPr>
          <p:spPr bwMode="auto">
            <a:xfrm>
              <a:off x="3789" y="1225"/>
              <a:ext cx="376" cy="149"/>
            </a:xfrm>
            <a:custGeom>
              <a:avLst/>
              <a:gdLst>
                <a:gd name="T0" fmla="*/ 0 w 753"/>
                <a:gd name="T1" fmla="*/ 76 h 299"/>
                <a:gd name="T2" fmla="*/ 40 w 753"/>
                <a:gd name="T3" fmla="*/ 160 h 299"/>
                <a:gd name="T4" fmla="*/ 78 w 753"/>
                <a:gd name="T5" fmla="*/ 278 h 299"/>
                <a:gd name="T6" fmla="*/ 150 w 753"/>
                <a:gd name="T7" fmla="*/ 299 h 299"/>
                <a:gd name="T8" fmla="*/ 224 w 753"/>
                <a:gd name="T9" fmla="*/ 268 h 299"/>
                <a:gd name="T10" fmla="*/ 331 w 753"/>
                <a:gd name="T11" fmla="*/ 253 h 299"/>
                <a:gd name="T12" fmla="*/ 264 w 753"/>
                <a:gd name="T13" fmla="*/ 207 h 299"/>
                <a:gd name="T14" fmla="*/ 403 w 753"/>
                <a:gd name="T15" fmla="*/ 225 h 299"/>
                <a:gd name="T16" fmla="*/ 504 w 753"/>
                <a:gd name="T17" fmla="*/ 234 h 299"/>
                <a:gd name="T18" fmla="*/ 443 w 753"/>
                <a:gd name="T19" fmla="*/ 162 h 299"/>
                <a:gd name="T20" fmla="*/ 580 w 753"/>
                <a:gd name="T21" fmla="*/ 179 h 299"/>
                <a:gd name="T22" fmla="*/ 753 w 753"/>
                <a:gd name="T23" fmla="*/ 175 h 299"/>
                <a:gd name="T24" fmla="*/ 700 w 753"/>
                <a:gd name="T25" fmla="*/ 88 h 299"/>
                <a:gd name="T26" fmla="*/ 574 w 753"/>
                <a:gd name="T27" fmla="*/ 8 h 299"/>
                <a:gd name="T28" fmla="*/ 456 w 753"/>
                <a:gd name="T29" fmla="*/ 0 h 299"/>
                <a:gd name="T30" fmla="*/ 194 w 753"/>
                <a:gd name="T31" fmla="*/ 61 h 299"/>
                <a:gd name="T32" fmla="*/ 0 w 753"/>
                <a:gd name="T33" fmla="*/ 76 h 299"/>
                <a:gd name="T34" fmla="*/ 0 w 753"/>
                <a:gd name="T35" fmla="*/ 7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3" h="299">
                  <a:moveTo>
                    <a:pt x="0" y="76"/>
                  </a:moveTo>
                  <a:lnTo>
                    <a:pt x="40" y="160"/>
                  </a:lnTo>
                  <a:lnTo>
                    <a:pt x="78" y="278"/>
                  </a:lnTo>
                  <a:lnTo>
                    <a:pt x="150" y="299"/>
                  </a:lnTo>
                  <a:lnTo>
                    <a:pt x="224" y="268"/>
                  </a:lnTo>
                  <a:lnTo>
                    <a:pt x="331" y="253"/>
                  </a:lnTo>
                  <a:lnTo>
                    <a:pt x="264" y="207"/>
                  </a:lnTo>
                  <a:lnTo>
                    <a:pt x="403" y="225"/>
                  </a:lnTo>
                  <a:lnTo>
                    <a:pt x="504" y="234"/>
                  </a:lnTo>
                  <a:lnTo>
                    <a:pt x="443" y="162"/>
                  </a:lnTo>
                  <a:lnTo>
                    <a:pt x="580" y="179"/>
                  </a:lnTo>
                  <a:lnTo>
                    <a:pt x="753" y="175"/>
                  </a:lnTo>
                  <a:lnTo>
                    <a:pt x="700" y="88"/>
                  </a:lnTo>
                  <a:lnTo>
                    <a:pt x="574" y="8"/>
                  </a:lnTo>
                  <a:lnTo>
                    <a:pt x="456" y="0"/>
                  </a:lnTo>
                  <a:lnTo>
                    <a:pt x="194" y="61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2" name="Freeform 48"/>
            <p:cNvSpPr>
              <a:spLocks/>
            </p:cNvSpPr>
            <p:nvPr/>
          </p:nvSpPr>
          <p:spPr bwMode="auto">
            <a:xfrm>
              <a:off x="4066" y="1194"/>
              <a:ext cx="126" cy="103"/>
            </a:xfrm>
            <a:custGeom>
              <a:avLst/>
              <a:gdLst>
                <a:gd name="T0" fmla="*/ 0 w 253"/>
                <a:gd name="T1" fmla="*/ 25 h 208"/>
                <a:gd name="T2" fmla="*/ 143 w 253"/>
                <a:gd name="T3" fmla="*/ 63 h 208"/>
                <a:gd name="T4" fmla="*/ 213 w 253"/>
                <a:gd name="T5" fmla="*/ 116 h 208"/>
                <a:gd name="T6" fmla="*/ 253 w 253"/>
                <a:gd name="T7" fmla="*/ 208 h 208"/>
                <a:gd name="T8" fmla="*/ 253 w 253"/>
                <a:gd name="T9" fmla="*/ 113 h 208"/>
                <a:gd name="T10" fmla="*/ 240 w 253"/>
                <a:gd name="T11" fmla="*/ 19 h 208"/>
                <a:gd name="T12" fmla="*/ 227 w 253"/>
                <a:gd name="T13" fmla="*/ 97 h 208"/>
                <a:gd name="T14" fmla="*/ 173 w 253"/>
                <a:gd name="T15" fmla="*/ 14 h 208"/>
                <a:gd name="T16" fmla="*/ 162 w 253"/>
                <a:gd name="T17" fmla="*/ 50 h 208"/>
                <a:gd name="T18" fmla="*/ 120 w 253"/>
                <a:gd name="T19" fmla="*/ 0 h 208"/>
                <a:gd name="T20" fmla="*/ 67 w 253"/>
                <a:gd name="T21" fmla="*/ 0 h 208"/>
                <a:gd name="T22" fmla="*/ 0 w 253"/>
                <a:gd name="T23" fmla="*/ 25 h 208"/>
                <a:gd name="T24" fmla="*/ 0 w 253"/>
                <a:gd name="T2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08">
                  <a:moveTo>
                    <a:pt x="0" y="25"/>
                  </a:moveTo>
                  <a:lnTo>
                    <a:pt x="143" y="63"/>
                  </a:lnTo>
                  <a:lnTo>
                    <a:pt x="213" y="116"/>
                  </a:lnTo>
                  <a:lnTo>
                    <a:pt x="253" y="208"/>
                  </a:lnTo>
                  <a:lnTo>
                    <a:pt x="253" y="113"/>
                  </a:lnTo>
                  <a:lnTo>
                    <a:pt x="240" y="19"/>
                  </a:lnTo>
                  <a:lnTo>
                    <a:pt x="227" y="97"/>
                  </a:lnTo>
                  <a:lnTo>
                    <a:pt x="173" y="14"/>
                  </a:lnTo>
                  <a:lnTo>
                    <a:pt x="162" y="50"/>
                  </a:lnTo>
                  <a:lnTo>
                    <a:pt x="120" y="0"/>
                  </a:lnTo>
                  <a:lnTo>
                    <a:pt x="67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3" name="Freeform 49"/>
            <p:cNvSpPr>
              <a:spLocks/>
            </p:cNvSpPr>
            <p:nvPr/>
          </p:nvSpPr>
          <p:spPr bwMode="auto">
            <a:xfrm>
              <a:off x="3855" y="1405"/>
              <a:ext cx="16" cy="17"/>
            </a:xfrm>
            <a:custGeom>
              <a:avLst/>
              <a:gdLst>
                <a:gd name="T0" fmla="*/ 21 w 33"/>
                <a:gd name="T1" fmla="*/ 34 h 34"/>
                <a:gd name="T2" fmla="*/ 8 w 33"/>
                <a:gd name="T3" fmla="*/ 30 h 34"/>
                <a:gd name="T4" fmla="*/ 0 w 33"/>
                <a:gd name="T5" fmla="*/ 20 h 34"/>
                <a:gd name="T6" fmla="*/ 2 w 33"/>
                <a:gd name="T7" fmla="*/ 7 h 34"/>
                <a:gd name="T8" fmla="*/ 15 w 33"/>
                <a:gd name="T9" fmla="*/ 0 h 34"/>
                <a:gd name="T10" fmla="*/ 27 w 33"/>
                <a:gd name="T11" fmla="*/ 3 h 34"/>
                <a:gd name="T12" fmla="*/ 33 w 33"/>
                <a:gd name="T13" fmla="*/ 13 h 34"/>
                <a:gd name="T14" fmla="*/ 31 w 33"/>
                <a:gd name="T15" fmla="*/ 28 h 34"/>
                <a:gd name="T16" fmla="*/ 21 w 33"/>
                <a:gd name="T17" fmla="*/ 34 h 34"/>
                <a:gd name="T18" fmla="*/ 21 w 33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4">
                  <a:moveTo>
                    <a:pt x="21" y="34"/>
                  </a:moveTo>
                  <a:lnTo>
                    <a:pt x="8" y="30"/>
                  </a:lnTo>
                  <a:lnTo>
                    <a:pt x="0" y="20"/>
                  </a:lnTo>
                  <a:lnTo>
                    <a:pt x="2" y="7"/>
                  </a:lnTo>
                  <a:lnTo>
                    <a:pt x="15" y="0"/>
                  </a:lnTo>
                  <a:lnTo>
                    <a:pt x="27" y="3"/>
                  </a:lnTo>
                  <a:lnTo>
                    <a:pt x="33" y="13"/>
                  </a:lnTo>
                  <a:lnTo>
                    <a:pt x="31" y="28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4" name="Freeform 50"/>
            <p:cNvSpPr>
              <a:spLocks/>
            </p:cNvSpPr>
            <p:nvPr/>
          </p:nvSpPr>
          <p:spPr bwMode="auto">
            <a:xfrm>
              <a:off x="3891" y="1400"/>
              <a:ext cx="12" cy="17"/>
            </a:xfrm>
            <a:custGeom>
              <a:avLst/>
              <a:gdLst>
                <a:gd name="T0" fmla="*/ 11 w 24"/>
                <a:gd name="T1" fmla="*/ 34 h 34"/>
                <a:gd name="T2" fmla="*/ 1 w 24"/>
                <a:gd name="T3" fmla="*/ 27 h 34"/>
                <a:gd name="T4" fmla="*/ 0 w 24"/>
                <a:gd name="T5" fmla="*/ 15 h 34"/>
                <a:gd name="T6" fmla="*/ 3 w 24"/>
                <a:gd name="T7" fmla="*/ 2 h 34"/>
                <a:gd name="T8" fmla="*/ 15 w 24"/>
                <a:gd name="T9" fmla="*/ 0 h 34"/>
                <a:gd name="T10" fmla="*/ 24 w 24"/>
                <a:gd name="T11" fmla="*/ 6 h 34"/>
                <a:gd name="T12" fmla="*/ 24 w 24"/>
                <a:gd name="T13" fmla="*/ 19 h 34"/>
                <a:gd name="T14" fmla="*/ 19 w 24"/>
                <a:gd name="T15" fmla="*/ 32 h 34"/>
                <a:gd name="T16" fmla="*/ 11 w 24"/>
                <a:gd name="T17" fmla="*/ 34 h 34"/>
                <a:gd name="T18" fmla="*/ 11 w 24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4">
                  <a:moveTo>
                    <a:pt x="11" y="34"/>
                  </a:moveTo>
                  <a:lnTo>
                    <a:pt x="1" y="27"/>
                  </a:lnTo>
                  <a:lnTo>
                    <a:pt x="0" y="15"/>
                  </a:lnTo>
                  <a:lnTo>
                    <a:pt x="3" y="2"/>
                  </a:lnTo>
                  <a:lnTo>
                    <a:pt x="15" y="0"/>
                  </a:lnTo>
                  <a:lnTo>
                    <a:pt x="24" y="6"/>
                  </a:lnTo>
                  <a:lnTo>
                    <a:pt x="24" y="19"/>
                  </a:lnTo>
                  <a:lnTo>
                    <a:pt x="19" y="32"/>
                  </a:lnTo>
                  <a:lnTo>
                    <a:pt x="11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5" name="Freeform 51"/>
            <p:cNvSpPr>
              <a:spLocks/>
            </p:cNvSpPr>
            <p:nvPr/>
          </p:nvSpPr>
          <p:spPr bwMode="auto">
            <a:xfrm>
              <a:off x="3924" y="1393"/>
              <a:ext cx="12" cy="16"/>
            </a:xfrm>
            <a:custGeom>
              <a:avLst/>
              <a:gdLst>
                <a:gd name="T0" fmla="*/ 2 w 25"/>
                <a:gd name="T1" fmla="*/ 26 h 30"/>
                <a:gd name="T2" fmla="*/ 0 w 25"/>
                <a:gd name="T3" fmla="*/ 13 h 30"/>
                <a:gd name="T4" fmla="*/ 4 w 25"/>
                <a:gd name="T5" fmla="*/ 5 h 30"/>
                <a:gd name="T6" fmla="*/ 15 w 25"/>
                <a:gd name="T7" fmla="*/ 0 h 30"/>
                <a:gd name="T8" fmla="*/ 25 w 25"/>
                <a:gd name="T9" fmla="*/ 7 h 30"/>
                <a:gd name="T10" fmla="*/ 25 w 25"/>
                <a:gd name="T11" fmla="*/ 17 h 30"/>
                <a:gd name="T12" fmla="*/ 17 w 25"/>
                <a:gd name="T13" fmla="*/ 30 h 30"/>
                <a:gd name="T14" fmla="*/ 2 w 25"/>
                <a:gd name="T15" fmla="*/ 26 h 30"/>
                <a:gd name="T16" fmla="*/ 2 w 25"/>
                <a:gd name="T17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0">
                  <a:moveTo>
                    <a:pt x="2" y="26"/>
                  </a:moveTo>
                  <a:lnTo>
                    <a:pt x="0" y="13"/>
                  </a:lnTo>
                  <a:lnTo>
                    <a:pt x="4" y="5"/>
                  </a:lnTo>
                  <a:lnTo>
                    <a:pt x="15" y="0"/>
                  </a:lnTo>
                  <a:lnTo>
                    <a:pt x="25" y="7"/>
                  </a:lnTo>
                  <a:lnTo>
                    <a:pt x="25" y="17"/>
                  </a:lnTo>
                  <a:lnTo>
                    <a:pt x="17" y="30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6" name="Freeform 52"/>
            <p:cNvSpPr>
              <a:spLocks/>
            </p:cNvSpPr>
            <p:nvPr/>
          </p:nvSpPr>
          <p:spPr bwMode="auto">
            <a:xfrm>
              <a:off x="4184" y="1106"/>
              <a:ext cx="249" cy="101"/>
            </a:xfrm>
            <a:custGeom>
              <a:avLst/>
              <a:gdLst>
                <a:gd name="T0" fmla="*/ 0 w 496"/>
                <a:gd name="T1" fmla="*/ 148 h 201"/>
                <a:gd name="T2" fmla="*/ 6 w 496"/>
                <a:gd name="T3" fmla="*/ 98 h 201"/>
                <a:gd name="T4" fmla="*/ 91 w 496"/>
                <a:gd name="T5" fmla="*/ 26 h 201"/>
                <a:gd name="T6" fmla="*/ 203 w 496"/>
                <a:gd name="T7" fmla="*/ 0 h 201"/>
                <a:gd name="T8" fmla="*/ 266 w 496"/>
                <a:gd name="T9" fmla="*/ 0 h 201"/>
                <a:gd name="T10" fmla="*/ 394 w 496"/>
                <a:gd name="T11" fmla="*/ 20 h 201"/>
                <a:gd name="T12" fmla="*/ 401 w 496"/>
                <a:gd name="T13" fmla="*/ 57 h 201"/>
                <a:gd name="T14" fmla="*/ 496 w 496"/>
                <a:gd name="T15" fmla="*/ 81 h 201"/>
                <a:gd name="T16" fmla="*/ 422 w 496"/>
                <a:gd name="T17" fmla="*/ 133 h 201"/>
                <a:gd name="T18" fmla="*/ 452 w 496"/>
                <a:gd name="T19" fmla="*/ 178 h 201"/>
                <a:gd name="T20" fmla="*/ 371 w 496"/>
                <a:gd name="T21" fmla="*/ 201 h 201"/>
                <a:gd name="T22" fmla="*/ 205 w 496"/>
                <a:gd name="T23" fmla="*/ 180 h 201"/>
                <a:gd name="T24" fmla="*/ 106 w 496"/>
                <a:gd name="T25" fmla="*/ 150 h 201"/>
                <a:gd name="T26" fmla="*/ 152 w 496"/>
                <a:gd name="T27" fmla="*/ 201 h 201"/>
                <a:gd name="T28" fmla="*/ 0 w 496"/>
                <a:gd name="T29" fmla="*/ 148 h 201"/>
                <a:gd name="T30" fmla="*/ 0 w 496"/>
                <a:gd name="T31" fmla="*/ 14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" h="201">
                  <a:moveTo>
                    <a:pt x="0" y="148"/>
                  </a:moveTo>
                  <a:lnTo>
                    <a:pt x="6" y="98"/>
                  </a:lnTo>
                  <a:lnTo>
                    <a:pt x="91" y="26"/>
                  </a:lnTo>
                  <a:lnTo>
                    <a:pt x="203" y="0"/>
                  </a:lnTo>
                  <a:lnTo>
                    <a:pt x="266" y="0"/>
                  </a:lnTo>
                  <a:lnTo>
                    <a:pt x="394" y="20"/>
                  </a:lnTo>
                  <a:lnTo>
                    <a:pt x="401" y="57"/>
                  </a:lnTo>
                  <a:lnTo>
                    <a:pt x="496" y="81"/>
                  </a:lnTo>
                  <a:lnTo>
                    <a:pt x="422" y="133"/>
                  </a:lnTo>
                  <a:lnTo>
                    <a:pt x="452" y="178"/>
                  </a:lnTo>
                  <a:lnTo>
                    <a:pt x="371" y="201"/>
                  </a:lnTo>
                  <a:lnTo>
                    <a:pt x="205" y="180"/>
                  </a:lnTo>
                  <a:lnTo>
                    <a:pt x="106" y="150"/>
                  </a:lnTo>
                  <a:lnTo>
                    <a:pt x="152" y="201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7" name="Freeform 53"/>
            <p:cNvSpPr>
              <a:spLocks/>
            </p:cNvSpPr>
            <p:nvPr/>
          </p:nvSpPr>
          <p:spPr bwMode="auto">
            <a:xfrm>
              <a:off x="4200" y="1246"/>
              <a:ext cx="93" cy="70"/>
            </a:xfrm>
            <a:custGeom>
              <a:avLst/>
              <a:gdLst>
                <a:gd name="T0" fmla="*/ 61 w 187"/>
                <a:gd name="T1" fmla="*/ 8 h 141"/>
                <a:gd name="T2" fmla="*/ 56 w 187"/>
                <a:gd name="T3" fmla="*/ 112 h 141"/>
                <a:gd name="T4" fmla="*/ 0 w 187"/>
                <a:gd name="T5" fmla="*/ 105 h 141"/>
                <a:gd name="T6" fmla="*/ 14 w 187"/>
                <a:gd name="T7" fmla="*/ 135 h 141"/>
                <a:gd name="T8" fmla="*/ 67 w 187"/>
                <a:gd name="T9" fmla="*/ 141 h 141"/>
                <a:gd name="T10" fmla="*/ 187 w 187"/>
                <a:gd name="T11" fmla="*/ 112 h 141"/>
                <a:gd name="T12" fmla="*/ 147 w 187"/>
                <a:gd name="T13" fmla="*/ 68 h 141"/>
                <a:gd name="T14" fmla="*/ 92 w 187"/>
                <a:gd name="T15" fmla="*/ 30 h 141"/>
                <a:gd name="T16" fmla="*/ 92 w 187"/>
                <a:gd name="T17" fmla="*/ 0 h 141"/>
                <a:gd name="T18" fmla="*/ 61 w 187"/>
                <a:gd name="T19" fmla="*/ 8 h 141"/>
                <a:gd name="T20" fmla="*/ 61 w 187"/>
                <a:gd name="T21" fmla="*/ 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41">
                  <a:moveTo>
                    <a:pt x="61" y="8"/>
                  </a:moveTo>
                  <a:lnTo>
                    <a:pt x="56" y="112"/>
                  </a:lnTo>
                  <a:lnTo>
                    <a:pt x="0" y="105"/>
                  </a:lnTo>
                  <a:lnTo>
                    <a:pt x="14" y="135"/>
                  </a:lnTo>
                  <a:lnTo>
                    <a:pt x="67" y="141"/>
                  </a:lnTo>
                  <a:lnTo>
                    <a:pt x="187" y="112"/>
                  </a:lnTo>
                  <a:lnTo>
                    <a:pt x="147" y="68"/>
                  </a:lnTo>
                  <a:lnTo>
                    <a:pt x="92" y="30"/>
                  </a:lnTo>
                  <a:lnTo>
                    <a:pt x="92" y="0"/>
                  </a:lnTo>
                  <a:lnTo>
                    <a:pt x="61" y="8"/>
                  </a:lnTo>
                  <a:lnTo>
                    <a:pt x="61" y="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8" name="Freeform 54"/>
            <p:cNvSpPr>
              <a:spLocks/>
            </p:cNvSpPr>
            <p:nvPr/>
          </p:nvSpPr>
          <p:spPr bwMode="auto">
            <a:xfrm>
              <a:off x="4275" y="1011"/>
              <a:ext cx="222" cy="90"/>
            </a:xfrm>
            <a:custGeom>
              <a:avLst/>
              <a:gdLst>
                <a:gd name="T0" fmla="*/ 0 w 444"/>
                <a:gd name="T1" fmla="*/ 143 h 181"/>
                <a:gd name="T2" fmla="*/ 114 w 444"/>
                <a:gd name="T3" fmla="*/ 166 h 181"/>
                <a:gd name="T4" fmla="*/ 271 w 444"/>
                <a:gd name="T5" fmla="*/ 181 h 181"/>
                <a:gd name="T6" fmla="*/ 302 w 444"/>
                <a:gd name="T7" fmla="*/ 175 h 181"/>
                <a:gd name="T8" fmla="*/ 180 w 444"/>
                <a:gd name="T9" fmla="*/ 130 h 181"/>
                <a:gd name="T10" fmla="*/ 302 w 444"/>
                <a:gd name="T11" fmla="*/ 122 h 181"/>
                <a:gd name="T12" fmla="*/ 399 w 444"/>
                <a:gd name="T13" fmla="*/ 90 h 181"/>
                <a:gd name="T14" fmla="*/ 444 w 444"/>
                <a:gd name="T15" fmla="*/ 38 h 181"/>
                <a:gd name="T16" fmla="*/ 363 w 444"/>
                <a:gd name="T17" fmla="*/ 31 h 181"/>
                <a:gd name="T18" fmla="*/ 399 w 444"/>
                <a:gd name="T19" fmla="*/ 0 h 181"/>
                <a:gd name="T20" fmla="*/ 235 w 444"/>
                <a:gd name="T21" fmla="*/ 14 h 181"/>
                <a:gd name="T22" fmla="*/ 121 w 444"/>
                <a:gd name="T23" fmla="*/ 31 h 181"/>
                <a:gd name="T24" fmla="*/ 142 w 444"/>
                <a:gd name="T25" fmla="*/ 67 h 181"/>
                <a:gd name="T26" fmla="*/ 78 w 444"/>
                <a:gd name="T27" fmla="*/ 82 h 181"/>
                <a:gd name="T28" fmla="*/ 91 w 444"/>
                <a:gd name="T29" fmla="*/ 116 h 181"/>
                <a:gd name="T30" fmla="*/ 0 w 444"/>
                <a:gd name="T31" fmla="*/ 143 h 181"/>
                <a:gd name="T32" fmla="*/ 0 w 444"/>
                <a:gd name="T33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4" h="181">
                  <a:moveTo>
                    <a:pt x="0" y="143"/>
                  </a:moveTo>
                  <a:lnTo>
                    <a:pt x="114" y="166"/>
                  </a:lnTo>
                  <a:lnTo>
                    <a:pt x="271" y="181"/>
                  </a:lnTo>
                  <a:lnTo>
                    <a:pt x="302" y="175"/>
                  </a:lnTo>
                  <a:lnTo>
                    <a:pt x="180" y="130"/>
                  </a:lnTo>
                  <a:lnTo>
                    <a:pt x="302" y="122"/>
                  </a:lnTo>
                  <a:lnTo>
                    <a:pt x="399" y="90"/>
                  </a:lnTo>
                  <a:lnTo>
                    <a:pt x="444" y="38"/>
                  </a:lnTo>
                  <a:lnTo>
                    <a:pt x="363" y="31"/>
                  </a:lnTo>
                  <a:lnTo>
                    <a:pt x="399" y="0"/>
                  </a:lnTo>
                  <a:lnTo>
                    <a:pt x="235" y="14"/>
                  </a:lnTo>
                  <a:lnTo>
                    <a:pt x="121" y="31"/>
                  </a:lnTo>
                  <a:lnTo>
                    <a:pt x="142" y="67"/>
                  </a:lnTo>
                  <a:lnTo>
                    <a:pt x="78" y="82"/>
                  </a:lnTo>
                  <a:lnTo>
                    <a:pt x="91" y="116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9" name="Freeform 55"/>
            <p:cNvSpPr>
              <a:spLocks/>
            </p:cNvSpPr>
            <p:nvPr/>
          </p:nvSpPr>
          <p:spPr bwMode="auto">
            <a:xfrm>
              <a:off x="4355" y="933"/>
              <a:ext cx="160" cy="50"/>
            </a:xfrm>
            <a:custGeom>
              <a:avLst/>
              <a:gdLst>
                <a:gd name="T0" fmla="*/ 0 w 322"/>
                <a:gd name="T1" fmla="*/ 99 h 99"/>
                <a:gd name="T2" fmla="*/ 80 w 322"/>
                <a:gd name="T3" fmla="*/ 38 h 99"/>
                <a:gd name="T4" fmla="*/ 118 w 322"/>
                <a:gd name="T5" fmla="*/ 29 h 99"/>
                <a:gd name="T6" fmla="*/ 192 w 322"/>
                <a:gd name="T7" fmla="*/ 0 h 99"/>
                <a:gd name="T8" fmla="*/ 278 w 322"/>
                <a:gd name="T9" fmla="*/ 0 h 99"/>
                <a:gd name="T10" fmla="*/ 322 w 322"/>
                <a:gd name="T11" fmla="*/ 35 h 99"/>
                <a:gd name="T12" fmla="*/ 211 w 322"/>
                <a:gd name="T13" fmla="*/ 29 h 99"/>
                <a:gd name="T14" fmla="*/ 272 w 322"/>
                <a:gd name="T15" fmla="*/ 82 h 99"/>
                <a:gd name="T16" fmla="*/ 126 w 322"/>
                <a:gd name="T17" fmla="*/ 82 h 99"/>
                <a:gd name="T18" fmla="*/ 143 w 322"/>
                <a:gd name="T19" fmla="*/ 99 h 99"/>
                <a:gd name="T20" fmla="*/ 0 w 322"/>
                <a:gd name="T21" fmla="*/ 99 h 99"/>
                <a:gd name="T22" fmla="*/ 0 w 322"/>
                <a:gd name="T2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99">
                  <a:moveTo>
                    <a:pt x="0" y="99"/>
                  </a:moveTo>
                  <a:lnTo>
                    <a:pt x="80" y="38"/>
                  </a:lnTo>
                  <a:lnTo>
                    <a:pt x="118" y="29"/>
                  </a:lnTo>
                  <a:lnTo>
                    <a:pt x="192" y="0"/>
                  </a:lnTo>
                  <a:lnTo>
                    <a:pt x="278" y="0"/>
                  </a:lnTo>
                  <a:lnTo>
                    <a:pt x="322" y="35"/>
                  </a:lnTo>
                  <a:lnTo>
                    <a:pt x="211" y="29"/>
                  </a:lnTo>
                  <a:lnTo>
                    <a:pt x="272" y="82"/>
                  </a:lnTo>
                  <a:lnTo>
                    <a:pt x="126" y="82"/>
                  </a:lnTo>
                  <a:lnTo>
                    <a:pt x="143" y="99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0" name="Freeform 56"/>
            <p:cNvSpPr>
              <a:spLocks/>
            </p:cNvSpPr>
            <p:nvPr/>
          </p:nvSpPr>
          <p:spPr bwMode="auto">
            <a:xfrm>
              <a:off x="3791" y="1440"/>
              <a:ext cx="129" cy="269"/>
            </a:xfrm>
            <a:custGeom>
              <a:avLst/>
              <a:gdLst>
                <a:gd name="T0" fmla="*/ 82 w 258"/>
                <a:gd name="T1" fmla="*/ 15 h 538"/>
                <a:gd name="T2" fmla="*/ 51 w 258"/>
                <a:gd name="T3" fmla="*/ 85 h 538"/>
                <a:gd name="T4" fmla="*/ 93 w 258"/>
                <a:gd name="T5" fmla="*/ 142 h 538"/>
                <a:gd name="T6" fmla="*/ 32 w 258"/>
                <a:gd name="T7" fmla="*/ 198 h 538"/>
                <a:gd name="T8" fmla="*/ 46 w 258"/>
                <a:gd name="T9" fmla="*/ 293 h 538"/>
                <a:gd name="T10" fmla="*/ 0 w 258"/>
                <a:gd name="T11" fmla="*/ 456 h 538"/>
                <a:gd name="T12" fmla="*/ 17 w 258"/>
                <a:gd name="T13" fmla="*/ 513 h 538"/>
                <a:gd name="T14" fmla="*/ 258 w 258"/>
                <a:gd name="T15" fmla="*/ 538 h 538"/>
                <a:gd name="T16" fmla="*/ 198 w 258"/>
                <a:gd name="T17" fmla="*/ 422 h 538"/>
                <a:gd name="T18" fmla="*/ 184 w 258"/>
                <a:gd name="T19" fmla="*/ 0 h 538"/>
                <a:gd name="T20" fmla="*/ 82 w 258"/>
                <a:gd name="T21" fmla="*/ 15 h 538"/>
                <a:gd name="T22" fmla="*/ 82 w 258"/>
                <a:gd name="T23" fmla="*/ 1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538">
                  <a:moveTo>
                    <a:pt x="82" y="15"/>
                  </a:moveTo>
                  <a:lnTo>
                    <a:pt x="51" y="85"/>
                  </a:lnTo>
                  <a:lnTo>
                    <a:pt x="93" y="142"/>
                  </a:lnTo>
                  <a:lnTo>
                    <a:pt x="32" y="198"/>
                  </a:lnTo>
                  <a:lnTo>
                    <a:pt x="46" y="293"/>
                  </a:lnTo>
                  <a:lnTo>
                    <a:pt x="0" y="456"/>
                  </a:lnTo>
                  <a:lnTo>
                    <a:pt x="17" y="513"/>
                  </a:lnTo>
                  <a:lnTo>
                    <a:pt x="258" y="538"/>
                  </a:lnTo>
                  <a:lnTo>
                    <a:pt x="198" y="422"/>
                  </a:lnTo>
                  <a:lnTo>
                    <a:pt x="184" y="0"/>
                  </a:lnTo>
                  <a:lnTo>
                    <a:pt x="82" y="15"/>
                  </a:lnTo>
                  <a:lnTo>
                    <a:pt x="82" y="1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1" name="Freeform 57"/>
            <p:cNvSpPr>
              <a:spLocks/>
            </p:cNvSpPr>
            <p:nvPr/>
          </p:nvSpPr>
          <p:spPr bwMode="auto">
            <a:xfrm>
              <a:off x="3939" y="1401"/>
              <a:ext cx="388" cy="308"/>
            </a:xfrm>
            <a:custGeom>
              <a:avLst/>
              <a:gdLst>
                <a:gd name="T0" fmla="*/ 16 w 776"/>
                <a:gd name="T1" fmla="*/ 65 h 616"/>
                <a:gd name="T2" fmla="*/ 0 w 776"/>
                <a:gd name="T3" fmla="*/ 281 h 616"/>
                <a:gd name="T4" fmla="*/ 14 w 776"/>
                <a:gd name="T5" fmla="*/ 466 h 616"/>
                <a:gd name="T6" fmla="*/ 65 w 776"/>
                <a:gd name="T7" fmla="*/ 591 h 616"/>
                <a:gd name="T8" fmla="*/ 82 w 776"/>
                <a:gd name="T9" fmla="*/ 614 h 616"/>
                <a:gd name="T10" fmla="*/ 347 w 776"/>
                <a:gd name="T11" fmla="*/ 616 h 616"/>
                <a:gd name="T12" fmla="*/ 360 w 776"/>
                <a:gd name="T13" fmla="*/ 344 h 616"/>
                <a:gd name="T14" fmla="*/ 360 w 776"/>
                <a:gd name="T15" fmla="*/ 291 h 616"/>
                <a:gd name="T16" fmla="*/ 504 w 776"/>
                <a:gd name="T17" fmla="*/ 270 h 616"/>
                <a:gd name="T18" fmla="*/ 609 w 776"/>
                <a:gd name="T19" fmla="*/ 266 h 616"/>
                <a:gd name="T20" fmla="*/ 776 w 776"/>
                <a:gd name="T21" fmla="*/ 312 h 616"/>
                <a:gd name="T22" fmla="*/ 748 w 776"/>
                <a:gd name="T23" fmla="*/ 146 h 616"/>
                <a:gd name="T24" fmla="*/ 681 w 776"/>
                <a:gd name="T25" fmla="*/ 0 h 616"/>
                <a:gd name="T26" fmla="*/ 577 w 776"/>
                <a:gd name="T27" fmla="*/ 47 h 616"/>
                <a:gd name="T28" fmla="*/ 238 w 776"/>
                <a:gd name="T29" fmla="*/ 17 h 616"/>
                <a:gd name="T30" fmla="*/ 16 w 776"/>
                <a:gd name="T31" fmla="*/ 65 h 616"/>
                <a:gd name="T32" fmla="*/ 16 w 776"/>
                <a:gd name="T33" fmla="*/ 65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6" h="616">
                  <a:moveTo>
                    <a:pt x="16" y="65"/>
                  </a:moveTo>
                  <a:lnTo>
                    <a:pt x="0" y="281"/>
                  </a:lnTo>
                  <a:lnTo>
                    <a:pt x="14" y="466"/>
                  </a:lnTo>
                  <a:lnTo>
                    <a:pt x="65" y="591"/>
                  </a:lnTo>
                  <a:lnTo>
                    <a:pt x="82" y="614"/>
                  </a:lnTo>
                  <a:lnTo>
                    <a:pt x="347" y="616"/>
                  </a:lnTo>
                  <a:lnTo>
                    <a:pt x="360" y="344"/>
                  </a:lnTo>
                  <a:lnTo>
                    <a:pt x="360" y="291"/>
                  </a:lnTo>
                  <a:lnTo>
                    <a:pt x="504" y="270"/>
                  </a:lnTo>
                  <a:lnTo>
                    <a:pt x="609" y="266"/>
                  </a:lnTo>
                  <a:lnTo>
                    <a:pt x="776" y="312"/>
                  </a:lnTo>
                  <a:lnTo>
                    <a:pt x="748" y="146"/>
                  </a:lnTo>
                  <a:lnTo>
                    <a:pt x="681" y="0"/>
                  </a:lnTo>
                  <a:lnTo>
                    <a:pt x="577" y="47"/>
                  </a:lnTo>
                  <a:lnTo>
                    <a:pt x="238" y="17"/>
                  </a:lnTo>
                  <a:lnTo>
                    <a:pt x="16" y="65"/>
                  </a:lnTo>
                  <a:lnTo>
                    <a:pt x="16" y="6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2" name="Freeform 58"/>
            <p:cNvSpPr>
              <a:spLocks/>
            </p:cNvSpPr>
            <p:nvPr/>
          </p:nvSpPr>
          <p:spPr bwMode="auto">
            <a:xfrm>
              <a:off x="4134" y="1558"/>
              <a:ext cx="181" cy="154"/>
            </a:xfrm>
            <a:custGeom>
              <a:avLst/>
              <a:gdLst>
                <a:gd name="T0" fmla="*/ 10 w 361"/>
                <a:gd name="T1" fmla="*/ 294 h 308"/>
                <a:gd name="T2" fmla="*/ 0 w 361"/>
                <a:gd name="T3" fmla="*/ 142 h 308"/>
                <a:gd name="T4" fmla="*/ 8 w 361"/>
                <a:gd name="T5" fmla="*/ 17 h 308"/>
                <a:gd name="T6" fmla="*/ 181 w 361"/>
                <a:gd name="T7" fmla="*/ 0 h 308"/>
                <a:gd name="T8" fmla="*/ 361 w 361"/>
                <a:gd name="T9" fmla="*/ 47 h 308"/>
                <a:gd name="T10" fmla="*/ 361 w 361"/>
                <a:gd name="T11" fmla="*/ 247 h 308"/>
                <a:gd name="T12" fmla="*/ 350 w 361"/>
                <a:gd name="T13" fmla="*/ 308 h 308"/>
                <a:gd name="T14" fmla="*/ 10 w 361"/>
                <a:gd name="T15" fmla="*/ 294 h 308"/>
                <a:gd name="T16" fmla="*/ 10 w 361"/>
                <a:gd name="T17" fmla="*/ 2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08">
                  <a:moveTo>
                    <a:pt x="10" y="294"/>
                  </a:moveTo>
                  <a:lnTo>
                    <a:pt x="0" y="142"/>
                  </a:lnTo>
                  <a:lnTo>
                    <a:pt x="8" y="17"/>
                  </a:lnTo>
                  <a:lnTo>
                    <a:pt x="181" y="0"/>
                  </a:lnTo>
                  <a:lnTo>
                    <a:pt x="361" y="47"/>
                  </a:lnTo>
                  <a:lnTo>
                    <a:pt x="361" y="247"/>
                  </a:lnTo>
                  <a:lnTo>
                    <a:pt x="350" y="308"/>
                  </a:lnTo>
                  <a:lnTo>
                    <a:pt x="10" y="294"/>
                  </a:lnTo>
                  <a:lnTo>
                    <a:pt x="10" y="29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3" name="Freeform 59"/>
            <p:cNvSpPr>
              <a:spLocks/>
            </p:cNvSpPr>
            <p:nvPr/>
          </p:nvSpPr>
          <p:spPr bwMode="auto">
            <a:xfrm>
              <a:off x="4107" y="716"/>
              <a:ext cx="117" cy="37"/>
            </a:xfrm>
            <a:custGeom>
              <a:avLst/>
              <a:gdLst>
                <a:gd name="T0" fmla="*/ 0 w 234"/>
                <a:gd name="T1" fmla="*/ 8 h 72"/>
                <a:gd name="T2" fmla="*/ 27 w 234"/>
                <a:gd name="T3" fmla="*/ 15 h 72"/>
                <a:gd name="T4" fmla="*/ 70 w 234"/>
                <a:gd name="T5" fmla="*/ 15 h 72"/>
                <a:gd name="T6" fmla="*/ 99 w 234"/>
                <a:gd name="T7" fmla="*/ 19 h 72"/>
                <a:gd name="T8" fmla="*/ 127 w 234"/>
                <a:gd name="T9" fmla="*/ 13 h 72"/>
                <a:gd name="T10" fmla="*/ 169 w 234"/>
                <a:gd name="T11" fmla="*/ 13 h 72"/>
                <a:gd name="T12" fmla="*/ 209 w 234"/>
                <a:gd name="T13" fmla="*/ 15 h 72"/>
                <a:gd name="T14" fmla="*/ 232 w 234"/>
                <a:gd name="T15" fmla="*/ 0 h 72"/>
                <a:gd name="T16" fmla="*/ 234 w 234"/>
                <a:gd name="T17" fmla="*/ 15 h 72"/>
                <a:gd name="T18" fmla="*/ 209 w 234"/>
                <a:gd name="T19" fmla="*/ 36 h 72"/>
                <a:gd name="T20" fmla="*/ 205 w 234"/>
                <a:gd name="T21" fmla="*/ 23 h 72"/>
                <a:gd name="T22" fmla="*/ 190 w 234"/>
                <a:gd name="T23" fmla="*/ 21 h 72"/>
                <a:gd name="T24" fmla="*/ 186 w 234"/>
                <a:gd name="T25" fmla="*/ 28 h 72"/>
                <a:gd name="T26" fmla="*/ 181 w 234"/>
                <a:gd name="T27" fmla="*/ 21 h 72"/>
                <a:gd name="T28" fmla="*/ 169 w 234"/>
                <a:gd name="T29" fmla="*/ 21 h 72"/>
                <a:gd name="T30" fmla="*/ 167 w 234"/>
                <a:gd name="T31" fmla="*/ 27 h 72"/>
                <a:gd name="T32" fmla="*/ 160 w 234"/>
                <a:gd name="T33" fmla="*/ 21 h 72"/>
                <a:gd name="T34" fmla="*/ 144 w 234"/>
                <a:gd name="T35" fmla="*/ 23 h 72"/>
                <a:gd name="T36" fmla="*/ 137 w 234"/>
                <a:gd name="T37" fmla="*/ 36 h 72"/>
                <a:gd name="T38" fmla="*/ 133 w 234"/>
                <a:gd name="T39" fmla="*/ 27 h 72"/>
                <a:gd name="T40" fmla="*/ 122 w 234"/>
                <a:gd name="T41" fmla="*/ 25 h 72"/>
                <a:gd name="T42" fmla="*/ 108 w 234"/>
                <a:gd name="T43" fmla="*/ 25 h 72"/>
                <a:gd name="T44" fmla="*/ 105 w 234"/>
                <a:gd name="T45" fmla="*/ 36 h 72"/>
                <a:gd name="T46" fmla="*/ 99 w 234"/>
                <a:gd name="T47" fmla="*/ 27 h 72"/>
                <a:gd name="T48" fmla="*/ 87 w 234"/>
                <a:gd name="T49" fmla="*/ 25 h 72"/>
                <a:gd name="T50" fmla="*/ 80 w 234"/>
                <a:gd name="T51" fmla="*/ 28 h 72"/>
                <a:gd name="T52" fmla="*/ 80 w 234"/>
                <a:gd name="T53" fmla="*/ 36 h 72"/>
                <a:gd name="T54" fmla="*/ 74 w 234"/>
                <a:gd name="T55" fmla="*/ 28 h 72"/>
                <a:gd name="T56" fmla="*/ 67 w 234"/>
                <a:gd name="T57" fmla="*/ 25 h 72"/>
                <a:gd name="T58" fmla="*/ 59 w 234"/>
                <a:gd name="T59" fmla="*/ 27 h 72"/>
                <a:gd name="T60" fmla="*/ 59 w 234"/>
                <a:gd name="T61" fmla="*/ 36 h 72"/>
                <a:gd name="T62" fmla="*/ 51 w 234"/>
                <a:gd name="T63" fmla="*/ 25 h 72"/>
                <a:gd name="T64" fmla="*/ 40 w 234"/>
                <a:gd name="T65" fmla="*/ 25 h 72"/>
                <a:gd name="T66" fmla="*/ 34 w 234"/>
                <a:gd name="T67" fmla="*/ 32 h 72"/>
                <a:gd name="T68" fmla="*/ 30 w 234"/>
                <a:gd name="T69" fmla="*/ 23 h 72"/>
                <a:gd name="T70" fmla="*/ 21 w 234"/>
                <a:gd name="T71" fmla="*/ 21 h 72"/>
                <a:gd name="T72" fmla="*/ 25 w 234"/>
                <a:gd name="T73" fmla="*/ 28 h 72"/>
                <a:gd name="T74" fmla="*/ 32 w 234"/>
                <a:gd name="T75" fmla="*/ 42 h 72"/>
                <a:gd name="T76" fmla="*/ 48 w 234"/>
                <a:gd name="T77" fmla="*/ 46 h 72"/>
                <a:gd name="T78" fmla="*/ 53 w 234"/>
                <a:gd name="T79" fmla="*/ 53 h 72"/>
                <a:gd name="T80" fmla="*/ 70 w 234"/>
                <a:gd name="T81" fmla="*/ 55 h 72"/>
                <a:gd name="T82" fmla="*/ 86 w 234"/>
                <a:gd name="T83" fmla="*/ 61 h 72"/>
                <a:gd name="T84" fmla="*/ 108 w 234"/>
                <a:gd name="T85" fmla="*/ 63 h 72"/>
                <a:gd name="T86" fmla="*/ 89 w 234"/>
                <a:gd name="T87" fmla="*/ 72 h 72"/>
                <a:gd name="T88" fmla="*/ 51 w 234"/>
                <a:gd name="T89" fmla="*/ 63 h 72"/>
                <a:gd name="T90" fmla="*/ 23 w 234"/>
                <a:gd name="T91" fmla="*/ 46 h 72"/>
                <a:gd name="T92" fmla="*/ 2 w 234"/>
                <a:gd name="T93" fmla="*/ 27 h 72"/>
                <a:gd name="T94" fmla="*/ 0 w 234"/>
                <a:gd name="T95" fmla="*/ 8 h 72"/>
                <a:gd name="T96" fmla="*/ 0 w 234"/>
                <a:gd name="T97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72">
                  <a:moveTo>
                    <a:pt x="0" y="8"/>
                  </a:moveTo>
                  <a:lnTo>
                    <a:pt x="27" y="15"/>
                  </a:lnTo>
                  <a:lnTo>
                    <a:pt x="70" y="15"/>
                  </a:lnTo>
                  <a:lnTo>
                    <a:pt x="99" y="19"/>
                  </a:lnTo>
                  <a:lnTo>
                    <a:pt x="127" y="13"/>
                  </a:lnTo>
                  <a:lnTo>
                    <a:pt x="169" y="13"/>
                  </a:lnTo>
                  <a:lnTo>
                    <a:pt x="209" y="15"/>
                  </a:lnTo>
                  <a:lnTo>
                    <a:pt x="232" y="0"/>
                  </a:lnTo>
                  <a:lnTo>
                    <a:pt x="234" y="15"/>
                  </a:lnTo>
                  <a:lnTo>
                    <a:pt x="209" y="36"/>
                  </a:lnTo>
                  <a:lnTo>
                    <a:pt x="205" y="23"/>
                  </a:lnTo>
                  <a:lnTo>
                    <a:pt x="190" y="21"/>
                  </a:lnTo>
                  <a:lnTo>
                    <a:pt x="186" y="28"/>
                  </a:lnTo>
                  <a:lnTo>
                    <a:pt x="181" y="21"/>
                  </a:lnTo>
                  <a:lnTo>
                    <a:pt x="169" y="21"/>
                  </a:lnTo>
                  <a:lnTo>
                    <a:pt x="167" y="27"/>
                  </a:lnTo>
                  <a:lnTo>
                    <a:pt x="160" y="21"/>
                  </a:lnTo>
                  <a:lnTo>
                    <a:pt x="144" y="23"/>
                  </a:lnTo>
                  <a:lnTo>
                    <a:pt x="137" y="36"/>
                  </a:lnTo>
                  <a:lnTo>
                    <a:pt x="133" y="27"/>
                  </a:lnTo>
                  <a:lnTo>
                    <a:pt x="122" y="25"/>
                  </a:lnTo>
                  <a:lnTo>
                    <a:pt x="108" y="25"/>
                  </a:lnTo>
                  <a:lnTo>
                    <a:pt x="105" y="36"/>
                  </a:lnTo>
                  <a:lnTo>
                    <a:pt x="99" y="27"/>
                  </a:lnTo>
                  <a:lnTo>
                    <a:pt x="87" y="25"/>
                  </a:lnTo>
                  <a:lnTo>
                    <a:pt x="80" y="28"/>
                  </a:lnTo>
                  <a:lnTo>
                    <a:pt x="80" y="36"/>
                  </a:lnTo>
                  <a:lnTo>
                    <a:pt x="74" y="28"/>
                  </a:lnTo>
                  <a:lnTo>
                    <a:pt x="67" y="25"/>
                  </a:lnTo>
                  <a:lnTo>
                    <a:pt x="59" y="27"/>
                  </a:lnTo>
                  <a:lnTo>
                    <a:pt x="59" y="36"/>
                  </a:lnTo>
                  <a:lnTo>
                    <a:pt x="51" y="25"/>
                  </a:lnTo>
                  <a:lnTo>
                    <a:pt x="40" y="25"/>
                  </a:lnTo>
                  <a:lnTo>
                    <a:pt x="34" y="32"/>
                  </a:lnTo>
                  <a:lnTo>
                    <a:pt x="30" y="23"/>
                  </a:lnTo>
                  <a:lnTo>
                    <a:pt x="21" y="21"/>
                  </a:lnTo>
                  <a:lnTo>
                    <a:pt x="25" y="28"/>
                  </a:lnTo>
                  <a:lnTo>
                    <a:pt x="32" y="42"/>
                  </a:lnTo>
                  <a:lnTo>
                    <a:pt x="48" y="46"/>
                  </a:lnTo>
                  <a:lnTo>
                    <a:pt x="53" y="53"/>
                  </a:lnTo>
                  <a:lnTo>
                    <a:pt x="70" y="55"/>
                  </a:lnTo>
                  <a:lnTo>
                    <a:pt x="86" y="61"/>
                  </a:lnTo>
                  <a:lnTo>
                    <a:pt x="108" y="63"/>
                  </a:lnTo>
                  <a:lnTo>
                    <a:pt x="89" y="72"/>
                  </a:lnTo>
                  <a:lnTo>
                    <a:pt x="51" y="63"/>
                  </a:lnTo>
                  <a:lnTo>
                    <a:pt x="23" y="46"/>
                  </a:lnTo>
                  <a:lnTo>
                    <a:pt x="2" y="2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4" name="Freeform 60"/>
            <p:cNvSpPr>
              <a:spLocks/>
            </p:cNvSpPr>
            <p:nvPr/>
          </p:nvSpPr>
          <p:spPr bwMode="auto">
            <a:xfrm>
              <a:off x="4142" y="728"/>
              <a:ext cx="74" cy="27"/>
            </a:xfrm>
            <a:custGeom>
              <a:avLst/>
              <a:gdLst>
                <a:gd name="T0" fmla="*/ 19 w 149"/>
                <a:gd name="T1" fmla="*/ 47 h 53"/>
                <a:gd name="T2" fmla="*/ 50 w 149"/>
                <a:gd name="T3" fmla="*/ 53 h 53"/>
                <a:gd name="T4" fmla="*/ 80 w 149"/>
                <a:gd name="T5" fmla="*/ 44 h 53"/>
                <a:gd name="T6" fmla="*/ 109 w 149"/>
                <a:gd name="T7" fmla="*/ 34 h 53"/>
                <a:gd name="T8" fmla="*/ 134 w 149"/>
                <a:gd name="T9" fmla="*/ 19 h 53"/>
                <a:gd name="T10" fmla="*/ 149 w 149"/>
                <a:gd name="T11" fmla="*/ 2 h 53"/>
                <a:gd name="T12" fmla="*/ 137 w 149"/>
                <a:gd name="T13" fmla="*/ 0 h 53"/>
                <a:gd name="T14" fmla="*/ 135 w 149"/>
                <a:gd name="T15" fmla="*/ 11 h 53"/>
                <a:gd name="T16" fmla="*/ 120 w 149"/>
                <a:gd name="T17" fmla="*/ 21 h 53"/>
                <a:gd name="T18" fmla="*/ 103 w 149"/>
                <a:gd name="T19" fmla="*/ 26 h 53"/>
                <a:gd name="T20" fmla="*/ 92 w 149"/>
                <a:gd name="T21" fmla="*/ 30 h 53"/>
                <a:gd name="T22" fmla="*/ 69 w 149"/>
                <a:gd name="T23" fmla="*/ 36 h 53"/>
                <a:gd name="T24" fmla="*/ 61 w 149"/>
                <a:gd name="T25" fmla="*/ 40 h 53"/>
                <a:gd name="T26" fmla="*/ 37 w 149"/>
                <a:gd name="T27" fmla="*/ 40 h 53"/>
                <a:gd name="T28" fmla="*/ 0 w 149"/>
                <a:gd name="T29" fmla="*/ 40 h 53"/>
                <a:gd name="T30" fmla="*/ 19 w 149"/>
                <a:gd name="T31" fmla="*/ 47 h 53"/>
                <a:gd name="T32" fmla="*/ 19 w 149"/>
                <a:gd name="T33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9" h="53">
                  <a:moveTo>
                    <a:pt x="19" y="47"/>
                  </a:moveTo>
                  <a:lnTo>
                    <a:pt x="50" y="53"/>
                  </a:lnTo>
                  <a:lnTo>
                    <a:pt x="80" y="44"/>
                  </a:lnTo>
                  <a:lnTo>
                    <a:pt x="109" y="34"/>
                  </a:lnTo>
                  <a:lnTo>
                    <a:pt x="134" y="19"/>
                  </a:lnTo>
                  <a:lnTo>
                    <a:pt x="149" y="2"/>
                  </a:lnTo>
                  <a:lnTo>
                    <a:pt x="137" y="0"/>
                  </a:lnTo>
                  <a:lnTo>
                    <a:pt x="135" y="11"/>
                  </a:lnTo>
                  <a:lnTo>
                    <a:pt x="120" y="21"/>
                  </a:lnTo>
                  <a:lnTo>
                    <a:pt x="103" y="26"/>
                  </a:lnTo>
                  <a:lnTo>
                    <a:pt x="92" y="30"/>
                  </a:lnTo>
                  <a:lnTo>
                    <a:pt x="69" y="36"/>
                  </a:lnTo>
                  <a:lnTo>
                    <a:pt x="61" y="40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19" y="47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5" name="Freeform 61"/>
            <p:cNvSpPr>
              <a:spLocks/>
            </p:cNvSpPr>
            <p:nvPr/>
          </p:nvSpPr>
          <p:spPr bwMode="auto">
            <a:xfrm>
              <a:off x="4120" y="748"/>
              <a:ext cx="82" cy="36"/>
            </a:xfrm>
            <a:custGeom>
              <a:avLst/>
              <a:gdLst>
                <a:gd name="T0" fmla="*/ 76 w 163"/>
                <a:gd name="T1" fmla="*/ 36 h 72"/>
                <a:gd name="T2" fmla="*/ 102 w 163"/>
                <a:gd name="T3" fmla="*/ 36 h 72"/>
                <a:gd name="T4" fmla="*/ 140 w 163"/>
                <a:gd name="T5" fmla="*/ 21 h 72"/>
                <a:gd name="T6" fmla="*/ 163 w 163"/>
                <a:gd name="T7" fmla="*/ 9 h 72"/>
                <a:gd name="T8" fmla="*/ 142 w 163"/>
                <a:gd name="T9" fmla="*/ 26 h 72"/>
                <a:gd name="T10" fmla="*/ 125 w 163"/>
                <a:gd name="T11" fmla="*/ 42 h 72"/>
                <a:gd name="T12" fmla="*/ 131 w 163"/>
                <a:gd name="T13" fmla="*/ 51 h 72"/>
                <a:gd name="T14" fmla="*/ 152 w 163"/>
                <a:gd name="T15" fmla="*/ 68 h 72"/>
                <a:gd name="T16" fmla="*/ 97 w 163"/>
                <a:gd name="T17" fmla="*/ 66 h 72"/>
                <a:gd name="T18" fmla="*/ 38 w 163"/>
                <a:gd name="T19" fmla="*/ 72 h 72"/>
                <a:gd name="T20" fmla="*/ 45 w 163"/>
                <a:gd name="T21" fmla="*/ 57 h 72"/>
                <a:gd name="T22" fmla="*/ 28 w 163"/>
                <a:gd name="T23" fmla="*/ 32 h 72"/>
                <a:gd name="T24" fmla="*/ 0 w 163"/>
                <a:gd name="T25" fmla="*/ 0 h 72"/>
                <a:gd name="T26" fmla="*/ 28 w 163"/>
                <a:gd name="T27" fmla="*/ 19 h 72"/>
                <a:gd name="T28" fmla="*/ 49 w 163"/>
                <a:gd name="T29" fmla="*/ 30 h 72"/>
                <a:gd name="T30" fmla="*/ 76 w 163"/>
                <a:gd name="T31" fmla="*/ 36 h 72"/>
                <a:gd name="T32" fmla="*/ 76 w 163"/>
                <a:gd name="T3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72">
                  <a:moveTo>
                    <a:pt x="76" y="36"/>
                  </a:moveTo>
                  <a:lnTo>
                    <a:pt x="102" y="36"/>
                  </a:lnTo>
                  <a:lnTo>
                    <a:pt x="140" y="21"/>
                  </a:lnTo>
                  <a:lnTo>
                    <a:pt x="163" y="9"/>
                  </a:lnTo>
                  <a:lnTo>
                    <a:pt x="142" y="26"/>
                  </a:lnTo>
                  <a:lnTo>
                    <a:pt x="125" y="42"/>
                  </a:lnTo>
                  <a:lnTo>
                    <a:pt x="131" y="51"/>
                  </a:lnTo>
                  <a:lnTo>
                    <a:pt x="152" y="68"/>
                  </a:lnTo>
                  <a:lnTo>
                    <a:pt x="97" y="66"/>
                  </a:lnTo>
                  <a:lnTo>
                    <a:pt x="38" y="72"/>
                  </a:lnTo>
                  <a:lnTo>
                    <a:pt x="45" y="57"/>
                  </a:lnTo>
                  <a:lnTo>
                    <a:pt x="28" y="32"/>
                  </a:lnTo>
                  <a:lnTo>
                    <a:pt x="0" y="0"/>
                  </a:lnTo>
                  <a:lnTo>
                    <a:pt x="28" y="19"/>
                  </a:lnTo>
                  <a:lnTo>
                    <a:pt x="49" y="30"/>
                  </a:lnTo>
                  <a:lnTo>
                    <a:pt x="76" y="36"/>
                  </a:lnTo>
                  <a:lnTo>
                    <a:pt x="7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6" name="Freeform 62"/>
            <p:cNvSpPr>
              <a:spLocks/>
            </p:cNvSpPr>
            <p:nvPr/>
          </p:nvSpPr>
          <p:spPr bwMode="auto">
            <a:xfrm>
              <a:off x="4120" y="678"/>
              <a:ext cx="67" cy="39"/>
            </a:xfrm>
            <a:custGeom>
              <a:avLst/>
              <a:gdLst>
                <a:gd name="T0" fmla="*/ 9 w 135"/>
                <a:gd name="T1" fmla="*/ 4 h 78"/>
                <a:gd name="T2" fmla="*/ 5 w 135"/>
                <a:gd name="T3" fmla="*/ 17 h 78"/>
                <a:gd name="T4" fmla="*/ 11 w 135"/>
                <a:gd name="T5" fmla="*/ 32 h 78"/>
                <a:gd name="T6" fmla="*/ 36 w 135"/>
                <a:gd name="T7" fmla="*/ 34 h 78"/>
                <a:gd name="T8" fmla="*/ 42 w 135"/>
                <a:gd name="T9" fmla="*/ 0 h 78"/>
                <a:gd name="T10" fmla="*/ 49 w 135"/>
                <a:gd name="T11" fmla="*/ 44 h 78"/>
                <a:gd name="T12" fmla="*/ 72 w 135"/>
                <a:gd name="T13" fmla="*/ 57 h 78"/>
                <a:gd name="T14" fmla="*/ 91 w 135"/>
                <a:gd name="T15" fmla="*/ 57 h 78"/>
                <a:gd name="T16" fmla="*/ 106 w 135"/>
                <a:gd name="T17" fmla="*/ 40 h 78"/>
                <a:gd name="T18" fmla="*/ 119 w 135"/>
                <a:gd name="T19" fmla="*/ 25 h 78"/>
                <a:gd name="T20" fmla="*/ 135 w 135"/>
                <a:gd name="T21" fmla="*/ 30 h 78"/>
                <a:gd name="T22" fmla="*/ 129 w 135"/>
                <a:gd name="T23" fmla="*/ 40 h 78"/>
                <a:gd name="T24" fmla="*/ 108 w 135"/>
                <a:gd name="T25" fmla="*/ 46 h 78"/>
                <a:gd name="T26" fmla="*/ 104 w 135"/>
                <a:gd name="T27" fmla="*/ 68 h 78"/>
                <a:gd name="T28" fmla="*/ 83 w 135"/>
                <a:gd name="T29" fmla="*/ 78 h 78"/>
                <a:gd name="T30" fmla="*/ 55 w 135"/>
                <a:gd name="T31" fmla="*/ 70 h 78"/>
                <a:gd name="T32" fmla="*/ 45 w 135"/>
                <a:gd name="T33" fmla="*/ 59 h 78"/>
                <a:gd name="T34" fmla="*/ 32 w 135"/>
                <a:gd name="T35" fmla="*/ 46 h 78"/>
                <a:gd name="T36" fmla="*/ 9 w 135"/>
                <a:gd name="T37" fmla="*/ 38 h 78"/>
                <a:gd name="T38" fmla="*/ 0 w 135"/>
                <a:gd name="T39" fmla="*/ 21 h 78"/>
                <a:gd name="T40" fmla="*/ 2 w 135"/>
                <a:gd name="T41" fmla="*/ 4 h 78"/>
                <a:gd name="T42" fmla="*/ 9 w 135"/>
                <a:gd name="T43" fmla="*/ 4 h 78"/>
                <a:gd name="T44" fmla="*/ 9 w 135"/>
                <a:gd name="T4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78">
                  <a:moveTo>
                    <a:pt x="9" y="4"/>
                  </a:moveTo>
                  <a:lnTo>
                    <a:pt x="5" y="17"/>
                  </a:lnTo>
                  <a:lnTo>
                    <a:pt x="11" y="32"/>
                  </a:lnTo>
                  <a:lnTo>
                    <a:pt x="36" y="34"/>
                  </a:lnTo>
                  <a:lnTo>
                    <a:pt x="42" y="0"/>
                  </a:lnTo>
                  <a:lnTo>
                    <a:pt x="49" y="44"/>
                  </a:lnTo>
                  <a:lnTo>
                    <a:pt x="72" y="57"/>
                  </a:lnTo>
                  <a:lnTo>
                    <a:pt x="91" y="57"/>
                  </a:lnTo>
                  <a:lnTo>
                    <a:pt x="106" y="40"/>
                  </a:lnTo>
                  <a:lnTo>
                    <a:pt x="119" y="25"/>
                  </a:lnTo>
                  <a:lnTo>
                    <a:pt x="135" y="30"/>
                  </a:lnTo>
                  <a:lnTo>
                    <a:pt x="129" y="40"/>
                  </a:lnTo>
                  <a:lnTo>
                    <a:pt x="108" y="46"/>
                  </a:lnTo>
                  <a:lnTo>
                    <a:pt x="104" y="68"/>
                  </a:lnTo>
                  <a:lnTo>
                    <a:pt x="83" y="78"/>
                  </a:lnTo>
                  <a:lnTo>
                    <a:pt x="55" y="70"/>
                  </a:lnTo>
                  <a:lnTo>
                    <a:pt x="45" y="59"/>
                  </a:lnTo>
                  <a:lnTo>
                    <a:pt x="32" y="46"/>
                  </a:lnTo>
                  <a:lnTo>
                    <a:pt x="9" y="38"/>
                  </a:lnTo>
                  <a:lnTo>
                    <a:pt x="0" y="21"/>
                  </a:lnTo>
                  <a:lnTo>
                    <a:pt x="2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7" name="Freeform 63"/>
            <p:cNvSpPr>
              <a:spLocks/>
            </p:cNvSpPr>
            <p:nvPr/>
          </p:nvSpPr>
          <p:spPr bwMode="auto">
            <a:xfrm>
              <a:off x="4187" y="667"/>
              <a:ext cx="62" cy="54"/>
            </a:xfrm>
            <a:custGeom>
              <a:avLst/>
              <a:gdLst>
                <a:gd name="T0" fmla="*/ 7 w 123"/>
                <a:gd name="T1" fmla="*/ 11 h 108"/>
                <a:gd name="T2" fmla="*/ 15 w 123"/>
                <a:gd name="T3" fmla="*/ 27 h 108"/>
                <a:gd name="T4" fmla="*/ 13 w 123"/>
                <a:gd name="T5" fmla="*/ 48 h 108"/>
                <a:gd name="T6" fmla="*/ 0 w 123"/>
                <a:gd name="T7" fmla="*/ 65 h 108"/>
                <a:gd name="T8" fmla="*/ 19 w 123"/>
                <a:gd name="T9" fmla="*/ 53 h 108"/>
                <a:gd name="T10" fmla="*/ 24 w 123"/>
                <a:gd name="T11" fmla="*/ 32 h 108"/>
                <a:gd name="T12" fmla="*/ 47 w 123"/>
                <a:gd name="T13" fmla="*/ 53 h 108"/>
                <a:gd name="T14" fmla="*/ 57 w 123"/>
                <a:gd name="T15" fmla="*/ 65 h 108"/>
                <a:gd name="T16" fmla="*/ 64 w 123"/>
                <a:gd name="T17" fmla="*/ 95 h 108"/>
                <a:gd name="T18" fmla="*/ 72 w 123"/>
                <a:gd name="T19" fmla="*/ 72 h 108"/>
                <a:gd name="T20" fmla="*/ 102 w 123"/>
                <a:gd name="T21" fmla="*/ 78 h 108"/>
                <a:gd name="T22" fmla="*/ 121 w 123"/>
                <a:gd name="T23" fmla="*/ 108 h 108"/>
                <a:gd name="T24" fmla="*/ 123 w 123"/>
                <a:gd name="T25" fmla="*/ 76 h 108"/>
                <a:gd name="T26" fmla="*/ 97 w 123"/>
                <a:gd name="T27" fmla="*/ 53 h 108"/>
                <a:gd name="T28" fmla="*/ 61 w 123"/>
                <a:gd name="T29" fmla="*/ 38 h 108"/>
                <a:gd name="T30" fmla="*/ 38 w 123"/>
                <a:gd name="T31" fmla="*/ 17 h 108"/>
                <a:gd name="T32" fmla="*/ 26 w 123"/>
                <a:gd name="T33" fmla="*/ 17 h 108"/>
                <a:gd name="T34" fmla="*/ 9 w 123"/>
                <a:gd name="T35" fmla="*/ 0 h 108"/>
                <a:gd name="T36" fmla="*/ 7 w 123"/>
                <a:gd name="T37" fmla="*/ 11 h 108"/>
                <a:gd name="T38" fmla="*/ 7 w 123"/>
                <a:gd name="T39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08">
                  <a:moveTo>
                    <a:pt x="7" y="11"/>
                  </a:moveTo>
                  <a:lnTo>
                    <a:pt x="15" y="27"/>
                  </a:lnTo>
                  <a:lnTo>
                    <a:pt x="13" y="48"/>
                  </a:lnTo>
                  <a:lnTo>
                    <a:pt x="0" y="65"/>
                  </a:lnTo>
                  <a:lnTo>
                    <a:pt x="19" y="53"/>
                  </a:lnTo>
                  <a:lnTo>
                    <a:pt x="24" y="32"/>
                  </a:lnTo>
                  <a:lnTo>
                    <a:pt x="47" y="53"/>
                  </a:lnTo>
                  <a:lnTo>
                    <a:pt x="57" y="65"/>
                  </a:lnTo>
                  <a:lnTo>
                    <a:pt x="64" y="95"/>
                  </a:lnTo>
                  <a:lnTo>
                    <a:pt x="72" y="72"/>
                  </a:lnTo>
                  <a:lnTo>
                    <a:pt x="102" y="78"/>
                  </a:lnTo>
                  <a:lnTo>
                    <a:pt x="121" y="108"/>
                  </a:lnTo>
                  <a:lnTo>
                    <a:pt x="123" y="76"/>
                  </a:lnTo>
                  <a:lnTo>
                    <a:pt x="97" y="53"/>
                  </a:lnTo>
                  <a:lnTo>
                    <a:pt x="61" y="38"/>
                  </a:lnTo>
                  <a:lnTo>
                    <a:pt x="38" y="17"/>
                  </a:lnTo>
                  <a:lnTo>
                    <a:pt x="26" y="17"/>
                  </a:lnTo>
                  <a:lnTo>
                    <a:pt x="9" y="0"/>
                  </a:lnTo>
                  <a:lnTo>
                    <a:pt x="7" y="11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8" name="Freeform 64"/>
            <p:cNvSpPr>
              <a:spLocks/>
            </p:cNvSpPr>
            <p:nvPr/>
          </p:nvSpPr>
          <p:spPr bwMode="auto">
            <a:xfrm>
              <a:off x="4077" y="681"/>
              <a:ext cx="42" cy="50"/>
            </a:xfrm>
            <a:custGeom>
              <a:avLst/>
              <a:gdLst>
                <a:gd name="T0" fmla="*/ 84 w 84"/>
                <a:gd name="T1" fmla="*/ 0 h 98"/>
                <a:gd name="T2" fmla="*/ 65 w 84"/>
                <a:gd name="T3" fmla="*/ 9 h 98"/>
                <a:gd name="T4" fmla="*/ 46 w 84"/>
                <a:gd name="T5" fmla="*/ 26 h 98"/>
                <a:gd name="T6" fmla="*/ 17 w 84"/>
                <a:gd name="T7" fmla="*/ 36 h 98"/>
                <a:gd name="T8" fmla="*/ 0 w 84"/>
                <a:gd name="T9" fmla="*/ 62 h 98"/>
                <a:gd name="T10" fmla="*/ 10 w 84"/>
                <a:gd name="T11" fmla="*/ 87 h 98"/>
                <a:gd name="T12" fmla="*/ 21 w 84"/>
                <a:gd name="T13" fmla="*/ 62 h 98"/>
                <a:gd name="T14" fmla="*/ 46 w 84"/>
                <a:gd name="T15" fmla="*/ 79 h 98"/>
                <a:gd name="T16" fmla="*/ 69 w 84"/>
                <a:gd name="T17" fmla="*/ 98 h 98"/>
                <a:gd name="T18" fmla="*/ 63 w 84"/>
                <a:gd name="T19" fmla="*/ 70 h 98"/>
                <a:gd name="T20" fmla="*/ 78 w 84"/>
                <a:gd name="T21" fmla="*/ 55 h 98"/>
                <a:gd name="T22" fmla="*/ 67 w 84"/>
                <a:gd name="T23" fmla="*/ 41 h 98"/>
                <a:gd name="T24" fmla="*/ 69 w 84"/>
                <a:gd name="T25" fmla="*/ 19 h 98"/>
                <a:gd name="T26" fmla="*/ 84 w 84"/>
                <a:gd name="T27" fmla="*/ 0 h 98"/>
                <a:gd name="T28" fmla="*/ 84 w 84"/>
                <a:gd name="T2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8">
                  <a:moveTo>
                    <a:pt x="84" y="0"/>
                  </a:moveTo>
                  <a:lnTo>
                    <a:pt x="65" y="9"/>
                  </a:lnTo>
                  <a:lnTo>
                    <a:pt x="46" y="26"/>
                  </a:lnTo>
                  <a:lnTo>
                    <a:pt x="17" y="36"/>
                  </a:lnTo>
                  <a:lnTo>
                    <a:pt x="0" y="62"/>
                  </a:lnTo>
                  <a:lnTo>
                    <a:pt x="10" y="87"/>
                  </a:lnTo>
                  <a:lnTo>
                    <a:pt x="21" y="62"/>
                  </a:lnTo>
                  <a:lnTo>
                    <a:pt x="46" y="79"/>
                  </a:lnTo>
                  <a:lnTo>
                    <a:pt x="69" y="98"/>
                  </a:lnTo>
                  <a:lnTo>
                    <a:pt x="63" y="70"/>
                  </a:lnTo>
                  <a:lnTo>
                    <a:pt x="78" y="55"/>
                  </a:lnTo>
                  <a:lnTo>
                    <a:pt x="67" y="41"/>
                  </a:lnTo>
                  <a:lnTo>
                    <a:pt x="69" y="19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9" name="Freeform 65"/>
            <p:cNvSpPr>
              <a:spLocks/>
            </p:cNvSpPr>
            <p:nvPr/>
          </p:nvSpPr>
          <p:spPr bwMode="auto">
            <a:xfrm>
              <a:off x="4051" y="628"/>
              <a:ext cx="172" cy="244"/>
            </a:xfrm>
            <a:custGeom>
              <a:avLst/>
              <a:gdLst>
                <a:gd name="T0" fmla="*/ 7 w 342"/>
                <a:gd name="T1" fmla="*/ 40 h 489"/>
                <a:gd name="T2" fmla="*/ 0 w 342"/>
                <a:gd name="T3" fmla="*/ 99 h 489"/>
                <a:gd name="T4" fmla="*/ 9 w 342"/>
                <a:gd name="T5" fmla="*/ 139 h 489"/>
                <a:gd name="T6" fmla="*/ 17 w 342"/>
                <a:gd name="T7" fmla="*/ 192 h 489"/>
                <a:gd name="T8" fmla="*/ 26 w 342"/>
                <a:gd name="T9" fmla="*/ 228 h 489"/>
                <a:gd name="T10" fmla="*/ 51 w 342"/>
                <a:gd name="T11" fmla="*/ 270 h 489"/>
                <a:gd name="T12" fmla="*/ 112 w 342"/>
                <a:gd name="T13" fmla="*/ 356 h 489"/>
                <a:gd name="T14" fmla="*/ 163 w 342"/>
                <a:gd name="T15" fmla="*/ 409 h 489"/>
                <a:gd name="T16" fmla="*/ 146 w 342"/>
                <a:gd name="T17" fmla="*/ 449 h 489"/>
                <a:gd name="T18" fmla="*/ 201 w 342"/>
                <a:gd name="T19" fmla="*/ 489 h 489"/>
                <a:gd name="T20" fmla="*/ 194 w 342"/>
                <a:gd name="T21" fmla="*/ 458 h 489"/>
                <a:gd name="T22" fmla="*/ 268 w 342"/>
                <a:gd name="T23" fmla="*/ 432 h 489"/>
                <a:gd name="T24" fmla="*/ 342 w 342"/>
                <a:gd name="T25" fmla="*/ 396 h 489"/>
                <a:gd name="T26" fmla="*/ 279 w 342"/>
                <a:gd name="T27" fmla="*/ 380 h 489"/>
                <a:gd name="T28" fmla="*/ 237 w 342"/>
                <a:gd name="T29" fmla="*/ 386 h 489"/>
                <a:gd name="T30" fmla="*/ 194 w 342"/>
                <a:gd name="T31" fmla="*/ 386 h 489"/>
                <a:gd name="T32" fmla="*/ 158 w 342"/>
                <a:gd name="T33" fmla="*/ 377 h 489"/>
                <a:gd name="T34" fmla="*/ 114 w 342"/>
                <a:gd name="T35" fmla="*/ 333 h 489"/>
                <a:gd name="T36" fmla="*/ 70 w 342"/>
                <a:gd name="T37" fmla="*/ 261 h 489"/>
                <a:gd name="T38" fmla="*/ 30 w 342"/>
                <a:gd name="T39" fmla="*/ 205 h 489"/>
                <a:gd name="T40" fmla="*/ 15 w 342"/>
                <a:gd name="T41" fmla="*/ 109 h 489"/>
                <a:gd name="T42" fmla="*/ 15 w 342"/>
                <a:gd name="T43" fmla="*/ 55 h 489"/>
                <a:gd name="T44" fmla="*/ 15 w 342"/>
                <a:gd name="T45" fmla="*/ 19 h 489"/>
                <a:gd name="T46" fmla="*/ 4 w 342"/>
                <a:gd name="T47" fmla="*/ 0 h 489"/>
                <a:gd name="T48" fmla="*/ 7 w 342"/>
                <a:gd name="T49" fmla="*/ 40 h 489"/>
                <a:gd name="T50" fmla="*/ 7 w 342"/>
                <a:gd name="T51" fmla="*/ 4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2" h="489">
                  <a:moveTo>
                    <a:pt x="7" y="40"/>
                  </a:moveTo>
                  <a:lnTo>
                    <a:pt x="0" y="99"/>
                  </a:lnTo>
                  <a:lnTo>
                    <a:pt x="9" y="139"/>
                  </a:lnTo>
                  <a:lnTo>
                    <a:pt x="17" y="192"/>
                  </a:lnTo>
                  <a:lnTo>
                    <a:pt x="26" y="228"/>
                  </a:lnTo>
                  <a:lnTo>
                    <a:pt x="51" y="270"/>
                  </a:lnTo>
                  <a:lnTo>
                    <a:pt x="112" y="356"/>
                  </a:lnTo>
                  <a:lnTo>
                    <a:pt x="163" y="409"/>
                  </a:lnTo>
                  <a:lnTo>
                    <a:pt x="146" y="449"/>
                  </a:lnTo>
                  <a:lnTo>
                    <a:pt x="201" y="489"/>
                  </a:lnTo>
                  <a:lnTo>
                    <a:pt x="194" y="458"/>
                  </a:lnTo>
                  <a:lnTo>
                    <a:pt x="268" y="432"/>
                  </a:lnTo>
                  <a:lnTo>
                    <a:pt x="342" y="396"/>
                  </a:lnTo>
                  <a:lnTo>
                    <a:pt x="279" y="380"/>
                  </a:lnTo>
                  <a:lnTo>
                    <a:pt x="237" y="386"/>
                  </a:lnTo>
                  <a:lnTo>
                    <a:pt x="194" y="386"/>
                  </a:lnTo>
                  <a:lnTo>
                    <a:pt x="158" y="377"/>
                  </a:lnTo>
                  <a:lnTo>
                    <a:pt x="114" y="333"/>
                  </a:lnTo>
                  <a:lnTo>
                    <a:pt x="70" y="261"/>
                  </a:lnTo>
                  <a:lnTo>
                    <a:pt x="30" y="205"/>
                  </a:lnTo>
                  <a:lnTo>
                    <a:pt x="15" y="109"/>
                  </a:lnTo>
                  <a:lnTo>
                    <a:pt x="15" y="55"/>
                  </a:lnTo>
                  <a:lnTo>
                    <a:pt x="15" y="19"/>
                  </a:lnTo>
                  <a:lnTo>
                    <a:pt x="4" y="0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0" name="Freeform 66"/>
            <p:cNvSpPr>
              <a:spLocks/>
            </p:cNvSpPr>
            <p:nvPr/>
          </p:nvSpPr>
          <p:spPr bwMode="auto">
            <a:xfrm>
              <a:off x="4095" y="786"/>
              <a:ext cx="47" cy="79"/>
            </a:xfrm>
            <a:custGeom>
              <a:avLst/>
              <a:gdLst>
                <a:gd name="T0" fmla="*/ 2 w 93"/>
                <a:gd name="T1" fmla="*/ 0 h 158"/>
                <a:gd name="T2" fmla="*/ 0 w 93"/>
                <a:gd name="T3" fmla="*/ 49 h 158"/>
                <a:gd name="T4" fmla="*/ 52 w 93"/>
                <a:gd name="T5" fmla="*/ 118 h 158"/>
                <a:gd name="T6" fmla="*/ 59 w 93"/>
                <a:gd name="T7" fmla="*/ 133 h 158"/>
                <a:gd name="T8" fmla="*/ 93 w 93"/>
                <a:gd name="T9" fmla="*/ 158 h 158"/>
                <a:gd name="T10" fmla="*/ 71 w 93"/>
                <a:gd name="T11" fmla="*/ 125 h 158"/>
                <a:gd name="T12" fmla="*/ 25 w 93"/>
                <a:gd name="T13" fmla="*/ 63 h 158"/>
                <a:gd name="T14" fmla="*/ 15 w 93"/>
                <a:gd name="T15" fmla="*/ 42 h 158"/>
                <a:gd name="T16" fmla="*/ 15 w 93"/>
                <a:gd name="T17" fmla="*/ 13 h 158"/>
                <a:gd name="T18" fmla="*/ 2 w 93"/>
                <a:gd name="T19" fmla="*/ 0 h 158"/>
                <a:gd name="T20" fmla="*/ 2 w 93"/>
                <a:gd name="T2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58">
                  <a:moveTo>
                    <a:pt x="2" y="0"/>
                  </a:moveTo>
                  <a:lnTo>
                    <a:pt x="0" y="49"/>
                  </a:lnTo>
                  <a:lnTo>
                    <a:pt x="52" y="118"/>
                  </a:lnTo>
                  <a:lnTo>
                    <a:pt x="59" y="133"/>
                  </a:lnTo>
                  <a:lnTo>
                    <a:pt x="93" y="158"/>
                  </a:lnTo>
                  <a:lnTo>
                    <a:pt x="71" y="125"/>
                  </a:lnTo>
                  <a:lnTo>
                    <a:pt x="25" y="63"/>
                  </a:lnTo>
                  <a:lnTo>
                    <a:pt x="15" y="42"/>
                  </a:lnTo>
                  <a:lnTo>
                    <a:pt x="15" y="1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1" name="Freeform 67"/>
            <p:cNvSpPr>
              <a:spLocks/>
            </p:cNvSpPr>
            <p:nvPr/>
          </p:nvSpPr>
          <p:spPr bwMode="auto">
            <a:xfrm>
              <a:off x="4179" y="680"/>
              <a:ext cx="117" cy="149"/>
            </a:xfrm>
            <a:custGeom>
              <a:avLst/>
              <a:gdLst>
                <a:gd name="T0" fmla="*/ 230 w 233"/>
                <a:gd name="T1" fmla="*/ 0 h 296"/>
                <a:gd name="T2" fmla="*/ 233 w 233"/>
                <a:gd name="T3" fmla="*/ 62 h 296"/>
                <a:gd name="T4" fmla="*/ 226 w 233"/>
                <a:gd name="T5" fmla="*/ 114 h 296"/>
                <a:gd name="T6" fmla="*/ 205 w 233"/>
                <a:gd name="T7" fmla="*/ 156 h 296"/>
                <a:gd name="T8" fmla="*/ 188 w 233"/>
                <a:gd name="T9" fmla="*/ 192 h 296"/>
                <a:gd name="T10" fmla="*/ 173 w 233"/>
                <a:gd name="T11" fmla="*/ 222 h 296"/>
                <a:gd name="T12" fmla="*/ 142 w 233"/>
                <a:gd name="T13" fmla="*/ 245 h 296"/>
                <a:gd name="T14" fmla="*/ 45 w 233"/>
                <a:gd name="T15" fmla="*/ 296 h 296"/>
                <a:gd name="T16" fmla="*/ 0 w 233"/>
                <a:gd name="T17" fmla="*/ 291 h 296"/>
                <a:gd name="T18" fmla="*/ 100 w 233"/>
                <a:gd name="T19" fmla="*/ 245 h 296"/>
                <a:gd name="T20" fmla="*/ 150 w 233"/>
                <a:gd name="T21" fmla="*/ 205 h 296"/>
                <a:gd name="T22" fmla="*/ 176 w 233"/>
                <a:gd name="T23" fmla="*/ 175 h 296"/>
                <a:gd name="T24" fmla="*/ 199 w 233"/>
                <a:gd name="T25" fmla="*/ 99 h 296"/>
                <a:gd name="T26" fmla="*/ 218 w 233"/>
                <a:gd name="T27" fmla="*/ 70 h 296"/>
                <a:gd name="T28" fmla="*/ 224 w 233"/>
                <a:gd name="T29" fmla="*/ 40 h 296"/>
                <a:gd name="T30" fmla="*/ 230 w 233"/>
                <a:gd name="T31" fmla="*/ 0 h 296"/>
                <a:gd name="T32" fmla="*/ 230 w 233"/>
                <a:gd name="T3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296">
                  <a:moveTo>
                    <a:pt x="230" y="0"/>
                  </a:moveTo>
                  <a:lnTo>
                    <a:pt x="233" y="62"/>
                  </a:lnTo>
                  <a:lnTo>
                    <a:pt x="226" y="114"/>
                  </a:lnTo>
                  <a:lnTo>
                    <a:pt x="205" y="156"/>
                  </a:lnTo>
                  <a:lnTo>
                    <a:pt x="188" y="192"/>
                  </a:lnTo>
                  <a:lnTo>
                    <a:pt x="173" y="222"/>
                  </a:lnTo>
                  <a:lnTo>
                    <a:pt x="142" y="245"/>
                  </a:lnTo>
                  <a:lnTo>
                    <a:pt x="45" y="296"/>
                  </a:lnTo>
                  <a:lnTo>
                    <a:pt x="0" y="291"/>
                  </a:lnTo>
                  <a:lnTo>
                    <a:pt x="100" y="245"/>
                  </a:lnTo>
                  <a:lnTo>
                    <a:pt x="150" y="205"/>
                  </a:lnTo>
                  <a:lnTo>
                    <a:pt x="176" y="175"/>
                  </a:lnTo>
                  <a:lnTo>
                    <a:pt x="199" y="99"/>
                  </a:lnTo>
                  <a:lnTo>
                    <a:pt x="218" y="70"/>
                  </a:lnTo>
                  <a:lnTo>
                    <a:pt x="224" y="4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2" name="Freeform 68"/>
            <p:cNvSpPr>
              <a:spLocks/>
            </p:cNvSpPr>
            <p:nvPr/>
          </p:nvSpPr>
          <p:spPr bwMode="auto">
            <a:xfrm>
              <a:off x="4146" y="735"/>
              <a:ext cx="143" cy="220"/>
            </a:xfrm>
            <a:custGeom>
              <a:avLst/>
              <a:gdLst>
                <a:gd name="T0" fmla="*/ 274 w 285"/>
                <a:gd name="T1" fmla="*/ 38 h 439"/>
                <a:gd name="T2" fmla="*/ 272 w 285"/>
                <a:gd name="T3" fmla="*/ 78 h 439"/>
                <a:gd name="T4" fmla="*/ 247 w 285"/>
                <a:gd name="T5" fmla="*/ 108 h 439"/>
                <a:gd name="T6" fmla="*/ 173 w 285"/>
                <a:gd name="T7" fmla="*/ 167 h 439"/>
                <a:gd name="T8" fmla="*/ 0 w 285"/>
                <a:gd name="T9" fmla="*/ 243 h 439"/>
                <a:gd name="T10" fmla="*/ 23 w 285"/>
                <a:gd name="T11" fmla="*/ 319 h 439"/>
                <a:gd name="T12" fmla="*/ 19 w 285"/>
                <a:gd name="T13" fmla="*/ 439 h 439"/>
                <a:gd name="T14" fmla="*/ 32 w 285"/>
                <a:gd name="T15" fmla="*/ 426 h 439"/>
                <a:gd name="T16" fmla="*/ 36 w 285"/>
                <a:gd name="T17" fmla="*/ 335 h 439"/>
                <a:gd name="T18" fmla="*/ 15 w 285"/>
                <a:gd name="T19" fmla="*/ 247 h 439"/>
                <a:gd name="T20" fmla="*/ 177 w 285"/>
                <a:gd name="T21" fmla="*/ 175 h 439"/>
                <a:gd name="T22" fmla="*/ 278 w 285"/>
                <a:gd name="T23" fmla="*/ 89 h 439"/>
                <a:gd name="T24" fmla="*/ 285 w 285"/>
                <a:gd name="T25" fmla="*/ 53 h 439"/>
                <a:gd name="T26" fmla="*/ 279 w 285"/>
                <a:gd name="T27" fmla="*/ 0 h 439"/>
                <a:gd name="T28" fmla="*/ 274 w 285"/>
                <a:gd name="T29" fmla="*/ 38 h 439"/>
                <a:gd name="T30" fmla="*/ 274 w 285"/>
                <a:gd name="T31" fmla="*/ 3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" h="439">
                  <a:moveTo>
                    <a:pt x="274" y="38"/>
                  </a:moveTo>
                  <a:lnTo>
                    <a:pt x="272" y="78"/>
                  </a:lnTo>
                  <a:lnTo>
                    <a:pt x="247" y="108"/>
                  </a:lnTo>
                  <a:lnTo>
                    <a:pt x="173" y="167"/>
                  </a:lnTo>
                  <a:lnTo>
                    <a:pt x="0" y="243"/>
                  </a:lnTo>
                  <a:lnTo>
                    <a:pt x="23" y="319"/>
                  </a:lnTo>
                  <a:lnTo>
                    <a:pt x="19" y="439"/>
                  </a:lnTo>
                  <a:lnTo>
                    <a:pt x="32" y="426"/>
                  </a:lnTo>
                  <a:lnTo>
                    <a:pt x="36" y="335"/>
                  </a:lnTo>
                  <a:lnTo>
                    <a:pt x="15" y="247"/>
                  </a:lnTo>
                  <a:lnTo>
                    <a:pt x="177" y="175"/>
                  </a:lnTo>
                  <a:lnTo>
                    <a:pt x="278" y="89"/>
                  </a:lnTo>
                  <a:lnTo>
                    <a:pt x="285" y="53"/>
                  </a:lnTo>
                  <a:lnTo>
                    <a:pt x="279" y="0"/>
                  </a:lnTo>
                  <a:lnTo>
                    <a:pt x="274" y="38"/>
                  </a:lnTo>
                  <a:lnTo>
                    <a:pt x="27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3" name="Freeform 69"/>
            <p:cNvSpPr>
              <a:spLocks/>
            </p:cNvSpPr>
            <p:nvPr/>
          </p:nvSpPr>
          <p:spPr bwMode="auto">
            <a:xfrm>
              <a:off x="3997" y="751"/>
              <a:ext cx="323" cy="459"/>
            </a:xfrm>
            <a:custGeom>
              <a:avLst/>
              <a:gdLst>
                <a:gd name="T0" fmla="*/ 586 w 647"/>
                <a:gd name="T1" fmla="*/ 19 h 919"/>
                <a:gd name="T2" fmla="*/ 597 w 647"/>
                <a:gd name="T3" fmla="*/ 27 h 919"/>
                <a:gd name="T4" fmla="*/ 601 w 647"/>
                <a:gd name="T5" fmla="*/ 126 h 919"/>
                <a:gd name="T6" fmla="*/ 407 w 647"/>
                <a:gd name="T7" fmla="*/ 303 h 919"/>
                <a:gd name="T8" fmla="*/ 263 w 647"/>
                <a:gd name="T9" fmla="*/ 472 h 919"/>
                <a:gd name="T10" fmla="*/ 90 w 647"/>
                <a:gd name="T11" fmla="*/ 725 h 919"/>
                <a:gd name="T12" fmla="*/ 0 w 647"/>
                <a:gd name="T13" fmla="*/ 919 h 919"/>
                <a:gd name="T14" fmla="*/ 154 w 647"/>
                <a:gd name="T15" fmla="*/ 672 h 919"/>
                <a:gd name="T16" fmla="*/ 369 w 647"/>
                <a:gd name="T17" fmla="*/ 394 h 919"/>
                <a:gd name="T18" fmla="*/ 586 w 647"/>
                <a:gd name="T19" fmla="*/ 179 h 919"/>
                <a:gd name="T20" fmla="*/ 641 w 647"/>
                <a:gd name="T21" fmla="*/ 92 h 919"/>
                <a:gd name="T22" fmla="*/ 647 w 647"/>
                <a:gd name="T23" fmla="*/ 57 h 919"/>
                <a:gd name="T24" fmla="*/ 607 w 647"/>
                <a:gd name="T25" fmla="*/ 52 h 919"/>
                <a:gd name="T26" fmla="*/ 607 w 647"/>
                <a:gd name="T27" fmla="*/ 18 h 919"/>
                <a:gd name="T28" fmla="*/ 577 w 647"/>
                <a:gd name="T29" fmla="*/ 0 h 919"/>
                <a:gd name="T30" fmla="*/ 586 w 647"/>
                <a:gd name="T31" fmla="*/ 19 h 919"/>
                <a:gd name="T32" fmla="*/ 586 w 647"/>
                <a:gd name="T33" fmla="*/ 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7" h="919">
                  <a:moveTo>
                    <a:pt x="586" y="19"/>
                  </a:moveTo>
                  <a:lnTo>
                    <a:pt x="597" y="27"/>
                  </a:lnTo>
                  <a:lnTo>
                    <a:pt x="601" y="126"/>
                  </a:lnTo>
                  <a:lnTo>
                    <a:pt x="407" y="303"/>
                  </a:lnTo>
                  <a:lnTo>
                    <a:pt x="263" y="472"/>
                  </a:lnTo>
                  <a:lnTo>
                    <a:pt x="90" y="725"/>
                  </a:lnTo>
                  <a:lnTo>
                    <a:pt x="0" y="919"/>
                  </a:lnTo>
                  <a:lnTo>
                    <a:pt x="154" y="672"/>
                  </a:lnTo>
                  <a:lnTo>
                    <a:pt x="369" y="394"/>
                  </a:lnTo>
                  <a:lnTo>
                    <a:pt x="586" y="179"/>
                  </a:lnTo>
                  <a:lnTo>
                    <a:pt x="641" y="92"/>
                  </a:lnTo>
                  <a:lnTo>
                    <a:pt x="647" y="57"/>
                  </a:lnTo>
                  <a:lnTo>
                    <a:pt x="607" y="52"/>
                  </a:lnTo>
                  <a:lnTo>
                    <a:pt x="607" y="18"/>
                  </a:lnTo>
                  <a:lnTo>
                    <a:pt x="577" y="0"/>
                  </a:lnTo>
                  <a:lnTo>
                    <a:pt x="586" y="19"/>
                  </a:lnTo>
                  <a:lnTo>
                    <a:pt x="58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4" name="Freeform 70"/>
            <p:cNvSpPr>
              <a:spLocks/>
            </p:cNvSpPr>
            <p:nvPr/>
          </p:nvSpPr>
          <p:spPr bwMode="auto">
            <a:xfrm>
              <a:off x="4229" y="767"/>
              <a:ext cx="315" cy="226"/>
            </a:xfrm>
            <a:custGeom>
              <a:avLst/>
              <a:gdLst>
                <a:gd name="T0" fmla="*/ 147 w 630"/>
                <a:gd name="T1" fmla="*/ 5 h 452"/>
                <a:gd name="T2" fmla="*/ 202 w 630"/>
                <a:gd name="T3" fmla="*/ 9 h 452"/>
                <a:gd name="T4" fmla="*/ 236 w 630"/>
                <a:gd name="T5" fmla="*/ 78 h 452"/>
                <a:gd name="T6" fmla="*/ 265 w 630"/>
                <a:gd name="T7" fmla="*/ 118 h 452"/>
                <a:gd name="T8" fmla="*/ 259 w 630"/>
                <a:gd name="T9" fmla="*/ 135 h 452"/>
                <a:gd name="T10" fmla="*/ 147 w 630"/>
                <a:gd name="T11" fmla="*/ 279 h 452"/>
                <a:gd name="T12" fmla="*/ 113 w 630"/>
                <a:gd name="T13" fmla="*/ 363 h 452"/>
                <a:gd name="T14" fmla="*/ 0 w 630"/>
                <a:gd name="T15" fmla="*/ 386 h 452"/>
                <a:gd name="T16" fmla="*/ 33 w 630"/>
                <a:gd name="T17" fmla="*/ 452 h 452"/>
                <a:gd name="T18" fmla="*/ 19 w 630"/>
                <a:gd name="T19" fmla="*/ 391 h 452"/>
                <a:gd name="T20" fmla="*/ 118 w 630"/>
                <a:gd name="T21" fmla="*/ 376 h 452"/>
                <a:gd name="T22" fmla="*/ 171 w 630"/>
                <a:gd name="T23" fmla="*/ 266 h 452"/>
                <a:gd name="T24" fmla="*/ 282 w 630"/>
                <a:gd name="T25" fmla="*/ 148 h 452"/>
                <a:gd name="T26" fmla="*/ 354 w 630"/>
                <a:gd name="T27" fmla="*/ 186 h 452"/>
                <a:gd name="T28" fmla="*/ 409 w 630"/>
                <a:gd name="T29" fmla="*/ 235 h 452"/>
                <a:gd name="T30" fmla="*/ 479 w 630"/>
                <a:gd name="T31" fmla="*/ 272 h 452"/>
                <a:gd name="T32" fmla="*/ 578 w 630"/>
                <a:gd name="T33" fmla="*/ 293 h 452"/>
                <a:gd name="T34" fmla="*/ 630 w 630"/>
                <a:gd name="T35" fmla="*/ 350 h 452"/>
                <a:gd name="T36" fmla="*/ 586 w 630"/>
                <a:gd name="T37" fmla="*/ 277 h 452"/>
                <a:gd name="T38" fmla="*/ 483 w 630"/>
                <a:gd name="T39" fmla="*/ 258 h 452"/>
                <a:gd name="T40" fmla="*/ 426 w 630"/>
                <a:gd name="T41" fmla="*/ 224 h 452"/>
                <a:gd name="T42" fmla="*/ 373 w 630"/>
                <a:gd name="T43" fmla="*/ 190 h 452"/>
                <a:gd name="T44" fmla="*/ 263 w 630"/>
                <a:gd name="T45" fmla="*/ 102 h 452"/>
                <a:gd name="T46" fmla="*/ 204 w 630"/>
                <a:gd name="T47" fmla="*/ 2 h 452"/>
                <a:gd name="T48" fmla="*/ 135 w 630"/>
                <a:gd name="T49" fmla="*/ 0 h 452"/>
                <a:gd name="T50" fmla="*/ 139 w 630"/>
                <a:gd name="T51" fmla="*/ 17 h 452"/>
                <a:gd name="T52" fmla="*/ 147 w 630"/>
                <a:gd name="T53" fmla="*/ 5 h 452"/>
                <a:gd name="T54" fmla="*/ 147 w 630"/>
                <a:gd name="T55" fmla="*/ 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0" h="452">
                  <a:moveTo>
                    <a:pt x="147" y="5"/>
                  </a:moveTo>
                  <a:lnTo>
                    <a:pt x="202" y="9"/>
                  </a:lnTo>
                  <a:lnTo>
                    <a:pt x="236" y="78"/>
                  </a:lnTo>
                  <a:lnTo>
                    <a:pt x="265" y="118"/>
                  </a:lnTo>
                  <a:lnTo>
                    <a:pt x="259" y="135"/>
                  </a:lnTo>
                  <a:lnTo>
                    <a:pt x="147" y="279"/>
                  </a:lnTo>
                  <a:lnTo>
                    <a:pt x="113" y="363"/>
                  </a:lnTo>
                  <a:lnTo>
                    <a:pt x="0" y="386"/>
                  </a:lnTo>
                  <a:lnTo>
                    <a:pt x="33" y="452"/>
                  </a:lnTo>
                  <a:lnTo>
                    <a:pt x="19" y="391"/>
                  </a:lnTo>
                  <a:lnTo>
                    <a:pt x="118" y="376"/>
                  </a:lnTo>
                  <a:lnTo>
                    <a:pt x="171" y="266"/>
                  </a:lnTo>
                  <a:lnTo>
                    <a:pt x="282" y="148"/>
                  </a:lnTo>
                  <a:lnTo>
                    <a:pt x="354" y="186"/>
                  </a:lnTo>
                  <a:lnTo>
                    <a:pt x="409" y="235"/>
                  </a:lnTo>
                  <a:lnTo>
                    <a:pt x="479" y="272"/>
                  </a:lnTo>
                  <a:lnTo>
                    <a:pt x="578" y="293"/>
                  </a:lnTo>
                  <a:lnTo>
                    <a:pt x="630" y="350"/>
                  </a:lnTo>
                  <a:lnTo>
                    <a:pt x="586" y="277"/>
                  </a:lnTo>
                  <a:lnTo>
                    <a:pt x="483" y="258"/>
                  </a:lnTo>
                  <a:lnTo>
                    <a:pt x="426" y="224"/>
                  </a:lnTo>
                  <a:lnTo>
                    <a:pt x="373" y="190"/>
                  </a:lnTo>
                  <a:lnTo>
                    <a:pt x="263" y="102"/>
                  </a:lnTo>
                  <a:lnTo>
                    <a:pt x="204" y="2"/>
                  </a:lnTo>
                  <a:lnTo>
                    <a:pt x="135" y="0"/>
                  </a:lnTo>
                  <a:lnTo>
                    <a:pt x="139" y="17"/>
                  </a:lnTo>
                  <a:lnTo>
                    <a:pt x="147" y="5"/>
                  </a:lnTo>
                  <a:lnTo>
                    <a:pt x="1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5" name="Freeform 71"/>
            <p:cNvSpPr>
              <a:spLocks/>
            </p:cNvSpPr>
            <p:nvPr/>
          </p:nvSpPr>
          <p:spPr bwMode="auto">
            <a:xfrm>
              <a:off x="4179" y="581"/>
              <a:ext cx="68" cy="25"/>
            </a:xfrm>
            <a:custGeom>
              <a:avLst/>
              <a:gdLst>
                <a:gd name="T0" fmla="*/ 0 w 136"/>
                <a:gd name="T1" fmla="*/ 51 h 51"/>
                <a:gd name="T2" fmla="*/ 32 w 136"/>
                <a:gd name="T3" fmla="*/ 29 h 51"/>
                <a:gd name="T4" fmla="*/ 89 w 136"/>
                <a:gd name="T5" fmla="*/ 21 h 51"/>
                <a:gd name="T6" fmla="*/ 136 w 136"/>
                <a:gd name="T7" fmla="*/ 40 h 51"/>
                <a:gd name="T8" fmla="*/ 121 w 136"/>
                <a:gd name="T9" fmla="*/ 19 h 51"/>
                <a:gd name="T10" fmla="*/ 136 w 136"/>
                <a:gd name="T11" fmla="*/ 27 h 51"/>
                <a:gd name="T12" fmla="*/ 121 w 136"/>
                <a:gd name="T13" fmla="*/ 10 h 51"/>
                <a:gd name="T14" fmla="*/ 89 w 136"/>
                <a:gd name="T15" fmla="*/ 0 h 51"/>
                <a:gd name="T16" fmla="*/ 41 w 136"/>
                <a:gd name="T17" fmla="*/ 11 h 51"/>
                <a:gd name="T18" fmla="*/ 3 w 136"/>
                <a:gd name="T19" fmla="*/ 15 h 51"/>
                <a:gd name="T20" fmla="*/ 0 w 136"/>
                <a:gd name="T21" fmla="*/ 51 h 51"/>
                <a:gd name="T22" fmla="*/ 0 w 136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51">
                  <a:moveTo>
                    <a:pt x="0" y="51"/>
                  </a:moveTo>
                  <a:lnTo>
                    <a:pt x="32" y="29"/>
                  </a:lnTo>
                  <a:lnTo>
                    <a:pt x="89" y="21"/>
                  </a:lnTo>
                  <a:lnTo>
                    <a:pt x="136" y="40"/>
                  </a:lnTo>
                  <a:lnTo>
                    <a:pt x="121" y="19"/>
                  </a:lnTo>
                  <a:lnTo>
                    <a:pt x="136" y="27"/>
                  </a:lnTo>
                  <a:lnTo>
                    <a:pt x="121" y="10"/>
                  </a:lnTo>
                  <a:lnTo>
                    <a:pt x="89" y="0"/>
                  </a:lnTo>
                  <a:lnTo>
                    <a:pt x="41" y="11"/>
                  </a:lnTo>
                  <a:lnTo>
                    <a:pt x="3" y="15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6" name="Freeform 72"/>
            <p:cNvSpPr>
              <a:spLocks/>
            </p:cNvSpPr>
            <p:nvPr/>
          </p:nvSpPr>
          <p:spPr bwMode="auto">
            <a:xfrm>
              <a:off x="4067" y="581"/>
              <a:ext cx="68" cy="33"/>
            </a:xfrm>
            <a:custGeom>
              <a:avLst/>
              <a:gdLst>
                <a:gd name="T0" fmla="*/ 137 w 137"/>
                <a:gd name="T1" fmla="*/ 67 h 67"/>
                <a:gd name="T2" fmla="*/ 80 w 137"/>
                <a:gd name="T3" fmla="*/ 38 h 67"/>
                <a:gd name="T4" fmla="*/ 67 w 137"/>
                <a:gd name="T5" fmla="*/ 25 h 67"/>
                <a:gd name="T6" fmla="*/ 34 w 137"/>
                <a:gd name="T7" fmla="*/ 25 h 67"/>
                <a:gd name="T8" fmla="*/ 2 w 137"/>
                <a:gd name="T9" fmla="*/ 55 h 67"/>
                <a:gd name="T10" fmla="*/ 0 w 137"/>
                <a:gd name="T11" fmla="*/ 40 h 67"/>
                <a:gd name="T12" fmla="*/ 14 w 137"/>
                <a:gd name="T13" fmla="*/ 15 h 67"/>
                <a:gd name="T14" fmla="*/ 61 w 137"/>
                <a:gd name="T15" fmla="*/ 0 h 67"/>
                <a:gd name="T16" fmla="*/ 97 w 137"/>
                <a:gd name="T17" fmla="*/ 11 h 67"/>
                <a:gd name="T18" fmla="*/ 120 w 137"/>
                <a:gd name="T19" fmla="*/ 25 h 67"/>
                <a:gd name="T20" fmla="*/ 131 w 137"/>
                <a:gd name="T21" fmla="*/ 38 h 67"/>
                <a:gd name="T22" fmla="*/ 137 w 137"/>
                <a:gd name="T23" fmla="*/ 67 h 67"/>
                <a:gd name="T24" fmla="*/ 137 w 137"/>
                <a:gd name="T2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67">
                  <a:moveTo>
                    <a:pt x="137" y="67"/>
                  </a:moveTo>
                  <a:lnTo>
                    <a:pt x="80" y="38"/>
                  </a:lnTo>
                  <a:lnTo>
                    <a:pt x="67" y="25"/>
                  </a:lnTo>
                  <a:lnTo>
                    <a:pt x="34" y="25"/>
                  </a:lnTo>
                  <a:lnTo>
                    <a:pt x="2" y="55"/>
                  </a:lnTo>
                  <a:lnTo>
                    <a:pt x="0" y="40"/>
                  </a:lnTo>
                  <a:lnTo>
                    <a:pt x="14" y="15"/>
                  </a:lnTo>
                  <a:lnTo>
                    <a:pt x="61" y="0"/>
                  </a:lnTo>
                  <a:lnTo>
                    <a:pt x="97" y="11"/>
                  </a:lnTo>
                  <a:lnTo>
                    <a:pt x="120" y="25"/>
                  </a:lnTo>
                  <a:lnTo>
                    <a:pt x="131" y="38"/>
                  </a:lnTo>
                  <a:lnTo>
                    <a:pt x="137" y="67"/>
                  </a:lnTo>
                  <a:lnTo>
                    <a:pt x="137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7" name="Freeform 73"/>
            <p:cNvSpPr>
              <a:spLocks/>
            </p:cNvSpPr>
            <p:nvPr/>
          </p:nvSpPr>
          <p:spPr bwMode="auto">
            <a:xfrm>
              <a:off x="4023" y="589"/>
              <a:ext cx="33" cy="107"/>
            </a:xfrm>
            <a:custGeom>
              <a:avLst/>
              <a:gdLst>
                <a:gd name="T0" fmla="*/ 17 w 66"/>
                <a:gd name="T1" fmla="*/ 10 h 213"/>
                <a:gd name="T2" fmla="*/ 5 w 66"/>
                <a:gd name="T3" fmla="*/ 13 h 213"/>
                <a:gd name="T4" fmla="*/ 9 w 66"/>
                <a:gd name="T5" fmla="*/ 46 h 213"/>
                <a:gd name="T6" fmla="*/ 11 w 66"/>
                <a:gd name="T7" fmla="*/ 71 h 213"/>
                <a:gd name="T8" fmla="*/ 32 w 66"/>
                <a:gd name="T9" fmla="*/ 122 h 213"/>
                <a:gd name="T10" fmla="*/ 36 w 66"/>
                <a:gd name="T11" fmla="*/ 181 h 213"/>
                <a:gd name="T12" fmla="*/ 49 w 66"/>
                <a:gd name="T13" fmla="*/ 206 h 213"/>
                <a:gd name="T14" fmla="*/ 66 w 66"/>
                <a:gd name="T15" fmla="*/ 202 h 213"/>
                <a:gd name="T16" fmla="*/ 66 w 66"/>
                <a:gd name="T17" fmla="*/ 211 h 213"/>
                <a:gd name="T18" fmla="*/ 40 w 66"/>
                <a:gd name="T19" fmla="*/ 213 h 213"/>
                <a:gd name="T20" fmla="*/ 30 w 66"/>
                <a:gd name="T21" fmla="*/ 183 h 213"/>
                <a:gd name="T22" fmla="*/ 30 w 66"/>
                <a:gd name="T23" fmla="*/ 129 h 213"/>
                <a:gd name="T24" fmla="*/ 2 w 66"/>
                <a:gd name="T25" fmla="*/ 69 h 213"/>
                <a:gd name="T26" fmla="*/ 0 w 66"/>
                <a:gd name="T27" fmla="*/ 8 h 213"/>
                <a:gd name="T28" fmla="*/ 19 w 66"/>
                <a:gd name="T29" fmla="*/ 0 h 213"/>
                <a:gd name="T30" fmla="*/ 34 w 66"/>
                <a:gd name="T31" fmla="*/ 31 h 213"/>
                <a:gd name="T32" fmla="*/ 55 w 66"/>
                <a:gd name="T33" fmla="*/ 53 h 213"/>
                <a:gd name="T34" fmla="*/ 55 w 66"/>
                <a:gd name="T35" fmla="*/ 69 h 213"/>
                <a:gd name="T36" fmla="*/ 47 w 66"/>
                <a:gd name="T37" fmla="*/ 63 h 213"/>
                <a:gd name="T38" fmla="*/ 32 w 66"/>
                <a:gd name="T39" fmla="*/ 40 h 213"/>
                <a:gd name="T40" fmla="*/ 21 w 66"/>
                <a:gd name="T41" fmla="*/ 31 h 213"/>
                <a:gd name="T42" fmla="*/ 17 w 66"/>
                <a:gd name="T43" fmla="*/ 10 h 213"/>
                <a:gd name="T44" fmla="*/ 17 w 66"/>
                <a:gd name="T45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213">
                  <a:moveTo>
                    <a:pt x="17" y="10"/>
                  </a:moveTo>
                  <a:lnTo>
                    <a:pt x="5" y="13"/>
                  </a:lnTo>
                  <a:lnTo>
                    <a:pt x="9" y="46"/>
                  </a:lnTo>
                  <a:lnTo>
                    <a:pt x="11" y="71"/>
                  </a:lnTo>
                  <a:lnTo>
                    <a:pt x="32" y="122"/>
                  </a:lnTo>
                  <a:lnTo>
                    <a:pt x="36" y="181"/>
                  </a:lnTo>
                  <a:lnTo>
                    <a:pt x="49" y="206"/>
                  </a:lnTo>
                  <a:lnTo>
                    <a:pt x="66" y="202"/>
                  </a:lnTo>
                  <a:lnTo>
                    <a:pt x="66" y="211"/>
                  </a:lnTo>
                  <a:lnTo>
                    <a:pt x="40" y="213"/>
                  </a:lnTo>
                  <a:lnTo>
                    <a:pt x="30" y="183"/>
                  </a:lnTo>
                  <a:lnTo>
                    <a:pt x="30" y="129"/>
                  </a:lnTo>
                  <a:lnTo>
                    <a:pt x="2" y="69"/>
                  </a:lnTo>
                  <a:lnTo>
                    <a:pt x="0" y="8"/>
                  </a:lnTo>
                  <a:lnTo>
                    <a:pt x="19" y="0"/>
                  </a:lnTo>
                  <a:lnTo>
                    <a:pt x="34" y="31"/>
                  </a:lnTo>
                  <a:lnTo>
                    <a:pt x="55" y="53"/>
                  </a:lnTo>
                  <a:lnTo>
                    <a:pt x="55" y="69"/>
                  </a:lnTo>
                  <a:lnTo>
                    <a:pt x="47" y="63"/>
                  </a:lnTo>
                  <a:lnTo>
                    <a:pt x="32" y="40"/>
                  </a:lnTo>
                  <a:lnTo>
                    <a:pt x="21" y="31"/>
                  </a:lnTo>
                  <a:lnTo>
                    <a:pt x="17" y="1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8" name="Freeform 74"/>
            <p:cNvSpPr>
              <a:spLocks/>
            </p:cNvSpPr>
            <p:nvPr/>
          </p:nvSpPr>
          <p:spPr bwMode="auto">
            <a:xfrm>
              <a:off x="4035" y="625"/>
              <a:ext cx="11" cy="54"/>
            </a:xfrm>
            <a:custGeom>
              <a:avLst/>
              <a:gdLst>
                <a:gd name="T0" fmla="*/ 20 w 20"/>
                <a:gd name="T1" fmla="*/ 31 h 109"/>
                <a:gd name="T2" fmla="*/ 9 w 20"/>
                <a:gd name="T3" fmla="*/ 109 h 109"/>
                <a:gd name="T4" fmla="*/ 7 w 20"/>
                <a:gd name="T5" fmla="*/ 80 h 109"/>
                <a:gd name="T6" fmla="*/ 13 w 20"/>
                <a:gd name="T7" fmla="*/ 31 h 109"/>
                <a:gd name="T8" fmla="*/ 0 w 20"/>
                <a:gd name="T9" fmla="*/ 0 h 109"/>
                <a:gd name="T10" fmla="*/ 20 w 20"/>
                <a:gd name="T11" fmla="*/ 31 h 109"/>
                <a:gd name="T12" fmla="*/ 20 w 20"/>
                <a:gd name="T13" fmla="*/ 3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9">
                  <a:moveTo>
                    <a:pt x="20" y="31"/>
                  </a:moveTo>
                  <a:lnTo>
                    <a:pt x="9" y="109"/>
                  </a:lnTo>
                  <a:lnTo>
                    <a:pt x="7" y="80"/>
                  </a:lnTo>
                  <a:lnTo>
                    <a:pt x="13" y="31"/>
                  </a:lnTo>
                  <a:lnTo>
                    <a:pt x="0" y="0"/>
                  </a:lnTo>
                  <a:lnTo>
                    <a:pt x="20" y="3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9" name="Freeform 75"/>
            <p:cNvSpPr>
              <a:spLocks/>
            </p:cNvSpPr>
            <p:nvPr/>
          </p:nvSpPr>
          <p:spPr bwMode="auto">
            <a:xfrm>
              <a:off x="4031" y="560"/>
              <a:ext cx="27" cy="114"/>
            </a:xfrm>
            <a:custGeom>
              <a:avLst/>
              <a:gdLst>
                <a:gd name="T0" fmla="*/ 49 w 53"/>
                <a:gd name="T1" fmla="*/ 154 h 228"/>
                <a:gd name="T2" fmla="*/ 42 w 53"/>
                <a:gd name="T3" fmla="*/ 105 h 228"/>
                <a:gd name="T4" fmla="*/ 38 w 53"/>
                <a:gd name="T5" fmla="*/ 44 h 228"/>
                <a:gd name="T6" fmla="*/ 0 w 53"/>
                <a:gd name="T7" fmla="*/ 0 h 228"/>
                <a:gd name="T8" fmla="*/ 2 w 53"/>
                <a:gd name="T9" fmla="*/ 61 h 228"/>
                <a:gd name="T10" fmla="*/ 23 w 53"/>
                <a:gd name="T11" fmla="*/ 103 h 228"/>
                <a:gd name="T12" fmla="*/ 38 w 53"/>
                <a:gd name="T13" fmla="*/ 131 h 228"/>
                <a:gd name="T14" fmla="*/ 42 w 53"/>
                <a:gd name="T15" fmla="*/ 228 h 228"/>
                <a:gd name="T16" fmla="*/ 53 w 53"/>
                <a:gd name="T17" fmla="*/ 168 h 228"/>
                <a:gd name="T18" fmla="*/ 49 w 53"/>
                <a:gd name="T19" fmla="*/ 154 h 228"/>
                <a:gd name="T20" fmla="*/ 49 w 53"/>
                <a:gd name="T21" fmla="*/ 15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228">
                  <a:moveTo>
                    <a:pt x="49" y="154"/>
                  </a:moveTo>
                  <a:lnTo>
                    <a:pt x="42" y="105"/>
                  </a:lnTo>
                  <a:lnTo>
                    <a:pt x="38" y="44"/>
                  </a:lnTo>
                  <a:lnTo>
                    <a:pt x="0" y="0"/>
                  </a:lnTo>
                  <a:lnTo>
                    <a:pt x="2" y="61"/>
                  </a:lnTo>
                  <a:lnTo>
                    <a:pt x="23" y="103"/>
                  </a:lnTo>
                  <a:lnTo>
                    <a:pt x="38" y="131"/>
                  </a:lnTo>
                  <a:lnTo>
                    <a:pt x="42" y="228"/>
                  </a:lnTo>
                  <a:lnTo>
                    <a:pt x="53" y="168"/>
                  </a:lnTo>
                  <a:lnTo>
                    <a:pt x="49" y="154"/>
                  </a:lnTo>
                  <a:lnTo>
                    <a:pt x="49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0" name="Freeform 76"/>
            <p:cNvSpPr>
              <a:spLocks/>
            </p:cNvSpPr>
            <p:nvPr/>
          </p:nvSpPr>
          <p:spPr bwMode="auto">
            <a:xfrm>
              <a:off x="4273" y="563"/>
              <a:ext cx="66" cy="139"/>
            </a:xfrm>
            <a:custGeom>
              <a:avLst/>
              <a:gdLst>
                <a:gd name="T0" fmla="*/ 44 w 133"/>
                <a:gd name="T1" fmla="*/ 76 h 277"/>
                <a:gd name="T2" fmla="*/ 80 w 133"/>
                <a:gd name="T3" fmla="*/ 30 h 277"/>
                <a:gd name="T4" fmla="*/ 101 w 133"/>
                <a:gd name="T5" fmla="*/ 25 h 277"/>
                <a:gd name="T6" fmla="*/ 118 w 133"/>
                <a:gd name="T7" fmla="*/ 28 h 277"/>
                <a:gd name="T8" fmla="*/ 127 w 133"/>
                <a:gd name="T9" fmla="*/ 59 h 277"/>
                <a:gd name="T10" fmla="*/ 121 w 133"/>
                <a:gd name="T11" fmla="*/ 110 h 277"/>
                <a:gd name="T12" fmla="*/ 102 w 133"/>
                <a:gd name="T13" fmla="*/ 167 h 277"/>
                <a:gd name="T14" fmla="*/ 91 w 133"/>
                <a:gd name="T15" fmla="*/ 205 h 277"/>
                <a:gd name="T16" fmla="*/ 72 w 133"/>
                <a:gd name="T17" fmla="*/ 238 h 277"/>
                <a:gd name="T18" fmla="*/ 47 w 133"/>
                <a:gd name="T19" fmla="*/ 238 h 277"/>
                <a:gd name="T20" fmla="*/ 34 w 133"/>
                <a:gd name="T21" fmla="*/ 198 h 277"/>
                <a:gd name="T22" fmla="*/ 38 w 133"/>
                <a:gd name="T23" fmla="*/ 277 h 277"/>
                <a:gd name="T24" fmla="*/ 47 w 133"/>
                <a:gd name="T25" fmla="*/ 243 h 277"/>
                <a:gd name="T26" fmla="*/ 76 w 133"/>
                <a:gd name="T27" fmla="*/ 249 h 277"/>
                <a:gd name="T28" fmla="*/ 95 w 133"/>
                <a:gd name="T29" fmla="*/ 218 h 277"/>
                <a:gd name="T30" fmla="*/ 112 w 133"/>
                <a:gd name="T31" fmla="*/ 156 h 277"/>
                <a:gd name="T32" fmla="*/ 131 w 133"/>
                <a:gd name="T33" fmla="*/ 108 h 277"/>
                <a:gd name="T34" fmla="*/ 133 w 133"/>
                <a:gd name="T35" fmla="*/ 49 h 277"/>
                <a:gd name="T36" fmla="*/ 120 w 133"/>
                <a:gd name="T37" fmla="*/ 23 h 277"/>
                <a:gd name="T38" fmla="*/ 89 w 133"/>
                <a:gd name="T39" fmla="*/ 19 h 277"/>
                <a:gd name="T40" fmla="*/ 74 w 133"/>
                <a:gd name="T41" fmla="*/ 25 h 277"/>
                <a:gd name="T42" fmla="*/ 36 w 133"/>
                <a:gd name="T43" fmla="*/ 70 h 277"/>
                <a:gd name="T44" fmla="*/ 51 w 133"/>
                <a:gd name="T45" fmla="*/ 28 h 277"/>
                <a:gd name="T46" fmla="*/ 32 w 133"/>
                <a:gd name="T47" fmla="*/ 45 h 277"/>
                <a:gd name="T48" fmla="*/ 34 w 133"/>
                <a:gd name="T49" fmla="*/ 17 h 277"/>
                <a:gd name="T50" fmla="*/ 17 w 133"/>
                <a:gd name="T51" fmla="*/ 38 h 277"/>
                <a:gd name="T52" fmla="*/ 32 w 133"/>
                <a:gd name="T53" fmla="*/ 0 h 277"/>
                <a:gd name="T54" fmla="*/ 0 w 133"/>
                <a:gd name="T55" fmla="*/ 38 h 277"/>
                <a:gd name="T56" fmla="*/ 0 w 133"/>
                <a:gd name="T57" fmla="*/ 63 h 277"/>
                <a:gd name="T58" fmla="*/ 11 w 133"/>
                <a:gd name="T59" fmla="*/ 51 h 277"/>
                <a:gd name="T60" fmla="*/ 9 w 133"/>
                <a:gd name="T61" fmla="*/ 70 h 277"/>
                <a:gd name="T62" fmla="*/ 21 w 133"/>
                <a:gd name="T63" fmla="*/ 44 h 277"/>
                <a:gd name="T64" fmla="*/ 11 w 133"/>
                <a:gd name="T65" fmla="*/ 89 h 277"/>
                <a:gd name="T66" fmla="*/ 32 w 133"/>
                <a:gd name="T67" fmla="*/ 47 h 277"/>
                <a:gd name="T68" fmla="*/ 15 w 133"/>
                <a:gd name="T69" fmla="*/ 103 h 277"/>
                <a:gd name="T70" fmla="*/ 32 w 133"/>
                <a:gd name="T71" fmla="*/ 103 h 277"/>
                <a:gd name="T72" fmla="*/ 44 w 133"/>
                <a:gd name="T73" fmla="*/ 76 h 277"/>
                <a:gd name="T74" fmla="*/ 44 w 133"/>
                <a:gd name="T75" fmla="*/ 7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3" h="277">
                  <a:moveTo>
                    <a:pt x="44" y="76"/>
                  </a:moveTo>
                  <a:lnTo>
                    <a:pt x="80" y="30"/>
                  </a:lnTo>
                  <a:lnTo>
                    <a:pt x="101" y="25"/>
                  </a:lnTo>
                  <a:lnTo>
                    <a:pt x="118" y="28"/>
                  </a:lnTo>
                  <a:lnTo>
                    <a:pt x="127" y="59"/>
                  </a:lnTo>
                  <a:lnTo>
                    <a:pt x="121" y="110"/>
                  </a:lnTo>
                  <a:lnTo>
                    <a:pt x="102" y="167"/>
                  </a:lnTo>
                  <a:lnTo>
                    <a:pt x="91" y="205"/>
                  </a:lnTo>
                  <a:lnTo>
                    <a:pt x="72" y="238"/>
                  </a:lnTo>
                  <a:lnTo>
                    <a:pt x="47" y="238"/>
                  </a:lnTo>
                  <a:lnTo>
                    <a:pt x="34" y="198"/>
                  </a:lnTo>
                  <a:lnTo>
                    <a:pt x="38" y="277"/>
                  </a:lnTo>
                  <a:lnTo>
                    <a:pt x="47" y="243"/>
                  </a:lnTo>
                  <a:lnTo>
                    <a:pt x="76" y="249"/>
                  </a:lnTo>
                  <a:lnTo>
                    <a:pt x="95" y="218"/>
                  </a:lnTo>
                  <a:lnTo>
                    <a:pt x="112" y="156"/>
                  </a:lnTo>
                  <a:lnTo>
                    <a:pt x="131" y="108"/>
                  </a:lnTo>
                  <a:lnTo>
                    <a:pt x="133" y="49"/>
                  </a:lnTo>
                  <a:lnTo>
                    <a:pt x="120" y="23"/>
                  </a:lnTo>
                  <a:lnTo>
                    <a:pt x="89" y="19"/>
                  </a:lnTo>
                  <a:lnTo>
                    <a:pt x="74" y="25"/>
                  </a:lnTo>
                  <a:lnTo>
                    <a:pt x="36" y="70"/>
                  </a:lnTo>
                  <a:lnTo>
                    <a:pt x="51" y="28"/>
                  </a:lnTo>
                  <a:lnTo>
                    <a:pt x="32" y="45"/>
                  </a:lnTo>
                  <a:lnTo>
                    <a:pt x="34" y="17"/>
                  </a:lnTo>
                  <a:lnTo>
                    <a:pt x="17" y="38"/>
                  </a:lnTo>
                  <a:lnTo>
                    <a:pt x="32" y="0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11" y="51"/>
                  </a:lnTo>
                  <a:lnTo>
                    <a:pt x="9" y="70"/>
                  </a:lnTo>
                  <a:lnTo>
                    <a:pt x="21" y="44"/>
                  </a:lnTo>
                  <a:lnTo>
                    <a:pt x="11" y="89"/>
                  </a:lnTo>
                  <a:lnTo>
                    <a:pt x="32" y="47"/>
                  </a:lnTo>
                  <a:lnTo>
                    <a:pt x="15" y="103"/>
                  </a:lnTo>
                  <a:lnTo>
                    <a:pt x="32" y="103"/>
                  </a:lnTo>
                  <a:lnTo>
                    <a:pt x="44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1" name="Freeform 77"/>
            <p:cNvSpPr>
              <a:spLocks/>
            </p:cNvSpPr>
            <p:nvPr/>
          </p:nvSpPr>
          <p:spPr bwMode="auto">
            <a:xfrm>
              <a:off x="4291" y="586"/>
              <a:ext cx="41" cy="62"/>
            </a:xfrm>
            <a:custGeom>
              <a:avLst/>
              <a:gdLst>
                <a:gd name="T0" fmla="*/ 15 w 82"/>
                <a:gd name="T1" fmla="*/ 69 h 124"/>
                <a:gd name="T2" fmla="*/ 27 w 82"/>
                <a:gd name="T3" fmla="*/ 37 h 124"/>
                <a:gd name="T4" fmla="*/ 55 w 82"/>
                <a:gd name="T5" fmla="*/ 4 h 124"/>
                <a:gd name="T6" fmla="*/ 72 w 82"/>
                <a:gd name="T7" fmla="*/ 0 h 124"/>
                <a:gd name="T8" fmla="*/ 82 w 82"/>
                <a:gd name="T9" fmla="*/ 23 h 124"/>
                <a:gd name="T10" fmla="*/ 78 w 82"/>
                <a:gd name="T11" fmla="*/ 54 h 124"/>
                <a:gd name="T12" fmla="*/ 68 w 82"/>
                <a:gd name="T13" fmla="*/ 103 h 124"/>
                <a:gd name="T14" fmla="*/ 65 w 82"/>
                <a:gd name="T15" fmla="*/ 65 h 124"/>
                <a:gd name="T16" fmla="*/ 65 w 82"/>
                <a:gd name="T17" fmla="*/ 39 h 124"/>
                <a:gd name="T18" fmla="*/ 65 w 82"/>
                <a:gd name="T19" fmla="*/ 14 h 124"/>
                <a:gd name="T20" fmla="*/ 51 w 82"/>
                <a:gd name="T21" fmla="*/ 16 h 124"/>
                <a:gd name="T22" fmla="*/ 46 w 82"/>
                <a:gd name="T23" fmla="*/ 31 h 124"/>
                <a:gd name="T24" fmla="*/ 28 w 82"/>
                <a:gd name="T25" fmla="*/ 44 h 124"/>
                <a:gd name="T26" fmla="*/ 27 w 82"/>
                <a:gd name="T27" fmla="*/ 56 h 124"/>
                <a:gd name="T28" fmla="*/ 46 w 82"/>
                <a:gd name="T29" fmla="*/ 73 h 124"/>
                <a:gd name="T30" fmla="*/ 51 w 82"/>
                <a:gd name="T31" fmla="*/ 97 h 124"/>
                <a:gd name="T32" fmla="*/ 42 w 82"/>
                <a:gd name="T33" fmla="*/ 124 h 124"/>
                <a:gd name="T34" fmla="*/ 28 w 82"/>
                <a:gd name="T35" fmla="*/ 118 h 124"/>
                <a:gd name="T36" fmla="*/ 28 w 82"/>
                <a:gd name="T37" fmla="*/ 97 h 124"/>
                <a:gd name="T38" fmla="*/ 15 w 82"/>
                <a:gd name="T39" fmla="*/ 90 h 124"/>
                <a:gd name="T40" fmla="*/ 0 w 82"/>
                <a:gd name="T41" fmla="*/ 69 h 124"/>
                <a:gd name="T42" fmla="*/ 23 w 82"/>
                <a:gd name="T43" fmla="*/ 84 h 124"/>
                <a:gd name="T44" fmla="*/ 15 w 82"/>
                <a:gd name="T45" fmla="*/ 69 h 124"/>
                <a:gd name="T46" fmla="*/ 15 w 82"/>
                <a:gd name="T47" fmla="*/ 6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124">
                  <a:moveTo>
                    <a:pt x="15" y="69"/>
                  </a:moveTo>
                  <a:lnTo>
                    <a:pt x="27" y="37"/>
                  </a:lnTo>
                  <a:lnTo>
                    <a:pt x="55" y="4"/>
                  </a:lnTo>
                  <a:lnTo>
                    <a:pt x="72" y="0"/>
                  </a:lnTo>
                  <a:lnTo>
                    <a:pt x="82" y="23"/>
                  </a:lnTo>
                  <a:lnTo>
                    <a:pt x="78" y="54"/>
                  </a:lnTo>
                  <a:lnTo>
                    <a:pt x="68" y="103"/>
                  </a:lnTo>
                  <a:lnTo>
                    <a:pt x="65" y="65"/>
                  </a:lnTo>
                  <a:lnTo>
                    <a:pt x="65" y="39"/>
                  </a:lnTo>
                  <a:lnTo>
                    <a:pt x="65" y="14"/>
                  </a:lnTo>
                  <a:lnTo>
                    <a:pt x="51" y="16"/>
                  </a:lnTo>
                  <a:lnTo>
                    <a:pt x="46" y="31"/>
                  </a:lnTo>
                  <a:lnTo>
                    <a:pt x="28" y="44"/>
                  </a:lnTo>
                  <a:lnTo>
                    <a:pt x="27" y="56"/>
                  </a:lnTo>
                  <a:lnTo>
                    <a:pt x="46" y="73"/>
                  </a:lnTo>
                  <a:lnTo>
                    <a:pt x="51" y="97"/>
                  </a:lnTo>
                  <a:lnTo>
                    <a:pt x="42" y="124"/>
                  </a:lnTo>
                  <a:lnTo>
                    <a:pt x="28" y="118"/>
                  </a:lnTo>
                  <a:lnTo>
                    <a:pt x="28" y="97"/>
                  </a:lnTo>
                  <a:lnTo>
                    <a:pt x="15" y="90"/>
                  </a:lnTo>
                  <a:lnTo>
                    <a:pt x="0" y="69"/>
                  </a:lnTo>
                  <a:lnTo>
                    <a:pt x="23" y="84"/>
                  </a:lnTo>
                  <a:lnTo>
                    <a:pt x="15" y="69"/>
                  </a:lnTo>
                  <a:lnTo>
                    <a:pt x="1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2" name="Freeform 78"/>
            <p:cNvSpPr>
              <a:spLocks/>
            </p:cNvSpPr>
            <p:nvPr/>
          </p:nvSpPr>
          <p:spPr bwMode="auto">
            <a:xfrm>
              <a:off x="4293" y="650"/>
              <a:ext cx="26" cy="12"/>
            </a:xfrm>
            <a:custGeom>
              <a:avLst/>
              <a:gdLst>
                <a:gd name="T0" fmla="*/ 0 w 51"/>
                <a:gd name="T1" fmla="*/ 0 h 25"/>
                <a:gd name="T2" fmla="*/ 5 w 51"/>
                <a:gd name="T3" fmla="*/ 7 h 25"/>
                <a:gd name="T4" fmla="*/ 24 w 51"/>
                <a:gd name="T5" fmla="*/ 9 h 25"/>
                <a:gd name="T6" fmla="*/ 30 w 51"/>
                <a:gd name="T7" fmla="*/ 17 h 25"/>
                <a:gd name="T8" fmla="*/ 51 w 51"/>
                <a:gd name="T9" fmla="*/ 4 h 25"/>
                <a:gd name="T10" fmla="*/ 32 w 51"/>
                <a:gd name="T11" fmla="*/ 25 h 25"/>
                <a:gd name="T12" fmla="*/ 15 w 51"/>
                <a:gd name="T13" fmla="*/ 25 h 25"/>
                <a:gd name="T14" fmla="*/ 0 w 51"/>
                <a:gd name="T15" fmla="*/ 0 h 25"/>
                <a:gd name="T16" fmla="*/ 0 w 51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5">
                  <a:moveTo>
                    <a:pt x="0" y="0"/>
                  </a:moveTo>
                  <a:lnTo>
                    <a:pt x="5" y="7"/>
                  </a:lnTo>
                  <a:lnTo>
                    <a:pt x="24" y="9"/>
                  </a:lnTo>
                  <a:lnTo>
                    <a:pt x="30" y="17"/>
                  </a:lnTo>
                  <a:lnTo>
                    <a:pt x="51" y="4"/>
                  </a:lnTo>
                  <a:lnTo>
                    <a:pt x="32" y="25"/>
                  </a:lnTo>
                  <a:lnTo>
                    <a:pt x="15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3" name="Freeform 79"/>
            <p:cNvSpPr>
              <a:spLocks/>
            </p:cNvSpPr>
            <p:nvPr/>
          </p:nvSpPr>
          <p:spPr bwMode="auto">
            <a:xfrm>
              <a:off x="4022" y="426"/>
              <a:ext cx="157" cy="192"/>
            </a:xfrm>
            <a:custGeom>
              <a:avLst/>
              <a:gdLst>
                <a:gd name="T0" fmla="*/ 148 w 314"/>
                <a:gd name="T1" fmla="*/ 0 h 384"/>
                <a:gd name="T2" fmla="*/ 49 w 314"/>
                <a:gd name="T3" fmla="*/ 51 h 384"/>
                <a:gd name="T4" fmla="*/ 15 w 314"/>
                <a:gd name="T5" fmla="*/ 95 h 384"/>
                <a:gd name="T6" fmla="*/ 0 w 314"/>
                <a:gd name="T7" fmla="*/ 177 h 384"/>
                <a:gd name="T8" fmla="*/ 4 w 314"/>
                <a:gd name="T9" fmla="*/ 264 h 384"/>
                <a:gd name="T10" fmla="*/ 17 w 314"/>
                <a:gd name="T11" fmla="*/ 342 h 384"/>
                <a:gd name="T12" fmla="*/ 59 w 314"/>
                <a:gd name="T13" fmla="*/ 384 h 384"/>
                <a:gd name="T14" fmla="*/ 59 w 314"/>
                <a:gd name="T15" fmla="*/ 283 h 384"/>
                <a:gd name="T16" fmla="*/ 59 w 314"/>
                <a:gd name="T17" fmla="*/ 232 h 384"/>
                <a:gd name="T18" fmla="*/ 72 w 314"/>
                <a:gd name="T19" fmla="*/ 171 h 384"/>
                <a:gd name="T20" fmla="*/ 76 w 314"/>
                <a:gd name="T21" fmla="*/ 240 h 384"/>
                <a:gd name="T22" fmla="*/ 101 w 314"/>
                <a:gd name="T23" fmla="*/ 145 h 384"/>
                <a:gd name="T24" fmla="*/ 129 w 314"/>
                <a:gd name="T25" fmla="*/ 101 h 384"/>
                <a:gd name="T26" fmla="*/ 97 w 314"/>
                <a:gd name="T27" fmla="*/ 226 h 384"/>
                <a:gd name="T28" fmla="*/ 137 w 314"/>
                <a:gd name="T29" fmla="*/ 133 h 384"/>
                <a:gd name="T30" fmla="*/ 161 w 314"/>
                <a:gd name="T31" fmla="*/ 101 h 384"/>
                <a:gd name="T32" fmla="*/ 129 w 314"/>
                <a:gd name="T33" fmla="*/ 181 h 384"/>
                <a:gd name="T34" fmla="*/ 177 w 314"/>
                <a:gd name="T35" fmla="*/ 120 h 384"/>
                <a:gd name="T36" fmla="*/ 283 w 314"/>
                <a:gd name="T37" fmla="*/ 72 h 384"/>
                <a:gd name="T38" fmla="*/ 314 w 314"/>
                <a:gd name="T39" fmla="*/ 48 h 384"/>
                <a:gd name="T40" fmla="*/ 260 w 314"/>
                <a:gd name="T41" fmla="*/ 71 h 384"/>
                <a:gd name="T42" fmla="*/ 198 w 314"/>
                <a:gd name="T43" fmla="*/ 91 h 384"/>
                <a:gd name="T44" fmla="*/ 255 w 314"/>
                <a:gd name="T45" fmla="*/ 65 h 384"/>
                <a:gd name="T46" fmla="*/ 177 w 314"/>
                <a:gd name="T47" fmla="*/ 78 h 384"/>
                <a:gd name="T48" fmla="*/ 245 w 314"/>
                <a:gd name="T49" fmla="*/ 59 h 384"/>
                <a:gd name="T50" fmla="*/ 283 w 314"/>
                <a:gd name="T51" fmla="*/ 23 h 384"/>
                <a:gd name="T52" fmla="*/ 219 w 314"/>
                <a:gd name="T53" fmla="*/ 53 h 384"/>
                <a:gd name="T54" fmla="*/ 175 w 314"/>
                <a:gd name="T55" fmla="*/ 65 h 384"/>
                <a:gd name="T56" fmla="*/ 207 w 314"/>
                <a:gd name="T57" fmla="*/ 44 h 384"/>
                <a:gd name="T58" fmla="*/ 122 w 314"/>
                <a:gd name="T59" fmla="*/ 67 h 384"/>
                <a:gd name="T60" fmla="*/ 160 w 314"/>
                <a:gd name="T61" fmla="*/ 36 h 384"/>
                <a:gd name="T62" fmla="*/ 76 w 314"/>
                <a:gd name="T63" fmla="*/ 69 h 384"/>
                <a:gd name="T64" fmla="*/ 148 w 314"/>
                <a:gd name="T65" fmla="*/ 0 h 384"/>
                <a:gd name="T66" fmla="*/ 148 w 314"/>
                <a:gd name="T6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384">
                  <a:moveTo>
                    <a:pt x="148" y="0"/>
                  </a:moveTo>
                  <a:lnTo>
                    <a:pt x="49" y="51"/>
                  </a:lnTo>
                  <a:lnTo>
                    <a:pt x="15" y="95"/>
                  </a:lnTo>
                  <a:lnTo>
                    <a:pt x="0" y="177"/>
                  </a:lnTo>
                  <a:lnTo>
                    <a:pt x="4" y="264"/>
                  </a:lnTo>
                  <a:lnTo>
                    <a:pt x="17" y="342"/>
                  </a:lnTo>
                  <a:lnTo>
                    <a:pt x="59" y="384"/>
                  </a:lnTo>
                  <a:lnTo>
                    <a:pt x="59" y="283"/>
                  </a:lnTo>
                  <a:lnTo>
                    <a:pt x="59" y="232"/>
                  </a:lnTo>
                  <a:lnTo>
                    <a:pt x="72" y="171"/>
                  </a:lnTo>
                  <a:lnTo>
                    <a:pt x="76" y="240"/>
                  </a:lnTo>
                  <a:lnTo>
                    <a:pt x="101" y="145"/>
                  </a:lnTo>
                  <a:lnTo>
                    <a:pt x="129" y="101"/>
                  </a:lnTo>
                  <a:lnTo>
                    <a:pt x="97" y="226"/>
                  </a:lnTo>
                  <a:lnTo>
                    <a:pt x="137" y="133"/>
                  </a:lnTo>
                  <a:lnTo>
                    <a:pt x="161" y="101"/>
                  </a:lnTo>
                  <a:lnTo>
                    <a:pt x="129" y="181"/>
                  </a:lnTo>
                  <a:lnTo>
                    <a:pt x="177" y="120"/>
                  </a:lnTo>
                  <a:lnTo>
                    <a:pt x="283" y="72"/>
                  </a:lnTo>
                  <a:lnTo>
                    <a:pt x="314" y="48"/>
                  </a:lnTo>
                  <a:lnTo>
                    <a:pt x="260" y="71"/>
                  </a:lnTo>
                  <a:lnTo>
                    <a:pt x="198" y="91"/>
                  </a:lnTo>
                  <a:lnTo>
                    <a:pt x="255" y="65"/>
                  </a:lnTo>
                  <a:lnTo>
                    <a:pt x="177" y="78"/>
                  </a:lnTo>
                  <a:lnTo>
                    <a:pt x="245" y="59"/>
                  </a:lnTo>
                  <a:lnTo>
                    <a:pt x="283" y="23"/>
                  </a:lnTo>
                  <a:lnTo>
                    <a:pt x="219" y="53"/>
                  </a:lnTo>
                  <a:lnTo>
                    <a:pt x="175" y="65"/>
                  </a:lnTo>
                  <a:lnTo>
                    <a:pt x="207" y="44"/>
                  </a:lnTo>
                  <a:lnTo>
                    <a:pt x="122" y="67"/>
                  </a:lnTo>
                  <a:lnTo>
                    <a:pt x="160" y="36"/>
                  </a:lnTo>
                  <a:lnTo>
                    <a:pt x="76" y="69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4" name="Freeform 80"/>
            <p:cNvSpPr>
              <a:spLocks/>
            </p:cNvSpPr>
            <p:nvPr/>
          </p:nvSpPr>
          <p:spPr bwMode="auto">
            <a:xfrm>
              <a:off x="4237" y="427"/>
              <a:ext cx="82" cy="178"/>
            </a:xfrm>
            <a:custGeom>
              <a:avLst/>
              <a:gdLst>
                <a:gd name="T0" fmla="*/ 0 w 163"/>
                <a:gd name="T1" fmla="*/ 44 h 356"/>
                <a:gd name="T2" fmla="*/ 1 w 163"/>
                <a:gd name="T3" fmla="*/ 116 h 356"/>
                <a:gd name="T4" fmla="*/ 24 w 163"/>
                <a:gd name="T5" fmla="*/ 179 h 356"/>
                <a:gd name="T6" fmla="*/ 43 w 163"/>
                <a:gd name="T7" fmla="*/ 215 h 356"/>
                <a:gd name="T8" fmla="*/ 70 w 163"/>
                <a:gd name="T9" fmla="*/ 253 h 356"/>
                <a:gd name="T10" fmla="*/ 62 w 163"/>
                <a:gd name="T11" fmla="*/ 306 h 356"/>
                <a:gd name="T12" fmla="*/ 66 w 163"/>
                <a:gd name="T13" fmla="*/ 356 h 356"/>
                <a:gd name="T14" fmla="*/ 79 w 163"/>
                <a:gd name="T15" fmla="*/ 314 h 356"/>
                <a:gd name="T16" fmla="*/ 144 w 163"/>
                <a:gd name="T17" fmla="*/ 249 h 356"/>
                <a:gd name="T18" fmla="*/ 163 w 163"/>
                <a:gd name="T19" fmla="*/ 156 h 356"/>
                <a:gd name="T20" fmla="*/ 146 w 163"/>
                <a:gd name="T21" fmla="*/ 118 h 356"/>
                <a:gd name="T22" fmla="*/ 152 w 163"/>
                <a:gd name="T23" fmla="*/ 181 h 356"/>
                <a:gd name="T24" fmla="*/ 131 w 163"/>
                <a:gd name="T25" fmla="*/ 141 h 356"/>
                <a:gd name="T26" fmla="*/ 135 w 163"/>
                <a:gd name="T27" fmla="*/ 213 h 356"/>
                <a:gd name="T28" fmla="*/ 116 w 163"/>
                <a:gd name="T29" fmla="*/ 169 h 356"/>
                <a:gd name="T30" fmla="*/ 108 w 163"/>
                <a:gd name="T31" fmla="*/ 101 h 356"/>
                <a:gd name="T32" fmla="*/ 97 w 163"/>
                <a:gd name="T33" fmla="*/ 152 h 356"/>
                <a:gd name="T34" fmla="*/ 83 w 163"/>
                <a:gd name="T35" fmla="*/ 173 h 356"/>
                <a:gd name="T36" fmla="*/ 62 w 163"/>
                <a:gd name="T37" fmla="*/ 133 h 356"/>
                <a:gd name="T38" fmla="*/ 32 w 163"/>
                <a:gd name="T39" fmla="*/ 112 h 356"/>
                <a:gd name="T40" fmla="*/ 66 w 163"/>
                <a:gd name="T41" fmla="*/ 120 h 356"/>
                <a:gd name="T42" fmla="*/ 30 w 163"/>
                <a:gd name="T43" fmla="*/ 89 h 356"/>
                <a:gd name="T44" fmla="*/ 62 w 163"/>
                <a:gd name="T45" fmla="*/ 101 h 356"/>
                <a:gd name="T46" fmla="*/ 36 w 163"/>
                <a:gd name="T47" fmla="*/ 59 h 356"/>
                <a:gd name="T48" fmla="*/ 62 w 163"/>
                <a:gd name="T49" fmla="*/ 68 h 356"/>
                <a:gd name="T50" fmla="*/ 45 w 163"/>
                <a:gd name="T51" fmla="*/ 46 h 356"/>
                <a:gd name="T52" fmla="*/ 64 w 163"/>
                <a:gd name="T53" fmla="*/ 47 h 356"/>
                <a:gd name="T54" fmla="*/ 45 w 163"/>
                <a:gd name="T55" fmla="*/ 30 h 356"/>
                <a:gd name="T56" fmla="*/ 68 w 163"/>
                <a:gd name="T57" fmla="*/ 32 h 356"/>
                <a:gd name="T58" fmla="*/ 32 w 163"/>
                <a:gd name="T59" fmla="*/ 0 h 356"/>
                <a:gd name="T60" fmla="*/ 41 w 163"/>
                <a:gd name="T61" fmla="*/ 30 h 356"/>
                <a:gd name="T62" fmla="*/ 26 w 163"/>
                <a:gd name="T63" fmla="*/ 25 h 356"/>
                <a:gd name="T64" fmla="*/ 30 w 163"/>
                <a:gd name="T65" fmla="*/ 42 h 356"/>
                <a:gd name="T66" fmla="*/ 17 w 163"/>
                <a:gd name="T67" fmla="*/ 38 h 356"/>
                <a:gd name="T68" fmla="*/ 38 w 163"/>
                <a:gd name="T69" fmla="*/ 82 h 356"/>
                <a:gd name="T70" fmla="*/ 0 w 163"/>
                <a:gd name="T71" fmla="*/ 44 h 356"/>
                <a:gd name="T72" fmla="*/ 0 w 163"/>
                <a:gd name="T73" fmla="*/ 4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3" h="356">
                  <a:moveTo>
                    <a:pt x="0" y="44"/>
                  </a:moveTo>
                  <a:lnTo>
                    <a:pt x="1" y="116"/>
                  </a:lnTo>
                  <a:lnTo>
                    <a:pt x="24" y="179"/>
                  </a:lnTo>
                  <a:lnTo>
                    <a:pt x="43" y="215"/>
                  </a:lnTo>
                  <a:lnTo>
                    <a:pt x="70" y="253"/>
                  </a:lnTo>
                  <a:lnTo>
                    <a:pt x="62" y="306"/>
                  </a:lnTo>
                  <a:lnTo>
                    <a:pt x="66" y="356"/>
                  </a:lnTo>
                  <a:lnTo>
                    <a:pt x="79" y="314"/>
                  </a:lnTo>
                  <a:lnTo>
                    <a:pt x="144" y="249"/>
                  </a:lnTo>
                  <a:lnTo>
                    <a:pt x="163" y="156"/>
                  </a:lnTo>
                  <a:lnTo>
                    <a:pt x="146" y="118"/>
                  </a:lnTo>
                  <a:lnTo>
                    <a:pt x="152" y="181"/>
                  </a:lnTo>
                  <a:lnTo>
                    <a:pt x="131" y="141"/>
                  </a:lnTo>
                  <a:lnTo>
                    <a:pt x="135" y="213"/>
                  </a:lnTo>
                  <a:lnTo>
                    <a:pt x="116" y="169"/>
                  </a:lnTo>
                  <a:lnTo>
                    <a:pt x="108" y="101"/>
                  </a:lnTo>
                  <a:lnTo>
                    <a:pt x="97" y="152"/>
                  </a:lnTo>
                  <a:lnTo>
                    <a:pt x="83" y="173"/>
                  </a:lnTo>
                  <a:lnTo>
                    <a:pt x="62" y="133"/>
                  </a:lnTo>
                  <a:lnTo>
                    <a:pt x="32" y="112"/>
                  </a:lnTo>
                  <a:lnTo>
                    <a:pt x="66" y="120"/>
                  </a:lnTo>
                  <a:lnTo>
                    <a:pt x="30" y="89"/>
                  </a:lnTo>
                  <a:lnTo>
                    <a:pt x="62" y="101"/>
                  </a:lnTo>
                  <a:lnTo>
                    <a:pt x="36" y="59"/>
                  </a:lnTo>
                  <a:lnTo>
                    <a:pt x="62" y="68"/>
                  </a:lnTo>
                  <a:lnTo>
                    <a:pt x="45" y="46"/>
                  </a:lnTo>
                  <a:lnTo>
                    <a:pt x="64" y="47"/>
                  </a:lnTo>
                  <a:lnTo>
                    <a:pt x="45" y="30"/>
                  </a:lnTo>
                  <a:lnTo>
                    <a:pt x="68" y="32"/>
                  </a:lnTo>
                  <a:lnTo>
                    <a:pt x="32" y="0"/>
                  </a:lnTo>
                  <a:lnTo>
                    <a:pt x="41" y="30"/>
                  </a:lnTo>
                  <a:lnTo>
                    <a:pt x="26" y="25"/>
                  </a:lnTo>
                  <a:lnTo>
                    <a:pt x="30" y="42"/>
                  </a:lnTo>
                  <a:lnTo>
                    <a:pt x="17" y="38"/>
                  </a:lnTo>
                  <a:lnTo>
                    <a:pt x="38" y="82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5" name="Freeform 81"/>
            <p:cNvSpPr>
              <a:spLocks/>
            </p:cNvSpPr>
            <p:nvPr/>
          </p:nvSpPr>
          <p:spPr bwMode="auto">
            <a:xfrm>
              <a:off x="4066" y="783"/>
              <a:ext cx="86" cy="157"/>
            </a:xfrm>
            <a:custGeom>
              <a:avLst/>
              <a:gdLst>
                <a:gd name="T0" fmla="*/ 61 w 173"/>
                <a:gd name="T1" fmla="*/ 13 h 314"/>
                <a:gd name="T2" fmla="*/ 36 w 173"/>
                <a:gd name="T3" fmla="*/ 13 h 314"/>
                <a:gd name="T4" fmla="*/ 12 w 173"/>
                <a:gd name="T5" fmla="*/ 198 h 314"/>
                <a:gd name="T6" fmla="*/ 12 w 173"/>
                <a:gd name="T7" fmla="*/ 291 h 314"/>
                <a:gd name="T8" fmla="*/ 48 w 173"/>
                <a:gd name="T9" fmla="*/ 217 h 314"/>
                <a:gd name="T10" fmla="*/ 78 w 173"/>
                <a:gd name="T11" fmla="*/ 158 h 314"/>
                <a:gd name="T12" fmla="*/ 109 w 173"/>
                <a:gd name="T13" fmla="*/ 152 h 314"/>
                <a:gd name="T14" fmla="*/ 171 w 173"/>
                <a:gd name="T15" fmla="*/ 165 h 314"/>
                <a:gd name="T16" fmla="*/ 173 w 173"/>
                <a:gd name="T17" fmla="*/ 184 h 314"/>
                <a:gd name="T18" fmla="*/ 109 w 173"/>
                <a:gd name="T19" fmla="*/ 167 h 314"/>
                <a:gd name="T20" fmla="*/ 78 w 173"/>
                <a:gd name="T21" fmla="*/ 184 h 314"/>
                <a:gd name="T22" fmla="*/ 36 w 173"/>
                <a:gd name="T23" fmla="*/ 264 h 314"/>
                <a:gd name="T24" fmla="*/ 0 w 173"/>
                <a:gd name="T25" fmla="*/ 314 h 314"/>
                <a:gd name="T26" fmla="*/ 4 w 173"/>
                <a:gd name="T27" fmla="*/ 183 h 314"/>
                <a:gd name="T28" fmla="*/ 19 w 173"/>
                <a:gd name="T29" fmla="*/ 53 h 314"/>
                <a:gd name="T30" fmla="*/ 31 w 173"/>
                <a:gd name="T31" fmla="*/ 2 h 314"/>
                <a:gd name="T32" fmla="*/ 61 w 173"/>
                <a:gd name="T33" fmla="*/ 0 h 314"/>
                <a:gd name="T34" fmla="*/ 61 w 173"/>
                <a:gd name="T35" fmla="*/ 13 h 314"/>
                <a:gd name="T36" fmla="*/ 61 w 173"/>
                <a:gd name="T37" fmla="*/ 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314">
                  <a:moveTo>
                    <a:pt x="61" y="13"/>
                  </a:moveTo>
                  <a:lnTo>
                    <a:pt x="36" y="13"/>
                  </a:lnTo>
                  <a:lnTo>
                    <a:pt x="12" y="198"/>
                  </a:lnTo>
                  <a:lnTo>
                    <a:pt x="12" y="291"/>
                  </a:lnTo>
                  <a:lnTo>
                    <a:pt x="48" y="217"/>
                  </a:lnTo>
                  <a:lnTo>
                    <a:pt x="78" y="158"/>
                  </a:lnTo>
                  <a:lnTo>
                    <a:pt x="109" y="152"/>
                  </a:lnTo>
                  <a:lnTo>
                    <a:pt x="171" y="165"/>
                  </a:lnTo>
                  <a:lnTo>
                    <a:pt x="173" y="184"/>
                  </a:lnTo>
                  <a:lnTo>
                    <a:pt x="109" y="167"/>
                  </a:lnTo>
                  <a:lnTo>
                    <a:pt x="78" y="184"/>
                  </a:lnTo>
                  <a:lnTo>
                    <a:pt x="36" y="264"/>
                  </a:lnTo>
                  <a:lnTo>
                    <a:pt x="0" y="314"/>
                  </a:lnTo>
                  <a:lnTo>
                    <a:pt x="4" y="183"/>
                  </a:lnTo>
                  <a:lnTo>
                    <a:pt x="19" y="53"/>
                  </a:lnTo>
                  <a:lnTo>
                    <a:pt x="31" y="2"/>
                  </a:lnTo>
                  <a:lnTo>
                    <a:pt x="61" y="0"/>
                  </a:lnTo>
                  <a:lnTo>
                    <a:pt x="61" y="13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6" name="Freeform 82"/>
            <p:cNvSpPr>
              <a:spLocks/>
            </p:cNvSpPr>
            <p:nvPr/>
          </p:nvSpPr>
          <p:spPr bwMode="auto">
            <a:xfrm>
              <a:off x="4094" y="620"/>
              <a:ext cx="11" cy="11"/>
            </a:xfrm>
            <a:custGeom>
              <a:avLst/>
              <a:gdLst>
                <a:gd name="T0" fmla="*/ 21 w 21"/>
                <a:gd name="T1" fmla="*/ 15 h 23"/>
                <a:gd name="T2" fmla="*/ 8 w 21"/>
                <a:gd name="T3" fmla="*/ 0 h 23"/>
                <a:gd name="T4" fmla="*/ 0 w 21"/>
                <a:gd name="T5" fmla="*/ 2 h 23"/>
                <a:gd name="T6" fmla="*/ 4 w 21"/>
                <a:gd name="T7" fmla="*/ 13 h 23"/>
                <a:gd name="T8" fmla="*/ 10 w 21"/>
                <a:gd name="T9" fmla="*/ 21 h 23"/>
                <a:gd name="T10" fmla="*/ 21 w 21"/>
                <a:gd name="T11" fmla="*/ 23 h 23"/>
                <a:gd name="T12" fmla="*/ 21 w 21"/>
                <a:gd name="T13" fmla="*/ 15 h 23"/>
                <a:gd name="T14" fmla="*/ 21 w 21"/>
                <a:gd name="T15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3">
                  <a:moveTo>
                    <a:pt x="21" y="15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4" y="13"/>
                  </a:lnTo>
                  <a:lnTo>
                    <a:pt x="10" y="21"/>
                  </a:lnTo>
                  <a:lnTo>
                    <a:pt x="21" y="23"/>
                  </a:lnTo>
                  <a:lnTo>
                    <a:pt x="21" y="15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7" name="Freeform 83"/>
            <p:cNvSpPr>
              <a:spLocks/>
            </p:cNvSpPr>
            <p:nvPr/>
          </p:nvSpPr>
          <p:spPr bwMode="auto">
            <a:xfrm>
              <a:off x="4084" y="615"/>
              <a:ext cx="50" cy="17"/>
            </a:xfrm>
            <a:custGeom>
              <a:avLst/>
              <a:gdLst>
                <a:gd name="T0" fmla="*/ 0 w 101"/>
                <a:gd name="T1" fmla="*/ 26 h 34"/>
                <a:gd name="T2" fmla="*/ 10 w 101"/>
                <a:gd name="T3" fmla="*/ 15 h 34"/>
                <a:gd name="T4" fmla="*/ 27 w 101"/>
                <a:gd name="T5" fmla="*/ 3 h 34"/>
                <a:gd name="T6" fmla="*/ 44 w 101"/>
                <a:gd name="T7" fmla="*/ 0 h 34"/>
                <a:gd name="T8" fmla="*/ 59 w 101"/>
                <a:gd name="T9" fmla="*/ 1 h 34"/>
                <a:gd name="T10" fmla="*/ 84 w 101"/>
                <a:gd name="T11" fmla="*/ 1 h 34"/>
                <a:gd name="T12" fmla="*/ 86 w 101"/>
                <a:gd name="T13" fmla="*/ 20 h 34"/>
                <a:gd name="T14" fmla="*/ 101 w 101"/>
                <a:gd name="T15" fmla="*/ 24 h 34"/>
                <a:gd name="T16" fmla="*/ 88 w 101"/>
                <a:gd name="T17" fmla="*/ 26 h 34"/>
                <a:gd name="T18" fmla="*/ 78 w 101"/>
                <a:gd name="T19" fmla="*/ 22 h 34"/>
                <a:gd name="T20" fmla="*/ 75 w 101"/>
                <a:gd name="T21" fmla="*/ 15 h 34"/>
                <a:gd name="T22" fmla="*/ 63 w 101"/>
                <a:gd name="T23" fmla="*/ 13 h 34"/>
                <a:gd name="T24" fmla="*/ 61 w 101"/>
                <a:gd name="T25" fmla="*/ 26 h 34"/>
                <a:gd name="T26" fmla="*/ 52 w 101"/>
                <a:gd name="T27" fmla="*/ 32 h 34"/>
                <a:gd name="T28" fmla="*/ 38 w 101"/>
                <a:gd name="T29" fmla="*/ 34 h 34"/>
                <a:gd name="T30" fmla="*/ 29 w 101"/>
                <a:gd name="T31" fmla="*/ 24 h 34"/>
                <a:gd name="T32" fmla="*/ 38 w 101"/>
                <a:gd name="T33" fmla="*/ 24 h 34"/>
                <a:gd name="T34" fmla="*/ 48 w 101"/>
                <a:gd name="T35" fmla="*/ 17 h 34"/>
                <a:gd name="T36" fmla="*/ 38 w 101"/>
                <a:gd name="T37" fmla="*/ 11 h 34"/>
                <a:gd name="T38" fmla="*/ 27 w 101"/>
                <a:gd name="T39" fmla="*/ 15 h 34"/>
                <a:gd name="T40" fmla="*/ 21 w 101"/>
                <a:gd name="T41" fmla="*/ 15 h 34"/>
                <a:gd name="T42" fmla="*/ 10 w 101"/>
                <a:gd name="T43" fmla="*/ 26 h 34"/>
                <a:gd name="T44" fmla="*/ 0 w 101"/>
                <a:gd name="T45" fmla="*/ 26 h 34"/>
                <a:gd name="T46" fmla="*/ 0 w 101"/>
                <a:gd name="T47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34">
                  <a:moveTo>
                    <a:pt x="0" y="26"/>
                  </a:moveTo>
                  <a:lnTo>
                    <a:pt x="10" y="15"/>
                  </a:lnTo>
                  <a:lnTo>
                    <a:pt x="27" y="3"/>
                  </a:lnTo>
                  <a:lnTo>
                    <a:pt x="44" y="0"/>
                  </a:lnTo>
                  <a:lnTo>
                    <a:pt x="59" y="1"/>
                  </a:lnTo>
                  <a:lnTo>
                    <a:pt x="84" y="1"/>
                  </a:lnTo>
                  <a:lnTo>
                    <a:pt x="86" y="20"/>
                  </a:lnTo>
                  <a:lnTo>
                    <a:pt x="101" y="24"/>
                  </a:lnTo>
                  <a:lnTo>
                    <a:pt x="88" y="26"/>
                  </a:lnTo>
                  <a:lnTo>
                    <a:pt x="78" y="22"/>
                  </a:lnTo>
                  <a:lnTo>
                    <a:pt x="75" y="15"/>
                  </a:lnTo>
                  <a:lnTo>
                    <a:pt x="63" y="13"/>
                  </a:lnTo>
                  <a:lnTo>
                    <a:pt x="61" y="26"/>
                  </a:lnTo>
                  <a:lnTo>
                    <a:pt x="52" y="32"/>
                  </a:lnTo>
                  <a:lnTo>
                    <a:pt x="38" y="34"/>
                  </a:lnTo>
                  <a:lnTo>
                    <a:pt x="29" y="24"/>
                  </a:lnTo>
                  <a:lnTo>
                    <a:pt x="38" y="24"/>
                  </a:lnTo>
                  <a:lnTo>
                    <a:pt x="48" y="17"/>
                  </a:lnTo>
                  <a:lnTo>
                    <a:pt x="38" y="11"/>
                  </a:lnTo>
                  <a:lnTo>
                    <a:pt x="27" y="15"/>
                  </a:lnTo>
                  <a:lnTo>
                    <a:pt x="21" y="15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8" name="Freeform 84"/>
            <p:cNvSpPr>
              <a:spLocks/>
            </p:cNvSpPr>
            <p:nvPr/>
          </p:nvSpPr>
          <p:spPr bwMode="auto">
            <a:xfrm>
              <a:off x="4066" y="614"/>
              <a:ext cx="23" cy="25"/>
            </a:xfrm>
            <a:custGeom>
              <a:avLst/>
              <a:gdLst>
                <a:gd name="T0" fmla="*/ 0 w 48"/>
                <a:gd name="T1" fmla="*/ 26 h 49"/>
                <a:gd name="T2" fmla="*/ 17 w 48"/>
                <a:gd name="T3" fmla="*/ 38 h 49"/>
                <a:gd name="T4" fmla="*/ 38 w 48"/>
                <a:gd name="T5" fmla="*/ 49 h 49"/>
                <a:gd name="T6" fmla="*/ 35 w 48"/>
                <a:gd name="T7" fmla="*/ 32 h 49"/>
                <a:gd name="T8" fmla="*/ 35 w 48"/>
                <a:gd name="T9" fmla="*/ 22 h 49"/>
                <a:gd name="T10" fmla="*/ 36 w 48"/>
                <a:gd name="T11" fmla="*/ 17 h 49"/>
                <a:gd name="T12" fmla="*/ 48 w 48"/>
                <a:gd name="T13" fmla="*/ 0 h 49"/>
                <a:gd name="T14" fmla="*/ 27 w 48"/>
                <a:gd name="T15" fmla="*/ 13 h 49"/>
                <a:gd name="T16" fmla="*/ 19 w 48"/>
                <a:gd name="T17" fmla="*/ 24 h 49"/>
                <a:gd name="T18" fmla="*/ 14 w 48"/>
                <a:gd name="T19" fmla="*/ 28 h 49"/>
                <a:gd name="T20" fmla="*/ 0 w 48"/>
                <a:gd name="T21" fmla="*/ 26 h 49"/>
                <a:gd name="T22" fmla="*/ 0 w 48"/>
                <a:gd name="T2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9">
                  <a:moveTo>
                    <a:pt x="0" y="26"/>
                  </a:moveTo>
                  <a:lnTo>
                    <a:pt x="17" y="38"/>
                  </a:lnTo>
                  <a:lnTo>
                    <a:pt x="38" y="49"/>
                  </a:lnTo>
                  <a:lnTo>
                    <a:pt x="35" y="32"/>
                  </a:lnTo>
                  <a:lnTo>
                    <a:pt x="35" y="22"/>
                  </a:lnTo>
                  <a:lnTo>
                    <a:pt x="36" y="17"/>
                  </a:lnTo>
                  <a:lnTo>
                    <a:pt x="48" y="0"/>
                  </a:lnTo>
                  <a:lnTo>
                    <a:pt x="27" y="13"/>
                  </a:lnTo>
                  <a:lnTo>
                    <a:pt x="19" y="24"/>
                  </a:lnTo>
                  <a:lnTo>
                    <a:pt x="14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9" name="Freeform 85"/>
            <p:cNvSpPr>
              <a:spLocks/>
            </p:cNvSpPr>
            <p:nvPr/>
          </p:nvSpPr>
          <p:spPr bwMode="auto">
            <a:xfrm>
              <a:off x="4092" y="598"/>
              <a:ext cx="48" cy="58"/>
            </a:xfrm>
            <a:custGeom>
              <a:avLst/>
              <a:gdLst>
                <a:gd name="T0" fmla="*/ 9 w 95"/>
                <a:gd name="T1" fmla="*/ 17 h 116"/>
                <a:gd name="T2" fmla="*/ 38 w 95"/>
                <a:gd name="T3" fmla="*/ 16 h 116"/>
                <a:gd name="T4" fmla="*/ 53 w 95"/>
                <a:gd name="T5" fmla="*/ 23 h 116"/>
                <a:gd name="T6" fmla="*/ 66 w 95"/>
                <a:gd name="T7" fmla="*/ 54 h 116"/>
                <a:gd name="T8" fmla="*/ 70 w 95"/>
                <a:gd name="T9" fmla="*/ 55 h 116"/>
                <a:gd name="T10" fmla="*/ 72 w 95"/>
                <a:gd name="T11" fmla="*/ 65 h 116"/>
                <a:gd name="T12" fmla="*/ 32 w 95"/>
                <a:gd name="T13" fmla="*/ 78 h 116"/>
                <a:gd name="T14" fmla="*/ 81 w 95"/>
                <a:gd name="T15" fmla="*/ 78 h 116"/>
                <a:gd name="T16" fmla="*/ 95 w 95"/>
                <a:gd name="T17" fmla="*/ 116 h 116"/>
                <a:gd name="T18" fmla="*/ 93 w 95"/>
                <a:gd name="T19" fmla="*/ 67 h 116"/>
                <a:gd name="T20" fmla="*/ 93 w 95"/>
                <a:gd name="T21" fmla="*/ 35 h 116"/>
                <a:gd name="T22" fmla="*/ 66 w 95"/>
                <a:gd name="T23" fmla="*/ 8 h 116"/>
                <a:gd name="T24" fmla="*/ 41 w 95"/>
                <a:gd name="T25" fmla="*/ 0 h 116"/>
                <a:gd name="T26" fmla="*/ 19 w 95"/>
                <a:gd name="T27" fmla="*/ 0 h 116"/>
                <a:gd name="T28" fmla="*/ 0 w 95"/>
                <a:gd name="T29" fmla="*/ 16 h 116"/>
                <a:gd name="T30" fmla="*/ 9 w 95"/>
                <a:gd name="T31" fmla="*/ 17 h 116"/>
                <a:gd name="T32" fmla="*/ 9 w 95"/>
                <a:gd name="T33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16">
                  <a:moveTo>
                    <a:pt x="9" y="17"/>
                  </a:moveTo>
                  <a:lnTo>
                    <a:pt x="38" y="16"/>
                  </a:lnTo>
                  <a:lnTo>
                    <a:pt x="53" y="23"/>
                  </a:lnTo>
                  <a:lnTo>
                    <a:pt x="66" y="54"/>
                  </a:lnTo>
                  <a:lnTo>
                    <a:pt x="70" y="55"/>
                  </a:lnTo>
                  <a:lnTo>
                    <a:pt x="72" y="65"/>
                  </a:lnTo>
                  <a:lnTo>
                    <a:pt x="32" y="78"/>
                  </a:lnTo>
                  <a:lnTo>
                    <a:pt x="81" y="78"/>
                  </a:lnTo>
                  <a:lnTo>
                    <a:pt x="95" y="116"/>
                  </a:lnTo>
                  <a:lnTo>
                    <a:pt x="93" y="67"/>
                  </a:lnTo>
                  <a:lnTo>
                    <a:pt x="93" y="35"/>
                  </a:lnTo>
                  <a:lnTo>
                    <a:pt x="66" y="8"/>
                  </a:lnTo>
                  <a:lnTo>
                    <a:pt x="41" y="0"/>
                  </a:lnTo>
                  <a:lnTo>
                    <a:pt x="19" y="0"/>
                  </a:lnTo>
                  <a:lnTo>
                    <a:pt x="0" y="16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0" name="Freeform 86"/>
            <p:cNvSpPr>
              <a:spLocks/>
            </p:cNvSpPr>
            <p:nvPr/>
          </p:nvSpPr>
          <p:spPr bwMode="auto">
            <a:xfrm>
              <a:off x="4180" y="607"/>
              <a:ext cx="56" cy="20"/>
            </a:xfrm>
            <a:custGeom>
              <a:avLst/>
              <a:gdLst>
                <a:gd name="T0" fmla="*/ 50 w 113"/>
                <a:gd name="T1" fmla="*/ 8 h 40"/>
                <a:gd name="T2" fmla="*/ 69 w 113"/>
                <a:gd name="T3" fmla="*/ 10 h 40"/>
                <a:gd name="T4" fmla="*/ 88 w 113"/>
                <a:gd name="T5" fmla="*/ 14 h 40"/>
                <a:gd name="T6" fmla="*/ 113 w 113"/>
                <a:gd name="T7" fmla="*/ 31 h 40"/>
                <a:gd name="T8" fmla="*/ 82 w 113"/>
                <a:gd name="T9" fmla="*/ 19 h 40"/>
                <a:gd name="T10" fmla="*/ 82 w 113"/>
                <a:gd name="T11" fmla="*/ 35 h 40"/>
                <a:gd name="T12" fmla="*/ 69 w 113"/>
                <a:gd name="T13" fmla="*/ 38 h 40"/>
                <a:gd name="T14" fmla="*/ 54 w 113"/>
                <a:gd name="T15" fmla="*/ 36 h 40"/>
                <a:gd name="T16" fmla="*/ 46 w 113"/>
                <a:gd name="T17" fmla="*/ 27 h 40"/>
                <a:gd name="T18" fmla="*/ 56 w 113"/>
                <a:gd name="T19" fmla="*/ 25 h 40"/>
                <a:gd name="T20" fmla="*/ 65 w 113"/>
                <a:gd name="T21" fmla="*/ 27 h 40"/>
                <a:gd name="T22" fmla="*/ 65 w 113"/>
                <a:gd name="T23" fmla="*/ 16 h 40"/>
                <a:gd name="T24" fmla="*/ 44 w 113"/>
                <a:gd name="T25" fmla="*/ 17 h 40"/>
                <a:gd name="T26" fmla="*/ 42 w 113"/>
                <a:gd name="T27" fmla="*/ 12 h 40"/>
                <a:gd name="T28" fmla="*/ 31 w 113"/>
                <a:gd name="T29" fmla="*/ 14 h 40"/>
                <a:gd name="T30" fmla="*/ 21 w 113"/>
                <a:gd name="T31" fmla="*/ 21 h 40"/>
                <a:gd name="T32" fmla="*/ 23 w 113"/>
                <a:gd name="T33" fmla="*/ 35 h 40"/>
                <a:gd name="T34" fmla="*/ 18 w 113"/>
                <a:gd name="T35" fmla="*/ 40 h 40"/>
                <a:gd name="T36" fmla="*/ 0 w 113"/>
                <a:gd name="T37" fmla="*/ 33 h 40"/>
                <a:gd name="T38" fmla="*/ 0 w 113"/>
                <a:gd name="T39" fmla="*/ 25 h 40"/>
                <a:gd name="T40" fmla="*/ 18 w 113"/>
                <a:gd name="T41" fmla="*/ 12 h 40"/>
                <a:gd name="T42" fmla="*/ 44 w 113"/>
                <a:gd name="T43" fmla="*/ 2 h 40"/>
                <a:gd name="T44" fmla="*/ 69 w 113"/>
                <a:gd name="T45" fmla="*/ 0 h 40"/>
                <a:gd name="T46" fmla="*/ 50 w 113"/>
                <a:gd name="T47" fmla="*/ 8 h 40"/>
                <a:gd name="T48" fmla="*/ 50 w 113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40">
                  <a:moveTo>
                    <a:pt x="50" y="8"/>
                  </a:moveTo>
                  <a:lnTo>
                    <a:pt x="69" y="10"/>
                  </a:lnTo>
                  <a:lnTo>
                    <a:pt x="88" y="14"/>
                  </a:lnTo>
                  <a:lnTo>
                    <a:pt x="113" y="31"/>
                  </a:lnTo>
                  <a:lnTo>
                    <a:pt x="82" y="19"/>
                  </a:lnTo>
                  <a:lnTo>
                    <a:pt x="82" y="35"/>
                  </a:lnTo>
                  <a:lnTo>
                    <a:pt x="69" y="38"/>
                  </a:lnTo>
                  <a:lnTo>
                    <a:pt x="54" y="36"/>
                  </a:lnTo>
                  <a:lnTo>
                    <a:pt x="46" y="27"/>
                  </a:lnTo>
                  <a:lnTo>
                    <a:pt x="56" y="25"/>
                  </a:lnTo>
                  <a:lnTo>
                    <a:pt x="65" y="27"/>
                  </a:lnTo>
                  <a:lnTo>
                    <a:pt x="65" y="16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31" y="14"/>
                  </a:lnTo>
                  <a:lnTo>
                    <a:pt x="21" y="21"/>
                  </a:lnTo>
                  <a:lnTo>
                    <a:pt x="23" y="35"/>
                  </a:lnTo>
                  <a:lnTo>
                    <a:pt x="18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18" y="12"/>
                  </a:lnTo>
                  <a:lnTo>
                    <a:pt x="44" y="2"/>
                  </a:lnTo>
                  <a:lnTo>
                    <a:pt x="69" y="0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1" name="Freeform 87"/>
            <p:cNvSpPr>
              <a:spLocks/>
            </p:cNvSpPr>
            <p:nvPr/>
          </p:nvSpPr>
          <p:spPr bwMode="auto">
            <a:xfrm>
              <a:off x="4224" y="608"/>
              <a:ext cx="15" cy="19"/>
            </a:xfrm>
            <a:custGeom>
              <a:avLst/>
              <a:gdLst>
                <a:gd name="T0" fmla="*/ 0 w 28"/>
                <a:gd name="T1" fmla="*/ 0 h 38"/>
                <a:gd name="T2" fmla="*/ 13 w 28"/>
                <a:gd name="T3" fmla="*/ 21 h 38"/>
                <a:gd name="T4" fmla="*/ 13 w 28"/>
                <a:gd name="T5" fmla="*/ 31 h 38"/>
                <a:gd name="T6" fmla="*/ 0 w 28"/>
                <a:gd name="T7" fmla="*/ 38 h 38"/>
                <a:gd name="T8" fmla="*/ 23 w 28"/>
                <a:gd name="T9" fmla="*/ 36 h 38"/>
                <a:gd name="T10" fmla="*/ 28 w 28"/>
                <a:gd name="T11" fmla="*/ 29 h 38"/>
                <a:gd name="T12" fmla="*/ 21 w 28"/>
                <a:gd name="T13" fmla="*/ 15 h 38"/>
                <a:gd name="T14" fmla="*/ 0 w 28"/>
                <a:gd name="T15" fmla="*/ 0 h 38"/>
                <a:gd name="T16" fmla="*/ 0 w 28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8">
                  <a:moveTo>
                    <a:pt x="0" y="0"/>
                  </a:moveTo>
                  <a:lnTo>
                    <a:pt x="13" y="21"/>
                  </a:lnTo>
                  <a:lnTo>
                    <a:pt x="13" y="31"/>
                  </a:lnTo>
                  <a:lnTo>
                    <a:pt x="0" y="38"/>
                  </a:lnTo>
                  <a:lnTo>
                    <a:pt x="23" y="36"/>
                  </a:lnTo>
                  <a:lnTo>
                    <a:pt x="28" y="29"/>
                  </a:lnTo>
                  <a:lnTo>
                    <a:pt x="21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2" name="Freeform 88"/>
            <p:cNvSpPr>
              <a:spLocks/>
            </p:cNvSpPr>
            <p:nvPr/>
          </p:nvSpPr>
          <p:spPr bwMode="auto">
            <a:xfrm>
              <a:off x="4182" y="619"/>
              <a:ext cx="40" cy="22"/>
            </a:xfrm>
            <a:custGeom>
              <a:avLst/>
              <a:gdLst>
                <a:gd name="T0" fmla="*/ 6 w 80"/>
                <a:gd name="T1" fmla="*/ 27 h 46"/>
                <a:gd name="T2" fmla="*/ 12 w 80"/>
                <a:gd name="T3" fmla="*/ 36 h 46"/>
                <a:gd name="T4" fmla="*/ 40 w 80"/>
                <a:gd name="T5" fmla="*/ 46 h 46"/>
                <a:gd name="T6" fmla="*/ 80 w 80"/>
                <a:gd name="T7" fmla="*/ 42 h 46"/>
                <a:gd name="T8" fmla="*/ 40 w 80"/>
                <a:gd name="T9" fmla="*/ 38 h 46"/>
                <a:gd name="T10" fmla="*/ 19 w 80"/>
                <a:gd name="T11" fmla="*/ 31 h 46"/>
                <a:gd name="T12" fmla="*/ 19 w 80"/>
                <a:gd name="T13" fmla="*/ 21 h 46"/>
                <a:gd name="T14" fmla="*/ 65 w 80"/>
                <a:gd name="T15" fmla="*/ 23 h 46"/>
                <a:gd name="T16" fmla="*/ 36 w 80"/>
                <a:gd name="T17" fmla="*/ 13 h 46"/>
                <a:gd name="T18" fmla="*/ 0 w 80"/>
                <a:gd name="T19" fmla="*/ 0 h 46"/>
                <a:gd name="T20" fmla="*/ 6 w 80"/>
                <a:gd name="T21" fmla="*/ 27 h 46"/>
                <a:gd name="T22" fmla="*/ 6 w 80"/>
                <a:gd name="T23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46">
                  <a:moveTo>
                    <a:pt x="6" y="27"/>
                  </a:moveTo>
                  <a:lnTo>
                    <a:pt x="12" y="36"/>
                  </a:lnTo>
                  <a:lnTo>
                    <a:pt x="40" y="46"/>
                  </a:lnTo>
                  <a:lnTo>
                    <a:pt x="80" y="42"/>
                  </a:lnTo>
                  <a:lnTo>
                    <a:pt x="40" y="38"/>
                  </a:lnTo>
                  <a:lnTo>
                    <a:pt x="19" y="31"/>
                  </a:lnTo>
                  <a:lnTo>
                    <a:pt x="19" y="21"/>
                  </a:lnTo>
                  <a:lnTo>
                    <a:pt x="65" y="23"/>
                  </a:lnTo>
                  <a:lnTo>
                    <a:pt x="36" y="13"/>
                  </a:lnTo>
                  <a:lnTo>
                    <a:pt x="0" y="0"/>
                  </a:lnTo>
                  <a:lnTo>
                    <a:pt x="6" y="27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3" name="Freeform 89"/>
            <p:cNvSpPr>
              <a:spLocks/>
            </p:cNvSpPr>
            <p:nvPr/>
          </p:nvSpPr>
          <p:spPr bwMode="auto">
            <a:xfrm>
              <a:off x="4174" y="590"/>
              <a:ext cx="35" cy="65"/>
            </a:xfrm>
            <a:custGeom>
              <a:avLst/>
              <a:gdLst>
                <a:gd name="T0" fmla="*/ 13 w 70"/>
                <a:gd name="T1" fmla="*/ 25 h 129"/>
                <a:gd name="T2" fmla="*/ 0 w 70"/>
                <a:gd name="T3" fmla="*/ 51 h 129"/>
                <a:gd name="T4" fmla="*/ 0 w 70"/>
                <a:gd name="T5" fmla="*/ 80 h 129"/>
                <a:gd name="T6" fmla="*/ 2 w 70"/>
                <a:gd name="T7" fmla="*/ 105 h 129"/>
                <a:gd name="T8" fmla="*/ 19 w 70"/>
                <a:gd name="T9" fmla="*/ 129 h 129"/>
                <a:gd name="T10" fmla="*/ 6 w 70"/>
                <a:gd name="T11" fmla="*/ 84 h 129"/>
                <a:gd name="T12" fmla="*/ 15 w 70"/>
                <a:gd name="T13" fmla="*/ 57 h 129"/>
                <a:gd name="T14" fmla="*/ 27 w 70"/>
                <a:gd name="T15" fmla="*/ 44 h 129"/>
                <a:gd name="T16" fmla="*/ 34 w 70"/>
                <a:gd name="T17" fmla="*/ 27 h 129"/>
                <a:gd name="T18" fmla="*/ 70 w 70"/>
                <a:gd name="T19" fmla="*/ 0 h 129"/>
                <a:gd name="T20" fmla="*/ 19 w 70"/>
                <a:gd name="T21" fmla="*/ 15 h 129"/>
                <a:gd name="T22" fmla="*/ 13 w 70"/>
                <a:gd name="T23" fmla="*/ 25 h 129"/>
                <a:gd name="T24" fmla="*/ 13 w 70"/>
                <a:gd name="T25" fmla="*/ 2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129">
                  <a:moveTo>
                    <a:pt x="13" y="25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2" y="105"/>
                  </a:lnTo>
                  <a:lnTo>
                    <a:pt x="19" y="129"/>
                  </a:lnTo>
                  <a:lnTo>
                    <a:pt x="6" y="84"/>
                  </a:lnTo>
                  <a:lnTo>
                    <a:pt x="15" y="57"/>
                  </a:lnTo>
                  <a:lnTo>
                    <a:pt x="27" y="44"/>
                  </a:lnTo>
                  <a:lnTo>
                    <a:pt x="34" y="27"/>
                  </a:lnTo>
                  <a:lnTo>
                    <a:pt x="70" y="0"/>
                  </a:lnTo>
                  <a:lnTo>
                    <a:pt x="19" y="15"/>
                  </a:lnTo>
                  <a:lnTo>
                    <a:pt x="13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4" name="Freeform 90"/>
            <p:cNvSpPr>
              <a:spLocks/>
            </p:cNvSpPr>
            <p:nvPr/>
          </p:nvSpPr>
          <p:spPr bwMode="auto">
            <a:xfrm>
              <a:off x="4202" y="613"/>
              <a:ext cx="7" cy="10"/>
            </a:xfrm>
            <a:custGeom>
              <a:avLst/>
              <a:gdLst>
                <a:gd name="T0" fmla="*/ 14 w 15"/>
                <a:gd name="T1" fmla="*/ 4 h 21"/>
                <a:gd name="T2" fmla="*/ 15 w 15"/>
                <a:gd name="T3" fmla="*/ 19 h 21"/>
                <a:gd name="T4" fmla="*/ 6 w 15"/>
                <a:gd name="T5" fmla="*/ 21 h 21"/>
                <a:gd name="T6" fmla="*/ 0 w 15"/>
                <a:gd name="T7" fmla="*/ 11 h 21"/>
                <a:gd name="T8" fmla="*/ 0 w 15"/>
                <a:gd name="T9" fmla="*/ 0 h 21"/>
                <a:gd name="T10" fmla="*/ 14 w 15"/>
                <a:gd name="T11" fmla="*/ 4 h 21"/>
                <a:gd name="T12" fmla="*/ 14 w 15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1">
                  <a:moveTo>
                    <a:pt x="14" y="4"/>
                  </a:moveTo>
                  <a:lnTo>
                    <a:pt x="15" y="19"/>
                  </a:lnTo>
                  <a:lnTo>
                    <a:pt x="6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5" name="Freeform 91"/>
            <p:cNvSpPr>
              <a:spLocks/>
            </p:cNvSpPr>
            <p:nvPr/>
          </p:nvSpPr>
          <p:spPr bwMode="auto">
            <a:xfrm>
              <a:off x="4080" y="626"/>
              <a:ext cx="23" cy="20"/>
            </a:xfrm>
            <a:custGeom>
              <a:avLst/>
              <a:gdLst>
                <a:gd name="T0" fmla="*/ 19 w 45"/>
                <a:gd name="T1" fmla="*/ 27 h 40"/>
                <a:gd name="T2" fmla="*/ 38 w 45"/>
                <a:gd name="T3" fmla="*/ 40 h 40"/>
                <a:gd name="T4" fmla="*/ 13 w 45"/>
                <a:gd name="T5" fmla="*/ 33 h 40"/>
                <a:gd name="T6" fmla="*/ 6 w 45"/>
                <a:gd name="T7" fmla="*/ 14 h 40"/>
                <a:gd name="T8" fmla="*/ 0 w 45"/>
                <a:gd name="T9" fmla="*/ 0 h 40"/>
                <a:gd name="T10" fmla="*/ 17 w 45"/>
                <a:gd name="T11" fmla="*/ 2 h 40"/>
                <a:gd name="T12" fmla="*/ 25 w 45"/>
                <a:gd name="T13" fmla="*/ 6 h 40"/>
                <a:gd name="T14" fmla="*/ 45 w 45"/>
                <a:gd name="T15" fmla="*/ 16 h 40"/>
                <a:gd name="T16" fmla="*/ 19 w 45"/>
                <a:gd name="T17" fmla="*/ 12 h 40"/>
                <a:gd name="T18" fmla="*/ 13 w 45"/>
                <a:gd name="T19" fmla="*/ 16 h 40"/>
                <a:gd name="T20" fmla="*/ 19 w 45"/>
                <a:gd name="T21" fmla="*/ 27 h 40"/>
                <a:gd name="T22" fmla="*/ 19 w 45"/>
                <a:gd name="T2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0">
                  <a:moveTo>
                    <a:pt x="19" y="27"/>
                  </a:moveTo>
                  <a:lnTo>
                    <a:pt x="38" y="40"/>
                  </a:lnTo>
                  <a:lnTo>
                    <a:pt x="13" y="33"/>
                  </a:lnTo>
                  <a:lnTo>
                    <a:pt x="6" y="1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25" y="6"/>
                  </a:lnTo>
                  <a:lnTo>
                    <a:pt x="45" y="16"/>
                  </a:lnTo>
                  <a:lnTo>
                    <a:pt x="19" y="12"/>
                  </a:lnTo>
                  <a:lnTo>
                    <a:pt x="13" y="16"/>
                  </a:lnTo>
                  <a:lnTo>
                    <a:pt x="19" y="27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6" name="Freeform 92"/>
            <p:cNvSpPr>
              <a:spLocks/>
            </p:cNvSpPr>
            <p:nvPr/>
          </p:nvSpPr>
          <p:spPr bwMode="auto">
            <a:xfrm>
              <a:off x="3816" y="917"/>
              <a:ext cx="744" cy="525"/>
            </a:xfrm>
            <a:custGeom>
              <a:avLst/>
              <a:gdLst>
                <a:gd name="T0" fmla="*/ 301 w 1489"/>
                <a:gd name="T1" fmla="*/ 993 h 1050"/>
                <a:gd name="T2" fmla="*/ 793 w 1489"/>
                <a:gd name="T3" fmla="*/ 888 h 1050"/>
                <a:gd name="T4" fmla="*/ 966 w 1489"/>
                <a:gd name="T5" fmla="*/ 820 h 1050"/>
                <a:gd name="T6" fmla="*/ 1263 w 1489"/>
                <a:gd name="T7" fmla="*/ 603 h 1050"/>
                <a:gd name="T8" fmla="*/ 1464 w 1489"/>
                <a:gd name="T9" fmla="*/ 257 h 1050"/>
                <a:gd name="T10" fmla="*/ 1474 w 1489"/>
                <a:gd name="T11" fmla="*/ 59 h 1050"/>
                <a:gd name="T12" fmla="*/ 1417 w 1489"/>
                <a:gd name="T13" fmla="*/ 44 h 1050"/>
                <a:gd name="T14" fmla="*/ 1373 w 1489"/>
                <a:gd name="T15" fmla="*/ 63 h 1050"/>
                <a:gd name="T16" fmla="*/ 1253 w 1489"/>
                <a:gd name="T17" fmla="*/ 65 h 1050"/>
                <a:gd name="T18" fmla="*/ 1426 w 1489"/>
                <a:gd name="T19" fmla="*/ 135 h 1050"/>
                <a:gd name="T20" fmla="*/ 1383 w 1489"/>
                <a:gd name="T21" fmla="*/ 148 h 1050"/>
                <a:gd name="T22" fmla="*/ 1171 w 1489"/>
                <a:gd name="T23" fmla="*/ 160 h 1050"/>
                <a:gd name="T24" fmla="*/ 1004 w 1489"/>
                <a:gd name="T25" fmla="*/ 204 h 1050"/>
                <a:gd name="T26" fmla="*/ 1324 w 1489"/>
                <a:gd name="T27" fmla="*/ 166 h 1050"/>
                <a:gd name="T28" fmla="*/ 1436 w 1489"/>
                <a:gd name="T29" fmla="*/ 224 h 1050"/>
                <a:gd name="T30" fmla="*/ 1310 w 1489"/>
                <a:gd name="T31" fmla="*/ 295 h 1050"/>
                <a:gd name="T32" fmla="*/ 1322 w 1489"/>
                <a:gd name="T33" fmla="*/ 321 h 1050"/>
                <a:gd name="T34" fmla="*/ 1344 w 1489"/>
                <a:gd name="T35" fmla="*/ 354 h 1050"/>
                <a:gd name="T36" fmla="*/ 1200 w 1489"/>
                <a:gd name="T37" fmla="*/ 340 h 1050"/>
                <a:gd name="T38" fmla="*/ 1033 w 1489"/>
                <a:gd name="T39" fmla="*/ 306 h 1050"/>
                <a:gd name="T40" fmla="*/ 1063 w 1489"/>
                <a:gd name="T41" fmla="*/ 335 h 1050"/>
                <a:gd name="T42" fmla="*/ 1253 w 1489"/>
                <a:gd name="T43" fmla="*/ 386 h 1050"/>
                <a:gd name="T44" fmla="*/ 1384 w 1489"/>
                <a:gd name="T45" fmla="*/ 371 h 1050"/>
                <a:gd name="T46" fmla="*/ 1297 w 1489"/>
                <a:gd name="T47" fmla="*/ 420 h 1050"/>
                <a:gd name="T48" fmla="*/ 1113 w 1489"/>
                <a:gd name="T49" fmla="*/ 373 h 1050"/>
                <a:gd name="T50" fmla="*/ 1221 w 1489"/>
                <a:gd name="T51" fmla="*/ 436 h 1050"/>
                <a:gd name="T52" fmla="*/ 1270 w 1489"/>
                <a:gd name="T53" fmla="*/ 527 h 1050"/>
                <a:gd name="T54" fmla="*/ 1236 w 1489"/>
                <a:gd name="T55" fmla="*/ 582 h 1050"/>
                <a:gd name="T56" fmla="*/ 1086 w 1489"/>
                <a:gd name="T57" fmla="*/ 597 h 1050"/>
                <a:gd name="T58" fmla="*/ 919 w 1489"/>
                <a:gd name="T59" fmla="*/ 610 h 1050"/>
                <a:gd name="T60" fmla="*/ 822 w 1489"/>
                <a:gd name="T61" fmla="*/ 553 h 1050"/>
                <a:gd name="T62" fmla="*/ 951 w 1489"/>
                <a:gd name="T63" fmla="*/ 637 h 1050"/>
                <a:gd name="T64" fmla="*/ 1162 w 1489"/>
                <a:gd name="T65" fmla="*/ 647 h 1050"/>
                <a:gd name="T66" fmla="*/ 1069 w 1489"/>
                <a:gd name="T67" fmla="*/ 690 h 1050"/>
                <a:gd name="T68" fmla="*/ 901 w 1489"/>
                <a:gd name="T69" fmla="*/ 656 h 1050"/>
                <a:gd name="T70" fmla="*/ 848 w 1489"/>
                <a:gd name="T71" fmla="*/ 702 h 1050"/>
                <a:gd name="T72" fmla="*/ 911 w 1489"/>
                <a:gd name="T73" fmla="*/ 707 h 1050"/>
                <a:gd name="T74" fmla="*/ 928 w 1489"/>
                <a:gd name="T75" fmla="*/ 803 h 1050"/>
                <a:gd name="T76" fmla="*/ 749 w 1489"/>
                <a:gd name="T77" fmla="*/ 799 h 1050"/>
                <a:gd name="T78" fmla="*/ 734 w 1489"/>
                <a:gd name="T79" fmla="*/ 823 h 1050"/>
                <a:gd name="T80" fmla="*/ 643 w 1489"/>
                <a:gd name="T81" fmla="*/ 852 h 1050"/>
                <a:gd name="T82" fmla="*/ 453 w 1489"/>
                <a:gd name="T83" fmla="*/ 806 h 1050"/>
                <a:gd name="T84" fmla="*/ 403 w 1489"/>
                <a:gd name="T85" fmla="*/ 867 h 1050"/>
                <a:gd name="T86" fmla="*/ 346 w 1489"/>
                <a:gd name="T87" fmla="*/ 896 h 1050"/>
                <a:gd name="T88" fmla="*/ 257 w 1489"/>
                <a:gd name="T89" fmla="*/ 955 h 1050"/>
                <a:gd name="T90" fmla="*/ 200 w 1489"/>
                <a:gd name="T91" fmla="*/ 979 h 1050"/>
                <a:gd name="T92" fmla="*/ 168 w 1489"/>
                <a:gd name="T93" fmla="*/ 947 h 1050"/>
                <a:gd name="T94" fmla="*/ 177 w 1489"/>
                <a:gd name="T95" fmla="*/ 1002 h 1050"/>
                <a:gd name="T96" fmla="*/ 139 w 1489"/>
                <a:gd name="T97" fmla="*/ 970 h 1050"/>
                <a:gd name="T98" fmla="*/ 128 w 1489"/>
                <a:gd name="T99" fmla="*/ 987 h 1050"/>
                <a:gd name="T100" fmla="*/ 84 w 1489"/>
                <a:gd name="T101" fmla="*/ 1019 h 1050"/>
                <a:gd name="T102" fmla="*/ 0 w 1489"/>
                <a:gd name="T103" fmla="*/ 911 h 1050"/>
                <a:gd name="T104" fmla="*/ 16 w 1489"/>
                <a:gd name="T105" fmla="*/ 105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9" h="1050">
                  <a:moveTo>
                    <a:pt x="16" y="1050"/>
                  </a:moveTo>
                  <a:lnTo>
                    <a:pt x="301" y="993"/>
                  </a:lnTo>
                  <a:lnTo>
                    <a:pt x="687" y="915"/>
                  </a:lnTo>
                  <a:lnTo>
                    <a:pt x="793" y="888"/>
                  </a:lnTo>
                  <a:lnTo>
                    <a:pt x="905" y="846"/>
                  </a:lnTo>
                  <a:lnTo>
                    <a:pt x="966" y="820"/>
                  </a:lnTo>
                  <a:lnTo>
                    <a:pt x="1057" y="755"/>
                  </a:lnTo>
                  <a:lnTo>
                    <a:pt x="1263" y="603"/>
                  </a:lnTo>
                  <a:lnTo>
                    <a:pt x="1415" y="388"/>
                  </a:lnTo>
                  <a:lnTo>
                    <a:pt x="1464" y="257"/>
                  </a:lnTo>
                  <a:lnTo>
                    <a:pt x="1489" y="112"/>
                  </a:lnTo>
                  <a:lnTo>
                    <a:pt x="1474" y="59"/>
                  </a:lnTo>
                  <a:lnTo>
                    <a:pt x="1415" y="0"/>
                  </a:lnTo>
                  <a:lnTo>
                    <a:pt x="1417" y="44"/>
                  </a:lnTo>
                  <a:lnTo>
                    <a:pt x="1417" y="101"/>
                  </a:lnTo>
                  <a:lnTo>
                    <a:pt x="1373" y="63"/>
                  </a:lnTo>
                  <a:lnTo>
                    <a:pt x="1221" y="50"/>
                  </a:lnTo>
                  <a:lnTo>
                    <a:pt x="1253" y="65"/>
                  </a:lnTo>
                  <a:lnTo>
                    <a:pt x="1360" y="86"/>
                  </a:lnTo>
                  <a:lnTo>
                    <a:pt x="1426" y="135"/>
                  </a:lnTo>
                  <a:lnTo>
                    <a:pt x="1441" y="173"/>
                  </a:lnTo>
                  <a:lnTo>
                    <a:pt x="1383" y="148"/>
                  </a:lnTo>
                  <a:lnTo>
                    <a:pt x="1306" y="148"/>
                  </a:lnTo>
                  <a:lnTo>
                    <a:pt x="1171" y="160"/>
                  </a:lnTo>
                  <a:lnTo>
                    <a:pt x="1059" y="173"/>
                  </a:lnTo>
                  <a:lnTo>
                    <a:pt x="1004" y="204"/>
                  </a:lnTo>
                  <a:lnTo>
                    <a:pt x="1122" y="185"/>
                  </a:lnTo>
                  <a:lnTo>
                    <a:pt x="1324" y="166"/>
                  </a:lnTo>
                  <a:lnTo>
                    <a:pt x="1400" y="181"/>
                  </a:lnTo>
                  <a:lnTo>
                    <a:pt x="1436" y="224"/>
                  </a:lnTo>
                  <a:lnTo>
                    <a:pt x="1383" y="274"/>
                  </a:lnTo>
                  <a:lnTo>
                    <a:pt x="1310" y="295"/>
                  </a:lnTo>
                  <a:lnTo>
                    <a:pt x="1194" y="318"/>
                  </a:lnTo>
                  <a:lnTo>
                    <a:pt x="1322" y="321"/>
                  </a:lnTo>
                  <a:lnTo>
                    <a:pt x="1394" y="308"/>
                  </a:lnTo>
                  <a:lnTo>
                    <a:pt x="1344" y="354"/>
                  </a:lnTo>
                  <a:lnTo>
                    <a:pt x="1263" y="354"/>
                  </a:lnTo>
                  <a:lnTo>
                    <a:pt x="1200" y="340"/>
                  </a:lnTo>
                  <a:lnTo>
                    <a:pt x="1095" y="318"/>
                  </a:lnTo>
                  <a:lnTo>
                    <a:pt x="1033" y="306"/>
                  </a:lnTo>
                  <a:lnTo>
                    <a:pt x="957" y="306"/>
                  </a:lnTo>
                  <a:lnTo>
                    <a:pt x="1063" y="335"/>
                  </a:lnTo>
                  <a:lnTo>
                    <a:pt x="1219" y="367"/>
                  </a:lnTo>
                  <a:lnTo>
                    <a:pt x="1253" y="386"/>
                  </a:lnTo>
                  <a:lnTo>
                    <a:pt x="1335" y="373"/>
                  </a:lnTo>
                  <a:lnTo>
                    <a:pt x="1384" y="371"/>
                  </a:lnTo>
                  <a:lnTo>
                    <a:pt x="1356" y="420"/>
                  </a:lnTo>
                  <a:lnTo>
                    <a:pt x="1297" y="420"/>
                  </a:lnTo>
                  <a:lnTo>
                    <a:pt x="1181" y="379"/>
                  </a:lnTo>
                  <a:lnTo>
                    <a:pt x="1113" y="373"/>
                  </a:lnTo>
                  <a:lnTo>
                    <a:pt x="1162" y="405"/>
                  </a:lnTo>
                  <a:lnTo>
                    <a:pt x="1221" y="436"/>
                  </a:lnTo>
                  <a:lnTo>
                    <a:pt x="1327" y="453"/>
                  </a:lnTo>
                  <a:lnTo>
                    <a:pt x="1270" y="527"/>
                  </a:lnTo>
                  <a:lnTo>
                    <a:pt x="1211" y="534"/>
                  </a:lnTo>
                  <a:lnTo>
                    <a:pt x="1236" y="582"/>
                  </a:lnTo>
                  <a:lnTo>
                    <a:pt x="1204" y="605"/>
                  </a:lnTo>
                  <a:lnTo>
                    <a:pt x="1086" y="597"/>
                  </a:lnTo>
                  <a:lnTo>
                    <a:pt x="987" y="597"/>
                  </a:lnTo>
                  <a:lnTo>
                    <a:pt x="919" y="610"/>
                  </a:lnTo>
                  <a:lnTo>
                    <a:pt x="869" y="586"/>
                  </a:lnTo>
                  <a:lnTo>
                    <a:pt x="822" y="553"/>
                  </a:lnTo>
                  <a:lnTo>
                    <a:pt x="879" y="605"/>
                  </a:lnTo>
                  <a:lnTo>
                    <a:pt x="951" y="637"/>
                  </a:lnTo>
                  <a:lnTo>
                    <a:pt x="1057" y="637"/>
                  </a:lnTo>
                  <a:lnTo>
                    <a:pt x="1162" y="647"/>
                  </a:lnTo>
                  <a:lnTo>
                    <a:pt x="1139" y="675"/>
                  </a:lnTo>
                  <a:lnTo>
                    <a:pt x="1069" y="690"/>
                  </a:lnTo>
                  <a:lnTo>
                    <a:pt x="976" y="685"/>
                  </a:lnTo>
                  <a:lnTo>
                    <a:pt x="901" y="656"/>
                  </a:lnTo>
                  <a:lnTo>
                    <a:pt x="835" y="618"/>
                  </a:lnTo>
                  <a:lnTo>
                    <a:pt x="848" y="702"/>
                  </a:lnTo>
                  <a:lnTo>
                    <a:pt x="869" y="669"/>
                  </a:lnTo>
                  <a:lnTo>
                    <a:pt x="911" y="707"/>
                  </a:lnTo>
                  <a:lnTo>
                    <a:pt x="1004" y="755"/>
                  </a:lnTo>
                  <a:lnTo>
                    <a:pt x="928" y="803"/>
                  </a:lnTo>
                  <a:lnTo>
                    <a:pt x="810" y="829"/>
                  </a:lnTo>
                  <a:lnTo>
                    <a:pt x="749" y="799"/>
                  </a:lnTo>
                  <a:lnTo>
                    <a:pt x="719" y="711"/>
                  </a:lnTo>
                  <a:lnTo>
                    <a:pt x="734" y="823"/>
                  </a:lnTo>
                  <a:lnTo>
                    <a:pt x="719" y="873"/>
                  </a:lnTo>
                  <a:lnTo>
                    <a:pt x="643" y="852"/>
                  </a:lnTo>
                  <a:lnTo>
                    <a:pt x="535" y="852"/>
                  </a:lnTo>
                  <a:lnTo>
                    <a:pt x="453" y="806"/>
                  </a:lnTo>
                  <a:lnTo>
                    <a:pt x="468" y="867"/>
                  </a:lnTo>
                  <a:lnTo>
                    <a:pt x="403" y="867"/>
                  </a:lnTo>
                  <a:lnTo>
                    <a:pt x="268" y="844"/>
                  </a:lnTo>
                  <a:lnTo>
                    <a:pt x="346" y="896"/>
                  </a:lnTo>
                  <a:lnTo>
                    <a:pt x="339" y="939"/>
                  </a:lnTo>
                  <a:lnTo>
                    <a:pt x="257" y="955"/>
                  </a:lnTo>
                  <a:lnTo>
                    <a:pt x="219" y="993"/>
                  </a:lnTo>
                  <a:lnTo>
                    <a:pt x="200" y="979"/>
                  </a:lnTo>
                  <a:lnTo>
                    <a:pt x="219" y="947"/>
                  </a:lnTo>
                  <a:lnTo>
                    <a:pt x="168" y="947"/>
                  </a:lnTo>
                  <a:lnTo>
                    <a:pt x="185" y="976"/>
                  </a:lnTo>
                  <a:lnTo>
                    <a:pt x="177" y="1002"/>
                  </a:lnTo>
                  <a:lnTo>
                    <a:pt x="143" y="1002"/>
                  </a:lnTo>
                  <a:lnTo>
                    <a:pt x="139" y="970"/>
                  </a:lnTo>
                  <a:lnTo>
                    <a:pt x="95" y="970"/>
                  </a:lnTo>
                  <a:lnTo>
                    <a:pt x="128" y="987"/>
                  </a:lnTo>
                  <a:lnTo>
                    <a:pt x="118" y="1008"/>
                  </a:lnTo>
                  <a:lnTo>
                    <a:pt x="84" y="1019"/>
                  </a:lnTo>
                  <a:lnTo>
                    <a:pt x="57" y="985"/>
                  </a:lnTo>
                  <a:lnTo>
                    <a:pt x="0" y="911"/>
                  </a:lnTo>
                  <a:lnTo>
                    <a:pt x="16" y="1050"/>
                  </a:lnTo>
                  <a:lnTo>
                    <a:pt x="16" y="1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7" name="Freeform 93"/>
            <p:cNvSpPr>
              <a:spLocks/>
            </p:cNvSpPr>
            <p:nvPr/>
          </p:nvSpPr>
          <p:spPr bwMode="auto">
            <a:xfrm>
              <a:off x="4031" y="968"/>
              <a:ext cx="401" cy="240"/>
            </a:xfrm>
            <a:custGeom>
              <a:avLst/>
              <a:gdLst>
                <a:gd name="T0" fmla="*/ 420 w 800"/>
                <a:gd name="T1" fmla="*/ 36 h 479"/>
                <a:gd name="T2" fmla="*/ 293 w 800"/>
                <a:gd name="T3" fmla="*/ 150 h 479"/>
                <a:gd name="T4" fmla="*/ 162 w 800"/>
                <a:gd name="T5" fmla="*/ 270 h 479"/>
                <a:gd name="T6" fmla="*/ 21 w 800"/>
                <a:gd name="T7" fmla="*/ 435 h 479"/>
                <a:gd name="T8" fmla="*/ 0 w 800"/>
                <a:gd name="T9" fmla="*/ 479 h 479"/>
                <a:gd name="T10" fmla="*/ 55 w 800"/>
                <a:gd name="T11" fmla="*/ 473 h 479"/>
                <a:gd name="T12" fmla="*/ 144 w 800"/>
                <a:gd name="T13" fmla="*/ 424 h 479"/>
                <a:gd name="T14" fmla="*/ 184 w 800"/>
                <a:gd name="T15" fmla="*/ 412 h 479"/>
                <a:gd name="T16" fmla="*/ 222 w 800"/>
                <a:gd name="T17" fmla="*/ 469 h 479"/>
                <a:gd name="T18" fmla="*/ 222 w 800"/>
                <a:gd name="T19" fmla="*/ 409 h 479"/>
                <a:gd name="T20" fmla="*/ 276 w 800"/>
                <a:gd name="T21" fmla="*/ 371 h 479"/>
                <a:gd name="T22" fmla="*/ 378 w 800"/>
                <a:gd name="T23" fmla="*/ 285 h 479"/>
                <a:gd name="T24" fmla="*/ 485 w 800"/>
                <a:gd name="T25" fmla="*/ 251 h 479"/>
                <a:gd name="T26" fmla="*/ 528 w 800"/>
                <a:gd name="T27" fmla="*/ 251 h 479"/>
                <a:gd name="T28" fmla="*/ 479 w 800"/>
                <a:gd name="T29" fmla="*/ 237 h 479"/>
                <a:gd name="T30" fmla="*/ 405 w 800"/>
                <a:gd name="T31" fmla="*/ 237 h 479"/>
                <a:gd name="T32" fmla="*/ 431 w 800"/>
                <a:gd name="T33" fmla="*/ 218 h 479"/>
                <a:gd name="T34" fmla="*/ 475 w 800"/>
                <a:gd name="T35" fmla="*/ 215 h 479"/>
                <a:gd name="T36" fmla="*/ 492 w 800"/>
                <a:gd name="T37" fmla="*/ 186 h 479"/>
                <a:gd name="T38" fmla="*/ 578 w 800"/>
                <a:gd name="T39" fmla="*/ 180 h 479"/>
                <a:gd name="T40" fmla="*/ 696 w 800"/>
                <a:gd name="T41" fmla="*/ 205 h 479"/>
                <a:gd name="T42" fmla="*/ 766 w 800"/>
                <a:gd name="T43" fmla="*/ 224 h 479"/>
                <a:gd name="T44" fmla="*/ 643 w 800"/>
                <a:gd name="T45" fmla="*/ 167 h 479"/>
                <a:gd name="T46" fmla="*/ 578 w 800"/>
                <a:gd name="T47" fmla="*/ 156 h 479"/>
                <a:gd name="T48" fmla="*/ 496 w 800"/>
                <a:gd name="T49" fmla="*/ 165 h 479"/>
                <a:gd name="T50" fmla="*/ 546 w 800"/>
                <a:gd name="T51" fmla="*/ 144 h 479"/>
                <a:gd name="T52" fmla="*/ 555 w 800"/>
                <a:gd name="T53" fmla="*/ 118 h 479"/>
                <a:gd name="T54" fmla="*/ 686 w 800"/>
                <a:gd name="T55" fmla="*/ 129 h 479"/>
                <a:gd name="T56" fmla="*/ 717 w 800"/>
                <a:gd name="T57" fmla="*/ 118 h 479"/>
                <a:gd name="T58" fmla="*/ 643 w 800"/>
                <a:gd name="T59" fmla="*/ 110 h 479"/>
                <a:gd name="T60" fmla="*/ 546 w 800"/>
                <a:gd name="T61" fmla="*/ 97 h 479"/>
                <a:gd name="T62" fmla="*/ 593 w 800"/>
                <a:gd name="T63" fmla="*/ 63 h 479"/>
                <a:gd name="T64" fmla="*/ 707 w 800"/>
                <a:gd name="T65" fmla="*/ 26 h 479"/>
                <a:gd name="T66" fmla="*/ 800 w 800"/>
                <a:gd name="T67" fmla="*/ 26 h 479"/>
                <a:gd name="T68" fmla="*/ 701 w 800"/>
                <a:gd name="T69" fmla="*/ 9 h 479"/>
                <a:gd name="T70" fmla="*/ 593 w 800"/>
                <a:gd name="T71" fmla="*/ 47 h 479"/>
                <a:gd name="T72" fmla="*/ 646 w 800"/>
                <a:gd name="T73" fmla="*/ 0 h 479"/>
                <a:gd name="T74" fmla="*/ 557 w 800"/>
                <a:gd name="T75" fmla="*/ 38 h 479"/>
                <a:gd name="T76" fmla="*/ 464 w 800"/>
                <a:gd name="T77" fmla="*/ 101 h 479"/>
                <a:gd name="T78" fmla="*/ 405 w 800"/>
                <a:gd name="T79" fmla="*/ 182 h 479"/>
                <a:gd name="T80" fmla="*/ 357 w 800"/>
                <a:gd name="T81" fmla="*/ 256 h 479"/>
                <a:gd name="T82" fmla="*/ 279 w 800"/>
                <a:gd name="T83" fmla="*/ 338 h 479"/>
                <a:gd name="T84" fmla="*/ 162 w 800"/>
                <a:gd name="T85" fmla="*/ 407 h 479"/>
                <a:gd name="T86" fmla="*/ 80 w 800"/>
                <a:gd name="T87" fmla="*/ 447 h 479"/>
                <a:gd name="T88" fmla="*/ 177 w 800"/>
                <a:gd name="T89" fmla="*/ 312 h 479"/>
                <a:gd name="T90" fmla="*/ 319 w 800"/>
                <a:gd name="T91" fmla="*/ 161 h 479"/>
                <a:gd name="T92" fmla="*/ 420 w 800"/>
                <a:gd name="T93" fmla="*/ 36 h 479"/>
                <a:gd name="T94" fmla="*/ 420 w 800"/>
                <a:gd name="T95" fmla="*/ 3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0" h="479">
                  <a:moveTo>
                    <a:pt x="420" y="36"/>
                  </a:moveTo>
                  <a:lnTo>
                    <a:pt x="293" y="150"/>
                  </a:lnTo>
                  <a:lnTo>
                    <a:pt x="162" y="270"/>
                  </a:lnTo>
                  <a:lnTo>
                    <a:pt x="21" y="435"/>
                  </a:lnTo>
                  <a:lnTo>
                    <a:pt x="0" y="479"/>
                  </a:lnTo>
                  <a:lnTo>
                    <a:pt x="55" y="473"/>
                  </a:lnTo>
                  <a:lnTo>
                    <a:pt x="144" y="424"/>
                  </a:lnTo>
                  <a:lnTo>
                    <a:pt x="184" y="412"/>
                  </a:lnTo>
                  <a:lnTo>
                    <a:pt x="222" y="469"/>
                  </a:lnTo>
                  <a:lnTo>
                    <a:pt x="222" y="409"/>
                  </a:lnTo>
                  <a:lnTo>
                    <a:pt x="276" y="371"/>
                  </a:lnTo>
                  <a:lnTo>
                    <a:pt x="378" y="285"/>
                  </a:lnTo>
                  <a:lnTo>
                    <a:pt x="485" y="251"/>
                  </a:lnTo>
                  <a:lnTo>
                    <a:pt x="528" y="251"/>
                  </a:lnTo>
                  <a:lnTo>
                    <a:pt x="479" y="237"/>
                  </a:lnTo>
                  <a:lnTo>
                    <a:pt x="405" y="237"/>
                  </a:lnTo>
                  <a:lnTo>
                    <a:pt x="431" y="218"/>
                  </a:lnTo>
                  <a:lnTo>
                    <a:pt x="475" y="215"/>
                  </a:lnTo>
                  <a:lnTo>
                    <a:pt x="492" y="186"/>
                  </a:lnTo>
                  <a:lnTo>
                    <a:pt x="578" y="180"/>
                  </a:lnTo>
                  <a:lnTo>
                    <a:pt x="696" y="205"/>
                  </a:lnTo>
                  <a:lnTo>
                    <a:pt x="766" y="224"/>
                  </a:lnTo>
                  <a:lnTo>
                    <a:pt x="643" y="167"/>
                  </a:lnTo>
                  <a:lnTo>
                    <a:pt x="578" y="156"/>
                  </a:lnTo>
                  <a:lnTo>
                    <a:pt x="496" y="165"/>
                  </a:lnTo>
                  <a:lnTo>
                    <a:pt x="546" y="144"/>
                  </a:lnTo>
                  <a:lnTo>
                    <a:pt x="555" y="118"/>
                  </a:lnTo>
                  <a:lnTo>
                    <a:pt x="686" y="129"/>
                  </a:lnTo>
                  <a:lnTo>
                    <a:pt x="717" y="118"/>
                  </a:lnTo>
                  <a:lnTo>
                    <a:pt x="643" y="110"/>
                  </a:lnTo>
                  <a:lnTo>
                    <a:pt x="546" y="97"/>
                  </a:lnTo>
                  <a:lnTo>
                    <a:pt x="593" y="63"/>
                  </a:lnTo>
                  <a:lnTo>
                    <a:pt x="707" y="26"/>
                  </a:lnTo>
                  <a:lnTo>
                    <a:pt x="800" y="26"/>
                  </a:lnTo>
                  <a:lnTo>
                    <a:pt x="701" y="9"/>
                  </a:lnTo>
                  <a:lnTo>
                    <a:pt x="593" y="47"/>
                  </a:lnTo>
                  <a:lnTo>
                    <a:pt x="646" y="0"/>
                  </a:lnTo>
                  <a:lnTo>
                    <a:pt x="557" y="38"/>
                  </a:lnTo>
                  <a:lnTo>
                    <a:pt x="464" y="101"/>
                  </a:lnTo>
                  <a:lnTo>
                    <a:pt x="405" y="182"/>
                  </a:lnTo>
                  <a:lnTo>
                    <a:pt x="357" y="256"/>
                  </a:lnTo>
                  <a:lnTo>
                    <a:pt x="279" y="338"/>
                  </a:lnTo>
                  <a:lnTo>
                    <a:pt x="162" y="407"/>
                  </a:lnTo>
                  <a:lnTo>
                    <a:pt x="80" y="447"/>
                  </a:lnTo>
                  <a:lnTo>
                    <a:pt x="177" y="312"/>
                  </a:lnTo>
                  <a:lnTo>
                    <a:pt x="319" y="161"/>
                  </a:lnTo>
                  <a:lnTo>
                    <a:pt x="420" y="36"/>
                  </a:lnTo>
                  <a:lnTo>
                    <a:pt x="42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8" name="Freeform 94"/>
            <p:cNvSpPr>
              <a:spLocks/>
            </p:cNvSpPr>
            <p:nvPr/>
          </p:nvSpPr>
          <p:spPr bwMode="auto">
            <a:xfrm>
              <a:off x="4409" y="962"/>
              <a:ext cx="99" cy="22"/>
            </a:xfrm>
            <a:custGeom>
              <a:avLst/>
              <a:gdLst>
                <a:gd name="T0" fmla="*/ 32 w 197"/>
                <a:gd name="T1" fmla="*/ 0 h 43"/>
                <a:gd name="T2" fmla="*/ 137 w 197"/>
                <a:gd name="T3" fmla="*/ 0 h 43"/>
                <a:gd name="T4" fmla="*/ 197 w 197"/>
                <a:gd name="T5" fmla="*/ 43 h 43"/>
                <a:gd name="T6" fmla="*/ 119 w 197"/>
                <a:gd name="T7" fmla="*/ 28 h 43"/>
                <a:gd name="T8" fmla="*/ 0 w 197"/>
                <a:gd name="T9" fmla="*/ 13 h 43"/>
                <a:gd name="T10" fmla="*/ 32 w 197"/>
                <a:gd name="T11" fmla="*/ 0 h 43"/>
                <a:gd name="T12" fmla="*/ 32 w 19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43">
                  <a:moveTo>
                    <a:pt x="32" y="0"/>
                  </a:moveTo>
                  <a:lnTo>
                    <a:pt x="137" y="0"/>
                  </a:lnTo>
                  <a:lnTo>
                    <a:pt x="197" y="43"/>
                  </a:lnTo>
                  <a:lnTo>
                    <a:pt x="119" y="28"/>
                  </a:lnTo>
                  <a:lnTo>
                    <a:pt x="0" y="13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9" name="Freeform 95"/>
            <p:cNvSpPr>
              <a:spLocks/>
            </p:cNvSpPr>
            <p:nvPr/>
          </p:nvSpPr>
          <p:spPr bwMode="auto">
            <a:xfrm>
              <a:off x="4191" y="1183"/>
              <a:ext cx="25" cy="111"/>
            </a:xfrm>
            <a:custGeom>
              <a:avLst/>
              <a:gdLst>
                <a:gd name="T0" fmla="*/ 0 w 50"/>
                <a:gd name="T1" fmla="*/ 0 h 220"/>
                <a:gd name="T2" fmla="*/ 19 w 50"/>
                <a:gd name="T3" fmla="*/ 96 h 220"/>
                <a:gd name="T4" fmla="*/ 25 w 50"/>
                <a:gd name="T5" fmla="*/ 193 h 220"/>
                <a:gd name="T6" fmla="*/ 50 w 50"/>
                <a:gd name="T7" fmla="*/ 220 h 220"/>
                <a:gd name="T8" fmla="*/ 50 w 50"/>
                <a:gd name="T9" fmla="*/ 119 h 220"/>
                <a:gd name="T10" fmla="*/ 50 w 50"/>
                <a:gd name="T11" fmla="*/ 43 h 220"/>
                <a:gd name="T12" fmla="*/ 0 w 50"/>
                <a:gd name="T13" fmla="*/ 0 h 220"/>
                <a:gd name="T14" fmla="*/ 0 w 50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20">
                  <a:moveTo>
                    <a:pt x="0" y="0"/>
                  </a:moveTo>
                  <a:lnTo>
                    <a:pt x="19" y="96"/>
                  </a:lnTo>
                  <a:lnTo>
                    <a:pt x="25" y="193"/>
                  </a:lnTo>
                  <a:lnTo>
                    <a:pt x="50" y="220"/>
                  </a:lnTo>
                  <a:lnTo>
                    <a:pt x="50" y="119"/>
                  </a:lnTo>
                  <a:lnTo>
                    <a:pt x="50" y="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0" name="Freeform 96"/>
            <p:cNvSpPr>
              <a:spLocks/>
            </p:cNvSpPr>
            <p:nvPr/>
          </p:nvSpPr>
          <p:spPr bwMode="auto">
            <a:xfrm>
              <a:off x="4159" y="1172"/>
              <a:ext cx="21" cy="57"/>
            </a:xfrm>
            <a:custGeom>
              <a:avLst/>
              <a:gdLst>
                <a:gd name="T0" fmla="*/ 21 w 41"/>
                <a:gd name="T1" fmla="*/ 0 h 114"/>
                <a:gd name="T2" fmla="*/ 41 w 41"/>
                <a:gd name="T3" fmla="*/ 13 h 114"/>
                <a:gd name="T4" fmla="*/ 32 w 41"/>
                <a:gd name="T5" fmla="*/ 61 h 114"/>
                <a:gd name="T6" fmla="*/ 32 w 41"/>
                <a:gd name="T7" fmla="*/ 114 h 114"/>
                <a:gd name="T8" fmla="*/ 0 w 41"/>
                <a:gd name="T9" fmla="*/ 55 h 114"/>
                <a:gd name="T10" fmla="*/ 21 w 41"/>
                <a:gd name="T11" fmla="*/ 0 h 114"/>
                <a:gd name="T12" fmla="*/ 21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21" y="0"/>
                  </a:moveTo>
                  <a:lnTo>
                    <a:pt x="41" y="13"/>
                  </a:lnTo>
                  <a:lnTo>
                    <a:pt x="32" y="61"/>
                  </a:lnTo>
                  <a:lnTo>
                    <a:pt x="32" y="114"/>
                  </a:lnTo>
                  <a:lnTo>
                    <a:pt x="0" y="55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1" name="Freeform 97"/>
            <p:cNvSpPr>
              <a:spLocks/>
            </p:cNvSpPr>
            <p:nvPr/>
          </p:nvSpPr>
          <p:spPr bwMode="auto">
            <a:xfrm>
              <a:off x="4104" y="1219"/>
              <a:ext cx="76" cy="101"/>
            </a:xfrm>
            <a:custGeom>
              <a:avLst/>
              <a:gdLst>
                <a:gd name="T0" fmla="*/ 97 w 152"/>
                <a:gd name="T1" fmla="*/ 45 h 201"/>
                <a:gd name="T2" fmla="*/ 0 w 152"/>
                <a:gd name="T3" fmla="*/ 0 h 201"/>
                <a:gd name="T4" fmla="*/ 82 w 152"/>
                <a:gd name="T5" fmla="*/ 74 h 201"/>
                <a:gd name="T6" fmla="*/ 130 w 152"/>
                <a:gd name="T7" fmla="*/ 137 h 201"/>
                <a:gd name="T8" fmla="*/ 126 w 152"/>
                <a:gd name="T9" fmla="*/ 201 h 201"/>
                <a:gd name="T10" fmla="*/ 152 w 152"/>
                <a:gd name="T11" fmla="*/ 154 h 201"/>
                <a:gd name="T12" fmla="*/ 143 w 152"/>
                <a:gd name="T13" fmla="*/ 101 h 201"/>
                <a:gd name="T14" fmla="*/ 97 w 152"/>
                <a:gd name="T15" fmla="*/ 45 h 201"/>
                <a:gd name="T16" fmla="*/ 97 w 152"/>
                <a:gd name="T17" fmla="*/ 4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201">
                  <a:moveTo>
                    <a:pt x="97" y="45"/>
                  </a:moveTo>
                  <a:lnTo>
                    <a:pt x="0" y="0"/>
                  </a:lnTo>
                  <a:lnTo>
                    <a:pt x="82" y="74"/>
                  </a:lnTo>
                  <a:lnTo>
                    <a:pt x="130" y="137"/>
                  </a:lnTo>
                  <a:lnTo>
                    <a:pt x="126" y="201"/>
                  </a:lnTo>
                  <a:lnTo>
                    <a:pt x="152" y="154"/>
                  </a:lnTo>
                  <a:lnTo>
                    <a:pt x="143" y="101"/>
                  </a:lnTo>
                  <a:lnTo>
                    <a:pt x="97" y="45"/>
                  </a:lnTo>
                  <a:lnTo>
                    <a:pt x="97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2" name="Freeform 98"/>
            <p:cNvSpPr>
              <a:spLocks/>
            </p:cNvSpPr>
            <p:nvPr/>
          </p:nvSpPr>
          <p:spPr bwMode="auto">
            <a:xfrm>
              <a:off x="3753" y="1004"/>
              <a:ext cx="184" cy="255"/>
            </a:xfrm>
            <a:custGeom>
              <a:avLst/>
              <a:gdLst>
                <a:gd name="T0" fmla="*/ 36 w 369"/>
                <a:gd name="T1" fmla="*/ 502 h 512"/>
                <a:gd name="T2" fmla="*/ 281 w 369"/>
                <a:gd name="T3" fmla="*/ 470 h 512"/>
                <a:gd name="T4" fmla="*/ 369 w 369"/>
                <a:gd name="T5" fmla="*/ 458 h 512"/>
                <a:gd name="T6" fmla="*/ 340 w 369"/>
                <a:gd name="T7" fmla="*/ 274 h 512"/>
                <a:gd name="T8" fmla="*/ 302 w 369"/>
                <a:gd name="T9" fmla="*/ 0 h 512"/>
                <a:gd name="T10" fmla="*/ 314 w 369"/>
                <a:gd name="T11" fmla="*/ 342 h 512"/>
                <a:gd name="T12" fmla="*/ 287 w 369"/>
                <a:gd name="T13" fmla="*/ 399 h 512"/>
                <a:gd name="T14" fmla="*/ 325 w 369"/>
                <a:gd name="T15" fmla="*/ 418 h 512"/>
                <a:gd name="T16" fmla="*/ 323 w 369"/>
                <a:gd name="T17" fmla="*/ 445 h 512"/>
                <a:gd name="T18" fmla="*/ 209 w 369"/>
                <a:gd name="T19" fmla="*/ 464 h 512"/>
                <a:gd name="T20" fmla="*/ 17 w 369"/>
                <a:gd name="T21" fmla="*/ 495 h 512"/>
                <a:gd name="T22" fmla="*/ 0 w 369"/>
                <a:gd name="T23" fmla="*/ 512 h 512"/>
                <a:gd name="T24" fmla="*/ 36 w 369"/>
                <a:gd name="T25" fmla="*/ 502 h 512"/>
                <a:gd name="T26" fmla="*/ 36 w 369"/>
                <a:gd name="T27" fmla="*/ 50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9" h="512">
                  <a:moveTo>
                    <a:pt x="36" y="502"/>
                  </a:moveTo>
                  <a:lnTo>
                    <a:pt x="281" y="470"/>
                  </a:lnTo>
                  <a:lnTo>
                    <a:pt x="369" y="458"/>
                  </a:lnTo>
                  <a:lnTo>
                    <a:pt x="340" y="274"/>
                  </a:lnTo>
                  <a:lnTo>
                    <a:pt x="302" y="0"/>
                  </a:lnTo>
                  <a:lnTo>
                    <a:pt x="314" y="342"/>
                  </a:lnTo>
                  <a:lnTo>
                    <a:pt x="287" y="399"/>
                  </a:lnTo>
                  <a:lnTo>
                    <a:pt x="325" y="418"/>
                  </a:lnTo>
                  <a:lnTo>
                    <a:pt x="323" y="445"/>
                  </a:lnTo>
                  <a:lnTo>
                    <a:pt x="209" y="464"/>
                  </a:lnTo>
                  <a:lnTo>
                    <a:pt x="17" y="495"/>
                  </a:lnTo>
                  <a:lnTo>
                    <a:pt x="0" y="512"/>
                  </a:lnTo>
                  <a:lnTo>
                    <a:pt x="36" y="502"/>
                  </a:lnTo>
                  <a:lnTo>
                    <a:pt x="36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3" name="Freeform 99"/>
            <p:cNvSpPr>
              <a:spLocks/>
            </p:cNvSpPr>
            <p:nvPr/>
          </p:nvSpPr>
          <p:spPr bwMode="auto">
            <a:xfrm>
              <a:off x="3920" y="828"/>
              <a:ext cx="152" cy="404"/>
            </a:xfrm>
            <a:custGeom>
              <a:avLst/>
              <a:gdLst>
                <a:gd name="T0" fmla="*/ 305 w 305"/>
                <a:gd name="T1" fmla="*/ 0 h 808"/>
                <a:gd name="T2" fmla="*/ 240 w 305"/>
                <a:gd name="T3" fmla="*/ 107 h 808"/>
                <a:gd name="T4" fmla="*/ 191 w 305"/>
                <a:gd name="T5" fmla="*/ 269 h 808"/>
                <a:gd name="T6" fmla="*/ 151 w 305"/>
                <a:gd name="T7" fmla="*/ 453 h 808"/>
                <a:gd name="T8" fmla="*/ 132 w 305"/>
                <a:gd name="T9" fmla="*/ 708 h 808"/>
                <a:gd name="T10" fmla="*/ 120 w 305"/>
                <a:gd name="T11" fmla="*/ 759 h 808"/>
                <a:gd name="T12" fmla="*/ 80 w 305"/>
                <a:gd name="T13" fmla="*/ 784 h 808"/>
                <a:gd name="T14" fmla="*/ 0 w 305"/>
                <a:gd name="T15" fmla="*/ 808 h 808"/>
                <a:gd name="T16" fmla="*/ 56 w 305"/>
                <a:gd name="T17" fmla="*/ 808 h 808"/>
                <a:gd name="T18" fmla="*/ 132 w 305"/>
                <a:gd name="T19" fmla="*/ 772 h 808"/>
                <a:gd name="T20" fmla="*/ 191 w 305"/>
                <a:gd name="T21" fmla="*/ 765 h 808"/>
                <a:gd name="T22" fmla="*/ 250 w 305"/>
                <a:gd name="T23" fmla="*/ 761 h 808"/>
                <a:gd name="T24" fmla="*/ 286 w 305"/>
                <a:gd name="T25" fmla="*/ 727 h 808"/>
                <a:gd name="T26" fmla="*/ 215 w 305"/>
                <a:gd name="T27" fmla="*/ 751 h 808"/>
                <a:gd name="T28" fmla="*/ 158 w 305"/>
                <a:gd name="T29" fmla="*/ 751 h 808"/>
                <a:gd name="T30" fmla="*/ 158 w 305"/>
                <a:gd name="T31" fmla="*/ 615 h 808"/>
                <a:gd name="T32" fmla="*/ 177 w 305"/>
                <a:gd name="T33" fmla="*/ 481 h 808"/>
                <a:gd name="T34" fmla="*/ 200 w 305"/>
                <a:gd name="T35" fmla="*/ 341 h 808"/>
                <a:gd name="T36" fmla="*/ 232 w 305"/>
                <a:gd name="T37" fmla="*/ 236 h 808"/>
                <a:gd name="T38" fmla="*/ 267 w 305"/>
                <a:gd name="T39" fmla="*/ 134 h 808"/>
                <a:gd name="T40" fmla="*/ 303 w 305"/>
                <a:gd name="T41" fmla="*/ 75 h 808"/>
                <a:gd name="T42" fmla="*/ 305 w 305"/>
                <a:gd name="T43" fmla="*/ 0 h 808"/>
                <a:gd name="T44" fmla="*/ 305 w 305"/>
                <a:gd name="T45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5" h="808">
                  <a:moveTo>
                    <a:pt x="305" y="0"/>
                  </a:moveTo>
                  <a:lnTo>
                    <a:pt x="240" y="107"/>
                  </a:lnTo>
                  <a:lnTo>
                    <a:pt x="191" y="269"/>
                  </a:lnTo>
                  <a:lnTo>
                    <a:pt x="151" y="453"/>
                  </a:lnTo>
                  <a:lnTo>
                    <a:pt x="132" y="708"/>
                  </a:lnTo>
                  <a:lnTo>
                    <a:pt x="120" y="759"/>
                  </a:lnTo>
                  <a:lnTo>
                    <a:pt x="80" y="784"/>
                  </a:lnTo>
                  <a:lnTo>
                    <a:pt x="0" y="808"/>
                  </a:lnTo>
                  <a:lnTo>
                    <a:pt x="56" y="808"/>
                  </a:lnTo>
                  <a:lnTo>
                    <a:pt x="132" y="772"/>
                  </a:lnTo>
                  <a:lnTo>
                    <a:pt x="191" y="765"/>
                  </a:lnTo>
                  <a:lnTo>
                    <a:pt x="250" y="761"/>
                  </a:lnTo>
                  <a:lnTo>
                    <a:pt x="286" y="727"/>
                  </a:lnTo>
                  <a:lnTo>
                    <a:pt x="215" y="751"/>
                  </a:lnTo>
                  <a:lnTo>
                    <a:pt x="158" y="751"/>
                  </a:lnTo>
                  <a:lnTo>
                    <a:pt x="158" y="615"/>
                  </a:lnTo>
                  <a:lnTo>
                    <a:pt x="177" y="481"/>
                  </a:lnTo>
                  <a:lnTo>
                    <a:pt x="200" y="341"/>
                  </a:lnTo>
                  <a:lnTo>
                    <a:pt x="232" y="236"/>
                  </a:lnTo>
                  <a:lnTo>
                    <a:pt x="267" y="134"/>
                  </a:lnTo>
                  <a:lnTo>
                    <a:pt x="303" y="75"/>
                  </a:lnTo>
                  <a:lnTo>
                    <a:pt x="305" y="0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4" name="Freeform 100"/>
            <p:cNvSpPr>
              <a:spLocks/>
            </p:cNvSpPr>
            <p:nvPr/>
          </p:nvSpPr>
          <p:spPr bwMode="auto">
            <a:xfrm>
              <a:off x="4001" y="863"/>
              <a:ext cx="152" cy="332"/>
            </a:xfrm>
            <a:custGeom>
              <a:avLst/>
              <a:gdLst>
                <a:gd name="T0" fmla="*/ 200 w 304"/>
                <a:gd name="T1" fmla="*/ 26 h 663"/>
                <a:gd name="T2" fmla="*/ 202 w 304"/>
                <a:gd name="T3" fmla="*/ 95 h 663"/>
                <a:gd name="T4" fmla="*/ 135 w 304"/>
                <a:gd name="T5" fmla="*/ 167 h 663"/>
                <a:gd name="T6" fmla="*/ 76 w 304"/>
                <a:gd name="T7" fmla="*/ 293 h 663"/>
                <a:gd name="T8" fmla="*/ 32 w 304"/>
                <a:gd name="T9" fmla="*/ 458 h 663"/>
                <a:gd name="T10" fmla="*/ 0 w 304"/>
                <a:gd name="T11" fmla="*/ 663 h 663"/>
                <a:gd name="T12" fmla="*/ 61 w 304"/>
                <a:gd name="T13" fmla="*/ 578 h 663"/>
                <a:gd name="T14" fmla="*/ 82 w 304"/>
                <a:gd name="T15" fmla="*/ 506 h 663"/>
                <a:gd name="T16" fmla="*/ 40 w 304"/>
                <a:gd name="T17" fmla="*/ 462 h 663"/>
                <a:gd name="T18" fmla="*/ 61 w 304"/>
                <a:gd name="T19" fmla="*/ 414 h 663"/>
                <a:gd name="T20" fmla="*/ 99 w 304"/>
                <a:gd name="T21" fmla="*/ 481 h 663"/>
                <a:gd name="T22" fmla="*/ 158 w 304"/>
                <a:gd name="T23" fmla="*/ 416 h 663"/>
                <a:gd name="T24" fmla="*/ 108 w 304"/>
                <a:gd name="T25" fmla="*/ 359 h 663"/>
                <a:gd name="T26" fmla="*/ 88 w 304"/>
                <a:gd name="T27" fmla="*/ 306 h 663"/>
                <a:gd name="T28" fmla="*/ 114 w 304"/>
                <a:gd name="T29" fmla="*/ 256 h 663"/>
                <a:gd name="T30" fmla="*/ 126 w 304"/>
                <a:gd name="T31" fmla="*/ 313 h 663"/>
                <a:gd name="T32" fmla="*/ 173 w 304"/>
                <a:gd name="T33" fmla="*/ 384 h 663"/>
                <a:gd name="T34" fmla="*/ 217 w 304"/>
                <a:gd name="T35" fmla="*/ 312 h 663"/>
                <a:gd name="T36" fmla="*/ 164 w 304"/>
                <a:gd name="T37" fmla="*/ 232 h 663"/>
                <a:gd name="T38" fmla="*/ 148 w 304"/>
                <a:gd name="T39" fmla="*/ 182 h 663"/>
                <a:gd name="T40" fmla="*/ 175 w 304"/>
                <a:gd name="T41" fmla="*/ 152 h 663"/>
                <a:gd name="T42" fmla="*/ 217 w 304"/>
                <a:gd name="T43" fmla="*/ 237 h 663"/>
                <a:gd name="T44" fmla="*/ 238 w 304"/>
                <a:gd name="T45" fmla="*/ 289 h 663"/>
                <a:gd name="T46" fmla="*/ 255 w 304"/>
                <a:gd name="T47" fmla="*/ 253 h 663"/>
                <a:gd name="T48" fmla="*/ 255 w 304"/>
                <a:gd name="T49" fmla="*/ 167 h 663"/>
                <a:gd name="T50" fmla="*/ 219 w 304"/>
                <a:gd name="T51" fmla="*/ 106 h 663"/>
                <a:gd name="T52" fmla="*/ 223 w 304"/>
                <a:gd name="T53" fmla="*/ 70 h 663"/>
                <a:gd name="T54" fmla="*/ 245 w 304"/>
                <a:gd name="T55" fmla="*/ 102 h 663"/>
                <a:gd name="T56" fmla="*/ 266 w 304"/>
                <a:gd name="T57" fmla="*/ 114 h 663"/>
                <a:gd name="T58" fmla="*/ 304 w 304"/>
                <a:gd name="T59" fmla="*/ 82 h 663"/>
                <a:gd name="T60" fmla="*/ 304 w 304"/>
                <a:gd name="T61" fmla="*/ 53 h 663"/>
                <a:gd name="T62" fmla="*/ 249 w 304"/>
                <a:gd name="T63" fmla="*/ 49 h 663"/>
                <a:gd name="T64" fmla="*/ 249 w 304"/>
                <a:gd name="T65" fmla="*/ 26 h 663"/>
                <a:gd name="T66" fmla="*/ 293 w 304"/>
                <a:gd name="T67" fmla="*/ 15 h 663"/>
                <a:gd name="T68" fmla="*/ 261 w 304"/>
                <a:gd name="T69" fmla="*/ 0 h 663"/>
                <a:gd name="T70" fmla="*/ 228 w 304"/>
                <a:gd name="T71" fmla="*/ 0 h 663"/>
                <a:gd name="T72" fmla="*/ 200 w 304"/>
                <a:gd name="T73" fmla="*/ 26 h 663"/>
                <a:gd name="T74" fmla="*/ 200 w 304"/>
                <a:gd name="T75" fmla="*/ 26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663">
                  <a:moveTo>
                    <a:pt x="200" y="26"/>
                  </a:moveTo>
                  <a:lnTo>
                    <a:pt x="202" y="95"/>
                  </a:lnTo>
                  <a:lnTo>
                    <a:pt x="135" y="167"/>
                  </a:lnTo>
                  <a:lnTo>
                    <a:pt x="76" y="293"/>
                  </a:lnTo>
                  <a:lnTo>
                    <a:pt x="32" y="458"/>
                  </a:lnTo>
                  <a:lnTo>
                    <a:pt x="0" y="663"/>
                  </a:lnTo>
                  <a:lnTo>
                    <a:pt x="61" y="578"/>
                  </a:lnTo>
                  <a:lnTo>
                    <a:pt x="82" y="506"/>
                  </a:lnTo>
                  <a:lnTo>
                    <a:pt x="40" y="462"/>
                  </a:lnTo>
                  <a:lnTo>
                    <a:pt x="61" y="414"/>
                  </a:lnTo>
                  <a:lnTo>
                    <a:pt x="99" y="481"/>
                  </a:lnTo>
                  <a:lnTo>
                    <a:pt x="158" y="416"/>
                  </a:lnTo>
                  <a:lnTo>
                    <a:pt x="108" y="359"/>
                  </a:lnTo>
                  <a:lnTo>
                    <a:pt x="88" y="306"/>
                  </a:lnTo>
                  <a:lnTo>
                    <a:pt x="114" y="256"/>
                  </a:lnTo>
                  <a:lnTo>
                    <a:pt x="126" y="313"/>
                  </a:lnTo>
                  <a:lnTo>
                    <a:pt x="173" y="384"/>
                  </a:lnTo>
                  <a:lnTo>
                    <a:pt x="217" y="312"/>
                  </a:lnTo>
                  <a:lnTo>
                    <a:pt x="164" y="232"/>
                  </a:lnTo>
                  <a:lnTo>
                    <a:pt x="148" y="182"/>
                  </a:lnTo>
                  <a:lnTo>
                    <a:pt x="175" y="152"/>
                  </a:lnTo>
                  <a:lnTo>
                    <a:pt x="217" y="237"/>
                  </a:lnTo>
                  <a:lnTo>
                    <a:pt x="238" y="289"/>
                  </a:lnTo>
                  <a:lnTo>
                    <a:pt x="255" y="253"/>
                  </a:lnTo>
                  <a:lnTo>
                    <a:pt x="255" y="167"/>
                  </a:lnTo>
                  <a:lnTo>
                    <a:pt x="219" y="106"/>
                  </a:lnTo>
                  <a:lnTo>
                    <a:pt x="223" y="70"/>
                  </a:lnTo>
                  <a:lnTo>
                    <a:pt x="245" y="102"/>
                  </a:lnTo>
                  <a:lnTo>
                    <a:pt x="266" y="114"/>
                  </a:lnTo>
                  <a:lnTo>
                    <a:pt x="304" y="82"/>
                  </a:lnTo>
                  <a:lnTo>
                    <a:pt x="304" y="53"/>
                  </a:lnTo>
                  <a:lnTo>
                    <a:pt x="249" y="49"/>
                  </a:lnTo>
                  <a:lnTo>
                    <a:pt x="249" y="26"/>
                  </a:lnTo>
                  <a:lnTo>
                    <a:pt x="293" y="15"/>
                  </a:lnTo>
                  <a:lnTo>
                    <a:pt x="261" y="0"/>
                  </a:lnTo>
                  <a:lnTo>
                    <a:pt x="228" y="0"/>
                  </a:lnTo>
                  <a:lnTo>
                    <a:pt x="200" y="26"/>
                  </a:lnTo>
                  <a:lnTo>
                    <a:pt x="20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5" name="Freeform 101"/>
            <p:cNvSpPr>
              <a:spLocks/>
            </p:cNvSpPr>
            <p:nvPr/>
          </p:nvSpPr>
          <p:spPr bwMode="auto">
            <a:xfrm>
              <a:off x="4086" y="978"/>
              <a:ext cx="35" cy="54"/>
            </a:xfrm>
            <a:custGeom>
              <a:avLst/>
              <a:gdLst>
                <a:gd name="T0" fmla="*/ 69 w 71"/>
                <a:gd name="T1" fmla="*/ 0 h 108"/>
                <a:gd name="T2" fmla="*/ 31 w 71"/>
                <a:gd name="T3" fmla="*/ 57 h 108"/>
                <a:gd name="T4" fmla="*/ 0 w 71"/>
                <a:gd name="T5" fmla="*/ 108 h 108"/>
                <a:gd name="T6" fmla="*/ 71 w 71"/>
                <a:gd name="T7" fmla="*/ 70 h 108"/>
                <a:gd name="T8" fmla="*/ 69 w 71"/>
                <a:gd name="T9" fmla="*/ 0 h 108"/>
                <a:gd name="T10" fmla="*/ 69 w 71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08">
                  <a:moveTo>
                    <a:pt x="69" y="0"/>
                  </a:moveTo>
                  <a:lnTo>
                    <a:pt x="31" y="57"/>
                  </a:lnTo>
                  <a:lnTo>
                    <a:pt x="0" y="108"/>
                  </a:lnTo>
                  <a:lnTo>
                    <a:pt x="71" y="7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6" name="Freeform 102"/>
            <p:cNvSpPr>
              <a:spLocks/>
            </p:cNvSpPr>
            <p:nvPr/>
          </p:nvSpPr>
          <p:spPr bwMode="auto">
            <a:xfrm>
              <a:off x="4121" y="900"/>
              <a:ext cx="32" cy="95"/>
            </a:xfrm>
            <a:custGeom>
              <a:avLst/>
              <a:gdLst>
                <a:gd name="T0" fmla="*/ 43 w 64"/>
                <a:gd name="T1" fmla="*/ 17 h 190"/>
                <a:gd name="T2" fmla="*/ 0 w 64"/>
                <a:gd name="T3" fmla="*/ 141 h 190"/>
                <a:gd name="T4" fmla="*/ 3 w 64"/>
                <a:gd name="T5" fmla="*/ 190 h 190"/>
                <a:gd name="T6" fmla="*/ 32 w 64"/>
                <a:gd name="T7" fmla="*/ 104 h 190"/>
                <a:gd name="T8" fmla="*/ 64 w 64"/>
                <a:gd name="T9" fmla="*/ 0 h 190"/>
                <a:gd name="T10" fmla="*/ 43 w 64"/>
                <a:gd name="T11" fmla="*/ 17 h 190"/>
                <a:gd name="T12" fmla="*/ 43 w 64"/>
                <a:gd name="T13" fmla="*/ 1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90">
                  <a:moveTo>
                    <a:pt x="43" y="17"/>
                  </a:moveTo>
                  <a:lnTo>
                    <a:pt x="0" y="141"/>
                  </a:lnTo>
                  <a:lnTo>
                    <a:pt x="3" y="190"/>
                  </a:lnTo>
                  <a:lnTo>
                    <a:pt x="32" y="104"/>
                  </a:lnTo>
                  <a:lnTo>
                    <a:pt x="64" y="0"/>
                  </a:lnTo>
                  <a:lnTo>
                    <a:pt x="43" y="17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7" name="Freeform 103"/>
            <p:cNvSpPr>
              <a:spLocks/>
            </p:cNvSpPr>
            <p:nvPr/>
          </p:nvSpPr>
          <p:spPr bwMode="auto">
            <a:xfrm>
              <a:off x="3907" y="1423"/>
              <a:ext cx="46" cy="305"/>
            </a:xfrm>
            <a:custGeom>
              <a:avLst/>
              <a:gdLst>
                <a:gd name="T0" fmla="*/ 42 w 91"/>
                <a:gd name="T1" fmla="*/ 0 h 610"/>
                <a:gd name="T2" fmla="*/ 36 w 91"/>
                <a:gd name="T3" fmla="*/ 243 h 610"/>
                <a:gd name="T4" fmla="*/ 61 w 91"/>
                <a:gd name="T5" fmla="*/ 496 h 610"/>
                <a:gd name="T6" fmla="*/ 91 w 91"/>
                <a:gd name="T7" fmla="*/ 610 h 610"/>
                <a:gd name="T8" fmla="*/ 0 w 91"/>
                <a:gd name="T9" fmla="*/ 469 h 610"/>
                <a:gd name="T10" fmla="*/ 9 w 91"/>
                <a:gd name="T11" fmla="*/ 334 h 610"/>
                <a:gd name="T12" fmla="*/ 6 w 91"/>
                <a:gd name="T13" fmla="*/ 199 h 610"/>
                <a:gd name="T14" fmla="*/ 7 w 91"/>
                <a:gd name="T15" fmla="*/ 161 h 610"/>
                <a:gd name="T16" fmla="*/ 7 w 91"/>
                <a:gd name="T17" fmla="*/ 146 h 610"/>
                <a:gd name="T18" fmla="*/ 6 w 91"/>
                <a:gd name="T19" fmla="*/ 129 h 610"/>
                <a:gd name="T20" fmla="*/ 6 w 91"/>
                <a:gd name="T21" fmla="*/ 93 h 610"/>
                <a:gd name="T22" fmla="*/ 2 w 91"/>
                <a:gd name="T23" fmla="*/ 0 h 610"/>
                <a:gd name="T24" fmla="*/ 42 w 91"/>
                <a:gd name="T25" fmla="*/ 0 h 610"/>
                <a:gd name="T26" fmla="*/ 42 w 91"/>
                <a:gd name="T27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610">
                  <a:moveTo>
                    <a:pt x="42" y="0"/>
                  </a:moveTo>
                  <a:lnTo>
                    <a:pt x="36" y="243"/>
                  </a:lnTo>
                  <a:lnTo>
                    <a:pt x="61" y="496"/>
                  </a:lnTo>
                  <a:lnTo>
                    <a:pt x="91" y="610"/>
                  </a:lnTo>
                  <a:lnTo>
                    <a:pt x="0" y="469"/>
                  </a:lnTo>
                  <a:lnTo>
                    <a:pt x="9" y="334"/>
                  </a:lnTo>
                  <a:lnTo>
                    <a:pt x="6" y="199"/>
                  </a:lnTo>
                  <a:lnTo>
                    <a:pt x="7" y="161"/>
                  </a:lnTo>
                  <a:lnTo>
                    <a:pt x="7" y="146"/>
                  </a:lnTo>
                  <a:lnTo>
                    <a:pt x="6" y="129"/>
                  </a:lnTo>
                  <a:lnTo>
                    <a:pt x="6" y="93"/>
                  </a:lnTo>
                  <a:lnTo>
                    <a:pt x="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8" name="Freeform 104"/>
            <p:cNvSpPr>
              <a:spLocks/>
            </p:cNvSpPr>
            <p:nvPr/>
          </p:nvSpPr>
          <p:spPr bwMode="auto">
            <a:xfrm>
              <a:off x="4277" y="1178"/>
              <a:ext cx="179" cy="535"/>
            </a:xfrm>
            <a:custGeom>
              <a:avLst/>
              <a:gdLst>
                <a:gd name="T0" fmla="*/ 168 w 360"/>
                <a:gd name="T1" fmla="*/ 1071 h 1071"/>
                <a:gd name="T2" fmla="*/ 164 w 360"/>
                <a:gd name="T3" fmla="*/ 860 h 1071"/>
                <a:gd name="T4" fmla="*/ 156 w 360"/>
                <a:gd name="T5" fmla="*/ 681 h 1071"/>
                <a:gd name="T6" fmla="*/ 128 w 360"/>
                <a:gd name="T7" fmla="*/ 616 h 1071"/>
                <a:gd name="T8" fmla="*/ 99 w 360"/>
                <a:gd name="T9" fmla="*/ 563 h 1071"/>
                <a:gd name="T10" fmla="*/ 71 w 360"/>
                <a:gd name="T11" fmla="*/ 445 h 1071"/>
                <a:gd name="T12" fmla="*/ 120 w 360"/>
                <a:gd name="T13" fmla="*/ 580 h 1071"/>
                <a:gd name="T14" fmla="*/ 162 w 360"/>
                <a:gd name="T15" fmla="*/ 626 h 1071"/>
                <a:gd name="T16" fmla="*/ 168 w 360"/>
                <a:gd name="T17" fmla="*/ 529 h 1071"/>
                <a:gd name="T18" fmla="*/ 130 w 360"/>
                <a:gd name="T19" fmla="*/ 437 h 1071"/>
                <a:gd name="T20" fmla="*/ 86 w 360"/>
                <a:gd name="T21" fmla="*/ 352 h 1071"/>
                <a:gd name="T22" fmla="*/ 0 w 360"/>
                <a:gd name="T23" fmla="*/ 308 h 1071"/>
                <a:gd name="T24" fmla="*/ 67 w 360"/>
                <a:gd name="T25" fmla="*/ 270 h 1071"/>
                <a:gd name="T26" fmla="*/ 111 w 360"/>
                <a:gd name="T27" fmla="*/ 348 h 1071"/>
                <a:gd name="T28" fmla="*/ 164 w 360"/>
                <a:gd name="T29" fmla="*/ 481 h 1071"/>
                <a:gd name="T30" fmla="*/ 168 w 360"/>
                <a:gd name="T31" fmla="*/ 418 h 1071"/>
                <a:gd name="T32" fmla="*/ 200 w 360"/>
                <a:gd name="T33" fmla="*/ 422 h 1071"/>
                <a:gd name="T34" fmla="*/ 208 w 360"/>
                <a:gd name="T35" fmla="*/ 386 h 1071"/>
                <a:gd name="T36" fmla="*/ 135 w 360"/>
                <a:gd name="T37" fmla="*/ 340 h 1071"/>
                <a:gd name="T38" fmla="*/ 120 w 360"/>
                <a:gd name="T39" fmla="*/ 264 h 1071"/>
                <a:gd name="T40" fmla="*/ 175 w 360"/>
                <a:gd name="T41" fmla="*/ 331 h 1071"/>
                <a:gd name="T42" fmla="*/ 213 w 360"/>
                <a:gd name="T43" fmla="*/ 342 h 1071"/>
                <a:gd name="T44" fmla="*/ 229 w 360"/>
                <a:gd name="T45" fmla="*/ 304 h 1071"/>
                <a:gd name="T46" fmla="*/ 132 w 360"/>
                <a:gd name="T47" fmla="*/ 223 h 1071"/>
                <a:gd name="T48" fmla="*/ 234 w 360"/>
                <a:gd name="T49" fmla="*/ 154 h 1071"/>
                <a:gd name="T50" fmla="*/ 284 w 360"/>
                <a:gd name="T51" fmla="*/ 167 h 1071"/>
                <a:gd name="T52" fmla="*/ 310 w 360"/>
                <a:gd name="T53" fmla="*/ 135 h 1071"/>
                <a:gd name="T54" fmla="*/ 360 w 360"/>
                <a:gd name="T55" fmla="*/ 0 h 1071"/>
                <a:gd name="T56" fmla="*/ 320 w 360"/>
                <a:gd name="T57" fmla="*/ 181 h 1071"/>
                <a:gd name="T58" fmla="*/ 259 w 360"/>
                <a:gd name="T59" fmla="*/ 261 h 1071"/>
                <a:gd name="T60" fmla="*/ 244 w 360"/>
                <a:gd name="T61" fmla="*/ 325 h 1071"/>
                <a:gd name="T62" fmla="*/ 227 w 360"/>
                <a:gd name="T63" fmla="*/ 375 h 1071"/>
                <a:gd name="T64" fmla="*/ 213 w 360"/>
                <a:gd name="T65" fmla="*/ 451 h 1071"/>
                <a:gd name="T66" fmla="*/ 194 w 360"/>
                <a:gd name="T67" fmla="*/ 466 h 1071"/>
                <a:gd name="T68" fmla="*/ 191 w 360"/>
                <a:gd name="T69" fmla="*/ 601 h 1071"/>
                <a:gd name="T70" fmla="*/ 179 w 360"/>
                <a:gd name="T71" fmla="*/ 690 h 1071"/>
                <a:gd name="T72" fmla="*/ 200 w 360"/>
                <a:gd name="T73" fmla="*/ 966 h 1071"/>
                <a:gd name="T74" fmla="*/ 168 w 360"/>
                <a:gd name="T75" fmla="*/ 1071 h 1071"/>
                <a:gd name="T76" fmla="*/ 168 w 360"/>
                <a:gd name="T77" fmla="*/ 1071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0" h="1071">
                  <a:moveTo>
                    <a:pt x="168" y="1071"/>
                  </a:moveTo>
                  <a:lnTo>
                    <a:pt x="164" y="860"/>
                  </a:lnTo>
                  <a:lnTo>
                    <a:pt x="156" y="681"/>
                  </a:lnTo>
                  <a:lnTo>
                    <a:pt x="128" y="616"/>
                  </a:lnTo>
                  <a:lnTo>
                    <a:pt x="99" y="563"/>
                  </a:lnTo>
                  <a:lnTo>
                    <a:pt x="71" y="445"/>
                  </a:lnTo>
                  <a:lnTo>
                    <a:pt x="120" y="580"/>
                  </a:lnTo>
                  <a:lnTo>
                    <a:pt x="162" y="626"/>
                  </a:lnTo>
                  <a:lnTo>
                    <a:pt x="168" y="529"/>
                  </a:lnTo>
                  <a:lnTo>
                    <a:pt x="130" y="437"/>
                  </a:lnTo>
                  <a:lnTo>
                    <a:pt x="86" y="352"/>
                  </a:lnTo>
                  <a:lnTo>
                    <a:pt x="0" y="308"/>
                  </a:lnTo>
                  <a:lnTo>
                    <a:pt x="67" y="270"/>
                  </a:lnTo>
                  <a:lnTo>
                    <a:pt x="111" y="348"/>
                  </a:lnTo>
                  <a:lnTo>
                    <a:pt x="164" y="481"/>
                  </a:lnTo>
                  <a:lnTo>
                    <a:pt x="168" y="418"/>
                  </a:lnTo>
                  <a:lnTo>
                    <a:pt x="200" y="422"/>
                  </a:lnTo>
                  <a:lnTo>
                    <a:pt x="208" y="386"/>
                  </a:lnTo>
                  <a:lnTo>
                    <a:pt x="135" y="340"/>
                  </a:lnTo>
                  <a:lnTo>
                    <a:pt x="120" y="264"/>
                  </a:lnTo>
                  <a:lnTo>
                    <a:pt x="175" y="331"/>
                  </a:lnTo>
                  <a:lnTo>
                    <a:pt x="213" y="342"/>
                  </a:lnTo>
                  <a:lnTo>
                    <a:pt x="229" y="304"/>
                  </a:lnTo>
                  <a:lnTo>
                    <a:pt x="132" y="223"/>
                  </a:lnTo>
                  <a:lnTo>
                    <a:pt x="234" y="154"/>
                  </a:lnTo>
                  <a:lnTo>
                    <a:pt x="284" y="167"/>
                  </a:lnTo>
                  <a:lnTo>
                    <a:pt x="310" y="135"/>
                  </a:lnTo>
                  <a:lnTo>
                    <a:pt x="360" y="0"/>
                  </a:lnTo>
                  <a:lnTo>
                    <a:pt x="320" y="181"/>
                  </a:lnTo>
                  <a:lnTo>
                    <a:pt x="259" y="261"/>
                  </a:lnTo>
                  <a:lnTo>
                    <a:pt x="244" y="325"/>
                  </a:lnTo>
                  <a:lnTo>
                    <a:pt x="227" y="375"/>
                  </a:lnTo>
                  <a:lnTo>
                    <a:pt x="213" y="451"/>
                  </a:lnTo>
                  <a:lnTo>
                    <a:pt x="194" y="466"/>
                  </a:lnTo>
                  <a:lnTo>
                    <a:pt x="191" y="601"/>
                  </a:lnTo>
                  <a:lnTo>
                    <a:pt x="179" y="690"/>
                  </a:lnTo>
                  <a:lnTo>
                    <a:pt x="200" y="966"/>
                  </a:lnTo>
                  <a:lnTo>
                    <a:pt x="168" y="1071"/>
                  </a:lnTo>
                  <a:lnTo>
                    <a:pt x="168" y="10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9" name="Freeform 105"/>
            <p:cNvSpPr>
              <a:spLocks/>
            </p:cNvSpPr>
            <p:nvPr/>
          </p:nvSpPr>
          <p:spPr bwMode="auto">
            <a:xfrm>
              <a:off x="4124" y="1548"/>
              <a:ext cx="196" cy="29"/>
            </a:xfrm>
            <a:custGeom>
              <a:avLst/>
              <a:gdLst>
                <a:gd name="T0" fmla="*/ 362 w 394"/>
                <a:gd name="T1" fmla="*/ 57 h 57"/>
                <a:gd name="T2" fmla="*/ 219 w 394"/>
                <a:gd name="T3" fmla="*/ 21 h 57"/>
                <a:gd name="T4" fmla="*/ 0 w 394"/>
                <a:gd name="T5" fmla="*/ 15 h 57"/>
                <a:gd name="T6" fmla="*/ 185 w 394"/>
                <a:gd name="T7" fmla="*/ 0 h 57"/>
                <a:gd name="T8" fmla="*/ 285 w 394"/>
                <a:gd name="T9" fmla="*/ 19 h 57"/>
                <a:gd name="T10" fmla="*/ 394 w 394"/>
                <a:gd name="T11" fmla="*/ 47 h 57"/>
                <a:gd name="T12" fmla="*/ 362 w 394"/>
                <a:gd name="T13" fmla="*/ 57 h 57"/>
                <a:gd name="T14" fmla="*/ 362 w 394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4" h="57">
                  <a:moveTo>
                    <a:pt x="362" y="57"/>
                  </a:moveTo>
                  <a:lnTo>
                    <a:pt x="219" y="21"/>
                  </a:lnTo>
                  <a:lnTo>
                    <a:pt x="0" y="15"/>
                  </a:lnTo>
                  <a:lnTo>
                    <a:pt x="185" y="0"/>
                  </a:lnTo>
                  <a:lnTo>
                    <a:pt x="285" y="19"/>
                  </a:lnTo>
                  <a:lnTo>
                    <a:pt x="394" y="47"/>
                  </a:lnTo>
                  <a:lnTo>
                    <a:pt x="362" y="57"/>
                  </a:lnTo>
                  <a:lnTo>
                    <a:pt x="362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0" name="Freeform 106"/>
            <p:cNvSpPr>
              <a:spLocks/>
            </p:cNvSpPr>
            <p:nvPr/>
          </p:nvSpPr>
          <p:spPr bwMode="auto">
            <a:xfrm>
              <a:off x="3737" y="1410"/>
              <a:ext cx="92" cy="289"/>
            </a:xfrm>
            <a:custGeom>
              <a:avLst/>
              <a:gdLst>
                <a:gd name="T0" fmla="*/ 135 w 184"/>
                <a:gd name="T1" fmla="*/ 51 h 578"/>
                <a:gd name="T2" fmla="*/ 98 w 184"/>
                <a:gd name="T3" fmla="*/ 156 h 578"/>
                <a:gd name="T4" fmla="*/ 184 w 184"/>
                <a:gd name="T5" fmla="*/ 211 h 578"/>
                <a:gd name="T6" fmla="*/ 87 w 184"/>
                <a:gd name="T7" fmla="*/ 177 h 578"/>
                <a:gd name="T8" fmla="*/ 74 w 184"/>
                <a:gd name="T9" fmla="*/ 238 h 578"/>
                <a:gd name="T10" fmla="*/ 60 w 184"/>
                <a:gd name="T11" fmla="*/ 355 h 578"/>
                <a:gd name="T12" fmla="*/ 20 w 184"/>
                <a:gd name="T13" fmla="*/ 494 h 578"/>
                <a:gd name="T14" fmla="*/ 20 w 184"/>
                <a:gd name="T15" fmla="*/ 578 h 578"/>
                <a:gd name="T16" fmla="*/ 0 w 184"/>
                <a:gd name="T17" fmla="*/ 494 h 578"/>
                <a:gd name="T18" fmla="*/ 41 w 184"/>
                <a:gd name="T19" fmla="*/ 359 h 578"/>
                <a:gd name="T20" fmla="*/ 68 w 184"/>
                <a:gd name="T21" fmla="*/ 182 h 578"/>
                <a:gd name="T22" fmla="*/ 114 w 184"/>
                <a:gd name="T23" fmla="*/ 0 h 578"/>
                <a:gd name="T24" fmla="*/ 135 w 184"/>
                <a:gd name="T25" fmla="*/ 51 h 578"/>
                <a:gd name="T26" fmla="*/ 135 w 184"/>
                <a:gd name="T27" fmla="*/ 5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578">
                  <a:moveTo>
                    <a:pt x="135" y="51"/>
                  </a:moveTo>
                  <a:lnTo>
                    <a:pt x="98" y="156"/>
                  </a:lnTo>
                  <a:lnTo>
                    <a:pt x="184" y="211"/>
                  </a:lnTo>
                  <a:lnTo>
                    <a:pt x="87" y="177"/>
                  </a:lnTo>
                  <a:lnTo>
                    <a:pt x="74" y="238"/>
                  </a:lnTo>
                  <a:lnTo>
                    <a:pt x="60" y="355"/>
                  </a:lnTo>
                  <a:lnTo>
                    <a:pt x="20" y="494"/>
                  </a:lnTo>
                  <a:lnTo>
                    <a:pt x="20" y="578"/>
                  </a:lnTo>
                  <a:lnTo>
                    <a:pt x="0" y="494"/>
                  </a:lnTo>
                  <a:lnTo>
                    <a:pt x="41" y="359"/>
                  </a:lnTo>
                  <a:lnTo>
                    <a:pt x="68" y="182"/>
                  </a:lnTo>
                  <a:lnTo>
                    <a:pt x="114" y="0"/>
                  </a:lnTo>
                  <a:lnTo>
                    <a:pt x="135" y="51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1" name="Freeform 107"/>
            <p:cNvSpPr>
              <a:spLocks/>
            </p:cNvSpPr>
            <p:nvPr/>
          </p:nvSpPr>
          <p:spPr bwMode="auto">
            <a:xfrm>
              <a:off x="3510" y="808"/>
              <a:ext cx="570" cy="395"/>
            </a:xfrm>
            <a:custGeom>
              <a:avLst/>
              <a:gdLst>
                <a:gd name="T0" fmla="*/ 1099 w 1141"/>
                <a:gd name="T1" fmla="*/ 18 h 791"/>
                <a:gd name="T2" fmla="*/ 821 w 1141"/>
                <a:gd name="T3" fmla="*/ 29 h 791"/>
                <a:gd name="T4" fmla="*/ 768 w 1141"/>
                <a:gd name="T5" fmla="*/ 20 h 791"/>
                <a:gd name="T6" fmla="*/ 656 w 1141"/>
                <a:gd name="T7" fmla="*/ 170 h 791"/>
                <a:gd name="T8" fmla="*/ 601 w 1141"/>
                <a:gd name="T9" fmla="*/ 193 h 791"/>
                <a:gd name="T10" fmla="*/ 519 w 1141"/>
                <a:gd name="T11" fmla="*/ 284 h 791"/>
                <a:gd name="T12" fmla="*/ 493 w 1141"/>
                <a:gd name="T13" fmla="*/ 364 h 791"/>
                <a:gd name="T14" fmla="*/ 464 w 1141"/>
                <a:gd name="T15" fmla="*/ 373 h 791"/>
                <a:gd name="T16" fmla="*/ 443 w 1141"/>
                <a:gd name="T17" fmla="*/ 348 h 791"/>
                <a:gd name="T18" fmla="*/ 342 w 1141"/>
                <a:gd name="T19" fmla="*/ 400 h 791"/>
                <a:gd name="T20" fmla="*/ 226 w 1141"/>
                <a:gd name="T21" fmla="*/ 466 h 791"/>
                <a:gd name="T22" fmla="*/ 242 w 1141"/>
                <a:gd name="T23" fmla="*/ 489 h 791"/>
                <a:gd name="T24" fmla="*/ 194 w 1141"/>
                <a:gd name="T25" fmla="*/ 542 h 791"/>
                <a:gd name="T26" fmla="*/ 304 w 1141"/>
                <a:gd name="T27" fmla="*/ 510 h 791"/>
                <a:gd name="T28" fmla="*/ 238 w 1141"/>
                <a:gd name="T29" fmla="*/ 542 h 791"/>
                <a:gd name="T30" fmla="*/ 139 w 1141"/>
                <a:gd name="T31" fmla="*/ 558 h 791"/>
                <a:gd name="T32" fmla="*/ 143 w 1141"/>
                <a:gd name="T33" fmla="*/ 578 h 791"/>
                <a:gd name="T34" fmla="*/ 139 w 1141"/>
                <a:gd name="T35" fmla="*/ 601 h 791"/>
                <a:gd name="T36" fmla="*/ 88 w 1141"/>
                <a:gd name="T37" fmla="*/ 611 h 791"/>
                <a:gd name="T38" fmla="*/ 202 w 1141"/>
                <a:gd name="T39" fmla="*/ 725 h 791"/>
                <a:gd name="T40" fmla="*/ 287 w 1141"/>
                <a:gd name="T41" fmla="*/ 759 h 791"/>
                <a:gd name="T42" fmla="*/ 310 w 1141"/>
                <a:gd name="T43" fmla="*/ 748 h 791"/>
                <a:gd name="T44" fmla="*/ 323 w 1141"/>
                <a:gd name="T45" fmla="*/ 791 h 791"/>
                <a:gd name="T46" fmla="*/ 183 w 1141"/>
                <a:gd name="T47" fmla="*/ 729 h 791"/>
                <a:gd name="T48" fmla="*/ 59 w 1141"/>
                <a:gd name="T49" fmla="*/ 613 h 791"/>
                <a:gd name="T50" fmla="*/ 76 w 1141"/>
                <a:gd name="T51" fmla="*/ 586 h 791"/>
                <a:gd name="T52" fmla="*/ 204 w 1141"/>
                <a:gd name="T53" fmla="*/ 497 h 791"/>
                <a:gd name="T54" fmla="*/ 255 w 1141"/>
                <a:gd name="T55" fmla="*/ 417 h 791"/>
                <a:gd name="T56" fmla="*/ 337 w 1141"/>
                <a:gd name="T57" fmla="*/ 381 h 791"/>
                <a:gd name="T58" fmla="*/ 580 w 1141"/>
                <a:gd name="T59" fmla="*/ 202 h 791"/>
                <a:gd name="T60" fmla="*/ 707 w 1141"/>
                <a:gd name="T61" fmla="*/ 58 h 791"/>
                <a:gd name="T62" fmla="*/ 810 w 1141"/>
                <a:gd name="T63" fmla="*/ 4 h 791"/>
                <a:gd name="T64" fmla="*/ 1141 w 1141"/>
                <a:gd name="T65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1" h="791">
                  <a:moveTo>
                    <a:pt x="1141" y="0"/>
                  </a:moveTo>
                  <a:lnTo>
                    <a:pt x="1099" y="18"/>
                  </a:lnTo>
                  <a:lnTo>
                    <a:pt x="951" y="25"/>
                  </a:lnTo>
                  <a:lnTo>
                    <a:pt x="821" y="29"/>
                  </a:lnTo>
                  <a:lnTo>
                    <a:pt x="801" y="20"/>
                  </a:lnTo>
                  <a:lnTo>
                    <a:pt x="768" y="20"/>
                  </a:lnTo>
                  <a:lnTo>
                    <a:pt x="664" y="122"/>
                  </a:lnTo>
                  <a:lnTo>
                    <a:pt x="656" y="170"/>
                  </a:lnTo>
                  <a:lnTo>
                    <a:pt x="637" y="160"/>
                  </a:lnTo>
                  <a:lnTo>
                    <a:pt x="601" y="193"/>
                  </a:lnTo>
                  <a:lnTo>
                    <a:pt x="551" y="251"/>
                  </a:lnTo>
                  <a:lnTo>
                    <a:pt x="519" y="284"/>
                  </a:lnTo>
                  <a:lnTo>
                    <a:pt x="485" y="316"/>
                  </a:lnTo>
                  <a:lnTo>
                    <a:pt x="493" y="364"/>
                  </a:lnTo>
                  <a:lnTo>
                    <a:pt x="534" y="428"/>
                  </a:lnTo>
                  <a:lnTo>
                    <a:pt x="464" y="373"/>
                  </a:lnTo>
                  <a:lnTo>
                    <a:pt x="472" y="348"/>
                  </a:lnTo>
                  <a:lnTo>
                    <a:pt x="443" y="348"/>
                  </a:lnTo>
                  <a:lnTo>
                    <a:pt x="390" y="413"/>
                  </a:lnTo>
                  <a:lnTo>
                    <a:pt x="342" y="400"/>
                  </a:lnTo>
                  <a:lnTo>
                    <a:pt x="242" y="434"/>
                  </a:lnTo>
                  <a:lnTo>
                    <a:pt x="226" y="466"/>
                  </a:lnTo>
                  <a:lnTo>
                    <a:pt x="310" y="476"/>
                  </a:lnTo>
                  <a:lnTo>
                    <a:pt x="242" y="489"/>
                  </a:lnTo>
                  <a:lnTo>
                    <a:pt x="186" y="529"/>
                  </a:lnTo>
                  <a:lnTo>
                    <a:pt x="194" y="542"/>
                  </a:lnTo>
                  <a:lnTo>
                    <a:pt x="253" y="510"/>
                  </a:lnTo>
                  <a:lnTo>
                    <a:pt x="304" y="510"/>
                  </a:lnTo>
                  <a:lnTo>
                    <a:pt x="323" y="554"/>
                  </a:lnTo>
                  <a:lnTo>
                    <a:pt x="238" y="542"/>
                  </a:lnTo>
                  <a:lnTo>
                    <a:pt x="185" y="558"/>
                  </a:lnTo>
                  <a:lnTo>
                    <a:pt x="139" y="558"/>
                  </a:lnTo>
                  <a:lnTo>
                    <a:pt x="103" y="590"/>
                  </a:lnTo>
                  <a:lnTo>
                    <a:pt x="143" y="578"/>
                  </a:lnTo>
                  <a:lnTo>
                    <a:pt x="169" y="575"/>
                  </a:lnTo>
                  <a:lnTo>
                    <a:pt x="139" y="601"/>
                  </a:lnTo>
                  <a:lnTo>
                    <a:pt x="114" y="605"/>
                  </a:lnTo>
                  <a:lnTo>
                    <a:pt x="88" y="611"/>
                  </a:lnTo>
                  <a:lnTo>
                    <a:pt x="147" y="630"/>
                  </a:lnTo>
                  <a:lnTo>
                    <a:pt x="202" y="725"/>
                  </a:lnTo>
                  <a:lnTo>
                    <a:pt x="261" y="757"/>
                  </a:lnTo>
                  <a:lnTo>
                    <a:pt x="287" y="759"/>
                  </a:lnTo>
                  <a:lnTo>
                    <a:pt x="243" y="710"/>
                  </a:lnTo>
                  <a:lnTo>
                    <a:pt x="310" y="748"/>
                  </a:lnTo>
                  <a:lnTo>
                    <a:pt x="371" y="784"/>
                  </a:lnTo>
                  <a:lnTo>
                    <a:pt x="323" y="791"/>
                  </a:lnTo>
                  <a:lnTo>
                    <a:pt x="245" y="774"/>
                  </a:lnTo>
                  <a:lnTo>
                    <a:pt x="183" y="729"/>
                  </a:lnTo>
                  <a:lnTo>
                    <a:pt x="114" y="660"/>
                  </a:lnTo>
                  <a:lnTo>
                    <a:pt x="59" y="613"/>
                  </a:lnTo>
                  <a:lnTo>
                    <a:pt x="0" y="590"/>
                  </a:lnTo>
                  <a:lnTo>
                    <a:pt x="76" y="586"/>
                  </a:lnTo>
                  <a:lnTo>
                    <a:pt x="112" y="546"/>
                  </a:lnTo>
                  <a:lnTo>
                    <a:pt x="204" y="497"/>
                  </a:lnTo>
                  <a:lnTo>
                    <a:pt x="217" y="451"/>
                  </a:lnTo>
                  <a:lnTo>
                    <a:pt x="255" y="417"/>
                  </a:lnTo>
                  <a:lnTo>
                    <a:pt x="291" y="400"/>
                  </a:lnTo>
                  <a:lnTo>
                    <a:pt x="337" y="381"/>
                  </a:lnTo>
                  <a:lnTo>
                    <a:pt x="394" y="356"/>
                  </a:lnTo>
                  <a:lnTo>
                    <a:pt x="580" y="202"/>
                  </a:lnTo>
                  <a:lnTo>
                    <a:pt x="639" y="132"/>
                  </a:lnTo>
                  <a:lnTo>
                    <a:pt x="707" y="58"/>
                  </a:lnTo>
                  <a:lnTo>
                    <a:pt x="763" y="12"/>
                  </a:lnTo>
                  <a:lnTo>
                    <a:pt x="810" y="4"/>
                  </a:lnTo>
                  <a:lnTo>
                    <a:pt x="896" y="12"/>
                  </a:lnTo>
                  <a:lnTo>
                    <a:pt x="1141" y="0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2" name="Freeform 108"/>
            <p:cNvSpPr>
              <a:spLocks/>
            </p:cNvSpPr>
            <p:nvPr/>
          </p:nvSpPr>
          <p:spPr bwMode="auto">
            <a:xfrm>
              <a:off x="3280" y="1068"/>
              <a:ext cx="266" cy="40"/>
            </a:xfrm>
            <a:custGeom>
              <a:avLst/>
              <a:gdLst>
                <a:gd name="T0" fmla="*/ 490 w 530"/>
                <a:gd name="T1" fmla="*/ 80 h 80"/>
                <a:gd name="T2" fmla="*/ 346 w 530"/>
                <a:gd name="T3" fmla="*/ 59 h 80"/>
                <a:gd name="T4" fmla="*/ 279 w 530"/>
                <a:gd name="T5" fmla="*/ 71 h 80"/>
                <a:gd name="T6" fmla="*/ 85 w 530"/>
                <a:gd name="T7" fmla="*/ 21 h 80"/>
                <a:gd name="T8" fmla="*/ 0 w 530"/>
                <a:gd name="T9" fmla="*/ 14 h 80"/>
                <a:gd name="T10" fmla="*/ 68 w 530"/>
                <a:gd name="T11" fmla="*/ 0 h 80"/>
                <a:gd name="T12" fmla="*/ 108 w 530"/>
                <a:gd name="T13" fmla="*/ 14 h 80"/>
                <a:gd name="T14" fmla="*/ 241 w 530"/>
                <a:gd name="T15" fmla="*/ 37 h 80"/>
                <a:gd name="T16" fmla="*/ 333 w 530"/>
                <a:gd name="T17" fmla="*/ 38 h 80"/>
                <a:gd name="T18" fmla="*/ 454 w 530"/>
                <a:gd name="T19" fmla="*/ 54 h 80"/>
                <a:gd name="T20" fmla="*/ 530 w 530"/>
                <a:gd name="T21" fmla="*/ 71 h 80"/>
                <a:gd name="T22" fmla="*/ 490 w 530"/>
                <a:gd name="T23" fmla="*/ 80 h 80"/>
                <a:gd name="T24" fmla="*/ 490 w 530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80">
                  <a:moveTo>
                    <a:pt x="490" y="80"/>
                  </a:moveTo>
                  <a:lnTo>
                    <a:pt x="346" y="59"/>
                  </a:lnTo>
                  <a:lnTo>
                    <a:pt x="279" y="71"/>
                  </a:lnTo>
                  <a:lnTo>
                    <a:pt x="85" y="21"/>
                  </a:lnTo>
                  <a:lnTo>
                    <a:pt x="0" y="14"/>
                  </a:lnTo>
                  <a:lnTo>
                    <a:pt x="68" y="0"/>
                  </a:lnTo>
                  <a:lnTo>
                    <a:pt x="108" y="14"/>
                  </a:lnTo>
                  <a:lnTo>
                    <a:pt x="241" y="37"/>
                  </a:lnTo>
                  <a:lnTo>
                    <a:pt x="333" y="38"/>
                  </a:lnTo>
                  <a:lnTo>
                    <a:pt x="454" y="54"/>
                  </a:lnTo>
                  <a:lnTo>
                    <a:pt x="530" y="71"/>
                  </a:lnTo>
                  <a:lnTo>
                    <a:pt x="490" y="80"/>
                  </a:lnTo>
                  <a:lnTo>
                    <a:pt x="49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3" name="Freeform 109"/>
            <p:cNvSpPr>
              <a:spLocks/>
            </p:cNvSpPr>
            <p:nvPr/>
          </p:nvSpPr>
          <p:spPr bwMode="auto">
            <a:xfrm>
              <a:off x="3902" y="810"/>
              <a:ext cx="176" cy="255"/>
            </a:xfrm>
            <a:custGeom>
              <a:avLst/>
              <a:gdLst>
                <a:gd name="T0" fmla="*/ 352 w 352"/>
                <a:gd name="T1" fmla="*/ 0 h 512"/>
                <a:gd name="T2" fmla="*/ 158 w 352"/>
                <a:gd name="T3" fmla="*/ 92 h 512"/>
                <a:gd name="T4" fmla="*/ 90 w 352"/>
                <a:gd name="T5" fmla="*/ 149 h 512"/>
                <a:gd name="T6" fmla="*/ 74 w 352"/>
                <a:gd name="T7" fmla="*/ 173 h 512"/>
                <a:gd name="T8" fmla="*/ 128 w 352"/>
                <a:gd name="T9" fmla="*/ 223 h 512"/>
                <a:gd name="T10" fmla="*/ 116 w 352"/>
                <a:gd name="T11" fmla="*/ 240 h 512"/>
                <a:gd name="T12" fmla="*/ 35 w 352"/>
                <a:gd name="T13" fmla="*/ 295 h 512"/>
                <a:gd name="T14" fmla="*/ 12 w 352"/>
                <a:gd name="T15" fmla="*/ 314 h 512"/>
                <a:gd name="T16" fmla="*/ 16 w 352"/>
                <a:gd name="T17" fmla="*/ 512 h 512"/>
                <a:gd name="T18" fmla="*/ 0 w 352"/>
                <a:gd name="T19" fmla="*/ 297 h 512"/>
                <a:gd name="T20" fmla="*/ 97 w 352"/>
                <a:gd name="T21" fmla="*/ 230 h 512"/>
                <a:gd name="T22" fmla="*/ 59 w 352"/>
                <a:gd name="T23" fmla="*/ 164 h 512"/>
                <a:gd name="T24" fmla="*/ 101 w 352"/>
                <a:gd name="T25" fmla="*/ 122 h 512"/>
                <a:gd name="T26" fmla="*/ 267 w 352"/>
                <a:gd name="T27" fmla="*/ 21 h 512"/>
                <a:gd name="T28" fmla="*/ 322 w 352"/>
                <a:gd name="T29" fmla="*/ 0 h 512"/>
                <a:gd name="T30" fmla="*/ 352 w 352"/>
                <a:gd name="T31" fmla="*/ 0 h 512"/>
                <a:gd name="T32" fmla="*/ 352 w 352"/>
                <a:gd name="T3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2" h="512">
                  <a:moveTo>
                    <a:pt x="352" y="0"/>
                  </a:moveTo>
                  <a:lnTo>
                    <a:pt x="158" y="92"/>
                  </a:lnTo>
                  <a:lnTo>
                    <a:pt x="90" y="149"/>
                  </a:lnTo>
                  <a:lnTo>
                    <a:pt x="74" y="173"/>
                  </a:lnTo>
                  <a:lnTo>
                    <a:pt x="128" y="223"/>
                  </a:lnTo>
                  <a:lnTo>
                    <a:pt x="116" y="240"/>
                  </a:lnTo>
                  <a:lnTo>
                    <a:pt x="35" y="295"/>
                  </a:lnTo>
                  <a:lnTo>
                    <a:pt x="12" y="314"/>
                  </a:lnTo>
                  <a:lnTo>
                    <a:pt x="16" y="512"/>
                  </a:lnTo>
                  <a:lnTo>
                    <a:pt x="0" y="297"/>
                  </a:lnTo>
                  <a:lnTo>
                    <a:pt x="97" y="230"/>
                  </a:lnTo>
                  <a:lnTo>
                    <a:pt x="59" y="164"/>
                  </a:lnTo>
                  <a:lnTo>
                    <a:pt x="101" y="122"/>
                  </a:lnTo>
                  <a:lnTo>
                    <a:pt x="267" y="21"/>
                  </a:lnTo>
                  <a:lnTo>
                    <a:pt x="322" y="0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6" name="Freeform 122"/>
            <p:cNvSpPr>
              <a:spLocks/>
            </p:cNvSpPr>
            <p:nvPr/>
          </p:nvSpPr>
          <p:spPr bwMode="auto">
            <a:xfrm>
              <a:off x="3747" y="1259"/>
              <a:ext cx="69" cy="180"/>
            </a:xfrm>
            <a:custGeom>
              <a:avLst/>
              <a:gdLst>
                <a:gd name="T0" fmla="*/ 37 w 137"/>
                <a:gd name="T1" fmla="*/ 0 h 359"/>
                <a:gd name="T2" fmla="*/ 59 w 137"/>
                <a:gd name="T3" fmla="*/ 36 h 359"/>
                <a:gd name="T4" fmla="*/ 73 w 137"/>
                <a:gd name="T5" fmla="*/ 121 h 359"/>
                <a:gd name="T6" fmla="*/ 48 w 137"/>
                <a:gd name="T7" fmla="*/ 161 h 359"/>
                <a:gd name="T8" fmla="*/ 59 w 137"/>
                <a:gd name="T9" fmla="*/ 194 h 359"/>
                <a:gd name="T10" fmla="*/ 0 w 137"/>
                <a:gd name="T11" fmla="*/ 197 h 359"/>
                <a:gd name="T12" fmla="*/ 54 w 137"/>
                <a:gd name="T13" fmla="*/ 222 h 359"/>
                <a:gd name="T14" fmla="*/ 67 w 137"/>
                <a:gd name="T15" fmla="*/ 300 h 359"/>
                <a:gd name="T16" fmla="*/ 124 w 137"/>
                <a:gd name="T17" fmla="*/ 359 h 359"/>
                <a:gd name="T18" fmla="*/ 137 w 137"/>
                <a:gd name="T19" fmla="*/ 334 h 359"/>
                <a:gd name="T20" fmla="*/ 124 w 137"/>
                <a:gd name="T21" fmla="*/ 249 h 359"/>
                <a:gd name="T22" fmla="*/ 88 w 137"/>
                <a:gd name="T23" fmla="*/ 79 h 359"/>
                <a:gd name="T24" fmla="*/ 78 w 137"/>
                <a:gd name="T25" fmla="*/ 38 h 359"/>
                <a:gd name="T26" fmla="*/ 37 w 137"/>
                <a:gd name="T27" fmla="*/ 0 h 359"/>
                <a:gd name="T28" fmla="*/ 37 w 137"/>
                <a:gd name="T2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59">
                  <a:moveTo>
                    <a:pt x="37" y="0"/>
                  </a:moveTo>
                  <a:lnTo>
                    <a:pt x="59" y="36"/>
                  </a:lnTo>
                  <a:lnTo>
                    <a:pt x="73" y="121"/>
                  </a:lnTo>
                  <a:lnTo>
                    <a:pt x="48" y="161"/>
                  </a:lnTo>
                  <a:lnTo>
                    <a:pt x="59" y="194"/>
                  </a:lnTo>
                  <a:lnTo>
                    <a:pt x="0" y="197"/>
                  </a:lnTo>
                  <a:lnTo>
                    <a:pt x="54" y="222"/>
                  </a:lnTo>
                  <a:lnTo>
                    <a:pt x="67" y="300"/>
                  </a:lnTo>
                  <a:lnTo>
                    <a:pt x="124" y="359"/>
                  </a:lnTo>
                  <a:lnTo>
                    <a:pt x="137" y="334"/>
                  </a:lnTo>
                  <a:lnTo>
                    <a:pt x="124" y="249"/>
                  </a:lnTo>
                  <a:lnTo>
                    <a:pt x="88" y="79"/>
                  </a:lnTo>
                  <a:lnTo>
                    <a:pt x="78" y="38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999" name="Group 135"/>
            <p:cNvGrpSpPr>
              <a:grpSpLocks/>
            </p:cNvGrpSpPr>
            <p:nvPr/>
          </p:nvGrpSpPr>
          <p:grpSpPr bwMode="auto">
            <a:xfrm>
              <a:off x="3406" y="1213"/>
              <a:ext cx="382" cy="149"/>
              <a:chOff x="3406" y="1213"/>
              <a:chExt cx="382" cy="149"/>
            </a:xfrm>
          </p:grpSpPr>
          <p:sp>
            <p:nvSpPr>
              <p:cNvPr id="164975" name="Freeform 111"/>
              <p:cNvSpPr>
                <a:spLocks/>
              </p:cNvSpPr>
              <p:nvPr/>
            </p:nvSpPr>
            <p:spPr bwMode="auto">
              <a:xfrm>
                <a:off x="3723" y="1256"/>
                <a:ext cx="65" cy="104"/>
              </a:xfrm>
              <a:custGeom>
                <a:avLst/>
                <a:gdLst>
                  <a:gd name="T0" fmla="*/ 25 w 131"/>
                  <a:gd name="T1" fmla="*/ 0 h 209"/>
                  <a:gd name="T2" fmla="*/ 86 w 131"/>
                  <a:gd name="T3" fmla="*/ 2 h 209"/>
                  <a:gd name="T4" fmla="*/ 131 w 131"/>
                  <a:gd name="T5" fmla="*/ 76 h 209"/>
                  <a:gd name="T6" fmla="*/ 131 w 131"/>
                  <a:gd name="T7" fmla="*/ 192 h 209"/>
                  <a:gd name="T8" fmla="*/ 97 w 131"/>
                  <a:gd name="T9" fmla="*/ 209 h 209"/>
                  <a:gd name="T10" fmla="*/ 27 w 131"/>
                  <a:gd name="T11" fmla="*/ 203 h 209"/>
                  <a:gd name="T12" fmla="*/ 0 w 131"/>
                  <a:gd name="T13" fmla="*/ 184 h 209"/>
                  <a:gd name="T14" fmla="*/ 68 w 131"/>
                  <a:gd name="T15" fmla="*/ 137 h 209"/>
                  <a:gd name="T16" fmla="*/ 80 w 131"/>
                  <a:gd name="T17" fmla="*/ 61 h 209"/>
                  <a:gd name="T18" fmla="*/ 78 w 131"/>
                  <a:gd name="T19" fmla="*/ 30 h 209"/>
                  <a:gd name="T20" fmla="*/ 25 w 131"/>
                  <a:gd name="T21" fmla="*/ 0 h 209"/>
                  <a:gd name="T22" fmla="*/ 25 w 131"/>
                  <a:gd name="T2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209">
                    <a:moveTo>
                      <a:pt x="25" y="0"/>
                    </a:moveTo>
                    <a:lnTo>
                      <a:pt x="86" y="2"/>
                    </a:lnTo>
                    <a:lnTo>
                      <a:pt x="131" y="76"/>
                    </a:lnTo>
                    <a:lnTo>
                      <a:pt x="131" y="192"/>
                    </a:lnTo>
                    <a:lnTo>
                      <a:pt x="97" y="209"/>
                    </a:lnTo>
                    <a:lnTo>
                      <a:pt x="27" y="203"/>
                    </a:lnTo>
                    <a:lnTo>
                      <a:pt x="0" y="184"/>
                    </a:lnTo>
                    <a:lnTo>
                      <a:pt x="68" y="137"/>
                    </a:lnTo>
                    <a:lnTo>
                      <a:pt x="80" y="61"/>
                    </a:lnTo>
                    <a:lnTo>
                      <a:pt x="78" y="3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6" name="Freeform 112"/>
              <p:cNvSpPr>
                <a:spLocks/>
              </p:cNvSpPr>
              <p:nvPr/>
            </p:nvSpPr>
            <p:spPr bwMode="auto">
              <a:xfrm>
                <a:off x="3410" y="1213"/>
                <a:ext cx="352" cy="138"/>
              </a:xfrm>
              <a:custGeom>
                <a:avLst/>
                <a:gdLst>
                  <a:gd name="T0" fmla="*/ 0 w 705"/>
                  <a:gd name="T1" fmla="*/ 242 h 276"/>
                  <a:gd name="T2" fmla="*/ 9 w 705"/>
                  <a:gd name="T3" fmla="*/ 219 h 276"/>
                  <a:gd name="T4" fmla="*/ 34 w 705"/>
                  <a:gd name="T5" fmla="*/ 204 h 276"/>
                  <a:gd name="T6" fmla="*/ 142 w 705"/>
                  <a:gd name="T7" fmla="*/ 189 h 276"/>
                  <a:gd name="T8" fmla="*/ 203 w 705"/>
                  <a:gd name="T9" fmla="*/ 164 h 276"/>
                  <a:gd name="T10" fmla="*/ 323 w 705"/>
                  <a:gd name="T11" fmla="*/ 120 h 276"/>
                  <a:gd name="T12" fmla="*/ 344 w 705"/>
                  <a:gd name="T13" fmla="*/ 44 h 276"/>
                  <a:gd name="T14" fmla="*/ 425 w 705"/>
                  <a:gd name="T15" fmla="*/ 0 h 276"/>
                  <a:gd name="T16" fmla="*/ 517 w 705"/>
                  <a:gd name="T17" fmla="*/ 12 h 276"/>
                  <a:gd name="T18" fmla="*/ 604 w 705"/>
                  <a:gd name="T19" fmla="*/ 75 h 276"/>
                  <a:gd name="T20" fmla="*/ 612 w 705"/>
                  <a:gd name="T21" fmla="*/ 92 h 276"/>
                  <a:gd name="T22" fmla="*/ 659 w 705"/>
                  <a:gd name="T23" fmla="*/ 88 h 276"/>
                  <a:gd name="T24" fmla="*/ 697 w 705"/>
                  <a:gd name="T25" fmla="*/ 115 h 276"/>
                  <a:gd name="T26" fmla="*/ 705 w 705"/>
                  <a:gd name="T27" fmla="*/ 173 h 276"/>
                  <a:gd name="T28" fmla="*/ 693 w 705"/>
                  <a:gd name="T29" fmla="*/ 234 h 276"/>
                  <a:gd name="T30" fmla="*/ 636 w 705"/>
                  <a:gd name="T31" fmla="*/ 255 h 276"/>
                  <a:gd name="T32" fmla="*/ 374 w 705"/>
                  <a:gd name="T33" fmla="*/ 276 h 276"/>
                  <a:gd name="T34" fmla="*/ 129 w 705"/>
                  <a:gd name="T35" fmla="*/ 255 h 276"/>
                  <a:gd name="T36" fmla="*/ 17 w 705"/>
                  <a:gd name="T37" fmla="*/ 251 h 276"/>
                  <a:gd name="T38" fmla="*/ 0 w 705"/>
                  <a:gd name="T39" fmla="*/ 242 h 276"/>
                  <a:gd name="T40" fmla="*/ 0 w 705"/>
                  <a:gd name="T41" fmla="*/ 24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5" h="276">
                    <a:moveTo>
                      <a:pt x="0" y="242"/>
                    </a:moveTo>
                    <a:lnTo>
                      <a:pt x="9" y="219"/>
                    </a:lnTo>
                    <a:lnTo>
                      <a:pt x="34" y="204"/>
                    </a:lnTo>
                    <a:lnTo>
                      <a:pt x="142" y="189"/>
                    </a:lnTo>
                    <a:lnTo>
                      <a:pt x="203" y="164"/>
                    </a:lnTo>
                    <a:lnTo>
                      <a:pt x="323" y="120"/>
                    </a:lnTo>
                    <a:lnTo>
                      <a:pt x="344" y="44"/>
                    </a:lnTo>
                    <a:lnTo>
                      <a:pt x="425" y="0"/>
                    </a:lnTo>
                    <a:lnTo>
                      <a:pt x="517" y="12"/>
                    </a:lnTo>
                    <a:lnTo>
                      <a:pt x="604" y="75"/>
                    </a:lnTo>
                    <a:lnTo>
                      <a:pt x="612" y="92"/>
                    </a:lnTo>
                    <a:lnTo>
                      <a:pt x="659" y="88"/>
                    </a:lnTo>
                    <a:lnTo>
                      <a:pt x="697" y="115"/>
                    </a:lnTo>
                    <a:lnTo>
                      <a:pt x="705" y="173"/>
                    </a:lnTo>
                    <a:lnTo>
                      <a:pt x="693" y="234"/>
                    </a:lnTo>
                    <a:lnTo>
                      <a:pt x="636" y="255"/>
                    </a:lnTo>
                    <a:lnTo>
                      <a:pt x="374" y="276"/>
                    </a:lnTo>
                    <a:lnTo>
                      <a:pt x="129" y="255"/>
                    </a:lnTo>
                    <a:lnTo>
                      <a:pt x="17" y="251"/>
                    </a:lnTo>
                    <a:lnTo>
                      <a:pt x="0" y="242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7" name="Freeform 113"/>
              <p:cNvSpPr>
                <a:spLocks/>
              </p:cNvSpPr>
              <p:nvPr/>
            </p:nvSpPr>
            <p:spPr bwMode="auto">
              <a:xfrm>
                <a:off x="3408" y="1329"/>
                <a:ext cx="58" cy="12"/>
              </a:xfrm>
              <a:custGeom>
                <a:avLst/>
                <a:gdLst>
                  <a:gd name="T0" fmla="*/ 5 w 116"/>
                  <a:gd name="T1" fmla="*/ 2 h 25"/>
                  <a:gd name="T2" fmla="*/ 19 w 116"/>
                  <a:gd name="T3" fmla="*/ 12 h 25"/>
                  <a:gd name="T4" fmla="*/ 68 w 116"/>
                  <a:gd name="T5" fmla="*/ 2 h 25"/>
                  <a:gd name="T6" fmla="*/ 112 w 116"/>
                  <a:gd name="T7" fmla="*/ 0 h 25"/>
                  <a:gd name="T8" fmla="*/ 116 w 116"/>
                  <a:gd name="T9" fmla="*/ 25 h 25"/>
                  <a:gd name="T10" fmla="*/ 0 w 116"/>
                  <a:gd name="T11" fmla="*/ 25 h 25"/>
                  <a:gd name="T12" fmla="*/ 5 w 116"/>
                  <a:gd name="T13" fmla="*/ 2 h 25"/>
                  <a:gd name="T14" fmla="*/ 5 w 116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25">
                    <a:moveTo>
                      <a:pt x="5" y="2"/>
                    </a:moveTo>
                    <a:lnTo>
                      <a:pt x="19" y="12"/>
                    </a:lnTo>
                    <a:lnTo>
                      <a:pt x="68" y="2"/>
                    </a:lnTo>
                    <a:lnTo>
                      <a:pt x="112" y="0"/>
                    </a:lnTo>
                    <a:lnTo>
                      <a:pt x="116" y="25"/>
                    </a:lnTo>
                    <a:lnTo>
                      <a:pt x="0" y="25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8" name="Freeform 114"/>
              <p:cNvSpPr>
                <a:spLocks/>
              </p:cNvSpPr>
              <p:nvPr/>
            </p:nvSpPr>
            <p:spPr bwMode="auto">
              <a:xfrm>
                <a:off x="3640" y="1215"/>
                <a:ext cx="121" cy="62"/>
              </a:xfrm>
              <a:custGeom>
                <a:avLst/>
                <a:gdLst>
                  <a:gd name="T0" fmla="*/ 0 w 241"/>
                  <a:gd name="T1" fmla="*/ 8 h 126"/>
                  <a:gd name="T2" fmla="*/ 34 w 241"/>
                  <a:gd name="T3" fmla="*/ 19 h 126"/>
                  <a:gd name="T4" fmla="*/ 81 w 241"/>
                  <a:gd name="T5" fmla="*/ 50 h 126"/>
                  <a:gd name="T6" fmla="*/ 104 w 241"/>
                  <a:gd name="T7" fmla="*/ 53 h 126"/>
                  <a:gd name="T8" fmla="*/ 121 w 241"/>
                  <a:gd name="T9" fmla="*/ 67 h 126"/>
                  <a:gd name="T10" fmla="*/ 133 w 241"/>
                  <a:gd name="T11" fmla="*/ 80 h 126"/>
                  <a:gd name="T12" fmla="*/ 150 w 241"/>
                  <a:gd name="T13" fmla="*/ 111 h 126"/>
                  <a:gd name="T14" fmla="*/ 173 w 241"/>
                  <a:gd name="T15" fmla="*/ 97 h 126"/>
                  <a:gd name="T16" fmla="*/ 209 w 241"/>
                  <a:gd name="T17" fmla="*/ 105 h 126"/>
                  <a:gd name="T18" fmla="*/ 241 w 241"/>
                  <a:gd name="T19" fmla="*/ 126 h 126"/>
                  <a:gd name="T20" fmla="*/ 241 w 241"/>
                  <a:gd name="T21" fmla="*/ 118 h 126"/>
                  <a:gd name="T22" fmla="*/ 197 w 241"/>
                  <a:gd name="T23" fmla="*/ 84 h 126"/>
                  <a:gd name="T24" fmla="*/ 161 w 241"/>
                  <a:gd name="T25" fmla="*/ 80 h 126"/>
                  <a:gd name="T26" fmla="*/ 140 w 241"/>
                  <a:gd name="T27" fmla="*/ 61 h 126"/>
                  <a:gd name="T28" fmla="*/ 91 w 241"/>
                  <a:gd name="T29" fmla="*/ 25 h 126"/>
                  <a:gd name="T30" fmla="*/ 22 w 241"/>
                  <a:gd name="T31" fmla="*/ 0 h 126"/>
                  <a:gd name="T32" fmla="*/ 0 w 241"/>
                  <a:gd name="T33" fmla="*/ 8 h 126"/>
                  <a:gd name="T34" fmla="*/ 0 w 241"/>
                  <a:gd name="T35" fmla="*/ 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126">
                    <a:moveTo>
                      <a:pt x="0" y="8"/>
                    </a:moveTo>
                    <a:lnTo>
                      <a:pt x="34" y="19"/>
                    </a:lnTo>
                    <a:lnTo>
                      <a:pt x="81" y="50"/>
                    </a:lnTo>
                    <a:lnTo>
                      <a:pt x="104" y="53"/>
                    </a:lnTo>
                    <a:lnTo>
                      <a:pt x="121" y="67"/>
                    </a:lnTo>
                    <a:lnTo>
                      <a:pt x="133" y="80"/>
                    </a:lnTo>
                    <a:lnTo>
                      <a:pt x="150" y="111"/>
                    </a:lnTo>
                    <a:lnTo>
                      <a:pt x="173" y="97"/>
                    </a:lnTo>
                    <a:lnTo>
                      <a:pt x="209" y="105"/>
                    </a:lnTo>
                    <a:lnTo>
                      <a:pt x="241" y="126"/>
                    </a:lnTo>
                    <a:lnTo>
                      <a:pt x="241" y="118"/>
                    </a:lnTo>
                    <a:lnTo>
                      <a:pt x="197" y="84"/>
                    </a:lnTo>
                    <a:lnTo>
                      <a:pt x="161" y="80"/>
                    </a:lnTo>
                    <a:lnTo>
                      <a:pt x="140" y="61"/>
                    </a:lnTo>
                    <a:lnTo>
                      <a:pt x="91" y="25"/>
                    </a:lnTo>
                    <a:lnTo>
                      <a:pt x="2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9" name="Freeform 115"/>
              <p:cNvSpPr>
                <a:spLocks/>
              </p:cNvSpPr>
              <p:nvPr/>
            </p:nvSpPr>
            <p:spPr bwMode="auto">
              <a:xfrm>
                <a:off x="3579" y="1223"/>
                <a:ext cx="98" cy="41"/>
              </a:xfrm>
              <a:custGeom>
                <a:avLst/>
                <a:gdLst>
                  <a:gd name="T0" fmla="*/ 32 w 196"/>
                  <a:gd name="T1" fmla="*/ 0 h 82"/>
                  <a:gd name="T2" fmla="*/ 53 w 196"/>
                  <a:gd name="T3" fmla="*/ 33 h 82"/>
                  <a:gd name="T4" fmla="*/ 72 w 196"/>
                  <a:gd name="T5" fmla="*/ 42 h 82"/>
                  <a:gd name="T6" fmla="*/ 84 w 196"/>
                  <a:gd name="T7" fmla="*/ 56 h 82"/>
                  <a:gd name="T8" fmla="*/ 97 w 196"/>
                  <a:gd name="T9" fmla="*/ 52 h 82"/>
                  <a:gd name="T10" fmla="*/ 112 w 196"/>
                  <a:gd name="T11" fmla="*/ 44 h 82"/>
                  <a:gd name="T12" fmla="*/ 141 w 196"/>
                  <a:gd name="T13" fmla="*/ 48 h 82"/>
                  <a:gd name="T14" fmla="*/ 154 w 196"/>
                  <a:gd name="T15" fmla="*/ 63 h 82"/>
                  <a:gd name="T16" fmla="*/ 196 w 196"/>
                  <a:gd name="T17" fmla="*/ 82 h 82"/>
                  <a:gd name="T18" fmla="*/ 104 w 196"/>
                  <a:gd name="T19" fmla="*/ 75 h 82"/>
                  <a:gd name="T20" fmla="*/ 44 w 196"/>
                  <a:gd name="T21" fmla="*/ 71 h 82"/>
                  <a:gd name="T22" fmla="*/ 0 w 196"/>
                  <a:gd name="T23" fmla="*/ 76 h 82"/>
                  <a:gd name="T24" fmla="*/ 15 w 196"/>
                  <a:gd name="T25" fmla="*/ 31 h 82"/>
                  <a:gd name="T26" fmla="*/ 32 w 196"/>
                  <a:gd name="T27" fmla="*/ 0 h 82"/>
                  <a:gd name="T28" fmla="*/ 32 w 196"/>
                  <a:gd name="T2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6" h="82">
                    <a:moveTo>
                      <a:pt x="32" y="0"/>
                    </a:moveTo>
                    <a:lnTo>
                      <a:pt x="53" y="33"/>
                    </a:lnTo>
                    <a:lnTo>
                      <a:pt x="72" y="42"/>
                    </a:lnTo>
                    <a:lnTo>
                      <a:pt x="84" y="56"/>
                    </a:lnTo>
                    <a:lnTo>
                      <a:pt x="97" y="52"/>
                    </a:lnTo>
                    <a:lnTo>
                      <a:pt x="112" y="44"/>
                    </a:lnTo>
                    <a:lnTo>
                      <a:pt x="141" y="48"/>
                    </a:lnTo>
                    <a:lnTo>
                      <a:pt x="154" y="63"/>
                    </a:lnTo>
                    <a:lnTo>
                      <a:pt x="196" y="82"/>
                    </a:lnTo>
                    <a:lnTo>
                      <a:pt x="104" y="75"/>
                    </a:lnTo>
                    <a:lnTo>
                      <a:pt x="44" y="71"/>
                    </a:lnTo>
                    <a:lnTo>
                      <a:pt x="0" y="76"/>
                    </a:lnTo>
                    <a:lnTo>
                      <a:pt x="15" y="31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0" name="Freeform 116"/>
              <p:cNvSpPr>
                <a:spLocks/>
              </p:cNvSpPr>
              <p:nvPr/>
            </p:nvSpPr>
            <p:spPr bwMode="auto">
              <a:xfrm>
                <a:off x="3465" y="1295"/>
                <a:ext cx="296" cy="59"/>
              </a:xfrm>
              <a:custGeom>
                <a:avLst/>
                <a:gdLst>
                  <a:gd name="T0" fmla="*/ 0 w 591"/>
                  <a:gd name="T1" fmla="*/ 84 h 118"/>
                  <a:gd name="T2" fmla="*/ 49 w 591"/>
                  <a:gd name="T3" fmla="*/ 63 h 118"/>
                  <a:gd name="T4" fmla="*/ 148 w 591"/>
                  <a:gd name="T5" fmla="*/ 51 h 118"/>
                  <a:gd name="T6" fmla="*/ 274 w 591"/>
                  <a:gd name="T7" fmla="*/ 0 h 118"/>
                  <a:gd name="T8" fmla="*/ 274 w 591"/>
                  <a:gd name="T9" fmla="*/ 26 h 118"/>
                  <a:gd name="T10" fmla="*/ 334 w 591"/>
                  <a:gd name="T11" fmla="*/ 34 h 118"/>
                  <a:gd name="T12" fmla="*/ 321 w 591"/>
                  <a:gd name="T13" fmla="*/ 47 h 118"/>
                  <a:gd name="T14" fmla="*/ 211 w 591"/>
                  <a:gd name="T15" fmla="*/ 59 h 118"/>
                  <a:gd name="T16" fmla="*/ 188 w 591"/>
                  <a:gd name="T17" fmla="*/ 76 h 118"/>
                  <a:gd name="T18" fmla="*/ 258 w 591"/>
                  <a:gd name="T19" fmla="*/ 91 h 118"/>
                  <a:gd name="T20" fmla="*/ 300 w 591"/>
                  <a:gd name="T21" fmla="*/ 91 h 118"/>
                  <a:gd name="T22" fmla="*/ 338 w 591"/>
                  <a:gd name="T23" fmla="*/ 82 h 118"/>
                  <a:gd name="T24" fmla="*/ 270 w 591"/>
                  <a:gd name="T25" fmla="*/ 74 h 118"/>
                  <a:gd name="T26" fmla="*/ 357 w 591"/>
                  <a:gd name="T27" fmla="*/ 49 h 118"/>
                  <a:gd name="T28" fmla="*/ 380 w 591"/>
                  <a:gd name="T29" fmla="*/ 34 h 118"/>
                  <a:gd name="T30" fmla="*/ 372 w 591"/>
                  <a:gd name="T31" fmla="*/ 59 h 118"/>
                  <a:gd name="T32" fmla="*/ 422 w 591"/>
                  <a:gd name="T33" fmla="*/ 49 h 118"/>
                  <a:gd name="T34" fmla="*/ 469 w 591"/>
                  <a:gd name="T35" fmla="*/ 42 h 118"/>
                  <a:gd name="T36" fmla="*/ 481 w 591"/>
                  <a:gd name="T37" fmla="*/ 55 h 118"/>
                  <a:gd name="T38" fmla="*/ 511 w 591"/>
                  <a:gd name="T39" fmla="*/ 44 h 118"/>
                  <a:gd name="T40" fmla="*/ 526 w 591"/>
                  <a:gd name="T41" fmla="*/ 49 h 118"/>
                  <a:gd name="T42" fmla="*/ 564 w 591"/>
                  <a:gd name="T43" fmla="*/ 40 h 118"/>
                  <a:gd name="T44" fmla="*/ 591 w 591"/>
                  <a:gd name="T45" fmla="*/ 13 h 118"/>
                  <a:gd name="T46" fmla="*/ 591 w 591"/>
                  <a:gd name="T47" fmla="*/ 61 h 118"/>
                  <a:gd name="T48" fmla="*/ 502 w 591"/>
                  <a:gd name="T49" fmla="*/ 106 h 118"/>
                  <a:gd name="T50" fmla="*/ 234 w 591"/>
                  <a:gd name="T51" fmla="*/ 118 h 118"/>
                  <a:gd name="T52" fmla="*/ 110 w 591"/>
                  <a:gd name="T53" fmla="*/ 116 h 118"/>
                  <a:gd name="T54" fmla="*/ 95 w 591"/>
                  <a:gd name="T55" fmla="*/ 95 h 118"/>
                  <a:gd name="T56" fmla="*/ 23 w 591"/>
                  <a:gd name="T57" fmla="*/ 95 h 118"/>
                  <a:gd name="T58" fmla="*/ 5 w 591"/>
                  <a:gd name="T59" fmla="*/ 93 h 118"/>
                  <a:gd name="T60" fmla="*/ 0 w 591"/>
                  <a:gd name="T61" fmla="*/ 84 h 118"/>
                  <a:gd name="T62" fmla="*/ 0 w 591"/>
                  <a:gd name="T63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1" h="118">
                    <a:moveTo>
                      <a:pt x="0" y="84"/>
                    </a:moveTo>
                    <a:lnTo>
                      <a:pt x="49" y="63"/>
                    </a:lnTo>
                    <a:lnTo>
                      <a:pt x="148" y="51"/>
                    </a:lnTo>
                    <a:lnTo>
                      <a:pt x="274" y="0"/>
                    </a:lnTo>
                    <a:lnTo>
                      <a:pt x="274" y="26"/>
                    </a:lnTo>
                    <a:lnTo>
                      <a:pt x="334" y="34"/>
                    </a:lnTo>
                    <a:lnTo>
                      <a:pt x="321" y="47"/>
                    </a:lnTo>
                    <a:lnTo>
                      <a:pt x="211" y="59"/>
                    </a:lnTo>
                    <a:lnTo>
                      <a:pt x="188" y="76"/>
                    </a:lnTo>
                    <a:lnTo>
                      <a:pt x="258" y="91"/>
                    </a:lnTo>
                    <a:lnTo>
                      <a:pt x="300" y="91"/>
                    </a:lnTo>
                    <a:lnTo>
                      <a:pt x="338" y="82"/>
                    </a:lnTo>
                    <a:lnTo>
                      <a:pt x="270" y="74"/>
                    </a:lnTo>
                    <a:lnTo>
                      <a:pt x="357" y="49"/>
                    </a:lnTo>
                    <a:lnTo>
                      <a:pt x="380" y="34"/>
                    </a:lnTo>
                    <a:lnTo>
                      <a:pt x="372" y="59"/>
                    </a:lnTo>
                    <a:lnTo>
                      <a:pt x="422" y="49"/>
                    </a:lnTo>
                    <a:lnTo>
                      <a:pt x="469" y="42"/>
                    </a:lnTo>
                    <a:lnTo>
                      <a:pt x="481" y="55"/>
                    </a:lnTo>
                    <a:lnTo>
                      <a:pt x="511" y="44"/>
                    </a:lnTo>
                    <a:lnTo>
                      <a:pt x="526" y="49"/>
                    </a:lnTo>
                    <a:lnTo>
                      <a:pt x="564" y="40"/>
                    </a:lnTo>
                    <a:lnTo>
                      <a:pt x="591" y="13"/>
                    </a:lnTo>
                    <a:lnTo>
                      <a:pt x="591" y="61"/>
                    </a:lnTo>
                    <a:lnTo>
                      <a:pt x="502" y="106"/>
                    </a:lnTo>
                    <a:lnTo>
                      <a:pt x="234" y="118"/>
                    </a:lnTo>
                    <a:lnTo>
                      <a:pt x="110" y="116"/>
                    </a:lnTo>
                    <a:lnTo>
                      <a:pt x="95" y="95"/>
                    </a:lnTo>
                    <a:lnTo>
                      <a:pt x="23" y="95"/>
                    </a:lnTo>
                    <a:lnTo>
                      <a:pt x="5" y="93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1" name="Freeform 117"/>
              <p:cNvSpPr>
                <a:spLocks/>
              </p:cNvSpPr>
              <p:nvPr/>
            </p:nvSpPr>
            <p:spPr bwMode="auto">
              <a:xfrm>
                <a:off x="3475" y="1267"/>
                <a:ext cx="148" cy="59"/>
              </a:xfrm>
              <a:custGeom>
                <a:avLst/>
                <a:gdLst>
                  <a:gd name="T0" fmla="*/ 0 w 294"/>
                  <a:gd name="T1" fmla="*/ 118 h 118"/>
                  <a:gd name="T2" fmla="*/ 40 w 294"/>
                  <a:gd name="T3" fmla="*/ 89 h 118"/>
                  <a:gd name="T4" fmla="*/ 81 w 294"/>
                  <a:gd name="T5" fmla="*/ 70 h 118"/>
                  <a:gd name="T6" fmla="*/ 118 w 294"/>
                  <a:gd name="T7" fmla="*/ 59 h 118"/>
                  <a:gd name="T8" fmla="*/ 148 w 294"/>
                  <a:gd name="T9" fmla="*/ 40 h 118"/>
                  <a:gd name="T10" fmla="*/ 182 w 294"/>
                  <a:gd name="T11" fmla="*/ 28 h 118"/>
                  <a:gd name="T12" fmla="*/ 226 w 294"/>
                  <a:gd name="T13" fmla="*/ 28 h 118"/>
                  <a:gd name="T14" fmla="*/ 262 w 294"/>
                  <a:gd name="T15" fmla="*/ 0 h 118"/>
                  <a:gd name="T16" fmla="*/ 294 w 294"/>
                  <a:gd name="T17" fmla="*/ 4 h 118"/>
                  <a:gd name="T18" fmla="*/ 251 w 294"/>
                  <a:gd name="T19" fmla="*/ 34 h 118"/>
                  <a:gd name="T20" fmla="*/ 224 w 294"/>
                  <a:gd name="T21" fmla="*/ 61 h 118"/>
                  <a:gd name="T22" fmla="*/ 129 w 294"/>
                  <a:gd name="T23" fmla="*/ 97 h 118"/>
                  <a:gd name="T24" fmla="*/ 106 w 294"/>
                  <a:gd name="T25" fmla="*/ 103 h 118"/>
                  <a:gd name="T26" fmla="*/ 55 w 294"/>
                  <a:gd name="T27" fmla="*/ 110 h 118"/>
                  <a:gd name="T28" fmla="*/ 0 w 294"/>
                  <a:gd name="T29" fmla="*/ 118 h 118"/>
                  <a:gd name="T30" fmla="*/ 0 w 294"/>
                  <a:gd name="T3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4" h="118">
                    <a:moveTo>
                      <a:pt x="0" y="118"/>
                    </a:moveTo>
                    <a:lnTo>
                      <a:pt x="40" y="89"/>
                    </a:lnTo>
                    <a:lnTo>
                      <a:pt x="81" y="70"/>
                    </a:lnTo>
                    <a:lnTo>
                      <a:pt x="118" y="59"/>
                    </a:lnTo>
                    <a:lnTo>
                      <a:pt x="148" y="40"/>
                    </a:lnTo>
                    <a:lnTo>
                      <a:pt x="182" y="28"/>
                    </a:lnTo>
                    <a:lnTo>
                      <a:pt x="226" y="28"/>
                    </a:lnTo>
                    <a:lnTo>
                      <a:pt x="262" y="0"/>
                    </a:lnTo>
                    <a:lnTo>
                      <a:pt x="294" y="4"/>
                    </a:lnTo>
                    <a:lnTo>
                      <a:pt x="251" y="34"/>
                    </a:lnTo>
                    <a:lnTo>
                      <a:pt x="224" y="61"/>
                    </a:lnTo>
                    <a:lnTo>
                      <a:pt x="129" y="97"/>
                    </a:lnTo>
                    <a:lnTo>
                      <a:pt x="106" y="103"/>
                    </a:lnTo>
                    <a:lnTo>
                      <a:pt x="55" y="110"/>
                    </a:lnTo>
                    <a:lnTo>
                      <a:pt x="0" y="118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2" name="Freeform 118"/>
              <p:cNvSpPr>
                <a:spLocks/>
              </p:cNvSpPr>
              <p:nvPr/>
            </p:nvSpPr>
            <p:spPr bwMode="auto">
              <a:xfrm>
                <a:off x="3421" y="1314"/>
                <a:ext cx="56" cy="16"/>
              </a:xfrm>
              <a:custGeom>
                <a:avLst/>
                <a:gdLst>
                  <a:gd name="T0" fmla="*/ 0 w 112"/>
                  <a:gd name="T1" fmla="*/ 30 h 30"/>
                  <a:gd name="T2" fmla="*/ 8 w 112"/>
                  <a:gd name="T3" fmla="*/ 15 h 30"/>
                  <a:gd name="T4" fmla="*/ 23 w 112"/>
                  <a:gd name="T5" fmla="*/ 8 h 30"/>
                  <a:gd name="T6" fmla="*/ 48 w 112"/>
                  <a:gd name="T7" fmla="*/ 8 h 30"/>
                  <a:gd name="T8" fmla="*/ 76 w 112"/>
                  <a:gd name="T9" fmla="*/ 8 h 30"/>
                  <a:gd name="T10" fmla="*/ 112 w 112"/>
                  <a:gd name="T11" fmla="*/ 0 h 30"/>
                  <a:gd name="T12" fmla="*/ 92 w 112"/>
                  <a:gd name="T13" fmla="*/ 21 h 30"/>
                  <a:gd name="T14" fmla="*/ 0 w 112"/>
                  <a:gd name="T15" fmla="*/ 30 h 30"/>
                  <a:gd name="T16" fmla="*/ 0 w 112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30">
                    <a:moveTo>
                      <a:pt x="0" y="30"/>
                    </a:moveTo>
                    <a:lnTo>
                      <a:pt x="8" y="15"/>
                    </a:lnTo>
                    <a:lnTo>
                      <a:pt x="23" y="8"/>
                    </a:lnTo>
                    <a:lnTo>
                      <a:pt x="48" y="8"/>
                    </a:lnTo>
                    <a:lnTo>
                      <a:pt x="76" y="8"/>
                    </a:lnTo>
                    <a:lnTo>
                      <a:pt x="112" y="0"/>
                    </a:lnTo>
                    <a:lnTo>
                      <a:pt x="92" y="21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3" name="Freeform 119"/>
              <p:cNvSpPr>
                <a:spLocks/>
              </p:cNvSpPr>
              <p:nvPr/>
            </p:nvSpPr>
            <p:spPr bwMode="auto">
              <a:xfrm>
                <a:off x="3607" y="1289"/>
                <a:ext cx="52" cy="32"/>
              </a:xfrm>
              <a:custGeom>
                <a:avLst/>
                <a:gdLst>
                  <a:gd name="T0" fmla="*/ 0 w 105"/>
                  <a:gd name="T1" fmla="*/ 28 h 64"/>
                  <a:gd name="T2" fmla="*/ 23 w 105"/>
                  <a:gd name="T3" fmla="*/ 7 h 64"/>
                  <a:gd name="T4" fmla="*/ 65 w 105"/>
                  <a:gd name="T5" fmla="*/ 0 h 64"/>
                  <a:gd name="T6" fmla="*/ 44 w 105"/>
                  <a:gd name="T7" fmla="*/ 20 h 64"/>
                  <a:gd name="T8" fmla="*/ 97 w 105"/>
                  <a:gd name="T9" fmla="*/ 24 h 64"/>
                  <a:gd name="T10" fmla="*/ 105 w 105"/>
                  <a:gd name="T11" fmla="*/ 34 h 64"/>
                  <a:gd name="T12" fmla="*/ 51 w 105"/>
                  <a:gd name="T13" fmla="*/ 64 h 64"/>
                  <a:gd name="T14" fmla="*/ 59 w 105"/>
                  <a:gd name="T15" fmla="*/ 43 h 64"/>
                  <a:gd name="T16" fmla="*/ 25 w 105"/>
                  <a:gd name="T17" fmla="*/ 34 h 64"/>
                  <a:gd name="T18" fmla="*/ 0 w 105"/>
                  <a:gd name="T19" fmla="*/ 28 h 64"/>
                  <a:gd name="T20" fmla="*/ 0 w 105"/>
                  <a:gd name="T21" fmla="*/ 2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64">
                    <a:moveTo>
                      <a:pt x="0" y="28"/>
                    </a:moveTo>
                    <a:lnTo>
                      <a:pt x="23" y="7"/>
                    </a:lnTo>
                    <a:lnTo>
                      <a:pt x="65" y="0"/>
                    </a:lnTo>
                    <a:lnTo>
                      <a:pt x="44" y="20"/>
                    </a:lnTo>
                    <a:lnTo>
                      <a:pt x="97" y="24"/>
                    </a:lnTo>
                    <a:lnTo>
                      <a:pt x="105" y="34"/>
                    </a:lnTo>
                    <a:lnTo>
                      <a:pt x="51" y="64"/>
                    </a:lnTo>
                    <a:lnTo>
                      <a:pt x="59" y="43"/>
                    </a:lnTo>
                    <a:lnTo>
                      <a:pt x="25" y="34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4" name="Freeform 120"/>
              <p:cNvSpPr>
                <a:spLocks/>
              </p:cNvSpPr>
              <p:nvPr/>
            </p:nvSpPr>
            <p:spPr bwMode="auto">
              <a:xfrm>
                <a:off x="3627" y="1226"/>
                <a:ext cx="76" cy="47"/>
              </a:xfrm>
              <a:custGeom>
                <a:avLst/>
                <a:gdLst>
                  <a:gd name="T0" fmla="*/ 0 w 152"/>
                  <a:gd name="T1" fmla="*/ 23 h 93"/>
                  <a:gd name="T2" fmla="*/ 23 w 152"/>
                  <a:gd name="T3" fmla="*/ 2 h 93"/>
                  <a:gd name="T4" fmla="*/ 46 w 152"/>
                  <a:gd name="T5" fmla="*/ 0 h 93"/>
                  <a:gd name="T6" fmla="*/ 66 w 152"/>
                  <a:gd name="T7" fmla="*/ 11 h 93"/>
                  <a:gd name="T8" fmla="*/ 80 w 152"/>
                  <a:gd name="T9" fmla="*/ 29 h 93"/>
                  <a:gd name="T10" fmla="*/ 116 w 152"/>
                  <a:gd name="T11" fmla="*/ 40 h 93"/>
                  <a:gd name="T12" fmla="*/ 144 w 152"/>
                  <a:gd name="T13" fmla="*/ 51 h 93"/>
                  <a:gd name="T14" fmla="*/ 152 w 152"/>
                  <a:gd name="T15" fmla="*/ 74 h 93"/>
                  <a:gd name="T16" fmla="*/ 152 w 152"/>
                  <a:gd name="T17" fmla="*/ 93 h 93"/>
                  <a:gd name="T18" fmla="*/ 129 w 152"/>
                  <a:gd name="T19" fmla="*/ 82 h 93"/>
                  <a:gd name="T20" fmla="*/ 61 w 152"/>
                  <a:gd name="T21" fmla="*/ 48 h 93"/>
                  <a:gd name="T22" fmla="*/ 44 w 152"/>
                  <a:gd name="T23" fmla="*/ 30 h 93"/>
                  <a:gd name="T24" fmla="*/ 17 w 152"/>
                  <a:gd name="T25" fmla="*/ 29 h 93"/>
                  <a:gd name="T26" fmla="*/ 0 w 152"/>
                  <a:gd name="T27" fmla="*/ 23 h 93"/>
                  <a:gd name="T28" fmla="*/ 0 w 152"/>
                  <a:gd name="T29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93">
                    <a:moveTo>
                      <a:pt x="0" y="23"/>
                    </a:moveTo>
                    <a:lnTo>
                      <a:pt x="23" y="2"/>
                    </a:lnTo>
                    <a:lnTo>
                      <a:pt x="46" y="0"/>
                    </a:lnTo>
                    <a:lnTo>
                      <a:pt x="66" y="11"/>
                    </a:lnTo>
                    <a:lnTo>
                      <a:pt x="80" y="29"/>
                    </a:lnTo>
                    <a:lnTo>
                      <a:pt x="116" y="40"/>
                    </a:lnTo>
                    <a:lnTo>
                      <a:pt x="144" y="51"/>
                    </a:lnTo>
                    <a:lnTo>
                      <a:pt x="152" y="74"/>
                    </a:lnTo>
                    <a:lnTo>
                      <a:pt x="152" y="93"/>
                    </a:lnTo>
                    <a:lnTo>
                      <a:pt x="129" y="82"/>
                    </a:lnTo>
                    <a:lnTo>
                      <a:pt x="61" y="48"/>
                    </a:lnTo>
                    <a:lnTo>
                      <a:pt x="44" y="30"/>
                    </a:lnTo>
                    <a:lnTo>
                      <a:pt x="17" y="29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5" name="Freeform 121"/>
              <p:cNvSpPr>
                <a:spLocks/>
              </p:cNvSpPr>
              <p:nvPr/>
            </p:nvSpPr>
            <p:spPr bwMode="auto">
              <a:xfrm>
                <a:off x="3675" y="1273"/>
                <a:ext cx="74" cy="32"/>
              </a:xfrm>
              <a:custGeom>
                <a:avLst/>
                <a:gdLst>
                  <a:gd name="T0" fmla="*/ 0 w 148"/>
                  <a:gd name="T1" fmla="*/ 48 h 65"/>
                  <a:gd name="T2" fmla="*/ 93 w 148"/>
                  <a:gd name="T3" fmla="*/ 65 h 65"/>
                  <a:gd name="T4" fmla="*/ 131 w 148"/>
                  <a:gd name="T5" fmla="*/ 53 h 65"/>
                  <a:gd name="T6" fmla="*/ 148 w 148"/>
                  <a:gd name="T7" fmla="*/ 33 h 65"/>
                  <a:gd name="T8" fmla="*/ 143 w 148"/>
                  <a:gd name="T9" fmla="*/ 8 h 65"/>
                  <a:gd name="T10" fmla="*/ 106 w 148"/>
                  <a:gd name="T11" fmla="*/ 0 h 65"/>
                  <a:gd name="T12" fmla="*/ 80 w 148"/>
                  <a:gd name="T13" fmla="*/ 10 h 65"/>
                  <a:gd name="T14" fmla="*/ 82 w 148"/>
                  <a:gd name="T15" fmla="*/ 31 h 65"/>
                  <a:gd name="T16" fmla="*/ 30 w 148"/>
                  <a:gd name="T17" fmla="*/ 36 h 65"/>
                  <a:gd name="T18" fmla="*/ 0 w 148"/>
                  <a:gd name="T19" fmla="*/ 48 h 65"/>
                  <a:gd name="T20" fmla="*/ 0 w 148"/>
                  <a:gd name="T21" fmla="*/ 4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65">
                    <a:moveTo>
                      <a:pt x="0" y="48"/>
                    </a:moveTo>
                    <a:lnTo>
                      <a:pt x="93" y="65"/>
                    </a:lnTo>
                    <a:lnTo>
                      <a:pt x="131" y="53"/>
                    </a:lnTo>
                    <a:lnTo>
                      <a:pt x="148" y="33"/>
                    </a:lnTo>
                    <a:lnTo>
                      <a:pt x="143" y="8"/>
                    </a:lnTo>
                    <a:lnTo>
                      <a:pt x="106" y="0"/>
                    </a:lnTo>
                    <a:lnTo>
                      <a:pt x="80" y="10"/>
                    </a:lnTo>
                    <a:lnTo>
                      <a:pt x="82" y="31"/>
                    </a:lnTo>
                    <a:lnTo>
                      <a:pt x="30" y="36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7" name="Freeform 123"/>
              <p:cNvSpPr>
                <a:spLocks/>
              </p:cNvSpPr>
              <p:nvPr/>
            </p:nvSpPr>
            <p:spPr bwMode="auto">
              <a:xfrm>
                <a:off x="3592" y="1236"/>
                <a:ext cx="77" cy="28"/>
              </a:xfrm>
              <a:custGeom>
                <a:avLst/>
                <a:gdLst>
                  <a:gd name="T0" fmla="*/ 7 w 154"/>
                  <a:gd name="T1" fmla="*/ 50 h 57"/>
                  <a:gd name="T2" fmla="*/ 36 w 154"/>
                  <a:gd name="T3" fmla="*/ 55 h 57"/>
                  <a:gd name="T4" fmla="*/ 70 w 154"/>
                  <a:gd name="T5" fmla="*/ 57 h 57"/>
                  <a:gd name="T6" fmla="*/ 96 w 154"/>
                  <a:gd name="T7" fmla="*/ 51 h 57"/>
                  <a:gd name="T8" fmla="*/ 154 w 154"/>
                  <a:gd name="T9" fmla="*/ 55 h 57"/>
                  <a:gd name="T10" fmla="*/ 123 w 154"/>
                  <a:gd name="T11" fmla="*/ 46 h 57"/>
                  <a:gd name="T12" fmla="*/ 110 w 154"/>
                  <a:gd name="T13" fmla="*/ 31 h 57"/>
                  <a:gd name="T14" fmla="*/ 83 w 154"/>
                  <a:gd name="T15" fmla="*/ 31 h 57"/>
                  <a:gd name="T16" fmla="*/ 62 w 154"/>
                  <a:gd name="T17" fmla="*/ 44 h 57"/>
                  <a:gd name="T18" fmla="*/ 45 w 154"/>
                  <a:gd name="T19" fmla="*/ 44 h 57"/>
                  <a:gd name="T20" fmla="*/ 39 w 154"/>
                  <a:gd name="T21" fmla="*/ 25 h 57"/>
                  <a:gd name="T22" fmla="*/ 22 w 154"/>
                  <a:gd name="T23" fmla="*/ 15 h 57"/>
                  <a:gd name="T24" fmla="*/ 3 w 154"/>
                  <a:gd name="T25" fmla="*/ 0 h 57"/>
                  <a:gd name="T26" fmla="*/ 1 w 154"/>
                  <a:gd name="T27" fmla="*/ 19 h 57"/>
                  <a:gd name="T28" fmla="*/ 0 w 154"/>
                  <a:gd name="T29" fmla="*/ 32 h 57"/>
                  <a:gd name="T30" fmla="*/ 7 w 154"/>
                  <a:gd name="T31" fmla="*/ 50 h 57"/>
                  <a:gd name="T32" fmla="*/ 7 w 154"/>
                  <a:gd name="T33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57">
                    <a:moveTo>
                      <a:pt x="7" y="50"/>
                    </a:moveTo>
                    <a:lnTo>
                      <a:pt x="36" y="55"/>
                    </a:lnTo>
                    <a:lnTo>
                      <a:pt x="70" y="57"/>
                    </a:lnTo>
                    <a:lnTo>
                      <a:pt x="96" y="51"/>
                    </a:lnTo>
                    <a:lnTo>
                      <a:pt x="154" y="55"/>
                    </a:lnTo>
                    <a:lnTo>
                      <a:pt x="123" y="46"/>
                    </a:lnTo>
                    <a:lnTo>
                      <a:pt x="110" y="31"/>
                    </a:lnTo>
                    <a:lnTo>
                      <a:pt x="83" y="31"/>
                    </a:lnTo>
                    <a:lnTo>
                      <a:pt x="62" y="44"/>
                    </a:lnTo>
                    <a:lnTo>
                      <a:pt x="45" y="44"/>
                    </a:lnTo>
                    <a:lnTo>
                      <a:pt x="39" y="25"/>
                    </a:lnTo>
                    <a:lnTo>
                      <a:pt x="22" y="15"/>
                    </a:lnTo>
                    <a:lnTo>
                      <a:pt x="3" y="0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7" y="50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8" name="Freeform 124"/>
              <p:cNvSpPr>
                <a:spLocks/>
              </p:cNvSpPr>
              <p:nvPr/>
            </p:nvSpPr>
            <p:spPr bwMode="auto">
              <a:xfrm>
                <a:off x="3647" y="1271"/>
                <a:ext cx="60" cy="17"/>
              </a:xfrm>
              <a:custGeom>
                <a:avLst/>
                <a:gdLst>
                  <a:gd name="T0" fmla="*/ 74 w 120"/>
                  <a:gd name="T1" fmla="*/ 0 h 35"/>
                  <a:gd name="T2" fmla="*/ 120 w 120"/>
                  <a:gd name="T3" fmla="*/ 35 h 35"/>
                  <a:gd name="T4" fmla="*/ 85 w 120"/>
                  <a:gd name="T5" fmla="*/ 31 h 35"/>
                  <a:gd name="T6" fmla="*/ 44 w 120"/>
                  <a:gd name="T7" fmla="*/ 31 h 35"/>
                  <a:gd name="T8" fmla="*/ 72 w 120"/>
                  <a:gd name="T9" fmla="*/ 14 h 35"/>
                  <a:gd name="T10" fmla="*/ 49 w 120"/>
                  <a:gd name="T11" fmla="*/ 12 h 35"/>
                  <a:gd name="T12" fmla="*/ 0 w 120"/>
                  <a:gd name="T13" fmla="*/ 21 h 35"/>
                  <a:gd name="T14" fmla="*/ 49 w 120"/>
                  <a:gd name="T15" fmla="*/ 0 h 35"/>
                  <a:gd name="T16" fmla="*/ 74 w 120"/>
                  <a:gd name="T17" fmla="*/ 0 h 35"/>
                  <a:gd name="T18" fmla="*/ 74 w 12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35">
                    <a:moveTo>
                      <a:pt x="74" y="0"/>
                    </a:moveTo>
                    <a:lnTo>
                      <a:pt x="120" y="35"/>
                    </a:lnTo>
                    <a:lnTo>
                      <a:pt x="85" y="31"/>
                    </a:lnTo>
                    <a:lnTo>
                      <a:pt x="44" y="31"/>
                    </a:lnTo>
                    <a:lnTo>
                      <a:pt x="72" y="14"/>
                    </a:lnTo>
                    <a:lnTo>
                      <a:pt x="49" y="12"/>
                    </a:lnTo>
                    <a:lnTo>
                      <a:pt x="0" y="21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9" name="Freeform 125"/>
              <p:cNvSpPr>
                <a:spLocks/>
              </p:cNvSpPr>
              <p:nvPr/>
            </p:nvSpPr>
            <p:spPr bwMode="auto">
              <a:xfrm>
                <a:off x="3688" y="1233"/>
                <a:ext cx="92" cy="42"/>
              </a:xfrm>
              <a:custGeom>
                <a:avLst/>
                <a:gdLst>
                  <a:gd name="T0" fmla="*/ 0 w 182"/>
                  <a:gd name="T1" fmla="*/ 0 h 84"/>
                  <a:gd name="T2" fmla="*/ 45 w 182"/>
                  <a:gd name="T3" fmla="*/ 35 h 84"/>
                  <a:gd name="T4" fmla="*/ 55 w 182"/>
                  <a:gd name="T5" fmla="*/ 63 h 84"/>
                  <a:gd name="T6" fmla="*/ 64 w 182"/>
                  <a:gd name="T7" fmla="*/ 52 h 84"/>
                  <a:gd name="T8" fmla="*/ 131 w 182"/>
                  <a:gd name="T9" fmla="*/ 54 h 84"/>
                  <a:gd name="T10" fmla="*/ 182 w 182"/>
                  <a:gd name="T11" fmla="*/ 84 h 84"/>
                  <a:gd name="T12" fmla="*/ 180 w 182"/>
                  <a:gd name="T13" fmla="*/ 71 h 84"/>
                  <a:gd name="T14" fmla="*/ 155 w 182"/>
                  <a:gd name="T15" fmla="*/ 42 h 84"/>
                  <a:gd name="T16" fmla="*/ 127 w 182"/>
                  <a:gd name="T17" fmla="*/ 42 h 84"/>
                  <a:gd name="T18" fmla="*/ 66 w 182"/>
                  <a:gd name="T19" fmla="*/ 44 h 84"/>
                  <a:gd name="T20" fmla="*/ 58 w 182"/>
                  <a:gd name="T21" fmla="*/ 33 h 84"/>
                  <a:gd name="T22" fmla="*/ 11 w 182"/>
                  <a:gd name="T23" fmla="*/ 0 h 84"/>
                  <a:gd name="T24" fmla="*/ 0 w 182"/>
                  <a:gd name="T25" fmla="*/ 0 h 84"/>
                  <a:gd name="T26" fmla="*/ 0 w 182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84">
                    <a:moveTo>
                      <a:pt x="0" y="0"/>
                    </a:moveTo>
                    <a:lnTo>
                      <a:pt x="45" y="35"/>
                    </a:lnTo>
                    <a:lnTo>
                      <a:pt x="55" y="63"/>
                    </a:lnTo>
                    <a:lnTo>
                      <a:pt x="64" y="52"/>
                    </a:lnTo>
                    <a:lnTo>
                      <a:pt x="131" y="54"/>
                    </a:lnTo>
                    <a:lnTo>
                      <a:pt x="182" y="84"/>
                    </a:lnTo>
                    <a:lnTo>
                      <a:pt x="180" y="71"/>
                    </a:lnTo>
                    <a:lnTo>
                      <a:pt x="155" y="42"/>
                    </a:lnTo>
                    <a:lnTo>
                      <a:pt x="127" y="42"/>
                    </a:lnTo>
                    <a:lnTo>
                      <a:pt x="66" y="44"/>
                    </a:lnTo>
                    <a:lnTo>
                      <a:pt x="58" y="3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0" name="Freeform 126"/>
              <p:cNvSpPr>
                <a:spLocks/>
              </p:cNvSpPr>
              <p:nvPr/>
            </p:nvSpPr>
            <p:spPr bwMode="auto">
              <a:xfrm>
                <a:off x="3734" y="1257"/>
                <a:ext cx="44" cy="82"/>
              </a:xfrm>
              <a:custGeom>
                <a:avLst/>
                <a:gdLst>
                  <a:gd name="T0" fmla="*/ 21 w 87"/>
                  <a:gd name="T1" fmla="*/ 4 h 163"/>
                  <a:gd name="T2" fmla="*/ 57 w 87"/>
                  <a:gd name="T3" fmla="*/ 28 h 163"/>
                  <a:gd name="T4" fmla="*/ 63 w 87"/>
                  <a:gd name="T5" fmla="*/ 64 h 163"/>
                  <a:gd name="T6" fmla="*/ 59 w 87"/>
                  <a:gd name="T7" fmla="*/ 118 h 163"/>
                  <a:gd name="T8" fmla="*/ 76 w 87"/>
                  <a:gd name="T9" fmla="*/ 118 h 163"/>
                  <a:gd name="T10" fmla="*/ 76 w 87"/>
                  <a:gd name="T11" fmla="*/ 72 h 163"/>
                  <a:gd name="T12" fmla="*/ 87 w 87"/>
                  <a:gd name="T13" fmla="*/ 127 h 163"/>
                  <a:gd name="T14" fmla="*/ 72 w 87"/>
                  <a:gd name="T15" fmla="*/ 161 h 163"/>
                  <a:gd name="T16" fmla="*/ 26 w 87"/>
                  <a:gd name="T17" fmla="*/ 163 h 163"/>
                  <a:gd name="T18" fmla="*/ 42 w 87"/>
                  <a:gd name="T19" fmla="*/ 131 h 163"/>
                  <a:gd name="T20" fmla="*/ 51 w 87"/>
                  <a:gd name="T21" fmla="*/ 82 h 163"/>
                  <a:gd name="T22" fmla="*/ 51 w 87"/>
                  <a:gd name="T23" fmla="*/ 30 h 163"/>
                  <a:gd name="T24" fmla="*/ 0 w 87"/>
                  <a:gd name="T25" fmla="*/ 0 h 163"/>
                  <a:gd name="T26" fmla="*/ 21 w 87"/>
                  <a:gd name="T27" fmla="*/ 4 h 163"/>
                  <a:gd name="T28" fmla="*/ 21 w 87"/>
                  <a:gd name="T29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63">
                    <a:moveTo>
                      <a:pt x="21" y="4"/>
                    </a:moveTo>
                    <a:lnTo>
                      <a:pt x="57" y="28"/>
                    </a:lnTo>
                    <a:lnTo>
                      <a:pt x="63" y="64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76" y="72"/>
                    </a:lnTo>
                    <a:lnTo>
                      <a:pt x="87" y="127"/>
                    </a:lnTo>
                    <a:lnTo>
                      <a:pt x="72" y="161"/>
                    </a:lnTo>
                    <a:lnTo>
                      <a:pt x="26" y="163"/>
                    </a:lnTo>
                    <a:lnTo>
                      <a:pt x="42" y="131"/>
                    </a:lnTo>
                    <a:lnTo>
                      <a:pt x="51" y="82"/>
                    </a:lnTo>
                    <a:lnTo>
                      <a:pt x="51" y="30"/>
                    </a:lnTo>
                    <a:lnTo>
                      <a:pt x="0" y="0"/>
                    </a:lnTo>
                    <a:lnTo>
                      <a:pt x="21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1" name="Freeform 127"/>
              <p:cNvSpPr>
                <a:spLocks/>
              </p:cNvSpPr>
              <p:nvPr/>
            </p:nvSpPr>
            <p:spPr bwMode="auto">
              <a:xfrm>
                <a:off x="3738" y="1344"/>
                <a:ext cx="45" cy="18"/>
              </a:xfrm>
              <a:custGeom>
                <a:avLst/>
                <a:gdLst>
                  <a:gd name="T0" fmla="*/ 65 w 92"/>
                  <a:gd name="T1" fmla="*/ 2 h 36"/>
                  <a:gd name="T2" fmla="*/ 33 w 92"/>
                  <a:gd name="T3" fmla="*/ 0 h 36"/>
                  <a:gd name="T4" fmla="*/ 10 w 92"/>
                  <a:gd name="T5" fmla="*/ 9 h 36"/>
                  <a:gd name="T6" fmla="*/ 0 w 92"/>
                  <a:gd name="T7" fmla="*/ 17 h 36"/>
                  <a:gd name="T8" fmla="*/ 6 w 92"/>
                  <a:gd name="T9" fmla="*/ 28 h 36"/>
                  <a:gd name="T10" fmla="*/ 27 w 92"/>
                  <a:gd name="T11" fmla="*/ 34 h 36"/>
                  <a:gd name="T12" fmla="*/ 92 w 92"/>
                  <a:gd name="T13" fmla="*/ 36 h 36"/>
                  <a:gd name="T14" fmla="*/ 88 w 92"/>
                  <a:gd name="T15" fmla="*/ 15 h 36"/>
                  <a:gd name="T16" fmla="*/ 65 w 92"/>
                  <a:gd name="T17" fmla="*/ 2 h 36"/>
                  <a:gd name="T18" fmla="*/ 65 w 92"/>
                  <a:gd name="T1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36">
                    <a:moveTo>
                      <a:pt x="65" y="2"/>
                    </a:moveTo>
                    <a:lnTo>
                      <a:pt x="33" y="0"/>
                    </a:lnTo>
                    <a:lnTo>
                      <a:pt x="10" y="9"/>
                    </a:lnTo>
                    <a:lnTo>
                      <a:pt x="0" y="17"/>
                    </a:lnTo>
                    <a:lnTo>
                      <a:pt x="6" y="28"/>
                    </a:lnTo>
                    <a:lnTo>
                      <a:pt x="27" y="34"/>
                    </a:lnTo>
                    <a:lnTo>
                      <a:pt x="92" y="36"/>
                    </a:lnTo>
                    <a:lnTo>
                      <a:pt x="88" y="15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2" name="Freeform 128"/>
              <p:cNvSpPr>
                <a:spLocks/>
              </p:cNvSpPr>
              <p:nvPr/>
            </p:nvSpPr>
            <p:spPr bwMode="auto">
              <a:xfrm>
                <a:off x="3461" y="1303"/>
                <a:ext cx="296" cy="53"/>
              </a:xfrm>
              <a:custGeom>
                <a:avLst/>
                <a:gdLst>
                  <a:gd name="T0" fmla="*/ 578 w 591"/>
                  <a:gd name="T1" fmla="*/ 70 h 107"/>
                  <a:gd name="T2" fmla="*/ 559 w 591"/>
                  <a:gd name="T3" fmla="*/ 72 h 107"/>
                  <a:gd name="T4" fmla="*/ 548 w 591"/>
                  <a:gd name="T5" fmla="*/ 80 h 107"/>
                  <a:gd name="T6" fmla="*/ 542 w 591"/>
                  <a:gd name="T7" fmla="*/ 88 h 107"/>
                  <a:gd name="T8" fmla="*/ 534 w 591"/>
                  <a:gd name="T9" fmla="*/ 97 h 107"/>
                  <a:gd name="T10" fmla="*/ 502 w 591"/>
                  <a:gd name="T11" fmla="*/ 99 h 107"/>
                  <a:gd name="T12" fmla="*/ 443 w 591"/>
                  <a:gd name="T13" fmla="*/ 99 h 107"/>
                  <a:gd name="T14" fmla="*/ 384 w 591"/>
                  <a:gd name="T15" fmla="*/ 101 h 107"/>
                  <a:gd name="T16" fmla="*/ 255 w 591"/>
                  <a:gd name="T17" fmla="*/ 107 h 107"/>
                  <a:gd name="T18" fmla="*/ 166 w 591"/>
                  <a:gd name="T19" fmla="*/ 107 h 107"/>
                  <a:gd name="T20" fmla="*/ 110 w 591"/>
                  <a:gd name="T21" fmla="*/ 105 h 107"/>
                  <a:gd name="T22" fmla="*/ 110 w 591"/>
                  <a:gd name="T23" fmla="*/ 91 h 107"/>
                  <a:gd name="T24" fmla="*/ 118 w 591"/>
                  <a:gd name="T25" fmla="*/ 97 h 107"/>
                  <a:gd name="T26" fmla="*/ 150 w 591"/>
                  <a:gd name="T27" fmla="*/ 101 h 107"/>
                  <a:gd name="T28" fmla="*/ 228 w 591"/>
                  <a:gd name="T29" fmla="*/ 101 h 107"/>
                  <a:gd name="T30" fmla="*/ 312 w 591"/>
                  <a:gd name="T31" fmla="*/ 97 h 107"/>
                  <a:gd name="T32" fmla="*/ 88 w 591"/>
                  <a:gd name="T33" fmla="*/ 86 h 107"/>
                  <a:gd name="T34" fmla="*/ 25 w 591"/>
                  <a:gd name="T35" fmla="*/ 88 h 107"/>
                  <a:gd name="T36" fmla="*/ 0 w 591"/>
                  <a:gd name="T37" fmla="*/ 80 h 107"/>
                  <a:gd name="T38" fmla="*/ 0 w 591"/>
                  <a:gd name="T39" fmla="*/ 65 h 107"/>
                  <a:gd name="T40" fmla="*/ 4 w 591"/>
                  <a:gd name="T41" fmla="*/ 44 h 107"/>
                  <a:gd name="T42" fmla="*/ 29 w 591"/>
                  <a:gd name="T43" fmla="*/ 29 h 107"/>
                  <a:gd name="T44" fmla="*/ 12 w 591"/>
                  <a:gd name="T45" fmla="*/ 46 h 107"/>
                  <a:gd name="T46" fmla="*/ 8 w 591"/>
                  <a:gd name="T47" fmla="*/ 63 h 107"/>
                  <a:gd name="T48" fmla="*/ 15 w 591"/>
                  <a:gd name="T49" fmla="*/ 76 h 107"/>
                  <a:gd name="T50" fmla="*/ 44 w 591"/>
                  <a:gd name="T51" fmla="*/ 65 h 107"/>
                  <a:gd name="T52" fmla="*/ 86 w 591"/>
                  <a:gd name="T53" fmla="*/ 59 h 107"/>
                  <a:gd name="T54" fmla="*/ 145 w 591"/>
                  <a:gd name="T55" fmla="*/ 51 h 107"/>
                  <a:gd name="T56" fmla="*/ 226 w 591"/>
                  <a:gd name="T57" fmla="*/ 23 h 107"/>
                  <a:gd name="T58" fmla="*/ 274 w 591"/>
                  <a:gd name="T59" fmla="*/ 0 h 107"/>
                  <a:gd name="T60" fmla="*/ 264 w 591"/>
                  <a:gd name="T61" fmla="*/ 19 h 107"/>
                  <a:gd name="T62" fmla="*/ 280 w 591"/>
                  <a:gd name="T63" fmla="*/ 25 h 107"/>
                  <a:gd name="T64" fmla="*/ 325 w 591"/>
                  <a:gd name="T65" fmla="*/ 29 h 107"/>
                  <a:gd name="T66" fmla="*/ 282 w 591"/>
                  <a:gd name="T67" fmla="*/ 32 h 107"/>
                  <a:gd name="T68" fmla="*/ 226 w 591"/>
                  <a:gd name="T69" fmla="*/ 38 h 107"/>
                  <a:gd name="T70" fmla="*/ 148 w 591"/>
                  <a:gd name="T71" fmla="*/ 65 h 107"/>
                  <a:gd name="T72" fmla="*/ 122 w 591"/>
                  <a:gd name="T73" fmla="*/ 69 h 107"/>
                  <a:gd name="T74" fmla="*/ 167 w 591"/>
                  <a:gd name="T75" fmla="*/ 74 h 107"/>
                  <a:gd name="T76" fmla="*/ 232 w 591"/>
                  <a:gd name="T77" fmla="*/ 84 h 107"/>
                  <a:gd name="T78" fmla="*/ 285 w 591"/>
                  <a:gd name="T79" fmla="*/ 89 h 107"/>
                  <a:gd name="T80" fmla="*/ 365 w 591"/>
                  <a:gd name="T81" fmla="*/ 72 h 107"/>
                  <a:gd name="T82" fmla="*/ 293 w 591"/>
                  <a:gd name="T83" fmla="*/ 61 h 107"/>
                  <a:gd name="T84" fmla="*/ 339 w 591"/>
                  <a:gd name="T85" fmla="*/ 46 h 107"/>
                  <a:gd name="T86" fmla="*/ 377 w 591"/>
                  <a:gd name="T87" fmla="*/ 29 h 107"/>
                  <a:gd name="T88" fmla="*/ 356 w 591"/>
                  <a:gd name="T89" fmla="*/ 53 h 107"/>
                  <a:gd name="T90" fmla="*/ 382 w 591"/>
                  <a:gd name="T91" fmla="*/ 70 h 107"/>
                  <a:gd name="T92" fmla="*/ 354 w 591"/>
                  <a:gd name="T93" fmla="*/ 86 h 107"/>
                  <a:gd name="T94" fmla="*/ 388 w 591"/>
                  <a:gd name="T95" fmla="*/ 89 h 107"/>
                  <a:gd name="T96" fmla="*/ 398 w 591"/>
                  <a:gd name="T97" fmla="*/ 70 h 107"/>
                  <a:gd name="T98" fmla="*/ 455 w 591"/>
                  <a:gd name="T99" fmla="*/ 59 h 107"/>
                  <a:gd name="T100" fmla="*/ 394 w 591"/>
                  <a:gd name="T101" fmla="*/ 48 h 107"/>
                  <a:gd name="T102" fmla="*/ 464 w 591"/>
                  <a:gd name="T103" fmla="*/ 32 h 107"/>
                  <a:gd name="T104" fmla="*/ 472 w 591"/>
                  <a:gd name="T105" fmla="*/ 51 h 107"/>
                  <a:gd name="T106" fmla="*/ 512 w 591"/>
                  <a:gd name="T107" fmla="*/ 46 h 107"/>
                  <a:gd name="T108" fmla="*/ 487 w 591"/>
                  <a:gd name="T109" fmla="*/ 88 h 107"/>
                  <a:gd name="T110" fmla="*/ 533 w 591"/>
                  <a:gd name="T111" fmla="*/ 67 h 107"/>
                  <a:gd name="T112" fmla="*/ 574 w 591"/>
                  <a:gd name="T113" fmla="*/ 42 h 107"/>
                  <a:gd name="T114" fmla="*/ 591 w 591"/>
                  <a:gd name="T115" fmla="*/ 34 h 107"/>
                  <a:gd name="T116" fmla="*/ 578 w 591"/>
                  <a:gd name="T117" fmla="*/ 70 h 107"/>
                  <a:gd name="T118" fmla="*/ 578 w 591"/>
                  <a:gd name="T119" fmla="*/ 7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1" h="107">
                    <a:moveTo>
                      <a:pt x="578" y="70"/>
                    </a:moveTo>
                    <a:lnTo>
                      <a:pt x="559" y="72"/>
                    </a:lnTo>
                    <a:lnTo>
                      <a:pt x="548" y="80"/>
                    </a:lnTo>
                    <a:lnTo>
                      <a:pt x="542" y="88"/>
                    </a:lnTo>
                    <a:lnTo>
                      <a:pt x="534" y="97"/>
                    </a:lnTo>
                    <a:lnTo>
                      <a:pt x="502" y="99"/>
                    </a:lnTo>
                    <a:lnTo>
                      <a:pt x="443" y="99"/>
                    </a:lnTo>
                    <a:lnTo>
                      <a:pt x="384" y="101"/>
                    </a:lnTo>
                    <a:lnTo>
                      <a:pt x="255" y="107"/>
                    </a:lnTo>
                    <a:lnTo>
                      <a:pt x="166" y="107"/>
                    </a:lnTo>
                    <a:lnTo>
                      <a:pt x="110" y="105"/>
                    </a:lnTo>
                    <a:lnTo>
                      <a:pt x="110" y="91"/>
                    </a:lnTo>
                    <a:lnTo>
                      <a:pt x="118" y="97"/>
                    </a:lnTo>
                    <a:lnTo>
                      <a:pt x="150" y="101"/>
                    </a:lnTo>
                    <a:lnTo>
                      <a:pt x="228" y="101"/>
                    </a:lnTo>
                    <a:lnTo>
                      <a:pt x="312" y="97"/>
                    </a:lnTo>
                    <a:lnTo>
                      <a:pt x="88" y="86"/>
                    </a:lnTo>
                    <a:lnTo>
                      <a:pt x="25" y="88"/>
                    </a:lnTo>
                    <a:lnTo>
                      <a:pt x="0" y="80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29" y="29"/>
                    </a:lnTo>
                    <a:lnTo>
                      <a:pt x="12" y="46"/>
                    </a:lnTo>
                    <a:lnTo>
                      <a:pt x="8" y="63"/>
                    </a:lnTo>
                    <a:lnTo>
                      <a:pt x="15" y="76"/>
                    </a:lnTo>
                    <a:lnTo>
                      <a:pt x="44" y="65"/>
                    </a:lnTo>
                    <a:lnTo>
                      <a:pt x="86" y="59"/>
                    </a:lnTo>
                    <a:lnTo>
                      <a:pt x="145" y="51"/>
                    </a:lnTo>
                    <a:lnTo>
                      <a:pt x="226" y="23"/>
                    </a:lnTo>
                    <a:lnTo>
                      <a:pt x="274" y="0"/>
                    </a:lnTo>
                    <a:lnTo>
                      <a:pt x="264" y="19"/>
                    </a:lnTo>
                    <a:lnTo>
                      <a:pt x="280" y="25"/>
                    </a:lnTo>
                    <a:lnTo>
                      <a:pt x="325" y="29"/>
                    </a:lnTo>
                    <a:lnTo>
                      <a:pt x="282" y="32"/>
                    </a:lnTo>
                    <a:lnTo>
                      <a:pt x="226" y="38"/>
                    </a:lnTo>
                    <a:lnTo>
                      <a:pt x="148" y="65"/>
                    </a:lnTo>
                    <a:lnTo>
                      <a:pt x="122" y="69"/>
                    </a:lnTo>
                    <a:lnTo>
                      <a:pt x="167" y="74"/>
                    </a:lnTo>
                    <a:lnTo>
                      <a:pt x="232" y="84"/>
                    </a:lnTo>
                    <a:lnTo>
                      <a:pt x="285" y="89"/>
                    </a:lnTo>
                    <a:lnTo>
                      <a:pt x="365" y="72"/>
                    </a:lnTo>
                    <a:lnTo>
                      <a:pt x="293" y="61"/>
                    </a:lnTo>
                    <a:lnTo>
                      <a:pt x="339" y="46"/>
                    </a:lnTo>
                    <a:lnTo>
                      <a:pt x="377" y="29"/>
                    </a:lnTo>
                    <a:lnTo>
                      <a:pt x="356" y="53"/>
                    </a:lnTo>
                    <a:lnTo>
                      <a:pt x="382" y="70"/>
                    </a:lnTo>
                    <a:lnTo>
                      <a:pt x="354" y="86"/>
                    </a:lnTo>
                    <a:lnTo>
                      <a:pt x="388" y="89"/>
                    </a:lnTo>
                    <a:lnTo>
                      <a:pt x="398" y="70"/>
                    </a:lnTo>
                    <a:lnTo>
                      <a:pt x="455" y="59"/>
                    </a:lnTo>
                    <a:lnTo>
                      <a:pt x="394" y="48"/>
                    </a:lnTo>
                    <a:lnTo>
                      <a:pt x="464" y="32"/>
                    </a:lnTo>
                    <a:lnTo>
                      <a:pt x="472" y="51"/>
                    </a:lnTo>
                    <a:lnTo>
                      <a:pt x="512" y="46"/>
                    </a:lnTo>
                    <a:lnTo>
                      <a:pt x="487" y="88"/>
                    </a:lnTo>
                    <a:lnTo>
                      <a:pt x="533" y="67"/>
                    </a:lnTo>
                    <a:lnTo>
                      <a:pt x="574" y="42"/>
                    </a:lnTo>
                    <a:lnTo>
                      <a:pt x="591" y="34"/>
                    </a:lnTo>
                    <a:lnTo>
                      <a:pt x="578" y="70"/>
                    </a:lnTo>
                    <a:lnTo>
                      <a:pt x="578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3" name="Freeform 129"/>
              <p:cNvSpPr>
                <a:spLocks/>
              </p:cNvSpPr>
              <p:nvPr/>
            </p:nvSpPr>
            <p:spPr bwMode="auto">
              <a:xfrm>
                <a:off x="3469" y="1260"/>
                <a:ext cx="127" cy="61"/>
              </a:xfrm>
              <a:custGeom>
                <a:avLst/>
                <a:gdLst>
                  <a:gd name="T0" fmla="*/ 227 w 255"/>
                  <a:gd name="T1" fmla="*/ 24 h 121"/>
                  <a:gd name="T2" fmla="*/ 162 w 255"/>
                  <a:gd name="T3" fmla="*/ 41 h 121"/>
                  <a:gd name="T4" fmla="*/ 128 w 255"/>
                  <a:gd name="T5" fmla="*/ 62 h 121"/>
                  <a:gd name="T6" fmla="*/ 97 w 255"/>
                  <a:gd name="T7" fmla="*/ 68 h 121"/>
                  <a:gd name="T8" fmla="*/ 50 w 255"/>
                  <a:gd name="T9" fmla="*/ 91 h 121"/>
                  <a:gd name="T10" fmla="*/ 0 w 255"/>
                  <a:gd name="T11" fmla="*/ 121 h 121"/>
                  <a:gd name="T12" fmla="*/ 21 w 255"/>
                  <a:gd name="T13" fmla="*/ 98 h 121"/>
                  <a:gd name="T14" fmla="*/ 67 w 255"/>
                  <a:gd name="T15" fmla="*/ 74 h 121"/>
                  <a:gd name="T16" fmla="*/ 126 w 255"/>
                  <a:gd name="T17" fmla="*/ 51 h 121"/>
                  <a:gd name="T18" fmla="*/ 187 w 255"/>
                  <a:gd name="T19" fmla="*/ 28 h 121"/>
                  <a:gd name="T20" fmla="*/ 255 w 255"/>
                  <a:gd name="T21" fmla="*/ 0 h 121"/>
                  <a:gd name="T22" fmla="*/ 227 w 255"/>
                  <a:gd name="T23" fmla="*/ 24 h 121"/>
                  <a:gd name="T24" fmla="*/ 227 w 255"/>
                  <a:gd name="T25" fmla="*/ 2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5" h="121">
                    <a:moveTo>
                      <a:pt x="227" y="24"/>
                    </a:moveTo>
                    <a:lnTo>
                      <a:pt x="162" y="41"/>
                    </a:lnTo>
                    <a:lnTo>
                      <a:pt x="128" y="62"/>
                    </a:lnTo>
                    <a:lnTo>
                      <a:pt x="97" y="68"/>
                    </a:lnTo>
                    <a:lnTo>
                      <a:pt x="50" y="91"/>
                    </a:lnTo>
                    <a:lnTo>
                      <a:pt x="0" y="121"/>
                    </a:lnTo>
                    <a:lnTo>
                      <a:pt x="21" y="98"/>
                    </a:lnTo>
                    <a:lnTo>
                      <a:pt x="67" y="74"/>
                    </a:lnTo>
                    <a:lnTo>
                      <a:pt x="126" y="51"/>
                    </a:lnTo>
                    <a:lnTo>
                      <a:pt x="187" y="28"/>
                    </a:lnTo>
                    <a:lnTo>
                      <a:pt x="255" y="0"/>
                    </a:lnTo>
                    <a:lnTo>
                      <a:pt x="227" y="24"/>
                    </a:lnTo>
                    <a:lnTo>
                      <a:pt x="2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4" name="Freeform 130"/>
              <p:cNvSpPr>
                <a:spLocks/>
              </p:cNvSpPr>
              <p:nvPr/>
            </p:nvSpPr>
            <p:spPr bwMode="auto">
              <a:xfrm>
                <a:off x="3406" y="1306"/>
                <a:ext cx="83" cy="38"/>
              </a:xfrm>
              <a:custGeom>
                <a:avLst/>
                <a:gdLst>
                  <a:gd name="T0" fmla="*/ 165 w 165"/>
                  <a:gd name="T1" fmla="*/ 0 h 76"/>
                  <a:gd name="T2" fmla="*/ 135 w 165"/>
                  <a:gd name="T3" fmla="*/ 2 h 76"/>
                  <a:gd name="T4" fmla="*/ 87 w 165"/>
                  <a:gd name="T5" fmla="*/ 11 h 76"/>
                  <a:gd name="T6" fmla="*/ 63 w 165"/>
                  <a:gd name="T7" fmla="*/ 11 h 76"/>
                  <a:gd name="T8" fmla="*/ 32 w 165"/>
                  <a:gd name="T9" fmla="*/ 17 h 76"/>
                  <a:gd name="T10" fmla="*/ 15 w 165"/>
                  <a:gd name="T11" fmla="*/ 30 h 76"/>
                  <a:gd name="T12" fmla="*/ 2 w 165"/>
                  <a:gd name="T13" fmla="*/ 44 h 76"/>
                  <a:gd name="T14" fmla="*/ 0 w 165"/>
                  <a:gd name="T15" fmla="*/ 61 h 76"/>
                  <a:gd name="T16" fmla="*/ 6 w 165"/>
                  <a:gd name="T17" fmla="*/ 72 h 76"/>
                  <a:gd name="T18" fmla="*/ 36 w 165"/>
                  <a:gd name="T19" fmla="*/ 76 h 76"/>
                  <a:gd name="T20" fmla="*/ 87 w 165"/>
                  <a:gd name="T21" fmla="*/ 74 h 76"/>
                  <a:gd name="T22" fmla="*/ 123 w 165"/>
                  <a:gd name="T23" fmla="*/ 74 h 76"/>
                  <a:gd name="T24" fmla="*/ 108 w 165"/>
                  <a:gd name="T25" fmla="*/ 66 h 76"/>
                  <a:gd name="T26" fmla="*/ 80 w 165"/>
                  <a:gd name="T27" fmla="*/ 66 h 76"/>
                  <a:gd name="T28" fmla="*/ 70 w 165"/>
                  <a:gd name="T29" fmla="*/ 57 h 76"/>
                  <a:gd name="T30" fmla="*/ 57 w 165"/>
                  <a:gd name="T31" fmla="*/ 64 h 76"/>
                  <a:gd name="T32" fmla="*/ 28 w 165"/>
                  <a:gd name="T33" fmla="*/ 66 h 76"/>
                  <a:gd name="T34" fmla="*/ 13 w 165"/>
                  <a:gd name="T35" fmla="*/ 64 h 76"/>
                  <a:gd name="T36" fmla="*/ 9 w 165"/>
                  <a:gd name="T37" fmla="*/ 51 h 76"/>
                  <a:gd name="T38" fmla="*/ 28 w 165"/>
                  <a:gd name="T39" fmla="*/ 28 h 76"/>
                  <a:gd name="T40" fmla="*/ 47 w 165"/>
                  <a:gd name="T41" fmla="*/ 21 h 76"/>
                  <a:gd name="T42" fmla="*/ 91 w 165"/>
                  <a:gd name="T43" fmla="*/ 21 h 76"/>
                  <a:gd name="T44" fmla="*/ 104 w 165"/>
                  <a:gd name="T45" fmla="*/ 21 h 76"/>
                  <a:gd name="T46" fmla="*/ 118 w 165"/>
                  <a:gd name="T47" fmla="*/ 15 h 76"/>
                  <a:gd name="T48" fmla="*/ 156 w 165"/>
                  <a:gd name="T49" fmla="*/ 7 h 76"/>
                  <a:gd name="T50" fmla="*/ 165 w 165"/>
                  <a:gd name="T51" fmla="*/ 0 h 76"/>
                  <a:gd name="T52" fmla="*/ 165 w 165"/>
                  <a:gd name="T5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" h="76">
                    <a:moveTo>
                      <a:pt x="165" y="0"/>
                    </a:moveTo>
                    <a:lnTo>
                      <a:pt x="135" y="2"/>
                    </a:lnTo>
                    <a:lnTo>
                      <a:pt x="87" y="11"/>
                    </a:lnTo>
                    <a:lnTo>
                      <a:pt x="63" y="11"/>
                    </a:lnTo>
                    <a:lnTo>
                      <a:pt x="32" y="17"/>
                    </a:lnTo>
                    <a:lnTo>
                      <a:pt x="15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36" y="76"/>
                    </a:lnTo>
                    <a:lnTo>
                      <a:pt x="87" y="74"/>
                    </a:lnTo>
                    <a:lnTo>
                      <a:pt x="123" y="74"/>
                    </a:lnTo>
                    <a:lnTo>
                      <a:pt x="108" y="66"/>
                    </a:lnTo>
                    <a:lnTo>
                      <a:pt x="80" y="66"/>
                    </a:lnTo>
                    <a:lnTo>
                      <a:pt x="70" y="57"/>
                    </a:lnTo>
                    <a:lnTo>
                      <a:pt x="57" y="64"/>
                    </a:lnTo>
                    <a:lnTo>
                      <a:pt x="28" y="66"/>
                    </a:lnTo>
                    <a:lnTo>
                      <a:pt x="13" y="64"/>
                    </a:lnTo>
                    <a:lnTo>
                      <a:pt x="9" y="51"/>
                    </a:lnTo>
                    <a:lnTo>
                      <a:pt x="28" y="28"/>
                    </a:lnTo>
                    <a:lnTo>
                      <a:pt x="47" y="21"/>
                    </a:lnTo>
                    <a:lnTo>
                      <a:pt x="91" y="21"/>
                    </a:lnTo>
                    <a:lnTo>
                      <a:pt x="104" y="21"/>
                    </a:lnTo>
                    <a:lnTo>
                      <a:pt x="118" y="15"/>
                    </a:lnTo>
                    <a:lnTo>
                      <a:pt x="156" y="7"/>
                    </a:lnTo>
                    <a:lnTo>
                      <a:pt x="165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5" name="Freeform 131"/>
              <p:cNvSpPr>
                <a:spLocks/>
              </p:cNvSpPr>
              <p:nvPr/>
            </p:nvSpPr>
            <p:spPr bwMode="auto">
              <a:xfrm>
                <a:off x="3509" y="1342"/>
                <a:ext cx="46" cy="12"/>
              </a:xfrm>
              <a:custGeom>
                <a:avLst/>
                <a:gdLst>
                  <a:gd name="T0" fmla="*/ 23 w 93"/>
                  <a:gd name="T1" fmla="*/ 10 h 25"/>
                  <a:gd name="T2" fmla="*/ 23 w 93"/>
                  <a:gd name="T3" fmla="*/ 17 h 25"/>
                  <a:gd name="T4" fmla="*/ 93 w 93"/>
                  <a:gd name="T5" fmla="*/ 25 h 25"/>
                  <a:gd name="T6" fmla="*/ 17 w 93"/>
                  <a:gd name="T7" fmla="*/ 23 h 25"/>
                  <a:gd name="T8" fmla="*/ 6 w 93"/>
                  <a:gd name="T9" fmla="*/ 17 h 25"/>
                  <a:gd name="T10" fmla="*/ 0 w 93"/>
                  <a:gd name="T11" fmla="*/ 0 h 25"/>
                  <a:gd name="T12" fmla="*/ 25 w 93"/>
                  <a:gd name="T13" fmla="*/ 0 h 25"/>
                  <a:gd name="T14" fmla="*/ 23 w 93"/>
                  <a:gd name="T15" fmla="*/ 10 h 25"/>
                  <a:gd name="T16" fmla="*/ 23 w 93"/>
                  <a:gd name="T17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5">
                    <a:moveTo>
                      <a:pt x="23" y="10"/>
                    </a:moveTo>
                    <a:lnTo>
                      <a:pt x="23" y="17"/>
                    </a:lnTo>
                    <a:lnTo>
                      <a:pt x="93" y="25"/>
                    </a:lnTo>
                    <a:lnTo>
                      <a:pt x="17" y="23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998" name="Freeform 134"/>
            <p:cNvSpPr>
              <a:spLocks/>
            </p:cNvSpPr>
            <p:nvPr/>
          </p:nvSpPr>
          <p:spPr bwMode="auto">
            <a:xfrm>
              <a:off x="3857" y="812"/>
              <a:ext cx="136" cy="156"/>
            </a:xfrm>
            <a:custGeom>
              <a:avLst/>
              <a:gdLst>
                <a:gd name="T0" fmla="*/ 136 w 136"/>
                <a:gd name="T1" fmla="*/ 0 h 156"/>
                <a:gd name="T2" fmla="*/ 36 w 136"/>
                <a:gd name="T3" fmla="*/ 68 h 156"/>
                <a:gd name="T4" fmla="*/ 8 w 136"/>
                <a:gd name="T5" fmla="*/ 124 h 156"/>
                <a:gd name="T6" fmla="*/ 0 w 136"/>
                <a:gd name="T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56">
                  <a:moveTo>
                    <a:pt x="136" y="0"/>
                  </a:moveTo>
                  <a:cubicBezTo>
                    <a:pt x="94" y="14"/>
                    <a:pt x="70" y="42"/>
                    <a:pt x="36" y="68"/>
                  </a:cubicBezTo>
                  <a:cubicBezTo>
                    <a:pt x="27" y="87"/>
                    <a:pt x="19" y="107"/>
                    <a:pt x="8" y="124"/>
                  </a:cubicBezTo>
                  <a:cubicBezTo>
                    <a:pt x="6" y="133"/>
                    <a:pt x="0" y="146"/>
                    <a:pt x="0" y="15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5026" name="AutoShape 16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58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2" grpId="0" autoUpdateAnimBg="0"/>
      <p:bldP spid="1650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1900238" y="223838"/>
            <a:ext cx="5419725" cy="833437"/>
          </a:xfrm>
          <a:prstGeom prst="rect">
            <a:avLst/>
          </a:prstGeom>
          <a:solidFill>
            <a:srgbClr val="CC9900"/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T-Account</a:t>
            </a:r>
          </a:p>
        </p:txBody>
      </p:sp>
      <p:sp>
        <p:nvSpPr>
          <p:cNvPr id="165891" name="Line 3"/>
          <p:cNvSpPr>
            <a:spLocks noChangeShapeType="1"/>
          </p:cNvSpPr>
          <p:nvPr/>
        </p:nvSpPr>
        <p:spPr bwMode="auto">
          <a:xfrm>
            <a:off x="1092200" y="2209800"/>
            <a:ext cx="711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2" name="Line 4"/>
          <p:cNvSpPr>
            <a:spLocks noChangeShapeType="1"/>
          </p:cNvSpPr>
          <p:nvPr/>
        </p:nvSpPr>
        <p:spPr bwMode="auto">
          <a:xfrm>
            <a:off x="4343400" y="2235200"/>
            <a:ext cx="0" cy="325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1295400" y="5872163"/>
            <a:ext cx="6629400" cy="52863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left side of the account is the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debit</a:t>
            </a:r>
            <a:r>
              <a:rPr lang="en-US" sz="28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side.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3276600" y="1416050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Cash</a:t>
            </a: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1524000" y="2430463"/>
            <a:ext cx="2133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Left side </a:t>
            </a:r>
            <a:r>
              <a:rPr lang="en-US" sz="4000" b="1" i="1">
                <a:solidFill>
                  <a:schemeClr val="accent2"/>
                </a:solidFill>
                <a:latin typeface="Times New Roman" pitchFamily="18" charset="0"/>
              </a:rPr>
              <a:t>debit</a:t>
            </a:r>
          </a:p>
        </p:txBody>
      </p:sp>
      <p:grpSp>
        <p:nvGrpSpPr>
          <p:cNvPr id="166024" name="Group 136"/>
          <p:cNvGrpSpPr>
            <a:grpSpLocks/>
          </p:cNvGrpSpPr>
          <p:nvPr/>
        </p:nvGrpSpPr>
        <p:grpSpPr bwMode="auto">
          <a:xfrm>
            <a:off x="3505200" y="1524000"/>
            <a:ext cx="2562225" cy="2119313"/>
            <a:chOff x="2946" y="393"/>
            <a:chExt cx="1614" cy="1335"/>
          </a:xfrm>
        </p:grpSpPr>
        <p:grpSp>
          <p:nvGrpSpPr>
            <p:cNvPr id="166025" name="Group 137"/>
            <p:cNvGrpSpPr>
              <a:grpSpLocks/>
            </p:cNvGrpSpPr>
            <p:nvPr/>
          </p:nvGrpSpPr>
          <p:grpSpPr bwMode="auto">
            <a:xfrm rot="3150">
              <a:off x="2946" y="1099"/>
              <a:ext cx="374" cy="143"/>
              <a:chOff x="2952" y="1098"/>
              <a:chExt cx="374" cy="143"/>
            </a:xfrm>
          </p:grpSpPr>
          <p:sp>
            <p:nvSpPr>
              <p:cNvPr id="166026" name="Freeform 138"/>
              <p:cNvSpPr>
                <a:spLocks/>
              </p:cNvSpPr>
              <p:nvPr/>
            </p:nvSpPr>
            <p:spPr bwMode="auto">
              <a:xfrm flipV="1">
                <a:off x="2956" y="1103"/>
                <a:ext cx="352" cy="138"/>
              </a:xfrm>
              <a:custGeom>
                <a:avLst/>
                <a:gdLst>
                  <a:gd name="T0" fmla="*/ 0 w 705"/>
                  <a:gd name="T1" fmla="*/ 242 h 276"/>
                  <a:gd name="T2" fmla="*/ 9 w 705"/>
                  <a:gd name="T3" fmla="*/ 219 h 276"/>
                  <a:gd name="T4" fmla="*/ 34 w 705"/>
                  <a:gd name="T5" fmla="*/ 204 h 276"/>
                  <a:gd name="T6" fmla="*/ 142 w 705"/>
                  <a:gd name="T7" fmla="*/ 189 h 276"/>
                  <a:gd name="T8" fmla="*/ 203 w 705"/>
                  <a:gd name="T9" fmla="*/ 164 h 276"/>
                  <a:gd name="T10" fmla="*/ 323 w 705"/>
                  <a:gd name="T11" fmla="*/ 120 h 276"/>
                  <a:gd name="T12" fmla="*/ 344 w 705"/>
                  <a:gd name="T13" fmla="*/ 44 h 276"/>
                  <a:gd name="T14" fmla="*/ 425 w 705"/>
                  <a:gd name="T15" fmla="*/ 0 h 276"/>
                  <a:gd name="T16" fmla="*/ 517 w 705"/>
                  <a:gd name="T17" fmla="*/ 12 h 276"/>
                  <a:gd name="T18" fmla="*/ 604 w 705"/>
                  <a:gd name="T19" fmla="*/ 75 h 276"/>
                  <a:gd name="T20" fmla="*/ 612 w 705"/>
                  <a:gd name="T21" fmla="*/ 92 h 276"/>
                  <a:gd name="T22" fmla="*/ 659 w 705"/>
                  <a:gd name="T23" fmla="*/ 88 h 276"/>
                  <a:gd name="T24" fmla="*/ 697 w 705"/>
                  <a:gd name="T25" fmla="*/ 115 h 276"/>
                  <a:gd name="T26" fmla="*/ 705 w 705"/>
                  <a:gd name="T27" fmla="*/ 173 h 276"/>
                  <a:gd name="T28" fmla="*/ 693 w 705"/>
                  <a:gd name="T29" fmla="*/ 234 h 276"/>
                  <a:gd name="T30" fmla="*/ 636 w 705"/>
                  <a:gd name="T31" fmla="*/ 255 h 276"/>
                  <a:gd name="T32" fmla="*/ 374 w 705"/>
                  <a:gd name="T33" fmla="*/ 276 h 276"/>
                  <a:gd name="T34" fmla="*/ 129 w 705"/>
                  <a:gd name="T35" fmla="*/ 255 h 276"/>
                  <a:gd name="T36" fmla="*/ 17 w 705"/>
                  <a:gd name="T37" fmla="*/ 251 h 276"/>
                  <a:gd name="T38" fmla="*/ 0 w 705"/>
                  <a:gd name="T39" fmla="*/ 242 h 276"/>
                  <a:gd name="T40" fmla="*/ 0 w 705"/>
                  <a:gd name="T41" fmla="*/ 24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5" h="276">
                    <a:moveTo>
                      <a:pt x="0" y="242"/>
                    </a:moveTo>
                    <a:lnTo>
                      <a:pt x="9" y="219"/>
                    </a:lnTo>
                    <a:lnTo>
                      <a:pt x="34" y="204"/>
                    </a:lnTo>
                    <a:lnTo>
                      <a:pt x="142" y="189"/>
                    </a:lnTo>
                    <a:lnTo>
                      <a:pt x="203" y="164"/>
                    </a:lnTo>
                    <a:lnTo>
                      <a:pt x="323" y="120"/>
                    </a:lnTo>
                    <a:lnTo>
                      <a:pt x="344" y="44"/>
                    </a:lnTo>
                    <a:lnTo>
                      <a:pt x="425" y="0"/>
                    </a:lnTo>
                    <a:lnTo>
                      <a:pt x="517" y="12"/>
                    </a:lnTo>
                    <a:lnTo>
                      <a:pt x="604" y="75"/>
                    </a:lnTo>
                    <a:lnTo>
                      <a:pt x="612" y="92"/>
                    </a:lnTo>
                    <a:lnTo>
                      <a:pt x="659" y="88"/>
                    </a:lnTo>
                    <a:lnTo>
                      <a:pt x="697" y="115"/>
                    </a:lnTo>
                    <a:lnTo>
                      <a:pt x="705" y="173"/>
                    </a:lnTo>
                    <a:lnTo>
                      <a:pt x="693" y="234"/>
                    </a:lnTo>
                    <a:lnTo>
                      <a:pt x="636" y="255"/>
                    </a:lnTo>
                    <a:lnTo>
                      <a:pt x="374" y="276"/>
                    </a:lnTo>
                    <a:lnTo>
                      <a:pt x="129" y="255"/>
                    </a:lnTo>
                    <a:lnTo>
                      <a:pt x="17" y="251"/>
                    </a:lnTo>
                    <a:lnTo>
                      <a:pt x="0" y="242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7" name="Freeform 139"/>
              <p:cNvSpPr>
                <a:spLocks/>
              </p:cNvSpPr>
              <p:nvPr/>
            </p:nvSpPr>
            <p:spPr bwMode="auto">
              <a:xfrm flipV="1">
                <a:off x="2954" y="1113"/>
                <a:ext cx="58" cy="12"/>
              </a:xfrm>
              <a:custGeom>
                <a:avLst/>
                <a:gdLst>
                  <a:gd name="T0" fmla="*/ 5 w 116"/>
                  <a:gd name="T1" fmla="*/ 2 h 25"/>
                  <a:gd name="T2" fmla="*/ 19 w 116"/>
                  <a:gd name="T3" fmla="*/ 12 h 25"/>
                  <a:gd name="T4" fmla="*/ 68 w 116"/>
                  <a:gd name="T5" fmla="*/ 2 h 25"/>
                  <a:gd name="T6" fmla="*/ 112 w 116"/>
                  <a:gd name="T7" fmla="*/ 0 h 25"/>
                  <a:gd name="T8" fmla="*/ 116 w 116"/>
                  <a:gd name="T9" fmla="*/ 25 h 25"/>
                  <a:gd name="T10" fmla="*/ 0 w 116"/>
                  <a:gd name="T11" fmla="*/ 25 h 25"/>
                  <a:gd name="T12" fmla="*/ 5 w 116"/>
                  <a:gd name="T13" fmla="*/ 2 h 25"/>
                  <a:gd name="T14" fmla="*/ 5 w 116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25">
                    <a:moveTo>
                      <a:pt x="5" y="2"/>
                    </a:moveTo>
                    <a:lnTo>
                      <a:pt x="19" y="12"/>
                    </a:lnTo>
                    <a:lnTo>
                      <a:pt x="68" y="2"/>
                    </a:lnTo>
                    <a:lnTo>
                      <a:pt x="112" y="0"/>
                    </a:lnTo>
                    <a:lnTo>
                      <a:pt x="116" y="25"/>
                    </a:lnTo>
                    <a:lnTo>
                      <a:pt x="0" y="25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8" name="Freeform 140"/>
              <p:cNvSpPr>
                <a:spLocks/>
              </p:cNvSpPr>
              <p:nvPr/>
            </p:nvSpPr>
            <p:spPr bwMode="auto">
              <a:xfrm flipV="1">
                <a:off x="3186" y="1177"/>
                <a:ext cx="121" cy="62"/>
              </a:xfrm>
              <a:custGeom>
                <a:avLst/>
                <a:gdLst>
                  <a:gd name="T0" fmla="*/ 0 w 241"/>
                  <a:gd name="T1" fmla="*/ 8 h 126"/>
                  <a:gd name="T2" fmla="*/ 34 w 241"/>
                  <a:gd name="T3" fmla="*/ 19 h 126"/>
                  <a:gd name="T4" fmla="*/ 81 w 241"/>
                  <a:gd name="T5" fmla="*/ 50 h 126"/>
                  <a:gd name="T6" fmla="*/ 104 w 241"/>
                  <a:gd name="T7" fmla="*/ 53 h 126"/>
                  <a:gd name="T8" fmla="*/ 121 w 241"/>
                  <a:gd name="T9" fmla="*/ 67 h 126"/>
                  <a:gd name="T10" fmla="*/ 133 w 241"/>
                  <a:gd name="T11" fmla="*/ 80 h 126"/>
                  <a:gd name="T12" fmla="*/ 150 w 241"/>
                  <a:gd name="T13" fmla="*/ 111 h 126"/>
                  <a:gd name="T14" fmla="*/ 173 w 241"/>
                  <a:gd name="T15" fmla="*/ 97 h 126"/>
                  <a:gd name="T16" fmla="*/ 209 w 241"/>
                  <a:gd name="T17" fmla="*/ 105 h 126"/>
                  <a:gd name="T18" fmla="*/ 241 w 241"/>
                  <a:gd name="T19" fmla="*/ 126 h 126"/>
                  <a:gd name="T20" fmla="*/ 241 w 241"/>
                  <a:gd name="T21" fmla="*/ 118 h 126"/>
                  <a:gd name="T22" fmla="*/ 197 w 241"/>
                  <a:gd name="T23" fmla="*/ 84 h 126"/>
                  <a:gd name="T24" fmla="*/ 161 w 241"/>
                  <a:gd name="T25" fmla="*/ 80 h 126"/>
                  <a:gd name="T26" fmla="*/ 140 w 241"/>
                  <a:gd name="T27" fmla="*/ 61 h 126"/>
                  <a:gd name="T28" fmla="*/ 91 w 241"/>
                  <a:gd name="T29" fmla="*/ 25 h 126"/>
                  <a:gd name="T30" fmla="*/ 22 w 241"/>
                  <a:gd name="T31" fmla="*/ 0 h 126"/>
                  <a:gd name="T32" fmla="*/ 0 w 241"/>
                  <a:gd name="T33" fmla="*/ 8 h 126"/>
                  <a:gd name="T34" fmla="*/ 0 w 241"/>
                  <a:gd name="T35" fmla="*/ 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126">
                    <a:moveTo>
                      <a:pt x="0" y="8"/>
                    </a:moveTo>
                    <a:lnTo>
                      <a:pt x="34" y="19"/>
                    </a:lnTo>
                    <a:lnTo>
                      <a:pt x="81" y="50"/>
                    </a:lnTo>
                    <a:lnTo>
                      <a:pt x="104" y="53"/>
                    </a:lnTo>
                    <a:lnTo>
                      <a:pt x="121" y="67"/>
                    </a:lnTo>
                    <a:lnTo>
                      <a:pt x="133" y="80"/>
                    </a:lnTo>
                    <a:lnTo>
                      <a:pt x="150" y="111"/>
                    </a:lnTo>
                    <a:lnTo>
                      <a:pt x="173" y="97"/>
                    </a:lnTo>
                    <a:lnTo>
                      <a:pt x="209" y="105"/>
                    </a:lnTo>
                    <a:lnTo>
                      <a:pt x="241" y="126"/>
                    </a:lnTo>
                    <a:lnTo>
                      <a:pt x="241" y="118"/>
                    </a:lnTo>
                    <a:lnTo>
                      <a:pt x="197" y="84"/>
                    </a:lnTo>
                    <a:lnTo>
                      <a:pt x="161" y="80"/>
                    </a:lnTo>
                    <a:lnTo>
                      <a:pt x="140" y="61"/>
                    </a:lnTo>
                    <a:lnTo>
                      <a:pt x="91" y="25"/>
                    </a:lnTo>
                    <a:lnTo>
                      <a:pt x="2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9" name="Freeform 141"/>
              <p:cNvSpPr>
                <a:spLocks/>
              </p:cNvSpPr>
              <p:nvPr/>
            </p:nvSpPr>
            <p:spPr bwMode="auto">
              <a:xfrm flipV="1">
                <a:off x="3125" y="1190"/>
                <a:ext cx="98" cy="41"/>
              </a:xfrm>
              <a:custGeom>
                <a:avLst/>
                <a:gdLst>
                  <a:gd name="T0" fmla="*/ 32 w 196"/>
                  <a:gd name="T1" fmla="*/ 0 h 82"/>
                  <a:gd name="T2" fmla="*/ 53 w 196"/>
                  <a:gd name="T3" fmla="*/ 33 h 82"/>
                  <a:gd name="T4" fmla="*/ 72 w 196"/>
                  <a:gd name="T5" fmla="*/ 42 h 82"/>
                  <a:gd name="T6" fmla="*/ 84 w 196"/>
                  <a:gd name="T7" fmla="*/ 56 h 82"/>
                  <a:gd name="T8" fmla="*/ 97 w 196"/>
                  <a:gd name="T9" fmla="*/ 52 h 82"/>
                  <a:gd name="T10" fmla="*/ 112 w 196"/>
                  <a:gd name="T11" fmla="*/ 44 h 82"/>
                  <a:gd name="T12" fmla="*/ 141 w 196"/>
                  <a:gd name="T13" fmla="*/ 48 h 82"/>
                  <a:gd name="T14" fmla="*/ 154 w 196"/>
                  <a:gd name="T15" fmla="*/ 63 h 82"/>
                  <a:gd name="T16" fmla="*/ 196 w 196"/>
                  <a:gd name="T17" fmla="*/ 82 h 82"/>
                  <a:gd name="T18" fmla="*/ 104 w 196"/>
                  <a:gd name="T19" fmla="*/ 75 h 82"/>
                  <a:gd name="T20" fmla="*/ 44 w 196"/>
                  <a:gd name="T21" fmla="*/ 71 h 82"/>
                  <a:gd name="T22" fmla="*/ 0 w 196"/>
                  <a:gd name="T23" fmla="*/ 76 h 82"/>
                  <a:gd name="T24" fmla="*/ 15 w 196"/>
                  <a:gd name="T25" fmla="*/ 31 h 82"/>
                  <a:gd name="T26" fmla="*/ 32 w 196"/>
                  <a:gd name="T27" fmla="*/ 0 h 82"/>
                  <a:gd name="T28" fmla="*/ 32 w 196"/>
                  <a:gd name="T2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6" h="82">
                    <a:moveTo>
                      <a:pt x="32" y="0"/>
                    </a:moveTo>
                    <a:lnTo>
                      <a:pt x="53" y="33"/>
                    </a:lnTo>
                    <a:lnTo>
                      <a:pt x="72" y="42"/>
                    </a:lnTo>
                    <a:lnTo>
                      <a:pt x="84" y="56"/>
                    </a:lnTo>
                    <a:lnTo>
                      <a:pt x="97" y="52"/>
                    </a:lnTo>
                    <a:lnTo>
                      <a:pt x="112" y="44"/>
                    </a:lnTo>
                    <a:lnTo>
                      <a:pt x="141" y="48"/>
                    </a:lnTo>
                    <a:lnTo>
                      <a:pt x="154" y="63"/>
                    </a:lnTo>
                    <a:lnTo>
                      <a:pt x="196" y="82"/>
                    </a:lnTo>
                    <a:lnTo>
                      <a:pt x="104" y="75"/>
                    </a:lnTo>
                    <a:lnTo>
                      <a:pt x="44" y="71"/>
                    </a:lnTo>
                    <a:lnTo>
                      <a:pt x="0" y="76"/>
                    </a:lnTo>
                    <a:lnTo>
                      <a:pt x="15" y="31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0" name="Freeform 142"/>
              <p:cNvSpPr>
                <a:spLocks/>
              </p:cNvSpPr>
              <p:nvPr/>
            </p:nvSpPr>
            <p:spPr bwMode="auto">
              <a:xfrm flipV="1">
                <a:off x="3011" y="1100"/>
                <a:ext cx="296" cy="59"/>
              </a:xfrm>
              <a:custGeom>
                <a:avLst/>
                <a:gdLst>
                  <a:gd name="T0" fmla="*/ 0 w 591"/>
                  <a:gd name="T1" fmla="*/ 84 h 118"/>
                  <a:gd name="T2" fmla="*/ 49 w 591"/>
                  <a:gd name="T3" fmla="*/ 63 h 118"/>
                  <a:gd name="T4" fmla="*/ 148 w 591"/>
                  <a:gd name="T5" fmla="*/ 51 h 118"/>
                  <a:gd name="T6" fmla="*/ 274 w 591"/>
                  <a:gd name="T7" fmla="*/ 0 h 118"/>
                  <a:gd name="T8" fmla="*/ 274 w 591"/>
                  <a:gd name="T9" fmla="*/ 26 h 118"/>
                  <a:gd name="T10" fmla="*/ 334 w 591"/>
                  <a:gd name="T11" fmla="*/ 34 h 118"/>
                  <a:gd name="T12" fmla="*/ 321 w 591"/>
                  <a:gd name="T13" fmla="*/ 47 h 118"/>
                  <a:gd name="T14" fmla="*/ 211 w 591"/>
                  <a:gd name="T15" fmla="*/ 59 h 118"/>
                  <a:gd name="T16" fmla="*/ 188 w 591"/>
                  <a:gd name="T17" fmla="*/ 76 h 118"/>
                  <a:gd name="T18" fmla="*/ 258 w 591"/>
                  <a:gd name="T19" fmla="*/ 91 h 118"/>
                  <a:gd name="T20" fmla="*/ 300 w 591"/>
                  <a:gd name="T21" fmla="*/ 91 h 118"/>
                  <a:gd name="T22" fmla="*/ 338 w 591"/>
                  <a:gd name="T23" fmla="*/ 82 h 118"/>
                  <a:gd name="T24" fmla="*/ 270 w 591"/>
                  <a:gd name="T25" fmla="*/ 74 h 118"/>
                  <a:gd name="T26" fmla="*/ 357 w 591"/>
                  <a:gd name="T27" fmla="*/ 49 h 118"/>
                  <a:gd name="T28" fmla="*/ 380 w 591"/>
                  <a:gd name="T29" fmla="*/ 34 h 118"/>
                  <a:gd name="T30" fmla="*/ 372 w 591"/>
                  <a:gd name="T31" fmla="*/ 59 h 118"/>
                  <a:gd name="T32" fmla="*/ 422 w 591"/>
                  <a:gd name="T33" fmla="*/ 49 h 118"/>
                  <a:gd name="T34" fmla="*/ 469 w 591"/>
                  <a:gd name="T35" fmla="*/ 42 h 118"/>
                  <a:gd name="T36" fmla="*/ 481 w 591"/>
                  <a:gd name="T37" fmla="*/ 55 h 118"/>
                  <a:gd name="T38" fmla="*/ 511 w 591"/>
                  <a:gd name="T39" fmla="*/ 44 h 118"/>
                  <a:gd name="T40" fmla="*/ 526 w 591"/>
                  <a:gd name="T41" fmla="*/ 49 h 118"/>
                  <a:gd name="T42" fmla="*/ 564 w 591"/>
                  <a:gd name="T43" fmla="*/ 40 h 118"/>
                  <a:gd name="T44" fmla="*/ 591 w 591"/>
                  <a:gd name="T45" fmla="*/ 13 h 118"/>
                  <a:gd name="T46" fmla="*/ 591 w 591"/>
                  <a:gd name="T47" fmla="*/ 61 h 118"/>
                  <a:gd name="T48" fmla="*/ 502 w 591"/>
                  <a:gd name="T49" fmla="*/ 106 h 118"/>
                  <a:gd name="T50" fmla="*/ 234 w 591"/>
                  <a:gd name="T51" fmla="*/ 118 h 118"/>
                  <a:gd name="T52" fmla="*/ 110 w 591"/>
                  <a:gd name="T53" fmla="*/ 116 h 118"/>
                  <a:gd name="T54" fmla="*/ 95 w 591"/>
                  <a:gd name="T55" fmla="*/ 95 h 118"/>
                  <a:gd name="T56" fmla="*/ 23 w 591"/>
                  <a:gd name="T57" fmla="*/ 95 h 118"/>
                  <a:gd name="T58" fmla="*/ 5 w 591"/>
                  <a:gd name="T59" fmla="*/ 93 h 118"/>
                  <a:gd name="T60" fmla="*/ 0 w 591"/>
                  <a:gd name="T61" fmla="*/ 84 h 118"/>
                  <a:gd name="T62" fmla="*/ 0 w 591"/>
                  <a:gd name="T63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1" h="118">
                    <a:moveTo>
                      <a:pt x="0" y="84"/>
                    </a:moveTo>
                    <a:lnTo>
                      <a:pt x="49" y="63"/>
                    </a:lnTo>
                    <a:lnTo>
                      <a:pt x="148" y="51"/>
                    </a:lnTo>
                    <a:lnTo>
                      <a:pt x="274" y="0"/>
                    </a:lnTo>
                    <a:lnTo>
                      <a:pt x="274" y="26"/>
                    </a:lnTo>
                    <a:lnTo>
                      <a:pt x="334" y="34"/>
                    </a:lnTo>
                    <a:lnTo>
                      <a:pt x="321" y="47"/>
                    </a:lnTo>
                    <a:lnTo>
                      <a:pt x="211" y="59"/>
                    </a:lnTo>
                    <a:lnTo>
                      <a:pt x="188" y="76"/>
                    </a:lnTo>
                    <a:lnTo>
                      <a:pt x="258" y="91"/>
                    </a:lnTo>
                    <a:lnTo>
                      <a:pt x="300" y="91"/>
                    </a:lnTo>
                    <a:lnTo>
                      <a:pt x="338" y="82"/>
                    </a:lnTo>
                    <a:lnTo>
                      <a:pt x="270" y="74"/>
                    </a:lnTo>
                    <a:lnTo>
                      <a:pt x="357" y="49"/>
                    </a:lnTo>
                    <a:lnTo>
                      <a:pt x="380" y="34"/>
                    </a:lnTo>
                    <a:lnTo>
                      <a:pt x="372" y="59"/>
                    </a:lnTo>
                    <a:lnTo>
                      <a:pt x="422" y="49"/>
                    </a:lnTo>
                    <a:lnTo>
                      <a:pt x="469" y="42"/>
                    </a:lnTo>
                    <a:lnTo>
                      <a:pt x="481" y="55"/>
                    </a:lnTo>
                    <a:lnTo>
                      <a:pt x="511" y="44"/>
                    </a:lnTo>
                    <a:lnTo>
                      <a:pt x="526" y="49"/>
                    </a:lnTo>
                    <a:lnTo>
                      <a:pt x="564" y="40"/>
                    </a:lnTo>
                    <a:lnTo>
                      <a:pt x="591" y="13"/>
                    </a:lnTo>
                    <a:lnTo>
                      <a:pt x="591" y="61"/>
                    </a:lnTo>
                    <a:lnTo>
                      <a:pt x="502" y="106"/>
                    </a:lnTo>
                    <a:lnTo>
                      <a:pt x="234" y="118"/>
                    </a:lnTo>
                    <a:lnTo>
                      <a:pt x="110" y="116"/>
                    </a:lnTo>
                    <a:lnTo>
                      <a:pt x="95" y="95"/>
                    </a:lnTo>
                    <a:lnTo>
                      <a:pt x="23" y="95"/>
                    </a:lnTo>
                    <a:lnTo>
                      <a:pt x="5" y="93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1" name="Freeform 143"/>
              <p:cNvSpPr>
                <a:spLocks/>
              </p:cNvSpPr>
              <p:nvPr/>
            </p:nvSpPr>
            <p:spPr bwMode="auto">
              <a:xfrm flipV="1">
                <a:off x="3021" y="1128"/>
                <a:ext cx="148" cy="59"/>
              </a:xfrm>
              <a:custGeom>
                <a:avLst/>
                <a:gdLst>
                  <a:gd name="T0" fmla="*/ 0 w 294"/>
                  <a:gd name="T1" fmla="*/ 118 h 118"/>
                  <a:gd name="T2" fmla="*/ 40 w 294"/>
                  <a:gd name="T3" fmla="*/ 89 h 118"/>
                  <a:gd name="T4" fmla="*/ 81 w 294"/>
                  <a:gd name="T5" fmla="*/ 70 h 118"/>
                  <a:gd name="T6" fmla="*/ 118 w 294"/>
                  <a:gd name="T7" fmla="*/ 59 h 118"/>
                  <a:gd name="T8" fmla="*/ 148 w 294"/>
                  <a:gd name="T9" fmla="*/ 40 h 118"/>
                  <a:gd name="T10" fmla="*/ 182 w 294"/>
                  <a:gd name="T11" fmla="*/ 28 h 118"/>
                  <a:gd name="T12" fmla="*/ 226 w 294"/>
                  <a:gd name="T13" fmla="*/ 28 h 118"/>
                  <a:gd name="T14" fmla="*/ 262 w 294"/>
                  <a:gd name="T15" fmla="*/ 0 h 118"/>
                  <a:gd name="T16" fmla="*/ 294 w 294"/>
                  <a:gd name="T17" fmla="*/ 4 h 118"/>
                  <a:gd name="T18" fmla="*/ 251 w 294"/>
                  <a:gd name="T19" fmla="*/ 34 h 118"/>
                  <a:gd name="T20" fmla="*/ 224 w 294"/>
                  <a:gd name="T21" fmla="*/ 61 h 118"/>
                  <a:gd name="T22" fmla="*/ 129 w 294"/>
                  <a:gd name="T23" fmla="*/ 97 h 118"/>
                  <a:gd name="T24" fmla="*/ 106 w 294"/>
                  <a:gd name="T25" fmla="*/ 103 h 118"/>
                  <a:gd name="T26" fmla="*/ 55 w 294"/>
                  <a:gd name="T27" fmla="*/ 110 h 118"/>
                  <a:gd name="T28" fmla="*/ 0 w 294"/>
                  <a:gd name="T29" fmla="*/ 118 h 118"/>
                  <a:gd name="T30" fmla="*/ 0 w 294"/>
                  <a:gd name="T3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4" h="118">
                    <a:moveTo>
                      <a:pt x="0" y="118"/>
                    </a:moveTo>
                    <a:lnTo>
                      <a:pt x="40" y="89"/>
                    </a:lnTo>
                    <a:lnTo>
                      <a:pt x="81" y="70"/>
                    </a:lnTo>
                    <a:lnTo>
                      <a:pt x="118" y="59"/>
                    </a:lnTo>
                    <a:lnTo>
                      <a:pt x="148" y="40"/>
                    </a:lnTo>
                    <a:lnTo>
                      <a:pt x="182" y="28"/>
                    </a:lnTo>
                    <a:lnTo>
                      <a:pt x="226" y="28"/>
                    </a:lnTo>
                    <a:lnTo>
                      <a:pt x="262" y="0"/>
                    </a:lnTo>
                    <a:lnTo>
                      <a:pt x="294" y="4"/>
                    </a:lnTo>
                    <a:lnTo>
                      <a:pt x="251" y="34"/>
                    </a:lnTo>
                    <a:lnTo>
                      <a:pt x="224" y="61"/>
                    </a:lnTo>
                    <a:lnTo>
                      <a:pt x="129" y="97"/>
                    </a:lnTo>
                    <a:lnTo>
                      <a:pt x="106" y="103"/>
                    </a:lnTo>
                    <a:lnTo>
                      <a:pt x="55" y="110"/>
                    </a:lnTo>
                    <a:lnTo>
                      <a:pt x="0" y="118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2" name="Freeform 144"/>
              <p:cNvSpPr>
                <a:spLocks/>
              </p:cNvSpPr>
              <p:nvPr/>
            </p:nvSpPr>
            <p:spPr bwMode="auto">
              <a:xfrm flipV="1">
                <a:off x="2967" y="1124"/>
                <a:ext cx="56" cy="16"/>
              </a:xfrm>
              <a:custGeom>
                <a:avLst/>
                <a:gdLst>
                  <a:gd name="T0" fmla="*/ 0 w 112"/>
                  <a:gd name="T1" fmla="*/ 30 h 30"/>
                  <a:gd name="T2" fmla="*/ 8 w 112"/>
                  <a:gd name="T3" fmla="*/ 15 h 30"/>
                  <a:gd name="T4" fmla="*/ 23 w 112"/>
                  <a:gd name="T5" fmla="*/ 8 h 30"/>
                  <a:gd name="T6" fmla="*/ 48 w 112"/>
                  <a:gd name="T7" fmla="*/ 8 h 30"/>
                  <a:gd name="T8" fmla="*/ 76 w 112"/>
                  <a:gd name="T9" fmla="*/ 8 h 30"/>
                  <a:gd name="T10" fmla="*/ 112 w 112"/>
                  <a:gd name="T11" fmla="*/ 0 h 30"/>
                  <a:gd name="T12" fmla="*/ 92 w 112"/>
                  <a:gd name="T13" fmla="*/ 21 h 30"/>
                  <a:gd name="T14" fmla="*/ 0 w 112"/>
                  <a:gd name="T15" fmla="*/ 30 h 30"/>
                  <a:gd name="T16" fmla="*/ 0 w 112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30">
                    <a:moveTo>
                      <a:pt x="0" y="30"/>
                    </a:moveTo>
                    <a:lnTo>
                      <a:pt x="8" y="15"/>
                    </a:lnTo>
                    <a:lnTo>
                      <a:pt x="23" y="8"/>
                    </a:lnTo>
                    <a:lnTo>
                      <a:pt x="48" y="8"/>
                    </a:lnTo>
                    <a:lnTo>
                      <a:pt x="76" y="8"/>
                    </a:lnTo>
                    <a:lnTo>
                      <a:pt x="112" y="0"/>
                    </a:lnTo>
                    <a:lnTo>
                      <a:pt x="92" y="21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3" name="Freeform 145"/>
              <p:cNvSpPr>
                <a:spLocks/>
              </p:cNvSpPr>
              <p:nvPr/>
            </p:nvSpPr>
            <p:spPr bwMode="auto">
              <a:xfrm flipV="1">
                <a:off x="3153" y="1133"/>
                <a:ext cx="52" cy="32"/>
              </a:xfrm>
              <a:custGeom>
                <a:avLst/>
                <a:gdLst>
                  <a:gd name="T0" fmla="*/ 0 w 105"/>
                  <a:gd name="T1" fmla="*/ 28 h 64"/>
                  <a:gd name="T2" fmla="*/ 23 w 105"/>
                  <a:gd name="T3" fmla="*/ 7 h 64"/>
                  <a:gd name="T4" fmla="*/ 65 w 105"/>
                  <a:gd name="T5" fmla="*/ 0 h 64"/>
                  <a:gd name="T6" fmla="*/ 44 w 105"/>
                  <a:gd name="T7" fmla="*/ 20 h 64"/>
                  <a:gd name="T8" fmla="*/ 97 w 105"/>
                  <a:gd name="T9" fmla="*/ 24 h 64"/>
                  <a:gd name="T10" fmla="*/ 105 w 105"/>
                  <a:gd name="T11" fmla="*/ 34 h 64"/>
                  <a:gd name="T12" fmla="*/ 51 w 105"/>
                  <a:gd name="T13" fmla="*/ 64 h 64"/>
                  <a:gd name="T14" fmla="*/ 59 w 105"/>
                  <a:gd name="T15" fmla="*/ 43 h 64"/>
                  <a:gd name="T16" fmla="*/ 25 w 105"/>
                  <a:gd name="T17" fmla="*/ 34 h 64"/>
                  <a:gd name="T18" fmla="*/ 0 w 105"/>
                  <a:gd name="T19" fmla="*/ 28 h 64"/>
                  <a:gd name="T20" fmla="*/ 0 w 105"/>
                  <a:gd name="T21" fmla="*/ 2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64">
                    <a:moveTo>
                      <a:pt x="0" y="28"/>
                    </a:moveTo>
                    <a:lnTo>
                      <a:pt x="23" y="7"/>
                    </a:lnTo>
                    <a:lnTo>
                      <a:pt x="65" y="0"/>
                    </a:lnTo>
                    <a:lnTo>
                      <a:pt x="44" y="20"/>
                    </a:lnTo>
                    <a:lnTo>
                      <a:pt x="97" y="24"/>
                    </a:lnTo>
                    <a:lnTo>
                      <a:pt x="105" y="34"/>
                    </a:lnTo>
                    <a:lnTo>
                      <a:pt x="51" y="64"/>
                    </a:lnTo>
                    <a:lnTo>
                      <a:pt x="59" y="43"/>
                    </a:lnTo>
                    <a:lnTo>
                      <a:pt x="25" y="34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4" name="Freeform 146"/>
              <p:cNvSpPr>
                <a:spLocks/>
              </p:cNvSpPr>
              <p:nvPr/>
            </p:nvSpPr>
            <p:spPr bwMode="auto">
              <a:xfrm flipV="1">
                <a:off x="3173" y="1181"/>
                <a:ext cx="76" cy="47"/>
              </a:xfrm>
              <a:custGeom>
                <a:avLst/>
                <a:gdLst>
                  <a:gd name="T0" fmla="*/ 0 w 152"/>
                  <a:gd name="T1" fmla="*/ 23 h 93"/>
                  <a:gd name="T2" fmla="*/ 23 w 152"/>
                  <a:gd name="T3" fmla="*/ 2 h 93"/>
                  <a:gd name="T4" fmla="*/ 46 w 152"/>
                  <a:gd name="T5" fmla="*/ 0 h 93"/>
                  <a:gd name="T6" fmla="*/ 66 w 152"/>
                  <a:gd name="T7" fmla="*/ 11 h 93"/>
                  <a:gd name="T8" fmla="*/ 80 w 152"/>
                  <a:gd name="T9" fmla="*/ 29 h 93"/>
                  <a:gd name="T10" fmla="*/ 116 w 152"/>
                  <a:gd name="T11" fmla="*/ 40 h 93"/>
                  <a:gd name="T12" fmla="*/ 144 w 152"/>
                  <a:gd name="T13" fmla="*/ 51 h 93"/>
                  <a:gd name="T14" fmla="*/ 152 w 152"/>
                  <a:gd name="T15" fmla="*/ 74 h 93"/>
                  <a:gd name="T16" fmla="*/ 152 w 152"/>
                  <a:gd name="T17" fmla="*/ 93 h 93"/>
                  <a:gd name="T18" fmla="*/ 129 w 152"/>
                  <a:gd name="T19" fmla="*/ 82 h 93"/>
                  <a:gd name="T20" fmla="*/ 61 w 152"/>
                  <a:gd name="T21" fmla="*/ 48 h 93"/>
                  <a:gd name="T22" fmla="*/ 44 w 152"/>
                  <a:gd name="T23" fmla="*/ 30 h 93"/>
                  <a:gd name="T24" fmla="*/ 17 w 152"/>
                  <a:gd name="T25" fmla="*/ 29 h 93"/>
                  <a:gd name="T26" fmla="*/ 0 w 152"/>
                  <a:gd name="T27" fmla="*/ 23 h 93"/>
                  <a:gd name="T28" fmla="*/ 0 w 152"/>
                  <a:gd name="T29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93">
                    <a:moveTo>
                      <a:pt x="0" y="23"/>
                    </a:moveTo>
                    <a:lnTo>
                      <a:pt x="23" y="2"/>
                    </a:lnTo>
                    <a:lnTo>
                      <a:pt x="46" y="0"/>
                    </a:lnTo>
                    <a:lnTo>
                      <a:pt x="66" y="11"/>
                    </a:lnTo>
                    <a:lnTo>
                      <a:pt x="80" y="29"/>
                    </a:lnTo>
                    <a:lnTo>
                      <a:pt x="116" y="40"/>
                    </a:lnTo>
                    <a:lnTo>
                      <a:pt x="144" y="51"/>
                    </a:lnTo>
                    <a:lnTo>
                      <a:pt x="152" y="74"/>
                    </a:lnTo>
                    <a:lnTo>
                      <a:pt x="152" y="93"/>
                    </a:lnTo>
                    <a:lnTo>
                      <a:pt x="129" y="82"/>
                    </a:lnTo>
                    <a:lnTo>
                      <a:pt x="61" y="48"/>
                    </a:lnTo>
                    <a:lnTo>
                      <a:pt x="44" y="30"/>
                    </a:lnTo>
                    <a:lnTo>
                      <a:pt x="17" y="29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5" name="Freeform 147"/>
              <p:cNvSpPr>
                <a:spLocks/>
              </p:cNvSpPr>
              <p:nvPr/>
            </p:nvSpPr>
            <p:spPr bwMode="auto">
              <a:xfrm flipV="1">
                <a:off x="3221" y="1149"/>
                <a:ext cx="74" cy="32"/>
              </a:xfrm>
              <a:custGeom>
                <a:avLst/>
                <a:gdLst>
                  <a:gd name="T0" fmla="*/ 0 w 148"/>
                  <a:gd name="T1" fmla="*/ 48 h 65"/>
                  <a:gd name="T2" fmla="*/ 93 w 148"/>
                  <a:gd name="T3" fmla="*/ 65 h 65"/>
                  <a:gd name="T4" fmla="*/ 131 w 148"/>
                  <a:gd name="T5" fmla="*/ 53 h 65"/>
                  <a:gd name="T6" fmla="*/ 148 w 148"/>
                  <a:gd name="T7" fmla="*/ 33 h 65"/>
                  <a:gd name="T8" fmla="*/ 143 w 148"/>
                  <a:gd name="T9" fmla="*/ 8 h 65"/>
                  <a:gd name="T10" fmla="*/ 106 w 148"/>
                  <a:gd name="T11" fmla="*/ 0 h 65"/>
                  <a:gd name="T12" fmla="*/ 80 w 148"/>
                  <a:gd name="T13" fmla="*/ 10 h 65"/>
                  <a:gd name="T14" fmla="*/ 82 w 148"/>
                  <a:gd name="T15" fmla="*/ 31 h 65"/>
                  <a:gd name="T16" fmla="*/ 30 w 148"/>
                  <a:gd name="T17" fmla="*/ 36 h 65"/>
                  <a:gd name="T18" fmla="*/ 0 w 148"/>
                  <a:gd name="T19" fmla="*/ 48 h 65"/>
                  <a:gd name="T20" fmla="*/ 0 w 148"/>
                  <a:gd name="T21" fmla="*/ 4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65">
                    <a:moveTo>
                      <a:pt x="0" y="48"/>
                    </a:moveTo>
                    <a:lnTo>
                      <a:pt x="93" y="65"/>
                    </a:lnTo>
                    <a:lnTo>
                      <a:pt x="131" y="53"/>
                    </a:lnTo>
                    <a:lnTo>
                      <a:pt x="148" y="33"/>
                    </a:lnTo>
                    <a:lnTo>
                      <a:pt x="143" y="8"/>
                    </a:lnTo>
                    <a:lnTo>
                      <a:pt x="106" y="0"/>
                    </a:lnTo>
                    <a:lnTo>
                      <a:pt x="80" y="10"/>
                    </a:lnTo>
                    <a:lnTo>
                      <a:pt x="82" y="31"/>
                    </a:lnTo>
                    <a:lnTo>
                      <a:pt x="30" y="36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6" name="Freeform 148"/>
              <p:cNvSpPr>
                <a:spLocks/>
              </p:cNvSpPr>
              <p:nvPr/>
            </p:nvSpPr>
            <p:spPr bwMode="auto">
              <a:xfrm flipV="1">
                <a:off x="3138" y="1190"/>
                <a:ext cx="77" cy="28"/>
              </a:xfrm>
              <a:custGeom>
                <a:avLst/>
                <a:gdLst>
                  <a:gd name="T0" fmla="*/ 7 w 154"/>
                  <a:gd name="T1" fmla="*/ 50 h 57"/>
                  <a:gd name="T2" fmla="*/ 36 w 154"/>
                  <a:gd name="T3" fmla="*/ 55 h 57"/>
                  <a:gd name="T4" fmla="*/ 70 w 154"/>
                  <a:gd name="T5" fmla="*/ 57 h 57"/>
                  <a:gd name="T6" fmla="*/ 96 w 154"/>
                  <a:gd name="T7" fmla="*/ 51 h 57"/>
                  <a:gd name="T8" fmla="*/ 154 w 154"/>
                  <a:gd name="T9" fmla="*/ 55 h 57"/>
                  <a:gd name="T10" fmla="*/ 123 w 154"/>
                  <a:gd name="T11" fmla="*/ 46 h 57"/>
                  <a:gd name="T12" fmla="*/ 110 w 154"/>
                  <a:gd name="T13" fmla="*/ 31 h 57"/>
                  <a:gd name="T14" fmla="*/ 83 w 154"/>
                  <a:gd name="T15" fmla="*/ 31 h 57"/>
                  <a:gd name="T16" fmla="*/ 62 w 154"/>
                  <a:gd name="T17" fmla="*/ 44 h 57"/>
                  <a:gd name="T18" fmla="*/ 45 w 154"/>
                  <a:gd name="T19" fmla="*/ 44 h 57"/>
                  <a:gd name="T20" fmla="*/ 39 w 154"/>
                  <a:gd name="T21" fmla="*/ 25 h 57"/>
                  <a:gd name="T22" fmla="*/ 22 w 154"/>
                  <a:gd name="T23" fmla="*/ 15 h 57"/>
                  <a:gd name="T24" fmla="*/ 3 w 154"/>
                  <a:gd name="T25" fmla="*/ 0 h 57"/>
                  <a:gd name="T26" fmla="*/ 1 w 154"/>
                  <a:gd name="T27" fmla="*/ 19 h 57"/>
                  <a:gd name="T28" fmla="*/ 0 w 154"/>
                  <a:gd name="T29" fmla="*/ 32 h 57"/>
                  <a:gd name="T30" fmla="*/ 7 w 154"/>
                  <a:gd name="T31" fmla="*/ 50 h 57"/>
                  <a:gd name="T32" fmla="*/ 7 w 154"/>
                  <a:gd name="T33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57">
                    <a:moveTo>
                      <a:pt x="7" y="50"/>
                    </a:moveTo>
                    <a:lnTo>
                      <a:pt x="36" y="55"/>
                    </a:lnTo>
                    <a:lnTo>
                      <a:pt x="70" y="57"/>
                    </a:lnTo>
                    <a:lnTo>
                      <a:pt x="96" y="51"/>
                    </a:lnTo>
                    <a:lnTo>
                      <a:pt x="154" y="55"/>
                    </a:lnTo>
                    <a:lnTo>
                      <a:pt x="123" y="46"/>
                    </a:lnTo>
                    <a:lnTo>
                      <a:pt x="110" y="31"/>
                    </a:lnTo>
                    <a:lnTo>
                      <a:pt x="83" y="31"/>
                    </a:lnTo>
                    <a:lnTo>
                      <a:pt x="62" y="44"/>
                    </a:lnTo>
                    <a:lnTo>
                      <a:pt x="45" y="44"/>
                    </a:lnTo>
                    <a:lnTo>
                      <a:pt x="39" y="25"/>
                    </a:lnTo>
                    <a:lnTo>
                      <a:pt x="22" y="15"/>
                    </a:lnTo>
                    <a:lnTo>
                      <a:pt x="3" y="0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7" y="50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7" name="Freeform 149"/>
              <p:cNvSpPr>
                <a:spLocks/>
              </p:cNvSpPr>
              <p:nvPr/>
            </p:nvSpPr>
            <p:spPr bwMode="auto">
              <a:xfrm flipV="1">
                <a:off x="3193" y="1166"/>
                <a:ext cx="60" cy="17"/>
              </a:xfrm>
              <a:custGeom>
                <a:avLst/>
                <a:gdLst>
                  <a:gd name="T0" fmla="*/ 74 w 120"/>
                  <a:gd name="T1" fmla="*/ 0 h 35"/>
                  <a:gd name="T2" fmla="*/ 120 w 120"/>
                  <a:gd name="T3" fmla="*/ 35 h 35"/>
                  <a:gd name="T4" fmla="*/ 85 w 120"/>
                  <a:gd name="T5" fmla="*/ 31 h 35"/>
                  <a:gd name="T6" fmla="*/ 44 w 120"/>
                  <a:gd name="T7" fmla="*/ 31 h 35"/>
                  <a:gd name="T8" fmla="*/ 72 w 120"/>
                  <a:gd name="T9" fmla="*/ 14 h 35"/>
                  <a:gd name="T10" fmla="*/ 49 w 120"/>
                  <a:gd name="T11" fmla="*/ 12 h 35"/>
                  <a:gd name="T12" fmla="*/ 0 w 120"/>
                  <a:gd name="T13" fmla="*/ 21 h 35"/>
                  <a:gd name="T14" fmla="*/ 49 w 120"/>
                  <a:gd name="T15" fmla="*/ 0 h 35"/>
                  <a:gd name="T16" fmla="*/ 74 w 120"/>
                  <a:gd name="T17" fmla="*/ 0 h 35"/>
                  <a:gd name="T18" fmla="*/ 74 w 12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35">
                    <a:moveTo>
                      <a:pt x="74" y="0"/>
                    </a:moveTo>
                    <a:lnTo>
                      <a:pt x="120" y="35"/>
                    </a:lnTo>
                    <a:lnTo>
                      <a:pt x="85" y="31"/>
                    </a:lnTo>
                    <a:lnTo>
                      <a:pt x="44" y="31"/>
                    </a:lnTo>
                    <a:lnTo>
                      <a:pt x="72" y="14"/>
                    </a:lnTo>
                    <a:lnTo>
                      <a:pt x="49" y="12"/>
                    </a:lnTo>
                    <a:lnTo>
                      <a:pt x="0" y="21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8" name="Freeform 150"/>
              <p:cNvSpPr>
                <a:spLocks/>
              </p:cNvSpPr>
              <p:nvPr/>
            </p:nvSpPr>
            <p:spPr bwMode="auto">
              <a:xfrm flipV="1">
                <a:off x="3234" y="1179"/>
                <a:ext cx="92" cy="42"/>
              </a:xfrm>
              <a:custGeom>
                <a:avLst/>
                <a:gdLst>
                  <a:gd name="T0" fmla="*/ 0 w 182"/>
                  <a:gd name="T1" fmla="*/ 0 h 84"/>
                  <a:gd name="T2" fmla="*/ 45 w 182"/>
                  <a:gd name="T3" fmla="*/ 35 h 84"/>
                  <a:gd name="T4" fmla="*/ 55 w 182"/>
                  <a:gd name="T5" fmla="*/ 63 h 84"/>
                  <a:gd name="T6" fmla="*/ 64 w 182"/>
                  <a:gd name="T7" fmla="*/ 52 h 84"/>
                  <a:gd name="T8" fmla="*/ 131 w 182"/>
                  <a:gd name="T9" fmla="*/ 54 h 84"/>
                  <a:gd name="T10" fmla="*/ 182 w 182"/>
                  <a:gd name="T11" fmla="*/ 84 h 84"/>
                  <a:gd name="T12" fmla="*/ 180 w 182"/>
                  <a:gd name="T13" fmla="*/ 71 h 84"/>
                  <a:gd name="T14" fmla="*/ 155 w 182"/>
                  <a:gd name="T15" fmla="*/ 42 h 84"/>
                  <a:gd name="T16" fmla="*/ 127 w 182"/>
                  <a:gd name="T17" fmla="*/ 42 h 84"/>
                  <a:gd name="T18" fmla="*/ 66 w 182"/>
                  <a:gd name="T19" fmla="*/ 44 h 84"/>
                  <a:gd name="T20" fmla="*/ 58 w 182"/>
                  <a:gd name="T21" fmla="*/ 33 h 84"/>
                  <a:gd name="T22" fmla="*/ 11 w 182"/>
                  <a:gd name="T23" fmla="*/ 0 h 84"/>
                  <a:gd name="T24" fmla="*/ 0 w 182"/>
                  <a:gd name="T25" fmla="*/ 0 h 84"/>
                  <a:gd name="T26" fmla="*/ 0 w 182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84">
                    <a:moveTo>
                      <a:pt x="0" y="0"/>
                    </a:moveTo>
                    <a:lnTo>
                      <a:pt x="45" y="35"/>
                    </a:lnTo>
                    <a:lnTo>
                      <a:pt x="55" y="63"/>
                    </a:lnTo>
                    <a:lnTo>
                      <a:pt x="64" y="52"/>
                    </a:lnTo>
                    <a:lnTo>
                      <a:pt x="131" y="54"/>
                    </a:lnTo>
                    <a:lnTo>
                      <a:pt x="182" y="84"/>
                    </a:lnTo>
                    <a:lnTo>
                      <a:pt x="180" y="71"/>
                    </a:lnTo>
                    <a:lnTo>
                      <a:pt x="155" y="42"/>
                    </a:lnTo>
                    <a:lnTo>
                      <a:pt x="127" y="42"/>
                    </a:lnTo>
                    <a:lnTo>
                      <a:pt x="66" y="44"/>
                    </a:lnTo>
                    <a:lnTo>
                      <a:pt x="58" y="3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9" name="Freeform 151"/>
              <p:cNvSpPr>
                <a:spLocks/>
              </p:cNvSpPr>
              <p:nvPr/>
            </p:nvSpPr>
            <p:spPr bwMode="auto">
              <a:xfrm flipV="1">
                <a:off x="3280" y="1115"/>
                <a:ext cx="44" cy="82"/>
              </a:xfrm>
              <a:custGeom>
                <a:avLst/>
                <a:gdLst>
                  <a:gd name="T0" fmla="*/ 21 w 87"/>
                  <a:gd name="T1" fmla="*/ 4 h 163"/>
                  <a:gd name="T2" fmla="*/ 57 w 87"/>
                  <a:gd name="T3" fmla="*/ 28 h 163"/>
                  <a:gd name="T4" fmla="*/ 63 w 87"/>
                  <a:gd name="T5" fmla="*/ 64 h 163"/>
                  <a:gd name="T6" fmla="*/ 59 w 87"/>
                  <a:gd name="T7" fmla="*/ 118 h 163"/>
                  <a:gd name="T8" fmla="*/ 76 w 87"/>
                  <a:gd name="T9" fmla="*/ 118 h 163"/>
                  <a:gd name="T10" fmla="*/ 76 w 87"/>
                  <a:gd name="T11" fmla="*/ 72 h 163"/>
                  <a:gd name="T12" fmla="*/ 87 w 87"/>
                  <a:gd name="T13" fmla="*/ 127 h 163"/>
                  <a:gd name="T14" fmla="*/ 72 w 87"/>
                  <a:gd name="T15" fmla="*/ 161 h 163"/>
                  <a:gd name="T16" fmla="*/ 26 w 87"/>
                  <a:gd name="T17" fmla="*/ 163 h 163"/>
                  <a:gd name="T18" fmla="*/ 42 w 87"/>
                  <a:gd name="T19" fmla="*/ 131 h 163"/>
                  <a:gd name="T20" fmla="*/ 51 w 87"/>
                  <a:gd name="T21" fmla="*/ 82 h 163"/>
                  <a:gd name="T22" fmla="*/ 51 w 87"/>
                  <a:gd name="T23" fmla="*/ 30 h 163"/>
                  <a:gd name="T24" fmla="*/ 0 w 87"/>
                  <a:gd name="T25" fmla="*/ 0 h 163"/>
                  <a:gd name="T26" fmla="*/ 21 w 87"/>
                  <a:gd name="T27" fmla="*/ 4 h 163"/>
                  <a:gd name="T28" fmla="*/ 21 w 87"/>
                  <a:gd name="T29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63">
                    <a:moveTo>
                      <a:pt x="21" y="4"/>
                    </a:moveTo>
                    <a:lnTo>
                      <a:pt x="57" y="28"/>
                    </a:lnTo>
                    <a:lnTo>
                      <a:pt x="63" y="64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76" y="72"/>
                    </a:lnTo>
                    <a:lnTo>
                      <a:pt x="87" y="127"/>
                    </a:lnTo>
                    <a:lnTo>
                      <a:pt x="72" y="161"/>
                    </a:lnTo>
                    <a:lnTo>
                      <a:pt x="26" y="163"/>
                    </a:lnTo>
                    <a:lnTo>
                      <a:pt x="42" y="131"/>
                    </a:lnTo>
                    <a:lnTo>
                      <a:pt x="51" y="82"/>
                    </a:lnTo>
                    <a:lnTo>
                      <a:pt x="51" y="30"/>
                    </a:lnTo>
                    <a:lnTo>
                      <a:pt x="0" y="0"/>
                    </a:lnTo>
                    <a:lnTo>
                      <a:pt x="21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0" name="Freeform 152"/>
              <p:cNvSpPr>
                <a:spLocks/>
              </p:cNvSpPr>
              <p:nvPr/>
            </p:nvSpPr>
            <p:spPr bwMode="auto">
              <a:xfrm flipV="1">
                <a:off x="3007" y="1098"/>
                <a:ext cx="296" cy="53"/>
              </a:xfrm>
              <a:custGeom>
                <a:avLst/>
                <a:gdLst>
                  <a:gd name="T0" fmla="*/ 578 w 591"/>
                  <a:gd name="T1" fmla="*/ 70 h 107"/>
                  <a:gd name="T2" fmla="*/ 559 w 591"/>
                  <a:gd name="T3" fmla="*/ 72 h 107"/>
                  <a:gd name="T4" fmla="*/ 548 w 591"/>
                  <a:gd name="T5" fmla="*/ 80 h 107"/>
                  <a:gd name="T6" fmla="*/ 542 w 591"/>
                  <a:gd name="T7" fmla="*/ 88 h 107"/>
                  <a:gd name="T8" fmla="*/ 534 w 591"/>
                  <a:gd name="T9" fmla="*/ 97 h 107"/>
                  <a:gd name="T10" fmla="*/ 502 w 591"/>
                  <a:gd name="T11" fmla="*/ 99 h 107"/>
                  <a:gd name="T12" fmla="*/ 443 w 591"/>
                  <a:gd name="T13" fmla="*/ 99 h 107"/>
                  <a:gd name="T14" fmla="*/ 384 w 591"/>
                  <a:gd name="T15" fmla="*/ 101 h 107"/>
                  <a:gd name="T16" fmla="*/ 255 w 591"/>
                  <a:gd name="T17" fmla="*/ 107 h 107"/>
                  <a:gd name="T18" fmla="*/ 166 w 591"/>
                  <a:gd name="T19" fmla="*/ 107 h 107"/>
                  <a:gd name="T20" fmla="*/ 110 w 591"/>
                  <a:gd name="T21" fmla="*/ 105 h 107"/>
                  <a:gd name="T22" fmla="*/ 110 w 591"/>
                  <a:gd name="T23" fmla="*/ 91 h 107"/>
                  <a:gd name="T24" fmla="*/ 118 w 591"/>
                  <a:gd name="T25" fmla="*/ 97 h 107"/>
                  <a:gd name="T26" fmla="*/ 150 w 591"/>
                  <a:gd name="T27" fmla="*/ 101 h 107"/>
                  <a:gd name="T28" fmla="*/ 228 w 591"/>
                  <a:gd name="T29" fmla="*/ 101 h 107"/>
                  <a:gd name="T30" fmla="*/ 312 w 591"/>
                  <a:gd name="T31" fmla="*/ 97 h 107"/>
                  <a:gd name="T32" fmla="*/ 88 w 591"/>
                  <a:gd name="T33" fmla="*/ 86 h 107"/>
                  <a:gd name="T34" fmla="*/ 25 w 591"/>
                  <a:gd name="T35" fmla="*/ 88 h 107"/>
                  <a:gd name="T36" fmla="*/ 0 w 591"/>
                  <a:gd name="T37" fmla="*/ 80 h 107"/>
                  <a:gd name="T38" fmla="*/ 0 w 591"/>
                  <a:gd name="T39" fmla="*/ 65 h 107"/>
                  <a:gd name="T40" fmla="*/ 4 w 591"/>
                  <a:gd name="T41" fmla="*/ 44 h 107"/>
                  <a:gd name="T42" fmla="*/ 29 w 591"/>
                  <a:gd name="T43" fmla="*/ 29 h 107"/>
                  <a:gd name="T44" fmla="*/ 12 w 591"/>
                  <a:gd name="T45" fmla="*/ 46 h 107"/>
                  <a:gd name="T46" fmla="*/ 8 w 591"/>
                  <a:gd name="T47" fmla="*/ 63 h 107"/>
                  <a:gd name="T48" fmla="*/ 15 w 591"/>
                  <a:gd name="T49" fmla="*/ 76 h 107"/>
                  <a:gd name="T50" fmla="*/ 44 w 591"/>
                  <a:gd name="T51" fmla="*/ 65 h 107"/>
                  <a:gd name="T52" fmla="*/ 86 w 591"/>
                  <a:gd name="T53" fmla="*/ 59 h 107"/>
                  <a:gd name="T54" fmla="*/ 145 w 591"/>
                  <a:gd name="T55" fmla="*/ 51 h 107"/>
                  <a:gd name="T56" fmla="*/ 226 w 591"/>
                  <a:gd name="T57" fmla="*/ 23 h 107"/>
                  <a:gd name="T58" fmla="*/ 274 w 591"/>
                  <a:gd name="T59" fmla="*/ 0 h 107"/>
                  <a:gd name="T60" fmla="*/ 264 w 591"/>
                  <a:gd name="T61" fmla="*/ 19 h 107"/>
                  <a:gd name="T62" fmla="*/ 280 w 591"/>
                  <a:gd name="T63" fmla="*/ 25 h 107"/>
                  <a:gd name="T64" fmla="*/ 325 w 591"/>
                  <a:gd name="T65" fmla="*/ 29 h 107"/>
                  <a:gd name="T66" fmla="*/ 282 w 591"/>
                  <a:gd name="T67" fmla="*/ 32 h 107"/>
                  <a:gd name="T68" fmla="*/ 226 w 591"/>
                  <a:gd name="T69" fmla="*/ 38 h 107"/>
                  <a:gd name="T70" fmla="*/ 148 w 591"/>
                  <a:gd name="T71" fmla="*/ 65 h 107"/>
                  <a:gd name="T72" fmla="*/ 122 w 591"/>
                  <a:gd name="T73" fmla="*/ 69 h 107"/>
                  <a:gd name="T74" fmla="*/ 167 w 591"/>
                  <a:gd name="T75" fmla="*/ 74 h 107"/>
                  <a:gd name="T76" fmla="*/ 232 w 591"/>
                  <a:gd name="T77" fmla="*/ 84 h 107"/>
                  <a:gd name="T78" fmla="*/ 285 w 591"/>
                  <a:gd name="T79" fmla="*/ 89 h 107"/>
                  <a:gd name="T80" fmla="*/ 365 w 591"/>
                  <a:gd name="T81" fmla="*/ 72 h 107"/>
                  <a:gd name="T82" fmla="*/ 293 w 591"/>
                  <a:gd name="T83" fmla="*/ 61 h 107"/>
                  <a:gd name="T84" fmla="*/ 339 w 591"/>
                  <a:gd name="T85" fmla="*/ 46 h 107"/>
                  <a:gd name="T86" fmla="*/ 377 w 591"/>
                  <a:gd name="T87" fmla="*/ 29 h 107"/>
                  <a:gd name="T88" fmla="*/ 356 w 591"/>
                  <a:gd name="T89" fmla="*/ 53 h 107"/>
                  <a:gd name="T90" fmla="*/ 382 w 591"/>
                  <a:gd name="T91" fmla="*/ 70 h 107"/>
                  <a:gd name="T92" fmla="*/ 354 w 591"/>
                  <a:gd name="T93" fmla="*/ 86 h 107"/>
                  <a:gd name="T94" fmla="*/ 388 w 591"/>
                  <a:gd name="T95" fmla="*/ 89 h 107"/>
                  <a:gd name="T96" fmla="*/ 398 w 591"/>
                  <a:gd name="T97" fmla="*/ 70 h 107"/>
                  <a:gd name="T98" fmla="*/ 455 w 591"/>
                  <a:gd name="T99" fmla="*/ 59 h 107"/>
                  <a:gd name="T100" fmla="*/ 394 w 591"/>
                  <a:gd name="T101" fmla="*/ 48 h 107"/>
                  <a:gd name="T102" fmla="*/ 464 w 591"/>
                  <a:gd name="T103" fmla="*/ 32 h 107"/>
                  <a:gd name="T104" fmla="*/ 472 w 591"/>
                  <a:gd name="T105" fmla="*/ 51 h 107"/>
                  <a:gd name="T106" fmla="*/ 512 w 591"/>
                  <a:gd name="T107" fmla="*/ 46 h 107"/>
                  <a:gd name="T108" fmla="*/ 487 w 591"/>
                  <a:gd name="T109" fmla="*/ 88 h 107"/>
                  <a:gd name="T110" fmla="*/ 533 w 591"/>
                  <a:gd name="T111" fmla="*/ 67 h 107"/>
                  <a:gd name="T112" fmla="*/ 574 w 591"/>
                  <a:gd name="T113" fmla="*/ 42 h 107"/>
                  <a:gd name="T114" fmla="*/ 591 w 591"/>
                  <a:gd name="T115" fmla="*/ 34 h 107"/>
                  <a:gd name="T116" fmla="*/ 578 w 591"/>
                  <a:gd name="T117" fmla="*/ 70 h 107"/>
                  <a:gd name="T118" fmla="*/ 578 w 591"/>
                  <a:gd name="T119" fmla="*/ 7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1" h="107">
                    <a:moveTo>
                      <a:pt x="578" y="70"/>
                    </a:moveTo>
                    <a:lnTo>
                      <a:pt x="559" y="72"/>
                    </a:lnTo>
                    <a:lnTo>
                      <a:pt x="548" y="80"/>
                    </a:lnTo>
                    <a:lnTo>
                      <a:pt x="542" y="88"/>
                    </a:lnTo>
                    <a:lnTo>
                      <a:pt x="534" y="97"/>
                    </a:lnTo>
                    <a:lnTo>
                      <a:pt x="502" y="99"/>
                    </a:lnTo>
                    <a:lnTo>
                      <a:pt x="443" y="99"/>
                    </a:lnTo>
                    <a:lnTo>
                      <a:pt x="384" y="101"/>
                    </a:lnTo>
                    <a:lnTo>
                      <a:pt x="255" y="107"/>
                    </a:lnTo>
                    <a:lnTo>
                      <a:pt x="166" y="107"/>
                    </a:lnTo>
                    <a:lnTo>
                      <a:pt x="110" y="105"/>
                    </a:lnTo>
                    <a:lnTo>
                      <a:pt x="110" y="91"/>
                    </a:lnTo>
                    <a:lnTo>
                      <a:pt x="118" y="97"/>
                    </a:lnTo>
                    <a:lnTo>
                      <a:pt x="150" y="101"/>
                    </a:lnTo>
                    <a:lnTo>
                      <a:pt x="228" y="101"/>
                    </a:lnTo>
                    <a:lnTo>
                      <a:pt x="312" y="97"/>
                    </a:lnTo>
                    <a:lnTo>
                      <a:pt x="88" y="86"/>
                    </a:lnTo>
                    <a:lnTo>
                      <a:pt x="25" y="88"/>
                    </a:lnTo>
                    <a:lnTo>
                      <a:pt x="0" y="80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29" y="29"/>
                    </a:lnTo>
                    <a:lnTo>
                      <a:pt x="12" y="46"/>
                    </a:lnTo>
                    <a:lnTo>
                      <a:pt x="8" y="63"/>
                    </a:lnTo>
                    <a:lnTo>
                      <a:pt x="15" y="76"/>
                    </a:lnTo>
                    <a:lnTo>
                      <a:pt x="44" y="65"/>
                    </a:lnTo>
                    <a:lnTo>
                      <a:pt x="86" y="59"/>
                    </a:lnTo>
                    <a:lnTo>
                      <a:pt x="145" y="51"/>
                    </a:lnTo>
                    <a:lnTo>
                      <a:pt x="226" y="23"/>
                    </a:lnTo>
                    <a:lnTo>
                      <a:pt x="274" y="0"/>
                    </a:lnTo>
                    <a:lnTo>
                      <a:pt x="264" y="19"/>
                    </a:lnTo>
                    <a:lnTo>
                      <a:pt x="280" y="25"/>
                    </a:lnTo>
                    <a:lnTo>
                      <a:pt x="325" y="29"/>
                    </a:lnTo>
                    <a:lnTo>
                      <a:pt x="282" y="32"/>
                    </a:lnTo>
                    <a:lnTo>
                      <a:pt x="226" y="38"/>
                    </a:lnTo>
                    <a:lnTo>
                      <a:pt x="148" y="65"/>
                    </a:lnTo>
                    <a:lnTo>
                      <a:pt x="122" y="69"/>
                    </a:lnTo>
                    <a:lnTo>
                      <a:pt x="167" y="74"/>
                    </a:lnTo>
                    <a:lnTo>
                      <a:pt x="232" y="84"/>
                    </a:lnTo>
                    <a:lnTo>
                      <a:pt x="285" y="89"/>
                    </a:lnTo>
                    <a:lnTo>
                      <a:pt x="365" y="72"/>
                    </a:lnTo>
                    <a:lnTo>
                      <a:pt x="293" y="61"/>
                    </a:lnTo>
                    <a:lnTo>
                      <a:pt x="339" y="46"/>
                    </a:lnTo>
                    <a:lnTo>
                      <a:pt x="377" y="29"/>
                    </a:lnTo>
                    <a:lnTo>
                      <a:pt x="356" y="53"/>
                    </a:lnTo>
                    <a:lnTo>
                      <a:pt x="382" y="70"/>
                    </a:lnTo>
                    <a:lnTo>
                      <a:pt x="354" y="86"/>
                    </a:lnTo>
                    <a:lnTo>
                      <a:pt x="388" y="89"/>
                    </a:lnTo>
                    <a:lnTo>
                      <a:pt x="398" y="70"/>
                    </a:lnTo>
                    <a:lnTo>
                      <a:pt x="455" y="59"/>
                    </a:lnTo>
                    <a:lnTo>
                      <a:pt x="394" y="48"/>
                    </a:lnTo>
                    <a:lnTo>
                      <a:pt x="464" y="32"/>
                    </a:lnTo>
                    <a:lnTo>
                      <a:pt x="472" y="51"/>
                    </a:lnTo>
                    <a:lnTo>
                      <a:pt x="512" y="46"/>
                    </a:lnTo>
                    <a:lnTo>
                      <a:pt x="487" y="88"/>
                    </a:lnTo>
                    <a:lnTo>
                      <a:pt x="533" y="67"/>
                    </a:lnTo>
                    <a:lnTo>
                      <a:pt x="574" y="42"/>
                    </a:lnTo>
                    <a:lnTo>
                      <a:pt x="591" y="34"/>
                    </a:lnTo>
                    <a:lnTo>
                      <a:pt x="578" y="70"/>
                    </a:lnTo>
                    <a:lnTo>
                      <a:pt x="578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1" name="Freeform 153"/>
              <p:cNvSpPr>
                <a:spLocks/>
              </p:cNvSpPr>
              <p:nvPr/>
            </p:nvSpPr>
            <p:spPr bwMode="auto">
              <a:xfrm flipV="1">
                <a:off x="3015" y="1133"/>
                <a:ext cx="127" cy="61"/>
              </a:xfrm>
              <a:custGeom>
                <a:avLst/>
                <a:gdLst>
                  <a:gd name="T0" fmla="*/ 227 w 255"/>
                  <a:gd name="T1" fmla="*/ 24 h 121"/>
                  <a:gd name="T2" fmla="*/ 162 w 255"/>
                  <a:gd name="T3" fmla="*/ 41 h 121"/>
                  <a:gd name="T4" fmla="*/ 128 w 255"/>
                  <a:gd name="T5" fmla="*/ 62 h 121"/>
                  <a:gd name="T6" fmla="*/ 97 w 255"/>
                  <a:gd name="T7" fmla="*/ 68 h 121"/>
                  <a:gd name="T8" fmla="*/ 50 w 255"/>
                  <a:gd name="T9" fmla="*/ 91 h 121"/>
                  <a:gd name="T10" fmla="*/ 0 w 255"/>
                  <a:gd name="T11" fmla="*/ 121 h 121"/>
                  <a:gd name="T12" fmla="*/ 21 w 255"/>
                  <a:gd name="T13" fmla="*/ 98 h 121"/>
                  <a:gd name="T14" fmla="*/ 67 w 255"/>
                  <a:gd name="T15" fmla="*/ 74 h 121"/>
                  <a:gd name="T16" fmla="*/ 126 w 255"/>
                  <a:gd name="T17" fmla="*/ 51 h 121"/>
                  <a:gd name="T18" fmla="*/ 187 w 255"/>
                  <a:gd name="T19" fmla="*/ 28 h 121"/>
                  <a:gd name="T20" fmla="*/ 255 w 255"/>
                  <a:gd name="T21" fmla="*/ 0 h 121"/>
                  <a:gd name="T22" fmla="*/ 227 w 255"/>
                  <a:gd name="T23" fmla="*/ 24 h 121"/>
                  <a:gd name="T24" fmla="*/ 227 w 255"/>
                  <a:gd name="T25" fmla="*/ 2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5" h="121">
                    <a:moveTo>
                      <a:pt x="227" y="24"/>
                    </a:moveTo>
                    <a:lnTo>
                      <a:pt x="162" y="41"/>
                    </a:lnTo>
                    <a:lnTo>
                      <a:pt x="128" y="62"/>
                    </a:lnTo>
                    <a:lnTo>
                      <a:pt x="97" y="68"/>
                    </a:lnTo>
                    <a:lnTo>
                      <a:pt x="50" y="91"/>
                    </a:lnTo>
                    <a:lnTo>
                      <a:pt x="0" y="121"/>
                    </a:lnTo>
                    <a:lnTo>
                      <a:pt x="21" y="98"/>
                    </a:lnTo>
                    <a:lnTo>
                      <a:pt x="67" y="74"/>
                    </a:lnTo>
                    <a:lnTo>
                      <a:pt x="126" y="51"/>
                    </a:lnTo>
                    <a:lnTo>
                      <a:pt x="187" y="28"/>
                    </a:lnTo>
                    <a:lnTo>
                      <a:pt x="255" y="0"/>
                    </a:lnTo>
                    <a:lnTo>
                      <a:pt x="227" y="24"/>
                    </a:lnTo>
                    <a:lnTo>
                      <a:pt x="2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2" name="Freeform 154"/>
              <p:cNvSpPr>
                <a:spLocks/>
              </p:cNvSpPr>
              <p:nvPr/>
            </p:nvSpPr>
            <p:spPr bwMode="auto">
              <a:xfrm flipV="1">
                <a:off x="2952" y="1110"/>
                <a:ext cx="83" cy="38"/>
              </a:xfrm>
              <a:custGeom>
                <a:avLst/>
                <a:gdLst>
                  <a:gd name="T0" fmla="*/ 165 w 165"/>
                  <a:gd name="T1" fmla="*/ 0 h 76"/>
                  <a:gd name="T2" fmla="*/ 135 w 165"/>
                  <a:gd name="T3" fmla="*/ 2 h 76"/>
                  <a:gd name="T4" fmla="*/ 87 w 165"/>
                  <a:gd name="T5" fmla="*/ 11 h 76"/>
                  <a:gd name="T6" fmla="*/ 63 w 165"/>
                  <a:gd name="T7" fmla="*/ 11 h 76"/>
                  <a:gd name="T8" fmla="*/ 32 w 165"/>
                  <a:gd name="T9" fmla="*/ 17 h 76"/>
                  <a:gd name="T10" fmla="*/ 15 w 165"/>
                  <a:gd name="T11" fmla="*/ 30 h 76"/>
                  <a:gd name="T12" fmla="*/ 2 w 165"/>
                  <a:gd name="T13" fmla="*/ 44 h 76"/>
                  <a:gd name="T14" fmla="*/ 0 w 165"/>
                  <a:gd name="T15" fmla="*/ 61 h 76"/>
                  <a:gd name="T16" fmla="*/ 6 w 165"/>
                  <a:gd name="T17" fmla="*/ 72 h 76"/>
                  <a:gd name="T18" fmla="*/ 36 w 165"/>
                  <a:gd name="T19" fmla="*/ 76 h 76"/>
                  <a:gd name="T20" fmla="*/ 87 w 165"/>
                  <a:gd name="T21" fmla="*/ 74 h 76"/>
                  <a:gd name="T22" fmla="*/ 123 w 165"/>
                  <a:gd name="T23" fmla="*/ 74 h 76"/>
                  <a:gd name="T24" fmla="*/ 108 w 165"/>
                  <a:gd name="T25" fmla="*/ 66 h 76"/>
                  <a:gd name="T26" fmla="*/ 80 w 165"/>
                  <a:gd name="T27" fmla="*/ 66 h 76"/>
                  <a:gd name="T28" fmla="*/ 70 w 165"/>
                  <a:gd name="T29" fmla="*/ 57 h 76"/>
                  <a:gd name="T30" fmla="*/ 57 w 165"/>
                  <a:gd name="T31" fmla="*/ 64 h 76"/>
                  <a:gd name="T32" fmla="*/ 28 w 165"/>
                  <a:gd name="T33" fmla="*/ 66 h 76"/>
                  <a:gd name="T34" fmla="*/ 13 w 165"/>
                  <a:gd name="T35" fmla="*/ 64 h 76"/>
                  <a:gd name="T36" fmla="*/ 9 w 165"/>
                  <a:gd name="T37" fmla="*/ 51 h 76"/>
                  <a:gd name="T38" fmla="*/ 28 w 165"/>
                  <a:gd name="T39" fmla="*/ 28 h 76"/>
                  <a:gd name="T40" fmla="*/ 47 w 165"/>
                  <a:gd name="T41" fmla="*/ 21 h 76"/>
                  <a:gd name="T42" fmla="*/ 91 w 165"/>
                  <a:gd name="T43" fmla="*/ 21 h 76"/>
                  <a:gd name="T44" fmla="*/ 104 w 165"/>
                  <a:gd name="T45" fmla="*/ 21 h 76"/>
                  <a:gd name="T46" fmla="*/ 118 w 165"/>
                  <a:gd name="T47" fmla="*/ 15 h 76"/>
                  <a:gd name="T48" fmla="*/ 156 w 165"/>
                  <a:gd name="T49" fmla="*/ 7 h 76"/>
                  <a:gd name="T50" fmla="*/ 165 w 165"/>
                  <a:gd name="T51" fmla="*/ 0 h 76"/>
                  <a:gd name="T52" fmla="*/ 165 w 165"/>
                  <a:gd name="T5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" h="76">
                    <a:moveTo>
                      <a:pt x="165" y="0"/>
                    </a:moveTo>
                    <a:lnTo>
                      <a:pt x="135" y="2"/>
                    </a:lnTo>
                    <a:lnTo>
                      <a:pt x="87" y="11"/>
                    </a:lnTo>
                    <a:lnTo>
                      <a:pt x="63" y="11"/>
                    </a:lnTo>
                    <a:lnTo>
                      <a:pt x="32" y="17"/>
                    </a:lnTo>
                    <a:lnTo>
                      <a:pt x="15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36" y="76"/>
                    </a:lnTo>
                    <a:lnTo>
                      <a:pt x="87" y="74"/>
                    </a:lnTo>
                    <a:lnTo>
                      <a:pt x="123" y="74"/>
                    </a:lnTo>
                    <a:lnTo>
                      <a:pt x="108" y="66"/>
                    </a:lnTo>
                    <a:lnTo>
                      <a:pt x="80" y="66"/>
                    </a:lnTo>
                    <a:lnTo>
                      <a:pt x="70" y="57"/>
                    </a:lnTo>
                    <a:lnTo>
                      <a:pt x="57" y="64"/>
                    </a:lnTo>
                    <a:lnTo>
                      <a:pt x="28" y="66"/>
                    </a:lnTo>
                    <a:lnTo>
                      <a:pt x="13" y="64"/>
                    </a:lnTo>
                    <a:lnTo>
                      <a:pt x="9" y="51"/>
                    </a:lnTo>
                    <a:lnTo>
                      <a:pt x="28" y="28"/>
                    </a:lnTo>
                    <a:lnTo>
                      <a:pt x="47" y="21"/>
                    </a:lnTo>
                    <a:lnTo>
                      <a:pt x="91" y="21"/>
                    </a:lnTo>
                    <a:lnTo>
                      <a:pt x="104" y="21"/>
                    </a:lnTo>
                    <a:lnTo>
                      <a:pt x="118" y="15"/>
                    </a:lnTo>
                    <a:lnTo>
                      <a:pt x="156" y="7"/>
                    </a:lnTo>
                    <a:lnTo>
                      <a:pt x="165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3" name="Freeform 155"/>
              <p:cNvSpPr>
                <a:spLocks/>
              </p:cNvSpPr>
              <p:nvPr/>
            </p:nvSpPr>
            <p:spPr bwMode="auto">
              <a:xfrm flipV="1">
                <a:off x="3055" y="1100"/>
                <a:ext cx="46" cy="12"/>
              </a:xfrm>
              <a:custGeom>
                <a:avLst/>
                <a:gdLst>
                  <a:gd name="T0" fmla="*/ 23 w 93"/>
                  <a:gd name="T1" fmla="*/ 10 h 25"/>
                  <a:gd name="T2" fmla="*/ 23 w 93"/>
                  <a:gd name="T3" fmla="*/ 17 h 25"/>
                  <a:gd name="T4" fmla="*/ 93 w 93"/>
                  <a:gd name="T5" fmla="*/ 25 h 25"/>
                  <a:gd name="T6" fmla="*/ 17 w 93"/>
                  <a:gd name="T7" fmla="*/ 23 h 25"/>
                  <a:gd name="T8" fmla="*/ 6 w 93"/>
                  <a:gd name="T9" fmla="*/ 17 h 25"/>
                  <a:gd name="T10" fmla="*/ 0 w 93"/>
                  <a:gd name="T11" fmla="*/ 0 h 25"/>
                  <a:gd name="T12" fmla="*/ 25 w 93"/>
                  <a:gd name="T13" fmla="*/ 0 h 25"/>
                  <a:gd name="T14" fmla="*/ 23 w 93"/>
                  <a:gd name="T15" fmla="*/ 10 h 25"/>
                  <a:gd name="T16" fmla="*/ 23 w 93"/>
                  <a:gd name="T17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5">
                    <a:moveTo>
                      <a:pt x="23" y="10"/>
                    </a:moveTo>
                    <a:lnTo>
                      <a:pt x="23" y="17"/>
                    </a:lnTo>
                    <a:lnTo>
                      <a:pt x="93" y="25"/>
                    </a:lnTo>
                    <a:lnTo>
                      <a:pt x="17" y="23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6044" name="Freeform 156"/>
            <p:cNvSpPr>
              <a:spLocks/>
            </p:cNvSpPr>
            <p:nvPr/>
          </p:nvSpPr>
          <p:spPr bwMode="auto">
            <a:xfrm>
              <a:off x="4013" y="862"/>
              <a:ext cx="142" cy="306"/>
            </a:xfrm>
            <a:custGeom>
              <a:avLst/>
              <a:gdLst>
                <a:gd name="T0" fmla="*/ 199 w 283"/>
                <a:gd name="T1" fmla="*/ 13 h 612"/>
                <a:gd name="T2" fmla="*/ 186 w 283"/>
                <a:gd name="T3" fmla="*/ 118 h 612"/>
                <a:gd name="T4" fmla="*/ 106 w 283"/>
                <a:gd name="T5" fmla="*/ 186 h 612"/>
                <a:gd name="T6" fmla="*/ 57 w 283"/>
                <a:gd name="T7" fmla="*/ 327 h 612"/>
                <a:gd name="T8" fmla="*/ 0 w 283"/>
                <a:gd name="T9" fmla="*/ 490 h 612"/>
                <a:gd name="T10" fmla="*/ 0 w 283"/>
                <a:gd name="T11" fmla="*/ 612 h 612"/>
                <a:gd name="T12" fmla="*/ 199 w 283"/>
                <a:gd name="T13" fmla="*/ 296 h 612"/>
                <a:gd name="T14" fmla="*/ 277 w 283"/>
                <a:gd name="T15" fmla="*/ 59 h 612"/>
                <a:gd name="T16" fmla="*/ 283 w 283"/>
                <a:gd name="T17" fmla="*/ 19 h 612"/>
                <a:gd name="T18" fmla="*/ 264 w 283"/>
                <a:gd name="T19" fmla="*/ 0 h 612"/>
                <a:gd name="T20" fmla="*/ 199 w 283"/>
                <a:gd name="T21" fmla="*/ 13 h 612"/>
                <a:gd name="T22" fmla="*/ 199 w 283"/>
                <a:gd name="T23" fmla="*/ 13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3" h="612">
                  <a:moveTo>
                    <a:pt x="199" y="13"/>
                  </a:moveTo>
                  <a:lnTo>
                    <a:pt x="186" y="118"/>
                  </a:lnTo>
                  <a:lnTo>
                    <a:pt x="106" y="186"/>
                  </a:lnTo>
                  <a:lnTo>
                    <a:pt x="57" y="327"/>
                  </a:lnTo>
                  <a:lnTo>
                    <a:pt x="0" y="490"/>
                  </a:lnTo>
                  <a:lnTo>
                    <a:pt x="0" y="612"/>
                  </a:lnTo>
                  <a:lnTo>
                    <a:pt x="199" y="296"/>
                  </a:lnTo>
                  <a:lnTo>
                    <a:pt x="277" y="59"/>
                  </a:lnTo>
                  <a:lnTo>
                    <a:pt x="283" y="19"/>
                  </a:lnTo>
                  <a:lnTo>
                    <a:pt x="264" y="0"/>
                  </a:lnTo>
                  <a:lnTo>
                    <a:pt x="199" y="13"/>
                  </a:lnTo>
                  <a:lnTo>
                    <a:pt x="199" y="1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45" name="Freeform 157"/>
            <p:cNvSpPr>
              <a:spLocks/>
            </p:cNvSpPr>
            <p:nvPr/>
          </p:nvSpPr>
          <p:spPr bwMode="auto">
            <a:xfrm>
              <a:off x="4064" y="760"/>
              <a:ext cx="239" cy="245"/>
            </a:xfrm>
            <a:custGeom>
              <a:avLst/>
              <a:gdLst>
                <a:gd name="T0" fmla="*/ 0 w 479"/>
                <a:gd name="T1" fmla="*/ 170 h 491"/>
                <a:gd name="T2" fmla="*/ 30 w 479"/>
                <a:gd name="T3" fmla="*/ 54 h 491"/>
                <a:gd name="T4" fmla="*/ 79 w 479"/>
                <a:gd name="T5" fmla="*/ 59 h 491"/>
                <a:gd name="T6" fmla="*/ 142 w 479"/>
                <a:gd name="T7" fmla="*/ 130 h 491"/>
                <a:gd name="T8" fmla="*/ 311 w 479"/>
                <a:gd name="T9" fmla="*/ 124 h 491"/>
                <a:gd name="T10" fmla="*/ 450 w 479"/>
                <a:gd name="T11" fmla="*/ 0 h 491"/>
                <a:gd name="T12" fmla="*/ 479 w 479"/>
                <a:gd name="T13" fmla="*/ 10 h 491"/>
                <a:gd name="T14" fmla="*/ 475 w 479"/>
                <a:gd name="T15" fmla="*/ 118 h 491"/>
                <a:gd name="T16" fmla="*/ 313 w 479"/>
                <a:gd name="T17" fmla="*/ 272 h 491"/>
                <a:gd name="T18" fmla="*/ 110 w 479"/>
                <a:gd name="T19" fmla="*/ 491 h 491"/>
                <a:gd name="T20" fmla="*/ 129 w 479"/>
                <a:gd name="T21" fmla="*/ 396 h 491"/>
                <a:gd name="T22" fmla="*/ 178 w 479"/>
                <a:gd name="T23" fmla="*/ 257 h 491"/>
                <a:gd name="T24" fmla="*/ 163 w 479"/>
                <a:gd name="T25" fmla="*/ 223 h 491"/>
                <a:gd name="T26" fmla="*/ 110 w 479"/>
                <a:gd name="T27" fmla="*/ 227 h 491"/>
                <a:gd name="T28" fmla="*/ 70 w 479"/>
                <a:gd name="T29" fmla="*/ 337 h 491"/>
                <a:gd name="T30" fmla="*/ 15 w 479"/>
                <a:gd name="T31" fmla="*/ 333 h 491"/>
                <a:gd name="T32" fmla="*/ 0 w 479"/>
                <a:gd name="T33" fmla="*/ 170 h 491"/>
                <a:gd name="T34" fmla="*/ 0 w 479"/>
                <a:gd name="T35" fmla="*/ 17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9" h="491">
                  <a:moveTo>
                    <a:pt x="0" y="170"/>
                  </a:moveTo>
                  <a:lnTo>
                    <a:pt x="30" y="54"/>
                  </a:lnTo>
                  <a:lnTo>
                    <a:pt x="79" y="59"/>
                  </a:lnTo>
                  <a:lnTo>
                    <a:pt x="142" y="130"/>
                  </a:lnTo>
                  <a:lnTo>
                    <a:pt x="311" y="124"/>
                  </a:lnTo>
                  <a:lnTo>
                    <a:pt x="450" y="0"/>
                  </a:lnTo>
                  <a:lnTo>
                    <a:pt x="479" y="10"/>
                  </a:lnTo>
                  <a:lnTo>
                    <a:pt x="475" y="118"/>
                  </a:lnTo>
                  <a:lnTo>
                    <a:pt x="313" y="272"/>
                  </a:lnTo>
                  <a:lnTo>
                    <a:pt x="110" y="491"/>
                  </a:lnTo>
                  <a:lnTo>
                    <a:pt x="129" y="396"/>
                  </a:lnTo>
                  <a:lnTo>
                    <a:pt x="178" y="257"/>
                  </a:lnTo>
                  <a:lnTo>
                    <a:pt x="163" y="223"/>
                  </a:lnTo>
                  <a:lnTo>
                    <a:pt x="110" y="227"/>
                  </a:lnTo>
                  <a:lnTo>
                    <a:pt x="70" y="337"/>
                  </a:lnTo>
                  <a:lnTo>
                    <a:pt x="15" y="333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46" name="Freeform 158"/>
            <p:cNvSpPr>
              <a:spLocks/>
            </p:cNvSpPr>
            <p:nvPr/>
          </p:nvSpPr>
          <p:spPr bwMode="auto">
            <a:xfrm>
              <a:off x="4153" y="830"/>
              <a:ext cx="133" cy="128"/>
            </a:xfrm>
            <a:custGeom>
              <a:avLst/>
              <a:gdLst>
                <a:gd name="T0" fmla="*/ 0 w 266"/>
                <a:gd name="T1" fmla="*/ 76 h 257"/>
                <a:gd name="T2" fmla="*/ 120 w 266"/>
                <a:gd name="T3" fmla="*/ 46 h 257"/>
                <a:gd name="T4" fmla="*/ 109 w 266"/>
                <a:gd name="T5" fmla="*/ 95 h 257"/>
                <a:gd name="T6" fmla="*/ 187 w 266"/>
                <a:gd name="T7" fmla="*/ 15 h 257"/>
                <a:gd name="T8" fmla="*/ 266 w 266"/>
                <a:gd name="T9" fmla="*/ 0 h 257"/>
                <a:gd name="T10" fmla="*/ 6 w 266"/>
                <a:gd name="T11" fmla="*/ 257 h 257"/>
                <a:gd name="T12" fmla="*/ 19 w 266"/>
                <a:gd name="T13" fmla="*/ 150 h 257"/>
                <a:gd name="T14" fmla="*/ 0 w 266"/>
                <a:gd name="T15" fmla="*/ 76 h 257"/>
                <a:gd name="T16" fmla="*/ 0 w 266"/>
                <a:gd name="T17" fmla="*/ 7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57">
                  <a:moveTo>
                    <a:pt x="0" y="76"/>
                  </a:moveTo>
                  <a:lnTo>
                    <a:pt x="120" y="46"/>
                  </a:lnTo>
                  <a:lnTo>
                    <a:pt x="109" y="95"/>
                  </a:lnTo>
                  <a:lnTo>
                    <a:pt x="187" y="15"/>
                  </a:lnTo>
                  <a:lnTo>
                    <a:pt x="266" y="0"/>
                  </a:lnTo>
                  <a:lnTo>
                    <a:pt x="6" y="257"/>
                  </a:lnTo>
                  <a:lnTo>
                    <a:pt x="19" y="150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47" name="Freeform 159"/>
            <p:cNvSpPr>
              <a:spLocks/>
            </p:cNvSpPr>
            <p:nvPr/>
          </p:nvSpPr>
          <p:spPr bwMode="auto">
            <a:xfrm>
              <a:off x="3992" y="793"/>
              <a:ext cx="119" cy="416"/>
            </a:xfrm>
            <a:custGeom>
              <a:avLst/>
              <a:gdLst>
                <a:gd name="T0" fmla="*/ 173 w 238"/>
                <a:gd name="T1" fmla="*/ 0 h 833"/>
                <a:gd name="T2" fmla="*/ 203 w 238"/>
                <a:gd name="T3" fmla="*/ 89 h 833"/>
                <a:gd name="T4" fmla="*/ 238 w 238"/>
                <a:gd name="T5" fmla="*/ 116 h 833"/>
                <a:gd name="T6" fmla="*/ 194 w 238"/>
                <a:gd name="T7" fmla="*/ 204 h 833"/>
                <a:gd name="T8" fmla="*/ 194 w 238"/>
                <a:gd name="T9" fmla="*/ 266 h 833"/>
                <a:gd name="T10" fmla="*/ 112 w 238"/>
                <a:gd name="T11" fmla="*/ 401 h 833"/>
                <a:gd name="T12" fmla="*/ 53 w 238"/>
                <a:gd name="T13" fmla="*/ 618 h 833"/>
                <a:gd name="T14" fmla="*/ 40 w 238"/>
                <a:gd name="T15" fmla="*/ 776 h 833"/>
                <a:gd name="T16" fmla="*/ 0 w 238"/>
                <a:gd name="T17" fmla="*/ 833 h 833"/>
                <a:gd name="T18" fmla="*/ 0 w 238"/>
                <a:gd name="T19" fmla="*/ 694 h 833"/>
                <a:gd name="T20" fmla="*/ 68 w 238"/>
                <a:gd name="T21" fmla="*/ 291 h 833"/>
                <a:gd name="T22" fmla="*/ 139 w 238"/>
                <a:gd name="T23" fmla="*/ 129 h 833"/>
                <a:gd name="T24" fmla="*/ 173 w 238"/>
                <a:gd name="T25" fmla="*/ 0 h 833"/>
                <a:gd name="T26" fmla="*/ 173 w 238"/>
                <a:gd name="T2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833">
                  <a:moveTo>
                    <a:pt x="173" y="0"/>
                  </a:moveTo>
                  <a:lnTo>
                    <a:pt x="203" y="89"/>
                  </a:lnTo>
                  <a:lnTo>
                    <a:pt x="238" y="116"/>
                  </a:lnTo>
                  <a:lnTo>
                    <a:pt x="194" y="204"/>
                  </a:lnTo>
                  <a:lnTo>
                    <a:pt x="194" y="266"/>
                  </a:lnTo>
                  <a:lnTo>
                    <a:pt x="112" y="401"/>
                  </a:lnTo>
                  <a:lnTo>
                    <a:pt x="53" y="618"/>
                  </a:lnTo>
                  <a:lnTo>
                    <a:pt x="40" y="776"/>
                  </a:lnTo>
                  <a:lnTo>
                    <a:pt x="0" y="833"/>
                  </a:lnTo>
                  <a:lnTo>
                    <a:pt x="0" y="694"/>
                  </a:lnTo>
                  <a:lnTo>
                    <a:pt x="68" y="291"/>
                  </a:lnTo>
                  <a:lnTo>
                    <a:pt x="139" y="129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48" name="Freeform 160"/>
            <p:cNvSpPr>
              <a:spLocks/>
            </p:cNvSpPr>
            <p:nvPr/>
          </p:nvSpPr>
          <p:spPr bwMode="auto">
            <a:xfrm>
              <a:off x="4046" y="393"/>
              <a:ext cx="276" cy="228"/>
            </a:xfrm>
            <a:custGeom>
              <a:avLst/>
              <a:gdLst>
                <a:gd name="T0" fmla="*/ 0 w 554"/>
                <a:gd name="T1" fmla="*/ 138 h 456"/>
                <a:gd name="T2" fmla="*/ 97 w 554"/>
                <a:gd name="T3" fmla="*/ 64 h 456"/>
                <a:gd name="T4" fmla="*/ 141 w 554"/>
                <a:gd name="T5" fmla="*/ 47 h 456"/>
                <a:gd name="T6" fmla="*/ 215 w 554"/>
                <a:gd name="T7" fmla="*/ 24 h 456"/>
                <a:gd name="T8" fmla="*/ 278 w 554"/>
                <a:gd name="T9" fmla="*/ 30 h 456"/>
                <a:gd name="T10" fmla="*/ 255 w 554"/>
                <a:gd name="T11" fmla="*/ 11 h 456"/>
                <a:gd name="T12" fmla="*/ 310 w 554"/>
                <a:gd name="T13" fmla="*/ 30 h 456"/>
                <a:gd name="T14" fmla="*/ 322 w 554"/>
                <a:gd name="T15" fmla="*/ 0 h 456"/>
                <a:gd name="T16" fmla="*/ 345 w 554"/>
                <a:gd name="T17" fmla="*/ 19 h 456"/>
                <a:gd name="T18" fmla="*/ 386 w 554"/>
                <a:gd name="T19" fmla="*/ 38 h 456"/>
                <a:gd name="T20" fmla="*/ 403 w 554"/>
                <a:gd name="T21" fmla="*/ 20 h 456"/>
                <a:gd name="T22" fmla="*/ 411 w 554"/>
                <a:gd name="T23" fmla="*/ 41 h 456"/>
                <a:gd name="T24" fmla="*/ 461 w 554"/>
                <a:gd name="T25" fmla="*/ 41 h 456"/>
                <a:gd name="T26" fmla="*/ 436 w 554"/>
                <a:gd name="T27" fmla="*/ 53 h 456"/>
                <a:gd name="T28" fmla="*/ 502 w 554"/>
                <a:gd name="T29" fmla="*/ 96 h 456"/>
                <a:gd name="T30" fmla="*/ 535 w 554"/>
                <a:gd name="T31" fmla="*/ 142 h 456"/>
                <a:gd name="T32" fmla="*/ 540 w 554"/>
                <a:gd name="T33" fmla="*/ 211 h 456"/>
                <a:gd name="T34" fmla="*/ 552 w 554"/>
                <a:gd name="T35" fmla="*/ 325 h 456"/>
                <a:gd name="T36" fmla="*/ 554 w 554"/>
                <a:gd name="T37" fmla="*/ 359 h 456"/>
                <a:gd name="T38" fmla="*/ 480 w 554"/>
                <a:gd name="T39" fmla="*/ 456 h 456"/>
                <a:gd name="T40" fmla="*/ 451 w 554"/>
                <a:gd name="T41" fmla="*/ 446 h 456"/>
                <a:gd name="T42" fmla="*/ 443 w 554"/>
                <a:gd name="T43" fmla="*/ 283 h 456"/>
                <a:gd name="T44" fmla="*/ 381 w 554"/>
                <a:gd name="T45" fmla="*/ 138 h 456"/>
                <a:gd name="T46" fmla="*/ 130 w 554"/>
                <a:gd name="T47" fmla="*/ 171 h 456"/>
                <a:gd name="T48" fmla="*/ 0 w 554"/>
                <a:gd name="T49" fmla="*/ 138 h 456"/>
                <a:gd name="T50" fmla="*/ 0 w 554"/>
                <a:gd name="T51" fmla="*/ 13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4" h="456">
                  <a:moveTo>
                    <a:pt x="0" y="138"/>
                  </a:moveTo>
                  <a:lnTo>
                    <a:pt x="97" y="64"/>
                  </a:lnTo>
                  <a:lnTo>
                    <a:pt x="141" y="47"/>
                  </a:lnTo>
                  <a:lnTo>
                    <a:pt x="215" y="24"/>
                  </a:lnTo>
                  <a:lnTo>
                    <a:pt x="278" y="30"/>
                  </a:lnTo>
                  <a:lnTo>
                    <a:pt x="255" y="11"/>
                  </a:lnTo>
                  <a:lnTo>
                    <a:pt x="310" y="30"/>
                  </a:lnTo>
                  <a:lnTo>
                    <a:pt x="322" y="0"/>
                  </a:lnTo>
                  <a:lnTo>
                    <a:pt x="345" y="19"/>
                  </a:lnTo>
                  <a:lnTo>
                    <a:pt x="386" y="38"/>
                  </a:lnTo>
                  <a:lnTo>
                    <a:pt x="403" y="20"/>
                  </a:lnTo>
                  <a:lnTo>
                    <a:pt x="411" y="41"/>
                  </a:lnTo>
                  <a:lnTo>
                    <a:pt x="461" y="41"/>
                  </a:lnTo>
                  <a:lnTo>
                    <a:pt x="436" y="53"/>
                  </a:lnTo>
                  <a:lnTo>
                    <a:pt x="502" y="96"/>
                  </a:lnTo>
                  <a:lnTo>
                    <a:pt x="535" y="142"/>
                  </a:lnTo>
                  <a:lnTo>
                    <a:pt x="540" y="211"/>
                  </a:lnTo>
                  <a:lnTo>
                    <a:pt x="552" y="325"/>
                  </a:lnTo>
                  <a:lnTo>
                    <a:pt x="554" y="359"/>
                  </a:lnTo>
                  <a:lnTo>
                    <a:pt x="480" y="456"/>
                  </a:lnTo>
                  <a:lnTo>
                    <a:pt x="451" y="446"/>
                  </a:lnTo>
                  <a:lnTo>
                    <a:pt x="443" y="283"/>
                  </a:lnTo>
                  <a:lnTo>
                    <a:pt x="381" y="138"/>
                  </a:lnTo>
                  <a:lnTo>
                    <a:pt x="130" y="171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49" name="Freeform 161"/>
            <p:cNvSpPr>
              <a:spLocks/>
            </p:cNvSpPr>
            <p:nvPr/>
          </p:nvSpPr>
          <p:spPr bwMode="auto">
            <a:xfrm>
              <a:off x="4049" y="449"/>
              <a:ext cx="289" cy="383"/>
            </a:xfrm>
            <a:custGeom>
              <a:avLst/>
              <a:gdLst>
                <a:gd name="T0" fmla="*/ 0 w 580"/>
                <a:gd name="T1" fmla="*/ 97 h 764"/>
                <a:gd name="T2" fmla="*/ 82 w 580"/>
                <a:gd name="T3" fmla="*/ 42 h 764"/>
                <a:gd name="T4" fmla="*/ 139 w 580"/>
                <a:gd name="T5" fmla="*/ 49 h 764"/>
                <a:gd name="T6" fmla="*/ 224 w 580"/>
                <a:gd name="T7" fmla="*/ 24 h 764"/>
                <a:gd name="T8" fmla="*/ 255 w 580"/>
                <a:gd name="T9" fmla="*/ 2 h 764"/>
                <a:gd name="T10" fmla="*/ 373 w 580"/>
                <a:gd name="T11" fmla="*/ 0 h 764"/>
                <a:gd name="T12" fmla="*/ 388 w 580"/>
                <a:gd name="T13" fmla="*/ 45 h 764"/>
                <a:gd name="T14" fmla="*/ 409 w 580"/>
                <a:gd name="T15" fmla="*/ 135 h 764"/>
                <a:gd name="T16" fmla="*/ 456 w 580"/>
                <a:gd name="T17" fmla="*/ 213 h 764"/>
                <a:gd name="T18" fmla="*/ 443 w 580"/>
                <a:gd name="T19" fmla="*/ 285 h 764"/>
                <a:gd name="T20" fmla="*/ 445 w 580"/>
                <a:gd name="T21" fmla="*/ 325 h 764"/>
                <a:gd name="T22" fmla="*/ 477 w 580"/>
                <a:gd name="T23" fmla="*/ 325 h 764"/>
                <a:gd name="T24" fmla="*/ 523 w 580"/>
                <a:gd name="T25" fmla="*/ 249 h 764"/>
                <a:gd name="T26" fmla="*/ 544 w 580"/>
                <a:gd name="T27" fmla="*/ 245 h 764"/>
                <a:gd name="T28" fmla="*/ 572 w 580"/>
                <a:gd name="T29" fmla="*/ 256 h 764"/>
                <a:gd name="T30" fmla="*/ 580 w 580"/>
                <a:gd name="T31" fmla="*/ 296 h 764"/>
                <a:gd name="T32" fmla="*/ 576 w 580"/>
                <a:gd name="T33" fmla="*/ 340 h 764"/>
                <a:gd name="T34" fmla="*/ 546 w 580"/>
                <a:gd name="T35" fmla="*/ 435 h 764"/>
                <a:gd name="T36" fmla="*/ 521 w 580"/>
                <a:gd name="T37" fmla="*/ 458 h 764"/>
                <a:gd name="T38" fmla="*/ 493 w 580"/>
                <a:gd name="T39" fmla="*/ 469 h 764"/>
                <a:gd name="T40" fmla="*/ 489 w 580"/>
                <a:gd name="T41" fmla="*/ 543 h 764"/>
                <a:gd name="T42" fmla="*/ 468 w 580"/>
                <a:gd name="T43" fmla="*/ 612 h 764"/>
                <a:gd name="T44" fmla="*/ 472 w 580"/>
                <a:gd name="T45" fmla="*/ 648 h 764"/>
                <a:gd name="T46" fmla="*/ 456 w 580"/>
                <a:gd name="T47" fmla="*/ 667 h 764"/>
                <a:gd name="T48" fmla="*/ 399 w 580"/>
                <a:gd name="T49" fmla="*/ 716 h 764"/>
                <a:gd name="T50" fmla="*/ 371 w 580"/>
                <a:gd name="T51" fmla="*/ 745 h 764"/>
                <a:gd name="T52" fmla="*/ 299 w 580"/>
                <a:gd name="T53" fmla="*/ 764 h 764"/>
                <a:gd name="T54" fmla="*/ 188 w 580"/>
                <a:gd name="T55" fmla="*/ 737 h 764"/>
                <a:gd name="T56" fmla="*/ 105 w 580"/>
                <a:gd name="T57" fmla="*/ 671 h 764"/>
                <a:gd name="T58" fmla="*/ 40 w 580"/>
                <a:gd name="T59" fmla="*/ 542 h 764"/>
                <a:gd name="T60" fmla="*/ 10 w 580"/>
                <a:gd name="T61" fmla="*/ 272 h 764"/>
                <a:gd name="T62" fmla="*/ 0 w 580"/>
                <a:gd name="T63" fmla="*/ 97 h 764"/>
                <a:gd name="T64" fmla="*/ 0 w 580"/>
                <a:gd name="T65" fmla="*/ 97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764">
                  <a:moveTo>
                    <a:pt x="0" y="97"/>
                  </a:moveTo>
                  <a:lnTo>
                    <a:pt x="82" y="42"/>
                  </a:lnTo>
                  <a:lnTo>
                    <a:pt x="139" y="49"/>
                  </a:lnTo>
                  <a:lnTo>
                    <a:pt x="224" y="24"/>
                  </a:lnTo>
                  <a:lnTo>
                    <a:pt x="255" y="2"/>
                  </a:lnTo>
                  <a:lnTo>
                    <a:pt x="373" y="0"/>
                  </a:lnTo>
                  <a:lnTo>
                    <a:pt x="388" y="45"/>
                  </a:lnTo>
                  <a:lnTo>
                    <a:pt x="409" y="135"/>
                  </a:lnTo>
                  <a:lnTo>
                    <a:pt x="456" y="213"/>
                  </a:lnTo>
                  <a:lnTo>
                    <a:pt x="443" y="285"/>
                  </a:lnTo>
                  <a:lnTo>
                    <a:pt x="445" y="325"/>
                  </a:lnTo>
                  <a:lnTo>
                    <a:pt x="477" y="325"/>
                  </a:lnTo>
                  <a:lnTo>
                    <a:pt x="523" y="249"/>
                  </a:lnTo>
                  <a:lnTo>
                    <a:pt x="544" y="245"/>
                  </a:lnTo>
                  <a:lnTo>
                    <a:pt x="572" y="256"/>
                  </a:lnTo>
                  <a:lnTo>
                    <a:pt x="580" y="296"/>
                  </a:lnTo>
                  <a:lnTo>
                    <a:pt x="576" y="340"/>
                  </a:lnTo>
                  <a:lnTo>
                    <a:pt x="546" y="435"/>
                  </a:lnTo>
                  <a:lnTo>
                    <a:pt x="521" y="458"/>
                  </a:lnTo>
                  <a:lnTo>
                    <a:pt x="493" y="469"/>
                  </a:lnTo>
                  <a:lnTo>
                    <a:pt x="489" y="543"/>
                  </a:lnTo>
                  <a:lnTo>
                    <a:pt x="468" y="612"/>
                  </a:lnTo>
                  <a:lnTo>
                    <a:pt x="472" y="648"/>
                  </a:lnTo>
                  <a:lnTo>
                    <a:pt x="456" y="667"/>
                  </a:lnTo>
                  <a:lnTo>
                    <a:pt x="399" y="716"/>
                  </a:lnTo>
                  <a:lnTo>
                    <a:pt x="371" y="745"/>
                  </a:lnTo>
                  <a:lnTo>
                    <a:pt x="299" y="764"/>
                  </a:lnTo>
                  <a:lnTo>
                    <a:pt x="188" y="737"/>
                  </a:lnTo>
                  <a:lnTo>
                    <a:pt x="105" y="671"/>
                  </a:lnTo>
                  <a:lnTo>
                    <a:pt x="40" y="542"/>
                  </a:lnTo>
                  <a:lnTo>
                    <a:pt x="10" y="272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0" name="Freeform 162"/>
            <p:cNvSpPr>
              <a:spLocks/>
            </p:cNvSpPr>
            <p:nvPr/>
          </p:nvSpPr>
          <p:spPr bwMode="auto">
            <a:xfrm>
              <a:off x="4179" y="612"/>
              <a:ext cx="54" cy="19"/>
            </a:xfrm>
            <a:custGeom>
              <a:avLst/>
              <a:gdLst>
                <a:gd name="T0" fmla="*/ 0 w 108"/>
                <a:gd name="T1" fmla="*/ 21 h 38"/>
                <a:gd name="T2" fmla="*/ 28 w 108"/>
                <a:gd name="T3" fmla="*/ 30 h 38"/>
                <a:gd name="T4" fmla="*/ 78 w 108"/>
                <a:gd name="T5" fmla="*/ 38 h 38"/>
                <a:gd name="T6" fmla="*/ 108 w 108"/>
                <a:gd name="T7" fmla="*/ 25 h 38"/>
                <a:gd name="T8" fmla="*/ 108 w 108"/>
                <a:gd name="T9" fmla="*/ 17 h 38"/>
                <a:gd name="T10" fmla="*/ 74 w 108"/>
                <a:gd name="T11" fmla="*/ 2 h 38"/>
                <a:gd name="T12" fmla="*/ 34 w 108"/>
                <a:gd name="T13" fmla="*/ 0 h 38"/>
                <a:gd name="T14" fmla="*/ 0 w 108"/>
                <a:gd name="T15" fmla="*/ 21 h 38"/>
                <a:gd name="T16" fmla="*/ 0 w 108"/>
                <a:gd name="T17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8">
                  <a:moveTo>
                    <a:pt x="0" y="21"/>
                  </a:moveTo>
                  <a:lnTo>
                    <a:pt x="28" y="30"/>
                  </a:lnTo>
                  <a:lnTo>
                    <a:pt x="78" y="38"/>
                  </a:lnTo>
                  <a:lnTo>
                    <a:pt x="108" y="25"/>
                  </a:lnTo>
                  <a:lnTo>
                    <a:pt x="108" y="17"/>
                  </a:lnTo>
                  <a:lnTo>
                    <a:pt x="74" y="2"/>
                  </a:lnTo>
                  <a:lnTo>
                    <a:pt x="34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1" name="Freeform 163"/>
            <p:cNvSpPr>
              <a:spLocks/>
            </p:cNvSpPr>
            <p:nvPr/>
          </p:nvSpPr>
          <p:spPr bwMode="auto">
            <a:xfrm>
              <a:off x="4086" y="618"/>
              <a:ext cx="45" cy="15"/>
            </a:xfrm>
            <a:custGeom>
              <a:avLst/>
              <a:gdLst>
                <a:gd name="T0" fmla="*/ 0 w 92"/>
                <a:gd name="T1" fmla="*/ 23 h 31"/>
                <a:gd name="T2" fmla="*/ 31 w 92"/>
                <a:gd name="T3" fmla="*/ 31 h 31"/>
                <a:gd name="T4" fmla="*/ 57 w 92"/>
                <a:gd name="T5" fmla="*/ 27 h 31"/>
                <a:gd name="T6" fmla="*/ 92 w 92"/>
                <a:gd name="T7" fmla="*/ 17 h 31"/>
                <a:gd name="T8" fmla="*/ 80 w 92"/>
                <a:gd name="T9" fmla="*/ 0 h 31"/>
                <a:gd name="T10" fmla="*/ 25 w 92"/>
                <a:gd name="T11" fmla="*/ 0 h 31"/>
                <a:gd name="T12" fmla="*/ 0 w 92"/>
                <a:gd name="T13" fmla="*/ 23 h 31"/>
                <a:gd name="T14" fmla="*/ 0 w 92"/>
                <a:gd name="T15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31">
                  <a:moveTo>
                    <a:pt x="0" y="23"/>
                  </a:moveTo>
                  <a:lnTo>
                    <a:pt x="31" y="31"/>
                  </a:lnTo>
                  <a:lnTo>
                    <a:pt x="57" y="27"/>
                  </a:lnTo>
                  <a:lnTo>
                    <a:pt x="92" y="17"/>
                  </a:lnTo>
                  <a:lnTo>
                    <a:pt x="80" y="0"/>
                  </a:lnTo>
                  <a:lnTo>
                    <a:pt x="2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2" name="Freeform 164"/>
            <p:cNvSpPr>
              <a:spLocks/>
            </p:cNvSpPr>
            <p:nvPr/>
          </p:nvSpPr>
          <p:spPr bwMode="auto">
            <a:xfrm>
              <a:off x="4111" y="724"/>
              <a:ext cx="102" cy="26"/>
            </a:xfrm>
            <a:custGeom>
              <a:avLst/>
              <a:gdLst>
                <a:gd name="T0" fmla="*/ 0 w 203"/>
                <a:gd name="T1" fmla="*/ 0 h 52"/>
                <a:gd name="T2" fmla="*/ 83 w 203"/>
                <a:gd name="T3" fmla="*/ 10 h 52"/>
                <a:gd name="T4" fmla="*/ 148 w 203"/>
                <a:gd name="T5" fmla="*/ 2 h 52"/>
                <a:gd name="T6" fmla="*/ 203 w 203"/>
                <a:gd name="T7" fmla="*/ 2 h 52"/>
                <a:gd name="T8" fmla="*/ 201 w 203"/>
                <a:gd name="T9" fmla="*/ 19 h 52"/>
                <a:gd name="T10" fmla="*/ 161 w 203"/>
                <a:gd name="T11" fmla="*/ 42 h 52"/>
                <a:gd name="T12" fmla="*/ 102 w 203"/>
                <a:gd name="T13" fmla="*/ 52 h 52"/>
                <a:gd name="T14" fmla="*/ 64 w 203"/>
                <a:gd name="T15" fmla="*/ 48 h 52"/>
                <a:gd name="T16" fmla="*/ 28 w 203"/>
                <a:gd name="T17" fmla="*/ 36 h 52"/>
                <a:gd name="T18" fmla="*/ 0 w 203"/>
                <a:gd name="T19" fmla="*/ 0 h 52"/>
                <a:gd name="T20" fmla="*/ 0 w 203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52">
                  <a:moveTo>
                    <a:pt x="0" y="0"/>
                  </a:moveTo>
                  <a:lnTo>
                    <a:pt x="83" y="10"/>
                  </a:lnTo>
                  <a:lnTo>
                    <a:pt x="148" y="2"/>
                  </a:lnTo>
                  <a:lnTo>
                    <a:pt x="203" y="2"/>
                  </a:lnTo>
                  <a:lnTo>
                    <a:pt x="201" y="19"/>
                  </a:lnTo>
                  <a:lnTo>
                    <a:pt x="161" y="42"/>
                  </a:lnTo>
                  <a:lnTo>
                    <a:pt x="102" y="52"/>
                  </a:lnTo>
                  <a:lnTo>
                    <a:pt x="64" y="48"/>
                  </a:lnTo>
                  <a:lnTo>
                    <a:pt x="28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3" name="Freeform 165"/>
            <p:cNvSpPr>
              <a:spLocks/>
            </p:cNvSpPr>
            <p:nvPr/>
          </p:nvSpPr>
          <p:spPr bwMode="auto">
            <a:xfrm>
              <a:off x="4025" y="588"/>
              <a:ext cx="34" cy="105"/>
            </a:xfrm>
            <a:custGeom>
              <a:avLst/>
              <a:gdLst>
                <a:gd name="T0" fmla="*/ 22 w 68"/>
                <a:gd name="T1" fmla="*/ 0 h 209"/>
                <a:gd name="T2" fmla="*/ 0 w 68"/>
                <a:gd name="T3" fmla="*/ 14 h 209"/>
                <a:gd name="T4" fmla="*/ 0 w 68"/>
                <a:gd name="T5" fmla="*/ 71 h 209"/>
                <a:gd name="T6" fmla="*/ 24 w 68"/>
                <a:gd name="T7" fmla="*/ 126 h 209"/>
                <a:gd name="T8" fmla="*/ 28 w 68"/>
                <a:gd name="T9" fmla="*/ 185 h 209"/>
                <a:gd name="T10" fmla="*/ 40 w 68"/>
                <a:gd name="T11" fmla="*/ 209 h 209"/>
                <a:gd name="T12" fmla="*/ 68 w 68"/>
                <a:gd name="T13" fmla="*/ 209 h 209"/>
                <a:gd name="T14" fmla="*/ 57 w 68"/>
                <a:gd name="T15" fmla="*/ 48 h 209"/>
                <a:gd name="T16" fmla="*/ 22 w 68"/>
                <a:gd name="T17" fmla="*/ 0 h 209"/>
                <a:gd name="T18" fmla="*/ 22 w 68"/>
                <a:gd name="T1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09">
                  <a:moveTo>
                    <a:pt x="22" y="0"/>
                  </a:moveTo>
                  <a:lnTo>
                    <a:pt x="0" y="14"/>
                  </a:lnTo>
                  <a:lnTo>
                    <a:pt x="0" y="71"/>
                  </a:lnTo>
                  <a:lnTo>
                    <a:pt x="24" y="126"/>
                  </a:lnTo>
                  <a:lnTo>
                    <a:pt x="28" y="185"/>
                  </a:lnTo>
                  <a:lnTo>
                    <a:pt x="40" y="209"/>
                  </a:lnTo>
                  <a:lnTo>
                    <a:pt x="68" y="209"/>
                  </a:lnTo>
                  <a:lnTo>
                    <a:pt x="57" y="4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4" name="Freeform 166"/>
            <p:cNvSpPr>
              <a:spLocks/>
            </p:cNvSpPr>
            <p:nvPr/>
          </p:nvSpPr>
          <p:spPr bwMode="auto">
            <a:xfrm>
              <a:off x="4291" y="666"/>
              <a:ext cx="29" cy="18"/>
            </a:xfrm>
            <a:custGeom>
              <a:avLst/>
              <a:gdLst>
                <a:gd name="T0" fmla="*/ 0 w 59"/>
                <a:gd name="T1" fmla="*/ 0 h 36"/>
                <a:gd name="T2" fmla="*/ 15 w 59"/>
                <a:gd name="T3" fmla="*/ 15 h 36"/>
                <a:gd name="T4" fmla="*/ 30 w 59"/>
                <a:gd name="T5" fmla="*/ 21 h 36"/>
                <a:gd name="T6" fmla="*/ 59 w 59"/>
                <a:gd name="T7" fmla="*/ 0 h 36"/>
                <a:gd name="T8" fmla="*/ 38 w 59"/>
                <a:gd name="T9" fmla="*/ 36 h 36"/>
                <a:gd name="T10" fmla="*/ 6 w 59"/>
                <a:gd name="T11" fmla="*/ 36 h 36"/>
                <a:gd name="T12" fmla="*/ 0 w 59"/>
                <a:gd name="T13" fmla="*/ 0 h 36"/>
                <a:gd name="T14" fmla="*/ 0 w 59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36">
                  <a:moveTo>
                    <a:pt x="0" y="0"/>
                  </a:moveTo>
                  <a:lnTo>
                    <a:pt x="15" y="15"/>
                  </a:lnTo>
                  <a:lnTo>
                    <a:pt x="30" y="21"/>
                  </a:lnTo>
                  <a:lnTo>
                    <a:pt x="59" y="0"/>
                  </a:lnTo>
                  <a:lnTo>
                    <a:pt x="38" y="36"/>
                  </a:lnTo>
                  <a:lnTo>
                    <a:pt x="6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5" name="Freeform 167"/>
            <p:cNvSpPr>
              <a:spLocks/>
            </p:cNvSpPr>
            <p:nvPr/>
          </p:nvSpPr>
          <p:spPr bwMode="auto">
            <a:xfrm>
              <a:off x="4293" y="647"/>
              <a:ext cx="18" cy="15"/>
            </a:xfrm>
            <a:custGeom>
              <a:avLst/>
              <a:gdLst>
                <a:gd name="T0" fmla="*/ 5 w 36"/>
                <a:gd name="T1" fmla="*/ 17 h 31"/>
                <a:gd name="T2" fmla="*/ 0 w 36"/>
                <a:gd name="T3" fmla="*/ 0 h 31"/>
                <a:gd name="T4" fmla="*/ 24 w 36"/>
                <a:gd name="T5" fmla="*/ 2 h 31"/>
                <a:gd name="T6" fmla="*/ 36 w 36"/>
                <a:gd name="T7" fmla="*/ 19 h 31"/>
                <a:gd name="T8" fmla="*/ 26 w 36"/>
                <a:gd name="T9" fmla="*/ 31 h 31"/>
                <a:gd name="T10" fmla="*/ 5 w 36"/>
                <a:gd name="T11" fmla="*/ 17 h 31"/>
                <a:gd name="T12" fmla="*/ 5 w 36"/>
                <a:gd name="T13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5" y="17"/>
                  </a:moveTo>
                  <a:lnTo>
                    <a:pt x="0" y="0"/>
                  </a:lnTo>
                  <a:lnTo>
                    <a:pt x="24" y="2"/>
                  </a:lnTo>
                  <a:lnTo>
                    <a:pt x="36" y="19"/>
                  </a:lnTo>
                  <a:lnTo>
                    <a:pt x="26" y="31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6" name="Freeform 168"/>
            <p:cNvSpPr>
              <a:spLocks/>
            </p:cNvSpPr>
            <p:nvPr/>
          </p:nvSpPr>
          <p:spPr bwMode="auto">
            <a:xfrm>
              <a:off x="4290" y="588"/>
              <a:ext cx="31" cy="60"/>
            </a:xfrm>
            <a:custGeom>
              <a:avLst/>
              <a:gdLst>
                <a:gd name="T0" fmla="*/ 32 w 63"/>
                <a:gd name="T1" fmla="*/ 90 h 120"/>
                <a:gd name="T2" fmla="*/ 11 w 63"/>
                <a:gd name="T3" fmla="*/ 76 h 120"/>
                <a:gd name="T4" fmla="*/ 0 w 63"/>
                <a:gd name="T5" fmla="*/ 61 h 120"/>
                <a:gd name="T6" fmla="*/ 17 w 63"/>
                <a:gd name="T7" fmla="*/ 31 h 120"/>
                <a:gd name="T8" fmla="*/ 32 w 63"/>
                <a:gd name="T9" fmla="*/ 10 h 120"/>
                <a:gd name="T10" fmla="*/ 48 w 63"/>
                <a:gd name="T11" fmla="*/ 0 h 120"/>
                <a:gd name="T12" fmla="*/ 63 w 63"/>
                <a:gd name="T13" fmla="*/ 0 h 120"/>
                <a:gd name="T14" fmla="*/ 42 w 63"/>
                <a:gd name="T15" fmla="*/ 25 h 120"/>
                <a:gd name="T16" fmla="*/ 30 w 63"/>
                <a:gd name="T17" fmla="*/ 38 h 120"/>
                <a:gd name="T18" fmla="*/ 29 w 63"/>
                <a:gd name="T19" fmla="*/ 57 h 120"/>
                <a:gd name="T20" fmla="*/ 53 w 63"/>
                <a:gd name="T21" fmla="*/ 63 h 120"/>
                <a:gd name="T22" fmla="*/ 61 w 63"/>
                <a:gd name="T23" fmla="*/ 86 h 120"/>
                <a:gd name="T24" fmla="*/ 61 w 63"/>
                <a:gd name="T25" fmla="*/ 107 h 120"/>
                <a:gd name="T26" fmla="*/ 42 w 63"/>
                <a:gd name="T27" fmla="*/ 120 h 120"/>
                <a:gd name="T28" fmla="*/ 32 w 63"/>
                <a:gd name="T29" fmla="*/ 90 h 120"/>
                <a:gd name="T30" fmla="*/ 32 w 63"/>
                <a:gd name="T31" fmla="*/ 9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20">
                  <a:moveTo>
                    <a:pt x="32" y="90"/>
                  </a:moveTo>
                  <a:lnTo>
                    <a:pt x="11" y="76"/>
                  </a:lnTo>
                  <a:lnTo>
                    <a:pt x="0" y="61"/>
                  </a:lnTo>
                  <a:lnTo>
                    <a:pt x="17" y="31"/>
                  </a:lnTo>
                  <a:lnTo>
                    <a:pt x="32" y="10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42" y="25"/>
                  </a:lnTo>
                  <a:lnTo>
                    <a:pt x="30" y="38"/>
                  </a:lnTo>
                  <a:lnTo>
                    <a:pt x="29" y="57"/>
                  </a:lnTo>
                  <a:lnTo>
                    <a:pt x="53" y="63"/>
                  </a:lnTo>
                  <a:lnTo>
                    <a:pt x="61" y="86"/>
                  </a:lnTo>
                  <a:lnTo>
                    <a:pt x="61" y="107"/>
                  </a:lnTo>
                  <a:lnTo>
                    <a:pt x="42" y="120"/>
                  </a:lnTo>
                  <a:lnTo>
                    <a:pt x="32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7" name="Freeform 169"/>
            <p:cNvSpPr>
              <a:spLocks/>
            </p:cNvSpPr>
            <p:nvPr/>
          </p:nvSpPr>
          <p:spPr bwMode="auto">
            <a:xfrm>
              <a:off x="4103" y="678"/>
              <a:ext cx="24" cy="46"/>
            </a:xfrm>
            <a:custGeom>
              <a:avLst/>
              <a:gdLst>
                <a:gd name="T0" fmla="*/ 39 w 50"/>
                <a:gd name="T1" fmla="*/ 0 h 91"/>
                <a:gd name="T2" fmla="*/ 31 w 50"/>
                <a:gd name="T3" fmla="*/ 30 h 91"/>
                <a:gd name="T4" fmla="*/ 37 w 50"/>
                <a:gd name="T5" fmla="*/ 47 h 91"/>
                <a:gd name="T6" fmla="*/ 50 w 50"/>
                <a:gd name="T7" fmla="*/ 68 h 91"/>
                <a:gd name="T8" fmla="*/ 33 w 50"/>
                <a:gd name="T9" fmla="*/ 80 h 91"/>
                <a:gd name="T10" fmla="*/ 29 w 50"/>
                <a:gd name="T11" fmla="*/ 91 h 91"/>
                <a:gd name="T12" fmla="*/ 10 w 50"/>
                <a:gd name="T13" fmla="*/ 91 h 91"/>
                <a:gd name="T14" fmla="*/ 0 w 50"/>
                <a:gd name="T15" fmla="*/ 66 h 91"/>
                <a:gd name="T16" fmla="*/ 0 w 50"/>
                <a:gd name="T17" fmla="*/ 44 h 91"/>
                <a:gd name="T18" fmla="*/ 14 w 50"/>
                <a:gd name="T19" fmla="*/ 21 h 91"/>
                <a:gd name="T20" fmla="*/ 39 w 50"/>
                <a:gd name="T21" fmla="*/ 0 h 91"/>
                <a:gd name="T22" fmla="*/ 39 w 50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91">
                  <a:moveTo>
                    <a:pt x="39" y="0"/>
                  </a:moveTo>
                  <a:lnTo>
                    <a:pt x="31" y="30"/>
                  </a:lnTo>
                  <a:lnTo>
                    <a:pt x="37" y="47"/>
                  </a:lnTo>
                  <a:lnTo>
                    <a:pt x="50" y="68"/>
                  </a:lnTo>
                  <a:lnTo>
                    <a:pt x="33" y="80"/>
                  </a:lnTo>
                  <a:lnTo>
                    <a:pt x="29" y="91"/>
                  </a:lnTo>
                  <a:lnTo>
                    <a:pt x="10" y="91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4" y="21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8" name="Freeform 170"/>
            <p:cNvSpPr>
              <a:spLocks/>
            </p:cNvSpPr>
            <p:nvPr/>
          </p:nvSpPr>
          <p:spPr bwMode="auto">
            <a:xfrm>
              <a:off x="4195" y="670"/>
              <a:ext cx="60" cy="56"/>
            </a:xfrm>
            <a:custGeom>
              <a:avLst/>
              <a:gdLst>
                <a:gd name="T0" fmla="*/ 0 w 120"/>
                <a:gd name="T1" fmla="*/ 0 h 112"/>
                <a:gd name="T2" fmla="*/ 17 w 120"/>
                <a:gd name="T3" fmla="*/ 2 h 112"/>
                <a:gd name="T4" fmla="*/ 42 w 120"/>
                <a:gd name="T5" fmla="*/ 11 h 112"/>
                <a:gd name="T6" fmla="*/ 63 w 120"/>
                <a:gd name="T7" fmla="*/ 28 h 112"/>
                <a:gd name="T8" fmla="*/ 85 w 120"/>
                <a:gd name="T9" fmla="*/ 30 h 112"/>
                <a:gd name="T10" fmla="*/ 110 w 120"/>
                <a:gd name="T11" fmla="*/ 45 h 112"/>
                <a:gd name="T12" fmla="*/ 120 w 120"/>
                <a:gd name="T13" fmla="*/ 64 h 112"/>
                <a:gd name="T14" fmla="*/ 108 w 120"/>
                <a:gd name="T15" fmla="*/ 112 h 112"/>
                <a:gd name="T16" fmla="*/ 82 w 120"/>
                <a:gd name="T17" fmla="*/ 74 h 112"/>
                <a:gd name="T18" fmla="*/ 59 w 120"/>
                <a:gd name="T19" fmla="*/ 74 h 112"/>
                <a:gd name="T20" fmla="*/ 47 w 120"/>
                <a:gd name="T21" fmla="*/ 97 h 112"/>
                <a:gd name="T22" fmla="*/ 36 w 120"/>
                <a:gd name="T23" fmla="*/ 61 h 112"/>
                <a:gd name="T24" fmla="*/ 6 w 120"/>
                <a:gd name="T25" fmla="*/ 30 h 112"/>
                <a:gd name="T26" fmla="*/ 0 w 120"/>
                <a:gd name="T27" fmla="*/ 0 h 112"/>
                <a:gd name="T28" fmla="*/ 0 w 120"/>
                <a:gd name="T2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12">
                  <a:moveTo>
                    <a:pt x="0" y="0"/>
                  </a:moveTo>
                  <a:lnTo>
                    <a:pt x="17" y="2"/>
                  </a:lnTo>
                  <a:lnTo>
                    <a:pt x="42" y="11"/>
                  </a:lnTo>
                  <a:lnTo>
                    <a:pt x="63" y="28"/>
                  </a:lnTo>
                  <a:lnTo>
                    <a:pt x="85" y="30"/>
                  </a:lnTo>
                  <a:lnTo>
                    <a:pt x="110" y="45"/>
                  </a:lnTo>
                  <a:lnTo>
                    <a:pt x="120" y="64"/>
                  </a:lnTo>
                  <a:lnTo>
                    <a:pt x="108" y="112"/>
                  </a:lnTo>
                  <a:lnTo>
                    <a:pt x="82" y="74"/>
                  </a:lnTo>
                  <a:lnTo>
                    <a:pt x="59" y="74"/>
                  </a:lnTo>
                  <a:lnTo>
                    <a:pt x="47" y="97"/>
                  </a:lnTo>
                  <a:lnTo>
                    <a:pt x="36" y="61"/>
                  </a:lnTo>
                  <a:lnTo>
                    <a:pt x="6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9" name="Freeform 171"/>
            <p:cNvSpPr>
              <a:spLocks/>
            </p:cNvSpPr>
            <p:nvPr/>
          </p:nvSpPr>
          <p:spPr bwMode="auto">
            <a:xfrm>
              <a:off x="4179" y="586"/>
              <a:ext cx="59" cy="37"/>
            </a:xfrm>
            <a:custGeom>
              <a:avLst/>
              <a:gdLst>
                <a:gd name="T0" fmla="*/ 85 w 117"/>
                <a:gd name="T1" fmla="*/ 0 h 75"/>
                <a:gd name="T2" fmla="*/ 59 w 117"/>
                <a:gd name="T3" fmla="*/ 25 h 75"/>
                <a:gd name="T4" fmla="*/ 57 w 117"/>
                <a:gd name="T5" fmla="*/ 35 h 75"/>
                <a:gd name="T6" fmla="*/ 85 w 117"/>
                <a:gd name="T7" fmla="*/ 40 h 75"/>
                <a:gd name="T8" fmla="*/ 110 w 117"/>
                <a:gd name="T9" fmla="*/ 58 h 75"/>
                <a:gd name="T10" fmla="*/ 117 w 117"/>
                <a:gd name="T11" fmla="*/ 75 h 75"/>
                <a:gd name="T12" fmla="*/ 79 w 117"/>
                <a:gd name="T13" fmla="*/ 58 h 75"/>
                <a:gd name="T14" fmla="*/ 30 w 117"/>
                <a:gd name="T15" fmla="*/ 52 h 75"/>
                <a:gd name="T16" fmla="*/ 0 w 117"/>
                <a:gd name="T17" fmla="*/ 65 h 75"/>
                <a:gd name="T18" fmla="*/ 17 w 117"/>
                <a:gd name="T19" fmla="*/ 16 h 75"/>
                <a:gd name="T20" fmla="*/ 85 w 117"/>
                <a:gd name="T21" fmla="*/ 0 h 75"/>
                <a:gd name="T22" fmla="*/ 85 w 117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75">
                  <a:moveTo>
                    <a:pt x="85" y="0"/>
                  </a:moveTo>
                  <a:lnTo>
                    <a:pt x="59" y="25"/>
                  </a:lnTo>
                  <a:lnTo>
                    <a:pt x="57" y="35"/>
                  </a:lnTo>
                  <a:lnTo>
                    <a:pt x="85" y="40"/>
                  </a:lnTo>
                  <a:lnTo>
                    <a:pt x="110" y="58"/>
                  </a:lnTo>
                  <a:lnTo>
                    <a:pt x="117" y="75"/>
                  </a:lnTo>
                  <a:lnTo>
                    <a:pt x="79" y="58"/>
                  </a:lnTo>
                  <a:lnTo>
                    <a:pt x="30" y="52"/>
                  </a:lnTo>
                  <a:lnTo>
                    <a:pt x="0" y="65"/>
                  </a:lnTo>
                  <a:lnTo>
                    <a:pt x="17" y="16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0" name="Freeform 172"/>
            <p:cNvSpPr>
              <a:spLocks/>
            </p:cNvSpPr>
            <p:nvPr/>
          </p:nvSpPr>
          <p:spPr bwMode="auto">
            <a:xfrm>
              <a:off x="4175" y="619"/>
              <a:ext cx="58" cy="28"/>
            </a:xfrm>
            <a:custGeom>
              <a:avLst/>
              <a:gdLst>
                <a:gd name="T0" fmla="*/ 0 w 116"/>
                <a:gd name="T1" fmla="*/ 8 h 57"/>
                <a:gd name="T2" fmla="*/ 17 w 116"/>
                <a:gd name="T3" fmla="*/ 34 h 57"/>
                <a:gd name="T4" fmla="*/ 46 w 116"/>
                <a:gd name="T5" fmla="*/ 55 h 57"/>
                <a:gd name="T6" fmla="*/ 82 w 116"/>
                <a:gd name="T7" fmla="*/ 57 h 57"/>
                <a:gd name="T8" fmla="*/ 116 w 116"/>
                <a:gd name="T9" fmla="*/ 44 h 57"/>
                <a:gd name="T10" fmla="*/ 63 w 116"/>
                <a:gd name="T11" fmla="*/ 32 h 57"/>
                <a:gd name="T12" fmla="*/ 46 w 116"/>
                <a:gd name="T13" fmla="*/ 23 h 57"/>
                <a:gd name="T14" fmla="*/ 86 w 116"/>
                <a:gd name="T15" fmla="*/ 23 h 57"/>
                <a:gd name="T16" fmla="*/ 40 w 116"/>
                <a:gd name="T17" fmla="*/ 15 h 57"/>
                <a:gd name="T18" fmla="*/ 17 w 116"/>
                <a:gd name="T19" fmla="*/ 0 h 57"/>
                <a:gd name="T20" fmla="*/ 0 w 116"/>
                <a:gd name="T21" fmla="*/ 8 h 57"/>
                <a:gd name="T22" fmla="*/ 0 w 116"/>
                <a:gd name="T2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57">
                  <a:moveTo>
                    <a:pt x="0" y="8"/>
                  </a:moveTo>
                  <a:lnTo>
                    <a:pt x="17" y="34"/>
                  </a:lnTo>
                  <a:lnTo>
                    <a:pt x="46" y="55"/>
                  </a:lnTo>
                  <a:lnTo>
                    <a:pt x="82" y="57"/>
                  </a:lnTo>
                  <a:lnTo>
                    <a:pt x="116" y="44"/>
                  </a:lnTo>
                  <a:lnTo>
                    <a:pt x="63" y="32"/>
                  </a:lnTo>
                  <a:lnTo>
                    <a:pt x="46" y="23"/>
                  </a:lnTo>
                  <a:lnTo>
                    <a:pt x="86" y="23"/>
                  </a:lnTo>
                  <a:lnTo>
                    <a:pt x="40" y="15"/>
                  </a:lnTo>
                  <a:lnTo>
                    <a:pt x="17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1" name="Freeform 173"/>
            <p:cNvSpPr>
              <a:spLocks/>
            </p:cNvSpPr>
            <p:nvPr/>
          </p:nvSpPr>
          <p:spPr bwMode="auto">
            <a:xfrm>
              <a:off x="4108" y="585"/>
              <a:ext cx="71" cy="126"/>
            </a:xfrm>
            <a:custGeom>
              <a:avLst/>
              <a:gdLst>
                <a:gd name="T0" fmla="*/ 0 w 141"/>
                <a:gd name="T1" fmla="*/ 0 h 251"/>
                <a:gd name="T2" fmla="*/ 34 w 141"/>
                <a:gd name="T3" fmla="*/ 0 h 251"/>
                <a:gd name="T4" fmla="*/ 66 w 141"/>
                <a:gd name="T5" fmla="*/ 22 h 251"/>
                <a:gd name="T6" fmla="*/ 82 w 141"/>
                <a:gd name="T7" fmla="*/ 55 h 251"/>
                <a:gd name="T8" fmla="*/ 76 w 141"/>
                <a:gd name="T9" fmla="*/ 121 h 251"/>
                <a:gd name="T10" fmla="*/ 82 w 141"/>
                <a:gd name="T11" fmla="*/ 171 h 251"/>
                <a:gd name="T12" fmla="*/ 80 w 141"/>
                <a:gd name="T13" fmla="*/ 214 h 251"/>
                <a:gd name="T14" fmla="*/ 101 w 141"/>
                <a:gd name="T15" fmla="*/ 232 h 251"/>
                <a:gd name="T16" fmla="*/ 122 w 141"/>
                <a:gd name="T17" fmla="*/ 230 h 251"/>
                <a:gd name="T18" fmla="*/ 141 w 141"/>
                <a:gd name="T19" fmla="*/ 216 h 251"/>
                <a:gd name="T20" fmla="*/ 122 w 141"/>
                <a:gd name="T21" fmla="*/ 251 h 251"/>
                <a:gd name="T22" fmla="*/ 80 w 141"/>
                <a:gd name="T23" fmla="*/ 245 h 251"/>
                <a:gd name="T24" fmla="*/ 57 w 141"/>
                <a:gd name="T25" fmla="*/ 226 h 251"/>
                <a:gd name="T26" fmla="*/ 34 w 141"/>
                <a:gd name="T27" fmla="*/ 220 h 251"/>
                <a:gd name="T28" fmla="*/ 23 w 141"/>
                <a:gd name="T29" fmla="*/ 203 h 251"/>
                <a:gd name="T30" fmla="*/ 47 w 141"/>
                <a:gd name="T31" fmla="*/ 209 h 251"/>
                <a:gd name="T32" fmla="*/ 55 w 141"/>
                <a:gd name="T33" fmla="*/ 195 h 251"/>
                <a:gd name="T34" fmla="*/ 59 w 141"/>
                <a:gd name="T35" fmla="*/ 174 h 251"/>
                <a:gd name="T36" fmla="*/ 51 w 141"/>
                <a:gd name="T37" fmla="*/ 127 h 251"/>
                <a:gd name="T38" fmla="*/ 36 w 141"/>
                <a:gd name="T39" fmla="*/ 110 h 251"/>
                <a:gd name="T40" fmla="*/ 6 w 141"/>
                <a:gd name="T41" fmla="*/ 110 h 251"/>
                <a:gd name="T42" fmla="*/ 36 w 141"/>
                <a:gd name="T43" fmla="*/ 89 h 251"/>
                <a:gd name="T44" fmla="*/ 42 w 141"/>
                <a:gd name="T45" fmla="*/ 74 h 251"/>
                <a:gd name="T46" fmla="*/ 27 w 141"/>
                <a:gd name="T47" fmla="*/ 24 h 251"/>
                <a:gd name="T48" fmla="*/ 0 w 141"/>
                <a:gd name="T49" fmla="*/ 0 h 251"/>
                <a:gd name="T50" fmla="*/ 0 w 141"/>
                <a:gd name="T5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251">
                  <a:moveTo>
                    <a:pt x="0" y="0"/>
                  </a:moveTo>
                  <a:lnTo>
                    <a:pt x="34" y="0"/>
                  </a:lnTo>
                  <a:lnTo>
                    <a:pt x="66" y="22"/>
                  </a:lnTo>
                  <a:lnTo>
                    <a:pt x="82" y="55"/>
                  </a:lnTo>
                  <a:lnTo>
                    <a:pt x="76" y="121"/>
                  </a:lnTo>
                  <a:lnTo>
                    <a:pt x="82" y="171"/>
                  </a:lnTo>
                  <a:lnTo>
                    <a:pt x="80" y="214"/>
                  </a:lnTo>
                  <a:lnTo>
                    <a:pt x="101" y="232"/>
                  </a:lnTo>
                  <a:lnTo>
                    <a:pt x="122" y="230"/>
                  </a:lnTo>
                  <a:lnTo>
                    <a:pt x="141" y="216"/>
                  </a:lnTo>
                  <a:lnTo>
                    <a:pt x="122" y="251"/>
                  </a:lnTo>
                  <a:lnTo>
                    <a:pt x="80" y="245"/>
                  </a:lnTo>
                  <a:lnTo>
                    <a:pt x="57" y="226"/>
                  </a:lnTo>
                  <a:lnTo>
                    <a:pt x="34" y="220"/>
                  </a:lnTo>
                  <a:lnTo>
                    <a:pt x="23" y="203"/>
                  </a:lnTo>
                  <a:lnTo>
                    <a:pt x="47" y="209"/>
                  </a:lnTo>
                  <a:lnTo>
                    <a:pt x="55" y="195"/>
                  </a:lnTo>
                  <a:lnTo>
                    <a:pt x="59" y="174"/>
                  </a:lnTo>
                  <a:lnTo>
                    <a:pt x="51" y="127"/>
                  </a:lnTo>
                  <a:lnTo>
                    <a:pt x="36" y="110"/>
                  </a:lnTo>
                  <a:lnTo>
                    <a:pt x="6" y="110"/>
                  </a:lnTo>
                  <a:lnTo>
                    <a:pt x="36" y="89"/>
                  </a:lnTo>
                  <a:lnTo>
                    <a:pt x="42" y="74"/>
                  </a:lnTo>
                  <a:lnTo>
                    <a:pt x="27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2" name="Freeform 174"/>
            <p:cNvSpPr>
              <a:spLocks/>
            </p:cNvSpPr>
            <p:nvPr/>
          </p:nvSpPr>
          <p:spPr bwMode="auto">
            <a:xfrm>
              <a:off x="4118" y="735"/>
              <a:ext cx="83" cy="50"/>
            </a:xfrm>
            <a:custGeom>
              <a:avLst/>
              <a:gdLst>
                <a:gd name="T0" fmla="*/ 6 w 165"/>
                <a:gd name="T1" fmla="*/ 23 h 99"/>
                <a:gd name="T2" fmla="*/ 17 w 165"/>
                <a:gd name="T3" fmla="*/ 42 h 99"/>
                <a:gd name="T4" fmla="*/ 40 w 165"/>
                <a:gd name="T5" fmla="*/ 78 h 99"/>
                <a:gd name="T6" fmla="*/ 40 w 165"/>
                <a:gd name="T7" fmla="*/ 99 h 99"/>
                <a:gd name="T8" fmla="*/ 89 w 165"/>
                <a:gd name="T9" fmla="*/ 97 h 99"/>
                <a:gd name="T10" fmla="*/ 160 w 165"/>
                <a:gd name="T11" fmla="*/ 99 h 99"/>
                <a:gd name="T12" fmla="*/ 148 w 165"/>
                <a:gd name="T13" fmla="*/ 61 h 99"/>
                <a:gd name="T14" fmla="*/ 165 w 165"/>
                <a:gd name="T15" fmla="*/ 34 h 99"/>
                <a:gd name="T16" fmla="*/ 101 w 165"/>
                <a:gd name="T17" fmla="*/ 49 h 99"/>
                <a:gd name="T18" fmla="*/ 63 w 165"/>
                <a:gd name="T19" fmla="*/ 48 h 99"/>
                <a:gd name="T20" fmla="*/ 44 w 165"/>
                <a:gd name="T21" fmla="*/ 36 h 99"/>
                <a:gd name="T22" fmla="*/ 32 w 165"/>
                <a:gd name="T23" fmla="*/ 19 h 99"/>
                <a:gd name="T24" fmla="*/ 0 w 165"/>
                <a:gd name="T25" fmla="*/ 0 h 99"/>
                <a:gd name="T26" fmla="*/ 6 w 165"/>
                <a:gd name="T27" fmla="*/ 23 h 99"/>
                <a:gd name="T28" fmla="*/ 6 w 165"/>
                <a:gd name="T29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99">
                  <a:moveTo>
                    <a:pt x="6" y="23"/>
                  </a:moveTo>
                  <a:lnTo>
                    <a:pt x="17" y="42"/>
                  </a:lnTo>
                  <a:lnTo>
                    <a:pt x="40" y="78"/>
                  </a:lnTo>
                  <a:lnTo>
                    <a:pt x="40" y="99"/>
                  </a:lnTo>
                  <a:lnTo>
                    <a:pt x="89" y="97"/>
                  </a:lnTo>
                  <a:lnTo>
                    <a:pt x="160" y="99"/>
                  </a:lnTo>
                  <a:lnTo>
                    <a:pt x="148" y="61"/>
                  </a:lnTo>
                  <a:lnTo>
                    <a:pt x="165" y="34"/>
                  </a:lnTo>
                  <a:lnTo>
                    <a:pt x="101" y="49"/>
                  </a:lnTo>
                  <a:lnTo>
                    <a:pt x="63" y="48"/>
                  </a:lnTo>
                  <a:lnTo>
                    <a:pt x="44" y="36"/>
                  </a:lnTo>
                  <a:lnTo>
                    <a:pt x="32" y="19"/>
                  </a:lnTo>
                  <a:lnTo>
                    <a:pt x="0" y="0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3" name="Freeform 175"/>
            <p:cNvSpPr>
              <a:spLocks/>
            </p:cNvSpPr>
            <p:nvPr/>
          </p:nvSpPr>
          <p:spPr bwMode="auto">
            <a:xfrm>
              <a:off x="4037" y="478"/>
              <a:ext cx="208" cy="371"/>
            </a:xfrm>
            <a:custGeom>
              <a:avLst/>
              <a:gdLst>
                <a:gd name="T0" fmla="*/ 71 w 417"/>
                <a:gd name="T1" fmla="*/ 0 h 741"/>
                <a:gd name="T2" fmla="*/ 46 w 417"/>
                <a:gd name="T3" fmla="*/ 123 h 741"/>
                <a:gd name="T4" fmla="*/ 50 w 417"/>
                <a:gd name="T5" fmla="*/ 188 h 741"/>
                <a:gd name="T6" fmla="*/ 63 w 417"/>
                <a:gd name="T7" fmla="*/ 215 h 741"/>
                <a:gd name="T8" fmla="*/ 69 w 417"/>
                <a:gd name="T9" fmla="*/ 258 h 741"/>
                <a:gd name="T10" fmla="*/ 109 w 417"/>
                <a:gd name="T11" fmla="*/ 251 h 741"/>
                <a:gd name="T12" fmla="*/ 137 w 417"/>
                <a:gd name="T13" fmla="*/ 251 h 741"/>
                <a:gd name="T14" fmla="*/ 111 w 417"/>
                <a:gd name="T15" fmla="*/ 264 h 741"/>
                <a:gd name="T16" fmla="*/ 92 w 417"/>
                <a:gd name="T17" fmla="*/ 308 h 741"/>
                <a:gd name="T18" fmla="*/ 130 w 417"/>
                <a:gd name="T19" fmla="*/ 331 h 741"/>
                <a:gd name="T20" fmla="*/ 92 w 417"/>
                <a:gd name="T21" fmla="*/ 340 h 741"/>
                <a:gd name="T22" fmla="*/ 71 w 417"/>
                <a:gd name="T23" fmla="*/ 359 h 741"/>
                <a:gd name="T24" fmla="*/ 65 w 417"/>
                <a:gd name="T25" fmla="*/ 403 h 741"/>
                <a:gd name="T26" fmla="*/ 95 w 417"/>
                <a:gd name="T27" fmla="*/ 445 h 741"/>
                <a:gd name="T28" fmla="*/ 92 w 417"/>
                <a:gd name="T29" fmla="*/ 458 h 741"/>
                <a:gd name="T30" fmla="*/ 86 w 417"/>
                <a:gd name="T31" fmla="*/ 488 h 741"/>
                <a:gd name="T32" fmla="*/ 135 w 417"/>
                <a:gd name="T33" fmla="*/ 595 h 741"/>
                <a:gd name="T34" fmla="*/ 200 w 417"/>
                <a:gd name="T35" fmla="*/ 658 h 741"/>
                <a:gd name="T36" fmla="*/ 238 w 417"/>
                <a:gd name="T37" fmla="*/ 650 h 741"/>
                <a:gd name="T38" fmla="*/ 287 w 417"/>
                <a:gd name="T39" fmla="*/ 658 h 741"/>
                <a:gd name="T40" fmla="*/ 329 w 417"/>
                <a:gd name="T41" fmla="*/ 669 h 741"/>
                <a:gd name="T42" fmla="*/ 417 w 417"/>
                <a:gd name="T43" fmla="*/ 629 h 741"/>
                <a:gd name="T44" fmla="*/ 299 w 417"/>
                <a:gd name="T45" fmla="*/ 707 h 741"/>
                <a:gd name="T46" fmla="*/ 177 w 417"/>
                <a:gd name="T47" fmla="*/ 741 h 741"/>
                <a:gd name="T48" fmla="*/ 126 w 417"/>
                <a:gd name="T49" fmla="*/ 669 h 741"/>
                <a:gd name="T50" fmla="*/ 114 w 417"/>
                <a:gd name="T51" fmla="*/ 612 h 741"/>
                <a:gd name="T52" fmla="*/ 63 w 417"/>
                <a:gd name="T53" fmla="*/ 534 h 741"/>
                <a:gd name="T54" fmla="*/ 52 w 417"/>
                <a:gd name="T55" fmla="*/ 498 h 741"/>
                <a:gd name="T56" fmla="*/ 31 w 417"/>
                <a:gd name="T57" fmla="*/ 323 h 741"/>
                <a:gd name="T58" fmla="*/ 0 w 417"/>
                <a:gd name="T59" fmla="*/ 131 h 741"/>
                <a:gd name="T60" fmla="*/ 38 w 417"/>
                <a:gd name="T61" fmla="*/ 17 h 741"/>
                <a:gd name="T62" fmla="*/ 71 w 417"/>
                <a:gd name="T63" fmla="*/ 0 h 741"/>
                <a:gd name="T64" fmla="*/ 71 w 417"/>
                <a:gd name="T65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7" h="741">
                  <a:moveTo>
                    <a:pt x="71" y="0"/>
                  </a:moveTo>
                  <a:lnTo>
                    <a:pt x="46" y="123"/>
                  </a:lnTo>
                  <a:lnTo>
                    <a:pt x="50" y="188"/>
                  </a:lnTo>
                  <a:lnTo>
                    <a:pt x="63" y="215"/>
                  </a:lnTo>
                  <a:lnTo>
                    <a:pt x="69" y="258"/>
                  </a:lnTo>
                  <a:lnTo>
                    <a:pt x="109" y="251"/>
                  </a:lnTo>
                  <a:lnTo>
                    <a:pt x="137" y="251"/>
                  </a:lnTo>
                  <a:lnTo>
                    <a:pt x="111" y="264"/>
                  </a:lnTo>
                  <a:lnTo>
                    <a:pt x="92" y="308"/>
                  </a:lnTo>
                  <a:lnTo>
                    <a:pt x="130" y="331"/>
                  </a:lnTo>
                  <a:lnTo>
                    <a:pt x="92" y="340"/>
                  </a:lnTo>
                  <a:lnTo>
                    <a:pt x="71" y="359"/>
                  </a:lnTo>
                  <a:lnTo>
                    <a:pt x="65" y="403"/>
                  </a:lnTo>
                  <a:lnTo>
                    <a:pt x="95" y="445"/>
                  </a:lnTo>
                  <a:lnTo>
                    <a:pt x="92" y="458"/>
                  </a:lnTo>
                  <a:lnTo>
                    <a:pt x="86" y="488"/>
                  </a:lnTo>
                  <a:lnTo>
                    <a:pt x="135" y="595"/>
                  </a:lnTo>
                  <a:lnTo>
                    <a:pt x="200" y="658"/>
                  </a:lnTo>
                  <a:lnTo>
                    <a:pt x="238" y="650"/>
                  </a:lnTo>
                  <a:lnTo>
                    <a:pt x="287" y="658"/>
                  </a:lnTo>
                  <a:lnTo>
                    <a:pt x="329" y="669"/>
                  </a:lnTo>
                  <a:lnTo>
                    <a:pt x="417" y="629"/>
                  </a:lnTo>
                  <a:lnTo>
                    <a:pt x="299" y="707"/>
                  </a:lnTo>
                  <a:lnTo>
                    <a:pt x="177" y="741"/>
                  </a:lnTo>
                  <a:lnTo>
                    <a:pt x="126" y="669"/>
                  </a:lnTo>
                  <a:lnTo>
                    <a:pt x="114" y="612"/>
                  </a:lnTo>
                  <a:lnTo>
                    <a:pt x="63" y="534"/>
                  </a:lnTo>
                  <a:lnTo>
                    <a:pt x="52" y="498"/>
                  </a:lnTo>
                  <a:lnTo>
                    <a:pt x="31" y="323"/>
                  </a:lnTo>
                  <a:lnTo>
                    <a:pt x="0" y="131"/>
                  </a:lnTo>
                  <a:lnTo>
                    <a:pt x="38" y="17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4" name="Freeform 176"/>
            <p:cNvSpPr>
              <a:spLocks/>
            </p:cNvSpPr>
            <p:nvPr/>
          </p:nvSpPr>
          <p:spPr bwMode="auto">
            <a:xfrm>
              <a:off x="3262" y="766"/>
              <a:ext cx="1283" cy="947"/>
            </a:xfrm>
            <a:custGeom>
              <a:avLst/>
              <a:gdLst>
                <a:gd name="T0" fmla="*/ 25 w 1283"/>
                <a:gd name="T1" fmla="*/ 304 h 947"/>
                <a:gd name="T2" fmla="*/ 51 w 1283"/>
                <a:gd name="T3" fmla="*/ 378 h 947"/>
                <a:gd name="T4" fmla="*/ 42 w 1283"/>
                <a:gd name="T5" fmla="*/ 436 h 947"/>
                <a:gd name="T6" fmla="*/ 0 w 1283"/>
                <a:gd name="T7" fmla="*/ 449 h 947"/>
                <a:gd name="T8" fmla="*/ 33 w 1283"/>
                <a:gd name="T9" fmla="*/ 474 h 947"/>
                <a:gd name="T10" fmla="*/ 274 w 1283"/>
                <a:gd name="T11" fmla="*/ 496 h 947"/>
                <a:gd name="T12" fmla="*/ 337 w 1283"/>
                <a:gd name="T13" fmla="*/ 456 h 947"/>
                <a:gd name="T14" fmla="*/ 390 w 1283"/>
                <a:gd name="T15" fmla="*/ 450 h 947"/>
                <a:gd name="T16" fmla="*/ 435 w 1283"/>
                <a:gd name="T17" fmla="*/ 460 h 947"/>
                <a:gd name="T18" fmla="*/ 569 w 1283"/>
                <a:gd name="T19" fmla="*/ 369 h 947"/>
                <a:gd name="T20" fmla="*/ 581 w 1283"/>
                <a:gd name="T21" fmla="*/ 443 h 947"/>
                <a:gd name="T22" fmla="*/ 578 w 1283"/>
                <a:gd name="T23" fmla="*/ 474 h 947"/>
                <a:gd name="T24" fmla="*/ 491 w 1283"/>
                <a:gd name="T25" fmla="*/ 490 h 947"/>
                <a:gd name="T26" fmla="*/ 511 w 1283"/>
                <a:gd name="T27" fmla="*/ 500 h 947"/>
                <a:gd name="T28" fmla="*/ 520 w 1283"/>
                <a:gd name="T29" fmla="*/ 532 h 947"/>
                <a:gd name="T30" fmla="*/ 527 w 1283"/>
                <a:gd name="T31" fmla="*/ 612 h 947"/>
                <a:gd name="T32" fmla="*/ 527 w 1283"/>
                <a:gd name="T33" fmla="*/ 668 h 947"/>
                <a:gd name="T34" fmla="*/ 501 w 1283"/>
                <a:gd name="T35" fmla="*/ 833 h 947"/>
                <a:gd name="T36" fmla="*/ 480 w 1283"/>
                <a:gd name="T37" fmla="*/ 891 h 947"/>
                <a:gd name="T38" fmla="*/ 486 w 1283"/>
                <a:gd name="T39" fmla="*/ 927 h 947"/>
                <a:gd name="T40" fmla="*/ 683 w 1283"/>
                <a:gd name="T41" fmla="*/ 947 h 947"/>
                <a:gd name="T42" fmla="*/ 1098 w 1283"/>
                <a:gd name="T43" fmla="*/ 947 h 947"/>
                <a:gd name="T44" fmla="*/ 1106 w 1283"/>
                <a:gd name="T45" fmla="*/ 828 h 947"/>
                <a:gd name="T46" fmla="*/ 1106 w 1283"/>
                <a:gd name="T47" fmla="*/ 722 h 947"/>
                <a:gd name="T48" fmla="*/ 1115 w 1283"/>
                <a:gd name="T49" fmla="*/ 628 h 947"/>
                <a:gd name="T50" fmla="*/ 1141 w 1283"/>
                <a:gd name="T51" fmla="*/ 552 h 947"/>
                <a:gd name="T52" fmla="*/ 1175 w 1283"/>
                <a:gd name="T53" fmla="*/ 487 h 947"/>
                <a:gd name="T54" fmla="*/ 1187 w 1283"/>
                <a:gd name="T55" fmla="*/ 451 h 947"/>
                <a:gd name="T56" fmla="*/ 1260 w 1283"/>
                <a:gd name="T57" fmla="*/ 336 h 947"/>
                <a:gd name="T58" fmla="*/ 1283 w 1283"/>
                <a:gd name="T59" fmla="*/ 237 h 947"/>
                <a:gd name="T60" fmla="*/ 1270 w 1283"/>
                <a:gd name="T61" fmla="*/ 172 h 947"/>
                <a:gd name="T62" fmla="*/ 1255 w 1283"/>
                <a:gd name="T63" fmla="*/ 139 h 947"/>
                <a:gd name="T64" fmla="*/ 1193 w 1283"/>
                <a:gd name="T65" fmla="*/ 128 h 947"/>
                <a:gd name="T66" fmla="*/ 1135 w 1283"/>
                <a:gd name="T67" fmla="*/ 87 h 947"/>
                <a:gd name="T68" fmla="*/ 1104 w 1283"/>
                <a:gd name="T69" fmla="*/ 63 h 947"/>
                <a:gd name="T70" fmla="*/ 1070 w 1283"/>
                <a:gd name="T71" fmla="*/ 5 h 947"/>
                <a:gd name="T72" fmla="*/ 1034 w 1283"/>
                <a:gd name="T73" fmla="*/ 0 h 947"/>
                <a:gd name="T74" fmla="*/ 1042 w 1283"/>
                <a:gd name="T75" fmla="*/ 34 h 947"/>
                <a:gd name="T76" fmla="*/ 1010 w 1283"/>
                <a:gd name="T77" fmla="*/ 81 h 947"/>
                <a:gd name="T78" fmla="*/ 889 w 1283"/>
                <a:gd name="T79" fmla="*/ 208 h 947"/>
                <a:gd name="T80" fmla="*/ 735 w 1283"/>
                <a:gd name="T81" fmla="*/ 436 h 947"/>
                <a:gd name="T82" fmla="*/ 728 w 1283"/>
                <a:gd name="T83" fmla="*/ 424 h 947"/>
                <a:gd name="T84" fmla="*/ 741 w 1283"/>
                <a:gd name="T85" fmla="*/ 268 h 947"/>
                <a:gd name="T86" fmla="*/ 774 w 1283"/>
                <a:gd name="T87" fmla="*/ 136 h 947"/>
                <a:gd name="T88" fmla="*/ 811 w 1283"/>
                <a:gd name="T89" fmla="*/ 85 h 947"/>
                <a:gd name="T90" fmla="*/ 813 w 1283"/>
                <a:gd name="T91" fmla="*/ 45 h 947"/>
                <a:gd name="T92" fmla="*/ 668 w 1283"/>
                <a:gd name="T93" fmla="*/ 54 h 947"/>
                <a:gd name="T94" fmla="*/ 639 w 1283"/>
                <a:gd name="T95" fmla="*/ 45 h 947"/>
                <a:gd name="T96" fmla="*/ 620 w 1283"/>
                <a:gd name="T97" fmla="*/ 53 h 947"/>
                <a:gd name="T98" fmla="*/ 553 w 1283"/>
                <a:gd name="T99" fmla="*/ 129 h 947"/>
                <a:gd name="T100" fmla="*/ 444 w 1283"/>
                <a:gd name="T101" fmla="*/ 227 h 947"/>
                <a:gd name="T102" fmla="*/ 369 w 1283"/>
                <a:gd name="T103" fmla="*/ 254 h 947"/>
                <a:gd name="T104" fmla="*/ 357 w 1283"/>
                <a:gd name="T105" fmla="*/ 279 h 947"/>
                <a:gd name="T106" fmla="*/ 347 w 1283"/>
                <a:gd name="T107" fmla="*/ 300 h 947"/>
                <a:gd name="T108" fmla="*/ 300 w 1283"/>
                <a:gd name="T109" fmla="*/ 322 h 947"/>
                <a:gd name="T110" fmla="*/ 290 w 1283"/>
                <a:gd name="T111" fmla="*/ 342 h 947"/>
                <a:gd name="T112" fmla="*/ 192 w 1283"/>
                <a:gd name="T113" fmla="*/ 327 h 947"/>
                <a:gd name="T114" fmla="*/ 158 w 1283"/>
                <a:gd name="T115" fmla="*/ 329 h 947"/>
                <a:gd name="T116" fmla="*/ 57 w 1283"/>
                <a:gd name="T117" fmla="*/ 309 h 947"/>
                <a:gd name="T118" fmla="*/ 25 w 1283"/>
                <a:gd name="T119" fmla="*/ 304 h 947"/>
                <a:gd name="T120" fmla="*/ 25 w 1283"/>
                <a:gd name="T121" fmla="*/ 304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3" h="947">
                  <a:moveTo>
                    <a:pt x="25" y="304"/>
                  </a:moveTo>
                  <a:lnTo>
                    <a:pt x="51" y="378"/>
                  </a:lnTo>
                  <a:lnTo>
                    <a:pt x="42" y="436"/>
                  </a:lnTo>
                  <a:lnTo>
                    <a:pt x="0" y="449"/>
                  </a:lnTo>
                  <a:lnTo>
                    <a:pt x="33" y="474"/>
                  </a:lnTo>
                  <a:lnTo>
                    <a:pt x="274" y="496"/>
                  </a:lnTo>
                  <a:lnTo>
                    <a:pt x="337" y="456"/>
                  </a:lnTo>
                  <a:lnTo>
                    <a:pt x="390" y="450"/>
                  </a:lnTo>
                  <a:lnTo>
                    <a:pt x="435" y="460"/>
                  </a:lnTo>
                  <a:lnTo>
                    <a:pt x="569" y="369"/>
                  </a:lnTo>
                  <a:lnTo>
                    <a:pt x="581" y="443"/>
                  </a:lnTo>
                  <a:lnTo>
                    <a:pt x="578" y="474"/>
                  </a:lnTo>
                  <a:lnTo>
                    <a:pt x="491" y="490"/>
                  </a:lnTo>
                  <a:lnTo>
                    <a:pt x="511" y="500"/>
                  </a:lnTo>
                  <a:lnTo>
                    <a:pt x="520" y="532"/>
                  </a:lnTo>
                  <a:lnTo>
                    <a:pt x="527" y="612"/>
                  </a:lnTo>
                  <a:lnTo>
                    <a:pt x="527" y="668"/>
                  </a:lnTo>
                  <a:lnTo>
                    <a:pt x="501" y="833"/>
                  </a:lnTo>
                  <a:lnTo>
                    <a:pt x="480" y="891"/>
                  </a:lnTo>
                  <a:lnTo>
                    <a:pt x="486" y="927"/>
                  </a:lnTo>
                  <a:lnTo>
                    <a:pt x="683" y="947"/>
                  </a:lnTo>
                  <a:lnTo>
                    <a:pt x="1098" y="947"/>
                  </a:lnTo>
                  <a:lnTo>
                    <a:pt x="1106" y="828"/>
                  </a:lnTo>
                  <a:lnTo>
                    <a:pt x="1106" y="722"/>
                  </a:lnTo>
                  <a:lnTo>
                    <a:pt x="1115" y="628"/>
                  </a:lnTo>
                  <a:lnTo>
                    <a:pt x="1141" y="552"/>
                  </a:lnTo>
                  <a:lnTo>
                    <a:pt x="1175" y="487"/>
                  </a:lnTo>
                  <a:lnTo>
                    <a:pt x="1187" y="451"/>
                  </a:lnTo>
                  <a:lnTo>
                    <a:pt x="1260" y="336"/>
                  </a:lnTo>
                  <a:lnTo>
                    <a:pt x="1283" y="237"/>
                  </a:lnTo>
                  <a:lnTo>
                    <a:pt x="1270" y="172"/>
                  </a:lnTo>
                  <a:lnTo>
                    <a:pt x="1255" y="139"/>
                  </a:lnTo>
                  <a:lnTo>
                    <a:pt x="1193" y="128"/>
                  </a:lnTo>
                  <a:lnTo>
                    <a:pt x="1135" y="87"/>
                  </a:lnTo>
                  <a:lnTo>
                    <a:pt x="1104" y="63"/>
                  </a:lnTo>
                  <a:lnTo>
                    <a:pt x="1070" y="5"/>
                  </a:lnTo>
                  <a:lnTo>
                    <a:pt x="1034" y="0"/>
                  </a:lnTo>
                  <a:lnTo>
                    <a:pt x="1042" y="34"/>
                  </a:lnTo>
                  <a:lnTo>
                    <a:pt x="1010" y="81"/>
                  </a:lnTo>
                  <a:lnTo>
                    <a:pt x="889" y="208"/>
                  </a:lnTo>
                  <a:lnTo>
                    <a:pt x="735" y="436"/>
                  </a:lnTo>
                  <a:lnTo>
                    <a:pt x="728" y="424"/>
                  </a:lnTo>
                  <a:lnTo>
                    <a:pt x="741" y="268"/>
                  </a:lnTo>
                  <a:lnTo>
                    <a:pt x="774" y="136"/>
                  </a:lnTo>
                  <a:lnTo>
                    <a:pt x="811" y="85"/>
                  </a:lnTo>
                  <a:lnTo>
                    <a:pt x="813" y="45"/>
                  </a:lnTo>
                  <a:lnTo>
                    <a:pt x="668" y="54"/>
                  </a:lnTo>
                  <a:lnTo>
                    <a:pt x="639" y="45"/>
                  </a:lnTo>
                  <a:lnTo>
                    <a:pt x="620" y="53"/>
                  </a:lnTo>
                  <a:lnTo>
                    <a:pt x="553" y="129"/>
                  </a:lnTo>
                  <a:lnTo>
                    <a:pt x="444" y="227"/>
                  </a:lnTo>
                  <a:lnTo>
                    <a:pt x="369" y="254"/>
                  </a:lnTo>
                  <a:lnTo>
                    <a:pt x="357" y="279"/>
                  </a:lnTo>
                  <a:lnTo>
                    <a:pt x="347" y="300"/>
                  </a:lnTo>
                  <a:lnTo>
                    <a:pt x="300" y="322"/>
                  </a:lnTo>
                  <a:lnTo>
                    <a:pt x="290" y="342"/>
                  </a:lnTo>
                  <a:lnTo>
                    <a:pt x="192" y="327"/>
                  </a:lnTo>
                  <a:lnTo>
                    <a:pt x="158" y="329"/>
                  </a:lnTo>
                  <a:lnTo>
                    <a:pt x="57" y="309"/>
                  </a:lnTo>
                  <a:lnTo>
                    <a:pt x="25" y="304"/>
                  </a:lnTo>
                  <a:lnTo>
                    <a:pt x="25" y="30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5" name="Freeform 177"/>
            <p:cNvSpPr>
              <a:spLocks/>
            </p:cNvSpPr>
            <p:nvPr/>
          </p:nvSpPr>
          <p:spPr bwMode="auto">
            <a:xfrm>
              <a:off x="4092" y="472"/>
              <a:ext cx="143" cy="116"/>
            </a:xfrm>
            <a:custGeom>
              <a:avLst/>
              <a:gdLst>
                <a:gd name="T0" fmla="*/ 41 w 285"/>
                <a:gd name="T1" fmla="*/ 202 h 232"/>
                <a:gd name="T2" fmla="*/ 5 w 285"/>
                <a:gd name="T3" fmla="*/ 175 h 232"/>
                <a:gd name="T4" fmla="*/ 0 w 285"/>
                <a:gd name="T5" fmla="*/ 137 h 232"/>
                <a:gd name="T6" fmla="*/ 5 w 285"/>
                <a:gd name="T7" fmla="*/ 92 h 232"/>
                <a:gd name="T8" fmla="*/ 32 w 285"/>
                <a:gd name="T9" fmla="*/ 48 h 232"/>
                <a:gd name="T10" fmla="*/ 66 w 285"/>
                <a:gd name="T11" fmla="*/ 29 h 232"/>
                <a:gd name="T12" fmla="*/ 136 w 285"/>
                <a:gd name="T13" fmla="*/ 6 h 232"/>
                <a:gd name="T14" fmla="*/ 186 w 285"/>
                <a:gd name="T15" fmla="*/ 0 h 232"/>
                <a:gd name="T16" fmla="*/ 256 w 285"/>
                <a:gd name="T17" fmla="*/ 19 h 232"/>
                <a:gd name="T18" fmla="*/ 279 w 285"/>
                <a:gd name="T19" fmla="*/ 59 h 232"/>
                <a:gd name="T20" fmla="*/ 283 w 285"/>
                <a:gd name="T21" fmla="*/ 101 h 232"/>
                <a:gd name="T22" fmla="*/ 285 w 285"/>
                <a:gd name="T23" fmla="*/ 151 h 232"/>
                <a:gd name="T24" fmla="*/ 270 w 285"/>
                <a:gd name="T25" fmla="*/ 185 h 232"/>
                <a:gd name="T26" fmla="*/ 216 w 285"/>
                <a:gd name="T27" fmla="*/ 211 h 232"/>
                <a:gd name="T28" fmla="*/ 155 w 285"/>
                <a:gd name="T29" fmla="*/ 217 h 232"/>
                <a:gd name="T30" fmla="*/ 140 w 285"/>
                <a:gd name="T31" fmla="*/ 232 h 232"/>
                <a:gd name="T32" fmla="*/ 106 w 285"/>
                <a:gd name="T33" fmla="*/ 225 h 232"/>
                <a:gd name="T34" fmla="*/ 83 w 285"/>
                <a:gd name="T35" fmla="*/ 202 h 232"/>
                <a:gd name="T36" fmla="*/ 41 w 285"/>
                <a:gd name="T37" fmla="*/ 202 h 232"/>
                <a:gd name="T38" fmla="*/ 41 w 285"/>
                <a:gd name="T39" fmla="*/ 20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232">
                  <a:moveTo>
                    <a:pt x="41" y="202"/>
                  </a:moveTo>
                  <a:lnTo>
                    <a:pt x="5" y="175"/>
                  </a:lnTo>
                  <a:lnTo>
                    <a:pt x="0" y="137"/>
                  </a:lnTo>
                  <a:lnTo>
                    <a:pt x="5" y="92"/>
                  </a:lnTo>
                  <a:lnTo>
                    <a:pt x="32" y="48"/>
                  </a:lnTo>
                  <a:lnTo>
                    <a:pt x="66" y="29"/>
                  </a:lnTo>
                  <a:lnTo>
                    <a:pt x="136" y="6"/>
                  </a:lnTo>
                  <a:lnTo>
                    <a:pt x="186" y="0"/>
                  </a:lnTo>
                  <a:lnTo>
                    <a:pt x="256" y="19"/>
                  </a:lnTo>
                  <a:lnTo>
                    <a:pt x="279" y="59"/>
                  </a:lnTo>
                  <a:lnTo>
                    <a:pt x="283" y="101"/>
                  </a:lnTo>
                  <a:lnTo>
                    <a:pt x="285" y="151"/>
                  </a:lnTo>
                  <a:lnTo>
                    <a:pt x="270" y="185"/>
                  </a:lnTo>
                  <a:lnTo>
                    <a:pt x="216" y="211"/>
                  </a:lnTo>
                  <a:lnTo>
                    <a:pt x="155" y="217"/>
                  </a:lnTo>
                  <a:lnTo>
                    <a:pt x="140" y="232"/>
                  </a:lnTo>
                  <a:lnTo>
                    <a:pt x="106" y="225"/>
                  </a:lnTo>
                  <a:lnTo>
                    <a:pt x="83" y="202"/>
                  </a:lnTo>
                  <a:lnTo>
                    <a:pt x="41" y="202"/>
                  </a:lnTo>
                  <a:lnTo>
                    <a:pt x="41" y="20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6" name="Freeform 178"/>
            <p:cNvSpPr>
              <a:spLocks/>
            </p:cNvSpPr>
            <p:nvPr/>
          </p:nvSpPr>
          <p:spPr bwMode="auto">
            <a:xfrm>
              <a:off x="4152" y="614"/>
              <a:ext cx="22" cy="82"/>
            </a:xfrm>
            <a:custGeom>
              <a:avLst/>
              <a:gdLst>
                <a:gd name="T0" fmla="*/ 25 w 44"/>
                <a:gd name="T1" fmla="*/ 163 h 163"/>
                <a:gd name="T2" fmla="*/ 17 w 44"/>
                <a:gd name="T3" fmla="*/ 163 h 163"/>
                <a:gd name="T4" fmla="*/ 6 w 44"/>
                <a:gd name="T5" fmla="*/ 154 h 163"/>
                <a:gd name="T6" fmla="*/ 0 w 44"/>
                <a:gd name="T7" fmla="*/ 137 h 163"/>
                <a:gd name="T8" fmla="*/ 6 w 44"/>
                <a:gd name="T9" fmla="*/ 108 h 163"/>
                <a:gd name="T10" fmla="*/ 4 w 44"/>
                <a:gd name="T11" fmla="*/ 64 h 163"/>
                <a:gd name="T12" fmla="*/ 8 w 44"/>
                <a:gd name="T13" fmla="*/ 38 h 163"/>
                <a:gd name="T14" fmla="*/ 16 w 44"/>
                <a:gd name="T15" fmla="*/ 15 h 163"/>
                <a:gd name="T16" fmla="*/ 25 w 44"/>
                <a:gd name="T17" fmla="*/ 0 h 163"/>
                <a:gd name="T18" fmla="*/ 35 w 44"/>
                <a:gd name="T19" fmla="*/ 0 h 163"/>
                <a:gd name="T20" fmla="*/ 38 w 44"/>
                <a:gd name="T21" fmla="*/ 19 h 163"/>
                <a:gd name="T22" fmla="*/ 38 w 44"/>
                <a:gd name="T23" fmla="*/ 57 h 163"/>
                <a:gd name="T24" fmla="*/ 44 w 44"/>
                <a:gd name="T25" fmla="*/ 76 h 163"/>
                <a:gd name="T26" fmla="*/ 40 w 44"/>
                <a:gd name="T27" fmla="*/ 112 h 163"/>
                <a:gd name="T28" fmla="*/ 40 w 44"/>
                <a:gd name="T29" fmla="*/ 129 h 163"/>
                <a:gd name="T30" fmla="*/ 40 w 44"/>
                <a:gd name="T31" fmla="*/ 148 h 163"/>
                <a:gd name="T32" fmla="*/ 35 w 44"/>
                <a:gd name="T33" fmla="*/ 159 h 163"/>
                <a:gd name="T34" fmla="*/ 25 w 44"/>
                <a:gd name="T35" fmla="*/ 163 h 163"/>
                <a:gd name="T36" fmla="*/ 25 w 44"/>
                <a:gd name="T3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63">
                  <a:moveTo>
                    <a:pt x="25" y="163"/>
                  </a:moveTo>
                  <a:lnTo>
                    <a:pt x="17" y="163"/>
                  </a:lnTo>
                  <a:lnTo>
                    <a:pt x="6" y="154"/>
                  </a:lnTo>
                  <a:lnTo>
                    <a:pt x="0" y="137"/>
                  </a:lnTo>
                  <a:lnTo>
                    <a:pt x="6" y="108"/>
                  </a:lnTo>
                  <a:lnTo>
                    <a:pt x="4" y="64"/>
                  </a:lnTo>
                  <a:lnTo>
                    <a:pt x="8" y="38"/>
                  </a:lnTo>
                  <a:lnTo>
                    <a:pt x="16" y="15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38" y="19"/>
                  </a:lnTo>
                  <a:lnTo>
                    <a:pt x="38" y="57"/>
                  </a:lnTo>
                  <a:lnTo>
                    <a:pt x="44" y="76"/>
                  </a:lnTo>
                  <a:lnTo>
                    <a:pt x="40" y="112"/>
                  </a:lnTo>
                  <a:lnTo>
                    <a:pt x="40" y="129"/>
                  </a:lnTo>
                  <a:lnTo>
                    <a:pt x="40" y="148"/>
                  </a:lnTo>
                  <a:lnTo>
                    <a:pt x="35" y="159"/>
                  </a:lnTo>
                  <a:lnTo>
                    <a:pt x="25" y="163"/>
                  </a:lnTo>
                  <a:lnTo>
                    <a:pt x="25" y="16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7" name="Freeform 179"/>
            <p:cNvSpPr>
              <a:spLocks/>
            </p:cNvSpPr>
            <p:nvPr/>
          </p:nvSpPr>
          <p:spPr bwMode="auto">
            <a:xfrm>
              <a:off x="4179" y="670"/>
              <a:ext cx="10" cy="19"/>
            </a:xfrm>
            <a:custGeom>
              <a:avLst/>
              <a:gdLst>
                <a:gd name="T0" fmla="*/ 3 w 21"/>
                <a:gd name="T1" fmla="*/ 28 h 38"/>
                <a:gd name="T2" fmla="*/ 0 w 21"/>
                <a:gd name="T3" fmla="*/ 13 h 38"/>
                <a:gd name="T4" fmla="*/ 1 w 21"/>
                <a:gd name="T5" fmla="*/ 2 h 38"/>
                <a:gd name="T6" fmla="*/ 9 w 21"/>
                <a:gd name="T7" fmla="*/ 0 h 38"/>
                <a:gd name="T8" fmla="*/ 19 w 21"/>
                <a:gd name="T9" fmla="*/ 11 h 38"/>
                <a:gd name="T10" fmla="*/ 21 w 21"/>
                <a:gd name="T11" fmla="*/ 23 h 38"/>
                <a:gd name="T12" fmla="*/ 19 w 21"/>
                <a:gd name="T13" fmla="*/ 34 h 38"/>
                <a:gd name="T14" fmla="*/ 13 w 21"/>
                <a:gd name="T15" fmla="*/ 38 h 38"/>
                <a:gd name="T16" fmla="*/ 3 w 21"/>
                <a:gd name="T17" fmla="*/ 28 h 38"/>
                <a:gd name="T18" fmla="*/ 3 w 21"/>
                <a:gd name="T1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8">
                  <a:moveTo>
                    <a:pt x="3" y="28"/>
                  </a:moveTo>
                  <a:lnTo>
                    <a:pt x="0" y="13"/>
                  </a:lnTo>
                  <a:lnTo>
                    <a:pt x="1" y="2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21" y="23"/>
                  </a:lnTo>
                  <a:lnTo>
                    <a:pt x="19" y="34"/>
                  </a:lnTo>
                  <a:lnTo>
                    <a:pt x="13" y="38"/>
                  </a:lnTo>
                  <a:lnTo>
                    <a:pt x="3" y="28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8" name="Freeform 180"/>
            <p:cNvSpPr>
              <a:spLocks/>
            </p:cNvSpPr>
            <p:nvPr/>
          </p:nvSpPr>
          <p:spPr bwMode="auto">
            <a:xfrm>
              <a:off x="4127" y="674"/>
              <a:ext cx="7" cy="10"/>
            </a:xfrm>
            <a:custGeom>
              <a:avLst/>
              <a:gdLst>
                <a:gd name="T0" fmla="*/ 2 w 15"/>
                <a:gd name="T1" fmla="*/ 19 h 21"/>
                <a:gd name="T2" fmla="*/ 0 w 15"/>
                <a:gd name="T3" fmla="*/ 10 h 21"/>
                <a:gd name="T4" fmla="*/ 2 w 15"/>
                <a:gd name="T5" fmla="*/ 2 h 21"/>
                <a:gd name="T6" fmla="*/ 8 w 15"/>
                <a:gd name="T7" fmla="*/ 0 h 21"/>
                <a:gd name="T8" fmla="*/ 13 w 15"/>
                <a:gd name="T9" fmla="*/ 4 h 21"/>
                <a:gd name="T10" fmla="*/ 15 w 15"/>
                <a:gd name="T11" fmla="*/ 14 h 21"/>
                <a:gd name="T12" fmla="*/ 8 w 15"/>
                <a:gd name="T13" fmla="*/ 21 h 21"/>
                <a:gd name="T14" fmla="*/ 2 w 15"/>
                <a:gd name="T15" fmla="*/ 19 h 21"/>
                <a:gd name="T16" fmla="*/ 2 w 15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1">
                  <a:moveTo>
                    <a:pt x="2" y="19"/>
                  </a:moveTo>
                  <a:lnTo>
                    <a:pt x="0" y="10"/>
                  </a:lnTo>
                  <a:lnTo>
                    <a:pt x="2" y="2"/>
                  </a:lnTo>
                  <a:lnTo>
                    <a:pt x="8" y="0"/>
                  </a:lnTo>
                  <a:lnTo>
                    <a:pt x="13" y="4"/>
                  </a:lnTo>
                  <a:lnTo>
                    <a:pt x="15" y="14"/>
                  </a:lnTo>
                  <a:lnTo>
                    <a:pt x="8" y="21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9" name="Freeform 181"/>
            <p:cNvSpPr>
              <a:spLocks/>
            </p:cNvSpPr>
            <p:nvPr/>
          </p:nvSpPr>
          <p:spPr bwMode="auto">
            <a:xfrm>
              <a:off x="4078" y="646"/>
              <a:ext cx="52" cy="34"/>
            </a:xfrm>
            <a:custGeom>
              <a:avLst/>
              <a:gdLst>
                <a:gd name="T0" fmla="*/ 105 w 105"/>
                <a:gd name="T1" fmla="*/ 14 h 69"/>
                <a:gd name="T2" fmla="*/ 91 w 105"/>
                <a:gd name="T3" fmla="*/ 0 h 69"/>
                <a:gd name="T4" fmla="*/ 80 w 105"/>
                <a:gd name="T5" fmla="*/ 0 h 69"/>
                <a:gd name="T6" fmla="*/ 63 w 105"/>
                <a:gd name="T7" fmla="*/ 4 h 69"/>
                <a:gd name="T8" fmla="*/ 42 w 105"/>
                <a:gd name="T9" fmla="*/ 10 h 69"/>
                <a:gd name="T10" fmla="*/ 27 w 105"/>
                <a:gd name="T11" fmla="*/ 8 h 69"/>
                <a:gd name="T12" fmla="*/ 11 w 105"/>
                <a:gd name="T13" fmla="*/ 14 h 69"/>
                <a:gd name="T14" fmla="*/ 0 w 105"/>
                <a:gd name="T15" fmla="*/ 27 h 69"/>
                <a:gd name="T16" fmla="*/ 2 w 105"/>
                <a:gd name="T17" fmla="*/ 50 h 69"/>
                <a:gd name="T18" fmla="*/ 15 w 105"/>
                <a:gd name="T19" fmla="*/ 63 h 69"/>
                <a:gd name="T20" fmla="*/ 38 w 105"/>
                <a:gd name="T21" fmla="*/ 69 h 69"/>
                <a:gd name="T22" fmla="*/ 61 w 105"/>
                <a:gd name="T23" fmla="*/ 61 h 69"/>
                <a:gd name="T24" fmla="*/ 84 w 105"/>
                <a:gd name="T25" fmla="*/ 50 h 69"/>
                <a:gd name="T26" fmla="*/ 99 w 105"/>
                <a:gd name="T27" fmla="*/ 40 h 69"/>
                <a:gd name="T28" fmla="*/ 105 w 105"/>
                <a:gd name="T29" fmla="*/ 33 h 69"/>
                <a:gd name="T30" fmla="*/ 105 w 105"/>
                <a:gd name="T31" fmla="*/ 14 h 69"/>
                <a:gd name="T32" fmla="*/ 105 w 105"/>
                <a:gd name="T33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69">
                  <a:moveTo>
                    <a:pt x="105" y="14"/>
                  </a:moveTo>
                  <a:lnTo>
                    <a:pt x="91" y="0"/>
                  </a:lnTo>
                  <a:lnTo>
                    <a:pt x="80" y="0"/>
                  </a:lnTo>
                  <a:lnTo>
                    <a:pt x="63" y="4"/>
                  </a:lnTo>
                  <a:lnTo>
                    <a:pt x="42" y="10"/>
                  </a:lnTo>
                  <a:lnTo>
                    <a:pt x="27" y="8"/>
                  </a:lnTo>
                  <a:lnTo>
                    <a:pt x="11" y="14"/>
                  </a:lnTo>
                  <a:lnTo>
                    <a:pt x="0" y="27"/>
                  </a:lnTo>
                  <a:lnTo>
                    <a:pt x="2" y="50"/>
                  </a:lnTo>
                  <a:lnTo>
                    <a:pt x="15" y="63"/>
                  </a:lnTo>
                  <a:lnTo>
                    <a:pt x="38" y="69"/>
                  </a:lnTo>
                  <a:lnTo>
                    <a:pt x="61" y="61"/>
                  </a:lnTo>
                  <a:lnTo>
                    <a:pt x="84" y="50"/>
                  </a:lnTo>
                  <a:lnTo>
                    <a:pt x="99" y="40"/>
                  </a:lnTo>
                  <a:lnTo>
                    <a:pt x="105" y="33"/>
                  </a:lnTo>
                  <a:lnTo>
                    <a:pt x="105" y="14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0" name="Freeform 182"/>
            <p:cNvSpPr>
              <a:spLocks/>
            </p:cNvSpPr>
            <p:nvPr/>
          </p:nvSpPr>
          <p:spPr bwMode="auto">
            <a:xfrm>
              <a:off x="4193" y="626"/>
              <a:ext cx="88" cy="58"/>
            </a:xfrm>
            <a:custGeom>
              <a:avLst/>
              <a:gdLst>
                <a:gd name="T0" fmla="*/ 0 w 175"/>
                <a:gd name="T1" fmla="*/ 46 h 116"/>
                <a:gd name="T2" fmla="*/ 36 w 175"/>
                <a:gd name="T3" fmla="*/ 55 h 116"/>
                <a:gd name="T4" fmla="*/ 70 w 175"/>
                <a:gd name="T5" fmla="*/ 52 h 116"/>
                <a:gd name="T6" fmla="*/ 95 w 175"/>
                <a:gd name="T7" fmla="*/ 36 h 116"/>
                <a:gd name="T8" fmla="*/ 88 w 175"/>
                <a:gd name="T9" fmla="*/ 25 h 116"/>
                <a:gd name="T10" fmla="*/ 108 w 175"/>
                <a:gd name="T11" fmla="*/ 23 h 116"/>
                <a:gd name="T12" fmla="*/ 105 w 175"/>
                <a:gd name="T13" fmla="*/ 14 h 116"/>
                <a:gd name="T14" fmla="*/ 129 w 175"/>
                <a:gd name="T15" fmla="*/ 19 h 116"/>
                <a:gd name="T16" fmla="*/ 143 w 175"/>
                <a:gd name="T17" fmla="*/ 0 h 116"/>
                <a:gd name="T18" fmla="*/ 162 w 175"/>
                <a:gd name="T19" fmla="*/ 2 h 116"/>
                <a:gd name="T20" fmla="*/ 169 w 175"/>
                <a:gd name="T21" fmla="*/ 14 h 116"/>
                <a:gd name="T22" fmla="*/ 173 w 175"/>
                <a:gd name="T23" fmla="*/ 33 h 116"/>
                <a:gd name="T24" fmla="*/ 175 w 175"/>
                <a:gd name="T25" fmla="*/ 63 h 116"/>
                <a:gd name="T26" fmla="*/ 169 w 175"/>
                <a:gd name="T27" fmla="*/ 99 h 116"/>
                <a:gd name="T28" fmla="*/ 156 w 175"/>
                <a:gd name="T29" fmla="*/ 113 h 116"/>
                <a:gd name="T30" fmla="*/ 135 w 175"/>
                <a:gd name="T31" fmla="*/ 116 h 116"/>
                <a:gd name="T32" fmla="*/ 101 w 175"/>
                <a:gd name="T33" fmla="*/ 109 h 116"/>
                <a:gd name="T34" fmla="*/ 69 w 175"/>
                <a:gd name="T35" fmla="*/ 97 h 116"/>
                <a:gd name="T36" fmla="*/ 48 w 175"/>
                <a:gd name="T37" fmla="*/ 84 h 116"/>
                <a:gd name="T38" fmla="*/ 27 w 175"/>
                <a:gd name="T39" fmla="*/ 74 h 116"/>
                <a:gd name="T40" fmla="*/ 15 w 175"/>
                <a:gd name="T41" fmla="*/ 61 h 116"/>
                <a:gd name="T42" fmla="*/ 0 w 175"/>
                <a:gd name="T43" fmla="*/ 46 h 116"/>
                <a:gd name="T44" fmla="*/ 0 w 175"/>
                <a:gd name="T45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5" h="116">
                  <a:moveTo>
                    <a:pt x="0" y="46"/>
                  </a:moveTo>
                  <a:lnTo>
                    <a:pt x="36" y="55"/>
                  </a:lnTo>
                  <a:lnTo>
                    <a:pt x="70" y="52"/>
                  </a:lnTo>
                  <a:lnTo>
                    <a:pt x="95" y="36"/>
                  </a:lnTo>
                  <a:lnTo>
                    <a:pt x="88" y="25"/>
                  </a:lnTo>
                  <a:lnTo>
                    <a:pt x="108" y="23"/>
                  </a:lnTo>
                  <a:lnTo>
                    <a:pt x="105" y="14"/>
                  </a:lnTo>
                  <a:lnTo>
                    <a:pt x="129" y="19"/>
                  </a:lnTo>
                  <a:lnTo>
                    <a:pt x="143" y="0"/>
                  </a:lnTo>
                  <a:lnTo>
                    <a:pt x="162" y="2"/>
                  </a:lnTo>
                  <a:lnTo>
                    <a:pt x="169" y="14"/>
                  </a:lnTo>
                  <a:lnTo>
                    <a:pt x="173" y="33"/>
                  </a:lnTo>
                  <a:lnTo>
                    <a:pt x="175" y="63"/>
                  </a:lnTo>
                  <a:lnTo>
                    <a:pt x="169" y="99"/>
                  </a:lnTo>
                  <a:lnTo>
                    <a:pt x="156" y="113"/>
                  </a:lnTo>
                  <a:lnTo>
                    <a:pt x="135" y="116"/>
                  </a:lnTo>
                  <a:lnTo>
                    <a:pt x="101" y="109"/>
                  </a:lnTo>
                  <a:lnTo>
                    <a:pt x="69" y="97"/>
                  </a:lnTo>
                  <a:lnTo>
                    <a:pt x="48" y="84"/>
                  </a:lnTo>
                  <a:lnTo>
                    <a:pt x="27" y="74"/>
                  </a:lnTo>
                  <a:lnTo>
                    <a:pt x="15" y="6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1" name="Freeform 183"/>
            <p:cNvSpPr>
              <a:spLocks/>
            </p:cNvSpPr>
            <p:nvPr/>
          </p:nvSpPr>
          <p:spPr bwMode="auto">
            <a:xfrm>
              <a:off x="4159" y="694"/>
              <a:ext cx="49" cy="25"/>
            </a:xfrm>
            <a:custGeom>
              <a:avLst/>
              <a:gdLst>
                <a:gd name="T0" fmla="*/ 17 w 99"/>
                <a:gd name="T1" fmla="*/ 40 h 52"/>
                <a:gd name="T2" fmla="*/ 26 w 99"/>
                <a:gd name="T3" fmla="*/ 21 h 52"/>
                <a:gd name="T4" fmla="*/ 43 w 99"/>
                <a:gd name="T5" fmla="*/ 17 h 52"/>
                <a:gd name="T6" fmla="*/ 57 w 99"/>
                <a:gd name="T7" fmla="*/ 17 h 52"/>
                <a:gd name="T8" fmla="*/ 78 w 99"/>
                <a:gd name="T9" fmla="*/ 10 h 52"/>
                <a:gd name="T10" fmla="*/ 85 w 99"/>
                <a:gd name="T11" fmla="*/ 0 h 52"/>
                <a:gd name="T12" fmla="*/ 91 w 99"/>
                <a:gd name="T13" fmla="*/ 16 h 52"/>
                <a:gd name="T14" fmla="*/ 85 w 99"/>
                <a:gd name="T15" fmla="*/ 31 h 52"/>
                <a:gd name="T16" fmla="*/ 99 w 99"/>
                <a:gd name="T17" fmla="*/ 44 h 52"/>
                <a:gd name="T18" fmla="*/ 83 w 99"/>
                <a:gd name="T19" fmla="*/ 50 h 52"/>
                <a:gd name="T20" fmla="*/ 53 w 99"/>
                <a:gd name="T21" fmla="*/ 46 h 52"/>
                <a:gd name="T22" fmla="*/ 24 w 99"/>
                <a:gd name="T23" fmla="*/ 48 h 52"/>
                <a:gd name="T24" fmla="*/ 9 w 99"/>
                <a:gd name="T25" fmla="*/ 52 h 52"/>
                <a:gd name="T26" fmla="*/ 0 w 99"/>
                <a:gd name="T27" fmla="*/ 44 h 52"/>
                <a:gd name="T28" fmla="*/ 17 w 99"/>
                <a:gd name="T29" fmla="*/ 40 h 52"/>
                <a:gd name="T30" fmla="*/ 17 w 99"/>
                <a:gd name="T3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52">
                  <a:moveTo>
                    <a:pt x="17" y="40"/>
                  </a:moveTo>
                  <a:lnTo>
                    <a:pt x="26" y="21"/>
                  </a:lnTo>
                  <a:lnTo>
                    <a:pt x="43" y="17"/>
                  </a:lnTo>
                  <a:lnTo>
                    <a:pt x="57" y="17"/>
                  </a:lnTo>
                  <a:lnTo>
                    <a:pt x="78" y="10"/>
                  </a:lnTo>
                  <a:lnTo>
                    <a:pt x="85" y="0"/>
                  </a:lnTo>
                  <a:lnTo>
                    <a:pt x="91" y="16"/>
                  </a:lnTo>
                  <a:lnTo>
                    <a:pt x="85" y="31"/>
                  </a:lnTo>
                  <a:lnTo>
                    <a:pt x="99" y="44"/>
                  </a:lnTo>
                  <a:lnTo>
                    <a:pt x="83" y="50"/>
                  </a:lnTo>
                  <a:lnTo>
                    <a:pt x="53" y="46"/>
                  </a:lnTo>
                  <a:lnTo>
                    <a:pt x="24" y="48"/>
                  </a:lnTo>
                  <a:lnTo>
                    <a:pt x="9" y="52"/>
                  </a:lnTo>
                  <a:lnTo>
                    <a:pt x="0" y="44"/>
                  </a:lnTo>
                  <a:lnTo>
                    <a:pt x="17" y="40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2" name="Freeform 184"/>
            <p:cNvSpPr>
              <a:spLocks/>
            </p:cNvSpPr>
            <p:nvPr/>
          </p:nvSpPr>
          <p:spPr bwMode="auto">
            <a:xfrm>
              <a:off x="4128" y="697"/>
              <a:ext cx="37" cy="22"/>
            </a:xfrm>
            <a:custGeom>
              <a:avLst/>
              <a:gdLst>
                <a:gd name="T0" fmla="*/ 0 w 72"/>
                <a:gd name="T1" fmla="*/ 0 h 44"/>
                <a:gd name="T2" fmla="*/ 0 w 72"/>
                <a:gd name="T3" fmla="*/ 11 h 44"/>
                <a:gd name="T4" fmla="*/ 9 w 72"/>
                <a:gd name="T5" fmla="*/ 28 h 44"/>
                <a:gd name="T6" fmla="*/ 21 w 72"/>
                <a:gd name="T7" fmla="*/ 36 h 44"/>
                <a:gd name="T8" fmla="*/ 36 w 72"/>
                <a:gd name="T9" fmla="*/ 42 h 44"/>
                <a:gd name="T10" fmla="*/ 53 w 72"/>
                <a:gd name="T11" fmla="*/ 44 h 44"/>
                <a:gd name="T12" fmla="*/ 72 w 72"/>
                <a:gd name="T13" fmla="*/ 44 h 44"/>
                <a:gd name="T14" fmla="*/ 61 w 72"/>
                <a:gd name="T15" fmla="*/ 34 h 44"/>
                <a:gd name="T16" fmla="*/ 23 w 72"/>
                <a:gd name="T17" fmla="*/ 4 h 44"/>
                <a:gd name="T18" fmla="*/ 0 w 72"/>
                <a:gd name="T19" fmla="*/ 0 h 44"/>
                <a:gd name="T20" fmla="*/ 0 w 72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44">
                  <a:moveTo>
                    <a:pt x="0" y="0"/>
                  </a:moveTo>
                  <a:lnTo>
                    <a:pt x="0" y="11"/>
                  </a:lnTo>
                  <a:lnTo>
                    <a:pt x="9" y="28"/>
                  </a:lnTo>
                  <a:lnTo>
                    <a:pt x="21" y="36"/>
                  </a:lnTo>
                  <a:lnTo>
                    <a:pt x="36" y="42"/>
                  </a:lnTo>
                  <a:lnTo>
                    <a:pt x="53" y="44"/>
                  </a:lnTo>
                  <a:lnTo>
                    <a:pt x="72" y="44"/>
                  </a:lnTo>
                  <a:lnTo>
                    <a:pt x="61" y="34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3" name="Freeform 185"/>
            <p:cNvSpPr>
              <a:spLocks/>
            </p:cNvSpPr>
            <p:nvPr/>
          </p:nvSpPr>
          <p:spPr bwMode="auto">
            <a:xfrm>
              <a:off x="4154" y="787"/>
              <a:ext cx="39" cy="18"/>
            </a:xfrm>
            <a:custGeom>
              <a:avLst/>
              <a:gdLst>
                <a:gd name="T0" fmla="*/ 4 w 78"/>
                <a:gd name="T1" fmla="*/ 5 h 36"/>
                <a:gd name="T2" fmla="*/ 23 w 78"/>
                <a:gd name="T3" fmla="*/ 0 h 36"/>
                <a:gd name="T4" fmla="*/ 55 w 78"/>
                <a:gd name="T5" fmla="*/ 2 h 36"/>
                <a:gd name="T6" fmla="*/ 74 w 78"/>
                <a:gd name="T7" fmla="*/ 9 h 36"/>
                <a:gd name="T8" fmla="*/ 78 w 78"/>
                <a:gd name="T9" fmla="*/ 24 h 36"/>
                <a:gd name="T10" fmla="*/ 74 w 78"/>
                <a:gd name="T11" fmla="*/ 36 h 36"/>
                <a:gd name="T12" fmla="*/ 55 w 78"/>
                <a:gd name="T13" fmla="*/ 28 h 36"/>
                <a:gd name="T14" fmla="*/ 27 w 78"/>
                <a:gd name="T15" fmla="*/ 22 h 36"/>
                <a:gd name="T16" fmla="*/ 0 w 78"/>
                <a:gd name="T17" fmla="*/ 22 h 36"/>
                <a:gd name="T18" fmla="*/ 4 w 78"/>
                <a:gd name="T19" fmla="*/ 5 h 36"/>
                <a:gd name="T20" fmla="*/ 4 w 78"/>
                <a:gd name="T2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36">
                  <a:moveTo>
                    <a:pt x="4" y="5"/>
                  </a:moveTo>
                  <a:lnTo>
                    <a:pt x="23" y="0"/>
                  </a:lnTo>
                  <a:lnTo>
                    <a:pt x="55" y="2"/>
                  </a:lnTo>
                  <a:lnTo>
                    <a:pt x="74" y="9"/>
                  </a:lnTo>
                  <a:lnTo>
                    <a:pt x="78" y="24"/>
                  </a:lnTo>
                  <a:lnTo>
                    <a:pt x="74" y="36"/>
                  </a:lnTo>
                  <a:lnTo>
                    <a:pt x="55" y="28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4" name="Freeform 186"/>
            <p:cNvSpPr>
              <a:spLocks/>
            </p:cNvSpPr>
            <p:nvPr/>
          </p:nvSpPr>
          <p:spPr bwMode="auto">
            <a:xfrm>
              <a:off x="4193" y="736"/>
              <a:ext cx="22" cy="16"/>
            </a:xfrm>
            <a:custGeom>
              <a:avLst/>
              <a:gdLst>
                <a:gd name="T0" fmla="*/ 0 w 44"/>
                <a:gd name="T1" fmla="*/ 28 h 30"/>
                <a:gd name="T2" fmla="*/ 27 w 44"/>
                <a:gd name="T3" fmla="*/ 13 h 30"/>
                <a:gd name="T4" fmla="*/ 44 w 44"/>
                <a:gd name="T5" fmla="*/ 0 h 30"/>
                <a:gd name="T6" fmla="*/ 42 w 44"/>
                <a:gd name="T7" fmla="*/ 15 h 30"/>
                <a:gd name="T8" fmla="*/ 27 w 44"/>
                <a:gd name="T9" fmla="*/ 28 h 30"/>
                <a:gd name="T10" fmla="*/ 6 w 44"/>
                <a:gd name="T11" fmla="*/ 30 h 30"/>
                <a:gd name="T12" fmla="*/ 0 w 44"/>
                <a:gd name="T13" fmla="*/ 28 h 30"/>
                <a:gd name="T14" fmla="*/ 0 w 44"/>
                <a:gd name="T1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0">
                  <a:moveTo>
                    <a:pt x="0" y="28"/>
                  </a:moveTo>
                  <a:lnTo>
                    <a:pt x="27" y="13"/>
                  </a:lnTo>
                  <a:lnTo>
                    <a:pt x="44" y="0"/>
                  </a:lnTo>
                  <a:lnTo>
                    <a:pt x="42" y="15"/>
                  </a:lnTo>
                  <a:lnTo>
                    <a:pt x="27" y="28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5" name="Freeform 187"/>
            <p:cNvSpPr>
              <a:spLocks/>
            </p:cNvSpPr>
            <p:nvPr/>
          </p:nvSpPr>
          <p:spPr bwMode="auto">
            <a:xfrm>
              <a:off x="4091" y="406"/>
              <a:ext cx="148" cy="49"/>
            </a:xfrm>
            <a:custGeom>
              <a:avLst/>
              <a:gdLst>
                <a:gd name="T0" fmla="*/ 0 w 294"/>
                <a:gd name="T1" fmla="*/ 76 h 99"/>
                <a:gd name="T2" fmla="*/ 51 w 294"/>
                <a:gd name="T3" fmla="*/ 61 h 99"/>
                <a:gd name="T4" fmla="*/ 17 w 294"/>
                <a:gd name="T5" fmla="*/ 80 h 99"/>
                <a:gd name="T6" fmla="*/ 78 w 294"/>
                <a:gd name="T7" fmla="*/ 63 h 99"/>
                <a:gd name="T8" fmla="*/ 40 w 294"/>
                <a:gd name="T9" fmla="*/ 80 h 99"/>
                <a:gd name="T10" fmla="*/ 78 w 294"/>
                <a:gd name="T11" fmla="*/ 74 h 99"/>
                <a:gd name="T12" fmla="*/ 78 w 294"/>
                <a:gd name="T13" fmla="*/ 78 h 99"/>
                <a:gd name="T14" fmla="*/ 114 w 294"/>
                <a:gd name="T15" fmla="*/ 67 h 99"/>
                <a:gd name="T16" fmla="*/ 154 w 294"/>
                <a:gd name="T17" fmla="*/ 50 h 99"/>
                <a:gd name="T18" fmla="*/ 152 w 294"/>
                <a:gd name="T19" fmla="*/ 63 h 99"/>
                <a:gd name="T20" fmla="*/ 114 w 294"/>
                <a:gd name="T21" fmla="*/ 99 h 99"/>
                <a:gd name="T22" fmla="*/ 163 w 294"/>
                <a:gd name="T23" fmla="*/ 76 h 99"/>
                <a:gd name="T24" fmla="*/ 232 w 294"/>
                <a:gd name="T25" fmla="*/ 71 h 99"/>
                <a:gd name="T26" fmla="*/ 294 w 294"/>
                <a:gd name="T27" fmla="*/ 86 h 99"/>
                <a:gd name="T28" fmla="*/ 253 w 294"/>
                <a:gd name="T29" fmla="*/ 61 h 99"/>
                <a:gd name="T30" fmla="*/ 287 w 294"/>
                <a:gd name="T31" fmla="*/ 65 h 99"/>
                <a:gd name="T32" fmla="*/ 266 w 294"/>
                <a:gd name="T33" fmla="*/ 48 h 99"/>
                <a:gd name="T34" fmla="*/ 292 w 294"/>
                <a:gd name="T35" fmla="*/ 50 h 99"/>
                <a:gd name="T36" fmla="*/ 260 w 294"/>
                <a:gd name="T37" fmla="*/ 29 h 99"/>
                <a:gd name="T38" fmla="*/ 241 w 294"/>
                <a:gd name="T39" fmla="*/ 6 h 99"/>
                <a:gd name="T40" fmla="*/ 239 w 294"/>
                <a:gd name="T41" fmla="*/ 23 h 99"/>
                <a:gd name="T42" fmla="*/ 190 w 294"/>
                <a:gd name="T43" fmla="*/ 0 h 99"/>
                <a:gd name="T44" fmla="*/ 211 w 294"/>
                <a:gd name="T45" fmla="*/ 23 h 99"/>
                <a:gd name="T46" fmla="*/ 157 w 294"/>
                <a:gd name="T47" fmla="*/ 21 h 99"/>
                <a:gd name="T48" fmla="*/ 93 w 294"/>
                <a:gd name="T49" fmla="*/ 29 h 99"/>
                <a:gd name="T50" fmla="*/ 28 w 294"/>
                <a:gd name="T51" fmla="*/ 52 h 99"/>
                <a:gd name="T52" fmla="*/ 0 w 294"/>
                <a:gd name="T53" fmla="*/ 76 h 99"/>
                <a:gd name="T54" fmla="*/ 0 w 294"/>
                <a:gd name="T55" fmla="*/ 7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4" h="99">
                  <a:moveTo>
                    <a:pt x="0" y="76"/>
                  </a:moveTo>
                  <a:lnTo>
                    <a:pt x="51" y="61"/>
                  </a:lnTo>
                  <a:lnTo>
                    <a:pt x="17" y="80"/>
                  </a:lnTo>
                  <a:lnTo>
                    <a:pt x="78" y="63"/>
                  </a:lnTo>
                  <a:lnTo>
                    <a:pt x="40" y="80"/>
                  </a:lnTo>
                  <a:lnTo>
                    <a:pt x="78" y="74"/>
                  </a:lnTo>
                  <a:lnTo>
                    <a:pt x="78" y="78"/>
                  </a:lnTo>
                  <a:lnTo>
                    <a:pt x="114" y="67"/>
                  </a:lnTo>
                  <a:lnTo>
                    <a:pt x="154" y="50"/>
                  </a:lnTo>
                  <a:lnTo>
                    <a:pt x="152" y="63"/>
                  </a:lnTo>
                  <a:lnTo>
                    <a:pt x="114" y="99"/>
                  </a:lnTo>
                  <a:lnTo>
                    <a:pt x="163" y="76"/>
                  </a:lnTo>
                  <a:lnTo>
                    <a:pt x="232" y="71"/>
                  </a:lnTo>
                  <a:lnTo>
                    <a:pt x="294" y="86"/>
                  </a:lnTo>
                  <a:lnTo>
                    <a:pt x="253" y="61"/>
                  </a:lnTo>
                  <a:lnTo>
                    <a:pt x="287" y="65"/>
                  </a:lnTo>
                  <a:lnTo>
                    <a:pt x="266" y="48"/>
                  </a:lnTo>
                  <a:lnTo>
                    <a:pt x="292" y="50"/>
                  </a:lnTo>
                  <a:lnTo>
                    <a:pt x="260" y="29"/>
                  </a:lnTo>
                  <a:lnTo>
                    <a:pt x="241" y="6"/>
                  </a:lnTo>
                  <a:lnTo>
                    <a:pt x="239" y="23"/>
                  </a:lnTo>
                  <a:lnTo>
                    <a:pt x="190" y="0"/>
                  </a:lnTo>
                  <a:lnTo>
                    <a:pt x="211" y="23"/>
                  </a:lnTo>
                  <a:lnTo>
                    <a:pt x="157" y="21"/>
                  </a:lnTo>
                  <a:lnTo>
                    <a:pt x="93" y="29"/>
                  </a:lnTo>
                  <a:lnTo>
                    <a:pt x="28" y="52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6" name="Freeform 188"/>
            <p:cNvSpPr>
              <a:spLocks/>
            </p:cNvSpPr>
            <p:nvPr/>
          </p:nvSpPr>
          <p:spPr bwMode="auto">
            <a:xfrm>
              <a:off x="4263" y="429"/>
              <a:ext cx="46" cy="84"/>
            </a:xfrm>
            <a:custGeom>
              <a:avLst/>
              <a:gdLst>
                <a:gd name="T0" fmla="*/ 34 w 91"/>
                <a:gd name="T1" fmla="*/ 146 h 167"/>
                <a:gd name="T2" fmla="*/ 17 w 91"/>
                <a:gd name="T3" fmla="*/ 125 h 167"/>
                <a:gd name="T4" fmla="*/ 30 w 91"/>
                <a:gd name="T5" fmla="*/ 131 h 167"/>
                <a:gd name="T6" fmla="*/ 9 w 91"/>
                <a:gd name="T7" fmla="*/ 104 h 167"/>
                <a:gd name="T8" fmla="*/ 34 w 91"/>
                <a:gd name="T9" fmla="*/ 114 h 167"/>
                <a:gd name="T10" fmla="*/ 0 w 91"/>
                <a:gd name="T11" fmla="*/ 64 h 167"/>
                <a:gd name="T12" fmla="*/ 21 w 91"/>
                <a:gd name="T13" fmla="*/ 72 h 167"/>
                <a:gd name="T14" fmla="*/ 5 w 91"/>
                <a:gd name="T15" fmla="*/ 53 h 167"/>
                <a:gd name="T16" fmla="*/ 26 w 91"/>
                <a:gd name="T17" fmla="*/ 66 h 167"/>
                <a:gd name="T18" fmla="*/ 19 w 91"/>
                <a:gd name="T19" fmla="*/ 45 h 167"/>
                <a:gd name="T20" fmla="*/ 40 w 91"/>
                <a:gd name="T21" fmla="*/ 59 h 167"/>
                <a:gd name="T22" fmla="*/ 25 w 91"/>
                <a:gd name="T23" fmla="*/ 34 h 167"/>
                <a:gd name="T24" fmla="*/ 49 w 91"/>
                <a:gd name="T25" fmla="*/ 43 h 167"/>
                <a:gd name="T26" fmla="*/ 5 w 91"/>
                <a:gd name="T27" fmla="*/ 0 h 167"/>
                <a:gd name="T28" fmla="*/ 55 w 91"/>
                <a:gd name="T29" fmla="*/ 24 h 167"/>
                <a:gd name="T30" fmla="*/ 78 w 91"/>
                <a:gd name="T31" fmla="*/ 59 h 167"/>
                <a:gd name="T32" fmla="*/ 91 w 91"/>
                <a:gd name="T33" fmla="*/ 106 h 167"/>
                <a:gd name="T34" fmla="*/ 78 w 91"/>
                <a:gd name="T35" fmla="*/ 91 h 167"/>
                <a:gd name="T36" fmla="*/ 87 w 91"/>
                <a:gd name="T37" fmla="*/ 142 h 167"/>
                <a:gd name="T38" fmla="*/ 74 w 91"/>
                <a:gd name="T39" fmla="*/ 112 h 167"/>
                <a:gd name="T40" fmla="*/ 76 w 91"/>
                <a:gd name="T41" fmla="*/ 167 h 167"/>
                <a:gd name="T42" fmla="*/ 66 w 91"/>
                <a:gd name="T43" fmla="*/ 148 h 167"/>
                <a:gd name="T44" fmla="*/ 57 w 91"/>
                <a:gd name="T45" fmla="*/ 78 h 167"/>
                <a:gd name="T46" fmla="*/ 47 w 91"/>
                <a:gd name="T47" fmla="*/ 102 h 167"/>
                <a:gd name="T48" fmla="*/ 34 w 91"/>
                <a:gd name="T49" fmla="*/ 89 h 167"/>
                <a:gd name="T50" fmla="*/ 47 w 91"/>
                <a:gd name="T51" fmla="*/ 118 h 167"/>
                <a:gd name="T52" fmla="*/ 34 w 91"/>
                <a:gd name="T53" fmla="*/ 146 h 167"/>
                <a:gd name="T54" fmla="*/ 34 w 91"/>
                <a:gd name="T55" fmla="*/ 1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167">
                  <a:moveTo>
                    <a:pt x="34" y="146"/>
                  </a:moveTo>
                  <a:lnTo>
                    <a:pt x="17" y="125"/>
                  </a:lnTo>
                  <a:lnTo>
                    <a:pt x="30" y="131"/>
                  </a:lnTo>
                  <a:lnTo>
                    <a:pt x="9" y="104"/>
                  </a:lnTo>
                  <a:lnTo>
                    <a:pt x="34" y="114"/>
                  </a:lnTo>
                  <a:lnTo>
                    <a:pt x="0" y="64"/>
                  </a:lnTo>
                  <a:lnTo>
                    <a:pt x="21" y="72"/>
                  </a:lnTo>
                  <a:lnTo>
                    <a:pt x="5" y="53"/>
                  </a:lnTo>
                  <a:lnTo>
                    <a:pt x="26" y="66"/>
                  </a:lnTo>
                  <a:lnTo>
                    <a:pt x="19" y="45"/>
                  </a:lnTo>
                  <a:lnTo>
                    <a:pt x="40" y="59"/>
                  </a:lnTo>
                  <a:lnTo>
                    <a:pt x="25" y="34"/>
                  </a:lnTo>
                  <a:lnTo>
                    <a:pt x="49" y="43"/>
                  </a:lnTo>
                  <a:lnTo>
                    <a:pt x="5" y="0"/>
                  </a:lnTo>
                  <a:lnTo>
                    <a:pt x="55" y="24"/>
                  </a:lnTo>
                  <a:lnTo>
                    <a:pt x="78" y="59"/>
                  </a:lnTo>
                  <a:lnTo>
                    <a:pt x="91" y="106"/>
                  </a:lnTo>
                  <a:lnTo>
                    <a:pt x="78" y="91"/>
                  </a:lnTo>
                  <a:lnTo>
                    <a:pt x="87" y="142"/>
                  </a:lnTo>
                  <a:lnTo>
                    <a:pt x="74" y="112"/>
                  </a:lnTo>
                  <a:lnTo>
                    <a:pt x="76" y="167"/>
                  </a:lnTo>
                  <a:lnTo>
                    <a:pt x="66" y="148"/>
                  </a:lnTo>
                  <a:lnTo>
                    <a:pt x="57" y="78"/>
                  </a:lnTo>
                  <a:lnTo>
                    <a:pt x="47" y="102"/>
                  </a:lnTo>
                  <a:lnTo>
                    <a:pt x="34" y="89"/>
                  </a:lnTo>
                  <a:lnTo>
                    <a:pt x="47" y="118"/>
                  </a:lnTo>
                  <a:lnTo>
                    <a:pt x="34" y="146"/>
                  </a:lnTo>
                  <a:lnTo>
                    <a:pt x="34" y="14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7" name="Freeform 189"/>
            <p:cNvSpPr>
              <a:spLocks/>
            </p:cNvSpPr>
            <p:nvPr/>
          </p:nvSpPr>
          <p:spPr bwMode="auto">
            <a:xfrm>
              <a:off x="3854" y="866"/>
              <a:ext cx="105" cy="367"/>
            </a:xfrm>
            <a:custGeom>
              <a:avLst/>
              <a:gdLst>
                <a:gd name="T0" fmla="*/ 19 w 211"/>
                <a:gd name="T1" fmla="*/ 734 h 734"/>
                <a:gd name="T2" fmla="*/ 19 w 211"/>
                <a:gd name="T3" fmla="*/ 525 h 734"/>
                <a:gd name="T4" fmla="*/ 0 w 211"/>
                <a:gd name="T5" fmla="*/ 411 h 734"/>
                <a:gd name="T6" fmla="*/ 40 w 211"/>
                <a:gd name="T7" fmla="*/ 327 h 734"/>
                <a:gd name="T8" fmla="*/ 35 w 211"/>
                <a:gd name="T9" fmla="*/ 215 h 734"/>
                <a:gd name="T10" fmla="*/ 56 w 211"/>
                <a:gd name="T11" fmla="*/ 109 h 734"/>
                <a:gd name="T12" fmla="*/ 132 w 211"/>
                <a:gd name="T13" fmla="*/ 0 h 734"/>
                <a:gd name="T14" fmla="*/ 135 w 211"/>
                <a:gd name="T15" fmla="*/ 59 h 734"/>
                <a:gd name="T16" fmla="*/ 196 w 211"/>
                <a:gd name="T17" fmla="*/ 6 h 734"/>
                <a:gd name="T18" fmla="*/ 168 w 211"/>
                <a:gd name="T19" fmla="*/ 65 h 734"/>
                <a:gd name="T20" fmla="*/ 211 w 211"/>
                <a:gd name="T21" fmla="*/ 115 h 734"/>
                <a:gd name="T22" fmla="*/ 97 w 211"/>
                <a:gd name="T23" fmla="*/ 200 h 734"/>
                <a:gd name="T24" fmla="*/ 143 w 211"/>
                <a:gd name="T25" fmla="*/ 670 h 734"/>
                <a:gd name="T26" fmla="*/ 133 w 211"/>
                <a:gd name="T27" fmla="*/ 732 h 734"/>
                <a:gd name="T28" fmla="*/ 19 w 211"/>
                <a:gd name="T29" fmla="*/ 734 h 734"/>
                <a:gd name="T30" fmla="*/ 19 w 211"/>
                <a:gd name="T31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734">
                  <a:moveTo>
                    <a:pt x="19" y="734"/>
                  </a:moveTo>
                  <a:lnTo>
                    <a:pt x="19" y="525"/>
                  </a:lnTo>
                  <a:lnTo>
                    <a:pt x="0" y="411"/>
                  </a:lnTo>
                  <a:lnTo>
                    <a:pt x="40" y="327"/>
                  </a:lnTo>
                  <a:lnTo>
                    <a:pt x="35" y="215"/>
                  </a:lnTo>
                  <a:lnTo>
                    <a:pt x="56" y="109"/>
                  </a:lnTo>
                  <a:lnTo>
                    <a:pt x="132" y="0"/>
                  </a:lnTo>
                  <a:lnTo>
                    <a:pt x="135" y="59"/>
                  </a:lnTo>
                  <a:lnTo>
                    <a:pt x="196" y="6"/>
                  </a:lnTo>
                  <a:lnTo>
                    <a:pt x="168" y="65"/>
                  </a:lnTo>
                  <a:lnTo>
                    <a:pt x="211" y="115"/>
                  </a:lnTo>
                  <a:lnTo>
                    <a:pt x="97" y="200"/>
                  </a:lnTo>
                  <a:lnTo>
                    <a:pt x="143" y="670"/>
                  </a:lnTo>
                  <a:lnTo>
                    <a:pt x="133" y="732"/>
                  </a:lnTo>
                  <a:lnTo>
                    <a:pt x="19" y="734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8" name="Freeform 190"/>
            <p:cNvSpPr>
              <a:spLocks/>
            </p:cNvSpPr>
            <p:nvPr/>
          </p:nvSpPr>
          <p:spPr bwMode="auto">
            <a:xfrm>
              <a:off x="3942" y="850"/>
              <a:ext cx="103" cy="375"/>
            </a:xfrm>
            <a:custGeom>
              <a:avLst/>
              <a:gdLst>
                <a:gd name="T0" fmla="*/ 23 w 206"/>
                <a:gd name="T1" fmla="*/ 751 h 751"/>
                <a:gd name="T2" fmla="*/ 6 w 206"/>
                <a:gd name="T3" fmla="*/ 578 h 751"/>
                <a:gd name="T4" fmla="*/ 0 w 206"/>
                <a:gd name="T5" fmla="*/ 434 h 751"/>
                <a:gd name="T6" fmla="*/ 6 w 206"/>
                <a:gd name="T7" fmla="*/ 261 h 751"/>
                <a:gd name="T8" fmla="*/ 36 w 206"/>
                <a:gd name="T9" fmla="*/ 255 h 751"/>
                <a:gd name="T10" fmla="*/ 21 w 206"/>
                <a:gd name="T11" fmla="*/ 205 h 751"/>
                <a:gd name="T12" fmla="*/ 86 w 206"/>
                <a:gd name="T13" fmla="*/ 183 h 751"/>
                <a:gd name="T14" fmla="*/ 71 w 206"/>
                <a:gd name="T15" fmla="*/ 120 h 751"/>
                <a:gd name="T16" fmla="*/ 114 w 206"/>
                <a:gd name="T17" fmla="*/ 86 h 751"/>
                <a:gd name="T18" fmla="*/ 169 w 206"/>
                <a:gd name="T19" fmla="*/ 23 h 751"/>
                <a:gd name="T20" fmla="*/ 206 w 206"/>
                <a:gd name="T21" fmla="*/ 0 h 751"/>
                <a:gd name="T22" fmla="*/ 150 w 206"/>
                <a:gd name="T23" fmla="*/ 101 h 751"/>
                <a:gd name="T24" fmla="*/ 91 w 206"/>
                <a:gd name="T25" fmla="*/ 302 h 751"/>
                <a:gd name="T26" fmla="*/ 61 w 206"/>
                <a:gd name="T27" fmla="*/ 586 h 751"/>
                <a:gd name="T28" fmla="*/ 61 w 206"/>
                <a:gd name="T29" fmla="*/ 734 h 751"/>
                <a:gd name="T30" fmla="*/ 23 w 206"/>
                <a:gd name="T31" fmla="*/ 751 h 751"/>
                <a:gd name="T32" fmla="*/ 23 w 206"/>
                <a:gd name="T33" fmla="*/ 75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751">
                  <a:moveTo>
                    <a:pt x="23" y="751"/>
                  </a:moveTo>
                  <a:lnTo>
                    <a:pt x="6" y="578"/>
                  </a:lnTo>
                  <a:lnTo>
                    <a:pt x="0" y="434"/>
                  </a:lnTo>
                  <a:lnTo>
                    <a:pt x="6" y="261"/>
                  </a:lnTo>
                  <a:lnTo>
                    <a:pt x="36" y="255"/>
                  </a:lnTo>
                  <a:lnTo>
                    <a:pt x="21" y="205"/>
                  </a:lnTo>
                  <a:lnTo>
                    <a:pt x="86" y="183"/>
                  </a:lnTo>
                  <a:lnTo>
                    <a:pt x="71" y="120"/>
                  </a:lnTo>
                  <a:lnTo>
                    <a:pt x="114" y="86"/>
                  </a:lnTo>
                  <a:lnTo>
                    <a:pt x="169" y="23"/>
                  </a:lnTo>
                  <a:lnTo>
                    <a:pt x="206" y="0"/>
                  </a:lnTo>
                  <a:lnTo>
                    <a:pt x="150" y="101"/>
                  </a:lnTo>
                  <a:lnTo>
                    <a:pt x="91" y="302"/>
                  </a:lnTo>
                  <a:lnTo>
                    <a:pt x="61" y="586"/>
                  </a:lnTo>
                  <a:lnTo>
                    <a:pt x="61" y="734"/>
                  </a:lnTo>
                  <a:lnTo>
                    <a:pt x="23" y="751"/>
                  </a:lnTo>
                  <a:lnTo>
                    <a:pt x="23" y="75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9" name="Freeform 191"/>
            <p:cNvSpPr>
              <a:spLocks/>
            </p:cNvSpPr>
            <p:nvPr/>
          </p:nvSpPr>
          <p:spPr bwMode="auto">
            <a:xfrm>
              <a:off x="4010" y="807"/>
              <a:ext cx="315" cy="400"/>
            </a:xfrm>
            <a:custGeom>
              <a:avLst/>
              <a:gdLst>
                <a:gd name="T0" fmla="*/ 0 w 631"/>
                <a:gd name="T1" fmla="*/ 800 h 800"/>
                <a:gd name="T2" fmla="*/ 91 w 631"/>
                <a:gd name="T3" fmla="*/ 650 h 800"/>
                <a:gd name="T4" fmla="*/ 202 w 631"/>
                <a:gd name="T5" fmla="*/ 502 h 800"/>
                <a:gd name="T6" fmla="*/ 291 w 631"/>
                <a:gd name="T7" fmla="*/ 382 h 800"/>
                <a:gd name="T8" fmla="*/ 390 w 631"/>
                <a:gd name="T9" fmla="*/ 260 h 800"/>
                <a:gd name="T10" fmla="*/ 491 w 631"/>
                <a:gd name="T11" fmla="*/ 163 h 800"/>
                <a:gd name="T12" fmla="*/ 586 w 631"/>
                <a:gd name="T13" fmla="*/ 68 h 800"/>
                <a:gd name="T14" fmla="*/ 631 w 631"/>
                <a:gd name="T15" fmla="*/ 0 h 800"/>
                <a:gd name="T16" fmla="*/ 628 w 631"/>
                <a:gd name="T17" fmla="*/ 70 h 800"/>
                <a:gd name="T18" fmla="*/ 559 w 631"/>
                <a:gd name="T19" fmla="*/ 195 h 800"/>
                <a:gd name="T20" fmla="*/ 536 w 631"/>
                <a:gd name="T21" fmla="*/ 275 h 800"/>
                <a:gd name="T22" fmla="*/ 420 w 631"/>
                <a:gd name="T23" fmla="*/ 294 h 800"/>
                <a:gd name="T24" fmla="*/ 441 w 631"/>
                <a:gd name="T25" fmla="*/ 349 h 800"/>
                <a:gd name="T26" fmla="*/ 342 w 631"/>
                <a:gd name="T27" fmla="*/ 460 h 800"/>
                <a:gd name="T28" fmla="*/ 219 w 631"/>
                <a:gd name="T29" fmla="*/ 555 h 800"/>
                <a:gd name="T30" fmla="*/ 110 w 631"/>
                <a:gd name="T31" fmla="*/ 682 h 800"/>
                <a:gd name="T32" fmla="*/ 31 w 631"/>
                <a:gd name="T33" fmla="*/ 800 h 800"/>
                <a:gd name="T34" fmla="*/ 0 w 631"/>
                <a:gd name="T35" fmla="*/ 800 h 800"/>
                <a:gd name="T36" fmla="*/ 0 w 631"/>
                <a:gd name="T37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1" h="800">
                  <a:moveTo>
                    <a:pt x="0" y="800"/>
                  </a:moveTo>
                  <a:lnTo>
                    <a:pt x="91" y="650"/>
                  </a:lnTo>
                  <a:lnTo>
                    <a:pt x="202" y="502"/>
                  </a:lnTo>
                  <a:lnTo>
                    <a:pt x="291" y="382"/>
                  </a:lnTo>
                  <a:lnTo>
                    <a:pt x="390" y="260"/>
                  </a:lnTo>
                  <a:lnTo>
                    <a:pt x="491" y="163"/>
                  </a:lnTo>
                  <a:lnTo>
                    <a:pt x="586" y="68"/>
                  </a:lnTo>
                  <a:lnTo>
                    <a:pt x="631" y="0"/>
                  </a:lnTo>
                  <a:lnTo>
                    <a:pt x="628" y="70"/>
                  </a:lnTo>
                  <a:lnTo>
                    <a:pt x="559" y="195"/>
                  </a:lnTo>
                  <a:lnTo>
                    <a:pt x="536" y="275"/>
                  </a:lnTo>
                  <a:lnTo>
                    <a:pt x="420" y="294"/>
                  </a:lnTo>
                  <a:lnTo>
                    <a:pt x="441" y="349"/>
                  </a:lnTo>
                  <a:lnTo>
                    <a:pt x="342" y="460"/>
                  </a:lnTo>
                  <a:lnTo>
                    <a:pt x="219" y="555"/>
                  </a:lnTo>
                  <a:lnTo>
                    <a:pt x="110" y="682"/>
                  </a:lnTo>
                  <a:lnTo>
                    <a:pt x="31" y="800"/>
                  </a:lnTo>
                  <a:lnTo>
                    <a:pt x="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0" name="Freeform 192"/>
            <p:cNvSpPr>
              <a:spLocks/>
            </p:cNvSpPr>
            <p:nvPr/>
          </p:nvSpPr>
          <p:spPr bwMode="auto">
            <a:xfrm>
              <a:off x="4073" y="861"/>
              <a:ext cx="394" cy="320"/>
            </a:xfrm>
            <a:custGeom>
              <a:avLst/>
              <a:gdLst>
                <a:gd name="T0" fmla="*/ 0 w 787"/>
                <a:gd name="T1" fmla="*/ 641 h 641"/>
                <a:gd name="T2" fmla="*/ 131 w 787"/>
                <a:gd name="T3" fmla="*/ 561 h 641"/>
                <a:gd name="T4" fmla="*/ 239 w 787"/>
                <a:gd name="T5" fmla="*/ 460 h 641"/>
                <a:gd name="T6" fmla="*/ 315 w 787"/>
                <a:gd name="T7" fmla="*/ 357 h 641"/>
                <a:gd name="T8" fmla="*/ 405 w 787"/>
                <a:gd name="T9" fmla="*/ 255 h 641"/>
                <a:gd name="T10" fmla="*/ 568 w 787"/>
                <a:gd name="T11" fmla="*/ 202 h 641"/>
                <a:gd name="T12" fmla="*/ 673 w 787"/>
                <a:gd name="T13" fmla="*/ 133 h 641"/>
                <a:gd name="T14" fmla="*/ 787 w 787"/>
                <a:gd name="T15" fmla="*/ 116 h 641"/>
                <a:gd name="T16" fmla="*/ 705 w 787"/>
                <a:gd name="T17" fmla="*/ 74 h 641"/>
                <a:gd name="T18" fmla="*/ 619 w 787"/>
                <a:gd name="T19" fmla="*/ 0 h 641"/>
                <a:gd name="T20" fmla="*/ 553 w 787"/>
                <a:gd name="T21" fmla="*/ 15 h 641"/>
                <a:gd name="T22" fmla="*/ 494 w 787"/>
                <a:gd name="T23" fmla="*/ 72 h 641"/>
                <a:gd name="T24" fmla="*/ 427 w 787"/>
                <a:gd name="T25" fmla="*/ 186 h 641"/>
                <a:gd name="T26" fmla="*/ 355 w 787"/>
                <a:gd name="T27" fmla="*/ 209 h 641"/>
                <a:gd name="T28" fmla="*/ 349 w 787"/>
                <a:gd name="T29" fmla="*/ 255 h 641"/>
                <a:gd name="T30" fmla="*/ 91 w 787"/>
                <a:gd name="T31" fmla="*/ 511 h 641"/>
                <a:gd name="T32" fmla="*/ 0 w 787"/>
                <a:gd name="T33" fmla="*/ 641 h 641"/>
                <a:gd name="T34" fmla="*/ 0 w 787"/>
                <a:gd name="T3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7" h="641">
                  <a:moveTo>
                    <a:pt x="0" y="641"/>
                  </a:moveTo>
                  <a:lnTo>
                    <a:pt x="131" y="561"/>
                  </a:lnTo>
                  <a:lnTo>
                    <a:pt x="239" y="460"/>
                  </a:lnTo>
                  <a:lnTo>
                    <a:pt x="315" y="357"/>
                  </a:lnTo>
                  <a:lnTo>
                    <a:pt x="405" y="255"/>
                  </a:lnTo>
                  <a:lnTo>
                    <a:pt x="568" y="202"/>
                  </a:lnTo>
                  <a:lnTo>
                    <a:pt x="673" y="133"/>
                  </a:lnTo>
                  <a:lnTo>
                    <a:pt x="787" y="116"/>
                  </a:lnTo>
                  <a:lnTo>
                    <a:pt x="705" y="74"/>
                  </a:lnTo>
                  <a:lnTo>
                    <a:pt x="619" y="0"/>
                  </a:lnTo>
                  <a:lnTo>
                    <a:pt x="553" y="15"/>
                  </a:lnTo>
                  <a:lnTo>
                    <a:pt x="494" y="72"/>
                  </a:lnTo>
                  <a:lnTo>
                    <a:pt x="427" y="186"/>
                  </a:lnTo>
                  <a:lnTo>
                    <a:pt x="355" y="209"/>
                  </a:lnTo>
                  <a:lnTo>
                    <a:pt x="349" y="255"/>
                  </a:lnTo>
                  <a:lnTo>
                    <a:pt x="91" y="511"/>
                  </a:lnTo>
                  <a:lnTo>
                    <a:pt x="0" y="641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1" name="Freeform 193"/>
            <p:cNvSpPr>
              <a:spLocks/>
            </p:cNvSpPr>
            <p:nvPr/>
          </p:nvSpPr>
          <p:spPr bwMode="auto">
            <a:xfrm>
              <a:off x="3789" y="1225"/>
              <a:ext cx="376" cy="149"/>
            </a:xfrm>
            <a:custGeom>
              <a:avLst/>
              <a:gdLst>
                <a:gd name="T0" fmla="*/ 0 w 753"/>
                <a:gd name="T1" fmla="*/ 76 h 299"/>
                <a:gd name="T2" fmla="*/ 40 w 753"/>
                <a:gd name="T3" fmla="*/ 160 h 299"/>
                <a:gd name="T4" fmla="*/ 78 w 753"/>
                <a:gd name="T5" fmla="*/ 278 h 299"/>
                <a:gd name="T6" fmla="*/ 150 w 753"/>
                <a:gd name="T7" fmla="*/ 299 h 299"/>
                <a:gd name="T8" fmla="*/ 224 w 753"/>
                <a:gd name="T9" fmla="*/ 268 h 299"/>
                <a:gd name="T10" fmla="*/ 331 w 753"/>
                <a:gd name="T11" fmla="*/ 253 h 299"/>
                <a:gd name="T12" fmla="*/ 264 w 753"/>
                <a:gd name="T13" fmla="*/ 207 h 299"/>
                <a:gd name="T14" fmla="*/ 403 w 753"/>
                <a:gd name="T15" fmla="*/ 225 h 299"/>
                <a:gd name="T16" fmla="*/ 504 w 753"/>
                <a:gd name="T17" fmla="*/ 234 h 299"/>
                <a:gd name="T18" fmla="*/ 443 w 753"/>
                <a:gd name="T19" fmla="*/ 162 h 299"/>
                <a:gd name="T20" fmla="*/ 580 w 753"/>
                <a:gd name="T21" fmla="*/ 179 h 299"/>
                <a:gd name="T22" fmla="*/ 753 w 753"/>
                <a:gd name="T23" fmla="*/ 175 h 299"/>
                <a:gd name="T24" fmla="*/ 700 w 753"/>
                <a:gd name="T25" fmla="*/ 88 h 299"/>
                <a:gd name="T26" fmla="*/ 574 w 753"/>
                <a:gd name="T27" fmla="*/ 8 h 299"/>
                <a:gd name="T28" fmla="*/ 456 w 753"/>
                <a:gd name="T29" fmla="*/ 0 h 299"/>
                <a:gd name="T30" fmla="*/ 194 w 753"/>
                <a:gd name="T31" fmla="*/ 61 h 299"/>
                <a:gd name="T32" fmla="*/ 0 w 753"/>
                <a:gd name="T33" fmla="*/ 76 h 299"/>
                <a:gd name="T34" fmla="*/ 0 w 753"/>
                <a:gd name="T35" fmla="*/ 7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3" h="299">
                  <a:moveTo>
                    <a:pt x="0" y="76"/>
                  </a:moveTo>
                  <a:lnTo>
                    <a:pt x="40" y="160"/>
                  </a:lnTo>
                  <a:lnTo>
                    <a:pt x="78" y="278"/>
                  </a:lnTo>
                  <a:lnTo>
                    <a:pt x="150" y="299"/>
                  </a:lnTo>
                  <a:lnTo>
                    <a:pt x="224" y="268"/>
                  </a:lnTo>
                  <a:lnTo>
                    <a:pt x="331" y="253"/>
                  </a:lnTo>
                  <a:lnTo>
                    <a:pt x="264" y="207"/>
                  </a:lnTo>
                  <a:lnTo>
                    <a:pt x="403" y="225"/>
                  </a:lnTo>
                  <a:lnTo>
                    <a:pt x="504" y="234"/>
                  </a:lnTo>
                  <a:lnTo>
                    <a:pt x="443" y="162"/>
                  </a:lnTo>
                  <a:lnTo>
                    <a:pt x="580" y="179"/>
                  </a:lnTo>
                  <a:lnTo>
                    <a:pt x="753" y="175"/>
                  </a:lnTo>
                  <a:lnTo>
                    <a:pt x="700" y="88"/>
                  </a:lnTo>
                  <a:lnTo>
                    <a:pt x="574" y="8"/>
                  </a:lnTo>
                  <a:lnTo>
                    <a:pt x="456" y="0"/>
                  </a:lnTo>
                  <a:lnTo>
                    <a:pt x="194" y="61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2" name="Freeform 194"/>
            <p:cNvSpPr>
              <a:spLocks/>
            </p:cNvSpPr>
            <p:nvPr/>
          </p:nvSpPr>
          <p:spPr bwMode="auto">
            <a:xfrm>
              <a:off x="4066" y="1194"/>
              <a:ext cx="126" cy="103"/>
            </a:xfrm>
            <a:custGeom>
              <a:avLst/>
              <a:gdLst>
                <a:gd name="T0" fmla="*/ 0 w 253"/>
                <a:gd name="T1" fmla="*/ 25 h 208"/>
                <a:gd name="T2" fmla="*/ 143 w 253"/>
                <a:gd name="T3" fmla="*/ 63 h 208"/>
                <a:gd name="T4" fmla="*/ 213 w 253"/>
                <a:gd name="T5" fmla="*/ 116 h 208"/>
                <a:gd name="T6" fmla="*/ 253 w 253"/>
                <a:gd name="T7" fmla="*/ 208 h 208"/>
                <a:gd name="T8" fmla="*/ 253 w 253"/>
                <a:gd name="T9" fmla="*/ 113 h 208"/>
                <a:gd name="T10" fmla="*/ 240 w 253"/>
                <a:gd name="T11" fmla="*/ 19 h 208"/>
                <a:gd name="T12" fmla="*/ 227 w 253"/>
                <a:gd name="T13" fmla="*/ 97 h 208"/>
                <a:gd name="T14" fmla="*/ 173 w 253"/>
                <a:gd name="T15" fmla="*/ 14 h 208"/>
                <a:gd name="T16" fmla="*/ 162 w 253"/>
                <a:gd name="T17" fmla="*/ 50 h 208"/>
                <a:gd name="T18" fmla="*/ 120 w 253"/>
                <a:gd name="T19" fmla="*/ 0 h 208"/>
                <a:gd name="T20" fmla="*/ 67 w 253"/>
                <a:gd name="T21" fmla="*/ 0 h 208"/>
                <a:gd name="T22" fmla="*/ 0 w 253"/>
                <a:gd name="T23" fmla="*/ 25 h 208"/>
                <a:gd name="T24" fmla="*/ 0 w 253"/>
                <a:gd name="T2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08">
                  <a:moveTo>
                    <a:pt x="0" y="25"/>
                  </a:moveTo>
                  <a:lnTo>
                    <a:pt x="143" y="63"/>
                  </a:lnTo>
                  <a:lnTo>
                    <a:pt x="213" y="116"/>
                  </a:lnTo>
                  <a:lnTo>
                    <a:pt x="253" y="208"/>
                  </a:lnTo>
                  <a:lnTo>
                    <a:pt x="253" y="113"/>
                  </a:lnTo>
                  <a:lnTo>
                    <a:pt x="240" y="19"/>
                  </a:lnTo>
                  <a:lnTo>
                    <a:pt x="227" y="97"/>
                  </a:lnTo>
                  <a:lnTo>
                    <a:pt x="173" y="14"/>
                  </a:lnTo>
                  <a:lnTo>
                    <a:pt x="162" y="50"/>
                  </a:lnTo>
                  <a:lnTo>
                    <a:pt x="120" y="0"/>
                  </a:lnTo>
                  <a:lnTo>
                    <a:pt x="67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3" name="Freeform 195"/>
            <p:cNvSpPr>
              <a:spLocks/>
            </p:cNvSpPr>
            <p:nvPr/>
          </p:nvSpPr>
          <p:spPr bwMode="auto">
            <a:xfrm>
              <a:off x="3855" y="1405"/>
              <a:ext cx="16" cy="17"/>
            </a:xfrm>
            <a:custGeom>
              <a:avLst/>
              <a:gdLst>
                <a:gd name="T0" fmla="*/ 21 w 33"/>
                <a:gd name="T1" fmla="*/ 34 h 34"/>
                <a:gd name="T2" fmla="*/ 8 w 33"/>
                <a:gd name="T3" fmla="*/ 30 h 34"/>
                <a:gd name="T4" fmla="*/ 0 w 33"/>
                <a:gd name="T5" fmla="*/ 20 h 34"/>
                <a:gd name="T6" fmla="*/ 2 w 33"/>
                <a:gd name="T7" fmla="*/ 7 h 34"/>
                <a:gd name="T8" fmla="*/ 15 w 33"/>
                <a:gd name="T9" fmla="*/ 0 h 34"/>
                <a:gd name="T10" fmla="*/ 27 w 33"/>
                <a:gd name="T11" fmla="*/ 3 h 34"/>
                <a:gd name="T12" fmla="*/ 33 w 33"/>
                <a:gd name="T13" fmla="*/ 13 h 34"/>
                <a:gd name="T14" fmla="*/ 31 w 33"/>
                <a:gd name="T15" fmla="*/ 28 h 34"/>
                <a:gd name="T16" fmla="*/ 21 w 33"/>
                <a:gd name="T17" fmla="*/ 34 h 34"/>
                <a:gd name="T18" fmla="*/ 21 w 33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4">
                  <a:moveTo>
                    <a:pt x="21" y="34"/>
                  </a:moveTo>
                  <a:lnTo>
                    <a:pt x="8" y="30"/>
                  </a:lnTo>
                  <a:lnTo>
                    <a:pt x="0" y="20"/>
                  </a:lnTo>
                  <a:lnTo>
                    <a:pt x="2" y="7"/>
                  </a:lnTo>
                  <a:lnTo>
                    <a:pt x="15" y="0"/>
                  </a:lnTo>
                  <a:lnTo>
                    <a:pt x="27" y="3"/>
                  </a:lnTo>
                  <a:lnTo>
                    <a:pt x="33" y="13"/>
                  </a:lnTo>
                  <a:lnTo>
                    <a:pt x="31" y="28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4" name="Freeform 196"/>
            <p:cNvSpPr>
              <a:spLocks/>
            </p:cNvSpPr>
            <p:nvPr/>
          </p:nvSpPr>
          <p:spPr bwMode="auto">
            <a:xfrm>
              <a:off x="3891" y="1400"/>
              <a:ext cx="12" cy="17"/>
            </a:xfrm>
            <a:custGeom>
              <a:avLst/>
              <a:gdLst>
                <a:gd name="T0" fmla="*/ 11 w 24"/>
                <a:gd name="T1" fmla="*/ 34 h 34"/>
                <a:gd name="T2" fmla="*/ 1 w 24"/>
                <a:gd name="T3" fmla="*/ 27 h 34"/>
                <a:gd name="T4" fmla="*/ 0 w 24"/>
                <a:gd name="T5" fmla="*/ 15 h 34"/>
                <a:gd name="T6" fmla="*/ 3 w 24"/>
                <a:gd name="T7" fmla="*/ 2 h 34"/>
                <a:gd name="T8" fmla="*/ 15 w 24"/>
                <a:gd name="T9" fmla="*/ 0 h 34"/>
                <a:gd name="T10" fmla="*/ 24 w 24"/>
                <a:gd name="T11" fmla="*/ 6 h 34"/>
                <a:gd name="T12" fmla="*/ 24 w 24"/>
                <a:gd name="T13" fmla="*/ 19 h 34"/>
                <a:gd name="T14" fmla="*/ 19 w 24"/>
                <a:gd name="T15" fmla="*/ 32 h 34"/>
                <a:gd name="T16" fmla="*/ 11 w 24"/>
                <a:gd name="T17" fmla="*/ 34 h 34"/>
                <a:gd name="T18" fmla="*/ 11 w 24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4">
                  <a:moveTo>
                    <a:pt x="11" y="34"/>
                  </a:moveTo>
                  <a:lnTo>
                    <a:pt x="1" y="27"/>
                  </a:lnTo>
                  <a:lnTo>
                    <a:pt x="0" y="15"/>
                  </a:lnTo>
                  <a:lnTo>
                    <a:pt x="3" y="2"/>
                  </a:lnTo>
                  <a:lnTo>
                    <a:pt x="15" y="0"/>
                  </a:lnTo>
                  <a:lnTo>
                    <a:pt x="24" y="6"/>
                  </a:lnTo>
                  <a:lnTo>
                    <a:pt x="24" y="19"/>
                  </a:lnTo>
                  <a:lnTo>
                    <a:pt x="19" y="32"/>
                  </a:lnTo>
                  <a:lnTo>
                    <a:pt x="11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5" name="Freeform 197"/>
            <p:cNvSpPr>
              <a:spLocks/>
            </p:cNvSpPr>
            <p:nvPr/>
          </p:nvSpPr>
          <p:spPr bwMode="auto">
            <a:xfrm>
              <a:off x="3924" y="1393"/>
              <a:ext cx="12" cy="16"/>
            </a:xfrm>
            <a:custGeom>
              <a:avLst/>
              <a:gdLst>
                <a:gd name="T0" fmla="*/ 2 w 25"/>
                <a:gd name="T1" fmla="*/ 26 h 30"/>
                <a:gd name="T2" fmla="*/ 0 w 25"/>
                <a:gd name="T3" fmla="*/ 13 h 30"/>
                <a:gd name="T4" fmla="*/ 4 w 25"/>
                <a:gd name="T5" fmla="*/ 5 h 30"/>
                <a:gd name="T6" fmla="*/ 15 w 25"/>
                <a:gd name="T7" fmla="*/ 0 h 30"/>
                <a:gd name="T8" fmla="*/ 25 w 25"/>
                <a:gd name="T9" fmla="*/ 7 h 30"/>
                <a:gd name="T10" fmla="*/ 25 w 25"/>
                <a:gd name="T11" fmla="*/ 17 h 30"/>
                <a:gd name="T12" fmla="*/ 17 w 25"/>
                <a:gd name="T13" fmla="*/ 30 h 30"/>
                <a:gd name="T14" fmla="*/ 2 w 25"/>
                <a:gd name="T15" fmla="*/ 26 h 30"/>
                <a:gd name="T16" fmla="*/ 2 w 25"/>
                <a:gd name="T17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0">
                  <a:moveTo>
                    <a:pt x="2" y="26"/>
                  </a:moveTo>
                  <a:lnTo>
                    <a:pt x="0" y="13"/>
                  </a:lnTo>
                  <a:lnTo>
                    <a:pt x="4" y="5"/>
                  </a:lnTo>
                  <a:lnTo>
                    <a:pt x="15" y="0"/>
                  </a:lnTo>
                  <a:lnTo>
                    <a:pt x="25" y="7"/>
                  </a:lnTo>
                  <a:lnTo>
                    <a:pt x="25" y="17"/>
                  </a:lnTo>
                  <a:lnTo>
                    <a:pt x="17" y="30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6" name="Freeform 198"/>
            <p:cNvSpPr>
              <a:spLocks/>
            </p:cNvSpPr>
            <p:nvPr/>
          </p:nvSpPr>
          <p:spPr bwMode="auto">
            <a:xfrm>
              <a:off x="4184" y="1106"/>
              <a:ext cx="249" cy="101"/>
            </a:xfrm>
            <a:custGeom>
              <a:avLst/>
              <a:gdLst>
                <a:gd name="T0" fmla="*/ 0 w 496"/>
                <a:gd name="T1" fmla="*/ 148 h 201"/>
                <a:gd name="T2" fmla="*/ 6 w 496"/>
                <a:gd name="T3" fmla="*/ 98 h 201"/>
                <a:gd name="T4" fmla="*/ 91 w 496"/>
                <a:gd name="T5" fmla="*/ 26 h 201"/>
                <a:gd name="T6" fmla="*/ 203 w 496"/>
                <a:gd name="T7" fmla="*/ 0 h 201"/>
                <a:gd name="T8" fmla="*/ 266 w 496"/>
                <a:gd name="T9" fmla="*/ 0 h 201"/>
                <a:gd name="T10" fmla="*/ 394 w 496"/>
                <a:gd name="T11" fmla="*/ 20 h 201"/>
                <a:gd name="T12" fmla="*/ 401 w 496"/>
                <a:gd name="T13" fmla="*/ 57 h 201"/>
                <a:gd name="T14" fmla="*/ 496 w 496"/>
                <a:gd name="T15" fmla="*/ 81 h 201"/>
                <a:gd name="T16" fmla="*/ 422 w 496"/>
                <a:gd name="T17" fmla="*/ 133 h 201"/>
                <a:gd name="T18" fmla="*/ 452 w 496"/>
                <a:gd name="T19" fmla="*/ 178 h 201"/>
                <a:gd name="T20" fmla="*/ 371 w 496"/>
                <a:gd name="T21" fmla="*/ 201 h 201"/>
                <a:gd name="T22" fmla="*/ 205 w 496"/>
                <a:gd name="T23" fmla="*/ 180 h 201"/>
                <a:gd name="T24" fmla="*/ 106 w 496"/>
                <a:gd name="T25" fmla="*/ 150 h 201"/>
                <a:gd name="T26" fmla="*/ 152 w 496"/>
                <a:gd name="T27" fmla="*/ 201 h 201"/>
                <a:gd name="T28" fmla="*/ 0 w 496"/>
                <a:gd name="T29" fmla="*/ 148 h 201"/>
                <a:gd name="T30" fmla="*/ 0 w 496"/>
                <a:gd name="T31" fmla="*/ 14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" h="201">
                  <a:moveTo>
                    <a:pt x="0" y="148"/>
                  </a:moveTo>
                  <a:lnTo>
                    <a:pt x="6" y="98"/>
                  </a:lnTo>
                  <a:lnTo>
                    <a:pt x="91" y="26"/>
                  </a:lnTo>
                  <a:lnTo>
                    <a:pt x="203" y="0"/>
                  </a:lnTo>
                  <a:lnTo>
                    <a:pt x="266" y="0"/>
                  </a:lnTo>
                  <a:lnTo>
                    <a:pt x="394" y="20"/>
                  </a:lnTo>
                  <a:lnTo>
                    <a:pt x="401" y="57"/>
                  </a:lnTo>
                  <a:lnTo>
                    <a:pt x="496" y="81"/>
                  </a:lnTo>
                  <a:lnTo>
                    <a:pt x="422" y="133"/>
                  </a:lnTo>
                  <a:lnTo>
                    <a:pt x="452" y="178"/>
                  </a:lnTo>
                  <a:lnTo>
                    <a:pt x="371" y="201"/>
                  </a:lnTo>
                  <a:lnTo>
                    <a:pt x="205" y="180"/>
                  </a:lnTo>
                  <a:lnTo>
                    <a:pt x="106" y="150"/>
                  </a:lnTo>
                  <a:lnTo>
                    <a:pt x="152" y="201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7" name="Freeform 199"/>
            <p:cNvSpPr>
              <a:spLocks/>
            </p:cNvSpPr>
            <p:nvPr/>
          </p:nvSpPr>
          <p:spPr bwMode="auto">
            <a:xfrm>
              <a:off x="4200" y="1246"/>
              <a:ext cx="93" cy="70"/>
            </a:xfrm>
            <a:custGeom>
              <a:avLst/>
              <a:gdLst>
                <a:gd name="T0" fmla="*/ 61 w 187"/>
                <a:gd name="T1" fmla="*/ 8 h 141"/>
                <a:gd name="T2" fmla="*/ 56 w 187"/>
                <a:gd name="T3" fmla="*/ 112 h 141"/>
                <a:gd name="T4" fmla="*/ 0 w 187"/>
                <a:gd name="T5" fmla="*/ 105 h 141"/>
                <a:gd name="T6" fmla="*/ 14 w 187"/>
                <a:gd name="T7" fmla="*/ 135 h 141"/>
                <a:gd name="T8" fmla="*/ 67 w 187"/>
                <a:gd name="T9" fmla="*/ 141 h 141"/>
                <a:gd name="T10" fmla="*/ 187 w 187"/>
                <a:gd name="T11" fmla="*/ 112 h 141"/>
                <a:gd name="T12" fmla="*/ 147 w 187"/>
                <a:gd name="T13" fmla="*/ 68 h 141"/>
                <a:gd name="T14" fmla="*/ 92 w 187"/>
                <a:gd name="T15" fmla="*/ 30 h 141"/>
                <a:gd name="T16" fmla="*/ 92 w 187"/>
                <a:gd name="T17" fmla="*/ 0 h 141"/>
                <a:gd name="T18" fmla="*/ 61 w 187"/>
                <a:gd name="T19" fmla="*/ 8 h 141"/>
                <a:gd name="T20" fmla="*/ 61 w 187"/>
                <a:gd name="T21" fmla="*/ 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41">
                  <a:moveTo>
                    <a:pt x="61" y="8"/>
                  </a:moveTo>
                  <a:lnTo>
                    <a:pt x="56" y="112"/>
                  </a:lnTo>
                  <a:lnTo>
                    <a:pt x="0" y="105"/>
                  </a:lnTo>
                  <a:lnTo>
                    <a:pt x="14" y="135"/>
                  </a:lnTo>
                  <a:lnTo>
                    <a:pt x="67" y="141"/>
                  </a:lnTo>
                  <a:lnTo>
                    <a:pt x="187" y="112"/>
                  </a:lnTo>
                  <a:lnTo>
                    <a:pt x="147" y="68"/>
                  </a:lnTo>
                  <a:lnTo>
                    <a:pt x="92" y="30"/>
                  </a:lnTo>
                  <a:lnTo>
                    <a:pt x="92" y="0"/>
                  </a:lnTo>
                  <a:lnTo>
                    <a:pt x="61" y="8"/>
                  </a:lnTo>
                  <a:lnTo>
                    <a:pt x="61" y="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8" name="Freeform 200"/>
            <p:cNvSpPr>
              <a:spLocks/>
            </p:cNvSpPr>
            <p:nvPr/>
          </p:nvSpPr>
          <p:spPr bwMode="auto">
            <a:xfrm>
              <a:off x="4275" y="1011"/>
              <a:ext cx="222" cy="90"/>
            </a:xfrm>
            <a:custGeom>
              <a:avLst/>
              <a:gdLst>
                <a:gd name="T0" fmla="*/ 0 w 444"/>
                <a:gd name="T1" fmla="*/ 143 h 181"/>
                <a:gd name="T2" fmla="*/ 114 w 444"/>
                <a:gd name="T3" fmla="*/ 166 h 181"/>
                <a:gd name="T4" fmla="*/ 271 w 444"/>
                <a:gd name="T5" fmla="*/ 181 h 181"/>
                <a:gd name="T6" fmla="*/ 302 w 444"/>
                <a:gd name="T7" fmla="*/ 175 h 181"/>
                <a:gd name="T8" fmla="*/ 180 w 444"/>
                <a:gd name="T9" fmla="*/ 130 h 181"/>
                <a:gd name="T10" fmla="*/ 302 w 444"/>
                <a:gd name="T11" fmla="*/ 122 h 181"/>
                <a:gd name="T12" fmla="*/ 399 w 444"/>
                <a:gd name="T13" fmla="*/ 90 h 181"/>
                <a:gd name="T14" fmla="*/ 444 w 444"/>
                <a:gd name="T15" fmla="*/ 38 h 181"/>
                <a:gd name="T16" fmla="*/ 363 w 444"/>
                <a:gd name="T17" fmla="*/ 31 h 181"/>
                <a:gd name="T18" fmla="*/ 399 w 444"/>
                <a:gd name="T19" fmla="*/ 0 h 181"/>
                <a:gd name="T20" fmla="*/ 235 w 444"/>
                <a:gd name="T21" fmla="*/ 14 h 181"/>
                <a:gd name="T22" fmla="*/ 121 w 444"/>
                <a:gd name="T23" fmla="*/ 31 h 181"/>
                <a:gd name="T24" fmla="*/ 142 w 444"/>
                <a:gd name="T25" fmla="*/ 67 h 181"/>
                <a:gd name="T26" fmla="*/ 78 w 444"/>
                <a:gd name="T27" fmla="*/ 82 h 181"/>
                <a:gd name="T28" fmla="*/ 91 w 444"/>
                <a:gd name="T29" fmla="*/ 116 h 181"/>
                <a:gd name="T30" fmla="*/ 0 w 444"/>
                <a:gd name="T31" fmla="*/ 143 h 181"/>
                <a:gd name="T32" fmla="*/ 0 w 444"/>
                <a:gd name="T33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4" h="181">
                  <a:moveTo>
                    <a:pt x="0" y="143"/>
                  </a:moveTo>
                  <a:lnTo>
                    <a:pt x="114" y="166"/>
                  </a:lnTo>
                  <a:lnTo>
                    <a:pt x="271" y="181"/>
                  </a:lnTo>
                  <a:lnTo>
                    <a:pt x="302" y="175"/>
                  </a:lnTo>
                  <a:lnTo>
                    <a:pt x="180" y="130"/>
                  </a:lnTo>
                  <a:lnTo>
                    <a:pt x="302" y="122"/>
                  </a:lnTo>
                  <a:lnTo>
                    <a:pt x="399" y="90"/>
                  </a:lnTo>
                  <a:lnTo>
                    <a:pt x="444" y="38"/>
                  </a:lnTo>
                  <a:lnTo>
                    <a:pt x="363" y="31"/>
                  </a:lnTo>
                  <a:lnTo>
                    <a:pt x="399" y="0"/>
                  </a:lnTo>
                  <a:lnTo>
                    <a:pt x="235" y="14"/>
                  </a:lnTo>
                  <a:lnTo>
                    <a:pt x="121" y="31"/>
                  </a:lnTo>
                  <a:lnTo>
                    <a:pt x="142" y="67"/>
                  </a:lnTo>
                  <a:lnTo>
                    <a:pt x="78" y="82"/>
                  </a:lnTo>
                  <a:lnTo>
                    <a:pt x="91" y="116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89" name="Freeform 201"/>
            <p:cNvSpPr>
              <a:spLocks/>
            </p:cNvSpPr>
            <p:nvPr/>
          </p:nvSpPr>
          <p:spPr bwMode="auto">
            <a:xfrm>
              <a:off x="4355" y="933"/>
              <a:ext cx="160" cy="50"/>
            </a:xfrm>
            <a:custGeom>
              <a:avLst/>
              <a:gdLst>
                <a:gd name="T0" fmla="*/ 0 w 322"/>
                <a:gd name="T1" fmla="*/ 99 h 99"/>
                <a:gd name="T2" fmla="*/ 80 w 322"/>
                <a:gd name="T3" fmla="*/ 38 h 99"/>
                <a:gd name="T4" fmla="*/ 118 w 322"/>
                <a:gd name="T5" fmla="*/ 29 h 99"/>
                <a:gd name="T6" fmla="*/ 192 w 322"/>
                <a:gd name="T7" fmla="*/ 0 h 99"/>
                <a:gd name="T8" fmla="*/ 278 w 322"/>
                <a:gd name="T9" fmla="*/ 0 h 99"/>
                <a:gd name="T10" fmla="*/ 322 w 322"/>
                <a:gd name="T11" fmla="*/ 35 h 99"/>
                <a:gd name="T12" fmla="*/ 211 w 322"/>
                <a:gd name="T13" fmla="*/ 29 h 99"/>
                <a:gd name="T14" fmla="*/ 272 w 322"/>
                <a:gd name="T15" fmla="*/ 82 h 99"/>
                <a:gd name="T16" fmla="*/ 126 w 322"/>
                <a:gd name="T17" fmla="*/ 82 h 99"/>
                <a:gd name="T18" fmla="*/ 143 w 322"/>
                <a:gd name="T19" fmla="*/ 99 h 99"/>
                <a:gd name="T20" fmla="*/ 0 w 322"/>
                <a:gd name="T21" fmla="*/ 99 h 99"/>
                <a:gd name="T22" fmla="*/ 0 w 322"/>
                <a:gd name="T2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99">
                  <a:moveTo>
                    <a:pt x="0" y="99"/>
                  </a:moveTo>
                  <a:lnTo>
                    <a:pt x="80" y="38"/>
                  </a:lnTo>
                  <a:lnTo>
                    <a:pt x="118" y="29"/>
                  </a:lnTo>
                  <a:lnTo>
                    <a:pt x="192" y="0"/>
                  </a:lnTo>
                  <a:lnTo>
                    <a:pt x="278" y="0"/>
                  </a:lnTo>
                  <a:lnTo>
                    <a:pt x="322" y="35"/>
                  </a:lnTo>
                  <a:lnTo>
                    <a:pt x="211" y="29"/>
                  </a:lnTo>
                  <a:lnTo>
                    <a:pt x="272" y="82"/>
                  </a:lnTo>
                  <a:lnTo>
                    <a:pt x="126" y="82"/>
                  </a:lnTo>
                  <a:lnTo>
                    <a:pt x="143" y="99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0" name="Freeform 202"/>
            <p:cNvSpPr>
              <a:spLocks/>
            </p:cNvSpPr>
            <p:nvPr/>
          </p:nvSpPr>
          <p:spPr bwMode="auto">
            <a:xfrm>
              <a:off x="3791" y="1440"/>
              <a:ext cx="129" cy="269"/>
            </a:xfrm>
            <a:custGeom>
              <a:avLst/>
              <a:gdLst>
                <a:gd name="T0" fmla="*/ 82 w 258"/>
                <a:gd name="T1" fmla="*/ 15 h 538"/>
                <a:gd name="T2" fmla="*/ 51 w 258"/>
                <a:gd name="T3" fmla="*/ 85 h 538"/>
                <a:gd name="T4" fmla="*/ 93 w 258"/>
                <a:gd name="T5" fmla="*/ 142 h 538"/>
                <a:gd name="T6" fmla="*/ 32 w 258"/>
                <a:gd name="T7" fmla="*/ 198 h 538"/>
                <a:gd name="T8" fmla="*/ 46 w 258"/>
                <a:gd name="T9" fmla="*/ 293 h 538"/>
                <a:gd name="T10" fmla="*/ 0 w 258"/>
                <a:gd name="T11" fmla="*/ 456 h 538"/>
                <a:gd name="T12" fmla="*/ 17 w 258"/>
                <a:gd name="T13" fmla="*/ 513 h 538"/>
                <a:gd name="T14" fmla="*/ 258 w 258"/>
                <a:gd name="T15" fmla="*/ 538 h 538"/>
                <a:gd name="T16" fmla="*/ 198 w 258"/>
                <a:gd name="T17" fmla="*/ 422 h 538"/>
                <a:gd name="T18" fmla="*/ 184 w 258"/>
                <a:gd name="T19" fmla="*/ 0 h 538"/>
                <a:gd name="T20" fmla="*/ 82 w 258"/>
                <a:gd name="T21" fmla="*/ 15 h 538"/>
                <a:gd name="T22" fmla="*/ 82 w 258"/>
                <a:gd name="T23" fmla="*/ 1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538">
                  <a:moveTo>
                    <a:pt x="82" y="15"/>
                  </a:moveTo>
                  <a:lnTo>
                    <a:pt x="51" y="85"/>
                  </a:lnTo>
                  <a:lnTo>
                    <a:pt x="93" y="142"/>
                  </a:lnTo>
                  <a:lnTo>
                    <a:pt x="32" y="198"/>
                  </a:lnTo>
                  <a:lnTo>
                    <a:pt x="46" y="293"/>
                  </a:lnTo>
                  <a:lnTo>
                    <a:pt x="0" y="456"/>
                  </a:lnTo>
                  <a:lnTo>
                    <a:pt x="17" y="513"/>
                  </a:lnTo>
                  <a:lnTo>
                    <a:pt x="258" y="538"/>
                  </a:lnTo>
                  <a:lnTo>
                    <a:pt x="198" y="422"/>
                  </a:lnTo>
                  <a:lnTo>
                    <a:pt x="184" y="0"/>
                  </a:lnTo>
                  <a:lnTo>
                    <a:pt x="82" y="15"/>
                  </a:lnTo>
                  <a:lnTo>
                    <a:pt x="82" y="1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1" name="Freeform 203"/>
            <p:cNvSpPr>
              <a:spLocks/>
            </p:cNvSpPr>
            <p:nvPr/>
          </p:nvSpPr>
          <p:spPr bwMode="auto">
            <a:xfrm>
              <a:off x="3939" y="1401"/>
              <a:ext cx="388" cy="308"/>
            </a:xfrm>
            <a:custGeom>
              <a:avLst/>
              <a:gdLst>
                <a:gd name="T0" fmla="*/ 16 w 776"/>
                <a:gd name="T1" fmla="*/ 65 h 616"/>
                <a:gd name="T2" fmla="*/ 0 w 776"/>
                <a:gd name="T3" fmla="*/ 281 h 616"/>
                <a:gd name="T4" fmla="*/ 14 w 776"/>
                <a:gd name="T5" fmla="*/ 466 h 616"/>
                <a:gd name="T6" fmla="*/ 65 w 776"/>
                <a:gd name="T7" fmla="*/ 591 h 616"/>
                <a:gd name="T8" fmla="*/ 82 w 776"/>
                <a:gd name="T9" fmla="*/ 614 h 616"/>
                <a:gd name="T10" fmla="*/ 347 w 776"/>
                <a:gd name="T11" fmla="*/ 616 h 616"/>
                <a:gd name="T12" fmla="*/ 360 w 776"/>
                <a:gd name="T13" fmla="*/ 344 h 616"/>
                <a:gd name="T14" fmla="*/ 360 w 776"/>
                <a:gd name="T15" fmla="*/ 291 h 616"/>
                <a:gd name="T16" fmla="*/ 504 w 776"/>
                <a:gd name="T17" fmla="*/ 270 h 616"/>
                <a:gd name="T18" fmla="*/ 609 w 776"/>
                <a:gd name="T19" fmla="*/ 266 h 616"/>
                <a:gd name="T20" fmla="*/ 776 w 776"/>
                <a:gd name="T21" fmla="*/ 312 h 616"/>
                <a:gd name="T22" fmla="*/ 748 w 776"/>
                <a:gd name="T23" fmla="*/ 146 h 616"/>
                <a:gd name="T24" fmla="*/ 681 w 776"/>
                <a:gd name="T25" fmla="*/ 0 h 616"/>
                <a:gd name="T26" fmla="*/ 577 w 776"/>
                <a:gd name="T27" fmla="*/ 47 h 616"/>
                <a:gd name="T28" fmla="*/ 238 w 776"/>
                <a:gd name="T29" fmla="*/ 17 h 616"/>
                <a:gd name="T30" fmla="*/ 16 w 776"/>
                <a:gd name="T31" fmla="*/ 65 h 616"/>
                <a:gd name="T32" fmla="*/ 16 w 776"/>
                <a:gd name="T33" fmla="*/ 65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6" h="616">
                  <a:moveTo>
                    <a:pt x="16" y="65"/>
                  </a:moveTo>
                  <a:lnTo>
                    <a:pt x="0" y="281"/>
                  </a:lnTo>
                  <a:lnTo>
                    <a:pt x="14" y="466"/>
                  </a:lnTo>
                  <a:lnTo>
                    <a:pt x="65" y="591"/>
                  </a:lnTo>
                  <a:lnTo>
                    <a:pt x="82" y="614"/>
                  </a:lnTo>
                  <a:lnTo>
                    <a:pt x="347" y="616"/>
                  </a:lnTo>
                  <a:lnTo>
                    <a:pt x="360" y="344"/>
                  </a:lnTo>
                  <a:lnTo>
                    <a:pt x="360" y="291"/>
                  </a:lnTo>
                  <a:lnTo>
                    <a:pt x="504" y="270"/>
                  </a:lnTo>
                  <a:lnTo>
                    <a:pt x="609" y="266"/>
                  </a:lnTo>
                  <a:lnTo>
                    <a:pt x="776" y="312"/>
                  </a:lnTo>
                  <a:lnTo>
                    <a:pt x="748" y="146"/>
                  </a:lnTo>
                  <a:lnTo>
                    <a:pt x="681" y="0"/>
                  </a:lnTo>
                  <a:lnTo>
                    <a:pt x="577" y="47"/>
                  </a:lnTo>
                  <a:lnTo>
                    <a:pt x="238" y="17"/>
                  </a:lnTo>
                  <a:lnTo>
                    <a:pt x="16" y="65"/>
                  </a:lnTo>
                  <a:lnTo>
                    <a:pt x="16" y="6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2" name="Freeform 204"/>
            <p:cNvSpPr>
              <a:spLocks/>
            </p:cNvSpPr>
            <p:nvPr/>
          </p:nvSpPr>
          <p:spPr bwMode="auto">
            <a:xfrm>
              <a:off x="4134" y="1558"/>
              <a:ext cx="181" cy="154"/>
            </a:xfrm>
            <a:custGeom>
              <a:avLst/>
              <a:gdLst>
                <a:gd name="T0" fmla="*/ 10 w 361"/>
                <a:gd name="T1" fmla="*/ 294 h 308"/>
                <a:gd name="T2" fmla="*/ 0 w 361"/>
                <a:gd name="T3" fmla="*/ 142 h 308"/>
                <a:gd name="T4" fmla="*/ 8 w 361"/>
                <a:gd name="T5" fmla="*/ 17 h 308"/>
                <a:gd name="T6" fmla="*/ 181 w 361"/>
                <a:gd name="T7" fmla="*/ 0 h 308"/>
                <a:gd name="T8" fmla="*/ 361 w 361"/>
                <a:gd name="T9" fmla="*/ 47 h 308"/>
                <a:gd name="T10" fmla="*/ 361 w 361"/>
                <a:gd name="T11" fmla="*/ 247 h 308"/>
                <a:gd name="T12" fmla="*/ 350 w 361"/>
                <a:gd name="T13" fmla="*/ 308 h 308"/>
                <a:gd name="T14" fmla="*/ 10 w 361"/>
                <a:gd name="T15" fmla="*/ 294 h 308"/>
                <a:gd name="T16" fmla="*/ 10 w 361"/>
                <a:gd name="T17" fmla="*/ 2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08">
                  <a:moveTo>
                    <a:pt x="10" y="294"/>
                  </a:moveTo>
                  <a:lnTo>
                    <a:pt x="0" y="142"/>
                  </a:lnTo>
                  <a:lnTo>
                    <a:pt x="8" y="17"/>
                  </a:lnTo>
                  <a:lnTo>
                    <a:pt x="181" y="0"/>
                  </a:lnTo>
                  <a:lnTo>
                    <a:pt x="361" y="47"/>
                  </a:lnTo>
                  <a:lnTo>
                    <a:pt x="361" y="247"/>
                  </a:lnTo>
                  <a:lnTo>
                    <a:pt x="350" y="308"/>
                  </a:lnTo>
                  <a:lnTo>
                    <a:pt x="10" y="294"/>
                  </a:lnTo>
                  <a:lnTo>
                    <a:pt x="10" y="29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3" name="Freeform 205"/>
            <p:cNvSpPr>
              <a:spLocks/>
            </p:cNvSpPr>
            <p:nvPr/>
          </p:nvSpPr>
          <p:spPr bwMode="auto">
            <a:xfrm>
              <a:off x="4107" y="716"/>
              <a:ext cx="117" cy="37"/>
            </a:xfrm>
            <a:custGeom>
              <a:avLst/>
              <a:gdLst>
                <a:gd name="T0" fmla="*/ 0 w 234"/>
                <a:gd name="T1" fmla="*/ 8 h 72"/>
                <a:gd name="T2" fmla="*/ 27 w 234"/>
                <a:gd name="T3" fmla="*/ 15 h 72"/>
                <a:gd name="T4" fmla="*/ 70 w 234"/>
                <a:gd name="T5" fmla="*/ 15 h 72"/>
                <a:gd name="T6" fmla="*/ 99 w 234"/>
                <a:gd name="T7" fmla="*/ 19 h 72"/>
                <a:gd name="T8" fmla="*/ 127 w 234"/>
                <a:gd name="T9" fmla="*/ 13 h 72"/>
                <a:gd name="T10" fmla="*/ 169 w 234"/>
                <a:gd name="T11" fmla="*/ 13 h 72"/>
                <a:gd name="T12" fmla="*/ 209 w 234"/>
                <a:gd name="T13" fmla="*/ 15 h 72"/>
                <a:gd name="T14" fmla="*/ 232 w 234"/>
                <a:gd name="T15" fmla="*/ 0 h 72"/>
                <a:gd name="T16" fmla="*/ 234 w 234"/>
                <a:gd name="T17" fmla="*/ 15 h 72"/>
                <a:gd name="T18" fmla="*/ 209 w 234"/>
                <a:gd name="T19" fmla="*/ 36 h 72"/>
                <a:gd name="T20" fmla="*/ 205 w 234"/>
                <a:gd name="T21" fmla="*/ 23 h 72"/>
                <a:gd name="T22" fmla="*/ 190 w 234"/>
                <a:gd name="T23" fmla="*/ 21 h 72"/>
                <a:gd name="T24" fmla="*/ 186 w 234"/>
                <a:gd name="T25" fmla="*/ 28 h 72"/>
                <a:gd name="T26" fmla="*/ 181 w 234"/>
                <a:gd name="T27" fmla="*/ 21 h 72"/>
                <a:gd name="T28" fmla="*/ 169 w 234"/>
                <a:gd name="T29" fmla="*/ 21 h 72"/>
                <a:gd name="T30" fmla="*/ 167 w 234"/>
                <a:gd name="T31" fmla="*/ 27 h 72"/>
                <a:gd name="T32" fmla="*/ 160 w 234"/>
                <a:gd name="T33" fmla="*/ 21 h 72"/>
                <a:gd name="T34" fmla="*/ 144 w 234"/>
                <a:gd name="T35" fmla="*/ 23 h 72"/>
                <a:gd name="T36" fmla="*/ 137 w 234"/>
                <a:gd name="T37" fmla="*/ 36 h 72"/>
                <a:gd name="T38" fmla="*/ 133 w 234"/>
                <a:gd name="T39" fmla="*/ 27 h 72"/>
                <a:gd name="T40" fmla="*/ 122 w 234"/>
                <a:gd name="T41" fmla="*/ 25 h 72"/>
                <a:gd name="T42" fmla="*/ 108 w 234"/>
                <a:gd name="T43" fmla="*/ 25 h 72"/>
                <a:gd name="T44" fmla="*/ 105 w 234"/>
                <a:gd name="T45" fmla="*/ 36 h 72"/>
                <a:gd name="T46" fmla="*/ 99 w 234"/>
                <a:gd name="T47" fmla="*/ 27 h 72"/>
                <a:gd name="T48" fmla="*/ 87 w 234"/>
                <a:gd name="T49" fmla="*/ 25 h 72"/>
                <a:gd name="T50" fmla="*/ 80 w 234"/>
                <a:gd name="T51" fmla="*/ 28 h 72"/>
                <a:gd name="T52" fmla="*/ 80 w 234"/>
                <a:gd name="T53" fmla="*/ 36 h 72"/>
                <a:gd name="T54" fmla="*/ 74 w 234"/>
                <a:gd name="T55" fmla="*/ 28 h 72"/>
                <a:gd name="T56" fmla="*/ 67 w 234"/>
                <a:gd name="T57" fmla="*/ 25 h 72"/>
                <a:gd name="T58" fmla="*/ 59 w 234"/>
                <a:gd name="T59" fmla="*/ 27 h 72"/>
                <a:gd name="T60" fmla="*/ 59 w 234"/>
                <a:gd name="T61" fmla="*/ 36 h 72"/>
                <a:gd name="T62" fmla="*/ 51 w 234"/>
                <a:gd name="T63" fmla="*/ 25 h 72"/>
                <a:gd name="T64" fmla="*/ 40 w 234"/>
                <a:gd name="T65" fmla="*/ 25 h 72"/>
                <a:gd name="T66" fmla="*/ 34 w 234"/>
                <a:gd name="T67" fmla="*/ 32 h 72"/>
                <a:gd name="T68" fmla="*/ 30 w 234"/>
                <a:gd name="T69" fmla="*/ 23 h 72"/>
                <a:gd name="T70" fmla="*/ 21 w 234"/>
                <a:gd name="T71" fmla="*/ 21 h 72"/>
                <a:gd name="T72" fmla="*/ 25 w 234"/>
                <a:gd name="T73" fmla="*/ 28 h 72"/>
                <a:gd name="T74" fmla="*/ 32 w 234"/>
                <a:gd name="T75" fmla="*/ 42 h 72"/>
                <a:gd name="T76" fmla="*/ 48 w 234"/>
                <a:gd name="T77" fmla="*/ 46 h 72"/>
                <a:gd name="T78" fmla="*/ 53 w 234"/>
                <a:gd name="T79" fmla="*/ 53 h 72"/>
                <a:gd name="T80" fmla="*/ 70 w 234"/>
                <a:gd name="T81" fmla="*/ 55 h 72"/>
                <a:gd name="T82" fmla="*/ 86 w 234"/>
                <a:gd name="T83" fmla="*/ 61 h 72"/>
                <a:gd name="T84" fmla="*/ 108 w 234"/>
                <a:gd name="T85" fmla="*/ 63 h 72"/>
                <a:gd name="T86" fmla="*/ 89 w 234"/>
                <a:gd name="T87" fmla="*/ 72 h 72"/>
                <a:gd name="T88" fmla="*/ 51 w 234"/>
                <a:gd name="T89" fmla="*/ 63 h 72"/>
                <a:gd name="T90" fmla="*/ 23 w 234"/>
                <a:gd name="T91" fmla="*/ 46 h 72"/>
                <a:gd name="T92" fmla="*/ 2 w 234"/>
                <a:gd name="T93" fmla="*/ 27 h 72"/>
                <a:gd name="T94" fmla="*/ 0 w 234"/>
                <a:gd name="T95" fmla="*/ 8 h 72"/>
                <a:gd name="T96" fmla="*/ 0 w 234"/>
                <a:gd name="T97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72">
                  <a:moveTo>
                    <a:pt x="0" y="8"/>
                  </a:moveTo>
                  <a:lnTo>
                    <a:pt x="27" y="15"/>
                  </a:lnTo>
                  <a:lnTo>
                    <a:pt x="70" y="15"/>
                  </a:lnTo>
                  <a:lnTo>
                    <a:pt x="99" y="19"/>
                  </a:lnTo>
                  <a:lnTo>
                    <a:pt x="127" y="13"/>
                  </a:lnTo>
                  <a:lnTo>
                    <a:pt x="169" y="13"/>
                  </a:lnTo>
                  <a:lnTo>
                    <a:pt x="209" y="15"/>
                  </a:lnTo>
                  <a:lnTo>
                    <a:pt x="232" y="0"/>
                  </a:lnTo>
                  <a:lnTo>
                    <a:pt x="234" y="15"/>
                  </a:lnTo>
                  <a:lnTo>
                    <a:pt x="209" y="36"/>
                  </a:lnTo>
                  <a:lnTo>
                    <a:pt x="205" y="23"/>
                  </a:lnTo>
                  <a:lnTo>
                    <a:pt x="190" y="21"/>
                  </a:lnTo>
                  <a:lnTo>
                    <a:pt x="186" y="28"/>
                  </a:lnTo>
                  <a:lnTo>
                    <a:pt x="181" y="21"/>
                  </a:lnTo>
                  <a:lnTo>
                    <a:pt x="169" y="21"/>
                  </a:lnTo>
                  <a:lnTo>
                    <a:pt x="167" y="27"/>
                  </a:lnTo>
                  <a:lnTo>
                    <a:pt x="160" y="21"/>
                  </a:lnTo>
                  <a:lnTo>
                    <a:pt x="144" y="23"/>
                  </a:lnTo>
                  <a:lnTo>
                    <a:pt x="137" y="36"/>
                  </a:lnTo>
                  <a:lnTo>
                    <a:pt x="133" y="27"/>
                  </a:lnTo>
                  <a:lnTo>
                    <a:pt x="122" y="25"/>
                  </a:lnTo>
                  <a:lnTo>
                    <a:pt x="108" y="25"/>
                  </a:lnTo>
                  <a:lnTo>
                    <a:pt x="105" y="36"/>
                  </a:lnTo>
                  <a:lnTo>
                    <a:pt x="99" y="27"/>
                  </a:lnTo>
                  <a:lnTo>
                    <a:pt x="87" y="25"/>
                  </a:lnTo>
                  <a:lnTo>
                    <a:pt x="80" y="28"/>
                  </a:lnTo>
                  <a:lnTo>
                    <a:pt x="80" y="36"/>
                  </a:lnTo>
                  <a:lnTo>
                    <a:pt x="74" y="28"/>
                  </a:lnTo>
                  <a:lnTo>
                    <a:pt x="67" y="25"/>
                  </a:lnTo>
                  <a:lnTo>
                    <a:pt x="59" y="27"/>
                  </a:lnTo>
                  <a:lnTo>
                    <a:pt x="59" y="36"/>
                  </a:lnTo>
                  <a:lnTo>
                    <a:pt x="51" y="25"/>
                  </a:lnTo>
                  <a:lnTo>
                    <a:pt x="40" y="25"/>
                  </a:lnTo>
                  <a:lnTo>
                    <a:pt x="34" y="32"/>
                  </a:lnTo>
                  <a:lnTo>
                    <a:pt x="30" y="23"/>
                  </a:lnTo>
                  <a:lnTo>
                    <a:pt x="21" y="21"/>
                  </a:lnTo>
                  <a:lnTo>
                    <a:pt x="25" y="28"/>
                  </a:lnTo>
                  <a:lnTo>
                    <a:pt x="32" y="42"/>
                  </a:lnTo>
                  <a:lnTo>
                    <a:pt x="48" y="46"/>
                  </a:lnTo>
                  <a:lnTo>
                    <a:pt x="53" y="53"/>
                  </a:lnTo>
                  <a:lnTo>
                    <a:pt x="70" y="55"/>
                  </a:lnTo>
                  <a:lnTo>
                    <a:pt x="86" y="61"/>
                  </a:lnTo>
                  <a:lnTo>
                    <a:pt x="108" y="63"/>
                  </a:lnTo>
                  <a:lnTo>
                    <a:pt x="89" y="72"/>
                  </a:lnTo>
                  <a:lnTo>
                    <a:pt x="51" y="63"/>
                  </a:lnTo>
                  <a:lnTo>
                    <a:pt x="23" y="46"/>
                  </a:lnTo>
                  <a:lnTo>
                    <a:pt x="2" y="2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4" name="Freeform 206"/>
            <p:cNvSpPr>
              <a:spLocks/>
            </p:cNvSpPr>
            <p:nvPr/>
          </p:nvSpPr>
          <p:spPr bwMode="auto">
            <a:xfrm>
              <a:off x="4142" y="728"/>
              <a:ext cx="74" cy="27"/>
            </a:xfrm>
            <a:custGeom>
              <a:avLst/>
              <a:gdLst>
                <a:gd name="T0" fmla="*/ 19 w 149"/>
                <a:gd name="T1" fmla="*/ 47 h 53"/>
                <a:gd name="T2" fmla="*/ 50 w 149"/>
                <a:gd name="T3" fmla="*/ 53 h 53"/>
                <a:gd name="T4" fmla="*/ 80 w 149"/>
                <a:gd name="T5" fmla="*/ 44 h 53"/>
                <a:gd name="T6" fmla="*/ 109 w 149"/>
                <a:gd name="T7" fmla="*/ 34 h 53"/>
                <a:gd name="T8" fmla="*/ 134 w 149"/>
                <a:gd name="T9" fmla="*/ 19 h 53"/>
                <a:gd name="T10" fmla="*/ 149 w 149"/>
                <a:gd name="T11" fmla="*/ 2 h 53"/>
                <a:gd name="T12" fmla="*/ 137 w 149"/>
                <a:gd name="T13" fmla="*/ 0 h 53"/>
                <a:gd name="T14" fmla="*/ 135 w 149"/>
                <a:gd name="T15" fmla="*/ 11 h 53"/>
                <a:gd name="T16" fmla="*/ 120 w 149"/>
                <a:gd name="T17" fmla="*/ 21 h 53"/>
                <a:gd name="T18" fmla="*/ 103 w 149"/>
                <a:gd name="T19" fmla="*/ 26 h 53"/>
                <a:gd name="T20" fmla="*/ 92 w 149"/>
                <a:gd name="T21" fmla="*/ 30 h 53"/>
                <a:gd name="T22" fmla="*/ 69 w 149"/>
                <a:gd name="T23" fmla="*/ 36 h 53"/>
                <a:gd name="T24" fmla="*/ 61 w 149"/>
                <a:gd name="T25" fmla="*/ 40 h 53"/>
                <a:gd name="T26" fmla="*/ 37 w 149"/>
                <a:gd name="T27" fmla="*/ 40 h 53"/>
                <a:gd name="T28" fmla="*/ 0 w 149"/>
                <a:gd name="T29" fmla="*/ 40 h 53"/>
                <a:gd name="T30" fmla="*/ 19 w 149"/>
                <a:gd name="T31" fmla="*/ 47 h 53"/>
                <a:gd name="T32" fmla="*/ 19 w 149"/>
                <a:gd name="T33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9" h="53">
                  <a:moveTo>
                    <a:pt x="19" y="47"/>
                  </a:moveTo>
                  <a:lnTo>
                    <a:pt x="50" y="53"/>
                  </a:lnTo>
                  <a:lnTo>
                    <a:pt x="80" y="44"/>
                  </a:lnTo>
                  <a:lnTo>
                    <a:pt x="109" y="34"/>
                  </a:lnTo>
                  <a:lnTo>
                    <a:pt x="134" y="19"/>
                  </a:lnTo>
                  <a:lnTo>
                    <a:pt x="149" y="2"/>
                  </a:lnTo>
                  <a:lnTo>
                    <a:pt x="137" y="0"/>
                  </a:lnTo>
                  <a:lnTo>
                    <a:pt x="135" y="11"/>
                  </a:lnTo>
                  <a:lnTo>
                    <a:pt x="120" y="21"/>
                  </a:lnTo>
                  <a:lnTo>
                    <a:pt x="103" y="26"/>
                  </a:lnTo>
                  <a:lnTo>
                    <a:pt x="92" y="30"/>
                  </a:lnTo>
                  <a:lnTo>
                    <a:pt x="69" y="36"/>
                  </a:lnTo>
                  <a:lnTo>
                    <a:pt x="61" y="40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19" y="47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5" name="Freeform 207"/>
            <p:cNvSpPr>
              <a:spLocks/>
            </p:cNvSpPr>
            <p:nvPr/>
          </p:nvSpPr>
          <p:spPr bwMode="auto">
            <a:xfrm>
              <a:off x="4120" y="748"/>
              <a:ext cx="82" cy="36"/>
            </a:xfrm>
            <a:custGeom>
              <a:avLst/>
              <a:gdLst>
                <a:gd name="T0" fmla="*/ 76 w 163"/>
                <a:gd name="T1" fmla="*/ 36 h 72"/>
                <a:gd name="T2" fmla="*/ 102 w 163"/>
                <a:gd name="T3" fmla="*/ 36 h 72"/>
                <a:gd name="T4" fmla="*/ 140 w 163"/>
                <a:gd name="T5" fmla="*/ 21 h 72"/>
                <a:gd name="T6" fmla="*/ 163 w 163"/>
                <a:gd name="T7" fmla="*/ 9 h 72"/>
                <a:gd name="T8" fmla="*/ 142 w 163"/>
                <a:gd name="T9" fmla="*/ 26 h 72"/>
                <a:gd name="T10" fmla="*/ 125 w 163"/>
                <a:gd name="T11" fmla="*/ 42 h 72"/>
                <a:gd name="T12" fmla="*/ 131 w 163"/>
                <a:gd name="T13" fmla="*/ 51 h 72"/>
                <a:gd name="T14" fmla="*/ 152 w 163"/>
                <a:gd name="T15" fmla="*/ 68 h 72"/>
                <a:gd name="T16" fmla="*/ 97 w 163"/>
                <a:gd name="T17" fmla="*/ 66 h 72"/>
                <a:gd name="T18" fmla="*/ 38 w 163"/>
                <a:gd name="T19" fmla="*/ 72 h 72"/>
                <a:gd name="T20" fmla="*/ 45 w 163"/>
                <a:gd name="T21" fmla="*/ 57 h 72"/>
                <a:gd name="T22" fmla="*/ 28 w 163"/>
                <a:gd name="T23" fmla="*/ 32 h 72"/>
                <a:gd name="T24" fmla="*/ 0 w 163"/>
                <a:gd name="T25" fmla="*/ 0 h 72"/>
                <a:gd name="T26" fmla="*/ 28 w 163"/>
                <a:gd name="T27" fmla="*/ 19 h 72"/>
                <a:gd name="T28" fmla="*/ 49 w 163"/>
                <a:gd name="T29" fmla="*/ 30 h 72"/>
                <a:gd name="T30" fmla="*/ 76 w 163"/>
                <a:gd name="T31" fmla="*/ 36 h 72"/>
                <a:gd name="T32" fmla="*/ 76 w 163"/>
                <a:gd name="T3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72">
                  <a:moveTo>
                    <a:pt x="76" y="36"/>
                  </a:moveTo>
                  <a:lnTo>
                    <a:pt x="102" y="36"/>
                  </a:lnTo>
                  <a:lnTo>
                    <a:pt x="140" y="21"/>
                  </a:lnTo>
                  <a:lnTo>
                    <a:pt x="163" y="9"/>
                  </a:lnTo>
                  <a:lnTo>
                    <a:pt x="142" y="26"/>
                  </a:lnTo>
                  <a:lnTo>
                    <a:pt x="125" y="42"/>
                  </a:lnTo>
                  <a:lnTo>
                    <a:pt x="131" y="51"/>
                  </a:lnTo>
                  <a:lnTo>
                    <a:pt x="152" y="68"/>
                  </a:lnTo>
                  <a:lnTo>
                    <a:pt x="97" y="66"/>
                  </a:lnTo>
                  <a:lnTo>
                    <a:pt x="38" y="72"/>
                  </a:lnTo>
                  <a:lnTo>
                    <a:pt x="45" y="57"/>
                  </a:lnTo>
                  <a:lnTo>
                    <a:pt x="28" y="32"/>
                  </a:lnTo>
                  <a:lnTo>
                    <a:pt x="0" y="0"/>
                  </a:lnTo>
                  <a:lnTo>
                    <a:pt x="28" y="19"/>
                  </a:lnTo>
                  <a:lnTo>
                    <a:pt x="49" y="30"/>
                  </a:lnTo>
                  <a:lnTo>
                    <a:pt x="76" y="36"/>
                  </a:lnTo>
                  <a:lnTo>
                    <a:pt x="7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6" name="Freeform 208"/>
            <p:cNvSpPr>
              <a:spLocks/>
            </p:cNvSpPr>
            <p:nvPr/>
          </p:nvSpPr>
          <p:spPr bwMode="auto">
            <a:xfrm>
              <a:off x="4120" y="678"/>
              <a:ext cx="67" cy="39"/>
            </a:xfrm>
            <a:custGeom>
              <a:avLst/>
              <a:gdLst>
                <a:gd name="T0" fmla="*/ 9 w 135"/>
                <a:gd name="T1" fmla="*/ 4 h 78"/>
                <a:gd name="T2" fmla="*/ 5 w 135"/>
                <a:gd name="T3" fmla="*/ 17 h 78"/>
                <a:gd name="T4" fmla="*/ 11 w 135"/>
                <a:gd name="T5" fmla="*/ 32 h 78"/>
                <a:gd name="T6" fmla="*/ 36 w 135"/>
                <a:gd name="T7" fmla="*/ 34 h 78"/>
                <a:gd name="T8" fmla="*/ 42 w 135"/>
                <a:gd name="T9" fmla="*/ 0 h 78"/>
                <a:gd name="T10" fmla="*/ 49 w 135"/>
                <a:gd name="T11" fmla="*/ 44 h 78"/>
                <a:gd name="T12" fmla="*/ 72 w 135"/>
                <a:gd name="T13" fmla="*/ 57 h 78"/>
                <a:gd name="T14" fmla="*/ 91 w 135"/>
                <a:gd name="T15" fmla="*/ 57 h 78"/>
                <a:gd name="T16" fmla="*/ 106 w 135"/>
                <a:gd name="T17" fmla="*/ 40 h 78"/>
                <a:gd name="T18" fmla="*/ 119 w 135"/>
                <a:gd name="T19" fmla="*/ 25 h 78"/>
                <a:gd name="T20" fmla="*/ 135 w 135"/>
                <a:gd name="T21" fmla="*/ 30 h 78"/>
                <a:gd name="T22" fmla="*/ 129 w 135"/>
                <a:gd name="T23" fmla="*/ 40 h 78"/>
                <a:gd name="T24" fmla="*/ 108 w 135"/>
                <a:gd name="T25" fmla="*/ 46 h 78"/>
                <a:gd name="T26" fmla="*/ 104 w 135"/>
                <a:gd name="T27" fmla="*/ 68 h 78"/>
                <a:gd name="T28" fmla="*/ 83 w 135"/>
                <a:gd name="T29" fmla="*/ 78 h 78"/>
                <a:gd name="T30" fmla="*/ 55 w 135"/>
                <a:gd name="T31" fmla="*/ 70 h 78"/>
                <a:gd name="T32" fmla="*/ 45 w 135"/>
                <a:gd name="T33" fmla="*/ 59 h 78"/>
                <a:gd name="T34" fmla="*/ 32 w 135"/>
                <a:gd name="T35" fmla="*/ 46 h 78"/>
                <a:gd name="T36" fmla="*/ 9 w 135"/>
                <a:gd name="T37" fmla="*/ 38 h 78"/>
                <a:gd name="T38" fmla="*/ 0 w 135"/>
                <a:gd name="T39" fmla="*/ 21 h 78"/>
                <a:gd name="T40" fmla="*/ 2 w 135"/>
                <a:gd name="T41" fmla="*/ 4 h 78"/>
                <a:gd name="T42" fmla="*/ 9 w 135"/>
                <a:gd name="T43" fmla="*/ 4 h 78"/>
                <a:gd name="T44" fmla="*/ 9 w 135"/>
                <a:gd name="T4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78">
                  <a:moveTo>
                    <a:pt x="9" y="4"/>
                  </a:moveTo>
                  <a:lnTo>
                    <a:pt x="5" y="17"/>
                  </a:lnTo>
                  <a:lnTo>
                    <a:pt x="11" y="32"/>
                  </a:lnTo>
                  <a:lnTo>
                    <a:pt x="36" y="34"/>
                  </a:lnTo>
                  <a:lnTo>
                    <a:pt x="42" y="0"/>
                  </a:lnTo>
                  <a:lnTo>
                    <a:pt x="49" y="44"/>
                  </a:lnTo>
                  <a:lnTo>
                    <a:pt x="72" y="57"/>
                  </a:lnTo>
                  <a:lnTo>
                    <a:pt x="91" y="57"/>
                  </a:lnTo>
                  <a:lnTo>
                    <a:pt x="106" y="40"/>
                  </a:lnTo>
                  <a:lnTo>
                    <a:pt x="119" y="25"/>
                  </a:lnTo>
                  <a:lnTo>
                    <a:pt x="135" y="30"/>
                  </a:lnTo>
                  <a:lnTo>
                    <a:pt x="129" y="40"/>
                  </a:lnTo>
                  <a:lnTo>
                    <a:pt x="108" y="46"/>
                  </a:lnTo>
                  <a:lnTo>
                    <a:pt x="104" y="68"/>
                  </a:lnTo>
                  <a:lnTo>
                    <a:pt x="83" y="78"/>
                  </a:lnTo>
                  <a:lnTo>
                    <a:pt x="55" y="70"/>
                  </a:lnTo>
                  <a:lnTo>
                    <a:pt x="45" y="59"/>
                  </a:lnTo>
                  <a:lnTo>
                    <a:pt x="32" y="46"/>
                  </a:lnTo>
                  <a:lnTo>
                    <a:pt x="9" y="38"/>
                  </a:lnTo>
                  <a:lnTo>
                    <a:pt x="0" y="21"/>
                  </a:lnTo>
                  <a:lnTo>
                    <a:pt x="2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7" name="Freeform 209"/>
            <p:cNvSpPr>
              <a:spLocks/>
            </p:cNvSpPr>
            <p:nvPr/>
          </p:nvSpPr>
          <p:spPr bwMode="auto">
            <a:xfrm>
              <a:off x="4187" y="667"/>
              <a:ext cx="62" cy="54"/>
            </a:xfrm>
            <a:custGeom>
              <a:avLst/>
              <a:gdLst>
                <a:gd name="T0" fmla="*/ 7 w 123"/>
                <a:gd name="T1" fmla="*/ 11 h 108"/>
                <a:gd name="T2" fmla="*/ 15 w 123"/>
                <a:gd name="T3" fmla="*/ 27 h 108"/>
                <a:gd name="T4" fmla="*/ 13 w 123"/>
                <a:gd name="T5" fmla="*/ 48 h 108"/>
                <a:gd name="T6" fmla="*/ 0 w 123"/>
                <a:gd name="T7" fmla="*/ 65 h 108"/>
                <a:gd name="T8" fmla="*/ 19 w 123"/>
                <a:gd name="T9" fmla="*/ 53 h 108"/>
                <a:gd name="T10" fmla="*/ 24 w 123"/>
                <a:gd name="T11" fmla="*/ 32 h 108"/>
                <a:gd name="T12" fmla="*/ 47 w 123"/>
                <a:gd name="T13" fmla="*/ 53 h 108"/>
                <a:gd name="T14" fmla="*/ 57 w 123"/>
                <a:gd name="T15" fmla="*/ 65 h 108"/>
                <a:gd name="T16" fmla="*/ 64 w 123"/>
                <a:gd name="T17" fmla="*/ 95 h 108"/>
                <a:gd name="T18" fmla="*/ 72 w 123"/>
                <a:gd name="T19" fmla="*/ 72 h 108"/>
                <a:gd name="T20" fmla="*/ 102 w 123"/>
                <a:gd name="T21" fmla="*/ 78 h 108"/>
                <a:gd name="T22" fmla="*/ 121 w 123"/>
                <a:gd name="T23" fmla="*/ 108 h 108"/>
                <a:gd name="T24" fmla="*/ 123 w 123"/>
                <a:gd name="T25" fmla="*/ 76 h 108"/>
                <a:gd name="T26" fmla="*/ 97 w 123"/>
                <a:gd name="T27" fmla="*/ 53 h 108"/>
                <a:gd name="T28" fmla="*/ 61 w 123"/>
                <a:gd name="T29" fmla="*/ 38 h 108"/>
                <a:gd name="T30" fmla="*/ 38 w 123"/>
                <a:gd name="T31" fmla="*/ 17 h 108"/>
                <a:gd name="T32" fmla="*/ 26 w 123"/>
                <a:gd name="T33" fmla="*/ 17 h 108"/>
                <a:gd name="T34" fmla="*/ 9 w 123"/>
                <a:gd name="T35" fmla="*/ 0 h 108"/>
                <a:gd name="T36" fmla="*/ 7 w 123"/>
                <a:gd name="T37" fmla="*/ 11 h 108"/>
                <a:gd name="T38" fmla="*/ 7 w 123"/>
                <a:gd name="T39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08">
                  <a:moveTo>
                    <a:pt x="7" y="11"/>
                  </a:moveTo>
                  <a:lnTo>
                    <a:pt x="15" y="27"/>
                  </a:lnTo>
                  <a:lnTo>
                    <a:pt x="13" y="48"/>
                  </a:lnTo>
                  <a:lnTo>
                    <a:pt x="0" y="65"/>
                  </a:lnTo>
                  <a:lnTo>
                    <a:pt x="19" y="53"/>
                  </a:lnTo>
                  <a:lnTo>
                    <a:pt x="24" y="32"/>
                  </a:lnTo>
                  <a:lnTo>
                    <a:pt x="47" y="53"/>
                  </a:lnTo>
                  <a:lnTo>
                    <a:pt x="57" y="65"/>
                  </a:lnTo>
                  <a:lnTo>
                    <a:pt x="64" y="95"/>
                  </a:lnTo>
                  <a:lnTo>
                    <a:pt x="72" y="72"/>
                  </a:lnTo>
                  <a:lnTo>
                    <a:pt x="102" y="78"/>
                  </a:lnTo>
                  <a:lnTo>
                    <a:pt x="121" y="108"/>
                  </a:lnTo>
                  <a:lnTo>
                    <a:pt x="123" y="76"/>
                  </a:lnTo>
                  <a:lnTo>
                    <a:pt x="97" y="53"/>
                  </a:lnTo>
                  <a:lnTo>
                    <a:pt x="61" y="38"/>
                  </a:lnTo>
                  <a:lnTo>
                    <a:pt x="38" y="17"/>
                  </a:lnTo>
                  <a:lnTo>
                    <a:pt x="26" y="17"/>
                  </a:lnTo>
                  <a:lnTo>
                    <a:pt x="9" y="0"/>
                  </a:lnTo>
                  <a:lnTo>
                    <a:pt x="7" y="11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8" name="Freeform 210"/>
            <p:cNvSpPr>
              <a:spLocks/>
            </p:cNvSpPr>
            <p:nvPr/>
          </p:nvSpPr>
          <p:spPr bwMode="auto">
            <a:xfrm>
              <a:off x="4077" y="681"/>
              <a:ext cx="42" cy="50"/>
            </a:xfrm>
            <a:custGeom>
              <a:avLst/>
              <a:gdLst>
                <a:gd name="T0" fmla="*/ 84 w 84"/>
                <a:gd name="T1" fmla="*/ 0 h 98"/>
                <a:gd name="T2" fmla="*/ 65 w 84"/>
                <a:gd name="T3" fmla="*/ 9 h 98"/>
                <a:gd name="T4" fmla="*/ 46 w 84"/>
                <a:gd name="T5" fmla="*/ 26 h 98"/>
                <a:gd name="T6" fmla="*/ 17 w 84"/>
                <a:gd name="T7" fmla="*/ 36 h 98"/>
                <a:gd name="T8" fmla="*/ 0 w 84"/>
                <a:gd name="T9" fmla="*/ 62 h 98"/>
                <a:gd name="T10" fmla="*/ 10 w 84"/>
                <a:gd name="T11" fmla="*/ 87 h 98"/>
                <a:gd name="T12" fmla="*/ 21 w 84"/>
                <a:gd name="T13" fmla="*/ 62 h 98"/>
                <a:gd name="T14" fmla="*/ 46 w 84"/>
                <a:gd name="T15" fmla="*/ 79 h 98"/>
                <a:gd name="T16" fmla="*/ 69 w 84"/>
                <a:gd name="T17" fmla="*/ 98 h 98"/>
                <a:gd name="T18" fmla="*/ 63 w 84"/>
                <a:gd name="T19" fmla="*/ 70 h 98"/>
                <a:gd name="T20" fmla="*/ 78 w 84"/>
                <a:gd name="T21" fmla="*/ 55 h 98"/>
                <a:gd name="T22" fmla="*/ 67 w 84"/>
                <a:gd name="T23" fmla="*/ 41 h 98"/>
                <a:gd name="T24" fmla="*/ 69 w 84"/>
                <a:gd name="T25" fmla="*/ 19 h 98"/>
                <a:gd name="T26" fmla="*/ 84 w 84"/>
                <a:gd name="T27" fmla="*/ 0 h 98"/>
                <a:gd name="T28" fmla="*/ 84 w 84"/>
                <a:gd name="T2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8">
                  <a:moveTo>
                    <a:pt x="84" y="0"/>
                  </a:moveTo>
                  <a:lnTo>
                    <a:pt x="65" y="9"/>
                  </a:lnTo>
                  <a:lnTo>
                    <a:pt x="46" y="26"/>
                  </a:lnTo>
                  <a:lnTo>
                    <a:pt x="17" y="36"/>
                  </a:lnTo>
                  <a:lnTo>
                    <a:pt x="0" y="62"/>
                  </a:lnTo>
                  <a:lnTo>
                    <a:pt x="10" y="87"/>
                  </a:lnTo>
                  <a:lnTo>
                    <a:pt x="21" y="62"/>
                  </a:lnTo>
                  <a:lnTo>
                    <a:pt x="46" y="79"/>
                  </a:lnTo>
                  <a:lnTo>
                    <a:pt x="69" y="98"/>
                  </a:lnTo>
                  <a:lnTo>
                    <a:pt x="63" y="70"/>
                  </a:lnTo>
                  <a:lnTo>
                    <a:pt x="78" y="55"/>
                  </a:lnTo>
                  <a:lnTo>
                    <a:pt x="67" y="41"/>
                  </a:lnTo>
                  <a:lnTo>
                    <a:pt x="69" y="19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9" name="Freeform 211"/>
            <p:cNvSpPr>
              <a:spLocks/>
            </p:cNvSpPr>
            <p:nvPr/>
          </p:nvSpPr>
          <p:spPr bwMode="auto">
            <a:xfrm>
              <a:off x="4051" y="628"/>
              <a:ext cx="172" cy="244"/>
            </a:xfrm>
            <a:custGeom>
              <a:avLst/>
              <a:gdLst>
                <a:gd name="T0" fmla="*/ 7 w 342"/>
                <a:gd name="T1" fmla="*/ 40 h 489"/>
                <a:gd name="T2" fmla="*/ 0 w 342"/>
                <a:gd name="T3" fmla="*/ 99 h 489"/>
                <a:gd name="T4" fmla="*/ 9 w 342"/>
                <a:gd name="T5" fmla="*/ 139 h 489"/>
                <a:gd name="T6" fmla="*/ 17 w 342"/>
                <a:gd name="T7" fmla="*/ 192 h 489"/>
                <a:gd name="T8" fmla="*/ 26 w 342"/>
                <a:gd name="T9" fmla="*/ 228 h 489"/>
                <a:gd name="T10" fmla="*/ 51 w 342"/>
                <a:gd name="T11" fmla="*/ 270 h 489"/>
                <a:gd name="T12" fmla="*/ 112 w 342"/>
                <a:gd name="T13" fmla="*/ 356 h 489"/>
                <a:gd name="T14" fmla="*/ 163 w 342"/>
                <a:gd name="T15" fmla="*/ 409 h 489"/>
                <a:gd name="T16" fmla="*/ 146 w 342"/>
                <a:gd name="T17" fmla="*/ 449 h 489"/>
                <a:gd name="T18" fmla="*/ 201 w 342"/>
                <a:gd name="T19" fmla="*/ 489 h 489"/>
                <a:gd name="T20" fmla="*/ 194 w 342"/>
                <a:gd name="T21" fmla="*/ 458 h 489"/>
                <a:gd name="T22" fmla="*/ 268 w 342"/>
                <a:gd name="T23" fmla="*/ 432 h 489"/>
                <a:gd name="T24" fmla="*/ 342 w 342"/>
                <a:gd name="T25" fmla="*/ 396 h 489"/>
                <a:gd name="T26" fmla="*/ 279 w 342"/>
                <a:gd name="T27" fmla="*/ 380 h 489"/>
                <a:gd name="T28" fmla="*/ 237 w 342"/>
                <a:gd name="T29" fmla="*/ 386 h 489"/>
                <a:gd name="T30" fmla="*/ 194 w 342"/>
                <a:gd name="T31" fmla="*/ 386 h 489"/>
                <a:gd name="T32" fmla="*/ 158 w 342"/>
                <a:gd name="T33" fmla="*/ 377 h 489"/>
                <a:gd name="T34" fmla="*/ 114 w 342"/>
                <a:gd name="T35" fmla="*/ 333 h 489"/>
                <a:gd name="T36" fmla="*/ 70 w 342"/>
                <a:gd name="T37" fmla="*/ 261 h 489"/>
                <a:gd name="T38" fmla="*/ 30 w 342"/>
                <a:gd name="T39" fmla="*/ 205 h 489"/>
                <a:gd name="T40" fmla="*/ 15 w 342"/>
                <a:gd name="T41" fmla="*/ 109 h 489"/>
                <a:gd name="T42" fmla="*/ 15 w 342"/>
                <a:gd name="T43" fmla="*/ 55 h 489"/>
                <a:gd name="T44" fmla="*/ 15 w 342"/>
                <a:gd name="T45" fmla="*/ 19 h 489"/>
                <a:gd name="T46" fmla="*/ 4 w 342"/>
                <a:gd name="T47" fmla="*/ 0 h 489"/>
                <a:gd name="T48" fmla="*/ 7 w 342"/>
                <a:gd name="T49" fmla="*/ 40 h 489"/>
                <a:gd name="T50" fmla="*/ 7 w 342"/>
                <a:gd name="T51" fmla="*/ 4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2" h="489">
                  <a:moveTo>
                    <a:pt x="7" y="40"/>
                  </a:moveTo>
                  <a:lnTo>
                    <a:pt x="0" y="99"/>
                  </a:lnTo>
                  <a:lnTo>
                    <a:pt x="9" y="139"/>
                  </a:lnTo>
                  <a:lnTo>
                    <a:pt x="17" y="192"/>
                  </a:lnTo>
                  <a:lnTo>
                    <a:pt x="26" y="228"/>
                  </a:lnTo>
                  <a:lnTo>
                    <a:pt x="51" y="270"/>
                  </a:lnTo>
                  <a:lnTo>
                    <a:pt x="112" y="356"/>
                  </a:lnTo>
                  <a:lnTo>
                    <a:pt x="163" y="409"/>
                  </a:lnTo>
                  <a:lnTo>
                    <a:pt x="146" y="449"/>
                  </a:lnTo>
                  <a:lnTo>
                    <a:pt x="201" y="489"/>
                  </a:lnTo>
                  <a:lnTo>
                    <a:pt x="194" y="458"/>
                  </a:lnTo>
                  <a:lnTo>
                    <a:pt x="268" y="432"/>
                  </a:lnTo>
                  <a:lnTo>
                    <a:pt x="342" y="396"/>
                  </a:lnTo>
                  <a:lnTo>
                    <a:pt x="279" y="380"/>
                  </a:lnTo>
                  <a:lnTo>
                    <a:pt x="237" y="386"/>
                  </a:lnTo>
                  <a:lnTo>
                    <a:pt x="194" y="386"/>
                  </a:lnTo>
                  <a:lnTo>
                    <a:pt x="158" y="377"/>
                  </a:lnTo>
                  <a:lnTo>
                    <a:pt x="114" y="333"/>
                  </a:lnTo>
                  <a:lnTo>
                    <a:pt x="70" y="261"/>
                  </a:lnTo>
                  <a:lnTo>
                    <a:pt x="30" y="205"/>
                  </a:lnTo>
                  <a:lnTo>
                    <a:pt x="15" y="109"/>
                  </a:lnTo>
                  <a:lnTo>
                    <a:pt x="15" y="55"/>
                  </a:lnTo>
                  <a:lnTo>
                    <a:pt x="15" y="19"/>
                  </a:lnTo>
                  <a:lnTo>
                    <a:pt x="4" y="0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0" name="Freeform 212"/>
            <p:cNvSpPr>
              <a:spLocks/>
            </p:cNvSpPr>
            <p:nvPr/>
          </p:nvSpPr>
          <p:spPr bwMode="auto">
            <a:xfrm>
              <a:off x="4095" y="786"/>
              <a:ext cx="47" cy="79"/>
            </a:xfrm>
            <a:custGeom>
              <a:avLst/>
              <a:gdLst>
                <a:gd name="T0" fmla="*/ 2 w 93"/>
                <a:gd name="T1" fmla="*/ 0 h 158"/>
                <a:gd name="T2" fmla="*/ 0 w 93"/>
                <a:gd name="T3" fmla="*/ 49 h 158"/>
                <a:gd name="T4" fmla="*/ 52 w 93"/>
                <a:gd name="T5" fmla="*/ 118 h 158"/>
                <a:gd name="T6" fmla="*/ 59 w 93"/>
                <a:gd name="T7" fmla="*/ 133 h 158"/>
                <a:gd name="T8" fmla="*/ 93 w 93"/>
                <a:gd name="T9" fmla="*/ 158 h 158"/>
                <a:gd name="T10" fmla="*/ 71 w 93"/>
                <a:gd name="T11" fmla="*/ 125 h 158"/>
                <a:gd name="T12" fmla="*/ 25 w 93"/>
                <a:gd name="T13" fmla="*/ 63 h 158"/>
                <a:gd name="T14" fmla="*/ 15 w 93"/>
                <a:gd name="T15" fmla="*/ 42 h 158"/>
                <a:gd name="T16" fmla="*/ 15 w 93"/>
                <a:gd name="T17" fmla="*/ 13 h 158"/>
                <a:gd name="T18" fmla="*/ 2 w 93"/>
                <a:gd name="T19" fmla="*/ 0 h 158"/>
                <a:gd name="T20" fmla="*/ 2 w 93"/>
                <a:gd name="T2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58">
                  <a:moveTo>
                    <a:pt x="2" y="0"/>
                  </a:moveTo>
                  <a:lnTo>
                    <a:pt x="0" y="49"/>
                  </a:lnTo>
                  <a:lnTo>
                    <a:pt x="52" y="118"/>
                  </a:lnTo>
                  <a:lnTo>
                    <a:pt x="59" y="133"/>
                  </a:lnTo>
                  <a:lnTo>
                    <a:pt x="93" y="158"/>
                  </a:lnTo>
                  <a:lnTo>
                    <a:pt x="71" y="125"/>
                  </a:lnTo>
                  <a:lnTo>
                    <a:pt x="25" y="63"/>
                  </a:lnTo>
                  <a:lnTo>
                    <a:pt x="15" y="42"/>
                  </a:lnTo>
                  <a:lnTo>
                    <a:pt x="15" y="1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1" name="Freeform 213"/>
            <p:cNvSpPr>
              <a:spLocks/>
            </p:cNvSpPr>
            <p:nvPr/>
          </p:nvSpPr>
          <p:spPr bwMode="auto">
            <a:xfrm>
              <a:off x="4179" y="680"/>
              <a:ext cx="117" cy="149"/>
            </a:xfrm>
            <a:custGeom>
              <a:avLst/>
              <a:gdLst>
                <a:gd name="T0" fmla="*/ 230 w 233"/>
                <a:gd name="T1" fmla="*/ 0 h 296"/>
                <a:gd name="T2" fmla="*/ 233 w 233"/>
                <a:gd name="T3" fmla="*/ 62 h 296"/>
                <a:gd name="T4" fmla="*/ 226 w 233"/>
                <a:gd name="T5" fmla="*/ 114 h 296"/>
                <a:gd name="T6" fmla="*/ 205 w 233"/>
                <a:gd name="T7" fmla="*/ 156 h 296"/>
                <a:gd name="T8" fmla="*/ 188 w 233"/>
                <a:gd name="T9" fmla="*/ 192 h 296"/>
                <a:gd name="T10" fmla="*/ 173 w 233"/>
                <a:gd name="T11" fmla="*/ 222 h 296"/>
                <a:gd name="T12" fmla="*/ 142 w 233"/>
                <a:gd name="T13" fmla="*/ 245 h 296"/>
                <a:gd name="T14" fmla="*/ 45 w 233"/>
                <a:gd name="T15" fmla="*/ 296 h 296"/>
                <a:gd name="T16" fmla="*/ 0 w 233"/>
                <a:gd name="T17" fmla="*/ 291 h 296"/>
                <a:gd name="T18" fmla="*/ 100 w 233"/>
                <a:gd name="T19" fmla="*/ 245 h 296"/>
                <a:gd name="T20" fmla="*/ 150 w 233"/>
                <a:gd name="T21" fmla="*/ 205 h 296"/>
                <a:gd name="T22" fmla="*/ 176 w 233"/>
                <a:gd name="T23" fmla="*/ 175 h 296"/>
                <a:gd name="T24" fmla="*/ 199 w 233"/>
                <a:gd name="T25" fmla="*/ 99 h 296"/>
                <a:gd name="T26" fmla="*/ 218 w 233"/>
                <a:gd name="T27" fmla="*/ 70 h 296"/>
                <a:gd name="T28" fmla="*/ 224 w 233"/>
                <a:gd name="T29" fmla="*/ 40 h 296"/>
                <a:gd name="T30" fmla="*/ 230 w 233"/>
                <a:gd name="T31" fmla="*/ 0 h 296"/>
                <a:gd name="T32" fmla="*/ 230 w 233"/>
                <a:gd name="T3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296">
                  <a:moveTo>
                    <a:pt x="230" y="0"/>
                  </a:moveTo>
                  <a:lnTo>
                    <a:pt x="233" y="62"/>
                  </a:lnTo>
                  <a:lnTo>
                    <a:pt x="226" y="114"/>
                  </a:lnTo>
                  <a:lnTo>
                    <a:pt x="205" y="156"/>
                  </a:lnTo>
                  <a:lnTo>
                    <a:pt x="188" y="192"/>
                  </a:lnTo>
                  <a:lnTo>
                    <a:pt x="173" y="222"/>
                  </a:lnTo>
                  <a:lnTo>
                    <a:pt x="142" y="245"/>
                  </a:lnTo>
                  <a:lnTo>
                    <a:pt x="45" y="296"/>
                  </a:lnTo>
                  <a:lnTo>
                    <a:pt x="0" y="291"/>
                  </a:lnTo>
                  <a:lnTo>
                    <a:pt x="100" y="245"/>
                  </a:lnTo>
                  <a:lnTo>
                    <a:pt x="150" y="205"/>
                  </a:lnTo>
                  <a:lnTo>
                    <a:pt x="176" y="175"/>
                  </a:lnTo>
                  <a:lnTo>
                    <a:pt x="199" y="99"/>
                  </a:lnTo>
                  <a:lnTo>
                    <a:pt x="218" y="70"/>
                  </a:lnTo>
                  <a:lnTo>
                    <a:pt x="224" y="4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2" name="Freeform 214"/>
            <p:cNvSpPr>
              <a:spLocks/>
            </p:cNvSpPr>
            <p:nvPr/>
          </p:nvSpPr>
          <p:spPr bwMode="auto">
            <a:xfrm>
              <a:off x="4146" y="735"/>
              <a:ext cx="143" cy="220"/>
            </a:xfrm>
            <a:custGeom>
              <a:avLst/>
              <a:gdLst>
                <a:gd name="T0" fmla="*/ 274 w 285"/>
                <a:gd name="T1" fmla="*/ 38 h 439"/>
                <a:gd name="T2" fmla="*/ 272 w 285"/>
                <a:gd name="T3" fmla="*/ 78 h 439"/>
                <a:gd name="T4" fmla="*/ 247 w 285"/>
                <a:gd name="T5" fmla="*/ 108 h 439"/>
                <a:gd name="T6" fmla="*/ 173 w 285"/>
                <a:gd name="T7" fmla="*/ 167 h 439"/>
                <a:gd name="T8" fmla="*/ 0 w 285"/>
                <a:gd name="T9" fmla="*/ 243 h 439"/>
                <a:gd name="T10" fmla="*/ 23 w 285"/>
                <a:gd name="T11" fmla="*/ 319 h 439"/>
                <a:gd name="T12" fmla="*/ 19 w 285"/>
                <a:gd name="T13" fmla="*/ 439 h 439"/>
                <a:gd name="T14" fmla="*/ 32 w 285"/>
                <a:gd name="T15" fmla="*/ 426 h 439"/>
                <a:gd name="T16" fmla="*/ 36 w 285"/>
                <a:gd name="T17" fmla="*/ 335 h 439"/>
                <a:gd name="T18" fmla="*/ 15 w 285"/>
                <a:gd name="T19" fmla="*/ 247 h 439"/>
                <a:gd name="T20" fmla="*/ 177 w 285"/>
                <a:gd name="T21" fmla="*/ 175 h 439"/>
                <a:gd name="T22" fmla="*/ 278 w 285"/>
                <a:gd name="T23" fmla="*/ 89 h 439"/>
                <a:gd name="T24" fmla="*/ 285 w 285"/>
                <a:gd name="T25" fmla="*/ 53 h 439"/>
                <a:gd name="T26" fmla="*/ 279 w 285"/>
                <a:gd name="T27" fmla="*/ 0 h 439"/>
                <a:gd name="T28" fmla="*/ 274 w 285"/>
                <a:gd name="T29" fmla="*/ 38 h 439"/>
                <a:gd name="T30" fmla="*/ 274 w 285"/>
                <a:gd name="T31" fmla="*/ 3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" h="439">
                  <a:moveTo>
                    <a:pt x="274" y="38"/>
                  </a:moveTo>
                  <a:lnTo>
                    <a:pt x="272" y="78"/>
                  </a:lnTo>
                  <a:lnTo>
                    <a:pt x="247" y="108"/>
                  </a:lnTo>
                  <a:lnTo>
                    <a:pt x="173" y="167"/>
                  </a:lnTo>
                  <a:lnTo>
                    <a:pt x="0" y="243"/>
                  </a:lnTo>
                  <a:lnTo>
                    <a:pt x="23" y="319"/>
                  </a:lnTo>
                  <a:lnTo>
                    <a:pt x="19" y="439"/>
                  </a:lnTo>
                  <a:lnTo>
                    <a:pt x="32" y="426"/>
                  </a:lnTo>
                  <a:lnTo>
                    <a:pt x="36" y="335"/>
                  </a:lnTo>
                  <a:lnTo>
                    <a:pt x="15" y="247"/>
                  </a:lnTo>
                  <a:lnTo>
                    <a:pt x="177" y="175"/>
                  </a:lnTo>
                  <a:lnTo>
                    <a:pt x="278" y="89"/>
                  </a:lnTo>
                  <a:lnTo>
                    <a:pt x="285" y="53"/>
                  </a:lnTo>
                  <a:lnTo>
                    <a:pt x="279" y="0"/>
                  </a:lnTo>
                  <a:lnTo>
                    <a:pt x="274" y="38"/>
                  </a:lnTo>
                  <a:lnTo>
                    <a:pt x="27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3" name="Freeform 215"/>
            <p:cNvSpPr>
              <a:spLocks/>
            </p:cNvSpPr>
            <p:nvPr/>
          </p:nvSpPr>
          <p:spPr bwMode="auto">
            <a:xfrm>
              <a:off x="3997" y="751"/>
              <a:ext cx="323" cy="459"/>
            </a:xfrm>
            <a:custGeom>
              <a:avLst/>
              <a:gdLst>
                <a:gd name="T0" fmla="*/ 586 w 647"/>
                <a:gd name="T1" fmla="*/ 19 h 919"/>
                <a:gd name="T2" fmla="*/ 597 w 647"/>
                <a:gd name="T3" fmla="*/ 27 h 919"/>
                <a:gd name="T4" fmla="*/ 601 w 647"/>
                <a:gd name="T5" fmla="*/ 126 h 919"/>
                <a:gd name="T6" fmla="*/ 407 w 647"/>
                <a:gd name="T7" fmla="*/ 303 h 919"/>
                <a:gd name="T8" fmla="*/ 263 w 647"/>
                <a:gd name="T9" fmla="*/ 472 h 919"/>
                <a:gd name="T10" fmla="*/ 90 w 647"/>
                <a:gd name="T11" fmla="*/ 725 h 919"/>
                <a:gd name="T12" fmla="*/ 0 w 647"/>
                <a:gd name="T13" fmla="*/ 919 h 919"/>
                <a:gd name="T14" fmla="*/ 154 w 647"/>
                <a:gd name="T15" fmla="*/ 672 h 919"/>
                <a:gd name="T16" fmla="*/ 369 w 647"/>
                <a:gd name="T17" fmla="*/ 394 h 919"/>
                <a:gd name="T18" fmla="*/ 586 w 647"/>
                <a:gd name="T19" fmla="*/ 179 h 919"/>
                <a:gd name="T20" fmla="*/ 641 w 647"/>
                <a:gd name="T21" fmla="*/ 92 h 919"/>
                <a:gd name="T22" fmla="*/ 647 w 647"/>
                <a:gd name="T23" fmla="*/ 57 h 919"/>
                <a:gd name="T24" fmla="*/ 607 w 647"/>
                <a:gd name="T25" fmla="*/ 52 h 919"/>
                <a:gd name="T26" fmla="*/ 607 w 647"/>
                <a:gd name="T27" fmla="*/ 18 h 919"/>
                <a:gd name="T28" fmla="*/ 577 w 647"/>
                <a:gd name="T29" fmla="*/ 0 h 919"/>
                <a:gd name="T30" fmla="*/ 586 w 647"/>
                <a:gd name="T31" fmla="*/ 19 h 919"/>
                <a:gd name="T32" fmla="*/ 586 w 647"/>
                <a:gd name="T33" fmla="*/ 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7" h="919">
                  <a:moveTo>
                    <a:pt x="586" y="19"/>
                  </a:moveTo>
                  <a:lnTo>
                    <a:pt x="597" y="27"/>
                  </a:lnTo>
                  <a:lnTo>
                    <a:pt x="601" y="126"/>
                  </a:lnTo>
                  <a:lnTo>
                    <a:pt x="407" y="303"/>
                  </a:lnTo>
                  <a:lnTo>
                    <a:pt x="263" y="472"/>
                  </a:lnTo>
                  <a:lnTo>
                    <a:pt x="90" y="725"/>
                  </a:lnTo>
                  <a:lnTo>
                    <a:pt x="0" y="919"/>
                  </a:lnTo>
                  <a:lnTo>
                    <a:pt x="154" y="672"/>
                  </a:lnTo>
                  <a:lnTo>
                    <a:pt x="369" y="394"/>
                  </a:lnTo>
                  <a:lnTo>
                    <a:pt x="586" y="179"/>
                  </a:lnTo>
                  <a:lnTo>
                    <a:pt x="641" y="92"/>
                  </a:lnTo>
                  <a:lnTo>
                    <a:pt x="647" y="57"/>
                  </a:lnTo>
                  <a:lnTo>
                    <a:pt x="607" y="52"/>
                  </a:lnTo>
                  <a:lnTo>
                    <a:pt x="607" y="18"/>
                  </a:lnTo>
                  <a:lnTo>
                    <a:pt x="577" y="0"/>
                  </a:lnTo>
                  <a:lnTo>
                    <a:pt x="586" y="19"/>
                  </a:lnTo>
                  <a:lnTo>
                    <a:pt x="58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4" name="Freeform 216"/>
            <p:cNvSpPr>
              <a:spLocks/>
            </p:cNvSpPr>
            <p:nvPr/>
          </p:nvSpPr>
          <p:spPr bwMode="auto">
            <a:xfrm>
              <a:off x="4229" y="767"/>
              <a:ext cx="315" cy="226"/>
            </a:xfrm>
            <a:custGeom>
              <a:avLst/>
              <a:gdLst>
                <a:gd name="T0" fmla="*/ 147 w 630"/>
                <a:gd name="T1" fmla="*/ 5 h 452"/>
                <a:gd name="T2" fmla="*/ 202 w 630"/>
                <a:gd name="T3" fmla="*/ 9 h 452"/>
                <a:gd name="T4" fmla="*/ 236 w 630"/>
                <a:gd name="T5" fmla="*/ 78 h 452"/>
                <a:gd name="T6" fmla="*/ 265 w 630"/>
                <a:gd name="T7" fmla="*/ 118 h 452"/>
                <a:gd name="T8" fmla="*/ 259 w 630"/>
                <a:gd name="T9" fmla="*/ 135 h 452"/>
                <a:gd name="T10" fmla="*/ 147 w 630"/>
                <a:gd name="T11" fmla="*/ 279 h 452"/>
                <a:gd name="T12" fmla="*/ 113 w 630"/>
                <a:gd name="T13" fmla="*/ 363 h 452"/>
                <a:gd name="T14" fmla="*/ 0 w 630"/>
                <a:gd name="T15" fmla="*/ 386 h 452"/>
                <a:gd name="T16" fmla="*/ 33 w 630"/>
                <a:gd name="T17" fmla="*/ 452 h 452"/>
                <a:gd name="T18" fmla="*/ 19 w 630"/>
                <a:gd name="T19" fmla="*/ 391 h 452"/>
                <a:gd name="T20" fmla="*/ 118 w 630"/>
                <a:gd name="T21" fmla="*/ 376 h 452"/>
                <a:gd name="T22" fmla="*/ 171 w 630"/>
                <a:gd name="T23" fmla="*/ 266 h 452"/>
                <a:gd name="T24" fmla="*/ 282 w 630"/>
                <a:gd name="T25" fmla="*/ 148 h 452"/>
                <a:gd name="T26" fmla="*/ 354 w 630"/>
                <a:gd name="T27" fmla="*/ 186 h 452"/>
                <a:gd name="T28" fmla="*/ 409 w 630"/>
                <a:gd name="T29" fmla="*/ 235 h 452"/>
                <a:gd name="T30" fmla="*/ 479 w 630"/>
                <a:gd name="T31" fmla="*/ 272 h 452"/>
                <a:gd name="T32" fmla="*/ 578 w 630"/>
                <a:gd name="T33" fmla="*/ 293 h 452"/>
                <a:gd name="T34" fmla="*/ 630 w 630"/>
                <a:gd name="T35" fmla="*/ 350 h 452"/>
                <a:gd name="T36" fmla="*/ 586 w 630"/>
                <a:gd name="T37" fmla="*/ 277 h 452"/>
                <a:gd name="T38" fmla="*/ 483 w 630"/>
                <a:gd name="T39" fmla="*/ 258 h 452"/>
                <a:gd name="T40" fmla="*/ 426 w 630"/>
                <a:gd name="T41" fmla="*/ 224 h 452"/>
                <a:gd name="T42" fmla="*/ 373 w 630"/>
                <a:gd name="T43" fmla="*/ 190 h 452"/>
                <a:gd name="T44" fmla="*/ 263 w 630"/>
                <a:gd name="T45" fmla="*/ 102 h 452"/>
                <a:gd name="T46" fmla="*/ 204 w 630"/>
                <a:gd name="T47" fmla="*/ 2 h 452"/>
                <a:gd name="T48" fmla="*/ 135 w 630"/>
                <a:gd name="T49" fmla="*/ 0 h 452"/>
                <a:gd name="T50" fmla="*/ 139 w 630"/>
                <a:gd name="T51" fmla="*/ 17 h 452"/>
                <a:gd name="T52" fmla="*/ 147 w 630"/>
                <a:gd name="T53" fmla="*/ 5 h 452"/>
                <a:gd name="T54" fmla="*/ 147 w 630"/>
                <a:gd name="T55" fmla="*/ 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0" h="452">
                  <a:moveTo>
                    <a:pt x="147" y="5"/>
                  </a:moveTo>
                  <a:lnTo>
                    <a:pt x="202" y="9"/>
                  </a:lnTo>
                  <a:lnTo>
                    <a:pt x="236" y="78"/>
                  </a:lnTo>
                  <a:lnTo>
                    <a:pt x="265" y="118"/>
                  </a:lnTo>
                  <a:lnTo>
                    <a:pt x="259" y="135"/>
                  </a:lnTo>
                  <a:lnTo>
                    <a:pt x="147" y="279"/>
                  </a:lnTo>
                  <a:lnTo>
                    <a:pt x="113" y="363"/>
                  </a:lnTo>
                  <a:lnTo>
                    <a:pt x="0" y="386"/>
                  </a:lnTo>
                  <a:lnTo>
                    <a:pt x="33" y="452"/>
                  </a:lnTo>
                  <a:lnTo>
                    <a:pt x="19" y="391"/>
                  </a:lnTo>
                  <a:lnTo>
                    <a:pt x="118" y="376"/>
                  </a:lnTo>
                  <a:lnTo>
                    <a:pt x="171" y="266"/>
                  </a:lnTo>
                  <a:lnTo>
                    <a:pt x="282" y="148"/>
                  </a:lnTo>
                  <a:lnTo>
                    <a:pt x="354" y="186"/>
                  </a:lnTo>
                  <a:lnTo>
                    <a:pt x="409" y="235"/>
                  </a:lnTo>
                  <a:lnTo>
                    <a:pt x="479" y="272"/>
                  </a:lnTo>
                  <a:lnTo>
                    <a:pt x="578" y="293"/>
                  </a:lnTo>
                  <a:lnTo>
                    <a:pt x="630" y="350"/>
                  </a:lnTo>
                  <a:lnTo>
                    <a:pt x="586" y="277"/>
                  </a:lnTo>
                  <a:lnTo>
                    <a:pt x="483" y="258"/>
                  </a:lnTo>
                  <a:lnTo>
                    <a:pt x="426" y="224"/>
                  </a:lnTo>
                  <a:lnTo>
                    <a:pt x="373" y="190"/>
                  </a:lnTo>
                  <a:lnTo>
                    <a:pt x="263" y="102"/>
                  </a:lnTo>
                  <a:lnTo>
                    <a:pt x="204" y="2"/>
                  </a:lnTo>
                  <a:lnTo>
                    <a:pt x="135" y="0"/>
                  </a:lnTo>
                  <a:lnTo>
                    <a:pt x="139" y="17"/>
                  </a:lnTo>
                  <a:lnTo>
                    <a:pt x="147" y="5"/>
                  </a:lnTo>
                  <a:lnTo>
                    <a:pt x="1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5" name="Freeform 217"/>
            <p:cNvSpPr>
              <a:spLocks/>
            </p:cNvSpPr>
            <p:nvPr/>
          </p:nvSpPr>
          <p:spPr bwMode="auto">
            <a:xfrm>
              <a:off x="4179" y="581"/>
              <a:ext cx="68" cy="25"/>
            </a:xfrm>
            <a:custGeom>
              <a:avLst/>
              <a:gdLst>
                <a:gd name="T0" fmla="*/ 0 w 136"/>
                <a:gd name="T1" fmla="*/ 51 h 51"/>
                <a:gd name="T2" fmla="*/ 32 w 136"/>
                <a:gd name="T3" fmla="*/ 29 h 51"/>
                <a:gd name="T4" fmla="*/ 89 w 136"/>
                <a:gd name="T5" fmla="*/ 21 h 51"/>
                <a:gd name="T6" fmla="*/ 136 w 136"/>
                <a:gd name="T7" fmla="*/ 40 h 51"/>
                <a:gd name="T8" fmla="*/ 121 w 136"/>
                <a:gd name="T9" fmla="*/ 19 h 51"/>
                <a:gd name="T10" fmla="*/ 136 w 136"/>
                <a:gd name="T11" fmla="*/ 27 h 51"/>
                <a:gd name="T12" fmla="*/ 121 w 136"/>
                <a:gd name="T13" fmla="*/ 10 h 51"/>
                <a:gd name="T14" fmla="*/ 89 w 136"/>
                <a:gd name="T15" fmla="*/ 0 h 51"/>
                <a:gd name="T16" fmla="*/ 41 w 136"/>
                <a:gd name="T17" fmla="*/ 11 h 51"/>
                <a:gd name="T18" fmla="*/ 3 w 136"/>
                <a:gd name="T19" fmla="*/ 15 h 51"/>
                <a:gd name="T20" fmla="*/ 0 w 136"/>
                <a:gd name="T21" fmla="*/ 51 h 51"/>
                <a:gd name="T22" fmla="*/ 0 w 136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51">
                  <a:moveTo>
                    <a:pt x="0" y="51"/>
                  </a:moveTo>
                  <a:lnTo>
                    <a:pt x="32" y="29"/>
                  </a:lnTo>
                  <a:lnTo>
                    <a:pt x="89" y="21"/>
                  </a:lnTo>
                  <a:lnTo>
                    <a:pt x="136" y="40"/>
                  </a:lnTo>
                  <a:lnTo>
                    <a:pt x="121" y="19"/>
                  </a:lnTo>
                  <a:lnTo>
                    <a:pt x="136" y="27"/>
                  </a:lnTo>
                  <a:lnTo>
                    <a:pt x="121" y="10"/>
                  </a:lnTo>
                  <a:lnTo>
                    <a:pt x="89" y="0"/>
                  </a:lnTo>
                  <a:lnTo>
                    <a:pt x="41" y="11"/>
                  </a:lnTo>
                  <a:lnTo>
                    <a:pt x="3" y="15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6" name="Freeform 218"/>
            <p:cNvSpPr>
              <a:spLocks/>
            </p:cNvSpPr>
            <p:nvPr/>
          </p:nvSpPr>
          <p:spPr bwMode="auto">
            <a:xfrm>
              <a:off x="4067" y="581"/>
              <a:ext cx="68" cy="33"/>
            </a:xfrm>
            <a:custGeom>
              <a:avLst/>
              <a:gdLst>
                <a:gd name="T0" fmla="*/ 137 w 137"/>
                <a:gd name="T1" fmla="*/ 67 h 67"/>
                <a:gd name="T2" fmla="*/ 80 w 137"/>
                <a:gd name="T3" fmla="*/ 38 h 67"/>
                <a:gd name="T4" fmla="*/ 67 w 137"/>
                <a:gd name="T5" fmla="*/ 25 h 67"/>
                <a:gd name="T6" fmla="*/ 34 w 137"/>
                <a:gd name="T7" fmla="*/ 25 h 67"/>
                <a:gd name="T8" fmla="*/ 2 w 137"/>
                <a:gd name="T9" fmla="*/ 55 h 67"/>
                <a:gd name="T10" fmla="*/ 0 w 137"/>
                <a:gd name="T11" fmla="*/ 40 h 67"/>
                <a:gd name="T12" fmla="*/ 14 w 137"/>
                <a:gd name="T13" fmla="*/ 15 h 67"/>
                <a:gd name="T14" fmla="*/ 61 w 137"/>
                <a:gd name="T15" fmla="*/ 0 h 67"/>
                <a:gd name="T16" fmla="*/ 97 w 137"/>
                <a:gd name="T17" fmla="*/ 11 h 67"/>
                <a:gd name="T18" fmla="*/ 120 w 137"/>
                <a:gd name="T19" fmla="*/ 25 h 67"/>
                <a:gd name="T20" fmla="*/ 131 w 137"/>
                <a:gd name="T21" fmla="*/ 38 h 67"/>
                <a:gd name="T22" fmla="*/ 137 w 137"/>
                <a:gd name="T23" fmla="*/ 67 h 67"/>
                <a:gd name="T24" fmla="*/ 137 w 137"/>
                <a:gd name="T2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67">
                  <a:moveTo>
                    <a:pt x="137" y="67"/>
                  </a:moveTo>
                  <a:lnTo>
                    <a:pt x="80" y="38"/>
                  </a:lnTo>
                  <a:lnTo>
                    <a:pt x="67" y="25"/>
                  </a:lnTo>
                  <a:lnTo>
                    <a:pt x="34" y="25"/>
                  </a:lnTo>
                  <a:lnTo>
                    <a:pt x="2" y="55"/>
                  </a:lnTo>
                  <a:lnTo>
                    <a:pt x="0" y="40"/>
                  </a:lnTo>
                  <a:lnTo>
                    <a:pt x="14" y="15"/>
                  </a:lnTo>
                  <a:lnTo>
                    <a:pt x="61" y="0"/>
                  </a:lnTo>
                  <a:lnTo>
                    <a:pt x="97" y="11"/>
                  </a:lnTo>
                  <a:lnTo>
                    <a:pt x="120" y="25"/>
                  </a:lnTo>
                  <a:lnTo>
                    <a:pt x="131" y="38"/>
                  </a:lnTo>
                  <a:lnTo>
                    <a:pt x="137" y="67"/>
                  </a:lnTo>
                  <a:lnTo>
                    <a:pt x="137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7" name="Freeform 219"/>
            <p:cNvSpPr>
              <a:spLocks/>
            </p:cNvSpPr>
            <p:nvPr/>
          </p:nvSpPr>
          <p:spPr bwMode="auto">
            <a:xfrm>
              <a:off x="4023" y="589"/>
              <a:ext cx="33" cy="107"/>
            </a:xfrm>
            <a:custGeom>
              <a:avLst/>
              <a:gdLst>
                <a:gd name="T0" fmla="*/ 17 w 66"/>
                <a:gd name="T1" fmla="*/ 10 h 213"/>
                <a:gd name="T2" fmla="*/ 5 w 66"/>
                <a:gd name="T3" fmla="*/ 13 h 213"/>
                <a:gd name="T4" fmla="*/ 9 w 66"/>
                <a:gd name="T5" fmla="*/ 46 h 213"/>
                <a:gd name="T6" fmla="*/ 11 w 66"/>
                <a:gd name="T7" fmla="*/ 71 h 213"/>
                <a:gd name="T8" fmla="*/ 32 w 66"/>
                <a:gd name="T9" fmla="*/ 122 h 213"/>
                <a:gd name="T10" fmla="*/ 36 w 66"/>
                <a:gd name="T11" fmla="*/ 181 h 213"/>
                <a:gd name="T12" fmla="*/ 49 w 66"/>
                <a:gd name="T13" fmla="*/ 206 h 213"/>
                <a:gd name="T14" fmla="*/ 66 w 66"/>
                <a:gd name="T15" fmla="*/ 202 h 213"/>
                <a:gd name="T16" fmla="*/ 66 w 66"/>
                <a:gd name="T17" fmla="*/ 211 h 213"/>
                <a:gd name="T18" fmla="*/ 40 w 66"/>
                <a:gd name="T19" fmla="*/ 213 h 213"/>
                <a:gd name="T20" fmla="*/ 30 w 66"/>
                <a:gd name="T21" fmla="*/ 183 h 213"/>
                <a:gd name="T22" fmla="*/ 30 w 66"/>
                <a:gd name="T23" fmla="*/ 129 h 213"/>
                <a:gd name="T24" fmla="*/ 2 w 66"/>
                <a:gd name="T25" fmla="*/ 69 h 213"/>
                <a:gd name="T26" fmla="*/ 0 w 66"/>
                <a:gd name="T27" fmla="*/ 8 h 213"/>
                <a:gd name="T28" fmla="*/ 19 w 66"/>
                <a:gd name="T29" fmla="*/ 0 h 213"/>
                <a:gd name="T30" fmla="*/ 34 w 66"/>
                <a:gd name="T31" fmla="*/ 31 h 213"/>
                <a:gd name="T32" fmla="*/ 55 w 66"/>
                <a:gd name="T33" fmla="*/ 53 h 213"/>
                <a:gd name="T34" fmla="*/ 55 w 66"/>
                <a:gd name="T35" fmla="*/ 69 h 213"/>
                <a:gd name="T36" fmla="*/ 47 w 66"/>
                <a:gd name="T37" fmla="*/ 63 h 213"/>
                <a:gd name="T38" fmla="*/ 32 w 66"/>
                <a:gd name="T39" fmla="*/ 40 h 213"/>
                <a:gd name="T40" fmla="*/ 21 w 66"/>
                <a:gd name="T41" fmla="*/ 31 h 213"/>
                <a:gd name="T42" fmla="*/ 17 w 66"/>
                <a:gd name="T43" fmla="*/ 10 h 213"/>
                <a:gd name="T44" fmla="*/ 17 w 66"/>
                <a:gd name="T45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213">
                  <a:moveTo>
                    <a:pt x="17" y="10"/>
                  </a:moveTo>
                  <a:lnTo>
                    <a:pt x="5" y="13"/>
                  </a:lnTo>
                  <a:lnTo>
                    <a:pt x="9" y="46"/>
                  </a:lnTo>
                  <a:lnTo>
                    <a:pt x="11" y="71"/>
                  </a:lnTo>
                  <a:lnTo>
                    <a:pt x="32" y="122"/>
                  </a:lnTo>
                  <a:lnTo>
                    <a:pt x="36" y="181"/>
                  </a:lnTo>
                  <a:lnTo>
                    <a:pt x="49" y="206"/>
                  </a:lnTo>
                  <a:lnTo>
                    <a:pt x="66" y="202"/>
                  </a:lnTo>
                  <a:lnTo>
                    <a:pt x="66" y="211"/>
                  </a:lnTo>
                  <a:lnTo>
                    <a:pt x="40" y="213"/>
                  </a:lnTo>
                  <a:lnTo>
                    <a:pt x="30" y="183"/>
                  </a:lnTo>
                  <a:lnTo>
                    <a:pt x="30" y="129"/>
                  </a:lnTo>
                  <a:lnTo>
                    <a:pt x="2" y="69"/>
                  </a:lnTo>
                  <a:lnTo>
                    <a:pt x="0" y="8"/>
                  </a:lnTo>
                  <a:lnTo>
                    <a:pt x="19" y="0"/>
                  </a:lnTo>
                  <a:lnTo>
                    <a:pt x="34" y="31"/>
                  </a:lnTo>
                  <a:lnTo>
                    <a:pt x="55" y="53"/>
                  </a:lnTo>
                  <a:lnTo>
                    <a:pt x="55" y="69"/>
                  </a:lnTo>
                  <a:lnTo>
                    <a:pt x="47" y="63"/>
                  </a:lnTo>
                  <a:lnTo>
                    <a:pt x="32" y="40"/>
                  </a:lnTo>
                  <a:lnTo>
                    <a:pt x="21" y="31"/>
                  </a:lnTo>
                  <a:lnTo>
                    <a:pt x="17" y="1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8" name="Freeform 220"/>
            <p:cNvSpPr>
              <a:spLocks/>
            </p:cNvSpPr>
            <p:nvPr/>
          </p:nvSpPr>
          <p:spPr bwMode="auto">
            <a:xfrm>
              <a:off x="4035" y="625"/>
              <a:ext cx="11" cy="54"/>
            </a:xfrm>
            <a:custGeom>
              <a:avLst/>
              <a:gdLst>
                <a:gd name="T0" fmla="*/ 20 w 20"/>
                <a:gd name="T1" fmla="*/ 31 h 109"/>
                <a:gd name="T2" fmla="*/ 9 w 20"/>
                <a:gd name="T3" fmla="*/ 109 h 109"/>
                <a:gd name="T4" fmla="*/ 7 w 20"/>
                <a:gd name="T5" fmla="*/ 80 h 109"/>
                <a:gd name="T6" fmla="*/ 13 w 20"/>
                <a:gd name="T7" fmla="*/ 31 h 109"/>
                <a:gd name="T8" fmla="*/ 0 w 20"/>
                <a:gd name="T9" fmla="*/ 0 h 109"/>
                <a:gd name="T10" fmla="*/ 20 w 20"/>
                <a:gd name="T11" fmla="*/ 31 h 109"/>
                <a:gd name="T12" fmla="*/ 20 w 20"/>
                <a:gd name="T13" fmla="*/ 3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9">
                  <a:moveTo>
                    <a:pt x="20" y="31"/>
                  </a:moveTo>
                  <a:lnTo>
                    <a:pt x="9" y="109"/>
                  </a:lnTo>
                  <a:lnTo>
                    <a:pt x="7" y="80"/>
                  </a:lnTo>
                  <a:lnTo>
                    <a:pt x="13" y="31"/>
                  </a:lnTo>
                  <a:lnTo>
                    <a:pt x="0" y="0"/>
                  </a:lnTo>
                  <a:lnTo>
                    <a:pt x="20" y="3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9" name="Freeform 221"/>
            <p:cNvSpPr>
              <a:spLocks/>
            </p:cNvSpPr>
            <p:nvPr/>
          </p:nvSpPr>
          <p:spPr bwMode="auto">
            <a:xfrm>
              <a:off x="4031" y="560"/>
              <a:ext cx="27" cy="114"/>
            </a:xfrm>
            <a:custGeom>
              <a:avLst/>
              <a:gdLst>
                <a:gd name="T0" fmla="*/ 49 w 53"/>
                <a:gd name="T1" fmla="*/ 154 h 228"/>
                <a:gd name="T2" fmla="*/ 42 w 53"/>
                <a:gd name="T3" fmla="*/ 105 h 228"/>
                <a:gd name="T4" fmla="*/ 38 w 53"/>
                <a:gd name="T5" fmla="*/ 44 h 228"/>
                <a:gd name="T6" fmla="*/ 0 w 53"/>
                <a:gd name="T7" fmla="*/ 0 h 228"/>
                <a:gd name="T8" fmla="*/ 2 w 53"/>
                <a:gd name="T9" fmla="*/ 61 h 228"/>
                <a:gd name="T10" fmla="*/ 23 w 53"/>
                <a:gd name="T11" fmla="*/ 103 h 228"/>
                <a:gd name="T12" fmla="*/ 38 w 53"/>
                <a:gd name="T13" fmla="*/ 131 h 228"/>
                <a:gd name="T14" fmla="*/ 42 w 53"/>
                <a:gd name="T15" fmla="*/ 228 h 228"/>
                <a:gd name="T16" fmla="*/ 53 w 53"/>
                <a:gd name="T17" fmla="*/ 168 h 228"/>
                <a:gd name="T18" fmla="*/ 49 w 53"/>
                <a:gd name="T19" fmla="*/ 154 h 228"/>
                <a:gd name="T20" fmla="*/ 49 w 53"/>
                <a:gd name="T21" fmla="*/ 15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228">
                  <a:moveTo>
                    <a:pt x="49" y="154"/>
                  </a:moveTo>
                  <a:lnTo>
                    <a:pt x="42" y="105"/>
                  </a:lnTo>
                  <a:lnTo>
                    <a:pt x="38" y="44"/>
                  </a:lnTo>
                  <a:lnTo>
                    <a:pt x="0" y="0"/>
                  </a:lnTo>
                  <a:lnTo>
                    <a:pt x="2" y="61"/>
                  </a:lnTo>
                  <a:lnTo>
                    <a:pt x="23" y="103"/>
                  </a:lnTo>
                  <a:lnTo>
                    <a:pt x="38" y="131"/>
                  </a:lnTo>
                  <a:lnTo>
                    <a:pt x="42" y="228"/>
                  </a:lnTo>
                  <a:lnTo>
                    <a:pt x="53" y="168"/>
                  </a:lnTo>
                  <a:lnTo>
                    <a:pt x="49" y="154"/>
                  </a:lnTo>
                  <a:lnTo>
                    <a:pt x="49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0" name="Freeform 222"/>
            <p:cNvSpPr>
              <a:spLocks/>
            </p:cNvSpPr>
            <p:nvPr/>
          </p:nvSpPr>
          <p:spPr bwMode="auto">
            <a:xfrm>
              <a:off x="4273" y="563"/>
              <a:ext cx="66" cy="139"/>
            </a:xfrm>
            <a:custGeom>
              <a:avLst/>
              <a:gdLst>
                <a:gd name="T0" fmla="*/ 44 w 133"/>
                <a:gd name="T1" fmla="*/ 76 h 277"/>
                <a:gd name="T2" fmla="*/ 80 w 133"/>
                <a:gd name="T3" fmla="*/ 30 h 277"/>
                <a:gd name="T4" fmla="*/ 101 w 133"/>
                <a:gd name="T5" fmla="*/ 25 h 277"/>
                <a:gd name="T6" fmla="*/ 118 w 133"/>
                <a:gd name="T7" fmla="*/ 28 h 277"/>
                <a:gd name="T8" fmla="*/ 127 w 133"/>
                <a:gd name="T9" fmla="*/ 59 h 277"/>
                <a:gd name="T10" fmla="*/ 121 w 133"/>
                <a:gd name="T11" fmla="*/ 110 h 277"/>
                <a:gd name="T12" fmla="*/ 102 w 133"/>
                <a:gd name="T13" fmla="*/ 167 h 277"/>
                <a:gd name="T14" fmla="*/ 91 w 133"/>
                <a:gd name="T15" fmla="*/ 205 h 277"/>
                <a:gd name="T16" fmla="*/ 72 w 133"/>
                <a:gd name="T17" fmla="*/ 238 h 277"/>
                <a:gd name="T18" fmla="*/ 47 w 133"/>
                <a:gd name="T19" fmla="*/ 238 h 277"/>
                <a:gd name="T20" fmla="*/ 34 w 133"/>
                <a:gd name="T21" fmla="*/ 198 h 277"/>
                <a:gd name="T22" fmla="*/ 38 w 133"/>
                <a:gd name="T23" fmla="*/ 277 h 277"/>
                <a:gd name="T24" fmla="*/ 47 w 133"/>
                <a:gd name="T25" fmla="*/ 243 h 277"/>
                <a:gd name="T26" fmla="*/ 76 w 133"/>
                <a:gd name="T27" fmla="*/ 249 h 277"/>
                <a:gd name="T28" fmla="*/ 95 w 133"/>
                <a:gd name="T29" fmla="*/ 218 h 277"/>
                <a:gd name="T30" fmla="*/ 112 w 133"/>
                <a:gd name="T31" fmla="*/ 156 h 277"/>
                <a:gd name="T32" fmla="*/ 131 w 133"/>
                <a:gd name="T33" fmla="*/ 108 h 277"/>
                <a:gd name="T34" fmla="*/ 133 w 133"/>
                <a:gd name="T35" fmla="*/ 49 h 277"/>
                <a:gd name="T36" fmla="*/ 120 w 133"/>
                <a:gd name="T37" fmla="*/ 23 h 277"/>
                <a:gd name="T38" fmla="*/ 89 w 133"/>
                <a:gd name="T39" fmla="*/ 19 h 277"/>
                <a:gd name="T40" fmla="*/ 74 w 133"/>
                <a:gd name="T41" fmla="*/ 25 h 277"/>
                <a:gd name="T42" fmla="*/ 36 w 133"/>
                <a:gd name="T43" fmla="*/ 70 h 277"/>
                <a:gd name="T44" fmla="*/ 51 w 133"/>
                <a:gd name="T45" fmla="*/ 28 h 277"/>
                <a:gd name="T46" fmla="*/ 32 w 133"/>
                <a:gd name="T47" fmla="*/ 45 h 277"/>
                <a:gd name="T48" fmla="*/ 34 w 133"/>
                <a:gd name="T49" fmla="*/ 17 h 277"/>
                <a:gd name="T50" fmla="*/ 17 w 133"/>
                <a:gd name="T51" fmla="*/ 38 h 277"/>
                <a:gd name="T52" fmla="*/ 32 w 133"/>
                <a:gd name="T53" fmla="*/ 0 h 277"/>
                <a:gd name="T54" fmla="*/ 0 w 133"/>
                <a:gd name="T55" fmla="*/ 38 h 277"/>
                <a:gd name="T56" fmla="*/ 0 w 133"/>
                <a:gd name="T57" fmla="*/ 63 h 277"/>
                <a:gd name="T58" fmla="*/ 11 w 133"/>
                <a:gd name="T59" fmla="*/ 51 h 277"/>
                <a:gd name="T60" fmla="*/ 9 w 133"/>
                <a:gd name="T61" fmla="*/ 70 h 277"/>
                <a:gd name="T62" fmla="*/ 21 w 133"/>
                <a:gd name="T63" fmla="*/ 44 h 277"/>
                <a:gd name="T64" fmla="*/ 11 w 133"/>
                <a:gd name="T65" fmla="*/ 89 h 277"/>
                <a:gd name="T66" fmla="*/ 32 w 133"/>
                <a:gd name="T67" fmla="*/ 47 h 277"/>
                <a:gd name="T68" fmla="*/ 15 w 133"/>
                <a:gd name="T69" fmla="*/ 103 h 277"/>
                <a:gd name="T70" fmla="*/ 32 w 133"/>
                <a:gd name="T71" fmla="*/ 103 h 277"/>
                <a:gd name="T72" fmla="*/ 44 w 133"/>
                <a:gd name="T73" fmla="*/ 76 h 277"/>
                <a:gd name="T74" fmla="*/ 44 w 133"/>
                <a:gd name="T75" fmla="*/ 7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3" h="277">
                  <a:moveTo>
                    <a:pt x="44" y="76"/>
                  </a:moveTo>
                  <a:lnTo>
                    <a:pt x="80" y="30"/>
                  </a:lnTo>
                  <a:lnTo>
                    <a:pt x="101" y="25"/>
                  </a:lnTo>
                  <a:lnTo>
                    <a:pt x="118" y="28"/>
                  </a:lnTo>
                  <a:lnTo>
                    <a:pt x="127" y="59"/>
                  </a:lnTo>
                  <a:lnTo>
                    <a:pt x="121" y="110"/>
                  </a:lnTo>
                  <a:lnTo>
                    <a:pt x="102" y="167"/>
                  </a:lnTo>
                  <a:lnTo>
                    <a:pt x="91" y="205"/>
                  </a:lnTo>
                  <a:lnTo>
                    <a:pt x="72" y="238"/>
                  </a:lnTo>
                  <a:lnTo>
                    <a:pt x="47" y="238"/>
                  </a:lnTo>
                  <a:lnTo>
                    <a:pt x="34" y="198"/>
                  </a:lnTo>
                  <a:lnTo>
                    <a:pt x="38" y="277"/>
                  </a:lnTo>
                  <a:lnTo>
                    <a:pt x="47" y="243"/>
                  </a:lnTo>
                  <a:lnTo>
                    <a:pt x="76" y="249"/>
                  </a:lnTo>
                  <a:lnTo>
                    <a:pt x="95" y="218"/>
                  </a:lnTo>
                  <a:lnTo>
                    <a:pt x="112" y="156"/>
                  </a:lnTo>
                  <a:lnTo>
                    <a:pt x="131" y="108"/>
                  </a:lnTo>
                  <a:lnTo>
                    <a:pt x="133" y="49"/>
                  </a:lnTo>
                  <a:lnTo>
                    <a:pt x="120" y="23"/>
                  </a:lnTo>
                  <a:lnTo>
                    <a:pt x="89" y="19"/>
                  </a:lnTo>
                  <a:lnTo>
                    <a:pt x="74" y="25"/>
                  </a:lnTo>
                  <a:lnTo>
                    <a:pt x="36" y="70"/>
                  </a:lnTo>
                  <a:lnTo>
                    <a:pt x="51" y="28"/>
                  </a:lnTo>
                  <a:lnTo>
                    <a:pt x="32" y="45"/>
                  </a:lnTo>
                  <a:lnTo>
                    <a:pt x="34" y="17"/>
                  </a:lnTo>
                  <a:lnTo>
                    <a:pt x="17" y="38"/>
                  </a:lnTo>
                  <a:lnTo>
                    <a:pt x="32" y="0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11" y="51"/>
                  </a:lnTo>
                  <a:lnTo>
                    <a:pt x="9" y="70"/>
                  </a:lnTo>
                  <a:lnTo>
                    <a:pt x="21" y="44"/>
                  </a:lnTo>
                  <a:lnTo>
                    <a:pt x="11" y="89"/>
                  </a:lnTo>
                  <a:lnTo>
                    <a:pt x="32" y="47"/>
                  </a:lnTo>
                  <a:lnTo>
                    <a:pt x="15" y="103"/>
                  </a:lnTo>
                  <a:lnTo>
                    <a:pt x="32" y="103"/>
                  </a:lnTo>
                  <a:lnTo>
                    <a:pt x="44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1" name="Freeform 223"/>
            <p:cNvSpPr>
              <a:spLocks/>
            </p:cNvSpPr>
            <p:nvPr/>
          </p:nvSpPr>
          <p:spPr bwMode="auto">
            <a:xfrm>
              <a:off x="4291" y="586"/>
              <a:ext cx="41" cy="62"/>
            </a:xfrm>
            <a:custGeom>
              <a:avLst/>
              <a:gdLst>
                <a:gd name="T0" fmla="*/ 15 w 82"/>
                <a:gd name="T1" fmla="*/ 69 h 124"/>
                <a:gd name="T2" fmla="*/ 27 w 82"/>
                <a:gd name="T3" fmla="*/ 37 h 124"/>
                <a:gd name="T4" fmla="*/ 55 w 82"/>
                <a:gd name="T5" fmla="*/ 4 h 124"/>
                <a:gd name="T6" fmla="*/ 72 w 82"/>
                <a:gd name="T7" fmla="*/ 0 h 124"/>
                <a:gd name="T8" fmla="*/ 82 w 82"/>
                <a:gd name="T9" fmla="*/ 23 h 124"/>
                <a:gd name="T10" fmla="*/ 78 w 82"/>
                <a:gd name="T11" fmla="*/ 54 h 124"/>
                <a:gd name="T12" fmla="*/ 68 w 82"/>
                <a:gd name="T13" fmla="*/ 103 h 124"/>
                <a:gd name="T14" fmla="*/ 65 w 82"/>
                <a:gd name="T15" fmla="*/ 65 h 124"/>
                <a:gd name="T16" fmla="*/ 65 w 82"/>
                <a:gd name="T17" fmla="*/ 39 h 124"/>
                <a:gd name="T18" fmla="*/ 65 w 82"/>
                <a:gd name="T19" fmla="*/ 14 h 124"/>
                <a:gd name="T20" fmla="*/ 51 w 82"/>
                <a:gd name="T21" fmla="*/ 16 h 124"/>
                <a:gd name="T22" fmla="*/ 46 w 82"/>
                <a:gd name="T23" fmla="*/ 31 h 124"/>
                <a:gd name="T24" fmla="*/ 28 w 82"/>
                <a:gd name="T25" fmla="*/ 44 h 124"/>
                <a:gd name="T26" fmla="*/ 27 w 82"/>
                <a:gd name="T27" fmla="*/ 56 h 124"/>
                <a:gd name="T28" fmla="*/ 46 w 82"/>
                <a:gd name="T29" fmla="*/ 73 h 124"/>
                <a:gd name="T30" fmla="*/ 51 w 82"/>
                <a:gd name="T31" fmla="*/ 97 h 124"/>
                <a:gd name="T32" fmla="*/ 42 w 82"/>
                <a:gd name="T33" fmla="*/ 124 h 124"/>
                <a:gd name="T34" fmla="*/ 28 w 82"/>
                <a:gd name="T35" fmla="*/ 118 h 124"/>
                <a:gd name="T36" fmla="*/ 28 w 82"/>
                <a:gd name="T37" fmla="*/ 97 h 124"/>
                <a:gd name="T38" fmla="*/ 15 w 82"/>
                <a:gd name="T39" fmla="*/ 90 h 124"/>
                <a:gd name="T40" fmla="*/ 0 w 82"/>
                <a:gd name="T41" fmla="*/ 69 h 124"/>
                <a:gd name="T42" fmla="*/ 23 w 82"/>
                <a:gd name="T43" fmla="*/ 84 h 124"/>
                <a:gd name="T44" fmla="*/ 15 w 82"/>
                <a:gd name="T45" fmla="*/ 69 h 124"/>
                <a:gd name="T46" fmla="*/ 15 w 82"/>
                <a:gd name="T47" fmla="*/ 6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124">
                  <a:moveTo>
                    <a:pt x="15" y="69"/>
                  </a:moveTo>
                  <a:lnTo>
                    <a:pt x="27" y="37"/>
                  </a:lnTo>
                  <a:lnTo>
                    <a:pt x="55" y="4"/>
                  </a:lnTo>
                  <a:lnTo>
                    <a:pt x="72" y="0"/>
                  </a:lnTo>
                  <a:lnTo>
                    <a:pt x="82" y="23"/>
                  </a:lnTo>
                  <a:lnTo>
                    <a:pt x="78" y="54"/>
                  </a:lnTo>
                  <a:lnTo>
                    <a:pt x="68" y="103"/>
                  </a:lnTo>
                  <a:lnTo>
                    <a:pt x="65" y="65"/>
                  </a:lnTo>
                  <a:lnTo>
                    <a:pt x="65" y="39"/>
                  </a:lnTo>
                  <a:lnTo>
                    <a:pt x="65" y="14"/>
                  </a:lnTo>
                  <a:lnTo>
                    <a:pt x="51" y="16"/>
                  </a:lnTo>
                  <a:lnTo>
                    <a:pt x="46" y="31"/>
                  </a:lnTo>
                  <a:lnTo>
                    <a:pt x="28" y="44"/>
                  </a:lnTo>
                  <a:lnTo>
                    <a:pt x="27" y="56"/>
                  </a:lnTo>
                  <a:lnTo>
                    <a:pt x="46" y="73"/>
                  </a:lnTo>
                  <a:lnTo>
                    <a:pt x="51" y="97"/>
                  </a:lnTo>
                  <a:lnTo>
                    <a:pt x="42" y="124"/>
                  </a:lnTo>
                  <a:lnTo>
                    <a:pt x="28" y="118"/>
                  </a:lnTo>
                  <a:lnTo>
                    <a:pt x="28" y="97"/>
                  </a:lnTo>
                  <a:lnTo>
                    <a:pt x="15" y="90"/>
                  </a:lnTo>
                  <a:lnTo>
                    <a:pt x="0" y="69"/>
                  </a:lnTo>
                  <a:lnTo>
                    <a:pt x="23" y="84"/>
                  </a:lnTo>
                  <a:lnTo>
                    <a:pt x="15" y="69"/>
                  </a:lnTo>
                  <a:lnTo>
                    <a:pt x="1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2" name="Freeform 224"/>
            <p:cNvSpPr>
              <a:spLocks/>
            </p:cNvSpPr>
            <p:nvPr/>
          </p:nvSpPr>
          <p:spPr bwMode="auto">
            <a:xfrm>
              <a:off x="4293" y="650"/>
              <a:ext cx="26" cy="12"/>
            </a:xfrm>
            <a:custGeom>
              <a:avLst/>
              <a:gdLst>
                <a:gd name="T0" fmla="*/ 0 w 51"/>
                <a:gd name="T1" fmla="*/ 0 h 25"/>
                <a:gd name="T2" fmla="*/ 5 w 51"/>
                <a:gd name="T3" fmla="*/ 7 h 25"/>
                <a:gd name="T4" fmla="*/ 24 w 51"/>
                <a:gd name="T5" fmla="*/ 9 h 25"/>
                <a:gd name="T6" fmla="*/ 30 w 51"/>
                <a:gd name="T7" fmla="*/ 17 h 25"/>
                <a:gd name="T8" fmla="*/ 51 w 51"/>
                <a:gd name="T9" fmla="*/ 4 h 25"/>
                <a:gd name="T10" fmla="*/ 32 w 51"/>
                <a:gd name="T11" fmla="*/ 25 h 25"/>
                <a:gd name="T12" fmla="*/ 15 w 51"/>
                <a:gd name="T13" fmla="*/ 25 h 25"/>
                <a:gd name="T14" fmla="*/ 0 w 51"/>
                <a:gd name="T15" fmla="*/ 0 h 25"/>
                <a:gd name="T16" fmla="*/ 0 w 51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5">
                  <a:moveTo>
                    <a:pt x="0" y="0"/>
                  </a:moveTo>
                  <a:lnTo>
                    <a:pt x="5" y="7"/>
                  </a:lnTo>
                  <a:lnTo>
                    <a:pt x="24" y="9"/>
                  </a:lnTo>
                  <a:lnTo>
                    <a:pt x="30" y="17"/>
                  </a:lnTo>
                  <a:lnTo>
                    <a:pt x="51" y="4"/>
                  </a:lnTo>
                  <a:lnTo>
                    <a:pt x="32" y="25"/>
                  </a:lnTo>
                  <a:lnTo>
                    <a:pt x="15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3" name="Freeform 225"/>
            <p:cNvSpPr>
              <a:spLocks/>
            </p:cNvSpPr>
            <p:nvPr/>
          </p:nvSpPr>
          <p:spPr bwMode="auto">
            <a:xfrm>
              <a:off x="4022" y="426"/>
              <a:ext cx="157" cy="192"/>
            </a:xfrm>
            <a:custGeom>
              <a:avLst/>
              <a:gdLst>
                <a:gd name="T0" fmla="*/ 148 w 314"/>
                <a:gd name="T1" fmla="*/ 0 h 384"/>
                <a:gd name="T2" fmla="*/ 49 w 314"/>
                <a:gd name="T3" fmla="*/ 51 h 384"/>
                <a:gd name="T4" fmla="*/ 15 w 314"/>
                <a:gd name="T5" fmla="*/ 95 h 384"/>
                <a:gd name="T6" fmla="*/ 0 w 314"/>
                <a:gd name="T7" fmla="*/ 177 h 384"/>
                <a:gd name="T8" fmla="*/ 4 w 314"/>
                <a:gd name="T9" fmla="*/ 264 h 384"/>
                <a:gd name="T10" fmla="*/ 17 w 314"/>
                <a:gd name="T11" fmla="*/ 342 h 384"/>
                <a:gd name="T12" fmla="*/ 59 w 314"/>
                <a:gd name="T13" fmla="*/ 384 h 384"/>
                <a:gd name="T14" fmla="*/ 59 w 314"/>
                <a:gd name="T15" fmla="*/ 283 h 384"/>
                <a:gd name="T16" fmla="*/ 59 w 314"/>
                <a:gd name="T17" fmla="*/ 232 h 384"/>
                <a:gd name="T18" fmla="*/ 72 w 314"/>
                <a:gd name="T19" fmla="*/ 171 h 384"/>
                <a:gd name="T20" fmla="*/ 76 w 314"/>
                <a:gd name="T21" fmla="*/ 240 h 384"/>
                <a:gd name="T22" fmla="*/ 101 w 314"/>
                <a:gd name="T23" fmla="*/ 145 h 384"/>
                <a:gd name="T24" fmla="*/ 129 w 314"/>
                <a:gd name="T25" fmla="*/ 101 h 384"/>
                <a:gd name="T26" fmla="*/ 97 w 314"/>
                <a:gd name="T27" fmla="*/ 226 h 384"/>
                <a:gd name="T28" fmla="*/ 137 w 314"/>
                <a:gd name="T29" fmla="*/ 133 h 384"/>
                <a:gd name="T30" fmla="*/ 161 w 314"/>
                <a:gd name="T31" fmla="*/ 101 h 384"/>
                <a:gd name="T32" fmla="*/ 129 w 314"/>
                <a:gd name="T33" fmla="*/ 181 h 384"/>
                <a:gd name="T34" fmla="*/ 177 w 314"/>
                <a:gd name="T35" fmla="*/ 120 h 384"/>
                <a:gd name="T36" fmla="*/ 283 w 314"/>
                <a:gd name="T37" fmla="*/ 72 h 384"/>
                <a:gd name="T38" fmla="*/ 314 w 314"/>
                <a:gd name="T39" fmla="*/ 48 h 384"/>
                <a:gd name="T40" fmla="*/ 260 w 314"/>
                <a:gd name="T41" fmla="*/ 71 h 384"/>
                <a:gd name="T42" fmla="*/ 198 w 314"/>
                <a:gd name="T43" fmla="*/ 91 h 384"/>
                <a:gd name="T44" fmla="*/ 255 w 314"/>
                <a:gd name="T45" fmla="*/ 65 h 384"/>
                <a:gd name="T46" fmla="*/ 177 w 314"/>
                <a:gd name="T47" fmla="*/ 78 h 384"/>
                <a:gd name="T48" fmla="*/ 245 w 314"/>
                <a:gd name="T49" fmla="*/ 59 h 384"/>
                <a:gd name="T50" fmla="*/ 283 w 314"/>
                <a:gd name="T51" fmla="*/ 23 h 384"/>
                <a:gd name="T52" fmla="*/ 219 w 314"/>
                <a:gd name="T53" fmla="*/ 53 h 384"/>
                <a:gd name="T54" fmla="*/ 175 w 314"/>
                <a:gd name="T55" fmla="*/ 65 h 384"/>
                <a:gd name="T56" fmla="*/ 207 w 314"/>
                <a:gd name="T57" fmla="*/ 44 h 384"/>
                <a:gd name="T58" fmla="*/ 122 w 314"/>
                <a:gd name="T59" fmla="*/ 67 h 384"/>
                <a:gd name="T60" fmla="*/ 160 w 314"/>
                <a:gd name="T61" fmla="*/ 36 h 384"/>
                <a:gd name="T62" fmla="*/ 76 w 314"/>
                <a:gd name="T63" fmla="*/ 69 h 384"/>
                <a:gd name="T64" fmla="*/ 148 w 314"/>
                <a:gd name="T65" fmla="*/ 0 h 384"/>
                <a:gd name="T66" fmla="*/ 148 w 314"/>
                <a:gd name="T6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384">
                  <a:moveTo>
                    <a:pt x="148" y="0"/>
                  </a:moveTo>
                  <a:lnTo>
                    <a:pt x="49" y="51"/>
                  </a:lnTo>
                  <a:lnTo>
                    <a:pt x="15" y="95"/>
                  </a:lnTo>
                  <a:lnTo>
                    <a:pt x="0" y="177"/>
                  </a:lnTo>
                  <a:lnTo>
                    <a:pt x="4" y="264"/>
                  </a:lnTo>
                  <a:lnTo>
                    <a:pt x="17" y="342"/>
                  </a:lnTo>
                  <a:lnTo>
                    <a:pt x="59" y="384"/>
                  </a:lnTo>
                  <a:lnTo>
                    <a:pt x="59" y="283"/>
                  </a:lnTo>
                  <a:lnTo>
                    <a:pt x="59" y="232"/>
                  </a:lnTo>
                  <a:lnTo>
                    <a:pt x="72" y="171"/>
                  </a:lnTo>
                  <a:lnTo>
                    <a:pt x="76" y="240"/>
                  </a:lnTo>
                  <a:lnTo>
                    <a:pt x="101" y="145"/>
                  </a:lnTo>
                  <a:lnTo>
                    <a:pt x="129" y="101"/>
                  </a:lnTo>
                  <a:lnTo>
                    <a:pt x="97" y="226"/>
                  </a:lnTo>
                  <a:lnTo>
                    <a:pt x="137" y="133"/>
                  </a:lnTo>
                  <a:lnTo>
                    <a:pt x="161" y="101"/>
                  </a:lnTo>
                  <a:lnTo>
                    <a:pt x="129" y="181"/>
                  </a:lnTo>
                  <a:lnTo>
                    <a:pt x="177" y="120"/>
                  </a:lnTo>
                  <a:lnTo>
                    <a:pt x="283" y="72"/>
                  </a:lnTo>
                  <a:lnTo>
                    <a:pt x="314" y="48"/>
                  </a:lnTo>
                  <a:lnTo>
                    <a:pt x="260" y="71"/>
                  </a:lnTo>
                  <a:lnTo>
                    <a:pt x="198" y="91"/>
                  </a:lnTo>
                  <a:lnTo>
                    <a:pt x="255" y="65"/>
                  </a:lnTo>
                  <a:lnTo>
                    <a:pt x="177" y="78"/>
                  </a:lnTo>
                  <a:lnTo>
                    <a:pt x="245" y="59"/>
                  </a:lnTo>
                  <a:lnTo>
                    <a:pt x="283" y="23"/>
                  </a:lnTo>
                  <a:lnTo>
                    <a:pt x="219" y="53"/>
                  </a:lnTo>
                  <a:lnTo>
                    <a:pt x="175" y="65"/>
                  </a:lnTo>
                  <a:lnTo>
                    <a:pt x="207" y="44"/>
                  </a:lnTo>
                  <a:lnTo>
                    <a:pt x="122" y="67"/>
                  </a:lnTo>
                  <a:lnTo>
                    <a:pt x="160" y="36"/>
                  </a:lnTo>
                  <a:lnTo>
                    <a:pt x="76" y="69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4" name="Freeform 226"/>
            <p:cNvSpPr>
              <a:spLocks/>
            </p:cNvSpPr>
            <p:nvPr/>
          </p:nvSpPr>
          <p:spPr bwMode="auto">
            <a:xfrm>
              <a:off x="4237" y="427"/>
              <a:ext cx="82" cy="178"/>
            </a:xfrm>
            <a:custGeom>
              <a:avLst/>
              <a:gdLst>
                <a:gd name="T0" fmla="*/ 0 w 163"/>
                <a:gd name="T1" fmla="*/ 44 h 356"/>
                <a:gd name="T2" fmla="*/ 1 w 163"/>
                <a:gd name="T3" fmla="*/ 116 h 356"/>
                <a:gd name="T4" fmla="*/ 24 w 163"/>
                <a:gd name="T5" fmla="*/ 179 h 356"/>
                <a:gd name="T6" fmla="*/ 43 w 163"/>
                <a:gd name="T7" fmla="*/ 215 h 356"/>
                <a:gd name="T8" fmla="*/ 70 w 163"/>
                <a:gd name="T9" fmla="*/ 253 h 356"/>
                <a:gd name="T10" fmla="*/ 62 w 163"/>
                <a:gd name="T11" fmla="*/ 306 h 356"/>
                <a:gd name="T12" fmla="*/ 66 w 163"/>
                <a:gd name="T13" fmla="*/ 356 h 356"/>
                <a:gd name="T14" fmla="*/ 79 w 163"/>
                <a:gd name="T15" fmla="*/ 314 h 356"/>
                <a:gd name="T16" fmla="*/ 144 w 163"/>
                <a:gd name="T17" fmla="*/ 249 h 356"/>
                <a:gd name="T18" fmla="*/ 163 w 163"/>
                <a:gd name="T19" fmla="*/ 156 h 356"/>
                <a:gd name="T20" fmla="*/ 146 w 163"/>
                <a:gd name="T21" fmla="*/ 118 h 356"/>
                <a:gd name="T22" fmla="*/ 152 w 163"/>
                <a:gd name="T23" fmla="*/ 181 h 356"/>
                <a:gd name="T24" fmla="*/ 131 w 163"/>
                <a:gd name="T25" fmla="*/ 141 h 356"/>
                <a:gd name="T26" fmla="*/ 135 w 163"/>
                <a:gd name="T27" fmla="*/ 213 h 356"/>
                <a:gd name="T28" fmla="*/ 116 w 163"/>
                <a:gd name="T29" fmla="*/ 169 h 356"/>
                <a:gd name="T30" fmla="*/ 108 w 163"/>
                <a:gd name="T31" fmla="*/ 101 h 356"/>
                <a:gd name="T32" fmla="*/ 97 w 163"/>
                <a:gd name="T33" fmla="*/ 152 h 356"/>
                <a:gd name="T34" fmla="*/ 83 w 163"/>
                <a:gd name="T35" fmla="*/ 173 h 356"/>
                <a:gd name="T36" fmla="*/ 62 w 163"/>
                <a:gd name="T37" fmla="*/ 133 h 356"/>
                <a:gd name="T38" fmla="*/ 32 w 163"/>
                <a:gd name="T39" fmla="*/ 112 h 356"/>
                <a:gd name="T40" fmla="*/ 66 w 163"/>
                <a:gd name="T41" fmla="*/ 120 h 356"/>
                <a:gd name="T42" fmla="*/ 30 w 163"/>
                <a:gd name="T43" fmla="*/ 89 h 356"/>
                <a:gd name="T44" fmla="*/ 62 w 163"/>
                <a:gd name="T45" fmla="*/ 101 h 356"/>
                <a:gd name="T46" fmla="*/ 36 w 163"/>
                <a:gd name="T47" fmla="*/ 59 h 356"/>
                <a:gd name="T48" fmla="*/ 62 w 163"/>
                <a:gd name="T49" fmla="*/ 68 h 356"/>
                <a:gd name="T50" fmla="*/ 45 w 163"/>
                <a:gd name="T51" fmla="*/ 46 h 356"/>
                <a:gd name="T52" fmla="*/ 64 w 163"/>
                <a:gd name="T53" fmla="*/ 47 h 356"/>
                <a:gd name="T54" fmla="*/ 45 w 163"/>
                <a:gd name="T55" fmla="*/ 30 h 356"/>
                <a:gd name="T56" fmla="*/ 68 w 163"/>
                <a:gd name="T57" fmla="*/ 32 h 356"/>
                <a:gd name="T58" fmla="*/ 32 w 163"/>
                <a:gd name="T59" fmla="*/ 0 h 356"/>
                <a:gd name="T60" fmla="*/ 41 w 163"/>
                <a:gd name="T61" fmla="*/ 30 h 356"/>
                <a:gd name="T62" fmla="*/ 26 w 163"/>
                <a:gd name="T63" fmla="*/ 25 h 356"/>
                <a:gd name="T64" fmla="*/ 30 w 163"/>
                <a:gd name="T65" fmla="*/ 42 h 356"/>
                <a:gd name="T66" fmla="*/ 17 w 163"/>
                <a:gd name="T67" fmla="*/ 38 h 356"/>
                <a:gd name="T68" fmla="*/ 38 w 163"/>
                <a:gd name="T69" fmla="*/ 82 h 356"/>
                <a:gd name="T70" fmla="*/ 0 w 163"/>
                <a:gd name="T71" fmla="*/ 44 h 356"/>
                <a:gd name="T72" fmla="*/ 0 w 163"/>
                <a:gd name="T73" fmla="*/ 4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3" h="356">
                  <a:moveTo>
                    <a:pt x="0" y="44"/>
                  </a:moveTo>
                  <a:lnTo>
                    <a:pt x="1" y="116"/>
                  </a:lnTo>
                  <a:lnTo>
                    <a:pt x="24" y="179"/>
                  </a:lnTo>
                  <a:lnTo>
                    <a:pt x="43" y="215"/>
                  </a:lnTo>
                  <a:lnTo>
                    <a:pt x="70" y="253"/>
                  </a:lnTo>
                  <a:lnTo>
                    <a:pt x="62" y="306"/>
                  </a:lnTo>
                  <a:lnTo>
                    <a:pt x="66" y="356"/>
                  </a:lnTo>
                  <a:lnTo>
                    <a:pt x="79" y="314"/>
                  </a:lnTo>
                  <a:lnTo>
                    <a:pt x="144" y="249"/>
                  </a:lnTo>
                  <a:lnTo>
                    <a:pt x="163" y="156"/>
                  </a:lnTo>
                  <a:lnTo>
                    <a:pt x="146" y="118"/>
                  </a:lnTo>
                  <a:lnTo>
                    <a:pt x="152" y="181"/>
                  </a:lnTo>
                  <a:lnTo>
                    <a:pt x="131" y="141"/>
                  </a:lnTo>
                  <a:lnTo>
                    <a:pt x="135" y="213"/>
                  </a:lnTo>
                  <a:lnTo>
                    <a:pt x="116" y="169"/>
                  </a:lnTo>
                  <a:lnTo>
                    <a:pt x="108" y="101"/>
                  </a:lnTo>
                  <a:lnTo>
                    <a:pt x="97" y="152"/>
                  </a:lnTo>
                  <a:lnTo>
                    <a:pt x="83" y="173"/>
                  </a:lnTo>
                  <a:lnTo>
                    <a:pt x="62" y="133"/>
                  </a:lnTo>
                  <a:lnTo>
                    <a:pt x="32" y="112"/>
                  </a:lnTo>
                  <a:lnTo>
                    <a:pt x="66" y="120"/>
                  </a:lnTo>
                  <a:lnTo>
                    <a:pt x="30" y="89"/>
                  </a:lnTo>
                  <a:lnTo>
                    <a:pt x="62" y="101"/>
                  </a:lnTo>
                  <a:lnTo>
                    <a:pt x="36" y="59"/>
                  </a:lnTo>
                  <a:lnTo>
                    <a:pt x="62" y="68"/>
                  </a:lnTo>
                  <a:lnTo>
                    <a:pt x="45" y="46"/>
                  </a:lnTo>
                  <a:lnTo>
                    <a:pt x="64" y="47"/>
                  </a:lnTo>
                  <a:lnTo>
                    <a:pt x="45" y="30"/>
                  </a:lnTo>
                  <a:lnTo>
                    <a:pt x="68" y="32"/>
                  </a:lnTo>
                  <a:lnTo>
                    <a:pt x="32" y="0"/>
                  </a:lnTo>
                  <a:lnTo>
                    <a:pt x="41" y="30"/>
                  </a:lnTo>
                  <a:lnTo>
                    <a:pt x="26" y="25"/>
                  </a:lnTo>
                  <a:lnTo>
                    <a:pt x="30" y="42"/>
                  </a:lnTo>
                  <a:lnTo>
                    <a:pt x="17" y="38"/>
                  </a:lnTo>
                  <a:lnTo>
                    <a:pt x="38" y="82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5" name="Freeform 227"/>
            <p:cNvSpPr>
              <a:spLocks/>
            </p:cNvSpPr>
            <p:nvPr/>
          </p:nvSpPr>
          <p:spPr bwMode="auto">
            <a:xfrm>
              <a:off x="4066" y="783"/>
              <a:ext cx="86" cy="157"/>
            </a:xfrm>
            <a:custGeom>
              <a:avLst/>
              <a:gdLst>
                <a:gd name="T0" fmla="*/ 61 w 173"/>
                <a:gd name="T1" fmla="*/ 13 h 314"/>
                <a:gd name="T2" fmla="*/ 36 w 173"/>
                <a:gd name="T3" fmla="*/ 13 h 314"/>
                <a:gd name="T4" fmla="*/ 12 w 173"/>
                <a:gd name="T5" fmla="*/ 198 h 314"/>
                <a:gd name="T6" fmla="*/ 12 w 173"/>
                <a:gd name="T7" fmla="*/ 291 h 314"/>
                <a:gd name="T8" fmla="*/ 48 w 173"/>
                <a:gd name="T9" fmla="*/ 217 h 314"/>
                <a:gd name="T10" fmla="*/ 78 w 173"/>
                <a:gd name="T11" fmla="*/ 158 h 314"/>
                <a:gd name="T12" fmla="*/ 109 w 173"/>
                <a:gd name="T13" fmla="*/ 152 h 314"/>
                <a:gd name="T14" fmla="*/ 171 w 173"/>
                <a:gd name="T15" fmla="*/ 165 h 314"/>
                <a:gd name="T16" fmla="*/ 173 w 173"/>
                <a:gd name="T17" fmla="*/ 184 h 314"/>
                <a:gd name="T18" fmla="*/ 109 w 173"/>
                <a:gd name="T19" fmla="*/ 167 h 314"/>
                <a:gd name="T20" fmla="*/ 78 w 173"/>
                <a:gd name="T21" fmla="*/ 184 h 314"/>
                <a:gd name="T22" fmla="*/ 36 w 173"/>
                <a:gd name="T23" fmla="*/ 264 h 314"/>
                <a:gd name="T24" fmla="*/ 0 w 173"/>
                <a:gd name="T25" fmla="*/ 314 h 314"/>
                <a:gd name="T26" fmla="*/ 4 w 173"/>
                <a:gd name="T27" fmla="*/ 183 h 314"/>
                <a:gd name="T28" fmla="*/ 19 w 173"/>
                <a:gd name="T29" fmla="*/ 53 h 314"/>
                <a:gd name="T30" fmla="*/ 31 w 173"/>
                <a:gd name="T31" fmla="*/ 2 h 314"/>
                <a:gd name="T32" fmla="*/ 61 w 173"/>
                <a:gd name="T33" fmla="*/ 0 h 314"/>
                <a:gd name="T34" fmla="*/ 61 w 173"/>
                <a:gd name="T35" fmla="*/ 13 h 314"/>
                <a:gd name="T36" fmla="*/ 61 w 173"/>
                <a:gd name="T37" fmla="*/ 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314">
                  <a:moveTo>
                    <a:pt x="61" y="13"/>
                  </a:moveTo>
                  <a:lnTo>
                    <a:pt x="36" y="13"/>
                  </a:lnTo>
                  <a:lnTo>
                    <a:pt x="12" y="198"/>
                  </a:lnTo>
                  <a:lnTo>
                    <a:pt x="12" y="291"/>
                  </a:lnTo>
                  <a:lnTo>
                    <a:pt x="48" y="217"/>
                  </a:lnTo>
                  <a:lnTo>
                    <a:pt x="78" y="158"/>
                  </a:lnTo>
                  <a:lnTo>
                    <a:pt x="109" y="152"/>
                  </a:lnTo>
                  <a:lnTo>
                    <a:pt x="171" y="165"/>
                  </a:lnTo>
                  <a:lnTo>
                    <a:pt x="173" y="184"/>
                  </a:lnTo>
                  <a:lnTo>
                    <a:pt x="109" y="167"/>
                  </a:lnTo>
                  <a:lnTo>
                    <a:pt x="78" y="184"/>
                  </a:lnTo>
                  <a:lnTo>
                    <a:pt x="36" y="264"/>
                  </a:lnTo>
                  <a:lnTo>
                    <a:pt x="0" y="314"/>
                  </a:lnTo>
                  <a:lnTo>
                    <a:pt x="4" y="183"/>
                  </a:lnTo>
                  <a:lnTo>
                    <a:pt x="19" y="53"/>
                  </a:lnTo>
                  <a:lnTo>
                    <a:pt x="31" y="2"/>
                  </a:lnTo>
                  <a:lnTo>
                    <a:pt x="61" y="0"/>
                  </a:lnTo>
                  <a:lnTo>
                    <a:pt x="61" y="13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6" name="Freeform 228"/>
            <p:cNvSpPr>
              <a:spLocks/>
            </p:cNvSpPr>
            <p:nvPr/>
          </p:nvSpPr>
          <p:spPr bwMode="auto">
            <a:xfrm>
              <a:off x="4094" y="620"/>
              <a:ext cx="11" cy="11"/>
            </a:xfrm>
            <a:custGeom>
              <a:avLst/>
              <a:gdLst>
                <a:gd name="T0" fmla="*/ 21 w 21"/>
                <a:gd name="T1" fmla="*/ 15 h 23"/>
                <a:gd name="T2" fmla="*/ 8 w 21"/>
                <a:gd name="T3" fmla="*/ 0 h 23"/>
                <a:gd name="T4" fmla="*/ 0 w 21"/>
                <a:gd name="T5" fmla="*/ 2 h 23"/>
                <a:gd name="T6" fmla="*/ 4 w 21"/>
                <a:gd name="T7" fmla="*/ 13 h 23"/>
                <a:gd name="T8" fmla="*/ 10 w 21"/>
                <a:gd name="T9" fmla="*/ 21 h 23"/>
                <a:gd name="T10" fmla="*/ 21 w 21"/>
                <a:gd name="T11" fmla="*/ 23 h 23"/>
                <a:gd name="T12" fmla="*/ 21 w 21"/>
                <a:gd name="T13" fmla="*/ 15 h 23"/>
                <a:gd name="T14" fmla="*/ 21 w 21"/>
                <a:gd name="T15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3">
                  <a:moveTo>
                    <a:pt x="21" y="15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4" y="13"/>
                  </a:lnTo>
                  <a:lnTo>
                    <a:pt x="10" y="21"/>
                  </a:lnTo>
                  <a:lnTo>
                    <a:pt x="21" y="23"/>
                  </a:lnTo>
                  <a:lnTo>
                    <a:pt x="21" y="15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7" name="Freeform 229"/>
            <p:cNvSpPr>
              <a:spLocks/>
            </p:cNvSpPr>
            <p:nvPr/>
          </p:nvSpPr>
          <p:spPr bwMode="auto">
            <a:xfrm>
              <a:off x="4084" y="615"/>
              <a:ext cx="50" cy="17"/>
            </a:xfrm>
            <a:custGeom>
              <a:avLst/>
              <a:gdLst>
                <a:gd name="T0" fmla="*/ 0 w 101"/>
                <a:gd name="T1" fmla="*/ 26 h 34"/>
                <a:gd name="T2" fmla="*/ 10 w 101"/>
                <a:gd name="T3" fmla="*/ 15 h 34"/>
                <a:gd name="T4" fmla="*/ 27 w 101"/>
                <a:gd name="T5" fmla="*/ 3 h 34"/>
                <a:gd name="T6" fmla="*/ 44 w 101"/>
                <a:gd name="T7" fmla="*/ 0 h 34"/>
                <a:gd name="T8" fmla="*/ 59 w 101"/>
                <a:gd name="T9" fmla="*/ 1 h 34"/>
                <a:gd name="T10" fmla="*/ 84 w 101"/>
                <a:gd name="T11" fmla="*/ 1 h 34"/>
                <a:gd name="T12" fmla="*/ 86 w 101"/>
                <a:gd name="T13" fmla="*/ 20 h 34"/>
                <a:gd name="T14" fmla="*/ 101 w 101"/>
                <a:gd name="T15" fmla="*/ 24 h 34"/>
                <a:gd name="T16" fmla="*/ 88 w 101"/>
                <a:gd name="T17" fmla="*/ 26 h 34"/>
                <a:gd name="T18" fmla="*/ 78 w 101"/>
                <a:gd name="T19" fmla="*/ 22 h 34"/>
                <a:gd name="T20" fmla="*/ 75 w 101"/>
                <a:gd name="T21" fmla="*/ 15 h 34"/>
                <a:gd name="T22" fmla="*/ 63 w 101"/>
                <a:gd name="T23" fmla="*/ 13 h 34"/>
                <a:gd name="T24" fmla="*/ 61 w 101"/>
                <a:gd name="T25" fmla="*/ 26 h 34"/>
                <a:gd name="T26" fmla="*/ 52 w 101"/>
                <a:gd name="T27" fmla="*/ 32 h 34"/>
                <a:gd name="T28" fmla="*/ 38 w 101"/>
                <a:gd name="T29" fmla="*/ 34 h 34"/>
                <a:gd name="T30" fmla="*/ 29 w 101"/>
                <a:gd name="T31" fmla="*/ 24 h 34"/>
                <a:gd name="T32" fmla="*/ 38 w 101"/>
                <a:gd name="T33" fmla="*/ 24 h 34"/>
                <a:gd name="T34" fmla="*/ 48 w 101"/>
                <a:gd name="T35" fmla="*/ 17 h 34"/>
                <a:gd name="T36" fmla="*/ 38 w 101"/>
                <a:gd name="T37" fmla="*/ 11 h 34"/>
                <a:gd name="T38" fmla="*/ 27 w 101"/>
                <a:gd name="T39" fmla="*/ 15 h 34"/>
                <a:gd name="T40" fmla="*/ 21 w 101"/>
                <a:gd name="T41" fmla="*/ 15 h 34"/>
                <a:gd name="T42" fmla="*/ 10 w 101"/>
                <a:gd name="T43" fmla="*/ 26 h 34"/>
                <a:gd name="T44" fmla="*/ 0 w 101"/>
                <a:gd name="T45" fmla="*/ 26 h 34"/>
                <a:gd name="T46" fmla="*/ 0 w 101"/>
                <a:gd name="T47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34">
                  <a:moveTo>
                    <a:pt x="0" y="26"/>
                  </a:moveTo>
                  <a:lnTo>
                    <a:pt x="10" y="15"/>
                  </a:lnTo>
                  <a:lnTo>
                    <a:pt x="27" y="3"/>
                  </a:lnTo>
                  <a:lnTo>
                    <a:pt x="44" y="0"/>
                  </a:lnTo>
                  <a:lnTo>
                    <a:pt x="59" y="1"/>
                  </a:lnTo>
                  <a:lnTo>
                    <a:pt x="84" y="1"/>
                  </a:lnTo>
                  <a:lnTo>
                    <a:pt x="86" y="20"/>
                  </a:lnTo>
                  <a:lnTo>
                    <a:pt x="101" y="24"/>
                  </a:lnTo>
                  <a:lnTo>
                    <a:pt x="88" y="26"/>
                  </a:lnTo>
                  <a:lnTo>
                    <a:pt x="78" y="22"/>
                  </a:lnTo>
                  <a:lnTo>
                    <a:pt x="75" y="15"/>
                  </a:lnTo>
                  <a:lnTo>
                    <a:pt x="63" y="13"/>
                  </a:lnTo>
                  <a:lnTo>
                    <a:pt x="61" y="26"/>
                  </a:lnTo>
                  <a:lnTo>
                    <a:pt x="52" y="32"/>
                  </a:lnTo>
                  <a:lnTo>
                    <a:pt x="38" y="34"/>
                  </a:lnTo>
                  <a:lnTo>
                    <a:pt x="29" y="24"/>
                  </a:lnTo>
                  <a:lnTo>
                    <a:pt x="38" y="24"/>
                  </a:lnTo>
                  <a:lnTo>
                    <a:pt x="48" y="17"/>
                  </a:lnTo>
                  <a:lnTo>
                    <a:pt x="38" y="11"/>
                  </a:lnTo>
                  <a:lnTo>
                    <a:pt x="27" y="15"/>
                  </a:lnTo>
                  <a:lnTo>
                    <a:pt x="21" y="15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8" name="Freeform 230"/>
            <p:cNvSpPr>
              <a:spLocks/>
            </p:cNvSpPr>
            <p:nvPr/>
          </p:nvSpPr>
          <p:spPr bwMode="auto">
            <a:xfrm>
              <a:off x="4066" y="614"/>
              <a:ext cx="23" cy="25"/>
            </a:xfrm>
            <a:custGeom>
              <a:avLst/>
              <a:gdLst>
                <a:gd name="T0" fmla="*/ 0 w 48"/>
                <a:gd name="T1" fmla="*/ 26 h 49"/>
                <a:gd name="T2" fmla="*/ 17 w 48"/>
                <a:gd name="T3" fmla="*/ 38 h 49"/>
                <a:gd name="T4" fmla="*/ 38 w 48"/>
                <a:gd name="T5" fmla="*/ 49 h 49"/>
                <a:gd name="T6" fmla="*/ 35 w 48"/>
                <a:gd name="T7" fmla="*/ 32 h 49"/>
                <a:gd name="T8" fmla="*/ 35 w 48"/>
                <a:gd name="T9" fmla="*/ 22 h 49"/>
                <a:gd name="T10" fmla="*/ 36 w 48"/>
                <a:gd name="T11" fmla="*/ 17 h 49"/>
                <a:gd name="T12" fmla="*/ 48 w 48"/>
                <a:gd name="T13" fmla="*/ 0 h 49"/>
                <a:gd name="T14" fmla="*/ 27 w 48"/>
                <a:gd name="T15" fmla="*/ 13 h 49"/>
                <a:gd name="T16" fmla="*/ 19 w 48"/>
                <a:gd name="T17" fmla="*/ 24 h 49"/>
                <a:gd name="T18" fmla="*/ 14 w 48"/>
                <a:gd name="T19" fmla="*/ 28 h 49"/>
                <a:gd name="T20" fmla="*/ 0 w 48"/>
                <a:gd name="T21" fmla="*/ 26 h 49"/>
                <a:gd name="T22" fmla="*/ 0 w 48"/>
                <a:gd name="T2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9">
                  <a:moveTo>
                    <a:pt x="0" y="26"/>
                  </a:moveTo>
                  <a:lnTo>
                    <a:pt x="17" y="38"/>
                  </a:lnTo>
                  <a:lnTo>
                    <a:pt x="38" y="49"/>
                  </a:lnTo>
                  <a:lnTo>
                    <a:pt x="35" y="32"/>
                  </a:lnTo>
                  <a:lnTo>
                    <a:pt x="35" y="22"/>
                  </a:lnTo>
                  <a:lnTo>
                    <a:pt x="36" y="17"/>
                  </a:lnTo>
                  <a:lnTo>
                    <a:pt x="48" y="0"/>
                  </a:lnTo>
                  <a:lnTo>
                    <a:pt x="27" y="13"/>
                  </a:lnTo>
                  <a:lnTo>
                    <a:pt x="19" y="24"/>
                  </a:lnTo>
                  <a:lnTo>
                    <a:pt x="14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9" name="Freeform 231"/>
            <p:cNvSpPr>
              <a:spLocks/>
            </p:cNvSpPr>
            <p:nvPr/>
          </p:nvSpPr>
          <p:spPr bwMode="auto">
            <a:xfrm>
              <a:off x="4092" y="598"/>
              <a:ext cx="48" cy="58"/>
            </a:xfrm>
            <a:custGeom>
              <a:avLst/>
              <a:gdLst>
                <a:gd name="T0" fmla="*/ 9 w 95"/>
                <a:gd name="T1" fmla="*/ 17 h 116"/>
                <a:gd name="T2" fmla="*/ 38 w 95"/>
                <a:gd name="T3" fmla="*/ 16 h 116"/>
                <a:gd name="T4" fmla="*/ 53 w 95"/>
                <a:gd name="T5" fmla="*/ 23 h 116"/>
                <a:gd name="T6" fmla="*/ 66 w 95"/>
                <a:gd name="T7" fmla="*/ 54 h 116"/>
                <a:gd name="T8" fmla="*/ 70 w 95"/>
                <a:gd name="T9" fmla="*/ 55 h 116"/>
                <a:gd name="T10" fmla="*/ 72 w 95"/>
                <a:gd name="T11" fmla="*/ 65 h 116"/>
                <a:gd name="T12" fmla="*/ 32 w 95"/>
                <a:gd name="T13" fmla="*/ 78 h 116"/>
                <a:gd name="T14" fmla="*/ 81 w 95"/>
                <a:gd name="T15" fmla="*/ 78 h 116"/>
                <a:gd name="T16" fmla="*/ 95 w 95"/>
                <a:gd name="T17" fmla="*/ 116 h 116"/>
                <a:gd name="T18" fmla="*/ 93 w 95"/>
                <a:gd name="T19" fmla="*/ 67 h 116"/>
                <a:gd name="T20" fmla="*/ 93 w 95"/>
                <a:gd name="T21" fmla="*/ 35 h 116"/>
                <a:gd name="T22" fmla="*/ 66 w 95"/>
                <a:gd name="T23" fmla="*/ 8 h 116"/>
                <a:gd name="T24" fmla="*/ 41 w 95"/>
                <a:gd name="T25" fmla="*/ 0 h 116"/>
                <a:gd name="T26" fmla="*/ 19 w 95"/>
                <a:gd name="T27" fmla="*/ 0 h 116"/>
                <a:gd name="T28" fmla="*/ 0 w 95"/>
                <a:gd name="T29" fmla="*/ 16 h 116"/>
                <a:gd name="T30" fmla="*/ 9 w 95"/>
                <a:gd name="T31" fmla="*/ 17 h 116"/>
                <a:gd name="T32" fmla="*/ 9 w 95"/>
                <a:gd name="T33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16">
                  <a:moveTo>
                    <a:pt x="9" y="17"/>
                  </a:moveTo>
                  <a:lnTo>
                    <a:pt x="38" y="16"/>
                  </a:lnTo>
                  <a:lnTo>
                    <a:pt x="53" y="23"/>
                  </a:lnTo>
                  <a:lnTo>
                    <a:pt x="66" y="54"/>
                  </a:lnTo>
                  <a:lnTo>
                    <a:pt x="70" y="55"/>
                  </a:lnTo>
                  <a:lnTo>
                    <a:pt x="72" y="65"/>
                  </a:lnTo>
                  <a:lnTo>
                    <a:pt x="32" y="78"/>
                  </a:lnTo>
                  <a:lnTo>
                    <a:pt x="81" y="78"/>
                  </a:lnTo>
                  <a:lnTo>
                    <a:pt x="95" y="116"/>
                  </a:lnTo>
                  <a:lnTo>
                    <a:pt x="93" y="67"/>
                  </a:lnTo>
                  <a:lnTo>
                    <a:pt x="93" y="35"/>
                  </a:lnTo>
                  <a:lnTo>
                    <a:pt x="66" y="8"/>
                  </a:lnTo>
                  <a:lnTo>
                    <a:pt x="41" y="0"/>
                  </a:lnTo>
                  <a:lnTo>
                    <a:pt x="19" y="0"/>
                  </a:lnTo>
                  <a:lnTo>
                    <a:pt x="0" y="16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0" name="Freeform 232"/>
            <p:cNvSpPr>
              <a:spLocks/>
            </p:cNvSpPr>
            <p:nvPr/>
          </p:nvSpPr>
          <p:spPr bwMode="auto">
            <a:xfrm>
              <a:off x="4180" y="607"/>
              <a:ext cx="56" cy="20"/>
            </a:xfrm>
            <a:custGeom>
              <a:avLst/>
              <a:gdLst>
                <a:gd name="T0" fmla="*/ 50 w 113"/>
                <a:gd name="T1" fmla="*/ 8 h 40"/>
                <a:gd name="T2" fmla="*/ 69 w 113"/>
                <a:gd name="T3" fmla="*/ 10 h 40"/>
                <a:gd name="T4" fmla="*/ 88 w 113"/>
                <a:gd name="T5" fmla="*/ 14 h 40"/>
                <a:gd name="T6" fmla="*/ 113 w 113"/>
                <a:gd name="T7" fmla="*/ 31 h 40"/>
                <a:gd name="T8" fmla="*/ 82 w 113"/>
                <a:gd name="T9" fmla="*/ 19 h 40"/>
                <a:gd name="T10" fmla="*/ 82 w 113"/>
                <a:gd name="T11" fmla="*/ 35 h 40"/>
                <a:gd name="T12" fmla="*/ 69 w 113"/>
                <a:gd name="T13" fmla="*/ 38 h 40"/>
                <a:gd name="T14" fmla="*/ 54 w 113"/>
                <a:gd name="T15" fmla="*/ 36 h 40"/>
                <a:gd name="T16" fmla="*/ 46 w 113"/>
                <a:gd name="T17" fmla="*/ 27 h 40"/>
                <a:gd name="T18" fmla="*/ 56 w 113"/>
                <a:gd name="T19" fmla="*/ 25 h 40"/>
                <a:gd name="T20" fmla="*/ 65 w 113"/>
                <a:gd name="T21" fmla="*/ 27 h 40"/>
                <a:gd name="T22" fmla="*/ 65 w 113"/>
                <a:gd name="T23" fmla="*/ 16 h 40"/>
                <a:gd name="T24" fmla="*/ 44 w 113"/>
                <a:gd name="T25" fmla="*/ 17 h 40"/>
                <a:gd name="T26" fmla="*/ 42 w 113"/>
                <a:gd name="T27" fmla="*/ 12 h 40"/>
                <a:gd name="T28" fmla="*/ 31 w 113"/>
                <a:gd name="T29" fmla="*/ 14 h 40"/>
                <a:gd name="T30" fmla="*/ 21 w 113"/>
                <a:gd name="T31" fmla="*/ 21 h 40"/>
                <a:gd name="T32" fmla="*/ 23 w 113"/>
                <a:gd name="T33" fmla="*/ 35 h 40"/>
                <a:gd name="T34" fmla="*/ 18 w 113"/>
                <a:gd name="T35" fmla="*/ 40 h 40"/>
                <a:gd name="T36" fmla="*/ 0 w 113"/>
                <a:gd name="T37" fmla="*/ 33 h 40"/>
                <a:gd name="T38" fmla="*/ 0 w 113"/>
                <a:gd name="T39" fmla="*/ 25 h 40"/>
                <a:gd name="T40" fmla="*/ 18 w 113"/>
                <a:gd name="T41" fmla="*/ 12 h 40"/>
                <a:gd name="T42" fmla="*/ 44 w 113"/>
                <a:gd name="T43" fmla="*/ 2 h 40"/>
                <a:gd name="T44" fmla="*/ 69 w 113"/>
                <a:gd name="T45" fmla="*/ 0 h 40"/>
                <a:gd name="T46" fmla="*/ 50 w 113"/>
                <a:gd name="T47" fmla="*/ 8 h 40"/>
                <a:gd name="T48" fmla="*/ 50 w 113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40">
                  <a:moveTo>
                    <a:pt x="50" y="8"/>
                  </a:moveTo>
                  <a:lnTo>
                    <a:pt x="69" y="10"/>
                  </a:lnTo>
                  <a:lnTo>
                    <a:pt x="88" y="14"/>
                  </a:lnTo>
                  <a:lnTo>
                    <a:pt x="113" y="31"/>
                  </a:lnTo>
                  <a:lnTo>
                    <a:pt x="82" y="19"/>
                  </a:lnTo>
                  <a:lnTo>
                    <a:pt x="82" y="35"/>
                  </a:lnTo>
                  <a:lnTo>
                    <a:pt x="69" y="38"/>
                  </a:lnTo>
                  <a:lnTo>
                    <a:pt x="54" y="36"/>
                  </a:lnTo>
                  <a:lnTo>
                    <a:pt x="46" y="27"/>
                  </a:lnTo>
                  <a:lnTo>
                    <a:pt x="56" y="25"/>
                  </a:lnTo>
                  <a:lnTo>
                    <a:pt x="65" y="27"/>
                  </a:lnTo>
                  <a:lnTo>
                    <a:pt x="65" y="16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31" y="14"/>
                  </a:lnTo>
                  <a:lnTo>
                    <a:pt x="21" y="21"/>
                  </a:lnTo>
                  <a:lnTo>
                    <a:pt x="23" y="35"/>
                  </a:lnTo>
                  <a:lnTo>
                    <a:pt x="18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18" y="12"/>
                  </a:lnTo>
                  <a:lnTo>
                    <a:pt x="44" y="2"/>
                  </a:lnTo>
                  <a:lnTo>
                    <a:pt x="69" y="0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1" name="Freeform 233"/>
            <p:cNvSpPr>
              <a:spLocks/>
            </p:cNvSpPr>
            <p:nvPr/>
          </p:nvSpPr>
          <p:spPr bwMode="auto">
            <a:xfrm>
              <a:off x="4224" y="608"/>
              <a:ext cx="15" cy="19"/>
            </a:xfrm>
            <a:custGeom>
              <a:avLst/>
              <a:gdLst>
                <a:gd name="T0" fmla="*/ 0 w 28"/>
                <a:gd name="T1" fmla="*/ 0 h 38"/>
                <a:gd name="T2" fmla="*/ 13 w 28"/>
                <a:gd name="T3" fmla="*/ 21 h 38"/>
                <a:gd name="T4" fmla="*/ 13 w 28"/>
                <a:gd name="T5" fmla="*/ 31 h 38"/>
                <a:gd name="T6" fmla="*/ 0 w 28"/>
                <a:gd name="T7" fmla="*/ 38 h 38"/>
                <a:gd name="T8" fmla="*/ 23 w 28"/>
                <a:gd name="T9" fmla="*/ 36 h 38"/>
                <a:gd name="T10" fmla="*/ 28 w 28"/>
                <a:gd name="T11" fmla="*/ 29 h 38"/>
                <a:gd name="T12" fmla="*/ 21 w 28"/>
                <a:gd name="T13" fmla="*/ 15 h 38"/>
                <a:gd name="T14" fmla="*/ 0 w 28"/>
                <a:gd name="T15" fmla="*/ 0 h 38"/>
                <a:gd name="T16" fmla="*/ 0 w 28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8">
                  <a:moveTo>
                    <a:pt x="0" y="0"/>
                  </a:moveTo>
                  <a:lnTo>
                    <a:pt x="13" y="21"/>
                  </a:lnTo>
                  <a:lnTo>
                    <a:pt x="13" y="31"/>
                  </a:lnTo>
                  <a:lnTo>
                    <a:pt x="0" y="38"/>
                  </a:lnTo>
                  <a:lnTo>
                    <a:pt x="23" y="36"/>
                  </a:lnTo>
                  <a:lnTo>
                    <a:pt x="28" y="29"/>
                  </a:lnTo>
                  <a:lnTo>
                    <a:pt x="21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2" name="Freeform 234"/>
            <p:cNvSpPr>
              <a:spLocks/>
            </p:cNvSpPr>
            <p:nvPr/>
          </p:nvSpPr>
          <p:spPr bwMode="auto">
            <a:xfrm>
              <a:off x="4182" y="619"/>
              <a:ext cx="40" cy="22"/>
            </a:xfrm>
            <a:custGeom>
              <a:avLst/>
              <a:gdLst>
                <a:gd name="T0" fmla="*/ 6 w 80"/>
                <a:gd name="T1" fmla="*/ 27 h 46"/>
                <a:gd name="T2" fmla="*/ 12 w 80"/>
                <a:gd name="T3" fmla="*/ 36 h 46"/>
                <a:gd name="T4" fmla="*/ 40 w 80"/>
                <a:gd name="T5" fmla="*/ 46 h 46"/>
                <a:gd name="T6" fmla="*/ 80 w 80"/>
                <a:gd name="T7" fmla="*/ 42 h 46"/>
                <a:gd name="T8" fmla="*/ 40 w 80"/>
                <a:gd name="T9" fmla="*/ 38 h 46"/>
                <a:gd name="T10" fmla="*/ 19 w 80"/>
                <a:gd name="T11" fmla="*/ 31 h 46"/>
                <a:gd name="T12" fmla="*/ 19 w 80"/>
                <a:gd name="T13" fmla="*/ 21 h 46"/>
                <a:gd name="T14" fmla="*/ 65 w 80"/>
                <a:gd name="T15" fmla="*/ 23 h 46"/>
                <a:gd name="T16" fmla="*/ 36 w 80"/>
                <a:gd name="T17" fmla="*/ 13 h 46"/>
                <a:gd name="T18" fmla="*/ 0 w 80"/>
                <a:gd name="T19" fmla="*/ 0 h 46"/>
                <a:gd name="T20" fmla="*/ 6 w 80"/>
                <a:gd name="T21" fmla="*/ 27 h 46"/>
                <a:gd name="T22" fmla="*/ 6 w 80"/>
                <a:gd name="T23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46">
                  <a:moveTo>
                    <a:pt x="6" y="27"/>
                  </a:moveTo>
                  <a:lnTo>
                    <a:pt x="12" y="36"/>
                  </a:lnTo>
                  <a:lnTo>
                    <a:pt x="40" y="46"/>
                  </a:lnTo>
                  <a:lnTo>
                    <a:pt x="80" y="42"/>
                  </a:lnTo>
                  <a:lnTo>
                    <a:pt x="40" y="38"/>
                  </a:lnTo>
                  <a:lnTo>
                    <a:pt x="19" y="31"/>
                  </a:lnTo>
                  <a:lnTo>
                    <a:pt x="19" y="21"/>
                  </a:lnTo>
                  <a:lnTo>
                    <a:pt x="65" y="23"/>
                  </a:lnTo>
                  <a:lnTo>
                    <a:pt x="36" y="13"/>
                  </a:lnTo>
                  <a:lnTo>
                    <a:pt x="0" y="0"/>
                  </a:lnTo>
                  <a:lnTo>
                    <a:pt x="6" y="27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3" name="Freeform 235"/>
            <p:cNvSpPr>
              <a:spLocks/>
            </p:cNvSpPr>
            <p:nvPr/>
          </p:nvSpPr>
          <p:spPr bwMode="auto">
            <a:xfrm>
              <a:off x="4174" y="590"/>
              <a:ext cx="35" cy="65"/>
            </a:xfrm>
            <a:custGeom>
              <a:avLst/>
              <a:gdLst>
                <a:gd name="T0" fmla="*/ 13 w 70"/>
                <a:gd name="T1" fmla="*/ 25 h 129"/>
                <a:gd name="T2" fmla="*/ 0 w 70"/>
                <a:gd name="T3" fmla="*/ 51 h 129"/>
                <a:gd name="T4" fmla="*/ 0 w 70"/>
                <a:gd name="T5" fmla="*/ 80 h 129"/>
                <a:gd name="T6" fmla="*/ 2 w 70"/>
                <a:gd name="T7" fmla="*/ 105 h 129"/>
                <a:gd name="T8" fmla="*/ 19 w 70"/>
                <a:gd name="T9" fmla="*/ 129 h 129"/>
                <a:gd name="T10" fmla="*/ 6 w 70"/>
                <a:gd name="T11" fmla="*/ 84 h 129"/>
                <a:gd name="T12" fmla="*/ 15 w 70"/>
                <a:gd name="T13" fmla="*/ 57 h 129"/>
                <a:gd name="T14" fmla="*/ 27 w 70"/>
                <a:gd name="T15" fmla="*/ 44 h 129"/>
                <a:gd name="T16" fmla="*/ 34 w 70"/>
                <a:gd name="T17" fmla="*/ 27 h 129"/>
                <a:gd name="T18" fmla="*/ 70 w 70"/>
                <a:gd name="T19" fmla="*/ 0 h 129"/>
                <a:gd name="T20" fmla="*/ 19 w 70"/>
                <a:gd name="T21" fmla="*/ 15 h 129"/>
                <a:gd name="T22" fmla="*/ 13 w 70"/>
                <a:gd name="T23" fmla="*/ 25 h 129"/>
                <a:gd name="T24" fmla="*/ 13 w 70"/>
                <a:gd name="T25" fmla="*/ 2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129">
                  <a:moveTo>
                    <a:pt x="13" y="25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2" y="105"/>
                  </a:lnTo>
                  <a:lnTo>
                    <a:pt x="19" y="129"/>
                  </a:lnTo>
                  <a:lnTo>
                    <a:pt x="6" y="84"/>
                  </a:lnTo>
                  <a:lnTo>
                    <a:pt x="15" y="57"/>
                  </a:lnTo>
                  <a:lnTo>
                    <a:pt x="27" y="44"/>
                  </a:lnTo>
                  <a:lnTo>
                    <a:pt x="34" y="27"/>
                  </a:lnTo>
                  <a:lnTo>
                    <a:pt x="70" y="0"/>
                  </a:lnTo>
                  <a:lnTo>
                    <a:pt x="19" y="15"/>
                  </a:lnTo>
                  <a:lnTo>
                    <a:pt x="13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4" name="Freeform 236"/>
            <p:cNvSpPr>
              <a:spLocks/>
            </p:cNvSpPr>
            <p:nvPr/>
          </p:nvSpPr>
          <p:spPr bwMode="auto">
            <a:xfrm>
              <a:off x="4202" y="613"/>
              <a:ext cx="7" cy="10"/>
            </a:xfrm>
            <a:custGeom>
              <a:avLst/>
              <a:gdLst>
                <a:gd name="T0" fmla="*/ 14 w 15"/>
                <a:gd name="T1" fmla="*/ 4 h 21"/>
                <a:gd name="T2" fmla="*/ 15 w 15"/>
                <a:gd name="T3" fmla="*/ 19 h 21"/>
                <a:gd name="T4" fmla="*/ 6 w 15"/>
                <a:gd name="T5" fmla="*/ 21 h 21"/>
                <a:gd name="T6" fmla="*/ 0 w 15"/>
                <a:gd name="T7" fmla="*/ 11 h 21"/>
                <a:gd name="T8" fmla="*/ 0 w 15"/>
                <a:gd name="T9" fmla="*/ 0 h 21"/>
                <a:gd name="T10" fmla="*/ 14 w 15"/>
                <a:gd name="T11" fmla="*/ 4 h 21"/>
                <a:gd name="T12" fmla="*/ 14 w 15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1">
                  <a:moveTo>
                    <a:pt x="14" y="4"/>
                  </a:moveTo>
                  <a:lnTo>
                    <a:pt x="15" y="19"/>
                  </a:lnTo>
                  <a:lnTo>
                    <a:pt x="6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5" name="Freeform 237"/>
            <p:cNvSpPr>
              <a:spLocks/>
            </p:cNvSpPr>
            <p:nvPr/>
          </p:nvSpPr>
          <p:spPr bwMode="auto">
            <a:xfrm>
              <a:off x="4080" y="626"/>
              <a:ext cx="23" cy="20"/>
            </a:xfrm>
            <a:custGeom>
              <a:avLst/>
              <a:gdLst>
                <a:gd name="T0" fmla="*/ 19 w 45"/>
                <a:gd name="T1" fmla="*/ 27 h 40"/>
                <a:gd name="T2" fmla="*/ 38 w 45"/>
                <a:gd name="T3" fmla="*/ 40 h 40"/>
                <a:gd name="T4" fmla="*/ 13 w 45"/>
                <a:gd name="T5" fmla="*/ 33 h 40"/>
                <a:gd name="T6" fmla="*/ 6 w 45"/>
                <a:gd name="T7" fmla="*/ 14 h 40"/>
                <a:gd name="T8" fmla="*/ 0 w 45"/>
                <a:gd name="T9" fmla="*/ 0 h 40"/>
                <a:gd name="T10" fmla="*/ 17 w 45"/>
                <a:gd name="T11" fmla="*/ 2 h 40"/>
                <a:gd name="T12" fmla="*/ 25 w 45"/>
                <a:gd name="T13" fmla="*/ 6 h 40"/>
                <a:gd name="T14" fmla="*/ 45 w 45"/>
                <a:gd name="T15" fmla="*/ 16 h 40"/>
                <a:gd name="T16" fmla="*/ 19 w 45"/>
                <a:gd name="T17" fmla="*/ 12 h 40"/>
                <a:gd name="T18" fmla="*/ 13 w 45"/>
                <a:gd name="T19" fmla="*/ 16 h 40"/>
                <a:gd name="T20" fmla="*/ 19 w 45"/>
                <a:gd name="T21" fmla="*/ 27 h 40"/>
                <a:gd name="T22" fmla="*/ 19 w 45"/>
                <a:gd name="T2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0">
                  <a:moveTo>
                    <a:pt x="19" y="27"/>
                  </a:moveTo>
                  <a:lnTo>
                    <a:pt x="38" y="40"/>
                  </a:lnTo>
                  <a:lnTo>
                    <a:pt x="13" y="33"/>
                  </a:lnTo>
                  <a:lnTo>
                    <a:pt x="6" y="1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25" y="6"/>
                  </a:lnTo>
                  <a:lnTo>
                    <a:pt x="45" y="16"/>
                  </a:lnTo>
                  <a:lnTo>
                    <a:pt x="19" y="12"/>
                  </a:lnTo>
                  <a:lnTo>
                    <a:pt x="13" y="16"/>
                  </a:lnTo>
                  <a:lnTo>
                    <a:pt x="19" y="27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6" name="Freeform 238"/>
            <p:cNvSpPr>
              <a:spLocks/>
            </p:cNvSpPr>
            <p:nvPr/>
          </p:nvSpPr>
          <p:spPr bwMode="auto">
            <a:xfrm>
              <a:off x="3816" y="917"/>
              <a:ext cx="744" cy="525"/>
            </a:xfrm>
            <a:custGeom>
              <a:avLst/>
              <a:gdLst>
                <a:gd name="T0" fmla="*/ 301 w 1489"/>
                <a:gd name="T1" fmla="*/ 993 h 1050"/>
                <a:gd name="T2" fmla="*/ 793 w 1489"/>
                <a:gd name="T3" fmla="*/ 888 h 1050"/>
                <a:gd name="T4" fmla="*/ 966 w 1489"/>
                <a:gd name="T5" fmla="*/ 820 h 1050"/>
                <a:gd name="T6" fmla="*/ 1263 w 1489"/>
                <a:gd name="T7" fmla="*/ 603 h 1050"/>
                <a:gd name="T8" fmla="*/ 1464 w 1489"/>
                <a:gd name="T9" fmla="*/ 257 h 1050"/>
                <a:gd name="T10" fmla="*/ 1474 w 1489"/>
                <a:gd name="T11" fmla="*/ 59 h 1050"/>
                <a:gd name="T12" fmla="*/ 1417 w 1489"/>
                <a:gd name="T13" fmla="*/ 44 h 1050"/>
                <a:gd name="T14" fmla="*/ 1373 w 1489"/>
                <a:gd name="T15" fmla="*/ 63 h 1050"/>
                <a:gd name="T16" fmla="*/ 1253 w 1489"/>
                <a:gd name="T17" fmla="*/ 65 h 1050"/>
                <a:gd name="T18" fmla="*/ 1426 w 1489"/>
                <a:gd name="T19" fmla="*/ 135 h 1050"/>
                <a:gd name="T20" fmla="*/ 1383 w 1489"/>
                <a:gd name="T21" fmla="*/ 148 h 1050"/>
                <a:gd name="T22" fmla="*/ 1171 w 1489"/>
                <a:gd name="T23" fmla="*/ 160 h 1050"/>
                <a:gd name="T24" fmla="*/ 1004 w 1489"/>
                <a:gd name="T25" fmla="*/ 204 h 1050"/>
                <a:gd name="T26" fmla="*/ 1324 w 1489"/>
                <a:gd name="T27" fmla="*/ 166 h 1050"/>
                <a:gd name="T28" fmla="*/ 1436 w 1489"/>
                <a:gd name="T29" fmla="*/ 224 h 1050"/>
                <a:gd name="T30" fmla="*/ 1310 w 1489"/>
                <a:gd name="T31" fmla="*/ 295 h 1050"/>
                <a:gd name="T32" fmla="*/ 1322 w 1489"/>
                <a:gd name="T33" fmla="*/ 321 h 1050"/>
                <a:gd name="T34" fmla="*/ 1344 w 1489"/>
                <a:gd name="T35" fmla="*/ 354 h 1050"/>
                <a:gd name="T36" fmla="*/ 1200 w 1489"/>
                <a:gd name="T37" fmla="*/ 340 h 1050"/>
                <a:gd name="T38" fmla="*/ 1033 w 1489"/>
                <a:gd name="T39" fmla="*/ 306 h 1050"/>
                <a:gd name="T40" fmla="*/ 1063 w 1489"/>
                <a:gd name="T41" fmla="*/ 335 h 1050"/>
                <a:gd name="T42" fmla="*/ 1253 w 1489"/>
                <a:gd name="T43" fmla="*/ 386 h 1050"/>
                <a:gd name="T44" fmla="*/ 1384 w 1489"/>
                <a:gd name="T45" fmla="*/ 371 h 1050"/>
                <a:gd name="T46" fmla="*/ 1297 w 1489"/>
                <a:gd name="T47" fmla="*/ 420 h 1050"/>
                <a:gd name="T48" fmla="*/ 1113 w 1489"/>
                <a:gd name="T49" fmla="*/ 373 h 1050"/>
                <a:gd name="T50" fmla="*/ 1221 w 1489"/>
                <a:gd name="T51" fmla="*/ 436 h 1050"/>
                <a:gd name="T52" fmla="*/ 1270 w 1489"/>
                <a:gd name="T53" fmla="*/ 527 h 1050"/>
                <a:gd name="T54" fmla="*/ 1236 w 1489"/>
                <a:gd name="T55" fmla="*/ 582 h 1050"/>
                <a:gd name="T56" fmla="*/ 1086 w 1489"/>
                <a:gd name="T57" fmla="*/ 597 h 1050"/>
                <a:gd name="T58" fmla="*/ 919 w 1489"/>
                <a:gd name="T59" fmla="*/ 610 h 1050"/>
                <a:gd name="T60" fmla="*/ 822 w 1489"/>
                <a:gd name="T61" fmla="*/ 553 h 1050"/>
                <a:gd name="T62" fmla="*/ 951 w 1489"/>
                <a:gd name="T63" fmla="*/ 637 h 1050"/>
                <a:gd name="T64" fmla="*/ 1162 w 1489"/>
                <a:gd name="T65" fmla="*/ 647 h 1050"/>
                <a:gd name="T66" fmla="*/ 1069 w 1489"/>
                <a:gd name="T67" fmla="*/ 690 h 1050"/>
                <a:gd name="T68" fmla="*/ 901 w 1489"/>
                <a:gd name="T69" fmla="*/ 656 h 1050"/>
                <a:gd name="T70" fmla="*/ 848 w 1489"/>
                <a:gd name="T71" fmla="*/ 702 h 1050"/>
                <a:gd name="T72" fmla="*/ 911 w 1489"/>
                <a:gd name="T73" fmla="*/ 707 h 1050"/>
                <a:gd name="T74" fmla="*/ 928 w 1489"/>
                <a:gd name="T75" fmla="*/ 803 h 1050"/>
                <a:gd name="T76" fmla="*/ 749 w 1489"/>
                <a:gd name="T77" fmla="*/ 799 h 1050"/>
                <a:gd name="T78" fmla="*/ 734 w 1489"/>
                <a:gd name="T79" fmla="*/ 823 h 1050"/>
                <a:gd name="T80" fmla="*/ 643 w 1489"/>
                <a:gd name="T81" fmla="*/ 852 h 1050"/>
                <a:gd name="T82" fmla="*/ 453 w 1489"/>
                <a:gd name="T83" fmla="*/ 806 h 1050"/>
                <a:gd name="T84" fmla="*/ 403 w 1489"/>
                <a:gd name="T85" fmla="*/ 867 h 1050"/>
                <a:gd name="T86" fmla="*/ 346 w 1489"/>
                <a:gd name="T87" fmla="*/ 896 h 1050"/>
                <a:gd name="T88" fmla="*/ 257 w 1489"/>
                <a:gd name="T89" fmla="*/ 955 h 1050"/>
                <a:gd name="T90" fmla="*/ 200 w 1489"/>
                <a:gd name="T91" fmla="*/ 979 h 1050"/>
                <a:gd name="T92" fmla="*/ 168 w 1489"/>
                <a:gd name="T93" fmla="*/ 947 h 1050"/>
                <a:gd name="T94" fmla="*/ 177 w 1489"/>
                <a:gd name="T95" fmla="*/ 1002 h 1050"/>
                <a:gd name="T96" fmla="*/ 139 w 1489"/>
                <a:gd name="T97" fmla="*/ 970 h 1050"/>
                <a:gd name="T98" fmla="*/ 128 w 1489"/>
                <a:gd name="T99" fmla="*/ 987 h 1050"/>
                <a:gd name="T100" fmla="*/ 84 w 1489"/>
                <a:gd name="T101" fmla="*/ 1019 h 1050"/>
                <a:gd name="T102" fmla="*/ 0 w 1489"/>
                <a:gd name="T103" fmla="*/ 911 h 1050"/>
                <a:gd name="T104" fmla="*/ 16 w 1489"/>
                <a:gd name="T105" fmla="*/ 105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9" h="1050">
                  <a:moveTo>
                    <a:pt x="16" y="1050"/>
                  </a:moveTo>
                  <a:lnTo>
                    <a:pt x="301" y="993"/>
                  </a:lnTo>
                  <a:lnTo>
                    <a:pt x="687" y="915"/>
                  </a:lnTo>
                  <a:lnTo>
                    <a:pt x="793" y="888"/>
                  </a:lnTo>
                  <a:lnTo>
                    <a:pt x="905" y="846"/>
                  </a:lnTo>
                  <a:lnTo>
                    <a:pt x="966" y="820"/>
                  </a:lnTo>
                  <a:lnTo>
                    <a:pt x="1057" y="755"/>
                  </a:lnTo>
                  <a:lnTo>
                    <a:pt x="1263" y="603"/>
                  </a:lnTo>
                  <a:lnTo>
                    <a:pt x="1415" y="388"/>
                  </a:lnTo>
                  <a:lnTo>
                    <a:pt x="1464" y="257"/>
                  </a:lnTo>
                  <a:lnTo>
                    <a:pt x="1489" y="112"/>
                  </a:lnTo>
                  <a:lnTo>
                    <a:pt x="1474" y="59"/>
                  </a:lnTo>
                  <a:lnTo>
                    <a:pt x="1415" y="0"/>
                  </a:lnTo>
                  <a:lnTo>
                    <a:pt x="1417" y="44"/>
                  </a:lnTo>
                  <a:lnTo>
                    <a:pt x="1417" y="101"/>
                  </a:lnTo>
                  <a:lnTo>
                    <a:pt x="1373" y="63"/>
                  </a:lnTo>
                  <a:lnTo>
                    <a:pt x="1221" y="50"/>
                  </a:lnTo>
                  <a:lnTo>
                    <a:pt x="1253" y="65"/>
                  </a:lnTo>
                  <a:lnTo>
                    <a:pt x="1360" y="86"/>
                  </a:lnTo>
                  <a:lnTo>
                    <a:pt x="1426" y="135"/>
                  </a:lnTo>
                  <a:lnTo>
                    <a:pt x="1441" y="173"/>
                  </a:lnTo>
                  <a:lnTo>
                    <a:pt x="1383" y="148"/>
                  </a:lnTo>
                  <a:lnTo>
                    <a:pt x="1306" y="148"/>
                  </a:lnTo>
                  <a:lnTo>
                    <a:pt x="1171" y="160"/>
                  </a:lnTo>
                  <a:lnTo>
                    <a:pt x="1059" y="173"/>
                  </a:lnTo>
                  <a:lnTo>
                    <a:pt x="1004" y="204"/>
                  </a:lnTo>
                  <a:lnTo>
                    <a:pt x="1122" y="185"/>
                  </a:lnTo>
                  <a:lnTo>
                    <a:pt x="1324" y="166"/>
                  </a:lnTo>
                  <a:lnTo>
                    <a:pt x="1400" y="181"/>
                  </a:lnTo>
                  <a:lnTo>
                    <a:pt x="1436" y="224"/>
                  </a:lnTo>
                  <a:lnTo>
                    <a:pt x="1383" y="274"/>
                  </a:lnTo>
                  <a:lnTo>
                    <a:pt x="1310" y="295"/>
                  </a:lnTo>
                  <a:lnTo>
                    <a:pt x="1194" y="318"/>
                  </a:lnTo>
                  <a:lnTo>
                    <a:pt x="1322" y="321"/>
                  </a:lnTo>
                  <a:lnTo>
                    <a:pt x="1394" y="308"/>
                  </a:lnTo>
                  <a:lnTo>
                    <a:pt x="1344" y="354"/>
                  </a:lnTo>
                  <a:lnTo>
                    <a:pt x="1263" y="354"/>
                  </a:lnTo>
                  <a:lnTo>
                    <a:pt x="1200" y="340"/>
                  </a:lnTo>
                  <a:lnTo>
                    <a:pt x="1095" y="318"/>
                  </a:lnTo>
                  <a:lnTo>
                    <a:pt x="1033" y="306"/>
                  </a:lnTo>
                  <a:lnTo>
                    <a:pt x="957" y="306"/>
                  </a:lnTo>
                  <a:lnTo>
                    <a:pt x="1063" y="335"/>
                  </a:lnTo>
                  <a:lnTo>
                    <a:pt x="1219" y="367"/>
                  </a:lnTo>
                  <a:lnTo>
                    <a:pt x="1253" y="386"/>
                  </a:lnTo>
                  <a:lnTo>
                    <a:pt x="1335" y="373"/>
                  </a:lnTo>
                  <a:lnTo>
                    <a:pt x="1384" y="371"/>
                  </a:lnTo>
                  <a:lnTo>
                    <a:pt x="1356" y="420"/>
                  </a:lnTo>
                  <a:lnTo>
                    <a:pt x="1297" y="420"/>
                  </a:lnTo>
                  <a:lnTo>
                    <a:pt x="1181" y="379"/>
                  </a:lnTo>
                  <a:lnTo>
                    <a:pt x="1113" y="373"/>
                  </a:lnTo>
                  <a:lnTo>
                    <a:pt x="1162" y="405"/>
                  </a:lnTo>
                  <a:lnTo>
                    <a:pt x="1221" y="436"/>
                  </a:lnTo>
                  <a:lnTo>
                    <a:pt x="1327" y="453"/>
                  </a:lnTo>
                  <a:lnTo>
                    <a:pt x="1270" y="527"/>
                  </a:lnTo>
                  <a:lnTo>
                    <a:pt x="1211" y="534"/>
                  </a:lnTo>
                  <a:lnTo>
                    <a:pt x="1236" y="582"/>
                  </a:lnTo>
                  <a:lnTo>
                    <a:pt x="1204" y="605"/>
                  </a:lnTo>
                  <a:lnTo>
                    <a:pt x="1086" y="597"/>
                  </a:lnTo>
                  <a:lnTo>
                    <a:pt x="987" y="597"/>
                  </a:lnTo>
                  <a:lnTo>
                    <a:pt x="919" y="610"/>
                  </a:lnTo>
                  <a:lnTo>
                    <a:pt x="869" y="586"/>
                  </a:lnTo>
                  <a:lnTo>
                    <a:pt x="822" y="553"/>
                  </a:lnTo>
                  <a:lnTo>
                    <a:pt x="879" y="605"/>
                  </a:lnTo>
                  <a:lnTo>
                    <a:pt x="951" y="637"/>
                  </a:lnTo>
                  <a:lnTo>
                    <a:pt x="1057" y="637"/>
                  </a:lnTo>
                  <a:lnTo>
                    <a:pt x="1162" y="647"/>
                  </a:lnTo>
                  <a:lnTo>
                    <a:pt x="1139" y="675"/>
                  </a:lnTo>
                  <a:lnTo>
                    <a:pt x="1069" y="690"/>
                  </a:lnTo>
                  <a:lnTo>
                    <a:pt x="976" y="685"/>
                  </a:lnTo>
                  <a:lnTo>
                    <a:pt x="901" y="656"/>
                  </a:lnTo>
                  <a:lnTo>
                    <a:pt x="835" y="618"/>
                  </a:lnTo>
                  <a:lnTo>
                    <a:pt x="848" y="702"/>
                  </a:lnTo>
                  <a:lnTo>
                    <a:pt x="869" y="669"/>
                  </a:lnTo>
                  <a:lnTo>
                    <a:pt x="911" y="707"/>
                  </a:lnTo>
                  <a:lnTo>
                    <a:pt x="1004" y="755"/>
                  </a:lnTo>
                  <a:lnTo>
                    <a:pt x="928" y="803"/>
                  </a:lnTo>
                  <a:lnTo>
                    <a:pt x="810" y="829"/>
                  </a:lnTo>
                  <a:lnTo>
                    <a:pt x="749" y="799"/>
                  </a:lnTo>
                  <a:lnTo>
                    <a:pt x="719" y="711"/>
                  </a:lnTo>
                  <a:lnTo>
                    <a:pt x="734" y="823"/>
                  </a:lnTo>
                  <a:lnTo>
                    <a:pt x="719" y="873"/>
                  </a:lnTo>
                  <a:lnTo>
                    <a:pt x="643" y="852"/>
                  </a:lnTo>
                  <a:lnTo>
                    <a:pt x="535" y="852"/>
                  </a:lnTo>
                  <a:lnTo>
                    <a:pt x="453" y="806"/>
                  </a:lnTo>
                  <a:lnTo>
                    <a:pt x="468" y="867"/>
                  </a:lnTo>
                  <a:lnTo>
                    <a:pt x="403" y="867"/>
                  </a:lnTo>
                  <a:lnTo>
                    <a:pt x="268" y="844"/>
                  </a:lnTo>
                  <a:lnTo>
                    <a:pt x="346" y="896"/>
                  </a:lnTo>
                  <a:lnTo>
                    <a:pt x="339" y="939"/>
                  </a:lnTo>
                  <a:lnTo>
                    <a:pt x="257" y="955"/>
                  </a:lnTo>
                  <a:lnTo>
                    <a:pt x="219" y="993"/>
                  </a:lnTo>
                  <a:lnTo>
                    <a:pt x="200" y="979"/>
                  </a:lnTo>
                  <a:lnTo>
                    <a:pt x="219" y="947"/>
                  </a:lnTo>
                  <a:lnTo>
                    <a:pt x="168" y="947"/>
                  </a:lnTo>
                  <a:lnTo>
                    <a:pt x="185" y="976"/>
                  </a:lnTo>
                  <a:lnTo>
                    <a:pt x="177" y="1002"/>
                  </a:lnTo>
                  <a:lnTo>
                    <a:pt x="143" y="1002"/>
                  </a:lnTo>
                  <a:lnTo>
                    <a:pt x="139" y="970"/>
                  </a:lnTo>
                  <a:lnTo>
                    <a:pt x="95" y="970"/>
                  </a:lnTo>
                  <a:lnTo>
                    <a:pt x="128" y="987"/>
                  </a:lnTo>
                  <a:lnTo>
                    <a:pt x="118" y="1008"/>
                  </a:lnTo>
                  <a:lnTo>
                    <a:pt x="84" y="1019"/>
                  </a:lnTo>
                  <a:lnTo>
                    <a:pt x="57" y="985"/>
                  </a:lnTo>
                  <a:lnTo>
                    <a:pt x="0" y="911"/>
                  </a:lnTo>
                  <a:lnTo>
                    <a:pt x="16" y="1050"/>
                  </a:lnTo>
                  <a:lnTo>
                    <a:pt x="16" y="1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7" name="Freeform 239"/>
            <p:cNvSpPr>
              <a:spLocks/>
            </p:cNvSpPr>
            <p:nvPr/>
          </p:nvSpPr>
          <p:spPr bwMode="auto">
            <a:xfrm>
              <a:off x="4031" y="968"/>
              <a:ext cx="401" cy="240"/>
            </a:xfrm>
            <a:custGeom>
              <a:avLst/>
              <a:gdLst>
                <a:gd name="T0" fmla="*/ 420 w 800"/>
                <a:gd name="T1" fmla="*/ 36 h 479"/>
                <a:gd name="T2" fmla="*/ 293 w 800"/>
                <a:gd name="T3" fmla="*/ 150 h 479"/>
                <a:gd name="T4" fmla="*/ 162 w 800"/>
                <a:gd name="T5" fmla="*/ 270 h 479"/>
                <a:gd name="T6" fmla="*/ 21 w 800"/>
                <a:gd name="T7" fmla="*/ 435 h 479"/>
                <a:gd name="T8" fmla="*/ 0 w 800"/>
                <a:gd name="T9" fmla="*/ 479 h 479"/>
                <a:gd name="T10" fmla="*/ 55 w 800"/>
                <a:gd name="T11" fmla="*/ 473 h 479"/>
                <a:gd name="T12" fmla="*/ 144 w 800"/>
                <a:gd name="T13" fmla="*/ 424 h 479"/>
                <a:gd name="T14" fmla="*/ 184 w 800"/>
                <a:gd name="T15" fmla="*/ 412 h 479"/>
                <a:gd name="T16" fmla="*/ 222 w 800"/>
                <a:gd name="T17" fmla="*/ 469 h 479"/>
                <a:gd name="T18" fmla="*/ 222 w 800"/>
                <a:gd name="T19" fmla="*/ 409 h 479"/>
                <a:gd name="T20" fmla="*/ 276 w 800"/>
                <a:gd name="T21" fmla="*/ 371 h 479"/>
                <a:gd name="T22" fmla="*/ 378 w 800"/>
                <a:gd name="T23" fmla="*/ 285 h 479"/>
                <a:gd name="T24" fmla="*/ 485 w 800"/>
                <a:gd name="T25" fmla="*/ 251 h 479"/>
                <a:gd name="T26" fmla="*/ 528 w 800"/>
                <a:gd name="T27" fmla="*/ 251 h 479"/>
                <a:gd name="T28" fmla="*/ 479 w 800"/>
                <a:gd name="T29" fmla="*/ 237 h 479"/>
                <a:gd name="T30" fmla="*/ 405 w 800"/>
                <a:gd name="T31" fmla="*/ 237 h 479"/>
                <a:gd name="T32" fmla="*/ 431 w 800"/>
                <a:gd name="T33" fmla="*/ 218 h 479"/>
                <a:gd name="T34" fmla="*/ 475 w 800"/>
                <a:gd name="T35" fmla="*/ 215 h 479"/>
                <a:gd name="T36" fmla="*/ 492 w 800"/>
                <a:gd name="T37" fmla="*/ 186 h 479"/>
                <a:gd name="T38" fmla="*/ 578 w 800"/>
                <a:gd name="T39" fmla="*/ 180 h 479"/>
                <a:gd name="T40" fmla="*/ 696 w 800"/>
                <a:gd name="T41" fmla="*/ 205 h 479"/>
                <a:gd name="T42" fmla="*/ 766 w 800"/>
                <a:gd name="T43" fmla="*/ 224 h 479"/>
                <a:gd name="T44" fmla="*/ 643 w 800"/>
                <a:gd name="T45" fmla="*/ 167 h 479"/>
                <a:gd name="T46" fmla="*/ 578 w 800"/>
                <a:gd name="T47" fmla="*/ 156 h 479"/>
                <a:gd name="T48" fmla="*/ 496 w 800"/>
                <a:gd name="T49" fmla="*/ 165 h 479"/>
                <a:gd name="T50" fmla="*/ 546 w 800"/>
                <a:gd name="T51" fmla="*/ 144 h 479"/>
                <a:gd name="T52" fmla="*/ 555 w 800"/>
                <a:gd name="T53" fmla="*/ 118 h 479"/>
                <a:gd name="T54" fmla="*/ 686 w 800"/>
                <a:gd name="T55" fmla="*/ 129 h 479"/>
                <a:gd name="T56" fmla="*/ 717 w 800"/>
                <a:gd name="T57" fmla="*/ 118 h 479"/>
                <a:gd name="T58" fmla="*/ 643 w 800"/>
                <a:gd name="T59" fmla="*/ 110 h 479"/>
                <a:gd name="T60" fmla="*/ 546 w 800"/>
                <a:gd name="T61" fmla="*/ 97 h 479"/>
                <a:gd name="T62" fmla="*/ 593 w 800"/>
                <a:gd name="T63" fmla="*/ 63 h 479"/>
                <a:gd name="T64" fmla="*/ 707 w 800"/>
                <a:gd name="T65" fmla="*/ 26 h 479"/>
                <a:gd name="T66" fmla="*/ 800 w 800"/>
                <a:gd name="T67" fmla="*/ 26 h 479"/>
                <a:gd name="T68" fmla="*/ 701 w 800"/>
                <a:gd name="T69" fmla="*/ 9 h 479"/>
                <a:gd name="T70" fmla="*/ 593 w 800"/>
                <a:gd name="T71" fmla="*/ 47 h 479"/>
                <a:gd name="T72" fmla="*/ 646 w 800"/>
                <a:gd name="T73" fmla="*/ 0 h 479"/>
                <a:gd name="T74" fmla="*/ 557 w 800"/>
                <a:gd name="T75" fmla="*/ 38 h 479"/>
                <a:gd name="T76" fmla="*/ 464 w 800"/>
                <a:gd name="T77" fmla="*/ 101 h 479"/>
                <a:gd name="T78" fmla="*/ 405 w 800"/>
                <a:gd name="T79" fmla="*/ 182 h 479"/>
                <a:gd name="T80" fmla="*/ 357 w 800"/>
                <a:gd name="T81" fmla="*/ 256 h 479"/>
                <a:gd name="T82" fmla="*/ 279 w 800"/>
                <a:gd name="T83" fmla="*/ 338 h 479"/>
                <a:gd name="T84" fmla="*/ 162 w 800"/>
                <a:gd name="T85" fmla="*/ 407 h 479"/>
                <a:gd name="T86" fmla="*/ 80 w 800"/>
                <a:gd name="T87" fmla="*/ 447 h 479"/>
                <a:gd name="T88" fmla="*/ 177 w 800"/>
                <a:gd name="T89" fmla="*/ 312 h 479"/>
                <a:gd name="T90" fmla="*/ 319 w 800"/>
                <a:gd name="T91" fmla="*/ 161 h 479"/>
                <a:gd name="T92" fmla="*/ 420 w 800"/>
                <a:gd name="T93" fmla="*/ 36 h 479"/>
                <a:gd name="T94" fmla="*/ 420 w 800"/>
                <a:gd name="T95" fmla="*/ 3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0" h="479">
                  <a:moveTo>
                    <a:pt x="420" y="36"/>
                  </a:moveTo>
                  <a:lnTo>
                    <a:pt x="293" y="150"/>
                  </a:lnTo>
                  <a:lnTo>
                    <a:pt x="162" y="270"/>
                  </a:lnTo>
                  <a:lnTo>
                    <a:pt x="21" y="435"/>
                  </a:lnTo>
                  <a:lnTo>
                    <a:pt x="0" y="479"/>
                  </a:lnTo>
                  <a:lnTo>
                    <a:pt x="55" y="473"/>
                  </a:lnTo>
                  <a:lnTo>
                    <a:pt x="144" y="424"/>
                  </a:lnTo>
                  <a:lnTo>
                    <a:pt x="184" y="412"/>
                  </a:lnTo>
                  <a:lnTo>
                    <a:pt x="222" y="469"/>
                  </a:lnTo>
                  <a:lnTo>
                    <a:pt x="222" y="409"/>
                  </a:lnTo>
                  <a:lnTo>
                    <a:pt x="276" y="371"/>
                  </a:lnTo>
                  <a:lnTo>
                    <a:pt x="378" y="285"/>
                  </a:lnTo>
                  <a:lnTo>
                    <a:pt x="485" y="251"/>
                  </a:lnTo>
                  <a:lnTo>
                    <a:pt x="528" y="251"/>
                  </a:lnTo>
                  <a:lnTo>
                    <a:pt x="479" y="237"/>
                  </a:lnTo>
                  <a:lnTo>
                    <a:pt x="405" y="237"/>
                  </a:lnTo>
                  <a:lnTo>
                    <a:pt x="431" y="218"/>
                  </a:lnTo>
                  <a:lnTo>
                    <a:pt x="475" y="215"/>
                  </a:lnTo>
                  <a:lnTo>
                    <a:pt x="492" y="186"/>
                  </a:lnTo>
                  <a:lnTo>
                    <a:pt x="578" y="180"/>
                  </a:lnTo>
                  <a:lnTo>
                    <a:pt x="696" y="205"/>
                  </a:lnTo>
                  <a:lnTo>
                    <a:pt x="766" y="224"/>
                  </a:lnTo>
                  <a:lnTo>
                    <a:pt x="643" y="167"/>
                  </a:lnTo>
                  <a:lnTo>
                    <a:pt x="578" y="156"/>
                  </a:lnTo>
                  <a:lnTo>
                    <a:pt x="496" y="165"/>
                  </a:lnTo>
                  <a:lnTo>
                    <a:pt x="546" y="144"/>
                  </a:lnTo>
                  <a:lnTo>
                    <a:pt x="555" y="118"/>
                  </a:lnTo>
                  <a:lnTo>
                    <a:pt x="686" y="129"/>
                  </a:lnTo>
                  <a:lnTo>
                    <a:pt x="717" y="118"/>
                  </a:lnTo>
                  <a:lnTo>
                    <a:pt x="643" y="110"/>
                  </a:lnTo>
                  <a:lnTo>
                    <a:pt x="546" y="97"/>
                  </a:lnTo>
                  <a:lnTo>
                    <a:pt x="593" y="63"/>
                  </a:lnTo>
                  <a:lnTo>
                    <a:pt x="707" y="26"/>
                  </a:lnTo>
                  <a:lnTo>
                    <a:pt x="800" y="26"/>
                  </a:lnTo>
                  <a:lnTo>
                    <a:pt x="701" y="9"/>
                  </a:lnTo>
                  <a:lnTo>
                    <a:pt x="593" y="47"/>
                  </a:lnTo>
                  <a:lnTo>
                    <a:pt x="646" y="0"/>
                  </a:lnTo>
                  <a:lnTo>
                    <a:pt x="557" y="38"/>
                  </a:lnTo>
                  <a:lnTo>
                    <a:pt x="464" y="101"/>
                  </a:lnTo>
                  <a:lnTo>
                    <a:pt x="405" y="182"/>
                  </a:lnTo>
                  <a:lnTo>
                    <a:pt x="357" y="256"/>
                  </a:lnTo>
                  <a:lnTo>
                    <a:pt x="279" y="338"/>
                  </a:lnTo>
                  <a:lnTo>
                    <a:pt x="162" y="407"/>
                  </a:lnTo>
                  <a:lnTo>
                    <a:pt x="80" y="447"/>
                  </a:lnTo>
                  <a:lnTo>
                    <a:pt x="177" y="312"/>
                  </a:lnTo>
                  <a:lnTo>
                    <a:pt x="319" y="161"/>
                  </a:lnTo>
                  <a:lnTo>
                    <a:pt x="420" y="36"/>
                  </a:lnTo>
                  <a:lnTo>
                    <a:pt x="42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8" name="Freeform 240"/>
            <p:cNvSpPr>
              <a:spLocks/>
            </p:cNvSpPr>
            <p:nvPr/>
          </p:nvSpPr>
          <p:spPr bwMode="auto">
            <a:xfrm>
              <a:off x="4409" y="962"/>
              <a:ext cx="99" cy="22"/>
            </a:xfrm>
            <a:custGeom>
              <a:avLst/>
              <a:gdLst>
                <a:gd name="T0" fmla="*/ 32 w 197"/>
                <a:gd name="T1" fmla="*/ 0 h 43"/>
                <a:gd name="T2" fmla="*/ 137 w 197"/>
                <a:gd name="T3" fmla="*/ 0 h 43"/>
                <a:gd name="T4" fmla="*/ 197 w 197"/>
                <a:gd name="T5" fmla="*/ 43 h 43"/>
                <a:gd name="T6" fmla="*/ 119 w 197"/>
                <a:gd name="T7" fmla="*/ 28 h 43"/>
                <a:gd name="T8" fmla="*/ 0 w 197"/>
                <a:gd name="T9" fmla="*/ 13 h 43"/>
                <a:gd name="T10" fmla="*/ 32 w 197"/>
                <a:gd name="T11" fmla="*/ 0 h 43"/>
                <a:gd name="T12" fmla="*/ 32 w 19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43">
                  <a:moveTo>
                    <a:pt x="32" y="0"/>
                  </a:moveTo>
                  <a:lnTo>
                    <a:pt x="137" y="0"/>
                  </a:lnTo>
                  <a:lnTo>
                    <a:pt x="197" y="43"/>
                  </a:lnTo>
                  <a:lnTo>
                    <a:pt x="119" y="28"/>
                  </a:lnTo>
                  <a:lnTo>
                    <a:pt x="0" y="13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9" name="Freeform 241"/>
            <p:cNvSpPr>
              <a:spLocks/>
            </p:cNvSpPr>
            <p:nvPr/>
          </p:nvSpPr>
          <p:spPr bwMode="auto">
            <a:xfrm>
              <a:off x="4191" y="1183"/>
              <a:ext cx="25" cy="111"/>
            </a:xfrm>
            <a:custGeom>
              <a:avLst/>
              <a:gdLst>
                <a:gd name="T0" fmla="*/ 0 w 50"/>
                <a:gd name="T1" fmla="*/ 0 h 220"/>
                <a:gd name="T2" fmla="*/ 19 w 50"/>
                <a:gd name="T3" fmla="*/ 96 h 220"/>
                <a:gd name="T4" fmla="*/ 25 w 50"/>
                <a:gd name="T5" fmla="*/ 193 h 220"/>
                <a:gd name="T6" fmla="*/ 50 w 50"/>
                <a:gd name="T7" fmla="*/ 220 h 220"/>
                <a:gd name="T8" fmla="*/ 50 w 50"/>
                <a:gd name="T9" fmla="*/ 119 h 220"/>
                <a:gd name="T10" fmla="*/ 50 w 50"/>
                <a:gd name="T11" fmla="*/ 43 h 220"/>
                <a:gd name="T12" fmla="*/ 0 w 50"/>
                <a:gd name="T13" fmla="*/ 0 h 220"/>
                <a:gd name="T14" fmla="*/ 0 w 50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20">
                  <a:moveTo>
                    <a:pt x="0" y="0"/>
                  </a:moveTo>
                  <a:lnTo>
                    <a:pt x="19" y="96"/>
                  </a:lnTo>
                  <a:lnTo>
                    <a:pt x="25" y="193"/>
                  </a:lnTo>
                  <a:lnTo>
                    <a:pt x="50" y="220"/>
                  </a:lnTo>
                  <a:lnTo>
                    <a:pt x="50" y="119"/>
                  </a:lnTo>
                  <a:lnTo>
                    <a:pt x="50" y="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0" name="Freeform 242"/>
            <p:cNvSpPr>
              <a:spLocks/>
            </p:cNvSpPr>
            <p:nvPr/>
          </p:nvSpPr>
          <p:spPr bwMode="auto">
            <a:xfrm>
              <a:off x="4159" y="1172"/>
              <a:ext cx="21" cy="57"/>
            </a:xfrm>
            <a:custGeom>
              <a:avLst/>
              <a:gdLst>
                <a:gd name="T0" fmla="*/ 21 w 41"/>
                <a:gd name="T1" fmla="*/ 0 h 114"/>
                <a:gd name="T2" fmla="*/ 41 w 41"/>
                <a:gd name="T3" fmla="*/ 13 h 114"/>
                <a:gd name="T4" fmla="*/ 32 w 41"/>
                <a:gd name="T5" fmla="*/ 61 h 114"/>
                <a:gd name="T6" fmla="*/ 32 w 41"/>
                <a:gd name="T7" fmla="*/ 114 h 114"/>
                <a:gd name="T8" fmla="*/ 0 w 41"/>
                <a:gd name="T9" fmla="*/ 55 h 114"/>
                <a:gd name="T10" fmla="*/ 21 w 41"/>
                <a:gd name="T11" fmla="*/ 0 h 114"/>
                <a:gd name="T12" fmla="*/ 21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21" y="0"/>
                  </a:moveTo>
                  <a:lnTo>
                    <a:pt x="41" y="13"/>
                  </a:lnTo>
                  <a:lnTo>
                    <a:pt x="32" y="61"/>
                  </a:lnTo>
                  <a:lnTo>
                    <a:pt x="32" y="114"/>
                  </a:lnTo>
                  <a:lnTo>
                    <a:pt x="0" y="55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1" name="Freeform 243"/>
            <p:cNvSpPr>
              <a:spLocks/>
            </p:cNvSpPr>
            <p:nvPr/>
          </p:nvSpPr>
          <p:spPr bwMode="auto">
            <a:xfrm>
              <a:off x="4104" y="1219"/>
              <a:ext cx="76" cy="101"/>
            </a:xfrm>
            <a:custGeom>
              <a:avLst/>
              <a:gdLst>
                <a:gd name="T0" fmla="*/ 97 w 152"/>
                <a:gd name="T1" fmla="*/ 45 h 201"/>
                <a:gd name="T2" fmla="*/ 0 w 152"/>
                <a:gd name="T3" fmla="*/ 0 h 201"/>
                <a:gd name="T4" fmla="*/ 82 w 152"/>
                <a:gd name="T5" fmla="*/ 74 h 201"/>
                <a:gd name="T6" fmla="*/ 130 w 152"/>
                <a:gd name="T7" fmla="*/ 137 h 201"/>
                <a:gd name="T8" fmla="*/ 126 w 152"/>
                <a:gd name="T9" fmla="*/ 201 h 201"/>
                <a:gd name="T10" fmla="*/ 152 w 152"/>
                <a:gd name="T11" fmla="*/ 154 h 201"/>
                <a:gd name="T12" fmla="*/ 143 w 152"/>
                <a:gd name="T13" fmla="*/ 101 h 201"/>
                <a:gd name="T14" fmla="*/ 97 w 152"/>
                <a:gd name="T15" fmla="*/ 45 h 201"/>
                <a:gd name="T16" fmla="*/ 97 w 152"/>
                <a:gd name="T17" fmla="*/ 4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201">
                  <a:moveTo>
                    <a:pt x="97" y="45"/>
                  </a:moveTo>
                  <a:lnTo>
                    <a:pt x="0" y="0"/>
                  </a:lnTo>
                  <a:lnTo>
                    <a:pt x="82" y="74"/>
                  </a:lnTo>
                  <a:lnTo>
                    <a:pt x="130" y="137"/>
                  </a:lnTo>
                  <a:lnTo>
                    <a:pt x="126" y="201"/>
                  </a:lnTo>
                  <a:lnTo>
                    <a:pt x="152" y="154"/>
                  </a:lnTo>
                  <a:lnTo>
                    <a:pt x="143" y="101"/>
                  </a:lnTo>
                  <a:lnTo>
                    <a:pt x="97" y="45"/>
                  </a:lnTo>
                  <a:lnTo>
                    <a:pt x="97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2" name="Freeform 244"/>
            <p:cNvSpPr>
              <a:spLocks/>
            </p:cNvSpPr>
            <p:nvPr/>
          </p:nvSpPr>
          <p:spPr bwMode="auto">
            <a:xfrm>
              <a:off x="3753" y="1004"/>
              <a:ext cx="184" cy="255"/>
            </a:xfrm>
            <a:custGeom>
              <a:avLst/>
              <a:gdLst>
                <a:gd name="T0" fmla="*/ 36 w 369"/>
                <a:gd name="T1" fmla="*/ 502 h 512"/>
                <a:gd name="T2" fmla="*/ 281 w 369"/>
                <a:gd name="T3" fmla="*/ 470 h 512"/>
                <a:gd name="T4" fmla="*/ 369 w 369"/>
                <a:gd name="T5" fmla="*/ 458 h 512"/>
                <a:gd name="T6" fmla="*/ 340 w 369"/>
                <a:gd name="T7" fmla="*/ 274 h 512"/>
                <a:gd name="T8" fmla="*/ 302 w 369"/>
                <a:gd name="T9" fmla="*/ 0 h 512"/>
                <a:gd name="T10" fmla="*/ 314 w 369"/>
                <a:gd name="T11" fmla="*/ 342 h 512"/>
                <a:gd name="T12" fmla="*/ 287 w 369"/>
                <a:gd name="T13" fmla="*/ 399 h 512"/>
                <a:gd name="T14" fmla="*/ 325 w 369"/>
                <a:gd name="T15" fmla="*/ 418 h 512"/>
                <a:gd name="T16" fmla="*/ 323 w 369"/>
                <a:gd name="T17" fmla="*/ 445 h 512"/>
                <a:gd name="T18" fmla="*/ 209 w 369"/>
                <a:gd name="T19" fmla="*/ 464 h 512"/>
                <a:gd name="T20" fmla="*/ 17 w 369"/>
                <a:gd name="T21" fmla="*/ 495 h 512"/>
                <a:gd name="T22" fmla="*/ 0 w 369"/>
                <a:gd name="T23" fmla="*/ 512 h 512"/>
                <a:gd name="T24" fmla="*/ 36 w 369"/>
                <a:gd name="T25" fmla="*/ 502 h 512"/>
                <a:gd name="T26" fmla="*/ 36 w 369"/>
                <a:gd name="T27" fmla="*/ 50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9" h="512">
                  <a:moveTo>
                    <a:pt x="36" y="502"/>
                  </a:moveTo>
                  <a:lnTo>
                    <a:pt x="281" y="470"/>
                  </a:lnTo>
                  <a:lnTo>
                    <a:pt x="369" y="458"/>
                  </a:lnTo>
                  <a:lnTo>
                    <a:pt x="340" y="274"/>
                  </a:lnTo>
                  <a:lnTo>
                    <a:pt x="302" y="0"/>
                  </a:lnTo>
                  <a:lnTo>
                    <a:pt x="314" y="342"/>
                  </a:lnTo>
                  <a:lnTo>
                    <a:pt x="287" y="399"/>
                  </a:lnTo>
                  <a:lnTo>
                    <a:pt x="325" y="418"/>
                  </a:lnTo>
                  <a:lnTo>
                    <a:pt x="323" y="445"/>
                  </a:lnTo>
                  <a:lnTo>
                    <a:pt x="209" y="464"/>
                  </a:lnTo>
                  <a:lnTo>
                    <a:pt x="17" y="495"/>
                  </a:lnTo>
                  <a:lnTo>
                    <a:pt x="0" y="512"/>
                  </a:lnTo>
                  <a:lnTo>
                    <a:pt x="36" y="502"/>
                  </a:lnTo>
                  <a:lnTo>
                    <a:pt x="36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3" name="Freeform 245"/>
            <p:cNvSpPr>
              <a:spLocks/>
            </p:cNvSpPr>
            <p:nvPr/>
          </p:nvSpPr>
          <p:spPr bwMode="auto">
            <a:xfrm>
              <a:off x="3920" y="828"/>
              <a:ext cx="152" cy="404"/>
            </a:xfrm>
            <a:custGeom>
              <a:avLst/>
              <a:gdLst>
                <a:gd name="T0" fmla="*/ 305 w 305"/>
                <a:gd name="T1" fmla="*/ 0 h 808"/>
                <a:gd name="T2" fmla="*/ 240 w 305"/>
                <a:gd name="T3" fmla="*/ 107 h 808"/>
                <a:gd name="T4" fmla="*/ 191 w 305"/>
                <a:gd name="T5" fmla="*/ 269 h 808"/>
                <a:gd name="T6" fmla="*/ 151 w 305"/>
                <a:gd name="T7" fmla="*/ 453 h 808"/>
                <a:gd name="T8" fmla="*/ 132 w 305"/>
                <a:gd name="T9" fmla="*/ 708 h 808"/>
                <a:gd name="T10" fmla="*/ 120 w 305"/>
                <a:gd name="T11" fmla="*/ 759 h 808"/>
                <a:gd name="T12" fmla="*/ 80 w 305"/>
                <a:gd name="T13" fmla="*/ 784 h 808"/>
                <a:gd name="T14" fmla="*/ 0 w 305"/>
                <a:gd name="T15" fmla="*/ 808 h 808"/>
                <a:gd name="T16" fmla="*/ 56 w 305"/>
                <a:gd name="T17" fmla="*/ 808 h 808"/>
                <a:gd name="T18" fmla="*/ 132 w 305"/>
                <a:gd name="T19" fmla="*/ 772 h 808"/>
                <a:gd name="T20" fmla="*/ 191 w 305"/>
                <a:gd name="T21" fmla="*/ 765 h 808"/>
                <a:gd name="T22" fmla="*/ 250 w 305"/>
                <a:gd name="T23" fmla="*/ 761 h 808"/>
                <a:gd name="T24" fmla="*/ 286 w 305"/>
                <a:gd name="T25" fmla="*/ 727 h 808"/>
                <a:gd name="T26" fmla="*/ 215 w 305"/>
                <a:gd name="T27" fmla="*/ 751 h 808"/>
                <a:gd name="T28" fmla="*/ 158 w 305"/>
                <a:gd name="T29" fmla="*/ 751 h 808"/>
                <a:gd name="T30" fmla="*/ 158 w 305"/>
                <a:gd name="T31" fmla="*/ 615 h 808"/>
                <a:gd name="T32" fmla="*/ 177 w 305"/>
                <a:gd name="T33" fmla="*/ 481 h 808"/>
                <a:gd name="T34" fmla="*/ 200 w 305"/>
                <a:gd name="T35" fmla="*/ 341 h 808"/>
                <a:gd name="T36" fmla="*/ 232 w 305"/>
                <a:gd name="T37" fmla="*/ 236 h 808"/>
                <a:gd name="T38" fmla="*/ 267 w 305"/>
                <a:gd name="T39" fmla="*/ 134 h 808"/>
                <a:gd name="T40" fmla="*/ 303 w 305"/>
                <a:gd name="T41" fmla="*/ 75 h 808"/>
                <a:gd name="T42" fmla="*/ 305 w 305"/>
                <a:gd name="T43" fmla="*/ 0 h 808"/>
                <a:gd name="T44" fmla="*/ 305 w 305"/>
                <a:gd name="T45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5" h="808">
                  <a:moveTo>
                    <a:pt x="305" y="0"/>
                  </a:moveTo>
                  <a:lnTo>
                    <a:pt x="240" y="107"/>
                  </a:lnTo>
                  <a:lnTo>
                    <a:pt x="191" y="269"/>
                  </a:lnTo>
                  <a:lnTo>
                    <a:pt x="151" y="453"/>
                  </a:lnTo>
                  <a:lnTo>
                    <a:pt x="132" y="708"/>
                  </a:lnTo>
                  <a:lnTo>
                    <a:pt x="120" y="759"/>
                  </a:lnTo>
                  <a:lnTo>
                    <a:pt x="80" y="784"/>
                  </a:lnTo>
                  <a:lnTo>
                    <a:pt x="0" y="808"/>
                  </a:lnTo>
                  <a:lnTo>
                    <a:pt x="56" y="808"/>
                  </a:lnTo>
                  <a:lnTo>
                    <a:pt x="132" y="772"/>
                  </a:lnTo>
                  <a:lnTo>
                    <a:pt x="191" y="765"/>
                  </a:lnTo>
                  <a:lnTo>
                    <a:pt x="250" y="761"/>
                  </a:lnTo>
                  <a:lnTo>
                    <a:pt x="286" y="727"/>
                  </a:lnTo>
                  <a:lnTo>
                    <a:pt x="215" y="751"/>
                  </a:lnTo>
                  <a:lnTo>
                    <a:pt x="158" y="751"/>
                  </a:lnTo>
                  <a:lnTo>
                    <a:pt x="158" y="615"/>
                  </a:lnTo>
                  <a:lnTo>
                    <a:pt x="177" y="481"/>
                  </a:lnTo>
                  <a:lnTo>
                    <a:pt x="200" y="341"/>
                  </a:lnTo>
                  <a:lnTo>
                    <a:pt x="232" y="236"/>
                  </a:lnTo>
                  <a:lnTo>
                    <a:pt x="267" y="134"/>
                  </a:lnTo>
                  <a:lnTo>
                    <a:pt x="303" y="75"/>
                  </a:lnTo>
                  <a:lnTo>
                    <a:pt x="305" y="0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4" name="Freeform 246"/>
            <p:cNvSpPr>
              <a:spLocks/>
            </p:cNvSpPr>
            <p:nvPr/>
          </p:nvSpPr>
          <p:spPr bwMode="auto">
            <a:xfrm>
              <a:off x="4001" y="863"/>
              <a:ext cx="152" cy="332"/>
            </a:xfrm>
            <a:custGeom>
              <a:avLst/>
              <a:gdLst>
                <a:gd name="T0" fmla="*/ 200 w 304"/>
                <a:gd name="T1" fmla="*/ 26 h 663"/>
                <a:gd name="T2" fmla="*/ 202 w 304"/>
                <a:gd name="T3" fmla="*/ 95 h 663"/>
                <a:gd name="T4" fmla="*/ 135 w 304"/>
                <a:gd name="T5" fmla="*/ 167 h 663"/>
                <a:gd name="T6" fmla="*/ 76 w 304"/>
                <a:gd name="T7" fmla="*/ 293 h 663"/>
                <a:gd name="T8" fmla="*/ 32 w 304"/>
                <a:gd name="T9" fmla="*/ 458 h 663"/>
                <a:gd name="T10" fmla="*/ 0 w 304"/>
                <a:gd name="T11" fmla="*/ 663 h 663"/>
                <a:gd name="T12" fmla="*/ 61 w 304"/>
                <a:gd name="T13" fmla="*/ 578 h 663"/>
                <a:gd name="T14" fmla="*/ 82 w 304"/>
                <a:gd name="T15" fmla="*/ 506 h 663"/>
                <a:gd name="T16" fmla="*/ 40 w 304"/>
                <a:gd name="T17" fmla="*/ 462 h 663"/>
                <a:gd name="T18" fmla="*/ 61 w 304"/>
                <a:gd name="T19" fmla="*/ 414 h 663"/>
                <a:gd name="T20" fmla="*/ 99 w 304"/>
                <a:gd name="T21" fmla="*/ 481 h 663"/>
                <a:gd name="T22" fmla="*/ 158 w 304"/>
                <a:gd name="T23" fmla="*/ 416 h 663"/>
                <a:gd name="T24" fmla="*/ 108 w 304"/>
                <a:gd name="T25" fmla="*/ 359 h 663"/>
                <a:gd name="T26" fmla="*/ 88 w 304"/>
                <a:gd name="T27" fmla="*/ 306 h 663"/>
                <a:gd name="T28" fmla="*/ 114 w 304"/>
                <a:gd name="T29" fmla="*/ 256 h 663"/>
                <a:gd name="T30" fmla="*/ 126 w 304"/>
                <a:gd name="T31" fmla="*/ 313 h 663"/>
                <a:gd name="T32" fmla="*/ 173 w 304"/>
                <a:gd name="T33" fmla="*/ 384 h 663"/>
                <a:gd name="T34" fmla="*/ 217 w 304"/>
                <a:gd name="T35" fmla="*/ 312 h 663"/>
                <a:gd name="T36" fmla="*/ 164 w 304"/>
                <a:gd name="T37" fmla="*/ 232 h 663"/>
                <a:gd name="T38" fmla="*/ 148 w 304"/>
                <a:gd name="T39" fmla="*/ 182 h 663"/>
                <a:gd name="T40" fmla="*/ 175 w 304"/>
                <a:gd name="T41" fmla="*/ 152 h 663"/>
                <a:gd name="T42" fmla="*/ 217 w 304"/>
                <a:gd name="T43" fmla="*/ 237 h 663"/>
                <a:gd name="T44" fmla="*/ 238 w 304"/>
                <a:gd name="T45" fmla="*/ 289 h 663"/>
                <a:gd name="T46" fmla="*/ 255 w 304"/>
                <a:gd name="T47" fmla="*/ 253 h 663"/>
                <a:gd name="T48" fmla="*/ 255 w 304"/>
                <a:gd name="T49" fmla="*/ 167 h 663"/>
                <a:gd name="T50" fmla="*/ 219 w 304"/>
                <a:gd name="T51" fmla="*/ 106 h 663"/>
                <a:gd name="T52" fmla="*/ 223 w 304"/>
                <a:gd name="T53" fmla="*/ 70 h 663"/>
                <a:gd name="T54" fmla="*/ 245 w 304"/>
                <a:gd name="T55" fmla="*/ 102 h 663"/>
                <a:gd name="T56" fmla="*/ 266 w 304"/>
                <a:gd name="T57" fmla="*/ 114 h 663"/>
                <a:gd name="T58" fmla="*/ 304 w 304"/>
                <a:gd name="T59" fmla="*/ 82 h 663"/>
                <a:gd name="T60" fmla="*/ 304 w 304"/>
                <a:gd name="T61" fmla="*/ 53 h 663"/>
                <a:gd name="T62" fmla="*/ 249 w 304"/>
                <a:gd name="T63" fmla="*/ 49 h 663"/>
                <a:gd name="T64" fmla="*/ 249 w 304"/>
                <a:gd name="T65" fmla="*/ 26 h 663"/>
                <a:gd name="T66" fmla="*/ 293 w 304"/>
                <a:gd name="T67" fmla="*/ 15 h 663"/>
                <a:gd name="T68" fmla="*/ 261 w 304"/>
                <a:gd name="T69" fmla="*/ 0 h 663"/>
                <a:gd name="T70" fmla="*/ 228 w 304"/>
                <a:gd name="T71" fmla="*/ 0 h 663"/>
                <a:gd name="T72" fmla="*/ 200 w 304"/>
                <a:gd name="T73" fmla="*/ 26 h 663"/>
                <a:gd name="T74" fmla="*/ 200 w 304"/>
                <a:gd name="T75" fmla="*/ 26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663">
                  <a:moveTo>
                    <a:pt x="200" y="26"/>
                  </a:moveTo>
                  <a:lnTo>
                    <a:pt x="202" y="95"/>
                  </a:lnTo>
                  <a:lnTo>
                    <a:pt x="135" y="167"/>
                  </a:lnTo>
                  <a:lnTo>
                    <a:pt x="76" y="293"/>
                  </a:lnTo>
                  <a:lnTo>
                    <a:pt x="32" y="458"/>
                  </a:lnTo>
                  <a:lnTo>
                    <a:pt x="0" y="663"/>
                  </a:lnTo>
                  <a:lnTo>
                    <a:pt x="61" y="578"/>
                  </a:lnTo>
                  <a:lnTo>
                    <a:pt x="82" y="506"/>
                  </a:lnTo>
                  <a:lnTo>
                    <a:pt x="40" y="462"/>
                  </a:lnTo>
                  <a:lnTo>
                    <a:pt x="61" y="414"/>
                  </a:lnTo>
                  <a:lnTo>
                    <a:pt x="99" y="481"/>
                  </a:lnTo>
                  <a:lnTo>
                    <a:pt x="158" y="416"/>
                  </a:lnTo>
                  <a:lnTo>
                    <a:pt x="108" y="359"/>
                  </a:lnTo>
                  <a:lnTo>
                    <a:pt x="88" y="306"/>
                  </a:lnTo>
                  <a:lnTo>
                    <a:pt x="114" y="256"/>
                  </a:lnTo>
                  <a:lnTo>
                    <a:pt x="126" y="313"/>
                  </a:lnTo>
                  <a:lnTo>
                    <a:pt x="173" y="384"/>
                  </a:lnTo>
                  <a:lnTo>
                    <a:pt x="217" y="312"/>
                  </a:lnTo>
                  <a:lnTo>
                    <a:pt x="164" y="232"/>
                  </a:lnTo>
                  <a:lnTo>
                    <a:pt x="148" y="182"/>
                  </a:lnTo>
                  <a:lnTo>
                    <a:pt x="175" y="152"/>
                  </a:lnTo>
                  <a:lnTo>
                    <a:pt x="217" y="237"/>
                  </a:lnTo>
                  <a:lnTo>
                    <a:pt x="238" y="289"/>
                  </a:lnTo>
                  <a:lnTo>
                    <a:pt x="255" y="253"/>
                  </a:lnTo>
                  <a:lnTo>
                    <a:pt x="255" y="167"/>
                  </a:lnTo>
                  <a:lnTo>
                    <a:pt x="219" y="106"/>
                  </a:lnTo>
                  <a:lnTo>
                    <a:pt x="223" y="70"/>
                  </a:lnTo>
                  <a:lnTo>
                    <a:pt x="245" y="102"/>
                  </a:lnTo>
                  <a:lnTo>
                    <a:pt x="266" y="114"/>
                  </a:lnTo>
                  <a:lnTo>
                    <a:pt x="304" y="82"/>
                  </a:lnTo>
                  <a:lnTo>
                    <a:pt x="304" y="53"/>
                  </a:lnTo>
                  <a:lnTo>
                    <a:pt x="249" y="49"/>
                  </a:lnTo>
                  <a:lnTo>
                    <a:pt x="249" y="26"/>
                  </a:lnTo>
                  <a:lnTo>
                    <a:pt x="293" y="15"/>
                  </a:lnTo>
                  <a:lnTo>
                    <a:pt x="261" y="0"/>
                  </a:lnTo>
                  <a:lnTo>
                    <a:pt x="228" y="0"/>
                  </a:lnTo>
                  <a:lnTo>
                    <a:pt x="200" y="26"/>
                  </a:lnTo>
                  <a:lnTo>
                    <a:pt x="20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5" name="Freeform 247"/>
            <p:cNvSpPr>
              <a:spLocks/>
            </p:cNvSpPr>
            <p:nvPr/>
          </p:nvSpPr>
          <p:spPr bwMode="auto">
            <a:xfrm>
              <a:off x="4086" y="978"/>
              <a:ext cx="35" cy="54"/>
            </a:xfrm>
            <a:custGeom>
              <a:avLst/>
              <a:gdLst>
                <a:gd name="T0" fmla="*/ 69 w 71"/>
                <a:gd name="T1" fmla="*/ 0 h 108"/>
                <a:gd name="T2" fmla="*/ 31 w 71"/>
                <a:gd name="T3" fmla="*/ 57 h 108"/>
                <a:gd name="T4" fmla="*/ 0 w 71"/>
                <a:gd name="T5" fmla="*/ 108 h 108"/>
                <a:gd name="T6" fmla="*/ 71 w 71"/>
                <a:gd name="T7" fmla="*/ 70 h 108"/>
                <a:gd name="T8" fmla="*/ 69 w 71"/>
                <a:gd name="T9" fmla="*/ 0 h 108"/>
                <a:gd name="T10" fmla="*/ 69 w 71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08">
                  <a:moveTo>
                    <a:pt x="69" y="0"/>
                  </a:moveTo>
                  <a:lnTo>
                    <a:pt x="31" y="57"/>
                  </a:lnTo>
                  <a:lnTo>
                    <a:pt x="0" y="108"/>
                  </a:lnTo>
                  <a:lnTo>
                    <a:pt x="71" y="7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6" name="Freeform 248"/>
            <p:cNvSpPr>
              <a:spLocks/>
            </p:cNvSpPr>
            <p:nvPr/>
          </p:nvSpPr>
          <p:spPr bwMode="auto">
            <a:xfrm>
              <a:off x="4121" y="900"/>
              <a:ext cx="32" cy="95"/>
            </a:xfrm>
            <a:custGeom>
              <a:avLst/>
              <a:gdLst>
                <a:gd name="T0" fmla="*/ 43 w 64"/>
                <a:gd name="T1" fmla="*/ 17 h 190"/>
                <a:gd name="T2" fmla="*/ 0 w 64"/>
                <a:gd name="T3" fmla="*/ 141 h 190"/>
                <a:gd name="T4" fmla="*/ 3 w 64"/>
                <a:gd name="T5" fmla="*/ 190 h 190"/>
                <a:gd name="T6" fmla="*/ 32 w 64"/>
                <a:gd name="T7" fmla="*/ 104 h 190"/>
                <a:gd name="T8" fmla="*/ 64 w 64"/>
                <a:gd name="T9" fmla="*/ 0 h 190"/>
                <a:gd name="T10" fmla="*/ 43 w 64"/>
                <a:gd name="T11" fmla="*/ 17 h 190"/>
                <a:gd name="T12" fmla="*/ 43 w 64"/>
                <a:gd name="T13" fmla="*/ 1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90">
                  <a:moveTo>
                    <a:pt x="43" y="17"/>
                  </a:moveTo>
                  <a:lnTo>
                    <a:pt x="0" y="141"/>
                  </a:lnTo>
                  <a:lnTo>
                    <a:pt x="3" y="190"/>
                  </a:lnTo>
                  <a:lnTo>
                    <a:pt x="32" y="104"/>
                  </a:lnTo>
                  <a:lnTo>
                    <a:pt x="64" y="0"/>
                  </a:lnTo>
                  <a:lnTo>
                    <a:pt x="43" y="17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7" name="Freeform 249"/>
            <p:cNvSpPr>
              <a:spLocks/>
            </p:cNvSpPr>
            <p:nvPr/>
          </p:nvSpPr>
          <p:spPr bwMode="auto">
            <a:xfrm>
              <a:off x="3907" y="1423"/>
              <a:ext cx="46" cy="305"/>
            </a:xfrm>
            <a:custGeom>
              <a:avLst/>
              <a:gdLst>
                <a:gd name="T0" fmla="*/ 42 w 91"/>
                <a:gd name="T1" fmla="*/ 0 h 610"/>
                <a:gd name="T2" fmla="*/ 36 w 91"/>
                <a:gd name="T3" fmla="*/ 243 h 610"/>
                <a:gd name="T4" fmla="*/ 61 w 91"/>
                <a:gd name="T5" fmla="*/ 496 h 610"/>
                <a:gd name="T6" fmla="*/ 91 w 91"/>
                <a:gd name="T7" fmla="*/ 610 h 610"/>
                <a:gd name="T8" fmla="*/ 0 w 91"/>
                <a:gd name="T9" fmla="*/ 469 h 610"/>
                <a:gd name="T10" fmla="*/ 9 w 91"/>
                <a:gd name="T11" fmla="*/ 334 h 610"/>
                <a:gd name="T12" fmla="*/ 6 w 91"/>
                <a:gd name="T13" fmla="*/ 199 h 610"/>
                <a:gd name="T14" fmla="*/ 7 w 91"/>
                <a:gd name="T15" fmla="*/ 161 h 610"/>
                <a:gd name="T16" fmla="*/ 7 w 91"/>
                <a:gd name="T17" fmla="*/ 146 h 610"/>
                <a:gd name="T18" fmla="*/ 6 w 91"/>
                <a:gd name="T19" fmla="*/ 129 h 610"/>
                <a:gd name="T20" fmla="*/ 6 w 91"/>
                <a:gd name="T21" fmla="*/ 93 h 610"/>
                <a:gd name="T22" fmla="*/ 2 w 91"/>
                <a:gd name="T23" fmla="*/ 0 h 610"/>
                <a:gd name="T24" fmla="*/ 42 w 91"/>
                <a:gd name="T25" fmla="*/ 0 h 610"/>
                <a:gd name="T26" fmla="*/ 42 w 91"/>
                <a:gd name="T27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610">
                  <a:moveTo>
                    <a:pt x="42" y="0"/>
                  </a:moveTo>
                  <a:lnTo>
                    <a:pt x="36" y="243"/>
                  </a:lnTo>
                  <a:lnTo>
                    <a:pt x="61" y="496"/>
                  </a:lnTo>
                  <a:lnTo>
                    <a:pt x="91" y="610"/>
                  </a:lnTo>
                  <a:lnTo>
                    <a:pt x="0" y="469"/>
                  </a:lnTo>
                  <a:lnTo>
                    <a:pt x="9" y="334"/>
                  </a:lnTo>
                  <a:lnTo>
                    <a:pt x="6" y="199"/>
                  </a:lnTo>
                  <a:lnTo>
                    <a:pt x="7" y="161"/>
                  </a:lnTo>
                  <a:lnTo>
                    <a:pt x="7" y="146"/>
                  </a:lnTo>
                  <a:lnTo>
                    <a:pt x="6" y="129"/>
                  </a:lnTo>
                  <a:lnTo>
                    <a:pt x="6" y="93"/>
                  </a:lnTo>
                  <a:lnTo>
                    <a:pt x="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8" name="Freeform 250"/>
            <p:cNvSpPr>
              <a:spLocks/>
            </p:cNvSpPr>
            <p:nvPr/>
          </p:nvSpPr>
          <p:spPr bwMode="auto">
            <a:xfrm>
              <a:off x="4277" y="1178"/>
              <a:ext cx="179" cy="535"/>
            </a:xfrm>
            <a:custGeom>
              <a:avLst/>
              <a:gdLst>
                <a:gd name="T0" fmla="*/ 168 w 360"/>
                <a:gd name="T1" fmla="*/ 1071 h 1071"/>
                <a:gd name="T2" fmla="*/ 164 w 360"/>
                <a:gd name="T3" fmla="*/ 860 h 1071"/>
                <a:gd name="T4" fmla="*/ 156 w 360"/>
                <a:gd name="T5" fmla="*/ 681 h 1071"/>
                <a:gd name="T6" fmla="*/ 128 w 360"/>
                <a:gd name="T7" fmla="*/ 616 h 1071"/>
                <a:gd name="T8" fmla="*/ 99 w 360"/>
                <a:gd name="T9" fmla="*/ 563 h 1071"/>
                <a:gd name="T10" fmla="*/ 71 w 360"/>
                <a:gd name="T11" fmla="*/ 445 h 1071"/>
                <a:gd name="T12" fmla="*/ 120 w 360"/>
                <a:gd name="T13" fmla="*/ 580 h 1071"/>
                <a:gd name="T14" fmla="*/ 162 w 360"/>
                <a:gd name="T15" fmla="*/ 626 h 1071"/>
                <a:gd name="T16" fmla="*/ 168 w 360"/>
                <a:gd name="T17" fmla="*/ 529 h 1071"/>
                <a:gd name="T18" fmla="*/ 130 w 360"/>
                <a:gd name="T19" fmla="*/ 437 h 1071"/>
                <a:gd name="T20" fmla="*/ 86 w 360"/>
                <a:gd name="T21" fmla="*/ 352 h 1071"/>
                <a:gd name="T22" fmla="*/ 0 w 360"/>
                <a:gd name="T23" fmla="*/ 308 h 1071"/>
                <a:gd name="T24" fmla="*/ 67 w 360"/>
                <a:gd name="T25" fmla="*/ 270 h 1071"/>
                <a:gd name="T26" fmla="*/ 111 w 360"/>
                <a:gd name="T27" fmla="*/ 348 h 1071"/>
                <a:gd name="T28" fmla="*/ 164 w 360"/>
                <a:gd name="T29" fmla="*/ 481 h 1071"/>
                <a:gd name="T30" fmla="*/ 168 w 360"/>
                <a:gd name="T31" fmla="*/ 418 h 1071"/>
                <a:gd name="T32" fmla="*/ 200 w 360"/>
                <a:gd name="T33" fmla="*/ 422 h 1071"/>
                <a:gd name="T34" fmla="*/ 208 w 360"/>
                <a:gd name="T35" fmla="*/ 386 h 1071"/>
                <a:gd name="T36" fmla="*/ 135 w 360"/>
                <a:gd name="T37" fmla="*/ 340 h 1071"/>
                <a:gd name="T38" fmla="*/ 120 w 360"/>
                <a:gd name="T39" fmla="*/ 264 h 1071"/>
                <a:gd name="T40" fmla="*/ 175 w 360"/>
                <a:gd name="T41" fmla="*/ 331 h 1071"/>
                <a:gd name="T42" fmla="*/ 213 w 360"/>
                <a:gd name="T43" fmla="*/ 342 h 1071"/>
                <a:gd name="T44" fmla="*/ 229 w 360"/>
                <a:gd name="T45" fmla="*/ 304 h 1071"/>
                <a:gd name="T46" fmla="*/ 132 w 360"/>
                <a:gd name="T47" fmla="*/ 223 h 1071"/>
                <a:gd name="T48" fmla="*/ 234 w 360"/>
                <a:gd name="T49" fmla="*/ 154 h 1071"/>
                <a:gd name="T50" fmla="*/ 284 w 360"/>
                <a:gd name="T51" fmla="*/ 167 h 1071"/>
                <a:gd name="T52" fmla="*/ 310 w 360"/>
                <a:gd name="T53" fmla="*/ 135 h 1071"/>
                <a:gd name="T54" fmla="*/ 360 w 360"/>
                <a:gd name="T55" fmla="*/ 0 h 1071"/>
                <a:gd name="T56" fmla="*/ 320 w 360"/>
                <a:gd name="T57" fmla="*/ 181 h 1071"/>
                <a:gd name="T58" fmla="*/ 259 w 360"/>
                <a:gd name="T59" fmla="*/ 261 h 1071"/>
                <a:gd name="T60" fmla="*/ 244 w 360"/>
                <a:gd name="T61" fmla="*/ 325 h 1071"/>
                <a:gd name="T62" fmla="*/ 227 w 360"/>
                <a:gd name="T63" fmla="*/ 375 h 1071"/>
                <a:gd name="T64" fmla="*/ 213 w 360"/>
                <a:gd name="T65" fmla="*/ 451 h 1071"/>
                <a:gd name="T66" fmla="*/ 194 w 360"/>
                <a:gd name="T67" fmla="*/ 466 h 1071"/>
                <a:gd name="T68" fmla="*/ 191 w 360"/>
                <a:gd name="T69" fmla="*/ 601 h 1071"/>
                <a:gd name="T70" fmla="*/ 179 w 360"/>
                <a:gd name="T71" fmla="*/ 690 h 1071"/>
                <a:gd name="T72" fmla="*/ 200 w 360"/>
                <a:gd name="T73" fmla="*/ 966 h 1071"/>
                <a:gd name="T74" fmla="*/ 168 w 360"/>
                <a:gd name="T75" fmla="*/ 1071 h 1071"/>
                <a:gd name="T76" fmla="*/ 168 w 360"/>
                <a:gd name="T77" fmla="*/ 1071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0" h="1071">
                  <a:moveTo>
                    <a:pt x="168" y="1071"/>
                  </a:moveTo>
                  <a:lnTo>
                    <a:pt x="164" y="860"/>
                  </a:lnTo>
                  <a:lnTo>
                    <a:pt x="156" y="681"/>
                  </a:lnTo>
                  <a:lnTo>
                    <a:pt x="128" y="616"/>
                  </a:lnTo>
                  <a:lnTo>
                    <a:pt x="99" y="563"/>
                  </a:lnTo>
                  <a:lnTo>
                    <a:pt x="71" y="445"/>
                  </a:lnTo>
                  <a:lnTo>
                    <a:pt x="120" y="580"/>
                  </a:lnTo>
                  <a:lnTo>
                    <a:pt x="162" y="626"/>
                  </a:lnTo>
                  <a:lnTo>
                    <a:pt x="168" y="529"/>
                  </a:lnTo>
                  <a:lnTo>
                    <a:pt x="130" y="437"/>
                  </a:lnTo>
                  <a:lnTo>
                    <a:pt x="86" y="352"/>
                  </a:lnTo>
                  <a:lnTo>
                    <a:pt x="0" y="308"/>
                  </a:lnTo>
                  <a:lnTo>
                    <a:pt x="67" y="270"/>
                  </a:lnTo>
                  <a:lnTo>
                    <a:pt x="111" y="348"/>
                  </a:lnTo>
                  <a:lnTo>
                    <a:pt x="164" y="481"/>
                  </a:lnTo>
                  <a:lnTo>
                    <a:pt x="168" y="418"/>
                  </a:lnTo>
                  <a:lnTo>
                    <a:pt x="200" y="422"/>
                  </a:lnTo>
                  <a:lnTo>
                    <a:pt x="208" y="386"/>
                  </a:lnTo>
                  <a:lnTo>
                    <a:pt x="135" y="340"/>
                  </a:lnTo>
                  <a:lnTo>
                    <a:pt x="120" y="264"/>
                  </a:lnTo>
                  <a:lnTo>
                    <a:pt x="175" y="331"/>
                  </a:lnTo>
                  <a:lnTo>
                    <a:pt x="213" y="342"/>
                  </a:lnTo>
                  <a:lnTo>
                    <a:pt x="229" y="304"/>
                  </a:lnTo>
                  <a:lnTo>
                    <a:pt x="132" y="223"/>
                  </a:lnTo>
                  <a:lnTo>
                    <a:pt x="234" y="154"/>
                  </a:lnTo>
                  <a:lnTo>
                    <a:pt x="284" y="167"/>
                  </a:lnTo>
                  <a:lnTo>
                    <a:pt x="310" y="135"/>
                  </a:lnTo>
                  <a:lnTo>
                    <a:pt x="360" y="0"/>
                  </a:lnTo>
                  <a:lnTo>
                    <a:pt x="320" y="181"/>
                  </a:lnTo>
                  <a:lnTo>
                    <a:pt x="259" y="261"/>
                  </a:lnTo>
                  <a:lnTo>
                    <a:pt x="244" y="325"/>
                  </a:lnTo>
                  <a:lnTo>
                    <a:pt x="227" y="375"/>
                  </a:lnTo>
                  <a:lnTo>
                    <a:pt x="213" y="451"/>
                  </a:lnTo>
                  <a:lnTo>
                    <a:pt x="194" y="466"/>
                  </a:lnTo>
                  <a:lnTo>
                    <a:pt x="191" y="601"/>
                  </a:lnTo>
                  <a:lnTo>
                    <a:pt x="179" y="690"/>
                  </a:lnTo>
                  <a:lnTo>
                    <a:pt x="200" y="966"/>
                  </a:lnTo>
                  <a:lnTo>
                    <a:pt x="168" y="1071"/>
                  </a:lnTo>
                  <a:lnTo>
                    <a:pt x="168" y="10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9" name="Freeform 251"/>
            <p:cNvSpPr>
              <a:spLocks/>
            </p:cNvSpPr>
            <p:nvPr/>
          </p:nvSpPr>
          <p:spPr bwMode="auto">
            <a:xfrm>
              <a:off x="4124" y="1548"/>
              <a:ext cx="196" cy="29"/>
            </a:xfrm>
            <a:custGeom>
              <a:avLst/>
              <a:gdLst>
                <a:gd name="T0" fmla="*/ 362 w 394"/>
                <a:gd name="T1" fmla="*/ 57 h 57"/>
                <a:gd name="T2" fmla="*/ 219 w 394"/>
                <a:gd name="T3" fmla="*/ 21 h 57"/>
                <a:gd name="T4" fmla="*/ 0 w 394"/>
                <a:gd name="T5" fmla="*/ 15 h 57"/>
                <a:gd name="T6" fmla="*/ 185 w 394"/>
                <a:gd name="T7" fmla="*/ 0 h 57"/>
                <a:gd name="T8" fmla="*/ 285 w 394"/>
                <a:gd name="T9" fmla="*/ 19 h 57"/>
                <a:gd name="T10" fmla="*/ 394 w 394"/>
                <a:gd name="T11" fmla="*/ 47 h 57"/>
                <a:gd name="T12" fmla="*/ 362 w 394"/>
                <a:gd name="T13" fmla="*/ 57 h 57"/>
                <a:gd name="T14" fmla="*/ 362 w 394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4" h="57">
                  <a:moveTo>
                    <a:pt x="362" y="57"/>
                  </a:moveTo>
                  <a:lnTo>
                    <a:pt x="219" y="21"/>
                  </a:lnTo>
                  <a:lnTo>
                    <a:pt x="0" y="15"/>
                  </a:lnTo>
                  <a:lnTo>
                    <a:pt x="185" y="0"/>
                  </a:lnTo>
                  <a:lnTo>
                    <a:pt x="285" y="19"/>
                  </a:lnTo>
                  <a:lnTo>
                    <a:pt x="394" y="47"/>
                  </a:lnTo>
                  <a:lnTo>
                    <a:pt x="362" y="57"/>
                  </a:lnTo>
                  <a:lnTo>
                    <a:pt x="362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40" name="Freeform 252"/>
            <p:cNvSpPr>
              <a:spLocks/>
            </p:cNvSpPr>
            <p:nvPr/>
          </p:nvSpPr>
          <p:spPr bwMode="auto">
            <a:xfrm>
              <a:off x="3737" y="1410"/>
              <a:ext cx="92" cy="289"/>
            </a:xfrm>
            <a:custGeom>
              <a:avLst/>
              <a:gdLst>
                <a:gd name="T0" fmla="*/ 135 w 184"/>
                <a:gd name="T1" fmla="*/ 51 h 578"/>
                <a:gd name="T2" fmla="*/ 98 w 184"/>
                <a:gd name="T3" fmla="*/ 156 h 578"/>
                <a:gd name="T4" fmla="*/ 184 w 184"/>
                <a:gd name="T5" fmla="*/ 211 h 578"/>
                <a:gd name="T6" fmla="*/ 87 w 184"/>
                <a:gd name="T7" fmla="*/ 177 h 578"/>
                <a:gd name="T8" fmla="*/ 74 w 184"/>
                <a:gd name="T9" fmla="*/ 238 h 578"/>
                <a:gd name="T10" fmla="*/ 60 w 184"/>
                <a:gd name="T11" fmla="*/ 355 h 578"/>
                <a:gd name="T12" fmla="*/ 20 w 184"/>
                <a:gd name="T13" fmla="*/ 494 h 578"/>
                <a:gd name="T14" fmla="*/ 20 w 184"/>
                <a:gd name="T15" fmla="*/ 578 h 578"/>
                <a:gd name="T16" fmla="*/ 0 w 184"/>
                <a:gd name="T17" fmla="*/ 494 h 578"/>
                <a:gd name="T18" fmla="*/ 41 w 184"/>
                <a:gd name="T19" fmla="*/ 359 h 578"/>
                <a:gd name="T20" fmla="*/ 68 w 184"/>
                <a:gd name="T21" fmla="*/ 182 h 578"/>
                <a:gd name="T22" fmla="*/ 114 w 184"/>
                <a:gd name="T23" fmla="*/ 0 h 578"/>
                <a:gd name="T24" fmla="*/ 135 w 184"/>
                <a:gd name="T25" fmla="*/ 51 h 578"/>
                <a:gd name="T26" fmla="*/ 135 w 184"/>
                <a:gd name="T27" fmla="*/ 5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578">
                  <a:moveTo>
                    <a:pt x="135" y="51"/>
                  </a:moveTo>
                  <a:lnTo>
                    <a:pt x="98" y="156"/>
                  </a:lnTo>
                  <a:lnTo>
                    <a:pt x="184" y="211"/>
                  </a:lnTo>
                  <a:lnTo>
                    <a:pt x="87" y="177"/>
                  </a:lnTo>
                  <a:lnTo>
                    <a:pt x="74" y="238"/>
                  </a:lnTo>
                  <a:lnTo>
                    <a:pt x="60" y="355"/>
                  </a:lnTo>
                  <a:lnTo>
                    <a:pt x="20" y="494"/>
                  </a:lnTo>
                  <a:lnTo>
                    <a:pt x="20" y="578"/>
                  </a:lnTo>
                  <a:lnTo>
                    <a:pt x="0" y="494"/>
                  </a:lnTo>
                  <a:lnTo>
                    <a:pt x="41" y="359"/>
                  </a:lnTo>
                  <a:lnTo>
                    <a:pt x="68" y="182"/>
                  </a:lnTo>
                  <a:lnTo>
                    <a:pt x="114" y="0"/>
                  </a:lnTo>
                  <a:lnTo>
                    <a:pt x="135" y="51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41" name="Freeform 253"/>
            <p:cNvSpPr>
              <a:spLocks/>
            </p:cNvSpPr>
            <p:nvPr/>
          </p:nvSpPr>
          <p:spPr bwMode="auto">
            <a:xfrm>
              <a:off x="3510" y="808"/>
              <a:ext cx="570" cy="395"/>
            </a:xfrm>
            <a:custGeom>
              <a:avLst/>
              <a:gdLst>
                <a:gd name="T0" fmla="*/ 1099 w 1141"/>
                <a:gd name="T1" fmla="*/ 18 h 791"/>
                <a:gd name="T2" fmla="*/ 821 w 1141"/>
                <a:gd name="T3" fmla="*/ 29 h 791"/>
                <a:gd name="T4" fmla="*/ 768 w 1141"/>
                <a:gd name="T5" fmla="*/ 20 h 791"/>
                <a:gd name="T6" fmla="*/ 656 w 1141"/>
                <a:gd name="T7" fmla="*/ 170 h 791"/>
                <a:gd name="T8" fmla="*/ 601 w 1141"/>
                <a:gd name="T9" fmla="*/ 193 h 791"/>
                <a:gd name="T10" fmla="*/ 519 w 1141"/>
                <a:gd name="T11" fmla="*/ 284 h 791"/>
                <a:gd name="T12" fmla="*/ 493 w 1141"/>
                <a:gd name="T13" fmla="*/ 364 h 791"/>
                <a:gd name="T14" fmla="*/ 464 w 1141"/>
                <a:gd name="T15" fmla="*/ 373 h 791"/>
                <a:gd name="T16" fmla="*/ 443 w 1141"/>
                <a:gd name="T17" fmla="*/ 348 h 791"/>
                <a:gd name="T18" fmla="*/ 342 w 1141"/>
                <a:gd name="T19" fmla="*/ 400 h 791"/>
                <a:gd name="T20" fmla="*/ 226 w 1141"/>
                <a:gd name="T21" fmla="*/ 466 h 791"/>
                <a:gd name="T22" fmla="*/ 242 w 1141"/>
                <a:gd name="T23" fmla="*/ 489 h 791"/>
                <a:gd name="T24" fmla="*/ 194 w 1141"/>
                <a:gd name="T25" fmla="*/ 542 h 791"/>
                <a:gd name="T26" fmla="*/ 304 w 1141"/>
                <a:gd name="T27" fmla="*/ 510 h 791"/>
                <a:gd name="T28" fmla="*/ 238 w 1141"/>
                <a:gd name="T29" fmla="*/ 542 h 791"/>
                <a:gd name="T30" fmla="*/ 139 w 1141"/>
                <a:gd name="T31" fmla="*/ 558 h 791"/>
                <a:gd name="T32" fmla="*/ 143 w 1141"/>
                <a:gd name="T33" fmla="*/ 578 h 791"/>
                <a:gd name="T34" fmla="*/ 139 w 1141"/>
                <a:gd name="T35" fmla="*/ 601 h 791"/>
                <a:gd name="T36" fmla="*/ 88 w 1141"/>
                <a:gd name="T37" fmla="*/ 611 h 791"/>
                <a:gd name="T38" fmla="*/ 202 w 1141"/>
                <a:gd name="T39" fmla="*/ 725 h 791"/>
                <a:gd name="T40" fmla="*/ 287 w 1141"/>
                <a:gd name="T41" fmla="*/ 759 h 791"/>
                <a:gd name="T42" fmla="*/ 310 w 1141"/>
                <a:gd name="T43" fmla="*/ 748 h 791"/>
                <a:gd name="T44" fmla="*/ 323 w 1141"/>
                <a:gd name="T45" fmla="*/ 791 h 791"/>
                <a:gd name="T46" fmla="*/ 183 w 1141"/>
                <a:gd name="T47" fmla="*/ 729 h 791"/>
                <a:gd name="T48" fmla="*/ 59 w 1141"/>
                <a:gd name="T49" fmla="*/ 613 h 791"/>
                <a:gd name="T50" fmla="*/ 76 w 1141"/>
                <a:gd name="T51" fmla="*/ 586 h 791"/>
                <a:gd name="T52" fmla="*/ 204 w 1141"/>
                <a:gd name="T53" fmla="*/ 497 h 791"/>
                <a:gd name="T54" fmla="*/ 255 w 1141"/>
                <a:gd name="T55" fmla="*/ 417 h 791"/>
                <a:gd name="T56" fmla="*/ 337 w 1141"/>
                <a:gd name="T57" fmla="*/ 381 h 791"/>
                <a:gd name="T58" fmla="*/ 580 w 1141"/>
                <a:gd name="T59" fmla="*/ 202 h 791"/>
                <a:gd name="T60" fmla="*/ 707 w 1141"/>
                <a:gd name="T61" fmla="*/ 58 h 791"/>
                <a:gd name="T62" fmla="*/ 810 w 1141"/>
                <a:gd name="T63" fmla="*/ 4 h 791"/>
                <a:gd name="T64" fmla="*/ 1141 w 1141"/>
                <a:gd name="T65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1" h="791">
                  <a:moveTo>
                    <a:pt x="1141" y="0"/>
                  </a:moveTo>
                  <a:lnTo>
                    <a:pt x="1099" y="18"/>
                  </a:lnTo>
                  <a:lnTo>
                    <a:pt x="951" y="25"/>
                  </a:lnTo>
                  <a:lnTo>
                    <a:pt x="821" y="29"/>
                  </a:lnTo>
                  <a:lnTo>
                    <a:pt x="801" y="20"/>
                  </a:lnTo>
                  <a:lnTo>
                    <a:pt x="768" y="20"/>
                  </a:lnTo>
                  <a:lnTo>
                    <a:pt x="664" y="122"/>
                  </a:lnTo>
                  <a:lnTo>
                    <a:pt x="656" y="170"/>
                  </a:lnTo>
                  <a:lnTo>
                    <a:pt x="637" y="160"/>
                  </a:lnTo>
                  <a:lnTo>
                    <a:pt x="601" y="193"/>
                  </a:lnTo>
                  <a:lnTo>
                    <a:pt x="551" y="251"/>
                  </a:lnTo>
                  <a:lnTo>
                    <a:pt x="519" y="284"/>
                  </a:lnTo>
                  <a:lnTo>
                    <a:pt x="485" y="316"/>
                  </a:lnTo>
                  <a:lnTo>
                    <a:pt x="493" y="364"/>
                  </a:lnTo>
                  <a:lnTo>
                    <a:pt x="534" y="428"/>
                  </a:lnTo>
                  <a:lnTo>
                    <a:pt x="464" y="373"/>
                  </a:lnTo>
                  <a:lnTo>
                    <a:pt x="472" y="348"/>
                  </a:lnTo>
                  <a:lnTo>
                    <a:pt x="443" y="348"/>
                  </a:lnTo>
                  <a:lnTo>
                    <a:pt x="390" y="413"/>
                  </a:lnTo>
                  <a:lnTo>
                    <a:pt x="342" y="400"/>
                  </a:lnTo>
                  <a:lnTo>
                    <a:pt x="242" y="434"/>
                  </a:lnTo>
                  <a:lnTo>
                    <a:pt x="226" y="466"/>
                  </a:lnTo>
                  <a:lnTo>
                    <a:pt x="310" y="476"/>
                  </a:lnTo>
                  <a:lnTo>
                    <a:pt x="242" y="489"/>
                  </a:lnTo>
                  <a:lnTo>
                    <a:pt x="186" y="529"/>
                  </a:lnTo>
                  <a:lnTo>
                    <a:pt x="194" y="542"/>
                  </a:lnTo>
                  <a:lnTo>
                    <a:pt x="253" y="510"/>
                  </a:lnTo>
                  <a:lnTo>
                    <a:pt x="304" y="510"/>
                  </a:lnTo>
                  <a:lnTo>
                    <a:pt x="323" y="554"/>
                  </a:lnTo>
                  <a:lnTo>
                    <a:pt x="238" y="542"/>
                  </a:lnTo>
                  <a:lnTo>
                    <a:pt x="185" y="558"/>
                  </a:lnTo>
                  <a:lnTo>
                    <a:pt x="139" y="558"/>
                  </a:lnTo>
                  <a:lnTo>
                    <a:pt x="103" y="590"/>
                  </a:lnTo>
                  <a:lnTo>
                    <a:pt x="143" y="578"/>
                  </a:lnTo>
                  <a:lnTo>
                    <a:pt x="169" y="575"/>
                  </a:lnTo>
                  <a:lnTo>
                    <a:pt x="139" y="601"/>
                  </a:lnTo>
                  <a:lnTo>
                    <a:pt x="114" y="605"/>
                  </a:lnTo>
                  <a:lnTo>
                    <a:pt x="88" y="611"/>
                  </a:lnTo>
                  <a:lnTo>
                    <a:pt x="147" y="630"/>
                  </a:lnTo>
                  <a:lnTo>
                    <a:pt x="202" y="725"/>
                  </a:lnTo>
                  <a:lnTo>
                    <a:pt x="261" y="757"/>
                  </a:lnTo>
                  <a:lnTo>
                    <a:pt x="287" y="759"/>
                  </a:lnTo>
                  <a:lnTo>
                    <a:pt x="243" y="710"/>
                  </a:lnTo>
                  <a:lnTo>
                    <a:pt x="310" y="748"/>
                  </a:lnTo>
                  <a:lnTo>
                    <a:pt x="371" y="784"/>
                  </a:lnTo>
                  <a:lnTo>
                    <a:pt x="323" y="791"/>
                  </a:lnTo>
                  <a:lnTo>
                    <a:pt x="245" y="774"/>
                  </a:lnTo>
                  <a:lnTo>
                    <a:pt x="183" y="729"/>
                  </a:lnTo>
                  <a:lnTo>
                    <a:pt x="114" y="660"/>
                  </a:lnTo>
                  <a:lnTo>
                    <a:pt x="59" y="613"/>
                  </a:lnTo>
                  <a:lnTo>
                    <a:pt x="0" y="590"/>
                  </a:lnTo>
                  <a:lnTo>
                    <a:pt x="76" y="586"/>
                  </a:lnTo>
                  <a:lnTo>
                    <a:pt x="112" y="546"/>
                  </a:lnTo>
                  <a:lnTo>
                    <a:pt x="204" y="497"/>
                  </a:lnTo>
                  <a:lnTo>
                    <a:pt x="217" y="451"/>
                  </a:lnTo>
                  <a:lnTo>
                    <a:pt x="255" y="417"/>
                  </a:lnTo>
                  <a:lnTo>
                    <a:pt x="291" y="400"/>
                  </a:lnTo>
                  <a:lnTo>
                    <a:pt x="337" y="381"/>
                  </a:lnTo>
                  <a:lnTo>
                    <a:pt x="394" y="356"/>
                  </a:lnTo>
                  <a:lnTo>
                    <a:pt x="580" y="202"/>
                  </a:lnTo>
                  <a:lnTo>
                    <a:pt x="639" y="132"/>
                  </a:lnTo>
                  <a:lnTo>
                    <a:pt x="707" y="58"/>
                  </a:lnTo>
                  <a:lnTo>
                    <a:pt x="763" y="12"/>
                  </a:lnTo>
                  <a:lnTo>
                    <a:pt x="810" y="4"/>
                  </a:lnTo>
                  <a:lnTo>
                    <a:pt x="896" y="12"/>
                  </a:lnTo>
                  <a:lnTo>
                    <a:pt x="1141" y="0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42" name="Freeform 254"/>
            <p:cNvSpPr>
              <a:spLocks/>
            </p:cNvSpPr>
            <p:nvPr/>
          </p:nvSpPr>
          <p:spPr bwMode="auto">
            <a:xfrm>
              <a:off x="3280" y="1068"/>
              <a:ext cx="266" cy="40"/>
            </a:xfrm>
            <a:custGeom>
              <a:avLst/>
              <a:gdLst>
                <a:gd name="T0" fmla="*/ 490 w 530"/>
                <a:gd name="T1" fmla="*/ 80 h 80"/>
                <a:gd name="T2" fmla="*/ 346 w 530"/>
                <a:gd name="T3" fmla="*/ 59 h 80"/>
                <a:gd name="T4" fmla="*/ 279 w 530"/>
                <a:gd name="T5" fmla="*/ 71 h 80"/>
                <a:gd name="T6" fmla="*/ 85 w 530"/>
                <a:gd name="T7" fmla="*/ 21 h 80"/>
                <a:gd name="T8" fmla="*/ 0 w 530"/>
                <a:gd name="T9" fmla="*/ 14 h 80"/>
                <a:gd name="T10" fmla="*/ 68 w 530"/>
                <a:gd name="T11" fmla="*/ 0 h 80"/>
                <a:gd name="T12" fmla="*/ 108 w 530"/>
                <a:gd name="T13" fmla="*/ 14 h 80"/>
                <a:gd name="T14" fmla="*/ 241 w 530"/>
                <a:gd name="T15" fmla="*/ 37 h 80"/>
                <a:gd name="T16" fmla="*/ 333 w 530"/>
                <a:gd name="T17" fmla="*/ 38 h 80"/>
                <a:gd name="T18" fmla="*/ 454 w 530"/>
                <a:gd name="T19" fmla="*/ 54 h 80"/>
                <a:gd name="T20" fmla="*/ 530 w 530"/>
                <a:gd name="T21" fmla="*/ 71 h 80"/>
                <a:gd name="T22" fmla="*/ 490 w 530"/>
                <a:gd name="T23" fmla="*/ 80 h 80"/>
                <a:gd name="T24" fmla="*/ 490 w 530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80">
                  <a:moveTo>
                    <a:pt x="490" y="80"/>
                  </a:moveTo>
                  <a:lnTo>
                    <a:pt x="346" y="59"/>
                  </a:lnTo>
                  <a:lnTo>
                    <a:pt x="279" y="71"/>
                  </a:lnTo>
                  <a:lnTo>
                    <a:pt x="85" y="21"/>
                  </a:lnTo>
                  <a:lnTo>
                    <a:pt x="0" y="14"/>
                  </a:lnTo>
                  <a:lnTo>
                    <a:pt x="68" y="0"/>
                  </a:lnTo>
                  <a:lnTo>
                    <a:pt x="108" y="14"/>
                  </a:lnTo>
                  <a:lnTo>
                    <a:pt x="241" y="37"/>
                  </a:lnTo>
                  <a:lnTo>
                    <a:pt x="333" y="38"/>
                  </a:lnTo>
                  <a:lnTo>
                    <a:pt x="454" y="54"/>
                  </a:lnTo>
                  <a:lnTo>
                    <a:pt x="530" y="71"/>
                  </a:lnTo>
                  <a:lnTo>
                    <a:pt x="490" y="80"/>
                  </a:lnTo>
                  <a:lnTo>
                    <a:pt x="49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43" name="Freeform 255"/>
            <p:cNvSpPr>
              <a:spLocks/>
            </p:cNvSpPr>
            <p:nvPr/>
          </p:nvSpPr>
          <p:spPr bwMode="auto">
            <a:xfrm>
              <a:off x="3902" y="810"/>
              <a:ext cx="176" cy="255"/>
            </a:xfrm>
            <a:custGeom>
              <a:avLst/>
              <a:gdLst>
                <a:gd name="T0" fmla="*/ 352 w 352"/>
                <a:gd name="T1" fmla="*/ 0 h 512"/>
                <a:gd name="T2" fmla="*/ 158 w 352"/>
                <a:gd name="T3" fmla="*/ 92 h 512"/>
                <a:gd name="T4" fmla="*/ 90 w 352"/>
                <a:gd name="T5" fmla="*/ 149 h 512"/>
                <a:gd name="T6" fmla="*/ 74 w 352"/>
                <a:gd name="T7" fmla="*/ 173 h 512"/>
                <a:gd name="T8" fmla="*/ 128 w 352"/>
                <a:gd name="T9" fmla="*/ 223 h 512"/>
                <a:gd name="T10" fmla="*/ 116 w 352"/>
                <a:gd name="T11" fmla="*/ 240 h 512"/>
                <a:gd name="T12" fmla="*/ 35 w 352"/>
                <a:gd name="T13" fmla="*/ 295 h 512"/>
                <a:gd name="T14" fmla="*/ 12 w 352"/>
                <a:gd name="T15" fmla="*/ 314 h 512"/>
                <a:gd name="T16" fmla="*/ 16 w 352"/>
                <a:gd name="T17" fmla="*/ 512 h 512"/>
                <a:gd name="T18" fmla="*/ 0 w 352"/>
                <a:gd name="T19" fmla="*/ 297 h 512"/>
                <a:gd name="T20" fmla="*/ 97 w 352"/>
                <a:gd name="T21" fmla="*/ 230 h 512"/>
                <a:gd name="T22" fmla="*/ 59 w 352"/>
                <a:gd name="T23" fmla="*/ 164 h 512"/>
                <a:gd name="T24" fmla="*/ 101 w 352"/>
                <a:gd name="T25" fmla="*/ 122 h 512"/>
                <a:gd name="T26" fmla="*/ 267 w 352"/>
                <a:gd name="T27" fmla="*/ 21 h 512"/>
                <a:gd name="T28" fmla="*/ 322 w 352"/>
                <a:gd name="T29" fmla="*/ 0 h 512"/>
                <a:gd name="T30" fmla="*/ 352 w 352"/>
                <a:gd name="T31" fmla="*/ 0 h 512"/>
                <a:gd name="T32" fmla="*/ 352 w 352"/>
                <a:gd name="T3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2" h="512">
                  <a:moveTo>
                    <a:pt x="352" y="0"/>
                  </a:moveTo>
                  <a:lnTo>
                    <a:pt x="158" y="92"/>
                  </a:lnTo>
                  <a:lnTo>
                    <a:pt x="90" y="149"/>
                  </a:lnTo>
                  <a:lnTo>
                    <a:pt x="74" y="173"/>
                  </a:lnTo>
                  <a:lnTo>
                    <a:pt x="128" y="223"/>
                  </a:lnTo>
                  <a:lnTo>
                    <a:pt x="116" y="240"/>
                  </a:lnTo>
                  <a:lnTo>
                    <a:pt x="35" y="295"/>
                  </a:lnTo>
                  <a:lnTo>
                    <a:pt x="12" y="314"/>
                  </a:lnTo>
                  <a:lnTo>
                    <a:pt x="16" y="512"/>
                  </a:lnTo>
                  <a:lnTo>
                    <a:pt x="0" y="297"/>
                  </a:lnTo>
                  <a:lnTo>
                    <a:pt x="97" y="230"/>
                  </a:lnTo>
                  <a:lnTo>
                    <a:pt x="59" y="164"/>
                  </a:lnTo>
                  <a:lnTo>
                    <a:pt x="101" y="122"/>
                  </a:lnTo>
                  <a:lnTo>
                    <a:pt x="267" y="21"/>
                  </a:lnTo>
                  <a:lnTo>
                    <a:pt x="322" y="0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44" name="Freeform 256"/>
            <p:cNvSpPr>
              <a:spLocks/>
            </p:cNvSpPr>
            <p:nvPr/>
          </p:nvSpPr>
          <p:spPr bwMode="auto">
            <a:xfrm>
              <a:off x="3747" y="1259"/>
              <a:ext cx="69" cy="180"/>
            </a:xfrm>
            <a:custGeom>
              <a:avLst/>
              <a:gdLst>
                <a:gd name="T0" fmla="*/ 37 w 137"/>
                <a:gd name="T1" fmla="*/ 0 h 359"/>
                <a:gd name="T2" fmla="*/ 59 w 137"/>
                <a:gd name="T3" fmla="*/ 36 h 359"/>
                <a:gd name="T4" fmla="*/ 73 w 137"/>
                <a:gd name="T5" fmla="*/ 121 h 359"/>
                <a:gd name="T6" fmla="*/ 48 w 137"/>
                <a:gd name="T7" fmla="*/ 161 h 359"/>
                <a:gd name="T8" fmla="*/ 59 w 137"/>
                <a:gd name="T9" fmla="*/ 194 h 359"/>
                <a:gd name="T10" fmla="*/ 0 w 137"/>
                <a:gd name="T11" fmla="*/ 197 h 359"/>
                <a:gd name="T12" fmla="*/ 54 w 137"/>
                <a:gd name="T13" fmla="*/ 222 h 359"/>
                <a:gd name="T14" fmla="*/ 67 w 137"/>
                <a:gd name="T15" fmla="*/ 300 h 359"/>
                <a:gd name="T16" fmla="*/ 124 w 137"/>
                <a:gd name="T17" fmla="*/ 359 h 359"/>
                <a:gd name="T18" fmla="*/ 137 w 137"/>
                <a:gd name="T19" fmla="*/ 334 h 359"/>
                <a:gd name="T20" fmla="*/ 124 w 137"/>
                <a:gd name="T21" fmla="*/ 249 h 359"/>
                <a:gd name="T22" fmla="*/ 88 w 137"/>
                <a:gd name="T23" fmla="*/ 79 h 359"/>
                <a:gd name="T24" fmla="*/ 78 w 137"/>
                <a:gd name="T25" fmla="*/ 38 h 359"/>
                <a:gd name="T26" fmla="*/ 37 w 137"/>
                <a:gd name="T27" fmla="*/ 0 h 359"/>
                <a:gd name="T28" fmla="*/ 37 w 137"/>
                <a:gd name="T2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59">
                  <a:moveTo>
                    <a:pt x="37" y="0"/>
                  </a:moveTo>
                  <a:lnTo>
                    <a:pt x="59" y="36"/>
                  </a:lnTo>
                  <a:lnTo>
                    <a:pt x="73" y="121"/>
                  </a:lnTo>
                  <a:lnTo>
                    <a:pt x="48" y="161"/>
                  </a:lnTo>
                  <a:lnTo>
                    <a:pt x="59" y="194"/>
                  </a:lnTo>
                  <a:lnTo>
                    <a:pt x="0" y="197"/>
                  </a:lnTo>
                  <a:lnTo>
                    <a:pt x="54" y="222"/>
                  </a:lnTo>
                  <a:lnTo>
                    <a:pt x="67" y="300"/>
                  </a:lnTo>
                  <a:lnTo>
                    <a:pt x="124" y="359"/>
                  </a:lnTo>
                  <a:lnTo>
                    <a:pt x="137" y="334"/>
                  </a:lnTo>
                  <a:lnTo>
                    <a:pt x="124" y="249"/>
                  </a:lnTo>
                  <a:lnTo>
                    <a:pt x="88" y="79"/>
                  </a:lnTo>
                  <a:lnTo>
                    <a:pt x="78" y="38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6145" name="Group 257"/>
            <p:cNvGrpSpPr>
              <a:grpSpLocks/>
            </p:cNvGrpSpPr>
            <p:nvPr/>
          </p:nvGrpSpPr>
          <p:grpSpPr bwMode="auto">
            <a:xfrm>
              <a:off x="3406" y="1213"/>
              <a:ext cx="382" cy="149"/>
              <a:chOff x="3406" y="1213"/>
              <a:chExt cx="382" cy="149"/>
            </a:xfrm>
          </p:grpSpPr>
          <p:sp>
            <p:nvSpPr>
              <p:cNvPr id="166146" name="Freeform 258"/>
              <p:cNvSpPr>
                <a:spLocks/>
              </p:cNvSpPr>
              <p:nvPr/>
            </p:nvSpPr>
            <p:spPr bwMode="auto">
              <a:xfrm>
                <a:off x="3723" y="1256"/>
                <a:ext cx="65" cy="104"/>
              </a:xfrm>
              <a:custGeom>
                <a:avLst/>
                <a:gdLst>
                  <a:gd name="T0" fmla="*/ 25 w 131"/>
                  <a:gd name="T1" fmla="*/ 0 h 209"/>
                  <a:gd name="T2" fmla="*/ 86 w 131"/>
                  <a:gd name="T3" fmla="*/ 2 h 209"/>
                  <a:gd name="T4" fmla="*/ 131 w 131"/>
                  <a:gd name="T5" fmla="*/ 76 h 209"/>
                  <a:gd name="T6" fmla="*/ 131 w 131"/>
                  <a:gd name="T7" fmla="*/ 192 h 209"/>
                  <a:gd name="T8" fmla="*/ 97 w 131"/>
                  <a:gd name="T9" fmla="*/ 209 h 209"/>
                  <a:gd name="T10" fmla="*/ 27 w 131"/>
                  <a:gd name="T11" fmla="*/ 203 h 209"/>
                  <a:gd name="T12" fmla="*/ 0 w 131"/>
                  <a:gd name="T13" fmla="*/ 184 h 209"/>
                  <a:gd name="T14" fmla="*/ 68 w 131"/>
                  <a:gd name="T15" fmla="*/ 137 h 209"/>
                  <a:gd name="T16" fmla="*/ 80 w 131"/>
                  <a:gd name="T17" fmla="*/ 61 h 209"/>
                  <a:gd name="T18" fmla="*/ 78 w 131"/>
                  <a:gd name="T19" fmla="*/ 30 h 209"/>
                  <a:gd name="T20" fmla="*/ 25 w 131"/>
                  <a:gd name="T21" fmla="*/ 0 h 209"/>
                  <a:gd name="T22" fmla="*/ 25 w 131"/>
                  <a:gd name="T2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209">
                    <a:moveTo>
                      <a:pt x="25" y="0"/>
                    </a:moveTo>
                    <a:lnTo>
                      <a:pt x="86" y="2"/>
                    </a:lnTo>
                    <a:lnTo>
                      <a:pt x="131" y="76"/>
                    </a:lnTo>
                    <a:lnTo>
                      <a:pt x="131" y="192"/>
                    </a:lnTo>
                    <a:lnTo>
                      <a:pt x="97" y="209"/>
                    </a:lnTo>
                    <a:lnTo>
                      <a:pt x="27" y="203"/>
                    </a:lnTo>
                    <a:lnTo>
                      <a:pt x="0" y="184"/>
                    </a:lnTo>
                    <a:lnTo>
                      <a:pt x="68" y="137"/>
                    </a:lnTo>
                    <a:lnTo>
                      <a:pt x="80" y="61"/>
                    </a:lnTo>
                    <a:lnTo>
                      <a:pt x="78" y="3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7" name="Freeform 259"/>
              <p:cNvSpPr>
                <a:spLocks/>
              </p:cNvSpPr>
              <p:nvPr/>
            </p:nvSpPr>
            <p:spPr bwMode="auto">
              <a:xfrm>
                <a:off x="3410" y="1213"/>
                <a:ext cx="352" cy="138"/>
              </a:xfrm>
              <a:custGeom>
                <a:avLst/>
                <a:gdLst>
                  <a:gd name="T0" fmla="*/ 0 w 705"/>
                  <a:gd name="T1" fmla="*/ 242 h 276"/>
                  <a:gd name="T2" fmla="*/ 9 w 705"/>
                  <a:gd name="T3" fmla="*/ 219 h 276"/>
                  <a:gd name="T4" fmla="*/ 34 w 705"/>
                  <a:gd name="T5" fmla="*/ 204 h 276"/>
                  <a:gd name="T6" fmla="*/ 142 w 705"/>
                  <a:gd name="T7" fmla="*/ 189 h 276"/>
                  <a:gd name="T8" fmla="*/ 203 w 705"/>
                  <a:gd name="T9" fmla="*/ 164 h 276"/>
                  <a:gd name="T10" fmla="*/ 323 w 705"/>
                  <a:gd name="T11" fmla="*/ 120 h 276"/>
                  <a:gd name="T12" fmla="*/ 344 w 705"/>
                  <a:gd name="T13" fmla="*/ 44 h 276"/>
                  <a:gd name="T14" fmla="*/ 425 w 705"/>
                  <a:gd name="T15" fmla="*/ 0 h 276"/>
                  <a:gd name="T16" fmla="*/ 517 w 705"/>
                  <a:gd name="T17" fmla="*/ 12 h 276"/>
                  <a:gd name="T18" fmla="*/ 604 w 705"/>
                  <a:gd name="T19" fmla="*/ 75 h 276"/>
                  <a:gd name="T20" fmla="*/ 612 w 705"/>
                  <a:gd name="T21" fmla="*/ 92 h 276"/>
                  <a:gd name="T22" fmla="*/ 659 w 705"/>
                  <a:gd name="T23" fmla="*/ 88 h 276"/>
                  <a:gd name="T24" fmla="*/ 697 w 705"/>
                  <a:gd name="T25" fmla="*/ 115 h 276"/>
                  <a:gd name="T26" fmla="*/ 705 w 705"/>
                  <a:gd name="T27" fmla="*/ 173 h 276"/>
                  <a:gd name="T28" fmla="*/ 693 w 705"/>
                  <a:gd name="T29" fmla="*/ 234 h 276"/>
                  <a:gd name="T30" fmla="*/ 636 w 705"/>
                  <a:gd name="T31" fmla="*/ 255 h 276"/>
                  <a:gd name="T32" fmla="*/ 374 w 705"/>
                  <a:gd name="T33" fmla="*/ 276 h 276"/>
                  <a:gd name="T34" fmla="*/ 129 w 705"/>
                  <a:gd name="T35" fmla="*/ 255 h 276"/>
                  <a:gd name="T36" fmla="*/ 17 w 705"/>
                  <a:gd name="T37" fmla="*/ 251 h 276"/>
                  <a:gd name="T38" fmla="*/ 0 w 705"/>
                  <a:gd name="T39" fmla="*/ 242 h 276"/>
                  <a:gd name="T40" fmla="*/ 0 w 705"/>
                  <a:gd name="T41" fmla="*/ 24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5" h="276">
                    <a:moveTo>
                      <a:pt x="0" y="242"/>
                    </a:moveTo>
                    <a:lnTo>
                      <a:pt x="9" y="219"/>
                    </a:lnTo>
                    <a:lnTo>
                      <a:pt x="34" y="204"/>
                    </a:lnTo>
                    <a:lnTo>
                      <a:pt x="142" y="189"/>
                    </a:lnTo>
                    <a:lnTo>
                      <a:pt x="203" y="164"/>
                    </a:lnTo>
                    <a:lnTo>
                      <a:pt x="323" y="120"/>
                    </a:lnTo>
                    <a:lnTo>
                      <a:pt x="344" y="44"/>
                    </a:lnTo>
                    <a:lnTo>
                      <a:pt x="425" y="0"/>
                    </a:lnTo>
                    <a:lnTo>
                      <a:pt x="517" y="12"/>
                    </a:lnTo>
                    <a:lnTo>
                      <a:pt x="604" y="75"/>
                    </a:lnTo>
                    <a:lnTo>
                      <a:pt x="612" y="92"/>
                    </a:lnTo>
                    <a:lnTo>
                      <a:pt x="659" y="88"/>
                    </a:lnTo>
                    <a:lnTo>
                      <a:pt x="697" y="115"/>
                    </a:lnTo>
                    <a:lnTo>
                      <a:pt x="705" y="173"/>
                    </a:lnTo>
                    <a:lnTo>
                      <a:pt x="693" y="234"/>
                    </a:lnTo>
                    <a:lnTo>
                      <a:pt x="636" y="255"/>
                    </a:lnTo>
                    <a:lnTo>
                      <a:pt x="374" y="276"/>
                    </a:lnTo>
                    <a:lnTo>
                      <a:pt x="129" y="255"/>
                    </a:lnTo>
                    <a:lnTo>
                      <a:pt x="17" y="251"/>
                    </a:lnTo>
                    <a:lnTo>
                      <a:pt x="0" y="242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8" name="Freeform 260"/>
              <p:cNvSpPr>
                <a:spLocks/>
              </p:cNvSpPr>
              <p:nvPr/>
            </p:nvSpPr>
            <p:spPr bwMode="auto">
              <a:xfrm>
                <a:off x="3408" y="1329"/>
                <a:ext cx="58" cy="12"/>
              </a:xfrm>
              <a:custGeom>
                <a:avLst/>
                <a:gdLst>
                  <a:gd name="T0" fmla="*/ 5 w 116"/>
                  <a:gd name="T1" fmla="*/ 2 h 25"/>
                  <a:gd name="T2" fmla="*/ 19 w 116"/>
                  <a:gd name="T3" fmla="*/ 12 h 25"/>
                  <a:gd name="T4" fmla="*/ 68 w 116"/>
                  <a:gd name="T5" fmla="*/ 2 h 25"/>
                  <a:gd name="T6" fmla="*/ 112 w 116"/>
                  <a:gd name="T7" fmla="*/ 0 h 25"/>
                  <a:gd name="T8" fmla="*/ 116 w 116"/>
                  <a:gd name="T9" fmla="*/ 25 h 25"/>
                  <a:gd name="T10" fmla="*/ 0 w 116"/>
                  <a:gd name="T11" fmla="*/ 25 h 25"/>
                  <a:gd name="T12" fmla="*/ 5 w 116"/>
                  <a:gd name="T13" fmla="*/ 2 h 25"/>
                  <a:gd name="T14" fmla="*/ 5 w 116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25">
                    <a:moveTo>
                      <a:pt x="5" y="2"/>
                    </a:moveTo>
                    <a:lnTo>
                      <a:pt x="19" y="12"/>
                    </a:lnTo>
                    <a:lnTo>
                      <a:pt x="68" y="2"/>
                    </a:lnTo>
                    <a:lnTo>
                      <a:pt x="112" y="0"/>
                    </a:lnTo>
                    <a:lnTo>
                      <a:pt x="116" y="25"/>
                    </a:lnTo>
                    <a:lnTo>
                      <a:pt x="0" y="25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9" name="Freeform 261"/>
              <p:cNvSpPr>
                <a:spLocks/>
              </p:cNvSpPr>
              <p:nvPr/>
            </p:nvSpPr>
            <p:spPr bwMode="auto">
              <a:xfrm>
                <a:off x="3640" y="1215"/>
                <a:ext cx="121" cy="62"/>
              </a:xfrm>
              <a:custGeom>
                <a:avLst/>
                <a:gdLst>
                  <a:gd name="T0" fmla="*/ 0 w 241"/>
                  <a:gd name="T1" fmla="*/ 8 h 126"/>
                  <a:gd name="T2" fmla="*/ 34 w 241"/>
                  <a:gd name="T3" fmla="*/ 19 h 126"/>
                  <a:gd name="T4" fmla="*/ 81 w 241"/>
                  <a:gd name="T5" fmla="*/ 50 h 126"/>
                  <a:gd name="T6" fmla="*/ 104 w 241"/>
                  <a:gd name="T7" fmla="*/ 53 h 126"/>
                  <a:gd name="T8" fmla="*/ 121 w 241"/>
                  <a:gd name="T9" fmla="*/ 67 h 126"/>
                  <a:gd name="T10" fmla="*/ 133 w 241"/>
                  <a:gd name="T11" fmla="*/ 80 h 126"/>
                  <a:gd name="T12" fmla="*/ 150 w 241"/>
                  <a:gd name="T13" fmla="*/ 111 h 126"/>
                  <a:gd name="T14" fmla="*/ 173 w 241"/>
                  <a:gd name="T15" fmla="*/ 97 h 126"/>
                  <a:gd name="T16" fmla="*/ 209 w 241"/>
                  <a:gd name="T17" fmla="*/ 105 h 126"/>
                  <a:gd name="T18" fmla="*/ 241 w 241"/>
                  <a:gd name="T19" fmla="*/ 126 h 126"/>
                  <a:gd name="T20" fmla="*/ 241 w 241"/>
                  <a:gd name="T21" fmla="*/ 118 h 126"/>
                  <a:gd name="T22" fmla="*/ 197 w 241"/>
                  <a:gd name="T23" fmla="*/ 84 h 126"/>
                  <a:gd name="T24" fmla="*/ 161 w 241"/>
                  <a:gd name="T25" fmla="*/ 80 h 126"/>
                  <a:gd name="T26" fmla="*/ 140 w 241"/>
                  <a:gd name="T27" fmla="*/ 61 h 126"/>
                  <a:gd name="T28" fmla="*/ 91 w 241"/>
                  <a:gd name="T29" fmla="*/ 25 h 126"/>
                  <a:gd name="T30" fmla="*/ 22 w 241"/>
                  <a:gd name="T31" fmla="*/ 0 h 126"/>
                  <a:gd name="T32" fmla="*/ 0 w 241"/>
                  <a:gd name="T33" fmla="*/ 8 h 126"/>
                  <a:gd name="T34" fmla="*/ 0 w 241"/>
                  <a:gd name="T35" fmla="*/ 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126">
                    <a:moveTo>
                      <a:pt x="0" y="8"/>
                    </a:moveTo>
                    <a:lnTo>
                      <a:pt x="34" y="19"/>
                    </a:lnTo>
                    <a:lnTo>
                      <a:pt x="81" y="50"/>
                    </a:lnTo>
                    <a:lnTo>
                      <a:pt x="104" y="53"/>
                    </a:lnTo>
                    <a:lnTo>
                      <a:pt x="121" y="67"/>
                    </a:lnTo>
                    <a:lnTo>
                      <a:pt x="133" y="80"/>
                    </a:lnTo>
                    <a:lnTo>
                      <a:pt x="150" y="111"/>
                    </a:lnTo>
                    <a:lnTo>
                      <a:pt x="173" y="97"/>
                    </a:lnTo>
                    <a:lnTo>
                      <a:pt x="209" y="105"/>
                    </a:lnTo>
                    <a:lnTo>
                      <a:pt x="241" y="126"/>
                    </a:lnTo>
                    <a:lnTo>
                      <a:pt x="241" y="118"/>
                    </a:lnTo>
                    <a:lnTo>
                      <a:pt x="197" y="84"/>
                    </a:lnTo>
                    <a:lnTo>
                      <a:pt x="161" y="80"/>
                    </a:lnTo>
                    <a:lnTo>
                      <a:pt x="140" y="61"/>
                    </a:lnTo>
                    <a:lnTo>
                      <a:pt x="91" y="25"/>
                    </a:lnTo>
                    <a:lnTo>
                      <a:pt x="2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0" name="Freeform 262"/>
              <p:cNvSpPr>
                <a:spLocks/>
              </p:cNvSpPr>
              <p:nvPr/>
            </p:nvSpPr>
            <p:spPr bwMode="auto">
              <a:xfrm>
                <a:off x="3579" y="1223"/>
                <a:ext cx="98" cy="41"/>
              </a:xfrm>
              <a:custGeom>
                <a:avLst/>
                <a:gdLst>
                  <a:gd name="T0" fmla="*/ 32 w 196"/>
                  <a:gd name="T1" fmla="*/ 0 h 82"/>
                  <a:gd name="T2" fmla="*/ 53 w 196"/>
                  <a:gd name="T3" fmla="*/ 33 h 82"/>
                  <a:gd name="T4" fmla="*/ 72 w 196"/>
                  <a:gd name="T5" fmla="*/ 42 h 82"/>
                  <a:gd name="T6" fmla="*/ 84 w 196"/>
                  <a:gd name="T7" fmla="*/ 56 h 82"/>
                  <a:gd name="T8" fmla="*/ 97 w 196"/>
                  <a:gd name="T9" fmla="*/ 52 h 82"/>
                  <a:gd name="T10" fmla="*/ 112 w 196"/>
                  <a:gd name="T11" fmla="*/ 44 h 82"/>
                  <a:gd name="T12" fmla="*/ 141 w 196"/>
                  <a:gd name="T13" fmla="*/ 48 h 82"/>
                  <a:gd name="T14" fmla="*/ 154 w 196"/>
                  <a:gd name="T15" fmla="*/ 63 h 82"/>
                  <a:gd name="T16" fmla="*/ 196 w 196"/>
                  <a:gd name="T17" fmla="*/ 82 h 82"/>
                  <a:gd name="T18" fmla="*/ 104 w 196"/>
                  <a:gd name="T19" fmla="*/ 75 h 82"/>
                  <a:gd name="T20" fmla="*/ 44 w 196"/>
                  <a:gd name="T21" fmla="*/ 71 h 82"/>
                  <a:gd name="T22" fmla="*/ 0 w 196"/>
                  <a:gd name="T23" fmla="*/ 76 h 82"/>
                  <a:gd name="T24" fmla="*/ 15 w 196"/>
                  <a:gd name="T25" fmla="*/ 31 h 82"/>
                  <a:gd name="T26" fmla="*/ 32 w 196"/>
                  <a:gd name="T27" fmla="*/ 0 h 82"/>
                  <a:gd name="T28" fmla="*/ 32 w 196"/>
                  <a:gd name="T2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6" h="82">
                    <a:moveTo>
                      <a:pt x="32" y="0"/>
                    </a:moveTo>
                    <a:lnTo>
                      <a:pt x="53" y="33"/>
                    </a:lnTo>
                    <a:lnTo>
                      <a:pt x="72" y="42"/>
                    </a:lnTo>
                    <a:lnTo>
                      <a:pt x="84" y="56"/>
                    </a:lnTo>
                    <a:lnTo>
                      <a:pt x="97" y="52"/>
                    </a:lnTo>
                    <a:lnTo>
                      <a:pt x="112" y="44"/>
                    </a:lnTo>
                    <a:lnTo>
                      <a:pt x="141" y="48"/>
                    </a:lnTo>
                    <a:lnTo>
                      <a:pt x="154" y="63"/>
                    </a:lnTo>
                    <a:lnTo>
                      <a:pt x="196" y="82"/>
                    </a:lnTo>
                    <a:lnTo>
                      <a:pt x="104" y="75"/>
                    </a:lnTo>
                    <a:lnTo>
                      <a:pt x="44" y="71"/>
                    </a:lnTo>
                    <a:lnTo>
                      <a:pt x="0" y="76"/>
                    </a:lnTo>
                    <a:lnTo>
                      <a:pt x="15" y="31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1" name="Freeform 263"/>
              <p:cNvSpPr>
                <a:spLocks/>
              </p:cNvSpPr>
              <p:nvPr/>
            </p:nvSpPr>
            <p:spPr bwMode="auto">
              <a:xfrm>
                <a:off x="3465" y="1295"/>
                <a:ext cx="296" cy="59"/>
              </a:xfrm>
              <a:custGeom>
                <a:avLst/>
                <a:gdLst>
                  <a:gd name="T0" fmla="*/ 0 w 591"/>
                  <a:gd name="T1" fmla="*/ 84 h 118"/>
                  <a:gd name="T2" fmla="*/ 49 w 591"/>
                  <a:gd name="T3" fmla="*/ 63 h 118"/>
                  <a:gd name="T4" fmla="*/ 148 w 591"/>
                  <a:gd name="T5" fmla="*/ 51 h 118"/>
                  <a:gd name="T6" fmla="*/ 274 w 591"/>
                  <a:gd name="T7" fmla="*/ 0 h 118"/>
                  <a:gd name="T8" fmla="*/ 274 w 591"/>
                  <a:gd name="T9" fmla="*/ 26 h 118"/>
                  <a:gd name="T10" fmla="*/ 334 w 591"/>
                  <a:gd name="T11" fmla="*/ 34 h 118"/>
                  <a:gd name="T12" fmla="*/ 321 w 591"/>
                  <a:gd name="T13" fmla="*/ 47 h 118"/>
                  <a:gd name="T14" fmla="*/ 211 w 591"/>
                  <a:gd name="T15" fmla="*/ 59 h 118"/>
                  <a:gd name="T16" fmla="*/ 188 w 591"/>
                  <a:gd name="T17" fmla="*/ 76 h 118"/>
                  <a:gd name="T18" fmla="*/ 258 w 591"/>
                  <a:gd name="T19" fmla="*/ 91 h 118"/>
                  <a:gd name="T20" fmla="*/ 300 w 591"/>
                  <a:gd name="T21" fmla="*/ 91 h 118"/>
                  <a:gd name="T22" fmla="*/ 338 w 591"/>
                  <a:gd name="T23" fmla="*/ 82 h 118"/>
                  <a:gd name="T24" fmla="*/ 270 w 591"/>
                  <a:gd name="T25" fmla="*/ 74 h 118"/>
                  <a:gd name="T26" fmla="*/ 357 w 591"/>
                  <a:gd name="T27" fmla="*/ 49 h 118"/>
                  <a:gd name="T28" fmla="*/ 380 w 591"/>
                  <a:gd name="T29" fmla="*/ 34 h 118"/>
                  <a:gd name="T30" fmla="*/ 372 w 591"/>
                  <a:gd name="T31" fmla="*/ 59 h 118"/>
                  <a:gd name="T32" fmla="*/ 422 w 591"/>
                  <a:gd name="T33" fmla="*/ 49 h 118"/>
                  <a:gd name="T34" fmla="*/ 469 w 591"/>
                  <a:gd name="T35" fmla="*/ 42 h 118"/>
                  <a:gd name="T36" fmla="*/ 481 w 591"/>
                  <a:gd name="T37" fmla="*/ 55 h 118"/>
                  <a:gd name="T38" fmla="*/ 511 w 591"/>
                  <a:gd name="T39" fmla="*/ 44 h 118"/>
                  <a:gd name="T40" fmla="*/ 526 w 591"/>
                  <a:gd name="T41" fmla="*/ 49 h 118"/>
                  <a:gd name="T42" fmla="*/ 564 w 591"/>
                  <a:gd name="T43" fmla="*/ 40 h 118"/>
                  <a:gd name="T44" fmla="*/ 591 w 591"/>
                  <a:gd name="T45" fmla="*/ 13 h 118"/>
                  <a:gd name="T46" fmla="*/ 591 w 591"/>
                  <a:gd name="T47" fmla="*/ 61 h 118"/>
                  <a:gd name="T48" fmla="*/ 502 w 591"/>
                  <a:gd name="T49" fmla="*/ 106 h 118"/>
                  <a:gd name="T50" fmla="*/ 234 w 591"/>
                  <a:gd name="T51" fmla="*/ 118 h 118"/>
                  <a:gd name="T52" fmla="*/ 110 w 591"/>
                  <a:gd name="T53" fmla="*/ 116 h 118"/>
                  <a:gd name="T54" fmla="*/ 95 w 591"/>
                  <a:gd name="T55" fmla="*/ 95 h 118"/>
                  <a:gd name="T56" fmla="*/ 23 w 591"/>
                  <a:gd name="T57" fmla="*/ 95 h 118"/>
                  <a:gd name="T58" fmla="*/ 5 w 591"/>
                  <a:gd name="T59" fmla="*/ 93 h 118"/>
                  <a:gd name="T60" fmla="*/ 0 w 591"/>
                  <a:gd name="T61" fmla="*/ 84 h 118"/>
                  <a:gd name="T62" fmla="*/ 0 w 591"/>
                  <a:gd name="T63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1" h="118">
                    <a:moveTo>
                      <a:pt x="0" y="84"/>
                    </a:moveTo>
                    <a:lnTo>
                      <a:pt x="49" y="63"/>
                    </a:lnTo>
                    <a:lnTo>
                      <a:pt x="148" y="51"/>
                    </a:lnTo>
                    <a:lnTo>
                      <a:pt x="274" y="0"/>
                    </a:lnTo>
                    <a:lnTo>
                      <a:pt x="274" y="26"/>
                    </a:lnTo>
                    <a:lnTo>
                      <a:pt x="334" y="34"/>
                    </a:lnTo>
                    <a:lnTo>
                      <a:pt x="321" y="47"/>
                    </a:lnTo>
                    <a:lnTo>
                      <a:pt x="211" y="59"/>
                    </a:lnTo>
                    <a:lnTo>
                      <a:pt x="188" y="76"/>
                    </a:lnTo>
                    <a:lnTo>
                      <a:pt x="258" y="91"/>
                    </a:lnTo>
                    <a:lnTo>
                      <a:pt x="300" y="91"/>
                    </a:lnTo>
                    <a:lnTo>
                      <a:pt x="338" y="82"/>
                    </a:lnTo>
                    <a:lnTo>
                      <a:pt x="270" y="74"/>
                    </a:lnTo>
                    <a:lnTo>
                      <a:pt x="357" y="49"/>
                    </a:lnTo>
                    <a:lnTo>
                      <a:pt x="380" y="34"/>
                    </a:lnTo>
                    <a:lnTo>
                      <a:pt x="372" y="59"/>
                    </a:lnTo>
                    <a:lnTo>
                      <a:pt x="422" y="49"/>
                    </a:lnTo>
                    <a:lnTo>
                      <a:pt x="469" y="42"/>
                    </a:lnTo>
                    <a:lnTo>
                      <a:pt x="481" y="55"/>
                    </a:lnTo>
                    <a:lnTo>
                      <a:pt x="511" y="44"/>
                    </a:lnTo>
                    <a:lnTo>
                      <a:pt x="526" y="49"/>
                    </a:lnTo>
                    <a:lnTo>
                      <a:pt x="564" y="40"/>
                    </a:lnTo>
                    <a:lnTo>
                      <a:pt x="591" y="13"/>
                    </a:lnTo>
                    <a:lnTo>
                      <a:pt x="591" y="61"/>
                    </a:lnTo>
                    <a:lnTo>
                      <a:pt x="502" y="106"/>
                    </a:lnTo>
                    <a:lnTo>
                      <a:pt x="234" y="118"/>
                    </a:lnTo>
                    <a:lnTo>
                      <a:pt x="110" y="116"/>
                    </a:lnTo>
                    <a:lnTo>
                      <a:pt x="95" y="95"/>
                    </a:lnTo>
                    <a:lnTo>
                      <a:pt x="23" y="95"/>
                    </a:lnTo>
                    <a:lnTo>
                      <a:pt x="5" y="93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2" name="Freeform 264"/>
              <p:cNvSpPr>
                <a:spLocks/>
              </p:cNvSpPr>
              <p:nvPr/>
            </p:nvSpPr>
            <p:spPr bwMode="auto">
              <a:xfrm>
                <a:off x="3475" y="1267"/>
                <a:ext cx="148" cy="59"/>
              </a:xfrm>
              <a:custGeom>
                <a:avLst/>
                <a:gdLst>
                  <a:gd name="T0" fmla="*/ 0 w 294"/>
                  <a:gd name="T1" fmla="*/ 118 h 118"/>
                  <a:gd name="T2" fmla="*/ 40 w 294"/>
                  <a:gd name="T3" fmla="*/ 89 h 118"/>
                  <a:gd name="T4" fmla="*/ 81 w 294"/>
                  <a:gd name="T5" fmla="*/ 70 h 118"/>
                  <a:gd name="T6" fmla="*/ 118 w 294"/>
                  <a:gd name="T7" fmla="*/ 59 h 118"/>
                  <a:gd name="T8" fmla="*/ 148 w 294"/>
                  <a:gd name="T9" fmla="*/ 40 h 118"/>
                  <a:gd name="T10" fmla="*/ 182 w 294"/>
                  <a:gd name="T11" fmla="*/ 28 h 118"/>
                  <a:gd name="T12" fmla="*/ 226 w 294"/>
                  <a:gd name="T13" fmla="*/ 28 h 118"/>
                  <a:gd name="T14" fmla="*/ 262 w 294"/>
                  <a:gd name="T15" fmla="*/ 0 h 118"/>
                  <a:gd name="T16" fmla="*/ 294 w 294"/>
                  <a:gd name="T17" fmla="*/ 4 h 118"/>
                  <a:gd name="T18" fmla="*/ 251 w 294"/>
                  <a:gd name="T19" fmla="*/ 34 h 118"/>
                  <a:gd name="T20" fmla="*/ 224 w 294"/>
                  <a:gd name="T21" fmla="*/ 61 h 118"/>
                  <a:gd name="T22" fmla="*/ 129 w 294"/>
                  <a:gd name="T23" fmla="*/ 97 h 118"/>
                  <a:gd name="T24" fmla="*/ 106 w 294"/>
                  <a:gd name="T25" fmla="*/ 103 h 118"/>
                  <a:gd name="T26" fmla="*/ 55 w 294"/>
                  <a:gd name="T27" fmla="*/ 110 h 118"/>
                  <a:gd name="T28" fmla="*/ 0 w 294"/>
                  <a:gd name="T29" fmla="*/ 118 h 118"/>
                  <a:gd name="T30" fmla="*/ 0 w 294"/>
                  <a:gd name="T3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4" h="118">
                    <a:moveTo>
                      <a:pt x="0" y="118"/>
                    </a:moveTo>
                    <a:lnTo>
                      <a:pt x="40" y="89"/>
                    </a:lnTo>
                    <a:lnTo>
                      <a:pt x="81" y="70"/>
                    </a:lnTo>
                    <a:lnTo>
                      <a:pt x="118" y="59"/>
                    </a:lnTo>
                    <a:lnTo>
                      <a:pt x="148" y="40"/>
                    </a:lnTo>
                    <a:lnTo>
                      <a:pt x="182" y="28"/>
                    </a:lnTo>
                    <a:lnTo>
                      <a:pt x="226" y="28"/>
                    </a:lnTo>
                    <a:lnTo>
                      <a:pt x="262" y="0"/>
                    </a:lnTo>
                    <a:lnTo>
                      <a:pt x="294" y="4"/>
                    </a:lnTo>
                    <a:lnTo>
                      <a:pt x="251" y="34"/>
                    </a:lnTo>
                    <a:lnTo>
                      <a:pt x="224" y="61"/>
                    </a:lnTo>
                    <a:lnTo>
                      <a:pt x="129" y="97"/>
                    </a:lnTo>
                    <a:lnTo>
                      <a:pt x="106" y="103"/>
                    </a:lnTo>
                    <a:lnTo>
                      <a:pt x="55" y="110"/>
                    </a:lnTo>
                    <a:lnTo>
                      <a:pt x="0" y="118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3" name="Freeform 265"/>
              <p:cNvSpPr>
                <a:spLocks/>
              </p:cNvSpPr>
              <p:nvPr/>
            </p:nvSpPr>
            <p:spPr bwMode="auto">
              <a:xfrm>
                <a:off x="3421" y="1314"/>
                <a:ext cx="56" cy="16"/>
              </a:xfrm>
              <a:custGeom>
                <a:avLst/>
                <a:gdLst>
                  <a:gd name="T0" fmla="*/ 0 w 112"/>
                  <a:gd name="T1" fmla="*/ 30 h 30"/>
                  <a:gd name="T2" fmla="*/ 8 w 112"/>
                  <a:gd name="T3" fmla="*/ 15 h 30"/>
                  <a:gd name="T4" fmla="*/ 23 w 112"/>
                  <a:gd name="T5" fmla="*/ 8 h 30"/>
                  <a:gd name="T6" fmla="*/ 48 w 112"/>
                  <a:gd name="T7" fmla="*/ 8 h 30"/>
                  <a:gd name="T8" fmla="*/ 76 w 112"/>
                  <a:gd name="T9" fmla="*/ 8 h 30"/>
                  <a:gd name="T10" fmla="*/ 112 w 112"/>
                  <a:gd name="T11" fmla="*/ 0 h 30"/>
                  <a:gd name="T12" fmla="*/ 92 w 112"/>
                  <a:gd name="T13" fmla="*/ 21 h 30"/>
                  <a:gd name="T14" fmla="*/ 0 w 112"/>
                  <a:gd name="T15" fmla="*/ 30 h 30"/>
                  <a:gd name="T16" fmla="*/ 0 w 112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30">
                    <a:moveTo>
                      <a:pt x="0" y="30"/>
                    </a:moveTo>
                    <a:lnTo>
                      <a:pt x="8" y="15"/>
                    </a:lnTo>
                    <a:lnTo>
                      <a:pt x="23" y="8"/>
                    </a:lnTo>
                    <a:lnTo>
                      <a:pt x="48" y="8"/>
                    </a:lnTo>
                    <a:lnTo>
                      <a:pt x="76" y="8"/>
                    </a:lnTo>
                    <a:lnTo>
                      <a:pt x="112" y="0"/>
                    </a:lnTo>
                    <a:lnTo>
                      <a:pt x="92" y="21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4" name="Freeform 266"/>
              <p:cNvSpPr>
                <a:spLocks/>
              </p:cNvSpPr>
              <p:nvPr/>
            </p:nvSpPr>
            <p:spPr bwMode="auto">
              <a:xfrm>
                <a:off x="3607" y="1289"/>
                <a:ext cx="52" cy="32"/>
              </a:xfrm>
              <a:custGeom>
                <a:avLst/>
                <a:gdLst>
                  <a:gd name="T0" fmla="*/ 0 w 105"/>
                  <a:gd name="T1" fmla="*/ 28 h 64"/>
                  <a:gd name="T2" fmla="*/ 23 w 105"/>
                  <a:gd name="T3" fmla="*/ 7 h 64"/>
                  <a:gd name="T4" fmla="*/ 65 w 105"/>
                  <a:gd name="T5" fmla="*/ 0 h 64"/>
                  <a:gd name="T6" fmla="*/ 44 w 105"/>
                  <a:gd name="T7" fmla="*/ 20 h 64"/>
                  <a:gd name="T8" fmla="*/ 97 w 105"/>
                  <a:gd name="T9" fmla="*/ 24 h 64"/>
                  <a:gd name="T10" fmla="*/ 105 w 105"/>
                  <a:gd name="T11" fmla="*/ 34 h 64"/>
                  <a:gd name="T12" fmla="*/ 51 w 105"/>
                  <a:gd name="T13" fmla="*/ 64 h 64"/>
                  <a:gd name="T14" fmla="*/ 59 w 105"/>
                  <a:gd name="T15" fmla="*/ 43 h 64"/>
                  <a:gd name="T16" fmla="*/ 25 w 105"/>
                  <a:gd name="T17" fmla="*/ 34 h 64"/>
                  <a:gd name="T18" fmla="*/ 0 w 105"/>
                  <a:gd name="T19" fmla="*/ 28 h 64"/>
                  <a:gd name="T20" fmla="*/ 0 w 105"/>
                  <a:gd name="T21" fmla="*/ 2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64">
                    <a:moveTo>
                      <a:pt x="0" y="28"/>
                    </a:moveTo>
                    <a:lnTo>
                      <a:pt x="23" y="7"/>
                    </a:lnTo>
                    <a:lnTo>
                      <a:pt x="65" y="0"/>
                    </a:lnTo>
                    <a:lnTo>
                      <a:pt x="44" y="20"/>
                    </a:lnTo>
                    <a:lnTo>
                      <a:pt x="97" y="24"/>
                    </a:lnTo>
                    <a:lnTo>
                      <a:pt x="105" y="34"/>
                    </a:lnTo>
                    <a:lnTo>
                      <a:pt x="51" y="64"/>
                    </a:lnTo>
                    <a:lnTo>
                      <a:pt x="59" y="43"/>
                    </a:lnTo>
                    <a:lnTo>
                      <a:pt x="25" y="34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5" name="Freeform 267"/>
              <p:cNvSpPr>
                <a:spLocks/>
              </p:cNvSpPr>
              <p:nvPr/>
            </p:nvSpPr>
            <p:spPr bwMode="auto">
              <a:xfrm>
                <a:off x="3627" y="1226"/>
                <a:ext cx="76" cy="47"/>
              </a:xfrm>
              <a:custGeom>
                <a:avLst/>
                <a:gdLst>
                  <a:gd name="T0" fmla="*/ 0 w 152"/>
                  <a:gd name="T1" fmla="*/ 23 h 93"/>
                  <a:gd name="T2" fmla="*/ 23 w 152"/>
                  <a:gd name="T3" fmla="*/ 2 h 93"/>
                  <a:gd name="T4" fmla="*/ 46 w 152"/>
                  <a:gd name="T5" fmla="*/ 0 h 93"/>
                  <a:gd name="T6" fmla="*/ 66 w 152"/>
                  <a:gd name="T7" fmla="*/ 11 h 93"/>
                  <a:gd name="T8" fmla="*/ 80 w 152"/>
                  <a:gd name="T9" fmla="*/ 29 h 93"/>
                  <a:gd name="T10" fmla="*/ 116 w 152"/>
                  <a:gd name="T11" fmla="*/ 40 h 93"/>
                  <a:gd name="T12" fmla="*/ 144 w 152"/>
                  <a:gd name="T13" fmla="*/ 51 h 93"/>
                  <a:gd name="T14" fmla="*/ 152 w 152"/>
                  <a:gd name="T15" fmla="*/ 74 h 93"/>
                  <a:gd name="T16" fmla="*/ 152 w 152"/>
                  <a:gd name="T17" fmla="*/ 93 h 93"/>
                  <a:gd name="T18" fmla="*/ 129 w 152"/>
                  <a:gd name="T19" fmla="*/ 82 h 93"/>
                  <a:gd name="T20" fmla="*/ 61 w 152"/>
                  <a:gd name="T21" fmla="*/ 48 h 93"/>
                  <a:gd name="T22" fmla="*/ 44 w 152"/>
                  <a:gd name="T23" fmla="*/ 30 h 93"/>
                  <a:gd name="T24" fmla="*/ 17 w 152"/>
                  <a:gd name="T25" fmla="*/ 29 h 93"/>
                  <a:gd name="T26" fmla="*/ 0 w 152"/>
                  <a:gd name="T27" fmla="*/ 23 h 93"/>
                  <a:gd name="T28" fmla="*/ 0 w 152"/>
                  <a:gd name="T29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93">
                    <a:moveTo>
                      <a:pt x="0" y="23"/>
                    </a:moveTo>
                    <a:lnTo>
                      <a:pt x="23" y="2"/>
                    </a:lnTo>
                    <a:lnTo>
                      <a:pt x="46" y="0"/>
                    </a:lnTo>
                    <a:lnTo>
                      <a:pt x="66" y="11"/>
                    </a:lnTo>
                    <a:lnTo>
                      <a:pt x="80" y="29"/>
                    </a:lnTo>
                    <a:lnTo>
                      <a:pt x="116" y="40"/>
                    </a:lnTo>
                    <a:lnTo>
                      <a:pt x="144" y="51"/>
                    </a:lnTo>
                    <a:lnTo>
                      <a:pt x="152" y="74"/>
                    </a:lnTo>
                    <a:lnTo>
                      <a:pt x="152" y="93"/>
                    </a:lnTo>
                    <a:lnTo>
                      <a:pt x="129" y="82"/>
                    </a:lnTo>
                    <a:lnTo>
                      <a:pt x="61" y="48"/>
                    </a:lnTo>
                    <a:lnTo>
                      <a:pt x="44" y="30"/>
                    </a:lnTo>
                    <a:lnTo>
                      <a:pt x="17" y="29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6" name="Freeform 268"/>
              <p:cNvSpPr>
                <a:spLocks/>
              </p:cNvSpPr>
              <p:nvPr/>
            </p:nvSpPr>
            <p:spPr bwMode="auto">
              <a:xfrm>
                <a:off x="3675" y="1273"/>
                <a:ext cx="74" cy="32"/>
              </a:xfrm>
              <a:custGeom>
                <a:avLst/>
                <a:gdLst>
                  <a:gd name="T0" fmla="*/ 0 w 148"/>
                  <a:gd name="T1" fmla="*/ 48 h 65"/>
                  <a:gd name="T2" fmla="*/ 93 w 148"/>
                  <a:gd name="T3" fmla="*/ 65 h 65"/>
                  <a:gd name="T4" fmla="*/ 131 w 148"/>
                  <a:gd name="T5" fmla="*/ 53 h 65"/>
                  <a:gd name="T6" fmla="*/ 148 w 148"/>
                  <a:gd name="T7" fmla="*/ 33 h 65"/>
                  <a:gd name="T8" fmla="*/ 143 w 148"/>
                  <a:gd name="T9" fmla="*/ 8 h 65"/>
                  <a:gd name="T10" fmla="*/ 106 w 148"/>
                  <a:gd name="T11" fmla="*/ 0 h 65"/>
                  <a:gd name="T12" fmla="*/ 80 w 148"/>
                  <a:gd name="T13" fmla="*/ 10 h 65"/>
                  <a:gd name="T14" fmla="*/ 82 w 148"/>
                  <a:gd name="T15" fmla="*/ 31 h 65"/>
                  <a:gd name="T16" fmla="*/ 30 w 148"/>
                  <a:gd name="T17" fmla="*/ 36 h 65"/>
                  <a:gd name="T18" fmla="*/ 0 w 148"/>
                  <a:gd name="T19" fmla="*/ 48 h 65"/>
                  <a:gd name="T20" fmla="*/ 0 w 148"/>
                  <a:gd name="T21" fmla="*/ 4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65">
                    <a:moveTo>
                      <a:pt x="0" y="48"/>
                    </a:moveTo>
                    <a:lnTo>
                      <a:pt x="93" y="65"/>
                    </a:lnTo>
                    <a:lnTo>
                      <a:pt x="131" y="53"/>
                    </a:lnTo>
                    <a:lnTo>
                      <a:pt x="148" y="33"/>
                    </a:lnTo>
                    <a:lnTo>
                      <a:pt x="143" y="8"/>
                    </a:lnTo>
                    <a:lnTo>
                      <a:pt x="106" y="0"/>
                    </a:lnTo>
                    <a:lnTo>
                      <a:pt x="80" y="10"/>
                    </a:lnTo>
                    <a:lnTo>
                      <a:pt x="82" y="31"/>
                    </a:lnTo>
                    <a:lnTo>
                      <a:pt x="30" y="36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7" name="Freeform 269"/>
              <p:cNvSpPr>
                <a:spLocks/>
              </p:cNvSpPr>
              <p:nvPr/>
            </p:nvSpPr>
            <p:spPr bwMode="auto">
              <a:xfrm>
                <a:off x="3592" y="1236"/>
                <a:ext cx="77" cy="28"/>
              </a:xfrm>
              <a:custGeom>
                <a:avLst/>
                <a:gdLst>
                  <a:gd name="T0" fmla="*/ 7 w 154"/>
                  <a:gd name="T1" fmla="*/ 50 h 57"/>
                  <a:gd name="T2" fmla="*/ 36 w 154"/>
                  <a:gd name="T3" fmla="*/ 55 h 57"/>
                  <a:gd name="T4" fmla="*/ 70 w 154"/>
                  <a:gd name="T5" fmla="*/ 57 h 57"/>
                  <a:gd name="T6" fmla="*/ 96 w 154"/>
                  <a:gd name="T7" fmla="*/ 51 h 57"/>
                  <a:gd name="T8" fmla="*/ 154 w 154"/>
                  <a:gd name="T9" fmla="*/ 55 h 57"/>
                  <a:gd name="T10" fmla="*/ 123 w 154"/>
                  <a:gd name="T11" fmla="*/ 46 h 57"/>
                  <a:gd name="T12" fmla="*/ 110 w 154"/>
                  <a:gd name="T13" fmla="*/ 31 h 57"/>
                  <a:gd name="T14" fmla="*/ 83 w 154"/>
                  <a:gd name="T15" fmla="*/ 31 h 57"/>
                  <a:gd name="T16" fmla="*/ 62 w 154"/>
                  <a:gd name="T17" fmla="*/ 44 h 57"/>
                  <a:gd name="T18" fmla="*/ 45 w 154"/>
                  <a:gd name="T19" fmla="*/ 44 h 57"/>
                  <a:gd name="T20" fmla="*/ 39 w 154"/>
                  <a:gd name="T21" fmla="*/ 25 h 57"/>
                  <a:gd name="T22" fmla="*/ 22 w 154"/>
                  <a:gd name="T23" fmla="*/ 15 h 57"/>
                  <a:gd name="T24" fmla="*/ 3 w 154"/>
                  <a:gd name="T25" fmla="*/ 0 h 57"/>
                  <a:gd name="T26" fmla="*/ 1 w 154"/>
                  <a:gd name="T27" fmla="*/ 19 h 57"/>
                  <a:gd name="T28" fmla="*/ 0 w 154"/>
                  <a:gd name="T29" fmla="*/ 32 h 57"/>
                  <a:gd name="T30" fmla="*/ 7 w 154"/>
                  <a:gd name="T31" fmla="*/ 50 h 57"/>
                  <a:gd name="T32" fmla="*/ 7 w 154"/>
                  <a:gd name="T33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57">
                    <a:moveTo>
                      <a:pt x="7" y="50"/>
                    </a:moveTo>
                    <a:lnTo>
                      <a:pt x="36" y="55"/>
                    </a:lnTo>
                    <a:lnTo>
                      <a:pt x="70" y="57"/>
                    </a:lnTo>
                    <a:lnTo>
                      <a:pt x="96" y="51"/>
                    </a:lnTo>
                    <a:lnTo>
                      <a:pt x="154" y="55"/>
                    </a:lnTo>
                    <a:lnTo>
                      <a:pt x="123" y="46"/>
                    </a:lnTo>
                    <a:lnTo>
                      <a:pt x="110" y="31"/>
                    </a:lnTo>
                    <a:lnTo>
                      <a:pt x="83" y="31"/>
                    </a:lnTo>
                    <a:lnTo>
                      <a:pt x="62" y="44"/>
                    </a:lnTo>
                    <a:lnTo>
                      <a:pt x="45" y="44"/>
                    </a:lnTo>
                    <a:lnTo>
                      <a:pt x="39" y="25"/>
                    </a:lnTo>
                    <a:lnTo>
                      <a:pt x="22" y="15"/>
                    </a:lnTo>
                    <a:lnTo>
                      <a:pt x="3" y="0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7" y="50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8" name="Freeform 270"/>
              <p:cNvSpPr>
                <a:spLocks/>
              </p:cNvSpPr>
              <p:nvPr/>
            </p:nvSpPr>
            <p:spPr bwMode="auto">
              <a:xfrm>
                <a:off x="3647" y="1271"/>
                <a:ext cx="60" cy="17"/>
              </a:xfrm>
              <a:custGeom>
                <a:avLst/>
                <a:gdLst>
                  <a:gd name="T0" fmla="*/ 74 w 120"/>
                  <a:gd name="T1" fmla="*/ 0 h 35"/>
                  <a:gd name="T2" fmla="*/ 120 w 120"/>
                  <a:gd name="T3" fmla="*/ 35 h 35"/>
                  <a:gd name="T4" fmla="*/ 85 w 120"/>
                  <a:gd name="T5" fmla="*/ 31 h 35"/>
                  <a:gd name="T6" fmla="*/ 44 w 120"/>
                  <a:gd name="T7" fmla="*/ 31 h 35"/>
                  <a:gd name="T8" fmla="*/ 72 w 120"/>
                  <a:gd name="T9" fmla="*/ 14 h 35"/>
                  <a:gd name="T10" fmla="*/ 49 w 120"/>
                  <a:gd name="T11" fmla="*/ 12 h 35"/>
                  <a:gd name="T12" fmla="*/ 0 w 120"/>
                  <a:gd name="T13" fmla="*/ 21 h 35"/>
                  <a:gd name="T14" fmla="*/ 49 w 120"/>
                  <a:gd name="T15" fmla="*/ 0 h 35"/>
                  <a:gd name="T16" fmla="*/ 74 w 120"/>
                  <a:gd name="T17" fmla="*/ 0 h 35"/>
                  <a:gd name="T18" fmla="*/ 74 w 12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35">
                    <a:moveTo>
                      <a:pt x="74" y="0"/>
                    </a:moveTo>
                    <a:lnTo>
                      <a:pt x="120" y="35"/>
                    </a:lnTo>
                    <a:lnTo>
                      <a:pt x="85" y="31"/>
                    </a:lnTo>
                    <a:lnTo>
                      <a:pt x="44" y="31"/>
                    </a:lnTo>
                    <a:lnTo>
                      <a:pt x="72" y="14"/>
                    </a:lnTo>
                    <a:lnTo>
                      <a:pt x="49" y="12"/>
                    </a:lnTo>
                    <a:lnTo>
                      <a:pt x="0" y="21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9" name="Freeform 271"/>
              <p:cNvSpPr>
                <a:spLocks/>
              </p:cNvSpPr>
              <p:nvPr/>
            </p:nvSpPr>
            <p:spPr bwMode="auto">
              <a:xfrm>
                <a:off x="3688" y="1233"/>
                <a:ext cx="92" cy="42"/>
              </a:xfrm>
              <a:custGeom>
                <a:avLst/>
                <a:gdLst>
                  <a:gd name="T0" fmla="*/ 0 w 182"/>
                  <a:gd name="T1" fmla="*/ 0 h 84"/>
                  <a:gd name="T2" fmla="*/ 45 w 182"/>
                  <a:gd name="T3" fmla="*/ 35 h 84"/>
                  <a:gd name="T4" fmla="*/ 55 w 182"/>
                  <a:gd name="T5" fmla="*/ 63 h 84"/>
                  <a:gd name="T6" fmla="*/ 64 w 182"/>
                  <a:gd name="T7" fmla="*/ 52 h 84"/>
                  <a:gd name="T8" fmla="*/ 131 w 182"/>
                  <a:gd name="T9" fmla="*/ 54 h 84"/>
                  <a:gd name="T10" fmla="*/ 182 w 182"/>
                  <a:gd name="T11" fmla="*/ 84 h 84"/>
                  <a:gd name="T12" fmla="*/ 180 w 182"/>
                  <a:gd name="T13" fmla="*/ 71 h 84"/>
                  <a:gd name="T14" fmla="*/ 155 w 182"/>
                  <a:gd name="T15" fmla="*/ 42 h 84"/>
                  <a:gd name="T16" fmla="*/ 127 w 182"/>
                  <a:gd name="T17" fmla="*/ 42 h 84"/>
                  <a:gd name="T18" fmla="*/ 66 w 182"/>
                  <a:gd name="T19" fmla="*/ 44 h 84"/>
                  <a:gd name="T20" fmla="*/ 58 w 182"/>
                  <a:gd name="T21" fmla="*/ 33 h 84"/>
                  <a:gd name="T22" fmla="*/ 11 w 182"/>
                  <a:gd name="T23" fmla="*/ 0 h 84"/>
                  <a:gd name="T24" fmla="*/ 0 w 182"/>
                  <a:gd name="T25" fmla="*/ 0 h 84"/>
                  <a:gd name="T26" fmla="*/ 0 w 182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84">
                    <a:moveTo>
                      <a:pt x="0" y="0"/>
                    </a:moveTo>
                    <a:lnTo>
                      <a:pt x="45" y="35"/>
                    </a:lnTo>
                    <a:lnTo>
                      <a:pt x="55" y="63"/>
                    </a:lnTo>
                    <a:lnTo>
                      <a:pt x="64" y="52"/>
                    </a:lnTo>
                    <a:lnTo>
                      <a:pt x="131" y="54"/>
                    </a:lnTo>
                    <a:lnTo>
                      <a:pt x="182" y="84"/>
                    </a:lnTo>
                    <a:lnTo>
                      <a:pt x="180" y="71"/>
                    </a:lnTo>
                    <a:lnTo>
                      <a:pt x="155" y="42"/>
                    </a:lnTo>
                    <a:lnTo>
                      <a:pt x="127" y="42"/>
                    </a:lnTo>
                    <a:lnTo>
                      <a:pt x="66" y="44"/>
                    </a:lnTo>
                    <a:lnTo>
                      <a:pt x="58" y="3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0" name="Freeform 272"/>
              <p:cNvSpPr>
                <a:spLocks/>
              </p:cNvSpPr>
              <p:nvPr/>
            </p:nvSpPr>
            <p:spPr bwMode="auto">
              <a:xfrm>
                <a:off x="3734" y="1257"/>
                <a:ext cx="44" cy="82"/>
              </a:xfrm>
              <a:custGeom>
                <a:avLst/>
                <a:gdLst>
                  <a:gd name="T0" fmla="*/ 21 w 87"/>
                  <a:gd name="T1" fmla="*/ 4 h 163"/>
                  <a:gd name="T2" fmla="*/ 57 w 87"/>
                  <a:gd name="T3" fmla="*/ 28 h 163"/>
                  <a:gd name="T4" fmla="*/ 63 w 87"/>
                  <a:gd name="T5" fmla="*/ 64 h 163"/>
                  <a:gd name="T6" fmla="*/ 59 w 87"/>
                  <a:gd name="T7" fmla="*/ 118 h 163"/>
                  <a:gd name="T8" fmla="*/ 76 w 87"/>
                  <a:gd name="T9" fmla="*/ 118 h 163"/>
                  <a:gd name="T10" fmla="*/ 76 w 87"/>
                  <a:gd name="T11" fmla="*/ 72 h 163"/>
                  <a:gd name="T12" fmla="*/ 87 w 87"/>
                  <a:gd name="T13" fmla="*/ 127 h 163"/>
                  <a:gd name="T14" fmla="*/ 72 w 87"/>
                  <a:gd name="T15" fmla="*/ 161 h 163"/>
                  <a:gd name="T16" fmla="*/ 26 w 87"/>
                  <a:gd name="T17" fmla="*/ 163 h 163"/>
                  <a:gd name="T18" fmla="*/ 42 w 87"/>
                  <a:gd name="T19" fmla="*/ 131 h 163"/>
                  <a:gd name="T20" fmla="*/ 51 w 87"/>
                  <a:gd name="T21" fmla="*/ 82 h 163"/>
                  <a:gd name="T22" fmla="*/ 51 w 87"/>
                  <a:gd name="T23" fmla="*/ 30 h 163"/>
                  <a:gd name="T24" fmla="*/ 0 w 87"/>
                  <a:gd name="T25" fmla="*/ 0 h 163"/>
                  <a:gd name="T26" fmla="*/ 21 w 87"/>
                  <a:gd name="T27" fmla="*/ 4 h 163"/>
                  <a:gd name="T28" fmla="*/ 21 w 87"/>
                  <a:gd name="T29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63">
                    <a:moveTo>
                      <a:pt x="21" y="4"/>
                    </a:moveTo>
                    <a:lnTo>
                      <a:pt x="57" y="28"/>
                    </a:lnTo>
                    <a:lnTo>
                      <a:pt x="63" y="64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76" y="72"/>
                    </a:lnTo>
                    <a:lnTo>
                      <a:pt x="87" y="127"/>
                    </a:lnTo>
                    <a:lnTo>
                      <a:pt x="72" y="161"/>
                    </a:lnTo>
                    <a:lnTo>
                      <a:pt x="26" y="163"/>
                    </a:lnTo>
                    <a:lnTo>
                      <a:pt x="42" y="131"/>
                    </a:lnTo>
                    <a:lnTo>
                      <a:pt x="51" y="82"/>
                    </a:lnTo>
                    <a:lnTo>
                      <a:pt x="51" y="30"/>
                    </a:lnTo>
                    <a:lnTo>
                      <a:pt x="0" y="0"/>
                    </a:lnTo>
                    <a:lnTo>
                      <a:pt x="21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1" name="Freeform 273"/>
              <p:cNvSpPr>
                <a:spLocks/>
              </p:cNvSpPr>
              <p:nvPr/>
            </p:nvSpPr>
            <p:spPr bwMode="auto">
              <a:xfrm>
                <a:off x="3738" y="1344"/>
                <a:ext cx="45" cy="18"/>
              </a:xfrm>
              <a:custGeom>
                <a:avLst/>
                <a:gdLst>
                  <a:gd name="T0" fmla="*/ 65 w 92"/>
                  <a:gd name="T1" fmla="*/ 2 h 36"/>
                  <a:gd name="T2" fmla="*/ 33 w 92"/>
                  <a:gd name="T3" fmla="*/ 0 h 36"/>
                  <a:gd name="T4" fmla="*/ 10 w 92"/>
                  <a:gd name="T5" fmla="*/ 9 h 36"/>
                  <a:gd name="T6" fmla="*/ 0 w 92"/>
                  <a:gd name="T7" fmla="*/ 17 h 36"/>
                  <a:gd name="T8" fmla="*/ 6 w 92"/>
                  <a:gd name="T9" fmla="*/ 28 h 36"/>
                  <a:gd name="T10" fmla="*/ 27 w 92"/>
                  <a:gd name="T11" fmla="*/ 34 h 36"/>
                  <a:gd name="T12" fmla="*/ 92 w 92"/>
                  <a:gd name="T13" fmla="*/ 36 h 36"/>
                  <a:gd name="T14" fmla="*/ 88 w 92"/>
                  <a:gd name="T15" fmla="*/ 15 h 36"/>
                  <a:gd name="T16" fmla="*/ 65 w 92"/>
                  <a:gd name="T17" fmla="*/ 2 h 36"/>
                  <a:gd name="T18" fmla="*/ 65 w 92"/>
                  <a:gd name="T1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36">
                    <a:moveTo>
                      <a:pt x="65" y="2"/>
                    </a:moveTo>
                    <a:lnTo>
                      <a:pt x="33" y="0"/>
                    </a:lnTo>
                    <a:lnTo>
                      <a:pt x="10" y="9"/>
                    </a:lnTo>
                    <a:lnTo>
                      <a:pt x="0" y="17"/>
                    </a:lnTo>
                    <a:lnTo>
                      <a:pt x="6" y="28"/>
                    </a:lnTo>
                    <a:lnTo>
                      <a:pt x="27" y="34"/>
                    </a:lnTo>
                    <a:lnTo>
                      <a:pt x="92" y="36"/>
                    </a:lnTo>
                    <a:lnTo>
                      <a:pt x="88" y="15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2" name="Freeform 274"/>
              <p:cNvSpPr>
                <a:spLocks/>
              </p:cNvSpPr>
              <p:nvPr/>
            </p:nvSpPr>
            <p:spPr bwMode="auto">
              <a:xfrm>
                <a:off x="3461" y="1303"/>
                <a:ext cx="296" cy="53"/>
              </a:xfrm>
              <a:custGeom>
                <a:avLst/>
                <a:gdLst>
                  <a:gd name="T0" fmla="*/ 578 w 591"/>
                  <a:gd name="T1" fmla="*/ 70 h 107"/>
                  <a:gd name="T2" fmla="*/ 559 w 591"/>
                  <a:gd name="T3" fmla="*/ 72 h 107"/>
                  <a:gd name="T4" fmla="*/ 548 w 591"/>
                  <a:gd name="T5" fmla="*/ 80 h 107"/>
                  <a:gd name="T6" fmla="*/ 542 w 591"/>
                  <a:gd name="T7" fmla="*/ 88 h 107"/>
                  <a:gd name="T8" fmla="*/ 534 w 591"/>
                  <a:gd name="T9" fmla="*/ 97 h 107"/>
                  <a:gd name="T10" fmla="*/ 502 w 591"/>
                  <a:gd name="T11" fmla="*/ 99 h 107"/>
                  <a:gd name="T12" fmla="*/ 443 w 591"/>
                  <a:gd name="T13" fmla="*/ 99 h 107"/>
                  <a:gd name="T14" fmla="*/ 384 w 591"/>
                  <a:gd name="T15" fmla="*/ 101 h 107"/>
                  <a:gd name="T16" fmla="*/ 255 w 591"/>
                  <a:gd name="T17" fmla="*/ 107 h 107"/>
                  <a:gd name="T18" fmla="*/ 166 w 591"/>
                  <a:gd name="T19" fmla="*/ 107 h 107"/>
                  <a:gd name="T20" fmla="*/ 110 w 591"/>
                  <a:gd name="T21" fmla="*/ 105 h 107"/>
                  <a:gd name="T22" fmla="*/ 110 w 591"/>
                  <a:gd name="T23" fmla="*/ 91 h 107"/>
                  <a:gd name="T24" fmla="*/ 118 w 591"/>
                  <a:gd name="T25" fmla="*/ 97 h 107"/>
                  <a:gd name="T26" fmla="*/ 150 w 591"/>
                  <a:gd name="T27" fmla="*/ 101 h 107"/>
                  <a:gd name="T28" fmla="*/ 228 w 591"/>
                  <a:gd name="T29" fmla="*/ 101 h 107"/>
                  <a:gd name="T30" fmla="*/ 312 w 591"/>
                  <a:gd name="T31" fmla="*/ 97 h 107"/>
                  <a:gd name="T32" fmla="*/ 88 w 591"/>
                  <a:gd name="T33" fmla="*/ 86 h 107"/>
                  <a:gd name="T34" fmla="*/ 25 w 591"/>
                  <a:gd name="T35" fmla="*/ 88 h 107"/>
                  <a:gd name="T36" fmla="*/ 0 w 591"/>
                  <a:gd name="T37" fmla="*/ 80 h 107"/>
                  <a:gd name="T38" fmla="*/ 0 w 591"/>
                  <a:gd name="T39" fmla="*/ 65 h 107"/>
                  <a:gd name="T40" fmla="*/ 4 w 591"/>
                  <a:gd name="T41" fmla="*/ 44 h 107"/>
                  <a:gd name="T42" fmla="*/ 29 w 591"/>
                  <a:gd name="T43" fmla="*/ 29 h 107"/>
                  <a:gd name="T44" fmla="*/ 12 w 591"/>
                  <a:gd name="T45" fmla="*/ 46 h 107"/>
                  <a:gd name="T46" fmla="*/ 8 w 591"/>
                  <a:gd name="T47" fmla="*/ 63 h 107"/>
                  <a:gd name="T48" fmla="*/ 15 w 591"/>
                  <a:gd name="T49" fmla="*/ 76 h 107"/>
                  <a:gd name="T50" fmla="*/ 44 w 591"/>
                  <a:gd name="T51" fmla="*/ 65 h 107"/>
                  <a:gd name="T52" fmla="*/ 86 w 591"/>
                  <a:gd name="T53" fmla="*/ 59 h 107"/>
                  <a:gd name="T54" fmla="*/ 145 w 591"/>
                  <a:gd name="T55" fmla="*/ 51 h 107"/>
                  <a:gd name="T56" fmla="*/ 226 w 591"/>
                  <a:gd name="T57" fmla="*/ 23 h 107"/>
                  <a:gd name="T58" fmla="*/ 274 w 591"/>
                  <a:gd name="T59" fmla="*/ 0 h 107"/>
                  <a:gd name="T60" fmla="*/ 264 w 591"/>
                  <a:gd name="T61" fmla="*/ 19 h 107"/>
                  <a:gd name="T62" fmla="*/ 280 w 591"/>
                  <a:gd name="T63" fmla="*/ 25 h 107"/>
                  <a:gd name="T64" fmla="*/ 325 w 591"/>
                  <a:gd name="T65" fmla="*/ 29 h 107"/>
                  <a:gd name="T66" fmla="*/ 282 w 591"/>
                  <a:gd name="T67" fmla="*/ 32 h 107"/>
                  <a:gd name="T68" fmla="*/ 226 w 591"/>
                  <a:gd name="T69" fmla="*/ 38 h 107"/>
                  <a:gd name="T70" fmla="*/ 148 w 591"/>
                  <a:gd name="T71" fmla="*/ 65 h 107"/>
                  <a:gd name="T72" fmla="*/ 122 w 591"/>
                  <a:gd name="T73" fmla="*/ 69 h 107"/>
                  <a:gd name="T74" fmla="*/ 167 w 591"/>
                  <a:gd name="T75" fmla="*/ 74 h 107"/>
                  <a:gd name="T76" fmla="*/ 232 w 591"/>
                  <a:gd name="T77" fmla="*/ 84 h 107"/>
                  <a:gd name="T78" fmla="*/ 285 w 591"/>
                  <a:gd name="T79" fmla="*/ 89 h 107"/>
                  <a:gd name="T80" fmla="*/ 365 w 591"/>
                  <a:gd name="T81" fmla="*/ 72 h 107"/>
                  <a:gd name="T82" fmla="*/ 293 w 591"/>
                  <a:gd name="T83" fmla="*/ 61 h 107"/>
                  <a:gd name="T84" fmla="*/ 339 w 591"/>
                  <a:gd name="T85" fmla="*/ 46 h 107"/>
                  <a:gd name="T86" fmla="*/ 377 w 591"/>
                  <a:gd name="T87" fmla="*/ 29 h 107"/>
                  <a:gd name="T88" fmla="*/ 356 w 591"/>
                  <a:gd name="T89" fmla="*/ 53 h 107"/>
                  <a:gd name="T90" fmla="*/ 382 w 591"/>
                  <a:gd name="T91" fmla="*/ 70 h 107"/>
                  <a:gd name="T92" fmla="*/ 354 w 591"/>
                  <a:gd name="T93" fmla="*/ 86 h 107"/>
                  <a:gd name="T94" fmla="*/ 388 w 591"/>
                  <a:gd name="T95" fmla="*/ 89 h 107"/>
                  <a:gd name="T96" fmla="*/ 398 w 591"/>
                  <a:gd name="T97" fmla="*/ 70 h 107"/>
                  <a:gd name="T98" fmla="*/ 455 w 591"/>
                  <a:gd name="T99" fmla="*/ 59 h 107"/>
                  <a:gd name="T100" fmla="*/ 394 w 591"/>
                  <a:gd name="T101" fmla="*/ 48 h 107"/>
                  <a:gd name="T102" fmla="*/ 464 w 591"/>
                  <a:gd name="T103" fmla="*/ 32 h 107"/>
                  <a:gd name="T104" fmla="*/ 472 w 591"/>
                  <a:gd name="T105" fmla="*/ 51 h 107"/>
                  <a:gd name="T106" fmla="*/ 512 w 591"/>
                  <a:gd name="T107" fmla="*/ 46 h 107"/>
                  <a:gd name="T108" fmla="*/ 487 w 591"/>
                  <a:gd name="T109" fmla="*/ 88 h 107"/>
                  <a:gd name="T110" fmla="*/ 533 w 591"/>
                  <a:gd name="T111" fmla="*/ 67 h 107"/>
                  <a:gd name="T112" fmla="*/ 574 w 591"/>
                  <a:gd name="T113" fmla="*/ 42 h 107"/>
                  <a:gd name="T114" fmla="*/ 591 w 591"/>
                  <a:gd name="T115" fmla="*/ 34 h 107"/>
                  <a:gd name="T116" fmla="*/ 578 w 591"/>
                  <a:gd name="T117" fmla="*/ 70 h 107"/>
                  <a:gd name="T118" fmla="*/ 578 w 591"/>
                  <a:gd name="T119" fmla="*/ 7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1" h="107">
                    <a:moveTo>
                      <a:pt x="578" y="70"/>
                    </a:moveTo>
                    <a:lnTo>
                      <a:pt x="559" y="72"/>
                    </a:lnTo>
                    <a:lnTo>
                      <a:pt x="548" y="80"/>
                    </a:lnTo>
                    <a:lnTo>
                      <a:pt x="542" y="88"/>
                    </a:lnTo>
                    <a:lnTo>
                      <a:pt x="534" y="97"/>
                    </a:lnTo>
                    <a:lnTo>
                      <a:pt x="502" y="99"/>
                    </a:lnTo>
                    <a:lnTo>
                      <a:pt x="443" y="99"/>
                    </a:lnTo>
                    <a:lnTo>
                      <a:pt x="384" y="101"/>
                    </a:lnTo>
                    <a:lnTo>
                      <a:pt x="255" y="107"/>
                    </a:lnTo>
                    <a:lnTo>
                      <a:pt x="166" y="107"/>
                    </a:lnTo>
                    <a:lnTo>
                      <a:pt x="110" y="105"/>
                    </a:lnTo>
                    <a:lnTo>
                      <a:pt x="110" y="91"/>
                    </a:lnTo>
                    <a:lnTo>
                      <a:pt x="118" y="97"/>
                    </a:lnTo>
                    <a:lnTo>
                      <a:pt x="150" y="101"/>
                    </a:lnTo>
                    <a:lnTo>
                      <a:pt x="228" y="101"/>
                    </a:lnTo>
                    <a:lnTo>
                      <a:pt x="312" y="97"/>
                    </a:lnTo>
                    <a:lnTo>
                      <a:pt x="88" y="86"/>
                    </a:lnTo>
                    <a:lnTo>
                      <a:pt x="25" y="88"/>
                    </a:lnTo>
                    <a:lnTo>
                      <a:pt x="0" y="80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29" y="29"/>
                    </a:lnTo>
                    <a:lnTo>
                      <a:pt x="12" y="46"/>
                    </a:lnTo>
                    <a:lnTo>
                      <a:pt x="8" y="63"/>
                    </a:lnTo>
                    <a:lnTo>
                      <a:pt x="15" y="76"/>
                    </a:lnTo>
                    <a:lnTo>
                      <a:pt x="44" y="65"/>
                    </a:lnTo>
                    <a:lnTo>
                      <a:pt x="86" y="59"/>
                    </a:lnTo>
                    <a:lnTo>
                      <a:pt x="145" y="51"/>
                    </a:lnTo>
                    <a:lnTo>
                      <a:pt x="226" y="23"/>
                    </a:lnTo>
                    <a:lnTo>
                      <a:pt x="274" y="0"/>
                    </a:lnTo>
                    <a:lnTo>
                      <a:pt x="264" y="19"/>
                    </a:lnTo>
                    <a:lnTo>
                      <a:pt x="280" y="25"/>
                    </a:lnTo>
                    <a:lnTo>
                      <a:pt x="325" y="29"/>
                    </a:lnTo>
                    <a:lnTo>
                      <a:pt x="282" y="32"/>
                    </a:lnTo>
                    <a:lnTo>
                      <a:pt x="226" y="38"/>
                    </a:lnTo>
                    <a:lnTo>
                      <a:pt x="148" y="65"/>
                    </a:lnTo>
                    <a:lnTo>
                      <a:pt x="122" y="69"/>
                    </a:lnTo>
                    <a:lnTo>
                      <a:pt x="167" y="74"/>
                    </a:lnTo>
                    <a:lnTo>
                      <a:pt x="232" y="84"/>
                    </a:lnTo>
                    <a:lnTo>
                      <a:pt x="285" y="89"/>
                    </a:lnTo>
                    <a:lnTo>
                      <a:pt x="365" y="72"/>
                    </a:lnTo>
                    <a:lnTo>
                      <a:pt x="293" y="61"/>
                    </a:lnTo>
                    <a:lnTo>
                      <a:pt x="339" y="46"/>
                    </a:lnTo>
                    <a:lnTo>
                      <a:pt x="377" y="29"/>
                    </a:lnTo>
                    <a:lnTo>
                      <a:pt x="356" y="53"/>
                    </a:lnTo>
                    <a:lnTo>
                      <a:pt x="382" y="70"/>
                    </a:lnTo>
                    <a:lnTo>
                      <a:pt x="354" y="86"/>
                    </a:lnTo>
                    <a:lnTo>
                      <a:pt x="388" y="89"/>
                    </a:lnTo>
                    <a:lnTo>
                      <a:pt x="398" y="70"/>
                    </a:lnTo>
                    <a:lnTo>
                      <a:pt x="455" y="59"/>
                    </a:lnTo>
                    <a:lnTo>
                      <a:pt x="394" y="48"/>
                    </a:lnTo>
                    <a:lnTo>
                      <a:pt x="464" y="32"/>
                    </a:lnTo>
                    <a:lnTo>
                      <a:pt x="472" y="51"/>
                    </a:lnTo>
                    <a:lnTo>
                      <a:pt x="512" y="46"/>
                    </a:lnTo>
                    <a:lnTo>
                      <a:pt x="487" y="88"/>
                    </a:lnTo>
                    <a:lnTo>
                      <a:pt x="533" y="67"/>
                    </a:lnTo>
                    <a:lnTo>
                      <a:pt x="574" y="42"/>
                    </a:lnTo>
                    <a:lnTo>
                      <a:pt x="591" y="34"/>
                    </a:lnTo>
                    <a:lnTo>
                      <a:pt x="578" y="70"/>
                    </a:lnTo>
                    <a:lnTo>
                      <a:pt x="578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3" name="Freeform 275"/>
              <p:cNvSpPr>
                <a:spLocks/>
              </p:cNvSpPr>
              <p:nvPr/>
            </p:nvSpPr>
            <p:spPr bwMode="auto">
              <a:xfrm>
                <a:off x="3469" y="1260"/>
                <a:ext cx="127" cy="61"/>
              </a:xfrm>
              <a:custGeom>
                <a:avLst/>
                <a:gdLst>
                  <a:gd name="T0" fmla="*/ 227 w 255"/>
                  <a:gd name="T1" fmla="*/ 24 h 121"/>
                  <a:gd name="T2" fmla="*/ 162 w 255"/>
                  <a:gd name="T3" fmla="*/ 41 h 121"/>
                  <a:gd name="T4" fmla="*/ 128 w 255"/>
                  <a:gd name="T5" fmla="*/ 62 h 121"/>
                  <a:gd name="T6" fmla="*/ 97 w 255"/>
                  <a:gd name="T7" fmla="*/ 68 h 121"/>
                  <a:gd name="T8" fmla="*/ 50 w 255"/>
                  <a:gd name="T9" fmla="*/ 91 h 121"/>
                  <a:gd name="T10" fmla="*/ 0 w 255"/>
                  <a:gd name="T11" fmla="*/ 121 h 121"/>
                  <a:gd name="T12" fmla="*/ 21 w 255"/>
                  <a:gd name="T13" fmla="*/ 98 h 121"/>
                  <a:gd name="T14" fmla="*/ 67 w 255"/>
                  <a:gd name="T15" fmla="*/ 74 h 121"/>
                  <a:gd name="T16" fmla="*/ 126 w 255"/>
                  <a:gd name="T17" fmla="*/ 51 h 121"/>
                  <a:gd name="T18" fmla="*/ 187 w 255"/>
                  <a:gd name="T19" fmla="*/ 28 h 121"/>
                  <a:gd name="T20" fmla="*/ 255 w 255"/>
                  <a:gd name="T21" fmla="*/ 0 h 121"/>
                  <a:gd name="T22" fmla="*/ 227 w 255"/>
                  <a:gd name="T23" fmla="*/ 24 h 121"/>
                  <a:gd name="T24" fmla="*/ 227 w 255"/>
                  <a:gd name="T25" fmla="*/ 2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5" h="121">
                    <a:moveTo>
                      <a:pt x="227" y="24"/>
                    </a:moveTo>
                    <a:lnTo>
                      <a:pt x="162" y="41"/>
                    </a:lnTo>
                    <a:lnTo>
                      <a:pt x="128" y="62"/>
                    </a:lnTo>
                    <a:lnTo>
                      <a:pt x="97" y="68"/>
                    </a:lnTo>
                    <a:lnTo>
                      <a:pt x="50" y="91"/>
                    </a:lnTo>
                    <a:lnTo>
                      <a:pt x="0" y="121"/>
                    </a:lnTo>
                    <a:lnTo>
                      <a:pt x="21" y="98"/>
                    </a:lnTo>
                    <a:lnTo>
                      <a:pt x="67" y="74"/>
                    </a:lnTo>
                    <a:lnTo>
                      <a:pt x="126" y="51"/>
                    </a:lnTo>
                    <a:lnTo>
                      <a:pt x="187" y="28"/>
                    </a:lnTo>
                    <a:lnTo>
                      <a:pt x="255" y="0"/>
                    </a:lnTo>
                    <a:lnTo>
                      <a:pt x="227" y="24"/>
                    </a:lnTo>
                    <a:lnTo>
                      <a:pt x="2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4" name="Freeform 276"/>
              <p:cNvSpPr>
                <a:spLocks/>
              </p:cNvSpPr>
              <p:nvPr/>
            </p:nvSpPr>
            <p:spPr bwMode="auto">
              <a:xfrm>
                <a:off x="3406" y="1306"/>
                <a:ext cx="83" cy="38"/>
              </a:xfrm>
              <a:custGeom>
                <a:avLst/>
                <a:gdLst>
                  <a:gd name="T0" fmla="*/ 165 w 165"/>
                  <a:gd name="T1" fmla="*/ 0 h 76"/>
                  <a:gd name="T2" fmla="*/ 135 w 165"/>
                  <a:gd name="T3" fmla="*/ 2 h 76"/>
                  <a:gd name="T4" fmla="*/ 87 w 165"/>
                  <a:gd name="T5" fmla="*/ 11 h 76"/>
                  <a:gd name="T6" fmla="*/ 63 w 165"/>
                  <a:gd name="T7" fmla="*/ 11 h 76"/>
                  <a:gd name="T8" fmla="*/ 32 w 165"/>
                  <a:gd name="T9" fmla="*/ 17 h 76"/>
                  <a:gd name="T10" fmla="*/ 15 w 165"/>
                  <a:gd name="T11" fmla="*/ 30 h 76"/>
                  <a:gd name="T12" fmla="*/ 2 w 165"/>
                  <a:gd name="T13" fmla="*/ 44 h 76"/>
                  <a:gd name="T14" fmla="*/ 0 w 165"/>
                  <a:gd name="T15" fmla="*/ 61 h 76"/>
                  <a:gd name="T16" fmla="*/ 6 w 165"/>
                  <a:gd name="T17" fmla="*/ 72 h 76"/>
                  <a:gd name="T18" fmla="*/ 36 w 165"/>
                  <a:gd name="T19" fmla="*/ 76 h 76"/>
                  <a:gd name="T20" fmla="*/ 87 w 165"/>
                  <a:gd name="T21" fmla="*/ 74 h 76"/>
                  <a:gd name="T22" fmla="*/ 123 w 165"/>
                  <a:gd name="T23" fmla="*/ 74 h 76"/>
                  <a:gd name="T24" fmla="*/ 108 w 165"/>
                  <a:gd name="T25" fmla="*/ 66 h 76"/>
                  <a:gd name="T26" fmla="*/ 80 w 165"/>
                  <a:gd name="T27" fmla="*/ 66 h 76"/>
                  <a:gd name="T28" fmla="*/ 70 w 165"/>
                  <a:gd name="T29" fmla="*/ 57 h 76"/>
                  <a:gd name="T30" fmla="*/ 57 w 165"/>
                  <a:gd name="T31" fmla="*/ 64 h 76"/>
                  <a:gd name="T32" fmla="*/ 28 w 165"/>
                  <a:gd name="T33" fmla="*/ 66 h 76"/>
                  <a:gd name="T34" fmla="*/ 13 w 165"/>
                  <a:gd name="T35" fmla="*/ 64 h 76"/>
                  <a:gd name="T36" fmla="*/ 9 w 165"/>
                  <a:gd name="T37" fmla="*/ 51 h 76"/>
                  <a:gd name="T38" fmla="*/ 28 w 165"/>
                  <a:gd name="T39" fmla="*/ 28 h 76"/>
                  <a:gd name="T40" fmla="*/ 47 w 165"/>
                  <a:gd name="T41" fmla="*/ 21 h 76"/>
                  <a:gd name="T42" fmla="*/ 91 w 165"/>
                  <a:gd name="T43" fmla="*/ 21 h 76"/>
                  <a:gd name="T44" fmla="*/ 104 w 165"/>
                  <a:gd name="T45" fmla="*/ 21 h 76"/>
                  <a:gd name="T46" fmla="*/ 118 w 165"/>
                  <a:gd name="T47" fmla="*/ 15 h 76"/>
                  <a:gd name="T48" fmla="*/ 156 w 165"/>
                  <a:gd name="T49" fmla="*/ 7 h 76"/>
                  <a:gd name="T50" fmla="*/ 165 w 165"/>
                  <a:gd name="T51" fmla="*/ 0 h 76"/>
                  <a:gd name="T52" fmla="*/ 165 w 165"/>
                  <a:gd name="T5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" h="76">
                    <a:moveTo>
                      <a:pt x="165" y="0"/>
                    </a:moveTo>
                    <a:lnTo>
                      <a:pt x="135" y="2"/>
                    </a:lnTo>
                    <a:lnTo>
                      <a:pt x="87" y="11"/>
                    </a:lnTo>
                    <a:lnTo>
                      <a:pt x="63" y="11"/>
                    </a:lnTo>
                    <a:lnTo>
                      <a:pt x="32" y="17"/>
                    </a:lnTo>
                    <a:lnTo>
                      <a:pt x="15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36" y="76"/>
                    </a:lnTo>
                    <a:lnTo>
                      <a:pt x="87" y="74"/>
                    </a:lnTo>
                    <a:lnTo>
                      <a:pt x="123" y="74"/>
                    </a:lnTo>
                    <a:lnTo>
                      <a:pt x="108" y="66"/>
                    </a:lnTo>
                    <a:lnTo>
                      <a:pt x="80" y="66"/>
                    </a:lnTo>
                    <a:lnTo>
                      <a:pt x="70" y="57"/>
                    </a:lnTo>
                    <a:lnTo>
                      <a:pt x="57" y="64"/>
                    </a:lnTo>
                    <a:lnTo>
                      <a:pt x="28" y="66"/>
                    </a:lnTo>
                    <a:lnTo>
                      <a:pt x="13" y="64"/>
                    </a:lnTo>
                    <a:lnTo>
                      <a:pt x="9" y="51"/>
                    </a:lnTo>
                    <a:lnTo>
                      <a:pt x="28" y="28"/>
                    </a:lnTo>
                    <a:lnTo>
                      <a:pt x="47" y="21"/>
                    </a:lnTo>
                    <a:lnTo>
                      <a:pt x="91" y="21"/>
                    </a:lnTo>
                    <a:lnTo>
                      <a:pt x="104" y="21"/>
                    </a:lnTo>
                    <a:lnTo>
                      <a:pt x="118" y="15"/>
                    </a:lnTo>
                    <a:lnTo>
                      <a:pt x="156" y="7"/>
                    </a:lnTo>
                    <a:lnTo>
                      <a:pt x="165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5" name="Freeform 277"/>
              <p:cNvSpPr>
                <a:spLocks/>
              </p:cNvSpPr>
              <p:nvPr/>
            </p:nvSpPr>
            <p:spPr bwMode="auto">
              <a:xfrm>
                <a:off x="3509" y="1342"/>
                <a:ext cx="46" cy="12"/>
              </a:xfrm>
              <a:custGeom>
                <a:avLst/>
                <a:gdLst>
                  <a:gd name="T0" fmla="*/ 23 w 93"/>
                  <a:gd name="T1" fmla="*/ 10 h 25"/>
                  <a:gd name="T2" fmla="*/ 23 w 93"/>
                  <a:gd name="T3" fmla="*/ 17 h 25"/>
                  <a:gd name="T4" fmla="*/ 93 w 93"/>
                  <a:gd name="T5" fmla="*/ 25 h 25"/>
                  <a:gd name="T6" fmla="*/ 17 w 93"/>
                  <a:gd name="T7" fmla="*/ 23 h 25"/>
                  <a:gd name="T8" fmla="*/ 6 w 93"/>
                  <a:gd name="T9" fmla="*/ 17 h 25"/>
                  <a:gd name="T10" fmla="*/ 0 w 93"/>
                  <a:gd name="T11" fmla="*/ 0 h 25"/>
                  <a:gd name="T12" fmla="*/ 25 w 93"/>
                  <a:gd name="T13" fmla="*/ 0 h 25"/>
                  <a:gd name="T14" fmla="*/ 23 w 93"/>
                  <a:gd name="T15" fmla="*/ 10 h 25"/>
                  <a:gd name="T16" fmla="*/ 23 w 93"/>
                  <a:gd name="T17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5">
                    <a:moveTo>
                      <a:pt x="23" y="10"/>
                    </a:moveTo>
                    <a:lnTo>
                      <a:pt x="23" y="17"/>
                    </a:lnTo>
                    <a:lnTo>
                      <a:pt x="93" y="25"/>
                    </a:lnTo>
                    <a:lnTo>
                      <a:pt x="17" y="23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6166" name="Freeform 278"/>
            <p:cNvSpPr>
              <a:spLocks/>
            </p:cNvSpPr>
            <p:nvPr/>
          </p:nvSpPr>
          <p:spPr bwMode="auto">
            <a:xfrm>
              <a:off x="3857" y="812"/>
              <a:ext cx="136" cy="156"/>
            </a:xfrm>
            <a:custGeom>
              <a:avLst/>
              <a:gdLst>
                <a:gd name="T0" fmla="*/ 136 w 136"/>
                <a:gd name="T1" fmla="*/ 0 h 156"/>
                <a:gd name="T2" fmla="*/ 36 w 136"/>
                <a:gd name="T3" fmla="*/ 68 h 156"/>
                <a:gd name="T4" fmla="*/ 8 w 136"/>
                <a:gd name="T5" fmla="*/ 124 h 156"/>
                <a:gd name="T6" fmla="*/ 0 w 136"/>
                <a:gd name="T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56">
                  <a:moveTo>
                    <a:pt x="136" y="0"/>
                  </a:moveTo>
                  <a:cubicBezTo>
                    <a:pt x="94" y="14"/>
                    <a:pt x="70" y="42"/>
                    <a:pt x="36" y="68"/>
                  </a:cubicBezTo>
                  <a:cubicBezTo>
                    <a:pt x="27" y="87"/>
                    <a:pt x="19" y="107"/>
                    <a:pt x="8" y="124"/>
                  </a:cubicBezTo>
                  <a:cubicBezTo>
                    <a:pt x="6" y="133"/>
                    <a:pt x="0" y="146"/>
                    <a:pt x="0" y="15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6167" name="AutoShape 27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32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1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1900238" y="223838"/>
            <a:ext cx="5419725" cy="833437"/>
          </a:xfrm>
          <a:prstGeom prst="rect">
            <a:avLst/>
          </a:prstGeom>
          <a:solidFill>
            <a:srgbClr val="CC9900"/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T-Account</a:t>
            </a:r>
          </a:p>
        </p:txBody>
      </p:sp>
      <p:sp>
        <p:nvSpPr>
          <p:cNvPr id="166915" name="Line 3"/>
          <p:cNvSpPr>
            <a:spLocks noChangeShapeType="1"/>
          </p:cNvSpPr>
          <p:nvPr/>
        </p:nvSpPr>
        <p:spPr bwMode="auto">
          <a:xfrm>
            <a:off x="1092200" y="2209800"/>
            <a:ext cx="711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6" name="Line 4"/>
          <p:cNvSpPr>
            <a:spLocks noChangeShapeType="1"/>
          </p:cNvSpPr>
          <p:nvPr/>
        </p:nvSpPr>
        <p:spPr bwMode="auto">
          <a:xfrm>
            <a:off x="4572000" y="2235200"/>
            <a:ext cx="0" cy="325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1066800" y="5872163"/>
            <a:ext cx="6934200" cy="52863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right side of the account is the </a:t>
            </a: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credit 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side.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3276600" y="1416050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Cash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1524000" y="2430463"/>
            <a:ext cx="2133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Left side </a:t>
            </a:r>
            <a:r>
              <a:rPr lang="en-US" sz="4000" b="1" i="1">
                <a:solidFill>
                  <a:schemeClr val="accent2"/>
                </a:solidFill>
                <a:latin typeface="Times New Roman" pitchFamily="18" charset="0"/>
              </a:rPr>
              <a:t>debit</a:t>
            </a:r>
          </a:p>
        </p:txBody>
      </p:sp>
      <p:sp>
        <p:nvSpPr>
          <p:cNvPr id="167048" name="Text Box 136"/>
          <p:cNvSpPr txBox="1">
            <a:spLocks noChangeArrowheads="1"/>
          </p:cNvSpPr>
          <p:nvPr/>
        </p:nvSpPr>
        <p:spPr bwMode="auto">
          <a:xfrm>
            <a:off x="5105400" y="2438400"/>
            <a:ext cx="2514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Right side </a:t>
            </a:r>
            <a:r>
              <a:rPr lang="en-US" sz="4000" b="1" i="1">
                <a:solidFill>
                  <a:schemeClr val="accent2"/>
                </a:solidFill>
                <a:latin typeface="Times New Roman" pitchFamily="18" charset="0"/>
              </a:rPr>
              <a:t>credit</a:t>
            </a:r>
          </a:p>
        </p:txBody>
      </p:sp>
      <p:grpSp>
        <p:nvGrpSpPr>
          <p:cNvPr id="167049" name="Group 137"/>
          <p:cNvGrpSpPr>
            <a:grpSpLocks/>
          </p:cNvGrpSpPr>
          <p:nvPr/>
        </p:nvGrpSpPr>
        <p:grpSpPr bwMode="auto">
          <a:xfrm>
            <a:off x="6581775" y="1949450"/>
            <a:ext cx="2562225" cy="2119313"/>
            <a:chOff x="2946" y="393"/>
            <a:chExt cx="1614" cy="1335"/>
          </a:xfrm>
        </p:grpSpPr>
        <p:grpSp>
          <p:nvGrpSpPr>
            <p:cNvPr id="167050" name="Group 138"/>
            <p:cNvGrpSpPr>
              <a:grpSpLocks/>
            </p:cNvGrpSpPr>
            <p:nvPr/>
          </p:nvGrpSpPr>
          <p:grpSpPr bwMode="auto">
            <a:xfrm rot="3150">
              <a:off x="2946" y="1099"/>
              <a:ext cx="374" cy="143"/>
              <a:chOff x="2952" y="1098"/>
              <a:chExt cx="374" cy="143"/>
            </a:xfrm>
          </p:grpSpPr>
          <p:sp>
            <p:nvSpPr>
              <p:cNvPr id="167051" name="Freeform 139"/>
              <p:cNvSpPr>
                <a:spLocks/>
              </p:cNvSpPr>
              <p:nvPr/>
            </p:nvSpPr>
            <p:spPr bwMode="auto">
              <a:xfrm flipV="1">
                <a:off x="2956" y="1103"/>
                <a:ext cx="352" cy="138"/>
              </a:xfrm>
              <a:custGeom>
                <a:avLst/>
                <a:gdLst>
                  <a:gd name="T0" fmla="*/ 0 w 705"/>
                  <a:gd name="T1" fmla="*/ 242 h 276"/>
                  <a:gd name="T2" fmla="*/ 9 w 705"/>
                  <a:gd name="T3" fmla="*/ 219 h 276"/>
                  <a:gd name="T4" fmla="*/ 34 w 705"/>
                  <a:gd name="T5" fmla="*/ 204 h 276"/>
                  <a:gd name="T6" fmla="*/ 142 w 705"/>
                  <a:gd name="T7" fmla="*/ 189 h 276"/>
                  <a:gd name="T8" fmla="*/ 203 w 705"/>
                  <a:gd name="T9" fmla="*/ 164 h 276"/>
                  <a:gd name="T10" fmla="*/ 323 w 705"/>
                  <a:gd name="T11" fmla="*/ 120 h 276"/>
                  <a:gd name="T12" fmla="*/ 344 w 705"/>
                  <a:gd name="T13" fmla="*/ 44 h 276"/>
                  <a:gd name="T14" fmla="*/ 425 w 705"/>
                  <a:gd name="T15" fmla="*/ 0 h 276"/>
                  <a:gd name="T16" fmla="*/ 517 w 705"/>
                  <a:gd name="T17" fmla="*/ 12 h 276"/>
                  <a:gd name="T18" fmla="*/ 604 w 705"/>
                  <a:gd name="T19" fmla="*/ 75 h 276"/>
                  <a:gd name="T20" fmla="*/ 612 w 705"/>
                  <a:gd name="T21" fmla="*/ 92 h 276"/>
                  <a:gd name="T22" fmla="*/ 659 w 705"/>
                  <a:gd name="T23" fmla="*/ 88 h 276"/>
                  <a:gd name="T24" fmla="*/ 697 w 705"/>
                  <a:gd name="T25" fmla="*/ 115 h 276"/>
                  <a:gd name="T26" fmla="*/ 705 w 705"/>
                  <a:gd name="T27" fmla="*/ 173 h 276"/>
                  <a:gd name="T28" fmla="*/ 693 w 705"/>
                  <a:gd name="T29" fmla="*/ 234 h 276"/>
                  <a:gd name="T30" fmla="*/ 636 w 705"/>
                  <a:gd name="T31" fmla="*/ 255 h 276"/>
                  <a:gd name="T32" fmla="*/ 374 w 705"/>
                  <a:gd name="T33" fmla="*/ 276 h 276"/>
                  <a:gd name="T34" fmla="*/ 129 w 705"/>
                  <a:gd name="T35" fmla="*/ 255 h 276"/>
                  <a:gd name="T36" fmla="*/ 17 w 705"/>
                  <a:gd name="T37" fmla="*/ 251 h 276"/>
                  <a:gd name="T38" fmla="*/ 0 w 705"/>
                  <a:gd name="T39" fmla="*/ 242 h 276"/>
                  <a:gd name="T40" fmla="*/ 0 w 705"/>
                  <a:gd name="T41" fmla="*/ 24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5" h="276">
                    <a:moveTo>
                      <a:pt x="0" y="242"/>
                    </a:moveTo>
                    <a:lnTo>
                      <a:pt x="9" y="219"/>
                    </a:lnTo>
                    <a:lnTo>
                      <a:pt x="34" y="204"/>
                    </a:lnTo>
                    <a:lnTo>
                      <a:pt x="142" y="189"/>
                    </a:lnTo>
                    <a:lnTo>
                      <a:pt x="203" y="164"/>
                    </a:lnTo>
                    <a:lnTo>
                      <a:pt x="323" y="120"/>
                    </a:lnTo>
                    <a:lnTo>
                      <a:pt x="344" y="44"/>
                    </a:lnTo>
                    <a:lnTo>
                      <a:pt x="425" y="0"/>
                    </a:lnTo>
                    <a:lnTo>
                      <a:pt x="517" y="12"/>
                    </a:lnTo>
                    <a:lnTo>
                      <a:pt x="604" y="75"/>
                    </a:lnTo>
                    <a:lnTo>
                      <a:pt x="612" y="92"/>
                    </a:lnTo>
                    <a:lnTo>
                      <a:pt x="659" y="88"/>
                    </a:lnTo>
                    <a:lnTo>
                      <a:pt x="697" y="115"/>
                    </a:lnTo>
                    <a:lnTo>
                      <a:pt x="705" y="173"/>
                    </a:lnTo>
                    <a:lnTo>
                      <a:pt x="693" y="234"/>
                    </a:lnTo>
                    <a:lnTo>
                      <a:pt x="636" y="255"/>
                    </a:lnTo>
                    <a:lnTo>
                      <a:pt x="374" y="276"/>
                    </a:lnTo>
                    <a:lnTo>
                      <a:pt x="129" y="255"/>
                    </a:lnTo>
                    <a:lnTo>
                      <a:pt x="17" y="251"/>
                    </a:lnTo>
                    <a:lnTo>
                      <a:pt x="0" y="242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2" name="Freeform 140"/>
              <p:cNvSpPr>
                <a:spLocks/>
              </p:cNvSpPr>
              <p:nvPr/>
            </p:nvSpPr>
            <p:spPr bwMode="auto">
              <a:xfrm flipV="1">
                <a:off x="2954" y="1113"/>
                <a:ext cx="58" cy="12"/>
              </a:xfrm>
              <a:custGeom>
                <a:avLst/>
                <a:gdLst>
                  <a:gd name="T0" fmla="*/ 5 w 116"/>
                  <a:gd name="T1" fmla="*/ 2 h 25"/>
                  <a:gd name="T2" fmla="*/ 19 w 116"/>
                  <a:gd name="T3" fmla="*/ 12 h 25"/>
                  <a:gd name="T4" fmla="*/ 68 w 116"/>
                  <a:gd name="T5" fmla="*/ 2 h 25"/>
                  <a:gd name="T6" fmla="*/ 112 w 116"/>
                  <a:gd name="T7" fmla="*/ 0 h 25"/>
                  <a:gd name="T8" fmla="*/ 116 w 116"/>
                  <a:gd name="T9" fmla="*/ 25 h 25"/>
                  <a:gd name="T10" fmla="*/ 0 w 116"/>
                  <a:gd name="T11" fmla="*/ 25 h 25"/>
                  <a:gd name="T12" fmla="*/ 5 w 116"/>
                  <a:gd name="T13" fmla="*/ 2 h 25"/>
                  <a:gd name="T14" fmla="*/ 5 w 116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25">
                    <a:moveTo>
                      <a:pt x="5" y="2"/>
                    </a:moveTo>
                    <a:lnTo>
                      <a:pt x="19" y="12"/>
                    </a:lnTo>
                    <a:lnTo>
                      <a:pt x="68" y="2"/>
                    </a:lnTo>
                    <a:lnTo>
                      <a:pt x="112" y="0"/>
                    </a:lnTo>
                    <a:lnTo>
                      <a:pt x="116" y="25"/>
                    </a:lnTo>
                    <a:lnTo>
                      <a:pt x="0" y="25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3" name="Freeform 141"/>
              <p:cNvSpPr>
                <a:spLocks/>
              </p:cNvSpPr>
              <p:nvPr/>
            </p:nvSpPr>
            <p:spPr bwMode="auto">
              <a:xfrm flipV="1">
                <a:off x="3186" y="1177"/>
                <a:ext cx="121" cy="62"/>
              </a:xfrm>
              <a:custGeom>
                <a:avLst/>
                <a:gdLst>
                  <a:gd name="T0" fmla="*/ 0 w 241"/>
                  <a:gd name="T1" fmla="*/ 8 h 126"/>
                  <a:gd name="T2" fmla="*/ 34 w 241"/>
                  <a:gd name="T3" fmla="*/ 19 h 126"/>
                  <a:gd name="T4" fmla="*/ 81 w 241"/>
                  <a:gd name="T5" fmla="*/ 50 h 126"/>
                  <a:gd name="T6" fmla="*/ 104 w 241"/>
                  <a:gd name="T7" fmla="*/ 53 h 126"/>
                  <a:gd name="T8" fmla="*/ 121 w 241"/>
                  <a:gd name="T9" fmla="*/ 67 h 126"/>
                  <a:gd name="T10" fmla="*/ 133 w 241"/>
                  <a:gd name="T11" fmla="*/ 80 h 126"/>
                  <a:gd name="T12" fmla="*/ 150 w 241"/>
                  <a:gd name="T13" fmla="*/ 111 h 126"/>
                  <a:gd name="T14" fmla="*/ 173 w 241"/>
                  <a:gd name="T15" fmla="*/ 97 h 126"/>
                  <a:gd name="T16" fmla="*/ 209 w 241"/>
                  <a:gd name="T17" fmla="*/ 105 h 126"/>
                  <a:gd name="T18" fmla="*/ 241 w 241"/>
                  <a:gd name="T19" fmla="*/ 126 h 126"/>
                  <a:gd name="T20" fmla="*/ 241 w 241"/>
                  <a:gd name="T21" fmla="*/ 118 h 126"/>
                  <a:gd name="T22" fmla="*/ 197 w 241"/>
                  <a:gd name="T23" fmla="*/ 84 h 126"/>
                  <a:gd name="T24" fmla="*/ 161 w 241"/>
                  <a:gd name="T25" fmla="*/ 80 h 126"/>
                  <a:gd name="T26" fmla="*/ 140 w 241"/>
                  <a:gd name="T27" fmla="*/ 61 h 126"/>
                  <a:gd name="T28" fmla="*/ 91 w 241"/>
                  <a:gd name="T29" fmla="*/ 25 h 126"/>
                  <a:gd name="T30" fmla="*/ 22 w 241"/>
                  <a:gd name="T31" fmla="*/ 0 h 126"/>
                  <a:gd name="T32" fmla="*/ 0 w 241"/>
                  <a:gd name="T33" fmla="*/ 8 h 126"/>
                  <a:gd name="T34" fmla="*/ 0 w 241"/>
                  <a:gd name="T35" fmla="*/ 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126">
                    <a:moveTo>
                      <a:pt x="0" y="8"/>
                    </a:moveTo>
                    <a:lnTo>
                      <a:pt x="34" y="19"/>
                    </a:lnTo>
                    <a:lnTo>
                      <a:pt x="81" y="50"/>
                    </a:lnTo>
                    <a:lnTo>
                      <a:pt x="104" y="53"/>
                    </a:lnTo>
                    <a:lnTo>
                      <a:pt x="121" y="67"/>
                    </a:lnTo>
                    <a:lnTo>
                      <a:pt x="133" y="80"/>
                    </a:lnTo>
                    <a:lnTo>
                      <a:pt x="150" y="111"/>
                    </a:lnTo>
                    <a:lnTo>
                      <a:pt x="173" y="97"/>
                    </a:lnTo>
                    <a:lnTo>
                      <a:pt x="209" y="105"/>
                    </a:lnTo>
                    <a:lnTo>
                      <a:pt x="241" y="126"/>
                    </a:lnTo>
                    <a:lnTo>
                      <a:pt x="241" y="118"/>
                    </a:lnTo>
                    <a:lnTo>
                      <a:pt x="197" y="84"/>
                    </a:lnTo>
                    <a:lnTo>
                      <a:pt x="161" y="80"/>
                    </a:lnTo>
                    <a:lnTo>
                      <a:pt x="140" y="61"/>
                    </a:lnTo>
                    <a:lnTo>
                      <a:pt x="91" y="25"/>
                    </a:lnTo>
                    <a:lnTo>
                      <a:pt x="2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4" name="Freeform 142"/>
              <p:cNvSpPr>
                <a:spLocks/>
              </p:cNvSpPr>
              <p:nvPr/>
            </p:nvSpPr>
            <p:spPr bwMode="auto">
              <a:xfrm flipV="1">
                <a:off x="3125" y="1190"/>
                <a:ext cx="98" cy="41"/>
              </a:xfrm>
              <a:custGeom>
                <a:avLst/>
                <a:gdLst>
                  <a:gd name="T0" fmla="*/ 32 w 196"/>
                  <a:gd name="T1" fmla="*/ 0 h 82"/>
                  <a:gd name="T2" fmla="*/ 53 w 196"/>
                  <a:gd name="T3" fmla="*/ 33 h 82"/>
                  <a:gd name="T4" fmla="*/ 72 w 196"/>
                  <a:gd name="T5" fmla="*/ 42 h 82"/>
                  <a:gd name="T6" fmla="*/ 84 w 196"/>
                  <a:gd name="T7" fmla="*/ 56 h 82"/>
                  <a:gd name="T8" fmla="*/ 97 w 196"/>
                  <a:gd name="T9" fmla="*/ 52 h 82"/>
                  <a:gd name="T10" fmla="*/ 112 w 196"/>
                  <a:gd name="T11" fmla="*/ 44 h 82"/>
                  <a:gd name="T12" fmla="*/ 141 w 196"/>
                  <a:gd name="T13" fmla="*/ 48 h 82"/>
                  <a:gd name="T14" fmla="*/ 154 w 196"/>
                  <a:gd name="T15" fmla="*/ 63 h 82"/>
                  <a:gd name="T16" fmla="*/ 196 w 196"/>
                  <a:gd name="T17" fmla="*/ 82 h 82"/>
                  <a:gd name="T18" fmla="*/ 104 w 196"/>
                  <a:gd name="T19" fmla="*/ 75 h 82"/>
                  <a:gd name="T20" fmla="*/ 44 w 196"/>
                  <a:gd name="T21" fmla="*/ 71 h 82"/>
                  <a:gd name="T22" fmla="*/ 0 w 196"/>
                  <a:gd name="T23" fmla="*/ 76 h 82"/>
                  <a:gd name="T24" fmla="*/ 15 w 196"/>
                  <a:gd name="T25" fmla="*/ 31 h 82"/>
                  <a:gd name="T26" fmla="*/ 32 w 196"/>
                  <a:gd name="T27" fmla="*/ 0 h 82"/>
                  <a:gd name="T28" fmla="*/ 32 w 196"/>
                  <a:gd name="T2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6" h="82">
                    <a:moveTo>
                      <a:pt x="32" y="0"/>
                    </a:moveTo>
                    <a:lnTo>
                      <a:pt x="53" y="33"/>
                    </a:lnTo>
                    <a:lnTo>
                      <a:pt x="72" y="42"/>
                    </a:lnTo>
                    <a:lnTo>
                      <a:pt x="84" y="56"/>
                    </a:lnTo>
                    <a:lnTo>
                      <a:pt x="97" y="52"/>
                    </a:lnTo>
                    <a:lnTo>
                      <a:pt x="112" y="44"/>
                    </a:lnTo>
                    <a:lnTo>
                      <a:pt x="141" y="48"/>
                    </a:lnTo>
                    <a:lnTo>
                      <a:pt x="154" y="63"/>
                    </a:lnTo>
                    <a:lnTo>
                      <a:pt x="196" y="82"/>
                    </a:lnTo>
                    <a:lnTo>
                      <a:pt x="104" y="75"/>
                    </a:lnTo>
                    <a:lnTo>
                      <a:pt x="44" y="71"/>
                    </a:lnTo>
                    <a:lnTo>
                      <a:pt x="0" y="76"/>
                    </a:lnTo>
                    <a:lnTo>
                      <a:pt x="15" y="31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5" name="Freeform 143"/>
              <p:cNvSpPr>
                <a:spLocks/>
              </p:cNvSpPr>
              <p:nvPr/>
            </p:nvSpPr>
            <p:spPr bwMode="auto">
              <a:xfrm flipV="1">
                <a:off x="3011" y="1100"/>
                <a:ext cx="296" cy="59"/>
              </a:xfrm>
              <a:custGeom>
                <a:avLst/>
                <a:gdLst>
                  <a:gd name="T0" fmla="*/ 0 w 591"/>
                  <a:gd name="T1" fmla="*/ 84 h 118"/>
                  <a:gd name="T2" fmla="*/ 49 w 591"/>
                  <a:gd name="T3" fmla="*/ 63 h 118"/>
                  <a:gd name="T4" fmla="*/ 148 w 591"/>
                  <a:gd name="T5" fmla="*/ 51 h 118"/>
                  <a:gd name="T6" fmla="*/ 274 w 591"/>
                  <a:gd name="T7" fmla="*/ 0 h 118"/>
                  <a:gd name="T8" fmla="*/ 274 w 591"/>
                  <a:gd name="T9" fmla="*/ 26 h 118"/>
                  <a:gd name="T10" fmla="*/ 334 w 591"/>
                  <a:gd name="T11" fmla="*/ 34 h 118"/>
                  <a:gd name="T12" fmla="*/ 321 w 591"/>
                  <a:gd name="T13" fmla="*/ 47 h 118"/>
                  <a:gd name="T14" fmla="*/ 211 w 591"/>
                  <a:gd name="T15" fmla="*/ 59 h 118"/>
                  <a:gd name="T16" fmla="*/ 188 w 591"/>
                  <a:gd name="T17" fmla="*/ 76 h 118"/>
                  <a:gd name="T18" fmla="*/ 258 w 591"/>
                  <a:gd name="T19" fmla="*/ 91 h 118"/>
                  <a:gd name="T20" fmla="*/ 300 w 591"/>
                  <a:gd name="T21" fmla="*/ 91 h 118"/>
                  <a:gd name="T22" fmla="*/ 338 w 591"/>
                  <a:gd name="T23" fmla="*/ 82 h 118"/>
                  <a:gd name="T24" fmla="*/ 270 w 591"/>
                  <a:gd name="T25" fmla="*/ 74 h 118"/>
                  <a:gd name="T26" fmla="*/ 357 w 591"/>
                  <a:gd name="T27" fmla="*/ 49 h 118"/>
                  <a:gd name="T28" fmla="*/ 380 w 591"/>
                  <a:gd name="T29" fmla="*/ 34 h 118"/>
                  <a:gd name="T30" fmla="*/ 372 w 591"/>
                  <a:gd name="T31" fmla="*/ 59 h 118"/>
                  <a:gd name="T32" fmla="*/ 422 w 591"/>
                  <a:gd name="T33" fmla="*/ 49 h 118"/>
                  <a:gd name="T34" fmla="*/ 469 w 591"/>
                  <a:gd name="T35" fmla="*/ 42 h 118"/>
                  <a:gd name="T36" fmla="*/ 481 w 591"/>
                  <a:gd name="T37" fmla="*/ 55 h 118"/>
                  <a:gd name="T38" fmla="*/ 511 w 591"/>
                  <a:gd name="T39" fmla="*/ 44 h 118"/>
                  <a:gd name="T40" fmla="*/ 526 w 591"/>
                  <a:gd name="T41" fmla="*/ 49 h 118"/>
                  <a:gd name="T42" fmla="*/ 564 w 591"/>
                  <a:gd name="T43" fmla="*/ 40 h 118"/>
                  <a:gd name="T44" fmla="*/ 591 w 591"/>
                  <a:gd name="T45" fmla="*/ 13 h 118"/>
                  <a:gd name="T46" fmla="*/ 591 w 591"/>
                  <a:gd name="T47" fmla="*/ 61 h 118"/>
                  <a:gd name="T48" fmla="*/ 502 w 591"/>
                  <a:gd name="T49" fmla="*/ 106 h 118"/>
                  <a:gd name="T50" fmla="*/ 234 w 591"/>
                  <a:gd name="T51" fmla="*/ 118 h 118"/>
                  <a:gd name="T52" fmla="*/ 110 w 591"/>
                  <a:gd name="T53" fmla="*/ 116 h 118"/>
                  <a:gd name="T54" fmla="*/ 95 w 591"/>
                  <a:gd name="T55" fmla="*/ 95 h 118"/>
                  <a:gd name="T56" fmla="*/ 23 w 591"/>
                  <a:gd name="T57" fmla="*/ 95 h 118"/>
                  <a:gd name="T58" fmla="*/ 5 w 591"/>
                  <a:gd name="T59" fmla="*/ 93 h 118"/>
                  <a:gd name="T60" fmla="*/ 0 w 591"/>
                  <a:gd name="T61" fmla="*/ 84 h 118"/>
                  <a:gd name="T62" fmla="*/ 0 w 591"/>
                  <a:gd name="T63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1" h="118">
                    <a:moveTo>
                      <a:pt x="0" y="84"/>
                    </a:moveTo>
                    <a:lnTo>
                      <a:pt x="49" y="63"/>
                    </a:lnTo>
                    <a:lnTo>
                      <a:pt x="148" y="51"/>
                    </a:lnTo>
                    <a:lnTo>
                      <a:pt x="274" y="0"/>
                    </a:lnTo>
                    <a:lnTo>
                      <a:pt x="274" y="26"/>
                    </a:lnTo>
                    <a:lnTo>
                      <a:pt x="334" y="34"/>
                    </a:lnTo>
                    <a:lnTo>
                      <a:pt x="321" y="47"/>
                    </a:lnTo>
                    <a:lnTo>
                      <a:pt x="211" y="59"/>
                    </a:lnTo>
                    <a:lnTo>
                      <a:pt x="188" y="76"/>
                    </a:lnTo>
                    <a:lnTo>
                      <a:pt x="258" y="91"/>
                    </a:lnTo>
                    <a:lnTo>
                      <a:pt x="300" y="91"/>
                    </a:lnTo>
                    <a:lnTo>
                      <a:pt x="338" y="82"/>
                    </a:lnTo>
                    <a:lnTo>
                      <a:pt x="270" y="74"/>
                    </a:lnTo>
                    <a:lnTo>
                      <a:pt x="357" y="49"/>
                    </a:lnTo>
                    <a:lnTo>
                      <a:pt x="380" y="34"/>
                    </a:lnTo>
                    <a:lnTo>
                      <a:pt x="372" y="59"/>
                    </a:lnTo>
                    <a:lnTo>
                      <a:pt x="422" y="49"/>
                    </a:lnTo>
                    <a:lnTo>
                      <a:pt x="469" y="42"/>
                    </a:lnTo>
                    <a:lnTo>
                      <a:pt x="481" y="55"/>
                    </a:lnTo>
                    <a:lnTo>
                      <a:pt x="511" y="44"/>
                    </a:lnTo>
                    <a:lnTo>
                      <a:pt x="526" y="49"/>
                    </a:lnTo>
                    <a:lnTo>
                      <a:pt x="564" y="40"/>
                    </a:lnTo>
                    <a:lnTo>
                      <a:pt x="591" y="13"/>
                    </a:lnTo>
                    <a:lnTo>
                      <a:pt x="591" y="61"/>
                    </a:lnTo>
                    <a:lnTo>
                      <a:pt x="502" y="106"/>
                    </a:lnTo>
                    <a:lnTo>
                      <a:pt x="234" y="118"/>
                    </a:lnTo>
                    <a:lnTo>
                      <a:pt x="110" y="116"/>
                    </a:lnTo>
                    <a:lnTo>
                      <a:pt x="95" y="95"/>
                    </a:lnTo>
                    <a:lnTo>
                      <a:pt x="23" y="95"/>
                    </a:lnTo>
                    <a:lnTo>
                      <a:pt x="5" y="93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6" name="Freeform 144"/>
              <p:cNvSpPr>
                <a:spLocks/>
              </p:cNvSpPr>
              <p:nvPr/>
            </p:nvSpPr>
            <p:spPr bwMode="auto">
              <a:xfrm flipV="1">
                <a:off x="3021" y="1128"/>
                <a:ext cx="148" cy="59"/>
              </a:xfrm>
              <a:custGeom>
                <a:avLst/>
                <a:gdLst>
                  <a:gd name="T0" fmla="*/ 0 w 294"/>
                  <a:gd name="T1" fmla="*/ 118 h 118"/>
                  <a:gd name="T2" fmla="*/ 40 w 294"/>
                  <a:gd name="T3" fmla="*/ 89 h 118"/>
                  <a:gd name="T4" fmla="*/ 81 w 294"/>
                  <a:gd name="T5" fmla="*/ 70 h 118"/>
                  <a:gd name="T6" fmla="*/ 118 w 294"/>
                  <a:gd name="T7" fmla="*/ 59 h 118"/>
                  <a:gd name="T8" fmla="*/ 148 w 294"/>
                  <a:gd name="T9" fmla="*/ 40 h 118"/>
                  <a:gd name="T10" fmla="*/ 182 w 294"/>
                  <a:gd name="T11" fmla="*/ 28 h 118"/>
                  <a:gd name="T12" fmla="*/ 226 w 294"/>
                  <a:gd name="T13" fmla="*/ 28 h 118"/>
                  <a:gd name="T14" fmla="*/ 262 w 294"/>
                  <a:gd name="T15" fmla="*/ 0 h 118"/>
                  <a:gd name="T16" fmla="*/ 294 w 294"/>
                  <a:gd name="T17" fmla="*/ 4 h 118"/>
                  <a:gd name="T18" fmla="*/ 251 w 294"/>
                  <a:gd name="T19" fmla="*/ 34 h 118"/>
                  <a:gd name="T20" fmla="*/ 224 w 294"/>
                  <a:gd name="T21" fmla="*/ 61 h 118"/>
                  <a:gd name="T22" fmla="*/ 129 w 294"/>
                  <a:gd name="T23" fmla="*/ 97 h 118"/>
                  <a:gd name="T24" fmla="*/ 106 w 294"/>
                  <a:gd name="T25" fmla="*/ 103 h 118"/>
                  <a:gd name="T26" fmla="*/ 55 w 294"/>
                  <a:gd name="T27" fmla="*/ 110 h 118"/>
                  <a:gd name="T28" fmla="*/ 0 w 294"/>
                  <a:gd name="T29" fmla="*/ 118 h 118"/>
                  <a:gd name="T30" fmla="*/ 0 w 294"/>
                  <a:gd name="T3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4" h="118">
                    <a:moveTo>
                      <a:pt x="0" y="118"/>
                    </a:moveTo>
                    <a:lnTo>
                      <a:pt x="40" y="89"/>
                    </a:lnTo>
                    <a:lnTo>
                      <a:pt x="81" y="70"/>
                    </a:lnTo>
                    <a:lnTo>
                      <a:pt x="118" y="59"/>
                    </a:lnTo>
                    <a:lnTo>
                      <a:pt x="148" y="40"/>
                    </a:lnTo>
                    <a:lnTo>
                      <a:pt x="182" y="28"/>
                    </a:lnTo>
                    <a:lnTo>
                      <a:pt x="226" y="28"/>
                    </a:lnTo>
                    <a:lnTo>
                      <a:pt x="262" y="0"/>
                    </a:lnTo>
                    <a:lnTo>
                      <a:pt x="294" y="4"/>
                    </a:lnTo>
                    <a:lnTo>
                      <a:pt x="251" y="34"/>
                    </a:lnTo>
                    <a:lnTo>
                      <a:pt x="224" y="61"/>
                    </a:lnTo>
                    <a:lnTo>
                      <a:pt x="129" y="97"/>
                    </a:lnTo>
                    <a:lnTo>
                      <a:pt x="106" y="103"/>
                    </a:lnTo>
                    <a:lnTo>
                      <a:pt x="55" y="110"/>
                    </a:lnTo>
                    <a:lnTo>
                      <a:pt x="0" y="118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7" name="Freeform 145"/>
              <p:cNvSpPr>
                <a:spLocks/>
              </p:cNvSpPr>
              <p:nvPr/>
            </p:nvSpPr>
            <p:spPr bwMode="auto">
              <a:xfrm flipV="1">
                <a:off x="2967" y="1124"/>
                <a:ext cx="56" cy="16"/>
              </a:xfrm>
              <a:custGeom>
                <a:avLst/>
                <a:gdLst>
                  <a:gd name="T0" fmla="*/ 0 w 112"/>
                  <a:gd name="T1" fmla="*/ 30 h 30"/>
                  <a:gd name="T2" fmla="*/ 8 w 112"/>
                  <a:gd name="T3" fmla="*/ 15 h 30"/>
                  <a:gd name="T4" fmla="*/ 23 w 112"/>
                  <a:gd name="T5" fmla="*/ 8 h 30"/>
                  <a:gd name="T6" fmla="*/ 48 w 112"/>
                  <a:gd name="T7" fmla="*/ 8 h 30"/>
                  <a:gd name="T8" fmla="*/ 76 w 112"/>
                  <a:gd name="T9" fmla="*/ 8 h 30"/>
                  <a:gd name="T10" fmla="*/ 112 w 112"/>
                  <a:gd name="T11" fmla="*/ 0 h 30"/>
                  <a:gd name="T12" fmla="*/ 92 w 112"/>
                  <a:gd name="T13" fmla="*/ 21 h 30"/>
                  <a:gd name="T14" fmla="*/ 0 w 112"/>
                  <a:gd name="T15" fmla="*/ 30 h 30"/>
                  <a:gd name="T16" fmla="*/ 0 w 112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30">
                    <a:moveTo>
                      <a:pt x="0" y="30"/>
                    </a:moveTo>
                    <a:lnTo>
                      <a:pt x="8" y="15"/>
                    </a:lnTo>
                    <a:lnTo>
                      <a:pt x="23" y="8"/>
                    </a:lnTo>
                    <a:lnTo>
                      <a:pt x="48" y="8"/>
                    </a:lnTo>
                    <a:lnTo>
                      <a:pt x="76" y="8"/>
                    </a:lnTo>
                    <a:lnTo>
                      <a:pt x="112" y="0"/>
                    </a:lnTo>
                    <a:lnTo>
                      <a:pt x="92" y="21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8" name="Freeform 146"/>
              <p:cNvSpPr>
                <a:spLocks/>
              </p:cNvSpPr>
              <p:nvPr/>
            </p:nvSpPr>
            <p:spPr bwMode="auto">
              <a:xfrm flipV="1">
                <a:off x="3153" y="1133"/>
                <a:ext cx="52" cy="32"/>
              </a:xfrm>
              <a:custGeom>
                <a:avLst/>
                <a:gdLst>
                  <a:gd name="T0" fmla="*/ 0 w 105"/>
                  <a:gd name="T1" fmla="*/ 28 h 64"/>
                  <a:gd name="T2" fmla="*/ 23 w 105"/>
                  <a:gd name="T3" fmla="*/ 7 h 64"/>
                  <a:gd name="T4" fmla="*/ 65 w 105"/>
                  <a:gd name="T5" fmla="*/ 0 h 64"/>
                  <a:gd name="T6" fmla="*/ 44 w 105"/>
                  <a:gd name="T7" fmla="*/ 20 h 64"/>
                  <a:gd name="T8" fmla="*/ 97 w 105"/>
                  <a:gd name="T9" fmla="*/ 24 h 64"/>
                  <a:gd name="T10" fmla="*/ 105 w 105"/>
                  <a:gd name="T11" fmla="*/ 34 h 64"/>
                  <a:gd name="T12" fmla="*/ 51 w 105"/>
                  <a:gd name="T13" fmla="*/ 64 h 64"/>
                  <a:gd name="T14" fmla="*/ 59 w 105"/>
                  <a:gd name="T15" fmla="*/ 43 h 64"/>
                  <a:gd name="T16" fmla="*/ 25 w 105"/>
                  <a:gd name="T17" fmla="*/ 34 h 64"/>
                  <a:gd name="T18" fmla="*/ 0 w 105"/>
                  <a:gd name="T19" fmla="*/ 28 h 64"/>
                  <a:gd name="T20" fmla="*/ 0 w 105"/>
                  <a:gd name="T21" fmla="*/ 2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64">
                    <a:moveTo>
                      <a:pt x="0" y="28"/>
                    </a:moveTo>
                    <a:lnTo>
                      <a:pt x="23" y="7"/>
                    </a:lnTo>
                    <a:lnTo>
                      <a:pt x="65" y="0"/>
                    </a:lnTo>
                    <a:lnTo>
                      <a:pt x="44" y="20"/>
                    </a:lnTo>
                    <a:lnTo>
                      <a:pt x="97" y="24"/>
                    </a:lnTo>
                    <a:lnTo>
                      <a:pt x="105" y="34"/>
                    </a:lnTo>
                    <a:lnTo>
                      <a:pt x="51" y="64"/>
                    </a:lnTo>
                    <a:lnTo>
                      <a:pt x="59" y="43"/>
                    </a:lnTo>
                    <a:lnTo>
                      <a:pt x="25" y="34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9" name="Freeform 147"/>
              <p:cNvSpPr>
                <a:spLocks/>
              </p:cNvSpPr>
              <p:nvPr/>
            </p:nvSpPr>
            <p:spPr bwMode="auto">
              <a:xfrm flipV="1">
                <a:off x="3173" y="1181"/>
                <a:ext cx="76" cy="47"/>
              </a:xfrm>
              <a:custGeom>
                <a:avLst/>
                <a:gdLst>
                  <a:gd name="T0" fmla="*/ 0 w 152"/>
                  <a:gd name="T1" fmla="*/ 23 h 93"/>
                  <a:gd name="T2" fmla="*/ 23 w 152"/>
                  <a:gd name="T3" fmla="*/ 2 h 93"/>
                  <a:gd name="T4" fmla="*/ 46 w 152"/>
                  <a:gd name="T5" fmla="*/ 0 h 93"/>
                  <a:gd name="T6" fmla="*/ 66 w 152"/>
                  <a:gd name="T7" fmla="*/ 11 h 93"/>
                  <a:gd name="T8" fmla="*/ 80 w 152"/>
                  <a:gd name="T9" fmla="*/ 29 h 93"/>
                  <a:gd name="T10" fmla="*/ 116 w 152"/>
                  <a:gd name="T11" fmla="*/ 40 h 93"/>
                  <a:gd name="T12" fmla="*/ 144 w 152"/>
                  <a:gd name="T13" fmla="*/ 51 h 93"/>
                  <a:gd name="T14" fmla="*/ 152 w 152"/>
                  <a:gd name="T15" fmla="*/ 74 h 93"/>
                  <a:gd name="T16" fmla="*/ 152 w 152"/>
                  <a:gd name="T17" fmla="*/ 93 h 93"/>
                  <a:gd name="T18" fmla="*/ 129 w 152"/>
                  <a:gd name="T19" fmla="*/ 82 h 93"/>
                  <a:gd name="T20" fmla="*/ 61 w 152"/>
                  <a:gd name="T21" fmla="*/ 48 h 93"/>
                  <a:gd name="T22" fmla="*/ 44 w 152"/>
                  <a:gd name="T23" fmla="*/ 30 h 93"/>
                  <a:gd name="T24" fmla="*/ 17 w 152"/>
                  <a:gd name="T25" fmla="*/ 29 h 93"/>
                  <a:gd name="T26" fmla="*/ 0 w 152"/>
                  <a:gd name="T27" fmla="*/ 23 h 93"/>
                  <a:gd name="T28" fmla="*/ 0 w 152"/>
                  <a:gd name="T29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93">
                    <a:moveTo>
                      <a:pt x="0" y="23"/>
                    </a:moveTo>
                    <a:lnTo>
                      <a:pt x="23" y="2"/>
                    </a:lnTo>
                    <a:lnTo>
                      <a:pt x="46" y="0"/>
                    </a:lnTo>
                    <a:lnTo>
                      <a:pt x="66" y="11"/>
                    </a:lnTo>
                    <a:lnTo>
                      <a:pt x="80" y="29"/>
                    </a:lnTo>
                    <a:lnTo>
                      <a:pt x="116" y="40"/>
                    </a:lnTo>
                    <a:lnTo>
                      <a:pt x="144" y="51"/>
                    </a:lnTo>
                    <a:lnTo>
                      <a:pt x="152" y="74"/>
                    </a:lnTo>
                    <a:lnTo>
                      <a:pt x="152" y="93"/>
                    </a:lnTo>
                    <a:lnTo>
                      <a:pt x="129" y="82"/>
                    </a:lnTo>
                    <a:lnTo>
                      <a:pt x="61" y="48"/>
                    </a:lnTo>
                    <a:lnTo>
                      <a:pt x="44" y="30"/>
                    </a:lnTo>
                    <a:lnTo>
                      <a:pt x="17" y="29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0" name="Freeform 148"/>
              <p:cNvSpPr>
                <a:spLocks/>
              </p:cNvSpPr>
              <p:nvPr/>
            </p:nvSpPr>
            <p:spPr bwMode="auto">
              <a:xfrm flipV="1">
                <a:off x="3221" y="1149"/>
                <a:ext cx="74" cy="32"/>
              </a:xfrm>
              <a:custGeom>
                <a:avLst/>
                <a:gdLst>
                  <a:gd name="T0" fmla="*/ 0 w 148"/>
                  <a:gd name="T1" fmla="*/ 48 h 65"/>
                  <a:gd name="T2" fmla="*/ 93 w 148"/>
                  <a:gd name="T3" fmla="*/ 65 h 65"/>
                  <a:gd name="T4" fmla="*/ 131 w 148"/>
                  <a:gd name="T5" fmla="*/ 53 h 65"/>
                  <a:gd name="T6" fmla="*/ 148 w 148"/>
                  <a:gd name="T7" fmla="*/ 33 h 65"/>
                  <a:gd name="T8" fmla="*/ 143 w 148"/>
                  <a:gd name="T9" fmla="*/ 8 h 65"/>
                  <a:gd name="T10" fmla="*/ 106 w 148"/>
                  <a:gd name="T11" fmla="*/ 0 h 65"/>
                  <a:gd name="T12" fmla="*/ 80 w 148"/>
                  <a:gd name="T13" fmla="*/ 10 h 65"/>
                  <a:gd name="T14" fmla="*/ 82 w 148"/>
                  <a:gd name="T15" fmla="*/ 31 h 65"/>
                  <a:gd name="T16" fmla="*/ 30 w 148"/>
                  <a:gd name="T17" fmla="*/ 36 h 65"/>
                  <a:gd name="T18" fmla="*/ 0 w 148"/>
                  <a:gd name="T19" fmla="*/ 48 h 65"/>
                  <a:gd name="T20" fmla="*/ 0 w 148"/>
                  <a:gd name="T21" fmla="*/ 4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65">
                    <a:moveTo>
                      <a:pt x="0" y="48"/>
                    </a:moveTo>
                    <a:lnTo>
                      <a:pt x="93" y="65"/>
                    </a:lnTo>
                    <a:lnTo>
                      <a:pt x="131" y="53"/>
                    </a:lnTo>
                    <a:lnTo>
                      <a:pt x="148" y="33"/>
                    </a:lnTo>
                    <a:lnTo>
                      <a:pt x="143" y="8"/>
                    </a:lnTo>
                    <a:lnTo>
                      <a:pt x="106" y="0"/>
                    </a:lnTo>
                    <a:lnTo>
                      <a:pt x="80" y="10"/>
                    </a:lnTo>
                    <a:lnTo>
                      <a:pt x="82" y="31"/>
                    </a:lnTo>
                    <a:lnTo>
                      <a:pt x="30" y="36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1" name="Freeform 149"/>
              <p:cNvSpPr>
                <a:spLocks/>
              </p:cNvSpPr>
              <p:nvPr/>
            </p:nvSpPr>
            <p:spPr bwMode="auto">
              <a:xfrm flipV="1">
                <a:off x="3138" y="1190"/>
                <a:ext cx="77" cy="28"/>
              </a:xfrm>
              <a:custGeom>
                <a:avLst/>
                <a:gdLst>
                  <a:gd name="T0" fmla="*/ 7 w 154"/>
                  <a:gd name="T1" fmla="*/ 50 h 57"/>
                  <a:gd name="T2" fmla="*/ 36 w 154"/>
                  <a:gd name="T3" fmla="*/ 55 h 57"/>
                  <a:gd name="T4" fmla="*/ 70 w 154"/>
                  <a:gd name="T5" fmla="*/ 57 h 57"/>
                  <a:gd name="T6" fmla="*/ 96 w 154"/>
                  <a:gd name="T7" fmla="*/ 51 h 57"/>
                  <a:gd name="T8" fmla="*/ 154 w 154"/>
                  <a:gd name="T9" fmla="*/ 55 h 57"/>
                  <a:gd name="T10" fmla="*/ 123 w 154"/>
                  <a:gd name="T11" fmla="*/ 46 h 57"/>
                  <a:gd name="T12" fmla="*/ 110 w 154"/>
                  <a:gd name="T13" fmla="*/ 31 h 57"/>
                  <a:gd name="T14" fmla="*/ 83 w 154"/>
                  <a:gd name="T15" fmla="*/ 31 h 57"/>
                  <a:gd name="T16" fmla="*/ 62 w 154"/>
                  <a:gd name="T17" fmla="*/ 44 h 57"/>
                  <a:gd name="T18" fmla="*/ 45 w 154"/>
                  <a:gd name="T19" fmla="*/ 44 h 57"/>
                  <a:gd name="T20" fmla="*/ 39 w 154"/>
                  <a:gd name="T21" fmla="*/ 25 h 57"/>
                  <a:gd name="T22" fmla="*/ 22 w 154"/>
                  <a:gd name="T23" fmla="*/ 15 h 57"/>
                  <a:gd name="T24" fmla="*/ 3 w 154"/>
                  <a:gd name="T25" fmla="*/ 0 h 57"/>
                  <a:gd name="T26" fmla="*/ 1 w 154"/>
                  <a:gd name="T27" fmla="*/ 19 h 57"/>
                  <a:gd name="T28" fmla="*/ 0 w 154"/>
                  <a:gd name="T29" fmla="*/ 32 h 57"/>
                  <a:gd name="T30" fmla="*/ 7 w 154"/>
                  <a:gd name="T31" fmla="*/ 50 h 57"/>
                  <a:gd name="T32" fmla="*/ 7 w 154"/>
                  <a:gd name="T33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57">
                    <a:moveTo>
                      <a:pt x="7" y="50"/>
                    </a:moveTo>
                    <a:lnTo>
                      <a:pt x="36" y="55"/>
                    </a:lnTo>
                    <a:lnTo>
                      <a:pt x="70" y="57"/>
                    </a:lnTo>
                    <a:lnTo>
                      <a:pt x="96" y="51"/>
                    </a:lnTo>
                    <a:lnTo>
                      <a:pt x="154" y="55"/>
                    </a:lnTo>
                    <a:lnTo>
                      <a:pt x="123" y="46"/>
                    </a:lnTo>
                    <a:lnTo>
                      <a:pt x="110" y="31"/>
                    </a:lnTo>
                    <a:lnTo>
                      <a:pt x="83" y="31"/>
                    </a:lnTo>
                    <a:lnTo>
                      <a:pt x="62" y="44"/>
                    </a:lnTo>
                    <a:lnTo>
                      <a:pt x="45" y="44"/>
                    </a:lnTo>
                    <a:lnTo>
                      <a:pt x="39" y="25"/>
                    </a:lnTo>
                    <a:lnTo>
                      <a:pt x="22" y="15"/>
                    </a:lnTo>
                    <a:lnTo>
                      <a:pt x="3" y="0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7" y="50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2" name="Freeform 150"/>
              <p:cNvSpPr>
                <a:spLocks/>
              </p:cNvSpPr>
              <p:nvPr/>
            </p:nvSpPr>
            <p:spPr bwMode="auto">
              <a:xfrm flipV="1">
                <a:off x="3193" y="1166"/>
                <a:ext cx="60" cy="17"/>
              </a:xfrm>
              <a:custGeom>
                <a:avLst/>
                <a:gdLst>
                  <a:gd name="T0" fmla="*/ 74 w 120"/>
                  <a:gd name="T1" fmla="*/ 0 h 35"/>
                  <a:gd name="T2" fmla="*/ 120 w 120"/>
                  <a:gd name="T3" fmla="*/ 35 h 35"/>
                  <a:gd name="T4" fmla="*/ 85 w 120"/>
                  <a:gd name="T5" fmla="*/ 31 h 35"/>
                  <a:gd name="T6" fmla="*/ 44 w 120"/>
                  <a:gd name="T7" fmla="*/ 31 h 35"/>
                  <a:gd name="T8" fmla="*/ 72 w 120"/>
                  <a:gd name="T9" fmla="*/ 14 h 35"/>
                  <a:gd name="T10" fmla="*/ 49 w 120"/>
                  <a:gd name="T11" fmla="*/ 12 h 35"/>
                  <a:gd name="T12" fmla="*/ 0 w 120"/>
                  <a:gd name="T13" fmla="*/ 21 h 35"/>
                  <a:gd name="T14" fmla="*/ 49 w 120"/>
                  <a:gd name="T15" fmla="*/ 0 h 35"/>
                  <a:gd name="T16" fmla="*/ 74 w 120"/>
                  <a:gd name="T17" fmla="*/ 0 h 35"/>
                  <a:gd name="T18" fmla="*/ 74 w 12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35">
                    <a:moveTo>
                      <a:pt x="74" y="0"/>
                    </a:moveTo>
                    <a:lnTo>
                      <a:pt x="120" y="35"/>
                    </a:lnTo>
                    <a:lnTo>
                      <a:pt x="85" y="31"/>
                    </a:lnTo>
                    <a:lnTo>
                      <a:pt x="44" y="31"/>
                    </a:lnTo>
                    <a:lnTo>
                      <a:pt x="72" y="14"/>
                    </a:lnTo>
                    <a:lnTo>
                      <a:pt x="49" y="12"/>
                    </a:lnTo>
                    <a:lnTo>
                      <a:pt x="0" y="21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3" name="Freeform 151"/>
              <p:cNvSpPr>
                <a:spLocks/>
              </p:cNvSpPr>
              <p:nvPr/>
            </p:nvSpPr>
            <p:spPr bwMode="auto">
              <a:xfrm flipV="1">
                <a:off x="3234" y="1179"/>
                <a:ext cx="92" cy="42"/>
              </a:xfrm>
              <a:custGeom>
                <a:avLst/>
                <a:gdLst>
                  <a:gd name="T0" fmla="*/ 0 w 182"/>
                  <a:gd name="T1" fmla="*/ 0 h 84"/>
                  <a:gd name="T2" fmla="*/ 45 w 182"/>
                  <a:gd name="T3" fmla="*/ 35 h 84"/>
                  <a:gd name="T4" fmla="*/ 55 w 182"/>
                  <a:gd name="T5" fmla="*/ 63 h 84"/>
                  <a:gd name="T6" fmla="*/ 64 w 182"/>
                  <a:gd name="T7" fmla="*/ 52 h 84"/>
                  <a:gd name="T8" fmla="*/ 131 w 182"/>
                  <a:gd name="T9" fmla="*/ 54 h 84"/>
                  <a:gd name="T10" fmla="*/ 182 w 182"/>
                  <a:gd name="T11" fmla="*/ 84 h 84"/>
                  <a:gd name="T12" fmla="*/ 180 w 182"/>
                  <a:gd name="T13" fmla="*/ 71 h 84"/>
                  <a:gd name="T14" fmla="*/ 155 w 182"/>
                  <a:gd name="T15" fmla="*/ 42 h 84"/>
                  <a:gd name="T16" fmla="*/ 127 w 182"/>
                  <a:gd name="T17" fmla="*/ 42 h 84"/>
                  <a:gd name="T18" fmla="*/ 66 w 182"/>
                  <a:gd name="T19" fmla="*/ 44 h 84"/>
                  <a:gd name="T20" fmla="*/ 58 w 182"/>
                  <a:gd name="T21" fmla="*/ 33 h 84"/>
                  <a:gd name="T22" fmla="*/ 11 w 182"/>
                  <a:gd name="T23" fmla="*/ 0 h 84"/>
                  <a:gd name="T24" fmla="*/ 0 w 182"/>
                  <a:gd name="T25" fmla="*/ 0 h 84"/>
                  <a:gd name="T26" fmla="*/ 0 w 182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84">
                    <a:moveTo>
                      <a:pt x="0" y="0"/>
                    </a:moveTo>
                    <a:lnTo>
                      <a:pt x="45" y="35"/>
                    </a:lnTo>
                    <a:lnTo>
                      <a:pt x="55" y="63"/>
                    </a:lnTo>
                    <a:lnTo>
                      <a:pt x="64" y="52"/>
                    </a:lnTo>
                    <a:lnTo>
                      <a:pt x="131" y="54"/>
                    </a:lnTo>
                    <a:lnTo>
                      <a:pt x="182" y="84"/>
                    </a:lnTo>
                    <a:lnTo>
                      <a:pt x="180" y="71"/>
                    </a:lnTo>
                    <a:lnTo>
                      <a:pt x="155" y="42"/>
                    </a:lnTo>
                    <a:lnTo>
                      <a:pt x="127" y="42"/>
                    </a:lnTo>
                    <a:lnTo>
                      <a:pt x="66" y="44"/>
                    </a:lnTo>
                    <a:lnTo>
                      <a:pt x="58" y="3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4" name="Freeform 152"/>
              <p:cNvSpPr>
                <a:spLocks/>
              </p:cNvSpPr>
              <p:nvPr/>
            </p:nvSpPr>
            <p:spPr bwMode="auto">
              <a:xfrm flipV="1">
                <a:off x="3280" y="1115"/>
                <a:ext cx="44" cy="82"/>
              </a:xfrm>
              <a:custGeom>
                <a:avLst/>
                <a:gdLst>
                  <a:gd name="T0" fmla="*/ 21 w 87"/>
                  <a:gd name="T1" fmla="*/ 4 h 163"/>
                  <a:gd name="T2" fmla="*/ 57 w 87"/>
                  <a:gd name="T3" fmla="*/ 28 h 163"/>
                  <a:gd name="T4" fmla="*/ 63 w 87"/>
                  <a:gd name="T5" fmla="*/ 64 h 163"/>
                  <a:gd name="T6" fmla="*/ 59 w 87"/>
                  <a:gd name="T7" fmla="*/ 118 h 163"/>
                  <a:gd name="T8" fmla="*/ 76 w 87"/>
                  <a:gd name="T9" fmla="*/ 118 h 163"/>
                  <a:gd name="T10" fmla="*/ 76 w 87"/>
                  <a:gd name="T11" fmla="*/ 72 h 163"/>
                  <a:gd name="T12" fmla="*/ 87 w 87"/>
                  <a:gd name="T13" fmla="*/ 127 h 163"/>
                  <a:gd name="T14" fmla="*/ 72 w 87"/>
                  <a:gd name="T15" fmla="*/ 161 h 163"/>
                  <a:gd name="T16" fmla="*/ 26 w 87"/>
                  <a:gd name="T17" fmla="*/ 163 h 163"/>
                  <a:gd name="T18" fmla="*/ 42 w 87"/>
                  <a:gd name="T19" fmla="*/ 131 h 163"/>
                  <a:gd name="T20" fmla="*/ 51 w 87"/>
                  <a:gd name="T21" fmla="*/ 82 h 163"/>
                  <a:gd name="T22" fmla="*/ 51 w 87"/>
                  <a:gd name="T23" fmla="*/ 30 h 163"/>
                  <a:gd name="T24" fmla="*/ 0 w 87"/>
                  <a:gd name="T25" fmla="*/ 0 h 163"/>
                  <a:gd name="T26" fmla="*/ 21 w 87"/>
                  <a:gd name="T27" fmla="*/ 4 h 163"/>
                  <a:gd name="T28" fmla="*/ 21 w 87"/>
                  <a:gd name="T29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63">
                    <a:moveTo>
                      <a:pt x="21" y="4"/>
                    </a:moveTo>
                    <a:lnTo>
                      <a:pt x="57" y="28"/>
                    </a:lnTo>
                    <a:lnTo>
                      <a:pt x="63" y="64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76" y="72"/>
                    </a:lnTo>
                    <a:lnTo>
                      <a:pt x="87" y="127"/>
                    </a:lnTo>
                    <a:lnTo>
                      <a:pt x="72" y="161"/>
                    </a:lnTo>
                    <a:lnTo>
                      <a:pt x="26" y="163"/>
                    </a:lnTo>
                    <a:lnTo>
                      <a:pt x="42" y="131"/>
                    </a:lnTo>
                    <a:lnTo>
                      <a:pt x="51" y="82"/>
                    </a:lnTo>
                    <a:lnTo>
                      <a:pt x="51" y="30"/>
                    </a:lnTo>
                    <a:lnTo>
                      <a:pt x="0" y="0"/>
                    </a:lnTo>
                    <a:lnTo>
                      <a:pt x="21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5" name="Freeform 153"/>
              <p:cNvSpPr>
                <a:spLocks/>
              </p:cNvSpPr>
              <p:nvPr/>
            </p:nvSpPr>
            <p:spPr bwMode="auto">
              <a:xfrm flipV="1">
                <a:off x="3007" y="1098"/>
                <a:ext cx="296" cy="53"/>
              </a:xfrm>
              <a:custGeom>
                <a:avLst/>
                <a:gdLst>
                  <a:gd name="T0" fmla="*/ 578 w 591"/>
                  <a:gd name="T1" fmla="*/ 70 h 107"/>
                  <a:gd name="T2" fmla="*/ 559 w 591"/>
                  <a:gd name="T3" fmla="*/ 72 h 107"/>
                  <a:gd name="T4" fmla="*/ 548 w 591"/>
                  <a:gd name="T5" fmla="*/ 80 h 107"/>
                  <a:gd name="T6" fmla="*/ 542 w 591"/>
                  <a:gd name="T7" fmla="*/ 88 h 107"/>
                  <a:gd name="T8" fmla="*/ 534 w 591"/>
                  <a:gd name="T9" fmla="*/ 97 h 107"/>
                  <a:gd name="T10" fmla="*/ 502 w 591"/>
                  <a:gd name="T11" fmla="*/ 99 h 107"/>
                  <a:gd name="T12" fmla="*/ 443 w 591"/>
                  <a:gd name="T13" fmla="*/ 99 h 107"/>
                  <a:gd name="T14" fmla="*/ 384 w 591"/>
                  <a:gd name="T15" fmla="*/ 101 h 107"/>
                  <a:gd name="T16" fmla="*/ 255 w 591"/>
                  <a:gd name="T17" fmla="*/ 107 h 107"/>
                  <a:gd name="T18" fmla="*/ 166 w 591"/>
                  <a:gd name="T19" fmla="*/ 107 h 107"/>
                  <a:gd name="T20" fmla="*/ 110 w 591"/>
                  <a:gd name="T21" fmla="*/ 105 h 107"/>
                  <a:gd name="T22" fmla="*/ 110 w 591"/>
                  <a:gd name="T23" fmla="*/ 91 h 107"/>
                  <a:gd name="T24" fmla="*/ 118 w 591"/>
                  <a:gd name="T25" fmla="*/ 97 h 107"/>
                  <a:gd name="T26" fmla="*/ 150 w 591"/>
                  <a:gd name="T27" fmla="*/ 101 h 107"/>
                  <a:gd name="T28" fmla="*/ 228 w 591"/>
                  <a:gd name="T29" fmla="*/ 101 h 107"/>
                  <a:gd name="T30" fmla="*/ 312 w 591"/>
                  <a:gd name="T31" fmla="*/ 97 h 107"/>
                  <a:gd name="T32" fmla="*/ 88 w 591"/>
                  <a:gd name="T33" fmla="*/ 86 h 107"/>
                  <a:gd name="T34" fmla="*/ 25 w 591"/>
                  <a:gd name="T35" fmla="*/ 88 h 107"/>
                  <a:gd name="T36" fmla="*/ 0 w 591"/>
                  <a:gd name="T37" fmla="*/ 80 h 107"/>
                  <a:gd name="T38" fmla="*/ 0 w 591"/>
                  <a:gd name="T39" fmla="*/ 65 h 107"/>
                  <a:gd name="T40" fmla="*/ 4 w 591"/>
                  <a:gd name="T41" fmla="*/ 44 h 107"/>
                  <a:gd name="T42" fmla="*/ 29 w 591"/>
                  <a:gd name="T43" fmla="*/ 29 h 107"/>
                  <a:gd name="T44" fmla="*/ 12 w 591"/>
                  <a:gd name="T45" fmla="*/ 46 h 107"/>
                  <a:gd name="T46" fmla="*/ 8 w 591"/>
                  <a:gd name="T47" fmla="*/ 63 h 107"/>
                  <a:gd name="T48" fmla="*/ 15 w 591"/>
                  <a:gd name="T49" fmla="*/ 76 h 107"/>
                  <a:gd name="T50" fmla="*/ 44 w 591"/>
                  <a:gd name="T51" fmla="*/ 65 h 107"/>
                  <a:gd name="T52" fmla="*/ 86 w 591"/>
                  <a:gd name="T53" fmla="*/ 59 h 107"/>
                  <a:gd name="T54" fmla="*/ 145 w 591"/>
                  <a:gd name="T55" fmla="*/ 51 h 107"/>
                  <a:gd name="T56" fmla="*/ 226 w 591"/>
                  <a:gd name="T57" fmla="*/ 23 h 107"/>
                  <a:gd name="T58" fmla="*/ 274 w 591"/>
                  <a:gd name="T59" fmla="*/ 0 h 107"/>
                  <a:gd name="T60" fmla="*/ 264 w 591"/>
                  <a:gd name="T61" fmla="*/ 19 h 107"/>
                  <a:gd name="T62" fmla="*/ 280 w 591"/>
                  <a:gd name="T63" fmla="*/ 25 h 107"/>
                  <a:gd name="T64" fmla="*/ 325 w 591"/>
                  <a:gd name="T65" fmla="*/ 29 h 107"/>
                  <a:gd name="T66" fmla="*/ 282 w 591"/>
                  <a:gd name="T67" fmla="*/ 32 h 107"/>
                  <a:gd name="T68" fmla="*/ 226 w 591"/>
                  <a:gd name="T69" fmla="*/ 38 h 107"/>
                  <a:gd name="T70" fmla="*/ 148 w 591"/>
                  <a:gd name="T71" fmla="*/ 65 h 107"/>
                  <a:gd name="T72" fmla="*/ 122 w 591"/>
                  <a:gd name="T73" fmla="*/ 69 h 107"/>
                  <a:gd name="T74" fmla="*/ 167 w 591"/>
                  <a:gd name="T75" fmla="*/ 74 h 107"/>
                  <a:gd name="T76" fmla="*/ 232 w 591"/>
                  <a:gd name="T77" fmla="*/ 84 h 107"/>
                  <a:gd name="T78" fmla="*/ 285 w 591"/>
                  <a:gd name="T79" fmla="*/ 89 h 107"/>
                  <a:gd name="T80" fmla="*/ 365 w 591"/>
                  <a:gd name="T81" fmla="*/ 72 h 107"/>
                  <a:gd name="T82" fmla="*/ 293 w 591"/>
                  <a:gd name="T83" fmla="*/ 61 h 107"/>
                  <a:gd name="T84" fmla="*/ 339 w 591"/>
                  <a:gd name="T85" fmla="*/ 46 h 107"/>
                  <a:gd name="T86" fmla="*/ 377 w 591"/>
                  <a:gd name="T87" fmla="*/ 29 h 107"/>
                  <a:gd name="T88" fmla="*/ 356 w 591"/>
                  <a:gd name="T89" fmla="*/ 53 h 107"/>
                  <a:gd name="T90" fmla="*/ 382 w 591"/>
                  <a:gd name="T91" fmla="*/ 70 h 107"/>
                  <a:gd name="T92" fmla="*/ 354 w 591"/>
                  <a:gd name="T93" fmla="*/ 86 h 107"/>
                  <a:gd name="T94" fmla="*/ 388 w 591"/>
                  <a:gd name="T95" fmla="*/ 89 h 107"/>
                  <a:gd name="T96" fmla="*/ 398 w 591"/>
                  <a:gd name="T97" fmla="*/ 70 h 107"/>
                  <a:gd name="T98" fmla="*/ 455 w 591"/>
                  <a:gd name="T99" fmla="*/ 59 h 107"/>
                  <a:gd name="T100" fmla="*/ 394 w 591"/>
                  <a:gd name="T101" fmla="*/ 48 h 107"/>
                  <a:gd name="T102" fmla="*/ 464 w 591"/>
                  <a:gd name="T103" fmla="*/ 32 h 107"/>
                  <a:gd name="T104" fmla="*/ 472 w 591"/>
                  <a:gd name="T105" fmla="*/ 51 h 107"/>
                  <a:gd name="T106" fmla="*/ 512 w 591"/>
                  <a:gd name="T107" fmla="*/ 46 h 107"/>
                  <a:gd name="T108" fmla="*/ 487 w 591"/>
                  <a:gd name="T109" fmla="*/ 88 h 107"/>
                  <a:gd name="T110" fmla="*/ 533 w 591"/>
                  <a:gd name="T111" fmla="*/ 67 h 107"/>
                  <a:gd name="T112" fmla="*/ 574 w 591"/>
                  <a:gd name="T113" fmla="*/ 42 h 107"/>
                  <a:gd name="T114" fmla="*/ 591 w 591"/>
                  <a:gd name="T115" fmla="*/ 34 h 107"/>
                  <a:gd name="T116" fmla="*/ 578 w 591"/>
                  <a:gd name="T117" fmla="*/ 70 h 107"/>
                  <a:gd name="T118" fmla="*/ 578 w 591"/>
                  <a:gd name="T119" fmla="*/ 7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1" h="107">
                    <a:moveTo>
                      <a:pt x="578" y="70"/>
                    </a:moveTo>
                    <a:lnTo>
                      <a:pt x="559" y="72"/>
                    </a:lnTo>
                    <a:lnTo>
                      <a:pt x="548" y="80"/>
                    </a:lnTo>
                    <a:lnTo>
                      <a:pt x="542" y="88"/>
                    </a:lnTo>
                    <a:lnTo>
                      <a:pt x="534" y="97"/>
                    </a:lnTo>
                    <a:lnTo>
                      <a:pt x="502" y="99"/>
                    </a:lnTo>
                    <a:lnTo>
                      <a:pt x="443" y="99"/>
                    </a:lnTo>
                    <a:lnTo>
                      <a:pt x="384" y="101"/>
                    </a:lnTo>
                    <a:lnTo>
                      <a:pt x="255" y="107"/>
                    </a:lnTo>
                    <a:lnTo>
                      <a:pt x="166" y="107"/>
                    </a:lnTo>
                    <a:lnTo>
                      <a:pt x="110" y="105"/>
                    </a:lnTo>
                    <a:lnTo>
                      <a:pt x="110" y="91"/>
                    </a:lnTo>
                    <a:lnTo>
                      <a:pt x="118" y="97"/>
                    </a:lnTo>
                    <a:lnTo>
                      <a:pt x="150" y="101"/>
                    </a:lnTo>
                    <a:lnTo>
                      <a:pt x="228" y="101"/>
                    </a:lnTo>
                    <a:lnTo>
                      <a:pt x="312" y="97"/>
                    </a:lnTo>
                    <a:lnTo>
                      <a:pt x="88" y="86"/>
                    </a:lnTo>
                    <a:lnTo>
                      <a:pt x="25" y="88"/>
                    </a:lnTo>
                    <a:lnTo>
                      <a:pt x="0" y="80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29" y="29"/>
                    </a:lnTo>
                    <a:lnTo>
                      <a:pt x="12" y="46"/>
                    </a:lnTo>
                    <a:lnTo>
                      <a:pt x="8" y="63"/>
                    </a:lnTo>
                    <a:lnTo>
                      <a:pt x="15" y="76"/>
                    </a:lnTo>
                    <a:lnTo>
                      <a:pt x="44" y="65"/>
                    </a:lnTo>
                    <a:lnTo>
                      <a:pt x="86" y="59"/>
                    </a:lnTo>
                    <a:lnTo>
                      <a:pt x="145" y="51"/>
                    </a:lnTo>
                    <a:lnTo>
                      <a:pt x="226" y="23"/>
                    </a:lnTo>
                    <a:lnTo>
                      <a:pt x="274" y="0"/>
                    </a:lnTo>
                    <a:lnTo>
                      <a:pt x="264" y="19"/>
                    </a:lnTo>
                    <a:lnTo>
                      <a:pt x="280" y="25"/>
                    </a:lnTo>
                    <a:lnTo>
                      <a:pt x="325" y="29"/>
                    </a:lnTo>
                    <a:lnTo>
                      <a:pt x="282" y="32"/>
                    </a:lnTo>
                    <a:lnTo>
                      <a:pt x="226" y="38"/>
                    </a:lnTo>
                    <a:lnTo>
                      <a:pt x="148" y="65"/>
                    </a:lnTo>
                    <a:lnTo>
                      <a:pt x="122" y="69"/>
                    </a:lnTo>
                    <a:lnTo>
                      <a:pt x="167" y="74"/>
                    </a:lnTo>
                    <a:lnTo>
                      <a:pt x="232" y="84"/>
                    </a:lnTo>
                    <a:lnTo>
                      <a:pt x="285" y="89"/>
                    </a:lnTo>
                    <a:lnTo>
                      <a:pt x="365" y="72"/>
                    </a:lnTo>
                    <a:lnTo>
                      <a:pt x="293" y="61"/>
                    </a:lnTo>
                    <a:lnTo>
                      <a:pt x="339" y="46"/>
                    </a:lnTo>
                    <a:lnTo>
                      <a:pt x="377" y="29"/>
                    </a:lnTo>
                    <a:lnTo>
                      <a:pt x="356" y="53"/>
                    </a:lnTo>
                    <a:lnTo>
                      <a:pt x="382" y="70"/>
                    </a:lnTo>
                    <a:lnTo>
                      <a:pt x="354" y="86"/>
                    </a:lnTo>
                    <a:lnTo>
                      <a:pt x="388" y="89"/>
                    </a:lnTo>
                    <a:lnTo>
                      <a:pt x="398" y="70"/>
                    </a:lnTo>
                    <a:lnTo>
                      <a:pt x="455" y="59"/>
                    </a:lnTo>
                    <a:lnTo>
                      <a:pt x="394" y="48"/>
                    </a:lnTo>
                    <a:lnTo>
                      <a:pt x="464" y="32"/>
                    </a:lnTo>
                    <a:lnTo>
                      <a:pt x="472" y="51"/>
                    </a:lnTo>
                    <a:lnTo>
                      <a:pt x="512" y="46"/>
                    </a:lnTo>
                    <a:lnTo>
                      <a:pt x="487" y="88"/>
                    </a:lnTo>
                    <a:lnTo>
                      <a:pt x="533" y="67"/>
                    </a:lnTo>
                    <a:lnTo>
                      <a:pt x="574" y="42"/>
                    </a:lnTo>
                    <a:lnTo>
                      <a:pt x="591" y="34"/>
                    </a:lnTo>
                    <a:lnTo>
                      <a:pt x="578" y="70"/>
                    </a:lnTo>
                    <a:lnTo>
                      <a:pt x="578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6" name="Freeform 154"/>
              <p:cNvSpPr>
                <a:spLocks/>
              </p:cNvSpPr>
              <p:nvPr/>
            </p:nvSpPr>
            <p:spPr bwMode="auto">
              <a:xfrm flipV="1">
                <a:off x="3015" y="1133"/>
                <a:ext cx="127" cy="61"/>
              </a:xfrm>
              <a:custGeom>
                <a:avLst/>
                <a:gdLst>
                  <a:gd name="T0" fmla="*/ 227 w 255"/>
                  <a:gd name="T1" fmla="*/ 24 h 121"/>
                  <a:gd name="T2" fmla="*/ 162 w 255"/>
                  <a:gd name="T3" fmla="*/ 41 h 121"/>
                  <a:gd name="T4" fmla="*/ 128 w 255"/>
                  <a:gd name="T5" fmla="*/ 62 h 121"/>
                  <a:gd name="T6" fmla="*/ 97 w 255"/>
                  <a:gd name="T7" fmla="*/ 68 h 121"/>
                  <a:gd name="T8" fmla="*/ 50 w 255"/>
                  <a:gd name="T9" fmla="*/ 91 h 121"/>
                  <a:gd name="T10" fmla="*/ 0 w 255"/>
                  <a:gd name="T11" fmla="*/ 121 h 121"/>
                  <a:gd name="T12" fmla="*/ 21 w 255"/>
                  <a:gd name="T13" fmla="*/ 98 h 121"/>
                  <a:gd name="T14" fmla="*/ 67 w 255"/>
                  <a:gd name="T15" fmla="*/ 74 h 121"/>
                  <a:gd name="T16" fmla="*/ 126 w 255"/>
                  <a:gd name="T17" fmla="*/ 51 h 121"/>
                  <a:gd name="T18" fmla="*/ 187 w 255"/>
                  <a:gd name="T19" fmla="*/ 28 h 121"/>
                  <a:gd name="T20" fmla="*/ 255 w 255"/>
                  <a:gd name="T21" fmla="*/ 0 h 121"/>
                  <a:gd name="T22" fmla="*/ 227 w 255"/>
                  <a:gd name="T23" fmla="*/ 24 h 121"/>
                  <a:gd name="T24" fmla="*/ 227 w 255"/>
                  <a:gd name="T25" fmla="*/ 2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5" h="121">
                    <a:moveTo>
                      <a:pt x="227" y="24"/>
                    </a:moveTo>
                    <a:lnTo>
                      <a:pt x="162" y="41"/>
                    </a:lnTo>
                    <a:lnTo>
                      <a:pt x="128" y="62"/>
                    </a:lnTo>
                    <a:lnTo>
                      <a:pt x="97" y="68"/>
                    </a:lnTo>
                    <a:lnTo>
                      <a:pt x="50" y="91"/>
                    </a:lnTo>
                    <a:lnTo>
                      <a:pt x="0" y="121"/>
                    </a:lnTo>
                    <a:lnTo>
                      <a:pt x="21" y="98"/>
                    </a:lnTo>
                    <a:lnTo>
                      <a:pt x="67" y="74"/>
                    </a:lnTo>
                    <a:lnTo>
                      <a:pt x="126" y="51"/>
                    </a:lnTo>
                    <a:lnTo>
                      <a:pt x="187" y="28"/>
                    </a:lnTo>
                    <a:lnTo>
                      <a:pt x="255" y="0"/>
                    </a:lnTo>
                    <a:lnTo>
                      <a:pt x="227" y="24"/>
                    </a:lnTo>
                    <a:lnTo>
                      <a:pt x="2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7" name="Freeform 155"/>
              <p:cNvSpPr>
                <a:spLocks/>
              </p:cNvSpPr>
              <p:nvPr/>
            </p:nvSpPr>
            <p:spPr bwMode="auto">
              <a:xfrm flipV="1">
                <a:off x="2952" y="1110"/>
                <a:ext cx="83" cy="38"/>
              </a:xfrm>
              <a:custGeom>
                <a:avLst/>
                <a:gdLst>
                  <a:gd name="T0" fmla="*/ 165 w 165"/>
                  <a:gd name="T1" fmla="*/ 0 h 76"/>
                  <a:gd name="T2" fmla="*/ 135 w 165"/>
                  <a:gd name="T3" fmla="*/ 2 h 76"/>
                  <a:gd name="T4" fmla="*/ 87 w 165"/>
                  <a:gd name="T5" fmla="*/ 11 h 76"/>
                  <a:gd name="T6" fmla="*/ 63 w 165"/>
                  <a:gd name="T7" fmla="*/ 11 h 76"/>
                  <a:gd name="T8" fmla="*/ 32 w 165"/>
                  <a:gd name="T9" fmla="*/ 17 h 76"/>
                  <a:gd name="T10" fmla="*/ 15 w 165"/>
                  <a:gd name="T11" fmla="*/ 30 h 76"/>
                  <a:gd name="T12" fmla="*/ 2 w 165"/>
                  <a:gd name="T13" fmla="*/ 44 h 76"/>
                  <a:gd name="T14" fmla="*/ 0 w 165"/>
                  <a:gd name="T15" fmla="*/ 61 h 76"/>
                  <a:gd name="T16" fmla="*/ 6 w 165"/>
                  <a:gd name="T17" fmla="*/ 72 h 76"/>
                  <a:gd name="T18" fmla="*/ 36 w 165"/>
                  <a:gd name="T19" fmla="*/ 76 h 76"/>
                  <a:gd name="T20" fmla="*/ 87 w 165"/>
                  <a:gd name="T21" fmla="*/ 74 h 76"/>
                  <a:gd name="T22" fmla="*/ 123 w 165"/>
                  <a:gd name="T23" fmla="*/ 74 h 76"/>
                  <a:gd name="T24" fmla="*/ 108 w 165"/>
                  <a:gd name="T25" fmla="*/ 66 h 76"/>
                  <a:gd name="T26" fmla="*/ 80 w 165"/>
                  <a:gd name="T27" fmla="*/ 66 h 76"/>
                  <a:gd name="T28" fmla="*/ 70 w 165"/>
                  <a:gd name="T29" fmla="*/ 57 h 76"/>
                  <a:gd name="T30" fmla="*/ 57 w 165"/>
                  <a:gd name="T31" fmla="*/ 64 h 76"/>
                  <a:gd name="T32" fmla="*/ 28 w 165"/>
                  <a:gd name="T33" fmla="*/ 66 h 76"/>
                  <a:gd name="T34" fmla="*/ 13 w 165"/>
                  <a:gd name="T35" fmla="*/ 64 h 76"/>
                  <a:gd name="T36" fmla="*/ 9 w 165"/>
                  <a:gd name="T37" fmla="*/ 51 h 76"/>
                  <a:gd name="T38" fmla="*/ 28 w 165"/>
                  <a:gd name="T39" fmla="*/ 28 h 76"/>
                  <a:gd name="T40" fmla="*/ 47 w 165"/>
                  <a:gd name="T41" fmla="*/ 21 h 76"/>
                  <a:gd name="T42" fmla="*/ 91 w 165"/>
                  <a:gd name="T43" fmla="*/ 21 h 76"/>
                  <a:gd name="T44" fmla="*/ 104 w 165"/>
                  <a:gd name="T45" fmla="*/ 21 h 76"/>
                  <a:gd name="T46" fmla="*/ 118 w 165"/>
                  <a:gd name="T47" fmla="*/ 15 h 76"/>
                  <a:gd name="T48" fmla="*/ 156 w 165"/>
                  <a:gd name="T49" fmla="*/ 7 h 76"/>
                  <a:gd name="T50" fmla="*/ 165 w 165"/>
                  <a:gd name="T51" fmla="*/ 0 h 76"/>
                  <a:gd name="T52" fmla="*/ 165 w 165"/>
                  <a:gd name="T5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" h="76">
                    <a:moveTo>
                      <a:pt x="165" y="0"/>
                    </a:moveTo>
                    <a:lnTo>
                      <a:pt x="135" y="2"/>
                    </a:lnTo>
                    <a:lnTo>
                      <a:pt x="87" y="11"/>
                    </a:lnTo>
                    <a:lnTo>
                      <a:pt x="63" y="11"/>
                    </a:lnTo>
                    <a:lnTo>
                      <a:pt x="32" y="17"/>
                    </a:lnTo>
                    <a:lnTo>
                      <a:pt x="15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36" y="76"/>
                    </a:lnTo>
                    <a:lnTo>
                      <a:pt x="87" y="74"/>
                    </a:lnTo>
                    <a:lnTo>
                      <a:pt x="123" y="74"/>
                    </a:lnTo>
                    <a:lnTo>
                      <a:pt x="108" y="66"/>
                    </a:lnTo>
                    <a:lnTo>
                      <a:pt x="80" y="66"/>
                    </a:lnTo>
                    <a:lnTo>
                      <a:pt x="70" y="57"/>
                    </a:lnTo>
                    <a:lnTo>
                      <a:pt x="57" y="64"/>
                    </a:lnTo>
                    <a:lnTo>
                      <a:pt x="28" y="66"/>
                    </a:lnTo>
                    <a:lnTo>
                      <a:pt x="13" y="64"/>
                    </a:lnTo>
                    <a:lnTo>
                      <a:pt x="9" y="51"/>
                    </a:lnTo>
                    <a:lnTo>
                      <a:pt x="28" y="28"/>
                    </a:lnTo>
                    <a:lnTo>
                      <a:pt x="47" y="21"/>
                    </a:lnTo>
                    <a:lnTo>
                      <a:pt x="91" y="21"/>
                    </a:lnTo>
                    <a:lnTo>
                      <a:pt x="104" y="21"/>
                    </a:lnTo>
                    <a:lnTo>
                      <a:pt x="118" y="15"/>
                    </a:lnTo>
                    <a:lnTo>
                      <a:pt x="156" y="7"/>
                    </a:lnTo>
                    <a:lnTo>
                      <a:pt x="165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8" name="Freeform 156"/>
              <p:cNvSpPr>
                <a:spLocks/>
              </p:cNvSpPr>
              <p:nvPr/>
            </p:nvSpPr>
            <p:spPr bwMode="auto">
              <a:xfrm flipV="1">
                <a:off x="3055" y="1100"/>
                <a:ext cx="46" cy="12"/>
              </a:xfrm>
              <a:custGeom>
                <a:avLst/>
                <a:gdLst>
                  <a:gd name="T0" fmla="*/ 23 w 93"/>
                  <a:gd name="T1" fmla="*/ 10 h 25"/>
                  <a:gd name="T2" fmla="*/ 23 w 93"/>
                  <a:gd name="T3" fmla="*/ 17 h 25"/>
                  <a:gd name="T4" fmla="*/ 93 w 93"/>
                  <a:gd name="T5" fmla="*/ 25 h 25"/>
                  <a:gd name="T6" fmla="*/ 17 w 93"/>
                  <a:gd name="T7" fmla="*/ 23 h 25"/>
                  <a:gd name="T8" fmla="*/ 6 w 93"/>
                  <a:gd name="T9" fmla="*/ 17 h 25"/>
                  <a:gd name="T10" fmla="*/ 0 w 93"/>
                  <a:gd name="T11" fmla="*/ 0 h 25"/>
                  <a:gd name="T12" fmla="*/ 25 w 93"/>
                  <a:gd name="T13" fmla="*/ 0 h 25"/>
                  <a:gd name="T14" fmla="*/ 23 w 93"/>
                  <a:gd name="T15" fmla="*/ 10 h 25"/>
                  <a:gd name="T16" fmla="*/ 23 w 93"/>
                  <a:gd name="T17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5">
                    <a:moveTo>
                      <a:pt x="23" y="10"/>
                    </a:moveTo>
                    <a:lnTo>
                      <a:pt x="23" y="17"/>
                    </a:lnTo>
                    <a:lnTo>
                      <a:pt x="93" y="25"/>
                    </a:lnTo>
                    <a:lnTo>
                      <a:pt x="17" y="23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7069" name="Freeform 157"/>
            <p:cNvSpPr>
              <a:spLocks/>
            </p:cNvSpPr>
            <p:nvPr/>
          </p:nvSpPr>
          <p:spPr bwMode="auto">
            <a:xfrm>
              <a:off x="4013" y="862"/>
              <a:ext cx="142" cy="306"/>
            </a:xfrm>
            <a:custGeom>
              <a:avLst/>
              <a:gdLst>
                <a:gd name="T0" fmla="*/ 199 w 283"/>
                <a:gd name="T1" fmla="*/ 13 h 612"/>
                <a:gd name="T2" fmla="*/ 186 w 283"/>
                <a:gd name="T3" fmla="*/ 118 h 612"/>
                <a:gd name="T4" fmla="*/ 106 w 283"/>
                <a:gd name="T5" fmla="*/ 186 h 612"/>
                <a:gd name="T6" fmla="*/ 57 w 283"/>
                <a:gd name="T7" fmla="*/ 327 h 612"/>
                <a:gd name="T8" fmla="*/ 0 w 283"/>
                <a:gd name="T9" fmla="*/ 490 h 612"/>
                <a:gd name="T10" fmla="*/ 0 w 283"/>
                <a:gd name="T11" fmla="*/ 612 h 612"/>
                <a:gd name="T12" fmla="*/ 199 w 283"/>
                <a:gd name="T13" fmla="*/ 296 h 612"/>
                <a:gd name="T14" fmla="*/ 277 w 283"/>
                <a:gd name="T15" fmla="*/ 59 h 612"/>
                <a:gd name="T16" fmla="*/ 283 w 283"/>
                <a:gd name="T17" fmla="*/ 19 h 612"/>
                <a:gd name="T18" fmla="*/ 264 w 283"/>
                <a:gd name="T19" fmla="*/ 0 h 612"/>
                <a:gd name="T20" fmla="*/ 199 w 283"/>
                <a:gd name="T21" fmla="*/ 13 h 612"/>
                <a:gd name="T22" fmla="*/ 199 w 283"/>
                <a:gd name="T23" fmla="*/ 13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3" h="612">
                  <a:moveTo>
                    <a:pt x="199" y="13"/>
                  </a:moveTo>
                  <a:lnTo>
                    <a:pt x="186" y="118"/>
                  </a:lnTo>
                  <a:lnTo>
                    <a:pt x="106" y="186"/>
                  </a:lnTo>
                  <a:lnTo>
                    <a:pt x="57" y="327"/>
                  </a:lnTo>
                  <a:lnTo>
                    <a:pt x="0" y="490"/>
                  </a:lnTo>
                  <a:lnTo>
                    <a:pt x="0" y="612"/>
                  </a:lnTo>
                  <a:lnTo>
                    <a:pt x="199" y="296"/>
                  </a:lnTo>
                  <a:lnTo>
                    <a:pt x="277" y="59"/>
                  </a:lnTo>
                  <a:lnTo>
                    <a:pt x="283" y="19"/>
                  </a:lnTo>
                  <a:lnTo>
                    <a:pt x="264" y="0"/>
                  </a:lnTo>
                  <a:lnTo>
                    <a:pt x="199" y="13"/>
                  </a:lnTo>
                  <a:lnTo>
                    <a:pt x="199" y="1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0" name="Freeform 158"/>
            <p:cNvSpPr>
              <a:spLocks/>
            </p:cNvSpPr>
            <p:nvPr/>
          </p:nvSpPr>
          <p:spPr bwMode="auto">
            <a:xfrm>
              <a:off x="4064" y="760"/>
              <a:ext cx="239" cy="245"/>
            </a:xfrm>
            <a:custGeom>
              <a:avLst/>
              <a:gdLst>
                <a:gd name="T0" fmla="*/ 0 w 479"/>
                <a:gd name="T1" fmla="*/ 170 h 491"/>
                <a:gd name="T2" fmla="*/ 30 w 479"/>
                <a:gd name="T3" fmla="*/ 54 h 491"/>
                <a:gd name="T4" fmla="*/ 79 w 479"/>
                <a:gd name="T5" fmla="*/ 59 h 491"/>
                <a:gd name="T6" fmla="*/ 142 w 479"/>
                <a:gd name="T7" fmla="*/ 130 h 491"/>
                <a:gd name="T8" fmla="*/ 311 w 479"/>
                <a:gd name="T9" fmla="*/ 124 h 491"/>
                <a:gd name="T10" fmla="*/ 450 w 479"/>
                <a:gd name="T11" fmla="*/ 0 h 491"/>
                <a:gd name="T12" fmla="*/ 479 w 479"/>
                <a:gd name="T13" fmla="*/ 10 h 491"/>
                <a:gd name="T14" fmla="*/ 475 w 479"/>
                <a:gd name="T15" fmla="*/ 118 h 491"/>
                <a:gd name="T16" fmla="*/ 313 w 479"/>
                <a:gd name="T17" fmla="*/ 272 h 491"/>
                <a:gd name="T18" fmla="*/ 110 w 479"/>
                <a:gd name="T19" fmla="*/ 491 h 491"/>
                <a:gd name="T20" fmla="*/ 129 w 479"/>
                <a:gd name="T21" fmla="*/ 396 h 491"/>
                <a:gd name="T22" fmla="*/ 178 w 479"/>
                <a:gd name="T23" fmla="*/ 257 h 491"/>
                <a:gd name="T24" fmla="*/ 163 w 479"/>
                <a:gd name="T25" fmla="*/ 223 h 491"/>
                <a:gd name="T26" fmla="*/ 110 w 479"/>
                <a:gd name="T27" fmla="*/ 227 h 491"/>
                <a:gd name="T28" fmla="*/ 70 w 479"/>
                <a:gd name="T29" fmla="*/ 337 h 491"/>
                <a:gd name="T30" fmla="*/ 15 w 479"/>
                <a:gd name="T31" fmla="*/ 333 h 491"/>
                <a:gd name="T32" fmla="*/ 0 w 479"/>
                <a:gd name="T33" fmla="*/ 170 h 491"/>
                <a:gd name="T34" fmla="*/ 0 w 479"/>
                <a:gd name="T35" fmla="*/ 17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9" h="491">
                  <a:moveTo>
                    <a:pt x="0" y="170"/>
                  </a:moveTo>
                  <a:lnTo>
                    <a:pt x="30" y="54"/>
                  </a:lnTo>
                  <a:lnTo>
                    <a:pt x="79" y="59"/>
                  </a:lnTo>
                  <a:lnTo>
                    <a:pt x="142" y="130"/>
                  </a:lnTo>
                  <a:lnTo>
                    <a:pt x="311" y="124"/>
                  </a:lnTo>
                  <a:lnTo>
                    <a:pt x="450" y="0"/>
                  </a:lnTo>
                  <a:lnTo>
                    <a:pt x="479" y="10"/>
                  </a:lnTo>
                  <a:lnTo>
                    <a:pt x="475" y="118"/>
                  </a:lnTo>
                  <a:lnTo>
                    <a:pt x="313" y="272"/>
                  </a:lnTo>
                  <a:lnTo>
                    <a:pt x="110" y="491"/>
                  </a:lnTo>
                  <a:lnTo>
                    <a:pt x="129" y="396"/>
                  </a:lnTo>
                  <a:lnTo>
                    <a:pt x="178" y="257"/>
                  </a:lnTo>
                  <a:lnTo>
                    <a:pt x="163" y="223"/>
                  </a:lnTo>
                  <a:lnTo>
                    <a:pt x="110" y="227"/>
                  </a:lnTo>
                  <a:lnTo>
                    <a:pt x="70" y="337"/>
                  </a:lnTo>
                  <a:lnTo>
                    <a:pt x="15" y="333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1" name="Freeform 159"/>
            <p:cNvSpPr>
              <a:spLocks/>
            </p:cNvSpPr>
            <p:nvPr/>
          </p:nvSpPr>
          <p:spPr bwMode="auto">
            <a:xfrm>
              <a:off x="4153" y="830"/>
              <a:ext cx="133" cy="128"/>
            </a:xfrm>
            <a:custGeom>
              <a:avLst/>
              <a:gdLst>
                <a:gd name="T0" fmla="*/ 0 w 266"/>
                <a:gd name="T1" fmla="*/ 76 h 257"/>
                <a:gd name="T2" fmla="*/ 120 w 266"/>
                <a:gd name="T3" fmla="*/ 46 h 257"/>
                <a:gd name="T4" fmla="*/ 109 w 266"/>
                <a:gd name="T5" fmla="*/ 95 h 257"/>
                <a:gd name="T6" fmla="*/ 187 w 266"/>
                <a:gd name="T7" fmla="*/ 15 h 257"/>
                <a:gd name="T8" fmla="*/ 266 w 266"/>
                <a:gd name="T9" fmla="*/ 0 h 257"/>
                <a:gd name="T10" fmla="*/ 6 w 266"/>
                <a:gd name="T11" fmla="*/ 257 h 257"/>
                <a:gd name="T12" fmla="*/ 19 w 266"/>
                <a:gd name="T13" fmla="*/ 150 h 257"/>
                <a:gd name="T14" fmla="*/ 0 w 266"/>
                <a:gd name="T15" fmla="*/ 76 h 257"/>
                <a:gd name="T16" fmla="*/ 0 w 266"/>
                <a:gd name="T17" fmla="*/ 7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57">
                  <a:moveTo>
                    <a:pt x="0" y="76"/>
                  </a:moveTo>
                  <a:lnTo>
                    <a:pt x="120" y="46"/>
                  </a:lnTo>
                  <a:lnTo>
                    <a:pt x="109" y="95"/>
                  </a:lnTo>
                  <a:lnTo>
                    <a:pt x="187" y="15"/>
                  </a:lnTo>
                  <a:lnTo>
                    <a:pt x="266" y="0"/>
                  </a:lnTo>
                  <a:lnTo>
                    <a:pt x="6" y="257"/>
                  </a:lnTo>
                  <a:lnTo>
                    <a:pt x="19" y="150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2" name="Freeform 160"/>
            <p:cNvSpPr>
              <a:spLocks/>
            </p:cNvSpPr>
            <p:nvPr/>
          </p:nvSpPr>
          <p:spPr bwMode="auto">
            <a:xfrm>
              <a:off x="3992" y="793"/>
              <a:ext cx="119" cy="416"/>
            </a:xfrm>
            <a:custGeom>
              <a:avLst/>
              <a:gdLst>
                <a:gd name="T0" fmla="*/ 173 w 238"/>
                <a:gd name="T1" fmla="*/ 0 h 833"/>
                <a:gd name="T2" fmla="*/ 203 w 238"/>
                <a:gd name="T3" fmla="*/ 89 h 833"/>
                <a:gd name="T4" fmla="*/ 238 w 238"/>
                <a:gd name="T5" fmla="*/ 116 h 833"/>
                <a:gd name="T6" fmla="*/ 194 w 238"/>
                <a:gd name="T7" fmla="*/ 204 h 833"/>
                <a:gd name="T8" fmla="*/ 194 w 238"/>
                <a:gd name="T9" fmla="*/ 266 h 833"/>
                <a:gd name="T10" fmla="*/ 112 w 238"/>
                <a:gd name="T11" fmla="*/ 401 h 833"/>
                <a:gd name="T12" fmla="*/ 53 w 238"/>
                <a:gd name="T13" fmla="*/ 618 h 833"/>
                <a:gd name="T14" fmla="*/ 40 w 238"/>
                <a:gd name="T15" fmla="*/ 776 h 833"/>
                <a:gd name="T16" fmla="*/ 0 w 238"/>
                <a:gd name="T17" fmla="*/ 833 h 833"/>
                <a:gd name="T18" fmla="*/ 0 w 238"/>
                <a:gd name="T19" fmla="*/ 694 h 833"/>
                <a:gd name="T20" fmla="*/ 68 w 238"/>
                <a:gd name="T21" fmla="*/ 291 h 833"/>
                <a:gd name="T22" fmla="*/ 139 w 238"/>
                <a:gd name="T23" fmla="*/ 129 h 833"/>
                <a:gd name="T24" fmla="*/ 173 w 238"/>
                <a:gd name="T25" fmla="*/ 0 h 833"/>
                <a:gd name="T26" fmla="*/ 173 w 238"/>
                <a:gd name="T2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833">
                  <a:moveTo>
                    <a:pt x="173" y="0"/>
                  </a:moveTo>
                  <a:lnTo>
                    <a:pt x="203" y="89"/>
                  </a:lnTo>
                  <a:lnTo>
                    <a:pt x="238" y="116"/>
                  </a:lnTo>
                  <a:lnTo>
                    <a:pt x="194" y="204"/>
                  </a:lnTo>
                  <a:lnTo>
                    <a:pt x="194" y="266"/>
                  </a:lnTo>
                  <a:lnTo>
                    <a:pt x="112" y="401"/>
                  </a:lnTo>
                  <a:lnTo>
                    <a:pt x="53" y="618"/>
                  </a:lnTo>
                  <a:lnTo>
                    <a:pt x="40" y="776"/>
                  </a:lnTo>
                  <a:lnTo>
                    <a:pt x="0" y="833"/>
                  </a:lnTo>
                  <a:lnTo>
                    <a:pt x="0" y="694"/>
                  </a:lnTo>
                  <a:lnTo>
                    <a:pt x="68" y="291"/>
                  </a:lnTo>
                  <a:lnTo>
                    <a:pt x="139" y="129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3" name="Freeform 161"/>
            <p:cNvSpPr>
              <a:spLocks/>
            </p:cNvSpPr>
            <p:nvPr/>
          </p:nvSpPr>
          <p:spPr bwMode="auto">
            <a:xfrm>
              <a:off x="4046" y="393"/>
              <a:ext cx="276" cy="228"/>
            </a:xfrm>
            <a:custGeom>
              <a:avLst/>
              <a:gdLst>
                <a:gd name="T0" fmla="*/ 0 w 554"/>
                <a:gd name="T1" fmla="*/ 138 h 456"/>
                <a:gd name="T2" fmla="*/ 97 w 554"/>
                <a:gd name="T3" fmla="*/ 64 h 456"/>
                <a:gd name="T4" fmla="*/ 141 w 554"/>
                <a:gd name="T5" fmla="*/ 47 h 456"/>
                <a:gd name="T6" fmla="*/ 215 w 554"/>
                <a:gd name="T7" fmla="*/ 24 h 456"/>
                <a:gd name="T8" fmla="*/ 278 w 554"/>
                <a:gd name="T9" fmla="*/ 30 h 456"/>
                <a:gd name="T10" fmla="*/ 255 w 554"/>
                <a:gd name="T11" fmla="*/ 11 h 456"/>
                <a:gd name="T12" fmla="*/ 310 w 554"/>
                <a:gd name="T13" fmla="*/ 30 h 456"/>
                <a:gd name="T14" fmla="*/ 322 w 554"/>
                <a:gd name="T15" fmla="*/ 0 h 456"/>
                <a:gd name="T16" fmla="*/ 345 w 554"/>
                <a:gd name="T17" fmla="*/ 19 h 456"/>
                <a:gd name="T18" fmla="*/ 386 w 554"/>
                <a:gd name="T19" fmla="*/ 38 h 456"/>
                <a:gd name="T20" fmla="*/ 403 w 554"/>
                <a:gd name="T21" fmla="*/ 20 h 456"/>
                <a:gd name="T22" fmla="*/ 411 w 554"/>
                <a:gd name="T23" fmla="*/ 41 h 456"/>
                <a:gd name="T24" fmla="*/ 461 w 554"/>
                <a:gd name="T25" fmla="*/ 41 h 456"/>
                <a:gd name="T26" fmla="*/ 436 w 554"/>
                <a:gd name="T27" fmla="*/ 53 h 456"/>
                <a:gd name="T28" fmla="*/ 502 w 554"/>
                <a:gd name="T29" fmla="*/ 96 h 456"/>
                <a:gd name="T30" fmla="*/ 535 w 554"/>
                <a:gd name="T31" fmla="*/ 142 h 456"/>
                <a:gd name="T32" fmla="*/ 540 w 554"/>
                <a:gd name="T33" fmla="*/ 211 h 456"/>
                <a:gd name="T34" fmla="*/ 552 w 554"/>
                <a:gd name="T35" fmla="*/ 325 h 456"/>
                <a:gd name="T36" fmla="*/ 554 w 554"/>
                <a:gd name="T37" fmla="*/ 359 h 456"/>
                <a:gd name="T38" fmla="*/ 480 w 554"/>
                <a:gd name="T39" fmla="*/ 456 h 456"/>
                <a:gd name="T40" fmla="*/ 451 w 554"/>
                <a:gd name="T41" fmla="*/ 446 h 456"/>
                <a:gd name="T42" fmla="*/ 443 w 554"/>
                <a:gd name="T43" fmla="*/ 283 h 456"/>
                <a:gd name="T44" fmla="*/ 381 w 554"/>
                <a:gd name="T45" fmla="*/ 138 h 456"/>
                <a:gd name="T46" fmla="*/ 130 w 554"/>
                <a:gd name="T47" fmla="*/ 171 h 456"/>
                <a:gd name="T48" fmla="*/ 0 w 554"/>
                <a:gd name="T49" fmla="*/ 138 h 456"/>
                <a:gd name="T50" fmla="*/ 0 w 554"/>
                <a:gd name="T51" fmla="*/ 13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4" h="456">
                  <a:moveTo>
                    <a:pt x="0" y="138"/>
                  </a:moveTo>
                  <a:lnTo>
                    <a:pt x="97" y="64"/>
                  </a:lnTo>
                  <a:lnTo>
                    <a:pt x="141" y="47"/>
                  </a:lnTo>
                  <a:lnTo>
                    <a:pt x="215" y="24"/>
                  </a:lnTo>
                  <a:lnTo>
                    <a:pt x="278" y="30"/>
                  </a:lnTo>
                  <a:lnTo>
                    <a:pt x="255" y="11"/>
                  </a:lnTo>
                  <a:lnTo>
                    <a:pt x="310" y="30"/>
                  </a:lnTo>
                  <a:lnTo>
                    <a:pt x="322" y="0"/>
                  </a:lnTo>
                  <a:lnTo>
                    <a:pt x="345" y="19"/>
                  </a:lnTo>
                  <a:lnTo>
                    <a:pt x="386" y="38"/>
                  </a:lnTo>
                  <a:lnTo>
                    <a:pt x="403" y="20"/>
                  </a:lnTo>
                  <a:lnTo>
                    <a:pt x="411" y="41"/>
                  </a:lnTo>
                  <a:lnTo>
                    <a:pt x="461" y="41"/>
                  </a:lnTo>
                  <a:lnTo>
                    <a:pt x="436" y="53"/>
                  </a:lnTo>
                  <a:lnTo>
                    <a:pt x="502" y="96"/>
                  </a:lnTo>
                  <a:lnTo>
                    <a:pt x="535" y="142"/>
                  </a:lnTo>
                  <a:lnTo>
                    <a:pt x="540" y="211"/>
                  </a:lnTo>
                  <a:lnTo>
                    <a:pt x="552" y="325"/>
                  </a:lnTo>
                  <a:lnTo>
                    <a:pt x="554" y="359"/>
                  </a:lnTo>
                  <a:lnTo>
                    <a:pt x="480" y="456"/>
                  </a:lnTo>
                  <a:lnTo>
                    <a:pt x="451" y="446"/>
                  </a:lnTo>
                  <a:lnTo>
                    <a:pt x="443" y="283"/>
                  </a:lnTo>
                  <a:lnTo>
                    <a:pt x="381" y="138"/>
                  </a:lnTo>
                  <a:lnTo>
                    <a:pt x="130" y="171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4" name="Freeform 162"/>
            <p:cNvSpPr>
              <a:spLocks/>
            </p:cNvSpPr>
            <p:nvPr/>
          </p:nvSpPr>
          <p:spPr bwMode="auto">
            <a:xfrm>
              <a:off x="4049" y="449"/>
              <a:ext cx="289" cy="383"/>
            </a:xfrm>
            <a:custGeom>
              <a:avLst/>
              <a:gdLst>
                <a:gd name="T0" fmla="*/ 0 w 580"/>
                <a:gd name="T1" fmla="*/ 97 h 764"/>
                <a:gd name="T2" fmla="*/ 82 w 580"/>
                <a:gd name="T3" fmla="*/ 42 h 764"/>
                <a:gd name="T4" fmla="*/ 139 w 580"/>
                <a:gd name="T5" fmla="*/ 49 h 764"/>
                <a:gd name="T6" fmla="*/ 224 w 580"/>
                <a:gd name="T7" fmla="*/ 24 h 764"/>
                <a:gd name="T8" fmla="*/ 255 w 580"/>
                <a:gd name="T9" fmla="*/ 2 h 764"/>
                <a:gd name="T10" fmla="*/ 373 w 580"/>
                <a:gd name="T11" fmla="*/ 0 h 764"/>
                <a:gd name="T12" fmla="*/ 388 w 580"/>
                <a:gd name="T13" fmla="*/ 45 h 764"/>
                <a:gd name="T14" fmla="*/ 409 w 580"/>
                <a:gd name="T15" fmla="*/ 135 h 764"/>
                <a:gd name="T16" fmla="*/ 456 w 580"/>
                <a:gd name="T17" fmla="*/ 213 h 764"/>
                <a:gd name="T18" fmla="*/ 443 w 580"/>
                <a:gd name="T19" fmla="*/ 285 h 764"/>
                <a:gd name="T20" fmla="*/ 445 w 580"/>
                <a:gd name="T21" fmla="*/ 325 h 764"/>
                <a:gd name="T22" fmla="*/ 477 w 580"/>
                <a:gd name="T23" fmla="*/ 325 h 764"/>
                <a:gd name="T24" fmla="*/ 523 w 580"/>
                <a:gd name="T25" fmla="*/ 249 h 764"/>
                <a:gd name="T26" fmla="*/ 544 w 580"/>
                <a:gd name="T27" fmla="*/ 245 h 764"/>
                <a:gd name="T28" fmla="*/ 572 w 580"/>
                <a:gd name="T29" fmla="*/ 256 h 764"/>
                <a:gd name="T30" fmla="*/ 580 w 580"/>
                <a:gd name="T31" fmla="*/ 296 h 764"/>
                <a:gd name="T32" fmla="*/ 576 w 580"/>
                <a:gd name="T33" fmla="*/ 340 h 764"/>
                <a:gd name="T34" fmla="*/ 546 w 580"/>
                <a:gd name="T35" fmla="*/ 435 h 764"/>
                <a:gd name="T36" fmla="*/ 521 w 580"/>
                <a:gd name="T37" fmla="*/ 458 h 764"/>
                <a:gd name="T38" fmla="*/ 493 w 580"/>
                <a:gd name="T39" fmla="*/ 469 h 764"/>
                <a:gd name="T40" fmla="*/ 489 w 580"/>
                <a:gd name="T41" fmla="*/ 543 h 764"/>
                <a:gd name="T42" fmla="*/ 468 w 580"/>
                <a:gd name="T43" fmla="*/ 612 h 764"/>
                <a:gd name="T44" fmla="*/ 472 w 580"/>
                <a:gd name="T45" fmla="*/ 648 h 764"/>
                <a:gd name="T46" fmla="*/ 456 w 580"/>
                <a:gd name="T47" fmla="*/ 667 h 764"/>
                <a:gd name="T48" fmla="*/ 399 w 580"/>
                <a:gd name="T49" fmla="*/ 716 h 764"/>
                <a:gd name="T50" fmla="*/ 371 w 580"/>
                <a:gd name="T51" fmla="*/ 745 h 764"/>
                <a:gd name="T52" fmla="*/ 299 w 580"/>
                <a:gd name="T53" fmla="*/ 764 h 764"/>
                <a:gd name="T54" fmla="*/ 188 w 580"/>
                <a:gd name="T55" fmla="*/ 737 h 764"/>
                <a:gd name="T56" fmla="*/ 105 w 580"/>
                <a:gd name="T57" fmla="*/ 671 h 764"/>
                <a:gd name="T58" fmla="*/ 40 w 580"/>
                <a:gd name="T59" fmla="*/ 542 h 764"/>
                <a:gd name="T60" fmla="*/ 10 w 580"/>
                <a:gd name="T61" fmla="*/ 272 h 764"/>
                <a:gd name="T62" fmla="*/ 0 w 580"/>
                <a:gd name="T63" fmla="*/ 97 h 764"/>
                <a:gd name="T64" fmla="*/ 0 w 580"/>
                <a:gd name="T65" fmla="*/ 97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764">
                  <a:moveTo>
                    <a:pt x="0" y="97"/>
                  </a:moveTo>
                  <a:lnTo>
                    <a:pt x="82" y="42"/>
                  </a:lnTo>
                  <a:lnTo>
                    <a:pt x="139" y="49"/>
                  </a:lnTo>
                  <a:lnTo>
                    <a:pt x="224" y="24"/>
                  </a:lnTo>
                  <a:lnTo>
                    <a:pt x="255" y="2"/>
                  </a:lnTo>
                  <a:lnTo>
                    <a:pt x="373" y="0"/>
                  </a:lnTo>
                  <a:lnTo>
                    <a:pt x="388" y="45"/>
                  </a:lnTo>
                  <a:lnTo>
                    <a:pt x="409" y="135"/>
                  </a:lnTo>
                  <a:lnTo>
                    <a:pt x="456" y="213"/>
                  </a:lnTo>
                  <a:lnTo>
                    <a:pt x="443" y="285"/>
                  </a:lnTo>
                  <a:lnTo>
                    <a:pt x="445" y="325"/>
                  </a:lnTo>
                  <a:lnTo>
                    <a:pt x="477" y="325"/>
                  </a:lnTo>
                  <a:lnTo>
                    <a:pt x="523" y="249"/>
                  </a:lnTo>
                  <a:lnTo>
                    <a:pt x="544" y="245"/>
                  </a:lnTo>
                  <a:lnTo>
                    <a:pt x="572" y="256"/>
                  </a:lnTo>
                  <a:lnTo>
                    <a:pt x="580" y="296"/>
                  </a:lnTo>
                  <a:lnTo>
                    <a:pt x="576" y="340"/>
                  </a:lnTo>
                  <a:lnTo>
                    <a:pt x="546" y="435"/>
                  </a:lnTo>
                  <a:lnTo>
                    <a:pt x="521" y="458"/>
                  </a:lnTo>
                  <a:lnTo>
                    <a:pt x="493" y="469"/>
                  </a:lnTo>
                  <a:lnTo>
                    <a:pt x="489" y="543"/>
                  </a:lnTo>
                  <a:lnTo>
                    <a:pt x="468" y="612"/>
                  </a:lnTo>
                  <a:lnTo>
                    <a:pt x="472" y="648"/>
                  </a:lnTo>
                  <a:lnTo>
                    <a:pt x="456" y="667"/>
                  </a:lnTo>
                  <a:lnTo>
                    <a:pt x="399" y="716"/>
                  </a:lnTo>
                  <a:lnTo>
                    <a:pt x="371" y="745"/>
                  </a:lnTo>
                  <a:lnTo>
                    <a:pt x="299" y="764"/>
                  </a:lnTo>
                  <a:lnTo>
                    <a:pt x="188" y="737"/>
                  </a:lnTo>
                  <a:lnTo>
                    <a:pt x="105" y="671"/>
                  </a:lnTo>
                  <a:lnTo>
                    <a:pt x="40" y="542"/>
                  </a:lnTo>
                  <a:lnTo>
                    <a:pt x="10" y="272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5" name="Freeform 163"/>
            <p:cNvSpPr>
              <a:spLocks/>
            </p:cNvSpPr>
            <p:nvPr/>
          </p:nvSpPr>
          <p:spPr bwMode="auto">
            <a:xfrm>
              <a:off x="4179" y="612"/>
              <a:ext cx="54" cy="19"/>
            </a:xfrm>
            <a:custGeom>
              <a:avLst/>
              <a:gdLst>
                <a:gd name="T0" fmla="*/ 0 w 108"/>
                <a:gd name="T1" fmla="*/ 21 h 38"/>
                <a:gd name="T2" fmla="*/ 28 w 108"/>
                <a:gd name="T3" fmla="*/ 30 h 38"/>
                <a:gd name="T4" fmla="*/ 78 w 108"/>
                <a:gd name="T5" fmla="*/ 38 h 38"/>
                <a:gd name="T6" fmla="*/ 108 w 108"/>
                <a:gd name="T7" fmla="*/ 25 h 38"/>
                <a:gd name="T8" fmla="*/ 108 w 108"/>
                <a:gd name="T9" fmla="*/ 17 h 38"/>
                <a:gd name="T10" fmla="*/ 74 w 108"/>
                <a:gd name="T11" fmla="*/ 2 h 38"/>
                <a:gd name="T12" fmla="*/ 34 w 108"/>
                <a:gd name="T13" fmla="*/ 0 h 38"/>
                <a:gd name="T14" fmla="*/ 0 w 108"/>
                <a:gd name="T15" fmla="*/ 21 h 38"/>
                <a:gd name="T16" fmla="*/ 0 w 108"/>
                <a:gd name="T17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8">
                  <a:moveTo>
                    <a:pt x="0" y="21"/>
                  </a:moveTo>
                  <a:lnTo>
                    <a:pt x="28" y="30"/>
                  </a:lnTo>
                  <a:lnTo>
                    <a:pt x="78" y="38"/>
                  </a:lnTo>
                  <a:lnTo>
                    <a:pt x="108" y="25"/>
                  </a:lnTo>
                  <a:lnTo>
                    <a:pt x="108" y="17"/>
                  </a:lnTo>
                  <a:lnTo>
                    <a:pt x="74" y="2"/>
                  </a:lnTo>
                  <a:lnTo>
                    <a:pt x="34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6" name="Freeform 164"/>
            <p:cNvSpPr>
              <a:spLocks/>
            </p:cNvSpPr>
            <p:nvPr/>
          </p:nvSpPr>
          <p:spPr bwMode="auto">
            <a:xfrm>
              <a:off x="4086" y="618"/>
              <a:ext cx="45" cy="15"/>
            </a:xfrm>
            <a:custGeom>
              <a:avLst/>
              <a:gdLst>
                <a:gd name="T0" fmla="*/ 0 w 92"/>
                <a:gd name="T1" fmla="*/ 23 h 31"/>
                <a:gd name="T2" fmla="*/ 31 w 92"/>
                <a:gd name="T3" fmla="*/ 31 h 31"/>
                <a:gd name="T4" fmla="*/ 57 w 92"/>
                <a:gd name="T5" fmla="*/ 27 h 31"/>
                <a:gd name="T6" fmla="*/ 92 w 92"/>
                <a:gd name="T7" fmla="*/ 17 h 31"/>
                <a:gd name="T8" fmla="*/ 80 w 92"/>
                <a:gd name="T9" fmla="*/ 0 h 31"/>
                <a:gd name="T10" fmla="*/ 25 w 92"/>
                <a:gd name="T11" fmla="*/ 0 h 31"/>
                <a:gd name="T12" fmla="*/ 0 w 92"/>
                <a:gd name="T13" fmla="*/ 23 h 31"/>
                <a:gd name="T14" fmla="*/ 0 w 92"/>
                <a:gd name="T15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31">
                  <a:moveTo>
                    <a:pt x="0" y="23"/>
                  </a:moveTo>
                  <a:lnTo>
                    <a:pt x="31" y="31"/>
                  </a:lnTo>
                  <a:lnTo>
                    <a:pt x="57" y="27"/>
                  </a:lnTo>
                  <a:lnTo>
                    <a:pt x="92" y="17"/>
                  </a:lnTo>
                  <a:lnTo>
                    <a:pt x="80" y="0"/>
                  </a:lnTo>
                  <a:lnTo>
                    <a:pt x="25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7" name="Freeform 165"/>
            <p:cNvSpPr>
              <a:spLocks/>
            </p:cNvSpPr>
            <p:nvPr/>
          </p:nvSpPr>
          <p:spPr bwMode="auto">
            <a:xfrm>
              <a:off x="4111" y="724"/>
              <a:ext cx="102" cy="26"/>
            </a:xfrm>
            <a:custGeom>
              <a:avLst/>
              <a:gdLst>
                <a:gd name="T0" fmla="*/ 0 w 203"/>
                <a:gd name="T1" fmla="*/ 0 h 52"/>
                <a:gd name="T2" fmla="*/ 83 w 203"/>
                <a:gd name="T3" fmla="*/ 10 h 52"/>
                <a:gd name="T4" fmla="*/ 148 w 203"/>
                <a:gd name="T5" fmla="*/ 2 h 52"/>
                <a:gd name="T6" fmla="*/ 203 w 203"/>
                <a:gd name="T7" fmla="*/ 2 h 52"/>
                <a:gd name="T8" fmla="*/ 201 w 203"/>
                <a:gd name="T9" fmla="*/ 19 h 52"/>
                <a:gd name="T10" fmla="*/ 161 w 203"/>
                <a:gd name="T11" fmla="*/ 42 h 52"/>
                <a:gd name="T12" fmla="*/ 102 w 203"/>
                <a:gd name="T13" fmla="*/ 52 h 52"/>
                <a:gd name="T14" fmla="*/ 64 w 203"/>
                <a:gd name="T15" fmla="*/ 48 h 52"/>
                <a:gd name="T16" fmla="*/ 28 w 203"/>
                <a:gd name="T17" fmla="*/ 36 h 52"/>
                <a:gd name="T18" fmla="*/ 0 w 203"/>
                <a:gd name="T19" fmla="*/ 0 h 52"/>
                <a:gd name="T20" fmla="*/ 0 w 203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52">
                  <a:moveTo>
                    <a:pt x="0" y="0"/>
                  </a:moveTo>
                  <a:lnTo>
                    <a:pt x="83" y="10"/>
                  </a:lnTo>
                  <a:lnTo>
                    <a:pt x="148" y="2"/>
                  </a:lnTo>
                  <a:lnTo>
                    <a:pt x="203" y="2"/>
                  </a:lnTo>
                  <a:lnTo>
                    <a:pt x="201" y="19"/>
                  </a:lnTo>
                  <a:lnTo>
                    <a:pt x="161" y="42"/>
                  </a:lnTo>
                  <a:lnTo>
                    <a:pt x="102" y="52"/>
                  </a:lnTo>
                  <a:lnTo>
                    <a:pt x="64" y="48"/>
                  </a:lnTo>
                  <a:lnTo>
                    <a:pt x="28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8" name="Freeform 166"/>
            <p:cNvSpPr>
              <a:spLocks/>
            </p:cNvSpPr>
            <p:nvPr/>
          </p:nvSpPr>
          <p:spPr bwMode="auto">
            <a:xfrm>
              <a:off x="4025" y="588"/>
              <a:ext cx="34" cy="105"/>
            </a:xfrm>
            <a:custGeom>
              <a:avLst/>
              <a:gdLst>
                <a:gd name="T0" fmla="*/ 22 w 68"/>
                <a:gd name="T1" fmla="*/ 0 h 209"/>
                <a:gd name="T2" fmla="*/ 0 w 68"/>
                <a:gd name="T3" fmla="*/ 14 h 209"/>
                <a:gd name="T4" fmla="*/ 0 w 68"/>
                <a:gd name="T5" fmla="*/ 71 h 209"/>
                <a:gd name="T6" fmla="*/ 24 w 68"/>
                <a:gd name="T7" fmla="*/ 126 h 209"/>
                <a:gd name="T8" fmla="*/ 28 w 68"/>
                <a:gd name="T9" fmla="*/ 185 h 209"/>
                <a:gd name="T10" fmla="*/ 40 w 68"/>
                <a:gd name="T11" fmla="*/ 209 h 209"/>
                <a:gd name="T12" fmla="*/ 68 w 68"/>
                <a:gd name="T13" fmla="*/ 209 h 209"/>
                <a:gd name="T14" fmla="*/ 57 w 68"/>
                <a:gd name="T15" fmla="*/ 48 h 209"/>
                <a:gd name="T16" fmla="*/ 22 w 68"/>
                <a:gd name="T17" fmla="*/ 0 h 209"/>
                <a:gd name="T18" fmla="*/ 22 w 68"/>
                <a:gd name="T1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09">
                  <a:moveTo>
                    <a:pt x="22" y="0"/>
                  </a:moveTo>
                  <a:lnTo>
                    <a:pt x="0" y="14"/>
                  </a:lnTo>
                  <a:lnTo>
                    <a:pt x="0" y="71"/>
                  </a:lnTo>
                  <a:lnTo>
                    <a:pt x="24" y="126"/>
                  </a:lnTo>
                  <a:lnTo>
                    <a:pt x="28" y="185"/>
                  </a:lnTo>
                  <a:lnTo>
                    <a:pt x="40" y="209"/>
                  </a:lnTo>
                  <a:lnTo>
                    <a:pt x="68" y="209"/>
                  </a:lnTo>
                  <a:lnTo>
                    <a:pt x="57" y="4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9" name="Freeform 167"/>
            <p:cNvSpPr>
              <a:spLocks/>
            </p:cNvSpPr>
            <p:nvPr/>
          </p:nvSpPr>
          <p:spPr bwMode="auto">
            <a:xfrm>
              <a:off x="4291" y="666"/>
              <a:ext cx="29" cy="18"/>
            </a:xfrm>
            <a:custGeom>
              <a:avLst/>
              <a:gdLst>
                <a:gd name="T0" fmla="*/ 0 w 59"/>
                <a:gd name="T1" fmla="*/ 0 h 36"/>
                <a:gd name="T2" fmla="*/ 15 w 59"/>
                <a:gd name="T3" fmla="*/ 15 h 36"/>
                <a:gd name="T4" fmla="*/ 30 w 59"/>
                <a:gd name="T5" fmla="*/ 21 h 36"/>
                <a:gd name="T6" fmla="*/ 59 w 59"/>
                <a:gd name="T7" fmla="*/ 0 h 36"/>
                <a:gd name="T8" fmla="*/ 38 w 59"/>
                <a:gd name="T9" fmla="*/ 36 h 36"/>
                <a:gd name="T10" fmla="*/ 6 w 59"/>
                <a:gd name="T11" fmla="*/ 36 h 36"/>
                <a:gd name="T12" fmla="*/ 0 w 59"/>
                <a:gd name="T13" fmla="*/ 0 h 36"/>
                <a:gd name="T14" fmla="*/ 0 w 59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36">
                  <a:moveTo>
                    <a:pt x="0" y="0"/>
                  </a:moveTo>
                  <a:lnTo>
                    <a:pt x="15" y="15"/>
                  </a:lnTo>
                  <a:lnTo>
                    <a:pt x="30" y="21"/>
                  </a:lnTo>
                  <a:lnTo>
                    <a:pt x="59" y="0"/>
                  </a:lnTo>
                  <a:lnTo>
                    <a:pt x="38" y="36"/>
                  </a:lnTo>
                  <a:lnTo>
                    <a:pt x="6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0" name="Freeform 168"/>
            <p:cNvSpPr>
              <a:spLocks/>
            </p:cNvSpPr>
            <p:nvPr/>
          </p:nvSpPr>
          <p:spPr bwMode="auto">
            <a:xfrm>
              <a:off x="4293" y="647"/>
              <a:ext cx="18" cy="15"/>
            </a:xfrm>
            <a:custGeom>
              <a:avLst/>
              <a:gdLst>
                <a:gd name="T0" fmla="*/ 5 w 36"/>
                <a:gd name="T1" fmla="*/ 17 h 31"/>
                <a:gd name="T2" fmla="*/ 0 w 36"/>
                <a:gd name="T3" fmla="*/ 0 h 31"/>
                <a:gd name="T4" fmla="*/ 24 w 36"/>
                <a:gd name="T5" fmla="*/ 2 h 31"/>
                <a:gd name="T6" fmla="*/ 36 w 36"/>
                <a:gd name="T7" fmla="*/ 19 h 31"/>
                <a:gd name="T8" fmla="*/ 26 w 36"/>
                <a:gd name="T9" fmla="*/ 31 h 31"/>
                <a:gd name="T10" fmla="*/ 5 w 36"/>
                <a:gd name="T11" fmla="*/ 17 h 31"/>
                <a:gd name="T12" fmla="*/ 5 w 36"/>
                <a:gd name="T13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5" y="17"/>
                  </a:moveTo>
                  <a:lnTo>
                    <a:pt x="0" y="0"/>
                  </a:lnTo>
                  <a:lnTo>
                    <a:pt x="24" y="2"/>
                  </a:lnTo>
                  <a:lnTo>
                    <a:pt x="36" y="19"/>
                  </a:lnTo>
                  <a:lnTo>
                    <a:pt x="26" y="31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1" name="Freeform 169"/>
            <p:cNvSpPr>
              <a:spLocks/>
            </p:cNvSpPr>
            <p:nvPr/>
          </p:nvSpPr>
          <p:spPr bwMode="auto">
            <a:xfrm>
              <a:off x="4290" y="588"/>
              <a:ext cx="31" cy="60"/>
            </a:xfrm>
            <a:custGeom>
              <a:avLst/>
              <a:gdLst>
                <a:gd name="T0" fmla="*/ 32 w 63"/>
                <a:gd name="T1" fmla="*/ 90 h 120"/>
                <a:gd name="T2" fmla="*/ 11 w 63"/>
                <a:gd name="T3" fmla="*/ 76 h 120"/>
                <a:gd name="T4" fmla="*/ 0 w 63"/>
                <a:gd name="T5" fmla="*/ 61 h 120"/>
                <a:gd name="T6" fmla="*/ 17 w 63"/>
                <a:gd name="T7" fmla="*/ 31 h 120"/>
                <a:gd name="T8" fmla="*/ 32 w 63"/>
                <a:gd name="T9" fmla="*/ 10 h 120"/>
                <a:gd name="T10" fmla="*/ 48 w 63"/>
                <a:gd name="T11" fmla="*/ 0 h 120"/>
                <a:gd name="T12" fmla="*/ 63 w 63"/>
                <a:gd name="T13" fmla="*/ 0 h 120"/>
                <a:gd name="T14" fmla="*/ 42 w 63"/>
                <a:gd name="T15" fmla="*/ 25 h 120"/>
                <a:gd name="T16" fmla="*/ 30 w 63"/>
                <a:gd name="T17" fmla="*/ 38 h 120"/>
                <a:gd name="T18" fmla="*/ 29 w 63"/>
                <a:gd name="T19" fmla="*/ 57 h 120"/>
                <a:gd name="T20" fmla="*/ 53 w 63"/>
                <a:gd name="T21" fmla="*/ 63 h 120"/>
                <a:gd name="T22" fmla="*/ 61 w 63"/>
                <a:gd name="T23" fmla="*/ 86 h 120"/>
                <a:gd name="T24" fmla="*/ 61 w 63"/>
                <a:gd name="T25" fmla="*/ 107 h 120"/>
                <a:gd name="T26" fmla="*/ 42 w 63"/>
                <a:gd name="T27" fmla="*/ 120 h 120"/>
                <a:gd name="T28" fmla="*/ 32 w 63"/>
                <a:gd name="T29" fmla="*/ 90 h 120"/>
                <a:gd name="T30" fmla="*/ 32 w 63"/>
                <a:gd name="T31" fmla="*/ 9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20">
                  <a:moveTo>
                    <a:pt x="32" y="90"/>
                  </a:moveTo>
                  <a:lnTo>
                    <a:pt x="11" y="76"/>
                  </a:lnTo>
                  <a:lnTo>
                    <a:pt x="0" y="61"/>
                  </a:lnTo>
                  <a:lnTo>
                    <a:pt x="17" y="31"/>
                  </a:lnTo>
                  <a:lnTo>
                    <a:pt x="32" y="10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42" y="25"/>
                  </a:lnTo>
                  <a:lnTo>
                    <a:pt x="30" y="38"/>
                  </a:lnTo>
                  <a:lnTo>
                    <a:pt x="29" y="57"/>
                  </a:lnTo>
                  <a:lnTo>
                    <a:pt x="53" y="63"/>
                  </a:lnTo>
                  <a:lnTo>
                    <a:pt x="61" y="86"/>
                  </a:lnTo>
                  <a:lnTo>
                    <a:pt x="61" y="107"/>
                  </a:lnTo>
                  <a:lnTo>
                    <a:pt x="42" y="120"/>
                  </a:lnTo>
                  <a:lnTo>
                    <a:pt x="32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2" name="Freeform 170"/>
            <p:cNvSpPr>
              <a:spLocks/>
            </p:cNvSpPr>
            <p:nvPr/>
          </p:nvSpPr>
          <p:spPr bwMode="auto">
            <a:xfrm>
              <a:off x="4103" y="678"/>
              <a:ext cx="24" cy="46"/>
            </a:xfrm>
            <a:custGeom>
              <a:avLst/>
              <a:gdLst>
                <a:gd name="T0" fmla="*/ 39 w 50"/>
                <a:gd name="T1" fmla="*/ 0 h 91"/>
                <a:gd name="T2" fmla="*/ 31 w 50"/>
                <a:gd name="T3" fmla="*/ 30 h 91"/>
                <a:gd name="T4" fmla="*/ 37 w 50"/>
                <a:gd name="T5" fmla="*/ 47 h 91"/>
                <a:gd name="T6" fmla="*/ 50 w 50"/>
                <a:gd name="T7" fmla="*/ 68 h 91"/>
                <a:gd name="T8" fmla="*/ 33 w 50"/>
                <a:gd name="T9" fmla="*/ 80 h 91"/>
                <a:gd name="T10" fmla="*/ 29 w 50"/>
                <a:gd name="T11" fmla="*/ 91 h 91"/>
                <a:gd name="T12" fmla="*/ 10 w 50"/>
                <a:gd name="T13" fmla="*/ 91 h 91"/>
                <a:gd name="T14" fmla="*/ 0 w 50"/>
                <a:gd name="T15" fmla="*/ 66 h 91"/>
                <a:gd name="T16" fmla="*/ 0 w 50"/>
                <a:gd name="T17" fmla="*/ 44 h 91"/>
                <a:gd name="T18" fmla="*/ 14 w 50"/>
                <a:gd name="T19" fmla="*/ 21 h 91"/>
                <a:gd name="T20" fmla="*/ 39 w 50"/>
                <a:gd name="T21" fmla="*/ 0 h 91"/>
                <a:gd name="T22" fmla="*/ 39 w 50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91">
                  <a:moveTo>
                    <a:pt x="39" y="0"/>
                  </a:moveTo>
                  <a:lnTo>
                    <a:pt x="31" y="30"/>
                  </a:lnTo>
                  <a:lnTo>
                    <a:pt x="37" y="47"/>
                  </a:lnTo>
                  <a:lnTo>
                    <a:pt x="50" y="68"/>
                  </a:lnTo>
                  <a:lnTo>
                    <a:pt x="33" y="80"/>
                  </a:lnTo>
                  <a:lnTo>
                    <a:pt x="29" y="91"/>
                  </a:lnTo>
                  <a:lnTo>
                    <a:pt x="10" y="91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4" y="21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3" name="Freeform 171"/>
            <p:cNvSpPr>
              <a:spLocks/>
            </p:cNvSpPr>
            <p:nvPr/>
          </p:nvSpPr>
          <p:spPr bwMode="auto">
            <a:xfrm>
              <a:off x="4195" y="670"/>
              <a:ext cx="60" cy="56"/>
            </a:xfrm>
            <a:custGeom>
              <a:avLst/>
              <a:gdLst>
                <a:gd name="T0" fmla="*/ 0 w 120"/>
                <a:gd name="T1" fmla="*/ 0 h 112"/>
                <a:gd name="T2" fmla="*/ 17 w 120"/>
                <a:gd name="T3" fmla="*/ 2 h 112"/>
                <a:gd name="T4" fmla="*/ 42 w 120"/>
                <a:gd name="T5" fmla="*/ 11 h 112"/>
                <a:gd name="T6" fmla="*/ 63 w 120"/>
                <a:gd name="T7" fmla="*/ 28 h 112"/>
                <a:gd name="T8" fmla="*/ 85 w 120"/>
                <a:gd name="T9" fmla="*/ 30 h 112"/>
                <a:gd name="T10" fmla="*/ 110 w 120"/>
                <a:gd name="T11" fmla="*/ 45 h 112"/>
                <a:gd name="T12" fmla="*/ 120 w 120"/>
                <a:gd name="T13" fmla="*/ 64 h 112"/>
                <a:gd name="T14" fmla="*/ 108 w 120"/>
                <a:gd name="T15" fmla="*/ 112 h 112"/>
                <a:gd name="T16" fmla="*/ 82 w 120"/>
                <a:gd name="T17" fmla="*/ 74 h 112"/>
                <a:gd name="T18" fmla="*/ 59 w 120"/>
                <a:gd name="T19" fmla="*/ 74 h 112"/>
                <a:gd name="T20" fmla="*/ 47 w 120"/>
                <a:gd name="T21" fmla="*/ 97 h 112"/>
                <a:gd name="T22" fmla="*/ 36 w 120"/>
                <a:gd name="T23" fmla="*/ 61 h 112"/>
                <a:gd name="T24" fmla="*/ 6 w 120"/>
                <a:gd name="T25" fmla="*/ 30 h 112"/>
                <a:gd name="T26" fmla="*/ 0 w 120"/>
                <a:gd name="T27" fmla="*/ 0 h 112"/>
                <a:gd name="T28" fmla="*/ 0 w 120"/>
                <a:gd name="T2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12">
                  <a:moveTo>
                    <a:pt x="0" y="0"/>
                  </a:moveTo>
                  <a:lnTo>
                    <a:pt x="17" y="2"/>
                  </a:lnTo>
                  <a:lnTo>
                    <a:pt x="42" y="11"/>
                  </a:lnTo>
                  <a:lnTo>
                    <a:pt x="63" y="28"/>
                  </a:lnTo>
                  <a:lnTo>
                    <a:pt x="85" y="30"/>
                  </a:lnTo>
                  <a:lnTo>
                    <a:pt x="110" y="45"/>
                  </a:lnTo>
                  <a:lnTo>
                    <a:pt x="120" y="64"/>
                  </a:lnTo>
                  <a:lnTo>
                    <a:pt x="108" y="112"/>
                  </a:lnTo>
                  <a:lnTo>
                    <a:pt x="82" y="74"/>
                  </a:lnTo>
                  <a:lnTo>
                    <a:pt x="59" y="74"/>
                  </a:lnTo>
                  <a:lnTo>
                    <a:pt x="47" y="97"/>
                  </a:lnTo>
                  <a:lnTo>
                    <a:pt x="36" y="61"/>
                  </a:lnTo>
                  <a:lnTo>
                    <a:pt x="6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4" name="Freeform 172"/>
            <p:cNvSpPr>
              <a:spLocks/>
            </p:cNvSpPr>
            <p:nvPr/>
          </p:nvSpPr>
          <p:spPr bwMode="auto">
            <a:xfrm>
              <a:off x="4179" y="586"/>
              <a:ext cx="59" cy="37"/>
            </a:xfrm>
            <a:custGeom>
              <a:avLst/>
              <a:gdLst>
                <a:gd name="T0" fmla="*/ 85 w 117"/>
                <a:gd name="T1" fmla="*/ 0 h 75"/>
                <a:gd name="T2" fmla="*/ 59 w 117"/>
                <a:gd name="T3" fmla="*/ 25 h 75"/>
                <a:gd name="T4" fmla="*/ 57 w 117"/>
                <a:gd name="T5" fmla="*/ 35 h 75"/>
                <a:gd name="T6" fmla="*/ 85 w 117"/>
                <a:gd name="T7" fmla="*/ 40 h 75"/>
                <a:gd name="T8" fmla="*/ 110 w 117"/>
                <a:gd name="T9" fmla="*/ 58 h 75"/>
                <a:gd name="T10" fmla="*/ 117 w 117"/>
                <a:gd name="T11" fmla="*/ 75 h 75"/>
                <a:gd name="T12" fmla="*/ 79 w 117"/>
                <a:gd name="T13" fmla="*/ 58 h 75"/>
                <a:gd name="T14" fmla="*/ 30 w 117"/>
                <a:gd name="T15" fmla="*/ 52 h 75"/>
                <a:gd name="T16" fmla="*/ 0 w 117"/>
                <a:gd name="T17" fmla="*/ 65 h 75"/>
                <a:gd name="T18" fmla="*/ 17 w 117"/>
                <a:gd name="T19" fmla="*/ 16 h 75"/>
                <a:gd name="T20" fmla="*/ 85 w 117"/>
                <a:gd name="T21" fmla="*/ 0 h 75"/>
                <a:gd name="T22" fmla="*/ 85 w 117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75">
                  <a:moveTo>
                    <a:pt x="85" y="0"/>
                  </a:moveTo>
                  <a:lnTo>
                    <a:pt x="59" y="25"/>
                  </a:lnTo>
                  <a:lnTo>
                    <a:pt x="57" y="35"/>
                  </a:lnTo>
                  <a:lnTo>
                    <a:pt x="85" y="40"/>
                  </a:lnTo>
                  <a:lnTo>
                    <a:pt x="110" y="58"/>
                  </a:lnTo>
                  <a:lnTo>
                    <a:pt x="117" y="75"/>
                  </a:lnTo>
                  <a:lnTo>
                    <a:pt x="79" y="58"/>
                  </a:lnTo>
                  <a:lnTo>
                    <a:pt x="30" y="52"/>
                  </a:lnTo>
                  <a:lnTo>
                    <a:pt x="0" y="65"/>
                  </a:lnTo>
                  <a:lnTo>
                    <a:pt x="17" y="16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5" name="Freeform 173"/>
            <p:cNvSpPr>
              <a:spLocks/>
            </p:cNvSpPr>
            <p:nvPr/>
          </p:nvSpPr>
          <p:spPr bwMode="auto">
            <a:xfrm>
              <a:off x="4175" y="619"/>
              <a:ext cx="58" cy="28"/>
            </a:xfrm>
            <a:custGeom>
              <a:avLst/>
              <a:gdLst>
                <a:gd name="T0" fmla="*/ 0 w 116"/>
                <a:gd name="T1" fmla="*/ 8 h 57"/>
                <a:gd name="T2" fmla="*/ 17 w 116"/>
                <a:gd name="T3" fmla="*/ 34 h 57"/>
                <a:gd name="T4" fmla="*/ 46 w 116"/>
                <a:gd name="T5" fmla="*/ 55 h 57"/>
                <a:gd name="T6" fmla="*/ 82 w 116"/>
                <a:gd name="T7" fmla="*/ 57 h 57"/>
                <a:gd name="T8" fmla="*/ 116 w 116"/>
                <a:gd name="T9" fmla="*/ 44 h 57"/>
                <a:gd name="T10" fmla="*/ 63 w 116"/>
                <a:gd name="T11" fmla="*/ 32 h 57"/>
                <a:gd name="T12" fmla="*/ 46 w 116"/>
                <a:gd name="T13" fmla="*/ 23 h 57"/>
                <a:gd name="T14" fmla="*/ 86 w 116"/>
                <a:gd name="T15" fmla="*/ 23 h 57"/>
                <a:gd name="T16" fmla="*/ 40 w 116"/>
                <a:gd name="T17" fmla="*/ 15 h 57"/>
                <a:gd name="T18" fmla="*/ 17 w 116"/>
                <a:gd name="T19" fmla="*/ 0 h 57"/>
                <a:gd name="T20" fmla="*/ 0 w 116"/>
                <a:gd name="T21" fmla="*/ 8 h 57"/>
                <a:gd name="T22" fmla="*/ 0 w 116"/>
                <a:gd name="T2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57">
                  <a:moveTo>
                    <a:pt x="0" y="8"/>
                  </a:moveTo>
                  <a:lnTo>
                    <a:pt x="17" y="34"/>
                  </a:lnTo>
                  <a:lnTo>
                    <a:pt x="46" y="55"/>
                  </a:lnTo>
                  <a:lnTo>
                    <a:pt x="82" y="57"/>
                  </a:lnTo>
                  <a:lnTo>
                    <a:pt x="116" y="44"/>
                  </a:lnTo>
                  <a:lnTo>
                    <a:pt x="63" y="32"/>
                  </a:lnTo>
                  <a:lnTo>
                    <a:pt x="46" y="23"/>
                  </a:lnTo>
                  <a:lnTo>
                    <a:pt x="86" y="23"/>
                  </a:lnTo>
                  <a:lnTo>
                    <a:pt x="40" y="15"/>
                  </a:lnTo>
                  <a:lnTo>
                    <a:pt x="17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6" name="Freeform 174"/>
            <p:cNvSpPr>
              <a:spLocks/>
            </p:cNvSpPr>
            <p:nvPr/>
          </p:nvSpPr>
          <p:spPr bwMode="auto">
            <a:xfrm>
              <a:off x="4108" y="585"/>
              <a:ext cx="71" cy="126"/>
            </a:xfrm>
            <a:custGeom>
              <a:avLst/>
              <a:gdLst>
                <a:gd name="T0" fmla="*/ 0 w 141"/>
                <a:gd name="T1" fmla="*/ 0 h 251"/>
                <a:gd name="T2" fmla="*/ 34 w 141"/>
                <a:gd name="T3" fmla="*/ 0 h 251"/>
                <a:gd name="T4" fmla="*/ 66 w 141"/>
                <a:gd name="T5" fmla="*/ 22 h 251"/>
                <a:gd name="T6" fmla="*/ 82 w 141"/>
                <a:gd name="T7" fmla="*/ 55 h 251"/>
                <a:gd name="T8" fmla="*/ 76 w 141"/>
                <a:gd name="T9" fmla="*/ 121 h 251"/>
                <a:gd name="T10" fmla="*/ 82 w 141"/>
                <a:gd name="T11" fmla="*/ 171 h 251"/>
                <a:gd name="T12" fmla="*/ 80 w 141"/>
                <a:gd name="T13" fmla="*/ 214 h 251"/>
                <a:gd name="T14" fmla="*/ 101 w 141"/>
                <a:gd name="T15" fmla="*/ 232 h 251"/>
                <a:gd name="T16" fmla="*/ 122 w 141"/>
                <a:gd name="T17" fmla="*/ 230 h 251"/>
                <a:gd name="T18" fmla="*/ 141 w 141"/>
                <a:gd name="T19" fmla="*/ 216 h 251"/>
                <a:gd name="T20" fmla="*/ 122 w 141"/>
                <a:gd name="T21" fmla="*/ 251 h 251"/>
                <a:gd name="T22" fmla="*/ 80 w 141"/>
                <a:gd name="T23" fmla="*/ 245 h 251"/>
                <a:gd name="T24" fmla="*/ 57 w 141"/>
                <a:gd name="T25" fmla="*/ 226 h 251"/>
                <a:gd name="T26" fmla="*/ 34 w 141"/>
                <a:gd name="T27" fmla="*/ 220 h 251"/>
                <a:gd name="T28" fmla="*/ 23 w 141"/>
                <a:gd name="T29" fmla="*/ 203 h 251"/>
                <a:gd name="T30" fmla="*/ 47 w 141"/>
                <a:gd name="T31" fmla="*/ 209 h 251"/>
                <a:gd name="T32" fmla="*/ 55 w 141"/>
                <a:gd name="T33" fmla="*/ 195 h 251"/>
                <a:gd name="T34" fmla="*/ 59 w 141"/>
                <a:gd name="T35" fmla="*/ 174 h 251"/>
                <a:gd name="T36" fmla="*/ 51 w 141"/>
                <a:gd name="T37" fmla="*/ 127 h 251"/>
                <a:gd name="T38" fmla="*/ 36 w 141"/>
                <a:gd name="T39" fmla="*/ 110 h 251"/>
                <a:gd name="T40" fmla="*/ 6 w 141"/>
                <a:gd name="T41" fmla="*/ 110 h 251"/>
                <a:gd name="T42" fmla="*/ 36 w 141"/>
                <a:gd name="T43" fmla="*/ 89 h 251"/>
                <a:gd name="T44" fmla="*/ 42 w 141"/>
                <a:gd name="T45" fmla="*/ 74 h 251"/>
                <a:gd name="T46" fmla="*/ 27 w 141"/>
                <a:gd name="T47" fmla="*/ 24 h 251"/>
                <a:gd name="T48" fmla="*/ 0 w 141"/>
                <a:gd name="T49" fmla="*/ 0 h 251"/>
                <a:gd name="T50" fmla="*/ 0 w 141"/>
                <a:gd name="T5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251">
                  <a:moveTo>
                    <a:pt x="0" y="0"/>
                  </a:moveTo>
                  <a:lnTo>
                    <a:pt x="34" y="0"/>
                  </a:lnTo>
                  <a:lnTo>
                    <a:pt x="66" y="22"/>
                  </a:lnTo>
                  <a:lnTo>
                    <a:pt x="82" y="55"/>
                  </a:lnTo>
                  <a:lnTo>
                    <a:pt x="76" y="121"/>
                  </a:lnTo>
                  <a:lnTo>
                    <a:pt x="82" y="171"/>
                  </a:lnTo>
                  <a:lnTo>
                    <a:pt x="80" y="214"/>
                  </a:lnTo>
                  <a:lnTo>
                    <a:pt x="101" y="232"/>
                  </a:lnTo>
                  <a:lnTo>
                    <a:pt x="122" y="230"/>
                  </a:lnTo>
                  <a:lnTo>
                    <a:pt x="141" y="216"/>
                  </a:lnTo>
                  <a:lnTo>
                    <a:pt x="122" y="251"/>
                  </a:lnTo>
                  <a:lnTo>
                    <a:pt x="80" y="245"/>
                  </a:lnTo>
                  <a:lnTo>
                    <a:pt x="57" y="226"/>
                  </a:lnTo>
                  <a:lnTo>
                    <a:pt x="34" y="220"/>
                  </a:lnTo>
                  <a:lnTo>
                    <a:pt x="23" y="203"/>
                  </a:lnTo>
                  <a:lnTo>
                    <a:pt x="47" y="209"/>
                  </a:lnTo>
                  <a:lnTo>
                    <a:pt x="55" y="195"/>
                  </a:lnTo>
                  <a:lnTo>
                    <a:pt x="59" y="174"/>
                  </a:lnTo>
                  <a:lnTo>
                    <a:pt x="51" y="127"/>
                  </a:lnTo>
                  <a:lnTo>
                    <a:pt x="36" y="110"/>
                  </a:lnTo>
                  <a:lnTo>
                    <a:pt x="6" y="110"/>
                  </a:lnTo>
                  <a:lnTo>
                    <a:pt x="36" y="89"/>
                  </a:lnTo>
                  <a:lnTo>
                    <a:pt x="42" y="74"/>
                  </a:lnTo>
                  <a:lnTo>
                    <a:pt x="27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7" name="Freeform 175"/>
            <p:cNvSpPr>
              <a:spLocks/>
            </p:cNvSpPr>
            <p:nvPr/>
          </p:nvSpPr>
          <p:spPr bwMode="auto">
            <a:xfrm>
              <a:off x="4118" y="735"/>
              <a:ext cx="83" cy="50"/>
            </a:xfrm>
            <a:custGeom>
              <a:avLst/>
              <a:gdLst>
                <a:gd name="T0" fmla="*/ 6 w 165"/>
                <a:gd name="T1" fmla="*/ 23 h 99"/>
                <a:gd name="T2" fmla="*/ 17 w 165"/>
                <a:gd name="T3" fmla="*/ 42 h 99"/>
                <a:gd name="T4" fmla="*/ 40 w 165"/>
                <a:gd name="T5" fmla="*/ 78 h 99"/>
                <a:gd name="T6" fmla="*/ 40 w 165"/>
                <a:gd name="T7" fmla="*/ 99 h 99"/>
                <a:gd name="T8" fmla="*/ 89 w 165"/>
                <a:gd name="T9" fmla="*/ 97 h 99"/>
                <a:gd name="T10" fmla="*/ 160 w 165"/>
                <a:gd name="T11" fmla="*/ 99 h 99"/>
                <a:gd name="T12" fmla="*/ 148 w 165"/>
                <a:gd name="T13" fmla="*/ 61 h 99"/>
                <a:gd name="T14" fmla="*/ 165 w 165"/>
                <a:gd name="T15" fmla="*/ 34 h 99"/>
                <a:gd name="T16" fmla="*/ 101 w 165"/>
                <a:gd name="T17" fmla="*/ 49 h 99"/>
                <a:gd name="T18" fmla="*/ 63 w 165"/>
                <a:gd name="T19" fmla="*/ 48 h 99"/>
                <a:gd name="T20" fmla="*/ 44 w 165"/>
                <a:gd name="T21" fmla="*/ 36 h 99"/>
                <a:gd name="T22" fmla="*/ 32 w 165"/>
                <a:gd name="T23" fmla="*/ 19 h 99"/>
                <a:gd name="T24" fmla="*/ 0 w 165"/>
                <a:gd name="T25" fmla="*/ 0 h 99"/>
                <a:gd name="T26" fmla="*/ 6 w 165"/>
                <a:gd name="T27" fmla="*/ 23 h 99"/>
                <a:gd name="T28" fmla="*/ 6 w 165"/>
                <a:gd name="T29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99">
                  <a:moveTo>
                    <a:pt x="6" y="23"/>
                  </a:moveTo>
                  <a:lnTo>
                    <a:pt x="17" y="42"/>
                  </a:lnTo>
                  <a:lnTo>
                    <a:pt x="40" y="78"/>
                  </a:lnTo>
                  <a:lnTo>
                    <a:pt x="40" y="99"/>
                  </a:lnTo>
                  <a:lnTo>
                    <a:pt x="89" y="97"/>
                  </a:lnTo>
                  <a:lnTo>
                    <a:pt x="160" y="99"/>
                  </a:lnTo>
                  <a:lnTo>
                    <a:pt x="148" y="61"/>
                  </a:lnTo>
                  <a:lnTo>
                    <a:pt x="165" y="34"/>
                  </a:lnTo>
                  <a:lnTo>
                    <a:pt x="101" y="49"/>
                  </a:lnTo>
                  <a:lnTo>
                    <a:pt x="63" y="48"/>
                  </a:lnTo>
                  <a:lnTo>
                    <a:pt x="44" y="36"/>
                  </a:lnTo>
                  <a:lnTo>
                    <a:pt x="32" y="19"/>
                  </a:lnTo>
                  <a:lnTo>
                    <a:pt x="0" y="0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8" name="Freeform 176"/>
            <p:cNvSpPr>
              <a:spLocks/>
            </p:cNvSpPr>
            <p:nvPr/>
          </p:nvSpPr>
          <p:spPr bwMode="auto">
            <a:xfrm>
              <a:off x="4037" y="478"/>
              <a:ext cx="208" cy="371"/>
            </a:xfrm>
            <a:custGeom>
              <a:avLst/>
              <a:gdLst>
                <a:gd name="T0" fmla="*/ 71 w 417"/>
                <a:gd name="T1" fmla="*/ 0 h 741"/>
                <a:gd name="T2" fmla="*/ 46 w 417"/>
                <a:gd name="T3" fmla="*/ 123 h 741"/>
                <a:gd name="T4" fmla="*/ 50 w 417"/>
                <a:gd name="T5" fmla="*/ 188 h 741"/>
                <a:gd name="T6" fmla="*/ 63 w 417"/>
                <a:gd name="T7" fmla="*/ 215 h 741"/>
                <a:gd name="T8" fmla="*/ 69 w 417"/>
                <a:gd name="T9" fmla="*/ 258 h 741"/>
                <a:gd name="T10" fmla="*/ 109 w 417"/>
                <a:gd name="T11" fmla="*/ 251 h 741"/>
                <a:gd name="T12" fmla="*/ 137 w 417"/>
                <a:gd name="T13" fmla="*/ 251 h 741"/>
                <a:gd name="T14" fmla="*/ 111 w 417"/>
                <a:gd name="T15" fmla="*/ 264 h 741"/>
                <a:gd name="T16" fmla="*/ 92 w 417"/>
                <a:gd name="T17" fmla="*/ 308 h 741"/>
                <a:gd name="T18" fmla="*/ 130 w 417"/>
                <a:gd name="T19" fmla="*/ 331 h 741"/>
                <a:gd name="T20" fmla="*/ 92 w 417"/>
                <a:gd name="T21" fmla="*/ 340 h 741"/>
                <a:gd name="T22" fmla="*/ 71 w 417"/>
                <a:gd name="T23" fmla="*/ 359 h 741"/>
                <a:gd name="T24" fmla="*/ 65 w 417"/>
                <a:gd name="T25" fmla="*/ 403 h 741"/>
                <a:gd name="T26" fmla="*/ 95 w 417"/>
                <a:gd name="T27" fmla="*/ 445 h 741"/>
                <a:gd name="T28" fmla="*/ 92 w 417"/>
                <a:gd name="T29" fmla="*/ 458 h 741"/>
                <a:gd name="T30" fmla="*/ 86 w 417"/>
                <a:gd name="T31" fmla="*/ 488 h 741"/>
                <a:gd name="T32" fmla="*/ 135 w 417"/>
                <a:gd name="T33" fmla="*/ 595 h 741"/>
                <a:gd name="T34" fmla="*/ 200 w 417"/>
                <a:gd name="T35" fmla="*/ 658 h 741"/>
                <a:gd name="T36" fmla="*/ 238 w 417"/>
                <a:gd name="T37" fmla="*/ 650 h 741"/>
                <a:gd name="T38" fmla="*/ 287 w 417"/>
                <a:gd name="T39" fmla="*/ 658 h 741"/>
                <a:gd name="T40" fmla="*/ 329 w 417"/>
                <a:gd name="T41" fmla="*/ 669 h 741"/>
                <a:gd name="T42" fmla="*/ 417 w 417"/>
                <a:gd name="T43" fmla="*/ 629 h 741"/>
                <a:gd name="T44" fmla="*/ 299 w 417"/>
                <a:gd name="T45" fmla="*/ 707 h 741"/>
                <a:gd name="T46" fmla="*/ 177 w 417"/>
                <a:gd name="T47" fmla="*/ 741 h 741"/>
                <a:gd name="T48" fmla="*/ 126 w 417"/>
                <a:gd name="T49" fmla="*/ 669 h 741"/>
                <a:gd name="T50" fmla="*/ 114 w 417"/>
                <a:gd name="T51" fmla="*/ 612 h 741"/>
                <a:gd name="T52" fmla="*/ 63 w 417"/>
                <a:gd name="T53" fmla="*/ 534 h 741"/>
                <a:gd name="T54" fmla="*/ 52 w 417"/>
                <a:gd name="T55" fmla="*/ 498 h 741"/>
                <a:gd name="T56" fmla="*/ 31 w 417"/>
                <a:gd name="T57" fmla="*/ 323 h 741"/>
                <a:gd name="T58" fmla="*/ 0 w 417"/>
                <a:gd name="T59" fmla="*/ 131 h 741"/>
                <a:gd name="T60" fmla="*/ 38 w 417"/>
                <a:gd name="T61" fmla="*/ 17 h 741"/>
                <a:gd name="T62" fmla="*/ 71 w 417"/>
                <a:gd name="T63" fmla="*/ 0 h 741"/>
                <a:gd name="T64" fmla="*/ 71 w 417"/>
                <a:gd name="T65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7" h="741">
                  <a:moveTo>
                    <a:pt x="71" y="0"/>
                  </a:moveTo>
                  <a:lnTo>
                    <a:pt x="46" y="123"/>
                  </a:lnTo>
                  <a:lnTo>
                    <a:pt x="50" y="188"/>
                  </a:lnTo>
                  <a:lnTo>
                    <a:pt x="63" y="215"/>
                  </a:lnTo>
                  <a:lnTo>
                    <a:pt x="69" y="258"/>
                  </a:lnTo>
                  <a:lnTo>
                    <a:pt x="109" y="251"/>
                  </a:lnTo>
                  <a:lnTo>
                    <a:pt x="137" y="251"/>
                  </a:lnTo>
                  <a:lnTo>
                    <a:pt x="111" y="264"/>
                  </a:lnTo>
                  <a:lnTo>
                    <a:pt x="92" y="308"/>
                  </a:lnTo>
                  <a:lnTo>
                    <a:pt x="130" y="331"/>
                  </a:lnTo>
                  <a:lnTo>
                    <a:pt x="92" y="340"/>
                  </a:lnTo>
                  <a:lnTo>
                    <a:pt x="71" y="359"/>
                  </a:lnTo>
                  <a:lnTo>
                    <a:pt x="65" y="403"/>
                  </a:lnTo>
                  <a:lnTo>
                    <a:pt x="95" y="445"/>
                  </a:lnTo>
                  <a:lnTo>
                    <a:pt x="92" y="458"/>
                  </a:lnTo>
                  <a:lnTo>
                    <a:pt x="86" y="488"/>
                  </a:lnTo>
                  <a:lnTo>
                    <a:pt x="135" y="595"/>
                  </a:lnTo>
                  <a:lnTo>
                    <a:pt x="200" y="658"/>
                  </a:lnTo>
                  <a:lnTo>
                    <a:pt x="238" y="650"/>
                  </a:lnTo>
                  <a:lnTo>
                    <a:pt x="287" y="658"/>
                  </a:lnTo>
                  <a:lnTo>
                    <a:pt x="329" y="669"/>
                  </a:lnTo>
                  <a:lnTo>
                    <a:pt x="417" y="629"/>
                  </a:lnTo>
                  <a:lnTo>
                    <a:pt x="299" y="707"/>
                  </a:lnTo>
                  <a:lnTo>
                    <a:pt x="177" y="741"/>
                  </a:lnTo>
                  <a:lnTo>
                    <a:pt x="126" y="669"/>
                  </a:lnTo>
                  <a:lnTo>
                    <a:pt x="114" y="612"/>
                  </a:lnTo>
                  <a:lnTo>
                    <a:pt x="63" y="534"/>
                  </a:lnTo>
                  <a:lnTo>
                    <a:pt x="52" y="498"/>
                  </a:lnTo>
                  <a:lnTo>
                    <a:pt x="31" y="323"/>
                  </a:lnTo>
                  <a:lnTo>
                    <a:pt x="0" y="131"/>
                  </a:lnTo>
                  <a:lnTo>
                    <a:pt x="38" y="17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89" name="Freeform 177"/>
            <p:cNvSpPr>
              <a:spLocks/>
            </p:cNvSpPr>
            <p:nvPr/>
          </p:nvSpPr>
          <p:spPr bwMode="auto">
            <a:xfrm>
              <a:off x="3262" y="766"/>
              <a:ext cx="1283" cy="947"/>
            </a:xfrm>
            <a:custGeom>
              <a:avLst/>
              <a:gdLst>
                <a:gd name="T0" fmla="*/ 25 w 1283"/>
                <a:gd name="T1" fmla="*/ 304 h 947"/>
                <a:gd name="T2" fmla="*/ 51 w 1283"/>
                <a:gd name="T3" fmla="*/ 378 h 947"/>
                <a:gd name="T4" fmla="*/ 42 w 1283"/>
                <a:gd name="T5" fmla="*/ 436 h 947"/>
                <a:gd name="T6" fmla="*/ 0 w 1283"/>
                <a:gd name="T7" fmla="*/ 449 h 947"/>
                <a:gd name="T8" fmla="*/ 33 w 1283"/>
                <a:gd name="T9" fmla="*/ 474 h 947"/>
                <a:gd name="T10" fmla="*/ 274 w 1283"/>
                <a:gd name="T11" fmla="*/ 496 h 947"/>
                <a:gd name="T12" fmla="*/ 337 w 1283"/>
                <a:gd name="T13" fmla="*/ 456 h 947"/>
                <a:gd name="T14" fmla="*/ 390 w 1283"/>
                <a:gd name="T15" fmla="*/ 450 h 947"/>
                <a:gd name="T16" fmla="*/ 435 w 1283"/>
                <a:gd name="T17" fmla="*/ 460 h 947"/>
                <a:gd name="T18" fmla="*/ 569 w 1283"/>
                <a:gd name="T19" fmla="*/ 369 h 947"/>
                <a:gd name="T20" fmla="*/ 581 w 1283"/>
                <a:gd name="T21" fmla="*/ 443 h 947"/>
                <a:gd name="T22" fmla="*/ 578 w 1283"/>
                <a:gd name="T23" fmla="*/ 474 h 947"/>
                <a:gd name="T24" fmla="*/ 491 w 1283"/>
                <a:gd name="T25" fmla="*/ 490 h 947"/>
                <a:gd name="T26" fmla="*/ 511 w 1283"/>
                <a:gd name="T27" fmla="*/ 500 h 947"/>
                <a:gd name="T28" fmla="*/ 520 w 1283"/>
                <a:gd name="T29" fmla="*/ 532 h 947"/>
                <a:gd name="T30" fmla="*/ 527 w 1283"/>
                <a:gd name="T31" fmla="*/ 612 h 947"/>
                <a:gd name="T32" fmla="*/ 527 w 1283"/>
                <a:gd name="T33" fmla="*/ 668 h 947"/>
                <a:gd name="T34" fmla="*/ 501 w 1283"/>
                <a:gd name="T35" fmla="*/ 833 h 947"/>
                <a:gd name="T36" fmla="*/ 480 w 1283"/>
                <a:gd name="T37" fmla="*/ 891 h 947"/>
                <a:gd name="T38" fmla="*/ 486 w 1283"/>
                <a:gd name="T39" fmla="*/ 927 h 947"/>
                <a:gd name="T40" fmla="*/ 683 w 1283"/>
                <a:gd name="T41" fmla="*/ 947 h 947"/>
                <a:gd name="T42" fmla="*/ 1098 w 1283"/>
                <a:gd name="T43" fmla="*/ 947 h 947"/>
                <a:gd name="T44" fmla="*/ 1106 w 1283"/>
                <a:gd name="T45" fmla="*/ 828 h 947"/>
                <a:gd name="T46" fmla="*/ 1106 w 1283"/>
                <a:gd name="T47" fmla="*/ 722 h 947"/>
                <a:gd name="T48" fmla="*/ 1115 w 1283"/>
                <a:gd name="T49" fmla="*/ 628 h 947"/>
                <a:gd name="T50" fmla="*/ 1141 w 1283"/>
                <a:gd name="T51" fmla="*/ 552 h 947"/>
                <a:gd name="T52" fmla="*/ 1175 w 1283"/>
                <a:gd name="T53" fmla="*/ 487 h 947"/>
                <a:gd name="T54" fmla="*/ 1187 w 1283"/>
                <a:gd name="T55" fmla="*/ 451 h 947"/>
                <a:gd name="T56" fmla="*/ 1260 w 1283"/>
                <a:gd name="T57" fmla="*/ 336 h 947"/>
                <a:gd name="T58" fmla="*/ 1283 w 1283"/>
                <a:gd name="T59" fmla="*/ 237 h 947"/>
                <a:gd name="T60" fmla="*/ 1270 w 1283"/>
                <a:gd name="T61" fmla="*/ 172 h 947"/>
                <a:gd name="T62" fmla="*/ 1255 w 1283"/>
                <a:gd name="T63" fmla="*/ 139 h 947"/>
                <a:gd name="T64" fmla="*/ 1193 w 1283"/>
                <a:gd name="T65" fmla="*/ 128 h 947"/>
                <a:gd name="T66" fmla="*/ 1135 w 1283"/>
                <a:gd name="T67" fmla="*/ 87 h 947"/>
                <a:gd name="T68" fmla="*/ 1104 w 1283"/>
                <a:gd name="T69" fmla="*/ 63 h 947"/>
                <a:gd name="T70" fmla="*/ 1070 w 1283"/>
                <a:gd name="T71" fmla="*/ 5 h 947"/>
                <a:gd name="T72" fmla="*/ 1034 w 1283"/>
                <a:gd name="T73" fmla="*/ 0 h 947"/>
                <a:gd name="T74" fmla="*/ 1042 w 1283"/>
                <a:gd name="T75" fmla="*/ 34 h 947"/>
                <a:gd name="T76" fmla="*/ 1010 w 1283"/>
                <a:gd name="T77" fmla="*/ 81 h 947"/>
                <a:gd name="T78" fmla="*/ 889 w 1283"/>
                <a:gd name="T79" fmla="*/ 208 h 947"/>
                <a:gd name="T80" fmla="*/ 735 w 1283"/>
                <a:gd name="T81" fmla="*/ 436 h 947"/>
                <a:gd name="T82" fmla="*/ 728 w 1283"/>
                <a:gd name="T83" fmla="*/ 424 h 947"/>
                <a:gd name="T84" fmla="*/ 741 w 1283"/>
                <a:gd name="T85" fmla="*/ 268 h 947"/>
                <a:gd name="T86" fmla="*/ 774 w 1283"/>
                <a:gd name="T87" fmla="*/ 136 h 947"/>
                <a:gd name="T88" fmla="*/ 811 w 1283"/>
                <a:gd name="T89" fmla="*/ 85 h 947"/>
                <a:gd name="T90" fmla="*/ 813 w 1283"/>
                <a:gd name="T91" fmla="*/ 45 h 947"/>
                <a:gd name="T92" fmla="*/ 668 w 1283"/>
                <a:gd name="T93" fmla="*/ 54 h 947"/>
                <a:gd name="T94" fmla="*/ 639 w 1283"/>
                <a:gd name="T95" fmla="*/ 45 h 947"/>
                <a:gd name="T96" fmla="*/ 620 w 1283"/>
                <a:gd name="T97" fmla="*/ 53 h 947"/>
                <a:gd name="T98" fmla="*/ 553 w 1283"/>
                <a:gd name="T99" fmla="*/ 129 h 947"/>
                <a:gd name="T100" fmla="*/ 444 w 1283"/>
                <a:gd name="T101" fmla="*/ 227 h 947"/>
                <a:gd name="T102" fmla="*/ 369 w 1283"/>
                <a:gd name="T103" fmla="*/ 254 h 947"/>
                <a:gd name="T104" fmla="*/ 357 w 1283"/>
                <a:gd name="T105" fmla="*/ 279 h 947"/>
                <a:gd name="T106" fmla="*/ 347 w 1283"/>
                <a:gd name="T107" fmla="*/ 300 h 947"/>
                <a:gd name="T108" fmla="*/ 300 w 1283"/>
                <a:gd name="T109" fmla="*/ 322 h 947"/>
                <a:gd name="T110" fmla="*/ 290 w 1283"/>
                <a:gd name="T111" fmla="*/ 342 h 947"/>
                <a:gd name="T112" fmla="*/ 192 w 1283"/>
                <a:gd name="T113" fmla="*/ 327 h 947"/>
                <a:gd name="T114" fmla="*/ 158 w 1283"/>
                <a:gd name="T115" fmla="*/ 329 h 947"/>
                <a:gd name="T116" fmla="*/ 57 w 1283"/>
                <a:gd name="T117" fmla="*/ 309 h 947"/>
                <a:gd name="T118" fmla="*/ 25 w 1283"/>
                <a:gd name="T119" fmla="*/ 304 h 947"/>
                <a:gd name="T120" fmla="*/ 25 w 1283"/>
                <a:gd name="T121" fmla="*/ 304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3" h="947">
                  <a:moveTo>
                    <a:pt x="25" y="304"/>
                  </a:moveTo>
                  <a:lnTo>
                    <a:pt x="51" y="378"/>
                  </a:lnTo>
                  <a:lnTo>
                    <a:pt x="42" y="436"/>
                  </a:lnTo>
                  <a:lnTo>
                    <a:pt x="0" y="449"/>
                  </a:lnTo>
                  <a:lnTo>
                    <a:pt x="33" y="474"/>
                  </a:lnTo>
                  <a:lnTo>
                    <a:pt x="274" y="496"/>
                  </a:lnTo>
                  <a:lnTo>
                    <a:pt x="337" y="456"/>
                  </a:lnTo>
                  <a:lnTo>
                    <a:pt x="390" y="450"/>
                  </a:lnTo>
                  <a:lnTo>
                    <a:pt x="435" y="460"/>
                  </a:lnTo>
                  <a:lnTo>
                    <a:pt x="569" y="369"/>
                  </a:lnTo>
                  <a:lnTo>
                    <a:pt x="581" y="443"/>
                  </a:lnTo>
                  <a:lnTo>
                    <a:pt x="578" y="474"/>
                  </a:lnTo>
                  <a:lnTo>
                    <a:pt x="491" y="490"/>
                  </a:lnTo>
                  <a:lnTo>
                    <a:pt x="511" y="500"/>
                  </a:lnTo>
                  <a:lnTo>
                    <a:pt x="520" y="532"/>
                  </a:lnTo>
                  <a:lnTo>
                    <a:pt x="527" y="612"/>
                  </a:lnTo>
                  <a:lnTo>
                    <a:pt x="527" y="668"/>
                  </a:lnTo>
                  <a:lnTo>
                    <a:pt x="501" y="833"/>
                  </a:lnTo>
                  <a:lnTo>
                    <a:pt x="480" y="891"/>
                  </a:lnTo>
                  <a:lnTo>
                    <a:pt x="486" y="927"/>
                  </a:lnTo>
                  <a:lnTo>
                    <a:pt x="683" y="947"/>
                  </a:lnTo>
                  <a:lnTo>
                    <a:pt x="1098" y="947"/>
                  </a:lnTo>
                  <a:lnTo>
                    <a:pt x="1106" y="828"/>
                  </a:lnTo>
                  <a:lnTo>
                    <a:pt x="1106" y="722"/>
                  </a:lnTo>
                  <a:lnTo>
                    <a:pt x="1115" y="628"/>
                  </a:lnTo>
                  <a:lnTo>
                    <a:pt x="1141" y="552"/>
                  </a:lnTo>
                  <a:lnTo>
                    <a:pt x="1175" y="487"/>
                  </a:lnTo>
                  <a:lnTo>
                    <a:pt x="1187" y="451"/>
                  </a:lnTo>
                  <a:lnTo>
                    <a:pt x="1260" y="336"/>
                  </a:lnTo>
                  <a:lnTo>
                    <a:pt x="1283" y="237"/>
                  </a:lnTo>
                  <a:lnTo>
                    <a:pt x="1270" y="172"/>
                  </a:lnTo>
                  <a:lnTo>
                    <a:pt x="1255" y="139"/>
                  </a:lnTo>
                  <a:lnTo>
                    <a:pt x="1193" y="128"/>
                  </a:lnTo>
                  <a:lnTo>
                    <a:pt x="1135" y="87"/>
                  </a:lnTo>
                  <a:lnTo>
                    <a:pt x="1104" y="63"/>
                  </a:lnTo>
                  <a:lnTo>
                    <a:pt x="1070" y="5"/>
                  </a:lnTo>
                  <a:lnTo>
                    <a:pt x="1034" y="0"/>
                  </a:lnTo>
                  <a:lnTo>
                    <a:pt x="1042" y="34"/>
                  </a:lnTo>
                  <a:lnTo>
                    <a:pt x="1010" y="81"/>
                  </a:lnTo>
                  <a:lnTo>
                    <a:pt x="889" y="208"/>
                  </a:lnTo>
                  <a:lnTo>
                    <a:pt x="735" y="436"/>
                  </a:lnTo>
                  <a:lnTo>
                    <a:pt x="728" y="424"/>
                  </a:lnTo>
                  <a:lnTo>
                    <a:pt x="741" y="268"/>
                  </a:lnTo>
                  <a:lnTo>
                    <a:pt x="774" y="136"/>
                  </a:lnTo>
                  <a:lnTo>
                    <a:pt x="811" y="85"/>
                  </a:lnTo>
                  <a:lnTo>
                    <a:pt x="813" y="45"/>
                  </a:lnTo>
                  <a:lnTo>
                    <a:pt x="668" y="54"/>
                  </a:lnTo>
                  <a:lnTo>
                    <a:pt x="639" y="45"/>
                  </a:lnTo>
                  <a:lnTo>
                    <a:pt x="620" y="53"/>
                  </a:lnTo>
                  <a:lnTo>
                    <a:pt x="553" y="129"/>
                  </a:lnTo>
                  <a:lnTo>
                    <a:pt x="444" y="227"/>
                  </a:lnTo>
                  <a:lnTo>
                    <a:pt x="369" y="254"/>
                  </a:lnTo>
                  <a:lnTo>
                    <a:pt x="357" y="279"/>
                  </a:lnTo>
                  <a:lnTo>
                    <a:pt x="347" y="300"/>
                  </a:lnTo>
                  <a:lnTo>
                    <a:pt x="300" y="322"/>
                  </a:lnTo>
                  <a:lnTo>
                    <a:pt x="290" y="342"/>
                  </a:lnTo>
                  <a:lnTo>
                    <a:pt x="192" y="327"/>
                  </a:lnTo>
                  <a:lnTo>
                    <a:pt x="158" y="329"/>
                  </a:lnTo>
                  <a:lnTo>
                    <a:pt x="57" y="309"/>
                  </a:lnTo>
                  <a:lnTo>
                    <a:pt x="25" y="304"/>
                  </a:lnTo>
                  <a:lnTo>
                    <a:pt x="25" y="30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0" name="Freeform 178"/>
            <p:cNvSpPr>
              <a:spLocks/>
            </p:cNvSpPr>
            <p:nvPr/>
          </p:nvSpPr>
          <p:spPr bwMode="auto">
            <a:xfrm>
              <a:off x="4092" y="472"/>
              <a:ext cx="143" cy="116"/>
            </a:xfrm>
            <a:custGeom>
              <a:avLst/>
              <a:gdLst>
                <a:gd name="T0" fmla="*/ 41 w 285"/>
                <a:gd name="T1" fmla="*/ 202 h 232"/>
                <a:gd name="T2" fmla="*/ 5 w 285"/>
                <a:gd name="T3" fmla="*/ 175 h 232"/>
                <a:gd name="T4" fmla="*/ 0 w 285"/>
                <a:gd name="T5" fmla="*/ 137 h 232"/>
                <a:gd name="T6" fmla="*/ 5 w 285"/>
                <a:gd name="T7" fmla="*/ 92 h 232"/>
                <a:gd name="T8" fmla="*/ 32 w 285"/>
                <a:gd name="T9" fmla="*/ 48 h 232"/>
                <a:gd name="T10" fmla="*/ 66 w 285"/>
                <a:gd name="T11" fmla="*/ 29 h 232"/>
                <a:gd name="T12" fmla="*/ 136 w 285"/>
                <a:gd name="T13" fmla="*/ 6 h 232"/>
                <a:gd name="T14" fmla="*/ 186 w 285"/>
                <a:gd name="T15" fmla="*/ 0 h 232"/>
                <a:gd name="T16" fmla="*/ 256 w 285"/>
                <a:gd name="T17" fmla="*/ 19 h 232"/>
                <a:gd name="T18" fmla="*/ 279 w 285"/>
                <a:gd name="T19" fmla="*/ 59 h 232"/>
                <a:gd name="T20" fmla="*/ 283 w 285"/>
                <a:gd name="T21" fmla="*/ 101 h 232"/>
                <a:gd name="T22" fmla="*/ 285 w 285"/>
                <a:gd name="T23" fmla="*/ 151 h 232"/>
                <a:gd name="T24" fmla="*/ 270 w 285"/>
                <a:gd name="T25" fmla="*/ 185 h 232"/>
                <a:gd name="T26" fmla="*/ 216 w 285"/>
                <a:gd name="T27" fmla="*/ 211 h 232"/>
                <a:gd name="T28" fmla="*/ 155 w 285"/>
                <a:gd name="T29" fmla="*/ 217 h 232"/>
                <a:gd name="T30" fmla="*/ 140 w 285"/>
                <a:gd name="T31" fmla="*/ 232 h 232"/>
                <a:gd name="T32" fmla="*/ 106 w 285"/>
                <a:gd name="T33" fmla="*/ 225 h 232"/>
                <a:gd name="T34" fmla="*/ 83 w 285"/>
                <a:gd name="T35" fmla="*/ 202 h 232"/>
                <a:gd name="T36" fmla="*/ 41 w 285"/>
                <a:gd name="T37" fmla="*/ 202 h 232"/>
                <a:gd name="T38" fmla="*/ 41 w 285"/>
                <a:gd name="T39" fmla="*/ 20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232">
                  <a:moveTo>
                    <a:pt x="41" y="202"/>
                  </a:moveTo>
                  <a:lnTo>
                    <a:pt x="5" y="175"/>
                  </a:lnTo>
                  <a:lnTo>
                    <a:pt x="0" y="137"/>
                  </a:lnTo>
                  <a:lnTo>
                    <a:pt x="5" y="92"/>
                  </a:lnTo>
                  <a:lnTo>
                    <a:pt x="32" y="48"/>
                  </a:lnTo>
                  <a:lnTo>
                    <a:pt x="66" y="29"/>
                  </a:lnTo>
                  <a:lnTo>
                    <a:pt x="136" y="6"/>
                  </a:lnTo>
                  <a:lnTo>
                    <a:pt x="186" y="0"/>
                  </a:lnTo>
                  <a:lnTo>
                    <a:pt x="256" y="19"/>
                  </a:lnTo>
                  <a:lnTo>
                    <a:pt x="279" y="59"/>
                  </a:lnTo>
                  <a:lnTo>
                    <a:pt x="283" y="101"/>
                  </a:lnTo>
                  <a:lnTo>
                    <a:pt x="285" y="151"/>
                  </a:lnTo>
                  <a:lnTo>
                    <a:pt x="270" y="185"/>
                  </a:lnTo>
                  <a:lnTo>
                    <a:pt x="216" y="211"/>
                  </a:lnTo>
                  <a:lnTo>
                    <a:pt x="155" y="217"/>
                  </a:lnTo>
                  <a:lnTo>
                    <a:pt x="140" y="232"/>
                  </a:lnTo>
                  <a:lnTo>
                    <a:pt x="106" y="225"/>
                  </a:lnTo>
                  <a:lnTo>
                    <a:pt x="83" y="202"/>
                  </a:lnTo>
                  <a:lnTo>
                    <a:pt x="41" y="202"/>
                  </a:lnTo>
                  <a:lnTo>
                    <a:pt x="41" y="20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1" name="Freeform 179"/>
            <p:cNvSpPr>
              <a:spLocks/>
            </p:cNvSpPr>
            <p:nvPr/>
          </p:nvSpPr>
          <p:spPr bwMode="auto">
            <a:xfrm>
              <a:off x="4152" y="614"/>
              <a:ext cx="22" cy="82"/>
            </a:xfrm>
            <a:custGeom>
              <a:avLst/>
              <a:gdLst>
                <a:gd name="T0" fmla="*/ 25 w 44"/>
                <a:gd name="T1" fmla="*/ 163 h 163"/>
                <a:gd name="T2" fmla="*/ 17 w 44"/>
                <a:gd name="T3" fmla="*/ 163 h 163"/>
                <a:gd name="T4" fmla="*/ 6 w 44"/>
                <a:gd name="T5" fmla="*/ 154 h 163"/>
                <a:gd name="T6" fmla="*/ 0 w 44"/>
                <a:gd name="T7" fmla="*/ 137 h 163"/>
                <a:gd name="T8" fmla="*/ 6 w 44"/>
                <a:gd name="T9" fmla="*/ 108 h 163"/>
                <a:gd name="T10" fmla="*/ 4 w 44"/>
                <a:gd name="T11" fmla="*/ 64 h 163"/>
                <a:gd name="T12" fmla="*/ 8 w 44"/>
                <a:gd name="T13" fmla="*/ 38 h 163"/>
                <a:gd name="T14" fmla="*/ 16 w 44"/>
                <a:gd name="T15" fmla="*/ 15 h 163"/>
                <a:gd name="T16" fmla="*/ 25 w 44"/>
                <a:gd name="T17" fmla="*/ 0 h 163"/>
                <a:gd name="T18" fmla="*/ 35 w 44"/>
                <a:gd name="T19" fmla="*/ 0 h 163"/>
                <a:gd name="T20" fmla="*/ 38 w 44"/>
                <a:gd name="T21" fmla="*/ 19 h 163"/>
                <a:gd name="T22" fmla="*/ 38 w 44"/>
                <a:gd name="T23" fmla="*/ 57 h 163"/>
                <a:gd name="T24" fmla="*/ 44 w 44"/>
                <a:gd name="T25" fmla="*/ 76 h 163"/>
                <a:gd name="T26" fmla="*/ 40 w 44"/>
                <a:gd name="T27" fmla="*/ 112 h 163"/>
                <a:gd name="T28" fmla="*/ 40 w 44"/>
                <a:gd name="T29" fmla="*/ 129 h 163"/>
                <a:gd name="T30" fmla="*/ 40 w 44"/>
                <a:gd name="T31" fmla="*/ 148 h 163"/>
                <a:gd name="T32" fmla="*/ 35 w 44"/>
                <a:gd name="T33" fmla="*/ 159 h 163"/>
                <a:gd name="T34" fmla="*/ 25 w 44"/>
                <a:gd name="T35" fmla="*/ 163 h 163"/>
                <a:gd name="T36" fmla="*/ 25 w 44"/>
                <a:gd name="T3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63">
                  <a:moveTo>
                    <a:pt x="25" y="163"/>
                  </a:moveTo>
                  <a:lnTo>
                    <a:pt x="17" y="163"/>
                  </a:lnTo>
                  <a:lnTo>
                    <a:pt x="6" y="154"/>
                  </a:lnTo>
                  <a:lnTo>
                    <a:pt x="0" y="137"/>
                  </a:lnTo>
                  <a:lnTo>
                    <a:pt x="6" y="108"/>
                  </a:lnTo>
                  <a:lnTo>
                    <a:pt x="4" y="64"/>
                  </a:lnTo>
                  <a:lnTo>
                    <a:pt x="8" y="38"/>
                  </a:lnTo>
                  <a:lnTo>
                    <a:pt x="16" y="15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38" y="19"/>
                  </a:lnTo>
                  <a:lnTo>
                    <a:pt x="38" y="57"/>
                  </a:lnTo>
                  <a:lnTo>
                    <a:pt x="44" y="76"/>
                  </a:lnTo>
                  <a:lnTo>
                    <a:pt x="40" y="112"/>
                  </a:lnTo>
                  <a:lnTo>
                    <a:pt x="40" y="129"/>
                  </a:lnTo>
                  <a:lnTo>
                    <a:pt x="40" y="148"/>
                  </a:lnTo>
                  <a:lnTo>
                    <a:pt x="35" y="159"/>
                  </a:lnTo>
                  <a:lnTo>
                    <a:pt x="25" y="163"/>
                  </a:lnTo>
                  <a:lnTo>
                    <a:pt x="25" y="16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2" name="Freeform 180"/>
            <p:cNvSpPr>
              <a:spLocks/>
            </p:cNvSpPr>
            <p:nvPr/>
          </p:nvSpPr>
          <p:spPr bwMode="auto">
            <a:xfrm>
              <a:off x="4179" y="670"/>
              <a:ext cx="10" cy="19"/>
            </a:xfrm>
            <a:custGeom>
              <a:avLst/>
              <a:gdLst>
                <a:gd name="T0" fmla="*/ 3 w 21"/>
                <a:gd name="T1" fmla="*/ 28 h 38"/>
                <a:gd name="T2" fmla="*/ 0 w 21"/>
                <a:gd name="T3" fmla="*/ 13 h 38"/>
                <a:gd name="T4" fmla="*/ 1 w 21"/>
                <a:gd name="T5" fmla="*/ 2 h 38"/>
                <a:gd name="T6" fmla="*/ 9 w 21"/>
                <a:gd name="T7" fmla="*/ 0 h 38"/>
                <a:gd name="T8" fmla="*/ 19 w 21"/>
                <a:gd name="T9" fmla="*/ 11 h 38"/>
                <a:gd name="T10" fmla="*/ 21 w 21"/>
                <a:gd name="T11" fmla="*/ 23 h 38"/>
                <a:gd name="T12" fmla="*/ 19 w 21"/>
                <a:gd name="T13" fmla="*/ 34 h 38"/>
                <a:gd name="T14" fmla="*/ 13 w 21"/>
                <a:gd name="T15" fmla="*/ 38 h 38"/>
                <a:gd name="T16" fmla="*/ 3 w 21"/>
                <a:gd name="T17" fmla="*/ 28 h 38"/>
                <a:gd name="T18" fmla="*/ 3 w 21"/>
                <a:gd name="T1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8">
                  <a:moveTo>
                    <a:pt x="3" y="28"/>
                  </a:moveTo>
                  <a:lnTo>
                    <a:pt x="0" y="13"/>
                  </a:lnTo>
                  <a:lnTo>
                    <a:pt x="1" y="2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21" y="23"/>
                  </a:lnTo>
                  <a:lnTo>
                    <a:pt x="19" y="34"/>
                  </a:lnTo>
                  <a:lnTo>
                    <a:pt x="13" y="38"/>
                  </a:lnTo>
                  <a:lnTo>
                    <a:pt x="3" y="28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3" name="Freeform 181"/>
            <p:cNvSpPr>
              <a:spLocks/>
            </p:cNvSpPr>
            <p:nvPr/>
          </p:nvSpPr>
          <p:spPr bwMode="auto">
            <a:xfrm>
              <a:off x="4127" y="674"/>
              <a:ext cx="7" cy="10"/>
            </a:xfrm>
            <a:custGeom>
              <a:avLst/>
              <a:gdLst>
                <a:gd name="T0" fmla="*/ 2 w 15"/>
                <a:gd name="T1" fmla="*/ 19 h 21"/>
                <a:gd name="T2" fmla="*/ 0 w 15"/>
                <a:gd name="T3" fmla="*/ 10 h 21"/>
                <a:gd name="T4" fmla="*/ 2 w 15"/>
                <a:gd name="T5" fmla="*/ 2 h 21"/>
                <a:gd name="T6" fmla="*/ 8 w 15"/>
                <a:gd name="T7" fmla="*/ 0 h 21"/>
                <a:gd name="T8" fmla="*/ 13 w 15"/>
                <a:gd name="T9" fmla="*/ 4 h 21"/>
                <a:gd name="T10" fmla="*/ 15 w 15"/>
                <a:gd name="T11" fmla="*/ 14 h 21"/>
                <a:gd name="T12" fmla="*/ 8 w 15"/>
                <a:gd name="T13" fmla="*/ 21 h 21"/>
                <a:gd name="T14" fmla="*/ 2 w 15"/>
                <a:gd name="T15" fmla="*/ 19 h 21"/>
                <a:gd name="T16" fmla="*/ 2 w 15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1">
                  <a:moveTo>
                    <a:pt x="2" y="19"/>
                  </a:moveTo>
                  <a:lnTo>
                    <a:pt x="0" y="10"/>
                  </a:lnTo>
                  <a:lnTo>
                    <a:pt x="2" y="2"/>
                  </a:lnTo>
                  <a:lnTo>
                    <a:pt x="8" y="0"/>
                  </a:lnTo>
                  <a:lnTo>
                    <a:pt x="13" y="4"/>
                  </a:lnTo>
                  <a:lnTo>
                    <a:pt x="15" y="14"/>
                  </a:lnTo>
                  <a:lnTo>
                    <a:pt x="8" y="21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4" name="Freeform 182"/>
            <p:cNvSpPr>
              <a:spLocks/>
            </p:cNvSpPr>
            <p:nvPr/>
          </p:nvSpPr>
          <p:spPr bwMode="auto">
            <a:xfrm>
              <a:off x="4078" y="646"/>
              <a:ext cx="52" cy="34"/>
            </a:xfrm>
            <a:custGeom>
              <a:avLst/>
              <a:gdLst>
                <a:gd name="T0" fmla="*/ 105 w 105"/>
                <a:gd name="T1" fmla="*/ 14 h 69"/>
                <a:gd name="T2" fmla="*/ 91 w 105"/>
                <a:gd name="T3" fmla="*/ 0 h 69"/>
                <a:gd name="T4" fmla="*/ 80 w 105"/>
                <a:gd name="T5" fmla="*/ 0 h 69"/>
                <a:gd name="T6" fmla="*/ 63 w 105"/>
                <a:gd name="T7" fmla="*/ 4 h 69"/>
                <a:gd name="T8" fmla="*/ 42 w 105"/>
                <a:gd name="T9" fmla="*/ 10 h 69"/>
                <a:gd name="T10" fmla="*/ 27 w 105"/>
                <a:gd name="T11" fmla="*/ 8 h 69"/>
                <a:gd name="T12" fmla="*/ 11 w 105"/>
                <a:gd name="T13" fmla="*/ 14 h 69"/>
                <a:gd name="T14" fmla="*/ 0 w 105"/>
                <a:gd name="T15" fmla="*/ 27 h 69"/>
                <a:gd name="T16" fmla="*/ 2 w 105"/>
                <a:gd name="T17" fmla="*/ 50 h 69"/>
                <a:gd name="T18" fmla="*/ 15 w 105"/>
                <a:gd name="T19" fmla="*/ 63 h 69"/>
                <a:gd name="T20" fmla="*/ 38 w 105"/>
                <a:gd name="T21" fmla="*/ 69 h 69"/>
                <a:gd name="T22" fmla="*/ 61 w 105"/>
                <a:gd name="T23" fmla="*/ 61 h 69"/>
                <a:gd name="T24" fmla="*/ 84 w 105"/>
                <a:gd name="T25" fmla="*/ 50 h 69"/>
                <a:gd name="T26" fmla="*/ 99 w 105"/>
                <a:gd name="T27" fmla="*/ 40 h 69"/>
                <a:gd name="T28" fmla="*/ 105 w 105"/>
                <a:gd name="T29" fmla="*/ 33 h 69"/>
                <a:gd name="T30" fmla="*/ 105 w 105"/>
                <a:gd name="T31" fmla="*/ 14 h 69"/>
                <a:gd name="T32" fmla="*/ 105 w 105"/>
                <a:gd name="T33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69">
                  <a:moveTo>
                    <a:pt x="105" y="14"/>
                  </a:moveTo>
                  <a:lnTo>
                    <a:pt x="91" y="0"/>
                  </a:lnTo>
                  <a:lnTo>
                    <a:pt x="80" y="0"/>
                  </a:lnTo>
                  <a:lnTo>
                    <a:pt x="63" y="4"/>
                  </a:lnTo>
                  <a:lnTo>
                    <a:pt x="42" y="10"/>
                  </a:lnTo>
                  <a:lnTo>
                    <a:pt x="27" y="8"/>
                  </a:lnTo>
                  <a:lnTo>
                    <a:pt x="11" y="14"/>
                  </a:lnTo>
                  <a:lnTo>
                    <a:pt x="0" y="27"/>
                  </a:lnTo>
                  <a:lnTo>
                    <a:pt x="2" y="50"/>
                  </a:lnTo>
                  <a:lnTo>
                    <a:pt x="15" y="63"/>
                  </a:lnTo>
                  <a:lnTo>
                    <a:pt x="38" y="69"/>
                  </a:lnTo>
                  <a:lnTo>
                    <a:pt x="61" y="61"/>
                  </a:lnTo>
                  <a:lnTo>
                    <a:pt x="84" y="50"/>
                  </a:lnTo>
                  <a:lnTo>
                    <a:pt x="99" y="40"/>
                  </a:lnTo>
                  <a:lnTo>
                    <a:pt x="105" y="33"/>
                  </a:lnTo>
                  <a:lnTo>
                    <a:pt x="105" y="14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5" name="Freeform 183"/>
            <p:cNvSpPr>
              <a:spLocks/>
            </p:cNvSpPr>
            <p:nvPr/>
          </p:nvSpPr>
          <p:spPr bwMode="auto">
            <a:xfrm>
              <a:off x="4193" y="626"/>
              <a:ext cx="88" cy="58"/>
            </a:xfrm>
            <a:custGeom>
              <a:avLst/>
              <a:gdLst>
                <a:gd name="T0" fmla="*/ 0 w 175"/>
                <a:gd name="T1" fmla="*/ 46 h 116"/>
                <a:gd name="T2" fmla="*/ 36 w 175"/>
                <a:gd name="T3" fmla="*/ 55 h 116"/>
                <a:gd name="T4" fmla="*/ 70 w 175"/>
                <a:gd name="T5" fmla="*/ 52 h 116"/>
                <a:gd name="T6" fmla="*/ 95 w 175"/>
                <a:gd name="T7" fmla="*/ 36 h 116"/>
                <a:gd name="T8" fmla="*/ 88 w 175"/>
                <a:gd name="T9" fmla="*/ 25 h 116"/>
                <a:gd name="T10" fmla="*/ 108 w 175"/>
                <a:gd name="T11" fmla="*/ 23 h 116"/>
                <a:gd name="T12" fmla="*/ 105 w 175"/>
                <a:gd name="T13" fmla="*/ 14 h 116"/>
                <a:gd name="T14" fmla="*/ 129 w 175"/>
                <a:gd name="T15" fmla="*/ 19 h 116"/>
                <a:gd name="T16" fmla="*/ 143 w 175"/>
                <a:gd name="T17" fmla="*/ 0 h 116"/>
                <a:gd name="T18" fmla="*/ 162 w 175"/>
                <a:gd name="T19" fmla="*/ 2 h 116"/>
                <a:gd name="T20" fmla="*/ 169 w 175"/>
                <a:gd name="T21" fmla="*/ 14 h 116"/>
                <a:gd name="T22" fmla="*/ 173 w 175"/>
                <a:gd name="T23" fmla="*/ 33 h 116"/>
                <a:gd name="T24" fmla="*/ 175 w 175"/>
                <a:gd name="T25" fmla="*/ 63 h 116"/>
                <a:gd name="T26" fmla="*/ 169 w 175"/>
                <a:gd name="T27" fmla="*/ 99 h 116"/>
                <a:gd name="T28" fmla="*/ 156 w 175"/>
                <a:gd name="T29" fmla="*/ 113 h 116"/>
                <a:gd name="T30" fmla="*/ 135 w 175"/>
                <a:gd name="T31" fmla="*/ 116 h 116"/>
                <a:gd name="T32" fmla="*/ 101 w 175"/>
                <a:gd name="T33" fmla="*/ 109 h 116"/>
                <a:gd name="T34" fmla="*/ 69 w 175"/>
                <a:gd name="T35" fmla="*/ 97 h 116"/>
                <a:gd name="T36" fmla="*/ 48 w 175"/>
                <a:gd name="T37" fmla="*/ 84 h 116"/>
                <a:gd name="T38" fmla="*/ 27 w 175"/>
                <a:gd name="T39" fmla="*/ 74 h 116"/>
                <a:gd name="T40" fmla="*/ 15 w 175"/>
                <a:gd name="T41" fmla="*/ 61 h 116"/>
                <a:gd name="T42" fmla="*/ 0 w 175"/>
                <a:gd name="T43" fmla="*/ 46 h 116"/>
                <a:gd name="T44" fmla="*/ 0 w 175"/>
                <a:gd name="T45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5" h="116">
                  <a:moveTo>
                    <a:pt x="0" y="46"/>
                  </a:moveTo>
                  <a:lnTo>
                    <a:pt x="36" y="55"/>
                  </a:lnTo>
                  <a:lnTo>
                    <a:pt x="70" y="52"/>
                  </a:lnTo>
                  <a:lnTo>
                    <a:pt x="95" y="36"/>
                  </a:lnTo>
                  <a:lnTo>
                    <a:pt x="88" y="25"/>
                  </a:lnTo>
                  <a:lnTo>
                    <a:pt x="108" y="23"/>
                  </a:lnTo>
                  <a:lnTo>
                    <a:pt x="105" y="14"/>
                  </a:lnTo>
                  <a:lnTo>
                    <a:pt x="129" y="19"/>
                  </a:lnTo>
                  <a:lnTo>
                    <a:pt x="143" y="0"/>
                  </a:lnTo>
                  <a:lnTo>
                    <a:pt x="162" y="2"/>
                  </a:lnTo>
                  <a:lnTo>
                    <a:pt x="169" y="14"/>
                  </a:lnTo>
                  <a:lnTo>
                    <a:pt x="173" y="33"/>
                  </a:lnTo>
                  <a:lnTo>
                    <a:pt x="175" y="63"/>
                  </a:lnTo>
                  <a:lnTo>
                    <a:pt x="169" y="99"/>
                  </a:lnTo>
                  <a:lnTo>
                    <a:pt x="156" y="113"/>
                  </a:lnTo>
                  <a:lnTo>
                    <a:pt x="135" y="116"/>
                  </a:lnTo>
                  <a:lnTo>
                    <a:pt x="101" y="109"/>
                  </a:lnTo>
                  <a:lnTo>
                    <a:pt x="69" y="97"/>
                  </a:lnTo>
                  <a:lnTo>
                    <a:pt x="48" y="84"/>
                  </a:lnTo>
                  <a:lnTo>
                    <a:pt x="27" y="74"/>
                  </a:lnTo>
                  <a:lnTo>
                    <a:pt x="15" y="6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6" name="Freeform 184"/>
            <p:cNvSpPr>
              <a:spLocks/>
            </p:cNvSpPr>
            <p:nvPr/>
          </p:nvSpPr>
          <p:spPr bwMode="auto">
            <a:xfrm>
              <a:off x="4159" y="694"/>
              <a:ext cx="49" cy="25"/>
            </a:xfrm>
            <a:custGeom>
              <a:avLst/>
              <a:gdLst>
                <a:gd name="T0" fmla="*/ 17 w 99"/>
                <a:gd name="T1" fmla="*/ 40 h 52"/>
                <a:gd name="T2" fmla="*/ 26 w 99"/>
                <a:gd name="T3" fmla="*/ 21 h 52"/>
                <a:gd name="T4" fmla="*/ 43 w 99"/>
                <a:gd name="T5" fmla="*/ 17 h 52"/>
                <a:gd name="T6" fmla="*/ 57 w 99"/>
                <a:gd name="T7" fmla="*/ 17 h 52"/>
                <a:gd name="T8" fmla="*/ 78 w 99"/>
                <a:gd name="T9" fmla="*/ 10 h 52"/>
                <a:gd name="T10" fmla="*/ 85 w 99"/>
                <a:gd name="T11" fmla="*/ 0 h 52"/>
                <a:gd name="T12" fmla="*/ 91 w 99"/>
                <a:gd name="T13" fmla="*/ 16 h 52"/>
                <a:gd name="T14" fmla="*/ 85 w 99"/>
                <a:gd name="T15" fmla="*/ 31 h 52"/>
                <a:gd name="T16" fmla="*/ 99 w 99"/>
                <a:gd name="T17" fmla="*/ 44 h 52"/>
                <a:gd name="T18" fmla="*/ 83 w 99"/>
                <a:gd name="T19" fmla="*/ 50 h 52"/>
                <a:gd name="T20" fmla="*/ 53 w 99"/>
                <a:gd name="T21" fmla="*/ 46 h 52"/>
                <a:gd name="T22" fmla="*/ 24 w 99"/>
                <a:gd name="T23" fmla="*/ 48 h 52"/>
                <a:gd name="T24" fmla="*/ 9 w 99"/>
                <a:gd name="T25" fmla="*/ 52 h 52"/>
                <a:gd name="T26" fmla="*/ 0 w 99"/>
                <a:gd name="T27" fmla="*/ 44 h 52"/>
                <a:gd name="T28" fmla="*/ 17 w 99"/>
                <a:gd name="T29" fmla="*/ 40 h 52"/>
                <a:gd name="T30" fmla="*/ 17 w 99"/>
                <a:gd name="T3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52">
                  <a:moveTo>
                    <a:pt x="17" y="40"/>
                  </a:moveTo>
                  <a:lnTo>
                    <a:pt x="26" y="21"/>
                  </a:lnTo>
                  <a:lnTo>
                    <a:pt x="43" y="17"/>
                  </a:lnTo>
                  <a:lnTo>
                    <a:pt x="57" y="17"/>
                  </a:lnTo>
                  <a:lnTo>
                    <a:pt x="78" y="10"/>
                  </a:lnTo>
                  <a:lnTo>
                    <a:pt x="85" y="0"/>
                  </a:lnTo>
                  <a:lnTo>
                    <a:pt x="91" y="16"/>
                  </a:lnTo>
                  <a:lnTo>
                    <a:pt x="85" y="31"/>
                  </a:lnTo>
                  <a:lnTo>
                    <a:pt x="99" y="44"/>
                  </a:lnTo>
                  <a:lnTo>
                    <a:pt x="83" y="50"/>
                  </a:lnTo>
                  <a:lnTo>
                    <a:pt x="53" y="46"/>
                  </a:lnTo>
                  <a:lnTo>
                    <a:pt x="24" y="48"/>
                  </a:lnTo>
                  <a:lnTo>
                    <a:pt x="9" y="52"/>
                  </a:lnTo>
                  <a:lnTo>
                    <a:pt x="0" y="44"/>
                  </a:lnTo>
                  <a:lnTo>
                    <a:pt x="17" y="40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7" name="Freeform 185"/>
            <p:cNvSpPr>
              <a:spLocks/>
            </p:cNvSpPr>
            <p:nvPr/>
          </p:nvSpPr>
          <p:spPr bwMode="auto">
            <a:xfrm>
              <a:off x="4128" y="697"/>
              <a:ext cx="37" cy="22"/>
            </a:xfrm>
            <a:custGeom>
              <a:avLst/>
              <a:gdLst>
                <a:gd name="T0" fmla="*/ 0 w 72"/>
                <a:gd name="T1" fmla="*/ 0 h 44"/>
                <a:gd name="T2" fmla="*/ 0 w 72"/>
                <a:gd name="T3" fmla="*/ 11 h 44"/>
                <a:gd name="T4" fmla="*/ 9 w 72"/>
                <a:gd name="T5" fmla="*/ 28 h 44"/>
                <a:gd name="T6" fmla="*/ 21 w 72"/>
                <a:gd name="T7" fmla="*/ 36 h 44"/>
                <a:gd name="T8" fmla="*/ 36 w 72"/>
                <a:gd name="T9" fmla="*/ 42 h 44"/>
                <a:gd name="T10" fmla="*/ 53 w 72"/>
                <a:gd name="T11" fmla="*/ 44 h 44"/>
                <a:gd name="T12" fmla="*/ 72 w 72"/>
                <a:gd name="T13" fmla="*/ 44 h 44"/>
                <a:gd name="T14" fmla="*/ 61 w 72"/>
                <a:gd name="T15" fmla="*/ 34 h 44"/>
                <a:gd name="T16" fmla="*/ 23 w 72"/>
                <a:gd name="T17" fmla="*/ 4 h 44"/>
                <a:gd name="T18" fmla="*/ 0 w 72"/>
                <a:gd name="T19" fmla="*/ 0 h 44"/>
                <a:gd name="T20" fmla="*/ 0 w 72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44">
                  <a:moveTo>
                    <a:pt x="0" y="0"/>
                  </a:moveTo>
                  <a:lnTo>
                    <a:pt x="0" y="11"/>
                  </a:lnTo>
                  <a:lnTo>
                    <a:pt x="9" y="28"/>
                  </a:lnTo>
                  <a:lnTo>
                    <a:pt x="21" y="36"/>
                  </a:lnTo>
                  <a:lnTo>
                    <a:pt x="36" y="42"/>
                  </a:lnTo>
                  <a:lnTo>
                    <a:pt x="53" y="44"/>
                  </a:lnTo>
                  <a:lnTo>
                    <a:pt x="72" y="44"/>
                  </a:lnTo>
                  <a:lnTo>
                    <a:pt x="61" y="34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8" name="Freeform 186"/>
            <p:cNvSpPr>
              <a:spLocks/>
            </p:cNvSpPr>
            <p:nvPr/>
          </p:nvSpPr>
          <p:spPr bwMode="auto">
            <a:xfrm>
              <a:off x="4154" y="787"/>
              <a:ext cx="39" cy="18"/>
            </a:xfrm>
            <a:custGeom>
              <a:avLst/>
              <a:gdLst>
                <a:gd name="T0" fmla="*/ 4 w 78"/>
                <a:gd name="T1" fmla="*/ 5 h 36"/>
                <a:gd name="T2" fmla="*/ 23 w 78"/>
                <a:gd name="T3" fmla="*/ 0 h 36"/>
                <a:gd name="T4" fmla="*/ 55 w 78"/>
                <a:gd name="T5" fmla="*/ 2 h 36"/>
                <a:gd name="T6" fmla="*/ 74 w 78"/>
                <a:gd name="T7" fmla="*/ 9 h 36"/>
                <a:gd name="T8" fmla="*/ 78 w 78"/>
                <a:gd name="T9" fmla="*/ 24 h 36"/>
                <a:gd name="T10" fmla="*/ 74 w 78"/>
                <a:gd name="T11" fmla="*/ 36 h 36"/>
                <a:gd name="T12" fmla="*/ 55 w 78"/>
                <a:gd name="T13" fmla="*/ 28 h 36"/>
                <a:gd name="T14" fmla="*/ 27 w 78"/>
                <a:gd name="T15" fmla="*/ 22 h 36"/>
                <a:gd name="T16" fmla="*/ 0 w 78"/>
                <a:gd name="T17" fmla="*/ 22 h 36"/>
                <a:gd name="T18" fmla="*/ 4 w 78"/>
                <a:gd name="T19" fmla="*/ 5 h 36"/>
                <a:gd name="T20" fmla="*/ 4 w 78"/>
                <a:gd name="T2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36">
                  <a:moveTo>
                    <a:pt x="4" y="5"/>
                  </a:moveTo>
                  <a:lnTo>
                    <a:pt x="23" y="0"/>
                  </a:lnTo>
                  <a:lnTo>
                    <a:pt x="55" y="2"/>
                  </a:lnTo>
                  <a:lnTo>
                    <a:pt x="74" y="9"/>
                  </a:lnTo>
                  <a:lnTo>
                    <a:pt x="78" y="24"/>
                  </a:lnTo>
                  <a:lnTo>
                    <a:pt x="74" y="36"/>
                  </a:lnTo>
                  <a:lnTo>
                    <a:pt x="55" y="28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99" name="Freeform 187"/>
            <p:cNvSpPr>
              <a:spLocks/>
            </p:cNvSpPr>
            <p:nvPr/>
          </p:nvSpPr>
          <p:spPr bwMode="auto">
            <a:xfrm>
              <a:off x="4193" y="736"/>
              <a:ext cx="22" cy="16"/>
            </a:xfrm>
            <a:custGeom>
              <a:avLst/>
              <a:gdLst>
                <a:gd name="T0" fmla="*/ 0 w 44"/>
                <a:gd name="T1" fmla="*/ 28 h 30"/>
                <a:gd name="T2" fmla="*/ 27 w 44"/>
                <a:gd name="T3" fmla="*/ 13 h 30"/>
                <a:gd name="T4" fmla="*/ 44 w 44"/>
                <a:gd name="T5" fmla="*/ 0 h 30"/>
                <a:gd name="T6" fmla="*/ 42 w 44"/>
                <a:gd name="T7" fmla="*/ 15 h 30"/>
                <a:gd name="T8" fmla="*/ 27 w 44"/>
                <a:gd name="T9" fmla="*/ 28 h 30"/>
                <a:gd name="T10" fmla="*/ 6 w 44"/>
                <a:gd name="T11" fmla="*/ 30 h 30"/>
                <a:gd name="T12" fmla="*/ 0 w 44"/>
                <a:gd name="T13" fmla="*/ 28 h 30"/>
                <a:gd name="T14" fmla="*/ 0 w 44"/>
                <a:gd name="T1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0">
                  <a:moveTo>
                    <a:pt x="0" y="28"/>
                  </a:moveTo>
                  <a:lnTo>
                    <a:pt x="27" y="13"/>
                  </a:lnTo>
                  <a:lnTo>
                    <a:pt x="44" y="0"/>
                  </a:lnTo>
                  <a:lnTo>
                    <a:pt x="42" y="15"/>
                  </a:lnTo>
                  <a:lnTo>
                    <a:pt x="27" y="28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0" name="Freeform 188"/>
            <p:cNvSpPr>
              <a:spLocks/>
            </p:cNvSpPr>
            <p:nvPr/>
          </p:nvSpPr>
          <p:spPr bwMode="auto">
            <a:xfrm>
              <a:off x="4091" y="406"/>
              <a:ext cx="148" cy="49"/>
            </a:xfrm>
            <a:custGeom>
              <a:avLst/>
              <a:gdLst>
                <a:gd name="T0" fmla="*/ 0 w 294"/>
                <a:gd name="T1" fmla="*/ 76 h 99"/>
                <a:gd name="T2" fmla="*/ 51 w 294"/>
                <a:gd name="T3" fmla="*/ 61 h 99"/>
                <a:gd name="T4" fmla="*/ 17 w 294"/>
                <a:gd name="T5" fmla="*/ 80 h 99"/>
                <a:gd name="T6" fmla="*/ 78 w 294"/>
                <a:gd name="T7" fmla="*/ 63 h 99"/>
                <a:gd name="T8" fmla="*/ 40 w 294"/>
                <a:gd name="T9" fmla="*/ 80 h 99"/>
                <a:gd name="T10" fmla="*/ 78 w 294"/>
                <a:gd name="T11" fmla="*/ 74 h 99"/>
                <a:gd name="T12" fmla="*/ 78 w 294"/>
                <a:gd name="T13" fmla="*/ 78 h 99"/>
                <a:gd name="T14" fmla="*/ 114 w 294"/>
                <a:gd name="T15" fmla="*/ 67 h 99"/>
                <a:gd name="T16" fmla="*/ 154 w 294"/>
                <a:gd name="T17" fmla="*/ 50 h 99"/>
                <a:gd name="T18" fmla="*/ 152 w 294"/>
                <a:gd name="T19" fmla="*/ 63 h 99"/>
                <a:gd name="T20" fmla="*/ 114 w 294"/>
                <a:gd name="T21" fmla="*/ 99 h 99"/>
                <a:gd name="T22" fmla="*/ 163 w 294"/>
                <a:gd name="T23" fmla="*/ 76 h 99"/>
                <a:gd name="T24" fmla="*/ 232 w 294"/>
                <a:gd name="T25" fmla="*/ 71 h 99"/>
                <a:gd name="T26" fmla="*/ 294 w 294"/>
                <a:gd name="T27" fmla="*/ 86 h 99"/>
                <a:gd name="T28" fmla="*/ 253 w 294"/>
                <a:gd name="T29" fmla="*/ 61 h 99"/>
                <a:gd name="T30" fmla="*/ 287 w 294"/>
                <a:gd name="T31" fmla="*/ 65 h 99"/>
                <a:gd name="T32" fmla="*/ 266 w 294"/>
                <a:gd name="T33" fmla="*/ 48 h 99"/>
                <a:gd name="T34" fmla="*/ 292 w 294"/>
                <a:gd name="T35" fmla="*/ 50 h 99"/>
                <a:gd name="T36" fmla="*/ 260 w 294"/>
                <a:gd name="T37" fmla="*/ 29 h 99"/>
                <a:gd name="T38" fmla="*/ 241 w 294"/>
                <a:gd name="T39" fmla="*/ 6 h 99"/>
                <a:gd name="T40" fmla="*/ 239 w 294"/>
                <a:gd name="T41" fmla="*/ 23 h 99"/>
                <a:gd name="T42" fmla="*/ 190 w 294"/>
                <a:gd name="T43" fmla="*/ 0 h 99"/>
                <a:gd name="T44" fmla="*/ 211 w 294"/>
                <a:gd name="T45" fmla="*/ 23 h 99"/>
                <a:gd name="T46" fmla="*/ 157 w 294"/>
                <a:gd name="T47" fmla="*/ 21 h 99"/>
                <a:gd name="T48" fmla="*/ 93 w 294"/>
                <a:gd name="T49" fmla="*/ 29 h 99"/>
                <a:gd name="T50" fmla="*/ 28 w 294"/>
                <a:gd name="T51" fmla="*/ 52 h 99"/>
                <a:gd name="T52" fmla="*/ 0 w 294"/>
                <a:gd name="T53" fmla="*/ 76 h 99"/>
                <a:gd name="T54" fmla="*/ 0 w 294"/>
                <a:gd name="T55" fmla="*/ 7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4" h="99">
                  <a:moveTo>
                    <a:pt x="0" y="76"/>
                  </a:moveTo>
                  <a:lnTo>
                    <a:pt x="51" y="61"/>
                  </a:lnTo>
                  <a:lnTo>
                    <a:pt x="17" y="80"/>
                  </a:lnTo>
                  <a:lnTo>
                    <a:pt x="78" y="63"/>
                  </a:lnTo>
                  <a:lnTo>
                    <a:pt x="40" y="80"/>
                  </a:lnTo>
                  <a:lnTo>
                    <a:pt x="78" y="74"/>
                  </a:lnTo>
                  <a:lnTo>
                    <a:pt x="78" y="78"/>
                  </a:lnTo>
                  <a:lnTo>
                    <a:pt x="114" y="67"/>
                  </a:lnTo>
                  <a:lnTo>
                    <a:pt x="154" y="50"/>
                  </a:lnTo>
                  <a:lnTo>
                    <a:pt x="152" y="63"/>
                  </a:lnTo>
                  <a:lnTo>
                    <a:pt x="114" y="99"/>
                  </a:lnTo>
                  <a:lnTo>
                    <a:pt x="163" y="76"/>
                  </a:lnTo>
                  <a:lnTo>
                    <a:pt x="232" y="71"/>
                  </a:lnTo>
                  <a:lnTo>
                    <a:pt x="294" y="86"/>
                  </a:lnTo>
                  <a:lnTo>
                    <a:pt x="253" y="61"/>
                  </a:lnTo>
                  <a:lnTo>
                    <a:pt x="287" y="65"/>
                  </a:lnTo>
                  <a:lnTo>
                    <a:pt x="266" y="48"/>
                  </a:lnTo>
                  <a:lnTo>
                    <a:pt x="292" y="50"/>
                  </a:lnTo>
                  <a:lnTo>
                    <a:pt x="260" y="29"/>
                  </a:lnTo>
                  <a:lnTo>
                    <a:pt x="241" y="6"/>
                  </a:lnTo>
                  <a:lnTo>
                    <a:pt x="239" y="23"/>
                  </a:lnTo>
                  <a:lnTo>
                    <a:pt x="190" y="0"/>
                  </a:lnTo>
                  <a:lnTo>
                    <a:pt x="211" y="23"/>
                  </a:lnTo>
                  <a:lnTo>
                    <a:pt x="157" y="21"/>
                  </a:lnTo>
                  <a:lnTo>
                    <a:pt x="93" y="29"/>
                  </a:lnTo>
                  <a:lnTo>
                    <a:pt x="28" y="52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1" name="Freeform 189"/>
            <p:cNvSpPr>
              <a:spLocks/>
            </p:cNvSpPr>
            <p:nvPr/>
          </p:nvSpPr>
          <p:spPr bwMode="auto">
            <a:xfrm>
              <a:off x="4263" y="429"/>
              <a:ext cx="46" cy="84"/>
            </a:xfrm>
            <a:custGeom>
              <a:avLst/>
              <a:gdLst>
                <a:gd name="T0" fmla="*/ 34 w 91"/>
                <a:gd name="T1" fmla="*/ 146 h 167"/>
                <a:gd name="T2" fmla="*/ 17 w 91"/>
                <a:gd name="T3" fmla="*/ 125 h 167"/>
                <a:gd name="T4" fmla="*/ 30 w 91"/>
                <a:gd name="T5" fmla="*/ 131 h 167"/>
                <a:gd name="T6" fmla="*/ 9 w 91"/>
                <a:gd name="T7" fmla="*/ 104 h 167"/>
                <a:gd name="T8" fmla="*/ 34 w 91"/>
                <a:gd name="T9" fmla="*/ 114 h 167"/>
                <a:gd name="T10" fmla="*/ 0 w 91"/>
                <a:gd name="T11" fmla="*/ 64 h 167"/>
                <a:gd name="T12" fmla="*/ 21 w 91"/>
                <a:gd name="T13" fmla="*/ 72 h 167"/>
                <a:gd name="T14" fmla="*/ 5 w 91"/>
                <a:gd name="T15" fmla="*/ 53 h 167"/>
                <a:gd name="T16" fmla="*/ 26 w 91"/>
                <a:gd name="T17" fmla="*/ 66 h 167"/>
                <a:gd name="T18" fmla="*/ 19 w 91"/>
                <a:gd name="T19" fmla="*/ 45 h 167"/>
                <a:gd name="T20" fmla="*/ 40 w 91"/>
                <a:gd name="T21" fmla="*/ 59 h 167"/>
                <a:gd name="T22" fmla="*/ 25 w 91"/>
                <a:gd name="T23" fmla="*/ 34 h 167"/>
                <a:gd name="T24" fmla="*/ 49 w 91"/>
                <a:gd name="T25" fmla="*/ 43 h 167"/>
                <a:gd name="T26" fmla="*/ 5 w 91"/>
                <a:gd name="T27" fmla="*/ 0 h 167"/>
                <a:gd name="T28" fmla="*/ 55 w 91"/>
                <a:gd name="T29" fmla="*/ 24 h 167"/>
                <a:gd name="T30" fmla="*/ 78 w 91"/>
                <a:gd name="T31" fmla="*/ 59 h 167"/>
                <a:gd name="T32" fmla="*/ 91 w 91"/>
                <a:gd name="T33" fmla="*/ 106 h 167"/>
                <a:gd name="T34" fmla="*/ 78 w 91"/>
                <a:gd name="T35" fmla="*/ 91 h 167"/>
                <a:gd name="T36" fmla="*/ 87 w 91"/>
                <a:gd name="T37" fmla="*/ 142 h 167"/>
                <a:gd name="T38" fmla="*/ 74 w 91"/>
                <a:gd name="T39" fmla="*/ 112 h 167"/>
                <a:gd name="T40" fmla="*/ 76 w 91"/>
                <a:gd name="T41" fmla="*/ 167 h 167"/>
                <a:gd name="T42" fmla="*/ 66 w 91"/>
                <a:gd name="T43" fmla="*/ 148 h 167"/>
                <a:gd name="T44" fmla="*/ 57 w 91"/>
                <a:gd name="T45" fmla="*/ 78 h 167"/>
                <a:gd name="T46" fmla="*/ 47 w 91"/>
                <a:gd name="T47" fmla="*/ 102 h 167"/>
                <a:gd name="T48" fmla="*/ 34 w 91"/>
                <a:gd name="T49" fmla="*/ 89 h 167"/>
                <a:gd name="T50" fmla="*/ 47 w 91"/>
                <a:gd name="T51" fmla="*/ 118 h 167"/>
                <a:gd name="T52" fmla="*/ 34 w 91"/>
                <a:gd name="T53" fmla="*/ 146 h 167"/>
                <a:gd name="T54" fmla="*/ 34 w 91"/>
                <a:gd name="T55" fmla="*/ 1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167">
                  <a:moveTo>
                    <a:pt x="34" y="146"/>
                  </a:moveTo>
                  <a:lnTo>
                    <a:pt x="17" y="125"/>
                  </a:lnTo>
                  <a:lnTo>
                    <a:pt x="30" y="131"/>
                  </a:lnTo>
                  <a:lnTo>
                    <a:pt x="9" y="104"/>
                  </a:lnTo>
                  <a:lnTo>
                    <a:pt x="34" y="114"/>
                  </a:lnTo>
                  <a:lnTo>
                    <a:pt x="0" y="64"/>
                  </a:lnTo>
                  <a:lnTo>
                    <a:pt x="21" y="72"/>
                  </a:lnTo>
                  <a:lnTo>
                    <a:pt x="5" y="53"/>
                  </a:lnTo>
                  <a:lnTo>
                    <a:pt x="26" y="66"/>
                  </a:lnTo>
                  <a:lnTo>
                    <a:pt x="19" y="45"/>
                  </a:lnTo>
                  <a:lnTo>
                    <a:pt x="40" y="59"/>
                  </a:lnTo>
                  <a:lnTo>
                    <a:pt x="25" y="34"/>
                  </a:lnTo>
                  <a:lnTo>
                    <a:pt x="49" y="43"/>
                  </a:lnTo>
                  <a:lnTo>
                    <a:pt x="5" y="0"/>
                  </a:lnTo>
                  <a:lnTo>
                    <a:pt x="55" y="24"/>
                  </a:lnTo>
                  <a:lnTo>
                    <a:pt x="78" y="59"/>
                  </a:lnTo>
                  <a:lnTo>
                    <a:pt x="91" y="106"/>
                  </a:lnTo>
                  <a:lnTo>
                    <a:pt x="78" y="91"/>
                  </a:lnTo>
                  <a:lnTo>
                    <a:pt x="87" y="142"/>
                  </a:lnTo>
                  <a:lnTo>
                    <a:pt x="74" y="112"/>
                  </a:lnTo>
                  <a:lnTo>
                    <a:pt x="76" y="167"/>
                  </a:lnTo>
                  <a:lnTo>
                    <a:pt x="66" y="148"/>
                  </a:lnTo>
                  <a:lnTo>
                    <a:pt x="57" y="78"/>
                  </a:lnTo>
                  <a:lnTo>
                    <a:pt x="47" y="102"/>
                  </a:lnTo>
                  <a:lnTo>
                    <a:pt x="34" y="89"/>
                  </a:lnTo>
                  <a:lnTo>
                    <a:pt x="47" y="118"/>
                  </a:lnTo>
                  <a:lnTo>
                    <a:pt x="34" y="146"/>
                  </a:lnTo>
                  <a:lnTo>
                    <a:pt x="34" y="14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2" name="Freeform 190"/>
            <p:cNvSpPr>
              <a:spLocks/>
            </p:cNvSpPr>
            <p:nvPr/>
          </p:nvSpPr>
          <p:spPr bwMode="auto">
            <a:xfrm>
              <a:off x="3854" y="866"/>
              <a:ext cx="105" cy="367"/>
            </a:xfrm>
            <a:custGeom>
              <a:avLst/>
              <a:gdLst>
                <a:gd name="T0" fmla="*/ 19 w 211"/>
                <a:gd name="T1" fmla="*/ 734 h 734"/>
                <a:gd name="T2" fmla="*/ 19 w 211"/>
                <a:gd name="T3" fmla="*/ 525 h 734"/>
                <a:gd name="T4" fmla="*/ 0 w 211"/>
                <a:gd name="T5" fmla="*/ 411 h 734"/>
                <a:gd name="T6" fmla="*/ 40 w 211"/>
                <a:gd name="T7" fmla="*/ 327 h 734"/>
                <a:gd name="T8" fmla="*/ 35 w 211"/>
                <a:gd name="T9" fmla="*/ 215 h 734"/>
                <a:gd name="T10" fmla="*/ 56 w 211"/>
                <a:gd name="T11" fmla="*/ 109 h 734"/>
                <a:gd name="T12" fmla="*/ 132 w 211"/>
                <a:gd name="T13" fmla="*/ 0 h 734"/>
                <a:gd name="T14" fmla="*/ 135 w 211"/>
                <a:gd name="T15" fmla="*/ 59 h 734"/>
                <a:gd name="T16" fmla="*/ 196 w 211"/>
                <a:gd name="T17" fmla="*/ 6 h 734"/>
                <a:gd name="T18" fmla="*/ 168 w 211"/>
                <a:gd name="T19" fmla="*/ 65 h 734"/>
                <a:gd name="T20" fmla="*/ 211 w 211"/>
                <a:gd name="T21" fmla="*/ 115 h 734"/>
                <a:gd name="T22" fmla="*/ 97 w 211"/>
                <a:gd name="T23" fmla="*/ 200 h 734"/>
                <a:gd name="T24" fmla="*/ 143 w 211"/>
                <a:gd name="T25" fmla="*/ 670 h 734"/>
                <a:gd name="T26" fmla="*/ 133 w 211"/>
                <a:gd name="T27" fmla="*/ 732 h 734"/>
                <a:gd name="T28" fmla="*/ 19 w 211"/>
                <a:gd name="T29" fmla="*/ 734 h 734"/>
                <a:gd name="T30" fmla="*/ 19 w 211"/>
                <a:gd name="T31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734">
                  <a:moveTo>
                    <a:pt x="19" y="734"/>
                  </a:moveTo>
                  <a:lnTo>
                    <a:pt x="19" y="525"/>
                  </a:lnTo>
                  <a:lnTo>
                    <a:pt x="0" y="411"/>
                  </a:lnTo>
                  <a:lnTo>
                    <a:pt x="40" y="327"/>
                  </a:lnTo>
                  <a:lnTo>
                    <a:pt x="35" y="215"/>
                  </a:lnTo>
                  <a:lnTo>
                    <a:pt x="56" y="109"/>
                  </a:lnTo>
                  <a:lnTo>
                    <a:pt x="132" y="0"/>
                  </a:lnTo>
                  <a:lnTo>
                    <a:pt x="135" y="59"/>
                  </a:lnTo>
                  <a:lnTo>
                    <a:pt x="196" y="6"/>
                  </a:lnTo>
                  <a:lnTo>
                    <a:pt x="168" y="65"/>
                  </a:lnTo>
                  <a:lnTo>
                    <a:pt x="211" y="115"/>
                  </a:lnTo>
                  <a:lnTo>
                    <a:pt x="97" y="200"/>
                  </a:lnTo>
                  <a:lnTo>
                    <a:pt x="143" y="670"/>
                  </a:lnTo>
                  <a:lnTo>
                    <a:pt x="133" y="732"/>
                  </a:lnTo>
                  <a:lnTo>
                    <a:pt x="19" y="734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3" name="Freeform 191"/>
            <p:cNvSpPr>
              <a:spLocks/>
            </p:cNvSpPr>
            <p:nvPr/>
          </p:nvSpPr>
          <p:spPr bwMode="auto">
            <a:xfrm>
              <a:off x="3942" y="850"/>
              <a:ext cx="103" cy="375"/>
            </a:xfrm>
            <a:custGeom>
              <a:avLst/>
              <a:gdLst>
                <a:gd name="T0" fmla="*/ 23 w 206"/>
                <a:gd name="T1" fmla="*/ 751 h 751"/>
                <a:gd name="T2" fmla="*/ 6 w 206"/>
                <a:gd name="T3" fmla="*/ 578 h 751"/>
                <a:gd name="T4" fmla="*/ 0 w 206"/>
                <a:gd name="T5" fmla="*/ 434 h 751"/>
                <a:gd name="T6" fmla="*/ 6 w 206"/>
                <a:gd name="T7" fmla="*/ 261 h 751"/>
                <a:gd name="T8" fmla="*/ 36 w 206"/>
                <a:gd name="T9" fmla="*/ 255 h 751"/>
                <a:gd name="T10" fmla="*/ 21 w 206"/>
                <a:gd name="T11" fmla="*/ 205 h 751"/>
                <a:gd name="T12" fmla="*/ 86 w 206"/>
                <a:gd name="T13" fmla="*/ 183 h 751"/>
                <a:gd name="T14" fmla="*/ 71 w 206"/>
                <a:gd name="T15" fmla="*/ 120 h 751"/>
                <a:gd name="T16" fmla="*/ 114 w 206"/>
                <a:gd name="T17" fmla="*/ 86 h 751"/>
                <a:gd name="T18" fmla="*/ 169 w 206"/>
                <a:gd name="T19" fmla="*/ 23 h 751"/>
                <a:gd name="T20" fmla="*/ 206 w 206"/>
                <a:gd name="T21" fmla="*/ 0 h 751"/>
                <a:gd name="T22" fmla="*/ 150 w 206"/>
                <a:gd name="T23" fmla="*/ 101 h 751"/>
                <a:gd name="T24" fmla="*/ 91 w 206"/>
                <a:gd name="T25" fmla="*/ 302 h 751"/>
                <a:gd name="T26" fmla="*/ 61 w 206"/>
                <a:gd name="T27" fmla="*/ 586 h 751"/>
                <a:gd name="T28" fmla="*/ 61 w 206"/>
                <a:gd name="T29" fmla="*/ 734 h 751"/>
                <a:gd name="T30" fmla="*/ 23 w 206"/>
                <a:gd name="T31" fmla="*/ 751 h 751"/>
                <a:gd name="T32" fmla="*/ 23 w 206"/>
                <a:gd name="T33" fmla="*/ 75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751">
                  <a:moveTo>
                    <a:pt x="23" y="751"/>
                  </a:moveTo>
                  <a:lnTo>
                    <a:pt x="6" y="578"/>
                  </a:lnTo>
                  <a:lnTo>
                    <a:pt x="0" y="434"/>
                  </a:lnTo>
                  <a:lnTo>
                    <a:pt x="6" y="261"/>
                  </a:lnTo>
                  <a:lnTo>
                    <a:pt x="36" y="255"/>
                  </a:lnTo>
                  <a:lnTo>
                    <a:pt x="21" y="205"/>
                  </a:lnTo>
                  <a:lnTo>
                    <a:pt x="86" y="183"/>
                  </a:lnTo>
                  <a:lnTo>
                    <a:pt x="71" y="120"/>
                  </a:lnTo>
                  <a:lnTo>
                    <a:pt x="114" y="86"/>
                  </a:lnTo>
                  <a:lnTo>
                    <a:pt x="169" y="23"/>
                  </a:lnTo>
                  <a:lnTo>
                    <a:pt x="206" y="0"/>
                  </a:lnTo>
                  <a:lnTo>
                    <a:pt x="150" y="101"/>
                  </a:lnTo>
                  <a:lnTo>
                    <a:pt x="91" y="302"/>
                  </a:lnTo>
                  <a:lnTo>
                    <a:pt x="61" y="586"/>
                  </a:lnTo>
                  <a:lnTo>
                    <a:pt x="61" y="734"/>
                  </a:lnTo>
                  <a:lnTo>
                    <a:pt x="23" y="751"/>
                  </a:lnTo>
                  <a:lnTo>
                    <a:pt x="23" y="75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4" name="Freeform 192"/>
            <p:cNvSpPr>
              <a:spLocks/>
            </p:cNvSpPr>
            <p:nvPr/>
          </p:nvSpPr>
          <p:spPr bwMode="auto">
            <a:xfrm>
              <a:off x="4010" y="807"/>
              <a:ext cx="315" cy="400"/>
            </a:xfrm>
            <a:custGeom>
              <a:avLst/>
              <a:gdLst>
                <a:gd name="T0" fmla="*/ 0 w 631"/>
                <a:gd name="T1" fmla="*/ 800 h 800"/>
                <a:gd name="T2" fmla="*/ 91 w 631"/>
                <a:gd name="T3" fmla="*/ 650 h 800"/>
                <a:gd name="T4" fmla="*/ 202 w 631"/>
                <a:gd name="T5" fmla="*/ 502 h 800"/>
                <a:gd name="T6" fmla="*/ 291 w 631"/>
                <a:gd name="T7" fmla="*/ 382 h 800"/>
                <a:gd name="T8" fmla="*/ 390 w 631"/>
                <a:gd name="T9" fmla="*/ 260 h 800"/>
                <a:gd name="T10" fmla="*/ 491 w 631"/>
                <a:gd name="T11" fmla="*/ 163 h 800"/>
                <a:gd name="T12" fmla="*/ 586 w 631"/>
                <a:gd name="T13" fmla="*/ 68 h 800"/>
                <a:gd name="T14" fmla="*/ 631 w 631"/>
                <a:gd name="T15" fmla="*/ 0 h 800"/>
                <a:gd name="T16" fmla="*/ 628 w 631"/>
                <a:gd name="T17" fmla="*/ 70 h 800"/>
                <a:gd name="T18" fmla="*/ 559 w 631"/>
                <a:gd name="T19" fmla="*/ 195 h 800"/>
                <a:gd name="T20" fmla="*/ 536 w 631"/>
                <a:gd name="T21" fmla="*/ 275 h 800"/>
                <a:gd name="T22" fmla="*/ 420 w 631"/>
                <a:gd name="T23" fmla="*/ 294 h 800"/>
                <a:gd name="T24" fmla="*/ 441 w 631"/>
                <a:gd name="T25" fmla="*/ 349 h 800"/>
                <a:gd name="T26" fmla="*/ 342 w 631"/>
                <a:gd name="T27" fmla="*/ 460 h 800"/>
                <a:gd name="T28" fmla="*/ 219 w 631"/>
                <a:gd name="T29" fmla="*/ 555 h 800"/>
                <a:gd name="T30" fmla="*/ 110 w 631"/>
                <a:gd name="T31" fmla="*/ 682 h 800"/>
                <a:gd name="T32" fmla="*/ 31 w 631"/>
                <a:gd name="T33" fmla="*/ 800 h 800"/>
                <a:gd name="T34" fmla="*/ 0 w 631"/>
                <a:gd name="T35" fmla="*/ 800 h 800"/>
                <a:gd name="T36" fmla="*/ 0 w 631"/>
                <a:gd name="T37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1" h="800">
                  <a:moveTo>
                    <a:pt x="0" y="800"/>
                  </a:moveTo>
                  <a:lnTo>
                    <a:pt x="91" y="650"/>
                  </a:lnTo>
                  <a:lnTo>
                    <a:pt x="202" y="502"/>
                  </a:lnTo>
                  <a:lnTo>
                    <a:pt x="291" y="382"/>
                  </a:lnTo>
                  <a:lnTo>
                    <a:pt x="390" y="260"/>
                  </a:lnTo>
                  <a:lnTo>
                    <a:pt x="491" y="163"/>
                  </a:lnTo>
                  <a:lnTo>
                    <a:pt x="586" y="68"/>
                  </a:lnTo>
                  <a:lnTo>
                    <a:pt x="631" y="0"/>
                  </a:lnTo>
                  <a:lnTo>
                    <a:pt x="628" y="70"/>
                  </a:lnTo>
                  <a:lnTo>
                    <a:pt x="559" y="195"/>
                  </a:lnTo>
                  <a:lnTo>
                    <a:pt x="536" y="275"/>
                  </a:lnTo>
                  <a:lnTo>
                    <a:pt x="420" y="294"/>
                  </a:lnTo>
                  <a:lnTo>
                    <a:pt x="441" y="349"/>
                  </a:lnTo>
                  <a:lnTo>
                    <a:pt x="342" y="460"/>
                  </a:lnTo>
                  <a:lnTo>
                    <a:pt x="219" y="555"/>
                  </a:lnTo>
                  <a:lnTo>
                    <a:pt x="110" y="682"/>
                  </a:lnTo>
                  <a:lnTo>
                    <a:pt x="31" y="800"/>
                  </a:lnTo>
                  <a:lnTo>
                    <a:pt x="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5" name="Freeform 193"/>
            <p:cNvSpPr>
              <a:spLocks/>
            </p:cNvSpPr>
            <p:nvPr/>
          </p:nvSpPr>
          <p:spPr bwMode="auto">
            <a:xfrm>
              <a:off x="4073" y="861"/>
              <a:ext cx="394" cy="320"/>
            </a:xfrm>
            <a:custGeom>
              <a:avLst/>
              <a:gdLst>
                <a:gd name="T0" fmla="*/ 0 w 787"/>
                <a:gd name="T1" fmla="*/ 641 h 641"/>
                <a:gd name="T2" fmla="*/ 131 w 787"/>
                <a:gd name="T3" fmla="*/ 561 h 641"/>
                <a:gd name="T4" fmla="*/ 239 w 787"/>
                <a:gd name="T5" fmla="*/ 460 h 641"/>
                <a:gd name="T6" fmla="*/ 315 w 787"/>
                <a:gd name="T7" fmla="*/ 357 h 641"/>
                <a:gd name="T8" fmla="*/ 405 w 787"/>
                <a:gd name="T9" fmla="*/ 255 h 641"/>
                <a:gd name="T10" fmla="*/ 568 w 787"/>
                <a:gd name="T11" fmla="*/ 202 h 641"/>
                <a:gd name="T12" fmla="*/ 673 w 787"/>
                <a:gd name="T13" fmla="*/ 133 h 641"/>
                <a:gd name="T14" fmla="*/ 787 w 787"/>
                <a:gd name="T15" fmla="*/ 116 h 641"/>
                <a:gd name="T16" fmla="*/ 705 w 787"/>
                <a:gd name="T17" fmla="*/ 74 h 641"/>
                <a:gd name="T18" fmla="*/ 619 w 787"/>
                <a:gd name="T19" fmla="*/ 0 h 641"/>
                <a:gd name="T20" fmla="*/ 553 w 787"/>
                <a:gd name="T21" fmla="*/ 15 h 641"/>
                <a:gd name="T22" fmla="*/ 494 w 787"/>
                <a:gd name="T23" fmla="*/ 72 h 641"/>
                <a:gd name="T24" fmla="*/ 427 w 787"/>
                <a:gd name="T25" fmla="*/ 186 h 641"/>
                <a:gd name="T26" fmla="*/ 355 w 787"/>
                <a:gd name="T27" fmla="*/ 209 h 641"/>
                <a:gd name="T28" fmla="*/ 349 w 787"/>
                <a:gd name="T29" fmla="*/ 255 h 641"/>
                <a:gd name="T30" fmla="*/ 91 w 787"/>
                <a:gd name="T31" fmla="*/ 511 h 641"/>
                <a:gd name="T32" fmla="*/ 0 w 787"/>
                <a:gd name="T33" fmla="*/ 641 h 641"/>
                <a:gd name="T34" fmla="*/ 0 w 787"/>
                <a:gd name="T3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7" h="641">
                  <a:moveTo>
                    <a:pt x="0" y="641"/>
                  </a:moveTo>
                  <a:lnTo>
                    <a:pt x="131" y="561"/>
                  </a:lnTo>
                  <a:lnTo>
                    <a:pt x="239" y="460"/>
                  </a:lnTo>
                  <a:lnTo>
                    <a:pt x="315" y="357"/>
                  </a:lnTo>
                  <a:lnTo>
                    <a:pt x="405" y="255"/>
                  </a:lnTo>
                  <a:lnTo>
                    <a:pt x="568" y="202"/>
                  </a:lnTo>
                  <a:lnTo>
                    <a:pt x="673" y="133"/>
                  </a:lnTo>
                  <a:lnTo>
                    <a:pt x="787" y="116"/>
                  </a:lnTo>
                  <a:lnTo>
                    <a:pt x="705" y="74"/>
                  </a:lnTo>
                  <a:lnTo>
                    <a:pt x="619" y="0"/>
                  </a:lnTo>
                  <a:lnTo>
                    <a:pt x="553" y="15"/>
                  </a:lnTo>
                  <a:lnTo>
                    <a:pt x="494" y="72"/>
                  </a:lnTo>
                  <a:lnTo>
                    <a:pt x="427" y="186"/>
                  </a:lnTo>
                  <a:lnTo>
                    <a:pt x="355" y="209"/>
                  </a:lnTo>
                  <a:lnTo>
                    <a:pt x="349" y="255"/>
                  </a:lnTo>
                  <a:lnTo>
                    <a:pt x="91" y="511"/>
                  </a:lnTo>
                  <a:lnTo>
                    <a:pt x="0" y="641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6" name="Freeform 194"/>
            <p:cNvSpPr>
              <a:spLocks/>
            </p:cNvSpPr>
            <p:nvPr/>
          </p:nvSpPr>
          <p:spPr bwMode="auto">
            <a:xfrm>
              <a:off x="3789" y="1225"/>
              <a:ext cx="376" cy="149"/>
            </a:xfrm>
            <a:custGeom>
              <a:avLst/>
              <a:gdLst>
                <a:gd name="T0" fmla="*/ 0 w 753"/>
                <a:gd name="T1" fmla="*/ 76 h 299"/>
                <a:gd name="T2" fmla="*/ 40 w 753"/>
                <a:gd name="T3" fmla="*/ 160 h 299"/>
                <a:gd name="T4" fmla="*/ 78 w 753"/>
                <a:gd name="T5" fmla="*/ 278 h 299"/>
                <a:gd name="T6" fmla="*/ 150 w 753"/>
                <a:gd name="T7" fmla="*/ 299 h 299"/>
                <a:gd name="T8" fmla="*/ 224 w 753"/>
                <a:gd name="T9" fmla="*/ 268 h 299"/>
                <a:gd name="T10" fmla="*/ 331 w 753"/>
                <a:gd name="T11" fmla="*/ 253 h 299"/>
                <a:gd name="T12" fmla="*/ 264 w 753"/>
                <a:gd name="T13" fmla="*/ 207 h 299"/>
                <a:gd name="T14" fmla="*/ 403 w 753"/>
                <a:gd name="T15" fmla="*/ 225 h 299"/>
                <a:gd name="T16" fmla="*/ 504 w 753"/>
                <a:gd name="T17" fmla="*/ 234 h 299"/>
                <a:gd name="T18" fmla="*/ 443 w 753"/>
                <a:gd name="T19" fmla="*/ 162 h 299"/>
                <a:gd name="T20" fmla="*/ 580 w 753"/>
                <a:gd name="T21" fmla="*/ 179 h 299"/>
                <a:gd name="T22" fmla="*/ 753 w 753"/>
                <a:gd name="T23" fmla="*/ 175 h 299"/>
                <a:gd name="T24" fmla="*/ 700 w 753"/>
                <a:gd name="T25" fmla="*/ 88 h 299"/>
                <a:gd name="T26" fmla="*/ 574 w 753"/>
                <a:gd name="T27" fmla="*/ 8 h 299"/>
                <a:gd name="T28" fmla="*/ 456 w 753"/>
                <a:gd name="T29" fmla="*/ 0 h 299"/>
                <a:gd name="T30" fmla="*/ 194 w 753"/>
                <a:gd name="T31" fmla="*/ 61 h 299"/>
                <a:gd name="T32" fmla="*/ 0 w 753"/>
                <a:gd name="T33" fmla="*/ 76 h 299"/>
                <a:gd name="T34" fmla="*/ 0 w 753"/>
                <a:gd name="T35" fmla="*/ 7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3" h="299">
                  <a:moveTo>
                    <a:pt x="0" y="76"/>
                  </a:moveTo>
                  <a:lnTo>
                    <a:pt x="40" y="160"/>
                  </a:lnTo>
                  <a:lnTo>
                    <a:pt x="78" y="278"/>
                  </a:lnTo>
                  <a:lnTo>
                    <a:pt x="150" y="299"/>
                  </a:lnTo>
                  <a:lnTo>
                    <a:pt x="224" y="268"/>
                  </a:lnTo>
                  <a:lnTo>
                    <a:pt x="331" y="253"/>
                  </a:lnTo>
                  <a:lnTo>
                    <a:pt x="264" y="207"/>
                  </a:lnTo>
                  <a:lnTo>
                    <a:pt x="403" y="225"/>
                  </a:lnTo>
                  <a:lnTo>
                    <a:pt x="504" y="234"/>
                  </a:lnTo>
                  <a:lnTo>
                    <a:pt x="443" y="162"/>
                  </a:lnTo>
                  <a:lnTo>
                    <a:pt x="580" y="179"/>
                  </a:lnTo>
                  <a:lnTo>
                    <a:pt x="753" y="175"/>
                  </a:lnTo>
                  <a:lnTo>
                    <a:pt x="700" y="88"/>
                  </a:lnTo>
                  <a:lnTo>
                    <a:pt x="574" y="8"/>
                  </a:lnTo>
                  <a:lnTo>
                    <a:pt x="456" y="0"/>
                  </a:lnTo>
                  <a:lnTo>
                    <a:pt x="194" y="61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7" name="Freeform 195"/>
            <p:cNvSpPr>
              <a:spLocks/>
            </p:cNvSpPr>
            <p:nvPr/>
          </p:nvSpPr>
          <p:spPr bwMode="auto">
            <a:xfrm>
              <a:off x="4066" y="1194"/>
              <a:ext cx="126" cy="103"/>
            </a:xfrm>
            <a:custGeom>
              <a:avLst/>
              <a:gdLst>
                <a:gd name="T0" fmla="*/ 0 w 253"/>
                <a:gd name="T1" fmla="*/ 25 h 208"/>
                <a:gd name="T2" fmla="*/ 143 w 253"/>
                <a:gd name="T3" fmla="*/ 63 h 208"/>
                <a:gd name="T4" fmla="*/ 213 w 253"/>
                <a:gd name="T5" fmla="*/ 116 h 208"/>
                <a:gd name="T6" fmla="*/ 253 w 253"/>
                <a:gd name="T7" fmla="*/ 208 h 208"/>
                <a:gd name="T8" fmla="*/ 253 w 253"/>
                <a:gd name="T9" fmla="*/ 113 h 208"/>
                <a:gd name="T10" fmla="*/ 240 w 253"/>
                <a:gd name="T11" fmla="*/ 19 h 208"/>
                <a:gd name="T12" fmla="*/ 227 w 253"/>
                <a:gd name="T13" fmla="*/ 97 h 208"/>
                <a:gd name="T14" fmla="*/ 173 w 253"/>
                <a:gd name="T15" fmla="*/ 14 h 208"/>
                <a:gd name="T16" fmla="*/ 162 w 253"/>
                <a:gd name="T17" fmla="*/ 50 h 208"/>
                <a:gd name="T18" fmla="*/ 120 w 253"/>
                <a:gd name="T19" fmla="*/ 0 h 208"/>
                <a:gd name="T20" fmla="*/ 67 w 253"/>
                <a:gd name="T21" fmla="*/ 0 h 208"/>
                <a:gd name="T22" fmla="*/ 0 w 253"/>
                <a:gd name="T23" fmla="*/ 25 h 208"/>
                <a:gd name="T24" fmla="*/ 0 w 253"/>
                <a:gd name="T2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08">
                  <a:moveTo>
                    <a:pt x="0" y="25"/>
                  </a:moveTo>
                  <a:lnTo>
                    <a:pt x="143" y="63"/>
                  </a:lnTo>
                  <a:lnTo>
                    <a:pt x="213" y="116"/>
                  </a:lnTo>
                  <a:lnTo>
                    <a:pt x="253" y="208"/>
                  </a:lnTo>
                  <a:lnTo>
                    <a:pt x="253" y="113"/>
                  </a:lnTo>
                  <a:lnTo>
                    <a:pt x="240" y="19"/>
                  </a:lnTo>
                  <a:lnTo>
                    <a:pt x="227" y="97"/>
                  </a:lnTo>
                  <a:lnTo>
                    <a:pt x="173" y="14"/>
                  </a:lnTo>
                  <a:lnTo>
                    <a:pt x="162" y="50"/>
                  </a:lnTo>
                  <a:lnTo>
                    <a:pt x="120" y="0"/>
                  </a:lnTo>
                  <a:lnTo>
                    <a:pt x="67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8" name="Freeform 196"/>
            <p:cNvSpPr>
              <a:spLocks/>
            </p:cNvSpPr>
            <p:nvPr/>
          </p:nvSpPr>
          <p:spPr bwMode="auto">
            <a:xfrm>
              <a:off x="3855" y="1405"/>
              <a:ext cx="16" cy="17"/>
            </a:xfrm>
            <a:custGeom>
              <a:avLst/>
              <a:gdLst>
                <a:gd name="T0" fmla="*/ 21 w 33"/>
                <a:gd name="T1" fmla="*/ 34 h 34"/>
                <a:gd name="T2" fmla="*/ 8 w 33"/>
                <a:gd name="T3" fmla="*/ 30 h 34"/>
                <a:gd name="T4" fmla="*/ 0 w 33"/>
                <a:gd name="T5" fmla="*/ 20 h 34"/>
                <a:gd name="T6" fmla="*/ 2 w 33"/>
                <a:gd name="T7" fmla="*/ 7 h 34"/>
                <a:gd name="T8" fmla="*/ 15 w 33"/>
                <a:gd name="T9" fmla="*/ 0 h 34"/>
                <a:gd name="T10" fmla="*/ 27 w 33"/>
                <a:gd name="T11" fmla="*/ 3 h 34"/>
                <a:gd name="T12" fmla="*/ 33 w 33"/>
                <a:gd name="T13" fmla="*/ 13 h 34"/>
                <a:gd name="T14" fmla="*/ 31 w 33"/>
                <a:gd name="T15" fmla="*/ 28 h 34"/>
                <a:gd name="T16" fmla="*/ 21 w 33"/>
                <a:gd name="T17" fmla="*/ 34 h 34"/>
                <a:gd name="T18" fmla="*/ 21 w 33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4">
                  <a:moveTo>
                    <a:pt x="21" y="34"/>
                  </a:moveTo>
                  <a:lnTo>
                    <a:pt x="8" y="30"/>
                  </a:lnTo>
                  <a:lnTo>
                    <a:pt x="0" y="20"/>
                  </a:lnTo>
                  <a:lnTo>
                    <a:pt x="2" y="7"/>
                  </a:lnTo>
                  <a:lnTo>
                    <a:pt x="15" y="0"/>
                  </a:lnTo>
                  <a:lnTo>
                    <a:pt x="27" y="3"/>
                  </a:lnTo>
                  <a:lnTo>
                    <a:pt x="33" y="13"/>
                  </a:lnTo>
                  <a:lnTo>
                    <a:pt x="31" y="28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09" name="Freeform 197"/>
            <p:cNvSpPr>
              <a:spLocks/>
            </p:cNvSpPr>
            <p:nvPr/>
          </p:nvSpPr>
          <p:spPr bwMode="auto">
            <a:xfrm>
              <a:off x="3891" y="1400"/>
              <a:ext cx="12" cy="17"/>
            </a:xfrm>
            <a:custGeom>
              <a:avLst/>
              <a:gdLst>
                <a:gd name="T0" fmla="*/ 11 w 24"/>
                <a:gd name="T1" fmla="*/ 34 h 34"/>
                <a:gd name="T2" fmla="*/ 1 w 24"/>
                <a:gd name="T3" fmla="*/ 27 h 34"/>
                <a:gd name="T4" fmla="*/ 0 w 24"/>
                <a:gd name="T5" fmla="*/ 15 h 34"/>
                <a:gd name="T6" fmla="*/ 3 w 24"/>
                <a:gd name="T7" fmla="*/ 2 h 34"/>
                <a:gd name="T8" fmla="*/ 15 w 24"/>
                <a:gd name="T9" fmla="*/ 0 h 34"/>
                <a:gd name="T10" fmla="*/ 24 w 24"/>
                <a:gd name="T11" fmla="*/ 6 h 34"/>
                <a:gd name="T12" fmla="*/ 24 w 24"/>
                <a:gd name="T13" fmla="*/ 19 h 34"/>
                <a:gd name="T14" fmla="*/ 19 w 24"/>
                <a:gd name="T15" fmla="*/ 32 h 34"/>
                <a:gd name="T16" fmla="*/ 11 w 24"/>
                <a:gd name="T17" fmla="*/ 34 h 34"/>
                <a:gd name="T18" fmla="*/ 11 w 24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4">
                  <a:moveTo>
                    <a:pt x="11" y="34"/>
                  </a:moveTo>
                  <a:lnTo>
                    <a:pt x="1" y="27"/>
                  </a:lnTo>
                  <a:lnTo>
                    <a:pt x="0" y="15"/>
                  </a:lnTo>
                  <a:lnTo>
                    <a:pt x="3" y="2"/>
                  </a:lnTo>
                  <a:lnTo>
                    <a:pt x="15" y="0"/>
                  </a:lnTo>
                  <a:lnTo>
                    <a:pt x="24" y="6"/>
                  </a:lnTo>
                  <a:lnTo>
                    <a:pt x="24" y="19"/>
                  </a:lnTo>
                  <a:lnTo>
                    <a:pt x="19" y="32"/>
                  </a:lnTo>
                  <a:lnTo>
                    <a:pt x="11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0" name="Freeform 198"/>
            <p:cNvSpPr>
              <a:spLocks/>
            </p:cNvSpPr>
            <p:nvPr/>
          </p:nvSpPr>
          <p:spPr bwMode="auto">
            <a:xfrm>
              <a:off x="3924" y="1393"/>
              <a:ext cx="12" cy="16"/>
            </a:xfrm>
            <a:custGeom>
              <a:avLst/>
              <a:gdLst>
                <a:gd name="T0" fmla="*/ 2 w 25"/>
                <a:gd name="T1" fmla="*/ 26 h 30"/>
                <a:gd name="T2" fmla="*/ 0 w 25"/>
                <a:gd name="T3" fmla="*/ 13 h 30"/>
                <a:gd name="T4" fmla="*/ 4 w 25"/>
                <a:gd name="T5" fmla="*/ 5 h 30"/>
                <a:gd name="T6" fmla="*/ 15 w 25"/>
                <a:gd name="T7" fmla="*/ 0 h 30"/>
                <a:gd name="T8" fmla="*/ 25 w 25"/>
                <a:gd name="T9" fmla="*/ 7 h 30"/>
                <a:gd name="T10" fmla="*/ 25 w 25"/>
                <a:gd name="T11" fmla="*/ 17 h 30"/>
                <a:gd name="T12" fmla="*/ 17 w 25"/>
                <a:gd name="T13" fmla="*/ 30 h 30"/>
                <a:gd name="T14" fmla="*/ 2 w 25"/>
                <a:gd name="T15" fmla="*/ 26 h 30"/>
                <a:gd name="T16" fmla="*/ 2 w 25"/>
                <a:gd name="T17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0">
                  <a:moveTo>
                    <a:pt x="2" y="26"/>
                  </a:moveTo>
                  <a:lnTo>
                    <a:pt x="0" y="13"/>
                  </a:lnTo>
                  <a:lnTo>
                    <a:pt x="4" y="5"/>
                  </a:lnTo>
                  <a:lnTo>
                    <a:pt x="15" y="0"/>
                  </a:lnTo>
                  <a:lnTo>
                    <a:pt x="25" y="7"/>
                  </a:lnTo>
                  <a:lnTo>
                    <a:pt x="25" y="17"/>
                  </a:lnTo>
                  <a:lnTo>
                    <a:pt x="17" y="30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1" name="Freeform 199"/>
            <p:cNvSpPr>
              <a:spLocks/>
            </p:cNvSpPr>
            <p:nvPr/>
          </p:nvSpPr>
          <p:spPr bwMode="auto">
            <a:xfrm>
              <a:off x="4184" y="1106"/>
              <a:ext cx="249" cy="101"/>
            </a:xfrm>
            <a:custGeom>
              <a:avLst/>
              <a:gdLst>
                <a:gd name="T0" fmla="*/ 0 w 496"/>
                <a:gd name="T1" fmla="*/ 148 h 201"/>
                <a:gd name="T2" fmla="*/ 6 w 496"/>
                <a:gd name="T3" fmla="*/ 98 h 201"/>
                <a:gd name="T4" fmla="*/ 91 w 496"/>
                <a:gd name="T5" fmla="*/ 26 h 201"/>
                <a:gd name="T6" fmla="*/ 203 w 496"/>
                <a:gd name="T7" fmla="*/ 0 h 201"/>
                <a:gd name="T8" fmla="*/ 266 w 496"/>
                <a:gd name="T9" fmla="*/ 0 h 201"/>
                <a:gd name="T10" fmla="*/ 394 w 496"/>
                <a:gd name="T11" fmla="*/ 20 h 201"/>
                <a:gd name="T12" fmla="*/ 401 w 496"/>
                <a:gd name="T13" fmla="*/ 57 h 201"/>
                <a:gd name="T14" fmla="*/ 496 w 496"/>
                <a:gd name="T15" fmla="*/ 81 h 201"/>
                <a:gd name="T16" fmla="*/ 422 w 496"/>
                <a:gd name="T17" fmla="*/ 133 h 201"/>
                <a:gd name="T18" fmla="*/ 452 w 496"/>
                <a:gd name="T19" fmla="*/ 178 h 201"/>
                <a:gd name="T20" fmla="*/ 371 w 496"/>
                <a:gd name="T21" fmla="*/ 201 h 201"/>
                <a:gd name="T22" fmla="*/ 205 w 496"/>
                <a:gd name="T23" fmla="*/ 180 h 201"/>
                <a:gd name="T24" fmla="*/ 106 w 496"/>
                <a:gd name="T25" fmla="*/ 150 h 201"/>
                <a:gd name="T26" fmla="*/ 152 w 496"/>
                <a:gd name="T27" fmla="*/ 201 h 201"/>
                <a:gd name="T28" fmla="*/ 0 w 496"/>
                <a:gd name="T29" fmla="*/ 148 h 201"/>
                <a:gd name="T30" fmla="*/ 0 w 496"/>
                <a:gd name="T31" fmla="*/ 14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" h="201">
                  <a:moveTo>
                    <a:pt x="0" y="148"/>
                  </a:moveTo>
                  <a:lnTo>
                    <a:pt x="6" y="98"/>
                  </a:lnTo>
                  <a:lnTo>
                    <a:pt x="91" y="26"/>
                  </a:lnTo>
                  <a:lnTo>
                    <a:pt x="203" y="0"/>
                  </a:lnTo>
                  <a:lnTo>
                    <a:pt x="266" y="0"/>
                  </a:lnTo>
                  <a:lnTo>
                    <a:pt x="394" y="20"/>
                  </a:lnTo>
                  <a:lnTo>
                    <a:pt x="401" y="57"/>
                  </a:lnTo>
                  <a:lnTo>
                    <a:pt x="496" y="81"/>
                  </a:lnTo>
                  <a:lnTo>
                    <a:pt x="422" y="133"/>
                  </a:lnTo>
                  <a:lnTo>
                    <a:pt x="452" y="178"/>
                  </a:lnTo>
                  <a:lnTo>
                    <a:pt x="371" y="201"/>
                  </a:lnTo>
                  <a:lnTo>
                    <a:pt x="205" y="180"/>
                  </a:lnTo>
                  <a:lnTo>
                    <a:pt x="106" y="150"/>
                  </a:lnTo>
                  <a:lnTo>
                    <a:pt x="152" y="201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2" name="Freeform 200"/>
            <p:cNvSpPr>
              <a:spLocks/>
            </p:cNvSpPr>
            <p:nvPr/>
          </p:nvSpPr>
          <p:spPr bwMode="auto">
            <a:xfrm>
              <a:off x="4200" y="1246"/>
              <a:ext cx="93" cy="70"/>
            </a:xfrm>
            <a:custGeom>
              <a:avLst/>
              <a:gdLst>
                <a:gd name="T0" fmla="*/ 61 w 187"/>
                <a:gd name="T1" fmla="*/ 8 h 141"/>
                <a:gd name="T2" fmla="*/ 56 w 187"/>
                <a:gd name="T3" fmla="*/ 112 h 141"/>
                <a:gd name="T4" fmla="*/ 0 w 187"/>
                <a:gd name="T5" fmla="*/ 105 h 141"/>
                <a:gd name="T6" fmla="*/ 14 w 187"/>
                <a:gd name="T7" fmla="*/ 135 h 141"/>
                <a:gd name="T8" fmla="*/ 67 w 187"/>
                <a:gd name="T9" fmla="*/ 141 h 141"/>
                <a:gd name="T10" fmla="*/ 187 w 187"/>
                <a:gd name="T11" fmla="*/ 112 h 141"/>
                <a:gd name="T12" fmla="*/ 147 w 187"/>
                <a:gd name="T13" fmla="*/ 68 h 141"/>
                <a:gd name="T14" fmla="*/ 92 w 187"/>
                <a:gd name="T15" fmla="*/ 30 h 141"/>
                <a:gd name="T16" fmla="*/ 92 w 187"/>
                <a:gd name="T17" fmla="*/ 0 h 141"/>
                <a:gd name="T18" fmla="*/ 61 w 187"/>
                <a:gd name="T19" fmla="*/ 8 h 141"/>
                <a:gd name="T20" fmla="*/ 61 w 187"/>
                <a:gd name="T21" fmla="*/ 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41">
                  <a:moveTo>
                    <a:pt x="61" y="8"/>
                  </a:moveTo>
                  <a:lnTo>
                    <a:pt x="56" y="112"/>
                  </a:lnTo>
                  <a:lnTo>
                    <a:pt x="0" y="105"/>
                  </a:lnTo>
                  <a:lnTo>
                    <a:pt x="14" y="135"/>
                  </a:lnTo>
                  <a:lnTo>
                    <a:pt x="67" y="141"/>
                  </a:lnTo>
                  <a:lnTo>
                    <a:pt x="187" y="112"/>
                  </a:lnTo>
                  <a:lnTo>
                    <a:pt x="147" y="68"/>
                  </a:lnTo>
                  <a:lnTo>
                    <a:pt x="92" y="30"/>
                  </a:lnTo>
                  <a:lnTo>
                    <a:pt x="92" y="0"/>
                  </a:lnTo>
                  <a:lnTo>
                    <a:pt x="61" y="8"/>
                  </a:lnTo>
                  <a:lnTo>
                    <a:pt x="61" y="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3" name="Freeform 201"/>
            <p:cNvSpPr>
              <a:spLocks/>
            </p:cNvSpPr>
            <p:nvPr/>
          </p:nvSpPr>
          <p:spPr bwMode="auto">
            <a:xfrm>
              <a:off x="4275" y="1011"/>
              <a:ext cx="222" cy="90"/>
            </a:xfrm>
            <a:custGeom>
              <a:avLst/>
              <a:gdLst>
                <a:gd name="T0" fmla="*/ 0 w 444"/>
                <a:gd name="T1" fmla="*/ 143 h 181"/>
                <a:gd name="T2" fmla="*/ 114 w 444"/>
                <a:gd name="T3" fmla="*/ 166 h 181"/>
                <a:gd name="T4" fmla="*/ 271 w 444"/>
                <a:gd name="T5" fmla="*/ 181 h 181"/>
                <a:gd name="T6" fmla="*/ 302 w 444"/>
                <a:gd name="T7" fmla="*/ 175 h 181"/>
                <a:gd name="T8" fmla="*/ 180 w 444"/>
                <a:gd name="T9" fmla="*/ 130 h 181"/>
                <a:gd name="T10" fmla="*/ 302 w 444"/>
                <a:gd name="T11" fmla="*/ 122 h 181"/>
                <a:gd name="T12" fmla="*/ 399 w 444"/>
                <a:gd name="T13" fmla="*/ 90 h 181"/>
                <a:gd name="T14" fmla="*/ 444 w 444"/>
                <a:gd name="T15" fmla="*/ 38 h 181"/>
                <a:gd name="T16" fmla="*/ 363 w 444"/>
                <a:gd name="T17" fmla="*/ 31 h 181"/>
                <a:gd name="T18" fmla="*/ 399 w 444"/>
                <a:gd name="T19" fmla="*/ 0 h 181"/>
                <a:gd name="T20" fmla="*/ 235 w 444"/>
                <a:gd name="T21" fmla="*/ 14 h 181"/>
                <a:gd name="T22" fmla="*/ 121 w 444"/>
                <a:gd name="T23" fmla="*/ 31 h 181"/>
                <a:gd name="T24" fmla="*/ 142 w 444"/>
                <a:gd name="T25" fmla="*/ 67 h 181"/>
                <a:gd name="T26" fmla="*/ 78 w 444"/>
                <a:gd name="T27" fmla="*/ 82 h 181"/>
                <a:gd name="T28" fmla="*/ 91 w 444"/>
                <a:gd name="T29" fmla="*/ 116 h 181"/>
                <a:gd name="T30" fmla="*/ 0 w 444"/>
                <a:gd name="T31" fmla="*/ 143 h 181"/>
                <a:gd name="T32" fmla="*/ 0 w 444"/>
                <a:gd name="T33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4" h="181">
                  <a:moveTo>
                    <a:pt x="0" y="143"/>
                  </a:moveTo>
                  <a:lnTo>
                    <a:pt x="114" y="166"/>
                  </a:lnTo>
                  <a:lnTo>
                    <a:pt x="271" y="181"/>
                  </a:lnTo>
                  <a:lnTo>
                    <a:pt x="302" y="175"/>
                  </a:lnTo>
                  <a:lnTo>
                    <a:pt x="180" y="130"/>
                  </a:lnTo>
                  <a:lnTo>
                    <a:pt x="302" y="122"/>
                  </a:lnTo>
                  <a:lnTo>
                    <a:pt x="399" y="90"/>
                  </a:lnTo>
                  <a:lnTo>
                    <a:pt x="444" y="38"/>
                  </a:lnTo>
                  <a:lnTo>
                    <a:pt x="363" y="31"/>
                  </a:lnTo>
                  <a:lnTo>
                    <a:pt x="399" y="0"/>
                  </a:lnTo>
                  <a:lnTo>
                    <a:pt x="235" y="14"/>
                  </a:lnTo>
                  <a:lnTo>
                    <a:pt x="121" y="31"/>
                  </a:lnTo>
                  <a:lnTo>
                    <a:pt x="142" y="67"/>
                  </a:lnTo>
                  <a:lnTo>
                    <a:pt x="78" y="82"/>
                  </a:lnTo>
                  <a:lnTo>
                    <a:pt x="91" y="116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4" name="Freeform 202"/>
            <p:cNvSpPr>
              <a:spLocks/>
            </p:cNvSpPr>
            <p:nvPr/>
          </p:nvSpPr>
          <p:spPr bwMode="auto">
            <a:xfrm>
              <a:off x="4355" y="933"/>
              <a:ext cx="160" cy="50"/>
            </a:xfrm>
            <a:custGeom>
              <a:avLst/>
              <a:gdLst>
                <a:gd name="T0" fmla="*/ 0 w 322"/>
                <a:gd name="T1" fmla="*/ 99 h 99"/>
                <a:gd name="T2" fmla="*/ 80 w 322"/>
                <a:gd name="T3" fmla="*/ 38 h 99"/>
                <a:gd name="T4" fmla="*/ 118 w 322"/>
                <a:gd name="T5" fmla="*/ 29 h 99"/>
                <a:gd name="T6" fmla="*/ 192 w 322"/>
                <a:gd name="T7" fmla="*/ 0 h 99"/>
                <a:gd name="T8" fmla="*/ 278 w 322"/>
                <a:gd name="T9" fmla="*/ 0 h 99"/>
                <a:gd name="T10" fmla="*/ 322 w 322"/>
                <a:gd name="T11" fmla="*/ 35 h 99"/>
                <a:gd name="T12" fmla="*/ 211 w 322"/>
                <a:gd name="T13" fmla="*/ 29 h 99"/>
                <a:gd name="T14" fmla="*/ 272 w 322"/>
                <a:gd name="T15" fmla="*/ 82 h 99"/>
                <a:gd name="T16" fmla="*/ 126 w 322"/>
                <a:gd name="T17" fmla="*/ 82 h 99"/>
                <a:gd name="T18" fmla="*/ 143 w 322"/>
                <a:gd name="T19" fmla="*/ 99 h 99"/>
                <a:gd name="T20" fmla="*/ 0 w 322"/>
                <a:gd name="T21" fmla="*/ 99 h 99"/>
                <a:gd name="T22" fmla="*/ 0 w 322"/>
                <a:gd name="T2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99">
                  <a:moveTo>
                    <a:pt x="0" y="99"/>
                  </a:moveTo>
                  <a:lnTo>
                    <a:pt x="80" y="38"/>
                  </a:lnTo>
                  <a:lnTo>
                    <a:pt x="118" y="29"/>
                  </a:lnTo>
                  <a:lnTo>
                    <a:pt x="192" y="0"/>
                  </a:lnTo>
                  <a:lnTo>
                    <a:pt x="278" y="0"/>
                  </a:lnTo>
                  <a:lnTo>
                    <a:pt x="322" y="35"/>
                  </a:lnTo>
                  <a:lnTo>
                    <a:pt x="211" y="29"/>
                  </a:lnTo>
                  <a:lnTo>
                    <a:pt x="272" y="82"/>
                  </a:lnTo>
                  <a:lnTo>
                    <a:pt x="126" y="82"/>
                  </a:lnTo>
                  <a:lnTo>
                    <a:pt x="143" y="99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5" name="Freeform 203"/>
            <p:cNvSpPr>
              <a:spLocks/>
            </p:cNvSpPr>
            <p:nvPr/>
          </p:nvSpPr>
          <p:spPr bwMode="auto">
            <a:xfrm>
              <a:off x="3791" y="1440"/>
              <a:ext cx="129" cy="269"/>
            </a:xfrm>
            <a:custGeom>
              <a:avLst/>
              <a:gdLst>
                <a:gd name="T0" fmla="*/ 82 w 258"/>
                <a:gd name="T1" fmla="*/ 15 h 538"/>
                <a:gd name="T2" fmla="*/ 51 w 258"/>
                <a:gd name="T3" fmla="*/ 85 h 538"/>
                <a:gd name="T4" fmla="*/ 93 w 258"/>
                <a:gd name="T5" fmla="*/ 142 h 538"/>
                <a:gd name="T6" fmla="*/ 32 w 258"/>
                <a:gd name="T7" fmla="*/ 198 h 538"/>
                <a:gd name="T8" fmla="*/ 46 w 258"/>
                <a:gd name="T9" fmla="*/ 293 h 538"/>
                <a:gd name="T10" fmla="*/ 0 w 258"/>
                <a:gd name="T11" fmla="*/ 456 h 538"/>
                <a:gd name="T12" fmla="*/ 17 w 258"/>
                <a:gd name="T13" fmla="*/ 513 h 538"/>
                <a:gd name="T14" fmla="*/ 258 w 258"/>
                <a:gd name="T15" fmla="*/ 538 h 538"/>
                <a:gd name="T16" fmla="*/ 198 w 258"/>
                <a:gd name="T17" fmla="*/ 422 h 538"/>
                <a:gd name="T18" fmla="*/ 184 w 258"/>
                <a:gd name="T19" fmla="*/ 0 h 538"/>
                <a:gd name="T20" fmla="*/ 82 w 258"/>
                <a:gd name="T21" fmla="*/ 15 h 538"/>
                <a:gd name="T22" fmla="*/ 82 w 258"/>
                <a:gd name="T23" fmla="*/ 1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538">
                  <a:moveTo>
                    <a:pt x="82" y="15"/>
                  </a:moveTo>
                  <a:lnTo>
                    <a:pt x="51" y="85"/>
                  </a:lnTo>
                  <a:lnTo>
                    <a:pt x="93" y="142"/>
                  </a:lnTo>
                  <a:lnTo>
                    <a:pt x="32" y="198"/>
                  </a:lnTo>
                  <a:lnTo>
                    <a:pt x="46" y="293"/>
                  </a:lnTo>
                  <a:lnTo>
                    <a:pt x="0" y="456"/>
                  </a:lnTo>
                  <a:lnTo>
                    <a:pt x="17" y="513"/>
                  </a:lnTo>
                  <a:lnTo>
                    <a:pt x="258" y="538"/>
                  </a:lnTo>
                  <a:lnTo>
                    <a:pt x="198" y="422"/>
                  </a:lnTo>
                  <a:lnTo>
                    <a:pt x="184" y="0"/>
                  </a:lnTo>
                  <a:lnTo>
                    <a:pt x="82" y="15"/>
                  </a:lnTo>
                  <a:lnTo>
                    <a:pt x="82" y="1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6" name="Freeform 204"/>
            <p:cNvSpPr>
              <a:spLocks/>
            </p:cNvSpPr>
            <p:nvPr/>
          </p:nvSpPr>
          <p:spPr bwMode="auto">
            <a:xfrm>
              <a:off x="3939" y="1401"/>
              <a:ext cx="388" cy="308"/>
            </a:xfrm>
            <a:custGeom>
              <a:avLst/>
              <a:gdLst>
                <a:gd name="T0" fmla="*/ 16 w 776"/>
                <a:gd name="T1" fmla="*/ 65 h 616"/>
                <a:gd name="T2" fmla="*/ 0 w 776"/>
                <a:gd name="T3" fmla="*/ 281 h 616"/>
                <a:gd name="T4" fmla="*/ 14 w 776"/>
                <a:gd name="T5" fmla="*/ 466 h 616"/>
                <a:gd name="T6" fmla="*/ 65 w 776"/>
                <a:gd name="T7" fmla="*/ 591 h 616"/>
                <a:gd name="T8" fmla="*/ 82 w 776"/>
                <a:gd name="T9" fmla="*/ 614 h 616"/>
                <a:gd name="T10" fmla="*/ 347 w 776"/>
                <a:gd name="T11" fmla="*/ 616 h 616"/>
                <a:gd name="T12" fmla="*/ 360 w 776"/>
                <a:gd name="T13" fmla="*/ 344 h 616"/>
                <a:gd name="T14" fmla="*/ 360 w 776"/>
                <a:gd name="T15" fmla="*/ 291 h 616"/>
                <a:gd name="T16" fmla="*/ 504 w 776"/>
                <a:gd name="T17" fmla="*/ 270 h 616"/>
                <a:gd name="T18" fmla="*/ 609 w 776"/>
                <a:gd name="T19" fmla="*/ 266 h 616"/>
                <a:gd name="T20" fmla="*/ 776 w 776"/>
                <a:gd name="T21" fmla="*/ 312 h 616"/>
                <a:gd name="T22" fmla="*/ 748 w 776"/>
                <a:gd name="T23" fmla="*/ 146 h 616"/>
                <a:gd name="T24" fmla="*/ 681 w 776"/>
                <a:gd name="T25" fmla="*/ 0 h 616"/>
                <a:gd name="T26" fmla="*/ 577 w 776"/>
                <a:gd name="T27" fmla="*/ 47 h 616"/>
                <a:gd name="T28" fmla="*/ 238 w 776"/>
                <a:gd name="T29" fmla="*/ 17 h 616"/>
                <a:gd name="T30" fmla="*/ 16 w 776"/>
                <a:gd name="T31" fmla="*/ 65 h 616"/>
                <a:gd name="T32" fmla="*/ 16 w 776"/>
                <a:gd name="T33" fmla="*/ 65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6" h="616">
                  <a:moveTo>
                    <a:pt x="16" y="65"/>
                  </a:moveTo>
                  <a:lnTo>
                    <a:pt x="0" y="281"/>
                  </a:lnTo>
                  <a:lnTo>
                    <a:pt x="14" y="466"/>
                  </a:lnTo>
                  <a:lnTo>
                    <a:pt x="65" y="591"/>
                  </a:lnTo>
                  <a:lnTo>
                    <a:pt x="82" y="614"/>
                  </a:lnTo>
                  <a:lnTo>
                    <a:pt x="347" y="616"/>
                  </a:lnTo>
                  <a:lnTo>
                    <a:pt x="360" y="344"/>
                  </a:lnTo>
                  <a:lnTo>
                    <a:pt x="360" y="291"/>
                  </a:lnTo>
                  <a:lnTo>
                    <a:pt x="504" y="270"/>
                  </a:lnTo>
                  <a:lnTo>
                    <a:pt x="609" y="266"/>
                  </a:lnTo>
                  <a:lnTo>
                    <a:pt x="776" y="312"/>
                  </a:lnTo>
                  <a:lnTo>
                    <a:pt x="748" y="146"/>
                  </a:lnTo>
                  <a:lnTo>
                    <a:pt x="681" y="0"/>
                  </a:lnTo>
                  <a:lnTo>
                    <a:pt x="577" y="47"/>
                  </a:lnTo>
                  <a:lnTo>
                    <a:pt x="238" y="17"/>
                  </a:lnTo>
                  <a:lnTo>
                    <a:pt x="16" y="65"/>
                  </a:lnTo>
                  <a:lnTo>
                    <a:pt x="16" y="6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7" name="Freeform 205"/>
            <p:cNvSpPr>
              <a:spLocks/>
            </p:cNvSpPr>
            <p:nvPr/>
          </p:nvSpPr>
          <p:spPr bwMode="auto">
            <a:xfrm>
              <a:off x="4134" y="1558"/>
              <a:ext cx="181" cy="154"/>
            </a:xfrm>
            <a:custGeom>
              <a:avLst/>
              <a:gdLst>
                <a:gd name="T0" fmla="*/ 10 w 361"/>
                <a:gd name="T1" fmla="*/ 294 h 308"/>
                <a:gd name="T2" fmla="*/ 0 w 361"/>
                <a:gd name="T3" fmla="*/ 142 h 308"/>
                <a:gd name="T4" fmla="*/ 8 w 361"/>
                <a:gd name="T5" fmla="*/ 17 h 308"/>
                <a:gd name="T6" fmla="*/ 181 w 361"/>
                <a:gd name="T7" fmla="*/ 0 h 308"/>
                <a:gd name="T8" fmla="*/ 361 w 361"/>
                <a:gd name="T9" fmla="*/ 47 h 308"/>
                <a:gd name="T10" fmla="*/ 361 w 361"/>
                <a:gd name="T11" fmla="*/ 247 h 308"/>
                <a:gd name="T12" fmla="*/ 350 w 361"/>
                <a:gd name="T13" fmla="*/ 308 h 308"/>
                <a:gd name="T14" fmla="*/ 10 w 361"/>
                <a:gd name="T15" fmla="*/ 294 h 308"/>
                <a:gd name="T16" fmla="*/ 10 w 361"/>
                <a:gd name="T17" fmla="*/ 2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08">
                  <a:moveTo>
                    <a:pt x="10" y="294"/>
                  </a:moveTo>
                  <a:lnTo>
                    <a:pt x="0" y="142"/>
                  </a:lnTo>
                  <a:lnTo>
                    <a:pt x="8" y="17"/>
                  </a:lnTo>
                  <a:lnTo>
                    <a:pt x="181" y="0"/>
                  </a:lnTo>
                  <a:lnTo>
                    <a:pt x="361" y="47"/>
                  </a:lnTo>
                  <a:lnTo>
                    <a:pt x="361" y="247"/>
                  </a:lnTo>
                  <a:lnTo>
                    <a:pt x="350" y="308"/>
                  </a:lnTo>
                  <a:lnTo>
                    <a:pt x="10" y="294"/>
                  </a:lnTo>
                  <a:lnTo>
                    <a:pt x="10" y="29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8" name="Freeform 206"/>
            <p:cNvSpPr>
              <a:spLocks/>
            </p:cNvSpPr>
            <p:nvPr/>
          </p:nvSpPr>
          <p:spPr bwMode="auto">
            <a:xfrm>
              <a:off x="4107" y="716"/>
              <a:ext cx="117" cy="37"/>
            </a:xfrm>
            <a:custGeom>
              <a:avLst/>
              <a:gdLst>
                <a:gd name="T0" fmla="*/ 0 w 234"/>
                <a:gd name="T1" fmla="*/ 8 h 72"/>
                <a:gd name="T2" fmla="*/ 27 w 234"/>
                <a:gd name="T3" fmla="*/ 15 h 72"/>
                <a:gd name="T4" fmla="*/ 70 w 234"/>
                <a:gd name="T5" fmla="*/ 15 h 72"/>
                <a:gd name="T6" fmla="*/ 99 w 234"/>
                <a:gd name="T7" fmla="*/ 19 h 72"/>
                <a:gd name="T8" fmla="*/ 127 w 234"/>
                <a:gd name="T9" fmla="*/ 13 h 72"/>
                <a:gd name="T10" fmla="*/ 169 w 234"/>
                <a:gd name="T11" fmla="*/ 13 h 72"/>
                <a:gd name="T12" fmla="*/ 209 w 234"/>
                <a:gd name="T13" fmla="*/ 15 h 72"/>
                <a:gd name="T14" fmla="*/ 232 w 234"/>
                <a:gd name="T15" fmla="*/ 0 h 72"/>
                <a:gd name="T16" fmla="*/ 234 w 234"/>
                <a:gd name="T17" fmla="*/ 15 h 72"/>
                <a:gd name="T18" fmla="*/ 209 w 234"/>
                <a:gd name="T19" fmla="*/ 36 h 72"/>
                <a:gd name="T20" fmla="*/ 205 w 234"/>
                <a:gd name="T21" fmla="*/ 23 h 72"/>
                <a:gd name="T22" fmla="*/ 190 w 234"/>
                <a:gd name="T23" fmla="*/ 21 h 72"/>
                <a:gd name="T24" fmla="*/ 186 w 234"/>
                <a:gd name="T25" fmla="*/ 28 h 72"/>
                <a:gd name="T26" fmla="*/ 181 w 234"/>
                <a:gd name="T27" fmla="*/ 21 h 72"/>
                <a:gd name="T28" fmla="*/ 169 w 234"/>
                <a:gd name="T29" fmla="*/ 21 h 72"/>
                <a:gd name="T30" fmla="*/ 167 w 234"/>
                <a:gd name="T31" fmla="*/ 27 h 72"/>
                <a:gd name="T32" fmla="*/ 160 w 234"/>
                <a:gd name="T33" fmla="*/ 21 h 72"/>
                <a:gd name="T34" fmla="*/ 144 w 234"/>
                <a:gd name="T35" fmla="*/ 23 h 72"/>
                <a:gd name="T36" fmla="*/ 137 w 234"/>
                <a:gd name="T37" fmla="*/ 36 h 72"/>
                <a:gd name="T38" fmla="*/ 133 w 234"/>
                <a:gd name="T39" fmla="*/ 27 h 72"/>
                <a:gd name="T40" fmla="*/ 122 w 234"/>
                <a:gd name="T41" fmla="*/ 25 h 72"/>
                <a:gd name="T42" fmla="*/ 108 w 234"/>
                <a:gd name="T43" fmla="*/ 25 h 72"/>
                <a:gd name="T44" fmla="*/ 105 w 234"/>
                <a:gd name="T45" fmla="*/ 36 h 72"/>
                <a:gd name="T46" fmla="*/ 99 w 234"/>
                <a:gd name="T47" fmla="*/ 27 h 72"/>
                <a:gd name="T48" fmla="*/ 87 w 234"/>
                <a:gd name="T49" fmla="*/ 25 h 72"/>
                <a:gd name="T50" fmla="*/ 80 w 234"/>
                <a:gd name="T51" fmla="*/ 28 h 72"/>
                <a:gd name="T52" fmla="*/ 80 w 234"/>
                <a:gd name="T53" fmla="*/ 36 h 72"/>
                <a:gd name="T54" fmla="*/ 74 w 234"/>
                <a:gd name="T55" fmla="*/ 28 h 72"/>
                <a:gd name="T56" fmla="*/ 67 w 234"/>
                <a:gd name="T57" fmla="*/ 25 h 72"/>
                <a:gd name="T58" fmla="*/ 59 w 234"/>
                <a:gd name="T59" fmla="*/ 27 h 72"/>
                <a:gd name="T60" fmla="*/ 59 w 234"/>
                <a:gd name="T61" fmla="*/ 36 h 72"/>
                <a:gd name="T62" fmla="*/ 51 w 234"/>
                <a:gd name="T63" fmla="*/ 25 h 72"/>
                <a:gd name="T64" fmla="*/ 40 w 234"/>
                <a:gd name="T65" fmla="*/ 25 h 72"/>
                <a:gd name="T66" fmla="*/ 34 w 234"/>
                <a:gd name="T67" fmla="*/ 32 h 72"/>
                <a:gd name="T68" fmla="*/ 30 w 234"/>
                <a:gd name="T69" fmla="*/ 23 h 72"/>
                <a:gd name="T70" fmla="*/ 21 w 234"/>
                <a:gd name="T71" fmla="*/ 21 h 72"/>
                <a:gd name="T72" fmla="*/ 25 w 234"/>
                <a:gd name="T73" fmla="*/ 28 h 72"/>
                <a:gd name="T74" fmla="*/ 32 w 234"/>
                <a:gd name="T75" fmla="*/ 42 h 72"/>
                <a:gd name="T76" fmla="*/ 48 w 234"/>
                <a:gd name="T77" fmla="*/ 46 h 72"/>
                <a:gd name="T78" fmla="*/ 53 w 234"/>
                <a:gd name="T79" fmla="*/ 53 h 72"/>
                <a:gd name="T80" fmla="*/ 70 w 234"/>
                <a:gd name="T81" fmla="*/ 55 h 72"/>
                <a:gd name="T82" fmla="*/ 86 w 234"/>
                <a:gd name="T83" fmla="*/ 61 h 72"/>
                <a:gd name="T84" fmla="*/ 108 w 234"/>
                <a:gd name="T85" fmla="*/ 63 h 72"/>
                <a:gd name="T86" fmla="*/ 89 w 234"/>
                <a:gd name="T87" fmla="*/ 72 h 72"/>
                <a:gd name="T88" fmla="*/ 51 w 234"/>
                <a:gd name="T89" fmla="*/ 63 h 72"/>
                <a:gd name="T90" fmla="*/ 23 w 234"/>
                <a:gd name="T91" fmla="*/ 46 h 72"/>
                <a:gd name="T92" fmla="*/ 2 w 234"/>
                <a:gd name="T93" fmla="*/ 27 h 72"/>
                <a:gd name="T94" fmla="*/ 0 w 234"/>
                <a:gd name="T95" fmla="*/ 8 h 72"/>
                <a:gd name="T96" fmla="*/ 0 w 234"/>
                <a:gd name="T97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72">
                  <a:moveTo>
                    <a:pt x="0" y="8"/>
                  </a:moveTo>
                  <a:lnTo>
                    <a:pt x="27" y="15"/>
                  </a:lnTo>
                  <a:lnTo>
                    <a:pt x="70" y="15"/>
                  </a:lnTo>
                  <a:lnTo>
                    <a:pt x="99" y="19"/>
                  </a:lnTo>
                  <a:lnTo>
                    <a:pt x="127" y="13"/>
                  </a:lnTo>
                  <a:lnTo>
                    <a:pt x="169" y="13"/>
                  </a:lnTo>
                  <a:lnTo>
                    <a:pt x="209" y="15"/>
                  </a:lnTo>
                  <a:lnTo>
                    <a:pt x="232" y="0"/>
                  </a:lnTo>
                  <a:lnTo>
                    <a:pt x="234" y="15"/>
                  </a:lnTo>
                  <a:lnTo>
                    <a:pt x="209" y="36"/>
                  </a:lnTo>
                  <a:lnTo>
                    <a:pt x="205" y="23"/>
                  </a:lnTo>
                  <a:lnTo>
                    <a:pt x="190" y="21"/>
                  </a:lnTo>
                  <a:lnTo>
                    <a:pt x="186" y="28"/>
                  </a:lnTo>
                  <a:lnTo>
                    <a:pt x="181" y="21"/>
                  </a:lnTo>
                  <a:lnTo>
                    <a:pt x="169" y="21"/>
                  </a:lnTo>
                  <a:lnTo>
                    <a:pt x="167" y="27"/>
                  </a:lnTo>
                  <a:lnTo>
                    <a:pt x="160" y="21"/>
                  </a:lnTo>
                  <a:lnTo>
                    <a:pt x="144" y="23"/>
                  </a:lnTo>
                  <a:lnTo>
                    <a:pt x="137" y="36"/>
                  </a:lnTo>
                  <a:lnTo>
                    <a:pt x="133" y="27"/>
                  </a:lnTo>
                  <a:lnTo>
                    <a:pt x="122" y="25"/>
                  </a:lnTo>
                  <a:lnTo>
                    <a:pt x="108" y="25"/>
                  </a:lnTo>
                  <a:lnTo>
                    <a:pt x="105" y="36"/>
                  </a:lnTo>
                  <a:lnTo>
                    <a:pt x="99" y="27"/>
                  </a:lnTo>
                  <a:lnTo>
                    <a:pt x="87" y="25"/>
                  </a:lnTo>
                  <a:lnTo>
                    <a:pt x="80" y="28"/>
                  </a:lnTo>
                  <a:lnTo>
                    <a:pt x="80" y="36"/>
                  </a:lnTo>
                  <a:lnTo>
                    <a:pt x="74" y="28"/>
                  </a:lnTo>
                  <a:lnTo>
                    <a:pt x="67" y="25"/>
                  </a:lnTo>
                  <a:lnTo>
                    <a:pt x="59" y="27"/>
                  </a:lnTo>
                  <a:lnTo>
                    <a:pt x="59" y="36"/>
                  </a:lnTo>
                  <a:lnTo>
                    <a:pt x="51" y="25"/>
                  </a:lnTo>
                  <a:lnTo>
                    <a:pt x="40" y="25"/>
                  </a:lnTo>
                  <a:lnTo>
                    <a:pt x="34" y="32"/>
                  </a:lnTo>
                  <a:lnTo>
                    <a:pt x="30" y="23"/>
                  </a:lnTo>
                  <a:lnTo>
                    <a:pt x="21" y="21"/>
                  </a:lnTo>
                  <a:lnTo>
                    <a:pt x="25" y="28"/>
                  </a:lnTo>
                  <a:lnTo>
                    <a:pt x="32" y="42"/>
                  </a:lnTo>
                  <a:lnTo>
                    <a:pt x="48" y="46"/>
                  </a:lnTo>
                  <a:lnTo>
                    <a:pt x="53" y="53"/>
                  </a:lnTo>
                  <a:lnTo>
                    <a:pt x="70" y="55"/>
                  </a:lnTo>
                  <a:lnTo>
                    <a:pt x="86" y="61"/>
                  </a:lnTo>
                  <a:lnTo>
                    <a:pt x="108" y="63"/>
                  </a:lnTo>
                  <a:lnTo>
                    <a:pt x="89" y="72"/>
                  </a:lnTo>
                  <a:lnTo>
                    <a:pt x="51" y="63"/>
                  </a:lnTo>
                  <a:lnTo>
                    <a:pt x="23" y="46"/>
                  </a:lnTo>
                  <a:lnTo>
                    <a:pt x="2" y="2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19" name="Freeform 207"/>
            <p:cNvSpPr>
              <a:spLocks/>
            </p:cNvSpPr>
            <p:nvPr/>
          </p:nvSpPr>
          <p:spPr bwMode="auto">
            <a:xfrm>
              <a:off x="4142" y="728"/>
              <a:ext cx="74" cy="27"/>
            </a:xfrm>
            <a:custGeom>
              <a:avLst/>
              <a:gdLst>
                <a:gd name="T0" fmla="*/ 19 w 149"/>
                <a:gd name="T1" fmla="*/ 47 h 53"/>
                <a:gd name="T2" fmla="*/ 50 w 149"/>
                <a:gd name="T3" fmla="*/ 53 h 53"/>
                <a:gd name="T4" fmla="*/ 80 w 149"/>
                <a:gd name="T5" fmla="*/ 44 h 53"/>
                <a:gd name="T6" fmla="*/ 109 w 149"/>
                <a:gd name="T7" fmla="*/ 34 h 53"/>
                <a:gd name="T8" fmla="*/ 134 w 149"/>
                <a:gd name="T9" fmla="*/ 19 h 53"/>
                <a:gd name="T10" fmla="*/ 149 w 149"/>
                <a:gd name="T11" fmla="*/ 2 h 53"/>
                <a:gd name="T12" fmla="*/ 137 w 149"/>
                <a:gd name="T13" fmla="*/ 0 h 53"/>
                <a:gd name="T14" fmla="*/ 135 w 149"/>
                <a:gd name="T15" fmla="*/ 11 h 53"/>
                <a:gd name="T16" fmla="*/ 120 w 149"/>
                <a:gd name="T17" fmla="*/ 21 h 53"/>
                <a:gd name="T18" fmla="*/ 103 w 149"/>
                <a:gd name="T19" fmla="*/ 26 h 53"/>
                <a:gd name="T20" fmla="*/ 92 w 149"/>
                <a:gd name="T21" fmla="*/ 30 h 53"/>
                <a:gd name="T22" fmla="*/ 69 w 149"/>
                <a:gd name="T23" fmla="*/ 36 h 53"/>
                <a:gd name="T24" fmla="*/ 61 w 149"/>
                <a:gd name="T25" fmla="*/ 40 h 53"/>
                <a:gd name="T26" fmla="*/ 37 w 149"/>
                <a:gd name="T27" fmla="*/ 40 h 53"/>
                <a:gd name="T28" fmla="*/ 0 w 149"/>
                <a:gd name="T29" fmla="*/ 40 h 53"/>
                <a:gd name="T30" fmla="*/ 19 w 149"/>
                <a:gd name="T31" fmla="*/ 47 h 53"/>
                <a:gd name="T32" fmla="*/ 19 w 149"/>
                <a:gd name="T33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9" h="53">
                  <a:moveTo>
                    <a:pt x="19" y="47"/>
                  </a:moveTo>
                  <a:lnTo>
                    <a:pt x="50" y="53"/>
                  </a:lnTo>
                  <a:lnTo>
                    <a:pt x="80" y="44"/>
                  </a:lnTo>
                  <a:lnTo>
                    <a:pt x="109" y="34"/>
                  </a:lnTo>
                  <a:lnTo>
                    <a:pt x="134" y="19"/>
                  </a:lnTo>
                  <a:lnTo>
                    <a:pt x="149" y="2"/>
                  </a:lnTo>
                  <a:lnTo>
                    <a:pt x="137" y="0"/>
                  </a:lnTo>
                  <a:lnTo>
                    <a:pt x="135" y="11"/>
                  </a:lnTo>
                  <a:lnTo>
                    <a:pt x="120" y="21"/>
                  </a:lnTo>
                  <a:lnTo>
                    <a:pt x="103" y="26"/>
                  </a:lnTo>
                  <a:lnTo>
                    <a:pt x="92" y="30"/>
                  </a:lnTo>
                  <a:lnTo>
                    <a:pt x="69" y="36"/>
                  </a:lnTo>
                  <a:lnTo>
                    <a:pt x="61" y="40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19" y="47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0" name="Freeform 208"/>
            <p:cNvSpPr>
              <a:spLocks/>
            </p:cNvSpPr>
            <p:nvPr/>
          </p:nvSpPr>
          <p:spPr bwMode="auto">
            <a:xfrm>
              <a:off x="4120" y="748"/>
              <a:ext cx="82" cy="36"/>
            </a:xfrm>
            <a:custGeom>
              <a:avLst/>
              <a:gdLst>
                <a:gd name="T0" fmla="*/ 76 w 163"/>
                <a:gd name="T1" fmla="*/ 36 h 72"/>
                <a:gd name="T2" fmla="*/ 102 w 163"/>
                <a:gd name="T3" fmla="*/ 36 h 72"/>
                <a:gd name="T4" fmla="*/ 140 w 163"/>
                <a:gd name="T5" fmla="*/ 21 h 72"/>
                <a:gd name="T6" fmla="*/ 163 w 163"/>
                <a:gd name="T7" fmla="*/ 9 h 72"/>
                <a:gd name="T8" fmla="*/ 142 w 163"/>
                <a:gd name="T9" fmla="*/ 26 h 72"/>
                <a:gd name="T10" fmla="*/ 125 w 163"/>
                <a:gd name="T11" fmla="*/ 42 h 72"/>
                <a:gd name="T12" fmla="*/ 131 w 163"/>
                <a:gd name="T13" fmla="*/ 51 h 72"/>
                <a:gd name="T14" fmla="*/ 152 w 163"/>
                <a:gd name="T15" fmla="*/ 68 h 72"/>
                <a:gd name="T16" fmla="*/ 97 w 163"/>
                <a:gd name="T17" fmla="*/ 66 h 72"/>
                <a:gd name="T18" fmla="*/ 38 w 163"/>
                <a:gd name="T19" fmla="*/ 72 h 72"/>
                <a:gd name="T20" fmla="*/ 45 w 163"/>
                <a:gd name="T21" fmla="*/ 57 h 72"/>
                <a:gd name="T22" fmla="*/ 28 w 163"/>
                <a:gd name="T23" fmla="*/ 32 h 72"/>
                <a:gd name="T24" fmla="*/ 0 w 163"/>
                <a:gd name="T25" fmla="*/ 0 h 72"/>
                <a:gd name="T26" fmla="*/ 28 w 163"/>
                <a:gd name="T27" fmla="*/ 19 h 72"/>
                <a:gd name="T28" fmla="*/ 49 w 163"/>
                <a:gd name="T29" fmla="*/ 30 h 72"/>
                <a:gd name="T30" fmla="*/ 76 w 163"/>
                <a:gd name="T31" fmla="*/ 36 h 72"/>
                <a:gd name="T32" fmla="*/ 76 w 163"/>
                <a:gd name="T3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72">
                  <a:moveTo>
                    <a:pt x="76" y="36"/>
                  </a:moveTo>
                  <a:lnTo>
                    <a:pt x="102" y="36"/>
                  </a:lnTo>
                  <a:lnTo>
                    <a:pt x="140" y="21"/>
                  </a:lnTo>
                  <a:lnTo>
                    <a:pt x="163" y="9"/>
                  </a:lnTo>
                  <a:lnTo>
                    <a:pt x="142" y="26"/>
                  </a:lnTo>
                  <a:lnTo>
                    <a:pt x="125" y="42"/>
                  </a:lnTo>
                  <a:lnTo>
                    <a:pt x="131" y="51"/>
                  </a:lnTo>
                  <a:lnTo>
                    <a:pt x="152" y="68"/>
                  </a:lnTo>
                  <a:lnTo>
                    <a:pt x="97" y="66"/>
                  </a:lnTo>
                  <a:lnTo>
                    <a:pt x="38" y="72"/>
                  </a:lnTo>
                  <a:lnTo>
                    <a:pt x="45" y="57"/>
                  </a:lnTo>
                  <a:lnTo>
                    <a:pt x="28" y="32"/>
                  </a:lnTo>
                  <a:lnTo>
                    <a:pt x="0" y="0"/>
                  </a:lnTo>
                  <a:lnTo>
                    <a:pt x="28" y="19"/>
                  </a:lnTo>
                  <a:lnTo>
                    <a:pt x="49" y="30"/>
                  </a:lnTo>
                  <a:lnTo>
                    <a:pt x="76" y="36"/>
                  </a:lnTo>
                  <a:lnTo>
                    <a:pt x="7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1" name="Freeform 209"/>
            <p:cNvSpPr>
              <a:spLocks/>
            </p:cNvSpPr>
            <p:nvPr/>
          </p:nvSpPr>
          <p:spPr bwMode="auto">
            <a:xfrm>
              <a:off x="4120" y="678"/>
              <a:ext cx="67" cy="39"/>
            </a:xfrm>
            <a:custGeom>
              <a:avLst/>
              <a:gdLst>
                <a:gd name="T0" fmla="*/ 9 w 135"/>
                <a:gd name="T1" fmla="*/ 4 h 78"/>
                <a:gd name="T2" fmla="*/ 5 w 135"/>
                <a:gd name="T3" fmla="*/ 17 h 78"/>
                <a:gd name="T4" fmla="*/ 11 w 135"/>
                <a:gd name="T5" fmla="*/ 32 h 78"/>
                <a:gd name="T6" fmla="*/ 36 w 135"/>
                <a:gd name="T7" fmla="*/ 34 h 78"/>
                <a:gd name="T8" fmla="*/ 42 w 135"/>
                <a:gd name="T9" fmla="*/ 0 h 78"/>
                <a:gd name="T10" fmla="*/ 49 w 135"/>
                <a:gd name="T11" fmla="*/ 44 h 78"/>
                <a:gd name="T12" fmla="*/ 72 w 135"/>
                <a:gd name="T13" fmla="*/ 57 h 78"/>
                <a:gd name="T14" fmla="*/ 91 w 135"/>
                <a:gd name="T15" fmla="*/ 57 h 78"/>
                <a:gd name="T16" fmla="*/ 106 w 135"/>
                <a:gd name="T17" fmla="*/ 40 h 78"/>
                <a:gd name="T18" fmla="*/ 119 w 135"/>
                <a:gd name="T19" fmla="*/ 25 h 78"/>
                <a:gd name="T20" fmla="*/ 135 w 135"/>
                <a:gd name="T21" fmla="*/ 30 h 78"/>
                <a:gd name="T22" fmla="*/ 129 w 135"/>
                <a:gd name="T23" fmla="*/ 40 h 78"/>
                <a:gd name="T24" fmla="*/ 108 w 135"/>
                <a:gd name="T25" fmla="*/ 46 h 78"/>
                <a:gd name="T26" fmla="*/ 104 w 135"/>
                <a:gd name="T27" fmla="*/ 68 h 78"/>
                <a:gd name="T28" fmla="*/ 83 w 135"/>
                <a:gd name="T29" fmla="*/ 78 h 78"/>
                <a:gd name="T30" fmla="*/ 55 w 135"/>
                <a:gd name="T31" fmla="*/ 70 h 78"/>
                <a:gd name="T32" fmla="*/ 45 w 135"/>
                <a:gd name="T33" fmla="*/ 59 h 78"/>
                <a:gd name="T34" fmla="*/ 32 w 135"/>
                <a:gd name="T35" fmla="*/ 46 h 78"/>
                <a:gd name="T36" fmla="*/ 9 w 135"/>
                <a:gd name="T37" fmla="*/ 38 h 78"/>
                <a:gd name="T38" fmla="*/ 0 w 135"/>
                <a:gd name="T39" fmla="*/ 21 h 78"/>
                <a:gd name="T40" fmla="*/ 2 w 135"/>
                <a:gd name="T41" fmla="*/ 4 h 78"/>
                <a:gd name="T42" fmla="*/ 9 w 135"/>
                <a:gd name="T43" fmla="*/ 4 h 78"/>
                <a:gd name="T44" fmla="*/ 9 w 135"/>
                <a:gd name="T4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78">
                  <a:moveTo>
                    <a:pt x="9" y="4"/>
                  </a:moveTo>
                  <a:lnTo>
                    <a:pt x="5" y="17"/>
                  </a:lnTo>
                  <a:lnTo>
                    <a:pt x="11" y="32"/>
                  </a:lnTo>
                  <a:lnTo>
                    <a:pt x="36" y="34"/>
                  </a:lnTo>
                  <a:lnTo>
                    <a:pt x="42" y="0"/>
                  </a:lnTo>
                  <a:lnTo>
                    <a:pt x="49" y="44"/>
                  </a:lnTo>
                  <a:lnTo>
                    <a:pt x="72" y="57"/>
                  </a:lnTo>
                  <a:lnTo>
                    <a:pt x="91" y="57"/>
                  </a:lnTo>
                  <a:lnTo>
                    <a:pt x="106" y="40"/>
                  </a:lnTo>
                  <a:lnTo>
                    <a:pt x="119" y="25"/>
                  </a:lnTo>
                  <a:lnTo>
                    <a:pt x="135" y="30"/>
                  </a:lnTo>
                  <a:lnTo>
                    <a:pt x="129" y="40"/>
                  </a:lnTo>
                  <a:lnTo>
                    <a:pt x="108" y="46"/>
                  </a:lnTo>
                  <a:lnTo>
                    <a:pt x="104" y="68"/>
                  </a:lnTo>
                  <a:lnTo>
                    <a:pt x="83" y="78"/>
                  </a:lnTo>
                  <a:lnTo>
                    <a:pt x="55" y="70"/>
                  </a:lnTo>
                  <a:lnTo>
                    <a:pt x="45" y="59"/>
                  </a:lnTo>
                  <a:lnTo>
                    <a:pt x="32" y="46"/>
                  </a:lnTo>
                  <a:lnTo>
                    <a:pt x="9" y="38"/>
                  </a:lnTo>
                  <a:lnTo>
                    <a:pt x="0" y="21"/>
                  </a:lnTo>
                  <a:lnTo>
                    <a:pt x="2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2" name="Freeform 210"/>
            <p:cNvSpPr>
              <a:spLocks/>
            </p:cNvSpPr>
            <p:nvPr/>
          </p:nvSpPr>
          <p:spPr bwMode="auto">
            <a:xfrm>
              <a:off x="4187" y="667"/>
              <a:ext cx="62" cy="54"/>
            </a:xfrm>
            <a:custGeom>
              <a:avLst/>
              <a:gdLst>
                <a:gd name="T0" fmla="*/ 7 w 123"/>
                <a:gd name="T1" fmla="*/ 11 h 108"/>
                <a:gd name="T2" fmla="*/ 15 w 123"/>
                <a:gd name="T3" fmla="*/ 27 h 108"/>
                <a:gd name="T4" fmla="*/ 13 w 123"/>
                <a:gd name="T5" fmla="*/ 48 h 108"/>
                <a:gd name="T6" fmla="*/ 0 w 123"/>
                <a:gd name="T7" fmla="*/ 65 h 108"/>
                <a:gd name="T8" fmla="*/ 19 w 123"/>
                <a:gd name="T9" fmla="*/ 53 h 108"/>
                <a:gd name="T10" fmla="*/ 24 w 123"/>
                <a:gd name="T11" fmla="*/ 32 h 108"/>
                <a:gd name="T12" fmla="*/ 47 w 123"/>
                <a:gd name="T13" fmla="*/ 53 h 108"/>
                <a:gd name="T14" fmla="*/ 57 w 123"/>
                <a:gd name="T15" fmla="*/ 65 h 108"/>
                <a:gd name="T16" fmla="*/ 64 w 123"/>
                <a:gd name="T17" fmla="*/ 95 h 108"/>
                <a:gd name="T18" fmla="*/ 72 w 123"/>
                <a:gd name="T19" fmla="*/ 72 h 108"/>
                <a:gd name="T20" fmla="*/ 102 w 123"/>
                <a:gd name="T21" fmla="*/ 78 h 108"/>
                <a:gd name="T22" fmla="*/ 121 w 123"/>
                <a:gd name="T23" fmla="*/ 108 h 108"/>
                <a:gd name="T24" fmla="*/ 123 w 123"/>
                <a:gd name="T25" fmla="*/ 76 h 108"/>
                <a:gd name="T26" fmla="*/ 97 w 123"/>
                <a:gd name="T27" fmla="*/ 53 h 108"/>
                <a:gd name="T28" fmla="*/ 61 w 123"/>
                <a:gd name="T29" fmla="*/ 38 h 108"/>
                <a:gd name="T30" fmla="*/ 38 w 123"/>
                <a:gd name="T31" fmla="*/ 17 h 108"/>
                <a:gd name="T32" fmla="*/ 26 w 123"/>
                <a:gd name="T33" fmla="*/ 17 h 108"/>
                <a:gd name="T34" fmla="*/ 9 w 123"/>
                <a:gd name="T35" fmla="*/ 0 h 108"/>
                <a:gd name="T36" fmla="*/ 7 w 123"/>
                <a:gd name="T37" fmla="*/ 11 h 108"/>
                <a:gd name="T38" fmla="*/ 7 w 123"/>
                <a:gd name="T39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08">
                  <a:moveTo>
                    <a:pt x="7" y="11"/>
                  </a:moveTo>
                  <a:lnTo>
                    <a:pt x="15" y="27"/>
                  </a:lnTo>
                  <a:lnTo>
                    <a:pt x="13" y="48"/>
                  </a:lnTo>
                  <a:lnTo>
                    <a:pt x="0" y="65"/>
                  </a:lnTo>
                  <a:lnTo>
                    <a:pt x="19" y="53"/>
                  </a:lnTo>
                  <a:lnTo>
                    <a:pt x="24" y="32"/>
                  </a:lnTo>
                  <a:lnTo>
                    <a:pt x="47" y="53"/>
                  </a:lnTo>
                  <a:lnTo>
                    <a:pt x="57" y="65"/>
                  </a:lnTo>
                  <a:lnTo>
                    <a:pt x="64" y="95"/>
                  </a:lnTo>
                  <a:lnTo>
                    <a:pt x="72" y="72"/>
                  </a:lnTo>
                  <a:lnTo>
                    <a:pt x="102" y="78"/>
                  </a:lnTo>
                  <a:lnTo>
                    <a:pt x="121" y="108"/>
                  </a:lnTo>
                  <a:lnTo>
                    <a:pt x="123" y="76"/>
                  </a:lnTo>
                  <a:lnTo>
                    <a:pt x="97" y="53"/>
                  </a:lnTo>
                  <a:lnTo>
                    <a:pt x="61" y="38"/>
                  </a:lnTo>
                  <a:lnTo>
                    <a:pt x="38" y="17"/>
                  </a:lnTo>
                  <a:lnTo>
                    <a:pt x="26" y="17"/>
                  </a:lnTo>
                  <a:lnTo>
                    <a:pt x="9" y="0"/>
                  </a:lnTo>
                  <a:lnTo>
                    <a:pt x="7" y="11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3" name="Freeform 211"/>
            <p:cNvSpPr>
              <a:spLocks/>
            </p:cNvSpPr>
            <p:nvPr/>
          </p:nvSpPr>
          <p:spPr bwMode="auto">
            <a:xfrm>
              <a:off x="4077" y="681"/>
              <a:ext cx="42" cy="50"/>
            </a:xfrm>
            <a:custGeom>
              <a:avLst/>
              <a:gdLst>
                <a:gd name="T0" fmla="*/ 84 w 84"/>
                <a:gd name="T1" fmla="*/ 0 h 98"/>
                <a:gd name="T2" fmla="*/ 65 w 84"/>
                <a:gd name="T3" fmla="*/ 9 h 98"/>
                <a:gd name="T4" fmla="*/ 46 w 84"/>
                <a:gd name="T5" fmla="*/ 26 h 98"/>
                <a:gd name="T6" fmla="*/ 17 w 84"/>
                <a:gd name="T7" fmla="*/ 36 h 98"/>
                <a:gd name="T8" fmla="*/ 0 w 84"/>
                <a:gd name="T9" fmla="*/ 62 h 98"/>
                <a:gd name="T10" fmla="*/ 10 w 84"/>
                <a:gd name="T11" fmla="*/ 87 h 98"/>
                <a:gd name="T12" fmla="*/ 21 w 84"/>
                <a:gd name="T13" fmla="*/ 62 h 98"/>
                <a:gd name="T14" fmla="*/ 46 w 84"/>
                <a:gd name="T15" fmla="*/ 79 h 98"/>
                <a:gd name="T16" fmla="*/ 69 w 84"/>
                <a:gd name="T17" fmla="*/ 98 h 98"/>
                <a:gd name="T18" fmla="*/ 63 w 84"/>
                <a:gd name="T19" fmla="*/ 70 h 98"/>
                <a:gd name="T20" fmla="*/ 78 w 84"/>
                <a:gd name="T21" fmla="*/ 55 h 98"/>
                <a:gd name="T22" fmla="*/ 67 w 84"/>
                <a:gd name="T23" fmla="*/ 41 h 98"/>
                <a:gd name="T24" fmla="*/ 69 w 84"/>
                <a:gd name="T25" fmla="*/ 19 h 98"/>
                <a:gd name="T26" fmla="*/ 84 w 84"/>
                <a:gd name="T27" fmla="*/ 0 h 98"/>
                <a:gd name="T28" fmla="*/ 84 w 84"/>
                <a:gd name="T2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8">
                  <a:moveTo>
                    <a:pt x="84" y="0"/>
                  </a:moveTo>
                  <a:lnTo>
                    <a:pt x="65" y="9"/>
                  </a:lnTo>
                  <a:lnTo>
                    <a:pt x="46" y="26"/>
                  </a:lnTo>
                  <a:lnTo>
                    <a:pt x="17" y="36"/>
                  </a:lnTo>
                  <a:lnTo>
                    <a:pt x="0" y="62"/>
                  </a:lnTo>
                  <a:lnTo>
                    <a:pt x="10" y="87"/>
                  </a:lnTo>
                  <a:lnTo>
                    <a:pt x="21" y="62"/>
                  </a:lnTo>
                  <a:lnTo>
                    <a:pt x="46" y="79"/>
                  </a:lnTo>
                  <a:lnTo>
                    <a:pt x="69" y="98"/>
                  </a:lnTo>
                  <a:lnTo>
                    <a:pt x="63" y="70"/>
                  </a:lnTo>
                  <a:lnTo>
                    <a:pt x="78" y="55"/>
                  </a:lnTo>
                  <a:lnTo>
                    <a:pt x="67" y="41"/>
                  </a:lnTo>
                  <a:lnTo>
                    <a:pt x="69" y="19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4" name="Freeform 212"/>
            <p:cNvSpPr>
              <a:spLocks/>
            </p:cNvSpPr>
            <p:nvPr/>
          </p:nvSpPr>
          <p:spPr bwMode="auto">
            <a:xfrm>
              <a:off x="4051" y="628"/>
              <a:ext cx="172" cy="244"/>
            </a:xfrm>
            <a:custGeom>
              <a:avLst/>
              <a:gdLst>
                <a:gd name="T0" fmla="*/ 7 w 342"/>
                <a:gd name="T1" fmla="*/ 40 h 489"/>
                <a:gd name="T2" fmla="*/ 0 w 342"/>
                <a:gd name="T3" fmla="*/ 99 h 489"/>
                <a:gd name="T4" fmla="*/ 9 w 342"/>
                <a:gd name="T5" fmla="*/ 139 h 489"/>
                <a:gd name="T6" fmla="*/ 17 w 342"/>
                <a:gd name="T7" fmla="*/ 192 h 489"/>
                <a:gd name="T8" fmla="*/ 26 w 342"/>
                <a:gd name="T9" fmla="*/ 228 h 489"/>
                <a:gd name="T10" fmla="*/ 51 w 342"/>
                <a:gd name="T11" fmla="*/ 270 h 489"/>
                <a:gd name="T12" fmla="*/ 112 w 342"/>
                <a:gd name="T13" fmla="*/ 356 h 489"/>
                <a:gd name="T14" fmla="*/ 163 w 342"/>
                <a:gd name="T15" fmla="*/ 409 h 489"/>
                <a:gd name="T16" fmla="*/ 146 w 342"/>
                <a:gd name="T17" fmla="*/ 449 h 489"/>
                <a:gd name="T18" fmla="*/ 201 w 342"/>
                <a:gd name="T19" fmla="*/ 489 h 489"/>
                <a:gd name="T20" fmla="*/ 194 w 342"/>
                <a:gd name="T21" fmla="*/ 458 h 489"/>
                <a:gd name="T22" fmla="*/ 268 w 342"/>
                <a:gd name="T23" fmla="*/ 432 h 489"/>
                <a:gd name="T24" fmla="*/ 342 w 342"/>
                <a:gd name="T25" fmla="*/ 396 h 489"/>
                <a:gd name="T26" fmla="*/ 279 w 342"/>
                <a:gd name="T27" fmla="*/ 380 h 489"/>
                <a:gd name="T28" fmla="*/ 237 w 342"/>
                <a:gd name="T29" fmla="*/ 386 h 489"/>
                <a:gd name="T30" fmla="*/ 194 w 342"/>
                <a:gd name="T31" fmla="*/ 386 h 489"/>
                <a:gd name="T32" fmla="*/ 158 w 342"/>
                <a:gd name="T33" fmla="*/ 377 h 489"/>
                <a:gd name="T34" fmla="*/ 114 w 342"/>
                <a:gd name="T35" fmla="*/ 333 h 489"/>
                <a:gd name="T36" fmla="*/ 70 w 342"/>
                <a:gd name="T37" fmla="*/ 261 h 489"/>
                <a:gd name="T38" fmla="*/ 30 w 342"/>
                <a:gd name="T39" fmla="*/ 205 h 489"/>
                <a:gd name="T40" fmla="*/ 15 w 342"/>
                <a:gd name="T41" fmla="*/ 109 h 489"/>
                <a:gd name="T42" fmla="*/ 15 w 342"/>
                <a:gd name="T43" fmla="*/ 55 h 489"/>
                <a:gd name="T44" fmla="*/ 15 w 342"/>
                <a:gd name="T45" fmla="*/ 19 h 489"/>
                <a:gd name="T46" fmla="*/ 4 w 342"/>
                <a:gd name="T47" fmla="*/ 0 h 489"/>
                <a:gd name="T48" fmla="*/ 7 w 342"/>
                <a:gd name="T49" fmla="*/ 40 h 489"/>
                <a:gd name="T50" fmla="*/ 7 w 342"/>
                <a:gd name="T51" fmla="*/ 4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2" h="489">
                  <a:moveTo>
                    <a:pt x="7" y="40"/>
                  </a:moveTo>
                  <a:lnTo>
                    <a:pt x="0" y="99"/>
                  </a:lnTo>
                  <a:lnTo>
                    <a:pt x="9" y="139"/>
                  </a:lnTo>
                  <a:lnTo>
                    <a:pt x="17" y="192"/>
                  </a:lnTo>
                  <a:lnTo>
                    <a:pt x="26" y="228"/>
                  </a:lnTo>
                  <a:lnTo>
                    <a:pt x="51" y="270"/>
                  </a:lnTo>
                  <a:lnTo>
                    <a:pt x="112" y="356"/>
                  </a:lnTo>
                  <a:lnTo>
                    <a:pt x="163" y="409"/>
                  </a:lnTo>
                  <a:lnTo>
                    <a:pt x="146" y="449"/>
                  </a:lnTo>
                  <a:lnTo>
                    <a:pt x="201" y="489"/>
                  </a:lnTo>
                  <a:lnTo>
                    <a:pt x="194" y="458"/>
                  </a:lnTo>
                  <a:lnTo>
                    <a:pt x="268" y="432"/>
                  </a:lnTo>
                  <a:lnTo>
                    <a:pt x="342" y="396"/>
                  </a:lnTo>
                  <a:lnTo>
                    <a:pt x="279" y="380"/>
                  </a:lnTo>
                  <a:lnTo>
                    <a:pt x="237" y="386"/>
                  </a:lnTo>
                  <a:lnTo>
                    <a:pt x="194" y="386"/>
                  </a:lnTo>
                  <a:lnTo>
                    <a:pt x="158" y="377"/>
                  </a:lnTo>
                  <a:lnTo>
                    <a:pt x="114" y="333"/>
                  </a:lnTo>
                  <a:lnTo>
                    <a:pt x="70" y="261"/>
                  </a:lnTo>
                  <a:lnTo>
                    <a:pt x="30" y="205"/>
                  </a:lnTo>
                  <a:lnTo>
                    <a:pt x="15" y="109"/>
                  </a:lnTo>
                  <a:lnTo>
                    <a:pt x="15" y="55"/>
                  </a:lnTo>
                  <a:lnTo>
                    <a:pt x="15" y="19"/>
                  </a:lnTo>
                  <a:lnTo>
                    <a:pt x="4" y="0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5" name="Freeform 213"/>
            <p:cNvSpPr>
              <a:spLocks/>
            </p:cNvSpPr>
            <p:nvPr/>
          </p:nvSpPr>
          <p:spPr bwMode="auto">
            <a:xfrm>
              <a:off x="4095" y="786"/>
              <a:ext cx="47" cy="79"/>
            </a:xfrm>
            <a:custGeom>
              <a:avLst/>
              <a:gdLst>
                <a:gd name="T0" fmla="*/ 2 w 93"/>
                <a:gd name="T1" fmla="*/ 0 h 158"/>
                <a:gd name="T2" fmla="*/ 0 w 93"/>
                <a:gd name="T3" fmla="*/ 49 h 158"/>
                <a:gd name="T4" fmla="*/ 52 w 93"/>
                <a:gd name="T5" fmla="*/ 118 h 158"/>
                <a:gd name="T6" fmla="*/ 59 w 93"/>
                <a:gd name="T7" fmla="*/ 133 h 158"/>
                <a:gd name="T8" fmla="*/ 93 w 93"/>
                <a:gd name="T9" fmla="*/ 158 h 158"/>
                <a:gd name="T10" fmla="*/ 71 w 93"/>
                <a:gd name="T11" fmla="*/ 125 h 158"/>
                <a:gd name="T12" fmla="*/ 25 w 93"/>
                <a:gd name="T13" fmla="*/ 63 h 158"/>
                <a:gd name="T14" fmla="*/ 15 w 93"/>
                <a:gd name="T15" fmla="*/ 42 h 158"/>
                <a:gd name="T16" fmla="*/ 15 w 93"/>
                <a:gd name="T17" fmla="*/ 13 h 158"/>
                <a:gd name="T18" fmla="*/ 2 w 93"/>
                <a:gd name="T19" fmla="*/ 0 h 158"/>
                <a:gd name="T20" fmla="*/ 2 w 93"/>
                <a:gd name="T2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58">
                  <a:moveTo>
                    <a:pt x="2" y="0"/>
                  </a:moveTo>
                  <a:lnTo>
                    <a:pt x="0" y="49"/>
                  </a:lnTo>
                  <a:lnTo>
                    <a:pt x="52" y="118"/>
                  </a:lnTo>
                  <a:lnTo>
                    <a:pt x="59" y="133"/>
                  </a:lnTo>
                  <a:lnTo>
                    <a:pt x="93" y="158"/>
                  </a:lnTo>
                  <a:lnTo>
                    <a:pt x="71" y="125"/>
                  </a:lnTo>
                  <a:lnTo>
                    <a:pt x="25" y="63"/>
                  </a:lnTo>
                  <a:lnTo>
                    <a:pt x="15" y="42"/>
                  </a:lnTo>
                  <a:lnTo>
                    <a:pt x="15" y="1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6" name="Freeform 214"/>
            <p:cNvSpPr>
              <a:spLocks/>
            </p:cNvSpPr>
            <p:nvPr/>
          </p:nvSpPr>
          <p:spPr bwMode="auto">
            <a:xfrm>
              <a:off x="4179" y="680"/>
              <a:ext cx="117" cy="149"/>
            </a:xfrm>
            <a:custGeom>
              <a:avLst/>
              <a:gdLst>
                <a:gd name="T0" fmla="*/ 230 w 233"/>
                <a:gd name="T1" fmla="*/ 0 h 296"/>
                <a:gd name="T2" fmla="*/ 233 w 233"/>
                <a:gd name="T3" fmla="*/ 62 h 296"/>
                <a:gd name="T4" fmla="*/ 226 w 233"/>
                <a:gd name="T5" fmla="*/ 114 h 296"/>
                <a:gd name="T6" fmla="*/ 205 w 233"/>
                <a:gd name="T7" fmla="*/ 156 h 296"/>
                <a:gd name="T8" fmla="*/ 188 w 233"/>
                <a:gd name="T9" fmla="*/ 192 h 296"/>
                <a:gd name="T10" fmla="*/ 173 w 233"/>
                <a:gd name="T11" fmla="*/ 222 h 296"/>
                <a:gd name="T12" fmla="*/ 142 w 233"/>
                <a:gd name="T13" fmla="*/ 245 h 296"/>
                <a:gd name="T14" fmla="*/ 45 w 233"/>
                <a:gd name="T15" fmla="*/ 296 h 296"/>
                <a:gd name="T16" fmla="*/ 0 w 233"/>
                <a:gd name="T17" fmla="*/ 291 h 296"/>
                <a:gd name="T18" fmla="*/ 100 w 233"/>
                <a:gd name="T19" fmla="*/ 245 h 296"/>
                <a:gd name="T20" fmla="*/ 150 w 233"/>
                <a:gd name="T21" fmla="*/ 205 h 296"/>
                <a:gd name="T22" fmla="*/ 176 w 233"/>
                <a:gd name="T23" fmla="*/ 175 h 296"/>
                <a:gd name="T24" fmla="*/ 199 w 233"/>
                <a:gd name="T25" fmla="*/ 99 h 296"/>
                <a:gd name="T26" fmla="*/ 218 w 233"/>
                <a:gd name="T27" fmla="*/ 70 h 296"/>
                <a:gd name="T28" fmla="*/ 224 w 233"/>
                <a:gd name="T29" fmla="*/ 40 h 296"/>
                <a:gd name="T30" fmla="*/ 230 w 233"/>
                <a:gd name="T31" fmla="*/ 0 h 296"/>
                <a:gd name="T32" fmla="*/ 230 w 233"/>
                <a:gd name="T3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296">
                  <a:moveTo>
                    <a:pt x="230" y="0"/>
                  </a:moveTo>
                  <a:lnTo>
                    <a:pt x="233" y="62"/>
                  </a:lnTo>
                  <a:lnTo>
                    <a:pt x="226" y="114"/>
                  </a:lnTo>
                  <a:lnTo>
                    <a:pt x="205" y="156"/>
                  </a:lnTo>
                  <a:lnTo>
                    <a:pt x="188" y="192"/>
                  </a:lnTo>
                  <a:lnTo>
                    <a:pt x="173" y="222"/>
                  </a:lnTo>
                  <a:lnTo>
                    <a:pt x="142" y="245"/>
                  </a:lnTo>
                  <a:lnTo>
                    <a:pt x="45" y="296"/>
                  </a:lnTo>
                  <a:lnTo>
                    <a:pt x="0" y="291"/>
                  </a:lnTo>
                  <a:lnTo>
                    <a:pt x="100" y="245"/>
                  </a:lnTo>
                  <a:lnTo>
                    <a:pt x="150" y="205"/>
                  </a:lnTo>
                  <a:lnTo>
                    <a:pt x="176" y="175"/>
                  </a:lnTo>
                  <a:lnTo>
                    <a:pt x="199" y="99"/>
                  </a:lnTo>
                  <a:lnTo>
                    <a:pt x="218" y="70"/>
                  </a:lnTo>
                  <a:lnTo>
                    <a:pt x="224" y="4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7" name="Freeform 215"/>
            <p:cNvSpPr>
              <a:spLocks/>
            </p:cNvSpPr>
            <p:nvPr/>
          </p:nvSpPr>
          <p:spPr bwMode="auto">
            <a:xfrm>
              <a:off x="4146" y="735"/>
              <a:ext cx="143" cy="220"/>
            </a:xfrm>
            <a:custGeom>
              <a:avLst/>
              <a:gdLst>
                <a:gd name="T0" fmla="*/ 274 w 285"/>
                <a:gd name="T1" fmla="*/ 38 h 439"/>
                <a:gd name="T2" fmla="*/ 272 w 285"/>
                <a:gd name="T3" fmla="*/ 78 h 439"/>
                <a:gd name="T4" fmla="*/ 247 w 285"/>
                <a:gd name="T5" fmla="*/ 108 h 439"/>
                <a:gd name="T6" fmla="*/ 173 w 285"/>
                <a:gd name="T7" fmla="*/ 167 h 439"/>
                <a:gd name="T8" fmla="*/ 0 w 285"/>
                <a:gd name="T9" fmla="*/ 243 h 439"/>
                <a:gd name="T10" fmla="*/ 23 w 285"/>
                <a:gd name="T11" fmla="*/ 319 h 439"/>
                <a:gd name="T12" fmla="*/ 19 w 285"/>
                <a:gd name="T13" fmla="*/ 439 h 439"/>
                <a:gd name="T14" fmla="*/ 32 w 285"/>
                <a:gd name="T15" fmla="*/ 426 h 439"/>
                <a:gd name="T16" fmla="*/ 36 w 285"/>
                <a:gd name="T17" fmla="*/ 335 h 439"/>
                <a:gd name="T18" fmla="*/ 15 w 285"/>
                <a:gd name="T19" fmla="*/ 247 h 439"/>
                <a:gd name="T20" fmla="*/ 177 w 285"/>
                <a:gd name="T21" fmla="*/ 175 h 439"/>
                <a:gd name="T22" fmla="*/ 278 w 285"/>
                <a:gd name="T23" fmla="*/ 89 h 439"/>
                <a:gd name="T24" fmla="*/ 285 w 285"/>
                <a:gd name="T25" fmla="*/ 53 h 439"/>
                <a:gd name="T26" fmla="*/ 279 w 285"/>
                <a:gd name="T27" fmla="*/ 0 h 439"/>
                <a:gd name="T28" fmla="*/ 274 w 285"/>
                <a:gd name="T29" fmla="*/ 38 h 439"/>
                <a:gd name="T30" fmla="*/ 274 w 285"/>
                <a:gd name="T31" fmla="*/ 3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" h="439">
                  <a:moveTo>
                    <a:pt x="274" y="38"/>
                  </a:moveTo>
                  <a:lnTo>
                    <a:pt x="272" y="78"/>
                  </a:lnTo>
                  <a:lnTo>
                    <a:pt x="247" y="108"/>
                  </a:lnTo>
                  <a:lnTo>
                    <a:pt x="173" y="167"/>
                  </a:lnTo>
                  <a:lnTo>
                    <a:pt x="0" y="243"/>
                  </a:lnTo>
                  <a:lnTo>
                    <a:pt x="23" y="319"/>
                  </a:lnTo>
                  <a:lnTo>
                    <a:pt x="19" y="439"/>
                  </a:lnTo>
                  <a:lnTo>
                    <a:pt x="32" y="426"/>
                  </a:lnTo>
                  <a:lnTo>
                    <a:pt x="36" y="335"/>
                  </a:lnTo>
                  <a:lnTo>
                    <a:pt x="15" y="247"/>
                  </a:lnTo>
                  <a:lnTo>
                    <a:pt x="177" y="175"/>
                  </a:lnTo>
                  <a:lnTo>
                    <a:pt x="278" y="89"/>
                  </a:lnTo>
                  <a:lnTo>
                    <a:pt x="285" y="53"/>
                  </a:lnTo>
                  <a:lnTo>
                    <a:pt x="279" y="0"/>
                  </a:lnTo>
                  <a:lnTo>
                    <a:pt x="274" y="38"/>
                  </a:lnTo>
                  <a:lnTo>
                    <a:pt x="27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8" name="Freeform 216"/>
            <p:cNvSpPr>
              <a:spLocks/>
            </p:cNvSpPr>
            <p:nvPr/>
          </p:nvSpPr>
          <p:spPr bwMode="auto">
            <a:xfrm>
              <a:off x="3997" y="751"/>
              <a:ext cx="323" cy="459"/>
            </a:xfrm>
            <a:custGeom>
              <a:avLst/>
              <a:gdLst>
                <a:gd name="T0" fmla="*/ 586 w 647"/>
                <a:gd name="T1" fmla="*/ 19 h 919"/>
                <a:gd name="T2" fmla="*/ 597 w 647"/>
                <a:gd name="T3" fmla="*/ 27 h 919"/>
                <a:gd name="T4" fmla="*/ 601 w 647"/>
                <a:gd name="T5" fmla="*/ 126 h 919"/>
                <a:gd name="T6" fmla="*/ 407 w 647"/>
                <a:gd name="T7" fmla="*/ 303 h 919"/>
                <a:gd name="T8" fmla="*/ 263 w 647"/>
                <a:gd name="T9" fmla="*/ 472 h 919"/>
                <a:gd name="T10" fmla="*/ 90 w 647"/>
                <a:gd name="T11" fmla="*/ 725 h 919"/>
                <a:gd name="T12" fmla="*/ 0 w 647"/>
                <a:gd name="T13" fmla="*/ 919 h 919"/>
                <a:gd name="T14" fmla="*/ 154 w 647"/>
                <a:gd name="T15" fmla="*/ 672 h 919"/>
                <a:gd name="T16" fmla="*/ 369 w 647"/>
                <a:gd name="T17" fmla="*/ 394 h 919"/>
                <a:gd name="T18" fmla="*/ 586 w 647"/>
                <a:gd name="T19" fmla="*/ 179 h 919"/>
                <a:gd name="T20" fmla="*/ 641 w 647"/>
                <a:gd name="T21" fmla="*/ 92 h 919"/>
                <a:gd name="T22" fmla="*/ 647 w 647"/>
                <a:gd name="T23" fmla="*/ 57 h 919"/>
                <a:gd name="T24" fmla="*/ 607 w 647"/>
                <a:gd name="T25" fmla="*/ 52 h 919"/>
                <a:gd name="T26" fmla="*/ 607 w 647"/>
                <a:gd name="T27" fmla="*/ 18 h 919"/>
                <a:gd name="T28" fmla="*/ 577 w 647"/>
                <a:gd name="T29" fmla="*/ 0 h 919"/>
                <a:gd name="T30" fmla="*/ 586 w 647"/>
                <a:gd name="T31" fmla="*/ 19 h 919"/>
                <a:gd name="T32" fmla="*/ 586 w 647"/>
                <a:gd name="T33" fmla="*/ 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7" h="919">
                  <a:moveTo>
                    <a:pt x="586" y="19"/>
                  </a:moveTo>
                  <a:lnTo>
                    <a:pt x="597" y="27"/>
                  </a:lnTo>
                  <a:lnTo>
                    <a:pt x="601" y="126"/>
                  </a:lnTo>
                  <a:lnTo>
                    <a:pt x="407" y="303"/>
                  </a:lnTo>
                  <a:lnTo>
                    <a:pt x="263" y="472"/>
                  </a:lnTo>
                  <a:lnTo>
                    <a:pt x="90" y="725"/>
                  </a:lnTo>
                  <a:lnTo>
                    <a:pt x="0" y="919"/>
                  </a:lnTo>
                  <a:lnTo>
                    <a:pt x="154" y="672"/>
                  </a:lnTo>
                  <a:lnTo>
                    <a:pt x="369" y="394"/>
                  </a:lnTo>
                  <a:lnTo>
                    <a:pt x="586" y="179"/>
                  </a:lnTo>
                  <a:lnTo>
                    <a:pt x="641" y="92"/>
                  </a:lnTo>
                  <a:lnTo>
                    <a:pt x="647" y="57"/>
                  </a:lnTo>
                  <a:lnTo>
                    <a:pt x="607" y="52"/>
                  </a:lnTo>
                  <a:lnTo>
                    <a:pt x="607" y="18"/>
                  </a:lnTo>
                  <a:lnTo>
                    <a:pt x="577" y="0"/>
                  </a:lnTo>
                  <a:lnTo>
                    <a:pt x="586" y="19"/>
                  </a:lnTo>
                  <a:lnTo>
                    <a:pt x="58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29" name="Freeform 217"/>
            <p:cNvSpPr>
              <a:spLocks/>
            </p:cNvSpPr>
            <p:nvPr/>
          </p:nvSpPr>
          <p:spPr bwMode="auto">
            <a:xfrm>
              <a:off x="4229" y="767"/>
              <a:ext cx="315" cy="226"/>
            </a:xfrm>
            <a:custGeom>
              <a:avLst/>
              <a:gdLst>
                <a:gd name="T0" fmla="*/ 147 w 630"/>
                <a:gd name="T1" fmla="*/ 5 h 452"/>
                <a:gd name="T2" fmla="*/ 202 w 630"/>
                <a:gd name="T3" fmla="*/ 9 h 452"/>
                <a:gd name="T4" fmla="*/ 236 w 630"/>
                <a:gd name="T5" fmla="*/ 78 h 452"/>
                <a:gd name="T6" fmla="*/ 265 w 630"/>
                <a:gd name="T7" fmla="*/ 118 h 452"/>
                <a:gd name="T8" fmla="*/ 259 w 630"/>
                <a:gd name="T9" fmla="*/ 135 h 452"/>
                <a:gd name="T10" fmla="*/ 147 w 630"/>
                <a:gd name="T11" fmla="*/ 279 h 452"/>
                <a:gd name="T12" fmla="*/ 113 w 630"/>
                <a:gd name="T13" fmla="*/ 363 h 452"/>
                <a:gd name="T14" fmla="*/ 0 w 630"/>
                <a:gd name="T15" fmla="*/ 386 h 452"/>
                <a:gd name="T16" fmla="*/ 33 w 630"/>
                <a:gd name="T17" fmla="*/ 452 h 452"/>
                <a:gd name="T18" fmla="*/ 19 w 630"/>
                <a:gd name="T19" fmla="*/ 391 h 452"/>
                <a:gd name="T20" fmla="*/ 118 w 630"/>
                <a:gd name="T21" fmla="*/ 376 h 452"/>
                <a:gd name="T22" fmla="*/ 171 w 630"/>
                <a:gd name="T23" fmla="*/ 266 h 452"/>
                <a:gd name="T24" fmla="*/ 282 w 630"/>
                <a:gd name="T25" fmla="*/ 148 h 452"/>
                <a:gd name="T26" fmla="*/ 354 w 630"/>
                <a:gd name="T27" fmla="*/ 186 h 452"/>
                <a:gd name="T28" fmla="*/ 409 w 630"/>
                <a:gd name="T29" fmla="*/ 235 h 452"/>
                <a:gd name="T30" fmla="*/ 479 w 630"/>
                <a:gd name="T31" fmla="*/ 272 h 452"/>
                <a:gd name="T32" fmla="*/ 578 w 630"/>
                <a:gd name="T33" fmla="*/ 293 h 452"/>
                <a:gd name="T34" fmla="*/ 630 w 630"/>
                <a:gd name="T35" fmla="*/ 350 h 452"/>
                <a:gd name="T36" fmla="*/ 586 w 630"/>
                <a:gd name="T37" fmla="*/ 277 h 452"/>
                <a:gd name="T38" fmla="*/ 483 w 630"/>
                <a:gd name="T39" fmla="*/ 258 h 452"/>
                <a:gd name="T40" fmla="*/ 426 w 630"/>
                <a:gd name="T41" fmla="*/ 224 h 452"/>
                <a:gd name="T42" fmla="*/ 373 w 630"/>
                <a:gd name="T43" fmla="*/ 190 h 452"/>
                <a:gd name="T44" fmla="*/ 263 w 630"/>
                <a:gd name="T45" fmla="*/ 102 h 452"/>
                <a:gd name="T46" fmla="*/ 204 w 630"/>
                <a:gd name="T47" fmla="*/ 2 h 452"/>
                <a:gd name="T48" fmla="*/ 135 w 630"/>
                <a:gd name="T49" fmla="*/ 0 h 452"/>
                <a:gd name="T50" fmla="*/ 139 w 630"/>
                <a:gd name="T51" fmla="*/ 17 h 452"/>
                <a:gd name="T52" fmla="*/ 147 w 630"/>
                <a:gd name="T53" fmla="*/ 5 h 452"/>
                <a:gd name="T54" fmla="*/ 147 w 630"/>
                <a:gd name="T55" fmla="*/ 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0" h="452">
                  <a:moveTo>
                    <a:pt x="147" y="5"/>
                  </a:moveTo>
                  <a:lnTo>
                    <a:pt x="202" y="9"/>
                  </a:lnTo>
                  <a:lnTo>
                    <a:pt x="236" y="78"/>
                  </a:lnTo>
                  <a:lnTo>
                    <a:pt x="265" y="118"/>
                  </a:lnTo>
                  <a:lnTo>
                    <a:pt x="259" y="135"/>
                  </a:lnTo>
                  <a:lnTo>
                    <a:pt x="147" y="279"/>
                  </a:lnTo>
                  <a:lnTo>
                    <a:pt x="113" y="363"/>
                  </a:lnTo>
                  <a:lnTo>
                    <a:pt x="0" y="386"/>
                  </a:lnTo>
                  <a:lnTo>
                    <a:pt x="33" y="452"/>
                  </a:lnTo>
                  <a:lnTo>
                    <a:pt x="19" y="391"/>
                  </a:lnTo>
                  <a:lnTo>
                    <a:pt x="118" y="376"/>
                  </a:lnTo>
                  <a:lnTo>
                    <a:pt x="171" y="266"/>
                  </a:lnTo>
                  <a:lnTo>
                    <a:pt x="282" y="148"/>
                  </a:lnTo>
                  <a:lnTo>
                    <a:pt x="354" y="186"/>
                  </a:lnTo>
                  <a:lnTo>
                    <a:pt x="409" y="235"/>
                  </a:lnTo>
                  <a:lnTo>
                    <a:pt x="479" y="272"/>
                  </a:lnTo>
                  <a:lnTo>
                    <a:pt x="578" y="293"/>
                  </a:lnTo>
                  <a:lnTo>
                    <a:pt x="630" y="350"/>
                  </a:lnTo>
                  <a:lnTo>
                    <a:pt x="586" y="277"/>
                  </a:lnTo>
                  <a:lnTo>
                    <a:pt x="483" y="258"/>
                  </a:lnTo>
                  <a:lnTo>
                    <a:pt x="426" y="224"/>
                  </a:lnTo>
                  <a:lnTo>
                    <a:pt x="373" y="190"/>
                  </a:lnTo>
                  <a:lnTo>
                    <a:pt x="263" y="102"/>
                  </a:lnTo>
                  <a:lnTo>
                    <a:pt x="204" y="2"/>
                  </a:lnTo>
                  <a:lnTo>
                    <a:pt x="135" y="0"/>
                  </a:lnTo>
                  <a:lnTo>
                    <a:pt x="139" y="17"/>
                  </a:lnTo>
                  <a:lnTo>
                    <a:pt x="147" y="5"/>
                  </a:lnTo>
                  <a:lnTo>
                    <a:pt x="1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0" name="Freeform 218"/>
            <p:cNvSpPr>
              <a:spLocks/>
            </p:cNvSpPr>
            <p:nvPr/>
          </p:nvSpPr>
          <p:spPr bwMode="auto">
            <a:xfrm>
              <a:off x="4179" y="581"/>
              <a:ext cx="68" cy="25"/>
            </a:xfrm>
            <a:custGeom>
              <a:avLst/>
              <a:gdLst>
                <a:gd name="T0" fmla="*/ 0 w 136"/>
                <a:gd name="T1" fmla="*/ 51 h 51"/>
                <a:gd name="T2" fmla="*/ 32 w 136"/>
                <a:gd name="T3" fmla="*/ 29 h 51"/>
                <a:gd name="T4" fmla="*/ 89 w 136"/>
                <a:gd name="T5" fmla="*/ 21 h 51"/>
                <a:gd name="T6" fmla="*/ 136 w 136"/>
                <a:gd name="T7" fmla="*/ 40 h 51"/>
                <a:gd name="T8" fmla="*/ 121 w 136"/>
                <a:gd name="T9" fmla="*/ 19 h 51"/>
                <a:gd name="T10" fmla="*/ 136 w 136"/>
                <a:gd name="T11" fmla="*/ 27 h 51"/>
                <a:gd name="T12" fmla="*/ 121 w 136"/>
                <a:gd name="T13" fmla="*/ 10 h 51"/>
                <a:gd name="T14" fmla="*/ 89 w 136"/>
                <a:gd name="T15" fmla="*/ 0 h 51"/>
                <a:gd name="T16" fmla="*/ 41 w 136"/>
                <a:gd name="T17" fmla="*/ 11 h 51"/>
                <a:gd name="T18" fmla="*/ 3 w 136"/>
                <a:gd name="T19" fmla="*/ 15 h 51"/>
                <a:gd name="T20" fmla="*/ 0 w 136"/>
                <a:gd name="T21" fmla="*/ 51 h 51"/>
                <a:gd name="T22" fmla="*/ 0 w 136"/>
                <a:gd name="T2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51">
                  <a:moveTo>
                    <a:pt x="0" y="51"/>
                  </a:moveTo>
                  <a:lnTo>
                    <a:pt x="32" y="29"/>
                  </a:lnTo>
                  <a:lnTo>
                    <a:pt x="89" y="21"/>
                  </a:lnTo>
                  <a:lnTo>
                    <a:pt x="136" y="40"/>
                  </a:lnTo>
                  <a:lnTo>
                    <a:pt x="121" y="19"/>
                  </a:lnTo>
                  <a:lnTo>
                    <a:pt x="136" y="27"/>
                  </a:lnTo>
                  <a:lnTo>
                    <a:pt x="121" y="10"/>
                  </a:lnTo>
                  <a:lnTo>
                    <a:pt x="89" y="0"/>
                  </a:lnTo>
                  <a:lnTo>
                    <a:pt x="41" y="11"/>
                  </a:lnTo>
                  <a:lnTo>
                    <a:pt x="3" y="15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1" name="Freeform 219"/>
            <p:cNvSpPr>
              <a:spLocks/>
            </p:cNvSpPr>
            <p:nvPr/>
          </p:nvSpPr>
          <p:spPr bwMode="auto">
            <a:xfrm>
              <a:off x="4067" y="581"/>
              <a:ext cx="68" cy="33"/>
            </a:xfrm>
            <a:custGeom>
              <a:avLst/>
              <a:gdLst>
                <a:gd name="T0" fmla="*/ 137 w 137"/>
                <a:gd name="T1" fmla="*/ 67 h 67"/>
                <a:gd name="T2" fmla="*/ 80 w 137"/>
                <a:gd name="T3" fmla="*/ 38 h 67"/>
                <a:gd name="T4" fmla="*/ 67 w 137"/>
                <a:gd name="T5" fmla="*/ 25 h 67"/>
                <a:gd name="T6" fmla="*/ 34 w 137"/>
                <a:gd name="T7" fmla="*/ 25 h 67"/>
                <a:gd name="T8" fmla="*/ 2 w 137"/>
                <a:gd name="T9" fmla="*/ 55 h 67"/>
                <a:gd name="T10" fmla="*/ 0 w 137"/>
                <a:gd name="T11" fmla="*/ 40 h 67"/>
                <a:gd name="T12" fmla="*/ 14 w 137"/>
                <a:gd name="T13" fmla="*/ 15 h 67"/>
                <a:gd name="T14" fmla="*/ 61 w 137"/>
                <a:gd name="T15" fmla="*/ 0 h 67"/>
                <a:gd name="T16" fmla="*/ 97 w 137"/>
                <a:gd name="T17" fmla="*/ 11 h 67"/>
                <a:gd name="T18" fmla="*/ 120 w 137"/>
                <a:gd name="T19" fmla="*/ 25 h 67"/>
                <a:gd name="T20" fmla="*/ 131 w 137"/>
                <a:gd name="T21" fmla="*/ 38 h 67"/>
                <a:gd name="T22" fmla="*/ 137 w 137"/>
                <a:gd name="T23" fmla="*/ 67 h 67"/>
                <a:gd name="T24" fmla="*/ 137 w 137"/>
                <a:gd name="T2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67">
                  <a:moveTo>
                    <a:pt x="137" y="67"/>
                  </a:moveTo>
                  <a:lnTo>
                    <a:pt x="80" y="38"/>
                  </a:lnTo>
                  <a:lnTo>
                    <a:pt x="67" y="25"/>
                  </a:lnTo>
                  <a:lnTo>
                    <a:pt x="34" y="25"/>
                  </a:lnTo>
                  <a:lnTo>
                    <a:pt x="2" y="55"/>
                  </a:lnTo>
                  <a:lnTo>
                    <a:pt x="0" y="40"/>
                  </a:lnTo>
                  <a:lnTo>
                    <a:pt x="14" y="15"/>
                  </a:lnTo>
                  <a:lnTo>
                    <a:pt x="61" y="0"/>
                  </a:lnTo>
                  <a:lnTo>
                    <a:pt x="97" y="11"/>
                  </a:lnTo>
                  <a:lnTo>
                    <a:pt x="120" y="25"/>
                  </a:lnTo>
                  <a:lnTo>
                    <a:pt x="131" y="38"/>
                  </a:lnTo>
                  <a:lnTo>
                    <a:pt x="137" y="67"/>
                  </a:lnTo>
                  <a:lnTo>
                    <a:pt x="137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2" name="Freeform 220"/>
            <p:cNvSpPr>
              <a:spLocks/>
            </p:cNvSpPr>
            <p:nvPr/>
          </p:nvSpPr>
          <p:spPr bwMode="auto">
            <a:xfrm>
              <a:off x="4023" y="589"/>
              <a:ext cx="33" cy="107"/>
            </a:xfrm>
            <a:custGeom>
              <a:avLst/>
              <a:gdLst>
                <a:gd name="T0" fmla="*/ 17 w 66"/>
                <a:gd name="T1" fmla="*/ 10 h 213"/>
                <a:gd name="T2" fmla="*/ 5 w 66"/>
                <a:gd name="T3" fmla="*/ 13 h 213"/>
                <a:gd name="T4" fmla="*/ 9 w 66"/>
                <a:gd name="T5" fmla="*/ 46 h 213"/>
                <a:gd name="T6" fmla="*/ 11 w 66"/>
                <a:gd name="T7" fmla="*/ 71 h 213"/>
                <a:gd name="T8" fmla="*/ 32 w 66"/>
                <a:gd name="T9" fmla="*/ 122 h 213"/>
                <a:gd name="T10" fmla="*/ 36 w 66"/>
                <a:gd name="T11" fmla="*/ 181 h 213"/>
                <a:gd name="T12" fmla="*/ 49 w 66"/>
                <a:gd name="T13" fmla="*/ 206 h 213"/>
                <a:gd name="T14" fmla="*/ 66 w 66"/>
                <a:gd name="T15" fmla="*/ 202 h 213"/>
                <a:gd name="T16" fmla="*/ 66 w 66"/>
                <a:gd name="T17" fmla="*/ 211 h 213"/>
                <a:gd name="T18" fmla="*/ 40 w 66"/>
                <a:gd name="T19" fmla="*/ 213 h 213"/>
                <a:gd name="T20" fmla="*/ 30 w 66"/>
                <a:gd name="T21" fmla="*/ 183 h 213"/>
                <a:gd name="T22" fmla="*/ 30 w 66"/>
                <a:gd name="T23" fmla="*/ 129 h 213"/>
                <a:gd name="T24" fmla="*/ 2 w 66"/>
                <a:gd name="T25" fmla="*/ 69 h 213"/>
                <a:gd name="T26" fmla="*/ 0 w 66"/>
                <a:gd name="T27" fmla="*/ 8 h 213"/>
                <a:gd name="T28" fmla="*/ 19 w 66"/>
                <a:gd name="T29" fmla="*/ 0 h 213"/>
                <a:gd name="T30" fmla="*/ 34 w 66"/>
                <a:gd name="T31" fmla="*/ 31 h 213"/>
                <a:gd name="T32" fmla="*/ 55 w 66"/>
                <a:gd name="T33" fmla="*/ 53 h 213"/>
                <a:gd name="T34" fmla="*/ 55 w 66"/>
                <a:gd name="T35" fmla="*/ 69 h 213"/>
                <a:gd name="T36" fmla="*/ 47 w 66"/>
                <a:gd name="T37" fmla="*/ 63 h 213"/>
                <a:gd name="T38" fmla="*/ 32 w 66"/>
                <a:gd name="T39" fmla="*/ 40 h 213"/>
                <a:gd name="T40" fmla="*/ 21 w 66"/>
                <a:gd name="T41" fmla="*/ 31 h 213"/>
                <a:gd name="T42" fmla="*/ 17 w 66"/>
                <a:gd name="T43" fmla="*/ 10 h 213"/>
                <a:gd name="T44" fmla="*/ 17 w 66"/>
                <a:gd name="T45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213">
                  <a:moveTo>
                    <a:pt x="17" y="10"/>
                  </a:moveTo>
                  <a:lnTo>
                    <a:pt x="5" y="13"/>
                  </a:lnTo>
                  <a:lnTo>
                    <a:pt x="9" y="46"/>
                  </a:lnTo>
                  <a:lnTo>
                    <a:pt x="11" y="71"/>
                  </a:lnTo>
                  <a:lnTo>
                    <a:pt x="32" y="122"/>
                  </a:lnTo>
                  <a:lnTo>
                    <a:pt x="36" y="181"/>
                  </a:lnTo>
                  <a:lnTo>
                    <a:pt x="49" y="206"/>
                  </a:lnTo>
                  <a:lnTo>
                    <a:pt x="66" y="202"/>
                  </a:lnTo>
                  <a:lnTo>
                    <a:pt x="66" y="211"/>
                  </a:lnTo>
                  <a:lnTo>
                    <a:pt x="40" y="213"/>
                  </a:lnTo>
                  <a:lnTo>
                    <a:pt x="30" y="183"/>
                  </a:lnTo>
                  <a:lnTo>
                    <a:pt x="30" y="129"/>
                  </a:lnTo>
                  <a:lnTo>
                    <a:pt x="2" y="69"/>
                  </a:lnTo>
                  <a:lnTo>
                    <a:pt x="0" y="8"/>
                  </a:lnTo>
                  <a:lnTo>
                    <a:pt x="19" y="0"/>
                  </a:lnTo>
                  <a:lnTo>
                    <a:pt x="34" y="31"/>
                  </a:lnTo>
                  <a:lnTo>
                    <a:pt x="55" y="53"/>
                  </a:lnTo>
                  <a:lnTo>
                    <a:pt x="55" y="69"/>
                  </a:lnTo>
                  <a:lnTo>
                    <a:pt x="47" y="63"/>
                  </a:lnTo>
                  <a:lnTo>
                    <a:pt x="32" y="40"/>
                  </a:lnTo>
                  <a:lnTo>
                    <a:pt x="21" y="31"/>
                  </a:lnTo>
                  <a:lnTo>
                    <a:pt x="17" y="1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3" name="Freeform 221"/>
            <p:cNvSpPr>
              <a:spLocks/>
            </p:cNvSpPr>
            <p:nvPr/>
          </p:nvSpPr>
          <p:spPr bwMode="auto">
            <a:xfrm>
              <a:off x="4035" y="625"/>
              <a:ext cx="11" cy="54"/>
            </a:xfrm>
            <a:custGeom>
              <a:avLst/>
              <a:gdLst>
                <a:gd name="T0" fmla="*/ 20 w 20"/>
                <a:gd name="T1" fmla="*/ 31 h 109"/>
                <a:gd name="T2" fmla="*/ 9 w 20"/>
                <a:gd name="T3" fmla="*/ 109 h 109"/>
                <a:gd name="T4" fmla="*/ 7 w 20"/>
                <a:gd name="T5" fmla="*/ 80 h 109"/>
                <a:gd name="T6" fmla="*/ 13 w 20"/>
                <a:gd name="T7" fmla="*/ 31 h 109"/>
                <a:gd name="T8" fmla="*/ 0 w 20"/>
                <a:gd name="T9" fmla="*/ 0 h 109"/>
                <a:gd name="T10" fmla="*/ 20 w 20"/>
                <a:gd name="T11" fmla="*/ 31 h 109"/>
                <a:gd name="T12" fmla="*/ 20 w 20"/>
                <a:gd name="T13" fmla="*/ 3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9">
                  <a:moveTo>
                    <a:pt x="20" y="31"/>
                  </a:moveTo>
                  <a:lnTo>
                    <a:pt x="9" y="109"/>
                  </a:lnTo>
                  <a:lnTo>
                    <a:pt x="7" y="80"/>
                  </a:lnTo>
                  <a:lnTo>
                    <a:pt x="13" y="31"/>
                  </a:lnTo>
                  <a:lnTo>
                    <a:pt x="0" y="0"/>
                  </a:lnTo>
                  <a:lnTo>
                    <a:pt x="20" y="3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4" name="Freeform 222"/>
            <p:cNvSpPr>
              <a:spLocks/>
            </p:cNvSpPr>
            <p:nvPr/>
          </p:nvSpPr>
          <p:spPr bwMode="auto">
            <a:xfrm>
              <a:off x="4031" y="560"/>
              <a:ext cx="27" cy="114"/>
            </a:xfrm>
            <a:custGeom>
              <a:avLst/>
              <a:gdLst>
                <a:gd name="T0" fmla="*/ 49 w 53"/>
                <a:gd name="T1" fmla="*/ 154 h 228"/>
                <a:gd name="T2" fmla="*/ 42 w 53"/>
                <a:gd name="T3" fmla="*/ 105 h 228"/>
                <a:gd name="T4" fmla="*/ 38 w 53"/>
                <a:gd name="T5" fmla="*/ 44 h 228"/>
                <a:gd name="T6" fmla="*/ 0 w 53"/>
                <a:gd name="T7" fmla="*/ 0 h 228"/>
                <a:gd name="T8" fmla="*/ 2 w 53"/>
                <a:gd name="T9" fmla="*/ 61 h 228"/>
                <a:gd name="T10" fmla="*/ 23 w 53"/>
                <a:gd name="T11" fmla="*/ 103 h 228"/>
                <a:gd name="T12" fmla="*/ 38 w 53"/>
                <a:gd name="T13" fmla="*/ 131 h 228"/>
                <a:gd name="T14" fmla="*/ 42 w 53"/>
                <a:gd name="T15" fmla="*/ 228 h 228"/>
                <a:gd name="T16" fmla="*/ 53 w 53"/>
                <a:gd name="T17" fmla="*/ 168 h 228"/>
                <a:gd name="T18" fmla="*/ 49 w 53"/>
                <a:gd name="T19" fmla="*/ 154 h 228"/>
                <a:gd name="T20" fmla="*/ 49 w 53"/>
                <a:gd name="T21" fmla="*/ 15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228">
                  <a:moveTo>
                    <a:pt x="49" y="154"/>
                  </a:moveTo>
                  <a:lnTo>
                    <a:pt x="42" y="105"/>
                  </a:lnTo>
                  <a:lnTo>
                    <a:pt x="38" y="44"/>
                  </a:lnTo>
                  <a:lnTo>
                    <a:pt x="0" y="0"/>
                  </a:lnTo>
                  <a:lnTo>
                    <a:pt x="2" y="61"/>
                  </a:lnTo>
                  <a:lnTo>
                    <a:pt x="23" y="103"/>
                  </a:lnTo>
                  <a:lnTo>
                    <a:pt x="38" y="131"/>
                  </a:lnTo>
                  <a:lnTo>
                    <a:pt x="42" y="228"/>
                  </a:lnTo>
                  <a:lnTo>
                    <a:pt x="53" y="168"/>
                  </a:lnTo>
                  <a:lnTo>
                    <a:pt x="49" y="154"/>
                  </a:lnTo>
                  <a:lnTo>
                    <a:pt x="49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5" name="Freeform 223"/>
            <p:cNvSpPr>
              <a:spLocks/>
            </p:cNvSpPr>
            <p:nvPr/>
          </p:nvSpPr>
          <p:spPr bwMode="auto">
            <a:xfrm>
              <a:off x="4273" y="563"/>
              <a:ext cx="66" cy="139"/>
            </a:xfrm>
            <a:custGeom>
              <a:avLst/>
              <a:gdLst>
                <a:gd name="T0" fmla="*/ 44 w 133"/>
                <a:gd name="T1" fmla="*/ 76 h 277"/>
                <a:gd name="T2" fmla="*/ 80 w 133"/>
                <a:gd name="T3" fmla="*/ 30 h 277"/>
                <a:gd name="T4" fmla="*/ 101 w 133"/>
                <a:gd name="T5" fmla="*/ 25 h 277"/>
                <a:gd name="T6" fmla="*/ 118 w 133"/>
                <a:gd name="T7" fmla="*/ 28 h 277"/>
                <a:gd name="T8" fmla="*/ 127 w 133"/>
                <a:gd name="T9" fmla="*/ 59 h 277"/>
                <a:gd name="T10" fmla="*/ 121 w 133"/>
                <a:gd name="T11" fmla="*/ 110 h 277"/>
                <a:gd name="T12" fmla="*/ 102 w 133"/>
                <a:gd name="T13" fmla="*/ 167 h 277"/>
                <a:gd name="T14" fmla="*/ 91 w 133"/>
                <a:gd name="T15" fmla="*/ 205 h 277"/>
                <a:gd name="T16" fmla="*/ 72 w 133"/>
                <a:gd name="T17" fmla="*/ 238 h 277"/>
                <a:gd name="T18" fmla="*/ 47 w 133"/>
                <a:gd name="T19" fmla="*/ 238 h 277"/>
                <a:gd name="T20" fmla="*/ 34 w 133"/>
                <a:gd name="T21" fmla="*/ 198 h 277"/>
                <a:gd name="T22" fmla="*/ 38 w 133"/>
                <a:gd name="T23" fmla="*/ 277 h 277"/>
                <a:gd name="T24" fmla="*/ 47 w 133"/>
                <a:gd name="T25" fmla="*/ 243 h 277"/>
                <a:gd name="T26" fmla="*/ 76 w 133"/>
                <a:gd name="T27" fmla="*/ 249 h 277"/>
                <a:gd name="T28" fmla="*/ 95 w 133"/>
                <a:gd name="T29" fmla="*/ 218 h 277"/>
                <a:gd name="T30" fmla="*/ 112 w 133"/>
                <a:gd name="T31" fmla="*/ 156 h 277"/>
                <a:gd name="T32" fmla="*/ 131 w 133"/>
                <a:gd name="T33" fmla="*/ 108 h 277"/>
                <a:gd name="T34" fmla="*/ 133 w 133"/>
                <a:gd name="T35" fmla="*/ 49 h 277"/>
                <a:gd name="T36" fmla="*/ 120 w 133"/>
                <a:gd name="T37" fmla="*/ 23 h 277"/>
                <a:gd name="T38" fmla="*/ 89 w 133"/>
                <a:gd name="T39" fmla="*/ 19 h 277"/>
                <a:gd name="T40" fmla="*/ 74 w 133"/>
                <a:gd name="T41" fmla="*/ 25 h 277"/>
                <a:gd name="T42" fmla="*/ 36 w 133"/>
                <a:gd name="T43" fmla="*/ 70 h 277"/>
                <a:gd name="T44" fmla="*/ 51 w 133"/>
                <a:gd name="T45" fmla="*/ 28 h 277"/>
                <a:gd name="T46" fmla="*/ 32 w 133"/>
                <a:gd name="T47" fmla="*/ 45 h 277"/>
                <a:gd name="T48" fmla="*/ 34 w 133"/>
                <a:gd name="T49" fmla="*/ 17 h 277"/>
                <a:gd name="T50" fmla="*/ 17 w 133"/>
                <a:gd name="T51" fmla="*/ 38 h 277"/>
                <a:gd name="T52" fmla="*/ 32 w 133"/>
                <a:gd name="T53" fmla="*/ 0 h 277"/>
                <a:gd name="T54" fmla="*/ 0 w 133"/>
                <a:gd name="T55" fmla="*/ 38 h 277"/>
                <a:gd name="T56" fmla="*/ 0 w 133"/>
                <a:gd name="T57" fmla="*/ 63 h 277"/>
                <a:gd name="T58" fmla="*/ 11 w 133"/>
                <a:gd name="T59" fmla="*/ 51 h 277"/>
                <a:gd name="T60" fmla="*/ 9 w 133"/>
                <a:gd name="T61" fmla="*/ 70 h 277"/>
                <a:gd name="T62" fmla="*/ 21 w 133"/>
                <a:gd name="T63" fmla="*/ 44 h 277"/>
                <a:gd name="T64" fmla="*/ 11 w 133"/>
                <a:gd name="T65" fmla="*/ 89 h 277"/>
                <a:gd name="T66" fmla="*/ 32 w 133"/>
                <a:gd name="T67" fmla="*/ 47 h 277"/>
                <a:gd name="T68" fmla="*/ 15 w 133"/>
                <a:gd name="T69" fmla="*/ 103 h 277"/>
                <a:gd name="T70" fmla="*/ 32 w 133"/>
                <a:gd name="T71" fmla="*/ 103 h 277"/>
                <a:gd name="T72" fmla="*/ 44 w 133"/>
                <a:gd name="T73" fmla="*/ 76 h 277"/>
                <a:gd name="T74" fmla="*/ 44 w 133"/>
                <a:gd name="T75" fmla="*/ 7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3" h="277">
                  <a:moveTo>
                    <a:pt x="44" y="76"/>
                  </a:moveTo>
                  <a:lnTo>
                    <a:pt x="80" y="30"/>
                  </a:lnTo>
                  <a:lnTo>
                    <a:pt x="101" y="25"/>
                  </a:lnTo>
                  <a:lnTo>
                    <a:pt x="118" y="28"/>
                  </a:lnTo>
                  <a:lnTo>
                    <a:pt x="127" y="59"/>
                  </a:lnTo>
                  <a:lnTo>
                    <a:pt x="121" y="110"/>
                  </a:lnTo>
                  <a:lnTo>
                    <a:pt x="102" y="167"/>
                  </a:lnTo>
                  <a:lnTo>
                    <a:pt x="91" y="205"/>
                  </a:lnTo>
                  <a:lnTo>
                    <a:pt x="72" y="238"/>
                  </a:lnTo>
                  <a:lnTo>
                    <a:pt x="47" y="238"/>
                  </a:lnTo>
                  <a:lnTo>
                    <a:pt x="34" y="198"/>
                  </a:lnTo>
                  <a:lnTo>
                    <a:pt x="38" y="277"/>
                  </a:lnTo>
                  <a:lnTo>
                    <a:pt x="47" y="243"/>
                  </a:lnTo>
                  <a:lnTo>
                    <a:pt x="76" y="249"/>
                  </a:lnTo>
                  <a:lnTo>
                    <a:pt x="95" y="218"/>
                  </a:lnTo>
                  <a:lnTo>
                    <a:pt x="112" y="156"/>
                  </a:lnTo>
                  <a:lnTo>
                    <a:pt x="131" y="108"/>
                  </a:lnTo>
                  <a:lnTo>
                    <a:pt x="133" y="49"/>
                  </a:lnTo>
                  <a:lnTo>
                    <a:pt x="120" y="23"/>
                  </a:lnTo>
                  <a:lnTo>
                    <a:pt x="89" y="19"/>
                  </a:lnTo>
                  <a:lnTo>
                    <a:pt x="74" y="25"/>
                  </a:lnTo>
                  <a:lnTo>
                    <a:pt x="36" y="70"/>
                  </a:lnTo>
                  <a:lnTo>
                    <a:pt x="51" y="28"/>
                  </a:lnTo>
                  <a:lnTo>
                    <a:pt x="32" y="45"/>
                  </a:lnTo>
                  <a:lnTo>
                    <a:pt x="34" y="17"/>
                  </a:lnTo>
                  <a:lnTo>
                    <a:pt x="17" y="38"/>
                  </a:lnTo>
                  <a:lnTo>
                    <a:pt x="32" y="0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11" y="51"/>
                  </a:lnTo>
                  <a:lnTo>
                    <a:pt x="9" y="70"/>
                  </a:lnTo>
                  <a:lnTo>
                    <a:pt x="21" y="44"/>
                  </a:lnTo>
                  <a:lnTo>
                    <a:pt x="11" y="89"/>
                  </a:lnTo>
                  <a:lnTo>
                    <a:pt x="32" y="47"/>
                  </a:lnTo>
                  <a:lnTo>
                    <a:pt x="15" y="103"/>
                  </a:lnTo>
                  <a:lnTo>
                    <a:pt x="32" y="103"/>
                  </a:lnTo>
                  <a:lnTo>
                    <a:pt x="44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6" name="Freeform 224"/>
            <p:cNvSpPr>
              <a:spLocks/>
            </p:cNvSpPr>
            <p:nvPr/>
          </p:nvSpPr>
          <p:spPr bwMode="auto">
            <a:xfrm>
              <a:off x="4291" y="586"/>
              <a:ext cx="41" cy="62"/>
            </a:xfrm>
            <a:custGeom>
              <a:avLst/>
              <a:gdLst>
                <a:gd name="T0" fmla="*/ 15 w 82"/>
                <a:gd name="T1" fmla="*/ 69 h 124"/>
                <a:gd name="T2" fmla="*/ 27 w 82"/>
                <a:gd name="T3" fmla="*/ 37 h 124"/>
                <a:gd name="T4" fmla="*/ 55 w 82"/>
                <a:gd name="T5" fmla="*/ 4 h 124"/>
                <a:gd name="T6" fmla="*/ 72 w 82"/>
                <a:gd name="T7" fmla="*/ 0 h 124"/>
                <a:gd name="T8" fmla="*/ 82 w 82"/>
                <a:gd name="T9" fmla="*/ 23 h 124"/>
                <a:gd name="T10" fmla="*/ 78 w 82"/>
                <a:gd name="T11" fmla="*/ 54 h 124"/>
                <a:gd name="T12" fmla="*/ 68 w 82"/>
                <a:gd name="T13" fmla="*/ 103 h 124"/>
                <a:gd name="T14" fmla="*/ 65 w 82"/>
                <a:gd name="T15" fmla="*/ 65 h 124"/>
                <a:gd name="T16" fmla="*/ 65 w 82"/>
                <a:gd name="T17" fmla="*/ 39 h 124"/>
                <a:gd name="T18" fmla="*/ 65 w 82"/>
                <a:gd name="T19" fmla="*/ 14 h 124"/>
                <a:gd name="T20" fmla="*/ 51 w 82"/>
                <a:gd name="T21" fmla="*/ 16 h 124"/>
                <a:gd name="T22" fmla="*/ 46 w 82"/>
                <a:gd name="T23" fmla="*/ 31 h 124"/>
                <a:gd name="T24" fmla="*/ 28 w 82"/>
                <a:gd name="T25" fmla="*/ 44 h 124"/>
                <a:gd name="T26" fmla="*/ 27 w 82"/>
                <a:gd name="T27" fmla="*/ 56 h 124"/>
                <a:gd name="T28" fmla="*/ 46 w 82"/>
                <a:gd name="T29" fmla="*/ 73 h 124"/>
                <a:gd name="T30" fmla="*/ 51 w 82"/>
                <a:gd name="T31" fmla="*/ 97 h 124"/>
                <a:gd name="T32" fmla="*/ 42 w 82"/>
                <a:gd name="T33" fmla="*/ 124 h 124"/>
                <a:gd name="T34" fmla="*/ 28 w 82"/>
                <a:gd name="T35" fmla="*/ 118 h 124"/>
                <a:gd name="T36" fmla="*/ 28 w 82"/>
                <a:gd name="T37" fmla="*/ 97 h 124"/>
                <a:gd name="T38" fmla="*/ 15 w 82"/>
                <a:gd name="T39" fmla="*/ 90 h 124"/>
                <a:gd name="T40" fmla="*/ 0 w 82"/>
                <a:gd name="T41" fmla="*/ 69 h 124"/>
                <a:gd name="T42" fmla="*/ 23 w 82"/>
                <a:gd name="T43" fmla="*/ 84 h 124"/>
                <a:gd name="T44" fmla="*/ 15 w 82"/>
                <a:gd name="T45" fmla="*/ 69 h 124"/>
                <a:gd name="T46" fmla="*/ 15 w 82"/>
                <a:gd name="T47" fmla="*/ 6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124">
                  <a:moveTo>
                    <a:pt x="15" y="69"/>
                  </a:moveTo>
                  <a:lnTo>
                    <a:pt x="27" y="37"/>
                  </a:lnTo>
                  <a:lnTo>
                    <a:pt x="55" y="4"/>
                  </a:lnTo>
                  <a:lnTo>
                    <a:pt x="72" y="0"/>
                  </a:lnTo>
                  <a:lnTo>
                    <a:pt x="82" y="23"/>
                  </a:lnTo>
                  <a:lnTo>
                    <a:pt x="78" y="54"/>
                  </a:lnTo>
                  <a:lnTo>
                    <a:pt x="68" y="103"/>
                  </a:lnTo>
                  <a:lnTo>
                    <a:pt x="65" y="65"/>
                  </a:lnTo>
                  <a:lnTo>
                    <a:pt x="65" y="39"/>
                  </a:lnTo>
                  <a:lnTo>
                    <a:pt x="65" y="14"/>
                  </a:lnTo>
                  <a:lnTo>
                    <a:pt x="51" y="16"/>
                  </a:lnTo>
                  <a:lnTo>
                    <a:pt x="46" y="31"/>
                  </a:lnTo>
                  <a:lnTo>
                    <a:pt x="28" y="44"/>
                  </a:lnTo>
                  <a:lnTo>
                    <a:pt x="27" y="56"/>
                  </a:lnTo>
                  <a:lnTo>
                    <a:pt x="46" y="73"/>
                  </a:lnTo>
                  <a:lnTo>
                    <a:pt x="51" y="97"/>
                  </a:lnTo>
                  <a:lnTo>
                    <a:pt x="42" y="124"/>
                  </a:lnTo>
                  <a:lnTo>
                    <a:pt x="28" y="118"/>
                  </a:lnTo>
                  <a:lnTo>
                    <a:pt x="28" y="97"/>
                  </a:lnTo>
                  <a:lnTo>
                    <a:pt x="15" y="90"/>
                  </a:lnTo>
                  <a:lnTo>
                    <a:pt x="0" y="69"/>
                  </a:lnTo>
                  <a:lnTo>
                    <a:pt x="23" y="84"/>
                  </a:lnTo>
                  <a:lnTo>
                    <a:pt x="15" y="69"/>
                  </a:lnTo>
                  <a:lnTo>
                    <a:pt x="1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7" name="Freeform 225"/>
            <p:cNvSpPr>
              <a:spLocks/>
            </p:cNvSpPr>
            <p:nvPr/>
          </p:nvSpPr>
          <p:spPr bwMode="auto">
            <a:xfrm>
              <a:off x="4293" y="650"/>
              <a:ext cx="26" cy="12"/>
            </a:xfrm>
            <a:custGeom>
              <a:avLst/>
              <a:gdLst>
                <a:gd name="T0" fmla="*/ 0 w 51"/>
                <a:gd name="T1" fmla="*/ 0 h 25"/>
                <a:gd name="T2" fmla="*/ 5 w 51"/>
                <a:gd name="T3" fmla="*/ 7 h 25"/>
                <a:gd name="T4" fmla="*/ 24 w 51"/>
                <a:gd name="T5" fmla="*/ 9 h 25"/>
                <a:gd name="T6" fmla="*/ 30 w 51"/>
                <a:gd name="T7" fmla="*/ 17 h 25"/>
                <a:gd name="T8" fmla="*/ 51 w 51"/>
                <a:gd name="T9" fmla="*/ 4 h 25"/>
                <a:gd name="T10" fmla="*/ 32 w 51"/>
                <a:gd name="T11" fmla="*/ 25 h 25"/>
                <a:gd name="T12" fmla="*/ 15 w 51"/>
                <a:gd name="T13" fmla="*/ 25 h 25"/>
                <a:gd name="T14" fmla="*/ 0 w 51"/>
                <a:gd name="T15" fmla="*/ 0 h 25"/>
                <a:gd name="T16" fmla="*/ 0 w 51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5">
                  <a:moveTo>
                    <a:pt x="0" y="0"/>
                  </a:moveTo>
                  <a:lnTo>
                    <a:pt x="5" y="7"/>
                  </a:lnTo>
                  <a:lnTo>
                    <a:pt x="24" y="9"/>
                  </a:lnTo>
                  <a:lnTo>
                    <a:pt x="30" y="17"/>
                  </a:lnTo>
                  <a:lnTo>
                    <a:pt x="51" y="4"/>
                  </a:lnTo>
                  <a:lnTo>
                    <a:pt x="32" y="25"/>
                  </a:lnTo>
                  <a:lnTo>
                    <a:pt x="15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8" name="Freeform 226"/>
            <p:cNvSpPr>
              <a:spLocks/>
            </p:cNvSpPr>
            <p:nvPr/>
          </p:nvSpPr>
          <p:spPr bwMode="auto">
            <a:xfrm>
              <a:off x="4022" y="426"/>
              <a:ext cx="157" cy="192"/>
            </a:xfrm>
            <a:custGeom>
              <a:avLst/>
              <a:gdLst>
                <a:gd name="T0" fmla="*/ 148 w 314"/>
                <a:gd name="T1" fmla="*/ 0 h 384"/>
                <a:gd name="T2" fmla="*/ 49 w 314"/>
                <a:gd name="T3" fmla="*/ 51 h 384"/>
                <a:gd name="T4" fmla="*/ 15 w 314"/>
                <a:gd name="T5" fmla="*/ 95 h 384"/>
                <a:gd name="T6" fmla="*/ 0 w 314"/>
                <a:gd name="T7" fmla="*/ 177 h 384"/>
                <a:gd name="T8" fmla="*/ 4 w 314"/>
                <a:gd name="T9" fmla="*/ 264 h 384"/>
                <a:gd name="T10" fmla="*/ 17 w 314"/>
                <a:gd name="T11" fmla="*/ 342 h 384"/>
                <a:gd name="T12" fmla="*/ 59 w 314"/>
                <a:gd name="T13" fmla="*/ 384 h 384"/>
                <a:gd name="T14" fmla="*/ 59 w 314"/>
                <a:gd name="T15" fmla="*/ 283 h 384"/>
                <a:gd name="T16" fmla="*/ 59 w 314"/>
                <a:gd name="T17" fmla="*/ 232 h 384"/>
                <a:gd name="T18" fmla="*/ 72 w 314"/>
                <a:gd name="T19" fmla="*/ 171 h 384"/>
                <a:gd name="T20" fmla="*/ 76 w 314"/>
                <a:gd name="T21" fmla="*/ 240 h 384"/>
                <a:gd name="T22" fmla="*/ 101 w 314"/>
                <a:gd name="T23" fmla="*/ 145 h 384"/>
                <a:gd name="T24" fmla="*/ 129 w 314"/>
                <a:gd name="T25" fmla="*/ 101 h 384"/>
                <a:gd name="T26" fmla="*/ 97 w 314"/>
                <a:gd name="T27" fmla="*/ 226 h 384"/>
                <a:gd name="T28" fmla="*/ 137 w 314"/>
                <a:gd name="T29" fmla="*/ 133 h 384"/>
                <a:gd name="T30" fmla="*/ 161 w 314"/>
                <a:gd name="T31" fmla="*/ 101 h 384"/>
                <a:gd name="T32" fmla="*/ 129 w 314"/>
                <a:gd name="T33" fmla="*/ 181 h 384"/>
                <a:gd name="T34" fmla="*/ 177 w 314"/>
                <a:gd name="T35" fmla="*/ 120 h 384"/>
                <a:gd name="T36" fmla="*/ 283 w 314"/>
                <a:gd name="T37" fmla="*/ 72 h 384"/>
                <a:gd name="T38" fmla="*/ 314 w 314"/>
                <a:gd name="T39" fmla="*/ 48 h 384"/>
                <a:gd name="T40" fmla="*/ 260 w 314"/>
                <a:gd name="T41" fmla="*/ 71 h 384"/>
                <a:gd name="T42" fmla="*/ 198 w 314"/>
                <a:gd name="T43" fmla="*/ 91 h 384"/>
                <a:gd name="T44" fmla="*/ 255 w 314"/>
                <a:gd name="T45" fmla="*/ 65 h 384"/>
                <a:gd name="T46" fmla="*/ 177 w 314"/>
                <a:gd name="T47" fmla="*/ 78 h 384"/>
                <a:gd name="T48" fmla="*/ 245 w 314"/>
                <a:gd name="T49" fmla="*/ 59 h 384"/>
                <a:gd name="T50" fmla="*/ 283 w 314"/>
                <a:gd name="T51" fmla="*/ 23 h 384"/>
                <a:gd name="T52" fmla="*/ 219 w 314"/>
                <a:gd name="T53" fmla="*/ 53 h 384"/>
                <a:gd name="T54" fmla="*/ 175 w 314"/>
                <a:gd name="T55" fmla="*/ 65 h 384"/>
                <a:gd name="T56" fmla="*/ 207 w 314"/>
                <a:gd name="T57" fmla="*/ 44 h 384"/>
                <a:gd name="T58" fmla="*/ 122 w 314"/>
                <a:gd name="T59" fmla="*/ 67 h 384"/>
                <a:gd name="T60" fmla="*/ 160 w 314"/>
                <a:gd name="T61" fmla="*/ 36 h 384"/>
                <a:gd name="T62" fmla="*/ 76 w 314"/>
                <a:gd name="T63" fmla="*/ 69 h 384"/>
                <a:gd name="T64" fmla="*/ 148 w 314"/>
                <a:gd name="T65" fmla="*/ 0 h 384"/>
                <a:gd name="T66" fmla="*/ 148 w 314"/>
                <a:gd name="T6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384">
                  <a:moveTo>
                    <a:pt x="148" y="0"/>
                  </a:moveTo>
                  <a:lnTo>
                    <a:pt x="49" y="51"/>
                  </a:lnTo>
                  <a:lnTo>
                    <a:pt x="15" y="95"/>
                  </a:lnTo>
                  <a:lnTo>
                    <a:pt x="0" y="177"/>
                  </a:lnTo>
                  <a:lnTo>
                    <a:pt x="4" y="264"/>
                  </a:lnTo>
                  <a:lnTo>
                    <a:pt x="17" y="342"/>
                  </a:lnTo>
                  <a:lnTo>
                    <a:pt x="59" y="384"/>
                  </a:lnTo>
                  <a:lnTo>
                    <a:pt x="59" y="283"/>
                  </a:lnTo>
                  <a:lnTo>
                    <a:pt x="59" y="232"/>
                  </a:lnTo>
                  <a:lnTo>
                    <a:pt x="72" y="171"/>
                  </a:lnTo>
                  <a:lnTo>
                    <a:pt x="76" y="240"/>
                  </a:lnTo>
                  <a:lnTo>
                    <a:pt x="101" y="145"/>
                  </a:lnTo>
                  <a:lnTo>
                    <a:pt x="129" y="101"/>
                  </a:lnTo>
                  <a:lnTo>
                    <a:pt x="97" y="226"/>
                  </a:lnTo>
                  <a:lnTo>
                    <a:pt x="137" y="133"/>
                  </a:lnTo>
                  <a:lnTo>
                    <a:pt x="161" y="101"/>
                  </a:lnTo>
                  <a:lnTo>
                    <a:pt x="129" y="181"/>
                  </a:lnTo>
                  <a:lnTo>
                    <a:pt x="177" y="120"/>
                  </a:lnTo>
                  <a:lnTo>
                    <a:pt x="283" y="72"/>
                  </a:lnTo>
                  <a:lnTo>
                    <a:pt x="314" y="48"/>
                  </a:lnTo>
                  <a:lnTo>
                    <a:pt x="260" y="71"/>
                  </a:lnTo>
                  <a:lnTo>
                    <a:pt x="198" y="91"/>
                  </a:lnTo>
                  <a:lnTo>
                    <a:pt x="255" y="65"/>
                  </a:lnTo>
                  <a:lnTo>
                    <a:pt x="177" y="78"/>
                  </a:lnTo>
                  <a:lnTo>
                    <a:pt x="245" y="59"/>
                  </a:lnTo>
                  <a:lnTo>
                    <a:pt x="283" y="23"/>
                  </a:lnTo>
                  <a:lnTo>
                    <a:pt x="219" y="53"/>
                  </a:lnTo>
                  <a:lnTo>
                    <a:pt x="175" y="65"/>
                  </a:lnTo>
                  <a:lnTo>
                    <a:pt x="207" y="44"/>
                  </a:lnTo>
                  <a:lnTo>
                    <a:pt x="122" y="67"/>
                  </a:lnTo>
                  <a:lnTo>
                    <a:pt x="160" y="36"/>
                  </a:lnTo>
                  <a:lnTo>
                    <a:pt x="76" y="69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39" name="Freeform 227"/>
            <p:cNvSpPr>
              <a:spLocks/>
            </p:cNvSpPr>
            <p:nvPr/>
          </p:nvSpPr>
          <p:spPr bwMode="auto">
            <a:xfrm>
              <a:off x="4237" y="427"/>
              <a:ext cx="82" cy="178"/>
            </a:xfrm>
            <a:custGeom>
              <a:avLst/>
              <a:gdLst>
                <a:gd name="T0" fmla="*/ 0 w 163"/>
                <a:gd name="T1" fmla="*/ 44 h 356"/>
                <a:gd name="T2" fmla="*/ 1 w 163"/>
                <a:gd name="T3" fmla="*/ 116 h 356"/>
                <a:gd name="T4" fmla="*/ 24 w 163"/>
                <a:gd name="T5" fmla="*/ 179 h 356"/>
                <a:gd name="T6" fmla="*/ 43 w 163"/>
                <a:gd name="T7" fmla="*/ 215 h 356"/>
                <a:gd name="T8" fmla="*/ 70 w 163"/>
                <a:gd name="T9" fmla="*/ 253 h 356"/>
                <a:gd name="T10" fmla="*/ 62 w 163"/>
                <a:gd name="T11" fmla="*/ 306 h 356"/>
                <a:gd name="T12" fmla="*/ 66 w 163"/>
                <a:gd name="T13" fmla="*/ 356 h 356"/>
                <a:gd name="T14" fmla="*/ 79 w 163"/>
                <a:gd name="T15" fmla="*/ 314 h 356"/>
                <a:gd name="T16" fmla="*/ 144 w 163"/>
                <a:gd name="T17" fmla="*/ 249 h 356"/>
                <a:gd name="T18" fmla="*/ 163 w 163"/>
                <a:gd name="T19" fmla="*/ 156 h 356"/>
                <a:gd name="T20" fmla="*/ 146 w 163"/>
                <a:gd name="T21" fmla="*/ 118 h 356"/>
                <a:gd name="T22" fmla="*/ 152 w 163"/>
                <a:gd name="T23" fmla="*/ 181 h 356"/>
                <a:gd name="T24" fmla="*/ 131 w 163"/>
                <a:gd name="T25" fmla="*/ 141 h 356"/>
                <a:gd name="T26" fmla="*/ 135 w 163"/>
                <a:gd name="T27" fmla="*/ 213 h 356"/>
                <a:gd name="T28" fmla="*/ 116 w 163"/>
                <a:gd name="T29" fmla="*/ 169 h 356"/>
                <a:gd name="T30" fmla="*/ 108 w 163"/>
                <a:gd name="T31" fmla="*/ 101 h 356"/>
                <a:gd name="T32" fmla="*/ 97 w 163"/>
                <a:gd name="T33" fmla="*/ 152 h 356"/>
                <a:gd name="T34" fmla="*/ 83 w 163"/>
                <a:gd name="T35" fmla="*/ 173 h 356"/>
                <a:gd name="T36" fmla="*/ 62 w 163"/>
                <a:gd name="T37" fmla="*/ 133 h 356"/>
                <a:gd name="T38" fmla="*/ 32 w 163"/>
                <a:gd name="T39" fmla="*/ 112 h 356"/>
                <a:gd name="T40" fmla="*/ 66 w 163"/>
                <a:gd name="T41" fmla="*/ 120 h 356"/>
                <a:gd name="T42" fmla="*/ 30 w 163"/>
                <a:gd name="T43" fmla="*/ 89 h 356"/>
                <a:gd name="T44" fmla="*/ 62 w 163"/>
                <a:gd name="T45" fmla="*/ 101 h 356"/>
                <a:gd name="T46" fmla="*/ 36 w 163"/>
                <a:gd name="T47" fmla="*/ 59 h 356"/>
                <a:gd name="T48" fmla="*/ 62 w 163"/>
                <a:gd name="T49" fmla="*/ 68 h 356"/>
                <a:gd name="T50" fmla="*/ 45 w 163"/>
                <a:gd name="T51" fmla="*/ 46 h 356"/>
                <a:gd name="T52" fmla="*/ 64 w 163"/>
                <a:gd name="T53" fmla="*/ 47 h 356"/>
                <a:gd name="T54" fmla="*/ 45 w 163"/>
                <a:gd name="T55" fmla="*/ 30 h 356"/>
                <a:gd name="T56" fmla="*/ 68 w 163"/>
                <a:gd name="T57" fmla="*/ 32 h 356"/>
                <a:gd name="T58" fmla="*/ 32 w 163"/>
                <a:gd name="T59" fmla="*/ 0 h 356"/>
                <a:gd name="T60" fmla="*/ 41 w 163"/>
                <a:gd name="T61" fmla="*/ 30 h 356"/>
                <a:gd name="T62" fmla="*/ 26 w 163"/>
                <a:gd name="T63" fmla="*/ 25 h 356"/>
                <a:gd name="T64" fmla="*/ 30 w 163"/>
                <a:gd name="T65" fmla="*/ 42 h 356"/>
                <a:gd name="T66" fmla="*/ 17 w 163"/>
                <a:gd name="T67" fmla="*/ 38 h 356"/>
                <a:gd name="T68" fmla="*/ 38 w 163"/>
                <a:gd name="T69" fmla="*/ 82 h 356"/>
                <a:gd name="T70" fmla="*/ 0 w 163"/>
                <a:gd name="T71" fmla="*/ 44 h 356"/>
                <a:gd name="T72" fmla="*/ 0 w 163"/>
                <a:gd name="T73" fmla="*/ 4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3" h="356">
                  <a:moveTo>
                    <a:pt x="0" y="44"/>
                  </a:moveTo>
                  <a:lnTo>
                    <a:pt x="1" y="116"/>
                  </a:lnTo>
                  <a:lnTo>
                    <a:pt x="24" y="179"/>
                  </a:lnTo>
                  <a:lnTo>
                    <a:pt x="43" y="215"/>
                  </a:lnTo>
                  <a:lnTo>
                    <a:pt x="70" y="253"/>
                  </a:lnTo>
                  <a:lnTo>
                    <a:pt x="62" y="306"/>
                  </a:lnTo>
                  <a:lnTo>
                    <a:pt x="66" y="356"/>
                  </a:lnTo>
                  <a:lnTo>
                    <a:pt x="79" y="314"/>
                  </a:lnTo>
                  <a:lnTo>
                    <a:pt x="144" y="249"/>
                  </a:lnTo>
                  <a:lnTo>
                    <a:pt x="163" y="156"/>
                  </a:lnTo>
                  <a:lnTo>
                    <a:pt x="146" y="118"/>
                  </a:lnTo>
                  <a:lnTo>
                    <a:pt x="152" y="181"/>
                  </a:lnTo>
                  <a:lnTo>
                    <a:pt x="131" y="141"/>
                  </a:lnTo>
                  <a:lnTo>
                    <a:pt x="135" y="213"/>
                  </a:lnTo>
                  <a:lnTo>
                    <a:pt x="116" y="169"/>
                  </a:lnTo>
                  <a:lnTo>
                    <a:pt x="108" y="101"/>
                  </a:lnTo>
                  <a:lnTo>
                    <a:pt x="97" y="152"/>
                  </a:lnTo>
                  <a:lnTo>
                    <a:pt x="83" y="173"/>
                  </a:lnTo>
                  <a:lnTo>
                    <a:pt x="62" y="133"/>
                  </a:lnTo>
                  <a:lnTo>
                    <a:pt x="32" y="112"/>
                  </a:lnTo>
                  <a:lnTo>
                    <a:pt x="66" y="120"/>
                  </a:lnTo>
                  <a:lnTo>
                    <a:pt x="30" y="89"/>
                  </a:lnTo>
                  <a:lnTo>
                    <a:pt x="62" y="101"/>
                  </a:lnTo>
                  <a:lnTo>
                    <a:pt x="36" y="59"/>
                  </a:lnTo>
                  <a:lnTo>
                    <a:pt x="62" y="68"/>
                  </a:lnTo>
                  <a:lnTo>
                    <a:pt x="45" y="46"/>
                  </a:lnTo>
                  <a:lnTo>
                    <a:pt x="64" y="47"/>
                  </a:lnTo>
                  <a:lnTo>
                    <a:pt x="45" y="30"/>
                  </a:lnTo>
                  <a:lnTo>
                    <a:pt x="68" y="32"/>
                  </a:lnTo>
                  <a:lnTo>
                    <a:pt x="32" y="0"/>
                  </a:lnTo>
                  <a:lnTo>
                    <a:pt x="41" y="30"/>
                  </a:lnTo>
                  <a:lnTo>
                    <a:pt x="26" y="25"/>
                  </a:lnTo>
                  <a:lnTo>
                    <a:pt x="30" y="42"/>
                  </a:lnTo>
                  <a:lnTo>
                    <a:pt x="17" y="38"/>
                  </a:lnTo>
                  <a:lnTo>
                    <a:pt x="38" y="82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0" name="Freeform 228"/>
            <p:cNvSpPr>
              <a:spLocks/>
            </p:cNvSpPr>
            <p:nvPr/>
          </p:nvSpPr>
          <p:spPr bwMode="auto">
            <a:xfrm>
              <a:off x="4066" y="783"/>
              <a:ext cx="86" cy="157"/>
            </a:xfrm>
            <a:custGeom>
              <a:avLst/>
              <a:gdLst>
                <a:gd name="T0" fmla="*/ 61 w 173"/>
                <a:gd name="T1" fmla="*/ 13 h 314"/>
                <a:gd name="T2" fmla="*/ 36 w 173"/>
                <a:gd name="T3" fmla="*/ 13 h 314"/>
                <a:gd name="T4" fmla="*/ 12 w 173"/>
                <a:gd name="T5" fmla="*/ 198 h 314"/>
                <a:gd name="T6" fmla="*/ 12 w 173"/>
                <a:gd name="T7" fmla="*/ 291 h 314"/>
                <a:gd name="T8" fmla="*/ 48 w 173"/>
                <a:gd name="T9" fmla="*/ 217 h 314"/>
                <a:gd name="T10" fmla="*/ 78 w 173"/>
                <a:gd name="T11" fmla="*/ 158 h 314"/>
                <a:gd name="T12" fmla="*/ 109 w 173"/>
                <a:gd name="T13" fmla="*/ 152 h 314"/>
                <a:gd name="T14" fmla="*/ 171 w 173"/>
                <a:gd name="T15" fmla="*/ 165 h 314"/>
                <a:gd name="T16" fmla="*/ 173 w 173"/>
                <a:gd name="T17" fmla="*/ 184 h 314"/>
                <a:gd name="T18" fmla="*/ 109 w 173"/>
                <a:gd name="T19" fmla="*/ 167 h 314"/>
                <a:gd name="T20" fmla="*/ 78 w 173"/>
                <a:gd name="T21" fmla="*/ 184 h 314"/>
                <a:gd name="T22" fmla="*/ 36 w 173"/>
                <a:gd name="T23" fmla="*/ 264 h 314"/>
                <a:gd name="T24" fmla="*/ 0 w 173"/>
                <a:gd name="T25" fmla="*/ 314 h 314"/>
                <a:gd name="T26" fmla="*/ 4 w 173"/>
                <a:gd name="T27" fmla="*/ 183 h 314"/>
                <a:gd name="T28" fmla="*/ 19 w 173"/>
                <a:gd name="T29" fmla="*/ 53 h 314"/>
                <a:gd name="T30" fmla="*/ 31 w 173"/>
                <a:gd name="T31" fmla="*/ 2 h 314"/>
                <a:gd name="T32" fmla="*/ 61 w 173"/>
                <a:gd name="T33" fmla="*/ 0 h 314"/>
                <a:gd name="T34" fmla="*/ 61 w 173"/>
                <a:gd name="T35" fmla="*/ 13 h 314"/>
                <a:gd name="T36" fmla="*/ 61 w 173"/>
                <a:gd name="T37" fmla="*/ 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314">
                  <a:moveTo>
                    <a:pt x="61" y="13"/>
                  </a:moveTo>
                  <a:lnTo>
                    <a:pt x="36" y="13"/>
                  </a:lnTo>
                  <a:lnTo>
                    <a:pt x="12" y="198"/>
                  </a:lnTo>
                  <a:lnTo>
                    <a:pt x="12" y="291"/>
                  </a:lnTo>
                  <a:lnTo>
                    <a:pt x="48" y="217"/>
                  </a:lnTo>
                  <a:lnTo>
                    <a:pt x="78" y="158"/>
                  </a:lnTo>
                  <a:lnTo>
                    <a:pt x="109" y="152"/>
                  </a:lnTo>
                  <a:lnTo>
                    <a:pt x="171" y="165"/>
                  </a:lnTo>
                  <a:lnTo>
                    <a:pt x="173" y="184"/>
                  </a:lnTo>
                  <a:lnTo>
                    <a:pt x="109" y="167"/>
                  </a:lnTo>
                  <a:lnTo>
                    <a:pt x="78" y="184"/>
                  </a:lnTo>
                  <a:lnTo>
                    <a:pt x="36" y="264"/>
                  </a:lnTo>
                  <a:lnTo>
                    <a:pt x="0" y="314"/>
                  </a:lnTo>
                  <a:lnTo>
                    <a:pt x="4" y="183"/>
                  </a:lnTo>
                  <a:lnTo>
                    <a:pt x="19" y="53"/>
                  </a:lnTo>
                  <a:lnTo>
                    <a:pt x="31" y="2"/>
                  </a:lnTo>
                  <a:lnTo>
                    <a:pt x="61" y="0"/>
                  </a:lnTo>
                  <a:lnTo>
                    <a:pt x="61" y="13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1" name="Freeform 229"/>
            <p:cNvSpPr>
              <a:spLocks/>
            </p:cNvSpPr>
            <p:nvPr/>
          </p:nvSpPr>
          <p:spPr bwMode="auto">
            <a:xfrm>
              <a:off x="4094" y="620"/>
              <a:ext cx="11" cy="11"/>
            </a:xfrm>
            <a:custGeom>
              <a:avLst/>
              <a:gdLst>
                <a:gd name="T0" fmla="*/ 21 w 21"/>
                <a:gd name="T1" fmla="*/ 15 h 23"/>
                <a:gd name="T2" fmla="*/ 8 w 21"/>
                <a:gd name="T3" fmla="*/ 0 h 23"/>
                <a:gd name="T4" fmla="*/ 0 w 21"/>
                <a:gd name="T5" fmla="*/ 2 h 23"/>
                <a:gd name="T6" fmla="*/ 4 w 21"/>
                <a:gd name="T7" fmla="*/ 13 h 23"/>
                <a:gd name="T8" fmla="*/ 10 w 21"/>
                <a:gd name="T9" fmla="*/ 21 h 23"/>
                <a:gd name="T10" fmla="*/ 21 w 21"/>
                <a:gd name="T11" fmla="*/ 23 h 23"/>
                <a:gd name="T12" fmla="*/ 21 w 21"/>
                <a:gd name="T13" fmla="*/ 15 h 23"/>
                <a:gd name="T14" fmla="*/ 21 w 21"/>
                <a:gd name="T15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3">
                  <a:moveTo>
                    <a:pt x="21" y="15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4" y="13"/>
                  </a:lnTo>
                  <a:lnTo>
                    <a:pt x="10" y="21"/>
                  </a:lnTo>
                  <a:lnTo>
                    <a:pt x="21" y="23"/>
                  </a:lnTo>
                  <a:lnTo>
                    <a:pt x="21" y="15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2" name="Freeform 230"/>
            <p:cNvSpPr>
              <a:spLocks/>
            </p:cNvSpPr>
            <p:nvPr/>
          </p:nvSpPr>
          <p:spPr bwMode="auto">
            <a:xfrm>
              <a:off x="4084" y="615"/>
              <a:ext cx="50" cy="17"/>
            </a:xfrm>
            <a:custGeom>
              <a:avLst/>
              <a:gdLst>
                <a:gd name="T0" fmla="*/ 0 w 101"/>
                <a:gd name="T1" fmla="*/ 26 h 34"/>
                <a:gd name="T2" fmla="*/ 10 w 101"/>
                <a:gd name="T3" fmla="*/ 15 h 34"/>
                <a:gd name="T4" fmla="*/ 27 w 101"/>
                <a:gd name="T5" fmla="*/ 3 h 34"/>
                <a:gd name="T6" fmla="*/ 44 w 101"/>
                <a:gd name="T7" fmla="*/ 0 h 34"/>
                <a:gd name="T8" fmla="*/ 59 w 101"/>
                <a:gd name="T9" fmla="*/ 1 h 34"/>
                <a:gd name="T10" fmla="*/ 84 w 101"/>
                <a:gd name="T11" fmla="*/ 1 h 34"/>
                <a:gd name="T12" fmla="*/ 86 w 101"/>
                <a:gd name="T13" fmla="*/ 20 h 34"/>
                <a:gd name="T14" fmla="*/ 101 w 101"/>
                <a:gd name="T15" fmla="*/ 24 h 34"/>
                <a:gd name="T16" fmla="*/ 88 w 101"/>
                <a:gd name="T17" fmla="*/ 26 h 34"/>
                <a:gd name="T18" fmla="*/ 78 w 101"/>
                <a:gd name="T19" fmla="*/ 22 h 34"/>
                <a:gd name="T20" fmla="*/ 75 w 101"/>
                <a:gd name="T21" fmla="*/ 15 h 34"/>
                <a:gd name="T22" fmla="*/ 63 w 101"/>
                <a:gd name="T23" fmla="*/ 13 h 34"/>
                <a:gd name="T24" fmla="*/ 61 w 101"/>
                <a:gd name="T25" fmla="*/ 26 h 34"/>
                <a:gd name="T26" fmla="*/ 52 w 101"/>
                <a:gd name="T27" fmla="*/ 32 h 34"/>
                <a:gd name="T28" fmla="*/ 38 w 101"/>
                <a:gd name="T29" fmla="*/ 34 h 34"/>
                <a:gd name="T30" fmla="*/ 29 w 101"/>
                <a:gd name="T31" fmla="*/ 24 h 34"/>
                <a:gd name="T32" fmla="*/ 38 w 101"/>
                <a:gd name="T33" fmla="*/ 24 h 34"/>
                <a:gd name="T34" fmla="*/ 48 w 101"/>
                <a:gd name="T35" fmla="*/ 17 h 34"/>
                <a:gd name="T36" fmla="*/ 38 w 101"/>
                <a:gd name="T37" fmla="*/ 11 h 34"/>
                <a:gd name="T38" fmla="*/ 27 w 101"/>
                <a:gd name="T39" fmla="*/ 15 h 34"/>
                <a:gd name="T40" fmla="*/ 21 w 101"/>
                <a:gd name="T41" fmla="*/ 15 h 34"/>
                <a:gd name="T42" fmla="*/ 10 w 101"/>
                <a:gd name="T43" fmla="*/ 26 h 34"/>
                <a:gd name="T44" fmla="*/ 0 w 101"/>
                <a:gd name="T45" fmla="*/ 26 h 34"/>
                <a:gd name="T46" fmla="*/ 0 w 101"/>
                <a:gd name="T47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34">
                  <a:moveTo>
                    <a:pt x="0" y="26"/>
                  </a:moveTo>
                  <a:lnTo>
                    <a:pt x="10" y="15"/>
                  </a:lnTo>
                  <a:lnTo>
                    <a:pt x="27" y="3"/>
                  </a:lnTo>
                  <a:lnTo>
                    <a:pt x="44" y="0"/>
                  </a:lnTo>
                  <a:lnTo>
                    <a:pt x="59" y="1"/>
                  </a:lnTo>
                  <a:lnTo>
                    <a:pt x="84" y="1"/>
                  </a:lnTo>
                  <a:lnTo>
                    <a:pt x="86" y="20"/>
                  </a:lnTo>
                  <a:lnTo>
                    <a:pt x="101" y="24"/>
                  </a:lnTo>
                  <a:lnTo>
                    <a:pt x="88" y="26"/>
                  </a:lnTo>
                  <a:lnTo>
                    <a:pt x="78" y="22"/>
                  </a:lnTo>
                  <a:lnTo>
                    <a:pt x="75" y="15"/>
                  </a:lnTo>
                  <a:lnTo>
                    <a:pt x="63" y="13"/>
                  </a:lnTo>
                  <a:lnTo>
                    <a:pt x="61" y="26"/>
                  </a:lnTo>
                  <a:lnTo>
                    <a:pt x="52" y="32"/>
                  </a:lnTo>
                  <a:lnTo>
                    <a:pt x="38" y="34"/>
                  </a:lnTo>
                  <a:lnTo>
                    <a:pt x="29" y="24"/>
                  </a:lnTo>
                  <a:lnTo>
                    <a:pt x="38" y="24"/>
                  </a:lnTo>
                  <a:lnTo>
                    <a:pt x="48" y="17"/>
                  </a:lnTo>
                  <a:lnTo>
                    <a:pt x="38" y="11"/>
                  </a:lnTo>
                  <a:lnTo>
                    <a:pt x="27" y="15"/>
                  </a:lnTo>
                  <a:lnTo>
                    <a:pt x="21" y="15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3" name="Freeform 231"/>
            <p:cNvSpPr>
              <a:spLocks/>
            </p:cNvSpPr>
            <p:nvPr/>
          </p:nvSpPr>
          <p:spPr bwMode="auto">
            <a:xfrm>
              <a:off x="4066" y="614"/>
              <a:ext cx="23" cy="25"/>
            </a:xfrm>
            <a:custGeom>
              <a:avLst/>
              <a:gdLst>
                <a:gd name="T0" fmla="*/ 0 w 48"/>
                <a:gd name="T1" fmla="*/ 26 h 49"/>
                <a:gd name="T2" fmla="*/ 17 w 48"/>
                <a:gd name="T3" fmla="*/ 38 h 49"/>
                <a:gd name="T4" fmla="*/ 38 w 48"/>
                <a:gd name="T5" fmla="*/ 49 h 49"/>
                <a:gd name="T6" fmla="*/ 35 w 48"/>
                <a:gd name="T7" fmla="*/ 32 h 49"/>
                <a:gd name="T8" fmla="*/ 35 w 48"/>
                <a:gd name="T9" fmla="*/ 22 h 49"/>
                <a:gd name="T10" fmla="*/ 36 w 48"/>
                <a:gd name="T11" fmla="*/ 17 h 49"/>
                <a:gd name="T12" fmla="*/ 48 w 48"/>
                <a:gd name="T13" fmla="*/ 0 h 49"/>
                <a:gd name="T14" fmla="*/ 27 w 48"/>
                <a:gd name="T15" fmla="*/ 13 h 49"/>
                <a:gd name="T16" fmla="*/ 19 w 48"/>
                <a:gd name="T17" fmla="*/ 24 h 49"/>
                <a:gd name="T18" fmla="*/ 14 w 48"/>
                <a:gd name="T19" fmla="*/ 28 h 49"/>
                <a:gd name="T20" fmla="*/ 0 w 48"/>
                <a:gd name="T21" fmla="*/ 26 h 49"/>
                <a:gd name="T22" fmla="*/ 0 w 48"/>
                <a:gd name="T2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9">
                  <a:moveTo>
                    <a:pt x="0" y="26"/>
                  </a:moveTo>
                  <a:lnTo>
                    <a:pt x="17" y="38"/>
                  </a:lnTo>
                  <a:lnTo>
                    <a:pt x="38" y="49"/>
                  </a:lnTo>
                  <a:lnTo>
                    <a:pt x="35" y="32"/>
                  </a:lnTo>
                  <a:lnTo>
                    <a:pt x="35" y="22"/>
                  </a:lnTo>
                  <a:lnTo>
                    <a:pt x="36" y="17"/>
                  </a:lnTo>
                  <a:lnTo>
                    <a:pt x="48" y="0"/>
                  </a:lnTo>
                  <a:lnTo>
                    <a:pt x="27" y="13"/>
                  </a:lnTo>
                  <a:lnTo>
                    <a:pt x="19" y="24"/>
                  </a:lnTo>
                  <a:lnTo>
                    <a:pt x="14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4" name="Freeform 232"/>
            <p:cNvSpPr>
              <a:spLocks/>
            </p:cNvSpPr>
            <p:nvPr/>
          </p:nvSpPr>
          <p:spPr bwMode="auto">
            <a:xfrm>
              <a:off x="4092" y="598"/>
              <a:ext cx="48" cy="58"/>
            </a:xfrm>
            <a:custGeom>
              <a:avLst/>
              <a:gdLst>
                <a:gd name="T0" fmla="*/ 9 w 95"/>
                <a:gd name="T1" fmla="*/ 17 h 116"/>
                <a:gd name="T2" fmla="*/ 38 w 95"/>
                <a:gd name="T3" fmla="*/ 16 h 116"/>
                <a:gd name="T4" fmla="*/ 53 w 95"/>
                <a:gd name="T5" fmla="*/ 23 h 116"/>
                <a:gd name="T6" fmla="*/ 66 w 95"/>
                <a:gd name="T7" fmla="*/ 54 h 116"/>
                <a:gd name="T8" fmla="*/ 70 w 95"/>
                <a:gd name="T9" fmla="*/ 55 h 116"/>
                <a:gd name="T10" fmla="*/ 72 w 95"/>
                <a:gd name="T11" fmla="*/ 65 h 116"/>
                <a:gd name="T12" fmla="*/ 32 w 95"/>
                <a:gd name="T13" fmla="*/ 78 h 116"/>
                <a:gd name="T14" fmla="*/ 81 w 95"/>
                <a:gd name="T15" fmla="*/ 78 h 116"/>
                <a:gd name="T16" fmla="*/ 95 w 95"/>
                <a:gd name="T17" fmla="*/ 116 h 116"/>
                <a:gd name="T18" fmla="*/ 93 w 95"/>
                <a:gd name="T19" fmla="*/ 67 h 116"/>
                <a:gd name="T20" fmla="*/ 93 w 95"/>
                <a:gd name="T21" fmla="*/ 35 h 116"/>
                <a:gd name="T22" fmla="*/ 66 w 95"/>
                <a:gd name="T23" fmla="*/ 8 h 116"/>
                <a:gd name="T24" fmla="*/ 41 w 95"/>
                <a:gd name="T25" fmla="*/ 0 h 116"/>
                <a:gd name="T26" fmla="*/ 19 w 95"/>
                <a:gd name="T27" fmla="*/ 0 h 116"/>
                <a:gd name="T28" fmla="*/ 0 w 95"/>
                <a:gd name="T29" fmla="*/ 16 h 116"/>
                <a:gd name="T30" fmla="*/ 9 w 95"/>
                <a:gd name="T31" fmla="*/ 17 h 116"/>
                <a:gd name="T32" fmla="*/ 9 w 95"/>
                <a:gd name="T33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16">
                  <a:moveTo>
                    <a:pt x="9" y="17"/>
                  </a:moveTo>
                  <a:lnTo>
                    <a:pt x="38" y="16"/>
                  </a:lnTo>
                  <a:lnTo>
                    <a:pt x="53" y="23"/>
                  </a:lnTo>
                  <a:lnTo>
                    <a:pt x="66" y="54"/>
                  </a:lnTo>
                  <a:lnTo>
                    <a:pt x="70" y="55"/>
                  </a:lnTo>
                  <a:lnTo>
                    <a:pt x="72" y="65"/>
                  </a:lnTo>
                  <a:lnTo>
                    <a:pt x="32" y="78"/>
                  </a:lnTo>
                  <a:lnTo>
                    <a:pt x="81" y="78"/>
                  </a:lnTo>
                  <a:lnTo>
                    <a:pt x="95" y="116"/>
                  </a:lnTo>
                  <a:lnTo>
                    <a:pt x="93" y="67"/>
                  </a:lnTo>
                  <a:lnTo>
                    <a:pt x="93" y="35"/>
                  </a:lnTo>
                  <a:lnTo>
                    <a:pt x="66" y="8"/>
                  </a:lnTo>
                  <a:lnTo>
                    <a:pt x="41" y="0"/>
                  </a:lnTo>
                  <a:lnTo>
                    <a:pt x="19" y="0"/>
                  </a:lnTo>
                  <a:lnTo>
                    <a:pt x="0" y="16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5" name="Freeform 233"/>
            <p:cNvSpPr>
              <a:spLocks/>
            </p:cNvSpPr>
            <p:nvPr/>
          </p:nvSpPr>
          <p:spPr bwMode="auto">
            <a:xfrm>
              <a:off x="4180" y="607"/>
              <a:ext cx="56" cy="20"/>
            </a:xfrm>
            <a:custGeom>
              <a:avLst/>
              <a:gdLst>
                <a:gd name="T0" fmla="*/ 50 w 113"/>
                <a:gd name="T1" fmla="*/ 8 h 40"/>
                <a:gd name="T2" fmla="*/ 69 w 113"/>
                <a:gd name="T3" fmla="*/ 10 h 40"/>
                <a:gd name="T4" fmla="*/ 88 w 113"/>
                <a:gd name="T5" fmla="*/ 14 h 40"/>
                <a:gd name="T6" fmla="*/ 113 w 113"/>
                <a:gd name="T7" fmla="*/ 31 h 40"/>
                <a:gd name="T8" fmla="*/ 82 w 113"/>
                <a:gd name="T9" fmla="*/ 19 h 40"/>
                <a:gd name="T10" fmla="*/ 82 w 113"/>
                <a:gd name="T11" fmla="*/ 35 h 40"/>
                <a:gd name="T12" fmla="*/ 69 w 113"/>
                <a:gd name="T13" fmla="*/ 38 h 40"/>
                <a:gd name="T14" fmla="*/ 54 w 113"/>
                <a:gd name="T15" fmla="*/ 36 h 40"/>
                <a:gd name="T16" fmla="*/ 46 w 113"/>
                <a:gd name="T17" fmla="*/ 27 h 40"/>
                <a:gd name="T18" fmla="*/ 56 w 113"/>
                <a:gd name="T19" fmla="*/ 25 h 40"/>
                <a:gd name="T20" fmla="*/ 65 w 113"/>
                <a:gd name="T21" fmla="*/ 27 h 40"/>
                <a:gd name="T22" fmla="*/ 65 w 113"/>
                <a:gd name="T23" fmla="*/ 16 h 40"/>
                <a:gd name="T24" fmla="*/ 44 w 113"/>
                <a:gd name="T25" fmla="*/ 17 h 40"/>
                <a:gd name="T26" fmla="*/ 42 w 113"/>
                <a:gd name="T27" fmla="*/ 12 h 40"/>
                <a:gd name="T28" fmla="*/ 31 w 113"/>
                <a:gd name="T29" fmla="*/ 14 h 40"/>
                <a:gd name="T30" fmla="*/ 21 w 113"/>
                <a:gd name="T31" fmla="*/ 21 h 40"/>
                <a:gd name="T32" fmla="*/ 23 w 113"/>
                <a:gd name="T33" fmla="*/ 35 h 40"/>
                <a:gd name="T34" fmla="*/ 18 w 113"/>
                <a:gd name="T35" fmla="*/ 40 h 40"/>
                <a:gd name="T36" fmla="*/ 0 w 113"/>
                <a:gd name="T37" fmla="*/ 33 h 40"/>
                <a:gd name="T38" fmla="*/ 0 w 113"/>
                <a:gd name="T39" fmla="*/ 25 h 40"/>
                <a:gd name="T40" fmla="*/ 18 w 113"/>
                <a:gd name="T41" fmla="*/ 12 h 40"/>
                <a:gd name="T42" fmla="*/ 44 w 113"/>
                <a:gd name="T43" fmla="*/ 2 h 40"/>
                <a:gd name="T44" fmla="*/ 69 w 113"/>
                <a:gd name="T45" fmla="*/ 0 h 40"/>
                <a:gd name="T46" fmla="*/ 50 w 113"/>
                <a:gd name="T47" fmla="*/ 8 h 40"/>
                <a:gd name="T48" fmla="*/ 50 w 113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40">
                  <a:moveTo>
                    <a:pt x="50" y="8"/>
                  </a:moveTo>
                  <a:lnTo>
                    <a:pt x="69" y="10"/>
                  </a:lnTo>
                  <a:lnTo>
                    <a:pt x="88" y="14"/>
                  </a:lnTo>
                  <a:lnTo>
                    <a:pt x="113" y="31"/>
                  </a:lnTo>
                  <a:lnTo>
                    <a:pt x="82" y="19"/>
                  </a:lnTo>
                  <a:lnTo>
                    <a:pt x="82" y="35"/>
                  </a:lnTo>
                  <a:lnTo>
                    <a:pt x="69" y="38"/>
                  </a:lnTo>
                  <a:lnTo>
                    <a:pt x="54" y="36"/>
                  </a:lnTo>
                  <a:lnTo>
                    <a:pt x="46" y="27"/>
                  </a:lnTo>
                  <a:lnTo>
                    <a:pt x="56" y="25"/>
                  </a:lnTo>
                  <a:lnTo>
                    <a:pt x="65" y="27"/>
                  </a:lnTo>
                  <a:lnTo>
                    <a:pt x="65" y="16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31" y="14"/>
                  </a:lnTo>
                  <a:lnTo>
                    <a:pt x="21" y="21"/>
                  </a:lnTo>
                  <a:lnTo>
                    <a:pt x="23" y="35"/>
                  </a:lnTo>
                  <a:lnTo>
                    <a:pt x="18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18" y="12"/>
                  </a:lnTo>
                  <a:lnTo>
                    <a:pt x="44" y="2"/>
                  </a:lnTo>
                  <a:lnTo>
                    <a:pt x="69" y="0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6" name="Freeform 234"/>
            <p:cNvSpPr>
              <a:spLocks/>
            </p:cNvSpPr>
            <p:nvPr/>
          </p:nvSpPr>
          <p:spPr bwMode="auto">
            <a:xfrm>
              <a:off x="4224" y="608"/>
              <a:ext cx="15" cy="19"/>
            </a:xfrm>
            <a:custGeom>
              <a:avLst/>
              <a:gdLst>
                <a:gd name="T0" fmla="*/ 0 w 28"/>
                <a:gd name="T1" fmla="*/ 0 h 38"/>
                <a:gd name="T2" fmla="*/ 13 w 28"/>
                <a:gd name="T3" fmla="*/ 21 h 38"/>
                <a:gd name="T4" fmla="*/ 13 w 28"/>
                <a:gd name="T5" fmla="*/ 31 h 38"/>
                <a:gd name="T6" fmla="*/ 0 w 28"/>
                <a:gd name="T7" fmla="*/ 38 h 38"/>
                <a:gd name="T8" fmla="*/ 23 w 28"/>
                <a:gd name="T9" fmla="*/ 36 h 38"/>
                <a:gd name="T10" fmla="*/ 28 w 28"/>
                <a:gd name="T11" fmla="*/ 29 h 38"/>
                <a:gd name="T12" fmla="*/ 21 w 28"/>
                <a:gd name="T13" fmla="*/ 15 h 38"/>
                <a:gd name="T14" fmla="*/ 0 w 28"/>
                <a:gd name="T15" fmla="*/ 0 h 38"/>
                <a:gd name="T16" fmla="*/ 0 w 28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8">
                  <a:moveTo>
                    <a:pt x="0" y="0"/>
                  </a:moveTo>
                  <a:lnTo>
                    <a:pt x="13" y="21"/>
                  </a:lnTo>
                  <a:lnTo>
                    <a:pt x="13" y="31"/>
                  </a:lnTo>
                  <a:lnTo>
                    <a:pt x="0" y="38"/>
                  </a:lnTo>
                  <a:lnTo>
                    <a:pt x="23" y="36"/>
                  </a:lnTo>
                  <a:lnTo>
                    <a:pt x="28" y="29"/>
                  </a:lnTo>
                  <a:lnTo>
                    <a:pt x="21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7" name="Freeform 235"/>
            <p:cNvSpPr>
              <a:spLocks/>
            </p:cNvSpPr>
            <p:nvPr/>
          </p:nvSpPr>
          <p:spPr bwMode="auto">
            <a:xfrm>
              <a:off x="4182" y="619"/>
              <a:ext cx="40" cy="22"/>
            </a:xfrm>
            <a:custGeom>
              <a:avLst/>
              <a:gdLst>
                <a:gd name="T0" fmla="*/ 6 w 80"/>
                <a:gd name="T1" fmla="*/ 27 h 46"/>
                <a:gd name="T2" fmla="*/ 12 w 80"/>
                <a:gd name="T3" fmla="*/ 36 h 46"/>
                <a:gd name="T4" fmla="*/ 40 w 80"/>
                <a:gd name="T5" fmla="*/ 46 h 46"/>
                <a:gd name="T6" fmla="*/ 80 w 80"/>
                <a:gd name="T7" fmla="*/ 42 h 46"/>
                <a:gd name="T8" fmla="*/ 40 w 80"/>
                <a:gd name="T9" fmla="*/ 38 h 46"/>
                <a:gd name="T10" fmla="*/ 19 w 80"/>
                <a:gd name="T11" fmla="*/ 31 h 46"/>
                <a:gd name="T12" fmla="*/ 19 w 80"/>
                <a:gd name="T13" fmla="*/ 21 h 46"/>
                <a:gd name="T14" fmla="*/ 65 w 80"/>
                <a:gd name="T15" fmla="*/ 23 h 46"/>
                <a:gd name="T16" fmla="*/ 36 w 80"/>
                <a:gd name="T17" fmla="*/ 13 h 46"/>
                <a:gd name="T18" fmla="*/ 0 w 80"/>
                <a:gd name="T19" fmla="*/ 0 h 46"/>
                <a:gd name="T20" fmla="*/ 6 w 80"/>
                <a:gd name="T21" fmla="*/ 27 h 46"/>
                <a:gd name="T22" fmla="*/ 6 w 80"/>
                <a:gd name="T23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46">
                  <a:moveTo>
                    <a:pt x="6" y="27"/>
                  </a:moveTo>
                  <a:lnTo>
                    <a:pt x="12" y="36"/>
                  </a:lnTo>
                  <a:lnTo>
                    <a:pt x="40" y="46"/>
                  </a:lnTo>
                  <a:lnTo>
                    <a:pt x="80" y="42"/>
                  </a:lnTo>
                  <a:lnTo>
                    <a:pt x="40" y="38"/>
                  </a:lnTo>
                  <a:lnTo>
                    <a:pt x="19" y="31"/>
                  </a:lnTo>
                  <a:lnTo>
                    <a:pt x="19" y="21"/>
                  </a:lnTo>
                  <a:lnTo>
                    <a:pt x="65" y="23"/>
                  </a:lnTo>
                  <a:lnTo>
                    <a:pt x="36" y="13"/>
                  </a:lnTo>
                  <a:lnTo>
                    <a:pt x="0" y="0"/>
                  </a:lnTo>
                  <a:lnTo>
                    <a:pt x="6" y="27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8" name="Freeform 236"/>
            <p:cNvSpPr>
              <a:spLocks/>
            </p:cNvSpPr>
            <p:nvPr/>
          </p:nvSpPr>
          <p:spPr bwMode="auto">
            <a:xfrm>
              <a:off x="4174" y="590"/>
              <a:ext cx="35" cy="65"/>
            </a:xfrm>
            <a:custGeom>
              <a:avLst/>
              <a:gdLst>
                <a:gd name="T0" fmla="*/ 13 w 70"/>
                <a:gd name="T1" fmla="*/ 25 h 129"/>
                <a:gd name="T2" fmla="*/ 0 w 70"/>
                <a:gd name="T3" fmla="*/ 51 h 129"/>
                <a:gd name="T4" fmla="*/ 0 w 70"/>
                <a:gd name="T5" fmla="*/ 80 h 129"/>
                <a:gd name="T6" fmla="*/ 2 w 70"/>
                <a:gd name="T7" fmla="*/ 105 h 129"/>
                <a:gd name="T8" fmla="*/ 19 w 70"/>
                <a:gd name="T9" fmla="*/ 129 h 129"/>
                <a:gd name="T10" fmla="*/ 6 w 70"/>
                <a:gd name="T11" fmla="*/ 84 h 129"/>
                <a:gd name="T12" fmla="*/ 15 w 70"/>
                <a:gd name="T13" fmla="*/ 57 h 129"/>
                <a:gd name="T14" fmla="*/ 27 w 70"/>
                <a:gd name="T15" fmla="*/ 44 h 129"/>
                <a:gd name="T16" fmla="*/ 34 w 70"/>
                <a:gd name="T17" fmla="*/ 27 h 129"/>
                <a:gd name="T18" fmla="*/ 70 w 70"/>
                <a:gd name="T19" fmla="*/ 0 h 129"/>
                <a:gd name="T20" fmla="*/ 19 w 70"/>
                <a:gd name="T21" fmla="*/ 15 h 129"/>
                <a:gd name="T22" fmla="*/ 13 w 70"/>
                <a:gd name="T23" fmla="*/ 25 h 129"/>
                <a:gd name="T24" fmla="*/ 13 w 70"/>
                <a:gd name="T25" fmla="*/ 2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129">
                  <a:moveTo>
                    <a:pt x="13" y="25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2" y="105"/>
                  </a:lnTo>
                  <a:lnTo>
                    <a:pt x="19" y="129"/>
                  </a:lnTo>
                  <a:lnTo>
                    <a:pt x="6" y="84"/>
                  </a:lnTo>
                  <a:lnTo>
                    <a:pt x="15" y="57"/>
                  </a:lnTo>
                  <a:lnTo>
                    <a:pt x="27" y="44"/>
                  </a:lnTo>
                  <a:lnTo>
                    <a:pt x="34" y="27"/>
                  </a:lnTo>
                  <a:lnTo>
                    <a:pt x="70" y="0"/>
                  </a:lnTo>
                  <a:lnTo>
                    <a:pt x="19" y="15"/>
                  </a:lnTo>
                  <a:lnTo>
                    <a:pt x="13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49" name="Freeform 237"/>
            <p:cNvSpPr>
              <a:spLocks/>
            </p:cNvSpPr>
            <p:nvPr/>
          </p:nvSpPr>
          <p:spPr bwMode="auto">
            <a:xfrm>
              <a:off x="4202" y="613"/>
              <a:ext cx="7" cy="10"/>
            </a:xfrm>
            <a:custGeom>
              <a:avLst/>
              <a:gdLst>
                <a:gd name="T0" fmla="*/ 14 w 15"/>
                <a:gd name="T1" fmla="*/ 4 h 21"/>
                <a:gd name="T2" fmla="*/ 15 w 15"/>
                <a:gd name="T3" fmla="*/ 19 h 21"/>
                <a:gd name="T4" fmla="*/ 6 w 15"/>
                <a:gd name="T5" fmla="*/ 21 h 21"/>
                <a:gd name="T6" fmla="*/ 0 w 15"/>
                <a:gd name="T7" fmla="*/ 11 h 21"/>
                <a:gd name="T8" fmla="*/ 0 w 15"/>
                <a:gd name="T9" fmla="*/ 0 h 21"/>
                <a:gd name="T10" fmla="*/ 14 w 15"/>
                <a:gd name="T11" fmla="*/ 4 h 21"/>
                <a:gd name="T12" fmla="*/ 14 w 15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1">
                  <a:moveTo>
                    <a:pt x="14" y="4"/>
                  </a:moveTo>
                  <a:lnTo>
                    <a:pt x="15" y="19"/>
                  </a:lnTo>
                  <a:lnTo>
                    <a:pt x="6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0" name="Freeform 238"/>
            <p:cNvSpPr>
              <a:spLocks/>
            </p:cNvSpPr>
            <p:nvPr/>
          </p:nvSpPr>
          <p:spPr bwMode="auto">
            <a:xfrm>
              <a:off x="4080" y="626"/>
              <a:ext cx="23" cy="20"/>
            </a:xfrm>
            <a:custGeom>
              <a:avLst/>
              <a:gdLst>
                <a:gd name="T0" fmla="*/ 19 w 45"/>
                <a:gd name="T1" fmla="*/ 27 h 40"/>
                <a:gd name="T2" fmla="*/ 38 w 45"/>
                <a:gd name="T3" fmla="*/ 40 h 40"/>
                <a:gd name="T4" fmla="*/ 13 w 45"/>
                <a:gd name="T5" fmla="*/ 33 h 40"/>
                <a:gd name="T6" fmla="*/ 6 w 45"/>
                <a:gd name="T7" fmla="*/ 14 h 40"/>
                <a:gd name="T8" fmla="*/ 0 w 45"/>
                <a:gd name="T9" fmla="*/ 0 h 40"/>
                <a:gd name="T10" fmla="*/ 17 w 45"/>
                <a:gd name="T11" fmla="*/ 2 h 40"/>
                <a:gd name="T12" fmla="*/ 25 w 45"/>
                <a:gd name="T13" fmla="*/ 6 h 40"/>
                <a:gd name="T14" fmla="*/ 45 w 45"/>
                <a:gd name="T15" fmla="*/ 16 h 40"/>
                <a:gd name="T16" fmla="*/ 19 w 45"/>
                <a:gd name="T17" fmla="*/ 12 h 40"/>
                <a:gd name="T18" fmla="*/ 13 w 45"/>
                <a:gd name="T19" fmla="*/ 16 h 40"/>
                <a:gd name="T20" fmla="*/ 19 w 45"/>
                <a:gd name="T21" fmla="*/ 27 h 40"/>
                <a:gd name="T22" fmla="*/ 19 w 45"/>
                <a:gd name="T2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0">
                  <a:moveTo>
                    <a:pt x="19" y="27"/>
                  </a:moveTo>
                  <a:lnTo>
                    <a:pt x="38" y="40"/>
                  </a:lnTo>
                  <a:lnTo>
                    <a:pt x="13" y="33"/>
                  </a:lnTo>
                  <a:lnTo>
                    <a:pt x="6" y="1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25" y="6"/>
                  </a:lnTo>
                  <a:lnTo>
                    <a:pt x="45" y="16"/>
                  </a:lnTo>
                  <a:lnTo>
                    <a:pt x="19" y="12"/>
                  </a:lnTo>
                  <a:lnTo>
                    <a:pt x="13" y="16"/>
                  </a:lnTo>
                  <a:lnTo>
                    <a:pt x="19" y="27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1" name="Freeform 239"/>
            <p:cNvSpPr>
              <a:spLocks/>
            </p:cNvSpPr>
            <p:nvPr/>
          </p:nvSpPr>
          <p:spPr bwMode="auto">
            <a:xfrm>
              <a:off x="3816" y="917"/>
              <a:ext cx="744" cy="525"/>
            </a:xfrm>
            <a:custGeom>
              <a:avLst/>
              <a:gdLst>
                <a:gd name="T0" fmla="*/ 301 w 1489"/>
                <a:gd name="T1" fmla="*/ 993 h 1050"/>
                <a:gd name="T2" fmla="*/ 793 w 1489"/>
                <a:gd name="T3" fmla="*/ 888 h 1050"/>
                <a:gd name="T4" fmla="*/ 966 w 1489"/>
                <a:gd name="T5" fmla="*/ 820 h 1050"/>
                <a:gd name="T6" fmla="*/ 1263 w 1489"/>
                <a:gd name="T7" fmla="*/ 603 h 1050"/>
                <a:gd name="T8" fmla="*/ 1464 w 1489"/>
                <a:gd name="T9" fmla="*/ 257 h 1050"/>
                <a:gd name="T10" fmla="*/ 1474 w 1489"/>
                <a:gd name="T11" fmla="*/ 59 h 1050"/>
                <a:gd name="T12" fmla="*/ 1417 w 1489"/>
                <a:gd name="T13" fmla="*/ 44 h 1050"/>
                <a:gd name="T14" fmla="*/ 1373 w 1489"/>
                <a:gd name="T15" fmla="*/ 63 h 1050"/>
                <a:gd name="T16" fmla="*/ 1253 w 1489"/>
                <a:gd name="T17" fmla="*/ 65 h 1050"/>
                <a:gd name="T18" fmla="*/ 1426 w 1489"/>
                <a:gd name="T19" fmla="*/ 135 h 1050"/>
                <a:gd name="T20" fmla="*/ 1383 w 1489"/>
                <a:gd name="T21" fmla="*/ 148 h 1050"/>
                <a:gd name="T22" fmla="*/ 1171 w 1489"/>
                <a:gd name="T23" fmla="*/ 160 h 1050"/>
                <a:gd name="T24" fmla="*/ 1004 w 1489"/>
                <a:gd name="T25" fmla="*/ 204 h 1050"/>
                <a:gd name="T26" fmla="*/ 1324 w 1489"/>
                <a:gd name="T27" fmla="*/ 166 h 1050"/>
                <a:gd name="T28" fmla="*/ 1436 w 1489"/>
                <a:gd name="T29" fmla="*/ 224 h 1050"/>
                <a:gd name="T30" fmla="*/ 1310 w 1489"/>
                <a:gd name="T31" fmla="*/ 295 h 1050"/>
                <a:gd name="T32" fmla="*/ 1322 w 1489"/>
                <a:gd name="T33" fmla="*/ 321 h 1050"/>
                <a:gd name="T34" fmla="*/ 1344 w 1489"/>
                <a:gd name="T35" fmla="*/ 354 h 1050"/>
                <a:gd name="T36" fmla="*/ 1200 w 1489"/>
                <a:gd name="T37" fmla="*/ 340 h 1050"/>
                <a:gd name="T38" fmla="*/ 1033 w 1489"/>
                <a:gd name="T39" fmla="*/ 306 h 1050"/>
                <a:gd name="T40" fmla="*/ 1063 w 1489"/>
                <a:gd name="T41" fmla="*/ 335 h 1050"/>
                <a:gd name="T42" fmla="*/ 1253 w 1489"/>
                <a:gd name="T43" fmla="*/ 386 h 1050"/>
                <a:gd name="T44" fmla="*/ 1384 w 1489"/>
                <a:gd name="T45" fmla="*/ 371 h 1050"/>
                <a:gd name="T46" fmla="*/ 1297 w 1489"/>
                <a:gd name="T47" fmla="*/ 420 h 1050"/>
                <a:gd name="T48" fmla="*/ 1113 w 1489"/>
                <a:gd name="T49" fmla="*/ 373 h 1050"/>
                <a:gd name="T50" fmla="*/ 1221 w 1489"/>
                <a:gd name="T51" fmla="*/ 436 h 1050"/>
                <a:gd name="T52" fmla="*/ 1270 w 1489"/>
                <a:gd name="T53" fmla="*/ 527 h 1050"/>
                <a:gd name="T54" fmla="*/ 1236 w 1489"/>
                <a:gd name="T55" fmla="*/ 582 h 1050"/>
                <a:gd name="T56" fmla="*/ 1086 w 1489"/>
                <a:gd name="T57" fmla="*/ 597 h 1050"/>
                <a:gd name="T58" fmla="*/ 919 w 1489"/>
                <a:gd name="T59" fmla="*/ 610 h 1050"/>
                <a:gd name="T60" fmla="*/ 822 w 1489"/>
                <a:gd name="T61" fmla="*/ 553 h 1050"/>
                <a:gd name="T62" fmla="*/ 951 w 1489"/>
                <a:gd name="T63" fmla="*/ 637 h 1050"/>
                <a:gd name="T64" fmla="*/ 1162 w 1489"/>
                <a:gd name="T65" fmla="*/ 647 h 1050"/>
                <a:gd name="T66" fmla="*/ 1069 w 1489"/>
                <a:gd name="T67" fmla="*/ 690 h 1050"/>
                <a:gd name="T68" fmla="*/ 901 w 1489"/>
                <a:gd name="T69" fmla="*/ 656 h 1050"/>
                <a:gd name="T70" fmla="*/ 848 w 1489"/>
                <a:gd name="T71" fmla="*/ 702 h 1050"/>
                <a:gd name="T72" fmla="*/ 911 w 1489"/>
                <a:gd name="T73" fmla="*/ 707 h 1050"/>
                <a:gd name="T74" fmla="*/ 928 w 1489"/>
                <a:gd name="T75" fmla="*/ 803 h 1050"/>
                <a:gd name="T76" fmla="*/ 749 w 1489"/>
                <a:gd name="T77" fmla="*/ 799 h 1050"/>
                <a:gd name="T78" fmla="*/ 734 w 1489"/>
                <a:gd name="T79" fmla="*/ 823 h 1050"/>
                <a:gd name="T80" fmla="*/ 643 w 1489"/>
                <a:gd name="T81" fmla="*/ 852 h 1050"/>
                <a:gd name="T82" fmla="*/ 453 w 1489"/>
                <a:gd name="T83" fmla="*/ 806 h 1050"/>
                <a:gd name="T84" fmla="*/ 403 w 1489"/>
                <a:gd name="T85" fmla="*/ 867 h 1050"/>
                <a:gd name="T86" fmla="*/ 346 w 1489"/>
                <a:gd name="T87" fmla="*/ 896 h 1050"/>
                <a:gd name="T88" fmla="*/ 257 w 1489"/>
                <a:gd name="T89" fmla="*/ 955 h 1050"/>
                <a:gd name="T90" fmla="*/ 200 w 1489"/>
                <a:gd name="T91" fmla="*/ 979 h 1050"/>
                <a:gd name="T92" fmla="*/ 168 w 1489"/>
                <a:gd name="T93" fmla="*/ 947 h 1050"/>
                <a:gd name="T94" fmla="*/ 177 w 1489"/>
                <a:gd name="T95" fmla="*/ 1002 h 1050"/>
                <a:gd name="T96" fmla="*/ 139 w 1489"/>
                <a:gd name="T97" fmla="*/ 970 h 1050"/>
                <a:gd name="T98" fmla="*/ 128 w 1489"/>
                <a:gd name="T99" fmla="*/ 987 h 1050"/>
                <a:gd name="T100" fmla="*/ 84 w 1489"/>
                <a:gd name="T101" fmla="*/ 1019 h 1050"/>
                <a:gd name="T102" fmla="*/ 0 w 1489"/>
                <a:gd name="T103" fmla="*/ 911 h 1050"/>
                <a:gd name="T104" fmla="*/ 16 w 1489"/>
                <a:gd name="T105" fmla="*/ 105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9" h="1050">
                  <a:moveTo>
                    <a:pt x="16" y="1050"/>
                  </a:moveTo>
                  <a:lnTo>
                    <a:pt x="301" y="993"/>
                  </a:lnTo>
                  <a:lnTo>
                    <a:pt x="687" y="915"/>
                  </a:lnTo>
                  <a:lnTo>
                    <a:pt x="793" y="888"/>
                  </a:lnTo>
                  <a:lnTo>
                    <a:pt x="905" y="846"/>
                  </a:lnTo>
                  <a:lnTo>
                    <a:pt x="966" y="820"/>
                  </a:lnTo>
                  <a:lnTo>
                    <a:pt x="1057" y="755"/>
                  </a:lnTo>
                  <a:lnTo>
                    <a:pt x="1263" y="603"/>
                  </a:lnTo>
                  <a:lnTo>
                    <a:pt x="1415" y="388"/>
                  </a:lnTo>
                  <a:lnTo>
                    <a:pt x="1464" y="257"/>
                  </a:lnTo>
                  <a:lnTo>
                    <a:pt x="1489" y="112"/>
                  </a:lnTo>
                  <a:lnTo>
                    <a:pt x="1474" y="59"/>
                  </a:lnTo>
                  <a:lnTo>
                    <a:pt x="1415" y="0"/>
                  </a:lnTo>
                  <a:lnTo>
                    <a:pt x="1417" y="44"/>
                  </a:lnTo>
                  <a:lnTo>
                    <a:pt x="1417" y="101"/>
                  </a:lnTo>
                  <a:lnTo>
                    <a:pt x="1373" y="63"/>
                  </a:lnTo>
                  <a:lnTo>
                    <a:pt x="1221" y="50"/>
                  </a:lnTo>
                  <a:lnTo>
                    <a:pt x="1253" y="65"/>
                  </a:lnTo>
                  <a:lnTo>
                    <a:pt x="1360" y="86"/>
                  </a:lnTo>
                  <a:lnTo>
                    <a:pt x="1426" y="135"/>
                  </a:lnTo>
                  <a:lnTo>
                    <a:pt x="1441" y="173"/>
                  </a:lnTo>
                  <a:lnTo>
                    <a:pt x="1383" y="148"/>
                  </a:lnTo>
                  <a:lnTo>
                    <a:pt x="1306" y="148"/>
                  </a:lnTo>
                  <a:lnTo>
                    <a:pt x="1171" y="160"/>
                  </a:lnTo>
                  <a:lnTo>
                    <a:pt x="1059" y="173"/>
                  </a:lnTo>
                  <a:lnTo>
                    <a:pt x="1004" y="204"/>
                  </a:lnTo>
                  <a:lnTo>
                    <a:pt x="1122" y="185"/>
                  </a:lnTo>
                  <a:lnTo>
                    <a:pt x="1324" y="166"/>
                  </a:lnTo>
                  <a:lnTo>
                    <a:pt x="1400" y="181"/>
                  </a:lnTo>
                  <a:lnTo>
                    <a:pt x="1436" y="224"/>
                  </a:lnTo>
                  <a:lnTo>
                    <a:pt x="1383" y="274"/>
                  </a:lnTo>
                  <a:lnTo>
                    <a:pt x="1310" y="295"/>
                  </a:lnTo>
                  <a:lnTo>
                    <a:pt x="1194" y="318"/>
                  </a:lnTo>
                  <a:lnTo>
                    <a:pt x="1322" y="321"/>
                  </a:lnTo>
                  <a:lnTo>
                    <a:pt x="1394" y="308"/>
                  </a:lnTo>
                  <a:lnTo>
                    <a:pt x="1344" y="354"/>
                  </a:lnTo>
                  <a:lnTo>
                    <a:pt x="1263" y="354"/>
                  </a:lnTo>
                  <a:lnTo>
                    <a:pt x="1200" y="340"/>
                  </a:lnTo>
                  <a:lnTo>
                    <a:pt x="1095" y="318"/>
                  </a:lnTo>
                  <a:lnTo>
                    <a:pt x="1033" y="306"/>
                  </a:lnTo>
                  <a:lnTo>
                    <a:pt x="957" y="306"/>
                  </a:lnTo>
                  <a:lnTo>
                    <a:pt x="1063" y="335"/>
                  </a:lnTo>
                  <a:lnTo>
                    <a:pt x="1219" y="367"/>
                  </a:lnTo>
                  <a:lnTo>
                    <a:pt x="1253" y="386"/>
                  </a:lnTo>
                  <a:lnTo>
                    <a:pt x="1335" y="373"/>
                  </a:lnTo>
                  <a:lnTo>
                    <a:pt x="1384" y="371"/>
                  </a:lnTo>
                  <a:lnTo>
                    <a:pt x="1356" y="420"/>
                  </a:lnTo>
                  <a:lnTo>
                    <a:pt x="1297" y="420"/>
                  </a:lnTo>
                  <a:lnTo>
                    <a:pt x="1181" y="379"/>
                  </a:lnTo>
                  <a:lnTo>
                    <a:pt x="1113" y="373"/>
                  </a:lnTo>
                  <a:lnTo>
                    <a:pt x="1162" y="405"/>
                  </a:lnTo>
                  <a:lnTo>
                    <a:pt x="1221" y="436"/>
                  </a:lnTo>
                  <a:lnTo>
                    <a:pt x="1327" y="453"/>
                  </a:lnTo>
                  <a:lnTo>
                    <a:pt x="1270" y="527"/>
                  </a:lnTo>
                  <a:lnTo>
                    <a:pt x="1211" y="534"/>
                  </a:lnTo>
                  <a:lnTo>
                    <a:pt x="1236" y="582"/>
                  </a:lnTo>
                  <a:lnTo>
                    <a:pt x="1204" y="605"/>
                  </a:lnTo>
                  <a:lnTo>
                    <a:pt x="1086" y="597"/>
                  </a:lnTo>
                  <a:lnTo>
                    <a:pt x="987" y="597"/>
                  </a:lnTo>
                  <a:lnTo>
                    <a:pt x="919" y="610"/>
                  </a:lnTo>
                  <a:lnTo>
                    <a:pt x="869" y="586"/>
                  </a:lnTo>
                  <a:lnTo>
                    <a:pt x="822" y="553"/>
                  </a:lnTo>
                  <a:lnTo>
                    <a:pt x="879" y="605"/>
                  </a:lnTo>
                  <a:lnTo>
                    <a:pt x="951" y="637"/>
                  </a:lnTo>
                  <a:lnTo>
                    <a:pt x="1057" y="637"/>
                  </a:lnTo>
                  <a:lnTo>
                    <a:pt x="1162" y="647"/>
                  </a:lnTo>
                  <a:lnTo>
                    <a:pt x="1139" y="675"/>
                  </a:lnTo>
                  <a:lnTo>
                    <a:pt x="1069" y="690"/>
                  </a:lnTo>
                  <a:lnTo>
                    <a:pt x="976" y="685"/>
                  </a:lnTo>
                  <a:lnTo>
                    <a:pt x="901" y="656"/>
                  </a:lnTo>
                  <a:lnTo>
                    <a:pt x="835" y="618"/>
                  </a:lnTo>
                  <a:lnTo>
                    <a:pt x="848" y="702"/>
                  </a:lnTo>
                  <a:lnTo>
                    <a:pt x="869" y="669"/>
                  </a:lnTo>
                  <a:lnTo>
                    <a:pt x="911" y="707"/>
                  </a:lnTo>
                  <a:lnTo>
                    <a:pt x="1004" y="755"/>
                  </a:lnTo>
                  <a:lnTo>
                    <a:pt x="928" y="803"/>
                  </a:lnTo>
                  <a:lnTo>
                    <a:pt x="810" y="829"/>
                  </a:lnTo>
                  <a:lnTo>
                    <a:pt x="749" y="799"/>
                  </a:lnTo>
                  <a:lnTo>
                    <a:pt x="719" y="711"/>
                  </a:lnTo>
                  <a:lnTo>
                    <a:pt x="734" y="823"/>
                  </a:lnTo>
                  <a:lnTo>
                    <a:pt x="719" y="873"/>
                  </a:lnTo>
                  <a:lnTo>
                    <a:pt x="643" y="852"/>
                  </a:lnTo>
                  <a:lnTo>
                    <a:pt x="535" y="852"/>
                  </a:lnTo>
                  <a:lnTo>
                    <a:pt x="453" y="806"/>
                  </a:lnTo>
                  <a:lnTo>
                    <a:pt x="468" y="867"/>
                  </a:lnTo>
                  <a:lnTo>
                    <a:pt x="403" y="867"/>
                  </a:lnTo>
                  <a:lnTo>
                    <a:pt x="268" y="844"/>
                  </a:lnTo>
                  <a:lnTo>
                    <a:pt x="346" y="896"/>
                  </a:lnTo>
                  <a:lnTo>
                    <a:pt x="339" y="939"/>
                  </a:lnTo>
                  <a:lnTo>
                    <a:pt x="257" y="955"/>
                  </a:lnTo>
                  <a:lnTo>
                    <a:pt x="219" y="993"/>
                  </a:lnTo>
                  <a:lnTo>
                    <a:pt x="200" y="979"/>
                  </a:lnTo>
                  <a:lnTo>
                    <a:pt x="219" y="947"/>
                  </a:lnTo>
                  <a:lnTo>
                    <a:pt x="168" y="947"/>
                  </a:lnTo>
                  <a:lnTo>
                    <a:pt x="185" y="976"/>
                  </a:lnTo>
                  <a:lnTo>
                    <a:pt x="177" y="1002"/>
                  </a:lnTo>
                  <a:lnTo>
                    <a:pt x="143" y="1002"/>
                  </a:lnTo>
                  <a:lnTo>
                    <a:pt x="139" y="970"/>
                  </a:lnTo>
                  <a:lnTo>
                    <a:pt x="95" y="970"/>
                  </a:lnTo>
                  <a:lnTo>
                    <a:pt x="128" y="987"/>
                  </a:lnTo>
                  <a:lnTo>
                    <a:pt x="118" y="1008"/>
                  </a:lnTo>
                  <a:lnTo>
                    <a:pt x="84" y="1019"/>
                  </a:lnTo>
                  <a:lnTo>
                    <a:pt x="57" y="985"/>
                  </a:lnTo>
                  <a:lnTo>
                    <a:pt x="0" y="911"/>
                  </a:lnTo>
                  <a:lnTo>
                    <a:pt x="16" y="1050"/>
                  </a:lnTo>
                  <a:lnTo>
                    <a:pt x="16" y="1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2" name="Freeform 240"/>
            <p:cNvSpPr>
              <a:spLocks/>
            </p:cNvSpPr>
            <p:nvPr/>
          </p:nvSpPr>
          <p:spPr bwMode="auto">
            <a:xfrm>
              <a:off x="4031" y="968"/>
              <a:ext cx="401" cy="240"/>
            </a:xfrm>
            <a:custGeom>
              <a:avLst/>
              <a:gdLst>
                <a:gd name="T0" fmla="*/ 420 w 800"/>
                <a:gd name="T1" fmla="*/ 36 h 479"/>
                <a:gd name="T2" fmla="*/ 293 w 800"/>
                <a:gd name="T3" fmla="*/ 150 h 479"/>
                <a:gd name="T4" fmla="*/ 162 w 800"/>
                <a:gd name="T5" fmla="*/ 270 h 479"/>
                <a:gd name="T6" fmla="*/ 21 w 800"/>
                <a:gd name="T7" fmla="*/ 435 h 479"/>
                <a:gd name="T8" fmla="*/ 0 w 800"/>
                <a:gd name="T9" fmla="*/ 479 h 479"/>
                <a:gd name="T10" fmla="*/ 55 w 800"/>
                <a:gd name="T11" fmla="*/ 473 h 479"/>
                <a:gd name="T12" fmla="*/ 144 w 800"/>
                <a:gd name="T13" fmla="*/ 424 h 479"/>
                <a:gd name="T14" fmla="*/ 184 w 800"/>
                <a:gd name="T15" fmla="*/ 412 h 479"/>
                <a:gd name="T16" fmla="*/ 222 w 800"/>
                <a:gd name="T17" fmla="*/ 469 h 479"/>
                <a:gd name="T18" fmla="*/ 222 w 800"/>
                <a:gd name="T19" fmla="*/ 409 h 479"/>
                <a:gd name="T20" fmla="*/ 276 w 800"/>
                <a:gd name="T21" fmla="*/ 371 h 479"/>
                <a:gd name="T22" fmla="*/ 378 w 800"/>
                <a:gd name="T23" fmla="*/ 285 h 479"/>
                <a:gd name="T24" fmla="*/ 485 w 800"/>
                <a:gd name="T25" fmla="*/ 251 h 479"/>
                <a:gd name="T26" fmla="*/ 528 w 800"/>
                <a:gd name="T27" fmla="*/ 251 h 479"/>
                <a:gd name="T28" fmla="*/ 479 w 800"/>
                <a:gd name="T29" fmla="*/ 237 h 479"/>
                <a:gd name="T30" fmla="*/ 405 w 800"/>
                <a:gd name="T31" fmla="*/ 237 h 479"/>
                <a:gd name="T32" fmla="*/ 431 w 800"/>
                <a:gd name="T33" fmla="*/ 218 h 479"/>
                <a:gd name="T34" fmla="*/ 475 w 800"/>
                <a:gd name="T35" fmla="*/ 215 h 479"/>
                <a:gd name="T36" fmla="*/ 492 w 800"/>
                <a:gd name="T37" fmla="*/ 186 h 479"/>
                <a:gd name="T38" fmla="*/ 578 w 800"/>
                <a:gd name="T39" fmla="*/ 180 h 479"/>
                <a:gd name="T40" fmla="*/ 696 w 800"/>
                <a:gd name="T41" fmla="*/ 205 h 479"/>
                <a:gd name="T42" fmla="*/ 766 w 800"/>
                <a:gd name="T43" fmla="*/ 224 h 479"/>
                <a:gd name="T44" fmla="*/ 643 w 800"/>
                <a:gd name="T45" fmla="*/ 167 h 479"/>
                <a:gd name="T46" fmla="*/ 578 w 800"/>
                <a:gd name="T47" fmla="*/ 156 h 479"/>
                <a:gd name="T48" fmla="*/ 496 w 800"/>
                <a:gd name="T49" fmla="*/ 165 h 479"/>
                <a:gd name="T50" fmla="*/ 546 w 800"/>
                <a:gd name="T51" fmla="*/ 144 h 479"/>
                <a:gd name="T52" fmla="*/ 555 w 800"/>
                <a:gd name="T53" fmla="*/ 118 h 479"/>
                <a:gd name="T54" fmla="*/ 686 w 800"/>
                <a:gd name="T55" fmla="*/ 129 h 479"/>
                <a:gd name="T56" fmla="*/ 717 w 800"/>
                <a:gd name="T57" fmla="*/ 118 h 479"/>
                <a:gd name="T58" fmla="*/ 643 w 800"/>
                <a:gd name="T59" fmla="*/ 110 h 479"/>
                <a:gd name="T60" fmla="*/ 546 w 800"/>
                <a:gd name="T61" fmla="*/ 97 h 479"/>
                <a:gd name="T62" fmla="*/ 593 w 800"/>
                <a:gd name="T63" fmla="*/ 63 h 479"/>
                <a:gd name="T64" fmla="*/ 707 w 800"/>
                <a:gd name="T65" fmla="*/ 26 h 479"/>
                <a:gd name="T66" fmla="*/ 800 w 800"/>
                <a:gd name="T67" fmla="*/ 26 h 479"/>
                <a:gd name="T68" fmla="*/ 701 w 800"/>
                <a:gd name="T69" fmla="*/ 9 h 479"/>
                <a:gd name="T70" fmla="*/ 593 w 800"/>
                <a:gd name="T71" fmla="*/ 47 h 479"/>
                <a:gd name="T72" fmla="*/ 646 w 800"/>
                <a:gd name="T73" fmla="*/ 0 h 479"/>
                <a:gd name="T74" fmla="*/ 557 w 800"/>
                <a:gd name="T75" fmla="*/ 38 h 479"/>
                <a:gd name="T76" fmla="*/ 464 w 800"/>
                <a:gd name="T77" fmla="*/ 101 h 479"/>
                <a:gd name="T78" fmla="*/ 405 w 800"/>
                <a:gd name="T79" fmla="*/ 182 h 479"/>
                <a:gd name="T80" fmla="*/ 357 w 800"/>
                <a:gd name="T81" fmla="*/ 256 h 479"/>
                <a:gd name="T82" fmla="*/ 279 w 800"/>
                <a:gd name="T83" fmla="*/ 338 h 479"/>
                <a:gd name="T84" fmla="*/ 162 w 800"/>
                <a:gd name="T85" fmla="*/ 407 h 479"/>
                <a:gd name="T86" fmla="*/ 80 w 800"/>
                <a:gd name="T87" fmla="*/ 447 h 479"/>
                <a:gd name="T88" fmla="*/ 177 w 800"/>
                <a:gd name="T89" fmla="*/ 312 h 479"/>
                <a:gd name="T90" fmla="*/ 319 w 800"/>
                <a:gd name="T91" fmla="*/ 161 h 479"/>
                <a:gd name="T92" fmla="*/ 420 w 800"/>
                <a:gd name="T93" fmla="*/ 36 h 479"/>
                <a:gd name="T94" fmla="*/ 420 w 800"/>
                <a:gd name="T95" fmla="*/ 3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0" h="479">
                  <a:moveTo>
                    <a:pt x="420" y="36"/>
                  </a:moveTo>
                  <a:lnTo>
                    <a:pt x="293" y="150"/>
                  </a:lnTo>
                  <a:lnTo>
                    <a:pt x="162" y="270"/>
                  </a:lnTo>
                  <a:lnTo>
                    <a:pt x="21" y="435"/>
                  </a:lnTo>
                  <a:lnTo>
                    <a:pt x="0" y="479"/>
                  </a:lnTo>
                  <a:lnTo>
                    <a:pt x="55" y="473"/>
                  </a:lnTo>
                  <a:lnTo>
                    <a:pt x="144" y="424"/>
                  </a:lnTo>
                  <a:lnTo>
                    <a:pt x="184" y="412"/>
                  </a:lnTo>
                  <a:lnTo>
                    <a:pt x="222" y="469"/>
                  </a:lnTo>
                  <a:lnTo>
                    <a:pt x="222" y="409"/>
                  </a:lnTo>
                  <a:lnTo>
                    <a:pt x="276" y="371"/>
                  </a:lnTo>
                  <a:lnTo>
                    <a:pt x="378" y="285"/>
                  </a:lnTo>
                  <a:lnTo>
                    <a:pt x="485" y="251"/>
                  </a:lnTo>
                  <a:lnTo>
                    <a:pt x="528" y="251"/>
                  </a:lnTo>
                  <a:lnTo>
                    <a:pt x="479" y="237"/>
                  </a:lnTo>
                  <a:lnTo>
                    <a:pt x="405" y="237"/>
                  </a:lnTo>
                  <a:lnTo>
                    <a:pt x="431" y="218"/>
                  </a:lnTo>
                  <a:lnTo>
                    <a:pt x="475" y="215"/>
                  </a:lnTo>
                  <a:lnTo>
                    <a:pt x="492" y="186"/>
                  </a:lnTo>
                  <a:lnTo>
                    <a:pt x="578" y="180"/>
                  </a:lnTo>
                  <a:lnTo>
                    <a:pt x="696" y="205"/>
                  </a:lnTo>
                  <a:lnTo>
                    <a:pt x="766" y="224"/>
                  </a:lnTo>
                  <a:lnTo>
                    <a:pt x="643" y="167"/>
                  </a:lnTo>
                  <a:lnTo>
                    <a:pt x="578" y="156"/>
                  </a:lnTo>
                  <a:lnTo>
                    <a:pt x="496" y="165"/>
                  </a:lnTo>
                  <a:lnTo>
                    <a:pt x="546" y="144"/>
                  </a:lnTo>
                  <a:lnTo>
                    <a:pt x="555" y="118"/>
                  </a:lnTo>
                  <a:lnTo>
                    <a:pt x="686" y="129"/>
                  </a:lnTo>
                  <a:lnTo>
                    <a:pt x="717" y="118"/>
                  </a:lnTo>
                  <a:lnTo>
                    <a:pt x="643" y="110"/>
                  </a:lnTo>
                  <a:lnTo>
                    <a:pt x="546" y="97"/>
                  </a:lnTo>
                  <a:lnTo>
                    <a:pt x="593" y="63"/>
                  </a:lnTo>
                  <a:lnTo>
                    <a:pt x="707" y="26"/>
                  </a:lnTo>
                  <a:lnTo>
                    <a:pt x="800" y="26"/>
                  </a:lnTo>
                  <a:lnTo>
                    <a:pt x="701" y="9"/>
                  </a:lnTo>
                  <a:lnTo>
                    <a:pt x="593" y="47"/>
                  </a:lnTo>
                  <a:lnTo>
                    <a:pt x="646" y="0"/>
                  </a:lnTo>
                  <a:lnTo>
                    <a:pt x="557" y="38"/>
                  </a:lnTo>
                  <a:lnTo>
                    <a:pt x="464" y="101"/>
                  </a:lnTo>
                  <a:lnTo>
                    <a:pt x="405" y="182"/>
                  </a:lnTo>
                  <a:lnTo>
                    <a:pt x="357" y="256"/>
                  </a:lnTo>
                  <a:lnTo>
                    <a:pt x="279" y="338"/>
                  </a:lnTo>
                  <a:lnTo>
                    <a:pt x="162" y="407"/>
                  </a:lnTo>
                  <a:lnTo>
                    <a:pt x="80" y="447"/>
                  </a:lnTo>
                  <a:lnTo>
                    <a:pt x="177" y="312"/>
                  </a:lnTo>
                  <a:lnTo>
                    <a:pt x="319" y="161"/>
                  </a:lnTo>
                  <a:lnTo>
                    <a:pt x="420" y="36"/>
                  </a:lnTo>
                  <a:lnTo>
                    <a:pt x="42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3" name="Freeform 241"/>
            <p:cNvSpPr>
              <a:spLocks/>
            </p:cNvSpPr>
            <p:nvPr/>
          </p:nvSpPr>
          <p:spPr bwMode="auto">
            <a:xfrm>
              <a:off x="4409" y="962"/>
              <a:ext cx="99" cy="22"/>
            </a:xfrm>
            <a:custGeom>
              <a:avLst/>
              <a:gdLst>
                <a:gd name="T0" fmla="*/ 32 w 197"/>
                <a:gd name="T1" fmla="*/ 0 h 43"/>
                <a:gd name="T2" fmla="*/ 137 w 197"/>
                <a:gd name="T3" fmla="*/ 0 h 43"/>
                <a:gd name="T4" fmla="*/ 197 w 197"/>
                <a:gd name="T5" fmla="*/ 43 h 43"/>
                <a:gd name="T6" fmla="*/ 119 w 197"/>
                <a:gd name="T7" fmla="*/ 28 h 43"/>
                <a:gd name="T8" fmla="*/ 0 w 197"/>
                <a:gd name="T9" fmla="*/ 13 h 43"/>
                <a:gd name="T10" fmla="*/ 32 w 197"/>
                <a:gd name="T11" fmla="*/ 0 h 43"/>
                <a:gd name="T12" fmla="*/ 32 w 19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43">
                  <a:moveTo>
                    <a:pt x="32" y="0"/>
                  </a:moveTo>
                  <a:lnTo>
                    <a:pt x="137" y="0"/>
                  </a:lnTo>
                  <a:lnTo>
                    <a:pt x="197" y="43"/>
                  </a:lnTo>
                  <a:lnTo>
                    <a:pt x="119" y="28"/>
                  </a:lnTo>
                  <a:lnTo>
                    <a:pt x="0" y="13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4" name="Freeform 242"/>
            <p:cNvSpPr>
              <a:spLocks/>
            </p:cNvSpPr>
            <p:nvPr/>
          </p:nvSpPr>
          <p:spPr bwMode="auto">
            <a:xfrm>
              <a:off x="4191" y="1183"/>
              <a:ext cx="25" cy="111"/>
            </a:xfrm>
            <a:custGeom>
              <a:avLst/>
              <a:gdLst>
                <a:gd name="T0" fmla="*/ 0 w 50"/>
                <a:gd name="T1" fmla="*/ 0 h 220"/>
                <a:gd name="T2" fmla="*/ 19 w 50"/>
                <a:gd name="T3" fmla="*/ 96 h 220"/>
                <a:gd name="T4" fmla="*/ 25 w 50"/>
                <a:gd name="T5" fmla="*/ 193 h 220"/>
                <a:gd name="T6" fmla="*/ 50 w 50"/>
                <a:gd name="T7" fmla="*/ 220 h 220"/>
                <a:gd name="T8" fmla="*/ 50 w 50"/>
                <a:gd name="T9" fmla="*/ 119 h 220"/>
                <a:gd name="T10" fmla="*/ 50 w 50"/>
                <a:gd name="T11" fmla="*/ 43 h 220"/>
                <a:gd name="T12" fmla="*/ 0 w 50"/>
                <a:gd name="T13" fmla="*/ 0 h 220"/>
                <a:gd name="T14" fmla="*/ 0 w 50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20">
                  <a:moveTo>
                    <a:pt x="0" y="0"/>
                  </a:moveTo>
                  <a:lnTo>
                    <a:pt x="19" y="96"/>
                  </a:lnTo>
                  <a:lnTo>
                    <a:pt x="25" y="193"/>
                  </a:lnTo>
                  <a:lnTo>
                    <a:pt x="50" y="220"/>
                  </a:lnTo>
                  <a:lnTo>
                    <a:pt x="50" y="119"/>
                  </a:lnTo>
                  <a:lnTo>
                    <a:pt x="50" y="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5" name="Freeform 243"/>
            <p:cNvSpPr>
              <a:spLocks/>
            </p:cNvSpPr>
            <p:nvPr/>
          </p:nvSpPr>
          <p:spPr bwMode="auto">
            <a:xfrm>
              <a:off x="4159" y="1172"/>
              <a:ext cx="21" cy="57"/>
            </a:xfrm>
            <a:custGeom>
              <a:avLst/>
              <a:gdLst>
                <a:gd name="T0" fmla="*/ 21 w 41"/>
                <a:gd name="T1" fmla="*/ 0 h 114"/>
                <a:gd name="T2" fmla="*/ 41 w 41"/>
                <a:gd name="T3" fmla="*/ 13 h 114"/>
                <a:gd name="T4" fmla="*/ 32 w 41"/>
                <a:gd name="T5" fmla="*/ 61 h 114"/>
                <a:gd name="T6" fmla="*/ 32 w 41"/>
                <a:gd name="T7" fmla="*/ 114 h 114"/>
                <a:gd name="T8" fmla="*/ 0 w 41"/>
                <a:gd name="T9" fmla="*/ 55 h 114"/>
                <a:gd name="T10" fmla="*/ 21 w 41"/>
                <a:gd name="T11" fmla="*/ 0 h 114"/>
                <a:gd name="T12" fmla="*/ 21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21" y="0"/>
                  </a:moveTo>
                  <a:lnTo>
                    <a:pt x="41" y="13"/>
                  </a:lnTo>
                  <a:lnTo>
                    <a:pt x="32" y="61"/>
                  </a:lnTo>
                  <a:lnTo>
                    <a:pt x="32" y="114"/>
                  </a:lnTo>
                  <a:lnTo>
                    <a:pt x="0" y="55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6" name="Freeform 244"/>
            <p:cNvSpPr>
              <a:spLocks/>
            </p:cNvSpPr>
            <p:nvPr/>
          </p:nvSpPr>
          <p:spPr bwMode="auto">
            <a:xfrm>
              <a:off x="4104" y="1219"/>
              <a:ext cx="76" cy="101"/>
            </a:xfrm>
            <a:custGeom>
              <a:avLst/>
              <a:gdLst>
                <a:gd name="T0" fmla="*/ 97 w 152"/>
                <a:gd name="T1" fmla="*/ 45 h 201"/>
                <a:gd name="T2" fmla="*/ 0 w 152"/>
                <a:gd name="T3" fmla="*/ 0 h 201"/>
                <a:gd name="T4" fmla="*/ 82 w 152"/>
                <a:gd name="T5" fmla="*/ 74 h 201"/>
                <a:gd name="T6" fmla="*/ 130 w 152"/>
                <a:gd name="T7" fmla="*/ 137 h 201"/>
                <a:gd name="T8" fmla="*/ 126 w 152"/>
                <a:gd name="T9" fmla="*/ 201 h 201"/>
                <a:gd name="T10" fmla="*/ 152 w 152"/>
                <a:gd name="T11" fmla="*/ 154 h 201"/>
                <a:gd name="T12" fmla="*/ 143 w 152"/>
                <a:gd name="T13" fmla="*/ 101 h 201"/>
                <a:gd name="T14" fmla="*/ 97 w 152"/>
                <a:gd name="T15" fmla="*/ 45 h 201"/>
                <a:gd name="T16" fmla="*/ 97 w 152"/>
                <a:gd name="T17" fmla="*/ 4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201">
                  <a:moveTo>
                    <a:pt x="97" y="45"/>
                  </a:moveTo>
                  <a:lnTo>
                    <a:pt x="0" y="0"/>
                  </a:lnTo>
                  <a:lnTo>
                    <a:pt x="82" y="74"/>
                  </a:lnTo>
                  <a:lnTo>
                    <a:pt x="130" y="137"/>
                  </a:lnTo>
                  <a:lnTo>
                    <a:pt x="126" y="201"/>
                  </a:lnTo>
                  <a:lnTo>
                    <a:pt x="152" y="154"/>
                  </a:lnTo>
                  <a:lnTo>
                    <a:pt x="143" y="101"/>
                  </a:lnTo>
                  <a:lnTo>
                    <a:pt x="97" y="45"/>
                  </a:lnTo>
                  <a:lnTo>
                    <a:pt x="97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7" name="Freeform 245"/>
            <p:cNvSpPr>
              <a:spLocks/>
            </p:cNvSpPr>
            <p:nvPr/>
          </p:nvSpPr>
          <p:spPr bwMode="auto">
            <a:xfrm>
              <a:off x="3753" y="1004"/>
              <a:ext cx="184" cy="255"/>
            </a:xfrm>
            <a:custGeom>
              <a:avLst/>
              <a:gdLst>
                <a:gd name="T0" fmla="*/ 36 w 369"/>
                <a:gd name="T1" fmla="*/ 502 h 512"/>
                <a:gd name="T2" fmla="*/ 281 w 369"/>
                <a:gd name="T3" fmla="*/ 470 h 512"/>
                <a:gd name="T4" fmla="*/ 369 w 369"/>
                <a:gd name="T5" fmla="*/ 458 h 512"/>
                <a:gd name="T6" fmla="*/ 340 w 369"/>
                <a:gd name="T7" fmla="*/ 274 h 512"/>
                <a:gd name="T8" fmla="*/ 302 w 369"/>
                <a:gd name="T9" fmla="*/ 0 h 512"/>
                <a:gd name="T10" fmla="*/ 314 w 369"/>
                <a:gd name="T11" fmla="*/ 342 h 512"/>
                <a:gd name="T12" fmla="*/ 287 w 369"/>
                <a:gd name="T13" fmla="*/ 399 h 512"/>
                <a:gd name="T14" fmla="*/ 325 w 369"/>
                <a:gd name="T15" fmla="*/ 418 h 512"/>
                <a:gd name="T16" fmla="*/ 323 w 369"/>
                <a:gd name="T17" fmla="*/ 445 h 512"/>
                <a:gd name="T18" fmla="*/ 209 w 369"/>
                <a:gd name="T19" fmla="*/ 464 h 512"/>
                <a:gd name="T20" fmla="*/ 17 w 369"/>
                <a:gd name="T21" fmla="*/ 495 h 512"/>
                <a:gd name="T22" fmla="*/ 0 w 369"/>
                <a:gd name="T23" fmla="*/ 512 h 512"/>
                <a:gd name="T24" fmla="*/ 36 w 369"/>
                <a:gd name="T25" fmla="*/ 502 h 512"/>
                <a:gd name="T26" fmla="*/ 36 w 369"/>
                <a:gd name="T27" fmla="*/ 50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9" h="512">
                  <a:moveTo>
                    <a:pt x="36" y="502"/>
                  </a:moveTo>
                  <a:lnTo>
                    <a:pt x="281" y="470"/>
                  </a:lnTo>
                  <a:lnTo>
                    <a:pt x="369" y="458"/>
                  </a:lnTo>
                  <a:lnTo>
                    <a:pt x="340" y="274"/>
                  </a:lnTo>
                  <a:lnTo>
                    <a:pt x="302" y="0"/>
                  </a:lnTo>
                  <a:lnTo>
                    <a:pt x="314" y="342"/>
                  </a:lnTo>
                  <a:lnTo>
                    <a:pt x="287" y="399"/>
                  </a:lnTo>
                  <a:lnTo>
                    <a:pt x="325" y="418"/>
                  </a:lnTo>
                  <a:lnTo>
                    <a:pt x="323" y="445"/>
                  </a:lnTo>
                  <a:lnTo>
                    <a:pt x="209" y="464"/>
                  </a:lnTo>
                  <a:lnTo>
                    <a:pt x="17" y="495"/>
                  </a:lnTo>
                  <a:lnTo>
                    <a:pt x="0" y="512"/>
                  </a:lnTo>
                  <a:lnTo>
                    <a:pt x="36" y="502"/>
                  </a:lnTo>
                  <a:lnTo>
                    <a:pt x="36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8" name="Freeform 246"/>
            <p:cNvSpPr>
              <a:spLocks/>
            </p:cNvSpPr>
            <p:nvPr/>
          </p:nvSpPr>
          <p:spPr bwMode="auto">
            <a:xfrm>
              <a:off x="3920" y="828"/>
              <a:ext cx="152" cy="404"/>
            </a:xfrm>
            <a:custGeom>
              <a:avLst/>
              <a:gdLst>
                <a:gd name="T0" fmla="*/ 305 w 305"/>
                <a:gd name="T1" fmla="*/ 0 h 808"/>
                <a:gd name="T2" fmla="*/ 240 w 305"/>
                <a:gd name="T3" fmla="*/ 107 h 808"/>
                <a:gd name="T4" fmla="*/ 191 w 305"/>
                <a:gd name="T5" fmla="*/ 269 h 808"/>
                <a:gd name="T6" fmla="*/ 151 w 305"/>
                <a:gd name="T7" fmla="*/ 453 h 808"/>
                <a:gd name="T8" fmla="*/ 132 w 305"/>
                <a:gd name="T9" fmla="*/ 708 h 808"/>
                <a:gd name="T10" fmla="*/ 120 w 305"/>
                <a:gd name="T11" fmla="*/ 759 h 808"/>
                <a:gd name="T12" fmla="*/ 80 w 305"/>
                <a:gd name="T13" fmla="*/ 784 h 808"/>
                <a:gd name="T14" fmla="*/ 0 w 305"/>
                <a:gd name="T15" fmla="*/ 808 h 808"/>
                <a:gd name="T16" fmla="*/ 56 w 305"/>
                <a:gd name="T17" fmla="*/ 808 h 808"/>
                <a:gd name="T18" fmla="*/ 132 w 305"/>
                <a:gd name="T19" fmla="*/ 772 h 808"/>
                <a:gd name="T20" fmla="*/ 191 w 305"/>
                <a:gd name="T21" fmla="*/ 765 h 808"/>
                <a:gd name="T22" fmla="*/ 250 w 305"/>
                <a:gd name="T23" fmla="*/ 761 h 808"/>
                <a:gd name="T24" fmla="*/ 286 w 305"/>
                <a:gd name="T25" fmla="*/ 727 h 808"/>
                <a:gd name="T26" fmla="*/ 215 w 305"/>
                <a:gd name="T27" fmla="*/ 751 h 808"/>
                <a:gd name="T28" fmla="*/ 158 w 305"/>
                <a:gd name="T29" fmla="*/ 751 h 808"/>
                <a:gd name="T30" fmla="*/ 158 w 305"/>
                <a:gd name="T31" fmla="*/ 615 h 808"/>
                <a:gd name="T32" fmla="*/ 177 w 305"/>
                <a:gd name="T33" fmla="*/ 481 h 808"/>
                <a:gd name="T34" fmla="*/ 200 w 305"/>
                <a:gd name="T35" fmla="*/ 341 h 808"/>
                <a:gd name="T36" fmla="*/ 232 w 305"/>
                <a:gd name="T37" fmla="*/ 236 h 808"/>
                <a:gd name="T38" fmla="*/ 267 w 305"/>
                <a:gd name="T39" fmla="*/ 134 h 808"/>
                <a:gd name="T40" fmla="*/ 303 w 305"/>
                <a:gd name="T41" fmla="*/ 75 h 808"/>
                <a:gd name="T42" fmla="*/ 305 w 305"/>
                <a:gd name="T43" fmla="*/ 0 h 808"/>
                <a:gd name="T44" fmla="*/ 305 w 305"/>
                <a:gd name="T45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5" h="808">
                  <a:moveTo>
                    <a:pt x="305" y="0"/>
                  </a:moveTo>
                  <a:lnTo>
                    <a:pt x="240" y="107"/>
                  </a:lnTo>
                  <a:lnTo>
                    <a:pt x="191" y="269"/>
                  </a:lnTo>
                  <a:lnTo>
                    <a:pt x="151" y="453"/>
                  </a:lnTo>
                  <a:lnTo>
                    <a:pt x="132" y="708"/>
                  </a:lnTo>
                  <a:lnTo>
                    <a:pt x="120" y="759"/>
                  </a:lnTo>
                  <a:lnTo>
                    <a:pt x="80" y="784"/>
                  </a:lnTo>
                  <a:lnTo>
                    <a:pt x="0" y="808"/>
                  </a:lnTo>
                  <a:lnTo>
                    <a:pt x="56" y="808"/>
                  </a:lnTo>
                  <a:lnTo>
                    <a:pt x="132" y="772"/>
                  </a:lnTo>
                  <a:lnTo>
                    <a:pt x="191" y="765"/>
                  </a:lnTo>
                  <a:lnTo>
                    <a:pt x="250" y="761"/>
                  </a:lnTo>
                  <a:lnTo>
                    <a:pt x="286" y="727"/>
                  </a:lnTo>
                  <a:lnTo>
                    <a:pt x="215" y="751"/>
                  </a:lnTo>
                  <a:lnTo>
                    <a:pt x="158" y="751"/>
                  </a:lnTo>
                  <a:lnTo>
                    <a:pt x="158" y="615"/>
                  </a:lnTo>
                  <a:lnTo>
                    <a:pt x="177" y="481"/>
                  </a:lnTo>
                  <a:lnTo>
                    <a:pt x="200" y="341"/>
                  </a:lnTo>
                  <a:lnTo>
                    <a:pt x="232" y="236"/>
                  </a:lnTo>
                  <a:lnTo>
                    <a:pt x="267" y="134"/>
                  </a:lnTo>
                  <a:lnTo>
                    <a:pt x="303" y="75"/>
                  </a:lnTo>
                  <a:lnTo>
                    <a:pt x="305" y="0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59" name="Freeform 247"/>
            <p:cNvSpPr>
              <a:spLocks/>
            </p:cNvSpPr>
            <p:nvPr/>
          </p:nvSpPr>
          <p:spPr bwMode="auto">
            <a:xfrm>
              <a:off x="4001" y="863"/>
              <a:ext cx="152" cy="332"/>
            </a:xfrm>
            <a:custGeom>
              <a:avLst/>
              <a:gdLst>
                <a:gd name="T0" fmla="*/ 200 w 304"/>
                <a:gd name="T1" fmla="*/ 26 h 663"/>
                <a:gd name="T2" fmla="*/ 202 w 304"/>
                <a:gd name="T3" fmla="*/ 95 h 663"/>
                <a:gd name="T4" fmla="*/ 135 w 304"/>
                <a:gd name="T5" fmla="*/ 167 h 663"/>
                <a:gd name="T6" fmla="*/ 76 w 304"/>
                <a:gd name="T7" fmla="*/ 293 h 663"/>
                <a:gd name="T8" fmla="*/ 32 w 304"/>
                <a:gd name="T9" fmla="*/ 458 h 663"/>
                <a:gd name="T10" fmla="*/ 0 w 304"/>
                <a:gd name="T11" fmla="*/ 663 h 663"/>
                <a:gd name="T12" fmla="*/ 61 w 304"/>
                <a:gd name="T13" fmla="*/ 578 h 663"/>
                <a:gd name="T14" fmla="*/ 82 w 304"/>
                <a:gd name="T15" fmla="*/ 506 h 663"/>
                <a:gd name="T16" fmla="*/ 40 w 304"/>
                <a:gd name="T17" fmla="*/ 462 h 663"/>
                <a:gd name="T18" fmla="*/ 61 w 304"/>
                <a:gd name="T19" fmla="*/ 414 h 663"/>
                <a:gd name="T20" fmla="*/ 99 w 304"/>
                <a:gd name="T21" fmla="*/ 481 h 663"/>
                <a:gd name="T22" fmla="*/ 158 w 304"/>
                <a:gd name="T23" fmla="*/ 416 h 663"/>
                <a:gd name="T24" fmla="*/ 108 w 304"/>
                <a:gd name="T25" fmla="*/ 359 h 663"/>
                <a:gd name="T26" fmla="*/ 88 w 304"/>
                <a:gd name="T27" fmla="*/ 306 h 663"/>
                <a:gd name="T28" fmla="*/ 114 w 304"/>
                <a:gd name="T29" fmla="*/ 256 h 663"/>
                <a:gd name="T30" fmla="*/ 126 w 304"/>
                <a:gd name="T31" fmla="*/ 313 h 663"/>
                <a:gd name="T32" fmla="*/ 173 w 304"/>
                <a:gd name="T33" fmla="*/ 384 h 663"/>
                <a:gd name="T34" fmla="*/ 217 w 304"/>
                <a:gd name="T35" fmla="*/ 312 h 663"/>
                <a:gd name="T36" fmla="*/ 164 w 304"/>
                <a:gd name="T37" fmla="*/ 232 h 663"/>
                <a:gd name="T38" fmla="*/ 148 w 304"/>
                <a:gd name="T39" fmla="*/ 182 h 663"/>
                <a:gd name="T40" fmla="*/ 175 w 304"/>
                <a:gd name="T41" fmla="*/ 152 h 663"/>
                <a:gd name="T42" fmla="*/ 217 w 304"/>
                <a:gd name="T43" fmla="*/ 237 h 663"/>
                <a:gd name="T44" fmla="*/ 238 w 304"/>
                <a:gd name="T45" fmla="*/ 289 h 663"/>
                <a:gd name="T46" fmla="*/ 255 w 304"/>
                <a:gd name="T47" fmla="*/ 253 h 663"/>
                <a:gd name="T48" fmla="*/ 255 w 304"/>
                <a:gd name="T49" fmla="*/ 167 h 663"/>
                <a:gd name="T50" fmla="*/ 219 w 304"/>
                <a:gd name="T51" fmla="*/ 106 h 663"/>
                <a:gd name="T52" fmla="*/ 223 w 304"/>
                <a:gd name="T53" fmla="*/ 70 h 663"/>
                <a:gd name="T54" fmla="*/ 245 w 304"/>
                <a:gd name="T55" fmla="*/ 102 h 663"/>
                <a:gd name="T56" fmla="*/ 266 w 304"/>
                <a:gd name="T57" fmla="*/ 114 h 663"/>
                <a:gd name="T58" fmla="*/ 304 w 304"/>
                <a:gd name="T59" fmla="*/ 82 h 663"/>
                <a:gd name="T60" fmla="*/ 304 w 304"/>
                <a:gd name="T61" fmla="*/ 53 h 663"/>
                <a:gd name="T62" fmla="*/ 249 w 304"/>
                <a:gd name="T63" fmla="*/ 49 h 663"/>
                <a:gd name="T64" fmla="*/ 249 w 304"/>
                <a:gd name="T65" fmla="*/ 26 h 663"/>
                <a:gd name="T66" fmla="*/ 293 w 304"/>
                <a:gd name="T67" fmla="*/ 15 h 663"/>
                <a:gd name="T68" fmla="*/ 261 w 304"/>
                <a:gd name="T69" fmla="*/ 0 h 663"/>
                <a:gd name="T70" fmla="*/ 228 w 304"/>
                <a:gd name="T71" fmla="*/ 0 h 663"/>
                <a:gd name="T72" fmla="*/ 200 w 304"/>
                <a:gd name="T73" fmla="*/ 26 h 663"/>
                <a:gd name="T74" fmla="*/ 200 w 304"/>
                <a:gd name="T75" fmla="*/ 26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663">
                  <a:moveTo>
                    <a:pt x="200" y="26"/>
                  </a:moveTo>
                  <a:lnTo>
                    <a:pt x="202" y="95"/>
                  </a:lnTo>
                  <a:lnTo>
                    <a:pt x="135" y="167"/>
                  </a:lnTo>
                  <a:lnTo>
                    <a:pt x="76" y="293"/>
                  </a:lnTo>
                  <a:lnTo>
                    <a:pt x="32" y="458"/>
                  </a:lnTo>
                  <a:lnTo>
                    <a:pt x="0" y="663"/>
                  </a:lnTo>
                  <a:lnTo>
                    <a:pt x="61" y="578"/>
                  </a:lnTo>
                  <a:lnTo>
                    <a:pt x="82" y="506"/>
                  </a:lnTo>
                  <a:lnTo>
                    <a:pt x="40" y="462"/>
                  </a:lnTo>
                  <a:lnTo>
                    <a:pt x="61" y="414"/>
                  </a:lnTo>
                  <a:lnTo>
                    <a:pt x="99" y="481"/>
                  </a:lnTo>
                  <a:lnTo>
                    <a:pt x="158" y="416"/>
                  </a:lnTo>
                  <a:lnTo>
                    <a:pt x="108" y="359"/>
                  </a:lnTo>
                  <a:lnTo>
                    <a:pt x="88" y="306"/>
                  </a:lnTo>
                  <a:lnTo>
                    <a:pt x="114" y="256"/>
                  </a:lnTo>
                  <a:lnTo>
                    <a:pt x="126" y="313"/>
                  </a:lnTo>
                  <a:lnTo>
                    <a:pt x="173" y="384"/>
                  </a:lnTo>
                  <a:lnTo>
                    <a:pt x="217" y="312"/>
                  </a:lnTo>
                  <a:lnTo>
                    <a:pt x="164" y="232"/>
                  </a:lnTo>
                  <a:lnTo>
                    <a:pt x="148" y="182"/>
                  </a:lnTo>
                  <a:lnTo>
                    <a:pt x="175" y="152"/>
                  </a:lnTo>
                  <a:lnTo>
                    <a:pt x="217" y="237"/>
                  </a:lnTo>
                  <a:lnTo>
                    <a:pt x="238" y="289"/>
                  </a:lnTo>
                  <a:lnTo>
                    <a:pt x="255" y="253"/>
                  </a:lnTo>
                  <a:lnTo>
                    <a:pt x="255" y="167"/>
                  </a:lnTo>
                  <a:lnTo>
                    <a:pt x="219" y="106"/>
                  </a:lnTo>
                  <a:lnTo>
                    <a:pt x="223" y="70"/>
                  </a:lnTo>
                  <a:lnTo>
                    <a:pt x="245" y="102"/>
                  </a:lnTo>
                  <a:lnTo>
                    <a:pt x="266" y="114"/>
                  </a:lnTo>
                  <a:lnTo>
                    <a:pt x="304" y="82"/>
                  </a:lnTo>
                  <a:lnTo>
                    <a:pt x="304" y="53"/>
                  </a:lnTo>
                  <a:lnTo>
                    <a:pt x="249" y="49"/>
                  </a:lnTo>
                  <a:lnTo>
                    <a:pt x="249" y="26"/>
                  </a:lnTo>
                  <a:lnTo>
                    <a:pt x="293" y="15"/>
                  </a:lnTo>
                  <a:lnTo>
                    <a:pt x="261" y="0"/>
                  </a:lnTo>
                  <a:lnTo>
                    <a:pt x="228" y="0"/>
                  </a:lnTo>
                  <a:lnTo>
                    <a:pt x="200" y="26"/>
                  </a:lnTo>
                  <a:lnTo>
                    <a:pt x="20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0" name="Freeform 248"/>
            <p:cNvSpPr>
              <a:spLocks/>
            </p:cNvSpPr>
            <p:nvPr/>
          </p:nvSpPr>
          <p:spPr bwMode="auto">
            <a:xfrm>
              <a:off x="4086" y="978"/>
              <a:ext cx="35" cy="54"/>
            </a:xfrm>
            <a:custGeom>
              <a:avLst/>
              <a:gdLst>
                <a:gd name="T0" fmla="*/ 69 w 71"/>
                <a:gd name="T1" fmla="*/ 0 h 108"/>
                <a:gd name="T2" fmla="*/ 31 w 71"/>
                <a:gd name="T3" fmla="*/ 57 h 108"/>
                <a:gd name="T4" fmla="*/ 0 w 71"/>
                <a:gd name="T5" fmla="*/ 108 h 108"/>
                <a:gd name="T6" fmla="*/ 71 w 71"/>
                <a:gd name="T7" fmla="*/ 70 h 108"/>
                <a:gd name="T8" fmla="*/ 69 w 71"/>
                <a:gd name="T9" fmla="*/ 0 h 108"/>
                <a:gd name="T10" fmla="*/ 69 w 71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08">
                  <a:moveTo>
                    <a:pt x="69" y="0"/>
                  </a:moveTo>
                  <a:lnTo>
                    <a:pt x="31" y="57"/>
                  </a:lnTo>
                  <a:lnTo>
                    <a:pt x="0" y="108"/>
                  </a:lnTo>
                  <a:lnTo>
                    <a:pt x="71" y="7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1" name="Freeform 249"/>
            <p:cNvSpPr>
              <a:spLocks/>
            </p:cNvSpPr>
            <p:nvPr/>
          </p:nvSpPr>
          <p:spPr bwMode="auto">
            <a:xfrm>
              <a:off x="4121" y="900"/>
              <a:ext cx="32" cy="95"/>
            </a:xfrm>
            <a:custGeom>
              <a:avLst/>
              <a:gdLst>
                <a:gd name="T0" fmla="*/ 43 w 64"/>
                <a:gd name="T1" fmla="*/ 17 h 190"/>
                <a:gd name="T2" fmla="*/ 0 w 64"/>
                <a:gd name="T3" fmla="*/ 141 h 190"/>
                <a:gd name="T4" fmla="*/ 3 w 64"/>
                <a:gd name="T5" fmla="*/ 190 h 190"/>
                <a:gd name="T6" fmla="*/ 32 w 64"/>
                <a:gd name="T7" fmla="*/ 104 h 190"/>
                <a:gd name="T8" fmla="*/ 64 w 64"/>
                <a:gd name="T9" fmla="*/ 0 h 190"/>
                <a:gd name="T10" fmla="*/ 43 w 64"/>
                <a:gd name="T11" fmla="*/ 17 h 190"/>
                <a:gd name="T12" fmla="*/ 43 w 64"/>
                <a:gd name="T13" fmla="*/ 1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90">
                  <a:moveTo>
                    <a:pt x="43" y="17"/>
                  </a:moveTo>
                  <a:lnTo>
                    <a:pt x="0" y="141"/>
                  </a:lnTo>
                  <a:lnTo>
                    <a:pt x="3" y="190"/>
                  </a:lnTo>
                  <a:lnTo>
                    <a:pt x="32" y="104"/>
                  </a:lnTo>
                  <a:lnTo>
                    <a:pt x="64" y="0"/>
                  </a:lnTo>
                  <a:lnTo>
                    <a:pt x="43" y="17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2" name="Freeform 250"/>
            <p:cNvSpPr>
              <a:spLocks/>
            </p:cNvSpPr>
            <p:nvPr/>
          </p:nvSpPr>
          <p:spPr bwMode="auto">
            <a:xfrm>
              <a:off x="3907" y="1423"/>
              <a:ext cx="46" cy="305"/>
            </a:xfrm>
            <a:custGeom>
              <a:avLst/>
              <a:gdLst>
                <a:gd name="T0" fmla="*/ 42 w 91"/>
                <a:gd name="T1" fmla="*/ 0 h 610"/>
                <a:gd name="T2" fmla="*/ 36 w 91"/>
                <a:gd name="T3" fmla="*/ 243 h 610"/>
                <a:gd name="T4" fmla="*/ 61 w 91"/>
                <a:gd name="T5" fmla="*/ 496 h 610"/>
                <a:gd name="T6" fmla="*/ 91 w 91"/>
                <a:gd name="T7" fmla="*/ 610 h 610"/>
                <a:gd name="T8" fmla="*/ 0 w 91"/>
                <a:gd name="T9" fmla="*/ 469 h 610"/>
                <a:gd name="T10" fmla="*/ 9 w 91"/>
                <a:gd name="T11" fmla="*/ 334 h 610"/>
                <a:gd name="T12" fmla="*/ 6 w 91"/>
                <a:gd name="T13" fmla="*/ 199 h 610"/>
                <a:gd name="T14" fmla="*/ 7 w 91"/>
                <a:gd name="T15" fmla="*/ 161 h 610"/>
                <a:gd name="T16" fmla="*/ 7 w 91"/>
                <a:gd name="T17" fmla="*/ 146 h 610"/>
                <a:gd name="T18" fmla="*/ 6 w 91"/>
                <a:gd name="T19" fmla="*/ 129 h 610"/>
                <a:gd name="T20" fmla="*/ 6 w 91"/>
                <a:gd name="T21" fmla="*/ 93 h 610"/>
                <a:gd name="T22" fmla="*/ 2 w 91"/>
                <a:gd name="T23" fmla="*/ 0 h 610"/>
                <a:gd name="T24" fmla="*/ 42 w 91"/>
                <a:gd name="T25" fmla="*/ 0 h 610"/>
                <a:gd name="T26" fmla="*/ 42 w 91"/>
                <a:gd name="T27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610">
                  <a:moveTo>
                    <a:pt x="42" y="0"/>
                  </a:moveTo>
                  <a:lnTo>
                    <a:pt x="36" y="243"/>
                  </a:lnTo>
                  <a:lnTo>
                    <a:pt x="61" y="496"/>
                  </a:lnTo>
                  <a:lnTo>
                    <a:pt x="91" y="610"/>
                  </a:lnTo>
                  <a:lnTo>
                    <a:pt x="0" y="469"/>
                  </a:lnTo>
                  <a:lnTo>
                    <a:pt x="9" y="334"/>
                  </a:lnTo>
                  <a:lnTo>
                    <a:pt x="6" y="199"/>
                  </a:lnTo>
                  <a:lnTo>
                    <a:pt x="7" y="161"/>
                  </a:lnTo>
                  <a:lnTo>
                    <a:pt x="7" y="146"/>
                  </a:lnTo>
                  <a:lnTo>
                    <a:pt x="6" y="129"/>
                  </a:lnTo>
                  <a:lnTo>
                    <a:pt x="6" y="93"/>
                  </a:lnTo>
                  <a:lnTo>
                    <a:pt x="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3" name="Freeform 251"/>
            <p:cNvSpPr>
              <a:spLocks/>
            </p:cNvSpPr>
            <p:nvPr/>
          </p:nvSpPr>
          <p:spPr bwMode="auto">
            <a:xfrm>
              <a:off x="4277" y="1178"/>
              <a:ext cx="179" cy="535"/>
            </a:xfrm>
            <a:custGeom>
              <a:avLst/>
              <a:gdLst>
                <a:gd name="T0" fmla="*/ 168 w 360"/>
                <a:gd name="T1" fmla="*/ 1071 h 1071"/>
                <a:gd name="T2" fmla="*/ 164 w 360"/>
                <a:gd name="T3" fmla="*/ 860 h 1071"/>
                <a:gd name="T4" fmla="*/ 156 w 360"/>
                <a:gd name="T5" fmla="*/ 681 h 1071"/>
                <a:gd name="T6" fmla="*/ 128 w 360"/>
                <a:gd name="T7" fmla="*/ 616 h 1071"/>
                <a:gd name="T8" fmla="*/ 99 w 360"/>
                <a:gd name="T9" fmla="*/ 563 h 1071"/>
                <a:gd name="T10" fmla="*/ 71 w 360"/>
                <a:gd name="T11" fmla="*/ 445 h 1071"/>
                <a:gd name="T12" fmla="*/ 120 w 360"/>
                <a:gd name="T13" fmla="*/ 580 h 1071"/>
                <a:gd name="T14" fmla="*/ 162 w 360"/>
                <a:gd name="T15" fmla="*/ 626 h 1071"/>
                <a:gd name="T16" fmla="*/ 168 w 360"/>
                <a:gd name="T17" fmla="*/ 529 h 1071"/>
                <a:gd name="T18" fmla="*/ 130 w 360"/>
                <a:gd name="T19" fmla="*/ 437 h 1071"/>
                <a:gd name="T20" fmla="*/ 86 w 360"/>
                <a:gd name="T21" fmla="*/ 352 h 1071"/>
                <a:gd name="T22" fmla="*/ 0 w 360"/>
                <a:gd name="T23" fmla="*/ 308 h 1071"/>
                <a:gd name="T24" fmla="*/ 67 w 360"/>
                <a:gd name="T25" fmla="*/ 270 h 1071"/>
                <a:gd name="T26" fmla="*/ 111 w 360"/>
                <a:gd name="T27" fmla="*/ 348 h 1071"/>
                <a:gd name="T28" fmla="*/ 164 w 360"/>
                <a:gd name="T29" fmla="*/ 481 h 1071"/>
                <a:gd name="T30" fmla="*/ 168 w 360"/>
                <a:gd name="T31" fmla="*/ 418 h 1071"/>
                <a:gd name="T32" fmla="*/ 200 w 360"/>
                <a:gd name="T33" fmla="*/ 422 h 1071"/>
                <a:gd name="T34" fmla="*/ 208 w 360"/>
                <a:gd name="T35" fmla="*/ 386 h 1071"/>
                <a:gd name="T36" fmla="*/ 135 w 360"/>
                <a:gd name="T37" fmla="*/ 340 h 1071"/>
                <a:gd name="T38" fmla="*/ 120 w 360"/>
                <a:gd name="T39" fmla="*/ 264 h 1071"/>
                <a:gd name="T40" fmla="*/ 175 w 360"/>
                <a:gd name="T41" fmla="*/ 331 h 1071"/>
                <a:gd name="T42" fmla="*/ 213 w 360"/>
                <a:gd name="T43" fmla="*/ 342 h 1071"/>
                <a:gd name="T44" fmla="*/ 229 w 360"/>
                <a:gd name="T45" fmla="*/ 304 h 1071"/>
                <a:gd name="T46" fmla="*/ 132 w 360"/>
                <a:gd name="T47" fmla="*/ 223 h 1071"/>
                <a:gd name="T48" fmla="*/ 234 w 360"/>
                <a:gd name="T49" fmla="*/ 154 h 1071"/>
                <a:gd name="T50" fmla="*/ 284 w 360"/>
                <a:gd name="T51" fmla="*/ 167 h 1071"/>
                <a:gd name="T52" fmla="*/ 310 w 360"/>
                <a:gd name="T53" fmla="*/ 135 h 1071"/>
                <a:gd name="T54" fmla="*/ 360 w 360"/>
                <a:gd name="T55" fmla="*/ 0 h 1071"/>
                <a:gd name="T56" fmla="*/ 320 w 360"/>
                <a:gd name="T57" fmla="*/ 181 h 1071"/>
                <a:gd name="T58" fmla="*/ 259 w 360"/>
                <a:gd name="T59" fmla="*/ 261 h 1071"/>
                <a:gd name="T60" fmla="*/ 244 w 360"/>
                <a:gd name="T61" fmla="*/ 325 h 1071"/>
                <a:gd name="T62" fmla="*/ 227 w 360"/>
                <a:gd name="T63" fmla="*/ 375 h 1071"/>
                <a:gd name="T64" fmla="*/ 213 w 360"/>
                <a:gd name="T65" fmla="*/ 451 h 1071"/>
                <a:gd name="T66" fmla="*/ 194 w 360"/>
                <a:gd name="T67" fmla="*/ 466 h 1071"/>
                <a:gd name="T68" fmla="*/ 191 w 360"/>
                <a:gd name="T69" fmla="*/ 601 h 1071"/>
                <a:gd name="T70" fmla="*/ 179 w 360"/>
                <a:gd name="T71" fmla="*/ 690 h 1071"/>
                <a:gd name="T72" fmla="*/ 200 w 360"/>
                <a:gd name="T73" fmla="*/ 966 h 1071"/>
                <a:gd name="T74" fmla="*/ 168 w 360"/>
                <a:gd name="T75" fmla="*/ 1071 h 1071"/>
                <a:gd name="T76" fmla="*/ 168 w 360"/>
                <a:gd name="T77" fmla="*/ 1071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0" h="1071">
                  <a:moveTo>
                    <a:pt x="168" y="1071"/>
                  </a:moveTo>
                  <a:lnTo>
                    <a:pt x="164" y="860"/>
                  </a:lnTo>
                  <a:lnTo>
                    <a:pt x="156" y="681"/>
                  </a:lnTo>
                  <a:lnTo>
                    <a:pt x="128" y="616"/>
                  </a:lnTo>
                  <a:lnTo>
                    <a:pt x="99" y="563"/>
                  </a:lnTo>
                  <a:lnTo>
                    <a:pt x="71" y="445"/>
                  </a:lnTo>
                  <a:lnTo>
                    <a:pt x="120" y="580"/>
                  </a:lnTo>
                  <a:lnTo>
                    <a:pt x="162" y="626"/>
                  </a:lnTo>
                  <a:lnTo>
                    <a:pt x="168" y="529"/>
                  </a:lnTo>
                  <a:lnTo>
                    <a:pt x="130" y="437"/>
                  </a:lnTo>
                  <a:lnTo>
                    <a:pt x="86" y="352"/>
                  </a:lnTo>
                  <a:lnTo>
                    <a:pt x="0" y="308"/>
                  </a:lnTo>
                  <a:lnTo>
                    <a:pt x="67" y="270"/>
                  </a:lnTo>
                  <a:lnTo>
                    <a:pt x="111" y="348"/>
                  </a:lnTo>
                  <a:lnTo>
                    <a:pt x="164" y="481"/>
                  </a:lnTo>
                  <a:lnTo>
                    <a:pt x="168" y="418"/>
                  </a:lnTo>
                  <a:lnTo>
                    <a:pt x="200" y="422"/>
                  </a:lnTo>
                  <a:lnTo>
                    <a:pt x="208" y="386"/>
                  </a:lnTo>
                  <a:lnTo>
                    <a:pt x="135" y="340"/>
                  </a:lnTo>
                  <a:lnTo>
                    <a:pt x="120" y="264"/>
                  </a:lnTo>
                  <a:lnTo>
                    <a:pt x="175" y="331"/>
                  </a:lnTo>
                  <a:lnTo>
                    <a:pt x="213" y="342"/>
                  </a:lnTo>
                  <a:lnTo>
                    <a:pt x="229" y="304"/>
                  </a:lnTo>
                  <a:lnTo>
                    <a:pt x="132" y="223"/>
                  </a:lnTo>
                  <a:lnTo>
                    <a:pt x="234" y="154"/>
                  </a:lnTo>
                  <a:lnTo>
                    <a:pt x="284" y="167"/>
                  </a:lnTo>
                  <a:lnTo>
                    <a:pt x="310" y="135"/>
                  </a:lnTo>
                  <a:lnTo>
                    <a:pt x="360" y="0"/>
                  </a:lnTo>
                  <a:lnTo>
                    <a:pt x="320" y="181"/>
                  </a:lnTo>
                  <a:lnTo>
                    <a:pt x="259" y="261"/>
                  </a:lnTo>
                  <a:lnTo>
                    <a:pt x="244" y="325"/>
                  </a:lnTo>
                  <a:lnTo>
                    <a:pt x="227" y="375"/>
                  </a:lnTo>
                  <a:lnTo>
                    <a:pt x="213" y="451"/>
                  </a:lnTo>
                  <a:lnTo>
                    <a:pt x="194" y="466"/>
                  </a:lnTo>
                  <a:lnTo>
                    <a:pt x="191" y="601"/>
                  </a:lnTo>
                  <a:lnTo>
                    <a:pt x="179" y="690"/>
                  </a:lnTo>
                  <a:lnTo>
                    <a:pt x="200" y="966"/>
                  </a:lnTo>
                  <a:lnTo>
                    <a:pt x="168" y="1071"/>
                  </a:lnTo>
                  <a:lnTo>
                    <a:pt x="168" y="10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4" name="Freeform 252"/>
            <p:cNvSpPr>
              <a:spLocks/>
            </p:cNvSpPr>
            <p:nvPr/>
          </p:nvSpPr>
          <p:spPr bwMode="auto">
            <a:xfrm>
              <a:off x="4124" y="1548"/>
              <a:ext cx="196" cy="29"/>
            </a:xfrm>
            <a:custGeom>
              <a:avLst/>
              <a:gdLst>
                <a:gd name="T0" fmla="*/ 362 w 394"/>
                <a:gd name="T1" fmla="*/ 57 h 57"/>
                <a:gd name="T2" fmla="*/ 219 w 394"/>
                <a:gd name="T3" fmla="*/ 21 h 57"/>
                <a:gd name="T4" fmla="*/ 0 w 394"/>
                <a:gd name="T5" fmla="*/ 15 h 57"/>
                <a:gd name="T6" fmla="*/ 185 w 394"/>
                <a:gd name="T7" fmla="*/ 0 h 57"/>
                <a:gd name="T8" fmla="*/ 285 w 394"/>
                <a:gd name="T9" fmla="*/ 19 h 57"/>
                <a:gd name="T10" fmla="*/ 394 w 394"/>
                <a:gd name="T11" fmla="*/ 47 h 57"/>
                <a:gd name="T12" fmla="*/ 362 w 394"/>
                <a:gd name="T13" fmla="*/ 57 h 57"/>
                <a:gd name="T14" fmla="*/ 362 w 394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4" h="57">
                  <a:moveTo>
                    <a:pt x="362" y="57"/>
                  </a:moveTo>
                  <a:lnTo>
                    <a:pt x="219" y="21"/>
                  </a:lnTo>
                  <a:lnTo>
                    <a:pt x="0" y="15"/>
                  </a:lnTo>
                  <a:lnTo>
                    <a:pt x="185" y="0"/>
                  </a:lnTo>
                  <a:lnTo>
                    <a:pt x="285" y="19"/>
                  </a:lnTo>
                  <a:lnTo>
                    <a:pt x="394" y="47"/>
                  </a:lnTo>
                  <a:lnTo>
                    <a:pt x="362" y="57"/>
                  </a:lnTo>
                  <a:lnTo>
                    <a:pt x="362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5" name="Freeform 253"/>
            <p:cNvSpPr>
              <a:spLocks/>
            </p:cNvSpPr>
            <p:nvPr/>
          </p:nvSpPr>
          <p:spPr bwMode="auto">
            <a:xfrm>
              <a:off x="3737" y="1410"/>
              <a:ext cx="92" cy="289"/>
            </a:xfrm>
            <a:custGeom>
              <a:avLst/>
              <a:gdLst>
                <a:gd name="T0" fmla="*/ 135 w 184"/>
                <a:gd name="T1" fmla="*/ 51 h 578"/>
                <a:gd name="T2" fmla="*/ 98 w 184"/>
                <a:gd name="T3" fmla="*/ 156 h 578"/>
                <a:gd name="T4" fmla="*/ 184 w 184"/>
                <a:gd name="T5" fmla="*/ 211 h 578"/>
                <a:gd name="T6" fmla="*/ 87 w 184"/>
                <a:gd name="T7" fmla="*/ 177 h 578"/>
                <a:gd name="T8" fmla="*/ 74 w 184"/>
                <a:gd name="T9" fmla="*/ 238 h 578"/>
                <a:gd name="T10" fmla="*/ 60 w 184"/>
                <a:gd name="T11" fmla="*/ 355 h 578"/>
                <a:gd name="T12" fmla="*/ 20 w 184"/>
                <a:gd name="T13" fmla="*/ 494 h 578"/>
                <a:gd name="T14" fmla="*/ 20 w 184"/>
                <a:gd name="T15" fmla="*/ 578 h 578"/>
                <a:gd name="T16" fmla="*/ 0 w 184"/>
                <a:gd name="T17" fmla="*/ 494 h 578"/>
                <a:gd name="T18" fmla="*/ 41 w 184"/>
                <a:gd name="T19" fmla="*/ 359 h 578"/>
                <a:gd name="T20" fmla="*/ 68 w 184"/>
                <a:gd name="T21" fmla="*/ 182 h 578"/>
                <a:gd name="T22" fmla="*/ 114 w 184"/>
                <a:gd name="T23" fmla="*/ 0 h 578"/>
                <a:gd name="T24" fmla="*/ 135 w 184"/>
                <a:gd name="T25" fmla="*/ 51 h 578"/>
                <a:gd name="T26" fmla="*/ 135 w 184"/>
                <a:gd name="T27" fmla="*/ 5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578">
                  <a:moveTo>
                    <a:pt x="135" y="51"/>
                  </a:moveTo>
                  <a:lnTo>
                    <a:pt x="98" y="156"/>
                  </a:lnTo>
                  <a:lnTo>
                    <a:pt x="184" y="211"/>
                  </a:lnTo>
                  <a:lnTo>
                    <a:pt x="87" y="177"/>
                  </a:lnTo>
                  <a:lnTo>
                    <a:pt x="74" y="238"/>
                  </a:lnTo>
                  <a:lnTo>
                    <a:pt x="60" y="355"/>
                  </a:lnTo>
                  <a:lnTo>
                    <a:pt x="20" y="494"/>
                  </a:lnTo>
                  <a:lnTo>
                    <a:pt x="20" y="578"/>
                  </a:lnTo>
                  <a:lnTo>
                    <a:pt x="0" y="494"/>
                  </a:lnTo>
                  <a:lnTo>
                    <a:pt x="41" y="359"/>
                  </a:lnTo>
                  <a:lnTo>
                    <a:pt x="68" y="182"/>
                  </a:lnTo>
                  <a:lnTo>
                    <a:pt x="114" y="0"/>
                  </a:lnTo>
                  <a:lnTo>
                    <a:pt x="135" y="51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6" name="Freeform 254"/>
            <p:cNvSpPr>
              <a:spLocks/>
            </p:cNvSpPr>
            <p:nvPr/>
          </p:nvSpPr>
          <p:spPr bwMode="auto">
            <a:xfrm>
              <a:off x="3510" y="808"/>
              <a:ext cx="570" cy="395"/>
            </a:xfrm>
            <a:custGeom>
              <a:avLst/>
              <a:gdLst>
                <a:gd name="T0" fmla="*/ 1099 w 1141"/>
                <a:gd name="T1" fmla="*/ 18 h 791"/>
                <a:gd name="T2" fmla="*/ 821 w 1141"/>
                <a:gd name="T3" fmla="*/ 29 h 791"/>
                <a:gd name="T4" fmla="*/ 768 w 1141"/>
                <a:gd name="T5" fmla="*/ 20 h 791"/>
                <a:gd name="T6" fmla="*/ 656 w 1141"/>
                <a:gd name="T7" fmla="*/ 170 h 791"/>
                <a:gd name="T8" fmla="*/ 601 w 1141"/>
                <a:gd name="T9" fmla="*/ 193 h 791"/>
                <a:gd name="T10" fmla="*/ 519 w 1141"/>
                <a:gd name="T11" fmla="*/ 284 h 791"/>
                <a:gd name="T12" fmla="*/ 493 w 1141"/>
                <a:gd name="T13" fmla="*/ 364 h 791"/>
                <a:gd name="T14" fmla="*/ 464 w 1141"/>
                <a:gd name="T15" fmla="*/ 373 h 791"/>
                <a:gd name="T16" fmla="*/ 443 w 1141"/>
                <a:gd name="T17" fmla="*/ 348 h 791"/>
                <a:gd name="T18" fmla="*/ 342 w 1141"/>
                <a:gd name="T19" fmla="*/ 400 h 791"/>
                <a:gd name="T20" fmla="*/ 226 w 1141"/>
                <a:gd name="T21" fmla="*/ 466 h 791"/>
                <a:gd name="T22" fmla="*/ 242 w 1141"/>
                <a:gd name="T23" fmla="*/ 489 h 791"/>
                <a:gd name="T24" fmla="*/ 194 w 1141"/>
                <a:gd name="T25" fmla="*/ 542 h 791"/>
                <a:gd name="T26" fmla="*/ 304 w 1141"/>
                <a:gd name="T27" fmla="*/ 510 h 791"/>
                <a:gd name="T28" fmla="*/ 238 w 1141"/>
                <a:gd name="T29" fmla="*/ 542 h 791"/>
                <a:gd name="T30" fmla="*/ 139 w 1141"/>
                <a:gd name="T31" fmla="*/ 558 h 791"/>
                <a:gd name="T32" fmla="*/ 143 w 1141"/>
                <a:gd name="T33" fmla="*/ 578 h 791"/>
                <a:gd name="T34" fmla="*/ 139 w 1141"/>
                <a:gd name="T35" fmla="*/ 601 h 791"/>
                <a:gd name="T36" fmla="*/ 88 w 1141"/>
                <a:gd name="T37" fmla="*/ 611 h 791"/>
                <a:gd name="T38" fmla="*/ 202 w 1141"/>
                <a:gd name="T39" fmla="*/ 725 h 791"/>
                <a:gd name="T40" fmla="*/ 287 w 1141"/>
                <a:gd name="T41" fmla="*/ 759 h 791"/>
                <a:gd name="T42" fmla="*/ 310 w 1141"/>
                <a:gd name="T43" fmla="*/ 748 h 791"/>
                <a:gd name="T44" fmla="*/ 323 w 1141"/>
                <a:gd name="T45" fmla="*/ 791 h 791"/>
                <a:gd name="T46" fmla="*/ 183 w 1141"/>
                <a:gd name="T47" fmla="*/ 729 h 791"/>
                <a:gd name="T48" fmla="*/ 59 w 1141"/>
                <a:gd name="T49" fmla="*/ 613 h 791"/>
                <a:gd name="T50" fmla="*/ 76 w 1141"/>
                <a:gd name="T51" fmla="*/ 586 h 791"/>
                <a:gd name="T52" fmla="*/ 204 w 1141"/>
                <a:gd name="T53" fmla="*/ 497 h 791"/>
                <a:gd name="T54" fmla="*/ 255 w 1141"/>
                <a:gd name="T55" fmla="*/ 417 h 791"/>
                <a:gd name="T56" fmla="*/ 337 w 1141"/>
                <a:gd name="T57" fmla="*/ 381 h 791"/>
                <a:gd name="T58" fmla="*/ 580 w 1141"/>
                <a:gd name="T59" fmla="*/ 202 h 791"/>
                <a:gd name="T60" fmla="*/ 707 w 1141"/>
                <a:gd name="T61" fmla="*/ 58 h 791"/>
                <a:gd name="T62" fmla="*/ 810 w 1141"/>
                <a:gd name="T63" fmla="*/ 4 h 791"/>
                <a:gd name="T64" fmla="*/ 1141 w 1141"/>
                <a:gd name="T65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1" h="791">
                  <a:moveTo>
                    <a:pt x="1141" y="0"/>
                  </a:moveTo>
                  <a:lnTo>
                    <a:pt x="1099" y="18"/>
                  </a:lnTo>
                  <a:lnTo>
                    <a:pt x="951" y="25"/>
                  </a:lnTo>
                  <a:lnTo>
                    <a:pt x="821" y="29"/>
                  </a:lnTo>
                  <a:lnTo>
                    <a:pt x="801" y="20"/>
                  </a:lnTo>
                  <a:lnTo>
                    <a:pt x="768" y="20"/>
                  </a:lnTo>
                  <a:lnTo>
                    <a:pt x="664" y="122"/>
                  </a:lnTo>
                  <a:lnTo>
                    <a:pt x="656" y="170"/>
                  </a:lnTo>
                  <a:lnTo>
                    <a:pt x="637" y="160"/>
                  </a:lnTo>
                  <a:lnTo>
                    <a:pt x="601" y="193"/>
                  </a:lnTo>
                  <a:lnTo>
                    <a:pt x="551" y="251"/>
                  </a:lnTo>
                  <a:lnTo>
                    <a:pt x="519" y="284"/>
                  </a:lnTo>
                  <a:lnTo>
                    <a:pt x="485" y="316"/>
                  </a:lnTo>
                  <a:lnTo>
                    <a:pt x="493" y="364"/>
                  </a:lnTo>
                  <a:lnTo>
                    <a:pt x="534" y="428"/>
                  </a:lnTo>
                  <a:lnTo>
                    <a:pt x="464" y="373"/>
                  </a:lnTo>
                  <a:lnTo>
                    <a:pt x="472" y="348"/>
                  </a:lnTo>
                  <a:lnTo>
                    <a:pt x="443" y="348"/>
                  </a:lnTo>
                  <a:lnTo>
                    <a:pt x="390" y="413"/>
                  </a:lnTo>
                  <a:lnTo>
                    <a:pt x="342" y="400"/>
                  </a:lnTo>
                  <a:lnTo>
                    <a:pt x="242" y="434"/>
                  </a:lnTo>
                  <a:lnTo>
                    <a:pt x="226" y="466"/>
                  </a:lnTo>
                  <a:lnTo>
                    <a:pt x="310" y="476"/>
                  </a:lnTo>
                  <a:lnTo>
                    <a:pt x="242" y="489"/>
                  </a:lnTo>
                  <a:lnTo>
                    <a:pt x="186" y="529"/>
                  </a:lnTo>
                  <a:lnTo>
                    <a:pt x="194" y="542"/>
                  </a:lnTo>
                  <a:lnTo>
                    <a:pt x="253" y="510"/>
                  </a:lnTo>
                  <a:lnTo>
                    <a:pt x="304" y="510"/>
                  </a:lnTo>
                  <a:lnTo>
                    <a:pt x="323" y="554"/>
                  </a:lnTo>
                  <a:lnTo>
                    <a:pt x="238" y="542"/>
                  </a:lnTo>
                  <a:lnTo>
                    <a:pt x="185" y="558"/>
                  </a:lnTo>
                  <a:lnTo>
                    <a:pt x="139" y="558"/>
                  </a:lnTo>
                  <a:lnTo>
                    <a:pt x="103" y="590"/>
                  </a:lnTo>
                  <a:lnTo>
                    <a:pt x="143" y="578"/>
                  </a:lnTo>
                  <a:lnTo>
                    <a:pt x="169" y="575"/>
                  </a:lnTo>
                  <a:lnTo>
                    <a:pt x="139" y="601"/>
                  </a:lnTo>
                  <a:lnTo>
                    <a:pt x="114" y="605"/>
                  </a:lnTo>
                  <a:lnTo>
                    <a:pt x="88" y="611"/>
                  </a:lnTo>
                  <a:lnTo>
                    <a:pt x="147" y="630"/>
                  </a:lnTo>
                  <a:lnTo>
                    <a:pt x="202" y="725"/>
                  </a:lnTo>
                  <a:lnTo>
                    <a:pt x="261" y="757"/>
                  </a:lnTo>
                  <a:lnTo>
                    <a:pt x="287" y="759"/>
                  </a:lnTo>
                  <a:lnTo>
                    <a:pt x="243" y="710"/>
                  </a:lnTo>
                  <a:lnTo>
                    <a:pt x="310" y="748"/>
                  </a:lnTo>
                  <a:lnTo>
                    <a:pt x="371" y="784"/>
                  </a:lnTo>
                  <a:lnTo>
                    <a:pt x="323" y="791"/>
                  </a:lnTo>
                  <a:lnTo>
                    <a:pt x="245" y="774"/>
                  </a:lnTo>
                  <a:lnTo>
                    <a:pt x="183" y="729"/>
                  </a:lnTo>
                  <a:lnTo>
                    <a:pt x="114" y="660"/>
                  </a:lnTo>
                  <a:lnTo>
                    <a:pt x="59" y="613"/>
                  </a:lnTo>
                  <a:lnTo>
                    <a:pt x="0" y="590"/>
                  </a:lnTo>
                  <a:lnTo>
                    <a:pt x="76" y="586"/>
                  </a:lnTo>
                  <a:lnTo>
                    <a:pt x="112" y="546"/>
                  </a:lnTo>
                  <a:lnTo>
                    <a:pt x="204" y="497"/>
                  </a:lnTo>
                  <a:lnTo>
                    <a:pt x="217" y="451"/>
                  </a:lnTo>
                  <a:lnTo>
                    <a:pt x="255" y="417"/>
                  </a:lnTo>
                  <a:lnTo>
                    <a:pt x="291" y="400"/>
                  </a:lnTo>
                  <a:lnTo>
                    <a:pt x="337" y="381"/>
                  </a:lnTo>
                  <a:lnTo>
                    <a:pt x="394" y="356"/>
                  </a:lnTo>
                  <a:lnTo>
                    <a:pt x="580" y="202"/>
                  </a:lnTo>
                  <a:lnTo>
                    <a:pt x="639" y="132"/>
                  </a:lnTo>
                  <a:lnTo>
                    <a:pt x="707" y="58"/>
                  </a:lnTo>
                  <a:lnTo>
                    <a:pt x="763" y="12"/>
                  </a:lnTo>
                  <a:lnTo>
                    <a:pt x="810" y="4"/>
                  </a:lnTo>
                  <a:lnTo>
                    <a:pt x="896" y="12"/>
                  </a:lnTo>
                  <a:lnTo>
                    <a:pt x="1141" y="0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7" name="Freeform 255"/>
            <p:cNvSpPr>
              <a:spLocks/>
            </p:cNvSpPr>
            <p:nvPr/>
          </p:nvSpPr>
          <p:spPr bwMode="auto">
            <a:xfrm>
              <a:off x="3280" y="1068"/>
              <a:ext cx="266" cy="40"/>
            </a:xfrm>
            <a:custGeom>
              <a:avLst/>
              <a:gdLst>
                <a:gd name="T0" fmla="*/ 490 w 530"/>
                <a:gd name="T1" fmla="*/ 80 h 80"/>
                <a:gd name="T2" fmla="*/ 346 w 530"/>
                <a:gd name="T3" fmla="*/ 59 h 80"/>
                <a:gd name="T4" fmla="*/ 279 w 530"/>
                <a:gd name="T5" fmla="*/ 71 h 80"/>
                <a:gd name="T6" fmla="*/ 85 w 530"/>
                <a:gd name="T7" fmla="*/ 21 h 80"/>
                <a:gd name="T8" fmla="*/ 0 w 530"/>
                <a:gd name="T9" fmla="*/ 14 h 80"/>
                <a:gd name="T10" fmla="*/ 68 w 530"/>
                <a:gd name="T11" fmla="*/ 0 h 80"/>
                <a:gd name="T12" fmla="*/ 108 w 530"/>
                <a:gd name="T13" fmla="*/ 14 h 80"/>
                <a:gd name="T14" fmla="*/ 241 w 530"/>
                <a:gd name="T15" fmla="*/ 37 h 80"/>
                <a:gd name="T16" fmla="*/ 333 w 530"/>
                <a:gd name="T17" fmla="*/ 38 h 80"/>
                <a:gd name="T18" fmla="*/ 454 w 530"/>
                <a:gd name="T19" fmla="*/ 54 h 80"/>
                <a:gd name="T20" fmla="*/ 530 w 530"/>
                <a:gd name="T21" fmla="*/ 71 h 80"/>
                <a:gd name="T22" fmla="*/ 490 w 530"/>
                <a:gd name="T23" fmla="*/ 80 h 80"/>
                <a:gd name="T24" fmla="*/ 490 w 530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80">
                  <a:moveTo>
                    <a:pt x="490" y="80"/>
                  </a:moveTo>
                  <a:lnTo>
                    <a:pt x="346" y="59"/>
                  </a:lnTo>
                  <a:lnTo>
                    <a:pt x="279" y="71"/>
                  </a:lnTo>
                  <a:lnTo>
                    <a:pt x="85" y="21"/>
                  </a:lnTo>
                  <a:lnTo>
                    <a:pt x="0" y="14"/>
                  </a:lnTo>
                  <a:lnTo>
                    <a:pt x="68" y="0"/>
                  </a:lnTo>
                  <a:lnTo>
                    <a:pt x="108" y="14"/>
                  </a:lnTo>
                  <a:lnTo>
                    <a:pt x="241" y="37"/>
                  </a:lnTo>
                  <a:lnTo>
                    <a:pt x="333" y="38"/>
                  </a:lnTo>
                  <a:lnTo>
                    <a:pt x="454" y="54"/>
                  </a:lnTo>
                  <a:lnTo>
                    <a:pt x="530" y="71"/>
                  </a:lnTo>
                  <a:lnTo>
                    <a:pt x="490" y="80"/>
                  </a:lnTo>
                  <a:lnTo>
                    <a:pt x="49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8" name="Freeform 256"/>
            <p:cNvSpPr>
              <a:spLocks/>
            </p:cNvSpPr>
            <p:nvPr/>
          </p:nvSpPr>
          <p:spPr bwMode="auto">
            <a:xfrm>
              <a:off x="3902" y="810"/>
              <a:ext cx="176" cy="255"/>
            </a:xfrm>
            <a:custGeom>
              <a:avLst/>
              <a:gdLst>
                <a:gd name="T0" fmla="*/ 352 w 352"/>
                <a:gd name="T1" fmla="*/ 0 h 512"/>
                <a:gd name="T2" fmla="*/ 158 w 352"/>
                <a:gd name="T3" fmla="*/ 92 h 512"/>
                <a:gd name="T4" fmla="*/ 90 w 352"/>
                <a:gd name="T5" fmla="*/ 149 h 512"/>
                <a:gd name="T6" fmla="*/ 74 w 352"/>
                <a:gd name="T7" fmla="*/ 173 h 512"/>
                <a:gd name="T8" fmla="*/ 128 w 352"/>
                <a:gd name="T9" fmla="*/ 223 h 512"/>
                <a:gd name="T10" fmla="*/ 116 w 352"/>
                <a:gd name="T11" fmla="*/ 240 h 512"/>
                <a:gd name="T12" fmla="*/ 35 w 352"/>
                <a:gd name="T13" fmla="*/ 295 h 512"/>
                <a:gd name="T14" fmla="*/ 12 w 352"/>
                <a:gd name="T15" fmla="*/ 314 h 512"/>
                <a:gd name="T16" fmla="*/ 16 w 352"/>
                <a:gd name="T17" fmla="*/ 512 h 512"/>
                <a:gd name="T18" fmla="*/ 0 w 352"/>
                <a:gd name="T19" fmla="*/ 297 h 512"/>
                <a:gd name="T20" fmla="*/ 97 w 352"/>
                <a:gd name="T21" fmla="*/ 230 h 512"/>
                <a:gd name="T22" fmla="*/ 59 w 352"/>
                <a:gd name="T23" fmla="*/ 164 h 512"/>
                <a:gd name="T24" fmla="*/ 101 w 352"/>
                <a:gd name="T25" fmla="*/ 122 h 512"/>
                <a:gd name="T26" fmla="*/ 267 w 352"/>
                <a:gd name="T27" fmla="*/ 21 h 512"/>
                <a:gd name="T28" fmla="*/ 322 w 352"/>
                <a:gd name="T29" fmla="*/ 0 h 512"/>
                <a:gd name="T30" fmla="*/ 352 w 352"/>
                <a:gd name="T31" fmla="*/ 0 h 512"/>
                <a:gd name="T32" fmla="*/ 352 w 352"/>
                <a:gd name="T3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2" h="512">
                  <a:moveTo>
                    <a:pt x="352" y="0"/>
                  </a:moveTo>
                  <a:lnTo>
                    <a:pt x="158" y="92"/>
                  </a:lnTo>
                  <a:lnTo>
                    <a:pt x="90" y="149"/>
                  </a:lnTo>
                  <a:lnTo>
                    <a:pt x="74" y="173"/>
                  </a:lnTo>
                  <a:lnTo>
                    <a:pt x="128" y="223"/>
                  </a:lnTo>
                  <a:lnTo>
                    <a:pt x="116" y="240"/>
                  </a:lnTo>
                  <a:lnTo>
                    <a:pt x="35" y="295"/>
                  </a:lnTo>
                  <a:lnTo>
                    <a:pt x="12" y="314"/>
                  </a:lnTo>
                  <a:lnTo>
                    <a:pt x="16" y="512"/>
                  </a:lnTo>
                  <a:lnTo>
                    <a:pt x="0" y="297"/>
                  </a:lnTo>
                  <a:lnTo>
                    <a:pt x="97" y="230"/>
                  </a:lnTo>
                  <a:lnTo>
                    <a:pt x="59" y="164"/>
                  </a:lnTo>
                  <a:lnTo>
                    <a:pt x="101" y="122"/>
                  </a:lnTo>
                  <a:lnTo>
                    <a:pt x="267" y="21"/>
                  </a:lnTo>
                  <a:lnTo>
                    <a:pt x="322" y="0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69" name="Freeform 257"/>
            <p:cNvSpPr>
              <a:spLocks/>
            </p:cNvSpPr>
            <p:nvPr/>
          </p:nvSpPr>
          <p:spPr bwMode="auto">
            <a:xfrm>
              <a:off x="3747" y="1259"/>
              <a:ext cx="69" cy="180"/>
            </a:xfrm>
            <a:custGeom>
              <a:avLst/>
              <a:gdLst>
                <a:gd name="T0" fmla="*/ 37 w 137"/>
                <a:gd name="T1" fmla="*/ 0 h 359"/>
                <a:gd name="T2" fmla="*/ 59 w 137"/>
                <a:gd name="T3" fmla="*/ 36 h 359"/>
                <a:gd name="T4" fmla="*/ 73 w 137"/>
                <a:gd name="T5" fmla="*/ 121 h 359"/>
                <a:gd name="T6" fmla="*/ 48 w 137"/>
                <a:gd name="T7" fmla="*/ 161 h 359"/>
                <a:gd name="T8" fmla="*/ 59 w 137"/>
                <a:gd name="T9" fmla="*/ 194 h 359"/>
                <a:gd name="T10" fmla="*/ 0 w 137"/>
                <a:gd name="T11" fmla="*/ 197 h 359"/>
                <a:gd name="T12" fmla="*/ 54 w 137"/>
                <a:gd name="T13" fmla="*/ 222 h 359"/>
                <a:gd name="T14" fmla="*/ 67 w 137"/>
                <a:gd name="T15" fmla="*/ 300 h 359"/>
                <a:gd name="T16" fmla="*/ 124 w 137"/>
                <a:gd name="T17" fmla="*/ 359 h 359"/>
                <a:gd name="T18" fmla="*/ 137 w 137"/>
                <a:gd name="T19" fmla="*/ 334 h 359"/>
                <a:gd name="T20" fmla="*/ 124 w 137"/>
                <a:gd name="T21" fmla="*/ 249 h 359"/>
                <a:gd name="T22" fmla="*/ 88 w 137"/>
                <a:gd name="T23" fmla="*/ 79 h 359"/>
                <a:gd name="T24" fmla="*/ 78 w 137"/>
                <a:gd name="T25" fmla="*/ 38 h 359"/>
                <a:gd name="T26" fmla="*/ 37 w 137"/>
                <a:gd name="T27" fmla="*/ 0 h 359"/>
                <a:gd name="T28" fmla="*/ 37 w 137"/>
                <a:gd name="T2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59">
                  <a:moveTo>
                    <a:pt x="37" y="0"/>
                  </a:moveTo>
                  <a:lnTo>
                    <a:pt x="59" y="36"/>
                  </a:lnTo>
                  <a:lnTo>
                    <a:pt x="73" y="121"/>
                  </a:lnTo>
                  <a:lnTo>
                    <a:pt x="48" y="161"/>
                  </a:lnTo>
                  <a:lnTo>
                    <a:pt x="59" y="194"/>
                  </a:lnTo>
                  <a:lnTo>
                    <a:pt x="0" y="197"/>
                  </a:lnTo>
                  <a:lnTo>
                    <a:pt x="54" y="222"/>
                  </a:lnTo>
                  <a:lnTo>
                    <a:pt x="67" y="300"/>
                  </a:lnTo>
                  <a:lnTo>
                    <a:pt x="124" y="359"/>
                  </a:lnTo>
                  <a:lnTo>
                    <a:pt x="137" y="334"/>
                  </a:lnTo>
                  <a:lnTo>
                    <a:pt x="124" y="249"/>
                  </a:lnTo>
                  <a:lnTo>
                    <a:pt x="88" y="79"/>
                  </a:lnTo>
                  <a:lnTo>
                    <a:pt x="78" y="38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7170" name="Group 258"/>
            <p:cNvGrpSpPr>
              <a:grpSpLocks/>
            </p:cNvGrpSpPr>
            <p:nvPr/>
          </p:nvGrpSpPr>
          <p:grpSpPr bwMode="auto">
            <a:xfrm>
              <a:off x="3406" y="1213"/>
              <a:ext cx="382" cy="149"/>
              <a:chOff x="3406" y="1213"/>
              <a:chExt cx="382" cy="149"/>
            </a:xfrm>
          </p:grpSpPr>
          <p:sp>
            <p:nvSpPr>
              <p:cNvPr id="167171" name="Freeform 259"/>
              <p:cNvSpPr>
                <a:spLocks/>
              </p:cNvSpPr>
              <p:nvPr/>
            </p:nvSpPr>
            <p:spPr bwMode="auto">
              <a:xfrm>
                <a:off x="3723" y="1256"/>
                <a:ext cx="65" cy="104"/>
              </a:xfrm>
              <a:custGeom>
                <a:avLst/>
                <a:gdLst>
                  <a:gd name="T0" fmla="*/ 25 w 131"/>
                  <a:gd name="T1" fmla="*/ 0 h 209"/>
                  <a:gd name="T2" fmla="*/ 86 w 131"/>
                  <a:gd name="T3" fmla="*/ 2 h 209"/>
                  <a:gd name="T4" fmla="*/ 131 w 131"/>
                  <a:gd name="T5" fmla="*/ 76 h 209"/>
                  <a:gd name="T6" fmla="*/ 131 w 131"/>
                  <a:gd name="T7" fmla="*/ 192 h 209"/>
                  <a:gd name="T8" fmla="*/ 97 w 131"/>
                  <a:gd name="T9" fmla="*/ 209 h 209"/>
                  <a:gd name="T10" fmla="*/ 27 w 131"/>
                  <a:gd name="T11" fmla="*/ 203 h 209"/>
                  <a:gd name="T12" fmla="*/ 0 w 131"/>
                  <a:gd name="T13" fmla="*/ 184 h 209"/>
                  <a:gd name="T14" fmla="*/ 68 w 131"/>
                  <a:gd name="T15" fmla="*/ 137 h 209"/>
                  <a:gd name="T16" fmla="*/ 80 w 131"/>
                  <a:gd name="T17" fmla="*/ 61 h 209"/>
                  <a:gd name="T18" fmla="*/ 78 w 131"/>
                  <a:gd name="T19" fmla="*/ 30 h 209"/>
                  <a:gd name="T20" fmla="*/ 25 w 131"/>
                  <a:gd name="T21" fmla="*/ 0 h 209"/>
                  <a:gd name="T22" fmla="*/ 25 w 131"/>
                  <a:gd name="T2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209">
                    <a:moveTo>
                      <a:pt x="25" y="0"/>
                    </a:moveTo>
                    <a:lnTo>
                      <a:pt x="86" y="2"/>
                    </a:lnTo>
                    <a:lnTo>
                      <a:pt x="131" y="76"/>
                    </a:lnTo>
                    <a:lnTo>
                      <a:pt x="131" y="192"/>
                    </a:lnTo>
                    <a:lnTo>
                      <a:pt x="97" y="209"/>
                    </a:lnTo>
                    <a:lnTo>
                      <a:pt x="27" y="203"/>
                    </a:lnTo>
                    <a:lnTo>
                      <a:pt x="0" y="184"/>
                    </a:lnTo>
                    <a:lnTo>
                      <a:pt x="68" y="137"/>
                    </a:lnTo>
                    <a:lnTo>
                      <a:pt x="80" y="61"/>
                    </a:lnTo>
                    <a:lnTo>
                      <a:pt x="78" y="3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2" name="Freeform 260"/>
              <p:cNvSpPr>
                <a:spLocks/>
              </p:cNvSpPr>
              <p:nvPr/>
            </p:nvSpPr>
            <p:spPr bwMode="auto">
              <a:xfrm>
                <a:off x="3410" y="1213"/>
                <a:ext cx="352" cy="138"/>
              </a:xfrm>
              <a:custGeom>
                <a:avLst/>
                <a:gdLst>
                  <a:gd name="T0" fmla="*/ 0 w 705"/>
                  <a:gd name="T1" fmla="*/ 242 h 276"/>
                  <a:gd name="T2" fmla="*/ 9 w 705"/>
                  <a:gd name="T3" fmla="*/ 219 h 276"/>
                  <a:gd name="T4" fmla="*/ 34 w 705"/>
                  <a:gd name="T5" fmla="*/ 204 h 276"/>
                  <a:gd name="T6" fmla="*/ 142 w 705"/>
                  <a:gd name="T7" fmla="*/ 189 h 276"/>
                  <a:gd name="T8" fmla="*/ 203 w 705"/>
                  <a:gd name="T9" fmla="*/ 164 h 276"/>
                  <a:gd name="T10" fmla="*/ 323 w 705"/>
                  <a:gd name="T11" fmla="*/ 120 h 276"/>
                  <a:gd name="T12" fmla="*/ 344 w 705"/>
                  <a:gd name="T13" fmla="*/ 44 h 276"/>
                  <a:gd name="T14" fmla="*/ 425 w 705"/>
                  <a:gd name="T15" fmla="*/ 0 h 276"/>
                  <a:gd name="T16" fmla="*/ 517 w 705"/>
                  <a:gd name="T17" fmla="*/ 12 h 276"/>
                  <a:gd name="T18" fmla="*/ 604 w 705"/>
                  <a:gd name="T19" fmla="*/ 75 h 276"/>
                  <a:gd name="T20" fmla="*/ 612 w 705"/>
                  <a:gd name="T21" fmla="*/ 92 h 276"/>
                  <a:gd name="T22" fmla="*/ 659 w 705"/>
                  <a:gd name="T23" fmla="*/ 88 h 276"/>
                  <a:gd name="T24" fmla="*/ 697 w 705"/>
                  <a:gd name="T25" fmla="*/ 115 h 276"/>
                  <a:gd name="T26" fmla="*/ 705 w 705"/>
                  <a:gd name="T27" fmla="*/ 173 h 276"/>
                  <a:gd name="T28" fmla="*/ 693 w 705"/>
                  <a:gd name="T29" fmla="*/ 234 h 276"/>
                  <a:gd name="T30" fmla="*/ 636 w 705"/>
                  <a:gd name="T31" fmla="*/ 255 h 276"/>
                  <a:gd name="T32" fmla="*/ 374 w 705"/>
                  <a:gd name="T33" fmla="*/ 276 h 276"/>
                  <a:gd name="T34" fmla="*/ 129 w 705"/>
                  <a:gd name="T35" fmla="*/ 255 h 276"/>
                  <a:gd name="T36" fmla="*/ 17 w 705"/>
                  <a:gd name="T37" fmla="*/ 251 h 276"/>
                  <a:gd name="T38" fmla="*/ 0 w 705"/>
                  <a:gd name="T39" fmla="*/ 242 h 276"/>
                  <a:gd name="T40" fmla="*/ 0 w 705"/>
                  <a:gd name="T41" fmla="*/ 24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5" h="276">
                    <a:moveTo>
                      <a:pt x="0" y="242"/>
                    </a:moveTo>
                    <a:lnTo>
                      <a:pt x="9" y="219"/>
                    </a:lnTo>
                    <a:lnTo>
                      <a:pt x="34" y="204"/>
                    </a:lnTo>
                    <a:lnTo>
                      <a:pt x="142" y="189"/>
                    </a:lnTo>
                    <a:lnTo>
                      <a:pt x="203" y="164"/>
                    </a:lnTo>
                    <a:lnTo>
                      <a:pt x="323" y="120"/>
                    </a:lnTo>
                    <a:lnTo>
                      <a:pt x="344" y="44"/>
                    </a:lnTo>
                    <a:lnTo>
                      <a:pt x="425" y="0"/>
                    </a:lnTo>
                    <a:lnTo>
                      <a:pt x="517" y="12"/>
                    </a:lnTo>
                    <a:lnTo>
                      <a:pt x="604" y="75"/>
                    </a:lnTo>
                    <a:lnTo>
                      <a:pt x="612" y="92"/>
                    </a:lnTo>
                    <a:lnTo>
                      <a:pt x="659" y="88"/>
                    </a:lnTo>
                    <a:lnTo>
                      <a:pt x="697" y="115"/>
                    </a:lnTo>
                    <a:lnTo>
                      <a:pt x="705" y="173"/>
                    </a:lnTo>
                    <a:lnTo>
                      <a:pt x="693" y="234"/>
                    </a:lnTo>
                    <a:lnTo>
                      <a:pt x="636" y="255"/>
                    </a:lnTo>
                    <a:lnTo>
                      <a:pt x="374" y="276"/>
                    </a:lnTo>
                    <a:lnTo>
                      <a:pt x="129" y="255"/>
                    </a:lnTo>
                    <a:lnTo>
                      <a:pt x="17" y="251"/>
                    </a:lnTo>
                    <a:lnTo>
                      <a:pt x="0" y="242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3" name="Freeform 261"/>
              <p:cNvSpPr>
                <a:spLocks/>
              </p:cNvSpPr>
              <p:nvPr/>
            </p:nvSpPr>
            <p:spPr bwMode="auto">
              <a:xfrm>
                <a:off x="3408" y="1329"/>
                <a:ext cx="58" cy="12"/>
              </a:xfrm>
              <a:custGeom>
                <a:avLst/>
                <a:gdLst>
                  <a:gd name="T0" fmla="*/ 5 w 116"/>
                  <a:gd name="T1" fmla="*/ 2 h 25"/>
                  <a:gd name="T2" fmla="*/ 19 w 116"/>
                  <a:gd name="T3" fmla="*/ 12 h 25"/>
                  <a:gd name="T4" fmla="*/ 68 w 116"/>
                  <a:gd name="T5" fmla="*/ 2 h 25"/>
                  <a:gd name="T6" fmla="*/ 112 w 116"/>
                  <a:gd name="T7" fmla="*/ 0 h 25"/>
                  <a:gd name="T8" fmla="*/ 116 w 116"/>
                  <a:gd name="T9" fmla="*/ 25 h 25"/>
                  <a:gd name="T10" fmla="*/ 0 w 116"/>
                  <a:gd name="T11" fmla="*/ 25 h 25"/>
                  <a:gd name="T12" fmla="*/ 5 w 116"/>
                  <a:gd name="T13" fmla="*/ 2 h 25"/>
                  <a:gd name="T14" fmla="*/ 5 w 116"/>
                  <a:gd name="T1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25">
                    <a:moveTo>
                      <a:pt x="5" y="2"/>
                    </a:moveTo>
                    <a:lnTo>
                      <a:pt x="19" y="12"/>
                    </a:lnTo>
                    <a:lnTo>
                      <a:pt x="68" y="2"/>
                    </a:lnTo>
                    <a:lnTo>
                      <a:pt x="112" y="0"/>
                    </a:lnTo>
                    <a:lnTo>
                      <a:pt x="116" y="25"/>
                    </a:lnTo>
                    <a:lnTo>
                      <a:pt x="0" y="25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4" name="Freeform 262"/>
              <p:cNvSpPr>
                <a:spLocks/>
              </p:cNvSpPr>
              <p:nvPr/>
            </p:nvSpPr>
            <p:spPr bwMode="auto">
              <a:xfrm>
                <a:off x="3640" y="1215"/>
                <a:ext cx="121" cy="62"/>
              </a:xfrm>
              <a:custGeom>
                <a:avLst/>
                <a:gdLst>
                  <a:gd name="T0" fmla="*/ 0 w 241"/>
                  <a:gd name="T1" fmla="*/ 8 h 126"/>
                  <a:gd name="T2" fmla="*/ 34 w 241"/>
                  <a:gd name="T3" fmla="*/ 19 h 126"/>
                  <a:gd name="T4" fmla="*/ 81 w 241"/>
                  <a:gd name="T5" fmla="*/ 50 h 126"/>
                  <a:gd name="T6" fmla="*/ 104 w 241"/>
                  <a:gd name="T7" fmla="*/ 53 h 126"/>
                  <a:gd name="T8" fmla="*/ 121 w 241"/>
                  <a:gd name="T9" fmla="*/ 67 h 126"/>
                  <a:gd name="T10" fmla="*/ 133 w 241"/>
                  <a:gd name="T11" fmla="*/ 80 h 126"/>
                  <a:gd name="T12" fmla="*/ 150 w 241"/>
                  <a:gd name="T13" fmla="*/ 111 h 126"/>
                  <a:gd name="T14" fmla="*/ 173 w 241"/>
                  <a:gd name="T15" fmla="*/ 97 h 126"/>
                  <a:gd name="T16" fmla="*/ 209 w 241"/>
                  <a:gd name="T17" fmla="*/ 105 h 126"/>
                  <a:gd name="T18" fmla="*/ 241 w 241"/>
                  <a:gd name="T19" fmla="*/ 126 h 126"/>
                  <a:gd name="T20" fmla="*/ 241 w 241"/>
                  <a:gd name="T21" fmla="*/ 118 h 126"/>
                  <a:gd name="T22" fmla="*/ 197 w 241"/>
                  <a:gd name="T23" fmla="*/ 84 h 126"/>
                  <a:gd name="T24" fmla="*/ 161 w 241"/>
                  <a:gd name="T25" fmla="*/ 80 h 126"/>
                  <a:gd name="T26" fmla="*/ 140 w 241"/>
                  <a:gd name="T27" fmla="*/ 61 h 126"/>
                  <a:gd name="T28" fmla="*/ 91 w 241"/>
                  <a:gd name="T29" fmla="*/ 25 h 126"/>
                  <a:gd name="T30" fmla="*/ 22 w 241"/>
                  <a:gd name="T31" fmla="*/ 0 h 126"/>
                  <a:gd name="T32" fmla="*/ 0 w 241"/>
                  <a:gd name="T33" fmla="*/ 8 h 126"/>
                  <a:gd name="T34" fmla="*/ 0 w 241"/>
                  <a:gd name="T35" fmla="*/ 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126">
                    <a:moveTo>
                      <a:pt x="0" y="8"/>
                    </a:moveTo>
                    <a:lnTo>
                      <a:pt x="34" y="19"/>
                    </a:lnTo>
                    <a:lnTo>
                      <a:pt x="81" y="50"/>
                    </a:lnTo>
                    <a:lnTo>
                      <a:pt x="104" y="53"/>
                    </a:lnTo>
                    <a:lnTo>
                      <a:pt x="121" y="67"/>
                    </a:lnTo>
                    <a:lnTo>
                      <a:pt x="133" y="80"/>
                    </a:lnTo>
                    <a:lnTo>
                      <a:pt x="150" y="111"/>
                    </a:lnTo>
                    <a:lnTo>
                      <a:pt x="173" y="97"/>
                    </a:lnTo>
                    <a:lnTo>
                      <a:pt x="209" y="105"/>
                    </a:lnTo>
                    <a:lnTo>
                      <a:pt x="241" y="126"/>
                    </a:lnTo>
                    <a:lnTo>
                      <a:pt x="241" y="118"/>
                    </a:lnTo>
                    <a:lnTo>
                      <a:pt x="197" y="84"/>
                    </a:lnTo>
                    <a:lnTo>
                      <a:pt x="161" y="80"/>
                    </a:lnTo>
                    <a:lnTo>
                      <a:pt x="140" y="61"/>
                    </a:lnTo>
                    <a:lnTo>
                      <a:pt x="91" y="25"/>
                    </a:lnTo>
                    <a:lnTo>
                      <a:pt x="2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5" name="Freeform 263"/>
              <p:cNvSpPr>
                <a:spLocks/>
              </p:cNvSpPr>
              <p:nvPr/>
            </p:nvSpPr>
            <p:spPr bwMode="auto">
              <a:xfrm>
                <a:off x="3579" y="1223"/>
                <a:ext cx="98" cy="41"/>
              </a:xfrm>
              <a:custGeom>
                <a:avLst/>
                <a:gdLst>
                  <a:gd name="T0" fmla="*/ 32 w 196"/>
                  <a:gd name="T1" fmla="*/ 0 h 82"/>
                  <a:gd name="T2" fmla="*/ 53 w 196"/>
                  <a:gd name="T3" fmla="*/ 33 h 82"/>
                  <a:gd name="T4" fmla="*/ 72 w 196"/>
                  <a:gd name="T5" fmla="*/ 42 h 82"/>
                  <a:gd name="T6" fmla="*/ 84 w 196"/>
                  <a:gd name="T7" fmla="*/ 56 h 82"/>
                  <a:gd name="T8" fmla="*/ 97 w 196"/>
                  <a:gd name="T9" fmla="*/ 52 h 82"/>
                  <a:gd name="T10" fmla="*/ 112 w 196"/>
                  <a:gd name="T11" fmla="*/ 44 h 82"/>
                  <a:gd name="T12" fmla="*/ 141 w 196"/>
                  <a:gd name="T13" fmla="*/ 48 h 82"/>
                  <a:gd name="T14" fmla="*/ 154 w 196"/>
                  <a:gd name="T15" fmla="*/ 63 h 82"/>
                  <a:gd name="T16" fmla="*/ 196 w 196"/>
                  <a:gd name="T17" fmla="*/ 82 h 82"/>
                  <a:gd name="T18" fmla="*/ 104 w 196"/>
                  <a:gd name="T19" fmla="*/ 75 h 82"/>
                  <a:gd name="T20" fmla="*/ 44 w 196"/>
                  <a:gd name="T21" fmla="*/ 71 h 82"/>
                  <a:gd name="T22" fmla="*/ 0 w 196"/>
                  <a:gd name="T23" fmla="*/ 76 h 82"/>
                  <a:gd name="T24" fmla="*/ 15 w 196"/>
                  <a:gd name="T25" fmla="*/ 31 h 82"/>
                  <a:gd name="T26" fmla="*/ 32 w 196"/>
                  <a:gd name="T27" fmla="*/ 0 h 82"/>
                  <a:gd name="T28" fmla="*/ 32 w 196"/>
                  <a:gd name="T2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6" h="82">
                    <a:moveTo>
                      <a:pt x="32" y="0"/>
                    </a:moveTo>
                    <a:lnTo>
                      <a:pt x="53" y="33"/>
                    </a:lnTo>
                    <a:lnTo>
                      <a:pt x="72" y="42"/>
                    </a:lnTo>
                    <a:lnTo>
                      <a:pt x="84" y="56"/>
                    </a:lnTo>
                    <a:lnTo>
                      <a:pt x="97" y="52"/>
                    </a:lnTo>
                    <a:lnTo>
                      <a:pt x="112" y="44"/>
                    </a:lnTo>
                    <a:lnTo>
                      <a:pt x="141" y="48"/>
                    </a:lnTo>
                    <a:lnTo>
                      <a:pt x="154" y="63"/>
                    </a:lnTo>
                    <a:lnTo>
                      <a:pt x="196" y="82"/>
                    </a:lnTo>
                    <a:lnTo>
                      <a:pt x="104" y="75"/>
                    </a:lnTo>
                    <a:lnTo>
                      <a:pt x="44" y="71"/>
                    </a:lnTo>
                    <a:lnTo>
                      <a:pt x="0" y="76"/>
                    </a:lnTo>
                    <a:lnTo>
                      <a:pt x="15" y="31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6" name="Freeform 264"/>
              <p:cNvSpPr>
                <a:spLocks/>
              </p:cNvSpPr>
              <p:nvPr/>
            </p:nvSpPr>
            <p:spPr bwMode="auto">
              <a:xfrm>
                <a:off x="3465" y="1295"/>
                <a:ext cx="296" cy="59"/>
              </a:xfrm>
              <a:custGeom>
                <a:avLst/>
                <a:gdLst>
                  <a:gd name="T0" fmla="*/ 0 w 591"/>
                  <a:gd name="T1" fmla="*/ 84 h 118"/>
                  <a:gd name="T2" fmla="*/ 49 w 591"/>
                  <a:gd name="T3" fmla="*/ 63 h 118"/>
                  <a:gd name="T4" fmla="*/ 148 w 591"/>
                  <a:gd name="T5" fmla="*/ 51 h 118"/>
                  <a:gd name="T6" fmla="*/ 274 w 591"/>
                  <a:gd name="T7" fmla="*/ 0 h 118"/>
                  <a:gd name="T8" fmla="*/ 274 w 591"/>
                  <a:gd name="T9" fmla="*/ 26 h 118"/>
                  <a:gd name="T10" fmla="*/ 334 w 591"/>
                  <a:gd name="T11" fmla="*/ 34 h 118"/>
                  <a:gd name="T12" fmla="*/ 321 w 591"/>
                  <a:gd name="T13" fmla="*/ 47 h 118"/>
                  <a:gd name="T14" fmla="*/ 211 w 591"/>
                  <a:gd name="T15" fmla="*/ 59 h 118"/>
                  <a:gd name="T16" fmla="*/ 188 w 591"/>
                  <a:gd name="T17" fmla="*/ 76 h 118"/>
                  <a:gd name="T18" fmla="*/ 258 w 591"/>
                  <a:gd name="T19" fmla="*/ 91 h 118"/>
                  <a:gd name="T20" fmla="*/ 300 w 591"/>
                  <a:gd name="T21" fmla="*/ 91 h 118"/>
                  <a:gd name="T22" fmla="*/ 338 w 591"/>
                  <a:gd name="T23" fmla="*/ 82 h 118"/>
                  <a:gd name="T24" fmla="*/ 270 w 591"/>
                  <a:gd name="T25" fmla="*/ 74 h 118"/>
                  <a:gd name="T26" fmla="*/ 357 w 591"/>
                  <a:gd name="T27" fmla="*/ 49 h 118"/>
                  <a:gd name="T28" fmla="*/ 380 w 591"/>
                  <a:gd name="T29" fmla="*/ 34 h 118"/>
                  <a:gd name="T30" fmla="*/ 372 w 591"/>
                  <a:gd name="T31" fmla="*/ 59 h 118"/>
                  <a:gd name="T32" fmla="*/ 422 w 591"/>
                  <a:gd name="T33" fmla="*/ 49 h 118"/>
                  <a:gd name="T34" fmla="*/ 469 w 591"/>
                  <a:gd name="T35" fmla="*/ 42 h 118"/>
                  <a:gd name="T36" fmla="*/ 481 w 591"/>
                  <a:gd name="T37" fmla="*/ 55 h 118"/>
                  <a:gd name="T38" fmla="*/ 511 w 591"/>
                  <a:gd name="T39" fmla="*/ 44 h 118"/>
                  <a:gd name="T40" fmla="*/ 526 w 591"/>
                  <a:gd name="T41" fmla="*/ 49 h 118"/>
                  <a:gd name="T42" fmla="*/ 564 w 591"/>
                  <a:gd name="T43" fmla="*/ 40 h 118"/>
                  <a:gd name="T44" fmla="*/ 591 w 591"/>
                  <a:gd name="T45" fmla="*/ 13 h 118"/>
                  <a:gd name="T46" fmla="*/ 591 w 591"/>
                  <a:gd name="T47" fmla="*/ 61 h 118"/>
                  <a:gd name="T48" fmla="*/ 502 w 591"/>
                  <a:gd name="T49" fmla="*/ 106 h 118"/>
                  <a:gd name="T50" fmla="*/ 234 w 591"/>
                  <a:gd name="T51" fmla="*/ 118 h 118"/>
                  <a:gd name="T52" fmla="*/ 110 w 591"/>
                  <a:gd name="T53" fmla="*/ 116 h 118"/>
                  <a:gd name="T54" fmla="*/ 95 w 591"/>
                  <a:gd name="T55" fmla="*/ 95 h 118"/>
                  <a:gd name="T56" fmla="*/ 23 w 591"/>
                  <a:gd name="T57" fmla="*/ 95 h 118"/>
                  <a:gd name="T58" fmla="*/ 5 w 591"/>
                  <a:gd name="T59" fmla="*/ 93 h 118"/>
                  <a:gd name="T60" fmla="*/ 0 w 591"/>
                  <a:gd name="T61" fmla="*/ 84 h 118"/>
                  <a:gd name="T62" fmla="*/ 0 w 591"/>
                  <a:gd name="T63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1" h="118">
                    <a:moveTo>
                      <a:pt x="0" y="84"/>
                    </a:moveTo>
                    <a:lnTo>
                      <a:pt x="49" y="63"/>
                    </a:lnTo>
                    <a:lnTo>
                      <a:pt x="148" y="51"/>
                    </a:lnTo>
                    <a:lnTo>
                      <a:pt x="274" y="0"/>
                    </a:lnTo>
                    <a:lnTo>
                      <a:pt x="274" y="26"/>
                    </a:lnTo>
                    <a:lnTo>
                      <a:pt x="334" y="34"/>
                    </a:lnTo>
                    <a:lnTo>
                      <a:pt x="321" y="47"/>
                    </a:lnTo>
                    <a:lnTo>
                      <a:pt x="211" y="59"/>
                    </a:lnTo>
                    <a:lnTo>
                      <a:pt x="188" y="76"/>
                    </a:lnTo>
                    <a:lnTo>
                      <a:pt x="258" y="91"/>
                    </a:lnTo>
                    <a:lnTo>
                      <a:pt x="300" y="91"/>
                    </a:lnTo>
                    <a:lnTo>
                      <a:pt x="338" y="82"/>
                    </a:lnTo>
                    <a:lnTo>
                      <a:pt x="270" y="74"/>
                    </a:lnTo>
                    <a:lnTo>
                      <a:pt x="357" y="49"/>
                    </a:lnTo>
                    <a:lnTo>
                      <a:pt x="380" y="34"/>
                    </a:lnTo>
                    <a:lnTo>
                      <a:pt x="372" y="59"/>
                    </a:lnTo>
                    <a:lnTo>
                      <a:pt x="422" y="49"/>
                    </a:lnTo>
                    <a:lnTo>
                      <a:pt x="469" y="42"/>
                    </a:lnTo>
                    <a:lnTo>
                      <a:pt x="481" y="55"/>
                    </a:lnTo>
                    <a:lnTo>
                      <a:pt x="511" y="44"/>
                    </a:lnTo>
                    <a:lnTo>
                      <a:pt x="526" y="49"/>
                    </a:lnTo>
                    <a:lnTo>
                      <a:pt x="564" y="40"/>
                    </a:lnTo>
                    <a:lnTo>
                      <a:pt x="591" y="13"/>
                    </a:lnTo>
                    <a:lnTo>
                      <a:pt x="591" y="61"/>
                    </a:lnTo>
                    <a:lnTo>
                      <a:pt x="502" y="106"/>
                    </a:lnTo>
                    <a:lnTo>
                      <a:pt x="234" y="118"/>
                    </a:lnTo>
                    <a:lnTo>
                      <a:pt x="110" y="116"/>
                    </a:lnTo>
                    <a:lnTo>
                      <a:pt x="95" y="95"/>
                    </a:lnTo>
                    <a:lnTo>
                      <a:pt x="23" y="95"/>
                    </a:lnTo>
                    <a:lnTo>
                      <a:pt x="5" y="93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7" name="Freeform 265"/>
              <p:cNvSpPr>
                <a:spLocks/>
              </p:cNvSpPr>
              <p:nvPr/>
            </p:nvSpPr>
            <p:spPr bwMode="auto">
              <a:xfrm>
                <a:off x="3475" y="1267"/>
                <a:ext cx="148" cy="59"/>
              </a:xfrm>
              <a:custGeom>
                <a:avLst/>
                <a:gdLst>
                  <a:gd name="T0" fmla="*/ 0 w 294"/>
                  <a:gd name="T1" fmla="*/ 118 h 118"/>
                  <a:gd name="T2" fmla="*/ 40 w 294"/>
                  <a:gd name="T3" fmla="*/ 89 h 118"/>
                  <a:gd name="T4" fmla="*/ 81 w 294"/>
                  <a:gd name="T5" fmla="*/ 70 h 118"/>
                  <a:gd name="T6" fmla="*/ 118 w 294"/>
                  <a:gd name="T7" fmla="*/ 59 h 118"/>
                  <a:gd name="T8" fmla="*/ 148 w 294"/>
                  <a:gd name="T9" fmla="*/ 40 h 118"/>
                  <a:gd name="T10" fmla="*/ 182 w 294"/>
                  <a:gd name="T11" fmla="*/ 28 h 118"/>
                  <a:gd name="T12" fmla="*/ 226 w 294"/>
                  <a:gd name="T13" fmla="*/ 28 h 118"/>
                  <a:gd name="T14" fmla="*/ 262 w 294"/>
                  <a:gd name="T15" fmla="*/ 0 h 118"/>
                  <a:gd name="T16" fmla="*/ 294 w 294"/>
                  <a:gd name="T17" fmla="*/ 4 h 118"/>
                  <a:gd name="T18" fmla="*/ 251 w 294"/>
                  <a:gd name="T19" fmla="*/ 34 h 118"/>
                  <a:gd name="T20" fmla="*/ 224 w 294"/>
                  <a:gd name="T21" fmla="*/ 61 h 118"/>
                  <a:gd name="T22" fmla="*/ 129 w 294"/>
                  <a:gd name="T23" fmla="*/ 97 h 118"/>
                  <a:gd name="T24" fmla="*/ 106 w 294"/>
                  <a:gd name="T25" fmla="*/ 103 h 118"/>
                  <a:gd name="T26" fmla="*/ 55 w 294"/>
                  <a:gd name="T27" fmla="*/ 110 h 118"/>
                  <a:gd name="T28" fmla="*/ 0 w 294"/>
                  <a:gd name="T29" fmla="*/ 118 h 118"/>
                  <a:gd name="T30" fmla="*/ 0 w 294"/>
                  <a:gd name="T3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4" h="118">
                    <a:moveTo>
                      <a:pt x="0" y="118"/>
                    </a:moveTo>
                    <a:lnTo>
                      <a:pt x="40" y="89"/>
                    </a:lnTo>
                    <a:lnTo>
                      <a:pt x="81" y="70"/>
                    </a:lnTo>
                    <a:lnTo>
                      <a:pt x="118" y="59"/>
                    </a:lnTo>
                    <a:lnTo>
                      <a:pt x="148" y="40"/>
                    </a:lnTo>
                    <a:lnTo>
                      <a:pt x="182" y="28"/>
                    </a:lnTo>
                    <a:lnTo>
                      <a:pt x="226" y="28"/>
                    </a:lnTo>
                    <a:lnTo>
                      <a:pt x="262" y="0"/>
                    </a:lnTo>
                    <a:lnTo>
                      <a:pt x="294" y="4"/>
                    </a:lnTo>
                    <a:lnTo>
                      <a:pt x="251" y="34"/>
                    </a:lnTo>
                    <a:lnTo>
                      <a:pt x="224" y="61"/>
                    </a:lnTo>
                    <a:lnTo>
                      <a:pt x="129" y="97"/>
                    </a:lnTo>
                    <a:lnTo>
                      <a:pt x="106" y="103"/>
                    </a:lnTo>
                    <a:lnTo>
                      <a:pt x="55" y="110"/>
                    </a:lnTo>
                    <a:lnTo>
                      <a:pt x="0" y="118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8" name="Freeform 266"/>
              <p:cNvSpPr>
                <a:spLocks/>
              </p:cNvSpPr>
              <p:nvPr/>
            </p:nvSpPr>
            <p:spPr bwMode="auto">
              <a:xfrm>
                <a:off x="3421" y="1314"/>
                <a:ext cx="56" cy="16"/>
              </a:xfrm>
              <a:custGeom>
                <a:avLst/>
                <a:gdLst>
                  <a:gd name="T0" fmla="*/ 0 w 112"/>
                  <a:gd name="T1" fmla="*/ 30 h 30"/>
                  <a:gd name="T2" fmla="*/ 8 w 112"/>
                  <a:gd name="T3" fmla="*/ 15 h 30"/>
                  <a:gd name="T4" fmla="*/ 23 w 112"/>
                  <a:gd name="T5" fmla="*/ 8 h 30"/>
                  <a:gd name="T6" fmla="*/ 48 w 112"/>
                  <a:gd name="T7" fmla="*/ 8 h 30"/>
                  <a:gd name="T8" fmla="*/ 76 w 112"/>
                  <a:gd name="T9" fmla="*/ 8 h 30"/>
                  <a:gd name="T10" fmla="*/ 112 w 112"/>
                  <a:gd name="T11" fmla="*/ 0 h 30"/>
                  <a:gd name="T12" fmla="*/ 92 w 112"/>
                  <a:gd name="T13" fmla="*/ 21 h 30"/>
                  <a:gd name="T14" fmla="*/ 0 w 112"/>
                  <a:gd name="T15" fmla="*/ 30 h 30"/>
                  <a:gd name="T16" fmla="*/ 0 w 112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30">
                    <a:moveTo>
                      <a:pt x="0" y="30"/>
                    </a:moveTo>
                    <a:lnTo>
                      <a:pt x="8" y="15"/>
                    </a:lnTo>
                    <a:lnTo>
                      <a:pt x="23" y="8"/>
                    </a:lnTo>
                    <a:lnTo>
                      <a:pt x="48" y="8"/>
                    </a:lnTo>
                    <a:lnTo>
                      <a:pt x="76" y="8"/>
                    </a:lnTo>
                    <a:lnTo>
                      <a:pt x="112" y="0"/>
                    </a:lnTo>
                    <a:lnTo>
                      <a:pt x="92" y="21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9" name="Freeform 267"/>
              <p:cNvSpPr>
                <a:spLocks/>
              </p:cNvSpPr>
              <p:nvPr/>
            </p:nvSpPr>
            <p:spPr bwMode="auto">
              <a:xfrm>
                <a:off x="3607" y="1289"/>
                <a:ext cx="52" cy="32"/>
              </a:xfrm>
              <a:custGeom>
                <a:avLst/>
                <a:gdLst>
                  <a:gd name="T0" fmla="*/ 0 w 105"/>
                  <a:gd name="T1" fmla="*/ 28 h 64"/>
                  <a:gd name="T2" fmla="*/ 23 w 105"/>
                  <a:gd name="T3" fmla="*/ 7 h 64"/>
                  <a:gd name="T4" fmla="*/ 65 w 105"/>
                  <a:gd name="T5" fmla="*/ 0 h 64"/>
                  <a:gd name="T6" fmla="*/ 44 w 105"/>
                  <a:gd name="T7" fmla="*/ 20 h 64"/>
                  <a:gd name="T8" fmla="*/ 97 w 105"/>
                  <a:gd name="T9" fmla="*/ 24 h 64"/>
                  <a:gd name="T10" fmla="*/ 105 w 105"/>
                  <a:gd name="T11" fmla="*/ 34 h 64"/>
                  <a:gd name="T12" fmla="*/ 51 w 105"/>
                  <a:gd name="T13" fmla="*/ 64 h 64"/>
                  <a:gd name="T14" fmla="*/ 59 w 105"/>
                  <a:gd name="T15" fmla="*/ 43 h 64"/>
                  <a:gd name="T16" fmla="*/ 25 w 105"/>
                  <a:gd name="T17" fmla="*/ 34 h 64"/>
                  <a:gd name="T18" fmla="*/ 0 w 105"/>
                  <a:gd name="T19" fmla="*/ 28 h 64"/>
                  <a:gd name="T20" fmla="*/ 0 w 105"/>
                  <a:gd name="T21" fmla="*/ 2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64">
                    <a:moveTo>
                      <a:pt x="0" y="28"/>
                    </a:moveTo>
                    <a:lnTo>
                      <a:pt x="23" y="7"/>
                    </a:lnTo>
                    <a:lnTo>
                      <a:pt x="65" y="0"/>
                    </a:lnTo>
                    <a:lnTo>
                      <a:pt x="44" y="20"/>
                    </a:lnTo>
                    <a:lnTo>
                      <a:pt x="97" y="24"/>
                    </a:lnTo>
                    <a:lnTo>
                      <a:pt x="105" y="34"/>
                    </a:lnTo>
                    <a:lnTo>
                      <a:pt x="51" y="64"/>
                    </a:lnTo>
                    <a:lnTo>
                      <a:pt x="59" y="43"/>
                    </a:lnTo>
                    <a:lnTo>
                      <a:pt x="25" y="34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0" name="Freeform 268"/>
              <p:cNvSpPr>
                <a:spLocks/>
              </p:cNvSpPr>
              <p:nvPr/>
            </p:nvSpPr>
            <p:spPr bwMode="auto">
              <a:xfrm>
                <a:off x="3627" y="1226"/>
                <a:ext cx="76" cy="47"/>
              </a:xfrm>
              <a:custGeom>
                <a:avLst/>
                <a:gdLst>
                  <a:gd name="T0" fmla="*/ 0 w 152"/>
                  <a:gd name="T1" fmla="*/ 23 h 93"/>
                  <a:gd name="T2" fmla="*/ 23 w 152"/>
                  <a:gd name="T3" fmla="*/ 2 h 93"/>
                  <a:gd name="T4" fmla="*/ 46 w 152"/>
                  <a:gd name="T5" fmla="*/ 0 h 93"/>
                  <a:gd name="T6" fmla="*/ 66 w 152"/>
                  <a:gd name="T7" fmla="*/ 11 h 93"/>
                  <a:gd name="T8" fmla="*/ 80 w 152"/>
                  <a:gd name="T9" fmla="*/ 29 h 93"/>
                  <a:gd name="T10" fmla="*/ 116 w 152"/>
                  <a:gd name="T11" fmla="*/ 40 h 93"/>
                  <a:gd name="T12" fmla="*/ 144 w 152"/>
                  <a:gd name="T13" fmla="*/ 51 h 93"/>
                  <a:gd name="T14" fmla="*/ 152 w 152"/>
                  <a:gd name="T15" fmla="*/ 74 h 93"/>
                  <a:gd name="T16" fmla="*/ 152 w 152"/>
                  <a:gd name="T17" fmla="*/ 93 h 93"/>
                  <a:gd name="T18" fmla="*/ 129 w 152"/>
                  <a:gd name="T19" fmla="*/ 82 h 93"/>
                  <a:gd name="T20" fmla="*/ 61 w 152"/>
                  <a:gd name="T21" fmla="*/ 48 h 93"/>
                  <a:gd name="T22" fmla="*/ 44 w 152"/>
                  <a:gd name="T23" fmla="*/ 30 h 93"/>
                  <a:gd name="T24" fmla="*/ 17 w 152"/>
                  <a:gd name="T25" fmla="*/ 29 h 93"/>
                  <a:gd name="T26" fmla="*/ 0 w 152"/>
                  <a:gd name="T27" fmla="*/ 23 h 93"/>
                  <a:gd name="T28" fmla="*/ 0 w 152"/>
                  <a:gd name="T29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93">
                    <a:moveTo>
                      <a:pt x="0" y="23"/>
                    </a:moveTo>
                    <a:lnTo>
                      <a:pt x="23" y="2"/>
                    </a:lnTo>
                    <a:lnTo>
                      <a:pt x="46" y="0"/>
                    </a:lnTo>
                    <a:lnTo>
                      <a:pt x="66" y="11"/>
                    </a:lnTo>
                    <a:lnTo>
                      <a:pt x="80" y="29"/>
                    </a:lnTo>
                    <a:lnTo>
                      <a:pt x="116" y="40"/>
                    </a:lnTo>
                    <a:lnTo>
                      <a:pt x="144" y="51"/>
                    </a:lnTo>
                    <a:lnTo>
                      <a:pt x="152" y="74"/>
                    </a:lnTo>
                    <a:lnTo>
                      <a:pt x="152" y="93"/>
                    </a:lnTo>
                    <a:lnTo>
                      <a:pt x="129" y="82"/>
                    </a:lnTo>
                    <a:lnTo>
                      <a:pt x="61" y="48"/>
                    </a:lnTo>
                    <a:lnTo>
                      <a:pt x="44" y="30"/>
                    </a:lnTo>
                    <a:lnTo>
                      <a:pt x="17" y="29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1" name="Freeform 269"/>
              <p:cNvSpPr>
                <a:spLocks/>
              </p:cNvSpPr>
              <p:nvPr/>
            </p:nvSpPr>
            <p:spPr bwMode="auto">
              <a:xfrm>
                <a:off x="3675" y="1273"/>
                <a:ext cx="74" cy="32"/>
              </a:xfrm>
              <a:custGeom>
                <a:avLst/>
                <a:gdLst>
                  <a:gd name="T0" fmla="*/ 0 w 148"/>
                  <a:gd name="T1" fmla="*/ 48 h 65"/>
                  <a:gd name="T2" fmla="*/ 93 w 148"/>
                  <a:gd name="T3" fmla="*/ 65 h 65"/>
                  <a:gd name="T4" fmla="*/ 131 w 148"/>
                  <a:gd name="T5" fmla="*/ 53 h 65"/>
                  <a:gd name="T6" fmla="*/ 148 w 148"/>
                  <a:gd name="T7" fmla="*/ 33 h 65"/>
                  <a:gd name="T8" fmla="*/ 143 w 148"/>
                  <a:gd name="T9" fmla="*/ 8 h 65"/>
                  <a:gd name="T10" fmla="*/ 106 w 148"/>
                  <a:gd name="T11" fmla="*/ 0 h 65"/>
                  <a:gd name="T12" fmla="*/ 80 w 148"/>
                  <a:gd name="T13" fmla="*/ 10 h 65"/>
                  <a:gd name="T14" fmla="*/ 82 w 148"/>
                  <a:gd name="T15" fmla="*/ 31 h 65"/>
                  <a:gd name="T16" fmla="*/ 30 w 148"/>
                  <a:gd name="T17" fmla="*/ 36 h 65"/>
                  <a:gd name="T18" fmla="*/ 0 w 148"/>
                  <a:gd name="T19" fmla="*/ 48 h 65"/>
                  <a:gd name="T20" fmla="*/ 0 w 148"/>
                  <a:gd name="T21" fmla="*/ 4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65">
                    <a:moveTo>
                      <a:pt x="0" y="48"/>
                    </a:moveTo>
                    <a:lnTo>
                      <a:pt x="93" y="65"/>
                    </a:lnTo>
                    <a:lnTo>
                      <a:pt x="131" y="53"/>
                    </a:lnTo>
                    <a:lnTo>
                      <a:pt x="148" y="33"/>
                    </a:lnTo>
                    <a:lnTo>
                      <a:pt x="143" y="8"/>
                    </a:lnTo>
                    <a:lnTo>
                      <a:pt x="106" y="0"/>
                    </a:lnTo>
                    <a:lnTo>
                      <a:pt x="80" y="10"/>
                    </a:lnTo>
                    <a:lnTo>
                      <a:pt x="82" y="31"/>
                    </a:lnTo>
                    <a:lnTo>
                      <a:pt x="30" y="36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2" name="Freeform 270"/>
              <p:cNvSpPr>
                <a:spLocks/>
              </p:cNvSpPr>
              <p:nvPr/>
            </p:nvSpPr>
            <p:spPr bwMode="auto">
              <a:xfrm>
                <a:off x="3592" y="1236"/>
                <a:ext cx="77" cy="28"/>
              </a:xfrm>
              <a:custGeom>
                <a:avLst/>
                <a:gdLst>
                  <a:gd name="T0" fmla="*/ 7 w 154"/>
                  <a:gd name="T1" fmla="*/ 50 h 57"/>
                  <a:gd name="T2" fmla="*/ 36 w 154"/>
                  <a:gd name="T3" fmla="*/ 55 h 57"/>
                  <a:gd name="T4" fmla="*/ 70 w 154"/>
                  <a:gd name="T5" fmla="*/ 57 h 57"/>
                  <a:gd name="T6" fmla="*/ 96 w 154"/>
                  <a:gd name="T7" fmla="*/ 51 h 57"/>
                  <a:gd name="T8" fmla="*/ 154 w 154"/>
                  <a:gd name="T9" fmla="*/ 55 h 57"/>
                  <a:gd name="T10" fmla="*/ 123 w 154"/>
                  <a:gd name="T11" fmla="*/ 46 h 57"/>
                  <a:gd name="T12" fmla="*/ 110 w 154"/>
                  <a:gd name="T13" fmla="*/ 31 h 57"/>
                  <a:gd name="T14" fmla="*/ 83 w 154"/>
                  <a:gd name="T15" fmla="*/ 31 h 57"/>
                  <a:gd name="T16" fmla="*/ 62 w 154"/>
                  <a:gd name="T17" fmla="*/ 44 h 57"/>
                  <a:gd name="T18" fmla="*/ 45 w 154"/>
                  <a:gd name="T19" fmla="*/ 44 h 57"/>
                  <a:gd name="T20" fmla="*/ 39 w 154"/>
                  <a:gd name="T21" fmla="*/ 25 h 57"/>
                  <a:gd name="T22" fmla="*/ 22 w 154"/>
                  <a:gd name="T23" fmla="*/ 15 h 57"/>
                  <a:gd name="T24" fmla="*/ 3 w 154"/>
                  <a:gd name="T25" fmla="*/ 0 h 57"/>
                  <a:gd name="T26" fmla="*/ 1 w 154"/>
                  <a:gd name="T27" fmla="*/ 19 h 57"/>
                  <a:gd name="T28" fmla="*/ 0 w 154"/>
                  <a:gd name="T29" fmla="*/ 32 h 57"/>
                  <a:gd name="T30" fmla="*/ 7 w 154"/>
                  <a:gd name="T31" fmla="*/ 50 h 57"/>
                  <a:gd name="T32" fmla="*/ 7 w 154"/>
                  <a:gd name="T33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57">
                    <a:moveTo>
                      <a:pt x="7" y="50"/>
                    </a:moveTo>
                    <a:lnTo>
                      <a:pt x="36" y="55"/>
                    </a:lnTo>
                    <a:lnTo>
                      <a:pt x="70" y="57"/>
                    </a:lnTo>
                    <a:lnTo>
                      <a:pt x="96" y="51"/>
                    </a:lnTo>
                    <a:lnTo>
                      <a:pt x="154" y="55"/>
                    </a:lnTo>
                    <a:lnTo>
                      <a:pt x="123" y="46"/>
                    </a:lnTo>
                    <a:lnTo>
                      <a:pt x="110" y="31"/>
                    </a:lnTo>
                    <a:lnTo>
                      <a:pt x="83" y="31"/>
                    </a:lnTo>
                    <a:lnTo>
                      <a:pt x="62" y="44"/>
                    </a:lnTo>
                    <a:lnTo>
                      <a:pt x="45" y="44"/>
                    </a:lnTo>
                    <a:lnTo>
                      <a:pt x="39" y="25"/>
                    </a:lnTo>
                    <a:lnTo>
                      <a:pt x="22" y="15"/>
                    </a:lnTo>
                    <a:lnTo>
                      <a:pt x="3" y="0"/>
                    </a:lnTo>
                    <a:lnTo>
                      <a:pt x="1" y="19"/>
                    </a:lnTo>
                    <a:lnTo>
                      <a:pt x="0" y="32"/>
                    </a:lnTo>
                    <a:lnTo>
                      <a:pt x="7" y="50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3" name="Freeform 271"/>
              <p:cNvSpPr>
                <a:spLocks/>
              </p:cNvSpPr>
              <p:nvPr/>
            </p:nvSpPr>
            <p:spPr bwMode="auto">
              <a:xfrm>
                <a:off x="3647" y="1271"/>
                <a:ext cx="60" cy="17"/>
              </a:xfrm>
              <a:custGeom>
                <a:avLst/>
                <a:gdLst>
                  <a:gd name="T0" fmla="*/ 74 w 120"/>
                  <a:gd name="T1" fmla="*/ 0 h 35"/>
                  <a:gd name="T2" fmla="*/ 120 w 120"/>
                  <a:gd name="T3" fmla="*/ 35 h 35"/>
                  <a:gd name="T4" fmla="*/ 85 w 120"/>
                  <a:gd name="T5" fmla="*/ 31 h 35"/>
                  <a:gd name="T6" fmla="*/ 44 w 120"/>
                  <a:gd name="T7" fmla="*/ 31 h 35"/>
                  <a:gd name="T8" fmla="*/ 72 w 120"/>
                  <a:gd name="T9" fmla="*/ 14 h 35"/>
                  <a:gd name="T10" fmla="*/ 49 w 120"/>
                  <a:gd name="T11" fmla="*/ 12 h 35"/>
                  <a:gd name="T12" fmla="*/ 0 w 120"/>
                  <a:gd name="T13" fmla="*/ 21 h 35"/>
                  <a:gd name="T14" fmla="*/ 49 w 120"/>
                  <a:gd name="T15" fmla="*/ 0 h 35"/>
                  <a:gd name="T16" fmla="*/ 74 w 120"/>
                  <a:gd name="T17" fmla="*/ 0 h 35"/>
                  <a:gd name="T18" fmla="*/ 74 w 12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35">
                    <a:moveTo>
                      <a:pt x="74" y="0"/>
                    </a:moveTo>
                    <a:lnTo>
                      <a:pt x="120" y="35"/>
                    </a:lnTo>
                    <a:lnTo>
                      <a:pt x="85" y="31"/>
                    </a:lnTo>
                    <a:lnTo>
                      <a:pt x="44" y="31"/>
                    </a:lnTo>
                    <a:lnTo>
                      <a:pt x="72" y="14"/>
                    </a:lnTo>
                    <a:lnTo>
                      <a:pt x="49" y="12"/>
                    </a:lnTo>
                    <a:lnTo>
                      <a:pt x="0" y="21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4" name="Freeform 272"/>
              <p:cNvSpPr>
                <a:spLocks/>
              </p:cNvSpPr>
              <p:nvPr/>
            </p:nvSpPr>
            <p:spPr bwMode="auto">
              <a:xfrm>
                <a:off x="3688" y="1233"/>
                <a:ext cx="92" cy="42"/>
              </a:xfrm>
              <a:custGeom>
                <a:avLst/>
                <a:gdLst>
                  <a:gd name="T0" fmla="*/ 0 w 182"/>
                  <a:gd name="T1" fmla="*/ 0 h 84"/>
                  <a:gd name="T2" fmla="*/ 45 w 182"/>
                  <a:gd name="T3" fmla="*/ 35 h 84"/>
                  <a:gd name="T4" fmla="*/ 55 w 182"/>
                  <a:gd name="T5" fmla="*/ 63 h 84"/>
                  <a:gd name="T6" fmla="*/ 64 w 182"/>
                  <a:gd name="T7" fmla="*/ 52 h 84"/>
                  <a:gd name="T8" fmla="*/ 131 w 182"/>
                  <a:gd name="T9" fmla="*/ 54 h 84"/>
                  <a:gd name="T10" fmla="*/ 182 w 182"/>
                  <a:gd name="T11" fmla="*/ 84 h 84"/>
                  <a:gd name="T12" fmla="*/ 180 w 182"/>
                  <a:gd name="T13" fmla="*/ 71 h 84"/>
                  <a:gd name="T14" fmla="*/ 155 w 182"/>
                  <a:gd name="T15" fmla="*/ 42 h 84"/>
                  <a:gd name="T16" fmla="*/ 127 w 182"/>
                  <a:gd name="T17" fmla="*/ 42 h 84"/>
                  <a:gd name="T18" fmla="*/ 66 w 182"/>
                  <a:gd name="T19" fmla="*/ 44 h 84"/>
                  <a:gd name="T20" fmla="*/ 58 w 182"/>
                  <a:gd name="T21" fmla="*/ 33 h 84"/>
                  <a:gd name="T22" fmla="*/ 11 w 182"/>
                  <a:gd name="T23" fmla="*/ 0 h 84"/>
                  <a:gd name="T24" fmla="*/ 0 w 182"/>
                  <a:gd name="T25" fmla="*/ 0 h 84"/>
                  <a:gd name="T26" fmla="*/ 0 w 182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84">
                    <a:moveTo>
                      <a:pt x="0" y="0"/>
                    </a:moveTo>
                    <a:lnTo>
                      <a:pt x="45" y="35"/>
                    </a:lnTo>
                    <a:lnTo>
                      <a:pt x="55" y="63"/>
                    </a:lnTo>
                    <a:lnTo>
                      <a:pt x="64" y="52"/>
                    </a:lnTo>
                    <a:lnTo>
                      <a:pt x="131" y="54"/>
                    </a:lnTo>
                    <a:lnTo>
                      <a:pt x="182" y="84"/>
                    </a:lnTo>
                    <a:lnTo>
                      <a:pt x="180" y="71"/>
                    </a:lnTo>
                    <a:lnTo>
                      <a:pt x="155" y="42"/>
                    </a:lnTo>
                    <a:lnTo>
                      <a:pt x="127" y="42"/>
                    </a:lnTo>
                    <a:lnTo>
                      <a:pt x="66" y="44"/>
                    </a:lnTo>
                    <a:lnTo>
                      <a:pt x="58" y="3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5" name="Freeform 273"/>
              <p:cNvSpPr>
                <a:spLocks/>
              </p:cNvSpPr>
              <p:nvPr/>
            </p:nvSpPr>
            <p:spPr bwMode="auto">
              <a:xfrm>
                <a:off x="3734" y="1257"/>
                <a:ext cx="44" cy="82"/>
              </a:xfrm>
              <a:custGeom>
                <a:avLst/>
                <a:gdLst>
                  <a:gd name="T0" fmla="*/ 21 w 87"/>
                  <a:gd name="T1" fmla="*/ 4 h 163"/>
                  <a:gd name="T2" fmla="*/ 57 w 87"/>
                  <a:gd name="T3" fmla="*/ 28 h 163"/>
                  <a:gd name="T4" fmla="*/ 63 w 87"/>
                  <a:gd name="T5" fmla="*/ 64 h 163"/>
                  <a:gd name="T6" fmla="*/ 59 w 87"/>
                  <a:gd name="T7" fmla="*/ 118 h 163"/>
                  <a:gd name="T8" fmla="*/ 76 w 87"/>
                  <a:gd name="T9" fmla="*/ 118 h 163"/>
                  <a:gd name="T10" fmla="*/ 76 w 87"/>
                  <a:gd name="T11" fmla="*/ 72 h 163"/>
                  <a:gd name="T12" fmla="*/ 87 w 87"/>
                  <a:gd name="T13" fmla="*/ 127 h 163"/>
                  <a:gd name="T14" fmla="*/ 72 w 87"/>
                  <a:gd name="T15" fmla="*/ 161 h 163"/>
                  <a:gd name="T16" fmla="*/ 26 w 87"/>
                  <a:gd name="T17" fmla="*/ 163 h 163"/>
                  <a:gd name="T18" fmla="*/ 42 w 87"/>
                  <a:gd name="T19" fmla="*/ 131 h 163"/>
                  <a:gd name="T20" fmla="*/ 51 w 87"/>
                  <a:gd name="T21" fmla="*/ 82 h 163"/>
                  <a:gd name="T22" fmla="*/ 51 w 87"/>
                  <a:gd name="T23" fmla="*/ 30 h 163"/>
                  <a:gd name="T24" fmla="*/ 0 w 87"/>
                  <a:gd name="T25" fmla="*/ 0 h 163"/>
                  <a:gd name="T26" fmla="*/ 21 w 87"/>
                  <a:gd name="T27" fmla="*/ 4 h 163"/>
                  <a:gd name="T28" fmla="*/ 21 w 87"/>
                  <a:gd name="T29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63">
                    <a:moveTo>
                      <a:pt x="21" y="4"/>
                    </a:moveTo>
                    <a:lnTo>
                      <a:pt x="57" y="28"/>
                    </a:lnTo>
                    <a:lnTo>
                      <a:pt x="63" y="64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76" y="72"/>
                    </a:lnTo>
                    <a:lnTo>
                      <a:pt x="87" y="127"/>
                    </a:lnTo>
                    <a:lnTo>
                      <a:pt x="72" y="161"/>
                    </a:lnTo>
                    <a:lnTo>
                      <a:pt x="26" y="163"/>
                    </a:lnTo>
                    <a:lnTo>
                      <a:pt x="42" y="131"/>
                    </a:lnTo>
                    <a:lnTo>
                      <a:pt x="51" y="82"/>
                    </a:lnTo>
                    <a:lnTo>
                      <a:pt x="51" y="30"/>
                    </a:lnTo>
                    <a:lnTo>
                      <a:pt x="0" y="0"/>
                    </a:lnTo>
                    <a:lnTo>
                      <a:pt x="21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6" name="Freeform 274"/>
              <p:cNvSpPr>
                <a:spLocks/>
              </p:cNvSpPr>
              <p:nvPr/>
            </p:nvSpPr>
            <p:spPr bwMode="auto">
              <a:xfrm>
                <a:off x="3738" y="1344"/>
                <a:ext cx="45" cy="18"/>
              </a:xfrm>
              <a:custGeom>
                <a:avLst/>
                <a:gdLst>
                  <a:gd name="T0" fmla="*/ 65 w 92"/>
                  <a:gd name="T1" fmla="*/ 2 h 36"/>
                  <a:gd name="T2" fmla="*/ 33 w 92"/>
                  <a:gd name="T3" fmla="*/ 0 h 36"/>
                  <a:gd name="T4" fmla="*/ 10 w 92"/>
                  <a:gd name="T5" fmla="*/ 9 h 36"/>
                  <a:gd name="T6" fmla="*/ 0 w 92"/>
                  <a:gd name="T7" fmla="*/ 17 h 36"/>
                  <a:gd name="T8" fmla="*/ 6 w 92"/>
                  <a:gd name="T9" fmla="*/ 28 h 36"/>
                  <a:gd name="T10" fmla="*/ 27 w 92"/>
                  <a:gd name="T11" fmla="*/ 34 h 36"/>
                  <a:gd name="T12" fmla="*/ 92 w 92"/>
                  <a:gd name="T13" fmla="*/ 36 h 36"/>
                  <a:gd name="T14" fmla="*/ 88 w 92"/>
                  <a:gd name="T15" fmla="*/ 15 h 36"/>
                  <a:gd name="T16" fmla="*/ 65 w 92"/>
                  <a:gd name="T17" fmla="*/ 2 h 36"/>
                  <a:gd name="T18" fmla="*/ 65 w 92"/>
                  <a:gd name="T1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36">
                    <a:moveTo>
                      <a:pt x="65" y="2"/>
                    </a:moveTo>
                    <a:lnTo>
                      <a:pt x="33" y="0"/>
                    </a:lnTo>
                    <a:lnTo>
                      <a:pt x="10" y="9"/>
                    </a:lnTo>
                    <a:lnTo>
                      <a:pt x="0" y="17"/>
                    </a:lnTo>
                    <a:lnTo>
                      <a:pt x="6" y="28"/>
                    </a:lnTo>
                    <a:lnTo>
                      <a:pt x="27" y="34"/>
                    </a:lnTo>
                    <a:lnTo>
                      <a:pt x="92" y="36"/>
                    </a:lnTo>
                    <a:lnTo>
                      <a:pt x="88" y="15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7" name="Freeform 275"/>
              <p:cNvSpPr>
                <a:spLocks/>
              </p:cNvSpPr>
              <p:nvPr/>
            </p:nvSpPr>
            <p:spPr bwMode="auto">
              <a:xfrm>
                <a:off x="3461" y="1303"/>
                <a:ext cx="296" cy="53"/>
              </a:xfrm>
              <a:custGeom>
                <a:avLst/>
                <a:gdLst>
                  <a:gd name="T0" fmla="*/ 578 w 591"/>
                  <a:gd name="T1" fmla="*/ 70 h 107"/>
                  <a:gd name="T2" fmla="*/ 559 w 591"/>
                  <a:gd name="T3" fmla="*/ 72 h 107"/>
                  <a:gd name="T4" fmla="*/ 548 w 591"/>
                  <a:gd name="T5" fmla="*/ 80 h 107"/>
                  <a:gd name="T6" fmla="*/ 542 w 591"/>
                  <a:gd name="T7" fmla="*/ 88 h 107"/>
                  <a:gd name="T8" fmla="*/ 534 w 591"/>
                  <a:gd name="T9" fmla="*/ 97 h 107"/>
                  <a:gd name="T10" fmla="*/ 502 w 591"/>
                  <a:gd name="T11" fmla="*/ 99 h 107"/>
                  <a:gd name="T12" fmla="*/ 443 w 591"/>
                  <a:gd name="T13" fmla="*/ 99 h 107"/>
                  <a:gd name="T14" fmla="*/ 384 w 591"/>
                  <a:gd name="T15" fmla="*/ 101 h 107"/>
                  <a:gd name="T16" fmla="*/ 255 w 591"/>
                  <a:gd name="T17" fmla="*/ 107 h 107"/>
                  <a:gd name="T18" fmla="*/ 166 w 591"/>
                  <a:gd name="T19" fmla="*/ 107 h 107"/>
                  <a:gd name="T20" fmla="*/ 110 w 591"/>
                  <a:gd name="T21" fmla="*/ 105 h 107"/>
                  <a:gd name="T22" fmla="*/ 110 w 591"/>
                  <a:gd name="T23" fmla="*/ 91 h 107"/>
                  <a:gd name="T24" fmla="*/ 118 w 591"/>
                  <a:gd name="T25" fmla="*/ 97 h 107"/>
                  <a:gd name="T26" fmla="*/ 150 w 591"/>
                  <a:gd name="T27" fmla="*/ 101 h 107"/>
                  <a:gd name="T28" fmla="*/ 228 w 591"/>
                  <a:gd name="T29" fmla="*/ 101 h 107"/>
                  <a:gd name="T30" fmla="*/ 312 w 591"/>
                  <a:gd name="T31" fmla="*/ 97 h 107"/>
                  <a:gd name="T32" fmla="*/ 88 w 591"/>
                  <a:gd name="T33" fmla="*/ 86 h 107"/>
                  <a:gd name="T34" fmla="*/ 25 w 591"/>
                  <a:gd name="T35" fmla="*/ 88 h 107"/>
                  <a:gd name="T36" fmla="*/ 0 w 591"/>
                  <a:gd name="T37" fmla="*/ 80 h 107"/>
                  <a:gd name="T38" fmla="*/ 0 w 591"/>
                  <a:gd name="T39" fmla="*/ 65 h 107"/>
                  <a:gd name="T40" fmla="*/ 4 w 591"/>
                  <a:gd name="T41" fmla="*/ 44 h 107"/>
                  <a:gd name="T42" fmla="*/ 29 w 591"/>
                  <a:gd name="T43" fmla="*/ 29 h 107"/>
                  <a:gd name="T44" fmla="*/ 12 w 591"/>
                  <a:gd name="T45" fmla="*/ 46 h 107"/>
                  <a:gd name="T46" fmla="*/ 8 w 591"/>
                  <a:gd name="T47" fmla="*/ 63 h 107"/>
                  <a:gd name="T48" fmla="*/ 15 w 591"/>
                  <a:gd name="T49" fmla="*/ 76 h 107"/>
                  <a:gd name="T50" fmla="*/ 44 w 591"/>
                  <a:gd name="T51" fmla="*/ 65 h 107"/>
                  <a:gd name="T52" fmla="*/ 86 w 591"/>
                  <a:gd name="T53" fmla="*/ 59 h 107"/>
                  <a:gd name="T54" fmla="*/ 145 w 591"/>
                  <a:gd name="T55" fmla="*/ 51 h 107"/>
                  <a:gd name="T56" fmla="*/ 226 w 591"/>
                  <a:gd name="T57" fmla="*/ 23 h 107"/>
                  <a:gd name="T58" fmla="*/ 274 w 591"/>
                  <a:gd name="T59" fmla="*/ 0 h 107"/>
                  <a:gd name="T60" fmla="*/ 264 w 591"/>
                  <a:gd name="T61" fmla="*/ 19 h 107"/>
                  <a:gd name="T62" fmla="*/ 280 w 591"/>
                  <a:gd name="T63" fmla="*/ 25 h 107"/>
                  <a:gd name="T64" fmla="*/ 325 w 591"/>
                  <a:gd name="T65" fmla="*/ 29 h 107"/>
                  <a:gd name="T66" fmla="*/ 282 w 591"/>
                  <a:gd name="T67" fmla="*/ 32 h 107"/>
                  <a:gd name="T68" fmla="*/ 226 w 591"/>
                  <a:gd name="T69" fmla="*/ 38 h 107"/>
                  <a:gd name="T70" fmla="*/ 148 w 591"/>
                  <a:gd name="T71" fmla="*/ 65 h 107"/>
                  <a:gd name="T72" fmla="*/ 122 w 591"/>
                  <a:gd name="T73" fmla="*/ 69 h 107"/>
                  <a:gd name="T74" fmla="*/ 167 w 591"/>
                  <a:gd name="T75" fmla="*/ 74 h 107"/>
                  <a:gd name="T76" fmla="*/ 232 w 591"/>
                  <a:gd name="T77" fmla="*/ 84 h 107"/>
                  <a:gd name="T78" fmla="*/ 285 w 591"/>
                  <a:gd name="T79" fmla="*/ 89 h 107"/>
                  <a:gd name="T80" fmla="*/ 365 w 591"/>
                  <a:gd name="T81" fmla="*/ 72 h 107"/>
                  <a:gd name="T82" fmla="*/ 293 w 591"/>
                  <a:gd name="T83" fmla="*/ 61 h 107"/>
                  <a:gd name="T84" fmla="*/ 339 w 591"/>
                  <a:gd name="T85" fmla="*/ 46 h 107"/>
                  <a:gd name="T86" fmla="*/ 377 w 591"/>
                  <a:gd name="T87" fmla="*/ 29 h 107"/>
                  <a:gd name="T88" fmla="*/ 356 w 591"/>
                  <a:gd name="T89" fmla="*/ 53 h 107"/>
                  <a:gd name="T90" fmla="*/ 382 w 591"/>
                  <a:gd name="T91" fmla="*/ 70 h 107"/>
                  <a:gd name="T92" fmla="*/ 354 w 591"/>
                  <a:gd name="T93" fmla="*/ 86 h 107"/>
                  <a:gd name="T94" fmla="*/ 388 w 591"/>
                  <a:gd name="T95" fmla="*/ 89 h 107"/>
                  <a:gd name="T96" fmla="*/ 398 w 591"/>
                  <a:gd name="T97" fmla="*/ 70 h 107"/>
                  <a:gd name="T98" fmla="*/ 455 w 591"/>
                  <a:gd name="T99" fmla="*/ 59 h 107"/>
                  <a:gd name="T100" fmla="*/ 394 w 591"/>
                  <a:gd name="T101" fmla="*/ 48 h 107"/>
                  <a:gd name="T102" fmla="*/ 464 w 591"/>
                  <a:gd name="T103" fmla="*/ 32 h 107"/>
                  <a:gd name="T104" fmla="*/ 472 w 591"/>
                  <a:gd name="T105" fmla="*/ 51 h 107"/>
                  <a:gd name="T106" fmla="*/ 512 w 591"/>
                  <a:gd name="T107" fmla="*/ 46 h 107"/>
                  <a:gd name="T108" fmla="*/ 487 w 591"/>
                  <a:gd name="T109" fmla="*/ 88 h 107"/>
                  <a:gd name="T110" fmla="*/ 533 w 591"/>
                  <a:gd name="T111" fmla="*/ 67 h 107"/>
                  <a:gd name="T112" fmla="*/ 574 w 591"/>
                  <a:gd name="T113" fmla="*/ 42 h 107"/>
                  <a:gd name="T114" fmla="*/ 591 w 591"/>
                  <a:gd name="T115" fmla="*/ 34 h 107"/>
                  <a:gd name="T116" fmla="*/ 578 w 591"/>
                  <a:gd name="T117" fmla="*/ 70 h 107"/>
                  <a:gd name="T118" fmla="*/ 578 w 591"/>
                  <a:gd name="T119" fmla="*/ 7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1" h="107">
                    <a:moveTo>
                      <a:pt x="578" y="70"/>
                    </a:moveTo>
                    <a:lnTo>
                      <a:pt x="559" y="72"/>
                    </a:lnTo>
                    <a:lnTo>
                      <a:pt x="548" y="80"/>
                    </a:lnTo>
                    <a:lnTo>
                      <a:pt x="542" y="88"/>
                    </a:lnTo>
                    <a:lnTo>
                      <a:pt x="534" y="97"/>
                    </a:lnTo>
                    <a:lnTo>
                      <a:pt x="502" y="99"/>
                    </a:lnTo>
                    <a:lnTo>
                      <a:pt x="443" y="99"/>
                    </a:lnTo>
                    <a:lnTo>
                      <a:pt x="384" y="101"/>
                    </a:lnTo>
                    <a:lnTo>
                      <a:pt x="255" y="107"/>
                    </a:lnTo>
                    <a:lnTo>
                      <a:pt x="166" y="107"/>
                    </a:lnTo>
                    <a:lnTo>
                      <a:pt x="110" y="105"/>
                    </a:lnTo>
                    <a:lnTo>
                      <a:pt x="110" y="91"/>
                    </a:lnTo>
                    <a:lnTo>
                      <a:pt x="118" y="97"/>
                    </a:lnTo>
                    <a:lnTo>
                      <a:pt x="150" y="101"/>
                    </a:lnTo>
                    <a:lnTo>
                      <a:pt x="228" y="101"/>
                    </a:lnTo>
                    <a:lnTo>
                      <a:pt x="312" y="97"/>
                    </a:lnTo>
                    <a:lnTo>
                      <a:pt x="88" y="86"/>
                    </a:lnTo>
                    <a:lnTo>
                      <a:pt x="25" y="88"/>
                    </a:lnTo>
                    <a:lnTo>
                      <a:pt x="0" y="80"/>
                    </a:lnTo>
                    <a:lnTo>
                      <a:pt x="0" y="65"/>
                    </a:lnTo>
                    <a:lnTo>
                      <a:pt x="4" y="44"/>
                    </a:lnTo>
                    <a:lnTo>
                      <a:pt x="29" y="29"/>
                    </a:lnTo>
                    <a:lnTo>
                      <a:pt x="12" y="46"/>
                    </a:lnTo>
                    <a:lnTo>
                      <a:pt x="8" y="63"/>
                    </a:lnTo>
                    <a:lnTo>
                      <a:pt x="15" y="76"/>
                    </a:lnTo>
                    <a:lnTo>
                      <a:pt x="44" y="65"/>
                    </a:lnTo>
                    <a:lnTo>
                      <a:pt x="86" y="59"/>
                    </a:lnTo>
                    <a:lnTo>
                      <a:pt x="145" y="51"/>
                    </a:lnTo>
                    <a:lnTo>
                      <a:pt x="226" y="23"/>
                    </a:lnTo>
                    <a:lnTo>
                      <a:pt x="274" y="0"/>
                    </a:lnTo>
                    <a:lnTo>
                      <a:pt x="264" y="19"/>
                    </a:lnTo>
                    <a:lnTo>
                      <a:pt x="280" y="25"/>
                    </a:lnTo>
                    <a:lnTo>
                      <a:pt x="325" y="29"/>
                    </a:lnTo>
                    <a:lnTo>
                      <a:pt x="282" y="32"/>
                    </a:lnTo>
                    <a:lnTo>
                      <a:pt x="226" y="38"/>
                    </a:lnTo>
                    <a:lnTo>
                      <a:pt x="148" y="65"/>
                    </a:lnTo>
                    <a:lnTo>
                      <a:pt x="122" y="69"/>
                    </a:lnTo>
                    <a:lnTo>
                      <a:pt x="167" y="74"/>
                    </a:lnTo>
                    <a:lnTo>
                      <a:pt x="232" y="84"/>
                    </a:lnTo>
                    <a:lnTo>
                      <a:pt x="285" y="89"/>
                    </a:lnTo>
                    <a:lnTo>
                      <a:pt x="365" y="72"/>
                    </a:lnTo>
                    <a:lnTo>
                      <a:pt x="293" y="61"/>
                    </a:lnTo>
                    <a:lnTo>
                      <a:pt x="339" y="46"/>
                    </a:lnTo>
                    <a:lnTo>
                      <a:pt x="377" y="29"/>
                    </a:lnTo>
                    <a:lnTo>
                      <a:pt x="356" y="53"/>
                    </a:lnTo>
                    <a:lnTo>
                      <a:pt x="382" y="70"/>
                    </a:lnTo>
                    <a:lnTo>
                      <a:pt x="354" y="86"/>
                    </a:lnTo>
                    <a:lnTo>
                      <a:pt x="388" y="89"/>
                    </a:lnTo>
                    <a:lnTo>
                      <a:pt x="398" y="70"/>
                    </a:lnTo>
                    <a:lnTo>
                      <a:pt x="455" y="59"/>
                    </a:lnTo>
                    <a:lnTo>
                      <a:pt x="394" y="48"/>
                    </a:lnTo>
                    <a:lnTo>
                      <a:pt x="464" y="32"/>
                    </a:lnTo>
                    <a:lnTo>
                      <a:pt x="472" y="51"/>
                    </a:lnTo>
                    <a:lnTo>
                      <a:pt x="512" y="46"/>
                    </a:lnTo>
                    <a:lnTo>
                      <a:pt x="487" y="88"/>
                    </a:lnTo>
                    <a:lnTo>
                      <a:pt x="533" y="67"/>
                    </a:lnTo>
                    <a:lnTo>
                      <a:pt x="574" y="42"/>
                    </a:lnTo>
                    <a:lnTo>
                      <a:pt x="591" y="34"/>
                    </a:lnTo>
                    <a:lnTo>
                      <a:pt x="578" y="70"/>
                    </a:lnTo>
                    <a:lnTo>
                      <a:pt x="578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8" name="Freeform 276"/>
              <p:cNvSpPr>
                <a:spLocks/>
              </p:cNvSpPr>
              <p:nvPr/>
            </p:nvSpPr>
            <p:spPr bwMode="auto">
              <a:xfrm>
                <a:off x="3469" y="1260"/>
                <a:ext cx="127" cy="61"/>
              </a:xfrm>
              <a:custGeom>
                <a:avLst/>
                <a:gdLst>
                  <a:gd name="T0" fmla="*/ 227 w 255"/>
                  <a:gd name="T1" fmla="*/ 24 h 121"/>
                  <a:gd name="T2" fmla="*/ 162 w 255"/>
                  <a:gd name="T3" fmla="*/ 41 h 121"/>
                  <a:gd name="T4" fmla="*/ 128 w 255"/>
                  <a:gd name="T5" fmla="*/ 62 h 121"/>
                  <a:gd name="T6" fmla="*/ 97 w 255"/>
                  <a:gd name="T7" fmla="*/ 68 h 121"/>
                  <a:gd name="T8" fmla="*/ 50 w 255"/>
                  <a:gd name="T9" fmla="*/ 91 h 121"/>
                  <a:gd name="T10" fmla="*/ 0 w 255"/>
                  <a:gd name="T11" fmla="*/ 121 h 121"/>
                  <a:gd name="T12" fmla="*/ 21 w 255"/>
                  <a:gd name="T13" fmla="*/ 98 h 121"/>
                  <a:gd name="T14" fmla="*/ 67 w 255"/>
                  <a:gd name="T15" fmla="*/ 74 h 121"/>
                  <a:gd name="T16" fmla="*/ 126 w 255"/>
                  <a:gd name="T17" fmla="*/ 51 h 121"/>
                  <a:gd name="T18" fmla="*/ 187 w 255"/>
                  <a:gd name="T19" fmla="*/ 28 h 121"/>
                  <a:gd name="T20" fmla="*/ 255 w 255"/>
                  <a:gd name="T21" fmla="*/ 0 h 121"/>
                  <a:gd name="T22" fmla="*/ 227 w 255"/>
                  <a:gd name="T23" fmla="*/ 24 h 121"/>
                  <a:gd name="T24" fmla="*/ 227 w 255"/>
                  <a:gd name="T25" fmla="*/ 2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5" h="121">
                    <a:moveTo>
                      <a:pt x="227" y="24"/>
                    </a:moveTo>
                    <a:lnTo>
                      <a:pt x="162" y="41"/>
                    </a:lnTo>
                    <a:lnTo>
                      <a:pt x="128" y="62"/>
                    </a:lnTo>
                    <a:lnTo>
                      <a:pt x="97" y="68"/>
                    </a:lnTo>
                    <a:lnTo>
                      <a:pt x="50" y="91"/>
                    </a:lnTo>
                    <a:lnTo>
                      <a:pt x="0" y="121"/>
                    </a:lnTo>
                    <a:lnTo>
                      <a:pt x="21" y="98"/>
                    </a:lnTo>
                    <a:lnTo>
                      <a:pt x="67" y="74"/>
                    </a:lnTo>
                    <a:lnTo>
                      <a:pt x="126" y="51"/>
                    </a:lnTo>
                    <a:lnTo>
                      <a:pt x="187" y="28"/>
                    </a:lnTo>
                    <a:lnTo>
                      <a:pt x="255" y="0"/>
                    </a:lnTo>
                    <a:lnTo>
                      <a:pt x="227" y="24"/>
                    </a:lnTo>
                    <a:lnTo>
                      <a:pt x="22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9" name="Freeform 277"/>
              <p:cNvSpPr>
                <a:spLocks/>
              </p:cNvSpPr>
              <p:nvPr/>
            </p:nvSpPr>
            <p:spPr bwMode="auto">
              <a:xfrm>
                <a:off x="3406" y="1306"/>
                <a:ext cx="83" cy="38"/>
              </a:xfrm>
              <a:custGeom>
                <a:avLst/>
                <a:gdLst>
                  <a:gd name="T0" fmla="*/ 165 w 165"/>
                  <a:gd name="T1" fmla="*/ 0 h 76"/>
                  <a:gd name="T2" fmla="*/ 135 w 165"/>
                  <a:gd name="T3" fmla="*/ 2 h 76"/>
                  <a:gd name="T4" fmla="*/ 87 w 165"/>
                  <a:gd name="T5" fmla="*/ 11 h 76"/>
                  <a:gd name="T6" fmla="*/ 63 w 165"/>
                  <a:gd name="T7" fmla="*/ 11 h 76"/>
                  <a:gd name="T8" fmla="*/ 32 w 165"/>
                  <a:gd name="T9" fmla="*/ 17 h 76"/>
                  <a:gd name="T10" fmla="*/ 15 w 165"/>
                  <a:gd name="T11" fmla="*/ 30 h 76"/>
                  <a:gd name="T12" fmla="*/ 2 w 165"/>
                  <a:gd name="T13" fmla="*/ 44 h 76"/>
                  <a:gd name="T14" fmla="*/ 0 w 165"/>
                  <a:gd name="T15" fmla="*/ 61 h 76"/>
                  <a:gd name="T16" fmla="*/ 6 w 165"/>
                  <a:gd name="T17" fmla="*/ 72 h 76"/>
                  <a:gd name="T18" fmla="*/ 36 w 165"/>
                  <a:gd name="T19" fmla="*/ 76 h 76"/>
                  <a:gd name="T20" fmla="*/ 87 w 165"/>
                  <a:gd name="T21" fmla="*/ 74 h 76"/>
                  <a:gd name="T22" fmla="*/ 123 w 165"/>
                  <a:gd name="T23" fmla="*/ 74 h 76"/>
                  <a:gd name="T24" fmla="*/ 108 w 165"/>
                  <a:gd name="T25" fmla="*/ 66 h 76"/>
                  <a:gd name="T26" fmla="*/ 80 w 165"/>
                  <a:gd name="T27" fmla="*/ 66 h 76"/>
                  <a:gd name="T28" fmla="*/ 70 w 165"/>
                  <a:gd name="T29" fmla="*/ 57 h 76"/>
                  <a:gd name="T30" fmla="*/ 57 w 165"/>
                  <a:gd name="T31" fmla="*/ 64 h 76"/>
                  <a:gd name="T32" fmla="*/ 28 w 165"/>
                  <a:gd name="T33" fmla="*/ 66 h 76"/>
                  <a:gd name="T34" fmla="*/ 13 w 165"/>
                  <a:gd name="T35" fmla="*/ 64 h 76"/>
                  <a:gd name="T36" fmla="*/ 9 w 165"/>
                  <a:gd name="T37" fmla="*/ 51 h 76"/>
                  <a:gd name="T38" fmla="*/ 28 w 165"/>
                  <a:gd name="T39" fmla="*/ 28 h 76"/>
                  <a:gd name="T40" fmla="*/ 47 w 165"/>
                  <a:gd name="T41" fmla="*/ 21 h 76"/>
                  <a:gd name="T42" fmla="*/ 91 w 165"/>
                  <a:gd name="T43" fmla="*/ 21 h 76"/>
                  <a:gd name="T44" fmla="*/ 104 w 165"/>
                  <a:gd name="T45" fmla="*/ 21 h 76"/>
                  <a:gd name="T46" fmla="*/ 118 w 165"/>
                  <a:gd name="T47" fmla="*/ 15 h 76"/>
                  <a:gd name="T48" fmla="*/ 156 w 165"/>
                  <a:gd name="T49" fmla="*/ 7 h 76"/>
                  <a:gd name="T50" fmla="*/ 165 w 165"/>
                  <a:gd name="T51" fmla="*/ 0 h 76"/>
                  <a:gd name="T52" fmla="*/ 165 w 165"/>
                  <a:gd name="T5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" h="76">
                    <a:moveTo>
                      <a:pt x="165" y="0"/>
                    </a:moveTo>
                    <a:lnTo>
                      <a:pt x="135" y="2"/>
                    </a:lnTo>
                    <a:lnTo>
                      <a:pt x="87" y="11"/>
                    </a:lnTo>
                    <a:lnTo>
                      <a:pt x="63" y="11"/>
                    </a:lnTo>
                    <a:lnTo>
                      <a:pt x="32" y="17"/>
                    </a:lnTo>
                    <a:lnTo>
                      <a:pt x="15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6" y="72"/>
                    </a:lnTo>
                    <a:lnTo>
                      <a:pt x="36" y="76"/>
                    </a:lnTo>
                    <a:lnTo>
                      <a:pt x="87" y="74"/>
                    </a:lnTo>
                    <a:lnTo>
                      <a:pt x="123" y="74"/>
                    </a:lnTo>
                    <a:lnTo>
                      <a:pt x="108" y="66"/>
                    </a:lnTo>
                    <a:lnTo>
                      <a:pt x="80" y="66"/>
                    </a:lnTo>
                    <a:lnTo>
                      <a:pt x="70" y="57"/>
                    </a:lnTo>
                    <a:lnTo>
                      <a:pt x="57" y="64"/>
                    </a:lnTo>
                    <a:lnTo>
                      <a:pt x="28" y="66"/>
                    </a:lnTo>
                    <a:lnTo>
                      <a:pt x="13" y="64"/>
                    </a:lnTo>
                    <a:lnTo>
                      <a:pt x="9" y="51"/>
                    </a:lnTo>
                    <a:lnTo>
                      <a:pt x="28" y="28"/>
                    </a:lnTo>
                    <a:lnTo>
                      <a:pt x="47" y="21"/>
                    </a:lnTo>
                    <a:lnTo>
                      <a:pt x="91" y="21"/>
                    </a:lnTo>
                    <a:lnTo>
                      <a:pt x="104" y="21"/>
                    </a:lnTo>
                    <a:lnTo>
                      <a:pt x="118" y="15"/>
                    </a:lnTo>
                    <a:lnTo>
                      <a:pt x="156" y="7"/>
                    </a:lnTo>
                    <a:lnTo>
                      <a:pt x="165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0" name="Freeform 278"/>
              <p:cNvSpPr>
                <a:spLocks/>
              </p:cNvSpPr>
              <p:nvPr/>
            </p:nvSpPr>
            <p:spPr bwMode="auto">
              <a:xfrm>
                <a:off x="3509" y="1342"/>
                <a:ext cx="46" cy="12"/>
              </a:xfrm>
              <a:custGeom>
                <a:avLst/>
                <a:gdLst>
                  <a:gd name="T0" fmla="*/ 23 w 93"/>
                  <a:gd name="T1" fmla="*/ 10 h 25"/>
                  <a:gd name="T2" fmla="*/ 23 w 93"/>
                  <a:gd name="T3" fmla="*/ 17 h 25"/>
                  <a:gd name="T4" fmla="*/ 93 w 93"/>
                  <a:gd name="T5" fmla="*/ 25 h 25"/>
                  <a:gd name="T6" fmla="*/ 17 w 93"/>
                  <a:gd name="T7" fmla="*/ 23 h 25"/>
                  <a:gd name="T8" fmla="*/ 6 w 93"/>
                  <a:gd name="T9" fmla="*/ 17 h 25"/>
                  <a:gd name="T10" fmla="*/ 0 w 93"/>
                  <a:gd name="T11" fmla="*/ 0 h 25"/>
                  <a:gd name="T12" fmla="*/ 25 w 93"/>
                  <a:gd name="T13" fmla="*/ 0 h 25"/>
                  <a:gd name="T14" fmla="*/ 23 w 93"/>
                  <a:gd name="T15" fmla="*/ 10 h 25"/>
                  <a:gd name="T16" fmla="*/ 23 w 93"/>
                  <a:gd name="T17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5">
                    <a:moveTo>
                      <a:pt x="23" y="10"/>
                    </a:moveTo>
                    <a:lnTo>
                      <a:pt x="23" y="17"/>
                    </a:lnTo>
                    <a:lnTo>
                      <a:pt x="93" y="25"/>
                    </a:lnTo>
                    <a:lnTo>
                      <a:pt x="17" y="23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7191" name="Freeform 279"/>
            <p:cNvSpPr>
              <a:spLocks/>
            </p:cNvSpPr>
            <p:nvPr/>
          </p:nvSpPr>
          <p:spPr bwMode="auto">
            <a:xfrm>
              <a:off x="3857" y="812"/>
              <a:ext cx="136" cy="156"/>
            </a:xfrm>
            <a:custGeom>
              <a:avLst/>
              <a:gdLst>
                <a:gd name="T0" fmla="*/ 136 w 136"/>
                <a:gd name="T1" fmla="*/ 0 h 156"/>
                <a:gd name="T2" fmla="*/ 36 w 136"/>
                <a:gd name="T3" fmla="*/ 68 h 156"/>
                <a:gd name="T4" fmla="*/ 8 w 136"/>
                <a:gd name="T5" fmla="*/ 124 h 156"/>
                <a:gd name="T6" fmla="*/ 0 w 136"/>
                <a:gd name="T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56">
                  <a:moveTo>
                    <a:pt x="136" y="0"/>
                  </a:moveTo>
                  <a:cubicBezTo>
                    <a:pt x="94" y="14"/>
                    <a:pt x="70" y="42"/>
                    <a:pt x="36" y="68"/>
                  </a:cubicBezTo>
                  <a:cubicBezTo>
                    <a:pt x="27" y="87"/>
                    <a:pt x="19" y="107"/>
                    <a:pt x="8" y="124"/>
                  </a:cubicBezTo>
                  <a:cubicBezTo>
                    <a:pt x="6" y="133"/>
                    <a:pt x="0" y="146"/>
                    <a:pt x="0" y="15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7192" name="AutoShape 28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25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1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1900238" y="223838"/>
            <a:ext cx="5419725" cy="833437"/>
          </a:xfrm>
          <a:prstGeom prst="rect">
            <a:avLst/>
          </a:prstGeom>
          <a:solidFill>
            <a:srgbClr val="CC9900"/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T-Account</a:t>
            </a:r>
          </a:p>
        </p:txBody>
      </p:sp>
      <p:sp>
        <p:nvSpPr>
          <p:cNvPr id="167939" name="Line 3"/>
          <p:cNvSpPr>
            <a:spLocks noChangeShapeType="1"/>
          </p:cNvSpPr>
          <p:nvPr/>
        </p:nvSpPr>
        <p:spPr bwMode="auto">
          <a:xfrm>
            <a:off x="1092200" y="2209800"/>
            <a:ext cx="711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0" name="Line 4"/>
          <p:cNvSpPr>
            <a:spLocks noChangeShapeType="1"/>
          </p:cNvSpPr>
          <p:nvPr/>
        </p:nvSpPr>
        <p:spPr bwMode="auto">
          <a:xfrm>
            <a:off x="4572000" y="2235200"/>
            <a:ext cx="0" cy="325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3276600" y="1416050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Cash</a:t>
            </a:r>
            <a:endParaRPr lang="en-US" sz="5400">
              <a:latin typeface="Times New Roman" pitchFamily="18" charset="0"/>
            </a:endParaRP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2667000" y="2286000"/>
            <a:ext cx="152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latin typeface="Times New Roman" pitchFamily="18" charset="0"/>
              </a:rPr>
              <a:t>3,750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4,300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2,900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6553200" y="2286000"/>
            <a:ext cx="152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latin typeface="Times New Roman" pitchFamily="18" charset="0"/>
              </a:rPr>
              <a:t>850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1,400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700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2,900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2552700" y="57912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Typical entries</a:t>
            </a:r>
          </a:p>
        </p:txBody>
      </p:sp>
      <p:sp>
        <p:nvSpPr>
          <p:cNvPr id="167946" name="AutoShape 1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51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 build="p" autoUpdateAnimBg="0" advAuto="1000"/>
      <p:bldP spid="167943" grpId="0" build="p" autoUpdateAnimBg="0" advAuto="1000"/>
      <p:bldP spid="1679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AutoShape 2"/>
          <p:cNvSpPr>
            <a:spLocks noChangeArrowheads="1"/>
          </p:cNvSpPr>
          <p:nvPr/>
        </p:nvSpPr>
        <p:spPr bwMode="auto">
          <a:xfrm>
            <a:off x="1371600" y="533400"/>
            <a:ext cx="6489700" cy="936625"/>
          </a:xfrm>
          <a:prstGeom prst="roundRect">
            <a:avLst>
              <a:gd name="adj" fmla="val 12495"/>
            </a:avLst>
          </a:prstGeom>
          <a:solidFill>
            <a:srgbClr val="666633"/>
          </a:solidFill>
          <a:ln w="12699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Balancing a T-Account</a:t>
            </a:r>
          </a:p>
        </p:txBody>
      </p:sp>
      <p:grpSp>
        <p:nvGrpSpPr>
          <p:cNvPr id="168964" name="Group 4"/>
          <p:cNvGrpSpPr>
            <a:grpSpLocks/>
          </p:cNvGrpSpPr>
          <p:nvPr/>
        </p:nvGrpSpPr>
        <p:grpSpPr bwMode="auto">
          <a:xfrm>
            <a:off x="3505200" y="1828800"/>
            <a:ext cx="2081213" cy="4038600"/>
            <a:chOff x="2383" y="1083"/>
            <a:chExt cx="975" cy="2150"/>
          </a:xfrm>
        </p:grpSpPr>
        <p:sp>
          <p:nvSpPr>
            <p:cNvPr id="168965" name="Freeform 5"/>
            <p:cNvSpPr>
              <a:spLocks/>
            </p:cNvSpPr>
            <p:nvPr/>
          </p:nvSpPr>
          <p:spPr bwMode="auto">
            <a:xfrm>
              <a:off x="2587" y="2169"/>
              <a:ext cx="570" cy="338"/>
            </a:xfrm>
            <a:custGeom>
              <a:avLst/>
              <a:gdLst>
                <a:gd name="T0" fmla="*/ 83 w 1138"/>
                <a:gd name="T1" fmla="*/ 78 h 677"/>
                <a:gd name="T2" fmla="*/ 152 w 1138"/>
                <a:gd name="T3" fmla="*/ 165 h 677"/>
                <a:gd name="T4" fmla="*/ 192 w 1138"/>
                <a:gd name="T5" fmla="*/ 209 h 677"/>
                <a:gd name="T6" fmla="*/ 363 w 1138"/>
                <a:gd name="T7" fmla="*/ 95 h 677"/>
                <a:gd name="T8" fmla="*/ 404 w 1138"/>
                <a:gd name="T9" fmla="*/ 97 h 677"/>
                <a:gd name="T10" fmla="*/ 627 w 1138"/>
                <a:gd name="T11" fmla="*/ 0 h 677"/>
                <a:gd name="T12" fmla="*/ 794 w 1138"/>
                <a:gd name="T13" fmla="*/ 4 h 677"/>
                <a:gd name="T14" fmla="*/ 802 w 1138"/>
                <a:gd name="T15" fmla="*/ 48 h 677"/>
                <a:gd name="T16" fmla="*/ 997 w 1138"/>
                <a:gd name="T17" fmla="*/ 145 h 677"/>
                <a:gd name="T18" fmla="*/ 1092 w 1138"/>
                <a:gd name="T19" fmla="*/ 209 h 677"/>
                <a:gd name="T20" fmla="*/ 1110 w 1138"/>
                <a:gd name="T21" fmla="*/ 207 h 677"/>
                <a:gd name="T22" fmla="*/ 1115 w 1138"/>
                <a:gd name="T23" fmla="*/ 255 h 677"/>
                <a:gd name="T24" fmla="*/ 1138 w 1138"/>
                <a:gd name="T25" fmla="*/ 361 h 677"/>
                <a:gd name="T26" fmla="*/ 1127 w 1138"/>
                <a:gd name="T27" fmla="*/ 403 h 677"/>
                <a:gd name="T28" fmla="*/ 1062 w 1138"/>
                <a:gd name="T29" fmla="*/ 435 h 677"/>
                <a:gd name="T30" fmla="*/ 1016 w 1138"/>
                <a:gd name="T31" fmla="*/ 422 h 677"/>
                <a:gd name="T32" fmla="*/ 982 w 1138"/>
                <a:gd name="T33" fmla="*/ 428 h 677"/>
                <a:gd name="T34" fmla="*/ 935 w 1138"/>
                <a:gd name="T35" fmla="*/ 413 h 677"/>
                <a:gd name="T36" fmla="*/ 971 w 1138"/>
                <a:gd name="T37" fmla="*/ 565 h 677"/>
                <a:gd name="T38" fmla="*/ 969 w 1138"/>
                <a:gd name="T39" fmla="*/ 627 h 677"/>
                <a:gd name="T40" fmla="*/ 891 w 1138"/>
                <a:gd name="T41" fmla="*/ 618 h 677"/>
                <a:gd name="T42" fmla="*/ 709 w 1138"/>
                <a:gd name="T43" fmla="*/ 644 h 677"/>
                <a:gd name="T44" fmla="*/ 547 w 1138"/>
                <a:gd name="T45" fmla="*/ 677 h 677"/>
                <a:gd name="T46" fmla="*/ 446 w 1138"/>
                <a:gd name="T47" fmla="*/ 515 h 677"/>
                <a:gd name="T48" fmla="*/ 327 w 1138"/>
                <a:gd name="T49" fmla="*/ 470 h 677"/>
                <a:gd name="T50" fmla="*/ 325 w 1138"/>
                <a:gd name="T51" fmla="*/ 367 h 677"/>
                <a:gd name="T52" fmla="*/ 256 w 1138"/>
                <a:gd name="T53" fmla="*/ 384 h 677"/>
                <a:gd name="T54" fmla="*/ 133 w 1138"/>
                <a:gd name="T55" fmla="*/ 380 h 677"/>
                <a:gd name="T56" fmla="*/ 40 w 1138"/>
                <a:gd name="T57" fmla="*/ 276 h 677"/>
                <a:gd name="T58" fmla="*/ 0 w 1138"/>
                <a:gd name="T59" fmla="*/ 133 h 677"/>
                <a:gd name="T60" fmla="*/ 83 w 1138"/>
                <a:gd name="T61" fmla="*/ 78 h 677"/>
                <a:gd name="T62" fmla="*/ 83 w 1138"/>
                <a:gd name="T63" fmla="*/ 78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8" h="677">
                  <a:moveTo>
                    <a:pt x="83" y="78"/>
                  </a:moveTo>
                  <a:lnTo>
                    <a:pt x="152" y="165"/>
                  </a:lnTo>
                  <a:lnTo>
                    <a:pt x="192" y="209"/>
                  </a:lnTo>
                  <a:lnTo>
                    <a:pt x="363" y="95"/>
                  </a:lnTo>
                  <a:lnTo>
                    <a:pt x="404" y="97"/>
                  </a:lnTo>
                  <a:lnTo>
                    <a:pt x="627" y="0"/>
                  </a:lnTo>
                  <a:lnTo>
                    <a:pt x="794" y="4"/>
                  </a:lnTo>
                  <a:lnTo>
                    <a:pt x="802" y="48"/>
                  </a:lnTo>
                  <a:lnTo>
                    <a:pt x="997" y="145"/>
                  </a:lnTo>
                  <a:lnTo>
                    <a:pt x="1092" y="209"/>
                  </a:lnTo>
                  <a:lnTo>
                    <a:pt x="1110" y="207"/>
                  </a:lnTo>
                  <a:lnTo>
                    <a:pt x="1115" y="255"/>
                  </a:lnTo>
                  <a:lnTo>
                    <a:pt x="1138" y="361"/>
                  </a:lnTo>
                  <a:lnTo>
                    <a:pt x="1127" y="403"/>
                  </a:lnTo>
                  <a:lnTo>
                    <a:pt x="1062" y="435"/>
                  </a:lnTo>
                  <a:lnTo>
                    <a:pt x="1016" y="422"/>
                  </a:lnTo>
                  <a:lnTo>
                    <a:pt x="982" y="428"/>
                  </a:lnTo>
                  <a:lnTo>
                    <a:pt x="935" y="413"/>
                  </a:lnTo>
                  <a:lnTo>
                    <a:pt x="971" y="565"/>
                  </a:lnTo>
                  <a:lnTo>
                    <a:pt x="969" y="627"/>
                  </a:lnTo>
                  <a:lnTo>
                    <a:pt x="891" y="618"/>
                  </a:lnTo>
                  <a:lnTo>
                    <a:pt x="709" y="644"/>
                  </a:lnTo>
                  <a:lnTo>
                    <a:pt x="547" y="677"/>
                  </a:lnTo>
                  <a:lnTo>
                    <a:pt x="446" y="515"/>
                  </a:lnTo>
                  <a:lnTo>
                    <a:pt x="327" y="470"/>
                  </a:lnTo>
                  <a:lnTo>
                    <a:pt x="325" y="367"/>
                  </a:lnTo>
                  <a:lnTo>
                    <a:pt x="256" y="384"/>
                  </a:lnTo>
                  <a:lnTo>
                    <a:pt x="133" y="380"/>
                  </a:lnTo>
                  <a:lnTo>
                    <a:pt x="40" y="276"/>
                  </a:lnTo>
                  <a:lnTo>
                    <a:pt x="0" y="133"/>
                  </a:lnTo>
                  <a:lnTo>
                    <a:pt x="83" y="78"/>
                  </a:lnTo>
                  <a:lnTo>
                    <a:pt x="83" y="78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6" name="Freeform 6"/>
            <p:cNvSpPr>
              <a:spLocks/>
            </p:cNvSpPr>
            <p:nvPr/>
          </p:nvSpPr>
          <p:spPr bwMode="auto">
            <a:xfrm>
              <a:off x="2526" y="2093"/>
              <a:ext cx="94" cy="106"/>
            </a:xfrm>
            <a:custGeom>
              <a:avLst/>
              <a:gdLst>
                <a:gd name="T0" fmla="*/ 6 w 188"/>
                <a:gd name="T1" fmla="*/ 21 h 211"/>
                <a:gd name="T2" fmla="*/ 0 w 188"/>
                <a:gd name="T3" fmla="*/ 34 h 211"/>
                <a:gd name="T4" fmla="*/ 29 w 188"/>
                <a:gd name="T5" fmla="*/ 122 h 211"/>
                <a:gd name="T6" fmla="*/ 154 w 188"/>
                <a:gd name="T7" fmla="*/ 211 h 211"/>
                <a:gd name="T8" fmla="*/ 188 w 188"/>
                <a:gd name="T9" fmla="*/ 205 h 211"/>
                <a:gd name="T10" fmla="*/ 188 w 188"/>
                <a:gd name="T11" fmla="*/ 125 h 211"/>
                <a:gd name="T12" fmla="*/ 162 w 188"/>
                <a:gd name="T13" fmla="*/ 61 h 211"/>
                <a:gd name="T14" fmla="*/ 99 w 188"/>
                <a:gd name="T15" fmla="*/ 46 h 211"/>
                <a:gd name="T16" fmla="*/ 72 w 188"/>
                <a:gd name="T17" fmla="*/ 0 h 211"/>
                <a:gd name="T18" fmla="*/ 61 w 188"/>
                <a:gd name="T19" fmla="*/ 7 h 211"/>
                <a:gd name="T20" fmla="*/ 72 w 188"/>
                <a:gd name="T21" fmla="*/ 66 h 211"/>
                <a:gd name="T22" fmla="*/ 25 w 188"/>
                <a:gd name="T23" fmla="*/ 6 h 211"/>
                <a:gd name="T24" fmla="*/ 6 w 188"/>
                <a:gd name="T25" fmla="*/ 21 h 211"/>
                <a:gd name="T26" fmla="*/ 6 w 188"/>
                <a:gd name="T27" fmla="*/ 2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211">
                  <a:moveTo>
                    <a:pt x="6" y="21"/>
                  </a:moveTo>
                  <a:lnTo>
                    <a:pt x="0" y="34"/>
                  </a:lnTo>
                  <a:lnTo>
                    <a:pt x="29" y="122"/>
                  </a:lnTo>
                  <a:lnTo>
                    <a:pt x="154" y="211"/>
                  </a:lnTo>
                  <a:lnTo>
                    <a:pt x="188" y="205"/>
                  </a:lnTo>
                  <a:lnTo>
                    <a:pt x="188" y="125"/>
                  </a:lnTo>
                  <a:lnTo>
                    <a:pt x="162" y="61"/>
                  </a:lnTo>
                  <a:lnTo>
                    <a:pt x="99" y="46"/>
                  </a:lnTo>
                  <a:lnTo>
                    <a:pt x="72" y="0"/>
                  </a:lnTo>
                  <a:lnTo>
                    <a:pt x="61" y="7"/>
                  </a:lnTo>
                  <a:lnTo>
                    <a:pt x="72" y="66"/>
                  </a:lnTo>
                  <a:lnTo>
                    <a:pt x="25" y="6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E5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7" name="Freeform 7"/>
            <p:cNvSpPr>
              <a:spLocks/>
            </p:cNvSpPr>
            <p:nvPr/>
          </p:nvSpPr>
          <p:spPr bwMode="auto">
            <a:xfrm>
              <a:off x="2480" y="2046"/>
              <a:ext cx="124" cy="133"/>
            </a:xfrm>
            <a:custGeom>
              <a:avLst/>
              <a:gdLst>
                <a:gd name="T0" fmla="*/ 127 w 249"/>
                <a:gd name="T1" fmla="*/ 0 h 266"/>
                <a:gd name="T2" fmla="*/ 190 w 249"/>
                <a:gd name="T3" fmla="*/ 89 h 266"/>
                <a:gd name="T4" fmla="*/ 199 w 249"/>
                <a:gd name="T5" fmla="*/ 131 h 266"/>
                <a:gd name="T6" fmla="*/ 194 w 249"/>
                <a:gd name="T7" fmla="*/ 188 h 266"/>
                <a:gd name="T8" fmla="*/ 173 w 249"/>
                <a:gd name="T9" fmla="*/ 207 h 266"/>
                <a:gd name="T10" fmla="*/ 127 w 249"/>
                <a:gd name="T11" fmla="*/ 220 h 266"/>
                <a:gd name="T12" fmla="*/ 0 w 249"/>
                <a:gd name="T13" fmla="*/ 209 h 266"/>
                <a:gd name="T14" fmla="*/ 59 w 249"/>
                <a:gd name="T15" fmla="*/ 249 h 266"/>
                <a:gd name="T16" fmla="*/ 21 w 249"/>
                <a:gd name="T17" fmla="*/ 253 h 266"/>
                <a:gd name="T18" fmla="*/ 106 w 249"/>
                <a:gd name="T19" fmla="*/ 266 h 266"/>
                <a:gd name="T20" fmla="*/ 160 w 249"/>
                <a:gd name="T21" fmla="*/ 266 h 266"/>
                <a:gd name="T22" fmla="*/ 199 w 249"/>
                <a:gd name="T23" fmla="*/ 249 h 266"/>
                <a:gd name="T24" fmla="*/ 222 w 249"/>
                <a:gd name="T25" fmla="*/ 228 h 266"/>
                <a:gd name="T26" fmla="*/ 241 w 249"/>
                <a:gd name="T27" fmla="*/ 190 h 266"/>
                <a:gd name="T28" fmla="*/ 249 w 249"/>
                <a:gd name="T29" fmla="*/ 156 h 266"/>
                <a:gd name="T30" fmla="*/ 247 w 249"/>
                <a:gd name="T31" fmla="*/ 120 h 266"/>
                <a:gd name="T32" fmla="*/ 236 w 249"/>
                <a:gd name="T33" fmla="*/ 87 h 266"/>
                <a:gd name="T34" fmla="*/ 215 w 249"/>
                <a:gd name="T35" fmla="*/ 53 h 266"/>
                <a:gd name="T36" fmla="*/ 173 w 249"/>
                <a:gd name="T37" fmla="*/ 9 h 266"/>
                <a:gd name="T38" fmla="*/ 127 w 249"/>
                <a:gd name="T39" fmla="*/ 0 h 266"/>
                <a:gd name="T40" fmla="*/ 127 w 249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9" h="266">
                  <a:moveTo>
                    <a:pt x="127" y="0"/>
                  </a:moveTo>
                  <a:lnTo>
                    <a:pt x="190" y="89"/>
                  </a:lnTo>
                  <a:lnTo>
                    <a:pt x="199" y="131"/>
                  </a:lnTo>
                  <a:lnTo>
                    <a:pt x="194" y="188"/>
                  </a:lnTo>
                  <a:lnTo>
                    <a:pt x="173" y="207"/>
                  </a:lnTo>
                  <a:lnTo>
                    <a:pt x="127" y="220"/>
                  </a:lnTo>
                  <a:lnTo>
                    <a:pt x="0" y="209"/>
                  </a:lnTo>
                  <a:lnTo>
                    <a:pt x="59" y="249"/>
                  </a:lnTo>
                  <a:lnTo>
                    <a:pt x="21" y="253"/>
                  </a:lnTo>
                  <a:lnTo>
                    <a:pt x="106" y="266"/>
                  </a:lnTo>
                  <a:lnTo>
                    <a:pt x="160" y="266"/>
                  </a:lnTo>
                  <a:lnTo>
                    <a:pt x="199" y="249"/>
                  </a:lnTo>
                  <a:lnTo>
                    <a:pt x="222" y="228"/>
                  </a:lnTo>
                  <a:lnTo>
                    <a:pt x="241" y="190"/>
                  </a:lnTo>
                  <a:lnTo>
                    <a:pt x="249" y="156"/>
                  </a:lnTo>
                  <a:lnTo>
                    <a:pt x="247" y="120"/>
                  </a:lnTo>
                  <a:lnTo>
                    <a:pt x="236" y="87"/>
                  </a:lnTo>
                  <a:lnTo>
                    <a:pt x="215" y="53"/>
                  </a:lnTo>
                  <a:lnTo>
                    <a:pt x="173" y="9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E56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8" name="Freeform 8"/>
            <p:cNvSpPr>
              <a:spLocks/>
            </p:cNvSpPr>
            <p:nvPr/>
          </p:nvSpPr>
          <p:spPr bwMode="auto">
            <a:xfrm>
              <a:off x="3129" y="2881"/>
              <a:ext cx="169" cy="59"/>
            </a:xfrm>
            <a:custGeom>
              <a:avLst/>
              <a:gdLst>
                <a:gd name="T0" fmla="*/ 21 w 338"/>
                <a:gd name="T1" fmla="*/ 0 h 118"/>
                <a:gd name="T2" fmla="*/ 165 w 338"/>
                <a:gd name="T3" fmla="*/ 70 h 118"/>
                <a:gd name="T4" fmla="*/ 317 w 338"/>
                <a:gd name="T5" fmla="*/ 85 h 118"/>
                <a:gd name="T6" fmla="*/ 338 w 338"/>
                <a:gd name="T7" fmla="*/ 116 h 118"/>
                <a:gd name="T8" fmla="*/ 239 w 338"/>
                <a:gd name="T9" fmla="*/ 118 h 118"/>
                <a:gd name="T10" fmla="*/ 72 w 338"/>
                <a:gd name="T11" fmla="*/ 74 h 118"/>
                <a:gd name="T12" fmla="*/ 0 w 338"/>
                <a:gd name="T13" fmla="*/ 17 h 118"/>
                <a:gd name="T14" fmla="*/ 21 w 338"/>
                <a:gd name="T15" fmla="*/ 0 h 118"/>
                <a:gd name="T16" fmla="*/ 21 w 338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118">
                  <a:moveTo>
                    <a:pt x="21" y="0"/>
                  </a:moveTo>
                  <a:lnTo>
                    <a:pt x="165" y="70"/>
                  </a:lnTo>
                  <a:lnTo>
                    <a:pt x="317" y="85"/>
                  </a:lnTo>
                  <a:lnTo>
                    <a:pt x="338" y="116"/>
                  </a:lnTo>
                  <a:lnTo>
                    <a:pt x="239" y="118"/>
                  </a:lnTo>
                  <a:lnTo>
                    <a:pt x="72" y="74"/>
                  </a:lnTo>
                  <a:lnTo>
                    <a:pt x="0" y="17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3D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9" name="Freeform 9"/>
            <p:cNvSpPr>
              <a:spLocks/>
            </p:cNvSpPr>
            <p:nvPr/>
          </p:nvSpPr>
          <p:spPr bwMode="auto">
            <a:xfrm>
              <a:off x="2852" y="2468"/>
              <a:ext cx="400" cy="679"/>
            </a:xfrm>
            <a:custGeom>
              <a:avLst/>
              <a:gdLst>
                <a:gd name="T0" fmla="*/ 0 w 798"/>
                <a:gd name="T1" fmla="*/ 159 h 1359"/>
                <a:gd name="T2" fmla="*/ 443 w 798"/>
                <a:gd name="T3" fmla="*/ 0 h 1359"/>
                <a:gd name="T4" fmla="*/ 447 w 798"/>
                <a:gd name="T5" fmla="*/ 51 h 1359"/>
                <a:gd name="T6" fmla="*/ 473 w 798"/>
                <a:gd name="T7" fmla="*/ 55 h 1359"/>
                <a:gd name="T8" fmla="*/ 500 w 798"/>
                <a:gd name="T9" fmla="*/ 125 h 1359"/>
                <a:gd name="T10" fmla="*/ 597 w 798"/>
                <a:gd name="T11" fmla="*/ 196 h 1359"/>
                <a:gd name="T12" fmla="*/ 648 w 798"/>
                <a:gd name="T13" fmla="*/ 264 h 1359"/>
                <a:gd name="T14" fmla="*/ 657 w 798"/>
                <a:gd name="T15" fmla="*/ 298 h 1359"/>
                <a:gd name="T16" fmla="*/ 676 w 798"/>
                <a:gd name="T17" fmla="*/ 302 h 1359"/>
                <a:gd name="T18" fmla="*/ 686 w 798"/>
                <a:gd name="T19" fmla="*/ 325 h 1359"/>
                <a:gd name="T20" fmla="*/ 684 w 798"/>
                <a:gd name="T21" fmla="*/ 351 h 1359"/>
                <a:gd name="T22" fmla="*/ 701 w 798"/>
                <a:gd name="T23" fmla="*/ 388 h 1359"/>
                <a:gd name="T24" fmla="*/ 718 w 798"/>
                <a:gd name="T25" fmla="*/ 507 h 1359"/>
                <a:gd name="T26" fmla="*/ 739 w 798"/>
                <a:gd name="T27" fmla="*/ 703 h 1359"/>
                <a:gd name="T28" fmla="*/ 775 w 798"/>
                <a:gd name="T29" fmla="*/ 884 h 1359"/>
                <a:gd name="T30" fmla="*/ 798 w 798"/>
                <a:gd name="T31" fmla="*/ 908 h 1359"/>
                <a:gd name="T32" fmla="*/ 714 w 798"/>
                <a:gd name="T33" fmla="*/ 899 h 1359"/>
                <a:gd name="T34" fmla="*/ 496 w 798"/>
                <a:gd name="T35" fmla="*/ 395 h 1359"/>
                <a:gd name="T36" fmla="*/ 298 w 798"/>
                <a:gd name="T37" fmla="*/ 376 h 1359"/>
                <a:gd name="T38" fmla="*/ 245 w 798"/>
                <a:gd name="T39" fmla="*/ 469 h 1359"/>
                <a:gd name="T40" fmla="*/ 236 w 798"/>
                <a:gd name="T41" fmla="*/ 663 h 1359"/>
                <a:gd name="T42" fmla="*/ 215 w 798"/>
                <a:gd name="T43" fmla="*/ 798 h 1359"/>
                <a:gd name="T44" fmla="*/ 217 w 798"/>
                <a:gd name="T45" fmla="*/ 834 h 1359"/>
                <a:gd name="T46" fmla="*/ 220 w 798"/>
                <a:gd name="T47" fmla="*/ 939 h 1359"/>
                <a:gd name="T48" fmla="*/ 245 w 798"/>
                <a:gd name="T49" fmla="*/ 1114 h 1359"/>
                <a:gd name="T50" fmla="*/ 277 w 798"/>
                <a:gd name="T51" fmla="*/ 1355 h 1359"/>
                <a:gd name="T52" fmla="*/ 205 w 798"/>
                <a:gd name="T53" fmla="*/ 1359 h 1359"/>
                <a:gd name="T54" fmla="*/ 158 w 798"/>
                <a:gd name="T55" fmla="*/ 1330 h 1359"/>
                <a:gd name="T56" fmla="*/ 106 w 798"/>
                <a:gd name="T57" fmla="*/ 1167 h 1359"/>
                <a:gd name="T58" fmla="*/ 55 w 798"/>
                <a:gd name="T59" fmla="*/ 684 h 1359"/>
                <a:gd name="T60" fmla="*/ 7 w 798"/>
                <a:gd name="T61" fmla="*/ 199 h 1359"/>
                <a:gd name="T62" fmla="*/ 0 w 798"/>
                <a:gd name="T63" fmla="*/ 159 h 1359"/>
                <a:gd name="T64" fmla="*/ 0 w 798"/>
                <a:gd name="T65" fmla="*/ 15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8" h="1359">
                  <a:moveTo>
                    <a:pt x="0" y="159"/>
                  </a:moveTo>
                  <a:lnTo>
                    <a:pt x="443" y="0"/>
                  </a:lnTo>
                  <a:lnTo>
                    <a:pt x="447" y="51"/>
                  </a:lnTo>
                  <a:lnTo>
                    <a:pt x="473" y="55"/>
                  </a:lnTo>
                  <a:lnTo>
                    <a:pt x="500" y="125"/>
                  </a:lnTo>
                  <a:lnTo>
                    <a:pt x="597" y="196"/>
                  </a:lnTo>
                  <a:lnTo>
                    <a:pt x="648" y="264"/>
                  </a:lnTo>
                  <a:lnTo>
                    <a:pt x="657" y="298"/>
                  </a:lnTo>
                  <a:lnTo>
                    <a:pt x="676" y="302"/>
                  </a:lnTo>
                  <a:lnTo>
                    <a:pt x="686" y="325"/>
                  </a:lnTo>
                  <a:lnTo>
                    <a:pt x="684" y="351"/>
                  </a:lnTo>
                  <a:lnTo>
                    <a:pt x="701" y="388"/>
                  </a:lnTo>
                  <a:lnTo>
                    <a:pt x="718" y="507"/>
                  </a:lnTo>
                  <a:lnTo>
                    <a:pt x="739" y="703"/>
                  </a:lnTo>
                  <a:lnTo>
                    <a:pt x="775" y="884"/>
                  </a:lnTo>
                  <a:lnTo>
                    <a:pt x="798" y="908"/>
                  </a:lnTo>
                  <a:lnTo>
                    <a:pt x="714" y="899"/>
                  </a:lnTo>
                  <a:lnTo>
                    <a:pt x="496" y="395"/>
                  </a:lnTo>
                  <a:lnTo>
                    <a:pt x="298" y="376"/>
                  </a:lnTo>
                  <a:lnTo>
                    <a:pt x="245" y="469"/>
                  </a:lnTo>
                  <a:lnTo>
                    <a:pt x="236" y="663"/>
                  </a:lnTo>
                  <a:lnTo>
                    <a:pt x="215" y="798"/>
                  </a:lnTo>
                  <a:lnTo>
                    <a:pt x="217" y="834"/>
                  </a:lnTo>
                  <a:lnTo>
                    <a:pt x="220" y="939"/>
                  </a:lnTo>
                  <a:lnTo>
                    <a:pt x="245" y="1114"/>
                  </a:lnTo>
                  <a:lnTo>
                    <a:pt x="277" y="1355"/>
                  </a:lnTo>
                  <a:lnTo>
                    <a:pt x="205" y="1359"/>
                  </a:lnTo>
                  <a:lnTo>
                    <a:pt x="158" y="1330"/>
                  </a:lnTo>
                  <a:lnTo>
                    <a:pt x="106" y="1167"/>
                  </a:lnTo>
                  <a:lnTo>
                    <a:pt x="55" y="684"/>
                  </a:lnTo>
                  <a:lnTo>
                    <a:pt x="7" y="199"/>
                  </a:lnTo>
                  <a:lnTo>
                    <a:pt x="0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0" name="Freeform 10"/>
            <p:cNvSpPr>
              <a:spLocks/>
            </p:cNvSpPr>
            <p:nvPr/>
          </p:nvSpPr>
          <p:spPr bwMode="auto">
            <a:xfrm>
              <a:off x="2851" y="2480"/>
              <a:ext cx="225" cy="72"/>
            </a:xfrm>
            <a:custGeom>
              <a:avLst/>
              <a:gdLst>
                <a:gd name="T0" fmla="*/ 0 w 449"/>
                <a:gd name="T1" fmla="*/ 58 h 142"/>
                <a:gd name="T2" fmla="*/ 258 w 449"/>
                <a:gd name="T3" fmla="*/ 0 h 142"/>
                <a:gd name="T4" fmla="*/ 449 w 449"/>
                <a:gd name="T5" fmla="*/ 1 h 142"/>
                <a:gd name="T6" fmla="*/ 331 w 449"/>
                <a:gd name="T7" fmla="*/ 34 h 142"/>
                <a:gd name="T8" fmla="*/ 314 w 449"/>
                <a:gd name="T9" fmla="*/ 62 h 142"/>
                <a:gd name="T10" fmla="*/ 144 w 449"/>
                <a:gd name="T11" fmla="*/ 125 h 142"/>
                <a:gd name="T12" fmla="*/ 11 w 449"/>
                <a:gd name="T13" fmla="*/ 142 h 142"/>
                <a:gd name="T14" fmla="*/ 0 w 449"/>
                <a:gd name="T15" fmla="*/ 58 h 142"/>
                <a:gd name="T16" fmla="*/ 0 w 449"/>
                <a:gd name="T17" fmla="*/ 5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" h="142">
                  <a:moveTo>
                    <a:pt x="0" y="58"/>
                  </a:moveTo>
                  <a:lnTo>
                    <a:pt x="258" y="0"/>
                  </a:lnTo>
                  <a:lnTo>
                    <a:pt x="449" y="1"/>
                  </a:lnTo>
                  <a:lnTo>
                    <a:pt x="331" y="34"/>
                  </a:lnTo>
                  <a:lnTo>
                    <a:pt x="314" y="62"/>
                  </a:lnTo>
                  <a:lnTo>
                    <a:pt x="144" y="125"/>
                  </a:lnTo>
                  <a:lnTo>
                    <a:pt x="11" y="142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D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1" name="Freeform 11"/>
            <p:cNvSpPr>
              <a:spLocks/>
            </p:cNvSpPr>
            <p:nvPr/>
          </p:nvSpPr>
          <p:spPr bwMode="auto">
            <a:xfrm>
              <a:off x="2745" y="2171"/>
              <a:ext cx="152" cy="254"/>
            </a:xfrm>
            <a:custGeom>
              <a:avLst/>
              <a:gdLst>
                <a:gd name="T0" fmla="*/ 126 w 304"/>
                <a:gd name="T1" fmla="*/ 76 h 507"/>
                <a:gd name="T2" fmla="*/ 72 w 304"/>
                <a:gd name="T3" fmla="*/ 182 h 507"/>
                <a:gd name="T4" fmla="*/ 0 w 304"/>
                <a:gd name="T5" fmla="*/ 431 h 507"/>
                <a:gd name="T6" fmla="*/ 36 w 304"/>
                <a:gd name="T7" fmla="*/ 481 h 507"/>
                <a:gd name="T8" fmla="*/ 124 w 304"/>
                <a:gd name="T9" fmla="*/ 507 h 507"/>
                <a:gd name="T10" fmla="*/ 222 w 304"/>
                <a:gd name="T11" fmla="*/ 445 h 507"/>
                <a:gd name="T12" fmla="*/ 278 w 304"/>
                <a:gd name="T13" fmla="*/ 140 h 507"/>
                <a:gd name="T14" fmla="*/ 304 w 304"/>
                <a:gd name="T15" fmla="*/ 0 h 507"/>
                <a:gd name="T16" fmla="*/ 171 w 304"/>
                <a:gd name="T17" fmla="*/ 53 h 507"/>
                <a:gd name="T18" fmla="*/ 126 w 304"/>
                <a:gd name="T19" fmla="*/ 76 h 507"/>
                <a:gd name="T20" fmla="*/ 126 w 304"/>
                <a:gd name="T21" fmla="*/ 7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507">
                  <a:moveTo>
                    <a:pt x="126" y="76"/>
                  </a:moveTo>
                  <a:lnTo>
                    <a:pt x="72" y="182"/>
                  </a:lnTo>
                  <a:lnTo>
                    <a:pt x="0" y="431"/>
                  </a:lnTo>
                  <a:lnTo>
                    <a:pt x="36" y="481"/>
                  </a:lnTo>
                  <a:lnTo>
                    <a:pt x="124" y="507"/>
                  </a:lnTo>
                  <a:lnTo>
                    <a:pt x="222" y="445"/>
                  </a:lnTo>
                  <a:lnTo>
                    <a:pt x="278" y="140"/>
                  </a:lnTo>
                  <a:lnTo>
                    <a:pt x="304" y="0"/>
                  </a:lnTo>
                  <a:lnTo>
                    <a:pt x="171" y="53"/>
                  </a:lnTo>
                  <a:lnTo>
                    <a:pt x="126" y="76"/>
                  </a:lnTo>
                  <a:lnTo>
                    <a:pt x="126" y="76"/>
                  </a:lnTo>
                  <a:close/>
                </a:path>
              </a:pathLst>
            </a:custGeom>
            <a:solidFill>
              <a:srgbClr val="FFB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2" name="Freeform 12"/>
            <p:cNvSpPr>
              <a:spLocks/>
            </p:cNvSpPr>
            <p:nvPr/>
          </p:nvSpPr>
          <p:spPr bwMode="auto">
            <a:xfrm>
              <a:off x="2934" y="2187"/>
              <a:ext cx="127" cy="265"/>
            </a:xfrm>
            <a:custGeom>
              <a:avLst/>
              <a:gdLst>
                <a:gd name="T0" fmla="*/ 97 w 253"/>
                <a:gd name="T1" fmla="*/ 0 h 531"/>
                <a:gd name="T2" fmla="*/ 65 w 253"/>
                <a:gd name="T3" fmla="*/ 48 h 531"/>
                <a:gd name="T4" fmla="*/ 0 w 253"/>
                <a:gd name="T5" fmla="*/ 325 h 531"/>
                <a:gd name="T6" fmla="*/ 6 w 253"/>
                <a:gd name="T7" fmla="*/ 399 h 531"/>
                <a:gd name="T8" fmla="*/ 55 w 253"/>
                <a:gd name="T9" fmla="*/ 481 h 531"/>
                <a:gd name="T10" fmla="*/ 145 w 253"/>
                <a:gd name="T11" fmla="*/ 531 h 531"/>
                <a:gd name="T12" fmla="*/ 253 w 253"/>
                <a:gd name="T13" fmla="*/ 508 h 531"/>
                <a:gd name="T14" fmla="*/ 247 w 253"/>
                <a:gd name="T15" fmla="*/ 377 h 531"/>
                <a:gd name="T16" fmla="*/ 173 w 253"/>
                <a:gd name="T17" fmla="*/ 280 h 531"/>
                <a:gd name="T18" fmla="*/ 198 w 253"/>
                <a:gd name="T19" fmla="*/ 61 h 531"/>
                <a:gd name="T20" fmla="*/ 97 w 253"/>
                <a:gd name="T21" fmla="*/ 0 h 531"/>
                <a:gd name="T22" fmla="*/ 97 w 253"/>
                <a:gd name="T23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3" h="531">
                  <a:moveTo>
                    <a:pt x="97" y="0"/>
                  </a:moveTo>
                  <a:lnTo>
                    <a:pt x="65" y="48"/>
                  </a:lnTo>
                  <a:lnTo>
                    <a:pt x="0" y="325"/>
                  </a:lnTo>
                  <a:lnTo>
                    <a:pt x="6" y="399"/>
                  </a:lnTo>
                  <a:lnTo>
                    <a:pt x="55" y="481"/>
                  </a:lnTo>
                  <a:lnTo>
                    <a:pt x="145" y="531"/>
                  </a:lnTo>
                  <a:lnTo>
                    <a:pt x="253" y="508"/>
                  </a:lnTo>
                  <a:lnTo>
                    <a:pt x="247" y="377"/>
                  </a:lnTo>
                  <a:lnTo>
                    <a:pt x="173" y="280"/>
                  </a:lnTo>
                  <a:lnTo>
                    <a:pt x="198" y="61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B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3" name="Freeform 13"/>
            <p:cNvSpPr>
              <a:spLocks/>
            </p:cNvSpPr>
            <p:nvPr/>
          </p:nvSpPr>
          <p:spPr bwMode="auto">
            <a:xfrm>
              <a:off x="2891" y="2024"/>
              <a:ext cx="127" cy="166"/>
            </a:xfrm>
            <a:custGeom>
              <a:avLst/>
              <a:gdLst>
                <a:gd name="T0" fmla="*/ 63 w 253"/>
                <a:gd name="T1" fmla="*/ 19 h 333"/>
                <a:gd name="T2" fmla="*/ 30 w 253"/>
                <a:gd name="T3" fmla="*/ 44 h 333"/>
                <a:gd name="T4" fmla="*/ 15 w 253"/>
                <a:gd name="T5" fmla="*/ 72 h 333"/>
                <a:gd name="T6" fmla="*/ 23 w 253"/>
                <a:gd name="T7" fmla="*/ 97 h 333"/>
                <a:gd name="T8" fmla="*/ 4 w 253"/>
                <a:gd name="T9" fmla="*/ 126 h 333"/>
                <a:gd name="T10" fmla="*/ 0 w 253"/>
                <a:gd name="T11" fmla="*/ 198 h 333"/>
                <a:gd name="T12" fmla="*/ 26 w 253"/>
                <a:gd name="T13" fmla="*/ 242 h 333"/>
                <a:gd name="T14" fmla="*/ 101 w 253"/>
                <a:gd name="T15" fmla="*/ 333 h 333"/>
                <a:gd name="T16" fmla="*/ 163 w 253"/>
                <a:gd name="T17" fmla="*/ 302 h 333"/>
                <a:gd name="T18" fmla="*/ 186 w 253"/>
                <a:gd name="T19" fmla="*/ 293 h 333"/>
                <a:gd name="T20" fmla="*/ 207 w 253"/>
                <a:gd name="T21" fmla="*/ 245 h 333"/>
                <a:gd name="T22" fmla="*/ 239 w 253"/>
                <a:gd name="T23" fmla="*/ 238 h 333"/>
                <a:gd name="T24" fmla="*/ 253 w 253"/>
                <a:gd name="T25" fmla="*/ 188 h 333"/>
                <a:gd name="T26" fmla="*/ 190 w 253"/>
                <a:gd name="T27" fmla="*/ 40 h 333"/>
                <a:gd name="T28" fmla="*/ 127 w 253"/>
                <a:gd name="T29" fmla="*/ 0 h 333"/>
                <a:gd name="T30" fmla="*/ 91 w 253"/>
                <a:gd name="T31" fmla="*/ 6 h 333"/>
                <a:gd name="T32" fmla="*/ 63 w 253"/>
                <a:gd name="T33" fmla="*/ 19 h 333"/>
                <a:gd name="T34" fmla="*/ 63 w 253"/>
                <a:gd name="T35" fmla="*/ 1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3" h="333">
                  <a:moveTo>
                    <a:pt x="63" y="19"/>
                  </a:moveTo>
                  <a:lnTo>
                    <a:pt x="30" y="44"/>
                  </a:lnTo>
                  <a:lnTo>
                    <a:pt x="15" y="72"/>
                  </a:lnTo>
                  <a:lnTo>
                    <a:pt x="23" y="97"/>
                  </a:lnTo>
                  <a:lnTo>
                    <a:pt x="4" y="126"/>
                  </a:lnTo>
                  <a:lnTo>
                    <a:pt x="0" y="198"/>
                  </a:lnTo>
                  <a:lnTo>
                    <a:pt x="26" y="242"/>
                  </a:lnTo>
                  <a:lnTo>
                    <a:pt x="101" y="333"/>
                  </a:lnTo>
                  <a:lnTo>
                    <a:pt x="163" y="302"/>
                  </a:lnTo>
                  <a:lnTo>
                    <a:pt x="186" y="293"/>
                  </a:lnTo>
                  <a:lnTo>
                    <a:pt x="207" y="245"/>
                  </a:lnTo>
                  <a:lnTo>
                    <a:pt x="239" y="238"/>
                  </a:lnTo>
                  <a:lnTo>
                    <a:pt x="253" y="188"/>
                  </a:lnTo>
                  <a:lnTo>
                    <a:pt x="190" y="40"/>
                  </a:lnTo>
                  <a:lnTo>
                    <a:pt x="127" y="0"/>
                  </a:lnTo>
                  <a:lnTo>
                    <a:pt x="91" y="6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E5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4" name="Freeform 14"/>
            <p:cNvSpPr>
              <a:spLocks/>
            </p:cNvSpPr>
            <p:nvPr/>
          </p:nvSpPr>
          <p:spPr bwMode="auto">
            <a:xfrm>
              <a:off x="3071" y="2147"/>
              <a:ext cx="72" cy="127"/>
            </a:xfrm>
            <a:custGeom>
              <a:avLst/>
              <a:gdLst>
                <a:gd name="T0" fmla="*/ 139 w 144"/>
                <a:gd name="T1" fmla="*/ 44 h 255"/>
                <a:gd name="T2" fmla="*/ 105 w 144"/>
                <a:gd name="T3" fmla="*/ 0 h 255"/>
                <a:gd name="T4" fmla="*/ 82 w 144"/>
                <a:gd name="T5" fmla="*/ 10 h 255"/>
                <a:gd name="T6" fmla="*/ 82 w 144"/>
                <a:gd name="T7" fmla="*/ 25 h 255"/>
                <a:gd name="T8" fmla="*/ 38 w 144"/>
                <a:gd name="T9" fmla="*/ 44 h 255"/>
                <a:gd name="T10" fmla="*/ 10 w 144"/>
                <a:gd name="T11" fmla="*/ 101 h 255"/>
                <a:gd name="T12" fmla="*/ 29 w 144"/>
                <a:gd name="T13" fmla="*/ 112 h 255"/>
                <a:gd name="T14" fmla="*/ 0 w 144"/>
                <a:gd name="T15" fmla="*/ 147 h 255"/>
                <a:gd name="T16" fmla="*/ 29 w 144"/>
                <a:gd name="T17" fmla="*/ 183 h 255"/>
                <a:gd name="T18" fmla="*/ 38 w 144"/>
                <a:gd name="T19" fmla="*/ 240 h 255"/>
                <a:gd name="T20" fmla="*/ 78 w 144"/>
                <a:gd name="T21" fmla="*/ 255 h 255"/>
                <a:gd name="T22" fmla="*/ 122 w 144"/>
                <a:gd name="T23" fmla="*/ 249 h 255"/>
                <a:gd name="T24" fmla="*/ 86 w 144"/>
                <a:gd name="T25" fmla="*/ 152 h 255"/>
                <a:gd name="T26" fmla="*/ 144 w 144"/>
                <a:gd name="T27" fmla="*/ 86 h 255"/>
                <a:gd name="T28" fmla="*/ 139 w 144"/>
                <a:gd name="T29" fmla="*/ 44 h 255"/>
                <a:gd name="T30" fmla="*/ 139 w 144"/>
                <a:gd name="T31" fmla="*/ 4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4" h="255">
                  <a:moveTo>
                    <a:pt x="139" y="44"/>
                  </a:moveTo>
                  <a:lnTo>
                    <a:pt x="105" y="0"/>
                  </a:lnTo>
                  <a:lnTo>
                    <a:pt x="82" y="10"/>
                  </a:lnTo>
                  <a:lnTo>
                    <a:pt x="82" y="25"/>
                  </a:lnTo>
                  <a:lnTo>
                    <a:pt x="38" y="44"/>
                  </a:lnTo>
                  <a:lnTo>
                    <a:pt x="10" y="101"/>
                  </a:lnTo>
                  <a:lnTo>
                    <a:pt x="29" y="112"/>
                  </a:lnTo>
                  <a:lnTo>
                    <a:pt x="0" y="147"/>
                  </a:lnTo>
                  <a:lnTo>
                    <a:pt x="29" y="183"/>
                  </a:lnTo>
                  <a:lnTo>
                    <a:pt x="38" y="240"/>
                  </a:lnTo>
                  <a:lnTo>
                    <a:pt x="78" y="255"/>
                  </a:lnTo>
                  <a:lnTo>
                    <a:pt x="122" y="249"/>
                  </a:lnTo>
                  <a:lnTo>
                    <a:pt x="86" y="152"/>
                  </a:lnTo>
                  <a:lnTo>
                    <a:pt x="144" y="86"/>
                  </a:lnTo>
                  <a:lnTo>
                    <a:pt x="139" y="44"/>
                  </a:lnTo>
                  <a:lnTo>
                    <a:pt x="139" y="44"/>
                  </a:lnTo>
                  <a:close/>
                </a:path>
              </a:pathLst>
            </a:custGeom>
            <a:solidFill>
              <a:srgbClr val="E5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5" name="Freeform 15"/>
            <p:cNvSpPr>
              <a:spLocks/>
            </p:cNvSpPr>
            <p:nvPr/>
          </p:nvSpPr>
          <p:spPr bwMode="auto">
            <a:xfrm>
              <a:off x="2925" y="1693"/>
              <a:ext cx="94" cy="74"/>
            </a:xfrm>
            <a:custGeom>
              <a:avLst/>
              <a:gdLst>
                <a:gd name="T0" fmla="*/ 120 w 188"/>
                <a:gd name="T1" fmla="*/ 0 h 146"/>
                <a:gd name="T2" fmla="*/ 65 w 188"/>
                <a:gd name="T3" fmla="*/ 0 h 146"/>
                <a:gd name="T4" fmla="*/ 35 w 188"/>
                <a:gd name="T5" fmla="*/ 17 h 146"/>
                <a:gd name="T6" fmla="*/ 8 w 188"/>
                <a:gd name="T7" fmla="*/ 41 h 146"/>
                <a:gd name="T8" fmla="*/ 0 w 188"/>
                <a:gd name="T9" fmla="*/ 72 h 146"/>
                <a:gd name="T10" fmla="*/ 12 w 188"/>
                <a:gd name="T11" fmla="*/ 121 h 146"/>
                <a:gd name="T12" fmla="*/ 63 w 188"/>
                <a:gd name="T13" fmla="*/ 146 h 146"/>
                <a:gd name="T14" fmla="*/ 128 w 188"/>
                <a:gd name="T15" fmla="*/ 142 h 146"/>
                <a:gd name="T16" fmla="*/ 173 w 188"/>
                <a:gd name="T17" fmla="*/ 121 h 146"/>
                <a:gd name="T18" fmla="*/ 188 w 188"/>
                <a:gd name="T19" fmla="*/ 87 h 146"/>
                <a:gd name="T20" fmla="*/ 185 w 188"/>
                <a:gd name="T21" fmla="*/ 45 h 146"/>
                <a:gd name="T22" fmla="*/ 168 w 188"/>
                <a:gd name="T23" fmla="*/ 19 h 146"/>
                <a:gd name="T24" fmla="*/ 145 w 188"/>
                <a:gd name="T25" fmla="*/ 3 h 146"/>
                <a:gd name="T26" fmla="*/ 120 w 188"/>
                <a:gd name="T27" fmla="*/ 0 h 146"/>
                <a:gd name="T28" fmla="*/ 120 w 188"/>
                <a:gd name="T2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46">
                  <a:moveTo>
                    <a:pt x="120" y="0"/>
                  </a:moveTo>
                  <a:lnTo>
                    <a:pt x="65" y="0"/>
                  </a:lnTo>
                  <a:lnTo>
                    <a:pt x="35" y="17"/>
                  </a:lnTo>
                  <a:lnTo>
                    <a:pt x="8" y="41"/>
                  </a:lnTo>
                  <a:lnTo>
                    <a:pt x="0" y="72"/>
                  </a:lnTo>
                  <a:lnTo>
                    <a:pt x="12" y="121"/>
                  </a:lnTo>
                  <a:lnTo>
                    <a:pt x="63" y="146"/>
                  </a:lnTo>
                  <a:lnTo>
                    <a:pt x="128" y="142"/>
                  </a:lnTo>
                  <a:lnTo>
                    <a:pt x="173" y="121"/>
                  </a:lnTo>
                  <a:lnTo>
                    <a:pt x="188" y="87"/>
                  </a:lnTo>
                  <a:lnTo>
                    <a:pt x="185" y="45"/>
                  </a:lnTo>
                  <a:lnTo>
                    <a:pt x="168" y="19"/>
                  </a:lnTo>
                  <a:lnTo>
                    <a:pt x="145" y="3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6" name="Freeform 16"/>
            <p:cNvSpPr>
              <a:spLocks/>
            </p:cNvSpPr>
            <p:nvPr/>
          </p:nvSpPr>
          <p:spPr bwMode="auto">
            <a:xfrm>
              <a:off x="2944" y="1701"/>
              <a:ext cx="43" cy="31"/>
            </a:xfrm>
            <a:custGeom>
              <a:avLst/>
              <a:gdLst>
                <a:gd name="T0" fmla="*/ 57 w 88"/>
                <a:gd name="T1" fmla="*/ 0 h 63"/>
                <a:gd name="T2" fmla="*/ 23 w 88"/>
                <a:gd name="T3" fmla="*/ 7 h 63"/>
                <a:gd name="T4" fmla="*/ 2 w 88"/>
                <a:gd name="T5" fmla="*/ 25 h 63"/>
                <a:gd name="T6" fmla="*/ 0 w 88"/>
                <a:gd name="T7" fmla="*/ 44 h 63"/>
                <a:gd name="T8" fmla="*/ 10 w 88"/>
                <a:gd name="T9" fmla="*/ 59 h 63"/>
                <a:gd name="T10" fmla="*/ 31 w 88"/>
                <a:gd name="T11" fmla="*/ 63 h 63"/>
                <a:gd name="T12" fmla="*/ 54 w 88"/>
                <a:gd name="T13" fmla="*/ 61 h 63"/>
                <a:gd name="T14" fmla="*/ 73 w 88"/>
                <a:gd name="T15" fmla="*/ 51 h 63"/>
                <a:gd name="T16" fmla="*/ 88 w 88"/>
                <a:gd name="T17" fmla="*/ 34 h 63"/>
                <a:gd name="T18" fmla="*/ 88 w 88"/>
                <a:gd name="T19" fmla="*/ 23 h 63"/>
                <a:gd name="T20" fmla="*/ 71 w 88"/>
                <a:gd name="T21" fmla="*/ 23 h 63"/>
                <a:gd name="T22" fmla="*/ 55 w 88"/>
                <a:gd name="T23" fmla="*/ 26 h 63"/>
                <a:gd name="T24" fmla="*/ 48 w 88"/>
                <a:gd name="T25" fmla="*/ 19 h 63"/>
                <a:gd name="T26" fmla="*/ 55 w 88"/>
                <a:gd name="T27" fmla="*/ 11 h 63"/>
                <a:gd name="T28" fmla="*/ 71 w 88"/>
                <a:gd name="T29" fmla="*/ 2 h 63"/>
                <a:gd name="T30" fmla="*/ 57 w 88"/>
                <a:gd name="T31" fmla="*/ 0 h 63"/>
                <a:gd name="T32" fmla="*/ 57 w 88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63">
                  <a:moveTo>
                    <a:pt x="57" y="0"/>
                  </a:moveTo>
                  <a:lnTo>
                    <a:pt x="23" y="7"/>
                  </a:lnTo>
                  <a:lnTo>
                    <a:pt x="2" y="25"/>
                  </a:lnTo>
                  <a:lnTo>
                    <a:pt x="0" y="44"/>
                  </a:lnTo>
                  <a:lnTo>
                    <a:pt x="10" y="59"/>
                  </a:lnTo>
                  <a:lnTo>
                    <a:pt x="31" y="63"/>
                  </a:lnTo>
                  <a:lnTo>
                    <a:pt x="54" y="61"/>
                  </a:lnTo>
                  <a:lnTo>
                    <a:pt x="73" y="51"/>
                  </a:lnTo>
                  <a:lnTo>
                    <a:pt x="88" y="34"/>
                  </a:lnTo>
                  <a:lnTo>
                    <a:pt x="88" y="23"/>
                  </a:lnTo>
                  <a:lnTo>
                    <a:pt x="71" y="23"/>
                  </a:lnTo>
                  <a:lnTo>
                    <a:pt x="55" y="26"/>
                  </a:lnTo>
                  <a:lnTo>
                    <a:pt x="48" y="19"/>
                  </a:lnTo>
                  <a:lnTo>
                    <a:pt x="55" y="11"/>
                  </a:lnTo>
                  <a:lnTo>
                    <a:pt x="71" y="2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B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7" name="Freeform 17"/>
            <p:cNvSpPr>
              <a:spLocks/>
            </p:cNvSpPr>
            <p:nvPr/>
          </p:nvSpPr>
          <p:spPr bwMode="auto">
            <a:xfrm>
              <a:off x="3172" y="2921"/>
              <a:ext cx="102" cy="63"/>
            </a:xfrm>
            <a:custGeom>
              <a:avLst/>
              <a:gdLst>
                <a:gd name="T0" fmla="*/ 0 w 206"/>
                <a:gd name="T1" fmla="*/ 0 h 125"/>
                <a:gd name="T2" fmla="*/ 115 w 206"/>
                <a:gd name="T3" fmla="*/ 36 h 125"/>
                <a:gd name="T4" fmla="*/ 192 w 206"/>
                <a:gd name="T5" fmla="*/ 36 h 125"/>
                <a:gd name="T6" fmla="*/ 206 w 206"/>
                <a:gd name="T7" fmla="*/ 114 h 125"/>
                <a:gd name="T8" fmla="*/ 168 w 206"/>
                <a:gd name="T9" fmla="*/ 125 h 125"/>
                <a:gd name="T10" fmla="*/ 97 w 206"/>
                <a:gd name="T11" fmla="*/ 104 h 125"/>
                <a:gd name="T12" fmla="*/ 44 w 206"/>
                <a:gd name="T13" fmla="*/ 30 h 125"/>
                <a:gd name="T14" fmla="*/ 0 w 206"/>
                <a:gd name="T15" fmla="*/ 0 h 125"/>
                <a:gd name="T16" fmla="*/ 0 w 206"/>
                <a:gd name="T1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125">
                  <a:moveTo>
                    <a:pt x="0" y="0"/>
                  </a:moveTo>
                  <a:lnTo>
                    <a:pt x="115" y="36"/>
                  </a:lnTo>
                  <a:lnTo>
                    <a:pt x="192" y="36"/>
                  </a:lnTo>
                  <a:lnTo>
                    <a:pt x="206" y="114"/>
                  </a:lnTo>
                  <a:lnTo>
                    <a:pt x="168" y="125"/>
                  </a:lnTo>
                  <a:lnTo>
                    <a:pt x="97" y="104"/>
                  </a:lnTo>
                  <a:lnTo>
                    <a:pt x="44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8" name="Freeform 18"/>
            <p:cNvSpPr>
              <a:spLocks/>
            </p:cNvSpPr>
            <p:nvPr/>
          </p:nvSpPr>
          <p:spPr bwMode="auto">
            <a:xfrm>
              <a:off x="2867" y="3139"/>
              <a:ext cx="124" cy="92"/>
            </a:xfrm>
            <a:custGeom>
              <a:avLst/>
              <a:gdLst>
                <a:gd name="T0" fmla="*/ 107 w 249"/>
                <a:gd name="T1" fmla="*/ 17 h 184"/>
                <a:gd name="T2" fmla="*/ 94 w 249"/>
                <a:gd name="T3" fmla="*/ 51 h 184"/>
                <a:gd name="T4" fmla="*/ 0 w 249"/>
                <a:gd name="T5" fmla="*/ 131 h 184"/>
                <a:gd name="T6" fmla="*/ 4 w 249"/>
                <a:gd name="T7" fmla="*/ 169 h 184"/>
                <a:gd name="T8" fmla="*/ 52 w 249"/>
                <a:gd name="T9" fmla="*/ 184 h 184"/>
                <a:gd name="T10" fmla="*/ 164 w 249"/>
                <a:gd name="T11" fmla="*/ 133 h 184"/>
                <a:gd name="T12" fmla="*/ 249 w 249"/>
                <a:gd name="T13" fmla="*/ 72 h 184"/>
                <a:gd name="T14" fmla="*/ 244 w 249"/>
                <a:gd name="T15" fmla="*/ 0 h 184"/>
                <a:gd name="T16" fmla="*/ 107 w 249"/>
                <a:gd name="T17" fmla="*/ 17 h 184"/>
                <a:gd name="T18" fmla="*/ 107 w 249"/>
                <a:gd name="T19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184">
                  <a:moveTo>
                    <a:pt x="107" y="17"/>
                  </a:moveTo>
                  <a:lnTo>
                    <a:pt x="94" y="51"/>
                  </a:lnTo>
                  <a:lnTo>
                    <a:pt x="0" y="131"/>
                  </a:lnTo>
                  <a:lnTo>
                    <a:pt x="4" y="169"/>
                  </a:lnTo>
                  <a:lnTo>
                    <a:pt x="52" y="184"/>
                  </a:lnTo>
                  <a:lnTo>
                    <a:pt x="164" y="133"/>
                  </a:lnTo>
                  <a:lnTo>
                    <a:pt x="249" y="72"/>
                  </a:lnTo>
                  <a:lnTo>
                    <a:pt x="244" y="0"/>
                  </a:lnTo>
                  <a:lnTo>
                    <a:pt x="107" y="17"/>
                  </a:lnTo>
                  <a:lnTo>
                    <a:pt x="107" y="17"/>
                  </a:lnTo>
                  <a:close/>
                </a:path>
              </a:pathLst>
            </a:custGeom>
            <a:solidFill>
              <a:srgbClr val="002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9" name="Freeform 19"/>
            <p:cNvSpPr>
              <a:spLocks/>
            </p:cNvSpPr>
            <p:nvPr/>
          </p:nvSpPr>
          <p:spPr bwMode="auto">
            <a:xfrm>
              <a:off x="2977" y="2034"/>
              <a:ext cx="54" cy="158"/>
            </a:xfrm>
            <a:custGeom>
              <a:avLst/>
              <a:gdLst>
                <a:gd name="T0" fmla="*/ 47 w 108"/>
                <a:gd name="T1" fmla="*/ 88 h 318"/>
                <a:gd name="T2" fmla="*/ 21 w 108"/>
                <a:gd name="T3" fmla="*/ 110 h 318"/>
                <a:gd name="T4" fmla="*/ 30 w 108"/>
                <a:gd name="T5" fmla="*/ 126 h 318"/>
                <a:gd name="T6" fmla="*/ 0 w 108"/>
                <a:gd name="T7" fmla="*/ 166 h 318"/>
                <a:gd name="T8" fmla="*/ 0 w 108"/>
                <a:gd name="T9" fmla="*/ 185 h 318"/>
                <a:gd name="T10" fmla="*/ 11 w 108"/>
                <a:gd name="T11" fmla="*/ 198 h 318"/>
                <a:gd name="T12" fmla="*/ 28 w 108"/>
                <a:gd name="T13" fmla="*/ 156 h 318"/>
                <a:gd name="T14" fmla="*/ 44 w 108"/>
                <a:gd name="T15" fmla="*/ 175 h 318"/>
                <a:gd name="T16" fmla="*/ 64 w 108"/>
                <a:gd name="T17" fmla="*/ 167 h 318"/>
                <a:gd name="T18" fmla="*/ 68 w 108"/>
                <a:gd name="T19" fmla="*/ 179 h 318"/>
                <a:gd name="T20" fmla="*/ 66 w 108"/>
                <a:gd name="T21" fmla="*/ 202 h 318"/>
                <a:gd name="T22" fmla="*/ 47 w 108"/>
                <a:gd name="T23" fmla="*/ 217 h 318"/>
                <a:gd name="T24" fmla="*/ 34 w 108"/>
                <a:gd name="T25" fmla="*/ 215 h 318"/>
                <a:gd name="T26" fmla="*/ 11 w 108"/>
                <a:gd name="T27" fmla="*/ 245 h 318"/>
                <a:gd name="T28" fmla="*/ 7 w 108"/>
                <a:gd name="T29" fmla="*/ 318 h 318"/>
                <a:gd name="T30" fmla="*/ 28 w 108"/>
                <a:gd name="T31" fmla="*/ 243 h 318"/>
                <a:gd name="T32" fmla="*/ 47 w 108"/>
                <a:gd name="T33" fmla="*/ 238 h 318"/>
                <a:gd name="T34" fmla="*/ 72 w 108"/>
                <a:gd name="T35" fmla="*/ 221 h 318"/>
                <a:gd name="T36" fmla="*/ 89 w 108"/>
                <a:gd name="T37" fmla="*/ 198 h 318"/>
                <a:gd name="T38" fmla="*/ 108 w 108"/>
                <a:gd name="T39" fmla="*/ 156 h 318"/>
                <a:gd name="T40" fmla="*/ 108 w 108"/>
                <a:gd name="T41" fmla="*/ 110 h 318"/>
                <a:gd name="T42" fmla="*/ 63 w 108"/>
                <a:gd name="T43" fmla="*/ 36 h 318"/>
                <a:gd name="T44" fmla="*/ 87 w 108"/>
                <a:gd name="T45" fmla="*/ 97 h 318"/>
                <a:gd name="T46" fmla="*/ 64 w 108"/>
                <a:gd name="T47" fmla="*/ 82 h 318"/>
                <a:gd name="T48" fmla="*/ 59 w 108"/>
                <a:gd name="T49" fmla="*/ 50 h 318"/>
                <a:gd name="T50" fmla="*/ 42 w 108"/>
                <a:gd name="T51" fmla="*/ 25 h 318"/>
                <a:gd name="T52" fmla="*/ 4 w 108"/>
                <a:gd name="T53" fmla="*/ 0 h 318"/>
                <a:gd name="T54" fmla="*/ 4 w 108"/>
                <a:gd name="T55" fmla="*/ 21 h 318"/>
                <a:gd name="T56" fmla="*/ 17 w 108"/>
                <a:gd name="T57" fmla="*/ 42 h 318"/>
                <a:gd name="T58" fmla="*/ 47 w 108"/>
                <a:gd name="T59" fmla="*/ 88 h 318"/>
                <a:gd name="T60" fmla="*/ 47 w 108"/>
                <a:gd name="T61" fmla="*/ 8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318">
                  <a:moveTo>
                    <a:pt x="47" y="88"/>
                  </a:moveTo>
                  <a:lnTo>
                    <a:pt x="21" y="110"/>
                  </a:lnTo>
                  <a:lnTo>
                    <a:pt x="30" y="126"/>
                  </a:lnTo>
                  <a:lnTo>
                    <a:pt x="0" y="166"/>
                  </a:lnTo>
                  <a:lnTo>
                    <a:pt x="0" y="185"/>
                  </a:lnTo>
                  <a:lnTo>
                    <a:pt x="11" y="198"/>
                  </a:lnTo>
                  <a:lnTo>
                    <a:pt x="28" y="156"/>
                  </a:lnTo>
                  <a:lnTo>
                    <a:pt x="44" y="175"/>
                  </a:lnTo>
                  <a:lnTo>
                    <a:pt x="64" y="167"/>
                  </a:lnTo>
                  <a:lnTo>
                    <a:pt x="68" y="179"/>
                  </a:lnTo>
                  <a:lnTo>
                    <a:pt x="66" y="202"/>
                  </a:lnTo>
                  <a:lnTo>
                    <a:pt x="47" y="217"/>
                  </a:lnTo>
                  <a:lnTo>
                    <a:pt x="34" y="215"/>
                  </a:lnTo>
                  <a:lnTo>
                    <a:pt x="11" y="245"/>
                  </a:lnTo>
                  <a:lnTo>
                    <a:pt x="7" y="318"/>
                  </a:lnTo>
                  <a:lnTo>
                    <a:pt x="28" y="243"/>
                  </a:lnTo>
                  <a:lnTo>
                    <a:pt x="47" y="238"/>
                  </a:lnTo>
                  <a:lnTo>
                    <a:pt x="72" y="221"/>
                  </a:lnTo>
                  <a:lnTo>
                    <a:pt x="89" y="198"/>
                  </a:lnTo>
                  <a:lnTo>
                    <a:pt x="108" y="156"/>
                  </a:lnTo>
                  <a:lnTo>
                    <a:pt x="108" y="110"/>
                  </a:lnTo>
                  <a:lnTo>
                    <a:pt x="63" y="36"/>
                  </a:lnTo>
                  <a:lnTo>
                    <a:pt x="87" y="97"/>
                  </a:lnTo>
                  <a:lnTo>
                    <a:pt x="64" y="82"/>
                  </a:lnTo>
                  <a:lnTo>
                    <a:pt x="59" y="50"/>
                  </a:lnTo>
                  <a:lnTo>
                    <a:pt x="42" y="25"/>
                  </a:lnTo>
                  <a:lnTo>
                    <a:pt x="4" y="0"/>
                  </a:lnTo>
                  <a:lnTo>
                    <a:pt x="4" y="21"/>
                  </a:lnTo>
                  <a:lnTo>
                    <a:pt x="17" y="42"/>
                  </a:lnTo>
                  <a:lnTo>
                    <a:pt x="47" y="88"/>
                  </a:lnTo>
                  <a:lnTo>
                    <a:pt x="47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0" name="Freeform 20"/>
            <p:cNvSpPr>
              <a:spLocks/>
            </p:cNvSpPr>
            <p:nvPr/>
          </p:nvSpPr>
          <p:spPr bwMode="auto">
            <a:xfrm>
              <a:off x="2903" y="2052"/>
              <a:ext cx="68" cy="25"/>
            </a:xfrm>
            <a:custGeom>
              <a:avLst/>
              <a:gdLst>
                <a:gd name="T0" fmla="*/ 15 w 136"/>
                <a:gd name="T1" fmla="*/ 6 h 52"/>
                <a:gd name="T2" fmla="*/ 45 w 136"/>
                <a:gd name="T3" fmla="*/ 14 h 52"/>
                <a:gd name="T4" fmla="*/ 64 w 136"/>
                <a:gd name="T5" fmla="*/ 14 h 52"/>
                <a:gd name="T6" fmla="*/ 97 w 136"/>
                <a:gd name="T7" fmla="*/ 0 h 52"/>
                <a:gd name="T8" fmla="*/ 127 w 136"/>
                <a:gd name="T9" fmla="*/ 8 h 52"/>
                <a:gd name="T10" fmla="*/ 136 w 136"/>
                <a:gd name="T11" fmla="*/ 21 h 52"/>
                <a:gd name="T12" fmla="*/ 106 w 136"/>
                <a:gd name="T13" fmla="*/ 15 h 52"/>
                <a:gd name="T14" fmla="*/ 97 w 136"/>
                <a:gd name="T15" fmla="*/ 21 h 52"/>
                <a:gd name="T16" fmla="*/ 114 w 136"/>
                <a:gd name="T17" fmla="*/ 25 h 52"/>
                <a:gd name="T18" fmla="*/ 125 w 136"/>
                <a:gd name="T19" fmla="*/ 48 h 52"/>
                <a:gd name="T20" fmla="*/ 123 w 136"/>
                <a:gd name="T21" fmla="*/ 52 h 52"/>
                <a:gd name="T22" fmla="*/ 108 w 136"/>
                <a:gd name="T23" fmla="*/ 42 h 52"/>
                <a:gd name="T24" fmla="*/ 95 w 136"/>
                <a:gd name="T25" fmla="*/ 42 h 52"/>
                <a:gd name="T26" fmla="*/ 68 w 136"/>
                <a:gd name="T27" fmla="*/ 27 h 52"/>
                <a:gd name="T28" fmla="*/ 40 w 136"/>
                <a:gd name="T29" fmla="*/ 31 h 52"/>
                <a:gd name="T30" fmla="*/ 32 w 136"/>
                <a:gd name="T31" fmla="*/ 38 h 52"/>
                <a:gd name="T32" fmla="*/ 19 w 136"/>
                <a:gd name="T33" fmla="*/ 31 h 52"/>
                <a:gd name="T34" fmla="*/ 0 w 136"/>
                <a:gd name="T35" fmla="*/ 46 h 52"/>
                <a:gd name="T36" fmla="*/ 3 w 136"/>
                <a:gd name="T37" fmla="*/ 12 h 52"/>
                <a:gd name="T38" fmla="*/ 15 w 136"/>
                <a:gd name="T39" fmla="*/ 6 h 52"/>
                <a:gd name="T40" fmla="*/ 15 w 136"/>
                <a:gd name="T41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52">
                  <a:moveTo>
                    <a:pt x="15" y="6"/>
                  </a:moveTo>
                  <a:lnTo>
                    <a:pt x="45" y="14"/>
                  </a:lnTo>
                  <a:lnTo>
                    <a:pt x="64" y="14"/>
                  </a:lnTo>
                  <a:lnTo>
                    <a:pt x="97" y="0"/>
                  </a:lnTo>
                  <a:lnTo>
                    <a:pt x="127" y="8"/>
                  </a:lnTo>
                  <a:lnTo>
                    <a:pt x="136" y="21"/>
                  </a:lnTo>
                  <a:lnTo>
                    <a:pt x="106" y="15"/>
                  </a:lnTo>
                  <a:lnTo>
                    <a:pt x="97" y="21"/>
                  </a:lnTo>
                  <a:lnTo>
                    <a:pt x="114" y="25"/>
                  </a:lnTo>
                  <a:lnTo>
                    <a:pt x="125" y="48"/>
                  </a:lnTo>
                  <a:lnTo>
                    <a:pt x="123" y="52"/>
                  </a:lnTo>
                  <a:lnTo>
                    <a:pt x="108" y="42"/>
                  </a:lnTo>
                  <a:lnTo>
                    <a:pt x="95" y="42"/>
                  </a:lnTo>
                  <a:lnTo>
                    <a:pt x="68" y="27"/>
                  </a:lnTo>
                  <a:lnTo>
                    <a:pt x="40" y="31"/>
                  </a:lnTo>
                  <a:lnTo>
                    <a:pt x="32" y="38"/>
                  </a:lnTo>
                  <a:lnTo>
                    <a:pt x="19" y="31"/>
                  </a:lnTo>
                  <a:lnTo>
                    <a:pt x="0" y="46"/>
                  </a:lnTo>
                  <a:lnTo>
                    <a:pt x="3" y="12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1" name="Freeform 21"/>
            <p:cNvSpPr>
              <a:spLocks/>
            </p:cNvSpPr>
            <p:nvPr/>
          </p:nvSpPr>
          <p:spPr bwMode="auto">
            <a:xfrm>
              <a:off x="2907" y="2080"/>
              <a:ext cx="23" cy="12"/>
            </a:xfrm>
            <a:custGeom>
              <a:avLst/>
              <a:gdLst>
                <a:gd name="T0" fmla="*/ 0 w 48"/>
                <a:gd name="T1" fmla="*/ 25 h 25"/>
                <a:gd name="T2" fmla="*/ 4 w 48"/>
                <a:gd name="T3" fmla="*/ 0 h 25"/>
                <a:gd name="T4" fmla="*/ 25 w 48"/>
                <a:gd name="T5" fmla="*/ 2 h 25"/>
                <a:gd name="T6" fmla="*/ 48 w 48"/>
                <a:gd name="T7" fmla="*/ 17 h 25"/>
                <a:gd name="T8" fmla="*/ 38 w 48"/>
                <a:gd name="T9" fmla="*/ 23 h 25"/>
                <a:gd name="T10" fmla="*/ 23 w 48"/>
                <a:gd name="T11" fmla="*/ 21 h 25"/>
                <a:gd name="T12" fmla="*/ 0 w 48"/>
                <a:gd name="T13" fmla="*/ 25 h 25"/>
                <a:gd name="T14" fmla="*/ 0 w 48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4" y="0"/>
                  </a:lnTo>
                  <a:lnTo>
                    <a:pt x="25" y="2"/>
                  </a:lnTo>
                  <a:lnTo>
                    <a:pt x="48" y="17"/>
                  </a:lnTo>
                  <a:lnTo>
                    <a:pt x="38" y="23"/>
                  </a:lnTo>
                  <a:lnTo>
                    <a:pt x="23" y="21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2" name="Freeform 22"/>
            <p:cNvSpPr>
              <a:spLocks/>
            </p:cNvSpPr>
            <p:nvPr/>
          </p:nvSpPr>
          <p:spPr bwMode="auto">
            <a:xfrm>
              <a:off x="2905" y="2102"/>
              <a:ext cx="29" cy="10"/>
            </a:xfrm>
            <a:custGeom>
              <a:avLst/>
              <a:gdLst>
                <a:gd name="T0" fmla="*/ 0 w 59"/>
                <a:gd name="T1" fmla="*/ 6 h 19"/>
                <a:gd name="T2" fmla="*/ 12 w 59"/>
                <a:gd name="T3" fmla="*/ 0 h 19"/>
                <a:gd name="T4" fmla="*/ 46 w 59"/>
                <a:gd name="T5" fmla="*/ 2 h 19"/>
                <a:gd name="T6" fmla="*/ 59 w 59"/>
                <a:gd name="T7" fmla="*/ 19 h 19"/>
                <a:gd name="T8" fmla="*/ 38 w 59"/>
                <a:gd name="T9" fmla="*/ 11 h 19"/>
                <a:gd name="T10" fmla="*/ 14 w 59"/>
                <a:gd name="T11" fmla="*/ 8 h 19"/>
                <a:gd name="T12" fmla="*/ 0 w 59"/>
                <a:gd name="T13" fmla="*/ 6 h 19"/>
                <a:gd name="T14" fmla="*/ 0 w 59"/>
                <a:gd name="T15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9">
                  <a:moveTo>
                    <a:pt x="0" y="6"/>
                  </a:moveTo>
                  <a:lnTo>
                    <a:pt x="12" y="0"/>
                  </a:lnTo>
                  <a:lnTo>
                    <a:pt x="46" y="2"/>
                  </a:lnTo>
                  <a:lnTo>
                    <a:pt x="59" y="19"/>
                  </a:lnTo>
                  <a:lnTo>
                    <a:pt x="38" y="11"/>
                  </a:lnTo>
                  <a:lnTo>
                    <a:pt x="14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3" name="Freeform 23"/>
            <p:cNvSpPr>
              <a:spLocks/>
            </p:cNvSpPr>
            <p:nvPr/>
          </p:nvSpPr>
          <p:spPr bwMode="auto">
            <a:xfrm>
              <a:off x="2888" y="2097"/>
              <a:ext cx="97" cy="158"/>
            </a:xfrm>
            <a:custGeom>
              <a:avLst/>
              <a:gdLst>
                <a:gd name="T0" fmla="*/ 4 w 196"/>
                <a:gd name="T1" fmla="*/ 0 h 316"/>
                <a:gd name="T2" fmla="*/ 0 w 196"/>
                <a:gd name="T3" fmla="*/ 86 h 316"/>
                <a:gd name="T4" fmla="*/ 23 w 196"/>
                <a:gd name="T5" fmla="*/ 107 h 316"/>
                <a:gd name="T6" fmla="*/ 15 w 196"/>
                <a:gd name="T7" fmla="*/ 164 h 316"/>
                <a:gd name="T8" fmla="*/ 34 w 196"/>
                <a:gd name="T9" fmla="*/ 175 h 316"/>
                <a:gd name="T10" fmla="*/ 10 w 196"/>
                <a:gd name="T11" fmla="*/ 185 h 316"/>
                <a:gd name="T12" fmla="*/ 19 w 196"/>
                <a:gd name="T13" fmla="*/ 198 h 316"/>
                <a:gd name="T14" fmla="*/ 40 w 196"/>
                <a:gd name="T15" fmla="*/ 187 h 316"/>
                <a:gd name="T16" fmla="*/ 33 w 196"/>
                <a:gd name="T17" fmla="*/ 208 h 316"/>
                <a:gd name="T18" fmla="*/ 6 w 196"/>
                <a:gd name="T19" fmla="*/ 316 h 316"/>
                <a:gd name="T20" fmla="*/ 34 w 196"/>
                <a:gd name="T21" fmla="*/ 284 h 316"/>
                <a:gd name="T22" fmla="*/ 50 w 196"/>
                <a:gd name="T23" fmla="*/ 225 h 316"/>
                <a:gd name="T24" fmla="*/ 63 w 196"/>
                <a:gd name="T25" fmla="*/ 242 h 316"/>
                <a:gd name="T26" fmla="*/ 91 w 196"/>
                <a:gd name="T27" fmla="*/ 242 h 316"/>
                <a:gd name="T28" fmla="*/ 74 w 196"/>
                <a:gd name="T29" fmla="*/ 217 h 316"/>
                <a:gd name="T30" fmla="*/ 116 w 196"/>
                <a:gd name="T31" fmla="*/ 230 h 316"/>
                <a:gd name="T32" fmla="*/ 122 w 196"/>
                <a:gd name="T33" fmla="*/ 200 h 316"/>
                <a:gd name="T34" fmla="*/ 78 w 196"/>
                <a:gd name="T35" fmla="*/ 192 h 316"/>
                <a:gd name="T36" fmla="*/ 120 w 196"/>
                <a:gd name="T37" fmla="*/ 185 h 316"/>
                <a:gd name="T38" fmla="*/ 177 w 196"/>
                <a:gd name="T39" fmla="*/ 137 h 316"/>
                <a:gd name="T40" fmla="*/ 196 w 196"/>
                <a:gd name="T41" fmla="*/ 82 h 316"/>
                <a:gd name="T42" fmla="*/ 183 w 196"/>
                <a:gd name="T43" fmla="*/ 75 h 316"/>
                <a:gd name="T44" fmla="*/ 164 w 196"/>
                <a:gd name="T45" fmla="*/ 88 h 316"/>
                <a:gd name="T46" fmla="*/ 164 w 196"/>
                <a:gd name="T47" fmla="*/ 71 h 316"/>
                <a:gd name="T48" fmla="*/ 141 w 196"/>
                <a:gd name="T49" fmla="*/ 86 h 316"/>
                <a:gd name="T50" fmla="*/ 116 w 196"/>
                <a:gd name="T51" fmla="*/ 77 h 316"/>
                <a:gd name="T52" fmla="*/ 103 w 196"/>
                <a:gd name="T53" fmla="*/ 67 h 316"/>
                <a:gd name="T54" fmla="*/ 80 w 196"/>
                <a:gd name="T55" fmla="*/ 59 h 316"/>
                <a:gd name="T56" fmla="*/ 50 w 196"/>
                <a:gd name="T57" fmla="*/ 54 h 316"/>
                <a:gd name="T58" fmla="*/ 23 w 196"/>
                <a:gd name="T59" fmla="*/ 61 h 316"/>
                <a:gd name="T60" fmla="*/ 12 w 196"/>
                <a:gd name="T61" fmla="*/ 16 h 316"/>
                <a:gd name="T62" fmla="*/ 4 w 196"/>
                <a:gd name="T63" fmla="*/ 0 h 316"/>
                <a:gd name="T64" fmla="*/ 4 w 196"/>
                <a:gd name="T6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6" h="316">
                  <a:moveTo>
                    <a:pt x="4" y="0"/>
                  </a:moveTo>
                  <a:lnTo>
                    <a:pt x="0" y="86"/>
                  </a:lnTo>
                  <a:lnTo>
                    <a:pt x="23" y="107"/>
                  </a:lnTo>
                  <a:lnTo>
                    <a:pt x="15" y="164"/>
                  </a:lnTo>
                  <a:lnTo>
                    <a:pt x="34" y="175"/>
                  </a:lnTo>
                  <a:lnTo>
                    <a:pt x="10" y="185"/>
                  </a:lnTo>
                  <a:lnTo>
                    <a:pt x="19" y="198"/>
                  </a:lnTo>
                  <a:lnTo>
                    <a:pt x="40" y="187"/>
                  </a:lnTo>
                  <a:lnTo>
                    <a:pt x="33" y="208"/>
                  </a:lnTo>
                  <a:lnTo>
                    <a:pt x="6" y="316"/>
                  </a:lnTo>
                  <a:lnTo>
                    <a:pt x="34" y="284"/>
                  </a:lnTo>
                  <a:lnTo>
                    <a:pt x="50" y="225"/>
                  </a:lnTo>
                  <a:lnTo>
                    <a:pt x="63" y="242"/>
                  </a:lnTo>
                  <a:lnTo>
                    <a:pt x="91" y="242"/>
                  </a:lnTo>
                  <a:lnTo>
                    <a:pt x="74" y="217"/>
                  </a:lnTo>
                  <a:lnTo>
                    <a:pt x="116" y="230"/>
                  </a:lnTo>
                  <a:lnTo>
                    <a:pt x="122" y="200"/>
                  </a:lnTo>
                  <a:lnTo>
                    <a:pt x="78" y="192"/>
                  </a:lnTo>
                  <a:lnTo>
                    <a:pt x="120" y="185"/>
                  </a:lnTo>
                  <a:lnTo>
                    <a:pt x="177" y="137"/>
                  </a:lnTo>
                  <a:lnTo>
                    <a:pt x="196" y="82"/>
                  </a:lnTo>
                  <a:lnTo>
                    <a:pt x="183" y="75"/>
                  </a:lnTo>
                  <a:lnTo>
                    <a:pt x="164" y="88"/>
                  </a:lnTo>
                  <a:lnTo>
                    <a:pt x="164" y="71"/>
                  </a:lnTo>
                  <a:lnTo>
                    <a:pt x="141" y="86"/>
                  </a:lnTo>
                  <a:lnTo>
                    <a:pt x="116" y="77"/>
                  </a:lnTo>
                  <a:lnTo>
                    <a:pt x="103" y="67"/>
                  </a:lnTo>
                  <a:lnTo>
                    <a:pt x="80" y="59"/>
                  </a:lnTo>
                  <a:lnTo>
                    <a:pt x="50" y="54"/>
                  </a:lnTo>
                  <a:lnTo>
                    <a:pt x="23" y="61"/>
                  </a:lnTo>
                  <a:lnTo>
                    <a:pt x="12" y="1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4" name="Freeform 24"/>
            <p:cNvSpPr>
              <a:spLocks/>
            </p:cNvSpPr>
            <p:nvPr/>
          </p:nvSpPr>
          <p:spPr bwMode="auto">
            <a:xfrm>
              <a:off x="2921" y="1786"/>
              <a:ext cx="72" cy="254"/>
            </a:xfrm>
            <a:custGeom>
              <a:avLst/>
              <a:gdLst>
                <a:gd name="T0" fmla="*/ 0 w 144"/>
                <a:gd name="T1" fmla="*/ 496 h 507"/>
                <a:gd name="T2" fmla="*/ 47 w 144"/>
                <a:gd name="T3" fmla="*/ 424 h 507"/>
                <a:gd name="T4" fmla="*/ 72 w 144"/>
                <a:gd name="T5" fmla="*/ 42 h 507"/>
                <a:gd name="T6" fmla="*/ 59 w 144"/>
                <a:gd name="T7" fmla="*/ 0 h 507"/>
                <a:gd name="T8" fmla="*/ 99 w 144"/>
                <a:gd name="T9" fmla="*/ 8 h 507"/>
                <a:gd name="T10" fmla="*/ 144 w 144"/>
                <a:gd name="T11" fmla="*/ 6 h 507"/>
                <a:gd name="T12" fmla="*/ 116 w 144"/>
                <a:gd name="T13" fmla="*/ 44 h 507"/>
                <a:gd name="T14" fmla="*/ 91 w 144"/>
                <a:gd name="T15" fmla="*/ 435 h 507"/>
                <a:gd name="T16" fmla="*/ 112 w 144"/>
                <a:gd name="T17" fmla="*/ 507 h 507"/>
                <a:gd name="T18" fmla="*/ 74 w 144"/>
                <a:gd name="T19" fmla="*/ 494 h 507"/>
                <a:gd name="T20" fmla="*/ 30 w 144"/>
                <a:gd name="T21" fmla="*/ 494 h 507"/>
                <a:gd name="T22" fmla="*/ 0 w 144"/>
                <a:gd name="T23" fmla="*/ 496 h 507"/>
                <a:gd name="T24" fmla="*/ 0 w 144"/>
                <a:gd name="T25" fmla="*/ 49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507">
                  <a:moveTo>
                    <a:pt x="0" y="496"/>
                  </a:moveTo>
                  <a:lnTo>
                    <a:pt x="47" y="424"/>
                  </a:lnTo>
                  <a:lnTo>
                    <a:pt x="72" y="42"/>
                  </a:lnTo>
                  <a:lnTo>
                    <a:pt x="59" y="0"/>
                  </a:lnTo>
                  <a:lnTo>
                    <a:pt x="99" y="8"/>
                  </a:lnTo>
                  <a:lnTo>
                    <a:pt x="144" y="6"/>
                  </a:lnTo>
                  <a:lnTo>
                    <a:pt x="116" y="44"/>
                  </a:lnTo>
                  <a:lnTo>
                    <a:pt x="91" y="435"/>
                  </a:lnTo>
                  <a:lnTo>
                    <a:pt x="112" y="507"/>
                  </a:lnTo>
                  <a:lnTo>
                    <a:pt x="74" y="494"/>
                  </a:lnTo>
                  <a:lnTo>
                    <a:pt x="30" y="494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5" name="Freeform 25"/>
            <p:cNvSpPr>
              <a:spLocks/>
            </p:cNvSpPr>
            <p:nvPr/>
          </p:nvSpPr>
          <p:spPr bwMode="auto">
            <a:xfrm>
              <a:off x="2921" y="1691"/>
              <a:ext cx="103" cy="93"/>
            </a:xfrm>
            <a:custGeom>
              <a:avLst/>
              <a:gdLst>
                <a:gd name="T0" fmla="*/ 42 w 207"/>
                <a:gd name="T1" fmla="*/ 13 h 184"/>
                <a:gd name="T2" fmla="*/ 15 w 207"/>
                <a:gd name="T3" fmla="*/ 38 h 184"/>
                <a:gd name="T4" fmla="*/ 0 w 207"/>
                <a:gd name="T5" fmla="*/ 80 h 184"/>
                <a:gd name="T6" fmla="*/ 4 w 207"/>
                <a:gd name="T7" fmla="*/ 131 h 184"/>
                <a:gd name="T8" fmla="*/ 40 w 207"/>
                <a:gd name="T9" fmla="*/ 167 h 184"/>
                <a:gd name="T10" fmla="*/ 70 w 207"/>
                <a:gd name="T11" fmla="*/ 182 h 184"/>
                <a:gd name="T12" fmla="*/ 118 w 207"/>
                <a:gd name="T13" fmla="*/ 184 h 184"/>
                <a:gd name="T14" fmla="*/ 161 w 207"/>
                <a:gd name="T15" fmla="*/ 173 h 184"/>
                <a:gd name="T16" fmla="*/ 194 w 207"/>
                <a:gd name="T17" fmla="*/ 141 h 184"/>
                <a:gd name="T18" fmla="*/ 207 w 207"/>
                <a:gd name="T19" fmla="*/ 80 h 184"/>
                <a:gd name="T20" fmla="*/ 194 w 207"/>
                <a:gd name="T21" fmla="*/ 44 h 184"/>
                <a:gd name="T22" fmla="*/ 176 w 207"/>
                <a:gd name="T23" fmla="*/ 25 h 184"/>
                <a:gd name="T24" fmla="*/ 169 w 207"/>
                <a:gd name="T25" fmla="*/ 57 h 184"/>
                <a:gd name="T26" fmla="*/ 186 w 207"/>
                <a:gd name="T27" fmla="*/ 104 h 184"/>
                <a:gd name="T28" fmla="*/ 159 w 207"/>
                <a:gd name="T29" fmla="*/ 66 h 184"/>
                <a:gd name="T30" fmla="*/ 161 w 207"/>
                <a:gd name="T31" fmla="*/ 114 h 184"/>
                <a:gd name="T32" fmla="*/ 135 w 207"/>
                <a:gd name="T33" fmla="*/ 74 h 184"/>
                <a:gd name="T34" fmla="*/ 131 w 207"/>
                <a:gd name="T35" fmla="*/ 120 h 184"/>
                <a:gd name="T36" fmla="*/ 108 w 207"/>
                <a:gd name="T37" fmla="*/ 80 h 184"/>
                <a:gd name="T38" fmla="*/ 104 w 207"/>
                <a:gd name="T39" fmla="*/ 125 h 184"/>
                <a:gd name="T40" fmla="*/ 87 w 207"/>
                <a:gd name="T41" fmla="*/ 80 h 184"/>
                <a:gd name="T42" fmla="*/ 78 w 207"/>
                <a:gd name="T43" fmla="*/ 125 h 184"/>
                <a:gd name="T44" fmla="*/ 66 w 207"/>
                <a:gd name="T45" fmla="*/ 82 h 184"/>
                <a:gd name="T46" fmla="*/ 47 w 207"/>
                <a:gd name="T47" fmla="*/ 121 h 184"/>
                <a:gd name="T48" fmla="*/ 42 w 207"/>
                <a:gd name="T49" fmla="*/ 76 h 184"/>
                <a:gd name="T50" fmla="*/ 24 w 207"/>
                <a:gd name="T51" fmla="*/ 104 h 184"/>
                <a:gd name="T52" fmla="*/ 21 w 207"/>
                <a:gd name="T53" fmla="*/ 68 h 184"/>
                <a:gd name="T54" fmla="*/ 34 w 207"/>
                <a:gd name="T55" fmla="*/ 34 h 184"/>
                <a:gd name="T56" fmla="*/ 62 w 207"/>
                <a:gd name="T57" fmla="*/ 9 h 184"/>
                <a:gd name="T58" fmla="*/ 119 w 207"/>
                <a:gd name="T59" fmla="*/ 4 h 184"/>
                <a:gd name="T60" fmla="*/ 78 w 207"/>
                <a:gd name="T61" fmla="*/ 0 h 184"/>
                <a:gd name="T62" fmla="*/ 42 w 207"/>
                <a:gd name="T63" fmla="*/ 13 h 184"/>
                <a:gd name="T64" fmla="*/ 42 w 207"/>
                <a:gd name="T65" fmla="*/ 1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84">
                  <a:moveTo>
                    <a:pt x="42" y="13"/>
                  </a:moveTo>
                  <a:lnTo>
                    <a:pt x="15" y="38"/>
                  </a:lnTo>
                  <a:lnTo>
                    <a:pt x="0" y="80"/>
                  </a:lnTo>
                  <a:lnTo>
                    <a:pt x="4" y="131"/>
                  </a:lnTo>
                  <a:lnTo>
                    <a:pt x="40" y="167"/>
                  </a:lnTo>
                  <a:lnTo>
                    <a:pt x="70" y="182"/>
                  </a:lnTo>
                  <a:lnTo>
                    <a:pt x="118" y="184"/>
                  </a:lnTo>
                  <a:lnTo>
                    <a:pt x="161" y="173"/>
                  </a:lnTo>
                  <a:lnTo>
                    <a:pt x="194" y="141"/>
                  </a:lnTo>
                  <a:lnTo>
                    <a:pt x="207" y="80"/>
                  </a:lnTo>
                  <a:lnTo>
                    <a:pt x="194" y="44"/>
                  </a:lnTo>
                  <a:lnTo>
                    <a:pt x="176" y="25"/>
                  </a:lnTo>
                  <a:lnTo>
                    <a:pt x="169" y="57"/>
                  </a:lnTo>
                  <a:lnTo>
                    <a:pt x="186" y="104"/>
                  </a:lnTo>
                  <a:lnTo>
                    <a:pt x="159" y="66"/>
                  </a:lnTo>
                  <a:lnTo>
                    <a:pt x="161" y="114"/>
                  </a:lnTo>
                  <a:lnTo>
                    <a:pt x="135" y="74"/>
                  </a:lnTo>
                  <a:lnTo>
                    <a:pt x="131" y="120"/>
                  </a:lnTo>
                  <a:lnTo>
                    <a:pt x="108" y="80"/>
                  </a:lnTo>
                  <a:lnTo>
                    <a:pt x="104" y="125"/>
                  </a:lnTo>
                  <a:lnTo>
                    <a:pt x="87" y="80"/>
                  </a:lnTo>
                  <a:lnTo>
                    <a:pt x="78" y="125"/>
                  </a:lnTo>
                  <a:lnTo>
                    <a:pt x="66" y="82"/>
                  </a:lnTo>
                  <a:lnTo>
                    <a:pt x="47" y="121"/>
                  </a:lnTo>
                  <a:lnTo>
                    <a:pt x="42" y="76"/>
                  </a:lnTo>
                  <a:lnTo>
                    <a:pt x="24" y="104"/>
                  </a:lnTo>
                  <a:lnTo>
                    <a:pt x="21" y="68"/>
                  </a:lnTo>
                  <a:lnTo>
                    <a:pt x="34" y="34"/>
                  </a:lnTo>
                  <a:lnTo>
                    <a:pt x="62" y="9"/>
                  </a:lnTo>
                  <a:lnTo>
                    <a:pt x="119" y="4"/>
                  </a:lnTo>
                  <a:lnTo>
                    <a:pt x="78" y="0"/>
                  </a:lnTo>
                  <a:lnTo>
                    <a:pt x="42" y="13"/>
                  </a:lnTo>
                  <a:lnTo>
                    <a:pt x="42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6" name="Freeform 26"/>
            <p:cNvSpPr>
              <a:spLocks/>
            </p:cNvSpPr>
            <p:nvPr/>
          </p:nvSpPr>
          <p:spPr bwMode="auto">
            <a:xfrm>
              <a:off x="2893" y="1388"/>
              <a:ext cx="162" cy="258"/>
            </a:xfrm>
            <a:custGeom>
              <a:avLst/>
              <a:gdLst>
                <a:gd name="T0" fmla="*/ 135 w 323"/>
                <a:gd name="T1" fmla="*/ 63 h 516"/>
                <a:gd name="T2" fmla="*/ 91 w 323"/>
                <a:gd name="T3" fmla="*/ 88 h 516"/>
                <a:gd name="T4" fmla="*/ 51 w 323"/>
                <a:gd name="T5" fmla="*/ 154 h 516"/>
                <a:gd name="T6" fmla="*/ 40 w 323"/>
                <a:gd name="T7" fmla="*/ 230 h 516"/>
                <a:gd name="T8" fmla="*/ 45 w 323"/>
                <a:gd name="T9" fmla="*/ 314 h 516"/>
                <a:gd name="T10" fmla="*/ 76 w 323"/>
                <a:gd name="T11" fmla="*/ 386 h 516"/>
                <a:gd name="T12" fmla="*/ 121 w 323"/>
                <a:gd name="T13" fmla="*/ 422 h 516"/>
                <a:gd name="T14" fmla="*/ 167 w 323"/>
                <a:gd name="T15" fmla="*/ 440 h 516"/>
                <a:gd name="T16" fmla="*/ 224 w 323"/>
                <a:gd name="T17" fmla="*/ 426 h 516"/>
                <a:gd name="T18" fmla="*/ 258 w 323"/>
                <a:gd name="T19" fmla="*/ 386 h 516"/>
                <a:gd name="T20" fmla="*/ 279 w 323"/>
                <a:gd name="T21" fmla="*/ 329 h 516"/>
                <a:gd name="T22" fmla="*/ 279 w 323"/>
                <a:gd name="T23" fmla="*/ 249 h 516"/>
                <a:gd name="T24" fmla="*/ 271 w 323"/>
                <a:gd name="T25" fmla="*/ 189 h 516"/>
                <a:gd name="T26" fmla="*/ 294 w 323"/>
                <a:gd name="T27" fmla="*/ 246 h 516"/>
                <a:gd name="T28" fmla="*/ 283 w 323"/>
                <a:gd name="T29" fmla="*/ 172 h 516"/>
                <a:gd name="T30" fmla="*/ 302 w 323"/>
                <a:gd name="T31" fmla="*/ 221 h 516"/>
                <a:gd name="T32" fmla="*/ 298 w 323"/>
                <a:gd name="T33" fmla="*/ 164 h 516"/>
                <a:gd name="T34" fmla="*/ 323 w 323"/>
                <a:gd name="T35" fmla="*/ 276 h 516"/>
                <a:gd name="T36" fmla="*/ 319 w 323"/>
                <a:gd name="T37" fmla="*/ 369 h 516"/>
                <a:gd name="T38" fmla="*/ 294 w 323"/>
                <a:gd name="T39" fmla="*/ 440 h 516"/>
                <a:gd name="T40" fmla="*/ 256 w 323"/>
                <a:gd name="T41" fmla="*/ 493 h 516"/>
                <a:gd name="T42" fmla="*/ 209 w 323"/>
                <a:gd name="T43" fmla="*/ 516 h 516"/>
                <a:gd name="T44" fmla="*/ 154 w 323"/>
                <a:gd name="T45" fmla="*/ 508 h 516"/>
                <a:gd name="T46" fmla="*/ 97 w 323"/>
                <a:gd name="T47" fmla="*/ 485 h 516"/>
                <a:gd name="T48" fmla="*/ 59 w 323"/>
                <a:gd name="T49" fmla="*/ 443 h 516"/>
                <a:gd name="T50" fmla="*/ 22 w 323"/>
                <a:gd name="T51" fmla="*/ 383 h 516"/>
                <a:gd name="T52" fmla="*/ 7 w 323"/>
                <a:gd name="T53" fmla="*/ 316 h 516"/>
                <a:gd name="T54" fmla="*/ 0 w 323"/>
                <a:gd name="T55" fmla="*/ 234 h 516"/>
                <a:gd name="T56" fmla="*/ 11 w 323"/>
                <a:gd name="T57" fmla="*/ 145 h 516"/>
                <a:gd name="T58" fmla="*/ 43 w 323"/>
                <a:gd name="T59" fmla="*/ 63 h 516"/>
                <a:gd name="T60" fmla="*/ 79 w 323"/>
                <a:gd name="T61" fmla="*/ 25 h 516"/>
                <a:gd name="T62" fmla="*/ 133 w 323"/>
                <a:gd name="T63" fmla="*/ 0 h 516"/>
                <a:gd name="T64" fmla="*/ 192 w 323"/>
                <a:gd name="T65" fmla="*/ 18 h 516"/>
                <a:gd name="T66" fmla="*/ 250 w 323"/>
                <a:gd name="T67" fmla="*/ 71 h 516"/>
                <a:gd name="T68" fmla="*/ 290 w 323"/>
                <a:gd name="T69" fmla="*/ 153 h 516"/>
                <a:gd name="T70" fmla="*/ 254 w 323"/>
                <a:gd name="T71" fmla="*/ 115 h 516"/>
                <a:gd name="T72" fmla="*/ 266 w 323"/>
                <a:gd name="T73" fmla="*/ 166 h 516"/>
                <a:gd name="T74" fmla="*/ 214 w 323"/>
                <a:gd name="T75" fmla="*/ 92 h 516"/>
                <a:gd name="T76" fmla="*/ 176 w 323"/>
                <a:gd name="T77" fmla="*/ 67 h 516"/>
                <a:gd name="T78" fmla="*/ 135 w 323"/>
                <a:gd name="T79" fmla="*/ 63 h 516"/>
                <a:gd name="T80" fmla="*/ 135 w 323"/>
                <a:gd name="T81" fmla="*/ 63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3" h="516">
                  <a:moveTo>
                    <a:pt x="135" y="63"/>
                  </a:moveTo>
                  <a:lnTo>
                    <a:pt x="91" y="88"/>
                  </a:lnTo>
                  <a:lnTo>
                    <a:pt x="51" y="154"/>
                  </a:lnTo>
                  <a:lnTo>
                    <a:pt x="40" y="230"/>
                  </a:lnTo>
                  <a:lnTo>
                    <a:pt x="45" y="314"/>
                  </a:lnTo>
                  <a:lnTo>
                    <a:pt x="76" y="386"/>
                  </a:lnTo>
                  <a:lnTo>
                    <a:pt x="121" y="422"/>
                  </a:lnTo>
                  <a:lnTo>
                    <a:pt x="167" y="440"/>
                  </a:lnTo>
                  <a:lnTo>
                    <a:pt x="224" y="426"/>
                  </a:lnTo>
                  <a:lnTo>
                    <a:pt x="258" y="386"/>
                  </a:lnTo>
                  <a:lnTo>
                    <a:pt x="279" y="329"/>
                  </a:lnTo>
                  <a:lnTo>
                    <a:pt x="279" y="249"/>
                  </a:lnTo>
                  <a:lnTo>
                    <a:pt x="271" y="189"/>
                  </a:lnTo>
                  <a:lnTo>
                    <a:pt x="294" y="246"/>
                  </a:lnTo>
                  <a:lnTo>
                    <a:pt x="283" y="172"/>
                  </a:lnTo>
                  <a:lnTo>
                    <a:pt x="302" y="221"/>
                  </a:lnTo>
                  <a:lnTo>
                    <a:pt x="298" y="164"/>
                  </a:lnTo>
                  <a:lnTo>
                    <a:pt x="323" y="276"/>
                  </a:lnTo>
                  <a:lnTo>
                    <a:pt x="319" y="369"/>
                  </a:lnTo>
                  <a:lnTo>
                    <a:pt x="294" y="440"/>
                  </a:lnTo>
                  <a:lnTo>
                    <a:pt x="256" y="493"/>
                  </a:lnTo>
                  <a:lnTo>
                    <a:pt x="209" y="516"/>
                  </a:lnTo>
                  <a:lnTo>
                    <a:pt x="154" y="508"/>
                  </a:lnTo>
                  <a:lnTo>
                    <a:pt x="97" y="485"/>
                  </a:lnTo>
                  <a:lnTo>
                    <a:pt x="59" y="443"/>
                  </a:lnTo>
                  <a:lnTo>
                    <a:pt x="22" y="383"/>
                  </a:lnTo>
                  <a:lnTo>
                    <a:pt x="7" y="316"/>
                  </a:lnTo>
                  <a:lnTo>
                    <a:pt x="0" y="234"/>
                  </a:lnTo>
                  <a:lnTo>
                    <a:pt x="11" y="145"/>
                  </a:lnTo>
                  <a:lnTo>
                    <a:pt x="43" y="63"/>
                  </a:lnTo>
                  <a:lnTo>
                    <a:pt x="79" y="25"/>
                  </a:lnTo>
                  <a:lnTo>
                    <a:pt x="133" y="0"/>
                  </a:lnTo>
                  <a:lnTo>
                    <a:pt x="192" y="18"/>
                  </a:lnTo>
                  <a:lnTo>
                    <a:pt x="250" y="71"/>
                  </a:lnTo>
                  <a:lnTo>
                    <a:pt x="290" y="153"/>
                  </a:lnTo>
                  <a:lnTo>
                    <a:pt x="254" y="115"/>
                  </a:lnTo>
                  <a:lnTo>
                    <a:pt x="266" y="166"/>
                  </a:lnTo>
                  <a:lnTo>
                    <a:pt x="214" y="92"/>
                  </a:lnTo>
                  <a:lnTo>
                    <a:pt x="176" y="67"/>
                  </a:lnTo>
                  <a:lnTo>
                    <a:pt x="135" y="63"/>
                  </a:lnTo>
                  <a:lnTo>
                    <a:pt x="135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7" name="Freeform 27"/>
            <p:cNvSpPr>
              <a:spLocks/>
            </p:cNvSpPr>
            <p:nvPr/>
          </p:nvSpPr>
          <p:spPr bwMode="auto">
            <a:xfrm>
              <a:off x="2485" y="1540"/>
              <a:ext cx="144" cy="242"/>
            </a:xfrm>
            <a:custGeom>
              <a:avLst/>
              <a:gdLst>
                <a:gd name="T0" fmla="*/ 202 w 289"/>
                <a:gd name="T1" fmla="*/ 106 h 482"/>
                <a:gd name="T2" fmla="*/ 238 w 289"/>
                <a:gd name="T3" fmla="*/ 184 h 482"/>
                <a:gd name="T4" fmla="*/ 247 w 289"/>
                <a:gd name="T5" fmla="*/ 273 h 482"/>
                <a:gd name="T6" fmla="*/ 236 w 289"/>
                <a:gd name="T7" fmla="*/ 340 h 482"/>
                <a:gd name="T8" fmla="*/ 194 w 289"/>
                <a:gd name="T9" fmla="*/ 404 h 482"/>
                <a:gd name="T10" fmla="*/ 240 w 289"/>
                <a:gd name="T11" fmla="*/ 355 h 482"/>
                <a:gd name="T12" fmla="*/ 204 w 289"/>
                <a:gd name="T13" fmla="*/ 422 h 482"/>
                <a:gd name="T14" fmla="*/ 244 w 289"/>
                <a:gd name="T15" fmla="*/ 372 h 482"/>
                <a:gd name="T16" fmla="*/ 217 w 289"/>
                <a:gd name="T17" fmla="*/ 450 h 482"/>
                <a:gd name="T18" fmla="*/ 257 w 289"/>
                <a:gd name="T19" fmla="*/ 387 h 482"/>
                <a:gd name="T20" fmla="*/ 284 w 289"/>
                <a:gd name="T21" fmla="*/ 304 h 482"/>
                <a:gd name="T22" fmla="*/ 289 w 289"/>
                <a:gd name="T23" fmla="*/ 213 h 482"/>
                <a:gd name="T24" fmla="*/ 270 w 289"/>
                <a:gd name="T25" fmla="*/ 121 h 482"/>
                <a:gd name="T26" fmla="*/ 232 w 289"/>
                <a:gd name="T27" fmla="*/ 41 h 482"/>
                <a:gd name="T28" fmla="*/ 175 w 289"/>
                <a:gd name="T29" fmla="*/ 0 h 482"/>
                <a:gd name="T30" fmla="*/ 135 w 289"/>
                <a:gd name="T31" fmla="*/ 0 h 482"/>
                <a:gd name="T32" fmla="*/ 88 w 289"/>
                <a:gd name="T33" fmla="*/ 15 h 482"/>
                <a:gd name="T34" fmla="*/ 42 w 289"/>
                <a:gd name="T35" fmla="*/ 64 h 482"/>
                <a:gd name="T36" fmla="*/ 19 w 289"/>
                <a:gd name="T37" fmla="*/ 136 h 482"/>
                <a:gd name="T38" fmla="*/ 4 w 289"/>
                <a:gd name="T39" fmla="*/ 213 h 482"/>
                <a:gd name="T40" fmla="*/ 0 w 289"/>
                <a:gd name="T41" fmla="*/ 311 h 482"/>
                <a:gd name="T42" fmla="*/ 23 w 289"/>
                <a:gd name="T43" fmla="*/ 387 h 482"/>
                <a:gd name="T44" fmla="*/ 57 w 289"/>
                <a:gd name="T45" fmla="*/ 456 h 482"/>
                <a:gd name="T46" fmla="*/ 111 w 289"/>
                <a:gd name="T47" fmla="*/ 482 h 482"/>
                <a:gd name="T48" fmla="*/ 181 w 289"/>
                <a:gd name="T49" fmla="*/ 481 h 482"/>
                <a:gd name="T50" fmla="*/ 208 w 289"/>
                <a:gd name="T51" fmla="*/ 456 h 482"/>
                <a:gd name="T52" fmla="*/ 171 w 289"/>
                <a:gd name="T53" fmla="*/ 448 h 482"/>
                <a:gd name="T54" fmla="*/ 194 w 289"/>
                <a:gd name="T55" fmla="*/ 433 h 482"/>
                <a:gd name="T56" fmla="*/ 154 w 289"/>
                <a:gd name="T57" fmla="*/ 425 h 482"/>
                <a:gd name="T58" fmla="*/ 181 w 289"/>
                <a:gd name="T59" fmla="*/ 412 h 482"/>
                <a:gd name="T60" fmla="*/ 124 w 289"/>
                <a:gd name="T61" fmla="*/ 403 h 482"/>
                <a:gd name="T62" fmla="*/ 86 w 289"/>
                <a:gd name="T63" fmla="*/ 368 h 482"/>
                <a:gd name="T64" fmla="*/ 54 w 289"/>
                <a:gd name="T65" fmla="*/ 298 h 482"/>
                <a:gd name="T66" fmla="*/ 46 w 289"/>
                <a:gd name="T67" fmla="*/ 213 h 482"/>
                <a:gd name="T68" fmla="*/ 65 w 289"/>
                <a:gd name="T69" fmla="*/ 131 h 482"/>
                <a:gd name="T70" fmla="*/ 97 w 289"/>
                <a:gd name="T71" fmla="*/ 87 h 482"/>
                <a:gd name="T72" fmla="*/ 133 w 289"/>
                <a:gd name="T73" fmla="*/ 70 h 482"/>
                <a:gd name="T74" fmla="*/ 164 w 289"/>
                <a:gd name="T75" fmla="*/ 70 h 482"/>
                <a:gd name="T76" fmla="*/ 202 w 289"/>
                <a:gd name="T77" fmla="*/ 106 h 482"/>
                <a:gd name="T78" fmla="*/ 202 w 289"/>
                <a:gd name="T79" fmla="*/ 106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9" h="482">
                  <a:moveTo>
                    <a:pt x="202" y="106"/>
                  </a:moveTo>
                  <a:lnTo>
                    <a:pt x="238" y="184"/>
                  </a:lnTo>
                  <a:lnTo>
                    <a:pt x="247" y="273"/>
                  </a:lnTo>
                  <a:lnTo>
                    <a:pt x="236" y="340"/>
                  </a:lnTo>
                  <a:lnTo>
                    <a:pt x="194" y="404"/>
                  </a:lnTo>
                  <a:lnTo>
                    <a:pt x="240" y="355"/>
                  </a:lnTo>
                  <a:lnTo>
                    <a:pt x="204" y="422"/>
                  </a:lnTo>
                  <a:lnTo>
                    <a:pt x="244" y="372"/>
                  </a:lnTo>
                  <a:lnTo>
                    <a:pt x="217" y="450"/>
                  </a:lnTo>
                  <a:lnTo>
                    <a:pt x="257" y="387"/>
                  </a:lnTo>
                  <a:lnTo>
                    <a:pt x="284" y="304"/>
                  </a:lnTo>
                  <a:lnTo>
                    <a:pt x="289" y="213"/>
                  </a:lnTo>
                  <a:lnTo>
                    <a:pt x="270" y="121"/>
                  </a:lnTo>
                  <a:lnTo>
                    <a:pt x="232" y="41"/>
                  </a:lnTo>
                  <a:lnTo>
                    <a:pt x="175" y="0"/>
                  </a:lnTo>
                  <a:lnTo>
                    <a:pt x="135" y="0"/>
                  </a:lnTo>
                  <a:lnTo>
                    <a:pt x="88" y="15"/>
                  </a:lnTo>
                  <a:lnTo>
                    <a:pt x="42" y="64"/>
                  </a:lnTo>
                  <a:lnTo>
                    <a:pt x="19" y="136"/>
                  </a:lnTo>
                  <a:lnTo>
                    <a:pt x="4" y="213"/>
                  </a:lnTo>
                  <a:lnTo>
                    <a:pt x="0" y="311"/>
                  </a:lnTo>
                  <a:lnTo>
                    <a:pt x="23" y="387"/>
                  </a:lnTo>
                  <a:lnTo>
                    <a:pt x="57" y="456"/>
                  </a:lnTo>
                  <a:lnTo>
                    <a:pt x="111" y="482"/>
                  </a:lnTo>
                  <a:lnTo>
                    <a:pt x="181" y="481"/>
                  </a:lnTo>
                  <a:lnTo>
                    <a:pt x="208" y="456"/>
                  </a:lnTo>
                  <a:lnTo>
                    <a:pt x="171" y="448"/>
                  </a:lnTo>
                  <a:lnTo>
                    <a:pt x="194" y="433"/>
                  </a:lnTo>
                  <a:lnTo>
                    <a:pt x="154" y="425"/>
                  </a:lnTo>
                  <a:lnTo>
                    <a:pt x="181" y="412"/>
                  </a:lnTo>
                  <a:lnTo>
                    <a:pt x="124" y="403"/>
                  </a:lnTo>
                  <a:lnTo>
                    <a:pt x="86" y="368"/>
                  </a:lnTo>
                  <a:lnTo>
                    <a:pt x="54" y="298"/>
                  </a:lnTo>
                  <a:lnTo>
                    <a:pt x="46" y="213"/>
                  </a:lnTo>
                  <a:lnTo>
                    <a:pt x="65" y="131"/>
                  </a:lnTo>
                  <a:lnTo>
                    <a:pt x="97" y="87"/>
                  </a:lnTo>
                  <a:lnTo>
                    <a:pt x="133" y="70"/>
                  </a:lnTo>
                  <a:lnTo>
                    <a:pt x="164" y="70"/>
                  </a:lnTo>
                  <a:lnTo>
                    <a:pt x="202" y="106"/>
                  </a:lnTo>
                  <a:lnTo>
                    <a:pt x="202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8" name="Freeform 28"/>
            <p:cNvSpPr>
              <a:spLocks/>
            </p:cNvSpPr>
            <p:nvPr/>
          </p:nvSpPr>
          <p:spPr bwMode="auto">
            <a:xfrm>
              <a:off x="2383" y="1997"/>
              <a:ext cx="221" cy="181"/>
            </a:xfrm>
            <a:custGeom>
              <a:avLst/>
              <a:gdLst>
                <a:gd name="T0" fmla="*/ 51 w 443"/>
                <a:gd name="T1" fmla="*/ 93 h 361"/>
                <a:gd name="T2" fmla="*/ 53 w 443"/>
                <a:gd name="T3" fmla="*/ 142 h 361"/>
                <a:gd name="T4" fmla="*/ 76 w 443"/>
                <a:gd name="T5" fmla="*/ 203 h 361"/>
                <a:gd name="T6" fmla="*/ 133 w 443"/>
                <a:gd name="T7" fmla="*/ 262 h 361"/>
                <a:gd name="T8" fmla="*/ 190 w 443"/>
                <a:gd name="T9" fmla="*/ 298 h 361"/>
                <a:gd name="T10" fmla="*/ 260 w 443"/>
                <a:gd name="T11" fmla="*/ 317 h 361"/>
                <a:gd name="T12" fmla="*/ 302 w 443"/>
                <a:gd name="T13" fmla="*/ 319 h 361"/>
                <a:gd name="T14" fmla="*/ 346 w 443"/>
                <a:gd name="T15" fmla="*/ 317 h 361"/>
                <a:gd name="T16" fmla="*/ 279 w 443"/>
                <a:gd name="T17" fmla="*/ 331 h 361"/>
                <a:gd name="T18" fmla="*/ 357 w 443"/>
                <a:gd name="T19" fmla="*/ 331 h 361"/>
                <a:gd name="T20" fmla="*/ 295 w 443"/>
                <a:gd name="T21" fmla="*/ 340 h 361"/>
                <a:gd name="T22" fmla="*/ 382 w 443"/>
                <a:gd name="T23" fmla="*/ 346 h 361"/>
                <a:gd name="T24" fmla="*/ 314 w 443"/>
                <a:gd name="T25" fmla="*/ 361 h 361"/>
                <a:gd name="T26" fmla="*/ 215 w 443"/>
                <a:gd name="T27" fmla="*/ 350 h 361"/>
                <a:gd name="T28" fmla="*/ 148 w 443"/>
                <a:gd name="T29" fmla="*/ 317 h 361"/>
                <a:gd name="T30" fmla="*/ 67 w 443"/>
                <a:gd name="T31" fmla="*/ 264 h 361"/>
                <a:gd name="T32" fmla="*/ 21 w 443"/>
                <a:gd name="T33" fmla="*/ 201 h 361"/>
                <a:gd name="T34" fmla="*/ 0 w 443"/>
                <a:gd name="T35" fmla="*/ 139 h 361"/>
                <a:gd name="T36" fmla="*/ 0 w 443"/>
                <a:gd name="T37" fmla="*/ 78 h 361"/>
                <a:gd name="T38" fmla="*/ 29 w 443"/>
                <a:gd name="T39" fmla="*/ 30 h 361"/>
                <a:gd name="T40" fmla="*/ 97 w 443"/>
                <a:gd name="T41" fmla="*/ 0 h 361"/>
                <a:gd name="T42" fmla="*/ 160 w 443"/>
                <a:gd name="T43" fmla="*/ 0 h 361"/>
                <a:gd name="T44" fmla="*/ 245 w 443"/>
                <a:gd name="T45" fmla="*/ 15 h 361"/>
                <a:gd name="T46" fmla="*/ 333 w 443"/>
                <a:gd name="T47" fmla="*/ 59 h 361"/>
                <a:gd name="T48" fmla="*/ 399 w 443"/>
                <a:gd name="T49" fmla="*/ 123 h 361"/>
                <a:gd name="T50" fmla="*/ 435 w 443"/>
                <a:gd name="T51" fmla="*/ 182 h 361"/>
                <a:gd name="T52" fmla="*/ 443 w 443"/>
                <a:gd name="T53" fmla="*/ 232 h 361"/>
                <a:gd name="T54" fmla="*/ 407 w 443"/>
                <a:gd name="T55" fmla="*/ 150 h 361"/>
                <a:gd name="T56" fmla="*/ 414 w 443"/>
                <a:gd name="T57" fmla="*/ 236 h 361"/>
                <a:gd name="T58" fmla="*/ 382 w 443"/>
                <a:gd name="T59" fmla="*/ 165 h 361"/>
                <a:gd name="T60" fmla="*/ 336 w 443"/>
                <a:gd name="T61" fmla="*/ 114 h 361"/>
                <a:gd name="T62" fmla="*/ 260 w 443"/>
                <a:gd name="T63" fmla="*/ 66 h 361"/>
                <a:gd name="T64" fmla="*/ 162 w 443"/>
                <a:gd name="T65" fmla="*/ 40 h 361"/>
                <a:gd name="T66" fmla="*/ 89 w 443"/>
                <a:gd name="T67" fmla="*/ 53 h 361"/>
                <a:gd name="T68" fmla="*/ 51 w 443"/>
                <a:gd name="T69" fmla="*/ 93 h 361"/>
                <a:gd name="T70" fmla="*/ 51 w 443"/>
                <a:gd name="T71" fmla="*/ 93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3" h="361">
                  <a:moveTo>
                    <a:pt x="51" y="93"/>
                  </a:moveTo>
                  <a:lnTo>
                    <a:pt x="53" y="142"/>
                  </a:lnTo>
                  <a:lnTo>
                    <a:pt x="76" y="203"/>
                  </a:lnTo>
                  <a:lnTo>
                    <a:pt x="133" y="262"/>
                  </a:lnTo>
                  <a:lnTo>
                    <a:pt x="190" y="298"/>
                  </a:lnTo>
                  <a:lnTo>
                    <a:pt x="260" y="317"/>
                  </a:lnTo>
                  <a:lnTo>
                    <a:pt x="302" y="319"/>
                  </a:lnTo>
                  <a:lnTo>
                    <a:pt x="346" y="317"/>
                  </a:lnTo>
                  <a:lnTo>
                    <a:pt x="279" y="331"/>
                  </a:lnTo>
                  <a:lnTo>
                    <a:pt x="357" y="331"/>
                  </a:lnTo>
                  <a:lnTo>
                    <a:pt x="295" y="340"/>
                  </a:lnTo>
                  <a:lnTo>
                    <a:pt x="382" y="346"/>
                  </a:lnTo>
                  <a:lnTo>
                    <a:pt x="314" y="361"/>
                  </a:lnTo>
                  <a:lnTo>
                    <a:pt x="215" y="350"/>
                  </a:lnTo>
                  <a:lnTo>
                    <a:pt x="148" y="317"/>
                  </a:lnTo>
                  <a:lnTo>
                    <a:pt x="67" y="264"/>
                  </a:lnTo>
                  <a:lnTo>
                    <a:pt x="21" y="201"/>
                  </a:lnTo>
                  <a:lnTo>
                    <a:pt x="0" y="139"/>
                  </a:lnTo>
                  <a:lnTo>
                    <a:pt x="0" y="78"/>
                  </a:lnTo>
                  <a:lnTo>
                    <a:pt x="29" y="30"/>
                  </a:lnTo>
                  <a:lnTo>
                    <a:pt x="97" y="0"/>
                  </a:lnTo>
                  <a:lnTo>
                    <a:pt x="160" y="0"/>
                  </a:lnTo>
                  <a:lnTo>
                    <a:pt x="245" y="15"/>
                  </a:lnTo>
                  <a:lnTo>
                    <a:pt x="333" y="59"/>
                  </a:lnTo>
                  <a:lnTo>
                    <a:pt x="399" y="123"/>
                  </a:lnTo>
                  <a:lnTo>
                    <a:pt x="435" y="182"/>
                  </a:lnTo>
                  <a:lnTo>
                    <a:pt x="443" y="232"/>
                  </a:lnTo>
                  <a:lnTo>
                    <a:pt x="407" y="150"/>
                  </a:lnTo>
                  <a:lnTo>
                    <a:pt x="414" y="236"/>
                  </a:lnTo>
                  <a:lnTo>
                    <a:pt x="382" y="165"/>
                  </a:lnTo>
                  <a:lnTo>
                    <a:pt x="336" y="114"/>
                  </a:lnTo>
                  <a:lnTo>
                    <a:pt x="260" y="66"/>
                  </a:lnTo>
                  <a:lnTo>
                    <a:pt x="162" y="40"/>
                  </a:lnTo>
                  <a:lnTo>
                    <a:pt x="89" y="53"/>
                  </a:lnTo>
                  <a:lnTo>
                    <a:pt x="51" y="93"/>
                  </a:lnTo>
                  <a:lnTo>
                    <a:pt x="51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9" name="Freeform 29"/>
            <p:cNvSpPr>
              <a:spLocks/>
            </p:cNvSpPr>
            <p:nvPr/>
          </p:nvSpPr>
          <p:spPr bwMode="auto">
            <a:xfrm>
              <a:off x="2558" y="2107"/>
              <a:ext cx="75" cy="130"/>
            </a:xfrm>
            <a:custGeom>
              <a:avLst/>
              <a:gdLst>
                <a:gd name="T0" fmla="*/ 150 w 150"/>
                <a:gd name="T1" fmla="*/ 207 h 260"/>
                <a:gd name="T2" fmla="*/ 133 w 150"/>
                <a:gd name="T3" fmla="*/ 161 h 260"/>
                <a:gd name="T4" fmla="*/ 135 w 150"/>
                <a:gd name="T5" fmla="*/ 102 h 260"/>
                <a:gd name="T6" fmla="*/ 118 w 150"/>
                <a:gd name="T7" fmla="*/ 38 h 260"/>
                <a:gd name="T8" fmla="*/ 146 w 150"/>
                <a:gd name="T9" fmla="*/ 1 h 260"/>
                <a:gd name="T10" fmla="*/ 119 w 150"/>
                <a:gd name="T11" fmla="*/ 0 h 260"/>
                <a:gd name="T12" fmla="*/ 91 w 150"/>
                <a:gd name="T13" fmla="*/ 28 h 260"/>
                <a:gd name="T14" fmla="*/ 97 w 150"/>
                <a:gd name="T15" fmla="*/ 70 h 260"/>
                <a:gd name="T16" fmla="*/ 89 w 150"/>
                <a:gd name="T17" fmla="*/ 98 h 260"/>
                <a:gd name="T18" fmla="*/ 72 w 150"/>
                <a:gd name="T19" fmla="*/ 110 h 260"/>
                <a:gd name="T20" fmla="*/ 121 w 150"/>
                <a:gd name="T21" fmla="*/ 119 h 260"/>
                <a:gd name="T22" fmla="*/ 119 w 150"/>
                <a:gd name="T23" fmla="*/ 172 h 260"/>
                <a:gd name="T24" fmla="*/ 93 w 150"/>
                <a:gd name="T25" fmla="*/ 169 h 260"/>
                <a:gd name="T26" fmla="*/ 34 w 150"/>
                <a:gd name="T27" fmla="*/ 142 h 260"/>
                <a:gd name="T28" fmla="*/ 0 w 150"/>
                <a:gd name="T29" fmla="*/ 148 h 260"/>
                <a:gd name="T30" fmla="*/ 40 w 150"/>
                <a:gd name="T31" fmla="*/ 180 h 260"/>
                <a:gd name="T32" fmla="*/ 61 w 150"/>
                <a:gd name="T33" fmla="*/ 260 h 260"/>
                <a:gd name="T34" fmla="*/ 97 w 150"/>
                <a:gd name="T35" fmla="*/ 254 h 260"/>
                <a:gd name="T36" fmla="*/ 133 w 150"/>
                <a:gd name="T37" fmla="*/ 230 h 260"/>
                <a:gd name="T38" fmla="*/ 138 w 150"/>
                <a:gd name="T39" fmla="*/ 231 h 260"/>
                <a:gd name="T40" fmla="*/ 150 w 150"/>
                <a:gd name="T41" fmla="*/ 207 h 260"/>
                <a:gd name="T42" fmla="*/ 150 w 150"/>
                <a:gd name="T43" fmla="*/ 20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260">
                  <a:moveTo>
                    <a:pt x="150" y="207"/>
                  </a:moveTo>
                  <a:lnTo>
                    <a:pt x="133" y="161"/>
                  </a:lnTo>
                  <a:lnTo>
                    <a:pt x="135" y="102"/>
                  </a:lnTo>
                  <a:lnTo>
                    <a:pt x="118" y="38"/>
                  </a:lnTo>
                  <a:lnTo>
                    <a:pt x="146" y="1"/>
                  </a:lnTo>
                  <a:lnTo>
                    <a:pt x="119" y="0"/>
                  </a:lnTo>
                  <a:lnTo>
                    <a:pt x="91" y="28"/>
                  </a:lnTo>
                  <a:lnTo>
                    <a:pt x="97" y="70"/>
                  </a:lnTo>
                  <a:lnTo>
                    <a:pt x="89" y="98"/>
                  </a:lnTo>
                  <a:lnTo>
                    <a:pt x="72" y="110"/>
                  </a:lnTo>
                  <a:lnTo>
                    <a:pt x="121" y="119"/>
                  </a:lnTo>
                  <a:lnTo>
                    <a:pt x="119" y="172"/>
                  </a:lnTo>
                  <a:lnTo>
                    <a:pt x="93" y="169"/>
                  </a:lnTo>
                  <a:lnTo>
                    <a:pt x="34" y="142"/>
                  </a:lnTo>
                  <a:lnTo>
                    <a:pt x="0" y="148"/>
                  </a:lnTo>
                  <a:lnTo>
                    <a:pt x="40" y="180"/>
                  </a:lnTo>
                  <a:lnTo>
                    <a:pt x="61" y="260"/>
                  </a:lnTo>
                  <a:lnTo>
                    <a:pt x="97" y="254"/>
                  </a:lnTo>
                  <a:lnTo>
                    <a:pt x="133" y="230"/>
                  </a:lnTo>
                  <a:lnTo>
                    <a:pt x="138" y="231"/>
                  </a:lnTo>
                  <a:lnTo>
                    <a:pt x="150" y="207"/>
                  </a:lnTo>
                  <a:lnTo>
                    <a:pt x="150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0" name="Freeform 30"/>
            <p:cNvSpPr>
              <a:spLocks/>
            </p:cNvSpPr>
            <p:nvPr/>
          </p:nvSpPr>
          <p:spPr bwMode="auto">
            <a:xfrm>
              <a:off x="2528" y="2093"/>
              <a:ext cx="49" cy="62"/>
            </a:xfrm>
            <a:custGeom>
              <a:avLst/>
              <a:gdLst>
                <a:gd name="T0" fmla="*/ 34 w 97"/>
                <a:gd name="T1" fmla="*/ 123 h 123"/>
                <a:gd name="T2" fmla="*/ 0 w 97"/>
                <a:gd name="T3" fmla="*/ 19 h 123"/>
                <a:gd name="T4" fmla="*/ 34 w 97"/>
                <a:gd name="T5" fmla="*/ 70 h 123"/>
                <a:gd name="T6" fmla="*/ 19 w 97"/>
                <a:gd name="T7" fmla="*/ 4 h 123"/>
                <a:gd name="T8" fmla="*/ 78 w 97"/>
                <a:gd name="T9" fmla="*/ 65 h 123"/>
                <a:gd name="T10" fmla="*/ 64 w 97"/>
                <a:gd name="T11" fmla="*/ 0 h 123"/>
                <a:gd name="T12" fmla="*/ 95 w 97"/>
                <a:gd name="T13" fmla="*/ 44 h 123"/>
                <a:gd name="T14" fmla="*/ 97 w 97"/>
                <a:gd name="T15" fmla="*/ 72 h 123"/>
                <a:gd name="T16" fmla="*/ 78 w 97"/>
                <a:gd name="T17" fmla="*/ 106 h 123"/>
                <a:gd name="T18" fmla="*/ 59 w 97"/>
                <a:gd name="T19" fmla="*/ 112 h 123"/>
                <a:gd name="T20" fmla="*/ 34 w 97"/>
                <a:gd name="T21" fmla="*/ 123 h 123"/>
                <a:gd name="T22" fmla="*/ 34 w 97"/>
                <a:gd name="T2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23">
                  <a:moveTo>
                    <a:pt x="34" y="123"/>
                  </a:moveTo>
                  <a:lnTo>
                    <a:pt x="0" y="19"/>
                  </a:lnTo>
                  <a:lnTo>
                    <a:pt x="34" y="70"/>
                  </a:lnTo>
                  <a:lnTo>
                    <a:pt x="19" y="4"/>
                  </a:lnTo>
                  <a:lnTo>
                    <a:pt x="78" y="65"/>
                  </a:lnTo>
                  <a:lnTo>
                    <a:pt x="64" y="0"/>
                  </a:lnTo>
                  <a:lnTo>
                    <a:pt x="95" y="44"/>
                  </a:lnTo>
                  <a:lnTo>
                    <a:pt x="97" y="72"/>
                  </a:lnTo>
                  <a:lnTo>
                    <a:pt x="78" y="106"/>
                  </a:lnTo>
                  <a:lnTo>
                    <a:pt x="59" y="112"/>
                  </a:lnTo>
                  <a:lnTo>
                    <a:pt x="34" y="123"/>
                  </a:lnTo>
                  <a:lnTo>
                    <a:pt x="34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1" name="Freeform 31"/>
            <p:cNvSpPr>
              <a:spLocks/>
            </p:cNvSpPr>
            <p:nvPr/>
          </p:nvSpPr>
          <p:spPr bwMode="auto">
            <a:xfrm>
              <a:off x="2590" y="2243"/>
              <a:ext cx="195" cy="124"/>
            </a:xfrm>
            <a:custGeom>
              <a:avLst/>
              <a:gdLst>
                <a:gd name="T0" fmla="*/ 0 w 390"/>
                <a:gd name="T1" fmla="*/ 12 h 249"/>
                <a:gd name="T2" fmla="*/ 8 w 390"/>
                <a:gd name="T3" fmla="*/ 31 h 249"/>
                <a:gd name="T4" fmla="*/ 6 w 390"/>
                <a:gd name="T5" fmla="*/ 99 h 249"/>
                <a:gd name="T6" fmla="*/ 23 w 390"/>
                <a:gd name="T7" fmla="*/ 122 h 249"/>
                <a:gd name="T8" fmla="*/ 25 w 390"/>
                <a:gd name="T9" fmla="*/ 158 h 249"/>
                <a:gd name="T10" fmla="*/ 52 w 390"/>
                <a:gd name="T11" fmla="*/ 181 h 249"/>
                <a:gd name="T12" fmla="*/ 57 w 390"/>
                <a:gd name="T13" fmla="*/ 200 h 249"/>
                <a:gd name="T14" fmla="*/ 78 w 390"/>
                <a:gd name="T15" fmla="*/ 208 h 249"/>
                <a:gd name="T16" fmla="*/ 97 w 390"/>
                <a:gd name="T17" fmla="*/ 230 h 249"/>
                <a:gd name="T18" fmla="*/ 162 w 390"/>
                <a:gd name="T19" fmla="*/ 246 h 249"/>
                <a:gd name="T20" fmla="*/ 217 w 390"/>
                <a:gd name="T21" fmla="*/ 249 h 249"/>
                <a:gd name="T22" fmla="*/ 259 w 390"/>
                <a:gd name="T23" fmla="*/ 249 h 249"/>
                <a:gd name="T24" fmla="*/ 322 w 390"/>
                <a:gd name="T25" fmla="*/ 230 h 249"/>
                <a:gd name="T26" fmla="*/ 341 w 390"/>
                <a:gd name="T27" fmla="*/ 164 h 249"/>
                <a:gd name="T28" fmla="*/ 390 w 390"/>
                <a:gd name="T29" fmla="*/ 31 h 249"/>
                <a:gd name="T30" fmla="*/ 342 w 390"/>
                <a:gd name="T31" fmla="*/ 118 h 249"/>
                <a:gd name="T32" fmla="*/ 322 w 390"/>
                <a:gd name="T33" fmla="*/ 92 h 249"/>
                <a:gd name="T34" fmla="*/ 333 w 390"/>
                <a:gd name="T35" fmla="*/ 147 h 249"/>
                <a:gd name="T36" fmla="*/ 289 w 390"/>
                <a:gd name="T37" fmla="*/ 111 h 249"/>
                <a:gd name="T38" fmla="*/ 322 w 390"/>
                <a:gd name="T39" fmla="*/ 179 h 249"/>
                <a:gd name="T40" fmla="*/ 261 w 390"/>
                <a:gd name="T41" fmla="*/ 124 h 249"/>
                <a:gd name="T42" fmla="*/ 297 w 390"/>
                <a:gd name="T43" fmla="*/ 215 h 249"/>
                <a:gd name="T44" fmla="*/ 266 w 390"/>
                <a:gd name="T45" fmla="*/ 221 h 249"/>
                <a:gd name="T46" fmla="*/ 207 w 390"/>
                <a:gd name="T47" fmla="*/ 196 h 249"/>
                <a:gd name="T48" fmla="*/ 156 w 390"/>
                <a:gd name="T49" fmla="*/ 219 h 249"/>
                <a:gd name="T50" fmla="*/ 169 w 390"/>
                <a:gd name="T51" fmla="*/ 145 h 249"/>
                <a:gd name="T52" fmla="*/ 133 w 390"/>
                <a:gd name="T53" fmla="*/ 147 h 249"/>
                <a:gd name="T54" fmla="*/ 139 w 390"/>
                <a:gd name="T55" fmla="*/ 99 h 249"/>
                <a:gd name="T56" fmla="*/ 105 w 390"/>
                <a:gd name="T57" fmla="*/ 116 h 249"/>
                <a:gd name="T58" fmla="*/ 122 w 390"/>
                <a:gd name="T59" fmla="*/ 69 h 249"/>
                <a:gd name="T60" fmla="*/ 84 w 390"/>
                <a:gd name="T61" fmla="*/ 92 h 249"/>
                <a:gd name="T62" fmla="*/ 107 w 390"/>
                <a:gd name="T63" fmla="*/ 36 h 249"/>
                <a:gd name="T64" fmla="*/ 63 w 390"/>
                <a:gd name="T65" fmla="*/ 63 h 249"/>
                <a:gd name="T66" fmla="*/ 93 w 390"/>
                <a:gd name="T67" fmla="*/ 21 h 249"/>
                <a:gd name="T68" fmla="*/ 48 w 390"/>
                <a:gd name="T69" fmla="*/ 33 h 249"/>
                <a:gd name="T70" fmla="*/ 82 w 390"/>
                <a:gd name="T71" fmla="*/ 0 h 249"/>
                <a:gd name="T72" fmla="*/ 44 w 390"/>
                <a:gd name="T73" fmla="*/ 8 h 249"/>
                <a:gd name="T74" fmla="*/ 17 w 390"/>
                <a:gd name="T75" fmla="*/ 17 h 249"/>
                <a:gd name="T76" fmla="*/ 0 w 390"/>
                <a:gd name="T77" fmla="*/ 12 h 249"/>
                <a:gd name="T78" fmla="*/ 0 w 390"/>
                <a:gd name="T79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0" h="249">
                  <a:moveTo>
                    <a:pt x="0" y="12"/>
                  </a:moveTo>
                  <a:lnTo>
                    <a:pt x="8" y="31"/>
                  </a:lnTo>
                  <a:lnTo>
                    <a:pt x="6" y="99"/>
                  </a:lnTo>
                  <a:lnTo>
                    <a:pt x="23" y="122"/>
                  </a:lnTo>
                  <a:lnTo>
                    <a:pt x="25" y="158"/>
                  </a:lnTo>
                  <a:lnTo>
                    <a:pt x="52" y="181"/>
                  </a:lnTo>
                  <a:lnTo>
                    <a:pt x="57" y="200"/>
                  </a:lnTo>
                  <a:lnTo>
                    <a:pt x="78" y="208"/>
                  </a:lnTo>
                  <a:lnTo>
                    <a:pt x="97" y="230"/>
                  </a:lnTo>
                  <a:lnTo>
                    <a:pt x="162" y="246"/>
                  </a:lnTo>
                  <a:lnTo>
                    <a:pt x="217" y="249"/>
                  </a:lnTo>
                  <a:lnTo>
                    <a:pt x="259" y="249"/>
                  </a:lnTo>
                  <a:lnTo>
                    <a:pt x="322" y="230"/>
                  </a:lnTo>
                  <a:lnTo>
                    <a:pt x="341" y="164"/>
                  </a:lnTo>
                  <a:lnTo>
                    <a:pt x="390" y="31"/>
                  </a:lnTo>
                  <a:lnTo>
                    <a:pt x="342" y="118"/>
                  </a:lnTo>
                  <a:lnTo>
                    <a:pt x="322" y="92"/>
                  </a:lnTo>
                  <a:lnTo>
                    <a:pt x="333" y="147"/>
                  </a:lnTo>
                  <a:lnTo>
                    <a:pt x="289" y="111"/>
                  </a:lnTo>
                  <a:lnTo>
                    <a:pt x="322" y="179"/>
                  </a:lnTo>
                  <a:lnTo>
                    <a:pt x="261" y="124"/>
                  </a:lnTo>
                  <a:lnTo>
                    <a:pt x="297" y="215"/>
                  </a:lnTo>
                  <a:lnTo>
                    <a:pt x="266" y="221"/>
                  </a:lnTo>
                  <a:lnTo>
                    <a:pt x="207" y="196"/>
                  </a:lnTo>
                  <a:lnTo>
                    <a:pt x="156" y="219"/>
                  </a:lnTo>
                  <a:lnTo>
                    <a:pt x="169" y="145"/>
                  </a:lnTo>
                  <a:lnTo>
                    <a:pt x="133" y="147"/>
                  </a:lnTo>
                  <a:lnTo>
                    <a:pt x="139" y="99"/>
                  </a:lnTo>
                  <a:lnTo>
                    <a:pt x="105" y="116"/>
                  </a:lnTo>
                  <a:lnTo>
                    <a:pt x="122" y="69"/>
                  </a:lnTo>
                  <a:lnTo>
                    <a:pt x="84" y="92"/>
                  </a:lnTo>
                  <a:lnTo>
                    <a:pt x="107" y="36"/>
                  </a:lnTo>
                  <a:lnTo>
                    <a:pt x="63" y="63"/>
                  </a:lnTo>
                  <a:lnTo>
                    <a:pt x="93" y="21"/>
                  </a:lnTo>
                  <a:lnTo>
                    <a:pt x="48" y="33"/>
                  </a:lnTo>
                  <a:lnTo>
                    <a:pt x="82" y="0"/>
                  </a:lnTo>
                  <a:lnTo>
                    <a:pt x="44" y="8"/>
                  </a:lnTo>
                  <a:lnTo>
                    <a:pt x="17" y="17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2" name="Freeform 32"/>
            <p:cNvSpPr>
              <a:spLocks/>
            </p:cNvSpPr>
            <p:nvPr/>
          </p:nvSpPr>
          <p:spPr bwMode="auto">
            <a:xfrm>
              <a:off x="2679" y="2172"/>
              <a:ext cx="211" cy="103"/>
            </a:xfrm>
            <a:custGeom>
              <a:avLst/>
              <a:gdLst>
                <a:gd name="T0" fmla="*/ 0 w 420"/>
                <a:gd name="T1" fmla="*/ 205 h 205"/>
                <a:gd name="T2" fmla="*/ 129 w 420"/>
                <a:gd name="T3" fmla="*/ 129 h 205"/>
                <a:gd name="T4" fmla="*/ 175 w 420"/>
                <a:gd name="T5" fmla="*/ 93 h 205"/>
                <a:gd name="T6" fmla="*/ 217 w 420"/>
                <a:gd name="T7" fmla="*/ 95 h 205"/>
                <a:gd name="T8" fmla="*/ 420 w 420"/>
                <a:gd name="T9" fmla="*/ 17 h 205"/>
                <a:gd name="T10" fmla="*/ 420 w 420"/>
                <a:gd name="T11" fmla="*/ 0 h 205"/>
                <a:gd name="T12" fmla="*/ 243 w 420"/>
                <a:gd name="T13" fmla="*/ 72 h 205"/>
                <a:gd name="T14" fmla="*/ 215 w 420"/>
                <a:gd name="T15" fmla="*/ 79 h 205"/>
                <a:gd name="T16" fmla="*/ 173 w 420"/>
                <a:gd name="T17" fmla="*/ 79 h 205"/>
                <a:gd name="T18" fmla="*/ 144 w 420"/>
                <a:gd name="T19" fmla="*/ 108 h 205"/>
                <a:gd name="T20" fmla="*/ 0 w 420"/>
                <a:gd name="T21" fmla="*/ 205 h 205"/>
                <a:gd name="T22" fmla="*/ 0 w 420"/>
                <a:gd name="T23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05">
                  <a:moveTo>
                    <a:pt x="0" y="205"/>
                  </a:moveTo>
                  <a:lnTo>
                    <a:pt x="129" y="129"/>
                  </a:lnTo>
                  <a:lnTo>
                    <a:pt x="175" y="93"/>
                  </a:lnTo>
                  <a:lnTo>
                    <a:pt x="217" y="95"/>
                  </a:lnTo>
                  <a:lnTo>
                    <a:pt x="420" y="17"/>
                  </a:lnTo>
                  <a:lnTo>
                    <a:pt x="420" y="0"/>
                  </a:lnTo>
                  <a:lnTo>
                    <a:pt x="243" y="72"/>
                  </a:lnTo>
                  <a:lnTo>
                    <a:pt x="215" y="79"/>
                  </a:lnTo>
                  <a:lnTo>
                    <a:pt x="173" y="79"/>
                  </a:lnTo>
                  <a:lnTo>
                    <a:pt x="144" y="108"/>
                  </a:lnTo>
                  <a:lnTo>
                    <a:pt x="0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3" name="Freeform 33"/>
            <p:cNvSpPr>
              <a:spLocks/>
            </p:cNvSpPr>
            <p:nvPr/>
          </p:nvSpPr>
          <p:spPr bwMode="auto">
            <a:xfrm>
              <a:off x="2739" y="2202"/>
              <a:ext cx="146" cy="223"/>
            </a:xfrm>
            <a:custGeom>
              <a:avLst/>
              <a:gdLst>
                <a:gd name="T0" fmla="*/ 19 w 291"/>
                <a:gd name="T1" fmla="*/ 328 h 446"/>
                <a:gd name="T2" fmla="*/ 0 w 291"/>
                <a:gd name="T3" fmla="*/ 408 h 446"/>
                <a:gd name="T4" fmla="*/ 28 w 291"/>
                <a:gd name="T5" fmla="*/ 427 h 446"/>
                <a:gd name="T6" fmla="*/ 127 w 291"/>
                <a:gd name="T7" fmla="*/ 446 h 446"/>
                <a:gd name="T8" fmla="*/ 119 w 291"/>
                <a:gd name="T9" fmla="*/ 422 h 446"/>
                <a:gd name="T10" fmla="*/ 188 w 291"/>
                <a:gd name="T11" fmla="*/ 387 h 446"/>
                <a:gd name="T12" fmla="*/ 214 w 291"/>
                <a:gd name="T13" fmla="*/ 340 h 446"/>
                <a:gd name="T14" fmla="*/ 233 w 291"/>
                <a:gd name="T15" fmla="*/ 268 h 446"/>
                <a:gd name="T16" fmla="*/ 249 w 291"/>
                <a:gd name="T17" fmla="*/ 173 h 446"/>
                <a:gd name="T18" fmla="*/ 291 w 291"/>
                <a:gd name="T19" fmla="*/ 0 h 446"/>
                <a:gd name="T20" fmla="*/ 230 w 291"/>
                <a:gd name="T21" fmla="*/ 218 h 446"/>
                <a:gd name="T22" fmla="*/ 216 w 291"/>
                <a:gd name="T23" fmla="*/ 245 h 446"/>
                <a:gd name="T24" fmla="*/ 197 w 291"/>
                <a:gd name="T25" fmla="*/ 266 h 446"/>
                <a:gd name="T26" fmla="*/ 224 w 291"/>
                <a:gd name="T27" fmla="*/ 93 h 446"/>
                <a:gd name="T28" fmla="*/ 144 w 291"/>
                <a:gd name="T29" fmla="*/ 340 h 446"/>
                <a:gd name="T30" fmla="*/ 190 w 291"/>
                <a:gd name="T31" fmla="*/ 108 h 446"/>
                <a:gd name="T32" fmla="*/ 112 w 291"/>
                <a:gd name="T33" fmla="*/ 365 h 446"/>
                <a:gd name="T34" fmla="*/ 156 w 291"/>
                <a:gd name="T35" fmla="*/ 133 h 446"/>
                <a:gd name="T36" fmla="*/ 87 w 291"/>
                <a:gd name="T37" fmla="*/ 361 h 446"/>
                <a:gd name="T38" fmla="*/ 125 w 291"/>
                <a:gd name="T39" fmla="*/ 157 h 446"/>
                <a:gd name="T40" fmla="*/ 53 w 291"/>
                <a:gd name="T41" fmla="*/ 366 h 446"/>
                <a:gd name="T42" fmla="*/ 102 w 291"/>
                <a:gd name="T43" fmla="*/ 176 h 446"/>
                <a:gd name="T44" fmla="*/ 34 w 291"/>
                <a:gd name="T45" fmla="*/ 365 h 446"/>
                <a:gd name="T46" fmla="*/ 19 w 291"/>
                <a:gd name="T47" fmla="*/ 328 h 446"/>
                <a:gd name="T48" fmla="*/ 19 w 291"/>
                <a:gd name="T49" fmla="*/ 32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1" h="446">
                  <a:moveTo>
                    <a:pt x="19" y="328"/>
                  </a:moveTo>
                  <a:lnTo>
                    <a:pt x="0" y="408"/>
                  </a:lnTo>
                  <a:lnTo>
                    <a:pt x="28" y="427"/>
                  </a:lnTo>
                  <a:lnTo>
                    <a:pt x="127" y="446"/>
                  </a:lnTo>
                  <a:lnTo>
                    <a:pt x="119" y="422"/>
                  </a:lnTo>
                  <a:lnTo>
                    <a:pt x="188" y="387"/>
                  </a:lnTo>
                  <a:lnTo>
                    <a:pt x="214" y="340"/>
                  </a:lnTo>
                  <a:lnTo>
                    <a:pt x="233" y="268"/>
                  </a:lnTo>
                  <a:lnTo>
                    <a:pt x="249" y="173"/>
                  </a:lnTo>
                  <a:lnTo>
                    <a:pt x="291" y="0"/>
                  </a:lnTo>
                  <a:lnTo>
                    <a:pt x="230" y="218"/>
                  </a:lnTo>
                  <a:lnTo>
                    <a:pt x="216" y="245"/>
                  </a:lnTo>
                  <a:lnTo>
                    <a:pt x="197" y="266"/>
                  </a:lnTo>
                  <a:lnTo>
                    <a:pt x="224" y="93"/>
                  </a:lnTo>
                  <a:lnTo>
                    <a:pt x="144" y="340"/>
                  </a:lnTo>
                  <a:lnTo>
                    <a:pt x="190" y="108"/>
                  </a:lnTo>
                  <a:lnTo>
                    <a:pt x="112" y="365"/>
                  </a:lnTo>
                  <a:lnTo>
                    <a:pt x="156" y="133"/>
                  </a:lnTo>
                  <a:lnTo>
                    <a:pt x="87" y="361"/>
                  </a:lnTo>
                  <a:lnTo>
                    <a:pt x="125" y="157"/>
                  </a:lnTo>
                  <a:lnTo>
                    <a:pt x="53" y="366"/>
                  </a:lnTo>
                  <a:lnTo>
                    <a:pt x="102" y="176"/>
                  </a:lnTo>
                  <a:lnTo>
                    <a:pt x="34" y="365"/>
                  </a:lnTo>
                  <a:lnTo>
                    <a:pt x="19" y="328"/>
                  </a:lnTo>
                  <a:lnTo>
                    <a:pt x="19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4" name="Freeform 34"/>
            <p:cNvSpPr>
              <a:spLocks/>
            </p:cNvSpPr>
            <p:nvPr/>
          </p:nvSpPr>
          <p:spPr bwMode="auto">
            <a:xfrm>
              <a:off x="2805" y="2208"/>
              <a:ext cx="257" cy="309"/>
            </a:xfrm>
            <a:custGeom>
              <a:avLst/>
              <a:gdLst>
                <a:gd name="T0" fmla="*/ 0 w 513"/>
                <a:gd name="T1" fmla="*/ 437 h 618"/>
                <a:gd name="T2" fmla="*/ 11 w 513"/>
                <a:gd name="T3" fmla="*/ 492 h 618"/>
                <a:gd name="T4" fmla="*/ 30 w 513"/>
                <a:gd name="T5" fmla="*/ 504 h 618"/>
                <a:gd name="T6" fmla="*/ 30 w 513"/>
                <a:gd name="T7" fmla="*/ 551 h 618"/>
                <a:gd name="T8" fmla="*/ 53 w 513"/>
                <a:gd name="T9" fmla="*/ 568 h 618"/>
                <a:gd name="T10" fmla="*/ 64 w 513"/>
                <a:gd name="T11" fmla="*/ 601 h 618"/>
                <a:gd name="T12" fmla="*/ 78 w 513"/>
                <a:gd name="T13" fmla="*/ 618 h 618"/>
                <a:gd name="T14" fmla="*/ 222 w 513"/>
                <a:gd name="T15" fmla="*/ 595 h 618"/>
                <a:gd name="T16" fmla="*/ 340 w 513"/>
                <a:gd name="T17" fmla="*/ 566 h 618"/>
                <a:gd name="T18" fmla="*/ 479 w 513"/>
                <a:gd name="T19" fmla="*/ 517 h 618"/>
                <a:gd name="T20" fmla="*/ 513 w 513"/>
                <a:gd name="T21" fmla="*/ 498 h 618"/>
                <a:gd name="T22" fmla="*/ 452 w 513"/>
                <a:gd name="T23" fmla="*/ 513 h 618"/>
                <a:gd name="T24" fmla="*/ 355 w 513"/>
                <a:gd name="T25" fmla="*/ 544 h 618"/>
                <a:gd name="T26" fmla="*/ 319 w 513"/>
                <a:gd name="T27" fmla="*/ 538 h 618"/>
                <a:gd name="T28" fmla="*/ 296 w 513"/>
                <a:gd name="T29" fmla="*/ 551 h 618"/>
                <a:gd name="T30" fmla="*/ 264 w 513"/>
                <a:gd name="T31" fmla="*/ 547 h 618"/>
                <a:gd name="T32" fmla="*/ 239 w 513"/>
                <a:gd name="T33" fmla="*/ 572 h 618"/>
                <a:gd name="T34" fmla="*/ 217 w 513"/>
                <a:gd name="T35" fmla="*/ 563 h 618"/>
                <a:gd name="T36" fmla="*/ 199 w 513"/>
                <a:gd name="T37" fmla="*/ 580 h 618"/>
                <a:gd name="T38" fmla="*/ 171 w 513"/>
                <a:gd name="T39" fmla="*/ 540 h 618"/>
                <a:gd name="T40" fmla="*/ 125 w 513"/>
                <a:gd name="T41" fmla="*/ 563 h 618"/>
                <a:gd name="T42" fmla="*/ 129 w 513"/>
                <a:gd name="T43" fmla="*/ 511 h 618"/>
                <a:gd name="T44" fmla="*/ 104 w 513"/>
                <a:gd name="T45" fmla="*/ 500 h 618"/>
                <a:gd name="T46" fmla="*/ 89 w 513"/>
                <a:gd name="T47" fmla="*/ 403 h 618"/>
                <a:gd name="T48" fmla="*/ 110 w 513"/>
                <a:gd name="T49" fmla="*/ 372 h 618"/>
                <a:gd name="T50" fmla="*/ 171 w 513"/>
                <a:gd name="T51" fmla="*/ 0 h 618"/>
                <a:gd name="T52" fmla="*/ 91 w 513"/>
                <a:gd name="T53" fmla="*/ 365 h 618"/>
                <a:gd name="T54" fmla="*/ 59 w 513"/>
                <a:gd name="T55" fmla="*/ 390 h 618"/>
                <a:gd name="T56" fmla="*/ 17 w 513"/>
                <a:gd name="T57" fmla="*/ 414 h 618"/>
                <a:gd name="T58" fmla="*/ 0 w 513"/>
                <a:gd name="T59" fmla="*/ 437 h 618"/>
                <a:gd name="T60" fmla="*/ 0 w 513"/>
                <a:gd name="T61" fmla="*/ 43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3" h="618">
                  <a:moveTo>
                    <a:pt x="0" y="437"/>
                  </a:moveTo>
                  <a:lnTo>
                    <a:pt x="11" y="492"/>
                  </a:lnTo>
                  <a:lnTo>
                    <a:pt x="30" y="504"/>
                  </a:lnTo>
                  <a:lnTo>
                    <a:pt x="30" y="551"/>
                  </a:lnTo>
                  <a:lnTo>
                    <a:pt x="53" y="568"/>
                  </a:lnTo>
                  <a:lnTo>
                    <a:pt x="64" y="601"/>
                  </a:lnTo>
                  <a:lnTo>
                    <a:pt x="78" y="618"/>
                  </a:lnTo>
                  <a:lnTo>
                    <a:pt x="222" y="595"/>
                  </a:lnTo>
                  <a:lnTo>
                    <a:pt x="340" y="566"/>
                  </a:lnTo>
                  <a:lnTo>
                    <a:pt x="479" y="517"/>
                  </a:lnTo>
                  <a:lnTo>
                    <a:pt x="513" y="498"/>
                  </a:lnTo>
                  <a:lnTo>
                    <a:pt x="452" y="513"/>
                  </a:lnTo>
                  <a:lnTo>
                    <a:pt x="355" y="544"/>
                  </a:lnTo>
                  <a:lnTo>
                    <a:pt x="319" y="538"/>
                  </a:lnTo>
                  <a:lnTo>
                    <a:pt x="296" y="551"/>
                  </a:lnTo>
                  <a:lnTo>
                    <a:pt x="264" y="547"/>
                  </a:lnTo>
                  <a:lnTo>
                    <a:pt x="239" y="572"/>
                  </a:lnTo>
                  <a:lnTo>
                    <a:pt x="217" y="563"/>
                  </a:lnTo>
                  <a:lnTo>
                    <a:pt x="199" y="580"/>
                  </a:lnTo>
                  <a:lnTo>
                    <a:pt x="171" y="540"/>
                  </a:lnTo>
                  <a:lnTo>
                    <a:pt x="125" y="563"/>
                  </a:lnTo>
                  <a:lnTo>
                    <a:pt x="129" y="511"/>
                  </a:lnTo>
                  <a:lnTo>
                    <a:pt x="104" y="500"/>
                  </a:lnTo>
                  <a:lnTo>
                    <a:pt x="89" y="403"/>
                  </a:lnTo>
                  <a:lnTo>
                    <a:pt x="110" y="372"/>
                  </a:lnTo>
                  <a:lnTo>
                    <a:pt x="171" y="0"/>
                  </a:lnTo>
                  <a:lnTo>
                    <a:pt x="91" y="365"/>
                  </a:lnTo>
                  <a:lnTo>
                    <a:pt x="59" y="390"/>
                  </a:lnTo>
                  <a:lnTo>
                    <a:pt x="17" y="414"/>
                  </a:lnTo>
                  <a:lnTo>
                    <a:pt x="0" y="437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5" name="Freeform 35"/>
            <p:cNvSpPr>
              <a:spLocks/>
            </p:cNvSpPr>
            <p:nvPr/>
          </p:nvSpPr>
          <p:spPr bwMode="auto">
            <a:xfrm>
              <a:off x="2942" y="2220"/>
              <a:ext cx="121" cy="215"/>
            </a:xfrm>
            <a:custGeom>
              <a:avLst/>
              <a:gdLst>
                <a:gd name="T0" fmla="*/ 51 w 243"/>
                <a:gd name="T1" fmla="*/ 0 h 429"/>
                <a:gd name="T2" fmla="*/ 5 w 243"/>
                <a:gd name="T3" fmla="*/ 224 h 429"/>
                <a:gd name="T4" fmla="*/ 0 w 243"/>
                <a:gd name="T5" fmla="*/ 300 h 429"/>
                <a:gd name="T6" fmla="*/ 28 w 243"/>
                <a:gd name="T7" fmla="*/ 357 h 429"/>
                <a:gd name="T8" fmla="*/ 87 w 243"/>
                <a:gd name="T9" fmla="*/ 403 h 429"/>
                <a:gd name="T10" fmla="*/ 142 w 243"/>
                <a:gd name="T11" fmla="*/ 425 h 429"/>
                <a:gd name="T12" fmla="*/ 186 w 243"/>
                <a:gd name="T13" fmla="*/ 429 h 429"/>
                <a:gd name="T14" fmla="*/ 230 w 243"/>
                <a:gd name="T15" fmla="*/ 410 h 429"/>
                <a:gd name="T16" fmla="*/ 243 w 243"/>
                <a:gd name="T17" fmla="*/ 319 h 429"/>
                <a:gd name="T18" fmla="*/ 216 w 243"/>
                <a:gd name="T19" fmla="*/ 251 h 429"/>
                <a:gd name="T20" fmla="*/ 190 w 243"/>
                <a:gd name="T21" fmla="*/ 239 h 429"/>
                <a:gd name="T22" fmla="*/ 182 w 243"/>
                <a:gd name="T23" fmla="*/ 201 h 429"/>
                <a:gd name="T24" fmla="*/ 193 w 243"/>
                <a:gd name="T25" fmla="*/ 150 h 429"/>
                <a:gd name="T26" fmla="*/ 176 w 243"/>
                <a:gd name="T27" fmla="*/ 123 h 429"/>
                <a:gd name="T28" fmla="*/ 176 w 243"/>
                <a:gd name="T29" fmla="*/ 78 h 429"/>
                <a:gd name="T30" fmla="*/ 180 w 243"/>
                <a:gd name="T31" fmla="*/ 4 h 429"/>
                <a:gd name="T32" fmla="*/ 157 w 243"/>
                <a:gd name="T33" fmla="*/ 112 h 429"/>
                <a:gd name="T34" fmla="*/ 144 w 243"/>
                <a:gd name="T35" fmla="*/ 199 h 429"/>
                <a:gd name="T36" fmla="*/ 153 w 243"/>
                <a:gd name="T37" fmla="*/ 17 h 429"/>
                <a:gd name="T38" fmla="*/ 114 w 243"/>
                <a:gd name="T39" fmla="*/ 218 h 429"/>
                <a:gd name="T40" fmla="*/ 133 w 243"/>
                <a:gd name="T41" fmla="*/ 34 h 429"/>
                <a:gd name="T42" fmla="*/ 87 w 243"/>
                <a:gd name="T43" fmla="*/ 239 h 429"/>
                <a:gd name="T44" fmla="*/ 104 w 243"/>
                <a:gd name="T45" fmla="*/ 42 h 429"/>
                <a:gd name="T46" fmla="*/ 60 w 243"/>
                <a:gd name="T47" fmla="*/ 253 h 429"/>
                <a:gd name="T48" fmla="*/ 77 w 243"/>
                <a:gd name="T49" fmla="*/ 59 h 429"/>
                <a:gd name="T50" fmla="*/ 32 w 243"/>
                <a:gd name="T51" fmla="*/ 262 h 429"/>
                <a:gd name="T52" fmla="*/ 49 w 243"/>
                <a:gd name="T53" fmla="*/ 78 h 429"/>
                <a:gd name="T54" fmla="*/ 51 w 243"/>
                <a:gd name="T55" fmla="*/ 0 h 429"/>
                <a:gd name="T56" fmla="*/ 51 w 243"/>
                <a:gd name="T57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3" h="429">
                  <a:moveTo>
                    <a:pt x="51" y="0"/>
                  </a:moveTo>
                  <a:lnTo>
                    <a:pt x="5" y="224"/>
                  </a:lnTo>
                  <a:lnTo>
                    <a:pt x="0" y="300"/>
                  </a:lnTo>
                  <a:lnTo>
                    <a:pt x="28" y="357"/>
                  </a:lnTo>
                  <a:lnTo>
                    <a:pt x="87" y="403"/>
                  </a:lnTo>
                  <a:lnTo>
                    <a:pt x="142" y="425"/>
                  </a:lnTo>
                  <a:lnTo>
                    <a:pt x="186" y="429"/>
                  </a:lnTo>
                  <a:lnTo>
                    <a:pt x="230" y="410"/>
                  </a:lnTo>
                  <a:lnTo>
                    <a:pt x="243" y="319"/>
                  </a:lnTo>
                  <a:lnTo>
                    <a:pt x="216" y="251"/>
                  </a:lnTo>
                  <a:lnTo>
                    <a:pt x="190" y="239"/>
                  </a:lnTo>
                  <a:lnTo>
                    <a:pt x="182" y="201"/>
                  </a:lnTo>
                  <a:lnTo>
                    <a:pt x="193" y="150"/>
                  </a:lnTo>
                  <a:lnTo>
                    <a:pt x="176" y="123"/>
                  </a:lnTo>
                  <a:lnTo>
                    <a:pt x="176" y="78"/>
                  </a:lnTo>
                  <a:lnTo>
                    <a:pt x="180" y="4"/>
                  </a:lnTo>
                  <a:lnTo>
                    <a:pt x="157" y="112"/>
                  </a:lnTo>
                  <a:lnTo>
                    <a:pt x="144" y="199"/>
                  </a:lnTo>
                  <a:lnTo>
                    <a:pt x="153" y="17"/>
                  </a:lnTo>
                  <a:lnTo>
                    <a:pt x="114" y="218"/>
                  </a:lnTo>
                  <a:lnTo>
                    <a:pt x="133" y="34"/>
                  </a:lnTo>
                  <a:lnTo>
                    <a:pt x="87" y="239"/>
                  </a:lnTo>
                  <a:lnTo>
                    <a:pt x="104" y="42"/>
                  </a:lnTo>
                  <a:lnTo>
                    <a:pt x="60" y="253"/>
                  </a:lnTo>
                  <a:lnTo>
                    <a:pt x="77" y="59"/>
                  </a:lnTo>
                  <a:lnTo>
                    <a:pt x="32" y="262"/>
                  </a:lnTo>
                  <a:lnTo>
                    <a:pt x="49" y="78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6" name="Freeform 36"/>
            <p:cNvSpPr>
              <a:spLocks/>
            </p:cNvSpPr>
            <p:nvPr/>
          </p:nvSpPr>
          <p:spPr bwMode="auto">
            <a:xfrm>
              <a:off x="2945" y="2401"/>
              <a:ext cx="102" cy="71"/>
            </a:xfrm>
            <a:custGeom>
              <a:avLst/>
              <a:gdLst>
                <a:gd name="T0" fmla="*/ 0 w 206"/>
                <a:gd name="T1" fmla="*/ 0 h 140"/>
                <a:gd name="T2" fmla="*/ 112 w 206"/>
                <a:gd name="T3" fmla="*/ 87 h 140"/>
                <a:gd name="T4" fmla="*/ 206 w 206"/>
                <a:gd name="T5" fmla="*/ 83 h 140"/>
                <a:gd name="T6" fmla="*/ 196 w 206"/>
                <a:gd name="T7" fmla="*/ 104 h 140"/>
                <a:gd name="T8" fmla="*/ 63 w 206"/>
                <a:gd name="T9" fmla="*/ 140 h 140"/>
                <a:gd name="T10" fmla="*/ 88 w 206"/>
                <a:gd name="T11" fmla="*/ 125 h 140"/>
                <a:gd name="T12" fmla="*/ 46 w 206"/>
                <a:gd name="T13" fmla="*/ 116 h 140"/>
                <a:gd name="T14" fmla="*/ 80 w 206"/>
                <a:gd name="T15" fmla="*/ 108 h 140"/>
                <a:gd name="T16" fmla="*/ 33 w 206"/>
                <a:gd name="T17" fmla="*/ 89 h 140"/>
                <a:gd name="T18" fmla="*/ 52 w 206"/>
                <a:gd name="T19" fmla="*/ 81 h 140"/>
                <a:gd name="T20" fmla="*/ 23 w 206"/>
                <a:gd name="T21" fmla="*/ 62 h 140"/>
                <a:gd name="T22" fmla="*/ 0 w 206"/>
                <a:gd name="T23" fmla="*/ 0 h 140"/>
                <a:gd name="T24" fmla="*/ 0 w 206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" h="140">
                  <a:moveTo>
                    <a:pt x="0" y="0"/>
                  </a:moveTo>
                  <a:lnTo>
                    <a:pt x="112" y="87"/>
                  </a:lnTo>
                  <a:lnTo>
                    <a:pt x="206" y="83"/>
                  </a:lnTo>
                  <a:lnTo>
                    <a:pt x="196" y="104"/>
                  </a:lnTo>
                  <a:lnTo>
                    <a:pt x="63" y="140"/>
                  </a:lnTo>
                  <a:lnTo>
                    <a:pt x="88" y="125"/>
                  </a:lnTo>
                  <a:lnTo>
                    <a:pt x="46" y="116"/>
                  </a:lnTo>
                  <a:lnTo>
                    <a:pt x="80" y="108"/>
                  </a:lnTo>
                  <a:lnTo>
                    <a:pt x="33" y="89"/>
                  </a:lnTo>
                  <a:lnTo>
                    <a:pt x="52" y="81"/>
                  </a:lnTo>
                  <a:lnTo>
                    <a:pt x="23" y="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7" name="Freeform 37"/>
            <p:cNvSpPr>
              <a:spLocks/>
            </p:cNvSpPr>
            <p:nvPr/>
          </p:nvSpPr>
          <p:spPr bwMode="auto">
            <a:xfrm>
              <a:off x="3074" y="2169"/>
              <a:ext cx="71" cy="111"/>
            </a:xfrm>
            <a:custGeom>
              <a:avLst/>
              <a:gdLst>
                <a:gd name="T0" fmla="*/ 17 w 142"/>
                <a:gd name="T1" fmla="*/ 203 h 222"/>
                <a:gd name="T2" fmla="*/ 23 w 142"/>
                <a:gd name="T3" fmla="*/ 146 h 222"/>
                <a:gd name="T4" fmla="*/ 0 w 142"/>
                <a:gd name="T5" fmla="*/ 131 h 222"/>
                <a:gd name="T6" fmla="*/ 47 w 142"/>
                <a:gd name="T7" fmla="*/ 70 h 222"/>
                <a:gd name="T8" fmla="*/ 26 w 142"/>
                <a:gd name="T9" fmla="*/ 55 h 222"/>
                <a:gd name="T10" fmla="*/ 11 w 142"/>
                <a:gd name="T11" fmla="*/ 59 h 222"/>
                <a:gd name="T12" fmla="*/ 19 w 142"/>
                <a:gd name="T13" fmla="*/ 36 h 222"/>
                <a:gd name="T14" fmla="*/ 43 w 142"/>
                <a:gd name="T15" fmla="*/ 32 h 222"/>
                <a:gd name="T16" fmla="*/ 85 w 142"/>
                <a:gd name="T17" fmla="*/ 74 h 222"/>
                <a:gd name="T18" fmla="*/ 93 w 142"/>
                <a:gd name="T19" fmla="*/ 53 h 222"/>
                <a:gd name="T20" fmla="*/ 112 w 142"/>
                <a:gd name="T21" fmla="*/ 67 h 222"/>
                <a:gd name="T22" fmla="*/ 121 w 142"/>
                <a:gd name="T23" fmla="*/ 40 h 222"/>
                <a:gd name="T24" fmla="*/ 133 w 142"/>
                <a:gd name="T25" fmla="*/ 0 h 222"/>
                <a:gd name="T26" fmla="*/ 142 w 142"/>
                <a:gd name="T27" fmla="*/ 48 h 222"/>
                <a:gd name="T28" fmla="*/ 89 w 142"/>
                <a:gd name="T29" fmla="*/ 116 h 222"/>
                <a:gd name="T30" fmla="*/ 118 w 142"/>
                <a:gd name="T31" fmla="*/ 209 h 222"/>
                <a:gd name="T32" fmla="*/ 78 w 142"/>
                <a:gd name="T33" fmla="*/ 129 h 222"/>
                <a:gd name="T34" fmla="*/ 57 w 142"/>
                <a:gd name="T35" fmla="*/ 148 h 222"/>
                <a:gd name="T36" fmla="*/ 74 w 142"/>
                <a:gd name="T37" fmla="*/ 221 h 222"/>
                <a:gd name="T38" fmla="*/ 49 w 142"/>
                <a:gd name="T39" fmla="*/ 222 h 222"/>
                <a:gd name="T40" fmla="*/ 36 w 142"/>
                <a:gd name="T41" fmla="*/ 215 h 222"/>
                <a:gd name="T42" fmla="*/ 17 w 142"/>
                <a:gd name="T43" fmla="*/ 203 h 222"/>
                <a:gd name="T44" fmla="*/ 17 w 142"/>
                <a:gd name="T45" fmla="*/ 20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2" h="222">
                  <a:moveTo>
                    <a:pt x="17" y="203"/>
                  </a:moveTo>
                  <a:lnTo>
                    <a:pt x="23" y="146"/>
                  </a:lnTo>
                  <a:lnTo>
                    <a:pt x="0" y="131"/>
                  </a:lnTo>
                  <a:lnTo>
                    <a:pt x="47" y="70"/>
                  </a:lnTo>
                  <a:lnTo>
                    <a:pt x="26" y="55"/>
                  </a:lnTo>
                  <a:lnTo>
                    <a:pt x="11" y="59"/>
                  </a:lnTo>
                  <a:lnTo>
                    <a:pt x="19" y="36"/>
                  </a:lnTo>
                  <a:lnTo>
                    <a:pt x="43" y="32"/>
                  </a:lnTo>
                  <a:lnTo>
                    <a:pt x="85" y="74"/>
                  </a:lnTo>
                  <a:lnTo>
                    <a:pt x="93" y="53"/>
                  </a:lnTo>
                  <a:lnTo>
                    <a:pt x="112" y="67"/>
                  </a:lnTo>
                  <a:lnTo>
                    <a:pt x="121" y="40"/>
                  </a:lnTo>
                  <a:lnTo>
                    <a:pt x="133" y="0"/>
                  </a:lnTo>
                  <a:lnTo>
                    <a:pt x="142" y="48"/>
                  </a:lnTo>
                  <a:lnTo>
                    <a:pt x="89" y="116"/>
                  </a:lnTo>
                  <a:lnTo>
                    <a:pt x="118" y="209"/>
                  </a:lnTo>
                  <a:lnTo>
                    <a:pt x="78" y="129"/>
                  </a:lnTo>
                  <a:lnTo>
                    <a:pt x="57" y="148"/>
                  </a:lnTo>
                  <a:lnTo>
                    <a:pt x="74" y="221"/>
                  </a:lnTo>
                  <a:lnTo>
                    <a:pt x="49" y="222"/>
                  </a:lnTo>
                  <a:lnTo>
                    <a:pt x="36" y="215"/>
                  </a:lnTo>
                  <a:lnTo>
                    <a:pt x="17" y="203"/>
                  </a:lnTo>
                  <a:lnTo>
                    <a:pt x="17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8" name="Freeform 38"/>
            <p:cNvSpPr>
              <a:spLocks/>
            </p:cNvSpPr>
            <p:nvPr/>
          </p:nvSpPr>
          <p:spPr bwMode="auto">
            <a:xfrm>
              <a:off x="3063" y="2010"/>
              <a:ext cx="118" cy="215"/>
            </a:xfrm>
            <a:custGeom>
              <a:avLst/>
              <a:gdLst>
                <a:gd name="T0" fmla="*/ 0 w 235"/>
                <a:gd name="T1" fmla="*/ 429 h 429"/>
                <a:gd name="T2" fmla="*/ 13 w 235"/>
                <a:gd name="T3" fmla="*/ 317 h 429"/>
                <a:gd name="T4" fmla="*/ 59 w 235"/>
                <a:gd name="T5" fmla="*/ 178 h 429"/>
                <a:gd name="T6" fmla="*/ 133 w 235"/>
                <a:gd name="T7" fmla="*/ 60 h 429"/>
                <a:gd name="T8" fmla="*/ 182 w 235"/>
                <a:gd name="T9" fmla="*/ 15 h 429"/>
                <a:gd name="T10" fmla="*/ 232 w 235"/>
                <a:gd name="T11" fmla="*/ 0 h 429"/>
                <a:gd name="T12" fmla="*/ 235 w 235"/>
                <a:gd name="T13" fmla="*/ 41 h 429"/>
                <a:gd name="T14" fmla="*/ 220 w 235"/>
                <a:gd name="T15" fmla="*/ 100 h 429"/>
                <a:gd name="T16" fmla="*/ 186 w 235"/>
                <a:gd name="T17" fmla="*/ 174 h 429"/>
                <a:gd name="T18" fmla="*/ 129 w 235"/>
                <a:gd name="T19" fmla="*/ 292 h 429"/>
                <a:gd name="T20" fmla="*/ 190 w 235"/>
                <a:gd name="T21" fmla="*/ 121 h 429"/>
                <a:gd name="T22" fmla="*/ 205 w 235"/>
                <a:gd name="T23" fmla="*/ 68 h 429"/>
                <a:gd name="T24" fmla="*/ 194 w 235"/>
                <a:gd name="T25" fmla="*/ 55 h 429"/>
                <a:gd name="T26" fmla="*/ 158 w 235"/>
                <a:gd name="T27" fmla="*/ 83 h 429"/>
                <a:gd name="T28" fmla="*/ 91 w 235"/>
                <a:gd name="T29" fmla="*/ 180 h 429"/>
                <a:gd name="T30" fmla="*/ 53 w 235"/>
                <a:gd name="T31" fmla="*/ 249 h 429"/>
                <a:gd name="T32" fmla="*/ 25 w 235"/>
                <a:gd name="T33" fmla="*/ 353 h 429"/>
                <a:gd name="T34" fmla="*/ 19 w 235"/>
                <a:gd name="T35" fmla="*/ 385 h 429"/>
                <a:gd name="T36" fmla="*/ 45 w 235"/>
                <a:gd name="T37" fmla="*/ 384 h 429"/>
                <a:gd name="T38" fmla="*/ 0 w 235"/>
                <a:gd name="T39" fmla="*/ 429 h 429"/>
                <a:gd name="T40" fmla="*/ 0 w 235"/>
                <a:gd name="T41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429">
                  <a:moveTo>
                    <a:pt x="0" y="429"/>
                  </a:moveTo>
                  <a:lnTo>
                    <a:pt x="13" y="317"/>
                  </a:lnTo>
                  <a:lnTo>
                    <a:pt x="59" y="178"/>
                  </a:lnTo>
                  <a:lnTo>
                    <a:pt x="133" y="60"/>
                  </a:lnTo>
                  <a:lnTo>
                    <a:pt x="182" y="15"/>
                  </a:lnTo>
                  <a:lnTo>
                    <a:pt x="232" y="0"/>
                  </a:lnTo>
                  <a:lnTo>
                    <a:pt x="235" y="41"/>
                  </a:lnTo>
                  <a:lnTo>
                    <a:pt x="220" y="100"/>
                  </a:lnTo>
                  <a:lnTo>
                    <a:pt x="186" y="174"/>
                  </a:lnTo>
                  <a:lnTo>
                    <a:pt x="129" y="292"/>
                  </a:lnTo>
                  <a:lnTo>
                    <a:pt x="190" y="121"/>
                  </a:lnTo>
                  <a:lnTo>
                    <a:pt x="205" y="68"/>
                  </a:lnTo>
                  <a:lnTo>
                    <a:pt x="194" y="55"/>
                  </a:lnTo>
                  <a:lnTo>
                    <a:pt x="158" y="83"/>
                  </a:lnTo>
                  <a:lnTo>
                    <a:pt x="91" y="180"/>
                  </a:lnTo>
                  <a:lnTo>
                    <a:pt x="53" y="249"/>
                  </a:lnTo>
                  <a:lnTo>
                    <a:pt x="25" y="353"/>
                  </a:lnTo>
                  <a:lnTo>
                    <a:pt x="19" y="385"/>
                  </a:lnTo>
                  <a:lnTo>
                    <a:pt x="45" y="384"/>
                  </a:lnTo>
                  <a:lnTo>
                    <a:pt x="0" y="429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9" name="Freeform 39"/>
            <p:cNvSpPr>
              <a:spLocks/>
            </p:cNvSpPr>
            <p:nvPr/>
          </p:nvSpPr>
          <p:spPr bwMode="auto">
            <a:xfrm>
              <a:off x="2846" y="2472"/>
              <a:ext cx="227" cy="84"/>
            </a:xfrm>
            <a:custGeom>
              <a:avLst/>
              <a:gdLst>
                <a:gd name="T0" fmla="*/ 0 w 454"/>
                <a:gd name="T1" fmla="*/ 107 h 170"/>
                <a:gd name="T2" fmla="*/ 1 w 454"/>
                <a:gd name="T3" fmla="*/ 170 h 170"/>
                <a:gd name="T4" fmla="*/ 98 w 454"/>
                <a:gd name="T5" fmla="*/ 160 h 170"/>
                <a:gd name="T6" fmla="*/ 214 w 454"/>
                <a:gd name="T7" fmla="*/ 132 h 170"/>
                <a:gd name="T8" fmla="*/ 361 w 454"/>
                <a:gd name="T9" fmla="*/ 82 h 170"/>
                <a:gd name="T10" fmla="*/ 347 w 454"/>
                <a:gd name="T11" fmla="*/ 67 h 170"/>
                <a:gd name="T12" fmla="*/ 395 w 454"/>
                <a:gd name="T13" fmla="*/ 37 h 170"/>
                <a:gd name="T14" fmla="*/ 454 w 454"/>
                <a:gd name="T15" fmla="*/ 25 h 170"/>
                <a:gd name="T16" fmla="*/ 387 w 454"/>
                <a:gd name="T17" fmla="*/ 0 h 170"/>
                <a:gd name="T18" fmla="*/ 250 w 454"/>
                <a:gd name="T19" fmla="*/ 42 h 170"/>
                <a:gd name="T20" fmla="*/ 262 w 454"/>
                <a:gd name="T21" fmla="*/ 50 h 170"/>
                <a:gd name="T22" fmla="*/ 199 w 454"/>
                <a:gd name="T23" fmla="*/ 80 h 170"/>
                <a:gd name="T24" fmla="*/ 277 w 454"/>
                <a:gd name="T25" fmla="*/ 63 h 170"/>
                <a:gd name="T26" fmla="*/ 205 w 454"/>
                <a:gd name="T27" fmla="*/ 101 h 170"/>
                <a:gd name="T28" fmla="*/ 273 w 454"/>
                <a:gd name="T29" fmla="*/ 86 h 170"/>
                <a:gd name="T30" fmla="*/ 230 w 454"/>
                <a:gd name="T31" fmla="*/ 109 h 170"/>
                <a:gd name="T32" fmla="*/ 123 w 454"/>
                <a:gd name="T33" fmla="*/ 141 h 170"/>
                <a:gd name="T34" fmla="*/ 57 w 454"/>
                <a:gd name="T35" fmla="*/ 145 h 170"/>
                <a:gd name="T36" fmla="*/ 129 w 454"/>
                <a:gd name="T37" fmla="*/ 116 h 170"/>
                <a:gd name="T38" fmla="*/ 49 w 454"/>
                <a:gd name="T39" fmla="*/ 126 h 170"/>
                <a:gd name="T40" fmla="*/ 127 w 454"/>
                <a:gd name="T41" fmla="*/ 97 h 170"/>
                <a:gd name="T42" fmla="*/ 53 w 454"/>
                <a:gd name="T43" fmla="*/ 109 h 170"/>
                <a:gd name="T44" fmla="*/ 121 w 454"/>
                <a:gd name="T45" fmla="*/ 80 h 170"/>
                <a:gd name="T46" fmla="*/ 13 w 454"/>
                <a:gd name="T47" fmla="*/ 90 h 170"/>
                <a:gd name="T48" fmla="*/ 0 w 454"/>
                <a:gd name="T49" fmla="*/ 107 h 170"/>
                <a:gd name="T50" fmla="*/ 0 w 454"/>
                <a:gd name="T51" fmla="*/ 10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4" h="170">
                  <a:moveTo>
                    <a:pt x="0" y="107"/>
                  </a:moveTo>
                  <a:lnTo>
                    <a:pt x="1" y="170"/>
                  </a:lnTo>
                  <a:lnTo>
                    <a:pt x="98" y="160"/>
                  </a:lnTo>
                  <a:lnTo>
                    <a:pt x="214" y="132"/>
                  </a:lnTo>
                  <a:lnTo>
                    <a:pt x="361" y="82"/>
                  </a:lnTo>
                  <a:lnTo>
                    <a:pt x="347" y="67"/>
                  </a:lnTo>
                  <a:lnTo>
                    <a:pt x="395" y="37"/>
                  </a:lnTo>
                  <a:lnTo>
                    <a:pt x="454" y="25"/>
                  </a:lnTo>
                  <a:lnTo>
                    <a:pt x="387" y="0"/>
                  </a:lnTo>
                  <a:lnTo>
                    <a:pt x="250" y="42"/>
                  </a:lnTo>
                  <a:lnTo>
                    <a:pt x="262" y="50"/>
                  </a:lnTo>
                  <a:lnTo>
                    <a:pt x="199" y="80"/>
                  </a:lnTo>
                  <a:lnTo>
                    <a:pt x="277" y="63"/>
                  </a:lnTo>
                  <a:lnTo>
                    <a:pt x="205" y="101"/>
                  </a:lnTo>
                  <a:lnTo>
                    <a:pt x="273" y="86"/>
                  </a:lnTo>
                  <a:lnTo>
                    <a:pt x="230" y="109"/>
                  </a:lnTo>
                  <a:lnTo>
                    <a:pt x="123" y="141"/>
                  </a:lnTo>
                  <a:lnTo>
                    <a:pt x="57" y="145"/>
                  </a:lnTo>
                  <a:lnTo>
                    <a:pt x="129" y="116"/>
                  </a:lnTo>
                  <a:lnTo>
                    <a:pt x="49" y="126"/>
                  </a:lnTo>
                  <a:lnTo>
                    <a:pt x="127" y="97"/>
                  </a:lnTo>
                  <a:lnTo>
                    <a:pt x="53" y="109"/>
                  </a:lnTo>
                  <a:lnTo>
                    <a:pt x="121" y="80"/>
                  </a:lnTo>
                  <a:lnTo>
                    <a:pt x="13" y="90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0" name="Freeform 40"/>
            <p:cNvSpPr>
              <a:spLocks/>
            </p:cNvSpPr>
            <p:nvPr/>
          </p:nvSpPr>
          <p:spPr bwMode="auto">
            <a:xfrm>
              <a:off x="2839" y="2516"/>
              <a:ext cx="383" cy="643"/>
            </a:xfrm>
            <a:custGeom>
              <a:avLst/>
              <a:gdLst>
                <a:gd name="T0" fmla="*/ 19 w 766"/>
                <a:gd name="T1" fmla="*/ 114 h 1285"/>
                <a:gd name="T2" fmla="*/ 10 w 766"/>
                <a:gd name="T3" fmla="*/ 156 h 1285"/>
                <a:gd name="T4" fmla="*/ 14 w 766"/>
                <a:gd name="T5" fmla="*/ 205 h 1285"/>
                <a:gd name="T6" fmla="*/ 0 w 766"/>
                <a:gd name="T7" fmla="*/ 378 h 1285"/>
                <a:gd name="T8" fmla="*/ 23 w 766"/>
                <a:gd name="T9" fmla="*/ 619 h 1285"/>
                <a:gd name="T10" fmla="*/ 63 w 766"/>
                <a:gd name="T11" fmla="*/ 794 h 1285"/>
                <a:gd name="T12" fmla="*/ 122 w 766"/>
                <a:gd name="T13" fmla="*/ 1121 h 1285"/>
                <a:gd name="T14" fmla="*/ 135 w 766"/>
                <a:gd name="T15" fmla="*/ 1285 h 1285"/>
                <a:gd name="T16" fmla="*/ 255 w 766"/>
                <a:gd name="T17" fmla="*/ 1285 h 1285"/>
                <a:gd name="T18" fmla="*/ 259 w 766"/>
                <a:gd name="T19" fmla="*/ 1252 h 1285"/>
                <a:gd name="T20" fmla="*/ 283 w 766"/>
                <a:gd name="T21" fmla="*/ 1256 h 1285"/>
                <a:gd name="T22" fmla="*/ 264 w 766"/>
                <a:gd name="T23" fmla="*/ 969 h 1285"/>
                <a:gd name="T24" fmla="*/ 245 w 766"/>
                <a:gd name="T25" fmla="*/ 929 h 1285"/>
                <a:gd name="T26" fmla="*/ 192 w 766"/>
                <a:gd name="T27" fmla="*/ 1169 h 1285"/>
                <a:gd name="T28" fmla="*/ 175 w 766"/>
                <a:gd name="T29" fmla="*/ 1117 h 1285"/>
                <a:gd name="T30" fmla="*/ 217 w 766"/>
                <a:gd name="T31" fmla="*/ 804 h 1285"/>
                <a:gd name="T32" fmla="*/ 183 w 766"/>
                <a:gd name="T33" fmla="*/ 849 h 1285"/>
                <a:gd name="T34" fmla="*/ 162 w 766"/>
                <a:gd name="T35" fmla="*/ 842 h 1285"/>
                <a:gd name="T36" fmla="*/ 141 w 766"/>
                <a:gd name="T37" fmla="*/ 840 h 1285"/>
                <a:gd name="T38" fmla="*/ 120 w 766"/>
                <a:gd name="T39" fmla="*/ 825 h 1285"/>
                <a:gd name="T40" fmla="*/ 192 w 766"/>
                <a:gd name="T41" fmla="*/ 600 h 1285"/>
                <a:gd name="T42" fmla="*/ 245 w 766"/>
                <a:gd name="T43" fmla="*/ 701 h 1285"/>
                <a:gd name="T44" fmla="*/ 323 w 766"/>
                <a:gd name="T45" fmla="*/ 311 h 1285"/>
                <a:gd name="T46" fmla="*/ 428 w 766"/>
                <a:gd name="T47" fmla="*/ 302 h 1285"/>
                <a:gd name="T48" fmla="*/ 513 w 766"/>
                <a:gd name="T49" fmla="*/ 338 h 1285"/>
                <a:gd name="T50" fmla="*/ 529 w 766"/>
                <a:gd name="T51" fmla="*/ 378 h 1285"/>
                <a:gd name="T52" fmla="*/ 542 w 766"/>
                <a:gd name="T53" fmla="*/ 426 h 1285"/>
                <a:gd name="T54" fmla="*/ 605 w 766"/>
                <a:gd name="T55" fmla="*/ 597 h 1285"/>
                <a:gd name="T56" fmla="*/ 747 w 766"/>
                <a:gd name="T57" fmla="*/ 804 h 1285"/>
                <a:gd name="T58" fmla="*/ 757 w 766"/>
                <a:gd name="T59" fmla="*/ 648 h 1285"/>
                <a:gd name="T60" fmla="*/ 743 w 766"/>
                <a:gd name="T61" fmla="*/ 572 h 1285"/>
                <a:gd name="T62" fmla="*/ 671 w 766"/>
                <a:gd name="T63" fmla="*/ 310 h 1285"/>
                <a:gd name="T64" fmla="*/ 614 w 766"/>
                <a:gd name="T65" fmla="*/ 234 h 1285"/>
                <a:gd name="T66" fmla="*/ 588 w 766"/>
                <a:gd name="T67" fmla="*/ 201 h 1285"/>
                <a:gd name="T68" fmla="*/ 567 w 766"/>
                <a:gd name="T69" fmla="*/ 175 h 1285"/>
                <a:gd name="T70" fmla="*/ 538 w 766"/>
                <a:gd name="T71" fmla="*/ 175 h 1285"/>
                <a:gd name="T72" fmla="*/ 510 w 766"/>
                <a:gd name="T73" fmla="*/ 163 h 1285"/>
                <a:gd name="T74" fmla="*/ 496 w 766"/>
                <a:gd name="T75" fmla="*/ 135 h 1285"/>
                <a:gd name="T76" fmla="*/ 481 w 766"/>
                <a:gd name="T77" fmla="*/ 120 h 1285"/>
                <a:gd name="T78" fmla="*/ 462 w 766"/>
                <a:gd name="T79" fmla="*/ 99 h 1285"/>
                <a:gd name="T80" fmla="*/ 447 w 766"/>
                <a:gd name="T81" fmla="*/ 74 h 1285"/>
                <a:gd name="T82" fmla="*/ 426 w 766"/>
                <a:gd name="T83" fmla="*/ 49 h 1285"/>
                <a:gd name="T84" fmla="*/ 339 w 766"/>
                <a:gd name="T85" fmla="*/ 81 h 1285"/>
                <a:gd name="T86" fmla="*/ 388 w 766"/>
                <a:gd name="T87" fmla="*/ 34 h 1285"/>
                <a:gd name="T88" fmla="*/ 244 w 766"/>
                <a:gd name="T89" fmla="*/ 144 h 1285"/>
                <a:gd name="T90" fmla="*/ 101 w 766"/>
                <a:gd name="T91" fmla="*/ 163 h 1285"/>
                <a:gd name="T92" fmla="*/ 415 w 766"/>
                <a:gd name="T93" fmla="*/ 0 h 1285"/>
                <a:gd name="T94" fmla="*/ 221 w 766"/>
                <a:gd name="T95" fmla="*/ 97 h 1285"/>
                <a:gd name="T96" fmla="*/ 154 w 766"/>
                <a:gd name="T97" fmla="*/ 72 h 1285"/>
                <a:gd name="T98" fmla="*/ 17 w 766"/>
                <a:gd name="T99" fmla="*/ 87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6" h="1285">
                  <a:moveTo>
                    <a:pt x="17" y="87"/>
                  </a:moveTo>
                  <a:lnTo>
                    <a:pt x="19" y="114"/>
                  </a:lnTo>
                  <a:lnTo>
                    <a:pt x="6" y="133"/>
                  </a:lnTo>
                  <a:lnTo>
                    <a:pt x="10" y="156"/>
                  </a:lnTo>
                  <a:lnTo>
                    <a:pt x="2" y="184"/>
                  </a:lnTo>
                  <a:lnTo>
                    <a:pt x="14" y="205"/>
                  </a:lnTo>
                  <a:lnTo>
                    <a:pt x="6" y="292"/>
                  </a:lnTo>
                  <a:lnTo>
                    <a:pt x="0" y="378"/>
                  </a:lnTo>
                  <a:lnTo>
                    <a:pt x="4" y="513"/>
                  </a:lnTo>
                  <a:lnTo>
                    <a:pt x="23" y="619"/>
                  </a:lnTo>
                  <a:lnTo>
                    <a:pt x="42" y="673"/>
                  </a:lnTo>
                  <a:lnTo>
                    <a:pt x="63" y="794"/>
                  </a:lnTo>
                  <a:lnTo>
                    <a:pt x="78" y="973"/>
                  </a:lnTo>
                  <a:lnTo>
                    <a:pt x="122" y="1121"/>
                  </a:lnTo>
                  <a:lnTo>
                    <a:pt x="147" y="1192"/>
                  </a:lnTo>
                  <a:lnTo>
                    <a:pt x="135" y="1285"/>
                  </a:lnTo>
                  <a:lnTo>
                    <a:pt x="188" y="1266"/>
                  </a:lnTo>
                  <a:lnTo>
                    <a:pt x="255" y="1285"/>
                  </a:lnTo>
                  <a:lnTo>
                    <a:pt x="306" y="1254"/>
                  </a:lnTo>
                  <a:lnTo>
                    <a:pt x="259" y="1252"/>
                  </a:lnTo>
                  <a:lnTo>
                    <a:pt x="270" y="1114"/>
                  </a:lnTo>
                  <a:lnTo>
                    <a:pt x="283" y="1256"/>
                  </a:lnTo>
                  <a:lnTo>
                    <a:pt x="278" y="1093"/>
                  </a:lnTo>
                  <a:lnTo>
                    <a:pt x="264" y="969"/>
                  </a:lnTo>
                  <a:lnTo>
                    <a:pt x="213" y="1230"/>
                  </a:lnTo>
                  <a:lnTo>
                    <a:pt x="245" y="929"/>
                  </a:lnTo>
                  <a:lnTo>
                    <a:pt x="238" y="918"/>
                  </a:lnTo>
                  <a:lnTo>
                    <a:pt x="192" y="1169"/>
                  </a:lnTo>
                  <a:lnTo>
                    <a:pt x="234" y="876"/>
                  </a:lnTo>
                  <a:lnTo>
                    <a:pt x="175" y="1117"/>
                  </a:lnTo>
                  <a:lnTo>
                    <a:pt x="166" y="1112"/>
                  </a:lnTo>
                  <a:lnTo>
                    <a:pt x="217" y="804"/>
                  </a:lnTo>
                  <a:lnTo>
                    <a:pt x="230" y="680"/>
                  </a:lnTo>
                  <a:lnTo>
                    <a:pt x="183" y="849"/>
                  </a:lnTo>
                  <a:lnTo>
                    <a:pt x="217" y="648"/>
                  </a:lnTo>
                  <a:lnTo>
                    <a:pt x="162" y="842"/>
                  </a:lnTo>
                  <a:lnTo>
                    <a:pt x="188" y="680"/>
                  </a:lnTo>
                  <a:lnTo>
                    <a:pt x="141" y="840"/>
                  </a:lnTo>
                  <a:lnTo>
                    <a:pt x="160" y="690"/>
                  </a:lnTo>
                  <a:lnTo>
                    <a:pt x="120" y="825"/>
                  </a:lnTo>
                  <a:lnTo>
                    <a:pt x="135" y="695"/>
                  </a:lnTo>
                  <a:lnTo>
                    <a:pt x="192" y="600"/>
                  </a:lnTo>
                  <a:lnTo>
                    <a:pt x="263" y="479"/>
                  </a:lnTo>
                  <a:lnTo>
                    <a:pt x="245" y="701"/>
                  </a:lnTo>
                  <a:lnTo>
                    <a:pt x="297" y="355"/>
                  </a:lnTo>
                  <a:lnTo>
                    <a:pt x="323" y="311"/>
                  </a:lnTo>
                  <a:lnTo>
                    <a:pt x="361" y="298"/>
                  </a:lnTo>
                  <a:lnTo>
                    <a:pt x="428" y="302"/>
                  </a:lnTo>
                  <a:lnTo>
                    <a:pt x="525" y="313"/>
                  </a:lnTo>
                  <a:lnTo>
                    <a:pt x="513" y="338"/>
                  </a:lnTo>
                  <a:lnTo>
                    <a:pt x="536" y="350"/>
                  </a:lnTo>
                  <a:lnTo>
                    <a:pt x="529" y="378"/>
                  </a:lnTo>
                  <a:lnTo>
                    <a:pt x="546" y="395"/>
                  </a:lnTo>
                  <a:lnTo>
                    <a:pt x="542" y="426"/>
                  </a:lnTo>
                  <a:lnTo>
                    <a:pt x="559" y="450"/>
                  </a:lnTo>
                  <a:lnTo>
                    <a:pt x="605" y="597"/>
                  </a:lnTo>
                  <a:lnTo>
                    <a:pt x="648" y="758"/>
                  </a:lnTo>
                  <a:lnTo>
                    <a:pt x="747" y="804"/>
                  </a:lnTo>
                  <a:lnTo>
                    <a:pt x="766" y="733"/>
                  </a:lnTo>
                  <a:lnTo>
                    <a:pt x="757" y="648"/>
                  </a:lnTo>
                  <a:lnTo>
                    <a:pt x="652" y="386"/>
                  </a:lnTo>
                  <a:lnTo>
                    <a:pt x="743" y="572"/>
                  </a:lnTo>
                  <a:lnTo>
                    <a:pt x="707" y="403"/>
                  </a:lnTo>
                  <a:lnTo>
                    <a:pt x="671" y="310"/>
                  </a:lnTo>
                  <a:lnTo>
                    <a:pt x="648" y="262"/>
                  </a:lnTo>
                  <a:lnTo>
                    <a:pt x="614" y="234"/>
                  </a:lnTo>
                  <a:lnTo>
                    <a:pt x="586" y="234"/>
                  </a:lnTo>
                  <a:lnTo>
                    <a:pt x="588" y="201"/>
                  </a:lnTo>
                  <a:lnTo>
                    <a:pt x="546" y="239"/>
                  </a:lnTo>
                  <a:lnTo>
                    <a:pt x="567" y="175"/>
                  </a:lnTo>
                  <a:lnTo>
                    <a:pt x="529" y="216"/>
                  </a:lnTo>
                  <a:lnTo>
                    <a:pt x="538" y="175"/>
                  </a:lnTo>
                  <a:lnTo>
                    <a:pt x="485" y="220"/>
                  </a:lnTo>
                  <a:lnTo>
                    <a:pt x="510" y="163"/>
                  </a:lnTo>
                  <a:lnTo>
                    <a:pt x="428" y="239"/>
                  </a:lnTo>
                  <a:lnTo>
                    <a:pt x="496" y="135"/>
                  </a:lnTo>
                  <a:lnTo>
                    <a:pt x="373" y="253"/>
                  </a:lnTo>
                  <a:lnTo>
                    <a:pt x="481" y="120"/>
                  </a:lnTo>
                  <a:lnTo>
                    <a:pt x="335" y="258"/>
                  </a:lnTo>
                  <a:lnTo>
                    <a:pt x="462" y="99"/>
                  </a:lnTo>
                  <a:lnTo>
                    <a:pt x="316" y="234"/>
                  </a:lnTo>
                  <a:lnTo>
                    <a:pt x="447" y="74"/>
                  </a:lnTo>
                  <a:lnTo>
                    <a:pt x="285" y="226"/>
                  </a:lnTo>
                  <a:lnTo>
                    <a:pt x="426" y="49"/>
                  </a:lnTo>
                  <a:lnTo>
                    <a:pt x="280" y="169"/>
                  </a:lnTo>
                  <a:lnTo>
                    <a:pt x="339" y="81"/>
                  </a:lnTo>
                  <a:lnTo>
                    <a:pt x="451" y="17"/>
                  </a:lnTo>
                  <a:lnTo>
                    <a:pt x="388" y="34"/>
                  </a:lnTo>
                  <a:lnTo>
                    <a:pt x="306" y="87"/>
                  </a:lnTo>
                  <a:lnTo>
                    <a:pt x="244" y="144"/>
                  </a:lnTo>
                  <a:lnTo>
                    <a:pt x="156" y="156"/>
                  </a:lnTo>
                  <a:lnTo>
                    <a:pt x="101" y="163"/>
                  </a:lnTo>
                  <a:lnTo>
                    <a:pt x="232" y="123"/>
                  </a:lnTo>
                  <a:lnTo>
                    <a:pt x="415" y="0"/>
                  </a:lnTo>
                  <a:lnTo>
                    <a:pt x="335" y="11"/>
                  </a:lnTo>
                  <a:lnTo>
                    <a:pt x="221" y="97"/>
                  </a:lnTo>
                  <a:lnTo>
                    <a:pt x="249" y="42"/>
                  </a:lnTo>
                  <a:lnTo>
                    <a:pt x="154" y="72"/>
                  </a:lnTo>
                  <a:lnTo>
                    <a:pt x="72" y="78"/>
                  </a:lnTo>
                  <a:lnTo>
                    <a:pt x="17" y="87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1" name="Freeform 41"/>
            <p:cNvSpPr>
              <a:spLocks/>
            </p:cNvSpPr>
            <p:nvPr/>
          </p:nvSpPr>
          <p:spPr bwMode="auto">
            <a:xfrm>
              <a:off x="3060" y="2390"/>
              <a:ext cx="298" cy="552"/>
            </a:xfrm>
            <a:custGeom>
              <a:avLst/>
              <a:gdLst>
                <a:gd name="T0" fmla="*/ 36 w 597"/>
                <a:gd name="T1" fmla="*/ 207 h 1104"/>
                <a:gd name="T2" fmla="*/ 65 w 597"/>
                <a:gd name="T3" fmla="*/ 213 h 1104"/>
                <a:gd name="T4" fmla="*/ 80 w 597"/>
                <a:gd name="T5" fmla="*/ 277 h 1104"/>
                <a:gd name="T6" fmla="*/ 179 w 597"/>
                <a:gd name="T7" fmla="*/ 348 h 1104"/>
                <a:gd name="T8" fmla="*/ 228 w 597"/>
                <a:gd name="T9" fmla="*/ 422 h 1104"/>
                <a:gd name="T10" fmla="*/ 243 w 597"/>
                <a:gd name="T11" fmla="*/ 450 h 1104"/>
                <a:gd name="T12" fmla="*/ 272 w 597"/>
                <a:gd name="T13" fmla="*/ 487 h 1104"/>
                <a:gd name="T14" fmla="*/ 266 w 597"/>
                <a:gd name="T15" fmla="*/ 513 h 1104"/>
                <a:gd name="T16" fmla="*/ 283 w 597"/>
                <a:gd name="T17" fmla="*/ 564 h 1104"/>
                <a:gd name="T18" fmla="*/ 299 w 597"/>
                <a:gd name="T19" fmla="*/ 698 h 1104"/>
                <a:gd name="T20" fmla="*/ 352 w 597"/>
                <a:gd name="T21" fmla="*/ 1034 h 1104"/>
                <a:gd name="T22" fmla="*/ 375 w 597"/>
                <a:gd name="T23" fmla="*/ 1061 h 1104"/>
                <a:gd name="T24" fmla="*/ 358 w 597"/>
                <a:gd name="T25" fmla="*/ 1019 h 1104"/>
                <a:gd name="T26" fmla="*/ 344 w 597"/>
                <a:gd name="T27" fmla="*/ 922 h 1104"/>
                <a:gd name="T28" fmla="*/ 432 w 597"/>
                <a:gd name="T29" fmla="*/ 947 h 1104"/>
                <a:gd name="T30" fmla="*/ 498 w 597"/>
                <a:gd name="T31" fmla="*/ 983 h 1104"/>
                <a:gd name="T32" fmla="*/ 523 w 597"/>
                <a:gd name="T33" fmla="*/ 1013 h 1104"/>
                <a:gd name="T34" fmla="*/ 525 w 597"/>
                <a:gd name="T35" fmla="*/ 1047 h 1104"/>
                <a:gd name="T36" fmla="*/ 494 w 597"/>
                <a:gd name="T37" fmla="*/ 1061 h 1104"/>
                <a:gd name="T38" fmla="*/ 443 w 597"/>
                <a:gd name="T39" fmla="*/ 1074 h 1104"/>
                <a:gd name="T40" fmla="*/ 401 w 597"/>
                <a:gd name="T41" fmla="*/ 1074 h 1104"/>
                <a:gd name="T42" fmla="*/ 422 w 597"/>
                <a:gd name="T43" fmla="*/ 1101 h 1104"/>
                <a:gd name="T44" fmla="*/ 506 w 597"/>
                <a:gd name="T45" fmla="*/ 1104 h 1104"/>
                <a:gd name="T46" fmla="*/ 570 w 597"/>
                <a:gd name="T47" fmla="*/ 1085 h 1104"/>
                <a:gd name="T48" fmla="*/ 597 w 597"/>
                <a:gd name="T49" fmla="*/ 1047 h 1104"/>
                <a:gd name="T50" fmla="*/ 593 w 597"/>
                <a:gd name="T51" fmla="*/ 1011 h 1104"/>
                <a:gd name="T52" fmla="*/ 557 w 597"/>
                <a:gd name="T53" fmla="*/ 964 h 1104"/>
                <a:gd name="T54" fmla="*/ 498 w 597"/>
                <a:gd name="T55" fmla="*/ 931 h 1104"/>
                <a:gd name="T56" fmla="*/ 416 w 597"/>
                <a:gd name="T57" fmla="*/ 899 h 1104"/>
                <a:gd name="T58" fmla="*/ 327 w 597"/>
                <a:gd name="T59" fmla="*/ 876 h 1104"/>
                <a:gd name="T60" fmla="*/ 329 w 597"/>
                <a:gd name="T61" fmla="*/ 762 h 1104"/>
                <a:gd name="T62" fmla="*/ 318 w 597"/>
                <a:gd name="T63" fmla="*/ 642 h 1104"/>
                <a:gd name="T64" fmla="*/ 297 w 597"/>
                <a:gd name="T65" fmla="*/ 603 h 1104"/>
                <a:gd name="T66" fmla="*/ 297 w 597"/>
                <a:gd name="T67" fmla="*/ 547 h 1104"/>
                <a:gd name="T68" fmla="*/ 274 w 597"/>
                <a:gd name="T69" fmla="*/ 511 h 1104"/>
                <a:gd name="T70" fmla="*/ 276 w 597"/>
                <a:gd name="T71" fmla="*/ 481 h 1104"/>
                <a:gd name="T72" fmla="*/ 259 w 597"/>
                <a:gd name="T73" fmla="*/ 456 h 1104"/>
                <a:gd name="T74" fmla="*/ 240 w 597"/>
                <a:gd name="T75" fmla="*/ 456 h 1104"/>
                <a:gd name="T76" fmla="*/ 242 w 597"/>
                <a:gd name="T77" fmla="*/ 424 h 1104"/>
                <a:gd name="T78" fmla="*/ 190 w 597"/>
                <a:gd name="T79" fmla="*/ 357 h 1104"/>
                <a:gd name="T80" fmla="*/ 139 w 597"/>
                <a:gd name="T81" fmla="*/ 315 h 1104"/>
                <a:gd name="T82" fmla="*/ 86 w 597"/>
                <a:gd name="T83" fmla="*/ 272 h 1104"/>
                <a:gd name="T84" fmla="*/ 57 w 597"/>
                <a:gd name="T85" fmla="*/ 205 h 1104"/>
                <a:gd name="T86" fmla="*/ 33 w 597"/>
                <a:gd name="T87" fmla="*/ 200 h 1104"/>
                <a:gd name="T88" fmla="*/ 46 w 597"/>
                <a:gd name="T89" fmla="*/ 167 h 1104"/>
                <a:gd name="T90" fmla="*/ 6 w 597"/>
                <a:gd name="T91" fmla="*/ 0 h 1104"/>
                <a:gd name="T92" fmla="*/ 0 w 597"/>
                <a:gd name="T93" fmla="*/ 8 h 1104"/>
                <a:gd name="T94" fmla="*/ 0 w 597"/>
                <a:gd name="T95" fmla="*/ 103 h 1104"/>
                <a:gd name="T96" fmla="*/ 29 w 597"/>
                <a:gd name="T97" fmla="*/ 133 h 1104"/>
                <a:gd name="T98" fmla="*/ 36 w 597"/>
                <a:gd name="T99" fmla="*/ 207 h 1104"/>
                <a:gd name="T100" fmla="*/ 36 w 597"/>
                <a:gd name="T101" fmla="*/ 207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7" h="1104">
                  <a:moveTo>
                    <a:pt x="36" y="207"/>
                  </a:moveTo>
                  <a:lnTo>
                    <a:pt x="65" y="213"/>
                  </a:lnTo>
                  <a:lnTo>
                    <a:pt x="80" y="277"/>
                  </a:lnTo>
                  <a:lnTo>
                    <a:pt x="179" y="348"/>
                  </a:lnTo>
                  <a:lnTo>
                    <a:pt x="228" y="422"/>
                  </a:lnTo>
                  <a:lnTo>
                    <a:pt x="243" y="450"/>
                  </a:lnTo>
                  <a:lnTo>
                    <a:pt x="272" y="487"/>
                  </a:lnTo>
                  <a:lnTo>
                    <a:pt x="266" y="513"/>
                  </a:lnTo>
                  <a:lnTo>
                    <a:pt x="283" y="564"/>
                  </a:lnTo>
                  <a:lnTo>
                    <a:pt x="299" y="698"/>
                  </a:lnTo>
                  <a:lnTo>
                    <a:pt x="352" y="1034"/>
                  </a:lnTo>
                  <a:lnTo>
                    <a:pt x="375" y="1061"/>
                  </a:lnTo>
                  <a:lnTo>
                    <a:pt x="358" y="1019"/>
                  </a:lnTo>
                  <a:lnTo>
                    <a:pt x="344" y="922"/>
                  </a:lnTo>
                  <a:lnTo>
                    <a:pt x="432" y="947"/>
                  </a:lnTo>
                  <a:lnTo>
                    <a:pt x="498" y="983"/>
                  </a:lnTo>
                  <a:lnTo>
                    <a:pt x="523" y="1013"/>
                  </a:lnTo>
                  <a:lnTo>
                    <a:pt x="525" y="1047"/>
                  </a:lnTo>
                  <a:lnTo>
                    <a:pt x="494" y="1061"/>
                  </a:lnTo>
                  <a:lnTo>
                    <a:pt x="443" y="1074"/>
                  </a:lnTo>
                  <a:lnTo>
                    <a:pt x="401" y="1074"/>
                  </a:lnTo>
                  <a:lnTo>
                    <a:pt x="422" y="1101"/>
                  </a:lnTo>
                  <a:lnTo>
                    <a:pt x="506" y="1104"/>
                  </a:lnTo>
                  <a:lnTo>
                    <a:pt x="570" y="1085"/>
                  </a:lnTo>
                  <a:lnTo>
                    <a:pt x="597" y="1047"/>
                  </a:lnTo>
                  <a:lnTo>
                    <a:pt x="593" y="1011"/>
                  </a:lnTo>
                  <a:lnTo>
                    <a:pt x="557" y="964"/>
                  </a:lnTo>
                  <a:lnTo>
                    <a:pt x="498" y="931"/>
                  </a:lnTo>
                  <a:lnTo>
                    <a:pt x="416" y="899"/>
                  </a:lnTo>
                  <a:lnTo>
                    <a:pt x="327" y="876"/>
                  </a:lnTo>
                  <a:lnTo>
                    <a:pt x="329" y="762"/>
                  </a:lnTo>
                  <a:lnTo>
                    <a:pt x="318" y="642"/>
                  </a:lnTo>
                  <a:lnTo>
                    <a:pt x="297" y="603"/>
                  </a:lnTo>
                  <a:lnTo>
                    <a:pt x="297" y="547"/>
                  </a:lnTo>
                  <a:lnTo>
                    <a:pt x="274" y="511"/>
                  </a:lnTo>
                  <a:lnTo>
                    <a:pt x="276" y="481"/>
                  </a:lnTo>
                  <a:lnTo>
                    <a:pt x="259" y="456"/>
                  </a:lnTo>
                  <a:lnTo>
                    <a:pt x="240" y="456"/>
                  </a:lnTo>
                  <a:lnTo>
                    <a:pt x="242" y="424"/>
                  </a:lnTo>
                  <a:lnTo>
                    <a:pt x="190" y="357"/>
                  </a:lnTo>
                  <a:lnTo>
                    <a:pt x="139" y="315"/>
                  </a:lnTo>
                  <a:lnTo>
                    <a:pt x="86" y="272"/>
                  </a:lnTo>
                  <a:lnTo>
                    <a:pt x="57" y="205"/>
                  </a:lnTo>
                  <a:lnTo>
                    <a:pt x="33" y="200"/>
                  </a:lnTo>
                  <a:lnTo>
                    <a:pt x="46" y="167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03"/>
                  </a:lnTo>
                  <a:lnTo>
                    <a:pt x="29" y="133"/>
                  </a:lnTo>
                  <a:lnTo>
                    <a:pt x="36" y="207"/>
                  </a:lnTo>
                  <a:lnTo>
                    <a:pt x="36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2" name="Freeform 42"/>
            <p:cNvSpPr>
              <a:spLocks/>
            </p:cNvSpPr>
            <p:nvPr/>
          </p:nvSpPr>
          <p:spPr bwMode="auto">
            <a:xfrm>
              <a:off x="3062" y="2277"/>
              <a:ext cx="98" cy="116"/>
            </a:xfrm>
            <a:custGeom>
              <a:avLst/>
              <a:gdLst>
                <a:gd name="T0" fmla="*/ 0 w 196"/>
                <a:gd name="T1" fmla="*/ 197 h 232"/>
                <a:gd name="T2" fmla="*/ 27 w 196"/>
                <a:gd name="T3" fmla="*/ 222 h 232"/>
                <a:gd name="T4" fmla="*/ 59 w 196"/>
                <a:gd name="T5" fmla="*/ 209 h 232"/>
                <a:gd name="T6" fmla="*/ 101 w 196"/>
                <a:gd name="T7" fmla="*/ 232 h 232"/>
                <a:gd name="T8" fmla="*/ 152 w 196"/>
                <a:gd name="T9" fmla="*/ 220 h 232"/>
                <a:gd name="T10" fmla="*/ 179 w 196"/>
                <a:gd name="T11" fmla="*/ 196 h 232"/>
                <a:gd name="T12" fmla="*/ 196 w 196"/>
                <a:gd name="T13" fmla="*/ 190 h 232"/>
                <a:gd name="T14" fmla="*/ 186 w 196"/>
                <a:gd name="T15" fmla="*/ 62 h 232"/>
                <a:gd name="T16" fmla="*/ 173 w 196"/>
                <a:gd name="T17" fmla="*/ 42 h 232"/>
                <a:gd name="T18" fmla="*/ 173 w 196"/>
                <a:gd name="T19" fmla="*/ 7 h 232"/>
                <a:gd name="T20" fmla="*/ 142 w 196"/>
                <a:gd name="T21" fmla="*/ 0 h 232"/>
                <a:gd name="T22" fmla="*/ 139 w 196"/>
                <a:gd name="T23" fmla="*/ 30 h 232"/>
                <a:gd name="T24" fmla="*/ 161 w 196"/>
                <a:gd name="T25" fmla="*/ 38 h 232"/>
                <a:gd name="T26" fmla="*/ 175 w 196"/>
                <a:gd name="T27" fmla="*/ 116 h 232"/>
                <a:gd name="T28" fmla="*/ 171 w 196"/>
                <a:gd name="T29" fmla="*/ 186 h 232"/>
                <a:gd name="T30" fmla="*/ 152 w 196"/>
                <a:gd name="T31" fmla="*/ 100 h 232"/>
                <a:gd name="T32" fmla="*/ 114 w 196"/>
                <a:gd name="T33" fmla="*/ 74 h 232"/>
                <a:gd name="T34" fmla="*/ 108 w 196"/>
                <a:gd name="T35" fmla="*/ 17 h 232"/>
                <a:gd name="T36" fmla="*/ 103 w 196"/>
                <a:gd name="T37" fmla="*/ 89 h 232"/>
                <a:gd name="T38" fmla="*/ 122 w 196"/>
                <a:gd name="T39" fmla="*/ 158 h 232"/>
                <a:gd name="T40" fmla="*/ 146 w 196"/>
                <a:gd name="T41" fmla="*/ 161 h 232"/>
                <a:gd name="T42" fmla="*/ 142 w 196"/>
                <a:gd name="T43" fmla="*/ 186 h 232"/>
                <a:gd name="T44" fmla="*/ 104 w 196"/>
                <a:gd name="T45" fmla="*/ 209 h 232"/>
                <a:gd name="T46" fmla="*/ 74 w 196"/>
                <a:gd name="T47" fmla="*/ 201 h 232"/>
                <a:gd name="T48" fmla="*/ 61 w 196"/>
                <a:gd name="T49" fmla="*/ 190 h 232"/>
                <a:gd name="T50" fmla="*/ 42 w 196"/>
                <a:gd name="T51" fmla="*/ 197 h 232"/>
                <a:gd name="T52" fmla="*/ 17 w 196"/>
                <a:gd name="T53" fmla="*/ 182 h 232"/>
                <a:gd name="T54" fmla="*/ 0 w 196"/>
                <a:gd name="T55" fmla="*/ 197 h 232"/>
                <a:gd name="T56" fmla="*/ 0 w 196"/>
                <a:gd name="T57" fmla="*/ 19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6" h="232">
                  <a:moveTo>
                    <a:pt x="0" y="197"/>
                  </a:moveTo>
                  <a:lnTo>
                    <a:pt x="27" y="222"/>
                  </a:lnTo>
                  <a:lnTo>
                    <a:pt x="59" y="209"/>
                  </a:lnTo>
                  <a:lnTo>
                    <a:pt x="101" y="232"/>
                  </a:lnTo>
                  <a:lnTo>
                    <a:pt x="152" y="220"/>
                  </a:lnTo>
                  <a:lnTo>
                    <a:pt x="179" y="196"/>
                  </a:lnTo>
                  <a:lnTo>
                    <a:pt x="196" y="190"/>
                  </a:lnTo>
                  <a:lnTo>
                    <a:pt x="186" y="62"/>
                  </a:lnTo>
                  <a:lnTo>
                    <a:pt x="173" y="42"/>
                  </a:lnTo>
                  <a:lnTo>
                    <a:pt x="173" y="7"/>
                  </a:lnTo>
                  <a:lnTo>
                    <a:pt x="142" y="0"/>
                  </a:lnTo>
                  <a:lnTo>
                    <a:pt x="139" y="30"/>
                  </a:lnTo>
                  <a:lnTo>
                    <a:pt x="161" y="38"/>
                  </a:lnTo>
                  <a:lnTo>
                    <a:pt x="175" y="116"/>
                  </a:lnTo>
                  <a:lnTo>
                    <a:pt x="171" y="186"/>
                  </a:lnTo>
                  <a:lnTo>
                    <a:pt x="152" y="100"/>
                  </a:lnTo>
                  <a:lnTo>
                    <a:pt x="114" y="74"/>
                  </a:lnTo>
                  <a:lnTo>
                    <a:pt x="108" y="17"/>
                  </a:lnTo>
                  <a:lnTo>
                    <a:pt x="103" y="89"/>
                  </a:lnTo>
                  <a:lnTo>
                    <a:pt x="122" y="158"/>
                  </a:lnTo>
                  <a:lnTo>
                    <a:pt x="146" y="161"/>
                  </a:lnTo>
                  <a:lnTo>
                    <a:pt x="142" y="186"/>
                  </a:lnTo>
                  <a:lnTo>
                    <a:pt x="104" y="209"/>
                  </a:lnTo>
                  <a:lnTo>
                    <a:pt x="74" y="201"/>
                  </a:lnTo>
                  <a:lnTo>
                    <a:pt x="61" y="190"/>
                  </a:lnTo>
                  <a:lnTo>
                    <a:pt x="42" y="197"/>
                  </a:lnTo>
                  <a:lnTo>
                    <a:pt x="17" y="182"/>
                  </a:lnTo>
                  <a:lnTo>
                    <a:pt x="0" y="197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3" name="Freeform 43"/>
            <p:cNvSpPr>
              <a:spLocks/>
            </p:cNvSpPr>
            <p:nvPr/>
          </p:nvSpPr>
          <p:spPr bwMode="auto">
            <a:xfrm>
              <a:off x="2989" y="2185"/>
              <a:ext cx="84" cy="56"/>
            </a:xfrm>
            <a:custGeom>
              <a:avLst/>
              <a:gdLst>
                <a:gd name="T0" fmla="*/ 0 w 167"/>
                <a:gd name="T1" fmla="*/ 21 h 113"/>
                <a:gd name="T2" fmla="*/ 167 w 167"/>
                <a:gd name="T3" fmla="*/ 113 h 113"/>
                <a:gd name="T4" fmla="*/ 155 w 167"/>
                <a:gd name="T5" fmla="*/ 90 h 113"/>
                <a:gd name="T6" fmla="*/ 1 w 167"/>
                <a:gd name="T7" fmla="*/ 0 h 113"/>
                <a:gd name="T8" fmla="*/ 0 w 167"/>
                <a:gd name="T9" fmla="*/ 21 h 113"/>
                <a:gd name="T10" fmla="*/ 0 w 167"/>
                <a:gd name="T11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13">
                  <a:moveTo>
                    <a:pt x="0" y="21"/>
                  </a:moveTo>
                  <a:lnTo>
                    <a:pt x="167" y="113"/>
                  </a:lnTo>
                  <a:lnTo>
                    <a:pt x="155" y="90"/>
                  </a:lnTo>
                  <a:lnTo>
                    <a:pt x="1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4" name="Freeform 44"/>
            <p:cNvSpPr>
              <a:spLocks/>
            </p:cNvSpPr>
            <p:nvPr/>
          </p:nvSpPr>
          <p:spPr bwMode="auto">
            <a:xfrm>
              <a:off x="2863" y="3163"/>
              <a:ext cx="129" cy="70"/>
            </a:xfrm>
            <a:custGeom>
              <a:avLst/>
              <a:gdLst>
                <a:gd name="T0" fmla="*/ 104 w 258"/>
                <a:gd name="T1" fmla="*/ 4 h 141"/>
                <a:gd name="T2" fmla="*/ 110 w 258"/>
                <a:gd name="T3" fmla="*/ 0 h 141"/>
                <a:gd name="T4" fmla="*/ 15 w 258"/>
                <a:gd name="T5" fmla="*/ 80 h 141"/>
                <a:gd name="T6" fmla="*/ 15 w 258"/>
                <a:gd name="T7" fmla="*/ 111 h 141"/>
                <a:gd name="T8" fmla="*/ 49 w 258"/>
                <a:gd name="T9" fmla="*/ 130 h 141"/>
                <a:gd name="T10" fmla="*/ 142 w 258"/>
                <a:gd name="T11" fmla="*/ 97 h 141"/>
                <a:gd name="T12" fmla="*/ 251 w 258"/>
                <a:gd name="T13" fmla="*/ 10 h 141"/>
                <a:gd name="T14" fmla="*/ 258 w 258"/>
                <a:gd name="T15" fmla="*/ 8 h 141"/>
                <a:gd name="T16" fmla="*/ 258 w 258"/>
                <a:gd name="T17" fmla="*/ 35 h 141"/>
                <a:gd name="T18" fmla="*/ 154 w 258"/>
                <a:gd name="T19" fmla="*/ 109 h 141"/>
                <a:gd name="T20" fmla="*/ 59 w 258"/>
                <a:gd name="T21" fmla="*/ 141 h 141"/>
                <a:gd name="T22" fmla="*/ 7 w 258"/>
                <a:gd name="T23" fmla="*/ 124 h 141"/>
                <a:gd name="T24" fmla="*/ 0 w 258"/>
                <a:gd name="T25" fmla="*/ 82 h 141"/>
                <a:gd name="T26" fmla="*/ 104 w 258"/>
                <a:gd name="T27" fmla="*/ 4 h 141"/>
                <a:gd name="T28" fmla="*/ 104 w 258"/>
                <a:gd name="T29" fmla="*/ 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8" h="141">
                  <a:moveTo>
                    <a:pt x="104" y="4"/>
                  </a:moveTo>
                  <a:lnTo>
                    <a:pt x="110" y="0"/>
                  </a:lnTo>
                  <a:lnTo>
                    <a:pt x="15" y="80"/>
                  </a:lnTo>
                  <a:lnTo>
                    <a:pt x="15" y="111"/>
                  </a:lnTo>
                  <a:lnTo>
                    <a:pt x="49" y="130"/>
                  </a:lnTo>
                  <a:lnTo>
                    <a:pt x="142" y="97"/>
                  </a:lnTo>
                  <a:lnTo>
                    <a:pt x="251" y="10"/>
                  </a:lnTo>
                  <a:lnTo>
                    <a:pt x="258" y="8"/>
                  </a:lnTo>
                  <a:lnTo>
                    <a:pt x="258" y="35"/>
                  </a:lnTo>
                  <a:lnTo>
                    <a:pt x="154" y="109"/>
                  </a:lnTo>
                  <a:lnTo>
                    <a:pt x="59" y="141"/>
                  </a:lnTo>
                  <a:lnTo>
                    <a:pt x="7" y="124"/>
                  </a:lnTo>
                  <a:lnTo>
                    <a:pt x="0" y="82"/>
                  </a:lnTo>
                  <a:lnTo>
                    <a:pt x="104" y="4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5" name="Freeform 45"/>
            <p:cNvSpPr>
              <a:spLocks/>
            </p:cNvSpPr>
            <p:nvPr/>
          </p:nvSpPr>
          <p:spPr bwMode="auto">
            <a:xfrm>
              <a:off x="3163" y="2919"/>
              <a:ext cx="113" cy="71"/>
            </a:xfrm>
            <a:custGeom>
              <a:avLst/>
              <a:gdLst>
                <a:gd name="T0" fmla="*/ 0 w 227"/>
                <a:gd name="T1" fmla="*/ 0 h 140"/>
                <a:gd name="T2" fmla="*/ 65 w 227"/>
                <a:gd name="T3" fmla="*/ 62 h 140"/>
                <a:gd name="T4" fmla="*/ 93 w 227"/>
                <a:gd name="T5" fmla="*/ 129 h 140"/>
                <a:gd name="T6" fmla="*/ 183 w 227"/>
                <a:gd name="T7" fmla="*/ 140 h 140"/>
                <a:gd name="T8" fmla="*/ 227 w 227"/>
                <a:gd name="T9" fmla="*/ 123 h 140"/>
                <a:gd name="T10" fmla="*/ 223 w 227"/>
                <a:gd name="T11" fmla="*/ 87 h 140"/>
                <a:gd name="T12" fmla="*/ 211 w 227"/>
                <a:gd name="T13" fmla="*/ 66 h 140"/>
                <a:gd name="T14" fmla="*/ 219 w 227"/>
                <a:gd name="T15" fmla="*/ 112 h 140"/>
                <a:gd name="T16" fmla="*/ 200 w 227"/>
                <a:gd name="T17" fmla="*/ 112 h 140"/>
                <a:gd name="T18" fmla="*/ 183 w 227"/>
                <a:gd name="T19" fmla="*/ 95 h 140"/>
                <a:gd name="T20" fmla="*/ 149 w 227"/>
                <a:gd name="T21" fmla="*/ 112 h 140"/>
                <a:gd name="T22" fmla="*/ 154 w 227"/>
                <a:gd name="T23" fmla="*/ 95 h 140"/>
                <a:gd name="T24" fmla="*/ 137 w 227"/>
                <a:gd name="T25" fmla="*/ 89 h 140"/>
                <a:gd name="T26" fmla="*/ 130 w 227"/>
                <a:gd name="T27" fmla="*/ 64 h 140"/>
                <a:gd name="T28" fmla="*/ 109 w 227"/>
                <a:gd name="T29" fmla="*/ 70 h 140"/>
                <a:gd name="T30" fmla="*/ 101 w 227"/>
                <a:gd name="T31" fmla="*/ 34 h 140"/>
                <a:gd name="T32" fmla="*/ 46 w 227"/>
                <a:gd name="T33" fmla="*/ 17 h 140"/>
                <a:gd name="T34" fmla="*/ 0 w 227"/>
                <a:gd name="T35" fmla="*/ 0 h 140"/>
                <a:gd name="T36" fmla="*/ 0 w 227"/>
                <a:gd name="T3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140">
                  <a:moveTo>
                    <a:pt x="0" y="0"/>
                  </a:moveTo>
                  <a:lnTo>
                    <a:pt x="65" y="62"/>
                  </a:lnTo>
                  <a:lnTo>
                    <a:pt x="93" y="129"/>
                  </a:lnTo>
                  <a:lnTo>
                    <a:pt x="183" y="140"/>
                  </a:lnTo>
                  <a:lnTo>
                    <a:pt x="227" y="123"/>
                  </a:lnTo>
                  <a:lnTo>
                    <a:pt x="223" y="87"/>
                  </a:lnTo>
                  <a:lnTo>
                    <a:pt x="211" y="66"/>
                  </a:lnTo>
                  <a:lnTo>
                    <a:pt x="219" y="112"/>
                  </a:lnTo>
                  <a:lnTo>
                    <a:pt x="200" y="112"/>
                  </a:lnTo>
                  <a:lnTo>
                    <a:pt x="183" y="95"/>
                  </a:lnTo>
                  <a:lnTo>
                    <a:pt x="149" y="112"/>
                  </a:lnTo>
                  <a:lnTo>
                    <a:pt x="154" y="95"/>
                  </a:lnTo>
                  <a:lnTo>
                    <a:pt x="137" y="89"/>
                  </a:lnTo>
                  <a:lnTo>
                    <a:pt x="130" y="64"/>
                  </a:lnTo>
                  <a:lnTo>
                    <a:pt x="109" y="70"/>
                  </a:lnTo>
                  <a:lnTo>
                    <a:pt x="101" y="34"/>
                  </a:lnTo>
                  <a:lnTo>
                    <a:pt x="46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6" name="Freeform 46"/>
            <p:cNvSpPr>
              <a:spLocks/>
            </p:cNvSpPr>
            <p:nvPr/>
          </p:nvSpPr>
          <p:spPr bwMode="auto">
            <a:xfrm>
              <a:off x="3114" y="2830"/>
              <a:ext cx="94" cy="99"/>
            </a:xfrm>
            <a:custGeom>
              <a:avLst/>
              <a:gdLst>
                <a:gd name="T0" fmla="*/ 70 w 188"/>
                <a:gd name="T1" fmla="*/ 40 h 198"/>
                <a:gd name="T2" fmla="*/ 51 w 188"/>
                <a:gd name="T3" fmla="*/ 51 h 198"/>
                <a:gd name="T4" fmla="*/ 45 w 188"/>
                <a:gd name="T5" fmla="*/ 84 h 198"/>
                <a:gd name="T6" fmla="*/ 66 w 188"/>
                <a:gd name="T7" fmla="*/ 118 h 198"/>
                <a:gd name="T8" fmla="*/ 134 w 188"/>
                <a:gd name="T9" fmla="*/ 160 h 198"/>
                <a:gd name="T10" fmla="*/ 186 w 188"/>
                <a:gd name="T11" fmla="*/ 181 h 198"/>
                <a:gd name="T12" fmla="*/ 123 w 188"/>
                <a:gd name="T13" fmla="*/ 162 h 198"/>
                <a:gd name="T14" fmla="*/ 188 w 188"/>
                <a:gd name="T15" fmla="*/ 198 h 198"/>
                <a:gd name="T16" fmla="*/ 100 w 188"/>
                <a:gd name="T17" fmla="*/ 173 h 198"/>
                <a:gd name="T18" fmla="*/ 34 w 188"/>
                <a:gd name="T19" fmla="*/ 131 h 198"/>
                <a:gd name="T20" fmla="*/ 0 w 188"/>
                <a:gd name="T21" fmla="*/ 84 h 198"/>
                <a:gd name="T22" fmla="*/ 0 w 188"/>
                <a:gd name="T23" fmla="*/ 44 h 198"/>
                <a:gd name="T24" fmla="*/ 17 w 188"/>
                <a:gd name="T25" fmla="*/ 30 h 198"/>
                <a:gd name="T26" fmla="*/ 57 w 188"/>
                <a:gd name="T27" fmla="*/ 0 h 198"/>
                <a:gd name="T28" fmla="*/ 70 w 188"/>
                <a:gd name="T29" fmla="*/ 40 h 198"/>
                <a:gd name="T30" fmla="*/ 70 w 188"/>
                <a:gd name="T31" fmla="*/ 4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198">
                  <a:moveTo>
                    <a:pt x="70" y="40"/>
                  </a:moveTo>
                  <a:lnTo>
                    <a:pt x="51" y="51"/>
                  </a:lnTo>
                  <a:lnTo>
                    <a:pt x="45" y="84"/>
                  </a:lnTo>
                  <a:lnTo>
                    <a:pt x="66" y="118"/>
                  </a:lnTo>
                  <a:lnTo>
                    <a:pt x="134" y="160"/>
                  </a:lnTo>
                  <a:lnTo>
                    <a:pt x="186" y="181"/>
                  </a:lnTo>
                  <a:lnTo>
                    <a:pt x="123" y="162"/>
                  </a:lnTo>
                  <a:lnTo>
                    <a:pt x="188" y="198"/>
                  </a:lnTo>
                  <a:lnTo>
                    <a:pt x="100" y="173"/>
                  </a:lnTo>
                  <a:lnTo>
                    <a:pt x="34" y="131"/>
                  </a:lnTo>
                  <a:lnTo>
                    <a:pt x="0" y="84"/>
                  </a:lnTo>
                  <a:lnTo>
                    <a:pt x="0" y="44"/>
                  </a:lnTo>
                  <a:lnTo>
                    <a:pt x="17" y="30"/>
                  </a:lnTo>
                  <a:lnTo>
                    <a:pt x="57" y="0"/>
                  </a:lnTo>
                  <a:lnTo>
                    <a:pt x="70" y="40"/>
                  </a:lnTo>
                  <a:lnTo>
                    <a:pt x="7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7" name="Freeform 47"/>
            <p:cNvSpPr>
              <a:spLocks/>
            </p:cNvSpPr>
            <p:nvPr/>
          </p:nvSpPr>
          <p:spPr bwMode="auto">
            <a:xfrm>
              <a:off x="2639" y="2221"/>
              <a:ext cx="58" cy="65"/>
            </a:xfrm>
            <a:custGeom>
              <a:avLst/>
              <a:gdLst>
                <a:gd name="T0" fmla="*/ 0 w 116"/>
                <a:gd name="T1" fmla="*/ 0 h 131"/>
                <a:gd name="T2" fmla="*/ 25 w 116"/>
                <a:gd name="T3" fmla="*/ 51 h 131"/>
                <a:gd name="T4" fmla="*/ 44 w 116"/>
                <a:gd name="T5" fmla="*/ 83 h 131"/>
                <a:gd name="T6" fmla="*/ 71 w 116"/>
                <a:gd name="T7" fmla="*/ 98 h 131"/>
                <a:gd name="T8" fmla="*/ 80 w 116"/>
                <a:gd name="T9" fmla="*/ 114 h 131"/>
                <a:gd name="T10" fmla="*/ 116 w 116"/>
                <a:gd name="T11" fmla="*/ 131 h 131"/>
                <a:gd name="T12" fmla="*/ 93 w 116"/>
                <a:gd name="T13" fmla="*/ 102 h 131"/>
                <a:gd name="T14" fmla="*/ 53 w 116"/>
                <a:gd name="T15" fmla="*/ 62 h 131"/>
                <a:gd name="T16" fmla="*/ 40 w 116"/>
                <a:gd name="T17" fmla="*/ 32 h 131"/>
                <a:gd name="T18" fmla="*/ 19 w 116"/>
                <a:gd name="T19" fmla="*/ 21 h 131"/>
                <a:gd name="T20" fmla="*/ 0 w 116"/>
                <a:gd name="T21" fmla="*/ 0 h 131"/>
                <a:gd name="T22" fmla="*/ 0 w 116"/>
                <a:gd name="T2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31">
                  <a:moveTo>
                    <a:pt x="0" y="0"/>
                  </a:moveTo>
                  <a:lnTo>
                    <a:pt x="25" y="51"/>
                  </a:lnTo>
                  <a:lnTo>
                    <a:pt x="44" y="83"/>
                  </a:lnTo>
                  <a:lnTo>
                    <a:pt x="71" y="98"/>
                  </a:lnTo>
                  <a:lnTo>
                    <a:pt x="80" y="114"/>
                  </a:lnTo>
                  <a:lnTo>
                    <a:pt x="116" y="131"/>
                  </a:lnTo>
                  <a:lnTo>
                    <a:pt x="93" y="102"/>
                  </a:lnTo>
                  <a:lnTo>
                    <a:pt x="53" y="62"/>
                  </a:lnTo>
                  <a:lnTo>
                    <a:pt x="40" y="32"/>
                  </a:lnTo>
                  <a:lnTo>
                    <a:pt x="1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8" name="Freeform 48"/>
            <p:cNvSpPr>
              <a:spLocks/>
            </p:cNvSpPr>
            <p:nvPr/>
          </p:nvSpPr>
          <p:spPr bwMode="auto">
            <a:xfrm>
              <a:off x="2670" y="1083"/>
              <a:ext cx="144" cy="243"/>
            </a:xfrm>
            <a:custGeom>
              <a:avLst/>
              <a:gdLst>
                <a:gd name="T0" fmla="*/ 201 w 289"/>
                <a:gd name="T1" fmla="*/ 109 h 485"/>
                <a:gd name="T2" fmla="*/ 238 w 289"/>
                <a:gd name="T3" fmla="*/ 185 h 485"/>
                <a:gd name="T4" fmla="*/ 247 w 289"/>
                <a:gd name="T5" fmla="*/ 278 h 485"/>
                <a:gd name="T6" fmla="*/ 234 w 289"/>
                <a:gd name="T7" fmla="*/ 344 h 485"/>
                <a:gd name="T8" fmla="*/ 194 w 289"/>
                <a:gd name="T9" fmla="*/ 407 h 485"/>
                <a:gd name="T10" fmla="*/ 239 w 289"/>
                <a:gd name="T11" fmla="*/ 358 h 485"/>
                <a:gd name="T12" fmla="*/ 203 w 289"/>
                <a:gd name="T13" fmla="*/ 424 h 485"/>
                <a:gd name="T14" fmla="*/ 241 w 289"/>
                <a:gd name="T15" fmla="*/ 375 h 485"/>
                <a:gd name="T16" fmla="*/ 217 w 289"/>
                <a:gd name="T17" fmla="*/ 453 h 485"/>
                <a:gd name="T18" fmla="*/ 255 w 289"/>
                <a:gd name="T19" fmla="*/ 390 h 485"/>
                <a:gd name="T20" fmla="*/ 283 w 289"/>
                <a:gd name="T21" fmla="*/ 306 h 485"/>
                <a:gd name="T22" fmla="*/ 289 w 289"/>
                <a:gd name="T23" fmla="*/ 215 h 485"/>
                <a:gd name="T24" fmla="*/ 270 w 289"/>
                <a:gd name="T25" fmla="*/ 124 h 485"/>
                <a:gd name="T26" fmla="*/ 230 w 289"/>
                <a:gd name="T27" fmla="*/ 44 h 485"/>
                <a:gd name="T28" fmla="*/ 175 w 289"/>
                <a:gd name="T29" fmla="*/ 2 h 485"/>
                <a:gd name="T30" fmla="*/ 135 w 289"/>
                <a:gd name="T31" fmla="*/ 0 h 485"/>
                <a:gd name="T32" fmla="*/ 85 w 289"/>
                <a:gd name="T33" fmla="*/ 17 h 485"/>
                <a:gd name="T34" fmla="*/ 42 w 289"/>
                <a:gd name="T35" fmla="*/ 69 h 485"/>
                <a:gd name="T36" fmla="*/ 19 w 289"/>
                <a:gd name="T37" fmla="*/ 139 h 485"/>
                <a:gd name="T38" fmla="*/ 2 w 289"/>
                <a:gd name="T39" fmla="*/ 215 h 485"/>
                <a:gd name="T40" fmla="*/ 0 w 289"/>
                <a:gd name="T41" fmla="*/ 316 h 485"/>
                <a:gd name="T42" fmla="*/ 21 w 289"/>
                <a:gd name="T43" fmla="*/ 390 h 485"/>
                <a:gd name="T44" fmla="*/ 55 w 289"/>
                <a:gd name="T45" fmla="*/ 460 h 485"/>
                <a:gd name="T46" fmla="*/ 110 w 289"/>
                <a:gd name="T47" fmla="*/ 485 h 485"/>
                <a:gd name="T48" fmla="*/ 179 w 289"/>
                <a:gd name="T49" fmla="*/ 483 h 485"/>
                <a:gd name="T50" fmla="*/ 207 w 289"/>
                <a:gd name="T51" fmla="*/ 457 h 485"/>
                <a:gd name="T52" fmla="*/ 169 w 289"/>
                <a:gd name="T53" fmla="*/ 451 h 485"/>
                <a:gd name="T54" fmla="*/ 192 w 289"/>
                <a:gd name="T55" fmla="*/ 436 h 485"/>
                <a:gd name="T56" fmla="*/ 154 w 289"/>
                <a:gd name="T57" fmla="*/ 428 h 485"/>
                <a:gd name="T58" fmla="*/ 181 w 289"/>
                <a:gd name="T59" fmla="*/ 415 h 485"/>
                <a:gd name="T60" fmla="*/ 124 w 289"/>
                <a:gd name="T61" fmla="*/ 405 h 485"/>
                <a:gd name="T62" fmla="*/ 85 w 289"/>
                <a:gd name="T63" fmla="*/ 373 h 485"/>
                <a:gd name="T64" fmla="*/ 51 w 289"/>
                <a:gd name="T65" fmla="*/ 303 h 485"/>
                <a:gd name="T66" fmla="*/ 46 w 289"/>
                <a:gd name="T67" fmla="*/ 215 h 485"/>
                <a:gd name="T68" fmla="*/ 65 w 289"/>
                <a:gd name="T69" fmla="*/ 133 h 485"/>
                <a:gd name="T70" fmla="*/ 95 w 289"/>
                <a:gd name="T71" fmla="*/ 90 h 485"/>
                <a:gd name="T72" fmla="*/ 133 w 289"/>
                <a:gd name="T73" fmla="*/ 74 h 485"/>
                <a:gd name="T74" fmla="*/ 162 w 289"/>
                <a:gd name="T75" fmla="*/ 73 h 485"/>
                <a:gd name="T76" fmla="*/ 201 w 289"/>
                <a:gd name="T77" fmla="*/ 109 h 485"/>
                <a:gd name="T78" fmla="*/ 201 w 289"/>
                <a:gd name="T79" fmla="*/ 109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9" h="485">
                  <a:moveTo>
                    <a:pt x="201" y="109"/>
                  </a:moveTo>
                  <a:lnTo>
                    <a:pt x="238" y="185"/>
                  </a:lnTo>
                  <a:lnTo>
                    <a:pt x="247" y="278"/>
                  </a:lnTo>
                  <a:lnTo>
                    <a:pt x="234" y="344"/>
                  </a:lnTo>
                  <a:lnTo>
                    <a:pt x="194" y="407"/>
                  </a:lnTo>
                  <a:lnTo>
                    <a:pt x="239" y="358"/>
                  </a:lnTo>
                  <a:lnTo>
                    <a:pt x="203" y="424"/>
                  </a:lnTo>
                  <a:lnTo>
                    <a:pt x="241" y="375"/>
                  </a:lnTo>
                  <a:lnTo>
                    <a:pt x="217" y="453"/>
                  </a:lnTo>
                  <a:lnTo>
                    <a:pt x="255" y="390"/>
                  </a:lnTo>
                  <a:lnTo>
                    <a:pt x="283" y="306"/>
                  </a:lnTo>
                  <a:lnTo>
                    <a:pt x="289" y="215"/>
                  </a:lnTo>
                  <a:lnTo>
                    <a:pt x="270" y="124"/>
                  </a:lnTo>
                  <a:lnTo>
                    <a:pt x="230" y="44"/>
                  </a:lnTo>
                  <a:lnTo>
                    <a:pt x="175" y="2"/>
                  </a:lnTo>
                  <a:lnTo>
                    <a:pt x="135" y="0"/>
                  </a:lnTo>
                  <a:lnTo>
                    <a:pt x="85" y="17"/>
                  </a:lnTo>
                  <a:lnTo>
                    <a:pt x="42" y="69"/>
                  </a:lnTo>
                  <a:lnTo>
                    <a:pt x="19" y="139"/>
                  </a:lnTo>
                  <a:lnTo>
                    <a:pt x="2" y="215"/>
                  </a:lnTo>
                  <a:lnTo>
                    <a:pt x="0" y="316"/>
                  </a:lnTo>
                  <a:lnTo>
                    <a:pt x="21" y="390"/>
                  </a:lnTo>
                  <a:lnTo>
                    <a:pt x="55" y="460"/>
                  </a:lnTo>
                  <a:lnTo>
                    <a:pt x="110" y="485"/>
                  </a:lnTo>
                  <a:lnTo>
                    <a:pt x="179" y="483"/>
                  </a:lnTo>
                  <a:lnTo>
                    <a:pt x="207" y="457"/>
                  </a:lnTo>
                  <a:lnTo>
                    <a:pt x="169" y="451"/>
                  </a:lnTo>
                  <a:lnTo>
                    <a:pt x="192" y="436"/>
                  </a:lnTo>
                  <a:lnTo>
                    <a:pt x="154" y="428"/>
                  </a:lnTo>
                  <a:lnTo>
                    <a:pt x="181" y="415"/>
                  </a:lnTo>
                  <a:lnTo>
                    <a:pt x="124" y="405"/>
                  </a:lnTo>
                  <a:lnTo>
                    <a:pt x="85" y="373"/>
                  </a:lnTo>
                  <a:lnTo>
                    <a:pt x="51" y="303"/>
                  </a:lnTo>
                  <a:lnTo>
                    <a:pt x="46" y="215"/>
                  </a:lnTo>
                  <a:lnTo>
                    <a:pt x="65" y="133"/>
                  </a:lnTo>
                  <a:lnTo>
                    <a:pt x="95" y="90"/>
                  </a:lnTo>
                  <a:lnTo>
                    <a:pt x="133" y="74"/>
                  </a:lnTo>
                  <a:lnTo>
                    <a:pt x="162" y="73"/>
                  </a:lnTo>
                  <a:lnTo>
                    <a:pt x="201" y="109"/>
                  </a:lnTo>
                  <a:lnTo>
                    <a:pt x="201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9009" name="AutoShape 4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25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Line 2"/>
          <p:cNvSpPr>
            <a:spLocks noChangeShapeType="1"/>
          </p:cNvSpPr>
          <p:nvPr/>
        </p:nvSpPr>
        <p:spPr bwMode="auto">
          <a:xfrm>
            <a:off x="1092200" y="1479550"/>
            <a:ext cx="711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7" name="Line 3"/>
          <p:cNvSpPr>
            <a:spLocks noChangeShapeType="1"/>
          </p:cNvSpPr>
          <p:nvPr/>
        </p:nvSpPr>
        <p:spPr bwMode="auto">
          <a:xfrm>
            <a:off x="4572000" y="1504950"/>
            <a:ext cx="0" cy="353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3276600" y="685800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Cash</a:t>
            </a:r>
            <a:endParaRPr lang="en-US" sz="5400">
              <a:latin typeface="Times New Roman" pitchFamily="18" charset="0"/>
            </a:endParaRP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2667000" y="1555750"/>
            <a:ext cx="152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latin typeface="Times New Roman" pitchFamily="18" charset="0"/>
              </a:rPr>
              <a:t>3,750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4,300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2,900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6553200" y="1555750"/>
            <a:ext cx="152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latin typeface="Times New Roman" pitchFamily="18" charset="0"/>
              </a:rPr>
              <a:t>850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1,400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700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2,900</a:t>
            </a:r>
            <a:endParaRPr lang="en-US" sz="3200">
              <a:latin typeface="Times New Roman" pitchFamily="18" charset="0"/>
            </a:endParaRPr>
          </a:p>
        </p:txBody>
      </p:sp>
      <p:grpSp>
        <p:nvGrpSpPr>
          <p:cNvPr id="169991" name="Group 7"/>
          <p:cNvGrpSpPr>
            <a:grpSpLocks/>
          </p:cNvGrpSpPr>
          <p:nvPr/>
        </p:nvGrpSpPr>
        <p:grpSpPr bwMode="auto">
          <a:xfrm>
            <a:off x="2590800" y="3384550"/>
            <a:ext cx="1600200" cy="701675"/>
            <a:chOff x="1632" y="2592"/>
            <a:chExt cx="1008" cy="442"/>
          </a:xfrm>
        </p:grpSpPr>
        <p:sp>
          <p:nvSpPr>
            <p:cNvPr id="169992" name="Line 8"/>
            <p:cNvSpPr>
              <a:spLocks noChangeShapeType="1"/>
            </p:cNvSpPr>
            <p:nvPr/>
          </p:nvSpPr>
          <p:spPr bwMode="auto">
            <a:xfrm>
              <a:off x="1776" y="259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3" name="Text Box 9"/>
            <p:cNvSpPr txBox="1">
              <a:spLocks noChangeArrowheads="1"/>
            </p:cNvSpPr>
            <p:nvPr/>
          </p:nvSpPr>
          <p:spPr bwMode="auto">
            <a:xfrm>
              <a:off x="1632" y="2592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4000">
                  <a:latin typeface="Times New Roman" pitchFamily="18" charset="0"/>
                </a:rPr>
                <a:t>10,950</a:t>
              </a:r>
            </a:p>
          </p:txBody>
        </p:sp>
      </p:grpSp>
      <p:sp>
        <p:nvSpPr>
          <p:cNvPr id="169995" name="AutoShape 11"/>
          <p:cNvSpPr>
            <a:spLocks noChangeArrowheads="1"/>
          </p:cNvSpPr>
          <p:nvPr/>
        </p:nvSpPr>
        <p:spPr bwMode="auto">
          <a:xfrm flipH="1">
            <a:off x="0" y="1147763"/>
            <a:ext cx="2146300" cy="1647031"/>
          </a:xfrm>
          <a:prstGeom prst="wedgeRoundRectCallout">
            <a:avLst>
              <a:gd name="adj1" fmla="val -21009"/>
              <a:gd name="adj2" fmla="val 66667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First, foot the debit side.</a:t>
            </a:r>
          </a:p>
        </p:txBody>
      </p:sp>
      <p:grpSp>
        <p:nvGrpSpPr>
          <p:cNvPr id="169996" name="Group 12"/>
          <p:cNvGrpSpPr>
            <a:grpSpLocks/>
          </p:cNvGrpSpPr>
          <p:nvPr/>
        </p:nvGrpSpPr>
        <p:grpSpPr bwMode="auto">
          <a:xfrm flipH="1">
            <a:off x="685800" y="3276600"/>
            <a:ext cx="2120900" cy="1758950"/>
            <a:chOff x="2104" y="1579"/>
            <a:chExt cx="2200" cy="1641"/>
          </a:xfrm>
        </p:grpSpPr>
        <p:sp>
          <p:nvSpPr>
            <p:cNvPr id="169997" name="Freeform 13"/>
            <p:cNvSpPr>
              <a:spLocks/>
            </p:cNvSpPr>
            <p:nvPr/>
          </p:nvSpPr>
          <p:spPr bwMode="auto">
            <a:xfrm>
              <a:off x="2445" y="2104"/>
              <a:ext cx="1768" cy="1115"/>
            </a:xfrm>
            <a:custGeom>
              <a:avLst/>
              <a:gdLst>
                <a:gd name="T0" fmla="*/ 0 w 3536"/>
                <a:gd name="T1" fmla="*/ 930 h 2230"/>
                <a:gd name="T2" fmla="*/ 15 w 3536"/>
                <a:gd name="T3" fmla="*/ 871 h 2230"/>
                <a:gd name="T4" fmla="*/ 122 w 3536"/>
                <a:gd name="T5" fmla="*/ 696 h 2230"/>
                <a:gd name="T6" fmla="*/ 145 w 3536"/>
                <a:gd name="T7" fmla="*/ 646 h 2230"/>
                <a:gd name="T8" fmla="*/ 434 w 3536"/>
                <a:gd name="T9" fmla="*/ 722 h 2230"/>
                <a:gd name="T10" fmla="*/ 464 w 3536"/>
                <a:gd name="T11" fmla="*/ 755 h 2230"/>
                <a:gd name="T12" fmla="*/ 555 w 3536"/>
                <a:gd name="T13" fmla="*/ 764 h 2230"/>
                <a:gd name="T14" fmla="*/ 622 w 3536"/>
                <a:gd name="T15" fmla="*/ 800 h 2230"/>
                <a:gd name="T16" fmla="*/ 685 w 3536"/>
                <a:gd name="T17" fmla="*/ 800 h 2230"/>
                <a:gd name="T18" fmla="*/ 730 w 3536"/>
                <a:gd name="T19" fmla="*/ 821 h 2230"/>
                <a:gd name="T20" fmla="*/ 867 w 3536"/>
                <a:gd name="T21" fmla="*/ 821 h 2230"/>
                <a:gd name="T22" fmla="*/ 951 w 3536"/>
                <a:gd name="T23" fmla="*/ 880 h 2230"/>
                <a:gd name="T24" fmla="*/ 974 w 3536"/>
                <a:gd name="T25" fmla="*/ 920 h 2230"/>
                <a:gd name="T26" fmla="*/ 1164 w 3536"/>
                <a:gd name="T27" fmla="*/ 958 h 2230"/>
                <a:gd name="T28" fmla="*/ 1200 w 3536"/>
                <a:gd name="T29" fmla="*/ 949 h 2230"/>
                <a:gd name="T30" fmla="*/ 1514 w 3536"/>
                <a:gd name="T31" fmla="*/ 890 h 2230"/>
                <a:gd name="T32" fmla="*/ 1702 w 3536"/>
                <a:gd name="T33" fmla="*/ 663 h 2230"/>
                <a:gd name="T34" fmla="*/ 1757 w 3536"/>
                <a:gd name="T35" fmla="*/ 663 h 2230"/>
                <a:gd name="T36" fmla="*/ 1825 w 3536"/>
                <a:gd name="T37" fmla="*/ 566 h 2230"/>
                <a:gd name="T38" fmla="*/ 1941 w 3536"/>
                <a:gd name="T39" fmla="*/ 504 h 2230"/>
                <a:gd name="T40" fmla="*/ 2061 w 3536"/>
                <a:gd name="T41" fmla="*/ 469 h 2230"/>
                <a:gd name="T42" fmla="*/ 2236 w 3536"/>
                <a:gd name="T43" fmla="*/ 382 h 2230"/>
                <a:gd name="T44" fmla="*/ 2249 w 3536"/>
                <a:gd name="T45" fmla="*/ 352 h 2230"/>
                <a:gd name="T46" fmla="*/ 2282 w 3536"/>
                <a:gd name="T47" fmla="*/ 294 h 2230"/>
                <a:gd name="T48" fmla="*/ 2804 w 3536"/>
                <a:gd name="T49" fmla="*/ 21 h 2230"/>
                <a:gd name="T50" fmla="*/ 2844 w 3536"/>
                <a:gd name="T51" fmla="*/ 0 h 2230"/>
                <a:gd name="T52" fmla="*/ 2858 w 3536"/>
                <a:gd name="T53" fmla="*/ 21 h 2230"/>
                <a:gd name="T54" fmla="*/ 2858 w 3536"/>
                <a:gd name="T55" fmla="*/ 68 h 2230"/>
                <a:gd name="T56" fmla="*/ 2920 w 3536"/>
                <a:gd name="T57" fmla="*/ 167 h 2230"/>
                <a:gd name="T58" fmla="*/ 3065 w 3536"/>
                <a:gd name="T59" fmla="*/ 236 h 2230"/>
                <a:gd name="T60" fmla="*/ 3088 w 3536"/>
                <a:gd name="T61" fmla="*/ 274 h 2230"/>
                <a:gd name="T62" fmla="*/ 3536 w 3536"/>
                <a:gd name="T63" fmla="*/ 646 h 2230"/>
                <a:gd name="T64" fmla="*/ 3536 w 3536"/>
                <a:gd name="T65" fmla="*/ 2230 h 2230"/>
                <a:gd name="T66" fmla="*/ 1772 w 3536"/>
                <a:gd name="T67" fmla="*/ 2230 h 2230"/>
                <a:gd name="T68" fmla="*/ 1742 w 3536"/>
                <a:gd name="T69" fmla="*/ 2065 h 2230"/>
                <a:gd name="T70" fmla="*/ 1726 w 3536"/>
                <a:gd name="T71" fmla="*/ 1722 h 2230"/>
                <a:gd name="T72" fmla="*/ 1687 w 3536"/>
                <a:gd name="T73" fmla="*/ 1506 h 2230"/>
                <a:gd name="T74" fmla="*/ 1194 w 3536"/>
                <a:gd name="T75" fmla="*/ 1622 h 2230"/>
                <a:gd name="T76" fmla="*/ 715 w 3536"/>
                <a:gd name="T77" fmla="*/ 1458 h 2230"/>
                <a:gd name="T78" fmla="*/ 637 w 3536"/>
                <a:gd name="T79" fmla="*/ 1369 h 2230"/>
                <a:gd name="T80" fmla="*/ 221 w 3536"/>
                <a:gd name="T81" fmla="*/ 1085 h 2230"/>
                <a:gd name="T82" fmla="*/ 23 w 3536"/>
                <a:gd name="T83" fmla="*/ 988 h 2230"/>
                <a:gd name="T84" fmla="*/ 0 w 3536"/>
                <a:gd name="T85" fmla="*/ 930 h 2230"/>
                <a:gd name="T86" fmla="*/ 0 w 3536"/>
                <a:gd name="T87" fmla="*/ 930 h 2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36" h="2230">
                  <a:moveTo>
                    <a:pt x="0" y="930"/>
                  </a:moveTo>
                  <a:lnTo>
                    <a:pt x="15" y="871"/>
                  </a:lnTo>
                  <a:lnTo>
                    <a:pt x="122" y="696"/>
                  </a:lnTo>
                  <a:lnTo>
                    <a:pt x="145" y="646"/>
                  </a:lnTo>
                  <a:lnTo>
                    <a:pt x="434" y="722"/>
                  </a:lnTo>
                  <a:lnTo>
                    <a:pt x="464" y="755"/>
                  </a:lnTo>
                  <a:lnTo>
                    <a:pt x="555" y="764"/>
                  </a:lnTo>
                  <a:lnTo>
                    <a:pt x="622" y="800"/>
                  </a:lnTo>
                  <a:lnTo>
                    <a:pt x="685" y="800"/>
                  </a:lnTo>
                  <a:lnTo>
                    <a:pt x="730" y="821"/>
                  </a:lnTo>
                  <a:lnTo>
                    <a:pt x="867" y="821"/>
                  </a:lnTo>
                  <a:lnTo>
                    <a:pt x="951" y="880"/>
                  </a:lnTo>
                  <a:lnTo>
                    <a:pt x="974" y="920"/>
                  </a:lnTo>
                  <a:lnTo>
                    <a:pt x="1164" y="958"/>
                  </a:lnTo>
                  <a:lnTo>
                    <a:pt x="1200" y="949"/>
                  </a:lnTo>
                  <a:lnTo>
                    <a:pt x="1514" y="890"/>
                  </a:lnTo>
                  <a:lnTo>
                    <a:pt x="1702" y="663"/>
                  </a:lnTo>
                  <a:lnTo>
                    <a:pt x="1757" y="663"/>
                  </a:lnTo>
                  <a:lnTo>
                    <a:pt x="1825" y="566"/>
                  </a:lnTo>
                  <a:lnTo>
                    <a:pt x="1941" y="504"/>
                  </a:lnTo>
                  <a:lnTo>
                    <a:pt x="2061" y="469"/>
                  </a:lnTo>
                  <a:lnTo>
                    <a:pt x="2236" y="382"/>
                  </a:lnTo>
                  <a:lnTo>
                    <a:pt x="2249" y="352"/>
                  </a:lnTo>
                  <a:lnTo>
                    <a:pt x="2282" y="294"/>
                  </a:lnTo>
                  <a:lnTo>
                    <a:pt x="2804" y="21"/>
                  </a:lnTo>
                  <a:lnTo>
                    <a:pt x="2844" y="0"/>
                  </a:lnTo>
                  <a:lnTo>
                    <a:pt x="2858" y="21"/>
                  </a:lnTo>
                  <a:lnTo>
                    <a:pt x="2858" y="68"/>
                  </a:lnTo>
                  <a:lnTo>
                    <a:pt x="2920" y="167"/>
                  </a:lnTo>
                  <a:lnTo>
                    <a:pt x="3065" y="236"/>
                  </a:lnTo>
                  <a:lnTo>
                    <a:pt x="3088" y="274"/>
                  </a:lnTo>
                  <a:lnTo>
                    <a:pt x="3536" y="646"/>
                  </a:lnTo>
                  <a:lnTo>
                    <a:pt x="3536" y="2230"/>
                  </a:lnTo>
                  <a:lnTo>
                    <a:pt x="1772" y="2230"/>
                  </a:lnTo>
                  <a:lnTo>
                    <a:pt x="1742" y="2065"/>
                  </a:lnTo>
                  <a:lnTo>
                    <a:pt x="1726" y="1722"/>
                  </a:lnTo>
                  <a:lnTo>
                    <a:pt x="1687" y="1506"/>
                  </a:lnTo>
                  <a:lnTo>
                    <a:pt x="1194" y="1622"/>
                  </a:lnTo>
                  <a:lnTo>
                    <a:pt x="715" y="1458"/>
                  </a:lnTo>
                  <a:lnTo>
                    <a:pt x="637" y="1369"/>
                  </a:lnTo>
                  <a:lnTo>
                    <a:pt x="221" y="1085"/>
                  </a:lnTo>
                  <a:lnTo>
                    <a:pt x="23" y="988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998" name="Freeform 14"/>
            <p:cNvSpPr>
              <a:spLocks/>
            </p:cNvSpPr>
            <p:nvPr/>
          </p:nvSpPr>
          <p:spPr bwMode="auto">
            <a:xfrm>
              <a:off x="3661" y="2651"/>
              <a:ext cx="244" cy="450"/>
            </a:xfrm>
            <a:custGeom>
              <a:avLst/>
              <a:gdLst>
                <a:gd name="T0" fmla="*/ 439 w 486"/>
                <a:gd name="T1" fmla="*/ 0 h 899"/>
                <a:gd name="T2" fmla="*/ 418 w 486"/>
                <a:gd name="T3" fmla="*/ 215 h 899"/>
                <a:gd name="T4" fmla="*/ 258 w 486"/>
                <a:gd name="T5" fmla="*/ 333 h 899"/>
                <a:gd name="T6" fmla="*/ 317 w 486"/>
                <a:gd name="T7" fmla="*/ 422 h 899"/>
                <a:gd name="T8" fmla="*/ 0 w 486"/>
                <a:gd name="T9" fmla="*/ 352 h 899"/>
                <a:gd name="T10" fmla="*/ 251 w 486"/>
                <a:gd name="T11" fmla="*/ 597 h 899"/>
                <a:gd name="T12" fmla="*/ 83 w 486"/>
                <a:gd name="T13" fmla="*/ 791 h 899"/>
                <a:gd name="T14" fmla="*/ 91 w 486"/>
                <a:gd name="T15" fmla="*/ 850 h 899"/>
                <a:gd name="T16" fmla="*/ 211 w 486"/>
                <a:gd name="T17" fmla="*/ 899 h 899"/>
                <a:gd name="T18" fmla="*/ 302 w 486"/>
                <a:gd name="T19" fmla="*/ 781 h 899"/>
                <a:gd name="T20" fmla="*/ 439 w 486"/>
                <a:gd name="T21" fmla="*/ 781 h 899"/>
                <a:gd name="T22" fmla="*/ 418 w 486"/>
                <a:gd name="T23" fmla="*/ 722 h 899"/>
                <a:gd name="T24" fmla="*/ 431 w 486"/>
                <a:gd name="T25" fmla="*/ 645 h 899"/>
                <a:gd name="T26" fmla="*/ 431 w 486"/>
                <a:gd name="T27" fmla="*/ 489 h 899"/>
                <a:gd name="T28" fmla="*/ 486 w 486"/>
                <a:gd name="T29" fmla="*/ 266 h 899"/>
                <a:gd name="T30" fmla="*/ 439 w 486"/>
                <a:gd name="T31" fmla="*/ 0 h 899"/>
                <a:gd name="T32" fmla="*/ 439 w 486"/>
                <a:gd name="T33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6" h="899">
                  <a:moveTo>
                    <a:pt x="439" y="0"/>
                  </a:moveTo>
                  <a:lnTo>
                    <a:pt x="418" y="215"/>
                  </a:lnTo>
                  <a:lnTo>
                    <a:pt x="258" y="333"/>
                  </a:lnTo>
                  <a:lnTo>
                    <a:pt x="317" y="422"/>
                  </a:lnTo>
                  <a:lnTo>
                    <a:pt x="0" y="352"/>
                  </a:lnTo>
                  <a:lnTo>
                    <a:pt x="251" y="597"/>
                  </a:lnTo>
                  <a:lnTo>
                    <a:pt x="83" y="791"/>
                  </a:lnTo>
                  <a:lnTo>
                    <a:pt x="91" y="850"/>
                  </a:lnTo>
                  <a:lnTo>
                    <a:pt x="211" y="899"/>
                  </a:lnTo>
                  <a:lnTo>
                    <a:pt x="302" y="781"/>
                  </a:lnTo>
                  <a:lnTo>
                    <a:pt x="439" y="781"/>
                  </a:lnTo>
                  <a:lnTo>
                    <a:pt x="418" y="722"/>
                  </a:lnTo>
                  <a:lnTo>
                    <a:pt x="431" y="645"/>
                  </a:lnTo>
                  <a:lnTo>
                    <a:pt x="431" y="489"/>
                  </a:lnTo>
                  <a:lnTo>
                    <a:pt x="486" y="266"/>
                  </a:lnTo>
                  <a:lnTo>
                    <a:pt x="439" y="0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13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999" name="Freeform 15"/>
            <p:cNvSpPr>
              <a:spLocks/>
            </p:cNvSpPr>
            <p:nvPr/>
          </p:nvSpPr>
          <p:spPr bwMode="auto">
            <a:xfrm>
              <a:off x="2433" y="2535"/>
              <a:ext cx="855" cy="386"/>
            </a:xfrm>
            <a:custGeom>
              <a:avLst/>
              <a:gdLst>
                <a:gd name="T0" fmla="*/ 29 w 1710"/>
                <a:gd name="T1" fmla="*/ 59 h 772"/>
                <a:gd name="T2" fmla="*/ 265 w 1710"/>
                <a:gd name="T3" fmla="*/ 175 h 772"/>
                <a:gd name="T4" fmla="*/ 305 w 1710"/>
                <a:gd name="T5" fmla="*/ 107 h 772"/>
                <a:gd name="T6" fmla="*/ 457 w 1710"/>
                <a:gd name="T7" fmla="*/ 0 h 772"/>
                <a:gd name="T8" fmla="*/ 479 w 1710"/>
                <a:gd name="T9" fmla="*/ 127 h 772"/>
                <a:gd name="T10" fmla="*/ 531 w 1710"/>
                <a:gd name="T11" fmla="*/ 340 h 772"/>
                <a:gd name="T12" fmla="*/ 654 w 1710"/>
                <a:gd name="T13" fmla="*/ 272 h 772"/>
                <a:gd name="T14" fmla="*/ 730 w 1710"/>
                <a:gd name="T15" fmla="*/ 293 h 772"/>
                <a:gd name="T16" fmla="*/ 730 w 1710"/>
                <a:gd name="T17" fmla="*/ 458 h 772"/>
                <a:gd name="T18" fmla="*/ 814 w 1710"/>
                <a:gd name="T19" fmla="*/ 458 h 772"/>
                <a:gd name="T20" fmla="*/ 966 w 1710"/>
                <a:gd name="T21" fmla="*/ 614 h 772"/>
                <a:gd name="T22" fmla="*/ 941 w 1710"/>
                <a:gd name="T23" fmla="*/ 500 h 772"/>
                <a:gd name="T24" fmla="*/ 941 w 1710"/>
                <a:gd name="T25" fmla="*/ 205 h 772"/>
                <a:gd name="T26" fmla="*/ 1103 w 1710"/>
                <a:gd name="T27" fmla="*/ 519 h 772"/>
                <a:gd name="T28" fmla="*/ 1154 w 1710"/>
                <a:gd name="T29" fmla="*/ 519 h 772"/>
                <a:gd name="T30" fmla="*/ 1154 w 1710"/>
                <a:gd name="T31" fmla="*/ 283 h 772"/>
                <a:gd name="T32" fmla="*/ 1514 w 1710"/>
                <a:gd name="T33" fmla="*/ 449 h 772"/>
                <a:gd name="T34" fmla="*/ 1582 w 1710"/>
                <a:gd name="T35" fmla="*/ 264 h 772"/>
                <a:gd name="T36" fmla="*/ 1689 w 1710"/>
                <a:gd name="T37" fmla="*/ 166 h 772"/>
                <a:gd name="T38" fmla="*/ 1689 w 1710"/>
                <a:gd name="T39" fmla="*/ 470 h 772"/>
                <a:gd name="T40" fmla="*/ 1710 w 1710"/>
                <a:gd name="T41" fmla="*/ 673 h 772"/>
                <a:gd name="T42" fmla="*/ 1286 w 1710"/>
                <a:gd name="T43" fmla="*/ 772 h 772"/>
                <a:gd name="T44" fmla="*/ 1010 w 1710"/>
                <a:gd name="T45" fmla="*/ 713 h 772"/>
                <a:gd name="T46" fmla="*/ 753 w 1710"/>
                <a:gd name="T47" fmla="*/ 614 h 772"/>
                <a:gd name="T48" fmla="*/ 654 w 1710"/>
                <a:gd name="T49" fmla="*/ 519 h 772"/>
                <a:gd name="T50" fmla="*/ 236 w 1710"/>
                <a:gd name="T51" fmla="*/ 224 h 772"/>
                <a:gd name="T52" fmla="*/ 16 w 1710"/>
                <a:gd name="T53" fmla="*/ 107 h 772"/>
                <a:gd name="T54" fmla="*/ 0 w 1710"/>
                <a:gd name="T55" fmla="*/ 69 h 772"/>
                <a:gd name="T56" fmla="*/ 29 w 1710"/>
                <a:gd name="T57" fmla="*/ 59 h 772"/>
                <a:gd name="T58" fmla="*/ 29 w 1710"/>
                <a:gd name="T59" fmla="*/ 59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10" h="772">
                  <a:moveTo>
                    <a:pt x="29" y="59"/>
                  </a:moveTo>
                  <a:lnTo>
                    <a:pt x="265" y="175"/>
                  </a:lnTo>
                  <a:lnTo>
                    <a:pt x="305" y="107"/>
                  </a:lnTo>
                  <a:lnTo>
                    <a:pt x="457" y="0"/>
                  </a:lnTo>
                  <a:lnTo>
                    <a:pt x="479" y="127"/>
                  </a:lnTo>
                  <a:lnTo>
                    <a:pt x="531" y="340"/>
                  </a:lnTo>
                  <a:lnTo>
                    <a:pt x="654" y="272"/>
                  </a:lnTo>
                  <a:lnTo>
                    <a:pt x="730" y="293"/>
                  </a:lnTo>
                  <a:lnTo>
                    <a:pt x="730" y="458"/>
                  </a:lnTo>
                  <a:lnTo>
                    <a:pt x="814" y="458"/>
                  </a:lnTo>
                  <a:lnTo>
                    <a:pt x="966" y="614"/>
                  </a:lnTo>
                  <a:lnTo>
                    <a:pt x="941" y="500"/>
                  </a:lnTo>
                  <a:lnTo>
                    <a:pt x="941" y="205"/>
                  </a:lnTo>
                  <a:lnTo>
                    <a:pt x="1103" y="519"/>
                  </a:lnTo>
                  <a:lnTo>
                    <a:pt x="1154" y="519"/>
                  </a:lnTo>
                  <a:lnTo>
                    <a:pt x="1154" y="283"/>
                  </a:lnTo>
                  <a:lnTo>
                    <a:pt x="1514" y="449"/>
                  </a:lnTo>
                  <a:lnTo>
                    <a:pt x="1582" y="264"/>
                  </a:lnTo>
                  <a:lnTo>
                    <a:pt x="1689" y="166"/>
                  </a:lnTo>
                  <a:lnTo>
                    <a:pt x="1689" y="470"/>
                  </a:lnTo>
                  <a:lnTo>
                    <a:pt x="1710" y="673"/>
                  </a:lnTo>
                  <a:lnTo>
                    <a:pt x="1286" y="772"/>
                  </a:lnTo>
                  <a:lnTo>
                    <a:pt x="1010" y="713"/>
                  </a:lnTo>
                  <a:lnTo>
                    <a:pt x="753" y="614"/>
                  </a:lnTo>
                  <a:lnTo>
                    <a:pt x="654" y="519"/>
                  </a:lnTo>
                  <a:lnTo>
                    <a:pt x="236" y="224"/>
                  </a:lnTo>
                  <a:lnTo>
                    <a:pt x="16" y="107"/>
                  </a:lnTo>
                  <a:lnTo>
                    <a:pt x="0" y="69"/>
                  </a:lnTo>
                  <a:lnTo>
                    <a:pt x="29" y="59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13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0" name="Freeform 16"/>
            <p:cNvSpPr>
              <a:spLocks/>
            </p:cNvSpPr>
            <p:nvPr/>
          </p:nvSpPr>
          <p:spPr bwMode="auto">
            <a:xfrm>
              <a:off x="3992" y="2285"/>
              <a:ext cx="258" cy="934"/>
            </a:xfrm>
            <a:custGeom>
              <a:avLst/>
              <a:gdLst>
                <a:gd name="T0" fmla="*/ 0 w 516"/>
                <a:gd name="T1" fmla="*/ 0 h 1869"/>
                <a:gd name="T2" fmla="*/ 175 w 516"/>
                <a:gd name="T3" fmla="*/ 215 h 1869"/>
                <a:gd name="T4" fmla="*/ 175 w 516"/>
                <a:gd name="T5" fmla="*/ 422 h 1869"/>
                <a:gd name="T6" fmla="*/ 8 w 516"/>
                <a:gd name="T7" fmla="*/ 1036 h 1869"/>
                <a:gd name="T8" fmla="*/ 272 w 516"/>
                <a:gd name="T9" fmla="*/ 734 h 1869"/>
                <a:gd name="T10" fmla="*/ 272 w 516"/>
                <a:gd name="T11" fmla="*/ 1027 h 1869"/>
                <a:gd name="T12" fmla="*/ 320 w 516"/>
                <a:gd name="T13" fmla="*/ 1331 h 1869"/>
                <a:gd name="T14" fmla="*/ 14 w 516"/>
                <a:gd name="T15" fmla="*/ 1379 h 1869"/>
                <a:gd name="T16" fmla="*/ 297 w 516"/>
                <a:gd name="T17" fmla="*/ 1614 h 1869"/>
                <a:gd name="T18" fmla="*/ 244 w 516"/>
                <a:gd name="T19" fmla="*/ 1869 h 1869"/>
                <a:gd name="T20" fmla="*/ 441 w 516"/>
                <a:gd name="T21" fmla="*/ 1869 h 1869"/>
                <a:gd name="T22" fmla="*/ 457 w 516"/>
                <a:gd name="T23" fmla="*/ 1643 h 1869"/>
                <a:gd name="T24" fmla="*/ 472 w 516"/>
                <a:gd name="T25" fmla="*/ 1515 h 1869"/>
                <a:gd name="T26" fmla="*/ 516 w 516"/>
                <a:gd name="T27" fmla="*/ 1331 h 1869"/>
                <a:gd name="T28" fmla="*/ 491 w 516"/>
                <a:gd name="T29" fmla="*/ 270 h 1869"/>
                <a:gd name="T30" fmla="*/ 229 w 516"/>
                <a:gd name="T31" fmla="*/ 49 h 1869"/>
                <a:gd name="T32" fmla="*/ 0 w 516"/>
                <a:gd name="T33" fmla="*/ 0 h 1869"/>
                <a:gd name="T34" fmla="*/ 0 w 516"/>
                <a:gd name="T35" fmla="*/ 0 h 1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6" h="1869">
                  <a:moveTo>
                    <a:pt x="0" y="0"/>
                  </a:moveTo>
                  <a:lnTo>
                    <a:pt x="175" y="215"/>
                  </a:lnTo>
                  <a:lnTo>
                    <a:pt x="175" y="422"/>
                  </a:lnTo>
                  <a:lnTo>
                    <a:pt x="8" y="1036"/>
                  </a:lnTo>
                  <a:lnTo>
                    <a:pt x="272" y="734"/>
                  </a:lnTo>
                  <a:lnTo>
                    <a:pt x="272" y="1027"/>
                  </a:lnTo>
                  <a:lnTo>
                    <a:pt x="320" y="1331"/>
                  </a:lnTo>
                  <a:lnTo>
                    <a:pt x="14" y="1379"/>
                  </a:lnTo>
                  <a:lnTo>
                    <a:pt x="297" y="1614"/>
                  </a:lnTo>
                  <a:lnTo>
                    <a:pt x="244" y="1869"/>
                  </a:lnTo>
                  <a:lnTo>
                    <a:pt x="441" y="1869"/>
                  </a:lnTo>
                  <a:lnTo>
                    <a:pt x="457" y="1643"/>
                  </a:lnTo>
                  <a:lnTo>
                    <a:pt x="472" y="1515"/>
                  </a:lnTo>
                  <a:lnTo>
                    <a:pt x="516" y="1331"/>
                  </a:lnTo>
                  <a:lnTo>
                    <a:pt x="491" y="270"/>
                  </a:lnTo>
                  <a:lnTo>
                    <a:pt x="229" y="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1" name="Freeform 17"/>
            <p:cNvSpPr>
              <a:spLocks/>
            </p:cNvSpPr>
            <p:nvPr/>
          </p:nvSpPr>
          <p:spPr bwMode="auto">
            <a:xfrm>
              <a:off x="3439" y="2321"/>
              <a:ext cx="200" cy="720"/>
            </a:xfrm>
            <a:custGeom>
              <a:avLst/>
              <a:gdLst>
                <a:gd name="T0" fmla="*/ 321 w 399"/>
                <a:gd name="T1" fmla="*/ 0 h 1442"/>
                <a:gd name="T2" fmla="*/ 268 w 399"/>
                <a:gd name="T3" fmla="*/ 97 h 1442"/>
                <a:gd name="T4" fmla="*/ 279 w 399"/>
                <a:gd name="T5" fmla="*/ 179 h 1442"/>
                <a:gd name="T6" fmla="*/ 217 w 399"/>
                <a:gd name="T7" fmla="*/ 439 h 1442"/>
                <a:gd name="T8" fmla="*/ 0 w 399"/>
                <a:gd name="T9" fmla="*/ 1411 h 1442"/>
                <a:gd name="T10" fmla="*/ 173 w 399"/>
                <a:gd name="T11" fmla="*/ 1442 h 1442"/>
                <a:gd name="T12" fmla="*/ 304 w 399"/>
                <a:gd name="T13" fmla="*/ 709 h 1442"/>
                <a:gd name="T14" fmla="*/ 355 w 399"/>
                <a:gd name="T15" fmla="*/ 514 h 1442"/>
                <a:gd name="T16" fmla="*/ 369 w 399"/>
                <a:gd name="T17" fmla="*/ 303 h 1442"/>
                <a:gd name="T18" fmla="*/ 373 w 399"/>
                <a:gd name="T19" fmla="*/ 221 h 1442"/>
                <a:gd name="T20" fmla="*/ 399 w 399"/>
                <a:gd name="T21" fmla="*/ 14 h 1442"/>
                <a:gd name="T22" fmla="*/ 321 w 399"/>
                <a:gd name="T23" fmla="*/ 0 h 1442"/>
                <a:gd name="T24" fmla="*/ 321 w 399"/>
                <a:gd name="T25" fmla="*/ 0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1442">
                  <a:moveTo>
                    <a:pt x="321" y="0"/>
                  </a:moveTo>
                  <a:lnTo>
                    <a:pt x="268" y="97"/>
                  </a:lnTo>
                  <a:lnTo>
                    <a:pt x="279" y="179"/>
                  </a:lnTo>
                  <a:lnTo>
                    <a:pt x="217" y="439"/>
                  </a:lnTo>
                  <a:lnTo>
                    <a:pt x="0" y="1411"/>
                  </a:lnTo>
                  <a:lnTo>
                    <a:pt x="173" y="1442"/>
                  </a:lnTo>
                  <a:lnTo>
                    <a:pt x="304" y="709"/>
                  </a:lnTo>
                  <a:lnTo>
                    <a:pt x="355" y="514"/>
                  </a:lnTo>
                  <a:lnTo>
                    <a:pt x="369" y="303"/>
                  </a:lnTo>
                  <a:lnTo>
                    <a:pt x="373" y="221"/>
                  </a:lnTo>
                  <a:lnTo>
                    <a:pt x="399" y="14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2" name="Freeform 18"/>
            <p:cNvSpPr>
              <a:spLocks/>
            </p:cNvSpPr>
            <p:nvPr/>
          </p:nvSpPr>
          <p:spPr bwMode="auto">
            <a:xfrm>
              <a:off x="3460" y="2307"/>
              <a:ext cx="180" cy="748"/>
            </a:xfrm>
            <a:custGeom>
              <a:avLst/>
              <a:gdLst>
                <a:gd name="T0" fmla="*/ 273 w 359"/>
                <a:gd name="T1" fmla="*/ 433 h 1494"/>
                <a:gd name="T2" fmla="*/ 251 w 359"/>
                <a:gd name="T3" fmla="*/ 540 h 1494"/>
                <a:gd name="T4" fmla="*/ 247 w 359"/>
                <a:gd name="T5" fmla="*/ 604 h 1494"/>
                <a:gd name="T6" fmla="*/ 148 w 359"/>
                <a:gd name="T7" fmla="*/ 869 h 1494"/>
                <a:gd name="T8" fmla="*/ 0 w 359"/>
                <a:gd name="T9" fmla="*/ 1443 h 1494"/>
                <a:gd name="T10" fmla="*/ 135 w 359"/>
                <a:gd name="T11" fmla="*/ 1494 h 1494"/>
                <a:gd name="T12" fmla="*/ 201 w 359"/>
                <a:gd name="T13" fmla="*/ 1123 h 1494"/>
                <a:gd name="T14" fmla="*/ 289 w 359"/>
                <a:gd name="T15" fmla="*/ 718 h 1494"/>
                <a:gd name="T16" fmla="*/ 313 w 359"/>
                <a:gd name="T17" fmla="*/ 545 h 1494"/>
                <a:gd name="T18" fmla="*/ 334 w 359"/>
                <a:gd name="T19" fmla="*/ 353 h 1494"/>
                <a:gd name="T20" fmla="*/ 300 w 359"/>
                <a:gd name="T21" fmla="*/ 268 h 1494"/>
                <a:gd name="T22" fmla="*/ 359 w 359"/>
                <a:gd name="T23" fmla="*/ 40 h 1494"/>
                <a:gd name="T24" fmla="*/ 313 w 359"/>
                <a:gd name="T25" fmla="*/ 0 h 1494"/>
                <a:gd name="T26" fmla="*/ 279 w 359"/>
                <a:gd name="T27" fmla="*/ 127 h 1494"/>
                <a:gd name="T28" fmla="*/ 279 w 359"/>
                <a:gd name="T29" fmla="*/ 184 h 1494"/>
                <a:gd name="T30" fmla="*/ 258 w 359"/>
                <a:gd name="T31" fmla="*/ 311 h 1494"/>
                <a:gd name="T32" fmla="*/ 273 w 359"/>
                <a:gd name="T33" fmla="*/ 433 h 1494"/>
                <a:gd name="T34" fmla="*/ 273 w 359"/>
                <a:gd name="T35" fmla="*/ 433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1494">
                  <a:moveTo>
                    <a:pt x="273" y="433"/>
                  </a:moveTo>
                  <a:lnTo>
                    <a:pt x="251" y="540"/>
                  </a:lnTo>
                  <a:lnTo>
                    <a:pt x="247" y="604"/>
                  </a:lnTo>
                  <a:lnTo>
                    <a:pt x="148" y="869"/>
                  </a:lnTo>
                  <a:lnTo>
                    <a:pt x="0" y="1443"/>
                  </a:lnTo>
                  <a:lnTo>
                    <a:pt x="135" y="1494"/>
                  </a:lnTo>
                  <a:lnTo>
                    <a:pt x="201" y="1123"/>
                  </a:lnTo>
                  <a:lnTo>
                    <a:pt x="289" y="718"/>
                  </a:lnTo>
                  <a:lnTo>
                    <a:pt x="313" y="545"/>
                  </a:lnTo>
                  <a:lnTo>
                    <a:pt x="334" y="353"/>
                  </a:lnTo>
                  <a:lnTo>
                    <a:pt x="300" y="268"/>
                  </a:lnTo>
                  <a:lnTo>
                    <a:pt x="359" y="40"/>
                  </a:lnTo>
                  <a:lnTo>
                    <a:pt x="313" y="0"/>
                  </a:lnTo>
                  <a:lnTo>
                    <a:pt x="279" y="127"/>
                  </a:lnTo>
                  <a:lnTo>
                    <a:pt x="279" y="184"/>
                  </a:lnTo>
                  <a:lnTo>
                    <a:pt x="258" y="311"/>
                  </a:lnTo>
                  <a:lnTo>
                    <a:pt x="273" y="433"/>
                  </a:lnTo>
                  <a:lnTo>
                    <a:pt x="273" y="43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3" name="Freeform 19"/>
            <p:cNvSpPr>
              <a:spLocks/>
            </p:cNvSpPr>
            <p:nvPr/>
          </p:nvSpPr>
          <p:spPr bwMode="auto">
            <a:xfrm>
              <a:off x="3335" y="2893"/>
              <a:ext cx="342" cy="322"/>
            </a:xfrm>
            <a:custGeom>
              <a:avLst/>
              <a:gdLst>
                <a:gd name="T0" fmla="*/ 458 w 682"/>
                <a:gd name="T1" fmla="*/ 0 h 644"/>
                <a:gd name="T2" fmla="*/ 437 w 682"/>
                <a:gd name="T3" fmla="*/ 49 h 644"/>
                <a:gd name="T4" fmla="*/ 445 w 682"/>
                <a:gd name="T5" fmla="*/ 103 h 644"/>
                <a:gd name="T6" fmla="*/ 559 w 682"/>
                <a:gd name="T7" fmla="*/ 196 h 644"/>
                <a:gd name="T8" fmla="*/ 511 w 682"/>
                <a:gd name="T9" fmla="*/ 314 h 644"/>
                <a:gd name="T10" fmla="*/ 465 w 682"/>
                <a:gd name="T11" fmla="*/ 325 h 644"/>
                <a:gd name="T12" fmla="*/ 433 w 682"/>
                <a:gd name="T13" fmla="*/ 325 h 644"/>
                <a:gd name="T14" fmla="*/ 235 w 682"/>
                <a:gd name="T15" fmla="*/ 268 h 644"/>
                <a:gd name="T16" fmla="*/ 216 w 682"/>
                <a:gd name="T17" fmla="*/ 268 h 644"/>
                <a:gd name="T18" fmla="*/ 119 w 682"/>
                <a:gd name="T19" fmla="*/ 302 h 644"/>
                <a:gd name="T20" fmla="*/ 36 w 682"/>
                <a:gd name="T21" fmla="*/ 302 h 644"/>
                <a:gd name="T22" fmla="*/ 22 w 682"/>
                <a:gd name="T23" fmla="*/ 317 h 644"/>
                <a:gd name="T24" fmla="*/ 30 w 682"/>
                <a:gd name="T25" fmla="*/ 352 h 644"/>
                <a:gd name="T26" fmla="*/ 0 w 682"/>
                <a:gd name="T27" fmla="*/ 373 h 644"/>
                <a:gd name="T28" fmla="*/ 34 w 682"/>
                <a:gd name="T29" fmla="*/ 462 h 644"/>
                <a:gd name="T30" fmla="*/ 5 w 682"/>
                <a:gd name="T31" fmla="*/ 475 h 644"/>
                <a:gd name="T32" fmla="*/ 5 w 682"/>
                <a:gd name="T33" fmla="*/ 494 h 644"/>
                <a:gd name="T34" fmla="*/ 34 w 682"/>
                <a:gd name="T35" fmla="*/ 521 h 644"/>
                <a:gd name="T36" fmla="*/ 173 w 682"/>
                <a:gd name="T37" fmla="*/ 644 h 644"/>
                <a:gd name="T38" fmla="*/ 682 w 682"/>
                <a:gd name="T39" fmla="*/ 644 h 644"/>
                <a:gd name="T40" fmla="*/ 669 w 682"/>
                <a:gd name="T41" fmla="*/ 213 h 644"/>
                <a:gd name="T42" fmla="*/ 570 w 682"/>
                <a:gd name="T43" fmla="*/ 87 h 644"/>
                <a:gd name="T44" fmla="*/ 458 w 682"/>
                <a:gd name="T45" fmla="*/ 0 h 644"/>
                <a:gd name="T46" fmla="*/ 458 w 682"/>
                <a:gd name="T4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2" h="644">
                  <a:moveTo>
                    <a:pt x="458" y="0"/>
                  </a:moveTo>
                  <a:lnTo>
                    <a:pt x="437" y="49"/>
                  </a:lnTo>
                  <a:lnTo>
                    <a:pt x="445" y="103"/>
                  </a:lnTo>
                  <a:lnTo>
                    <a:pt x="559" y="196"/>
                  </a:lnTo>
                  <a:lnTo>
                    <a:pt x="511" y="314"/>
                  </a:lnTo>
                  <a:lnTo>
                    <a:pt x="465" y="325"/>
                  </a:lnTo>
                  <a:lnTo>
                    <a:pt x="433" y="325"/>
                  </a:lnTo>
                  <a:lnTo>
                    <a:pt x="235" y="268"/>
                  </a:lnTo>
                  <a:lnTo>
                    <a:pt x="216" y="268"/>
                  </a:lnTo>
                  <a:lnTo>
                    <a:pt x="119" y="302"/>
                  </a:lnTo>
                  <a:lnTo>
                    <a:pt x="36" y="302"/>
                  </a:lnTo>
                  <a:lnTo>
                    <a:pt x="22" y="317"/>
                  </a:lnTo>
                  <a:lnTo>
                    <a:pt x="30" y="352"/>
                  </a:lnTo>
                  <a:lnTo>
                    <a:pt x="0" y="373"/>
                  </a:lnTo>
                  <a:lnTo>
                    <a:pt x="34" y="462"/>
                  </a:lnTo>
                  <a:lnTo>
                    <a:pt x="5" y="475"/>
                  </a:lnTo>
                  <a:lnTo>
                    <a:pt x="5" y="494"/>
                  </a:lnTo>
                  <a:lnTo>
                    <a:pt x="34" y="521"/>
                  </a:lnTo>
                  <a:lnTo>
                    <a:pt x="173" y="644"/>
                  </a:lnTo>
                  <a:lnTo>
                    <a:pt x="682" y="644"/>
                  </a:lnTo>
                  <a:lnTo>
                    <a:pt x="669" y="213"/>
                  </a:lnTo>
                  <a:lnTo>
                    <a:pt x="570" y="87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FC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4" name="Freeform 20"/>
            <p:cNvSpPr>
              <a:spLocks/>
            </p:cNvSpPr>
            <p:nvPr/>
          </p:nvSpPr>
          <p:spPr bwMode="auto">
            <a:xfrm>
              <a:off x="2215" y="2368"/>
              <a:ext cx="292" cy="221"/>
            </a:xfrm>
            <a:custGeom>
              <a:avLst/>
              <a:gdLst>
                <a:gd name="T0" fmla="*/ 447 w 584"/>
                <a:gd name="T1" fmla="*/ 441 h 441"/>
                <a:gd name="T2" fmla="*/ 363 w 584"/>
                <a:gd name="T3" fmla="*/ 441 h 441"/>
                <a:gd name="T4" fmla="*/ 259 w 584"/>
                <a:gd name="T5" fmla="*/ 415 h 441"/>
                <a:gd name="T6" fmla="*/ 207 w 584"/>
                <a:gd name="T7" fmla="*/ 426 h 441"/>
                <a:gd name="T8" fmla="*/ 173 w 584"/>
                <a:gd name="T9" fmla="*/ 384 h 441"/>
                <a:gd name="T10" fmla="*/ 169 w 584"/>
                <a:gd name="T11" fmla="*/ 354 h 441"/>
                <a:gd name="T12" fmla="*/ 131 w 584"/>
                <a:gd name="T13" fmla="*/ 289 h 441"/>
                <a:gd name="T14" fmla="*/ 131 w 584"/>
                <a:gd name="T15" fmla="*/ 253 h 441"/>
                <a:gd name="T16" fmla="*/ 76 w 584"/>
                <a:gd name="T17" fmla="*/ 192 h 441"/>
                <a:gd name="T18" fmla="*/ 10 w 584"/>
                <a:gd name="T19" fmla="*/ 192 h 441"/>
                <a:gd name="T20" fmla="*/ 0 w 584"/>
                <a:gd name="T21" fmla="*/ 141 h 441"/>
                <a:gd name="T22" fmla="*/ 6 w 584"/>
                <a:gd name="T23" fmla="*/ 120 h 441"/>
                <a:gd name="T24" fmla="*/ 87 w 584"/>
                <a:gd name="T25" fmla="*/ 86 h 441"/>
                <a:gd name="T26" fmla="*/ 84 w 584"/>
                <a:gd name="T27" fmla="*/ 63 h 441"/>
                <a:gd name="T28" fmla="*/ 93 w 584"/>
                <a:gd name="T29" fmla="*/ 63 h 441"/>
                <a:gd name="T30" fmla="*/ 266 w 584"/>
                <a:gd name="T31" fmla="*/ 38 h 441"/>
                <a:gd name="T32" fmla="*/ 361 w 584"/>
                <a:gd name="T33" fmla="*/ 0 h 441"/>
                <a:gd name="T34" fmla="*/ 584 w 584"/>
                <a:gd name="T35" fmla="*/ 133 h 441"/>
                <a:gd name="T36" fmla="*/ 447 w 584"/>
                <a:gd name="T37" fmla="*/ 403 h 441"/>
                <a:gd name="T38" fmla="*/ 447 w 584"/>
                <a:gd name="T39" fmla="*/ 441 h 441"/>
                <a:gd name="T40" fmla="*/ 447 w 584"/>
                <a:gd name="T41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4" h="441">
                  <a:moveTo>
                    <a:pt x="447" y="441"/>
                  </a:moveTo>
                  <a:lnTo>
                    <a:pt x="363" y="441"/>
                  </a:lnTo>
                  <a:lnTo>
                    <a:pt x="259" y="415"/>
                  </a:lnTo>
                  <a:lnTo>
                    <a:pt x="207" y="426"/>
                  </a:lnTo>
                  <a:lnTo>
                    <a:pt x="173" y="384"/>
                  </a:lnTo>
                  <a:lnTo>
                    <a:pt x="169" y="354"/>
                  </a:lnTo>
                  <a:lnTo>
                    <a:pt x="131" y="289"/>
                  </a:lnTo>
                  <a:lnTo>
                    <a:pt x="131" y="253"/>
                  </a:lnTo>
                  <a:lnTo>
                    <a:pt x="76" y="192"/>
                  </a:lnTo>
                  <a:lnTo>
                    <a:pt x="10" y="192"/>
                  </a:lnTo>
                  <a:lnTo>
                    <a:pt x="0" y="141"/>
                  </a:lnTo>
                  <a:lnTo>
                    <a:pt x="6" y="120"/>
                  </a:lnTo>
                  <a:lnTo>
                    <a:pt x="87" y="86"/>
                  </a:lnTo>
                  <a:lnTo>
                    <a:pt x="84" y="63"/>
                  </a:lnTo>
                  <a:lnTo>
                    <a:pt x="93" y="63"/>
                  </a:lnTo>
                  <a:lnTo>
                    <a:pt x="266" y="38"/>
                  </a:lnTo>
                  <a:lnTo>
                    <a:pt x="361" y="0"/>
                  </a:lnTo>
                  <a:lnTo>
                    <a:pt x="584" y="133"/>
                  </a:lnTo>
                  <a:lnTo>
                    <a:pt x="447" y="403"/>
                  </a:lnTo>
                  <a:lnTo>
                    <a:pt x="447" y="441"/>
                  </a:lnTo>
                  <a:lnTo>
                    <a:pt x="447" y="441"/>
                  </a:lnTo>
                  <a:close/>
                </a:path>
              </a:pathLst>
            </a:custGeom>
            <a:solidFill>
              <a:srgbClr val="FFC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5" name="Freeform 21"/>
            <p:cNvSpPr>
              <a:spLocks/>
            </p:cNvSpPr>
            <p:nvPr/>
          </p:nvSpPr>
          <p:spPr bwMode="auto">
            <a:xfrm>
              <a:off x="2115" y="2272"/>
              <a:ext cx="144" cy="151"/>
            </a:xfrm>
            <a:custGeom>
              <a:avLst/>
              <a:gdLst>
                <a:gd name="T0" fmla="*/ 289 w 289"/>
                <a:gd name="T1" fmla="*/ 280 h 303"/>
                <a:gd name="T2" fmla="*/ 80 w 289"/>
                <a:gd name="T3" fmla="*/ 40 h 303"/>
                <a:gd name="T4" fmla="*/ 0 w 289"/>
                <a:gd name="T5" fmla="*/ 0 h 303"/>
                <a:gd name="T6" fmla="*/ 27 w 289"/>
                <a:gd name="T7" fmla="*/ 78 h 303"/>
                <a:gd name="T8" fmla="*/ 229 w 289"/>
                <a:gd name="T9" fmla="*/ 303 h 303"/>
                <a:gd name="T10" fmla="*/ 289 w 289"/>
                <a:gd name="T11" fmla="*/ 280 h 303"/>
                <a:gd name="T12" fmla="*/ 289 w 289"/>
                <a:gd name="T13" fmla="*/ 28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03">
                  <a:moveTo>
                    <a:pt x="289" y="280"/>
                  </a:moveTo>
                  <a:lnTo>
                    <a:pt x="80" y="40"/>
                  </a:lnTo>
                  <a:lnTo>
                    <a:pt x="0" y="0"/>
                  </a:lnTo>
                  <a:lnTo>
                    <a:pt x="27" y="78"/>
                  </a:lnTo>
                  <a:lnTo>
                    <a:pt x="229" y="303"/>
                  </a:lnTo>
                  <a:lnTo>
                    <a:pt x="289" y="280"/>
                  </a:lnTo>
                  <a:lnTo>
                    <a:pt x="289" y="28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6" name="Freeform 22"/>
            <p:cNvSpPr>
              <a:spLocks/>
            </p:cNvSpPr>
            <p:nvPr/>
          </p:nvSpPr>
          <p:spPr bwMode="auto">
            <a:xfrm>
              <a:off x="3409" y="1612"/>
              <a:ext cx="498" cy="709"/>
            </a:xfrm>
            <a:custGeom>
              <a:avLst/>
              <a:gdLst>
                <a:gd name="T0" fmla="*/ 875 w 996"/>
                <a:gd name="T1" fmla="*/ 1006 h 1416"/>
                <a:gd name="T2" fmla="*/ 875 w 996"/>
                <a:gd name="T3" fmla="*/ 808 h 1416"/>
                <a:gd name="T4" fmla="*/ 930 w 996"/>
                <a:gd name="T5" fmla="*/ 768 h 1416"/>
                <a:gd name="T6" fmla="*/ 973 w 996"/>
                <a:gd name="T7" fmla="*/ 717 h 1416"/>
                <a:gd name="T8" fmla="*/ 996 w 996"/>
                <a:gd name="T9" fmla="*/ 555 h 1416"/>
                <a:gd name="T10" fmla="*/ 973 w 996"/>
                <a:gd name="T11" fmla="*/ 488 h 1416"/>
                <a:gd name="T12" fmla="*/ 785 w 996"/>
                <a:gd name="T13" fmla="*/ 363 h 1416"/>
                <a:gd name="T14" fmla="*/ 646 w 996"/>
                <a:gd name="T15" fmla="*/ 57 h 1416"/>
                <a:gd name="T16" fmla="*/ 489 w 996"/>
                <a:gd name="T17" fmla="*/ 0 h 1416"/>
                <a:gd name="T18" fmla="*/ 137 w 996"/>
                <a:gd name="T19" fmla="*/ 78 h 1416"/>
                <a:gd name="T20" fmla="*/ 93 w 996"/>
                <a:gd name="T21" fmla="*/ 129 h 1416"/>
                <a:gd name="T22" fmla="*/ 42 w 996"/>
                <a:gd name="T23" fmla="*/ 228 h 1416"/>
                <a:gd name="T24" fmla="*/ 23 w 996"/>
                <a:gd name="T25" fmla="*/ 591 h 1416"/>
                <a:gd name="T26" fmla="*/ 23 w 996"/>
                <a:gd name="T27" fmla="*/ 627 h 1416"/>
                <a:gd name="T28" fmla="*/ 0 w 996"/>
                <a:gd name="T29" fmla="*/ 652 h 1416"/>
                <a:gd name="T30" fmla="*/ 0 w 996"/>
                <a:gd name="T31" fmla="*/ 669 h 1416"/>
                <a:gd name="T32" fmla="*/ 78 w 996"/>
                <a:gd name="T33" fmla="*/ 872 h 1416"/>
                <a:gd name="T34" fmla="*/ 124 w 996"/>
                <a:gd name="T35" fmla="*/ 882 h 1416"/>
                <a:gd name="T36" fmla="*/ 207 w 996"/>
                <a:gd name="T37" fmla="*/ 1099 h 1416"/>
                <a:gd name="T38" fmla="*/ 318 w 996"/>
                <a:gd name="T39" fmla="*/ 1184 h 1416"/>
                <a:gd name="T40" fmla="*/ 380 w 996"/>
                <a:gd name="T41" fmla="*/ 1386 h 1416"/>
                <a:gd name="T42" fmla="*/ 483 w 996"/>
                <a:gd name="T43" fmla="*/ 1416 h 1416"/>
                <a:gd name="T44" fmla="*/ 669 w 996"/>
                <a:gd name="T45" fmla="*/ 1167 h 1416"/>
                <a:gd name="T46" fmla="*/ 875 w 996"/>
                <a:gd name="T47" fmla="*/ 1006 h 1416"/>
                <a:gd name="T48" fmla="*/ 875 w 996"/>
                <a:gd name="T49" fmla="*/ 100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6" h="1416">
                  <a:moveTo>
                    <a:pt x="875" y="1006"/>
                  </a:moveTo>
                  <a:lnTo>
                    <a:pt x="875" y="808"/>
                  </a:lnTo>
                  <a:lnTo>
                    <a:pt x="930" y="768"/>
                  </a:lnTo>
                  <a:lnTo>
                    <a:pt x="973" y="717"/>
                  </a:lnTo>
                  <a:lnTo>
                    <a:pt x="996" y="555"/>
                  </a:lnTo>
                  <a:lnTo>
                    <a:pt x="973" y="488"/>
                  </a:lnTo>
                  <a:lnTo>
                    <a:pt x="785" y="363"/>
                  </a:lnTo>
                  <a:lnTo>
                    <a:pt x="646" y="57"/>
                  </a:lnTo>
                  <a:lnTo>
                    <a:pt x="489" y="0"/>
                  </a:lnTo>
                  <a:lnTo>
                    <a:pt x="137" y="78"/>
                  </a:lnTo>
                  <a:lnTo>
                    <a:pt x="93" y="129"/>
                  </a:lnTo>
                  <a:lnTo>
                    <a:pt x="42" y="228"/>
                  </a:lnTo>
                  <a:lnTo>
                    <a:pt x="23" y="591"/>
                  </a:lnTo>
                  <a:lnTo>
                    <a:pt x="23" y="627"/>
                  </a:lnTo>
                  <a:lnTo>
                    <a:pt x="0" y="652"/>
                  </a:lnTo>
                  <a:lnTo>
                    <a:pt x="0" y="669"/>
                  </a:lnTo>
                  <a:lnTo>
                    <a:pt x="78" y="872"/>
                  </a:lnTo>
                  <a:lnTo>
                    <a:pt x="124" y="882"/>
                  </a:lnTo>
                  <a:lnTo>
                    <a:pt x="207" y="1099"/>
                  </a:lnTo>
                  <a:lnTo>
                    <a:pt x="318" y="1184"/>
                  </a:lnTo>
                  <a:lnTo>
                    <a:pt x="380" y="1386"/>
                  </a:lnTo>
                  <a:lnTo>
                    <a:pt x="483" y="1416"/>
                  </a:lnTo>
                  <a:lnTo>
                    <a:pt x="669" y="1167"/>
                  </a:lnTo>
                  <a:lnTo>
                    <a:pt x="875" y="1006"/>
                  </a:lnTo>
                  <a:lnTo>
                    <a:pt x="875" y="1006"/>
                  </a:lnTo>
                  <a:close/>
                </a:path>
              </a:pathLst>
            </a:custGeom>
            <a:solidFill>
              <a:srgbClr val="FFC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7" name="Freeform 23"/>
            <p:cNvSpPr>
              <a:spLocks/>
            </p:cNvSpPr>
            <p:nvPr/>
          </p:nvSpPr>
          <p:spPr bwMode="auto">
            <a:xfrm>
              <a:off x="3431" y="1891"/>
              <a:ext cx="82" cy="265"/>
            </a:xfrm>
            <a:custGeom>
              <a:avLst/>
              <a:gdLst>
                <a:gd name="T0" fmla="*/ 11 w 163"/>
                <a:gd name="T1" fmla="*/ 0 h 530"/>
                <a:gd name="T2" fmla="*/ 30 w 163"/>
                <a:gd name="T3" fmla="*/ 108 h 530"/>
                <a:gd name="T4" fmla="*/ 62 w 163"/>
                <a:gd name="T5" fmla="*/ 175 h 530"/>
                <a:gd name="T6" fmla="*/ 87 w 163"/>
                <a:gd name="T7" fmla="*/ 224 h 530"/>
                <a:gd name="T8" fmla="*/ 93 w 163"/>
                <a:gd name="T9" fmla="*/ 281 h 530"/>
                <a:gd name="T10" fmla="*/ 163 w 163"/>
                <a:gd name="T11" fmla="*/ 530 h 530"/>
                <a:gd name="T12" fmla="*/ 34 w 163"/>
                <a:gd name="T13" fmla="*/ 217 h 530"/>
                <a:gd name="T14" fmla="*/ 17 w 163"/>
                <a:gd name="T15" fmla="*/ 148 h 530"/>
                <a:gd name="T16" fmla="*/ 0 w 163"/>
                <a:gd name="T17" fmla="*/ 108 h 530"/>
                <a:gd name="T18" fmla="*/ 11 w 163"/>
                <a:gd name="T19" fmla="*/ 0 h 530"/>
                <a:gd name="T20" fmla="*/ 11 w 163"/>
                <a:gd name="T21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30">
                  <a:moveTo>
                    <a:pt x="11" y="0"/>
                  </a:moveTo>
                  <a:lnTo>
                    <a:pt x="30" y="108"/>
                  </a:lnTo>
                  <a:lnTo>
                    <a:pt x="62" y="175"/>
                  </a:lnTo>
                  <a:lnTo>
                    <a:pt x="87" y="224"/>
                  </a:lnTo>
                  <a:lnTo>
                    <a:pt x="93" y="281"/>
                  </a:lnTo>
                  <a:lnTo>
                    <a:pt x="163" y="530"/>
                  </a:lnTo>
                  <a:lnTo>
                    <a:pt x="34" y="217"/>
                  </a:lnTo>
                  <a:lnTo>
                    <a:pt x="17" y="148"/>
                  </a:lnTo>
                  <a:lnTo>
                    <a:pt x="0" y="10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8" name="Freeform 24"/>
            <p:cNvSpPr>
              <a:spLocks/>
            </p:cNvSpPr>
            <p:nvPr/>
          </p:nvSpPr>
          <p:spPr bwMode="auto">
            <a:xfrm>
              <a:off x="3547" y="2077"/>
              <a:ext cx="95" cy="41"/>
            </a:xfrm>
            <a:custGeom>
              <a:avLst/>
              <a:gdLst>
                <a:gd name="T0" fmla="*/ 0 w 190"/>
                <a:gd name="T1" fmla="*/ 15 h 81"/>
                <a:gd name="T2" fmla="*/ 79 w 190"/>
                <a:gd name="T3" fmla="*/ 57 h 81"/>
                <a:gd name="T4" fmla="*/ 83 w 190"/>
                <a:gd name="T5" fmla="*/ 72 h 81"/>
                <a:gd name="T6" fmla="*/ 78 w 190"/>
                <a:gd name="T7" fmla="*/ 81 h 81"/>
                <a:gd name="T8" fmla="*/ 129 w 190"/>
                <a:gd name="T9" fmla="*/ 76 h 81"/>
                <a:gd name="T10" fmla="*/ 188 w 190"/>
                <a:gd name="T11" fmla="*/ 72 h 81"/>
                <a:gd name="T12" fmla="*/ 167 w 190"/>
                <a:gd name="T13" fmla="*/ 41 h 81"/>
                <a:gd name="T14" fmla="*/ 190 w 190"/>
                <a:gd name="T15" fmla="*/ 0 h 81"/>
                <a:gd name="T16" fmla="*/ 112 w 190"/>
                <a:gd name="T17" fmla="*/ 30 h 81"/>
                <a:gd name="T18" fmla="*/ 0 w 190"/>
                <a:gd name="T19" fmla="*/ 15 h 81"/>
                <a:gd name="T20" fmla="*/ 0 w 190"/>
                <a:gd name="T21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81">
                  <a:moveTo>
                    <a:pt x="0" y="15"/>
                  </a:moveTo>
                  <a:lnTo>
                    <a:pt x="79" y="57"/>
                  </a:lnTo>
                  <a:lnTo>
                    <a:pt x="83" y="72"/>
                  </a:lnTo>
                  <a:lnTo>
                    <a:pt x="78" y="81"/>
                  </a:lnTo>
                  <a:lnTo>
                    <a:pt x="129" y="76"/>
                  </a:lnTo>
                  <a:lnTo>
                    <a:pt x="188" y="72"/>
                  </a:lnTo>
                  <a:lnTo>
                    <a:pt x="167" y="41"/>
                  </a:lnTo>
                  <a:lnTo>
                    <a:pt x="190" y="0"/>
                  </a:lnTo>
                  <a:lnTo>
                    <a:pt x="112" y="3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9" name="Freeform 25"/>
            <p:cNvSpPr>
              <a:spLocks/>
            </p:cNvSpPr>
            <p:nvPr/>
          </p:nvSpPr>
          <p:spPr bwMode="auto">
            <a:xfrm>
              <a:off x="3508" y="1953"/>
              <a:ext cx="387" cy="380"/>
            </a:xfrm>
            <a:custGeom>
              <a:avLst/>
              <a:gdLst>
                <a:gd name="T0" fmla="*/ 578 w 773"/>
                <a:gd name="T1" fmla="*/ 156 h 761"/>
                <a:gd name="T2" fmla="*/ 481 w 773"/>
                <a:gd name="T3" fmla="*/ 348 h 761"/>
                <a:gd name="T4" fmla="*/ 393 w 773"/>
                <a:gd name="T5" fmla="*/ 442 h 761"/>
                <a:gd name="T6" fmla="*/ 378 w 773"/>
                <a:gd name="T7" fmla="*/ 377 h 761"/>
                <a:gd name="T8" fmla="*/ 296 w 773"/>
                <a:gd name="T9" fmla="*/ 478 h 761"/>
                <a:gd name="T10" fmla="*/ 137 w 773"/>
                <a:gd name="T11" fmla="*/ 491 h 761"/>
                <a:gd name="T12" fmla="*/ 89 w 773"/>
                <a:gd name="T13" fmla="*/ 442 h 761"/>
                <a:gd name="T14" fmla="*/ 36 w 773"/>
                <a:gd name="T15" fmla="*/ 341 h 761"/>
                <a:gd name="T16" fmla="*/ 47 w 773"/>
                <a:gd name="T17" fmla="*/ 405 h 761"/>
                <a:gd name="T18" fmla="*/ 0 w 773"/>
                <a:gd name="T19" fmla="*/ 381 h 761"/>
                <a:gd name="T20" fmla="*/ 22 w 773"/>
                <a:gd name="T21" fmla="*/ 432 h 761"/>
                <a:gd name="T22" fmla="*/ 91 w 773"/>
                <a:gd name="T23" fmla="*/ 485 h 761"/>
                <a:gd name="T24" fmla="*/ 178 w 773"/>
                <a:gd name="T25" fmla="*/ 700 h 761"/>
                <a:gd name="T26" fmla="*/ 175 w 773"/>
                <a:gd name="T27" fmla="*/ 620 h 761"/>
                <a:gd name="T28" fmla="*/ 137 w 773"/>
                <a:gd name="T29" fmla="*/ 521 h 761"/>
                <a:gd name="T30" fmla="*/ 197 w 773"/>
                <a:gd name="T31" fmla="*/ 552 h 761"/>
                <a:gd name="T32" fmla="*/ 349 w 773"/>
                <a:gd name="T33" fmla="*/ 485 h 761"/>
                <a:gd name="T34" fmla="*/ 361 w 773"/>
                <a:gd name="T35" fmla="*/ 535 h 761"/>
                <a:gd name="T36" fmla="*/ 279 w 773"/>
                <a:gd name="T37" fmla="*/ 761 h 761"/>
                <a:gd name="T38" fmla="*/ 422 w 773"/>
                <a:gd name="T39" fmla="*/ 582 h 761"/>
                <a:gd name="T40" fmla="*/ 709 w 773"/>
                <a:gd name="T41" fmla="*/ 345 h 761"/>
                <a:gd name="T42" fmla="*/ 707 w 773"/>
                <a:gd name="T43" fmla="*/ 295 h 761"/>
                <a:gd name="T44" fmla="*/ 557 w 773"/>
                <a:gd name="T45" fmla="*/ 419 h 761"/>
                <a:gd name="T46" fmla="*/ 644 w 773"/>
                <a:gd name="T47" fmla="*/ 210 h 761"/>
                <a:gd name="T48" fmla="*/ 680 w 773"/>
                <a:gd name="T49" fmla="*/ 305 h 761"/>
                <a:gd name="T50" fmla="*/ 686 w 773"/>
                <a:gd name="T51" fmla="*/ 185 h 761"/>
                <a:gd name="T52" fmla="*/ 690 w 773"/>
                <a:gd name="T53" fmla="*/ 134 h 761"/>
                <a:gd name="T54" fmla="*/ 737 w 773"/>
                <a:gd name="T55" fmla="*/ 97 h 761"/>
                <a:gd name="T56" fmla="*/ 773 w 773"/>
                <a:gd name="T57" fmla="*/ 0 h 761"/>
                <a:gd name="T58" fmla="*/ 713 w 773"/>
                <a:gd name="T59" fmla="*/ 80 h 761"/>
                <a:gd name="T60" fmla="*/ 676 w 773"/>
                <a:gd name="T61" fmla="*/ 109 h 761"/>
                <a:gd name="T62" fmla="*/ 650 w 773"/>
                <a:gd name="T63" fmla="*/ 94 h 761"/>
                <a:gd name="T64" fmla="*/ 540 w 773"/>
                <a:gd name="T65" fmla="*/ 383 h 761"/>
                <a:gd name="T66" fmla="*/ 481 w 773"/>
                <a:gd name="T67" fmla="*/ 411 h 761"/>
                <a:gd name="T68" fmla="*/ 578 w 773"/>
                <a:gd name="T69" fmla="*/ 156 h 761"/>
                <a:gd name="T70" fmla="*/ 578 w 773"/>
                <a:gd name="T71" fmla="*/ 156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3" h="761">
                  <a:moveTo>
                    <a:pt x="578" y="156"/>
                  </a:moveTo>
                  <a:lnTo>
                    <a:pt x="481" y="348"/>
                  </a:lnTo>
                  <a:lnTo>
                    <a:pt x="393" y="442"/>
                  </a:lnTo>
                  <a:lnTo>
                    <a:pt x="378" y="377"/>
                  </a:lnTo>
                  <a:lnTo>
                    <a:pt x="296" y="478"/>
                  </a:lnTo>
                  <a:lnTo>
                    <a:pt x="137" y="491"/>
                  </a:lnTo>
                  <a:lnTo>
                    <a:pt x="89" y="442"/>
                  </a:lnTo>
                  <a:lnTo>
                    <a:pt x="36" y="341"/>
                  </a:lnTo>
                  <a:lnTo>
                    <a:pt x="47" y="405"/>
                  </a:lnTo>
                  <a:lnTo>
                    <a:pt x="0" y="381"/>
                  </a:lnTo>
                  <a:lnTo>
                    <a:pt x="22" y="432"/>
                  </a:lnTo>
                  <a:lnTo>
                    <a:pt x="91" y="485"/>
                  </a:lnTo>
                  <a:lnTo>
                    <a:pt x="178" y="700"/>
                  </a:lnTo>
                  <a:lnTo>
                    <a:pt x="175" y="620"/>
                  </a:lnTo>
                  <a:lnTo>
                    <a:pt x="137" y="521"/>
                  </a:lnTo>
                  <a:lnTo>
                    <a:pt x="197" y="552"/>
                  </a:lnTo>
                  <a:lnTo>
                    <a:pt x="349" y="485"/>
                  </a:lnTo>
                  <a:lnTo>
                    <a:pt x="361" y="535"/>
                  </a:lnTo>
                  <a:lnTo>
                    <a:pt x="279" y="761"/>
                  </a:lnTo>
                  <a:lnTo>
                    <a:pt x="422" y="582"/>
                  </a:lnTo>
                  <a:lnTo>
                    <a:pt x="709" y="345"/>
                  </a:lnTo>
                  <a:lnTo>
                    <a:pt x="707" y="295"/>
                  </a:lnTo>
                  <a:lnTo>
                    <a:pt x="557" y="419"/>
                  </a:lnTo>
                  <a:lnTo>
                    <a:pt x="644" y="210"/>
                  </a:lnTo>
                  <a:lnTo>
                    <a:pt x="680" y="305"/>
                  </a:lnTo>
                  <a:lnTo>
                    <a:pt x="686" y="185"/>
                  </a:lnTo>
                  <a:lnTo>
                    <a:pt x="690" y="134"/>
                  </a:lnTo>
                  <a:lnTo>
                    <a:pt x="737" y="97"/>
                  </a:lnTo>
                  <a:lnTo>
                    <a:pt x="773" y="0"/>
                  </a:lnTo>
                  <a:lnTo>
                    <a:pt x="713" y="80"/>
                  </a:lnTo>
                  <a:lnTo>
                    <a:pt x="676" y="109"/>
                  </a:lnTo>
                  <a:lnTo>
                    <a:pt x="650" y="94"/>
                  </a:lnTo>
                  <a:lnTo>
                    <a:pt x="540" y="383"/>
                  </a:lnTo>
                  <a:lnTo>
                    <a:pt x="481" y="411"/>
                  </a:lnTo>
                  <a:lnTo>
                    <a:pt x="578" y="156"/>
                  </a:lnTo>
                  <a:lnTo>
                    <a:pt x="578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0" name="Freeform 26"/>
            <p:cNvSpPr>
              <a:spLocks/>
            </p:cNvSpPr>
            <p:nvPr/>
          </p:nvSpPr>
          <p:spPr bwMode="auto">
            <a:xfrm>
              <a:off x="3832" y="1875"/>
              <a:ext cx="54" cy="111"/>
            </a:xfrm>
            <a:custGeom>
              <a:avLst/>
              <a:gdLst>
                <a:gd name="T0" fmla="*/ 13 w 108"/>
                <a:gd name="T1" fmla="*/ 91 h 222"/>
                <a:gd name="T2" fmla="*/ 70 w 108"/>
                <a:gd name="T3" fmla="*/ 0 h 222"/>
                <a:gd name="T4" fmla="*/ 91 w 108"/>
                <a:gd name="T5" fmla="*/ 0 h 222"/>
                <a:gd name="T6" fmla="*/ 108 w 108"/>
                <a:gd name="T7" fmla="*/ 91 h 222"/>
                <a:gd name="T8" fmla="*/ 86 w 108"/>
                <a:gd name="T9" fmla="*/ 22 h 222"/>
                <a:gd name="T10" fmla="*/ 46 w 108"/>
                <a:gd name="T11" fmla="*/ 79 h 222"/>
                <a:gd name="T12" fmla="*/ 65 w 108"/>
                <a:gd name="T13" fmla="*/ 121 h 222"/>
                <a:gd name="T14" fmla="*/ 61 w 108"/>
                <a:gd name="T15" fmla="*/ 138 h 222"/>
                <a:gd name="T16" fmla="*/ 13 w 108"/>
                <a:gd name="T17" fmla="*/ 190 h 222"/>
                <a:gd name="T18" fmla="*/ 0 w 108"/>
                <a:gd name="T19" fmla="*/ 222 h 222"/>
                <a:gd name="T20" fmla="*/ 10 w 108"/>
                <a:gd name="T21" fmla="*/ 176 h 222"/>
                <a:gd name="T22" fmla="*/ 36 w 108"/>
                <a:gd name="T23" fmla="*/ 138 h 222"/>
                <a:gd name="T24" fmla="*/ 29 w 108"/>
                <a:gd name="T25" fmla="*/ 114 h 222"/>
                <a:gd name="T26" fmla="*/ 13 w 108"/>
                <a:gd name="T27" fmla="*/ 91 h 222"/>
                <a:gd name="T28" fmla="*/ 13 w 108"/>
                <a:gd name="T29" fmla="*/ 9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222">
                  <a:moveTo>
                    <a:pt x="13" y="91"/>
                  </a:moveTo>
                  <a:lnTo>
                    <a:pt x="70" y="0"/>
                  </a:lnTo>
                  <a:lnTo>
                    <a:pt x="91" y="0"/>
                  </a:lnTo>
                  <a:lnTo>
                    <a:pt x="108" y="91"/>
                  </a:lnTo>
                  <a:lnTo>
                    <a:pt x="86" y="22"/>
                  </a:lnTo>
                  <a:lnTo>
                    <a:pt x="46" y="79"/>
                  </a:lnTo>
                  <a:lnTo>
                    <a:pt x="65" y="121"/>
                  </a:lnTo>
                  <a:lnTo>
                    <a:pt x="61" y="138"/>
                  </a:lnTo>
                  <a:lnTo>
                    <a:pt x="13" y="190"/>
                  </a:lnTo>
                  <a:lnTo>
                    <a:pt x="0" y="222"/>
                  </a:lnTo>
                  <a:lnTo>
                    <a:pt x="10" y="176"/>
                  </a:lnTo>
                  <a:lnTo>
                    <a:pt x="36" y="138"/>
                  </a:lnTo>
                  <a:lnTo>
                    <a:pt x="29" y="114"/>
                  </a:lnTo>
                  <a:lnTo>
                    <a:pt x="13" y="91"/>
                  </a:lnTo>
                  <a:lnTo>
                    <a:pt x="13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1" name="Freeform 27"/>
            <p:cNvSpPr>
              <a:spLocks/>
            </p:cNvSpPr>
            <p:nvPr/>
          </p:nvSpPr>
          <p:spPr bwMode="auto">
            <a:xfrm>
              <a:off x="3895" y="1861"/>
              <a:ext cx="13" cy="109"/>
            </a:xfrm>
            <a:custGeom>
              <a:avLst/>
              <a:gdLst>
                <a:gd name="T0" fmla="*/ 6 w 25"/>
                <a:gd name="T1" fmla="*/ 0 h 217"/>
                <a:gd name="T2" fmla="*/ 25 w 25"/>
                <a:gd name="T3" fmla="*/ 57 h 217"/>
                <a:gd name="T4" fmla="*/ 0 w 25"/>
                <a:gd name="T5" fmla="*/ 217 h 217"/>
                <a:gd name="T6" fmla="*/ 16 w 25"/>
                <a:gd name="T7" fmla="*/ 57 h 217"/>
                <a:gd name="T8" fmla="*/ 6 w 25"/>
                <a:gd name="T9" fmla="*/ 0 h 217"/>
                <a:gd name="T10" fmla="*/ 6 w 25"/>
                <a:gd name="T1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17">
                  <a:moveTo>
                    <a:pt x="6" y="0"/>
                  </a:moveTo>
                  <a:lnTo>
                    <a:pt x="25" y="57"/>
                  </a:lnTo>
                  <a:lnTo>
                    <a:pt x="0" y="217"/>
                  </a:lnTo>
                  <a:lnTo>
                    <a:pt x="16" y="5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2" name="Freeform 28"/>
            <p:cNvSpPr>
              <a:spLocks/>
            </p:cNvSpPr>
            <p:nvPr/>
          </p:nvSpPr>
          <p:spPr bwMode="auto">
            <a:xfrm>
              <a:off x="3407" y="1894"/>
              <a:ext cx="62" cy="163"/>
            </a:xfrm>
            <a:custGeom>
              <a:avLst/>
              <a:gdLst>
                <a:gd name="T0" fmla="*/ 34 w 126"/>
                <a:gd name="T1" fmla="*/ 0 h 327"/>
                <a:gd name="T2" fmla="*/ 0 w 126"/>
                <a:gd name="T3" fmla="*/ 100 h 327"/>
                <a:gd name="T4" fmla="*/ 10 w 126"/>
                <a:gd name="T5" fmla="*/ 136 h 327"/>
                <a:gd name="T6" fmla="*/ 80 w 126"/>
                <a:gd name="T7" fmla="*/ 309 h 327"/>
                <a:gd name="T8" fmla="*/ 126 w 126"/>
                <a:gd name="T9" fmla="*/ 327 h 327"/>
                <a:gd name="T10" fmla="*/ 122 w 126"/>
                <a:gd name="T11" fmla="*/ 302 h 327"/>
                <a:gd name="T12" fmla="*/ 86 w 126"/>
                <a:gd name="T13" fmla="*/ 277 h 327"/>
                <a:gd name="T14" fmla="*/ 67 w 126"/>
                <a:gd name="T15" fmla="*/ 194 h 327"/>
                <a:gd name="T16" fmla="*/ 29 w 126"/>
                <a:gd name="T17" fmla="*/ 114 h 327"/>
                <a:gd name="T18" fmla="*/ 25 w 126"/>
                <a:gd name="T19" fmla="*/ 81 h 327"/>
                <a:gd name="T20" fmla="*/ 34 w 126"/>
                <a:gd name="T21" fmla="*/ 0 h 327"/>
                <a:gd name="T22" fmla="*/ 34 w 126"/>
                <a:gd name="T23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327">
                  <a:moveTo>
                    <a:pt x="34" y="0"/>
                  </a:moveTo>
                  <a:lnTo>
                    <a:pt x="0" y="100"/>
                  </a:lnTo>
                  <a:lnTo>
                    <a:pt x="10" y="136"/>
                  </a:lnTo>
                  <a:lnTo>
                    <a:pt x="80" y="309"/>
                  </a:lnTo>
                  <a:lnTo>
                    <a:pt x="126" y="327"/>
                  </a:lnTo>
                  <a:lnTo>
                    <a:pt x="122" y="302"/>
                  </a:lnTo>
                  <a:lnTo>
                    <a:pt x="86" y="277"/>
                  </a:lnTo>
                  <a:lnTo>
                    <a:pt x="67" y="194"/>
                  </a:lnTo>
                  <a:lnTo>
                    <a:pt x="29" y="114"/>
                  </a:lnTo>
                  <a:lnTo>
                    <a:pt x="25" y="81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3" name="Freeform 29"/>
            <p:cNvSpPr>
              <a:spLocks/>
            </p:cNvSpPr>
            <p:nvPr/>
          </p:nvSpPr>
          <p:spPr bwMode="auto">
            <a:xfrm>
              <a:off x="3731" y="2103"/>
              <a:ext cx="181" cy="500"/>
            </a:xfrm>
            <a:custGeom>
              <a:avLst/>
              <a:gdLst>
                <a:gd name="T0" fmla="*/ 249 w 363"/>
                <a:gd name="T1" fmla="*/ 4 h 1000"/>
                <a:gd name="T2" fmla="*/ 271 w 363"/>
                <a:gd name="T3" fmla="*/ 0 h 1000"/>
                <a:gd name="T4" fmla="*/ 363 w 363"/>
                <a:gd name="T5" fmla="*/ 169 h 1000"/>
                <a:gd name="T6" fmla="*/ 363 w 363"/>
                <a:gd name="T7" fmla="*/ 219 h 1000"/>
                <a:gd name="T8" fmla="*/ 344 w 363"/>
                <a:gd name="T9" fmla="*/ 257 h 1000"/>
                <a:gd name="T10" fmla="*/ 334 w 363"/>
                <a:gd name="T11" fmla="*/ 340 h 1000"/>
                <a:gd name="T12" fmla="*/ 277 w 363"/>
                <a:gd name="T13" fmla="*/ 470 h 1000"/>
                <a:gd name="T14" fmla="*/ 214 w 363"/>
                <a:gd name="T15" fmla="*/ 787 h 1000"/>
                <a:gd name="T16" fmla="*/ 214 w 363"/>
                <a:gd name="T17" fmla="*/ 1000 h 1000"/>
                <a:gd name="T18" fmla="*/ 205 w 363"/>
                <a:gd name="T19" fmla="*/ 732 h 1000"/>
                <a:gd name="T20" fmla="*/ 243 w 363"/>
                <a:gd name="T21" fmla="*/ 475 h 1000"/>
                <a:gd name="T22" fmla="*/ 277 w 363"/>
                <a:gd name="T23" fmla="*/ 420 h 1000"/>
                <a:gd name="T24" fmla="*/ 277 w 363"/>
                <a:gd name="T25" fmla="*/ 310 h 1000"/>
                <a:gd name="T26" fmla="*/ 152 w 363"/>
                <a:gd name="T27" fmla="*/ 449 h 1000"/>
                <a:gd name="T28" fmla="*/ 0 w 363"/>
                <a:gd name="T29" fmla="*/ 582 h 1000"/>
                <a:gd name="T30" fmla="*/ 93 w 363"/>
                <a:gd name="T31" fmla="*/ 437 h 1000"/>
                <a:gd name="T32" fmla="*/ 199 w 363"/>
                <a:gd name="T33" fmla="*/ 308 h 1000"/>
                <a:gd name="T34" fmla="*/ 268 w 363"/>
                <a:gd name="T35" fmla="*/ 236 h 1000"/>
                <a:gd name="T36" fmla="*/ 300 w 363"/>
                <a:gd name="T37" fmla="*/ 180 h 1000"/>
                <a:gd name="T38" fmla="*/ 277 w 363"/>
                <a:gd name="T39" fmla="*/ 104 h 1000"/>
                <a:gd name="T40" fmla="*/ 249 w 363"/>
                <a:gd name="T41" fmla="*/ 4 h 1000"/>
                <a:gd name="T42" fmla="*/ 249 w 363"/>
                <a:gd name="T43" fmla="*/ 4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3" h="1000">
                  <a:moveTo>
                    <a:pt x="249" y="4"/>
                  </a:moveTo>
                  <a:lnTo>
                    <a:pt x="271" y="0"/>
                  </a:lnTo>
                  <a:lnTo>
                    <a:pt x="363" y="169"/>
                  </a:lnTo>
                  <a:lnTo>
                    <a:pt x="363" y="219"/>
                  </a:lnTo>
                  <a:lnTo>
                    <a:pt x="344" y="257"/>
                  </a:lnTo>
                  <a:lnTo>
                    <a:pt x="334" y="340"/>
                  </a:lnTo>
                  <a:lnTo>
                    <a:pt x="277" y="470"/>
                  </a:lnTo>
                  <a:lnTo>
                    <a:pt x="214" y="787"/>
                  </a:lnTo>
                  <a:lnTo>
                    <a:pt x="214" y="1000"/>
                  </a:lnTo>
                  <a:lnTo>
                    <a:pt x="205" y="732"/>
                  </a:lnTo>
                  <a:lnTo>
                    <a:pt x="243" y="475"/>
                  </a:lnTo>
                  <a:lnTo>
                    <a:pt x="277" y="420"/>
                  </a:lnTo>
                  <a:lnTo>
                    <a:pt x="277" y="310"/>
                  </a:lnTo>
                  <a:lnTo>
                    <a:pt x="152" y="449"/>
                  </a:lnTo>
                  <a:lnTo>
                    <a:pt x="0" y="582"/>
                  </a:lnTo>
                  <a:lnTo>
                    <a:pt x="93" y="437"/>
                  </a:lnTo>
                  <a:lnTo>
                    <a:pt x="199" y="308"/>
                  </a:lnTo>
                  <a:lnTo>
                    <a:pt x="268" y="236"/>
                  </a:lnTo>
                  <a:lnTo>
                    <a:pt x="300" y="180"/>
                  </a:lnTo>
                  <a:lnTo>
                    <a:pt x="277" y="104"/>
                  </a:lnTo>
                  <a:lnTo>
                    <a:pt x="249" y="4"/>
                  </a:lnTo>
                  <a:lnTo>
                    <a:pt x="24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4" name="Freeform 30"/>
            <p:cNvSpPr>
              <a:spLocks/>
            </p:cNvSpPr>
            <p:nvPr/>
          </p:nvSpPr>
          <p:spPr bwMode="auto">
            <a:xfrm>
              <a:off x="3555" y="2298"/>
              <a:ext cx="172" cy="596"/>
            </a:xfrm>
            <a:custGeom>
              <a:avLst/>
              <a:gdLst>
                <a:gd name="T0" fmla="*/ 85 w 344"/>
                <a:gd name="T1" fmla="*/ 0 h 1192"/>
                <a:gd name="T2" fmla="*/ 180 w 344"/>
                <a:gd name="T3" fmla="*/ 36 h 1192"/>
                <a:gd name="T4" fmla="*/ 215 w 344"/>
                <a:gd name="T5" fmla="*/ 19 h 1192"/>
                <a:gd name="T6" fmla="*/ 264 w 344"/>
                <a:gd name="T7" fmla="*/ 91 h 1192"/>
                <a:gd name="T8" fmla="*/ 304 w 344"/>
                <a:gd name="T9" fmla="*/ 146 h 1192"/>
                <a:gd name="T10" fmla="*/ 344 w 344"/>
                <a:gd name="T11" fmla="*/ 211 h 1192"/>
                <a:gd name="T12" fmla="*/ 217 w 344"/>
                <a:gd name="T13" fmla="*/ 203 h 1192"/>
                <a:gd name="T14" fmla="*/ 217 w 344"/>
                <a:gd name="T15" fmla="*/ 119 h 1192"/>
                <a:gd name="T16" fmla="*/ 148 w 344"/>
                <a:gd name="T17" fmla="*/ 215 h 1192"/>
                <a:gd name="T18" fmla="*/ 156 w 344"/>
                <a:gd name="T19" fmla="*/ 363 h 1192"/>
                <a:gd name="T20" fmla="*/ 141 w 344"/>
                <a:gd name="T21" fmla="*/ 583 h 1192"/>
                <a:gd name="T22" fmla="*/ 123 w 344"/>
                <a:gd name="T23" fmla="*/ 709 h 1192"/>
                <a:gd name="T24" fmla="*/ 0 w 344"/>
                <a:gd name="T25" fmla="*/ 1192 h 1192"/>
                <a:gd name="T26" fmla="*/ 78 w 344"/>
                <a:gd name="T27" fmla="*/ 764 h 1192"/>
                <a:gd name="T28" fmla="*/ 97 w 344"/>
                <a:gd name="T29" fmla="*/ 616 h 1192"/>
                <a:gd name="T30" fmla="*/ 123 w 344"/>
                <a:gd name="T31" fmla="*/ 367 h 1192"/>
                <a:gd name="T32" fmla="*/ 108 w 344"/>
                <a:gd name="T33" fmla="*/ 304 h 1192"/>
                <a:gd name="T34" fmla="*/ 108 w 344"/>
                <a:gd name="T35" fmla="*/ 194 h 1192"/>
                <a:gd name="T36" fmla="*/ 104 w 344"/>
                <a:gd name="T37" fmla="*/ 146 h 1192"/>
                <a:gd name="T38" fmla="*/ 139 w 344"/>
                <a:gd name="T39" fmla="*/ 59 h 1192"/>
                <a:gd name="T40" fmla="*/ 89 w 344"/>
                <a:gd name="T41" fmla="*/ 47 h 1192"/>
                <a:gd name="T42" fmla="*/ 51 w 344"/>
                <a:gd name="T43" fmla="*/ 171 h 1192"/>
                <a:gd name="T44" fmla="*/ 34 w 344"/>
                <a:gd name="T45" fmla="*/ 97 h 1192"/>
                <a:gd name="T46" fmla="*/ 78 w 344"/>
                <a:gd name="T47" fmla="*/ 36 h 1192"/>
                <a:gd name="T48" fmla="*/ 78 w 344"/>
                <a:gd name="T49" fmla="*/ 19 h 1192"/>
                <a:gd name="T50" fmla="*/ 85 w 344"/>
                <a:gd name="T51" fmla="*/ 0 h 1192"/>
                <a:gd name="T52" fmla="*/ 85 w 344"/>
                <a:gd name="T53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1192">
                  <a:moveTo>
                    <a:pt x="85" y="0"/>
                  </a:moveTo>
                  <a:lnTo>
                    <a:pt x="180" y="36"/>
                  </a:lnTo>
                  <a:lnTo>
                    <a:pt x="215" y="19"/>
                  </a:lnTo>
                  <a:lnTo>
                    <a:pt x="264" y="91"/>
                  </a:lnTo>
                  <a:lnTo>
                    <a:pt x="304" y="146"/>
                  </a:lnTo>
                  <a:lnTo>
                    <a:pt x="344" y="211"/>
                  </a:lnTo>
                  <a:lnTo>
                    <a:pt x="217" y="203"/>
                  </a:lnTo>
                  <a:lnTo>
                    <a:pt x="217" y="119"/>
                  </a:lnTo>
                  <a:lnTo>
                    <a:pt x="148" y="215"/>
                  </a:lnTo>
                  <a:lnTo>
                    <a:pt x="156" y="363"/>
                  </a:lnTo>
                  <a:lnTo>
                    <a:pt x="141" y="583"/>
                  </a:lnTo>
                  <a:lnTo>
                    <a:pt x="123" y="709"/>
                  </a:lnTo>
                  <a:lnTo>
                    <a:pt x="0" y="1192"/>
                  </a:lnTo>
                  <a:lnTo>
                    <a:pt x="78" y="764"/>
                  </a:lnTo>
                  <a:lnTo>
                    <a:pt x="97" y="616"/>
                  </a:lnTo>
                  <a:lnTo>
                    <a:pt x="123" y="367"/>
                  </a:lnTo>
                  <a:lnTo>
                    <a:pt x="108" y="304"/>
                  </a:lnTo>
                  <a:lnTo>
                    <a:pt x="108" y="194"/>
                  </a:lnTo>
                  <a:lnTo>
                    <a:pt x="104" y="146"/>
                  </a:lnTo>
                  <a:lnTo>
                    <a:pt x="139" y="59"/>
                  </a:lnTo>
                  <a:lnTo>
                    <a:pt x="89" y="47"/>
                  </a:lnTo>
                  <a:lnTo>
                    <a:pt x="51" y="171"/>
                  </a:lnTo>
                  <a:lnTo>
                    <a:pt x="34" y="97"/>
                  </a:lnTo>
                  <a:lnTo>
                    <a:pt x="78" y="36"/>
                  </a:lnTo>
                  <a:lnTo>
                    <a:pt x="78" y="19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5" name="Freeform 31"/>
            <p:cNvSpPr>
              <a:spLocks/>
            </p:cNvSpPr>
            <p:nvPr/>
          </p:nvSpPr>
          <p:spPr bwMode="auto">
            <a:xfrm>
              <a:off x="3553" y="2258"/>
              <a:ext cx="29" cy="149"/>
            </a:xfrm>
            <a:custGeom>
              <a:avLst/>
              <a:gdLst>
                <a:gd name="T0" fmla="*/ 59 w 59"/>
                <a:gd name="T1" fmla="*/ 0 h 298"/>
                <a:gd name="T2" fmla="*/ 17 w 59"/>
                <a:gd name="T3" fmla="*/ 53 h 298"/>
                <a:gd name="T4" fmla="*/ 0 w 59"/>
                <a:gd name="T5" fmla="*/ 142 h 298"/>
                <a:gd name="T6" fmla="*/ 11 w 59"/>
                <a:gd name="T7" fmla="*/ 226 h 298"/>
                <a:gd name="T8" fmla="*/ 48 w 59"/>
                <a:gd name="T9" fmla="*/ 298 h 298"/>
                <a:gd name="T10" fmla="*/ 51 w 59"/>
                <a:gd name="T11" fmla="*/ 203 h 298"/>
                <a:gd name="T12" fmla="*/ 32 w 59"/>
                <a:gd name="T13" fmla="*/ 160 h 298"/>
                <a:gd name="T14" fmla="*/ 29 w 59"/>
                <a:gd name="T15" fmla="*/ 53 h 298"/>
                <a:gd name="T16" fmla="*/ 59 w 59"/>
                <a:gd name="T17" fmla="*/ 0 h 298"/>
                <a:gd name="T18" fmla="*/ 59 w 59"/>
                <a:gd name="T1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98">
                  <a:moveTo>
                    <a:pt x="59" y="0"/>
                  </a:moveTo>
                  <a:lnTo>
                    <a:pt x="17" y="53"/>
                  </a:lnTo>
                  <a:lnTo>
                    <a:pt x="0" y="142"/>
                  </a:lnTo>
                  <a:lnTo>
                    <a:pt x="11" y="226"/>
                  </a:lnTo>
                  <a:lnTo>
                    <a:pt x="48" y="298"/>
                  </a:lnTo>
                  <a:lnTo>
                    <a:pt x="51" y="203"/>
                  </a:lnTo>
                  <a:lnTo>
                    <a:pt x="32" y="160"/>
                  </a:lnTo>
                  <a:lnTo>
                    <a:pt x="29" y="5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6" name="Freeform 32"/>
            <p:cNvSpPr>
              <a:spLocks/>
            </p:cNvSpPr>
            <p:nvPr/>
          </p:nvSpPr>
          <p:spPr bwMode="auto">
            <a:xfrm>
              <a:off x="3856" y="2407"/>
              <a:ext cx="175" cy="512"/>
            </a:xfrm>
            <a:custGeom>
              <a:avLst/>
              <a:gdLst>
                <a:gd name="T0" fmla="*/ 245 w 349"/>
                <a:gd name="T1" fmla="*/ 0 h 1023"/>
                <a:gd name="T2" fmla="*/ 119 w 349"/>
                <a:gd name="T3" fmla="*/ 173 h 1023"/>
                <a:gd name="T4" fmla="*/ 53 w 349"/>
                <a:gd name="T5" fmla="*/ 478 h 1023"/>
                <a:gd name="T6" fmla="*/ 87 w 349"/>
                <a:gd name="T7" fmla="*/ 759 h 1023"/>
                <a:gd name="T8" fmla="*/ 0 w 349"/>
                <a:gd name="T9" fmla="*/ 883 h 1023"/>
                <a:gd name="T10" fmla="*/ 41 w 349"/>
                <a:gd name="T11" fmla="*/ 1023 h 1023"/>
                <a:gd name="T12" fmla="*/ 102 w 349"/>
                <a:gd name="T13" fmla="*/ 755 h 1023"/>
                <a:gd name="T14" fmla="*/ 157 w 349"/>
                <a:gd name="T15" fmla="*/ 468 h 1023"/>
                <a:gd name="T16" fmla="*/ 349 w 349"/>
                <a:gd name="T17" fmla="*/ 27 h 1023"/>
                <a:gd name="T18" fmla="*/ 110 w 349"/>
                <a:gd name="T19" fmla="*/ 514 h 1023"/>
                <a:gd name="T20" fmla="*/ 112 w 349"/>
                <a:gd name="T21" fmla="*/ 382 h 1023"/>
                <a:gd name="T22" fmla="*/ 169 w 349"/>
                <a:gd name="T23" fmla="*/ 118 h 1023"/>
                <a:gd name="T24" fmla="*/ 245 w 349"/>
                <a:gd name="T25" fmla="*/ 0 h 1023"/>
                <a:gd name="T26" fmla="*/ 245 w 349"/>
                <a:gd name="T27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9" h="1023">
                  <a:moveTo>
                    <a:pt x="245" y="0"/>
                  </a:moveTo>
                  <a:lnTo>
                    <a:pt x="119" y="173"/>
                  </a:lnTo>
                  <a:lnTo>
                    <a:pt x="53" y="478"/>
                  </a:lnTo>
                  <a:lnTo>
                    <a:pt x="87" y="759"/>
                  </a:lnTo>
                  <a:lnTo>
                    <a:pt x="0" y="883"/>
                  </a:lnTo>
                  <a:lnTo>
                    <a:pt x="41" y="1023"/>
                  </a:lnTo>
                  <a:lnTo>
                    <a:pt x="102" y="755"/>
                  </a:lnTo>
                  <a:lnTo>
                    <a:pt x="157" y="468"/>
                  </a:lnTo>
                  <a:lnTo>
                    <a:pt x="349" y="27"/>
                  </a:lnTo>
                  <a:lnTo>
                    <a:pt x="110" y="514"/>
                  </a:lnTo>
                  <a:lnTo>
                    <a:pt x="112" y="382"/>
                  </a:lnTo>
                  <a:lnTo>
                    <a:pt x="169" y="118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7" name="Freeform 33"/>
            <p:cNvSpPr>
              <a:spLocks/>
            </p:cNvSpPr>
            <p:nvPr/>
          </p:nvSpPr>
          <p:spPr bwMode="auto">
            <a:xfrm>
              <a:off x="3906" y="2855"/>
              <a:ext cx="189" cy="119"/>
            </a:xfrm>
            <a:custGeom>
              <a:avLst/>
              <a:gdLst>
                <a:gd name="T0" fmla="*/ 379 w 379"/>
                <a:gd name="T1" fmla="*/ 82 h 238"/>
                <a:gd name="T2" fmla="*/ 316 w 379"/>
                <a:gd name="T3" fmla="*/ 25 h 238"/>
                <a:gd name="T4" fmla="*/ 200 w 379"/>
                <a:gd name="T5" fmla="*/ 25 h 238"/>
                <a:gd name="T6" fmla="*/ 90 w 379"/>
                <a:gd name="T7" fmla="*/ 114 h 238"/>
                <a:gd name="T8" fmla="*/ 59 w 379"/>
                <a:gd name="T9" fmla="*/ 238 h 238"/>
                <a:gd name="T10" fmla="*/ 0 w 379"/>
                <a:gd name="T11" fmla="*/ 173 h 238"/>
                <a:gd name="T12" fmla="*/ 38 w 379"/>
                <a:gd name="T13" fmla="*/ 76 h 238"/>
                <a:gd name="T14" fmla="*/ 166 w 379"/>
                <a:gd name="T15" fmla="*/ 0 h 238"/>
                <a:gd name="T16" fmla="*/ 310 w 379"/>
                <a:gd name="T17" fmla="*/ 0 h 238"/>
                <a:gd name="T18" fmla="*/ 379 w 379"/>
                <a:gd name="T19" fmla="*/ 82 h 238"/>
                <a:gd name="T20" fmla="*/ 379 w 379"/>
                <a:gd name="T21" fmla="*/ 8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238">
                  <a:moveTo>
                    <a:pt x="379" y="82"/>
                  </a:moveTo>
                  <a:lnTo>
                    <a:pt x="316" y="25"/>
                  </a:lnTo>
                  <a:lnTo>
                    <a:pt x="200" y="25"/>
                  </a:lnTo>
                  <a:lnTo>
                    <a:pt x="90" y="114"/>
                  </a:lnTo>
                  <a:lnTo>
                    <a:pt x="59" y="238"/>
                  </a:lnTo>
                  <a:lnTo>
                    <a:pt x="0" y="173"/>
                  </a:lnTo>
                  <a:lnTo>
                    <a:pt x="38" y="76"/>
                  </a:lnTo>
                  <a:lnTo>
                    <a:pt x="166" y="0"/>
                  </a:lnTo>
                  <a:lnTo>
                    <a:pt x="310" y="0"/>
                  </a:lnTo>
                  <a:lnTo>
                    <a:pt x="379" y="82"/>
                  </a:lnTo>
                  <a:lnTo>
                    <a:pt x="379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8" name="Freeform 34"/>
            <p:cNvSpPr>
              <a:spLocks/>
            </p:cNvSpPr>
            <p:nvPr/>
          </p:nvSpPr>
          <p:spPr bwMode="auto">
            <a:xfrm>
              <a:off x="3550" y="2893"/>
              <a:ext cx="84" cy="161"/>
            </a:xfrm>
            <a:custGeom>
              <a:avLst/>
              <a:gdLst>
                <a:gd name="T0" fmla="*/ 29 w 168"/>
                <a:gd name="T1" fmla="*/ 0 h 321"/>
                <a:gd name="T2" fmla="*/ 10 w 168"/>
                <a:gd name="T3" fmla="*/ 51 h 321"/>
                <a:gd name="T4" fmla="*/ 17 w 168"/>
                <a:gd name="T5" fmla="*/ 97 h 321"/>
                <a:gd name="T6" fmla="*/ 145 w 168"/>
                <a:gd name="T7" fmla="*/ 200 h 321"/>
                <a:gd name="T8" fmla="*/ 168 w 168"/>
                <a:gd name="T9" fmla="*/ 297 h 321"/>
                <a:gd name="T10" fmla="*/ 131 w 168"/>
                <a:gd name="T11" fmla="*/ 215 h 321"/>
                <a:gd name="T12" fmla="*/ 74 w 168"/>
                <a:gd name="T13" fmla="*/ 321 h 321"/>
                <a:gd name="T14" fmla="*/ 120 w 168"/>
                <a:gd name="T15" fmla="*/ 200 h 321"/>
                <a:gd name="T16" fmla="*/ 10 w 168"/>
                <a:gd name="T17" fmla="*/ 104 h 321"/>
                <a:gd name="T18" fmla="*/ 0 w 168"/>
                <a:gd name="T19" fmla="*/ 51 h 321"/>
                <a:gd name="T20" fmla="*/ 10 w 168"/>
                <a:gd name="T21" fmla="*/ 6 h 321"/>
                <a:gd name="T22" fmla="*/ 29 w 168"/>
                <a:gd name="T23" fmla="*/ 0 h 321"/>
                <a:gd name="T24" fmla="*/ 29 w 168"/>
                <a:gd name="T2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321">
                  <a:moveTo>
                    <a:pt x="29" y="0"/>
                  </a:moveTo>
                  <a:lnTo>
                    <a:pt x="10" y="51"/>
                  </a:lnTo>
                  <a:lnTo>
                    <a:pt x="17" y="97"/>
                  </a:lnTo>
                  <a:lnTo>
                    <a:pt x="145" y="200"/>
                  </a:lnTo>
                  <a:lnTo>
                    <a:pt x="168" y="297"/>
                  </a:lnTo>
                  <a:lnTo>
                    <a:pt x="131" y="215"/>
                  </a:lnTo>
                  <a:lnTo>
                    <a:pt x="74" y="321"/>
                  </a:lnTo>
                  <a:lnTo>
                    <a:pt x="120" y="200"/>
                  </a:lnTo>
                  <a:lnTo>
                    <a:pt x="10" y="104"/>
                  </a:lnTo>
                  <a:lnTo>
                    <a:pt x="0" y="51"/>
                  </a:lnTo>
                  <a:lnTo>
                    <a:pt x="10" y="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19" name="Freeform 35"/>
            <p:cNvSpPr>
              <a:spLocks/>
            </p:cNvSpPr>
            <p:nvPr/>
          </p:nvSpPr>
          <p:spPr bwMode="auto">
            <a:xfrm>
              <a:off x="3433" y="2403"/>
              <a:ext cx="146" cy="630"/>
            </a:xfrm>
            <a:custGeom>
              <a:avLst/>
              <a:gdLst>
                <a:gd name="T0" fmla="*/ 291 w 291"/>
                <a:gd name="T1" fmla="*/ 0 h 1258"/>
                <a:gd name="T2" fmla="*/ 248 w 291"/>
                <a:gd name="T3" fmla="*/ 277 h 1258"/>
                <a:gd name="T4" fmla="*/ 23 w 291"/>
                <a:gd name="T5" fmla="*/ 1241 h 1258"/>
                <a:gd name="T6" fmla="*/ 0 w 291"/>
                <a:gd name="T7" fmla="*/ 1258 h 1258"/>
                <a:gd name="T8" fmla="*/ 128 w 291"/>
                <a:gd name="T9" fmla="*/ 604 h 1258"/>
                <a:gd name="T10" fmla="*/ 219 w 291"/>
                <a:gd name="T11" fmla="*/ 310 h 1258"/>
                <a:gd name="T12" fmla="*/ 291 w 291"/>
                <a:gd name="T13" fmla="*/ 0 h 1258"/>
                <a:gd name="T14" fmla="*/ 291 w 291"/>
                <a:gd name="T15" fmla="*/ 0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1258">
                  <a:moveTo>
                    <a:pt x="291" y="0"/>
                  </a:moveTo>
                  <a:lnTo>
                    <a:pt x="248" y="277"/>
                  </a:lnTo>
                  <a:lnTo>
                    <a:pt x="23" y="1241"/>
                  </a:lnTo>
                  <a:lnTo>
                    <a:pt x="0" y="1258"/>
                  </a:lnTo>
                  <a:lnTo>
                    <a:pt x="128" y="604"/>
                  </a:lnTo>
                  <a:lnTo>
                    <a:pt x="219" y="310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0" name="Freeform 36"/>
            <p:cNvSpPr>
              <a:spLocks/>
            </p:cNvSpPr>
            <p:nvPr/>
          </p:nvSpPr>
          <p:spPr bwMode="auto">
            <a:xfrm>
              <a:off x="2810" y="2296"/>
              <a:ext cx="747" cy="911"/>
            </a:xfrm>
            <a:custGeom>
              <a:avLst/>
              <a:gdLst>
                <a:gd name="T0" fmla="*/ 1035 w 1495"/>
                <a:gd name="T1" fmla="*/ 1821 h 1821"/>
                <a:gd name="T2" fmla="*/ 1016 w 1495"/>
                <a:gd name="T3" fmla="*/ 1664 h 1821"/>
                <a:gd name="T4" fmla="*/ 996 w 1495"/>
                <a:gd name="T5" fmla="*/ 1247 h 1821"/>
                <a:gd name="T6" fmla="*/ 943 w 1495"/>
                <a:gd name="T7" fmla="*/ 880 h 1821"/>
                <a:gd name="T8" fmla="*/ 938 w 1495"/>
                <a:gd name="T9" fmla="*/ 631 h 1821"/>
                <a:gd name="T10" fmla="*/ 900 w 1495"/>
                <a:gd name="T11" fmla="*/ 833 h 1821"/>
                <a:gd name="T12" fmla="*/ 913 w 1495"/>
                <a:gd name="T13" fmla="*/ 981 h 1821"/>
                <a:gd name="T14" fmla="*/ 862 w 1495"/>
                <a:gd name="T15" fmla="*/ 989 h 1821"/>
                <a:gd name="T16" fmla="*/ 633 w 1495"/>
                <a:gd name="T17" fmla="*/ 739 h 1821"/>
                <a:gd name="T18" fmla="*/ 614 w 1495"/>
                <a:gd name="T19" fmla="*/ 597 h 1821"/>
                <a:gd name="T20" fmla="*/ 757 w 1495"/>
                <a:gd name="T21" fmla="*/ 557 h 1821"/>
                <a:gd name="T22" fmla="*/ 976 w 1495"/>
                <a:gd name="T23" fmla="*/ 283 h 1821"/>
                <a:gd name="T24" fmla="*/ 957 w 1495"/>
                <a:gd name="T25" fmla="*/ 513 h 1821"/>
                <a:gd name="T26" fmla="*/ 1092 w 1495"/>
                <a:gd name="T27" fmla="*/ 219 h 1821"/>
                <a:gd name="T28" fmla="*/ 1204 w 1495"/>
                <a:gd name="T29" fmla="*/ 146 h 1821"/>
                <a:gd name="T30" fmla="*/ 1367 w 1495"/>
                <a:gd name="T31" fmla="*/ 123 h 1821"/>
                <a:gd name="T32" fmla="*/ 1495 w 1495"/>
                <a:gd name="T33" fmla="*/ 0 h 1821"/>
                <a:gd name="T34" fmla="*/ 1327 w 1495"/>
                <a:gd name="T35" fmla="*/ 89 h 1821"/>
                <a:gd name="T36" fmla="*/ 1190 w 1495"/>
                <a:gd name="T37" fmla="*/ 116 h 1821"/>
                <a:gd name="T38" fmla="*/ 1080 w 1495"/>
                <a:gd name="T39" fmla="*/ 182 h 1821"/>
                <a:gd name="T40" fmla="*/ 1010 w 1495"/>
                <a:gd name="T41" fmla="*/ 266 h 1821"/>
                <a:gd name="T42" fmla="*/ 970 w 1495"/>
                <a:gd name="T43" fmla="*/ 266 h 1821"/>
                <a:gd name="T44" fmla="*/ 776 w 1495"/>
                <a:gd name="T45" fmla="*/ 498 h 1821"/>
                <a:gd name="T46" fmla="*/ 512 w 1495"/>
                <a:gd name="T47" fmla="*/ 498 h 1821"/>
                <a:gd name="T48" fmla="*/ 466 w 1495"/>
                <a:gd name="T49" fmla="*/ 565 h 1821"/>
                <a:gd name="T50" fmla="*/ 536 w 1495"/>
                <a:gd name="T51" fmla="*/ 608 h 1821"/>
                <a:gd name="T52" fmla="*/ 601 w 1495"/>
                <a:gd name="T53" fmla="*/ 781 h 1821"/>
                <a:gd name="T54" fmla="*/ 814 w 1495"/>
                <a:gd name="T55" fmla="*/ 1013 h 1821"/>
                <a:gd name="T56" fmla="*/ 835 w 1495"/>
                <a:gd name="T57" fmla="*/ 1141 h 1821"/>
                <a:gd name="T58" fmla="*/ 679 w 1495"/>
                <a:gd name="T59" fmla="*/ 1080 h 1821"/>
                <a:gd name="T60" fmla="*/ 569 w 1495"/>
                <a:gd name="T61" fmla="*/ 947 h 1821"/>
                <a:gd name="T62" fmla="*/ 544 w 1495"/>
                <a:gd name="T63" fmla="*/ 1163 h 1821"/>
                <a:gd name="T64" fmla="*/ 483 w 1495"/>
                <a:gd name="T65" fmla="*/ 1188 h 1821"/>
                <a:gd name="T66" fmla="*/ 441 w 1495"/>
                <a:gd name="T67" fmla="*/ 1046 h 1821"/>
                <a:gd name="T68" fmla="*/ 472 w 1495"/>
                <a:gd name="T69" fmla="*/ 865 h 1821"/>
                <a:gd name="T70" fmla="*/ 434 w 1495"/>
                <a:gd name="T71" fmla="*/ 789 h 1821"/>
                <a:gd name="T72" fmla="*/ 434 w 1495"/>
                <a:gd name="T73" fmla="*/ 1046 h 1821"/>
                <a:gd name="T74" fmla="*/ 447 w 1495"/>
                <a:gd name="T75" fmla="*/ 1122 h 1821"/>
                <a:gd name="T76" fmla="*/ 375 w 1495"/>
                <a:gd name="T77" fmla="*/ 1122 h 1821"/>
                <a:gd name="T78" fmla="*/ 246 w 1495"/>
                <a:gd name="T79" fmla="*/ 964 h 1821"/>
                <a:gd name="T80" fmla="*/ 188 w 1495"/>
                <a:gd name="T81" fmla="*/ 682 h 1821"/>
                <a:gd name="T82" fmla="*/ 188 w 1495"/>
                <a:gd name="T83" fmla="*/ 971 h 1821"/>
                <a:gd name="T84" fmla="*/ 272 w 1495"/>
                <a:gd name="T85" fmla="*/ 1141 h 1821"/>
                <a:gd name="T86" fmla="*/ 272 w 1495"/>
                <a:gd name="T87" fmla="*/ 1188 h 1821"/>
                <a:gd name="T88" fmla="*/ 0 w 1495"/>
                <a:gd name="T89" fmla="*/ 1087 h 1821"/>
                <a:gd name="T90" fmla="*/ 310 w 1495"/>
                <a:gd name="T91" fmla="*/ 1222 h 1821"/>
                <a:gd name="T92" fmla="*/ 419 w 1495"/>
                <a:gd name="T93" fmla="*/ 1262 h 1821"/>
                <a:gd name="T94" fmla="*/ 698 w 1495"/>
                <a:gd name="T95" fmla="*/ 1262 h 1821"/>
                <a:gd name="T96" fmla="*/ 913 w 1495"/>
                <a:gd name="T97" fmla="*/ 1171 h 1821"/>
                <a:gd name="T98" fmla="*/ 951 w 1495"/>
                <a:gd name="T99" fmla="*/ 1171 h 1821"/>
                <a:gd name="T100" fmla="*/ 991 w 1495"/>
                <a:gd name="T101" fmla="*/ 1371 h 1821"/>
                <a:gd name="T102" fmla="*/ 1002 w 1495"/>
                <a:gd name="T103" fmla="*/ 1681 h 1821"/>
                <a:gd name="T104" fmla="*/ 1035 w 1495"/>
                <a:gd name="T105" fmla="*/ 1821 h 1821"/>
                <a:gd name="T106" fmla="*/ 1035 w 1495"/>
                <a:gd name="T107" fmla="*/ 1821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5" h="1821">
                  <a:moveTo>
                    <a:pt x="1035" y="1821"/>
                  </a:moveTo>
                  <a:lnTo>
                    <a:pt x="1016" y="1664"/>
                  </a:lnTo>
                  <a:lnTo>
                    <a:pt x="996" y="1247"/>
                  </a:lnTo>
                  <a:lnTo>
                    <a:pt x="943" y="880"/>
                  </a:lnTo>
                  <a:lnTo>
                    <a:pt x="938" y="631"/>
                  </a:lnTo>
                  <a:lnTo>
                    <a:pt x="900" y="833"/>
                  </a:lnTo>
                  <a:lnTo>
                    <a:pt x="913" y="981"/>
                  </a:lnTo>
                  <a:lnTo>
                    <a:pt x="862" y="989"/>
                  </a:lnTo>
                  <a:lnTo>
                    <a:pt x="633" y="739"/>
                  </a:lnTo>
                  <a:lnTo>
                    <a:pt x="614" y="597"/>
                  </a:lnTo>
                  <a:lnTo>
                    <a:pt x="757" y="557"/>
                  </a:lnTo>
                  <a:lnTo>
                    <a:pt x="976" y="283"/>
                  </a:lnTo>
                  <a:lnTo>
                    <a:pt x="957" y="513"/>
                  </a:lnTo>
                  <a:lnTo>
                    <a:pt x="1092" y="219"/>
                  </a:lnTo>
                  <a:lnTo>
                    <a:pt x="1204" y="146"/>
                  </a:lnTo>
                  <a:lnTo>
                    <a:pt x="1367" y="123"/>
                  </a:lnTo>
                  <a:lnTo>
                    <a:pt x="1495" y="0"/>
                  </a:lnTo>
                  <a:lnTo>
                    <a:pt x="1327" y="89"/>
                  </a:lnTo>
                  <a:lnTo>
                    <a:pt x="1190" y="116"/>
                  </a:lnTo>
                  <a:lnTo>
                    <a:pt x="1080" y="182"/>
                  </a:lnTo>
                  <a:lnTo>
                    <a:pt x="1010" y="266"/>
                  </a:lnTo>
                  <a:lnTo>
                    <a:pt x="970" y="266"/>
                  </a:lnTo>
                  <a:lnTo>
                    <a:pt x="776" y="498"/>
                  </a:lnTo>
                  <a:lnTo>
                    <a:pt x="512" y="498"/>
                  </a:lnTo>
                  <a:lnTo>
                    <a:pt x="466" y="565"/>
                  </a:lnTo>
                  <a:lnTo>
                    <a:pt x="536" y="608"/>
                  </a:lnTo>
                  <a:lnTo>
                    <a:pt x="601" y="781"/>
                  </a:lnTo>
                  <a:lnTo>
                    <a:pt x="814" y="1013"/>
                  </a:lnTo>
                  <a:lnTo>
                    <a:pt x="835" y="1141"/>
                  </a:lnTo>
                  <a:lnTo>
                    <a:pt x="679" y="1080"/>
                  </a:lnTo>
                  <a:lnTo>
                    <a:pt x="569" y="947"/>
                  </a:lnTo>
                  <a:lnTo>
                    <a:pt x="544" y="1163"/>
                  </a:lnTo>
                  <a:lnTo>
                    <a:pt x="483" y="1188"/>
                  </a:lnTo>
                  <a:lnTo>
                    <a:pt x="441" y="1046"/>
                  </a:lnTo>
                  <a:lnTo>
                    <a:pt x="472" y="865"/>
                  </a:lnTo>
                  <a:lnTo>
                    <a:pt x="434" y="789"/>
                  </a:lnTo>
                  <a:lnTo>
                    <a:pt x="434" y="1046"/>
                  </a:lnTo>
                  <a:lnTo>
                    <a:pt x="447" y="1122"/>
                  </a:lnTo>
                  <a:lnTo>
                    <a:pt x="375" y="1122"/>
                  </a:lnTo>
                  <a:lnTo>
                    <a:pt x="246" y="964"/>
                  </a:lnTo>
                  <a:lnTo>
                    <a:pt x="188" y="682"/>
                  </a:lnTo>
                  <a:lnTo>
                    <a:pt x="188" y="971"/>
                  </a:lnTo>
                  <a:lnTo>
                    <a:pt x="272" y="1141"/>
                  </a:lnTo>
                  <a:lnTo>
                    <a:pt x="272" y="1188"/>
                  </a:lnTo>
                  <a:lnTo>
                    <a:pt x="0" y="1087"/>
                  </a:lnTo>
                  <a:lnTo>
                    <a:pt x="310" y="1222"/>
                  </a:lnTo>
                  <a:lnTo>
                    <a:pt x="419" y="1262"/>
                  </a:lnTo>
                  <a:lnTo>
                    <a:pt x="698" y="1262"/>
                  </a:lnTo>
                  <a:lnTo>
                    <a:pt x="913" y="1171"/>
                  </a:lnTo>
                  <a:lnTo>
                    <a:pt x="951" y="1171"/>
                  </a:lnTo>
                  <a:lnTo>
                    <a:pt x="991" y="1371"/>
                  </a:lnTo>
                  <a:lnTo>
                    <a:pt x="1002" y="1681"/>
                  </a:lnTo>
                  <a:lnTo>
                    <a:pt x="1035" y="1821"/>
                  </a:lnTo>
                  <a:lnTo>
                    <a:pt x="1035" y="18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1" name="Freeform 37"/>
            <p:cNvSpPr>
              <a:spLocks/>
            </p:cNvSpPr>
            <p:nvPr/>
          </p:nvSpPr>
          <p:spPr bwMode="auto">
            <a:xfrm>
              <a:off x="2671" y="2478"/>
              <a:ext cx="333" cy="192"/>
            </a:xfrm>
            <a:custGeom>
              <a:avLst/>
              <a:gdLst>
                <a:gd name="T0" fmla="*/ 665 w 665"/>
                <a:gd name="T1" fmla="*/ 200 h 382"/>
                <a:gd name="T2" fmla="*/ 509 w 665"/>
                <a:gd name="T3" fmla="*/ 184 h 382"/>
                <a:gd name="T4" fmla="*/ 414 w 665"/>
                <a:gd name="T5" fmla="*/ 217 h 382"/>
                <a:gd name="T6" fmla="*/ 272 w 665"/>
                <a:gd name="T7" fmla="*/ 382 h 382"/>
                <a:gd name="T8" fmla="*/ 380 w 665"/>
                <a:gd name="T9" fmla="*/ 192 h 382"/>
                <a:gd name="T10" fmla="*/ 427 w 665"/>
                <a:gd name="T11" fmla="*/ 192 h 382"/>
                <a:gd name="T12" fmla="*/ 471 w 665"/>
                <a:gd name="T13" fmla="*/ 118 h 382"/>
                <a:gd name="T14" fmla="*/ 420 w 665"/>
                <a:gd name="T15" fmla="*/ 82 h 382"/>
                <a:gd name="T16" fmla="*/ 272 w 665"/>
                <a:gd name="T17" fmla="*/ 82 h 382"/>
                <a:gd name="T18" fmla="*/ 194 w 665"/>
                <a:gd name="T19" fmla="*/ 51 h 382"/>
                <a:gd name="T20" fmla="*/ 97 w 665"/>
                <a:gd name="T21" fmla="*/ 160 h 382"/>
                <a:gd name="T22" fmla="*/ 148 w 665"/>
                <a:gd name="T23" fmla="*/ 74 h 382"/>
                <a:gd name="T24" fmla="*/ 97 w 665"/>
                <a:gd name="T25" fmla="*/ 17 h 382"/>
                <a:gd name="T26" fmla="*/ 0 w 665"/>
                <a:gd name="T27" fmla="*/ 0 h 382"/>
                <a:gd name="T28" fmla="*/ 97 w 665"/>
                <a:gd name="T29" fmla="*/ 9 h 382"/>
                <a:gd name="T30" fmla="*/ 154 w 665"/>
                <a:gd name="T31" fmla="*/ 34 h 382"/>
                <a:gd name="T32" fmla="*/ 199 w 665"/>
                <a:gd name="T33" fmla="*/ 34 h 382"/>
                <a:gd name="T34" fmla="*/ 291 w 665"/>
                <a:gd name="T35" fmla="*/ 66 h 382"/>
                <a:gd name="T36" fmla="*/ 407 w 665"/>
                <a:gd name="T37" fmla="*/ 66 h 382"/>
                <a:gd name="T38" fmla="*/ 523 w 665"/>
                <a:gd name="T39" fmla="*/ 133 h 382"/>
                <a:gd name="T40" fmla="*/ 536 w 665"/>
                <a:gd name="T41" fmla="*/ 167 h 382"/>
                <a:gd name="T42" fmla="*/ 665 w 665"/>
                <a:gd name="T43" fmla="*/ 200 h 382"/>
                <a:gd name="T44" fmla="*/ 665 w 665"/>
                <a:gd name="T45" fmla="*/ 20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5" h="382">
                  <a:moveTo>
                    <a:pt x="665" y="200"/>
                  </a:moveTo>
                  <a:lnTo>
                    <a:pt x="509" y="184"/>
                  </a:lnTo>
                  <a:lnTo>
                    <a:pt x="414" y="217"/>
                  </a:lnTo>
                  <a:lnTo>
                    <a:pt x="272" y="382"/>
                  </a:lnTo>
                  <a:lnTo>
                    <a:pt x="380" y="192"/>
                  </a:lnTo>
                  <a:lnTo>
                    <a:pt x="427" y="192"/>
                  </a:lnTo>
                  <a:lnTo>
                    <a:pt x="471" y="118"/>
                  </a:lnTo>
                  <a:lnTo>
                    <a:pt x="420" y="82"/>
                  </a:lnTo>
                  <a:lnTo>
                    <a:pt x="272" y="82"/>
                  </a:lnTo>
                  <a:lnTo>
                    <a:pt x="194" y="51"/>
                  </a:lnTo>
                  <a:lnTo>
                    <a:pt x="97" y="160"/>
                  </a:lnTo>
                  <a:lnTo>
                    <a:pt x="148" y="74"/>
                  </a:lnTo>
                  <a:lnTo>
                    <a:pt x="97" y="17"/>
                  </a:lnTo>
                  <a:lnTo>
                    <a:pt x="0" y="0"/>
                  </a:lnTo>
                  <a:lnTo>
                    <a:pt x="97" y="9"/>
                  </a:lnTo>
                  <a:lnTo>
                    <a:pt x="154" y="34"/>
                  </a:lnTo>
                  <a:lnTo>
                    <a:pt x="199" y="34"/>
                  </a:lnTo>
                  <a:lnTo>
                    <a:pt x="291" y="66"/>
                  </a:lnTo>
                  <a:lnTo>
                    <a:pt x="407" y="66"/>
                  </a:lnTo>
                  <a:lnTo>
                    <a:pt x="523" y="133"/>
                  </a:lnTo>
                  <a:lnTo>
                    <a:pt x="536" y="167"/>
                  </a:lnTo>
                  <a:lnTo>
                    <a:pt x="665" y="200"/>
                  </a:lnTo>
                  <a:lnTo>
                    <a:pt x="665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2" name="Freeform 38"/>
            <p:cNvSpPr>
              <a:spLocks/>
            </p:cNvSpPr>
            <p:nvPr/>
          </p:nvSpPr>
          <p:spPr bwMode="auto">
            <a:xfrm>
              <a:off x="2564" y="2483"/>
              <a:ext cx="143" cy="253"/>
            </a:xfrm>
            <a:custGeom>
              <a:avLst/>
              <a:gdLst>
                <a:gd name="T0" fmla="*/ 199 w 285"/>
                <a:gd name="T1" fmla="*/ 0 h 506"/>
                <a:gd name="T2" fmla="*/ 102 w 285"/>
                <a:gd name="T3" fmla="*/ 73 h 506"/>
                <a:gd name="T4" fmla="*/ 0 w 285"/>
                <a:gd name="T5" fmla="*/ 282 h 506"/>
                <a:gd name="T6" fmla="*/ 51 w 285"/>
                <a:gd name="T7" fmla="*/ 198 h 506"/>
                <a:gd name="T8" fmla="*/ 108 w 285"/>
                <a:gd name="T9" fmla="*/ 208 h 506"/>
                <a:gd name="T10" fmla="*/ 186 w 285"/>
                <a:gd name="T11" fmla="*/ 132 h 506"/>
                <a:gd name="T12" fmla="*/ 178 w 285"/>
                <a:gd name="T13" fmla="*/ 191 h 506"/>
                <a:gd name="T14" fmla="*/ 285 w 285"/>
                <a:gd name="T15" fmla="*/ 506 h 506"/>
                <a:gd name="T16" fmla="*/ 213 w 285"/>
                <a:gd name="T17" fmla="*/ 166 h 506"/>
                <a:gd name="T18" fmla="*/ 232 w 285"/>
                <a:gd name="T19" fmla="*/ 84 h 506"/>
                <a:gd name="T20" fmla="*/ 213 w 285"/>
                <a:gd name="T21" fmla="*/ 42 h 506"/>
                <a:gd name="T22" fmla="*/ 199 w 285"/>
                <a:gd name="T23" fmla="*/ 0 h 506"/>
                <a:gd name="T24" fmla="*/ 199 w 285"/>
                <a:gd name="T25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506">
                  <a:moveTo>
                    <a:pt x="199" y="0"/>
                  </a:moveTo>
                  <a:lnTo>
                    <a:pt x="102" y="73"/>
                  </a:lnTo>
                  <a:lnTo>
                    <a:pt x="0" y="282"/>
                  </a:lnTo>
                  <a:lnTo>
                    <a:pt x="51" y="198"/>
                  </a:lnTo>
                  <a:lnTo>
                    <a:pt x="108" y="208"/>
                  </a:lnTo>
                  <a:lnTo>
                    <a:pt x="186" y="132"/>
                  </a:lnTo>
                  <a:lnTo>
                    <a:pt x="178" y="191"/>
                  </a:lnTo>
                  <a:lnTo>
                    <a:pt x="285" y="506"/>
                  </a:lnTo>
                  <a:lnTo>
                    <a:pt x="213" y="166"/>
                  </a:lnTo>
                  <a:lnTo>
                    <a:pt x="232" y="84"/>
                  </a:lnTo>
                  <a:lnTo>
                    <a:pt x="213" y="42"/>
                  </a:lnTo>
                  <a:lnTo>
                    <a:pt x="199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3" name="Freeform 39"/>
            <p:cNvSpPr>
              <a:spLocks/>
            </p:cNvSpPr>
            <p:nvPr/>
          </p:nvSpPr>
          <p:spPr bwMode="auto">
            <a:xfrm>
              <a:off x="2442" y="2591"/>
              <a:ext cx="368" cy="250"/>
            </a:xfrm>
            <a:custGeom>
              <a:avLst/>
              <a:gdLst>
                <a:gd name="T0" fmla="*/ 0 w 736"/>
                <a:gd name="T1" fmla="*/ 0 h 500"/>
                <a:gd name="T2" fmla="*/ 240 w 736"/>
                <a:gd name="T3" fmla="*/ 118 h 500"/>
                <a:gd name="T4" fmla="*/ 653 w 736"/>
                <a:gd name="T5" fmla="*/ 409 h 500"/>
                <a:gd name="T6" fmla="*/ 736 w 736"/>
                <a:gd name="T7" fmla="*/ 500 h 500"/>
                <a:gd name="T8" fmla="*/ 647 w 736"/>
                <a:gd name="T9" fmla="*/ 417 h 500"/>
                <a:gd name="T10" fmla="*/ 366 w 736"/>
                <a:gd name="T11" fmla="*/ 259 h 500"/>
                <a:gd name="T12" fmla="*/ 240 w 736"/>
                <a:gd name="T13" fmla="*/ 133 h 500"/>
                <a:gd name="T14" fmla="*/ 122 w 736"/>
                <a:gd name="T15" fmla="*/ 103 h 500"/>
                <a:gd name="T16" fmla="*/ 0 w 736"/>
                <a:gd name="T17" fmla="*/ 0 h 500"/>
                <a:gd name="T18" fmla="*/ 0 w 736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6" h="500">
                  <a:moveTo>
                    <a:pt x="0" y="0"/>
                  </a:moveTo>
                  <a:lnTo>
                    <a:pt x="240" y="118"/>
                  </a:lnTo>
                  <a:lnTo>
                    <a:pt x="653" y="409"/>
                  </a:lnTo>
                  <a:lnTo>
                    <a:pt x="736" y="500"/>
                  </a:lnTo>
                  <a:lnTo>
                    <a:pt x="647" y="417"/>
                  </a:lnTo>
                  <a:lnTo>
                    <a:pt x="366" y="259"/>
                  </a:lnTo>
                  <a:lnTo>
                    <a:pt x="240" y="133"/>
                  </a:lnTo>
                  <a:lnTo>
                    <a:pt x="122" y="10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4" name="Freeform 40"/>
            <p:cNvSpPr>
              <a:spLocks/>
            </p:cNvSpPr>
            <p:nvPr/>
          </p:nvSpPr>
          <p:spPr bwMode="auto">
            <a:xfrm>
              <a:off x="2259" y="2362"/>
              <a:ext cx="408" cy="232"/>
            </a:xfrm>
            <a:custGeom>
              <a:avLst/>
              <a:gdLst>
                <a:gd name="T0" fmla="*/ 365 w 816"/>
                <a:gd name="T1" fmla="*/ 464 h 464"/>
                <a:gd name="T2" fmla="*/ 371 w 816"/>
                <a:gd name="T3" fmla="*/ 407 h 464"/>
                <a:gd name="T4" fmla="*/ 487 w 816"/>
                <a:gd name="T5" fmla="*/ 224 h 464"/>
                <a:gd name="T6" fmla="*/ 514 w 816"/>
                <a:gd name="T7" fmla="*/ 133 h 464"/>
                <a:gd name="T8" fmla="*/ 668 w 816"/>
                <a:gd name="T9" fmla="*/ 207 h 464"/>
                <a:gd name="T10" fmla="*/ 816 w 816"/>
                <a:gd name="T11" fmla="*/ 207 h 464"/>
                <a:gd name="T12" fmla="*/ 508 w 816"/>
                <a:gd name="T13" fmla="*/ 116 h 464"/>
                <a:gd name="T14" fmla="*/ 495 w 816"/>
                <a:gd name="T15" fmla="*/ 133 h 464"/>
                <a:gd name="T16" fmla="*/ 365 w 816"/>
                <a:gd name="T17" fmla="*/ 17 h 464"/>
                <a:gd name="T18" fmla="*/ 282 w 816"/>
                <a:gd name="T19" fmla="*/ 0 h 464"/>
                <a:gd name="T20" fmla="*/ 172 w 816"/>
                <a:gd name="T21" fmla="*/ 49 h 464"/>
                <a:gd name="T22" fmla="*/ 0 w 816"/>
                <a:gd name="T23" fmla="*/ 72 h 464"/>
                <a:gd name="T24" fmla="*/ 179 w 816"/>
                <a:gd name="T25" fmla="*/ 57 h 464"/>
                <a:gd name="T26" fmla="*/ 269 w 816"/>
                <a:gd name="T27" fmla="*/ 25 h 464"/>
                <a:gd name="T28" fmla="*/ 434 w 816"/>
                <a:gd name="T29" fmla="*/ 143 h 464"/>
                <a:gd name="T30" fmla="*/ 487 w 816"/>
                <a:gd name="T31" fmla="*/ 150 h 464"/>
                <a:gd name="T32" fmla="*/ 466 w 816"/>
                <a:gd name="T33" fmla="*/ 190 h 464"/>
                <a:gd name="T34" fmla="*/ 409 w 816"/>
                <a:gd name="T35" fmla="*/ 241 h 464"/>
                <a:gd name="T36" fmla="*/ 346 w 816"/>
                <a:gd name="T37" fmla="*/ 407 h 464"/>
                <a:gd name="T38" fmla="*/ 365 w 816"/>
                <a:gd name="T39" fmla="*/ 464 h 464"/>
                <a:gd name="T40" fmla="*/ 365 w 816"/>
                <a:gd name="T41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6" h="464">
                  <a:moveTo>
                    <a:pt x="365" y="464"/>
                  </a:moveTo>
                  <a:lnTo>
                    <a:pt x="371" y="407"/>
                  </a:lnTo>
                  <a:lnTo>
                    <a:pt x="487" y="224"/>
                  </a:lnTo>
                  <a:lnTo>
                    <a:pt x="514" y="133"/>
                  </a:lnTo>
                  <a:lnTo>
                    <a:pt x="668" y="207"/>
                  </a:lnTo>
                  <a:lnTo>
                    <a:pt x="816" y="207"/>
                  </a:lnTo>
                  <a:lnTo>
                    <a:pt x="508" y="116"/>
                  </a:lnTo>
                  <a:lnTo>
                    <a:pt x="495" y="133"/>
                  </a:lnTo>
                  <a:lnTo>
                    <a:pt x="365" y="17"/>
                  </a:lnTo>
                  <a:lnTo>
                    <a:pt x="282" y="0"/>
                  </a:lnTo>
                  <a:lnTo>
                    <a:pt x="172" y="49"/>
                  </a:lnTo>
                  <a:lnTo>
                    <a:pt x="0" y="72"/>
                  </a:lnTo>
                  <a:lnTo>
                    <a:pt x="179" y="57"/>
                  </a:lnTo>
                  <a:lnTo>
                    <a:pt x="269" y="25"/>
                  </a:lnTo>
                  <a:lnTo>
                    <a:pt x="434" y="143"/>
                  </a:lnTo>
                  <a:lnTo>
                    <a:pt x="487" y="150"/>
                  </a:lnTo>
                  <a:lnTo>
                    <a:pt x="466" y="190"/>
                  </a:lnTo>
                  <a:lnTo>
                    <a:pt x="409" y="241"/>
                  </a:lnTo>
                  <a:lnTo>
                    <a:pt x="346" y="407"/>
                  </a:lnTo>
                  <a:lnTo>
                    <a:pt x="365" y="464"/>
                  </a:lnTo>
                  <a:lnTo>
                    <a:pt x="365" y="4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5" name="Freeform 41"/>
            <p:cNvSpPr>
              <a:spLocks/>
            </p:cNvSpPr>
            <p:nvPr/>
          </p:nvSpPr>
          <p:spPr bwMode="auto">
            <a:xfrm>
              <a:off x="2215" y="2403"/>
              <a:ext cx="241" cy="187"/>
            </a:xfrm>
            <a:custGeom>
              <a:avLst/>
              <a:gdLst>
                <a:gd name="T0" fmla="*/ 481 w 481"/>
                <a:gd name="T1" fmla="*/ 201 h 372"/>
                <a:gd name="T2" fmla="*/ 432 w 481"/>
                <a:gd name="T3" fmla="*/ 201 h 372"/>
                <a:gd name="T4" fmla="*/ 327 w 481"/>
                <a:gd name="T5" fmla="*/ 135 h 372"/>
                <a:gd name="T6" fmla="*/ 298 w 481"/>
                <a:gd name="T7" fmla="*/ 51 h 372"/>
                <a:gd name="T8" fmla="*/ 323 w 481"/>
                <a:gd name="T9" fmla="*/ 28 h 372"/>
                <a:gd name="T10" fmla="*/ 173 w 481"/>
                <a:gd name="T11" fmla="*/ 62 h 372"/>
                <a:gd name="T12" fmla="*/ 103 w 481"/>
                <a:gd name="T13" fmla="*/ 32 h 372"/>
                <a:gd name="T14" fmla="*/ 84 w 481"/>
                <a:gd name="T15" fmla="*/ 0 h 372"/>
                <a:gd name="T16" fmla="*/ 91 w 481"/>
                <a:gd name="T17" fmla="*/ 38 h 372"/>
                <a:gd name="T18" fmla="*/ 133 w 481"/>
                <a:gd name="T19" fmla="*/ 68 h 372"/>
                <a:gd name="T20" fmla="*/ 78 w 481"/>
                <a:gd name="T21" fmla="*/ 100 h 372"/>
                <a:gd name="T22" fmla="*/ 32 w 481"/>
                <a:gd name="T23" fmla="*/ 119 h 372"/>
                <a:gd name="T24" fmla="*/ 13 w 481"/>
                <a:gd name="T25" fmla="*/ 118 h 372"/>
                <a:gd name="T26" fmla="*/ 0 w 481"/>
                <a:gd name="T27" fmla="*/ 80 h 372"/>
                <a:gd name="T28" fmla="*/ 8 w 481"/>
                <a:gd name="T29" fmla="*/ 123 h 372"/>
                <a:gd name="T30" fmla="*/ 72 w 481"/>
                <a:gd name="T31" fmla="*/ 138 h 372"/>
                <a:gd name="T32" fmla="*/ 127 w 481"/>
                <a:gd name="T33" fmla="*/ 180 h 372"/>
                <a:gd name="T34" fmla="*/ 87 w 481"/>
                <a:gd name="T35" fmla="*/ 125 h 372"/>
                <a:gd name="T36" fmla="*/ 144 w 481"/>
                <a:gd name="T37" fmla="*/ 100 h 372"/>
                <a:gd name="T38" fmla="*/ 177 w 481"/>
                <a:gd name="T39" fmla="*/ 108 h 372"/>
                <a:gd name="T40" fmla="*/ 192 w 481"/>
                <a:gd name="T41" fmla="*/ 133 h 372"/>
                <a:gd name="T42" fmla="*/ 164 w 481"/>
                <a:gd name="T43" fmla="*/ 178 h 372"/>
                <a:gd name="T44" fmla="*/ 253 w 481"/>
                <a:gd name="T45" fmla="*/ 178 h 372"/>
                <a:gd name="T46" fmla="*/ 270 w 481"/>
                <a:gd name="T47" fmla="*/ 232 h 372"/>
                <a:gd name="T48" fmla="*/ 308 w 481"/>
                <a:gd name="T49" fmla="*/ 260 h 372"/>
                <a:gd name="T50" fmla="*/ 310 w 481"/>
                <a:gd name="T51" fmla="*/ 285 h 372"/>
                <a:gd name="T52" fmla="*/ 215 w 481"/>
                <a:gd name="T53" fmla="*/ 348 h 372"/>
                <a:gd name="T54" fmla="*/ 175 w 481"/>
                <a:gd name="T55" fmla="*/ 310 h 372"/>
                <a:gd name="T56" fmla="*/ 186 w 481"/>
                <a:gd name="T57" fmla="*/ 287 h 372"/>
                <a:gd name="T58" fmla="*/ 141 w 481"/>
                <a:gd name="T59" fmla="*/ 235 h 372"/>
                <a:gd name="T60" fmla="*/ 165 w 481"/>
                <a:gd name="T61" fmla="*/ 291 h 372"/>
                <a:gd name="T62" fmla="*/ 164 w 481"/>
                <a:gd name="T63" fmla="*/ 323 h 372"/>
                <a:gd name="T64" fmla="*/ 209 w 481"/>
                <a:gd name="T65" fmla="*/ 365 h 372"/>
                <a:gd name="T66" fmla="*/ 266 w 481"/>
                <a:gd name="T67" fmla="*/ 359 h 372"/>
                <a:gd name="T68" fmla="*/ 356 w 481"/>
                <a:gd name="T69" fmla="*/ 372 h 372"/>
                <a:gd name="T70" fmla="*/ 449 w 481"/>
                <a:gd name="T71" fmla="*/ 370 h 372"/>
                <a:gd name="T72" fmla="*/ 361 w 481"/>
                <a:gd name="T73" fmla="*/ 357 h 372"/>
                <a:gd name="T74" fmla="*/ 291 w 481"/>
                <a:gd name="T75" fmla="*/ 336 h 372"/>
                <a:gd name="T76" fmla="*/ 321 w 481"/>
                <a:gd name="T77" fmla="*/ 285 h 372"/>
                <a:gd name="T78" fmla="*/ 321 w 481"/>
                <a:gd name="T79" fmla="*/ 235 h 372"/>
                <a:gd name="T80" fmla="*/ 473 w 481"/>
                <a:gd name="T81" fmla="*/ 235 h 372"/>
                <a:gd name="T82" fmla="*/ 481 w 481"/>
                <a:gd name="T83" fmla="*/ 201 h 372"/>
                <a:gd name="T84" fmla="*/ 481 w 481"/>
                <a:gd name="T85" fmla="*/ 20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1" h="372">
                  <a:moveTo>
                    <a:pt x="481" y="201"/>
                  </a:moveTo>
                  <a:lnTo>
                    <a:pt x="432" y="201"/>
                  </a:lnTo>
                  <a:lnTo>
                    <a:pt x="327" y="135"/>
                  </a:lnTo>
                  <a:lnTo>
                    <a:pt x="298" y="51"/>
                  </a:lnTo>
                  <a:lnTo>
                    <a:pt x="323" y="28"/>
                  </a:lnTo>
                  <a:lnTo>
                    <a:pt x="173" y="62"/>
                  </a:lnTo>
                  <a:lnTo>
                    <a:pt x="103" y="32"/>
                  </a:lnTo>
                  <a:lnTo>
                    <a:pt x="84" y="0"/>
                  </a:lnTo>
                  <a:lnTo>
                    <a:pt x="91" y="38"/>
                  </a:lnTo>
                  <a:lnTo>
                    <a:pt x="133" y="68"/>
                  </a:lnTo>
                  <a:lnTo>
                    <a:pt x="78" y="100"/>
                  </a:lnTo>
                  <a:lnTo>
                    <a:pt x="32" y="119"/>
                  </a:lnTo>
                  <a:lnTo>
                    <a:pt x="13" y="118"/>
                  </a:lnTo>
                  <a:lnTo>
                    <a:pt x="0" y="80"/>
                  </a:lnTo>
                  <a:lnTo>
                    <a:pt x="8" y="123"/>
                  </a:lnTo>
                  <a:lnTo>
                    <a:pt x="72" y="138"/>
                  </a:lnTo>
                  <a:lnTo>
                    <a:pt x="127" y="180"/>
                  </a:lnTo>
                  <a:lnTo>
                    <a:pt x="87" y="125"/>
                  </a:lnTo>
                  <a:lnTo>
                    <a:pt x="144" y="100"/>
                  </a:lnTo>
                  <a:lnTo>
                    <a:pt x="177" y="108"/>
                  </a:lnTo>
                  <a:lnTo>
                    <a:pt x="192" y="133"/>
                  </a:lnTo>
                  <a:lnTo>
                    <a:pt x="164" y="178"/>
                  </a:lnTo>
                  <a:lnTo>
                    <a:pt x="253" y="178"/>
                  </a:lnTo>
                  <a:lnTo>
                    <a:pt x="270" y="232"/>
                  </a:lnTo>
                  <a:lnTo>
                    <a:pt x="308" y="260"/>
                  </a:lnTo>
                  <a:lnTo>
                    <a:pt x="310" y="285"/>
                  </a:lnTo>
                  <a:lnTo>
                    <a:pt x="215" y="348"/>
                  </a:lnTo>
                  <a:lnTo>
                    <a:pt x="175" y="310"/>
                  </a:lnTo>
                  <a:lnTo>
                    <a:pt x="186" y="287"/>
                  </a:lnTo>
                  <a:lnTo>
                    <a:pt x="141" y="235"/>
                  </a:lnTo>
                  <a:lnTo>
                    <a:pt x="165" y="291"/>
                  </a:lnTo>
                  <a:lnTo>
                    <a:pt x="164" y="323"/>
                  </a:lnTo>
                  <a:lnTo>
                    <a:pt x="209" y="365"/>
                  </a:lnTo>
                  <a:lnTo>
                    <a:pt x="266" y="359"/>
                  </a:lnTo>
                  <a:lnTo>
                    <a:pt x="356" y="372"/>
                  </a:lnTo>
                  <a:lnTo>
                    <a:pt x="449" y="370"/>
                  </a:lnTo>
                  <a:lnTo>
                    <a:pt x="361" y="357"/>
                  </a:lnTo>
                  <a:lnTo>
                    <a:pt x="291" y="336"/>
                  </a:lnTo>
                  <a:lnTo>
                    <a:pt x="321" y="285"/>
                  </a:lnTo>
                  <a:lnTo>
                    <a:pt x="321" y="235"/>
                  </a:lnTo>
                  <a:lnTo>
                    <a:pt x="473" y="235"/>
                  </a:lnTo>
                  <a:lnTo>
                    <a:pt x="481" y="201"/>
                  </a:lnTo>
                  <a:lnTo>
                    <a:pt x="481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6" name="Freeform 42"/>
            <p:cNvSpPr>
              <a:spLocks/>
            </p:cNvSpPr>
            <p:nvPr/>
          </p:nvSpPr>
          <p:spPr bwMode="auto">
            <a:xfrm>
              <a:off x="3619" y="1847"/>
              <a:ext cx="125" cy="98"/>
            </a:xfrm>
            <a:custGeom>
              <a:avLst/>
              <a:gdLst>
                <a:gd name="T0" fmla="*/ 0 w 251"/>
                <a:gd name="T1" fmla="*/ 130 h 196"/>
                <a:gd name="T2" fmla="*/ 52 w 251"/>
                <a:gd name="T3" fmla="*/ 172 h 196"/>
                <a:gd name="T4" fmla="*/ 133 w 251"/>
                <a:gd name="T5" fmla="*/ 196 h 196"/>
                <a:gd name="T6" fmla="*/ 217 w 251"/>
                <a:gd name="T7" fmla="*/ 187 h 196"/>
                <a:gd name="T8" fmla="*/ 251 w 251"/>
                <a:gd name="T9" fmla="*/ 149 h 196"/>
                <a:gd name="T10" fmla="*/ 251 w 251"/>
                <a:gd name="T11" fmla="*/ 0 h 196"/>
                <a:gd name="T12" fmla="*/ 236 w 251"/>
                <a:gd name="T13" fmla="*/ 120 h 196"/>
                <a:gd name="T14" fmla="*/ 217 w 251"/>
                <a:gd name="T15" fmla="*/ 154 h 196"/>
                <a:gd name="T16" fmla="*/ 156 w 251"/>
                <a:gd name="T17" fmla="*/ 170 h 196"/>
                <a:gd name="T18" fmla="*/ 88 w 251"/>
                <a:gd name="T19" fmla="*/ 166 h 196"/>
                <a:gd name="T20" fmla="*/ 0 w 251"/>
                <a:gd name="T21" fmla="*/ 130 h 196"/>
                <a:gd name="T22" fmla="*/ 0 w 251"/>
                <a:gd name="T23" fmla="*/ 13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96">
                  <a:moveTo>
                    <a:pt x="0" y="130"/>
                  </a:moveTo>
                  <a:lnTo>
                    <a:pt x="52" y="172"/>
                  </a:lnTo>
                  <a:lnTo>
                    <a:pt x="133" y="196"/>
                  </a:lnTo>
                  <a:lnTo>
                    <a:pt x="217" y="187"/>
                  </a:lnTo>
                  <a:lnTo>
                    <a:pt x="251" y="149"/>
                  </a:lnTo>
                  <a:lnTo>
                    <a:pt x="251" y="0"/>
                  </a:lnTo>
                  <a:lnTo>
                    <a:pt x="236" y="120"/>
                  </a:lnTo>
                  <a:lnTo>
                    <a:pt x="217" y="154"/>
                  </a:lnTo>
                  <a:lnTo>
                    <a:pt x="156" y="170"/>
                  </a:lnTo>
                  <a:lnTo>
                    <a:pt x="88" y="166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7" name="Freeform 43"/>
            <p:cNvSpPr>
              <a:spLocks/>
            </p:cNvSpPr>
            <p:nvPr/>
          </p:nvSpPr>
          <p:spPr bwMode="auto">
            <a:xfrm>
              <a:off x="3437" y="1897"/>
              <a:ext cx="123" cy="69"/>
            </a:xfrm>
            <a:custGeom>
              <a:avLst/>
              <a:gdLst>
                <a:gd name="T0" fmla="*/ 2 w 245"/>
                <a:gd name="T1" fmla="*/ 80 h 139"/>
                <a:gd name="T2" fmla="*/ 27 w 245"/>
                <a:gd name="T3" fmla="*/ 131 h 139"/>
                <a:gd name="T4" fmla="*/ 93 w 245"/>
                <a:gd name="T5" fmla="*/ 139 h 139"/>
                <a:gd name="T6" fmla="*/ 143 w 245"/>
                <a:gd name="T7" fmla="*/ 128 h 139"/>
                <a:gd name="T8" fmla="*/ 186 w 245"/>
                <a:gd name="T9" fmla="*/ 109 h 139"/>
                <a:gd name="T10" fmla="*/ 245 w 245"/>
                <a:gd name="T11" fmla="*/ 55 h 139"/>
                <a:gd name="T12" fmla="*/ 158 w 245"/>
                <a:gd name="T13" fmla="*/ 107 h 139"/>
                <a:gd name="T14" fmla="*/ 67 w 245"/>
                <a:gd name="T15" fmla="*/ 116 h 139"/>
                <a:gd name="T16" fmla="*/ 27 w 245"/>
                <a:gd name="T17" fmla="*/ 86 h 139"/>
                <a:gd name="T18" fmla="*/ 0 w 245"/>
                <a:gd name="T19" fmla="*/ 0 h 139"/>
                <a:gd name="T20" fmla="*/ 2 w 245"/>
                <a:gd name="T21" fmla="*/ 80 h 139"/>
                <a:gd name="T22" fmla="*/ 2 w 245"/>
                <a:gd name="T23" fmla="*/ 8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139">
                  <a:moveTo>
                    <a:pt x="2" y="80"/>
                  </a:moveTo>
                  <a:lnTo>
                    <a:pt x="27" y="131"/>
                  </a:lnTo>
                  <a:lnTo>
                    <a:pt x="93" y="139"/>
                  </a:lnTo>
                  <a:lnTo>
                    <a:pt x="143" y="128"/>
                  </a:lnTo>
                  <a:lnTo>
                    <a:pt x="186" y="109"/>
                  </a:lnTo>
                  <a:lnTo>
                    <a:pt x="245" y="55"/>
                  </a:lnTo>
                  <a:lnTo>
                    <a:pt x="158" y="107"/>
                  </a:lnTo>
                  <a:lnTo>
                    <a:pt x="67" y="116"/>
                  </a:lnTo>
                  <a:lnTo>
                    <a:pt x="27" y="86"/>
                  </a:lnTo>
                  <a:lnTo>
                    <a:pt x="0" y="0"/>
                  </a:lnTo>
                  <a:lnTo>
                    <a:pt x="2" y="8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8" name="Freeform 44"/>
            <p:cNvSpPr>
              <a:spLocks/>
            </p:cNvSpPr>
            <p:nvPr/>
          </p:nvSpPr>
          <p:spPr bwMode="auto">
            <a:xfrm>
              <a:off x="3550" y="1845"/>
              <a:ext cx="56" cy="15"/>
            </a:xfrm>
            <a:custGeom>
              <a:avLst/>
              <a:gdLst>
                <a:gd name="T0" fmla="*/ 0 w 112"/>
                <a:gd name="T1" fmla="*/ 26 h 28"/>
                <a:gd name="T2" fmla="*/ 112 w 112"/>
                <a:gd name="T3" fmla="*/ 28 h 28"/>
                <a:gd name="T4" fmla="*/ 71 w 112"/>
                <a:gd name="T5" fmla="*/ 0 h 28"/>
                <a:gd name="T6" fmla="*/ 0 w 112"/>
                <a:gd name="T7" fmla="*/ 26 h 28"/>
                <a:gd name="T8" fmla="*/ 0 w 112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8">
                  <a:moveTo>
                    <a:pt x="0" y="26"/>
                  </a:moveTo>
                  <a:lnTo>
                    <a:pt x="112" y="28"/>
                  </a:lnTo>
                  <a:lnTo>
                    <a:pt x="71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29" name="Freeform 45"/>
            <p:cNvSpPr>
              <a:spLocks/>
            </p:cNvSpPr>
            <p:nvPr/>
          </p:nvSpPr>
          <p:spPr bwMode="auto">
            <a:xfrm>
              <a:off x="3445" y="1832"/>
              <a:ext cx="112" cy="67"/>
            </a:xfrm>
            <a:custGeom>
              <a:avLst/>
              <a:gdLst>
                <a:gd name="T0" fmla="*/ 187 w 225"/>
                <a:gd name="T1" fmla="*/ 27 h 133"/>
                <a:gd name="T2" fmla="*/ 158 w 225"/>
                <a:gd name="T3" fmla="*/ 0 h 133"/>
                <a:gd name="T4" fmla="*/ 109 w 225"/>
                <a:gd name="T5" fmla="*/ 11 h 133"/>
                <a:gd name="T6" fmla="*/ 48 w 225"/>
                <a:gd name="T7" fmla="*/ 11 h 133"/>
                <a:gd name="T8" fmla="*/ 4 w 225"/>
                <a:gd name="T9" fmla="*/ 46 h 133"/>
                <a:gd name="T10" fmla="*/ 0 w 225"/>
                <a:gd name="T11" fmla="*/ 99 h 133"/>
                <a:gd name="T12" fmla="*/ 40 w 225"/>
                <a:gd name="T13" fmla="*/ 78 h 133"/>
                <a:gd name="T14" fmla="*/ 36 w 225"/>
                <a:gd name="T15" fmla="*/ 61 h 133"/>
                <a:gd name="T16" fmla="*/ 105 w 225"/>
                <a:gd name="T17" fmla="*/ 36 h 133"/>
                <a:gd name="T18" fmla="*/ 145 w 225"/>
                <a:gd name="T19" fmla="*/ 38 h 133"/>
                <a:gd name="T20" fmla="*/ 84 w 225"/>
                <a:gd name="T21" fmla="*/ 61 h 133"/>
                <a:gd name="T22" fmla="*/ 61 w 225"/>
                <a:gd name="T23" fmla="*/ 99 h 133"/>
                <a:gd name="T24" fmla="*/ 105 w 225"/>
                <a:gd name="T25" fmla="*/ 76 h 133"/>
                <a:gd name="T26" fmla="*/ 128 w 225"/>
                <a:gd name="T27" fmla="*/ 76 h 133"/>
                <a:gd name="T28" fmla="*/ 118 w 225"/>
                <a:gd name="T29" fmla="*/ 97 h 133"/>
                <a:gd name="T30" fmla="*/ 145 w 225"/>
                <a:gd name="T31" fmla="*/ 99 h 133"/>
                <a:gd name="T32" fmla="*/ 133 w 225"/>
                <a:gd name="T33" fmla="*/ 133 h 133"/>
                <a:gd name="T34" fmla="*/ 181 w 225"/>
                <a:gd name="T35" fmla="*/ 108 h 133"/>
                <a:gd name="T36" fmla="*/ 169 w 225"/>
                <a:gd name="T37" fmla="*/ 87 h 133"/>
                <a:gd name="T38" fmla="*/ 190 w 225"/>
                <a:gd name="T39" fmla="*/ 78 h 133"/>
                <a:gd name="T40" fmla="*/ 225 w 225"/>
                <a:gd name="T41" fmla="*/ 84 h 133"/>
                <a:gd name="T42" fmla="*/ 164 w 225"/>
                <a:gd name="T43" fmla="*/ 53 h 133"/>
                <a:gd name="T44" fmla="*/ 187 w 225"/>
                <a:gd name="T45" fmla="*/ 27 h 133"/>
                <a:gd name="T46" fmla="*/ 187 w 225"/>
                <a:gd name="T47" fmla="*/ 2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5" h="133">
                  <a:moveTo>
                    <a:pt x="187" y="27"/>
                  </a:moveTo>
                  <a:lnTo>
                    <a:pt x="158" y="0"/>
                  </a:lnTo>
                  <a:lnTo>
                    <a:pt x="109" y="11"/>
                  </a:lnTo>
                  <a:lnTo>
                    <a:pt x="48" y="11"/>
                  </a:lnTo>
                  <a:lnTo>
                    <a:pt x="4" y="46"/>
                  </a:lnTo>
                  <a:lnTo>
                    <a:pt x="0" y="99"/>
                  </a:lnTo>
                  <a:lnTo>
                    <a:pt x="40" y="78"/>
                  </a:lnTo>
                  <a:lnTo>
                    <a:pt x="36" y="61"/>
                  </a:lnTo>
                  <a:lnTo>
                    <a:pt x="105" y="36"/>
                  </a:lnTo>
                  <a:lnTo>
                    <a:pt x="145" y="38"/>
                  </a:lnTo>
                  <a:lnTo>
                    <a:pt x="84" y="61"/>
                  </a:lnTo>
                  <a:lnTo>
                    <a:pt x="61" y="99"/>
                  </a:lnTo>
                  <a:lnTo>
                    <a:pt x="105" y="76"/>
                  </a:lnTo>
                  <a:lnTo>
                    <a:pt x="128" y="76"/>
                  </a:lnTo>
                  <a:lnTo>
                    <a:pt x="118" y="97"/>
                  </a:lnTo>
                  <a:lnTo>
                    <a:pt x="145" y="99"/>
                  </a:lnTo>
                  <a:lnTo>
                    <a:pt x="133" y="133"/>
                  </a:lnTo>
                  <a:lnTo>
                    <a:pt x="181" y="108"/>
                  </a:lnTo>
                  <a:lnTo>
                    <a:pt x="169" y="87"/>
                  </a:lnTo>
                  <a:lnTo>
                    <a:pt x="190" y="78"/>
                  </a:lnTo>
                  <a:lnTo>
                    <a:pt x="225" y="84"/>
                  </a:lnTo>
                  <a:lnTo>
                    <a:pt x="164" y="53"/>
                  </a:lnTo>
                  <a:lnTo>
                    <a:pt x="187" y="27"/>
                  </a:lnTo>
                  <a:lnTo>
                    <a:pt x="18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0" name="Freeform 46"/>
            <p:cNvSpPr>
              <a:spLocks/>
            </p:cNvSpPr>
            <p:nvPr/>
          </p:nvSpPr>
          <p:spPr bwMode="auto">
            <a:xfrm>
              <a:off x="3543" y="1853"/>
              <a:ext cx="29" cy="57"/>
            </a:xfrm>
            <a:custGeom>
              <a:avLst/>
              <a:gdLst>
                <a:gd name="T0" fmla="*/ 0 w 59"/>
                <a:gd name="T1" fmla="*/ 9 h 114"/>
                <a:gd name="T2" fmla="*/ 46 w 59"/>
                <a:gd name="T3" fmla="*/ 114 h 114"/>
                <a:gd name="T4" fmla="*/ 59 w 59"/>
                <a:gd name="T5" fmla="*/ 0 h 114"/>
                <a:gd name="T6" fmla="*/ 0 w 59"/>
                <a:gd name="T7" fmla="*/ 9 h 114"/>
                <a:gd name="T8" fmla="*/ 0 w 59"/>
                <a:gd name="T9" fmla="*/ 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14">
                  <a:moveTo>
                    <a:pt x="0" y="9"/>
                  </a:moveTo>
                  <a:lnTo>
                    <a:pt x="46" y="114"/>
                  </a:lnTo>
                  <a:lnTo>
                    <a:pt x="59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1" name="Freeform 47"/>
            <p:cNvSpPr>
              <a:spLocks/>
            </p:cNvSpPr>
            <p:nvPr/>
          </p:nvSpPr>
          <p:spPr bwMode="auto">
            <a:xfrm>
              <a:off x="3522" y="1840"/>
              <a:ext cx="41" cy="15"/>
            </a:xfrm>
            <a:custGeom>
              <a:avLst/>
              <a:gdLst>
                <a:gd name="T0" fmla="*/ 82 w 84"/>
                <a:gd name="T1" fmla="*/ 17 h 31"/>
                <a:gd name="T2" fmla="*/ 84 w 84"/>
                <a:gd name="T3" fmla="*/ 0 h 31"/>
                <a:gd name="T4" fmla="*/ 0 w 84"/>
                <a:gd name="T5" fmla="*/ 31 h 31"/>
                <a:gd name="T6" fmla="*/ 82 w 84"/>
                <a:gd name="T7" fmla="*/ 17 h 31"/>
                <a:gd name="T8" fmla="*/ 82 w 84"/>
                <a:gd name="T9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1">
                  <a:moveTo>
                    <a:pt x="82" y="17"/>
                  </a:moveTo>
                  <a:lnTo>
                    <a:pt x="84" y="0"/>
                  </a:lnTo>
                  <a:lnTo>
                    <a:pt x="0" y="31"/>
                  </a:lnTo>
                  <a:lnTo>
                    <a:pt x="82" y="17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2" name="Freeform 48"/>
            <p:cNvSpPr>
              <a:spLocks/>
            </p:cNvSpPr>
            <p:nvPr/>
          </p:nvSpPr>
          <p:spPr bwMode="auto">
            <a:xfrm>
              <a:off x="3429" y="1868"/>
              <a:ext cx="57" cy="24"/>
            </a:xfrm>
            <a:custGeom>
              <a:avLst/>
              <a:gdLst>
                <a:gd name="T0" fmla="*/ 66 w 114"/>
                <a:gd name="T1" fmla="*/ 4 h 48"/>
                <a:gd name="T2" fmla="*/ 0 w 114"/>
                <a:gd name="T3" fmla="*/ 27 h 48"/>
                <a:gd name="T4" fmla="*/ 13 w 114"/>
                <a:gd name="T5" fmla="*/ 48 h 48"/>
                <a:gd name="T6" fmla="*/ 114 w 114"/>
                <a:gd name="T7" fmla="*/ 0 h 48"/>
                <a:gd name="T8" fmla="*/ 66 w 114"/>
                <a:gd name="T9" fmla="*/ 4 h 48"/>
                <a:gd name="T10" fmla="*/ 66 w 114"/>
                <a:gd name="T1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8">
                  <a:moveTo>
                    <a:pt x="66" y="4"/>
                  </a:moveTo>
                  <a:lnTo>
                    <a:pt x="0" y="27"/>
                  </a:lnTo>
                  <a:lnTo>
                    <a:pt x="13" y="48"/>
                  </a:lnTo>
                  <a:lnTo>
                    <a:pt x="114" y="0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3" name="Freeform 49"/>
            <p:cNvSpPr>
              <a:spLocks/>
            </p:cNvSpPr>
            <p:nvPr/>
          </p:nvSpPr>
          <p:spPr bwMode="auto">
            <a:xfrm>
              <a:off x="3502" y="1892"/>
              <a:ext cx="42" cy="50"/>
            </a:xfrm>
            <a:custGeom>
              <a:avLst/>
              <a:gdLst>
                <a:gd name="T0" fmla="*/ 0 w 86"/>
                <a:gd name="T1" fmla="*/ 101 h 101"/>
                <a:gd name="T2" fmla="*/ 67 w 86"/>
                <a:gd name="T3" fmla="*/ 70 h 101"/>
                <a:gd name="T4" fmla="*/ 86 w 86"/>
                <a:gd name="T5" fmla="*/ 0 h 101"/>
                <a:gd name="T6" fmla="*/ 0 w 86"/>
                <a:gd name="T7" fmla="*/ 101 h 101"/>
                <a:gd name="T8" fmla="*/ 0 w 86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1">
                  <a:moveTo>
                    <a:pt x="0" y="101"/>
                  </a:moveTo>
                  <a:lnTo>
                    <a:pt x="67" y="70"/>
                  </a:lnTo>
                  <a:lnTo>
                    <a:pt x="86" y="0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4" name="Freeform 50"/>
            <p:cNvSpPr>
              <a:spLocks/>
            </p:cNvSpPr>
            <p:nvPr/>
          </p:nvSpPr>
          <p:spPr bwMode="auto">
            <a:xfrm>
              <a:off x="3637" y="1886"/>
              <a:ext cx="69" cy="29"/>
            </a:xfrm>
            <a:custGeom>
              <a:avLst/>
              <a:gdLst>
                <a:gd name="T0" fmla="*/ 0 w 139"/>
                <a:gd name="T1" fmla="*/ 0 h 57"/>
                <a:gd name="T2" fmla="*/ 2 w 139"/>
                <a:gd name="T3" fmla="*/ 42 h 57"/>
                <a:gd name="T4" fmla="*/ 139 w 139"/>
                <a:gd name="T5" fmla="*/ 57 h 57"/>
                <a:gd name="T6" fmla="*/ 0 w 139"/>
                <a:gd name="T7" fmla="*/ 0 h 57"/>
                <a:gd name="T8" fmla="*/ 0 w 13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7">
                  <a:moveTo>
                    <a:pt x="0" y="0"/>
                  </a:moveTo>
                  <a:lnTo>
                    <a:pt x="2" y="42"/>
                  </a:lnTo>
                  <a:lnTo>
                    <a:pt x="139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5" name="Freeform 51"/>
            <p:cNvSpPr>
              <a:spLocks/>
            </p:cNvSpPr>
            <p:nvPr/>
          </p:nvSpPr>
          <p:spPr bwMode="auto">
            <a:xfrm>
              <a:off x="3634" y="1837"/>
              <a:ext cx="81" cy="31"/>
            </a:xfrm>
            <a:custGeom>
              <a:avLst/>
              <a:gdLst>
                <a:gd name="T0" fmla="*/ 53 w 161"/>
                <a:gd name="T1" fmla="*/ 58 h 63"/>
                <a:gd name="T2" fmla="*/ 114 w 161"/>
                <a:gd name="T3" fmla="*/ 63 h 63"/>
                <a:gd name="T4" fmla="*/ 133 w 161"/>
                <a:gd name="T5" fmla="*/ 58 h 63"/>
                <a:gd name="T6" fmla="*/ 161 w 161"/>
                <a:gd name="T7" fmla="*/ 63 h 63"/>
                <a:gd name="T8" fmla="*/ 108 w 161"/>
                <a:gd name="T9" fmla="*/ 23 h 63"/>
                <a:gd name="T10" fmla="*/ 22 w 161"/>
                <a:gd name="T11" fmla="*/ 0 h 63"/>
                <a:gd name="T12" fmla="*/ 0 w 161"/>
                <a:gd name="T13" fmla="*/ 37 h 63"/>
                <a:gd name="T14" fmla="*/ 36 w 161"/>
                <a:gd name="T15" fmla="*/ 23 h 63"/>
                <a:gd name="T16" fmla="*/ 53 w 161"/>
                <a:gd name="T17" fmla="*/ 58 h 63"/>
                <a:gd name="T18" fmla="*/ 53 w 161"/>
                <a:gd name="T19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63">
                  <a:moveTo>
                    <a:pt x="53" y="58"/>
                  </a:moveTo>
                  <a:lnTo>
                    <a:pt x="114" y="63"/>
                  </a:lnTo>
                  <a:lnTo>
                    <a:pt x="133" y="58"/>
                  </a:lnTo>
                  <a:lnTo>
                    <a:pt x="161" y="63"/>
                  </a:lnTo>
                  <a:lnTo>
                    <a:pt x="108" y="23"/>
                  </a:lnTo>
                  <a:lnTo>
                    <a:pt x="22" y="0"/>
                  </a:lnTo>
                  <a:lnTo>
                    <a:pt x="0" y="37"/>
                  </a:lnTo>
                  <a:lnTo>
                    <a:pt x="36" y="23"/>
                  </a:lnTo>
                  <a:lnTo>
                    <a:pt x="53" y="58"/>
                  </a:lnTo>
                  <a:lnTo>
                    <a:pt x="53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6" name="Freeform 52"/>
            <p:cNvSpPr>
              <a:spLocks/>
            </p:cNvSpPr>
            <p:nvPr/>
          </p:nvSpPr>
          <p:spPr bwMode="auto">
            <a:xfrm>
              <a:off x="3403" y="1653"/>
              <a:ext cx="71" cy="282"/>
            </a:xfrm>
            <a:custGeom>
              <a:avLst/>
              <a:gdLst>
                <a:gd name="T0" fmla="*/ 74 w 142"/>
                <a:gd name="T1" fmla="*/ 562 h 562"/>
                <a:gd name="T2" fmla="*/ 36 w 142"/>
                <a:gd name="T3" fmla="*/ 494 h 562"/>
                <a:gd name="T4" fmla="*/ 21 w 142"/>
                <a:gd name="T5" fmla="*/ 399 h 562"/>
                <a:gd name="T6" fmla="*/ 0 w 142"/>
                <a:gd name="T7" fmla="*/ 239 h 562"/>
                <a:gd name="T8" fmla="*/ 21 w 142"/>
                <a:gd name="T9" fmla="*/ 138 h 562"/>
                <a:gd name="T10" fmla="*/ 53 w 142"/>
                <a:gd name="T11" fmla="*/ 49 h 562"/>
                <a:gd name="T12" fmla="*/ 142 w 142"/>
                <a:gd name="T13" fmla="*/ 0 h 562"/>
                <a:gd name="T14" fmla="*/ 57 w 142"/>
                <a:gd name="T15" fmla="*/ 178 h 562"/>
                <a:gd name="T16" fmla="*/ 68 w 142"/>
                <a:gd name="T17" fmla="*/ 359 h 562"/>
                <a:gd name="T18" fmla="*/ 64 w 142"/>
                <a:gd name="T19" fmla="*/ 471 h 562"/>
                <a:gd name="T20" fmla="*/ 74 w 142"/>
                <a:gd name="T21" fmla="*/ 562 h 562"/>
                <a:gd name="T22" fmla="*/ 74 w 142"/>
                <a:gd name="T23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562">
                  <a:moveTo>
                    <a:pt x="74" y="562"/>
                  </a:moveTo>
                  <a:lnTo>
                    <a:pt x="36" y="494"/>
                  </a:lnTo>
                  <a:lnTo>
                    <a:pt x="21" y="399"/>
                  </a:lnTo>
                  <a:lnTo>
                    <a:pt x="0" y="239"/>
                  </a:lnTo>
                  <a:lnTo>
                    <a:pt x="21" y="138"/>
                  </a:lnTo>
                  <a:lnTo>
                    <a:pt x="53" y="49"/>
                  </a:lnTo>
                  <a:lnTo>
                    <a:pt x="142" y="0"/>
                  </a:lnTo>
                  <a:lnTo>
                    <a:pt x="57" y="178"/>
                  </a:lnTo>
                  <a:lnTo>
                    <a:pt x="68" y="359"/>
                  </a:lnTo>
                  <a:lnTo>
                    <a:pt x="64" y="471"/>
                  </a:lnTo>
                  <a:lnTo>
                    <a:pt x="74" y="562"/>
                  </a:lnTo>
                  <a:lnTo>
                    <a:pt x="74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7" name="Freeform 53"/>
            <p:cNvSpPr>
              <a:spLocks/>
            </p:cNvSpPr>
            <p:nvPr/>
          </p:nvSpPr>
          <p:spPr bwMode="auto">
            <a:xfrm>
              <a:off x="3511" y="1942"/>
              <a:ext cx="38" cy="90"/>
            </a:xfrm>
            <a:custGeom>
              <a:avLst/>
              <a:gdLst>
                <a:gd name="T0" fmla="*/ 71 w 76"/>
                <a:gd name="T1" fmla="*/ 114 h 178"/>
                <a:gd name="T2" fmla="*/ 0 w 76"/>
                <a:gd name="T3" fmla="*/ 178 h 178"/>
                <a:gd name="T4" fmla="*/ 48 w 76"/>
                <a:gd name="T5" fmla="*/ 89 h 178"/>
                <a:gd name="T6" fmla="*/ 76 w 76"/>
                <a:gd name="T7" fmla="*/ 0 h 178"/>
                <a:gd name="T8" fmla="*/ 71 w 76"/>
                <a:gd name="T9" fmla="*/ 114 h 178"/>
                <a:gd name="T10" fmla="*/ 71 w 76"/>
                <a:gd name="T11" fmla="*/ 11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78">
                  <a:moveTo>
                    <a:pt x="71" y="114"/>
                  </a:moveTo>
                  <a:lnTo>
                    <a:pt x="0" y="178"/>
                  </a:lnTo>
                  <a:lnTo>
                    <a:pt x="48" y="89"/>
                  </a:lnTo>
                  <a:lnTo>
                    <a:pt x="76" y="0"/>
                  </a:lnTo>
                  <a:lnTo>
                    <a:pt x="71" y="114"/>
                  </a:lnTo>
                  <a:lnTo>
                    <a:pt x="7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8" name="Freeform 54"/>
            <p:cNvSpPr>
              <a:spLocks/>
            </p:cNvSpPr>
            <p:nvPr/>
          </p:nvSpPr>
          <p:spPr bwMode="auto">
            <a:xfrm>
              <a:off x="3579" y="1798"/>
              <a:ext cx="156" cy="190"/>
            </a:xfrm>
            <a:custGeom>
              <a:avLst/>
              <a:gdLst>
                <a:gd name="T0" fmla="*/ 95 w 312"/>
                <a:gd name="T1" fmla="*/ 334 h 380"/>
                <a:gd name="T2" fmla="*/ 101 w 312"/>
                <a:gd name="T3" fmla="*/ 268 h 380"/>
                <a:gd name="T4" fmla="*/ 59 w 312"/>
                <a:gd name="T5" fmla="*/ 195 h 380"/>
                <a:gd name="T6" fmla="*/ 59 w 312"/>
                <a:gd name="T7" fmla="*/ 195 h 380"/>
                <a:gd name="T8" fmla="*/ 59 w 312"/>
                <a:gd name="T9" fmla="*/ 195 h 380"/>
                <a:gd name="T10" fmla="*/ 90 w 312"/>
                <a:gd name="T11" fmla="*/ 228 h 380"/>
                <a:gd name="T12" fmla="*/ 90 w 312"/>
                <a:gd name="T13" fmla="*/ 228 h 380"/>
                <a:gd name="T14" fmla="*/ 90 w 312"/>
                <a:gd name="T15" fmla="*/ 228 h 380"/>
                <a:gd name="T16" fmla="*/ 90 w 312"/>
                <a:gd name="T17" fmla="*/ 165 h 380"/>
                <a:gd name="T18" fmla="*/ 105 w 312"/>
                <a:gd name="T19" fmla="*/ 131 h 380"/>
                <a:gd name="T20" fmla="*/ 143 w 312"/>
                <a:gd name="T21" fmla="*/ 106 h 380"/>
                <a:gd name="T22" fmla="*/ 143 w 312"/>
                <a:gd name="T23" fmla="*/ 106 h 380"/>
                <a:gd name="T24" fmla="*/ 143 w 312"/>
                <a:gd name="T25" fmla="*/ 106 h 380"/>
                <a:gd name="T26" fmla="*/ 73 w 312"/>
                <a:gd name="T27" fmla="*/ 129 h 380"/>
                <a:gd name="T28" fmla="*/ 73 w 312"/>
                <a:gd name="T29" fmla="*/ 129 h 380"/>
                <a:gd name="T30" fmla="*/ 73 w 312"/>
                <a:gd name="T31" fmla="*/ 129 h 380"/>
                <a:gd name="T32" fmla="*/ 113 w 312"/>
                <a:gd name="T33" fmla="*/ 89 h 380"/>
                <a:gd name="T34" fmla="*/ 272 w 312"/>
                <a:gd name="T35" fmla="*/ 81 h 380"/>
                <a:gd name="T36" fmla="*/ 158 w 312"/>
                <a:gd name="T37" fmla="*/ 64 h 380"/>
                <a:gd name="T38" fmla="*/ 209 w 312"/>
                <a:gd name="T39" fmla="*/ 38 h 380"/>
                <a:gd name="T40" fmla="*/ 257 w 312"/>
                <a:gd name="T41" fmla="*/ 55 h 380"/>
                <a:gd name="T42" fmla="*/ 312 w 312"/>
                <a:gd name="T43" fmla="*/ 85 h 380"/>
                <a:gd name="T44" fmla="*/ 286 w 312"/>
                <a:gd name="T45" fmla="*/ 41 h 380"/>
                <a:gd name="T46" fmla="*/ 240 w 312"/>
                <a:gd name="T47" fmla="*/ 17 h 380"/>
                <a:gd name="T48" fmla="*/ 97 w 312"/>
                <a:gd name="T49" fmla="*/ 36 h 380"/>
                <a:gd name="T50" fmla="*/ 55 w 312"/>
                <a:gd name="T51" fmla="*/ 64 h 380"/>
                <a:gd name="T52" fmla="*/ 55 w 312"/>
                <a:gd name="T53" fmla="*/ 64 h 380"/>
                <a:gd name="T54" fmla="*/ 55 w 312"/>
                <a:gd name="T55" fmla="*/ 64 h 380"/>
                <a:gd name="T56" fmla="*/ 25 w 312"/>
                <a:gd name="T57" fmla="*/ 39 h 380"/>
                <a:gd name="T58" fmla="*/ 8 w 312"/>
                <a:gd name="T59" fmla="*/ 0 h 380"/>
                <a:gd name="T60" fmla="*/ 0 w 312"/>
                <a:gd name="T61" fmla="*/ 38 h 380"/>
                <a:gd name="T62" fmla="*/ 23 w 312"/>
                <a:gd name="T63" fmla="*/ 83 h 380"/>
                <a:gd name="T64" fmla="*/ 36 w 312"/>
                <a:gd name="T65" fmla="*/ 114 h 380"/>
                <a:gd name="T66" fmla="*/ 27 w 312"/>
                <a:gd name="T67" fmla="*/ 176 h 380"/>
                <a:gd name="T68" fmla="*/ 14 w 312"/>
                <a:gd name="T69" fmla="*/ 292 h 380"/>
                <a:gd name="T70" fmla="*/ 29 w 312"/>
                <a:gd name="T71" fmla="*/ 334 h 380"/>
                <a:gd name="T72" fmla="*/ 19 w 312"/>
                <a:gd name="T73" fmla="*/ 380 h 380"/>
                <a:gd name="T74" fmla="*/ 95 w 312"/>
                <a:gd name="T75" fmla="*/ 334 h 380"/>
                <a:gd name="T76" fmla="*/ 95 w 312"/>
                <a:gd name="T77" fmla="*/ 33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2" h="380">
                  <a:moveTo>
                    <a:pt x="95" y="334"/>
                  </a:moveTo>
                  <a:lnTo>
                    <a:pt x="101" y="268"/>
                  </a:lnTo>
                  <a:lnTo>
                    <a:pt x="59" y="195"/>
                  </a:lnTo>
                  <a:lnTo>
                    <a:pt x="59" y="195"/>
                  </a:lnTo>
                  <a:lnTo>
                    <a:pt x="59" y="195"/>
                  </a:lnTo>
                  <a:lnTo>
                    <a:pt x="90" y="228"/>
                  </a:lnTo>
                  <a:lnTo>
                    <a:pt x="90" y="228"/>
                  </a:lnTo>
                  <a:lnTo>
                    <a:pt x="90" y="228"/>
                  </a:lnTo>
                  <a:lnTo>
                    <a:pt x="90" y="165"/>
                  </a:lnTo>
                  <a:lnTo>
                    <a:pt x="105" y="131"/>
                  </a:lnTo>
                  <a:lnTo>
                    <a:pt x="143" y="106"/>
                  </a:lnTo>
                  <a:lnTo>
                    <a:pt x="143" y="106"/>
                  </a:lnTo>
                  <a:lnTo>
                    <a:pt x="143" y="106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113" y="89"/>
                  </a:lnTo>
                  <a:lnTo>
                    <a:pt x="272" y="81"/>
                  </a:lnTo>
                  <a:lnTo>
                    <a:pt x="158" y="64"/>
                  </a:lnTo>
                  <a:lnTo>
                    <a:pt x="209" y="38"/>
                  </a:lnTo>
                  <a:lnTo>
                    <a:pt x="257" y="55"/>
                  </a:lnTo>
                  <a:lnTo>
                    <a:pt x="312" y="85"/>
                  </a:lnTo>
                  <a:lnTo>
                    <a:pt x="286" y="41"/>
                  </a:lnTo>
                  <a:lnTo>
                    <a:pt x="240" y="17"/>
                  </a:lnTo>
                  <a:lnTo>
                    <a:pt x="97" y="36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25" y="39"/>
                  </a:lnTo>
                  <a:lnTo>
                    <a:pt x="8" y="0"/>
                  </a:lnTo>
                  <a:lnTo>
                    <a:pt x="0" y="38"/>
                  </a:lnTo>
                  <a:lnTo>
                    <a:pt x="23" y="83"/>
                  </a:lnTo>
                  <a:lnTo>
                    <a:pt x="36" y="114"/>
                  </a:lnTo>
                  <a:lnTo>
                    <a:pt x="27" y="176"/>
                  </a:lnTo>
                  <a:lnTo>
                    <a:pt x="14" y="292"/>
                  </a:lnTo>
                  <a:lnTo>
                    <a:pt x="29" y="334"/>
                  </a:lnTo>
                  <a:lnTo>
                    <a:pt x="19" y="380"/>
                  </a:lnTo>
                  <a:lnTo>
                    <a:pt x="95" y="334"/>
                  </a:lnTo>
                  <a:lnTo>
                    <a:pt x="95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39" name="Freeform 55"/>
            <p:cNvSpPr>
              <a:spLocks/>
            </p:cNvSpPr>
            <p:nvPr/>
          </p:nvSpPr>
          <p:spPr bwMode="auto">
            <a:xfrm>
              <a:off x="3737" y="1848"/>
              <a:ext cx="88" cy="47"/>
            </a:xfrm>
            <a:custGeom>
              <a:avLst/>
              <a:gdLst>
                <a:gd name="T0" fmla="*/ 0 w 175"/>
                <a:gd name="T1" fmla="*/ 0 h 93"/>
                <a:gd name="T2" fmla="*/ 175 w 175"/>
                <a:gd name="T3" fmla="*/ 93 h 93"/>
                <a:gd name="T4" fmla="*/ 4 w 175"/>
                <a:gd name="T5" fmla="*/ 46 h 93"/>
                <a:gd name="T6" fmla="*/ 0 w 175"/>
                <a:gd name="T7" fmla="*/ 0 h 93"/>
                <a:gd name="T8" fmla="*/ 0 w 17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93">
                  <a:moveTo>
                    <a:pt x="0" y="0"/>
                  </a:moveTo>
                  <a:lnTo>
                    <a:pt x="175" y="93"/>
                  </a:lnTo>
                  <a:lnTo>
                    <a:pt x="4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40" name="Freeform 56"/>
            <p:cNvSpPr>
              <a:spLocks/>
            </p:cNvSpPr>
            <p:nvPr/>
          </p:nvSpPr>
          <p:spPr bwMode="auto">
            <a:xfrm>
              <a:off x="3521" y="2800"/>
              <a:ext cx="51" cy="251"/>
            </a:xfrm>
            <a:custGeom>
              <a:avLst/>
              <a:gdLst>
                <a:gd name="T0" fmla="*/ 73 w 103"/>
                <a:gd name="T1" fmla="*/ 197 h 502"/>
                <a:gd name="T2" fmla="*/ 50 w 103"/>
                <a:gd name="T3" fmla="*/ 502 h 502"/>
                <a:gd name="T4" fmla="*/ 0 w 103"/>
                <a:gd name="T5" fmla="*/ 494 h 502"/>
                <a:gd name="T6" fmla="*/ 103 w 103"/>
                <a:gd name="T7" fmla="*/ 0 h 502"/>
                <a:gd name="T8" fmla="*/ 73 w 103"/>
                <a:gd name="T9" fmla="*/ 197 h 502"/>
                <a:gd name="T10" fmla="*/ 73 w 103"/>
                <a:gd name="T11" fmla="*/ 197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502">
                  <a:moveTo>
                    <a:pt x="73" y="197"/>
                  </a:moveTo>
                  <a:lnTo>
                    <a:pt x="50" y="502"/>
                  </a:lnTo>
                  <a:lnTo>
                    <a:pt x="0" y="494"/>
                  </a:lnTo>
                  <a:lnTo>
                    <a:pt x="103" y="0"/>
                  </a:lnTo>
                  <a:lnTo>
                    <a:pt x="73" y="197"/>
                  </a:lnTo>
                  <a:lnTo>
                    <a:pt x="73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41" name="Freeform 57"/>
            <p:cNvSpPr>
              <a:spLocks/>
            </p:cNvSpPr>
            <p:nvPr/>
          </p:nvSpPr>
          <p:spPr bwMode="auto">
            <a:xfrm>
              <a:off x="3328" y="2196"/>
              <a:ext cx="976" cy="1024"/>
            </a:xfrm>
            <a:custGeom>
              <a:avLst/>
              <a:gdLst>
                <a:gd name="T0" fmla="*/ 1778 w 1953"/>
                <a:gd name="T1" fmla="*/ 2048 h 2048"/>
                <a:gd name="T2" fmla="*/ 1778 w 1953"/>
                <a:gd name="T3" fmla="*/ 2048 h 2048"/>
                <a:gd name="T4" fmla="*/ 1778 w 1953"/>
                <a:gd name="T5" fmla="*/ 2046 h 2048"/>
                <a:gd name="T6" fmla="*/ 1780 w 1953"/>
                <a:gd name="T7" fmla="*/ 2031 h 2048"/>
                <a:gd name="T8" fmla="*/ 1782 w 1953"/>
                <a:gd name="T9" fmla="*/ 2002 h 2048"/>
                <a:gd name="T10" fmla="*/ 1784 w 1953"/>
                <a:gd name="T11" fmla="*/ 1999 h 2048"/>
                <a:gd name="T12" fmla="*/ 1786 w 1953"/>
                <a:gd name="T13" fmla="*/ 1964 h 2048"/>
                <a:gd name="T14" fmla="*/ 1788 w 1953"/>
                <a:gd name="T15" fmla="*/ 1947 h 2048"/>
                <a:gd name="T16" fmla="*/ 1791 w 1953"/>
                <a:gd name="T17" fmla="*/ 1909 h 2048"/>
                <a:gd name="T18" fmla="*/ 1793 w 1953"/>
                <a:gd name="T19" fmla="*/ 1896 h 2048"/>
                <a:gd name="T20" fmla="*/ 1797 w 1953"/>
                <a:gd name="T21" fmla="*/ 1864 h 2048"/>
                <a:gd name="T22" fmla="*/ 1797 w 1953"/>
                <a:gd name="T23" fmla="*/ 1860 h 2048"/>
                <a:gd name="T24" fmla="*/ 1799 w 1953"/>
                <a:gd name="T25" fmla="*/ 1856 h 2048"/>
                <a:gd name="T26" fmla="*/ 1826 w 1953"/>
                <a:gd name="T27" fmla="*/ 1656 h 2048"/>
                <a:gd name="T28" fmla="*/ 1894 w 1953"/>
                <a:gd name="T29" fmla="*/ 1343 h 2048"/>
                <a:gd name="T30" fmla="*/ 1953 w 1953"/>
                <a:gd name="T31" fmla="*/ 668 h 2048"/>
                <a:gd name="T32" fmla="*/ 1322 w 1953"/>
                <a:gd name="T33" fmla="*/ 67 h 2048"/>
                <a:gd name="T34" fmla="*/ 1299 w 1953"/>
                <a:gd name="T35" fmla="*/ 59 h 2048"/>
                <a:gd name="T36" fmla="*/ 1565 w 1953"/>
                <a:gd name="T37" fmla="*/ 601 h 2048"/>
                <a:gd name="T38" fmla="*/ 1512 w 1953"/>
                <a:gd name="T39" fmla="*/ 884 h 2048"/>
                <a:gd name="T40" fmla="*/ 1765 w 1953"/>
                <a:gd name="T41" fmla="*/ 447 h 2048"/>
                <a:gd name="T42" fmla="*/ 1751 w 1953"/>
                <a:gd name="T43" fmla="*/ 1527 h 2048"/>
                <a:gd name="T44" fmla="*/ 1373 w 1953"/>
                <a:gd name="T45" fmla="*/ 1548 h 2048"/>
                <a:gd name="T46" fmla="*/ 1535 w 1953"/>
                <a:gd name="T47" fmla="*/ 1647 h 2048"/>
                <a:gd name="T48" fmla="*/ 1687 w 1953"/>
                <a:gd name="T49" fmla="*/ 1812 h 2048"/>
                <a:gd name="T50" fmla="*/ 1687 w 1953"/>
                <a:gd name="T51" fmla="*/ 1818 h 2048"/>
                <a:gd name="T52" fmla="*/ 1687 w 1953"/>
                <a:gd name="T53" fmla="*/ 1829 h 2048"/>
                <a:gd name="T54" fmla="*/ 1687 w 1953"/>
                <a:gd name="T55" fmla="*/ 1837 h 2048"/>
                <a:gd name="T56" fmla="*/ 1687 w 1953"/>
                <a:gd name="T57" fmla="*/ 1841 h 2048"/>
                <a:gd name="T58" fmla="*/ 1687 w 1953"/>
                <a:gd name="T59" fmla="*/ 1852 h 2048"/>
                <a:gd name="T60" fmla="*/ 1689 w 1953"/>
                <a:gd name="T61" fmla="*/ 1881 h 2048"/>
                <a:gd name="T62" fmla="*/ 1691 w 1953"/>
                <a:gd name="T63" fmla="*/ 1915 h 2048"/>
                <a:gd name="T64" fmla="*/ 1691 w 1953"/>
                <a:gd name="T65" fmla="*/ 1932 h 2048"/>
                <a:gd name="T66" fmla="*/ 1693 w 1953"/>
                <a:gd name="T67" fmla="*/ 1955 h 2048"/>
                <a:gd name="T68" fmla="*/ 1693 w 1953"/>
                <a:gd name="T69" fmla="*/ 1970 h 2048"/>
                <a:gd name="T70" fmla="*/ 1628 w 1953"/>
                <a:gd name="T71" fmla="*/ 1833 h 2048"/>
                <a:gd name="T72" fmla="*/ 1443 w 1953"/>
                <a:gd name="T73" fmla="*/ 1736 h 2048"/>
                <a:gd name="T74" fmla="*/ 1459 w 1953"/>
                <a:gd name="T75" fmla="*/ 1824 h 2048"/>
                <a:gd name="T76" fmla="*/ 1103 w 1953"/>
                <a:gd name="T77" fmla="*/ 1556 h 2048"/>
                <a:gd name="T78" fmla="*/ 1021 w 1953"/>
                <a:gd name="T79" fmla="*/ 1810 h 2048"/>
                <a:gd name="T80" fmla="*/ 1056 w 1953"/>
                <a:gd name="T81" fmla="*/ 1691 h 2048"/>
                <a:gd name="T82" fmla="*/ 907 w 1953"/>
                <a:gd name="T83" fmla="*/ 1780 h 2048"/>
                <a:gd name="T84" fmla="*/ 953 w 1953"/>
                <a:gd name="T85" fmla="*/ 1839 h 2048"/>
                <a:gd name="T86" fmla="*/ 746 w 1953"/>
                <a:gd name="T87" fmla="*/ 1633 h 2048"/>
                <a:gd name="T88" fmla="*/ 474 w 1953"/>
                <a:gd name="T89" fmla="*/ 1386 h 2048"/>
                <a:gd name="T90" fmla="*/ 624 w 1953"/>
                <a:gd name="T91" fmla="*/ 1633 h 2048"/>
                <a:gd name="T92" fmla="*/ 462 w 1953"/>
                <a:gd name="T93" fmla="*/ 1715 h 2048"/>
                <a:gd name="T94" fmla="*/ 432 w 1953"/>
                <a:gd name="T95" fmla="*/ 1770 h 2048"/>
                <a:gd name="T96" fmla="*/ 168 w 1953"/>
                <a:gd name="T97" fmla="*/ 1691 h 2048"/>
                <a:gd name="T98" fmla="*/ 238 w 1953"/>
                <a:gd name="T99" fmla="*/ 1662 h 2048"/>
                <a:gd name="T100" fmla="*/ 105 w 1953"/>
                <a:gd name="T101" fmla="*/ 1691 h 2048"/>
                <a:gd name="T102" fmla="*/ 54 w 1953"/>
                <a:gd name="T103" fmla="*/ 1696 h 2048"/>
                <a:gd name="T104" fmla="*/ 307 w 1953"/>
                <a:gd name="T105" fmla="*/ 1864 h 2048"/>
                <a:gd name="T106" fmla="*/ 253 w 1953"/>
                <a:gd name="T107" fmla="*/ 1900 h 2048"/>
                <a:gd name="T108" fmla="*/ 82 w 1953"/>
                <a:gd name="T109" fmla="*/ 1879 h 2048"/>
                <a:gd name="T110" fmla="*/ 40 w 1953"/>
                <a:gd name="T111" fmla="*/ 1749 h 2048"/>
                <a:gd name="T112" fmla="*/ 0 w 1953"/>
                <a:gd name="T113" fmla="*/ 1770 h 2048"/>
                <a:gd name="T114" fmla="*/ 46 w 1953"/>
                <a:gd name="T115" fmla="*/ 1869 h 2048"/>
                <a:gd name="T116" fmla="*/ 31 w 1953"/>
                <a:gd name="T117" fmla="*/ 190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53" h="2048">
                  <a:moveTo>
                    <a:pt x="185" y="2046"/>
                  </a:moveTo>
                  <a:lnTo>
                    <a:pt x="1778" y="2048"/>
                  </a:lnTo>
                  <a:lnTo>
                    <a:pt x="1778" y="2048"/>
                  </a:lnTo>
                  <a:lnTo>
                    <a:pt x="1778" y="2048"/>
                  </a:lnTo>
                  <a:lnTo>
                    <a:pt x="1778" y="2048"/>
                  </a:lnTo>
                  <a:lnTo>
                    <a:pt x="1778" y="2048"/>
                  </a:lnTo>
                  <a:lnTo>
                    <a:pt x="1778" y="2046"/>
                  </a:lnTo>
                  <a:lnTo>
                    <a:pt x="1778" y="2046"/>
                  </a:lnTo>
                  <a:lnTo>
                    <a:pt x="1778" y="2046"/>
                  </a:lnTo>
                  <a:lnTo>
                    <a:pt x="1778" y="2044"/>
                  </a:lnTo>
                  <a:lnTo>
                    <a:pt x="1778" y="2038"/>
                  </a:lnTo>
                  <a:lnTo>
                    <a:pt x="1780" y="2031"/>
                  </a:lnTo>
                  <a:lnTo>
                    <a:pt x="1782" y="2014"/>
                  </a:lnTo>
                  <a:lnTo>
                    <a:pt x="1782" y="2006"/>
                  </a:lnTo>
                  <a:lnTo>
                    <a:pt x="1782" y="2002"/>
                  </a:lnTo>
                  <a:lnTo>
                    <a:pt x="1784" y="2000"/>
                  </a:lnTo>
                  <a:lnTo>
                    <a:pt x="1784" y="1999"/>
                  </a:lnTo>
                  <a:lnTo>
                    <a:pt x="1784" y="1999"/>
                  </a:lnTo>
                  <a:lnTo>
                    <a:pt x="1784" y="1989"/>
                  </a:lnTo>
                  <a:lnTo>
                    <a:pt x="1786" y="1981"/>
                  </a:lnTo>
                  <a:lnTo>
                    <a:pt x="1786" y="1964"/>
                  </a:lnTo>
                  <a:lnTo>
                    <a:pt x="1788" y="1955"/>
                  </a:lnTo>
                  <a:lnTo>
                    <a:pt x="1788" y="1951"/>
                  </a:lnTo>
                  <a:lnTo>
                    <a:pt x="1788" y="1947"/>
                  </a:lnTo>
                  <a:lnTo>
                    <a:pt x="1789" y="1930"/>
                  </a:lnTo>
                  <a:lnTo>
                    <a:pt x="1791" y="1913"/>
                  </a:lnTo>
                  <a:lnTo>
                    <a:pt x="1791" y="1909"/>
                  </a:lnTo>
                  <a:lnTo>
                    <a:pt x="1793" y="1905"/>
                  </a:lnTo>
                  <a:lnTo>
                    <a:pt x="1793" y="1902"/>
                  </a:lnTo>
                  <a:lnTo>
                    <a:pt x="1793" y="1896"/>
                  </a:lnTo>
                  <a:lnTo>
                    <a:pt x="1795" y="1881"/>
                  </a:lnTo>
                  <a:lnTo>
                    <a:pt x="1795" y="1871"/>
                  </a:lnTo>
                  <a:lnTo>
                    <a:pt x="1797" y="1864"/>
                  </a:lnTo>
                  <a:lnTo>
                    <a:pt x="1797" y="1862"/>
                  </a:lnTo>
                  <a:lnTo>
                    <a:pt x="1797" y="1862"/>
                  </a:lnTo>
                  <a:lnTo>
                    <a:pt x="1797" y="1860"/>
                  </a:lnTo>
                  <a:lnTo>
                    <a:pt x="1797" y="1858"/>
                  </a:lnTo>
                  <a:lnTo>
                    <a:pt x="1797" y="1856"/>
                  </a:lnTo>
                  <a:lnTo>
                    <a:pt x="1799" y="1856"/>
                  </a:lnTo>
                  <a:lnTo>
                    <a:pt x="1799" y="1846"/>
                  </a:lnTo>
                  <a:lnTo>
                    <a:pt x="1807" y="1780"/>
                  </a:lnTo>
                  <a:lnTo>
                    <a:pt x="1826" y="1656"/>
                  </a:lnTo>
                  <a:lnTo>
                    <a:pt x="1888" y="1525"/>
                  </a:lnTo>
                  <a:lnTo>
                    <a:pt x="1866" y="1459"/>
                  </a:lnTo>
                  <a:lnTo>
                    <a:pt x="1894" y="1343"/>
                  </a:lnTo>
                  <a:lnTo>
                    <a:pt x="1883" y="1202"/>
                  </a:lnTo>
                  <a:lnTo>
                    <a:pt x="1932" y="1046"/>
                  </a:lnTo>
                  <a:lnTo>
                    <a:pt x="1953" y="668"/>
                  </a:lnTo>
                  <a:lnTo>
                    <a:pt x="1801" y="377"/>
                  </a:lnTo>
                  <a:lnTo>
                    <a:pt x="1518" y="223"/>
                  </a:lnTo>
                  <a:lnTo>
                    <a:pt x="1322" y="67"/>
                  </a:lnTo>
                  <a:lnTo>
                    <a:pt x="1291" y="34"/>
                  </a:lnTo>
                  <a:lnTo>
                    <a:pt x="1194" y="0"/>
                  </a:lnTo>
                  <a:lnTo>
                    <a:pt x="1299" y="59"/>
                  </a:lnTo>
                  <a:lnTo>
                    <a:pt x="1329" y="156"/>
                  </a:lnTo>
                  <a:lnTo>
                    <a:pt x="1542" y="312"/>
                  </a:lnTo>
                  <a:lnTo>
                    <a:pt x="1565" y="601"/>
                  </a:lnTo>
                  <a:lnTo>
                    <a:pt x="1367" y="1105"/>
                  </a:lnTo>
                  <a:lnTo>
                    <a:pt x="1459" y="920"/>
                  </a:lnTo>
                  <a:lnTo>
                    <a:pt x="1512" y="884"/>
                  </a:lnTo>
                  <a:lnTo>
                    <a:pt x="1679" y="563"/>
                  </a:lnTo>
                  <a:lnTo>
                    <a:pt x="1649" y="361"/>
                  </a:lnTo>
                  <a:lnTo>
                    <a:pt x="1765" y="447"/>
                  </a:lnTo>
                  <a:lnTo>
                    <a:pt x="1827" y="749"/>
                  </a:lnTo>
                  <a:lnTo>
                    <a:pt x="1673" y="1209"/>
                  </a:lnTo>
                  <a:lnTo>
                    <a:pt x="1751" y="1527"/>
                  </a:lnTo>
                  <a:lnTo>
                    <a:pt x="1710" y="1656"/>
                  </a:lnTo>
                  <a:lnTo>
                    <a:pt x="1480" y="1601"/>
                  </a:lnTo>
                  <a:lnTo>
                    <a:pt x="1373" y="1548"/>
                  </a:lnTo>
                  <a:lnTo>
                    <a:pt x="1270" y="1556"/>
                  </a:lnTo>
                  <a:lnTo>
                    <a:pt x="1367" y="1556"/>
                  </a:lnTo>
                  <a:lnTo>
                    <a:pt x="1535" y="1647"/>
                  </a:lnTo>
                  <a:lnTo>
                    <a:pt x="1558" y="1708"/>
                  </a:lnTo>
                  <a:lnTo>
                    <a:pt x="1675" y="1780"/>
                  </a:lnTo>
                  <a:lnTo>
                    <a:pt x="1687" y="1812"/>
                  </a:lnTo>
                  <a:lnTo>
                    <a:pt x="1687" y="1814"/>
                  </a:lnTo>
                  <a:lnTo>
                    <a:pt x="1687" y="1816"/>
                  </a:lnTo>
                  <a:lnTo>
                    <a:pt x="1687" y="1818"/>
                  </a:lnTo>
                  <a:lnTo>
                    <a:pt x="1687" y="1826"/>
                  </a:lnTo>
                  <a:lnTo>
                    <a:pt x="1687" y="1827"/>
                  </a:lnTo>
                  <a:lnTo>
                    <a:pt x="1687" y="1829"/>
                  </a:lnTo>
                  <a:lnTo>
                    <a:pt x="1687" y="1831"/>
                  </a:lnTo>
                  <a:lnTo>
                    <a:pt x="1687" y="1835"/>
                  </a:lnTo>
                  <a:lnTo>
                    <a:pt x="1687" y="1837"/>
                  </a:lnTo>
                  <a:lnTo>
                    <a:pt x="1687" y="1837"/>
                  </a:lnTo>
                  <a:lnTo>
                    <a:pt x="1687" y="1839"/>
                  </a:lnTo>
                  <a:lnTo>
                    <a:pt x="1687" y="1841"/>
                  </a:lnTo>
                  <a:lnTo>
                    <a:pt x="1687" y="1845"/>
                  </a:lnTo>
                  <a:lnTo>
                    <a:pt x="1687" y="1848"/>
                  </a:lnTo>
                  <a:lnTo>
                    <a:pt x="1687" y="1852"/>
                  </a:lnTo>
                  <a:lnTo>
                    <a:pt x="1689" y="1860"/>
                  </a:lnTo>
                  <a:lnTo>
                    <a:pt x="1689" y="1865"/>
                  </a:lnTo>
                  <a:lnTo>
                    <a:pt x="1689" y="1881"/>
                  </a:lnTo>
                  <a:lnTo>
                    <a:pt x="1689" y="1894"/>
                  </a:lnTo>
                  <a:lnTo>
                    <a:pt x="1691" y="1907"/>
                  </a:lnTo>
                  <a:lnTo>
                    <a:pt x="1691" y="1915"/>
                  </a:lnTo>
                  <a:lnTo>
                    <a:pt x="1691" y="1921"/>
                  </a:lnTo>
                  <a:lnTo>
                    <a:pt x="1691" y="1926"/>
                  </a:lnTo>
                  <a:lnTo>
                    <a:pt x="1691" y="1932"/>
                  </a:lnTo>
                  <a:lnTo>
                    <a:pt x="1691" y="1938"/>
                  </a:lnTo>
                  <a:lnTo>
                    <a:pt x="1691" y="1943"/>
                  </a:lnTo>
                  <a:lnTo>
                    <a:pt x="1693" y="1955"/>
                  </a:lnTo>
                  <a:lnTo>
                    <a:pt x="1693" y="1959"/>
                  </a:lnTo>
                  <a:lnTo>
                    <a:pt x="1693" y="1962"/>
                  </a:lnTo>
                  <a:lnTo>
                    <a:pt x="1693" y="1970"/>
                  </a:lnTo>
                  <a:lnTo>
                    <a:pt x="1693" y="1976"/>
                  </a:lnTo>
                  <a:lnTo>
                    <a:pt x="1693" y="1980"/>
                  </a:lnTo>
                  <a:lnTo>
                    <a:pt x="1628" y="1833"/>
                  </a:lnTo>
                  <a:lnTo>
                    <a:pt x="1466" y="1721"/>
                  </a:lnTo>
                  <a:lnTo>
                    <a:pt x="1183" y="1685"/>
                  </a:lnTo>
                  <a:lnTo>
                    <a:pt x="1443" y="1736"/>
                  </a:lnTo>
                  <a:lnTo>
                    <a:pt x="1523" y="1824"/>
                  </a:lnTo>
                  <a:lnTo>
                    <a:pt x="1523" y="1907"/>
                  </a:lnTo>
                  <a:lnTo>
                    <a:pt x="1459" y="1824"/>
                  </a:lnTo>
                  <a:lnTo>
                    <a:pt x="1231" y="1749"/>
                  </a:lnTo>
                  <a:lnTo>
                    <a:pt x="1103" y="1656"/>
                  </a:lnTo>
                  <a:lnTo>
                    <a:pt x="1103" y="1556"/>
                  </a:lnTo>
                  <a:lnTo>
                    <a:pt x="1073" y="1670"/>
                  </a:lnTo>
                  <a:lnTo>
                    <a:pt x="1113" y="1708"/>
                  </a:lnTo>
                  <a:lnTo>
                    <a:pt x="1021" y="1810"/>
                  </a:lnTo>
                  <a:lnTo>
                    <a:pt x="968" y="1780"/>
                  </a:lnTo>
                  <a:lnTo>
                    <a:pt x="968" y="1715"/>
                  </a:lnTo>
                  <a:lnTo>
                    <a:pt x="1056" y="1691"/>
                  </a:lnTo>
                  <a:lnTo>
                    <a:pt x="953" y="1691"/>
                  </a:lnTo>
                  <a:lnTo>
                    <a:pt x="907" y="1780"/>
                  </a:lnTo>
                  <a:lnTo>
                    <a:pt x="907" y="1780"/>
                  </a:lnTo>
                  <a:lnTo>
                    <a:pt x="907" y="1780"/>
                  </a:lnTo>
                  <a:lnTo>
                    <a:pt x="953" y="1721"/>
                  </a:lnTo>
                  <a:lnTo>
                    <a:pt x="953" y="1839"/>
                  </a:lnTo>
                  <a:lnTo>
                    <a:pt x="769" y="1770"/>
                  </a:lnTo>
                  <a:lnTo>
                    <a:pt x="746" y="1721"/>
                  </a:lnTo>
                  <a:lnTo>
                    <a:pt x="746" y="1633"/>
                  </a:lnTo>
                  <a:lnTo>
                    <a:pt x="704" y="1542"/>
                  </a:lnTo>
                  <a:lnTo>
                    <a:pt x="624" y="1485"/>
                  </a:lnTo>
                  <a:lnTo>
                    <a:pt x="474" y="1386"/>
                  </a:lnTo>
                  <a:lnTo>
                    <a:pt x="495" y="1432"/>
                  </a:lnTo>
                  <a:lnTo>
                    <a:pt x="601" y="1529"/>
                  </a:lnTo>
                  <a:lnTo>
                    <a:pt x="624" y="1633"/>
                  </a:lnTo>
                  <a:lnTo>
                    <a:pt x="607" y="1670"/>
                  </a:lnTo>
                  <a:lnTo>
                    <a:pt x="527" y="1708"/>
                  </a:lnTo>
                  <a:lnTo>
                    <a:pt x="462" y="1715"/>
                  </a:lnTo>
                  <a:lnTo>
                    <a:pt x="278" y="1670"/>
                  </a:lnTo>
                  <a:lnTo>
                    <a:pt x="440" y="1721"/>
                  </a:lnTo>
                  <a:lnTo>
                    <a:pt x="432" y="1770"/>
                  </a:lnTo>
                  <a:lnTo>
                    <a:pt x="392" y="1795"/>
                  </a:lnTo>
                  <a:lnTo>
                    <a:pt x="181" y="1708"/>
                  </a:lnTo>
                  <a:lnTo>
                    <a:pt x="168" y="1691"/>
                  </a:lnTo>
                  <a:lnTo>
                    <a:pt x="168" y="1691"/>
                  </a:lnTo>
                  <a:lnTo>
                    <a:pt x="168" y="1691"/>
                  </a:lnTo>
                  <a:lnTo>
                    <a:pt x="238" y="1662"/>
                  </a:lnTo>
                  <a:lnTo>
                    <a:pt x="192" y="1670"/>
                  </a:lnTo>
                  <a:lnTo>
                    <a:pt x="134" y="1691"/>
                  </a:lnTo>
                  <a:lnTo>
                    <a:pt x="105" y="1691"/>
                  </a:lnTo>
                  <a:lnTo>
                    <a:pt x="54" y="1696"/>
                  </a:lnTo>
                  <a:lnTo>
                    <a:pt x="54" y="1696"/>
                  </a:lnTo>
                  <a:lnTo>
                    <a:pt x="54" y="1696"/>
                  </a:lnTo>
                  <a:lnTo>
                    <a:pt x="111" y="1708"/>
                  </a:lnTo>
                  <a:lnTo>
                    <a:pt x="333" y="1810"/>
                  </a:lnTo>
                  <a:lnTo>
                    <a:pt x="307" y="1864"/>
                  </a:lnTo>
                  <a:lnTo>
                    <a:pt x="261" y="1879"/>
                  </a:lnTo>
                  <a:lnTo>
                    <a:pt x="57" y="1742"/>
                  </a:lnTo>
                  <a:lnTo>
                    <a:pt x="253" y="1900"/>
                  </a:lnTo>
                  <a:lnTo>
                    <a:pt x="253" y="1943"/>
                  </a:lnTo>
                  <a:lnTo>
                    <a:pt x="208" y="1972"/>
                  </a:lnTo>
                  <a:lnTo>
                    <a:pt x="82" y="1879"/>
                  </a:lnTo>
                  <a:lnTo>
                    <a:pt x="31" y="1803"/>
                  </a:lnTo>
                  <a:lnTo>
                    <a:pt x="25" y="1770"/>
                  </a:lnTo>
                  <a:lnTo>
                    <a:pt x="40" y="1749"/>
                  </a:lnTo>
                  <a:lnTo>
                    <a:pt x="40" y="1749"/>
                  </a:lnTo>
                  <a:lnTo>
                    <a:pt x="40" y="1749"/>
                  </a:lnTo>
                  <a:lnTo>
                    <a:pt x="0" y="1770"/>
                  </a:lnTo>
                  <a:lnTo>
                    <a:pt x="40" y="1856"/>
                  </a:lnTo>
                  <a:lnTo>
                    <a:pt x="25" y="1869"/>
                  </a:lnTo>
                  <a:lnTo>
                    <a:pt x="46" y="1869"/>
                  </a:lnTo>
                  <a:lnTo>
                    <a:pt x="202" y="1995"/>
                  </a:lnTo>
                  <a:lnTo>
                    <a:pt x="185" y="2033"/>
                  </a:lnTo>
                  <a:lnTo>
                    <a:pt x="31" y="1900"/>
                  </a:lnTo>
                  <a:lnTo>
                    <a:pt x="185" y="2046"/>
                  </a:lnTo>
                  <a:lnTo>
                    <a:pt x="185" y="20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42" name="Freeform 58"/>
            <p:cNvSpPr>
              <a:spLocks/>
            </p:cNvSpPr>
            <p:nvPr/>
          </p:nvSpPr>
          <p:spPr bwMode="auto">
            <a:xfrm>
              <a:off x="2104" y="2260"/>
              <a:ext cx="157" cy="168"/>
            </a:xfrm>
            <a:custGeom>
              <a:avLst/>
              <a:gdLst>
                <a:gd name="T0" fmla="*/ 239 w 313"/>
                <a:gd name="T1" fmla="*/ 336 h 336"/>
                <a:gd name="T2" fmla="*/ 36 w 313"/>
                <a:gd name="T3" fmla="*/ 97 h 336"/>
                <a:gd name="T4" fmla="*/ 0 w 313"/>
                <a:gd name="T5" fmla="*/ 0 h 336"/>
                <a:gd name="T6" fmla="*/ 38 w 313"/>
                <a:gd name="T7" fmla="*/ 21 h 336"/>
                <a:gd name="T8" fmla="*/ 106 w 313"/>
                <a:gd name="T9" fmla="*/ 64 h 336"/>
                <a:gd name="T10" fmla="*/ 313 w 313"/>
                <a:gd name="T11" fmla="*/ 285 h 336"/>
                <a:gd name="T12" fmla="*/ 313 w 313"/>
                <a:gd name="T13" fmla="*/ 304 h 336"/>
                <a:gd name="T14" fmla="*/ 95 w 313"/>
                <a:gd name="T15" fmla="*/ 81 h 336"/>
                <a:gd name="T16" fmla="*/ 36 w 313"/>
                <a:gd name="T17" fmla="*/ 36 h 336"/>
                <a:gd name="T18" fmla="*/ 60 w 313"/>
                <a:gd name="T19" fmla="*/ 104 h 336"/>
                <a:gd name="T20" fmla="*/ 66 w 313"/>
                <a:gd name="T21" fmla="*/ 81 h 336"/>
                <a:gd name="T22" fmla="*/ 281 w 313"/>
                <a:gd name="T23" fmla="*/ 315 h 336"/>
                <a:gd name="T24" fmla="*/ 256 w 313"/>
                <a:gd name="T25" fmla="*/ 315 h 336"/>
                <a:gd name="T26" fmla="*/ 70 w 313"/>
                <a:gd name="T27" fmla="*/ 106 h 336"/>
                <a:gd name="T28" fmla="*/ 239 w 313"/>
                <a:gd name="T29" fmla="*/ 336 h 336"/>
                <a:gd name="T30" fmla="*/ 239 w 313"/>
                <a:gd name="T3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3" h="336">
                  <a:moveTo>
                    <a:pt x="239" y="336"/>
                  </a:moveTo>
                  <a:lnTo>
                    <a:pt x="36" y="97"/>
                  </a:lnTo>
                  <a:lnTo>
                    <a:pt x="0" y="0"/>
                  </a:lnTo>
                  <a:lnTo>
                    <a:pt x="38" y="21"/>
                  </a:lnTo>
                  <a:lnTo>
                    <a:pt x="106" y="64"/>
                  </a:lnTo>
                  <a:lnTo>
                    <a:pt x="313" y="285"/>
                  </a:lnTo>
                  <a:lnTo>
                    <a:pt x="313" y="304"/>
                  </a:lnTo>
                  <a:lnTo>
                    <a:pt x="95" y="81"/>
                  </a:lnTo>
                  <a:lnTo>
                    <a:pt x="36" y="36"/>
                  </a:lnTo>
                  <a:lnTo>
                    <a:pt x="60" y="104"/>
                  </a:lnTo>
                  <a:lnTo>
                    <a:pt x="66" y="81"/>
                  </a:lnTo>
                  <a:lnTo>
                    <a:pt x="281" y="315"/>
                  </a:lnTo>
                  <a:lnTo>
                    <a:pt x="256" y="315"/>
                  </a:lnTo>
                  <a:lnTo>
                    <a:pt x="70" y="106"/>
                  </a:lnTo>
                  <a:lnTo>
                    <a:pt x="239" y="336"/>
                  </a:lnTo>
                  <a:lnTo>
                    <a:pt x="239" y="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43" name="Freeform 59"/>
            <p:cNvSpPr>
              <a:spLocks/>
            </p:cNvSpPr>
            <p:nvPr/>
          </p:nvSpPr>
          <p:spPr bwMode="auto">
            <a:xfrm>
              <a:off x="3525" y="1958"/>
              <a:ext cx="146" cy="64"/>
            </a:xfrm>
            <a:custGeom>
              <a:avLst/>
              <a:gdLst>
                <a:gd name="T0" fmla="*/ 125 w 291"/>
                <a:gd name="T1" fmla="*/ 57 h 127"/>
                <a:gd name="T2" fmla="*/ 158 w 291"/>
                <a:gd name="T3" fmla="*/ 78 h 127"/>
                <a:gd name="T4" fmla="*/ 194 w 291"/>
                <a:gd name="T5" fmla="*/ 72 h 127"/>
                <a:gd name="T6" fmla="*/ 203 w 291"/>
                <a:gd name="T7" fmla="*/ 25 h 127"/>
                <a:gd name="T8" fmla="*/ 291 w 291"/>
                <a:gd name="T9" fmla="*/ 93 h 127"/>
                <a:gd name="T10" fmla="*/ 215 w 291"/>
                <a:gd name="T11" fmla="*/ 82 h 127"/>
                <a:gd name="T12" fmla="*/ 139 w 291"/>
                <a:gd name="T13" fmla="*/ 127 h 127"/>
                <a:gd name="T14" fmla="*/ 51 w 291"/>
                <a:gd name="T15" fmla="*/ 103 h 127"/>
                <a:gd name="T16" fmla="*/ 0 w 291"/>
                <a:gd name="T17" fmla="*/ 89 h 127"/>
                <a:gd name="T18" fmla="*/ 32 w 291"/>
                <a:gd name="T19" fmla="*/ 0 h 127"/>
                <a:gd name="T20" fmla="*/ 32 w 291"/>
                <a:gd name="T21" fmla="*/ 49 h 127"/>
                <a:gd name="T22" fmla="*/ 70 w 291"/>
                <a:gd name="T23" fmla="*/ 89 h 127"/>
                <a:gd name="T24" fmla="*/ 125 w 291"/>
                <a:gd name="T25" fmla="*/ 57 h 127"/>
                <a:gd name="T26" fmla="*/ 125 w 291"/>
                <a:gd name="T27" fmla="*/ 5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127">
                  <a:moveTo>
                    <a:pt x="125" y="57"/>
                  </a:moveTo>
                  <a:lnTo>
                    <a:pt x="158" y="78"/>
                  </a:lnTo>
                  <a:lnTo>
                    <a:pt x="194" y="72"/>
                  </a:lnTo>
                  <a:lnTo>
                    <a:pt x="203" y="25"/>
                  </a:lnTo>
                  <a:lnTo>
                    <a:pt x="291" y="93"/>
                  </a:lnTo>
                  <a:lnTo>
                    <a:pt x="215" y="82"/>
                  </a:lnTo>
                  <a:lnTo>
                    <a:pt x="139" y="127"/>
                  </a:lnTo>
                  <a:lnTo>
                    <a:pt x="51" y="103"/>
                  </a:lnTo>
                  <a:lnTo>
                    <a:pt x="0" y="89"/>
                  </a:lnTo>
                  <a:lnTo>
                    <a:pt x="32" y="0"/>
                  </a:lnTo>
                  <a:lnTo>
                    <a:pt x="32" y="49"/>
                  </a:lnTo>
                  <a:lnTo>
                    <a:pt x="70" y="89"/>
                  </a:lnTo>
                  <a:lnTo>
                    <a:pt x="125" y="57"/>
                  </a:lnTo>
                  <a:lnTo>
                    <a:pt x="12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44" name="Freeform 60"/>
            <p:cNvSpPr>
              <a:spLocks/>
            </p:cNvSpPr>
            <p:nvPr/>
          </p:nvSpPr>
          <p:spPr bwMode="auto">
            <a:xfrm>
              <a:off x="3520" y="2030"/>
              <a:ext cx="176" cy="44"/>
            </a:xfrm>
            <a:custGeom>
              <a:avLst/>
              <a:gdLst>
                <a:gd name="T0" fmla="*/ 164 w 352"/>
                <a:gd name="T1" fmla="*/ 19 h 90"/>
                <a:gd name="T2" fmla="*/ 240 w 352"/>
                <a:gd name="T3" fmla="*/ 27 h 90"/>
                <a:gd name="T4" fmla="*/ 282 w 352"/>
                <a:gd name="T5" fmla="*/ 33 h 90"/>
                <a:gd name="T6" fmla="*/ 278 w 352"/>
                <a:gd name="T7" fmla="*/ 0 h 90"/>
                <a:gd name="T8" fmla="*/ 352 w 352"/>
                <a:gd name="T9" fmla="*/ 56 h 90"/>
                <a:gd name="T10" fmla="*/ 272 w 352"/>
                <a:gd name="T11" fmla="*/ 59 h 90"/>
                <a:gd name="T12" fmla="*/ 147 w 352"/>
                <a:gd name="T13" fmla="*/ 58 h 90"/>
                <a:gd name="T14" fmla="*/ 118 w 352"/>
                <a:gd name="T15" fmla="*/ 63 h 90"/>
                <a:gd name="T16" fmla="*/ 96 w 352"/>
                <a:gd name="T17" fmla="*/ 50 h 90"/>
                <a:gd name="T18" fmla="*/ 40 w 352"/>
                <a:gd name="T19" fmla="*/ 63 h 90"/>
                <a:gd name="T20" fmla="*/ 0 w 352"/>
                <a:gd name="T21" fmla="*/ 90 h 90"/>
                <a:gd name="T22" fmla="*/ 33 w 352"/>
                <a:gd name="T23" fmla="*/ 8 h 90"/>
                <a:gd name="T24" fmla="*/ 42 w 352"/>
                <a:gd name="T25" fmla="*/ 42 h 90"/>
                <a:gd name="T26" fmla="*/ 80 w 352"/>
                <a:gd name="T27" fmla="*/ 25 h 90"/>
                <a:gd name="T28" fmla="*/ 124 w 352"/>
                <a:gd name="T29" fmla="*/ 33 h 90"/>
                <a:gd name="T30" fmla="*/ 164 w 352"/>
                <a:gd name="T31" fmla="*/ 19 h 90"/>
                <a:gd name="T32" fmla="*/ 164 w 352"/>
                <a:gd name="T33" fmla="*/ 1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2" h="90">
                  <a:moveTo>
                    <a:pt x="164" y="19"/>
                  </a:moveTo>
                  <a:lnTo>
                    <a:pt x="240" y="27"/>
                  </a:lnTo>
                  <a:lnTo>
                    <a:pt x="282" y="33"/>
                  </a:lnTo>
                  <a:lnTo>
                    <a:pt x="278" y="0"/>
                  </a:lnTo>
                  <a:lnTo>
                    <a:pt x="352" y="56"/>
                  </a:lnTo>
                  <a:lnTo>
                    <a:pt x="272" y="59"/>
                  </a:lnTo>
                  <a:lnTo>
                    <a:pt x="147" y="58"/>
                  </a:lnTo>
                  <a:lnTo>
                    <a:pt x="118" y="63"/>
                  </a:lnTo>
                  <a:lnTo>
                    <a:pt x="96" y="50"/>
                  </a:lnTo>
                  <a:lnTo>
                    <a:pt x="40" y="63"/>
                  </a:lnTo>
                  <a:lnTo>
                    <a:pt x="0" y="90"/>
                  </a:lnTo>
                  <a:lnTo>
                    <a:pt x="33" y="8"/>
                  </a:lnTo>
                  <a:lnTo>
                    <a:pt x="42" y="42"/>
                  </a:lnTo>
                  <a:lnTo>
                    <a:pt x="80" y="25"/>
                  </a:lnTo>
                  <a:lnTo>
                    <a:pt x="124" y="33"/>
                  </a:lnTo>
                  <a:lnTo>
                    <a:pt x="164" y="19"/>
                  </a:lnTo>
                  <a:lnTo>
                    <a:pt x="16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45" name="Freeform 61"/>
            <p:cNvSpPr>
              <a:spLocks/>
            </p:cNvSpPr>
            <p:nvPr/>
          </p:nvSpPr>
          <p:spPr bwMode="auto">
            <a:xfrm>
              <a:off x="3508" y="1604"/>
              <a:ext cx="272" cy="121"/>
            </a:xfrm>
            <a:custGeom>
              <a:avLst/>
              <a:gdLst>
                <a:gd name="T0" fmla="*/ 17 w 543"/>
                <a:gd name="T1" fmla="*/ 131 h 241"/>
                <a:gd name="T2" fmla="*/ 222 w 543"/>
                <a:gd name="T3" fmla="*/ 159 h 241"/>
                <a:gd name="T4" fmla="*/ 355 w 543"/>
                <a:gd name="T5" fmla="*/ 159 h 241"/>
                <a:gd name="T6" fmla="*/ 300 w 543"/>
                <a:gd name="T7" fmla="*/ 121 h 241"/>
                <a:gd name="T8" fmla="*/ 401 w 543"/>
                <a:gd name="T9" fmla="*/ 167 h 241"/>
                <a:gd name="T10" fmla="*/ 543 w 543"/>
                <a:gd name="T11" fmla="*/ 241 h 241"/>
                <a:gd name="T12" fmla="*/ 456 w 543"/>
                <a:gd name="T13" fmla="*/ 72 h 241"/>
                <a:gd name="T14" fmla="*/ 296 w 543"/>
                <a:gd name="T15" fmla="*/ 0 h 241"/>
                <a:gd name="T16" fmla="*/ 163 w 543"/>
                <a:gd name="T17" fmla="*/ 26 h 241"/>
                <a:gd name="T18" fmla="*/ 0 w 543"/>
                <a:gd name="T19" fmla="*/ 81 h 241"/>
                <a:gd name="T20" fmla="*/ 17 w 543"/>
                <a:gd name="T21" fmla="*/ 131 h 241"/>
                <a:gd name="T22" fmla="*/ 17 w 543"/>
                <a:gd name="T23" fmla="*/ 13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3" h="241">
                  <a:moveTo>
                    <a:pt x="17" y="131"/>
                  </a:moveTo>
                  <a:lnTo>
                    <a:pt x="222" y="159"/>
                  </a:lnTo>
                  <a:lnTo>
                    <a:pt x="355" y="159"/>
                  </a:lnTo>
                  <a:lnTo>
                    <a:pt x="300" y="121"/>
                  </a:lnTo>
                  <a:lnTo>
                    <a:pt x="401" y="167"/>
                  </a:lnTo>
                  <a:lnTo>
                    <a:pt x="543" y="241"/>
                  </a:lnTo>
                  <a:lnTo>
                    <a:pt x="456" y="72"/>
                  </a:lnTo>
                  <a:lnTo>
                    <a:pt x="296" y="0"/>
                  </a:lnTo>
                  <a:lnTo>
                    <a:pt x="163" y="26"/>
                  </a:lnTo>
                  <a:lnTo>
                    <a:pt x="0" y="81"/>
                  </a:lnTo>
                  <a:lnTo>
                    <a:pt x="17" y="131"/>
                  </a:lnTo>
                  <a:lnTo>
                    <a:pt x="17" y="13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46" name="Freeform 62"/>
            <p:cNvSpPr>
              <a:spLocks/>
            </p:cNvSpPr>
            <p:nvPr/>
          </p:nvSpPr>
          <p:spPr bwMode="auto">
            <a:xfrm>
              <a:off x="3438" y="1579"/>
              <a:ext cx="440" cy="342"/>
            </a:xfrm>
            <a:custGeom>
              <a:avLst/>
              <a:gdLst>
                <a:gd name="T0" fmla="*/ 97 w 880"/>
                <a:gd name="T1" fmla="*/ 185 h 685"/>
                <a:gd name="T2" fmla="*/ 270 w 880"/>
                <a:gd name="T3" fmla="*/ 219 h 685"/>
                <a:gd name="T4" fmla="*/ 413 w 880"/>
                <a:gd name="T5" fmla="*/ 215 h 685"/>
                <a:gd name="T6" fmla="*/ 173 w 880"/>
                <a:gd name="T7" fmla="*/ 169 h 685"/>
                <a:gd name="T8" fmla="*/ 249 w 880"/>
                <a:gd name="T9" fmla="*/ 166 h 685"/>
                <a:gd name="T10" fmla="*/ 475 w 880"/>
                <a:gd name="T11" fmla="*/ 207 h 685"/>
                <a:gd name="T12" fmla="*/ 418 w 880"/>
                <a:gd name="T13" fmla="*/ 179 h 685"/>
                <a:gd name="T14" fmla="*/ 352 w 880"/>
                <a:gd name="T15" fmla="*/ 149 h 685"/>
                <a:gd name="T16" fmla="*/ 454 w 880"/>
                <a:gd name="T17" fmla="*/ 166 h 685"/>
                <a:gd name="T18" fmla="*/ 420 w 880"/>
                <a:gd name="T19" fmla="*/ 130 h 685"/>
                <a:gd name="T20" fmla="*/ 325 w 880"/>
                <a:gd name="T21" fmla="*/ 109 h 685"/>
                <a:gd name="T22" fmla="*/ 433 w 880"/>
                <a:gd name="T23" fmla="*/ 118 h 685"/>
                <a:gd name="T24" fmla="*/ 388 w 880"/>
                <a:gd name="T25" fmla="*/ 91 h 685"/>
                <a:gd name="T26" fmla="*/ 551 w 880"/>
                <a:gd name="T27" fmla="*/ 118 h 685"/>
                <a:gd name="T28" fmla="*/ 473 w 880"/>
                <a:gd name="T29" fmla="*/ 124 h 685"/>
                <a:gd name="T30" fmla="*/ 561 w 880"/>
                <a:gd name="T31" fmla="*/ 164 h 685"/>
                <a:gd name="T32" fmla="*/ 624 w 880"/>
                <a:gd name="T33" fmla="*/ 225 h 685"/>
                <a:gd name="T34" fmla="*/ 546 w 880"/>
                <a:gd name="T35" fmla="*/ 188 h 685"/>
                <a:gd name="T36" fmla="*/ 635 w 880"/>
                <a:gd name="T37" fmla="*/ 278 h 685"/>
                <a:gd name="T38" fmla="*/ 648 w 880"/>
                <a:gd name="T39" fmla="*/ 337 h 685"/>
                <a:gd name="T40" fmla="*/ 639 w 880"/>
                <a:gd name="T41" fmla="*/ 400 h 685"/>
                <a:gd name="T42" fmla="*/ 724 w 880"/>
                <a:gd name="T43" fmla="*/ 523 h 685"/>
                <a:gd name="T44" fmla="*/ 768 w 880"/>
                <a:gd name="T45" fmla="*/ 685 h 685"/>
                <a:gd name="T46" fmla="*/ 787 w 880"/>
                <a:gd name="T47" fmla="*/ 597 h 685"/>
                <a:gd name="T48" fmla="*/ 823 w 880"/>
                <a:gd name="T49" fmla="*/ 544 h 685"/>
                <a:gd name="T50" fmla="*/ 880 w 880"/>
                <a:gd name="T51" fmla="*/ 529 h 685"/>
                <a:gd name="T52" fmla="*/ 859 w 880"/>
                <a:gd name="T53" fmla="*/ 512 h 685"/>
                <a:gd name="T54" fmla="*/ 838 w 880"/>
                <a:gd name="T55" fmla="*/ 327 h 685"/>
                <a:gd name="T56" fmla="*/ 726 w 880"/>
                <a:gd name="T57" fmla="*/ 130 h 685"/>
                <a:gd name="T58" fmla="*/ 612 w 880"/>
                <a:gd name="T59" fmla="*/ 93 h 685"/>
                <a:gd name="T60" fmla="*/ 542 w 880"/>
                <a:gd name="T61" fmla="*/ 21 h 685"/>
                <a:gd name="T62" fmla="*/ 321 w 880"/>
                <a:gd name="T63" fmla="*/ 0 h 685"/>
                <a:gd name="T64" fmla="*/ 163 w 880"/>
                <a:gd name="T65" fmla="*/ 36 h 685"/>
                <a:gd name="T66" fmla="*/ 28 w 880"/>
                <a:gd name="T67" fmla="*/ 103 h 685"/>
                <a:gd name="T68" fmla="*/ 0 w 880"/>
                <a:gd name="T69" fmla="*/ 164 h 685"/>
                <a:gd name="T70" fmla="*/ 40 w 880"/>
                <a:gd name="T71" fmla="*/ 194 h 685"/>
                <a:gd name="T72" fmla="*/ 97 w 880"/>
                <a:gd name="T73" fmla="*/ 185 h 685"/>
                <a:gd name="T74" fmla="*/ 97 w 880"/>
                <a:gd name="T75" fmla="*/ 1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0" h="685">
                  <a:moveTo>
                    <a:pt x="97" y="185"/>
                  </a:moveTo>
                  <a:lnTo>
                    <a:pt x="270" y="219"/>
                  </a:lnTo>
                  <a:lnTo>
                    <a:pt x="413" y="215"/>
                  </a:lnTo>
                  <a:lnTo>
                    <a:pt x="173" y="169"/>
                  </a:lnTo>
                  <a:lnTo>
                    <a:pt x="249" y="166"/>
                  </a:lnTo>
                  <a:lnTo>
                    <a:pt x="475" y="207"/>
                  </a:lnTo>
                  <a:lnTo>
                    <a:pt x="418" y="179"/>
                  </a:lnTo>
                  <a:lnTo>
                    <a:pt x="352" y="149"/>
                  </a:lnTo>
                  <a:lnTo>
                    <a:pt x="454" y="166"/>
                  </a:lnTo>
                  <a:lnTo>
                    <a:pt x="420" y="130"/>
                  </a:lnTo>
                  <a:lnTo>
                    <a:pt x="325" y="109"/>
                  </a:lnTo>
                  <a:lnTo>
                    <a:pt x="433" y="118"/>
                  </a:lnTo>
                  <a:lnTo>
                    <a:pt x="388" y="91"/>
                  </a:lnTo>
                  <a:lnTo>
                    <a:pt x="551" y="118"/>
                  </a:lnTo>
                  <a:lnTo>
                    <a:pt x="473" y="124"/>
                  </a:lnTo>
                  <a:lnTo>
                    <a:pt x="561" y="164"/>
                  </a:lnTo>
                  <a:lnTo>
                    <a:pt x="624" y="225"/>
                  </a:lnTo>
                  <a:lnTo>
                    <a:pt x="546" y="188"/>
                  </a:lnTo>
                  <a:lnTo>
                    <a:pt x="635" y="278"/>
                  </a:lnTo>
                  <a:lnTo>
                    <a:pt x="648" y="337"/>
                  </a:lnTo>
                  <a:lnTo>
                    <a:pt x="639" y="400"/>
                  </a:lnTo>
                  <a:lnTo>
                    <a:pt x="724" y="523"/>
                  </a:lnTo>
                  <a:lnTo>
                    <a:pt x="768" y="685"/>
                  </a:lnTo>
                  <a:lnTo>
                    <a:pt x="787" y="597"/>
                  </a:lnTo>
                  <a:lnTo>
                    <a:pt x="823" y="544"/>
                  </a:lnTo>
                  <a:lnTo>
                    <a:pt x="880" y="529"/>
                  </a:lnTo>
                  <a:lnTo>
                    <a:pt x="859" y="512"/>
                  </a:lnTo>
                  <a:lnTo>
                    <a:pt x="838" y="327"/>
                  </a:lnTo>
                  <a:lnTo>
                    <a:pt x="726" y="130"/>
                  </a:lnTo>
                  <a:lnTo>
                    <a:pt x="612" y="93"/>
                  </a:lnTo>
                  <a:lnTo>
                    <a:pt x="542" y="21"/>
                  </a:lnTo>
                  <a:lnTo>
                    <a:pt x="321" y="0"/>
                  </a:lnTo>
                  <a:lnTo>
                    <a:pt x="163" y="36"/>
                  </a:lnTo>
                  <a:lnTo>
                    <a:pt x="28" y="103"/>
                  </a:lnTo>
                  <a:lnTo>
                    <a:pt x="0" y="164"/>
                  </a:lnTo>
                  <a:lnTo>
                    <a:pt x="40" y="194"/>
                  </a:lnTo>
                  <a:lnTo>
                    <a:pt x="97" y="185"/>
                  </a:lnTo>
                  <a:lnTo>
                    <a:pt x="97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0048" name="AutoShape 6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96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Mahasiswa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mampu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menjelaskan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tentang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transaksi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perusahaan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persamaan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akuntansinya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KEMAMPUAN AKHIR YANG DIHARAPKAN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67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6553200" y="1555750"/>
            <a:ext cx="152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latin typeface="Times New Roman" pitchFamily="18" charset="0"/>
              </a:rPr>
              <a:t>850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1,400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700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2,900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71011" name="Line 3"/>
          <p:cNvSpPr>
            <a:spLocks noChangeShapeType="1"/>
          </p:cNvSpPr>
          <p:nvPr/>
        </p:nvSpPr>
        <p:spPr bwMode="auto">
          <a:xfrm>
            <a:off x="1092200" y="1479550"/>
            <a:ext cx="711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2" name="Line 4"/>
          <p:cNvSpPr>
            <a:spLocks noChangeShapeType="1"/>
          </p:cNvSpPr>
          <p:nvPr/>
        </p:nvSpPr>
        <p:spPr bwMode="auto">
          <a:xfrm>
            <a:off x="4572000" y="1504950"/>
            <a:ext cx="0" cy="353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3276600" y="685800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Cash</a:t>
            </a:r>
            <a:endParaRPr lang="en-US" sz="5400">
              <a:latin typeface="Times New Roman" pitchFamily="18" charset="0"/>
            </a:endParaRP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2667000" y="1555750"/>
            <a:ext cx="152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latin typeface="Times New Roman" pitchFamily="18" charset="0"/>
              </a:rPr>
              <a:t>3,750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4,300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2,900</a:t>
            </a:r>
            <a:endParaRPr lang="en-US" sz="3200">
              <a:latin typeface="Times New Roman" pitchFamily="18" charset="0"/>
            </a:endParaRPr>
          </a:p>
        </p:txBody>
      </p:sp>
      <p:grpSp>
        <p:nvGrpSpPr>
          <p:cNvPr id="171015" name="Group 7"/>
          <p:cNvGrpSpPr>
            <a:grpSpLocks/>
          </p:cNvGrpSpPr>
          <p:nvPr/>
        </p:nvGrpSpPr>
        <p:grpSpPr bwMode="auto">
          <a:xfrm>
            <a:off x="2590800" y="3384550"/>
            <a:ext cx="1600200" cy="701675"/>
            <a:chOff x="1632" y="2592"/>
            <a:chExt cx="1008" cy="442"/>
          </a:xfrm>
        </p:grpSpPr>
        <p:sp>
          <p:nvSpPr>
            <p:cNvPr id="171016" name="Line 8"/>
            <p:cNvSpPr>
              <a:spLocks noChangeShapeType="1"/>
            </p:cNvSpPr>
            <p:nvPr/>
          </p:nvSpPr>
          <p:spPr bwMode="auto">
            <a:xfrm>
              <a:off x="1776" y="259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7" name="Text Box 9"/>
            <p:cNvSpPr txBox="1">
              <a:spLocks noChangeArrowheads="1"/>
            </p:cNvSpPr>
            <p:nvPr/>
          </p:nvSpPr>
          <p:spPr bwMode="auto">
            <a:xfrm>
              <a:off x="1632" y="2592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4000">
                  <a:latin typeface="Times New Roman" pitchFamily="18" charset="0"/>
                </a:rPr>
                <a:t>10,950</a:t>
              </a:r>
            </a:p>
          </p:txBody>
        </p:sp>
      </p:grpSp>
      <p:grpSp>
        <p:nvGrpSpPr>
          <p:cNvPr id="171018" name="Group 10"/>
          <p:cNvGrpSpPr>
            <a:grpSpLocks/>
          </p:cNvGrpSpPr>
          <p:nvPr/>
        </p:nvGrpSpPr>
        <p:grpSpPr bwMode="auto">
          <a:xfrm>
            <a:off x="6477000" y="3976688"/>
            <a:ext cx="1600200" cy="701675"/>
            <a:chOff x="1632" y="2592"/>
            <a:chExt cx="1008" cy="442"/>
          </a:xfrm>
        </p:grpSpPr>
        <p:sp>
          <p:nvSpPr>
            <p:cNvPr id="171019" name="Line 11"/>
            <p:cNvSpPr>
              <a:spLocks noChangeShapeType="1"/>
            </p:cNvSpPr>
            <p:nvPr/>
          </p:nvSpPr>
          <p:spPr bwMode="auto">
            <a:xfrm>
              <a:off x="1776" y="259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0" name="Text Box 12"/>
            <p:cNvSpPr txBox="1">
              <a:spLocks noChangeArrowheads="1"/>
            </p:cNvSpPr>
            <p:nvPr/>
          </p:nvSpPr>
          <p:spPr bwMode="auto">
            <a:xfrm>
              <a:off x="1632" y="2592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4000">
                  <a:latin typeface="Times New Roman" pitchFamily="18" charset="0"/>
                </a:rPr>
                <a:t>5,850</a:t>
              </a:r>
            </a:p>
          </p:txBody>
        </p:sp>
      </p:grpSp>
      <p:sp>
        <p:nvSpPr>
          <p:cNvPr id="171022" name="AutoShape 14"/>
          <p:cNvSpPr>
            <a:spLocks noChangeArrowheads="1"/>
          </p:cNvSpPr>
          <p:nvPr/>
        </p:nvSpPr>
        <p:spPr bwMode="auto">
          <a:xfrm flipH="1">
            <a:off x="2667000" y="2351088"/>
            <a:ext cx="2667000" cy="1215760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Next, foot the</a:t>
            </a:r>
          </a:p>
          <a:p>
            <a:pPr algn="ctr" eaLnBrk="0" hangingPunct="0"/>
            <a:r>
              <a:rPr lang="en-US" sz="3200">
                <a:latin typeface="Times New Roman" pitchFamily="18" charset="0"/>
              </a:rPr>
              <a:t>credit side.</a:t>
            </a:r>
          </a:p>
        </p:txBody>
      </p:sp>
      <p:grpSp>
        <p:nvGrpSpPr>
          <p:cNvPr id="171023" name="Group 15"/>
          <p:cNvGrpSpPr>
            <a:grpSpLocks/>
          </p:cNvGrpSpPr>
          <p:nvPr/>
        </p:nvGrpSpPr>
        <p:grpSpPr bwMode="auto">
          <a:xfrm flipH="1">
            <a:off x="4737100" y="3810000"/>
            <a:ext cx="2120900" cy="1758950"/>
            <a:chOff x="2104" y="1579"/>
            <a:chExt cx="2200" cy="1641"/>
          </a:xfrm>
        </p:grpSpPr>
        <p:sp>
          <p:nvSpPr>
            <p:cNvPr id="171024" name="Freeform 16"/>
            <p:cNvSpPr>
              <a:spLocks/>
            </p:cNvSpPr>
            <p:nvPr/>
          </p:nvSpPr>
          <p:spPr bwMode="auto">
            <a:xfrm>
              <a:off x="2445" y="2104"/>
              <a:ext cx="1768" cy="1115"/>
            </a:xfrm>
            <a:custGeom>
              <a:avLst/>
              <a:gdLst>
                <a:gd name="T0" fmla="*/ 0 w 3536"/>
                <a:gd name="T1" fmla="*/ 930 h 2230"/>
                <a:gd name="T2" fmla="*/ 15 w 3536"/>
                <a:gd name="T3" fmla="*/ 871 h 2230"/>
                <a:gd name="T4" fmla="*/ 122 w 3536"/>
                <a:gd name="T5" fmla="*/ 696 h 2230"/>
                <a:gd name="T6" fmla="*/ 145 w 3536"/>
                <a:gd name="T7" fmla="*/ 646 h 2230"/>
                <a:gd name="T8" fmla="*/ 434 w 3536"/>
                <a:gd name="T9" fmla="*/ 722 h 2230"/>
                <a:gd name="T10" fmla="*/ 464 w 3536"/>
                <a:gd name="T11" fmla="*/ 755 h 2230"/>
                <a:gd name="T12" fmla="*/ 555 w 3536"/>
                <a:gd name="T13" fmla="*/ 764 h 2230"/>
                <a:gd name="T14" fmla="*/ 622 w 3536"/>
                <a:gd name="T15" fmla="*/ 800 h 2230"/>
                <a:gd name="T16" fmla="*/ 685 w 3536"/>
                <a:gd name="T17" fmla="*/ 800 h 2230"/>
                <a:gd name="T18" fmla="*/ 730 w 3536"/>
                <a:gd name="T19" fmla="*/ 821 h 2230"/>
                <a:gd name="T20" fmla="*/ 867 w 3536"/>
                <a:gd name="T21" fmla="*/ 821 h 2230"/>
                <a:gd name="T22" fmla="*/ 951 w 3536"/>
                <a:gd name="T23" fmla="*/ 880 h 2230"/>
                <a:gd name="T24" fmla="*/ 974 w 3536"/>
                <a:gd name="T25" fmla="*/ 920 h 2230"/>
                <a:gd name="T26" fmla="*/ 1164 w 3536"/>
                <a:gd name="T27" fmla="*/ 958 h 2230"/>
                <a:gd name="T28" fmla="*/ 1200 w 3536"/>
                <a:gd name="T29" fmla="*/ 949 h 2230"/>
                <a:gd name="T30" fmla="*/ 1514 w 3536"/>
                <a:gd name="T31" fmla="*/ 890 h 2230"/>
                <a:gd name="T32" fmla="*/ 1702 w 3536"/>
                <a:gd name="T33" fmla="*/ 663 h 2230"/>
                <a:gd name="T34" fmla="*/ 1757 w 3536"/>
                <a:gd name="T35" fmla="*/ 663 h 2230"/>
                <a:gd name="T36" fmla="*/ 1825 w 3536"/>
                <a:gd name="T37" fmla="*/ 566 h 2230"/>
                <a:gd name="T38" fmla="*/ 1941 w 3536"/>
                <a:gd name="T39" fmla="*/ 504 h 2230"/>
                <a:gd name="T40" fmla="*/ 2061 w 3536"/>
                <a:gd name="T41" fmla="*/ 469 h 2230"/>
                <a:gd name="T42" fmla="*/ 2236 w 3536"/>
                <a:gd name="T43" fmla="*/ 382 h 2230"/>
                <a:gd name="T44" fmla="*/ 2249 w 3536"/>
                <a:gd name="T45" fmla="*/ 352 h 2230"/>
                <a:gd name="T46" fmla="*/ 2282 w 3536"/>
                <a:gd name="T47" fmla="*/ 294 h 2230"/>
                <a:gd name="T48" fmla="*/ 2804 w 3536"/>
                <a:gd name="T49" fmla="*/ 21 h 2230"/>
                <a:gd name="T50" fmla="*/ 2844 w 3536"/>
                <a:gd name="T51" fmla="*/ 0 h 2230"/>
                <a:gd name="T52" fmla="*/ 2858 w 3536"/>
                <a:gd name="T53" fmla="*/ 21 h 2230"/>
                <a:gd name="T54" fmla="*/ 2858 w 3536"/>
                <a:gd name="T55" fmla="*/ 68 h 2230"/>
                <a:gd name="T56" fmla="*/ 2920 w 3536"/>
                <a:gd name="T57" fmla="*/ 167 h 2230"/>
                <a:gd name="T58" fmla="*/ 3065 w 3536"/>
                <a:gd name="T59" fmla="*/ 236 h 2230"/>
                <a:gd name="T60" fmla="*/ 3088 w 3536"/>
                <a:gd name="T61" fmla="*/ 274 h 2230"/>
                <a:gd name="T62" fmla="*/ 3536 w 3536"/>
                <a:gd name="T63" fmla="*/ 646 h 2230"/>
                <a:gd name="T64" fmla="*/ 3536 w 3536"/>
                <a:gd name="T65" fmla="*/ 2230 h 2230"/>
                <a:gd name="T66" fmla="*/ 1772 w 3536"/>
                <a:gd name="T67" fmla="*/ 2230 h 2230"/>
                <a:gd name="T68" fmla="*/ 1742 w 3536"/>
                <a:gd name="T69" fmla="*/ 2065 h 2230"/>
                <a:gd name="T70" fmla="*/ 1726 w 3536"/>
                <a:gd name="T71" fmla="*/ 1722 h 2230"/>
                <a:gd name="T72" fmla="*/ 1687 w 3536"/>
                <a:gd name="T73" fmla="*/ 1506 h 2230"/>
                <a:gd name="T74" fmla="*/ 1194 w 3536"/>
                <a:gd name="T75" fmla="*/ 1622 h 2230"/>
                <a:gd name="T76" fmla="*/ 715 w 3536"/>
                <a:gd name="T77" fmla="*/ 1458 h 2230"/>
                <a:gd name="T78" fmla="*/ 637 w 3536"/>
                <a:gd name="T79" fmla="*/ 1369 h 2230"/>
                <a:gd name="T80" fmla="*/ 221 w 3536"/>
                <a:gd name="T81" fmla="*/ 1085 h 2230"/>
                <a:gd name="T82" fmla="*/ 23 w 3536"/>
                <a:gd name="T83" fmla="*/ 988 h 2230"/>
                <a:gd name="T84" fmla="*/ 0 w 3536"/>
                <a:gd name="T85" fmla="*/ 930 h 2230"/>
                <a:gd name="T86" fmla="*/ 0 w 3536"/>
                <a:gd name="T87" fmla="*/ 930 h 2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36" h="2230">
                  <a:moveTo>
                    <a:pt x="0" y="930"/>
                  </a:moveTo>
                  <a:lnTo>
                    <a:pt x="15" y="871"/>
                  </a:lnTo>
                  <a:lnTo>
                    <a:pt x="122" y="696"/>
                  </a:lnTo>
                  <a:lnTo>
                    <a:pt x="145" y="646"/>
                  </a:lnTo>
                  <a:lnTo>
                    <a:pt x="434" y="722"/>
                  </a:lnTo>
                  <a:lnTo>
                    <a:pt x="464" y="755"/>
                  </a:lnTo>
                  <a:lnTo>
                    <a:pt x="555" y="764"/>
                  </a:lnTo>
                  <a:lnTo>
                    <a:pt x="622" y="800"/>
                  </a:lnTo>
                  <a:lnTo>
                    <a:pt x="685" y="800"/>
                  </a:lnTo>
                  <a:lnTo>
                    <a:pt x="730" y="821"/>
                  </a:lnTo>
                  <a:lnTo>
                    <a:pt x="867" y="821"/>
                  </a:lnTo>
                  <a:lnTo>
                    <a:pt x="951" y="880"/>
                  </a:lnTo>
                  <a:lnTo>
                    <a:pt x="974" y="920"/>
                  </a:lnTo>
                  <a:lnTo>
                    <a:pt x="1164" y="958"/>
                  </a:lnTo>
                  <a:lnTo>
                    <a:pt x="1200" y="949"/>
                  </a:lnTo>
                  <a:lnTo>
                    <a:pt x="1514" y="890"/>
                  </a:lnTo>
                  <a:lnTo>
                    <a:pt x="1702" y="663"/>
                  </a:lnTo>
                  <a:lnTo>
                    <a:pt x="1757" y="663"/>
                  </a:lnTo>
                  <a:lnTo>
                    <a:pt x="1825" y="566"/>
                  </a:lnTo>
                  <a:lnTo>
                    <a:pt x="1941" y="504"/>
                  </a:lnTo>
                  <a:lnTo>
                    <a:pt x="2061" y="469"/>
                  </a:lnTo>
                  <a:lnTo>
                    <a:pt x="2236" y="382"/>
                  </a:lnTo>
                  <a:lnTo>
                    <a:pt x="2249" y="352"/>
                  </a:lnTo>
                  <a:lnTo>
                    <a:pt x="2282" y="294"/>
                  </a:lnTo>
                  <a:lnTo>
                    <a:pt x="2804" y="21"/>
                  </a:lnTo>
                  <a:lnTo>
                    <a:pt x="2844" y="0"/>
                  </a:lnTo>
                  <a:lnTo>
                    <a:pt x="2858" y="21"/>
                  </a:lnTo>
                  <a:lnTo>
                    <a:pt x="2858" y="68"/>
                  </a:lnTo>
                  <a:lnTo>
                    <a:pt x="2920" y="167"/>
                  </a:lnTo>
                  <a:lnTo>
                    <a:pt x="3065" y="236"/>
                  </a:lnTo>
                  <a:lnTo>
                    <a:pt x="3088" y="274"/>
                  </a:lnTo>
                  <a:lnTo>
                    <a:pt x="3536" y="646"/>
                  </a:lnTo>
                  <a:lnTo>
                    <a:pt x="3536" y="2230"/>
                  </a:lnTo>
                  <a:lnTo>
                    <a:pt x="1772" y="2230"/>
                  </a:lnTo>
                  <a:lnTo>
                    <a:pt x="1742" y="2065"/>
                  </a:lnTo>
                  <a:lnTo>
                    <a:pt x="1726" y="1722"/>
                  </a:lnTo>
                  <a:lnTo>
                    <a:pt x="1687" y="1506"/>
                  </a:lnTo>
                  <a:lnTo>
                    <a:pt x="1194" y="1622"/>
                  </a:lnTo>
                  <a:lnTo>
                    <a:pt x="715" y="1458"/>
                  </a:lnTo>
                  <a:lnTo>
                    <a:pt x="637" y="1369"/>
                  </a:lnTo>
                  <a:lnTo>
                    <a:pt x="221" y="1085"/>
                  </a:lnTo>
                  <a:lnTo>
                    <a:pt x="23" y="988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5" name="Freeform 17"/>
            <p:cNvSpPr>
              <a:spLocks/>
            </p:cNvSpPr>
            <p:nvPr/>
          </p:nvSpPr>
          <p:spPr bwMode="auto">
            <a:xfrm>
              <a:off x="3661" y="2651"/>
              <a:ext cx="244" cy="450"/>
            </a:xfrm>
            <a:custGeom>
              <a:avLst/>
              <a:gdLst>
                <a:gd name="T0" fmla="*/ 439 w 486"/>
                <a:gd name="T1" fmla="*/ 0 h 899"/>
                <a:gd name="T2" fmla="*/ 418 w 486"/>
                <a:gd name="T3" fmla="*/ 215 h 899"/>
                <a:gd name="T4" fmla="*/ 258 w 486"/>
                <a:gd name="T5" fmla="*/ 333 h 899"/>
                <a:gd name="T6" fmla="*/ 317 w 486"/>
                <a:gd name="T7" fmla="*/ 422 h 899"/>
                <a:gd name="T8" fmla="*/ 0 w 486"/>
                <a:gd name="T9" fmla="*/ 352 h 899"/>
                <a:gd name="T10" fmla="*/ 251 w 486"/>
                <a:gd name="T11" fmla="*/ 597 h 899"/>
                <a:gd name="T12" fmla="*/ 83 w 486"/>
                <a:gd name="T13" fmla="*/ 791 h 899"/>
                <a:gd name="T14" fmla="*/ 91 w 486"/>
                <a:gd name="T15" fmla="*/ 850 h 899"/>
                <a:gd name="T16" fmla="*/ 211 w 486"/>
                <a:gd name="T17" fmla="*/ 899 h 899"/>
                <a:gd name="T18" fmla="*/ 302 w 486"/>
                <a:gd name="T19" fmla="*/ 781 h 899"/>
                <a:gd name="T20" fmla="*/ 439 w 486"/>
                <a:gd name="T21" fmla="*/ 781 h 899"/>
                <a:gd name="T22" fmla="*/ 418 w 486"/>
                <a:gd name="T23" fmla="*/ 722 h 899"/>
                <a:gd name="T24" fmla="*/ 431 w 486"/>
                <a:gd name="T25" fmla="*/ 645 h 899"/>
                <a:gd name="T26" fmla="*/ 431 w 486"/>
                <a:gd name="T27" fmla="*/ 489 h 899"/>
                <a:gd name="T28" fmla="*/ 486 w 486"/>
                <a:gd name="T29" fmla="*/ 266 h 899"/>
                <a:gd name="T30" fmla="*/ 439 w 486"/>
                <a:gd name="T31" fmla="*/ 0 h 899"/>
                <a:gd name="T32" fmla="*/ 439 w 486"/>
                <a:gd name="T33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6" h="899">
                  <a:moveTo>
                    <a:pt x="439" y="0"/>
                  </a:moveTo>
                  <a:lnTo>
                    <a:pt x="418" y="215"/>
                  </a:lnTo>
                  <a:lnTo>
                    <a:pt x="258" y="333"/>
                  </a:lnTo>
                  <a:lnTo>
                    <a:pt x="317" y="422"/>
                  </a:lnTo>
                  <a:lnTo>
                    <a:pt x="0" y="352"/>
                  </a:lnTo>
                  <a:lnTo>
                    <a:pt x="251" y="597"/>
                  </a:lnTo>
                  <a:lnTo>
                    <a:pt x="83" y="791"/>
                  </a:lnTo>
                  <a:lnTo>
                    <a:pt x="91" y="850"/>
                  </a:lnTo>
                  <a:lnTo>
                    <a:pt x="211" y="899"/>
                  </a:lnTo>
                  <a:lnTo>
                    <a:pt x="302" y="781"/>
                  </a:lnTo>
                  <a:lnTo>
                    <a:pt x="439" y="781"/>
                  </a:lnTo>
                  <a:lnTo>
                    <a:pt x="418" y="722"/>
                  </a:lnTo>
                  <a:lnTo>
                    <a:pt x="431" y="645"/>
                  </a:lnTo>
                  <a:lnTo>
                    <a:pt x="431" y="489"/>
                  </a:lnTo>
                  <a:lnTo>
                    <a:pt x="486" y="266"/>
                  </a:lnTo>
                  <a:lnTo>
                    <a:pt x="439" y="0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13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6" name="Freeform 18"/>
            <p:cNvSpPr>
              <a:spLocks/>
            </p:cNvSpPr>
            <p:nvPr/>
          </p:nvSpPr>
          <p:spPr bwMode="auto">
            <a:xfrm>
              <a:off x="2433" y="2535"/>
              <a:ext cx="855" cy="386"/>
            </a:xfrm>
            <a:custGeom>
              <a:avLst/>
              <a:gdLst>
                <a:gd name="T0" fmla="*/ 29 w 1710"/>
                <a:gd name="T1" fmla="*/ 59 h 772"/>
                <a:gd name="T2" fmla="*/ 265 w 1710"/>
                <a:gd name="T3" fmla="*/ 175 h 772"/>
                <a:gd name="T4" fmla="*/ 305 w 1710"/>
                <a:gd name="T5" fmla="*/ 107 h 772"/>
                <a:gd name="T6" fmla="*/ 457 w 1710"/>
                <a:gd name="T7" fmla="*/ 0 h 772"/>
                <a:gd name="T8" fmla="*/ 479 w 1710"/>
                <a:gd name="T9" fmla="*/ 127 h 772"/>
                <a:gd name="T10" fmla="*/ 531 w 1710"/>
                <a:gd name="T11" fmla="*/ 340 h 772"/>
                <a:gd name="T12" fmla="*/ 654 w 1710"/>
                <a:gd name="T13" fmla="*/ 272 h 772"/>
                <a:gd name="T14" fmla="*/ 730 w 1710"/>
                <a:gd name="T15" fmla="*/ 293 h 772"/>
                <a:gd name="T16" fmla="*/ 730 w 1710"/>
                <a:gd name="T17" fmla="*/ 458 h 772"/>
                <a:gd name="T18" fmla="*/ 814 w 1710"/>
                <a:gd name="T19" fmla="*/ 458 h 772"/>
                <a:gd name="T20" fmla="*/ 966 w 1710"/>
                <a:gd name="T21" fmla="*/ 614 h 772"/>
                <a:gd name="T22" fmla="*/ 941 w 1710"/>
                <a:gd name="T23" fmla="*/ 500 h 772"/>
                <a:gd name="T24" fmla="*/ 941 w 1710"/>
                <a:gd name="T25" fmla="*/ 205 h 772"/>
                <a:gd name="T26" fmla="*/ 1103 w 1710"/>
                <a:gd name="T27" fmla="*/ 519 h 772"/>
                <a:gd name="T28" fmla="*/ 1154 w 1710"/>
                <a:gd name="T29" fmla="*/ 519 h 772"/>
                <a:gd name="T30" fmla="*/ 1154 w 1710"/>
                <a:gd name="T31" fmla="*/ 283 h 772"/>
                <a:gd name="T32" fmla="*/ 1514 w 1710"/>
                <a:gd name="T33" fmla="*/ 449 h 772"/>
                <a:gd name="T34" fmla="*/ 1582 w 1710"/>
                <a:gd name="T35" fmla="*/ 264 h 772"/>
                <a:gd name="T36" fmla="*/ 1689 w 1710"/>
                <a:gd name="T37" fmla="*/ 166 h 772"/>
                <a:gd name="T38" fmla="*/ 1689 w 1710"/>
                <a:gd name="T39" fmla="*/ 470 h 772"/>
                <a:gd name="T40" fmla="*/ 1710 w 1710"/>
                <a:gd name="T41" fmla="*/ 673 h 772"/>
                <a:gd name="T42" fmla="*/ 1286 w 1710"/>
                <a:gd name="T43" fmla="*/ 772 h 772"/>
                <a:gd name="T44" fmla="*/ 1010 w 1710"/>
                <a:gd name="T45" fmla="*/ 713 h 772"/>
                <a:gd name="T46" fmla="*/ 753 w 1710"/>
                <a:gd name="T47" fmla="*/ 614 h 772"/>
                <a:gd name="T48" fmla="*/ 654 w 1710"/>
                <a:gd name="T49" fmla="*/ 519 h 772"/>
                <a:gd name="T50" fmla="*/ 236 w 1710"/>
                <a:gd name="T51" fmla="*/ 224 h 772"/>
                <a:gd name="T52" fmla="*/ 16 w 1710"/>
                <a:gd name="T53" fmla="*/ 107 h 772"/>
                <a:gd name="T54" fmla="*/ 0 w 1710"/>
                <a:gd name="T55" fmla="*/ 69 h 772"/>
                <a:gd name="T56" fmla="*/ 29 w 1710"/>
                <a:gd name="T57" fmla="*/ 59 h 772"/>
                <a:gd name="T58" fmla="*/ 29 w 1710"/>
                <a:gd name="T59" fmla="*/ 59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10" h="772">
                  <a:moveTo>
                    <a:pt x="29" y="59"/>
                  </a:moveTo>
                  <a:lnTo>
                    <a:pt x="265" y="175"/>
                  </a:lnTo>
                  <a:lnTo>
                    <a:pt x="305" y="107"/>
                  </a:lnTo>
                  <a:lnTo>
                    <a:pt x="457" y="0"/>
                  </a:lnTo>
                  <a:lnTo>
                    <a:pt x="479" y="127"/>
                  </a:lnTo>
                  <a:lnTo>
                    <a:pt x="531" y="340"/>
                  </a:lnTo>
                  <a:lnTo>
                    <a:pt x="654" y="272"/>
                  </a:lnTo>
                  <a:lnTo>
                    <a:pt x="730" y="293"/>
                  </a:lnTo>
                  <a:lnTo>
                    <a:pt x="730" y="458"/>
                  </a:lnTo>
                  <a:lnTo>
                    <a:pt x="814" y="458"/>
                  </a:lnTo>
                  <a:lnTo>
                    <a:pt x="966" y="614"/>
                  </a:lnTo>
                  <a:lnTo>
                    <a:pt x="941" y="500"/>
                  </a:lnTo>
                  <a:lnTo>
                    <a:pt x="941" y="205"/>
                  </a:lnTo>
                  <a:lnTo>
                    <a:pt x="1103" y="519"/>
                  </a:lnTo>
                  <a:lnTo>
                    <a:pt x="1154" y="519"/>
                  </a:lnTo>
                  <a:lnTo>
                    <a:pt x="1154" y="283"/>
                  </a:lnTo>
                  <a:lnTo>
                    <a:pt x="1514" y="449"/>
                  </a:lnTo>
                  <a:lnTo>
                    <a:pt x="1582" y="264"/>
                  </a:lnTo>
                  <a:lnTo>
                    <a:pt x="1689" y="166"/>
                  </a:lnTo>
                  <a:lnTo>
                    <a:pt x="1689" y="470"/>
                  </a:lnTo>
                  <a:lnTo>
                    <a:pt x="1710" y="673"/>
                  </a:lnTo>
                  <a:lnTo>
                    <a:pt x="1286" y="772"/>
                  </a:lnTo>
                  <a:lnTo>
                    <a:pt x="1010" y="713"/>
                  </a:lnTo>
                  <a:lnTo>
                    <a:pt x="753" y="614"/>
                  </a:lnTo>
                  <a:lnTo>
                    <a:pt x="654" y="519"/>
                  </a:lnTo>
                  <a:lnTo>
                    <a:pt x="236" y="224"/>
                  </a:lnTo>
                  <a:lnTo>
                    <a:pt x="16" y="107"/>
                  </a:lnTo>
                  <a:lnTo>
                    <a:pt x="0" y="69"/>
                  </a:lnTo>
                  <a:lnTo>
                    <a:pt x="29" y="59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13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7" name="Freeform 19"/>
            <p:cNvSpPr>
              <a:spLocks/>
            </p:cNvSpPr>
            <p:nvPr/>
          </p:nvSpPr>
          <p:spPr bwMode="auto">
            <a:xfrm>
              <a:off x="3992" y="2285"/>
              <a:ext cx="258" cy="934"/>
            </a:xfrm>
            <a:custGeom>
              <a:avLst/>
              <a:gdLst>
                <a:gd name="T0" fmla="*/ 0 w 516"/>
                <a:gd name="T1" fmla="*/ 0 h 1869"/>
                <a:gd name="T2" fmla="*/ 175 w 516"/>
                <a:gd name="T3" fmla="*/ 215 h 1869"/>
                <a:gd name="T4" fmla="*/ 175 w 516"/>
                <a:gd name="T5" fmla="*/ 422 h 1869"/>
                <a:gd name="T6" fmla="*/ 8 w 516"/>
                <a:gd name="T7" fmla="*/ 1036 h 1869"/>
                <a:gd name="T8" fmla="*/ 272 w 516"/>
                <a:gd name="T9" fmla="*/ 734 h 1869"/>
                <a:gd name="T10" fmla="*/ 272 w 516"/>
                <a:gd name="T11" fmla="*/ 1027 h 1869"/>
                <a:gd name="T12" fmla="*/ 320 w 516"/>
                <a:gd name="T13" fmla="*/ 1331 h 1869"/>
                <a:gd name="T14" fmla="*/ 14 w 516"/>
                <a:gd name="T15" fmla="*/ 1379 h 1869"/>
                <a:gd name="T16" fmla="*/ 297 w 516"/>
                <a:gd name="T17" fmla="*/ 1614 h 1869"/>
                <a:gd name="T18" fmla="*/ 244 w 516"/>
                <a:gd name="T19" fmla="*/ 1869 h 1869"/>
                <a:gd name="T20" fmla="*/ 441 w 516"/>
                <a:gd name="T21" fmla="*/ 1869 h 1869"/>
                <a:gd name="T22" fmla="*/ 457 w 516"/>
                <a:gd name="T23" fmla="*/ 1643 h 1869"/>
                <a:gd name="T24" fmla="*/ 472 w 516"/>
                <a:gd name="T25" fmla="*/ 1515 h 1869"/>
                <a:gd name="T26" fmla="*/ 516 w 516"/>
                <a:gd name="T27" fmla="*/ 1331 h 1869"/>
                <a:gd name="T28" fmla="*/ 491 w 516"/>
                <a:gd name="T29" fmla="*/ 270 h 1869"/>
                <a:gd name="T30" fmla="*/ 229 w 516"/>
                <a:gd name="T31" fmla="*/ 49 h 1869"/>
                <a:gd name="T32" fmla="*/ 0 w 516"/>
                <a:gd name="T33" fmla="*/ 0 h 1869"/>
                <a:gd name="T34" fmla="*/ 0 w 516"/>
                <a:gd name="T35" fmla="*/ 0 h 1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6" h="1869">
                  <a:moveTo>
                    <a:pt x="0" y="0"/>
                  </a:moveTo>
                  <a:lnTo>
                    <a:pt x="175" y="215"/>
                  </a:lnTo>
                  <a:lnTo>
                    <a:pt x="175" y="422"/>
                  </a:lnTo>
                  <a:lnTo>
                    <a:pt x="8" y="1036"/>
                  </a:lnTo>
                  <a:lnTo>
                    <a:pt x="272" y="734"/>
                  </a:lnTo>
                  <a:lnTo>
                    <a:pt x="272" y="1027"/>
                  </a:lnTo>
                  <a:lnTo>
                    <a:pt x="320" y="1331"/>
                  </a:lnTo>
                  <a:lnTo>
                    <a:pt x="14" y="1379"/>
                  </a:lnTo>
                  <a:lnTo>
                    <a:pt x="297" y="1614"/>
                  </a:lnTo>
                  <a:lnTo>
                    <a:pt x="244" y="1869"/>
                  </a:lnTo>
                  <a:lnTo>
                    <a:pt x="441" y="1869"/>
                  </a:lnTo>
                  <a:lnTo>
                    <a:pt x="457" y="1643"/>
                  </a:lnTo>
                  <a:lnTo>
                    <a:pt x="472" y="1515"/>
                  </a:lnTo>
                  <a:lnTo>
                    <a:pt x="516" y="1331"/>
                  </a:lnTo>
                  <a:lnTo>
                    <a:pt x="491" y="270"/>
                  </a:lnTo>
                  <a:lnTo>
                    <a:pt x="229" y="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8" name="Freeform 20"/>
            <p:cNvSpPr>
              <a:spLocks/>
            </p:cNvSpPr>
            <p:nvPr/>
          </p:nvSpPr>
          <p:spPr bwMode="auto">
            <a:xfrm>
              <a:off x="3439" y="2321"/>
              <a:ext cx="200" cy="720"/>
            </a:xfrm>
            <a:custGeom>
              <a:avLst/>
              <a:gdLst>
                <a:gd name="T0" fmla="*/ 321 w 399"/>
                <a:gd name="T1" fmla="*/ 0 h 1442"/>
                <a:gd name="T2" fmla="*/ 268 w 399"/>
                <a:gd name="T3" fmla="*/ 97 h 1442"/>
                <a:gd name="T4" fmla="*/ 279 w 399"/>
                <a:gd name="T5" fmla="*/ 179 h 1442"/>
                <a:gd name="T6" fmla="*/ 217 w 399"/>
                <a:gd name="T7" fmla="*/ 439 h 1442"/>
                <a:gd name="T8" fmla="*/ 0 w 399"/>
                <a:gd name="T9" fmla="*/ 1411 h 1442"/>
                <a:gd name="T10" fmla="*/ 173 w 399"/>
                <a:gd name="T11" fmla="*/ 1442 h 1442"/>
                <a:gd name="T12" fmla="*/ 304 w 399"/>
                <a:gd name="T13" fmla="*/ 709 h 1442"/>
                <a:gd name="T14" fmla="*/ 355 w 399"/>
                <a:gd name="T15" fmla="*/ 514 h 1442"/>
                <a:gd name="T16" fmla="*/ 369 w 399"/>
                <a:gd name="T17" fmla="*/ 303 h 1442"/>
                <a:gd name="T18" fmla="*/ 373 w 399"/>
                <a:gd name="T19" fmla="*/ 221 h 1442"/>
                <a:gd name="T20" fmla="*/ 399 w 399"/>
                <a:gd name="T21" fmla="*/ 14 h 1442"/>
                <a:gd name="T22" fmla="*/ 321 w 399"/>
                <a:gd name="T23" fmla="*/ 0 h 1442"/>
                <a:gd name="T24" fmla="*/ 321 w 399"/>
                <a:gd name="T25" fmla="*/ 0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1442">
                  <a:moveTo>
                    <a:pt x="321" y="0"/>
                  </a:moveTo>
                  <a:lnTo>
                    <a:pt x="268" y="97"/>
                  </a:lnTo>
                  <a:lnTo>
                    <a:pt x="279" y="179"/>
                  </a:lnTo>
                  <a:lnTo>
                    <a:pt x="217" y="439"/>
                  </a:lnTo>
                  <a:lnTo>
                    <a:pt x="0" y="1411"/>
                  </a:lnTo>
                  <a:lnTo>
                    <a:pt x="173" y="1442"/>
                  </a:lnTo>
                  <a:lnTo>
                    <a:pt x="304" y="709"/>
                  </a:lnTo>
                  <a:lnTo>
                    <a:pt x="355" y="514"/>
                  </a:lnTo>
                  <a:lnTo>
                    <a:pt x="369" y="303"/>
                  </a:lnTo>
                  <a:lnTo>
                    <a:pt x="373" y="221"/>
                  </a:lnTo>
                  <a:lnTo>
                    <a:pt x="399" y="14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9" name="Freeform 21"/>
            <p:cNvSpPr>
              <a:spLocks/>
            </p:cNvSpPr>
            <p:nvPr/>
          </p:nvSpPr>
          <p:spPr bwMode="auto">
            <a:xfrm>
              <a:off x="3460" y="2307"/>
              <a:ext cx="180" cy="748"/>
            </a:xfrm>
            <a:custGeom>
              <a:avLst/>
              <a:gdLst>
                <a:gd name="T0" fmla="*/ 273 w 359"/>
                <a:gd name="T1" fmla="*/ 433 h 1494"/>
                <a:gd name="T2" fmla="*/ 251 w 359"/>
                <a:gd name="T3" fmla="*/ 540 h 1494"/>
                <a:gd name="T4" fmla="*/ 247 w 359"/>
                <a:gd name="T5" fmla="*/ 604 h 1494"/>
                <a:gd name="T6" fmla="*/ 148 w 359"/>
                <a:gd name="T7" fmla="*/ 869 h 1494"/>
                <a:gd name="T8" fmla="*/ 0 w 359"/>
                <a:gd name="T9" fmla="*/ 1443 h 1494"/>
                <a:gd name="T10" fmla="*/ 135 w 359"/>
                <a:gd name="T11" fmla="*/ 1494 h 1494"/>
                <a:gd name="T12" fmla="*/ 201 w 359"/>
                <a:gd name="T13" fmla="*/ 1123 h 1494"/>
                <a:gd name="T14" fmla="*/ 289 w 359"/>
                <a:gd name="T15" fmla="*/ 718 h 1494"/>
                <a:gd name="T16" fmla="*/ 313 w 359"/>
                <a:gd name="T17" fmla="*/ 545 h 1494"/>
                <a:gd name="T18" fmla="*/ 334 w 359"/>
                <a:gd name="T19" fmla="*/ 353 h 1494"/>
                <a:gd name="T20" fmla="*/ 300 w 359"/>
                <a:gd name="T21" fmla="*/ 268 h 1494"/>
                <a:gd name="T22" fmla="*/ 359 w 359"/>
                <a:gd name="T23" fmla="*/ 40 h 1494"/>
                <a:gd name="T24" fmla="*/ 313 w 359"/>
                <a:gd name="T25" fmla="*/ 0 h 1494"/>
                <a:gd name="T26" fmla="*/ 279 w 359"/>
                <a:gd name="T27" fmla="*/ 127 h 1494"/>
                <a:gd name="T28" fmla="*/ 279 w 359"/>
                <a:gd name="T29" fmla="*/ 184 h 1494"/>
                <a:gd name="T30" fmla="*/ 258 w 359"/>
                <a:gd name="T31" fmla="*/ 311 h 1494"/>
                <a:gd name="T32" fmla="*/ 273 w 359"/>
                <a:gd name="T33" fmla="*/ 433 h 1494"/>
                <a:gd name="T34" fmla="*/ 273 w 359"/>
                <a:gd name="T35" fmla="*/ 433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1494">
                  <a:moveTo>
                    <a:pt x="273" y="433"/>
                  </a:moveTo>
                  <a:lnTo>
                    <a:pt x="251" y="540"/>
                  </a:lnTo>
                  <a:lnTo>
                    <a:pt x="247" y="604"/>
                  </a:lnTo>
                  <a:lnTo>
                    <a:pt x="148" y="869"/>
                  </a:lnTo>
                  <a:lnTo>
                    <a:pt x="0" y="1443"/>
                  </a:lnTo>
                  <a:lnTo>
                    <a:pt x="135" y="1494"/>
                  </a:lnTo>
                  <a:lnTo>
                    <a:pt x="201" y="1123"/>
                  </a:lnTo>
                  <a:lnTo>
                    <a:pt x="289" y="718"/>
                  </a:lnTo>
                  <a:lnTo>
                    <a:pt x="313" y="545"/>
                  </a:lnTo>
                  <a:lnTo>
                    <a:pt x="334" y="353"/>
                  </a:lnTo>
                  <a:lnTo>
                    <a:pt x="300" y="268"/>
                  </a:lnTo>
                  <a:lnTo>
                    <a:pt x="359" y="40"/>
                  </a:lnTo>
                  <a:lnTo>
                    <a:pt x="313" y="0"/>
                  </a:lnTo>
                  <a:lnTo>
                    <a:pt x="279" y="127"/>
                  </a:lnTo>
                  <a:lnTo>
                    <a:pt x="279" y="184"/>
                  </a:lnTo>
                  <a:lnTo>
                    <a:pt x="258" y="311"/>
                  </a:lnTo>
                  <a:lnTo>
                    <a:pt x="273" y="433"/>
                  </a:lnTo>
                  <a:lnTo>
                    <a:pt x="273" y="43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0" name="Freeform 22"/>
            <p:cNvSpPr>
              <a:spLocks/>
            </p:cNvSpPr>
            <p:nvPr/>
          </p:nvSpPr>
          <p:spPr bwMode="auto">
            <a:xfrm>
              <a:off x="3335" y="2893"/>
              <a:ext cx="342" cy="322"/>
            </a:xfrm>
            <a:custGeom>
              <a:avLst/>
              <a:gdLst>
                <a:gd name="T0" fmla="*/ 458 w 682"/>
                <a:gd name="T1" fmla="*/ 0 h 644"/>
                <a:gd name="T2" fmla="*/ 437 w 682"/>
                <a:gd name="T3" fmla="*/ 49 h 644"/>
                <a:gd name="T4" fmla="*/ 445 w 682"/>
                <a:gd name="T5" fmla="*/ 103 h 644"/>
                <a:gd name="T6" fmla="*/ 559 w 682"/>
                <a:gd name="T7" fmla="*/ 196 h 644"/>
                <a:gd name="T8" fmla="*/ 511 w 682"/>
                <a:gd name="T9" fmla="*/ 314 h 644"/>
                <a:gd name="T10" fmla="*/ 465 w 682"/>
                <a:gd name="T11" fmla="*/ 325 h 644"/>
                <a:gd name="T12" fmla="*/ 433 w 682"/>
                <a:gd name="T13" fmla="*/ 325 h 644"/>
                <a:gd name="T14" fmla="*/ 235 w 682"/>
                <a:gd name="T15" fmla="*/ 268 h 644"/>
                <a:gd name="T16" fmla="*/ 216 w 682"/>
                <a:gd name="T17" fmla="*/ 268 h 644"/>
                <a:gd name="T18" fmla="*/ 119 w 682"/>
                <a:gd name="T19" fmla="*/ 302 h 644"/>
                <a:gd name="T20" fmla="*/ 36 w 682"/>
                <a:gd name="T21" fmla="*/ 302 h 644"/>
                <a:gd name="T22" fmla="*/ 22 w 682"/>
                <a:gd name="T23" fmla="*/ 317 h 644"/>
                <a:gd name="T24" fmla="*/ 30 w 682"/>
                <a:gd name="T25" fmla="*/ 352 h 644"/>
                <a:gd name="T26" fmla="*/ 0 w 682"/>
                <a:gd name="T27" fmla="*/ 373 h 644"/>
                <a:gd name="T28" fmla="*/ 34 w 682"/>
                <a:gd name="T29" fmla="*/ 462 h 644"/>
                <a:gd name="T30" fmla="*/ 5 w 682"/>
                <a:gd name="T31" fmla="*/ 475 h 644"/>
                <a:gd name="T32" fmla="*/ 5 w 682"/>
                <a:gd name="T33" fmla="*/ 494 h 644"/>
                <a:gd name="T34" fmla="*/ 34 w 682"/>
                <a:gd name="T35" fmla="*/ 521 h 644"/>
                <a:gd name="T36" fmla="*/ 173 w 682"/>
                <a:gd name="T37" fmla="*/ 644 h 644"/>
                <a:gd name="T38" fmla="*/ 682 w 682"/>
                <a:gd name="T39" fmla="*/ 644 h 644"/>
                <a:gd name="T40" fmla="*/ 669 w 682"/>
                <a:gd name="T41" fmla="*/ 213 h 644"/>
                <a:gd name="T42" fmla="*/ 570 w 682"/>
                <a:gd name="T43" fmla="*/ 87 h 644"/>
                <a:gd name="T44" fmla="*/ 458 w 682"/>
                <a:gd name="T45" fmla="*/ 0 h 644"/>
                <a:gd name="T46" fmla="*/ 458 w 682"/>
                <a:gd name="T4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2" h="644">
                  <a:moveTo>
                    <a:pt x="458" y="0"/>
                  </a:moveTo>
                  <a:lnTo>
                    <a:pt x="437" y="49"/>
                  </a:lnTo>
                  <a:lnTo>
                    <a:pt x="445" y="103"/>
                  </a:lnTo>
                  <a:lnTo>
                    <a:pt x="559" y="196"/>
                  </a:lnTo>
                  <a:lnTo>
                    <a:pt x="511" y="314"/>
                  </a:lnTo>
                  <a:lnTo>
                    <a:pt x="465" y="325"/>
                  </a:lnTo>
                  <a:lnTo>
                    <a:pt x="433" y="325"/>
                  </a:lnTo>
                  <a:lnTo>
                    <a:pt x="235" y="268"/>
                  </a:lnTo>
                  <a:lnTo>
                    <a:pt x="216" y="268"/>
                  </a:lnTo>
                  <a:lnTo>
                    <a:pt x="119" y="302"/>
                  </a:lnTo>
                  <a:lnTo>
                    <a:pt x="36" y="302"/>
                  </a:lnTo>
                  <a:lnTo>
                    <a:pt x="22" y="317"/>
                  </a:lnTo>
                  <a:lnTo>
                    <a:pt x="30" y="352"/>
                  </a:lnTo>
                  <a:lnTo>
                    <a:pt x="0" y="373"/>
                  </a:lnTo>
                  <a:lnTo>
                    <a:pt x="34" y="462"/>
                  </a:lnTo>
                  <a:lnTo>
                    <a:pt x="5" y="475"/>
                  </a:lnTo>
                  <a:lnTo>
                    <a:pt x="5" y="494"/>
                  </a:lnTo>
                  <a:lnTo>
                    <a:pt x="34" y="521"/>
                  </a:lnTo>
                  <a:lnTo>
                    <a:pt x="173" y="644"/>
                  </a:lnTo>
                  <a:lnTo>
                    <a:pt x="682" y="644"/>
                  </a:lnTo>
                  <a:lnTo>
                    <a:pt x="669" y="213"/>
                  </a:lnTo>
                  <a:lnTo>
                    <a:pt x="570" y="87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FC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1" name="Freeform 23"/>
            <p:cNvSpPr>
              <a:spLocks/>
            </p:cNvSpPr>
            <p:nvPr/>
          </p:nvSpPr>
          <p:spPr bwMode="auto">
            <a:xfrm>
              <a:off x="2215" y="2368"/>
              <a:ext cx="292" cy="221"/>
            </a:xfrm>
            <a:custGeom>
              <a:avLst/>
              <a:gdLst>
                <a:gd name="T0" fmla="*/ 447 w 584"/>
                <a:gd name="T1" fmla="*/ 441 h 441"/>
                <a:gd name="T2" fmla="*/ 363 w 584"/>
                <a:gd name="T3" fmla="*/ 441 h 441"/>
                <a:gd name="T4" fmla="*/ 259 w 584"/>
                <a:gd name="T5" fmla="*/ 415 h 441"/>
                <a:gd name="T6" fmla="*/ 207 w 584"/>
                <a:gd name="T7" fmla="*/ 426 h 441"/>
                <a:gd name="T8" fmla="*/ 173 w 584"/>
                <a:gd name="T9" fmla="*/ 384 h 441"/>
                <a:gd name="T10" fmla="*/ 169 w 584"/>
                <a:gd name="T11" fmla="*/ 354 h 441"/>
                <a:gd name="T12" fmla="*/ 131 w 584"/>
                <a:gd name="T13" fmla="*/ 289 h 441"/>
                <a:gd name="T14" fmla="*/ 131 w 584"/>
                <a:gd name="T15" fmla="*/ 253 h 441"/>
                <a:gd name="T16" fmla="*/ 76 w 584"/>
                <a:gd name="T17" fmla="*/ 192 h 441"/>
                <a:gd name="T18" fmla="*/ 10 w 584"/>
                <a:gd name="T19" fmla="*/ 192 h 441"/>
                <a:gd name="T20" fmla="*/ 0 w 584"/>
                <a:gd name="T21" fmla="*/ 141 h 441"/>
                <a:gd name="T22" fmla="*/ 6 w 584"/>
                <a:gd name="T23" fmla="*/ 120 h 441"/>
                <a:gd name="T24" fmla="*/ 87 w 584"/>
                <a:gd name="T25" fmla="*/ 86 h 441"/>
                <a:gd name="T26" fmla="*/ 84 w 584"/>
                <a:gd name="T27" fmla="*/ 63 h 441"/>
                <a:gd name="T28" fmla="*/ 93 w 584"/>
                <a:gd name="T29" fmla="*/ 63 h 441"/>
                <a:gd name="T30" fmla="*/ 266 w 584"/>
                <a:gd name="T31" fmla="*/ 38 h 441"/>
                <a:gd name="T32" fmla="*/ 361 w 584"/>
                <a:gd name="T33" fmla="*/ 0 h 441"/>
                <a:gd name="T34" fmla="*/ 584 w 584"/>
                <a:gd name="T35" fmla="*/ 133 h 441"/>
                <a:gd name="T36" fmla="*/ 447 w 584"/>
                <a:gd name="T37" fmla="*/ 403 h 441"/>
                <a:gd name="T38" fmla="*/ 447 w 584"/>
                <a:gd name="T39" fmla="*/ 441 h 441"/>
                <a:gd name="T40" fmla="*/ 447 w 584"/>
                <a:gd name="T41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4" h="441">
                  <a:moveTo>
                    <a:pt x="447" y="441"/>
                  </a:moveTo>
                  <a:lnTo>
                    <a:pt x="363" y="441"/>
                  </a:lnTo>
                  <a:lnTo>
                    <a:pt x="259" y="415"/>
                  </a:lnTo>
                  <a:lnTo>
                    <a:pt x="207" y="426"/>
                  </a:lnTo>
                  <a:lnTo>
                    <a:pt x="173" y="384"/>
                  </a:lnTo>
                  <a:lnTo>
                    <a:pt x="169" y="354"/>
                  </a:lnTo>
                  <a:lnTo>
                    <a:pt x="131" y="289"/>
                  </a:lnTo>
                  <a:lnTo>
                    <a:pt x="131" y="253"/>
                  </a:lnTo>
                  <a:lnTo>
                    <a:pt x="76" y="192"/>
                  </a:lnTo>
                  <a:lnTo>
                    <a:pt x="10" y="192"/>
                  </a:lnTo>
                  <a:lnTo>
                    <a:pt x="0" y="141"/>
                  </a:lnTo>
                  <a:lnTo>
                    <a:pt x="6" y="120"/>
                  </a:lnTo>
                  <a:lnTo>
                    <a:pt x="87" y="86"/>
                  </a:lnTo>
                  <a:lnTo>
                    <a:pt x="84" y="63"/>
                  </a:lnTo>
                  <a:lnTo>
                    <a:pt x="93" y="63"/>
                  </a:lnTo>
                  <a:lnTo>
                    <a:pt x="266" y="38"/>
                  </a:lnTo>
                  <a:lnTo>
                    <a:pt x="361" y="0"/>
                  </a:lnTo>
                  <a:lnTo>
                    <a:pt x="584" y="133"/>
                  </a:lnTo>
                  <a:lnTo>
                    <a:pt x="447" y="403"/>
                  </a:lnTo>
                  <a:lnTo>
                    <a:pt x="447" y="441"/>
                  </a:lnTo>
                  <a:lnTo>
                    <a:pt x="447" y="441"/>
                  </a:lnTo>
                  <a:close/>
                </a:path>
              </a:pathLst>
            </a:custGeom>
            <a:solidFill>
              <a:srgbClr val="FFC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2" name="Freeform 24"/>
            <p:cNvSpPr>
              <a:spLocks/>
            </p:cNvSpPr>
            <p:nvPr/>
          </p:nvSpPr>
          <p:spPr bwMode="auto">
            <a:xfrm>
              <a:off x="2115" y="2272"/>
              <a:ext cx="144" cy="151"/>
            </a:xfrm>
            <a:custGeom>
              <a:avLst/>
              <a:gdLst>
                <a:gd name="T0" fmla="*/ 289 w 289"/>
                <a:gd name="T1" fmla="*/ 280 h 303"/>
                <a:gd name="T2" fmla="*/ 80 w 289"/>
                <a:gd name="T3" fmla="*/ 40 h 303"/>
                <a:gd name="T4" fmla="*/ 0 w 289"/>
                <a:gd name="T5" fmla="*/ 0 h 303"/>
                <a:gd name="T6" fmla="*/ 27 w 289"/>
                <a:gd name="T7" fmla="*/ 78 h 303"/>
                <a:gd name="T8" fmla="*/ 229 w 289"/>
                <a:gd name="T9" fmla="*/ 303 h 303"/>
                <a:gd name="T10" fmla="*/ 289 w 289"/>
                <a:gd name="T11" fmla="*/ 280 h 303"/>
                <a:gd name="T12" fmla="*/ 289 w 289"/>
                <a:gd name="T13" fmla="*/ 28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03">
                  <a:moveTo>
                    <a:pt x="289" y="280"/>
                  </a:moveTo>
                  <a:lnTo>
                    <a:pt x="80" y="40"/>
                  </a:lnTo>
                  <a:lnTo>
                    <a:pt x="0" y="0"/>
                  </a:lnTo>
                  <a:lnTo>
                    <a:pt x="27" y="78"/>
                  </a:lnTo>
                  <a:lnTo>
                    <a:pt x="229" y="303"/>
                  </a:lnTo>
                  <a:lnTo>
                    <a:pt x="289" y="280"/>
                  </a:lnTo>
                  <a:lnTo>
                    <a:pt x="289" y="28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3" name="Freeform 25"/>
            <p:cNvSpPr>
              <a:spLocks/>
            </p:cNvSpPr>
            <p:nvPr/>
          </p:nvSpPr>
          <p:spPr bwMode="auto">
            <a:xfrm>
              <a:off x="3409" y="1612"/>
              <a:ext cx="498" cy="709"/>
            </a:xfrm>
            <a:custGeom>
              <a:avLst/>
              <a:gdLst>
                <a:gd name="T0" fmla="*/ 875 w 996"/>
                <a:gd name="T1" fmla="*/ 1006 h 1416"/>
                <a:gd name="T2" fmla="*/ 875 w 996"/>
                <a:gd name="T3" fmla="*/ 808 h 1416"/>
                <a:gd name="T4" fmla="*/ 930 w 996"/>
                <a:gd name="T5" fmla="*/ 768 h 1416"/>
                <a:gd name="T6" fmla="*/ 973 w 996"/>
                <a:gd name="T7" fmla="*/ 717 h 1416"/>
                <a:gd name="T8" fmla="*/ 996 w 996"/>
                <a:gd name="T9" fmla="*/ 555 h 1416"/>
                <a:gd name="T10" fmla="*/ 973 w 996"/>
                <a:gd name="T11" fmla="*/ 488 h 1416"/>
                <a:gd name="T12" fmla="*/ 785 w 996"/>
                <a:gd name="T13" fmla="*/ 363 h 1416"/>
                <a:gd name="T14" fmla="*/ 646 w 996"/>
                <a:gd name="T15" fmla="*/ 57 h 1416"/>
                <a:gd name="T16" fmla="*/ 489 w 996"/>
                <a:gd name="T17" fmla="*/ 0 h 1416"/>
                <a:gd name="T18" fmla="*/ 137 w 996"/>
                <a:gd name="T19" fmla="*/ 78 h 1416"/>
                <a:gd name="T20" fmla="*/ 93 w 996"/>
                <a:gd name="T21" fmla="*/ 129 h 1416"/>
                <a:gd name="T22" fmla="*/ 42 w 996"/>
                <a:gd name="T23" fmla="*/ 228 h 1416"/>
                <a:gd name="T24" fmla="*/ 23 w 996"/>
                <a:gd name="T25" fmla="*/ 591 h 1416"/>
                <a:gd name="T26" fmla="*/ 23 w 996"/>
                <a:gd name="T27" fmla="*/ 627 h 1416"/>
                <a:gd name="T28" fmla="*/ 0 w 996"/>
                <a:gd name="T29" fmla="*/ 652 h 1416"/>
                <a:gd name="T30" fmla="*/ 0 w 996"/>
                <a:gd name="T31" fmla="*/ 669 h 1416"/>
                <a:gd name="T32" fmla="*/ 78 w 996"/>
                <a:gd name="T33" fmla="*/ 872 h 1416"/>
                <a:gd name="T34" fmla="*/ 124 w 996"/>
                <a:gd name="T35" fmla="*/ 882 h 1416"/>
                <a:gd name="T36" fmla="*/ 207 w 996"/>
                <a:gd name="T37" fmla="*/ 1099 h 1416"/>
                <a:gd name="T38" fmla="*/ 318 w 996"/>
                <a:gd name="T39" fmla="*/ 1184 h 1416"/>
                <a:gd name="T40" fmla="*/ 380 w 996"/>
                <a:gd name="T41" fmla="*/ 1386 h 1416"/>
                <a:gd name="T42" fmla="*/ 483 w 996"/>
                <a:gd name="T43" fmla="*/ 1416 h 1416"/>
                <a:gd name="T44" fmla="*/ 669 w 996"/>
                <a:gd name="T45" fmla="*/ 1167 h 1416"/>
                <a:gd name="T46" fmla="*/ 875 w 996"/>
                <a:gd name="T47" fmla="*/ 1006 h 1416"/>
                <a:gd name="T48" fmla="*/ 875 w 996"/>
                <a:gd name="T49" fmla="*/ 100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6" h="1416">
                  <a:moveTo>
                    <a:pt x="875" y="1006"/>
                  </a:moveTo>
                  <a:lnTo>
                    <a:pt x="875" y="808"/>
                  </a:lnTo>
                  <a:lnTo>
                    <a:pt x="930" y="768"/>
                  </a:lnTo>
                  <a:lnTo>
                    <a:pt x="973" y="717"/>
                  </a:lnTo>
                  <a:lnTo>
                    <a:pt x="996" y="555"/>
                  </a:lnTo>
                  <a:lnTo>
                    <a:pt x="973" y="488"/>
                  </a:lnTo>
                  <a:lnTo>
                    <a:pt x="785" y="363"/>
                  </a:lnTo>
                  <a:lnTo>
                    <a:pt x="646" y="57"/>
                  </a:lnTo>
                  <a:lnTo>
                    <a:pt x="489" y="0"/>
                  </a:lnTo>
                  <a:lnTo>
                    <a:pt x="137" y="78"/>
                  </a:lnTo>
                  <a:lnTo>
                    <a:pt x="93" y="129"/>
                  </a:lnTo>
                  <a:lnTo>
                    <a:pt x="42" y="228"/>
                  </a:lnTo>
                  <a:lnTo>
                    <a:pt x="23" y="591"/>
                  </a:lnTo>
                  <a:lnTo>
                    <a:pt x="23" y="627"/>
                  </a:lnTo>
                  <a:lnTo>
                    <a:pt x="0" y="652"/>
                  </a:lnTo>
                  <a:lnTo>
                    <a:pt x="0" y="669"/>
                  </a:lnTo>
                  <a:lnTo>
                    <a:pt x="78" y="872"/>
                  </a:lnTo>
                  <a:lnTo>
                    <a:pt x="124" y="882"/>
                  </a:lnTo>
                  <a:lnTo>
                    <a:pt x="207" y="1099"/>
                  </a:lnTo>
                  <a:lnTo>
                    <a:pt x="318" y="1184"/>
                  </a:lnTo>
                  <a:lnTo>
                    <a:pt x="380" y="1386"/>
                  </a:lnTo>
                  <a:lnTo>
                    <a:pt x="483" y="1416"/>
                  </a:lnTo>
                  <a:lnTo>
                    <a:pt x="669" y="1167"/>
                  </a:lnTo>
                  <a:lnTo>
                    <a:pt x="875" y="1006"/>
                  </a:lnTo>
                  <a:lnTo>
                    <a:pt x="875" y="1006"/>
                  </a:lnTo>
                  <a:close/>
                </a:path>
              </a:pathLst>
            </a:custGeom>
            <a:solidFill>
              <a:srgbClr val="FFC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4" name="Freeform 26"/>
            <p:cNvSpPr>
              <a:spLocks/>
            </p:cNvSpPr>
            <p:nvPr/>
          </p:nvSpPr>
          <p:spPr bwMode="auto">
            <a:xfrm>
              <a:off x="3431" y="1891"/>
              <a:ext cx="82" cy="265"/>
            </a:xfrm>
            <a:custGeom>
              <a:avLst/>
              <a:gdLst>
                <a:gd name="T0" fmla="*/ 11 w 163"/>
                <a:gd name="T1" fmla="*/ 0 h 530"/>
                <a:gd name="T2" fmla="*/ 30 w 163"/>
                <a:gd name="T3" fmla="*/ 108 h 530"/>
                <a:gd name="T4" fmla="*/ 62 w 163"/>
                <a:gd name="T5" fmla="*/ 175 h 530"/>
                <a:gd name="T6" fmla="*/ 87 w 163"/>
                <a:gd name="T7" fmla="*/ 224 h 530"/>
                <a:gd name="T8" fmla="*/ 93 w 163"/>
                <a:gd name="T9" fmla="*/ 281 h 530"/>
                <a:gd name="T10" fmla="*/ 163 w 163"/>
                <a:gd name="T11" fmla="*/ 530 h 530"/>
                <a:gd name="T12" fmla="*/ 34 w 163"/>
                <a:gd name="T13" fmla="*/ 217 h 530"/>
                <a:gd name="T14" fmla="*/ 17 w 163"/>
                <a:gd name="T15" fmla="*/ 148 h 530"/>
                <a:gd name="T16" fmla="*/ 0 w 163"/>
                <a:gd name="T17" fmla="*/ 108 h 530"/>
                <a:gd name="T18" fmla="*/ 11 w 163"/>
                <a:gd name="T19" fmla="*/ 0 h 530"/>
                <a:gd name="T20" fmla="*/ 11 w 163"/>
                <a:gd name="T21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30">
                  <a:moveTo>
                    <a:pt x="11" y="0"/>
                  </a:moveTo>
                  <a:lnTo>
                    <a:pt x="30" y="108"/>
                  </a:lnTo>
                  <a:lnTo>
                    <a:pt x="62" y="175"/>
                  </a:lnTo>
                  <a:lnTo>
                    <a:pt x="87" y="224"/>
                  </a:lnTo>
                  <a:lnTo>
                    <a:pt x="93" y="281"/>
                  </a:lnTo>
                  <a:lnTo>
                    <a:pt x="163" y="530"/>
                  </a:lnTo>
                  <a:lnTo>
                    <a:pt x="34" y="217"/>
                  </a:lnTo>
                  <a:lnTo>
                    <a:pt x="17" y="148"/>
                  </a:lnTo>
                  <a:lnTo>
                    <a:pt x="0" y="10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5" name="Freeform 27"/>
            <p:cNvSpPr>
              <a:spLocks/>
            </p:cNvSpPr>
            <p:nvPr/>
          </p:nvSpPr>
          <p:spPr bwMode="auto">
            <a:xfrm>
              <a:off x="3547" y="2077"/>
              <a:ext cx="95" cy="41"/>
            </a:xfrm>
            <a:custGeom>
              <a:avLst/>
              <a:gdLst>
                <a:gd name="T0" fmla="*/ 0 w 190"/>
                <a:gd name="T1" fmla="*/ 15 h 81"/>
                <a:gd name="T2" fmla="*/ 79 w 190"/>
                <a:gd name="T3" fmla="*/ 57 h 81"/>
                <a:gd name="T4" fmla="*/ 83 w 190"/>
                <a:gd name="T5" fmla="*/ 72 h 81"/>
                <a:gd name="T6" fmla="*/ 78 w 190"/>
                <a:gd name="T7" fmla="*/ 81 h 81"/>
                <a:gd name="T8" fmla="*/ 129 w 190"/>
                <a:gd name="T9" fmla="*/ 76 h 81"/>
                <a:gd name="T10" fmla="*/ 188 w 190"/>
                <a:gd name="T11" fmla="*/ 72 h 81"/>
                <a:gd name="T12" fmla="*/ 167 w 190"/>
                <a:gd name="T13" fmla="*/ 41 h 81"/>
                <a:gd name="T14" fmla="*/ 190 w 190"/>
                <a:gd name="T15" fmla="*/ 0 h 81"/>
                <a:gd name="T16" fmla="*/ 112 w 190"/>
                <a:gd name="T17" fmla="*/ 30 h 81"/>
                <a:gd name="T18" fmla="*/ 0 w 190"/>
                <a:gd name="T19" fmla="*/ 15 h 81"/>
                <a:gd name="T20" fmla="*/ 0 w 190"/>
                <a:gd name="T21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81">
                  <a:moveTo>
                    <a:pt x="0" y="15"/>
                  </a:moveTo>
                  <a:lnTo>
                    <a:pt x="79" y="57"/>
                  </a:lnTo>
                  <a:lnTo>
                    <a:pt x="83" y="72"/>
                  </a:lnTo>
                  <a:lnTo>
                    <a:pt x="78" y="81"/>
                  </a:lnTo>
                  <a:lnTo>
                    <a:pt x="129" y="76"/>
                  </a:lnTo>
                  <a:lnTo>
                    <a:pt x="188" y="72"/>
                  </a:lnTo>
                  <a:lnTo>
                    <a:pt x="167" y="41"/>
                  </a:lnTo>
                  <a:lnTo>
                    <a:pt x="190" y="0"/>
                  </a:lnTo>
                  <a:lnTo>
                    <a:pt x="112" y="3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6" name="Freeform 28"/>
            <p:cNvSpPr>
              <a:spLocks/>
            </p:cNvSpPr>
            <p:nvPr/>
          </p:nvSpPr>
          <p:spPr bwMode="auto">
            <a:xfrm>
              <a:off x="3508" y="1953"/>
              <a:ext cx="387" cy="380"/>
            </a:xfrm>
            <a:custGeom>
              <a:avLst/>
              <a:gdLst>
                <a:gd name="T0" fmla="*/ 578 w 773"/>
                <a:gd name="T1" fmla="*/ 156 h 761"/>
                <a:gd name="T2" fmla="*/ 481 w 773"/>
                <a:gd name="T3" fmla="*/ 348 h 761"/>
                <a:gd name="T4" fmla="*/ 393 w 773"/>
                <a:gd name="T5" fmla="*/ 442 h 761"/>
                <a:gd name="T6" fmla="*/ 378 w 773"/>
                <a:gd name="T7" fmla="*/ 377 h 761"/>
                <a:gd name="T8" fmla="*/ 296 w 773"/>
                <a:gd name="T9" fmla="*/ 478 h 761"/>
                <a:gd name="T10" fmla="*/ 137 w 773"/>
                <a:gd name="T11" fmla="*/ 491 h 761"/>
                <a:gd name="T12" fmla="*/ 89 w 773"/>
                <a:gd name="T13" fmla="*/ 442 h 761"/>
                <a:gd name="T14" fmla="*/ 36 w 773"/>
                <a:gd name="T15" fmla="*/ 341 h 761"/>
                <a:gd name="T16" fmla="*/ 47 w 773"/>
                <a:gd name="T17" fmla="*/ 405 h 761"/>
                <a:gd name="T18" fmla="*/ 0 w 773"/>
                <a:gd name="T19" fmla="*/ 381 h 761"/>
                <a:gd name="T20" fmla="*/ 22 w 773"/>
                <a:gd name="T21" fmla="*/ 432 h 761"/>
                <a:gd name="T22" fmla="*/ 91 w 773"/>
                <a:gd name="T23" fmla="*/ 485 h 761"/>
                <a:gd name="T24" fmla="*/ 178 w 773"/>
                <a:gd name="T25" fmla="*/ 700 h 761"/>
                <a:gd name="T26" fmla="*/ 175 w 773"/>
                <a:gd name="T27" fmla="*/ 620 h 761"/>
                <a:gd name="T28" fmla="*/ 137 w 773"/>
                <a:gd name="T29" fmla="*/ 521 h 761"/>
                <a:gd name="T30" fmla="*/ 197 w 773"/>
                <a:gd name="T31" fmla="*/ 552 h 761"/>
                <a:gd name="T32" fmla="*/ 349 w 773"/>
                <a:gd name="T33" fmla="*/ 485 h 761"/>
                <a:gd name="T34" fmla="*/ 361 w 773"/>
                <a:gd name="T35" fmla="*/ 535 h 761"/>
                <a:gd name="T36" fmla="*/ 279 w 773"/>
                <a:gd name="T37" fmla="*/ 761 h 761"/>
                <a:gd name="T38" fmla="*/ 422 w 773"/>
                <a:gd name="T39" fmla="*/ 582 h 761"/>
                <a:gd name="T40" fmla="*/ 709 w 773"/>
                <a:gd name="T41" fmla="*/ 345 h 761"/>
                <a:gd name="T42" fmla="*/ 707 w 773"/>
                <a:gd name="T43" fmla="*/ 295 h 761"/>
                <a:gd name="T44" fmla="*/ 557 w 773"/>
                <a:gd name="T45" fmla="*/ 419 h 761"/>
                <a:gd name="T46" fmla="*/ 644 w 773"/>
                <a:gd name="T47" fmla="*/ 210 h 761"/>
                <a:gd name="T48" fmla="*/ 680 w 773"/>
                <a:gd name="T49" fmla="*/ 305 h 761"/>
                <a:gd name="T50" fmla="*/ 686 w 773"/>
                <a:gd name="T51" fmla="*/ 185 h 761"/>
                <a:gd name="T52" fmla="*/ 690 w 773"/>
                <a:gd name="T53" fmla="*/ 134 h 761"/>
                <a:gd name="T54" fmla="*/ 737 w 773"/>
                <a:gd name="T55" fmla="*/ 97 h 761"/>
                <a:gd name="T56" fmla="*/ 773 w 773"/>
                <a:gd name="T57" fmla="*/ 0 h 761"/>
                <a:gd name="T58" fmla="*/ 713 w 773"/>
                <a:gd name="T59" fmla="*/ 80 h 761"/>
                <a:gd name="T60" fmla="*/ 676 w 773"/>
                <a:gd name="T61" fmla="*/ 109 h 761"/>
                <a:gd name="T62" fmla="*/ 650 w 773"/>
                <a:gd name="T63" fmla="*/ 94 h 761"/>
                <a:gd name="T64" fmla="*/ 540 w 773"/>
                <a:gd name="T65" fmla="*/ 383 h 761"/>
                <a:gd name="T66" fmla="*/ 481 w 773"/>
                <a:gd name="T67" fmla="*/ 411 h 761"/>
                <a:gd name="T68" fmla="*/ 578 w 773"/>
                <a:gd name="T69" fmla="*/ 156 h 761"/>
                <a:gd name="T70" fmla="*/ 578 w 773"/>
                <a:gd name="T71" fmla="*/ 156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3" h="761">
                  <a:moveTo>
                    <a:pt x="578" y="156"/>
                  </a:moveTo>
                  <a:lnTo>
                    <a:pt x="481" y="348"/>
                  </a:lnTo>
                  <a:lnTo>
                    <a:pt x="393" y="442"/>
                  </a:lnTo>
                  <a:lnTo>
                    <a:pt x="378" y="377"/>
                  </a:lnTo>
                  <a:lnTo>
                    <a:pt x="296" y="478"/>
                  </a:lnTo>
                  <a:lnTo>
                    <a:pt x="137" y="491"/>
                  </a:lnTo>
                  <a:lnTo>
                    <a:pt x="89" y="442"/>
                  </a:lnTo>
                  <a:lnTo>
                    <a:pt x="36" y="341"/>
                  </a:lnTo>
                  <a:lnTo>
                    <a:pt x="47" y="405"/>
                  </a:lnTo>
                  <a:lnTo>
                    <a:pt x="0" y="381"/>
                  </a:lnTo>
                  <a:lnTo>
                    <a:pt x="22" y="432"/>
                  </a:lnTo>
                  <a:lnTo>
                    <a:pt x="91" y="485"/>
                  </a:lnTo>
                  <a:lnTo>
                    <a:pt x="178" y="700"/>
                  </a:lnTo>
                  <a:lnTo>
                    <a:pt x="175" y="620"/>
                  </a:lnTo>
                  <a:lnTo>
                    <a:pt x="137" y="521"/>
                  </a:lnTo>
                  <a:lnTo>
                    <a:pt x="197" y="552"/>
                  </a:lnTo>
                  <a:lnTo>
                    <a:pt x="349" y="485"/>
                  </a:lnTo>
                  <a:lnTo>
                    <a:pt x="361" y="535"/>
                  </a:lnTo>
                  <a:lnTo>
                    <a:pt x="279" y="761"/>
                  </a:lnTo>
                  <a:lnTo>
                    <a:pt x="422" y="582"/>
                  </a:lnTo>
                  <a:lnTo>
                    <a:pt x="709" y="345"/>
                  </a:lnTo>
                  <a:lnTo>
                    <a:pt x="707" y="295"/>
                  </a:lnTo>
                  <a:lnTo>
                    <a:pt x="557" y="419"/>
                  </a:lnTo>
                  <a:lnTo>
                    <a:pt x="644" y="210"/>
                  </a:lnTo>
                  <a:lnTo>
                    <a:pt x="680" y="305"/>
                  </a:lnTo>
                  <a:lnTo>
                    <a:pt x="686" y="185"/>
                  </a:lnTo>
                  <a:lnTo>
                    <a:pt x="690" y="134"/>
                  </a:lnTo>
                  <a:lnTo>
                    <a:pt x="737" y="97"/>
                  </a:lnTo>
                  <a:lnTo>
                    <a:pt x="773" y="0"/>
                  </a:lnTo>
                  <a:lnTo>
                    <a:pt x="713" y="80"/>
                  </a:lnTo>
                  <a:lnTo>
                    <a:pt x="676" y="109"/>
                  </a:lnTo>
                  <a:lnTo>
                    <a:pt x="650" y="94"/>
                  </a:lnTo>
                  <a:lnTo>
                    <a:pt x="540" y="383"/>
                  </a:lnTo>
                  <a:lnTo>
                    <a:pt x="481" y="411"/>
                  </a:lnTo>
                  <a:lnTo>
                    <a:pt x="578" y="156"/>
                  </a:lnTo>
                  <a:lnTo>
                    <a:pt x="578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7" name="Freeform 29"/>
            <p:cNvSpPr>
              <a:spLocks/>
            </p:cNvSpPr>
            <p:nvPr/>
          </p:nvSpPr>
          <p:spPr bwMode="auto">
            <a:xfrm>
              <a:off x="3832" y="1875"/>
              <a:ext cx="54" cy="111"/>
            </a:xfrm>
            <a:custGeom>
              <a:avLst/>
              <a:gdLst>
                <a:gd name="T0" fmla="*/ 13 w 108"/>
                <a:gd name="T1" fmla="*/ 91 h 222"/>
                <a:gd name="T2" fmla="*/ 70 w 108"/>
                <a:gd name="T3" fmla="*/ 0 h 222"/>
                <a:gd name="T4" fmla="*/ 91 w 108"/>
                <a:gd name="T5" fmla="*/ 0 h 222"/>
                <a:gd name="T6" fmla="*/ 108 w 108"/>
                <a:gd name="T7" fmla="*/ 91 h 222"/>
                <a:gd name="T8" fmla="*/ 86 w 108"/>
                <a:gd name="T9" fmla="*/ 22 h 222"/>
                <a:gd name="T10" fmla="*/ 46 w 108"/>
                <a:gd name="T11" fmla="*/ 79 h 222"/>
                <a:gd name="T12" fmla="*/ 65 w 108"/>
                <a:gd name="T13" fmla="*/ 121 h 222"/>
                <a:gd name="T14" fmla="*/ 61 w 108"/>
                <a:gd name="T15" fmla="*/ 138 h 222"/>
                <a:gd name="T16" fmla="*/ 13 w 108"/>
                <a:gd name="T17" fmla="*/ 190 h 222"/>
                <a:gd name="T18" fmla="*/ 0 w 108"/>
                <a:gd name="T19" fmla="*/ 222 h 222"/>
                <a:gd name="T20" fmla="*/ 10 w 108"/>
                <a:gd name="T21" fmla="*/ 176 h 222"/>
                <a:gd name="T22" fmla="*/ 36 w 108"/>
                <a:gd name="T23" fmla="*/ 138 h 222"/>
                <a:gd name="T24" fmla="*/ 29 w 108"/>
                <a:gd name="T25" fmla="*/ 114 h 222"/>
                <a:gd name="T26" fmla="*/ 13 w 108"/>
                <a:gd name="T27" fmla="*/ 91 h 222"/>
                <a:gd name="T28" fmla="*/ 13 w 108"/>
                <a:gd name="T29" fmla="*/ 9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222">
                  <a:moveTo>
                    <a:pt x="13" y="91"/>
                  </a:moveTo>
                  <a:lnTo>
                    <a:pt x="70" y="0"/>
                  </a:lnTo>
                  <a:lnTo>
                    <a:pt x="91" y="0"/>
                  </a:lnTo>
                  <a:lnTo>
                    <a:pt x="108" y="91"/>
                  </a:lnTo>
                  <a:lnTo>
                    <a:pt x="86" y="22"/>
                  </a:lnTo>
                  <a:lnTo>
                    <a:pt x="46" y="79"/>
                  </a:lnTo>
                  <a:lnTo>
                    <a:pt x="65" y="121"/>
                  </a:lnTo>
                  <a:lnTo>
                    <a:pt x="61" y="138"/>
                  </a:lnTo>
                  <a:lnTo>
                    <a:pt x="13" y="190"/>
                  </a:lnTo>
                  <a:lnTo>
                    <a:pt x="0" y="222"/>
                  </a:lnTo>
                  <a:lnTo>
                    <a:pt x="10" y="176"/>
                  </a:lnTo>
                  <a:lnTo>
                    <a:pt x="36" y="138"/>
                  </a:lnTo>
                  <a:lnTo>
                    <a:pt x="29" y="114"/>
                  </a:lnTo>
                  <a:lnTo>
                    <a:pt x="13" y="91"/>
                  </a:lnTo>
                  <a:lnTo>
                    <a:pt x="13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8" name="Freeform 30"/>
            <p:cNvSpPr>
              <a:spLocks/>
            </p:cNvSpPr>
            <p:nvPr/>
          </p:nvSpPr>
          <p:spPr bwMode="auto">
            <a:xfrm>
              <a:off x="3895" y="1861"/>
              <a:ext cx="13" cy="109"/>
            </a:xfrm>
            <a:custGeom>
              <a:avLst/>
              <a:gdLst>
                <a:gd name="T0" fmla="*/ 6 w 25"/>
                <a:gd name="T1" fmla="*/ 0 h 217"/>
                <a:gd name="T2" fmla="*/ 25 w 25"/>
                <a:gd name="T3" fmla="*/ 57 h 217"/>
                <a:gd name="T4" fmla="*/ 0 w 25"/>
                <a:gd name="T5" fmla="*/ 217 h 217"/>
                <a:gd name="T6" fmla="*/ 16 w 25"/>
                <a:gd name="T7" fmla="*/ 57 h 217"/>
                <a:gd name="T8" fmla="*/ 6 w 25"/>
                <a:gd name="T9" fmla="*/ 0 h 217"/>
                <a:gd name="T10" fmla="*/ 6 w 25"/>
                <a:gd name="T1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17">
                  <a:moveTo>
                    <a:pt x="6" y="0"/>
                  </a:moveTo>
                  <a:lnTo>
                    <a:pt x="25" y="57"/>
                  </a:lnTo>
                  <a:lnTo>
                    <a:pt x="0" y="217"/>
                  </a:lnTo>
                  <a:lnTo>
                    <a:pt x="16" y="5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9" name="Freeform 31"/>
            <p:cNvSpPr>
              <a:spLocks/>
            </p:cNvSpPr>
            <p:nvPr/>
          </p:nvSpPr>
          <p:spPr bwMode="auto">
            <a:xfrm>
              <a:off x="3407" y="1894"/>
              <a:ext cx="62" cy="163"/>
            </a:xfrm>
            <a:custGeom>
              <a:avLst/>
              <a:gdLst>
                <a:gd name="T0" fmla="*/ 34 w 126"/>
                <a:gd name="T1" fmla="*/ 0 h 327"/>
                <a:gd name="T2" fmla="*/ 0 w 126"/>
                <a:gd name="T3" fmla="*/ 100 h 327"/>
                <a:gd name="T4" fmla="*/ 10 w 126"/>
                <a:gd name="T5" fmla="*/ 136 h 327"/>
                <a:gd name="T6" fmla="*/ 80 w 126"/>
                <a:gd name="T7" fmla="*/ 309 h 327"/>
                <a:gd name="T8" fmla="*/ 126 w 126"/>
                <a:gd name="T9" fmla="*/ 327 h 327"/>
                <a:gd name="T10" fmla="*/ 122 w 126"/>
                <a:gd name="T11" fmla="*/ 302 h 327"/>
                <a:gd name="T12" fmla="*/ 86 w 126"/>
                <a:gd name="T13" fmla="*/ 277 h 327"/>
                <a:gd name="T14" fmla="*/ 67 w 126"/>
                <a:gd name="T15" fmla="*/ 194 h 327"/>
                <a:gd name="T16" fmla="*/ 29 w 126"/>
                <a:gd name="T17" fmla="*/ 114 h 327"/>
                <a:gd name="T18" fmla="*/ 25 w 126"/>
                <a:gd name="T19" fmla="*/ 81 h 327"/>
                <a:gd name="T20" fmla="*/ 34 w 126"/>
                <a:gd name="T21" fmla="*/ 0 h 327"/>
                <a:gd name="T22" fmla="*/ 34 w 126"/>
                <a:gd name="T23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327">
                  <a:moveTo>
                    <a:pt x="34" y="0"/>
                  </a:moveTo>
                  <a:lnTo>
                    <a:pt x="0" y="100"/>
                  </a:lnTo>
                  <a:lnTo>
                    <a:pt x="10" y="136"/>
                  </a:lnTo>
                  <a:lnTo>
                    <a:pt x="80" y="309"/>
                  </a:lnTo>
                  <a:lnTo>
                    <a:pt x="126" y="327"/>
                  </a:lnTo>
                  <a:lnTo>
                    <a:pt x="122" y="302"/>
                  </a:lnTo>
                  <a:lnTo>
                    <a:pt x="86" y="277"/>
                  </a:lnTo>
                  <a:lnTo>
                    <a:pt x="67" y="194"/>
                  </a:lnTo>
                  <a:lnTo>
                    <a:pt x="29" y="114"/>
                  </a:lnTo>
                  <a:lnTo>
                    <a:pt x="25" y="81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0" name="Freeform 32"/>
            <p:cNvSpPr>
              <a:spLocks/>
            </p:cNvSpPr>
            <p:nvPr/>
          </p:nvSpPr>
          <p:spPr bwMode="auto">
            <a:xfrm>
              <a:off x="3731" y="2103"/>
              <a:ext cx="181" cy="500"/>
            </a:xfrm>
            <a:custGeom>
              <a:avLst/>
              <a:gdLst>
                <a:gd name="T0" fmla="*/ 249 w 363"/>
                <a:gd name="T1" fmla="*/ 4 h 1000"/>
                <a:gd name="T2" fmla="*/ 271 w 363"/>
                <a:gd name="T3" fmla="*/ 0 h 1000"/>
                <a:gd name="T4" fmla="*/ 363 w 363"/>
                <a:gd name="T5" fmla="*/ 169 h 1000"/>
                <a:gd name="T6" fmla="*/ 363 w 363"/>
                <a:gd name="T7" fmla="*/ 219 h 1000"/>
                <a:gd name="T8" fmla="*/ 344 w 363"/>
                <a:gd name="T9" fmla="*/ 257 h 1000"/>
                <a:gd name="T10" fmla="*/ 334 w 363"/>
                <a:gd name="T11" fmla="*/ 340 h 1000"/>
                <a:gd name="T12" fmla="*/ 277 w 363"/>
                <a:gd name="T13" fmla="*/ 470 h 1000"/>
                <a:gd name="T14" fmla="*/ 214 w 363"/>
                <a:gd name="T15" fmla="*/ 787 h 1000"/>
                <a:gd name="T16" fmla="*/ 214 w 363"/>
                <a:gd name="T17" fmla="*/ 1000 h 1000"/>
                <a:gd name="T18" fmla="*/ 205 w 363"/>
                <a:gd name="T19" fmla="*/ 732 h 1000"/>
                <a:gd name="T20" fmla="*/ 243 w 363"/>
                <a:gd name="T21" fmla="*/ 475 h 1000"/>
                <a:gd name="T22" fmla="*/ 277 w 363"/>
                <a:gd name="T23" fmla="*/ 420 h 1000"/>
                <a:gd name="T24" fmla="*/ 277 w 363"/>
                <a:gd name="T25" fmla="*/ 310 h 1000"/>
                <a:gd name="T26" fmla="*/ 152 w 363"/>
                <a:gd name="T27" fmla="*/ 449 h 1000"/>
                <a:gd name="T28" fmla="*/ 0 w 363"/>
                <a:gd name="T29" fmla="*/ 582 h 1000"/>
                <a:gd name="T30" fmla="*/ 93 w 363"/>
                <a:gd name="T31" fmla="*/ 437 h 1000"/>
                <a:gd name="T32" fmla="*/ 199 w 363"/>
                <a:gd name="T33" fmla="*/ 308 h 1000"/>
                <a:gd name="T34" fmla="*/ 268 w 363"/>
                <a:gd name="T35" fmla="*/ 236 h 1000"/>
                <a:gd name="T36" fmla="*/ 300 w 363"/>
                <a:gd name="T37" fmla="*/ 180 h 1000"/>
                <a:gd name="T38" fmla="*/ 277 w 363"/>
                <a:gd name="T39" fmla="*/ 104 h 1000"/>
                <a:gd name="T40" fmla="*/ 249 w 363"/>
                <a:gd name="T41" fmla="*/ 4 h 1000"/>
                <a:gd name="T42" fmla="*/ 249 w 363"/>
                <a:gd name="T43" fmla="*/ 4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3" h="1000">
                  <a:moveTo>
                    <a:pt x="249" y="4"/>
                  </a:moveTo>
                  <a:lnTo>
                    <a:pt x="271" y="0"/>
                  </a:lnTo>
                  <a:lnTo>
                    <a:pt x="363" y="169"/>
                  </a:lnTo>
                  <a:lnTo>
                    <a:pt x="363" y="219"/>
                  </a:lnTo>
                  <a:lnTo>
                    <a:pt x="344" y="257"/>
                  </a:lnTo>
                  <a:lnTo>
                    <a:pt x="334" y="340"/>
                  </a:lnTo>
                  <a:lnTo>
                    <a:pt x="277" y="470"/>
                  </a:lnTo>
                  <a:lnTo>
                    <a:pt x="214" y="787"/>
                  </a:lnTo>
                  <a:lnTo>
                    <a:pt x="214" y="1000"/>
                  </a:lnTo>
                  <a:lnTo>
                    <a:pt x="205" y="732"/>
                  </a:lnTo>
                  <a:lnTo>
                    <a:pt x="243" y="475"/>
                  </a:lnTo>
                  <a:lnTo>
                    <a:pt x="277" y="420"/>
                  </a:lnTo>
                  <a:lnTo>
                    <a:pt x="277" y="310"/>
                  </a:lnTo>
                  <a:lnTo>
                    <a:pt x="152" y="449"/>
                  </a:lnTo>
                  <a:lnTo>
                    <a:pt x="0" y="582"/>
                  </a:lnTo>
                  <a:lnTo>
                    <a:pt x="93" y="437"/>
                  </a:lnTo>
                  <a:lnTo>
                    <a:pt x="199" y="308"/>
                  </a:lnTo>
                  <a:lnTo>
                    <a:pt x="268" y="236"/>
                  </a:lnTo>
                  <a:lnTo>
                    <a:pt x="300" y="180"/>
                  </a:lnTo>
                  <a:lnTo>
                    <a:pt x="277" y="104"/>
                  </a:lnTo>
                  <a:lnTo>
                    <a:pt x="249" y="4"/>
                  </a:lnTo>
                  <a:lnTo>
                    <a:pt x="24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1" name="Freeform 33"/>
            <p:cNvSpPr>
              <a:spLocks/>
            </p:cNvSpPr>
            <p:nvPr/>
          </p:nvSpPr>
          <p:spPr bwMode="auto">
            <a:xfrm>
              <a:off x="3555" y="2298"/>
              <a:ext cx="172" cy="596"/>
            </a:xfrm>
            <a:custGeom>
              <a:avLst/>
              <a:gdLst>
                <a:gd name="T0" fmla="*/ 85 w 344"/>
                <a:gd name="T1" fmla="*/ 0 h 1192"/>
                <a:gd name="T2" fmla="*/ 180 w 344"/>
                <a:gd name="T3" fmla="*/ 36 h 1192"/>
                <a:gd name="T4" fmla="*/ 215 w 344"/>
                <a:gd name="T5" fmla="*/ 19 h 1192"/>
                <a:gd name="T6" fmla="*/ 264 w 344"/>
                <a:gd name="T7" fmla="*/ 91 h 1192"/>
                <a:gd name="T8" fmla="*/ 304 w 344"/>
                <a:gd name="T9" fmla="*/ 146 h 1192"/>
                <a:gd name="T10" fmla="*/ 344 w 344"/>
                <a:gd name="T11" fmla="*/ 211 h 1192"/>
                <a:gd name="T12" fmla="*/ 217 w 344"/>
                <a:gd name="T13" fmla="*/ 203 h 1192"/>
                <a:gd name="T14" fmla="*/ 217 w 344"/>
                <a:gd name="T15" fmla="*/ 119 h 1192"/>
                <a:gd name="T16" fmla="*/ 148 w 344"/>
                <a:gd name="T17" fmla="*/ 215 h 1192"/>
                <a:gd name="T18" fmla="*/ 156 w 344"/>
                <a:gd name="T19" fmla="*/ 363 h 1192"/>
                <a:gd name="T20" fmla="*/ 141 w 344"/>
                <a:gd name="T21" fmla="*/ 583 h 1192"/>
                <a:gd name="T22" fmla="*/ 123 w 344"/>
                <a:gd name="T23" fmla="*/ 709 h 1192"/>
                <a:gd name="T24" fmla="*/ 0 w 344"/>
                <a:gd name="T25" fmla="*/ 1192 h 1192"/>
                <a:gd name="T26" fmla="*/ 78 w 344"/>
                <a:gd name="T27" fmla="*/ 764 h 1192"/>
                <a:gd name="T28" fmla="*/ 97 w 344"/>
                <a:gd name="T29" fmla="*/ 616 h 1192"/>
                <a:gd name="T30" fmla="*/ 123 w 344"/>
                <a:gd name="T31" fmla="*/ 367 h 1192"/>
                <a:gd name="T32" fmla="*/ 108 w 344"/>
                <a:gd name="T33" fmla="*/ 304 h 1192"/>
                <a:gd name="T34" fmla="*/ 108 w 344"/>
                <a:gd name="T35" fmla="*/ 194 h 1192"/>
                <a:gd name="T36" fmla="*/ 104 w 344"/>
                <a:gd name="T37" fmla="*/ 146 h 1192"/>
                <a:gd name="T38" fmla="*/ 139 w 344"/>
                <a:gd name="T39" fmla="*/ 59 h 1192"/>
                <a:gd name="T40" fmla="*/ 89 w 344"/>
                <a:gd name="T41" fmla="*/ 47 h 1192"/>
                <a:gd name="T42" fmla="*/ 51 w 344"/>
                <a:gd name="T43" fmla="*/ 171 h 1192"/>
                <a:gd name="T44" fmla="*/ 34 w 344"/>
                <a:gd name="T45" fmla="*/ 97 h 1192"/>
                <a:gd name="T46" fmla="*/ 78 w 344"/>
                <a:gd name="T47" fmla="*/ 36 h 1192"/>
                <a:gd name="T48" fmla="*/ 78 w 344"/>
                <a:gd name="T49" fmla="*/ 19 h 1192"/>
                <a:gd name="T50" fmla="*/ 85 w 344"/>
                <a:gd name="T51" fmla="*/ 0 h 1192"/>
                <a:gd name="T52" fmla="*/ 85 w 344"/>
                <a:gd name="T53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1192">
                  <a:moveTo>
                    <a:pt x="85" y="0"/>
                  </a:moveTo>
                  <a:lnTo>
                    <a:pt x="180" y="36"/>
                  </a:lnTo>
                  <a:lnTo>
                    <a:pt x="215" y="19"/>
                  </a:lnTo>
                  <a:lnTo>
                    <a:pt x="264" y="91"/>
                  </a:lnTo>
                  <a:lnTo>
                    <a:pt x="304" y="146"/>
                  </a:lnTo>
                  <a:lnTo>
                    <a:pt x="344" y="211"/>
                  </a:lnTo>
                  <a:lnTo>
                    <a:pt x="217" y="203"/>
                  </a:lnTo>
                  <a:lnTo>
                    <a:pt x="217" y="119"/>
                  </a:lnTo>
                  <a:lnTo>
                    <a:pt x="148" y="215"/>
                  </a:lnTo>
                  <a:lnTo>
                    <a:pt x="156" y="363"/>
                  </a:lnTo>
                  <a:lnTo>
                    <a:pt x="141" y="583"/>
                  </a:lnTo>
                  <a:lnTo>
                    <a:pt x="123" y="709"/>
                  </a:lnTo>
                  <a:lnTo>
                    <a:pt x="0" y="1192"/>
                  </a:lnTo>
                  <a:lnTo>
                    <a:pt x="78" y="764"/>
                  </a:lnTo>
                  <a:lnTo>
                    <a:pt x="97" y="616"/>
                  </a:lnTo>
                  <a:lnTo>
                    <a:pt x="123" y="367"/>
                  </a:lnTo>
                  <a:lnTo>
                    <a:pt x="108" y="304"/>
                  </a:lnTo>
                  <a:lnTo>
                    <a:pt x="108" y="194"/>
                  </a:lnTo>
                  <a:lnTo>
                    <a:pt x="104" y="146"/>
                  </a:lnTo>
                  <a:lnTo>
                    <a:pt x="139" y="59"/>
                  </a:lnTo>
                  <a:lnTo>
                    <a:pt x="89" y="47"/>
                  </a:lnTo>
                  <a:lnTo>
                    <a:pt x="51" y="171"/>
                  </a:lnTo>
                  <a:lnTo>
                    <a:pt x="34" y="97"/>
                  </a:lnTo>
                  <a:lnTo>
                    <a:pt x="78" y="36"/>
                  </a:lnTo>
                  <a:lnTo>
                    <a:pt x="78" y="19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2" name="Freeform 34"/>
            <p:cNvSpPr>
              <a:spLocks/>
            </p:cNvSpPr>
            <p:nvPr/>
          </p:nvSpPr>
          <p:spPr bwMode="auto">
            <a:xfrm>
              <a:off x="3553" y="2258"/>
              <a:ext cx="29" cy="149"/>
            </a:xfrm>
            <a:custGeom>
              <a:avLst/>
              <a:gdLst>
                <a:gd name="T0" fmla="*/ 59 w 59"/>
                <a:gd name="T1" fmla="*/ 0 h 298"/>
                <a:gd name="T2" fmla="*/ 17 w 59"/>
                <a:gd name="T3" fmla="*/ 53 h 298"/>
                <a:gd name="T4" fmla="*/ 0 w 59"/>
                <a:gd name="T5" fmla="*/ 142 h 298"/>
                <a:gd name="T6" fmla="*/ 11 w 59"/>
                <a:gd name="T7" fmla="*/ 226 h 298"/>
                <a:gd name="T8" fmla="*/ 48 w 59"/>
                <a:gd name="T9" fmla="*/ 298 h 298"/>
                <a:gd name="T10" fmla="*/ 51 w 59"/>
                <a:gd name="T11" fmla="*/ 203 h 298"/>
                <a:gd name="T12" fmla="*/ 32 w 59"/>
                <a:gd name="T13" fmla="*/ 160 h 298"/>
                <a:gd name="T14" fmla="*/ 29 w 59"/>
                <a:gd name="T15" fmla="*/ 53 h 298"/>
                <a:gd name="T16" fmla="*/ 59 w 59"/>
                <a:gd name="T17" fmla="*/ 0 h 298"/>
                <a:gd name="T18" fmla="*/ 59 w 59"/>
                <a:gd name="T1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98">
                  <a:moveTo>
                    <a:pt x="59" y="0"/>
                  </a:moveTo>
                  <a:lnTo>
                    <a:pt x="17" y="53"/>
                  </a:lnTo>
                  <a:lnTo>
                    <a:pt x="0" y="142"/>
                  </a:lnTo>
                  <a:lnTo>
                    <a:pt x="11" y="226"/>
                  </a:lnTo>
                  <a:lnTo>
                    <a:pt x="48" y="298"/>
                  </a:lnTo>
                  <a:lnTo>
                    <a:pt x="51" y="203"/>
                  </a:lnTo>
                  <a:lnTo>
                    <a:pt x="32" y="160"/>
                  </a:lnTo>
                  <a:lnTo>
                    <a:pt x="29" y="5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3" name="Freeform 35"/>
            <p:cNvSpPr>
              <a:spLocks/>
            </p:cNvSpPr>
            <p:nvPr/>
          </p:nvSpPr>
          <p:spPr bwMode="auto">
            <a:xfrm>
              <a:off x="3856" y="2407"/>
              <a:ext cx="175" cy="512"/>
            </a:xfrm>
            <a:custGeom>
              <a:avLst/>
              <a:gdLst>
                <a:gd name="T0" fmla="*/ 245 w 349"/>
                <a:gd name="T1" fmla="*/ 0 h 1023"/>
                <a:gd name="T2" fmla="*/ 119 w 349"/>
                <a:gd name="T3" fmla="*/ 173 h 1023"/>
                <a:gd name="T4" fmla="*/ 53 w 349"/>
                <a:gd name="T5" fmla="*/ 478 h 1023"/>
                <a:gd name="T6" fmla="*/ 87 w 349"/>
                <a:gd name="T7" fmla="*/ 759 h 1023"/>
                <a:gd name="T8" fmla="*/ 0 w 349"/>
                <a:gd name="T9" fmla="*/ 883 h 1023"/>
                <a:gd name="T10" fmla="*/ 41 w 349"/>
                <a:gd name="T11" fmla="*/ 1023 h 1023"/>
                <a:gd name="T12" fmla="*/ 102 w 349"/>
                <a:gd name="T13" fmla="*/ 755 h 1023"/>
                <a:gd name="T14" fmla="*/ 157 w 349"/>
                <a:gd name="T15" fmla="*/ 468 h 1023"/>
                <a:gd name="T16" fmla="*/ 349 w 349"/>
                <a:gd name="T17" fmla="*/ 27 h 1023"/>
                <a:gd name="T18" fmla="*/ 110 w 349"/>
                <a:gd name="T19" fmla="*/ 514 h 1023"/>
                <a:gd name="T20" fmla="*/ 112 w 349"/>
                <a:gd name="T21" fmla="*/ 382 h 1023"/>
                <a:gd name="T22" fmla="*/ 169 w 349"/>
                <a:gd name="T23" fmla="*/ 118 h 1023"/>
                <a:gd name="T24" fmla="*/ 245 w 349"/>
                <a:gd name="T25" fmla="*/ 0 h 1023"/>
                <a:gd name="T26" fmla="*/ 245 w 349"/>
                <a:gd name="T27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9" h="1023">
                  <a:moveTo>
                    <a:pt x="245" y="0"/>
                  </a:moveTo>
                  <a:lnTo>
                    <a:pt x="119" y="173"/>
                  </a:lnTo>
                  <a:lnTo>
                    <a:pt x="53" y="478"/>
                  </a:lnTo>
                  <a:lnTo>
                    <a:pt x="87" y="759"/>
                  </a:lnTo>
                  <a:lnTo>
                    <a:pt x="0" y="883"/>
                  </a:lnTo>
                  <a:lnTo>
                    <a:pt x="41" y="1023"/>
                  </a:lnTo>
                  <a:lnTo>
                    <a:pt x="102" y="755"/>
                  </a:lnTo>
                  <a:lnTo>
                    <a:pt x="157" y="468"/>
                  </a:lnTo>
                  <a:lnTo>
                    <a:pt x="349" y="27"/>
                  </a:lnTo>
                  <a:lnTo>
                    <a:pt x="110" y="514"/>
                  </a:lnTo>
                  <a:lnTo>
                    <a:pt x="112" y="382"/>
                  </a:lnTo>
                  <a:lnTo>
                    <a:pt x="169" y="118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4" name="Freeform 36"/>
            <p:cNvSpPr>
              <a:spLocks/>
            </p:cNvSpPr>
            <p:nvPr/>
          </p:nvSpPr>
          <p:spPr bwMode="auto">
            <a:xfrm>
              <a:off x="3906" y="2855"/>
              <a:ext cx="189" cy="119"/>
            </a:xfrm>
            <a:custGeom>
              <a:avLst/>
              <a:gdLst>
                <a:gd name="T0" fmla="*/ 379 w 379"/>
                <a:gd name="T1" fmla="*/ 82 h 238"/>
                <a:gd name="T2" fmla="*/ 316 w 379"/>
                <a:gd name="T3" fmla="*/ 25 h 238"/>
                <a:gd name="T4" fmla="*/ 200 w 379"/>
                <a:gd name="T5" fmla="*/ 25 h 238"/>
                <a:gd name="T6" fmla="*/ 90 w 379"/>
                <a:gd name="T7" fmla="*/ 114 h 238"/>
                <a:gd name="T8" fmla="*/ 59 w 379"/>
                <a:gd name="T9" fmla="*/ 238 h 238"/>
                <a:gd name="T10" fmla="*/ 0 w 379"/>
                <a:gd name="T11" fmla="*/ 173 h 238"/>
                <a:gd name="T12" fmla="*/ 38 w 379"/>
                <a:gd name="T13" fmla="*/ 76 h 238"/>
                <a:gd name="T14" fmla="*/ 166 w 379"/>
                <a:gd name="T15" fmla="*/ 0 h 238"/>
                <a:gd name="T16" fmla="*/ 310 w 379"/>
                <a:gd name="T17" fmla="*/ 0 h 238"/>
                <a:gd name="T18" fmla="*/ 379 w 379"/>
                <a:gd name="T19" fmla="*/ 82 h 238"/>
                <a:gd name="T20" fmla="*/ 379 w 379"/>
                <a:gd name="T21" fmla="*/ 8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238">
                  <a:moveTo>
                    <a:pt x="379" y="82"/>
                  </a:moveTo>
                  <a:lnTo>
                    <a:pt x="316" y="25"/>
                  </a:lnTo>
                  <a:lnTo>
                    <a:pt x="200" y="25"/>
                  </a:lnTo>
                  <a:lnTo>
                    <a:pt x="90" y="114"/>
                  </a:lnTo>
                  <a:lnTo>
                    <a:pt x="59" y="238"/>
                  </a:lnTo>
                  <a:lnTo>
                    <a:pt x="0" y="173"/>
                  </a:lnTo>
                  <a:lnTo>
                    <a:pt x="38" y="76"/>
                  </a:lnTo>
                  <a:lnTo>
                    <a:pt x="166" y="0"/>
                  </a:lnTo>
                  <a:lnTo>
                    <a:pt x="310" y="0"/>
                  </a:lnTo>
                  <a:lnTo>
                    <a:pt x="379" y="82"/>
                  </a:lnTo>
                  <a:lnTo>
                    <a:pt x="379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5" name="Freeform 37"/>
            <p:cNvSpPr>
              <a:spLocks/>
            </p:cNvSpPr>
            <p:nvPr/>
          </p:nvSpPr>
          <p:spPr bwMode="auto">
            <a:xfrm>
              <a:off x="3550" y="2893"/>
              <a:ext cx="84" cy="161"/>
            </a:xfrm>
            <a:custGeom>
              <a:avLst/>
              <a:gdLst>
                <a:gd name="T0" fmla="*/ 29 w 168"/>
                <a:gd name="T1" fmla="*/ 0 h 321"/>
                <a:gd name="T2" fmla="*/ 10 w 168"/>
                <a:gd name="T3" fmla="*/ 51 h 321"/>
                <a:gd name="T4" fmla="*/ 17 w 168"/>
                <a:gd name="T5" fmla="*/ 97 h 321"/>
                <a:gd name="T6" fmla="*/ 145 w 168"/>
                <a:gd name="T7" fmla="*/ 200 h 321"/>
                <a:gd name="T8" fmla="*/ 168 w 168"/>
                <a:gd name="T9" fmla="*/ 297 h 321"/>
                <a:gd name="T10" fmla="*/ 131 w 168"/>
                <a:gd name="T11" fmla="*/ 215 h 321"/>
                <a:gd name="T12" fmla="*/ 74 w 168"/>
                <a:gd name="T13" fmla="*/ 321 h 321"/>
                <a:gd name="T14" fmla="*/ 120 w 168"/>
                <a:gd name="T15" fmla="*/ 200 h 321"/>
                <a:gd name="T16" fmla="*/ 10 w 168"/>
                <a:gd name="T17" fmla="*/ 104 h 321"/>
                <a:gd name="T18" fmla="*/ 0 w 168"/>
                <a:gd name="T19" fmla="*/ 51 h 321"/>
                <a:gd name="T20" fmla="*/ 10 w 168"/>
                <a:gd name="T21" fmla="*/ 6 h 321"/>
                <a:gd name="T22" fmla="*/ 29 w 168"/>
                <a:gd name="T23" fmla="*/ 0 h 321"/>
                <a:gd name="T24" fmla="*/ 29 w 168"/>
                <a:gd name="T2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321">
                  <a:moveTo>
                    <a:pt x="29" y="0"/>
                  </a:moveTo>
                  <a:lnTo>
                    <a:pt x="10" y="51"/>
                  </a:lnTo>
                  <a:lnTo>
                    <a:pt x="17" y="97"/>
                  </a:lnTo>
                  <a:lnTo>
                    <a:pt x="145" y="200"/>
                  </a:lnTo>
                  <a:lnTo>
                    <a:pt x="168" y="297"/>
                  </a:lnTo>
                  <a:lnTo>
                    <a:pt x="131" y="215"/>
                  </a:lnTo>
                  <a:lnTo>
                    <a:pt x="74" y="321"/>
                  </a:lnTo>
                  <a:lnTo>
                    <a:pt x="120" y="200"/>
                  </a:lnTo>
                  <a:lnTo>
                    <a:pt x="10" y="104"/>
                  </a:lnTo>
                  <a:lnTo>
                    <a:pt x="0" y="51"/>
                  </a:lnTo>
                  <a:lnTo>
                    <a:pt x="10" y="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6" name="Freeform 38"/>
            <p:cNvSpPr>
              <a:spLocks/>
            </p:cNvSpPr>
            <p:nvPr/>
          </p:nvSpPr>
          <p:spPr bwMode="auto">
            <a:xfrm>
              <a:off x="3433" y="2403"/>
              <a:ext cx="146" cy="630"/>
            </a:xfrm>
            <a:custGeom>
              <a:avLst/>
              <a:gdLst>
                <a:gd name="T0" fmla="*/ 291 w 291"/>
                <a:gd name="T1" fmla="*/ 0 h 1258"/>
                <a:gd name="T2" fmla="*/ 248 w 291"/>
                <a:gd name="T3" fmla="*/ 277 h 1258"/>
                <a:gd name="T4" fmla="*/ 23 w 291"/>
                <a:gd name="T5" fmla="*/ 1241 h 1258"/>
                <a:gd name="T6" fmla="*/ 0 w 291"/>
                <a:gd name="T7" fmla="*/ 1258 h 1258"/>
                <a:gd name="T8" fmla="*/ 128 w 291"/>
                <a:gd name="T9" fmla="*/ 604 h 1258"/>
                <a:gd name="T10" fmla="*/ 219 w 291"/>
                <a:gd name="T11" fmla="*/ 310 h 1258"/>
                <a:gd name="T12" fmla="*/ 291 w 291"/>
                <a:gd name="T13" fmla="*/ 0 h 1258"/>
                <a:gd name="T14" fmla="*/ 291 w 291"/>
                <a:gd name="T15" fmla="*/ 0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1258">
                  <a:moveTo>
                    <a:pt x="291" y="0"/>
                  </a:moveTo>
                  <a:lnTo>
                    <a:pt x="248" y="277"/>
                  </a:lnTo>
                  <a:lnTo>
                    <a:pt x="23" y="1241"/>
                  </a:lnTo>
                  <a:lnTo>
                    <a:pt x="0" y="1258"/>
                  </a:lnTo>
                  <a:lnTo>
                    <a:pt x="128" y="604"/>
                  </a:lnTo>
                  <a:lnTo>
                    <a:pt x="219" y="310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7" name="Freeform 39"/>
            <p:cNvSpPr>
              <a:spLocks/>
            </p:cNvSpPr>
            <p:nvPr/>
          </p:nvSpPr>
          <p:spPr bwMode="auto">
            <a:xfrm>
              <a:off x="2810" y="2296"/>
              <a:ext cx="747" cy="911"/>
            </a:xfrm>
            <a:custGeom>
              <a:avLst/>
              <a:gdLst>
                <a:gd name="T0" fmla="*/ 1035 w 1495"/>
                <a:gd name="T1" fmla="*/ 1821 h 1821"/>
                <a:gd name="T2" fmla="*/ 1016 w 1495"/>
                <a:gd name="T3" fmla="*/ 1664 h 1821"/>
                <a:gd name="T4" fmla="*/ 996 w 1495"/>
                <a:gd name="T5" fmla="*/ 1247 h 1821"/>
                <a:gd name="T6" fmla="*/ 943 w 1495"/>
                <a:gd name="T7" fmla="*/ 880 h 1821"/>
                <a:gd name="T8" fmla="*/ 938 w 1495"/>
                <a:gd name="T9" fmla="*/ 631 h 1821"/>
                <a:gd name="T10" fmla="*/ 900 w 1495"/>
                <a:gd name="T11" fmla="*/ 833 h 1821"/>
                <a:gd name="T12" fmla="*/ 913 w 1495"/>
                <a:gd name="T13" fmla="*/ 981 h 1821"/>
                <a:gd name="T14" fmla="*/ 862 w 1495"/>
                <a:gd name="T15" fmla="*/ 989 h 1821"/>
                <a:gd name="T16" fmla="*/ 633 w 1495"/>
                <a:gd name="T17" fmla="*/ 739 h 1821"/>
                <a:gd name="T18" fmla="*/ 614 w 1495"/>
                <a:gd name="T19" fmla="*/ 597 h 1821"/>
                <a:gd name="T20" fmla="*/ 757 w 1495"/>
                <a:gd name="T21" fmla="*/ 557 h 1821"/>
                <a:gd name="T22" fmla="*/ 976 w 1495"/>
                <a:gd name="T23" fmla="*/ 283 h 1821"/>
                <a:gd name="T24" fmla="*/ 957 w 1495"/>
                <a:gd name="T25" fmla="*/ 513 h 1821"/>
                <a:gd name="T26" fmla="*/ 1092 w 1495"/>
                <a:gd name="T27" fmla="*/ 219 h 1821"/>
                <a:gd name="T28" fmla="*/ 1204 w 1495"/>
                <a:gd name="T29" fmla="*/ 146 h 1821"/>
                <a:gd name="T30" fmla="*/ 1367 w 1495"/>
                <a:gd name="T31" fmla="*/ 123 h 1821"/>
                <a:gd name="T32" fmla="*/ 1495 w 1495"/>
                <a:gd name="T33" fmla="*/ 0 h 1821"/>
                <a:gd name="T34" fmla="*/ 1327 w 1495"/>
                <a:gd name="T35" fmla="*/ 89 h 1821"/>
                <a:gd name="T36" fmla="*/ 1190 w 1495"/>
                <a:gd name="T37" fmla="*/ 116 h 1821"/>
                <a:gd name="T38" fmla="*/ 1080 w 1495"/>
                <a:gd name="T39" fmla="*/ 182 h 1821"/>
                <a:gd name="T40" fmla="*/ 1010 w 1495"/>
                <a:gd name="T41" fmla="*/ 266 h 1821"/>
                <a:gd name="T42" fmla="*/ 970 w 1495"/>
                <a:gd name="T43" fmla="*/ 266 h 1821"/>
                <a:gd name="T44" fmla="*/ 776 w 1495"/>
                <a:gd name="T45" fmla="*/ 498 h 1821"/>
                <a:gd name="T46" fmla="*/ 512 w 1495"/>
                <a:gd name="T47" fmla="*/ 498 h 1821"/>
                <a:gd name="T48" fmla="*/ 466 w 1495"/>
                <a:gd name="T49" fmla="*/ 565 h 1821"/>
                <a:gd name="T50" fmla="*/ 536 w 1495"/>
                <a:gd name="T51" fmla="*/ 608 h 1821"/>
                <a:gd name="T52" fmla="*/ 601 w 1495"/>
                <a:gd name="T53" fmla="*/ 781 h 1821"/>
                <a:gd name="T54" fmla="*/ 814 w 1495"/>
                <a:gd name="T55" fmla="*/ 1013 h 1821"/>
                <a:gd name="T56" fmla="*/ 835 w 1495"/>
                <a:gd name="T57" fmla="*/ 1141 h 1821"/>
                <a:gd name="T58" fmla="*/ 679 w 1495"/>
                <a:gd name="T59" fmla="*/ 1080 h 1821"/>
                <a:gd name="T60" fmla="*/ 569 w 1495"/>
                <a:gd name="T61" fmla="*/ 947 h 1821"/>
                <a:gd name="T62" fmla="*/ 544 w 1495"/>
                <a:gd name="T63" fmla="*/ 1163 h 1821"/>
                <a:gd name="T64" fmla="*/ 483 w 1495"/>
                <a:gd name="T65" fmla="*/ 1188 h 1821"/>
                <a:gd name="T66" fmla="*/ 441 w 1495"/>
                <a:gd name="T67" fmla="*/ 1046 h 1821"/>
                <a:gd name="T68" fmla="*/ 472 w 1495"/>
                <a:gd name="T69" fmla="*/ 865 h 1821"/>
                <a:gd name="T70" fmla="*/ 434 w 1495"/>
                <a:gd name="T71" fmla="*/ 789 h 1821"/>
                <a:gd name="T72" fmla="*/ 434 w 1495"/>
                <a:gd name="T73" fmla="*/ 1046 h 1821"/>
                <a:gd name="T74" fmla="*/ 447 w 1495"/>
                <a:gd name="T75" fmla="*/ 1122 h 1821"/>
                <a:gd name="T76" fmla="*/ 375 w 1495"/>
                <a:gd name="T77" fmla="*/ 1122 h 1821"/>
                <a:gd name="T78" fmla="*/ 246 w 1495"/>
                <a:gd name="T79" fmla="*/ 964 h 1821"/>
                <a:gd name="T80" fmla="*/ 188 w 1495"/>
                <a:gd name="T81" fmla="*/ 682 h 1821"/>
                <a:gd name="T82" fmla="*/ 188 w 1495"/>
                <a:gd name="T83" fmla="*/ 971 h 1821"/>
                <a:gd name="T84" fmla="*/ 272 w 1495"/>
                <a:gd name="T85" fmla="*/ 1141 h 1821"/>
                <a:gd name="T86" fmla="*/ 272 w 1495"/>
                <a:gd name="T87" fmla="*/ 1188 h 1821"/>
                <a:gd name="T88" fmla="*/ 0 w 1495"/>
                <a:gd name="T89" fmla="*/ 1087 h 1821"/>
                <a:gd name="T90" fmla="*/ 310 w 1495"/>
                <a:gd name="T91" fmla="*/ 1222 h 1821"/>
                <a:gd name="T92" fmla="*/ 419 w 1495"/>
                <a:gd name="T93" fmla="*/ 1262 h 1821"/>
                <a:gd name="T94" fmla="*/ 698 w 1495"/>
                <a:gd name="T95" fmla="*/ 1262 h 1821"/>
                <a:gd name="T96" fmla="*/ 913 w 1495"/>
                <a:gd name="T97" fmla="*/ 1171 h 1821"/>
                <a:gd name="T98" fmla="*/ 951 w 1495"/>
                <a:gd name="T99" fmla="*/ 1171 h 1821"/>
                <a:gd name="T100" fmla="*/ 991 w 1495"/>
                <a:gd name="T101" fmla="*/ 1371 h 1821"/>
                <a:gd name="T102" fmla="*/ 1002 w 1495"/>
                <a:gd name="T103" fmla="*/ 1681 h 1821"/>
                <a:gd name="T104" fmla="*/ 1035 w 1495"/>
                <a:gd name="T105" fmla="*/ 1821 h 1821"/>
                <a:gd name="T106" fmla="*/ 1035 w 1495"/>
                <a:gd name="T107" fmla="*/ 1821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5" h="1821">
                  <a:moveTo>
                    <a:pt x="1035" y="1821"/>
                  </a:moveTo>
                  <a:lnTo>
                    <a:pt x="1016" y="1664"/>
                  </a:lnTo>
                  <a:lnTo>
                    <a:pt x="996" y="1247"/>
                  </a:lnTo>
                  <a:lnTo>
                    <a:pt x="943" y="880"/>
                  </a:lnTo>
                  <a:lnTo>
                    <a:pt x="938" y="631"/>
                  </a:lnTo>
                  <a:lnTo>
                    <a:pt x="900" y="833"/>
                  </a:lnTo>
                  <a:lnTo>
                    <a:pt x="913" y="981"/>
                  </a:lnTo>
                  <a:lnTo>
                    <a:pt x="862" y="989"/>
                  </a:lnTo>
                  <a:lnTo>
                    <a:pt x="633" y="739"/>
                  </a:lnTo>
                  <a:lnTo>
                    <a:pt x="614" y="597"/>
                  </a:lnTo>
                  <a:lnTo>
                    <a:pt x="757" y="557"/>
                  </a:lnTo>
                  <a:lnTo>
                    <a:pt x="976" y="283"/>
                  </a:lnTo>
                  <a:lnTo>
                    <a:pt x="957" y="513"/>
                  </a:lnTo>
                  <a:lnTo>
                    <a:pt x="1092" y="219"/>
                  </a:lnTo>
                  <a:lnTo>
                    <a:pt x="1204" y="146"/>
                  </a:lnTo>
                  <a:lnTo>
                    <a:pt x="1367" y="123"/>
                  </a:lnTo>
                  <a:lnTo>
                    <a:pt x="1495" y="0"/>
                  </a:lnTo>
                  <a:lnTo>
                    <a:pt x="1327" y="89"/>
                  </a:lnTo>
                  <a:lnTo>
                    <a:pt x="1190" y="116"/>
                  </a:lnTo>
                  <a:lnTo>
                    <a:pt x="1080" y="182"/>
                  </a:lnTo>
                  <a:lnTo>
                    <a:pt x="1010" y="266"/>
                  </a:lnTo>
                  <a:lnTo>
                    <a:pt x="970" y="266"/>
                  </a:lnTo>
                  <a:lnTo>
                    <a:pt x="776" y="498"/>
                  </a:lnTo>
                  <a:lnTo>
                    <a:pt x="512" y="498"/>
                  </a:lnTo>
                  <a:lnTo>
                    <a:pt x="466" y="565"/>
                  </a:lnTo>
                  <a:lnTo>
                    <a:pt x="536" y="608"/>
                  </a:lnTo>
                  <a:lnTo>
                    <a:pt x="601" y="781"/>
                  </a:lnTo>
                  <a:lnTo>
                    <a:pt x="814" y="1013"/>
                  </a:lnTo>
                  <a:lnTo>
                    <a:pt x="835" y="1141"/>
                  </a:lnTo>
                  <a:lnTo>
                    <a:pt x="679" y="1080"/>
                  </a:lnTo>
                  <a:lnTo>
                    <a:pt x="569" y="947"/>
                  </a:lnTo>
                  <a:lnTo>
                    <a:pt x="544" y="1163"/>
                  </a:lnTo>
                  <a:lnTo>
                    <a:pt x="483" y="1188"/>
                  </a:lnTo>
                  <a:lnTo>
                    <a:pt x="441" y="1046"/>
                  </a:lnTo>
                  <a:lnTo>
                    <a:pt x="472" y="865"/>
                  </a:lnTo>
                  <a:lnTo>
                    <a:pt x="434" y="789"/>
                  </a:lnTo>
                  <a:lnTo>
                    <a:pt x="434" y="1046"/>
                  </a:lnTo>
                  <a:lnTo>
                    <a:pt x="447" y="1122"/>
                  </a:lnTo>
                  <a:lnTo>
                    <a:pt x="375" y="1122"/>
                  </a:lnTo>
                  <a:lnTo>
                    <a:pt x="246" y="964"/>
                  </a:lnTo>
                  <a:lnTo>
                    <a:pt x="188" y="682"/>
                  </a:lnTo>
                  <a:lnTo>
                    <a:pt x="188" y="971"/>
                  </a:lnTo>
                  <a:lnTo>
                    <a:pt x="272" y="1141"/>
                  </a:lnTo>
                  <a:lnTo>
                    <a:pt x="272" y="1188"/>
                  </a:lnTo>
                  <a:lnTo>
                    <a:pt x="0" y="1087"/>
                  </a:lnTo>
                  <a:lnTo>
                    <a:pt x="310" y="1222"/>
                  </a:lnTo>
                  <a:lnTo>
                    <a:pt x="419" y="1262"/>
                  </a:lnTo>
                  <a:lnTo>
                    <a:pt x="698" y="1262"/>
                  </a:lnTo>
                  <a:lnTo>
                    <a:pt x="913" y="1171"/>
                  </a:lnTo>
                  <a:lnTo>
                    <a:pt x="951" y="1171"/>
                  </a:lnTo>
                  <a:lnTo>
                    <a:pt x="991" y="1371"/>
                  </a:lnTo>
                  <a:lnTo>
                    <a:pt x="1002" y="1681"/>
                  </a:lnTo>
                  <a:lnTo>
                    <a:pt x="1035" y="1821"/>
                  </a:lnTo>
                  <a:lnTo>
                    <a:pt x="1035" y="18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8" name="Freeform 40"/>
            <p:cNvSpPr>
              <a:spLocks/>
            </p:cNvSpPr>
            <p:nvPr/>
          </p:nvSpPr>
          <p:spPr bwMode="auto">
            <a:xfrm>
              <a:off x="2671" y="2478"/>
              <a:ext cx="333" cy="192"/>
            </a:xfrm>
            <a:custGeom>
              <a:avLst/>
              <a:gdLst>
                <a:gd name="T0" fmla="*/ 665 w 665"/>
                <a:gd name="T1" fmla="*/ 200 h 382"/>
                <a:gd name="T2" fmla="*/ 509 w 665"/>
                <a:gd name="T3" fmla="*/ 184 h 382"/>
                <a:gd name="T4" fmla="*/ 414 w 665"/>
                <a:gd name="T5" fmla="*/ 217 h 382"/>
                <a:gd name="T6" fmla="*/ 272 w 665"/>
                <a:gd name="T7" fmla="*/ 382 h 382"/>
                <a:gd name="T8" fmla="*/ 380 w 665"/>
                <a:gd name="T9" fmla="*/ 192 h 382"/>
                <a:gd name="T10" fmla="*/ 427 w 665"/>
                <a:gd name="T11" fmla="*/ 192 h 382"/>
                <a:gd name="T12" fmla="*/ 471 w 665"/>
                <a:gd name="T13" fmla="*/ 118 h 382"/>
                <a:gd name="T14" fmla="*/ 420 w 665"/>
                <a:gd name="T15" fmla="*/ 82 h 382"/>
                <a:gd name="T16" fmla="*/ 272 w 665"/>
                <a:gd name="T17" fmla="*/ 82 h 382"/>
                <a:gd name="T18" fmla="*/ 194 w 665"/>
                <a:gd name="T19" fmla="*/ 51 h 382"/>
                <a:gd name="T20" fmla="*/ 97 w 665"/>
                <a:gd name="T21" fmla="*/ 160 h 382"/>
                <a:gd name="T22" fmla="*/ 148 w 665"/>
                <a:gd name="T23" fmla="*/ 74 h 382"/>
                <a:gd name="T24" fmla="*/ 97 w 665"/>
                <a:gd name="T25" fmla="*/ 17 h 382"/>
                <a:gd name="T26" fmla="*/ 0 w 665"/>
                <a:gd name="T27" fmla="*/ 0 h 382"/>
                <a:gd name="T28" fmla="*/ 97 w 665"/>
                <a:gd name="T29" fmla="*/ 9 h 382"/>
                <a:gd name="T30" fmla="*/ 154 w 665"/>
                <a:gd name="T31" fmla="*/ 34 h 382"/>
                <a:gd name="T32" fmla="*/ 199 w 665"/>
                <a:gd name="T33" fmla="*/ 34 h 382"/>
                <a:gd name="T34" fmla="*/ 291 w 665"/>
                <a:gd name="T35" fmla="*/ 66 h 382"/>
                <a:gd name="T36" fmla="*/ 407 w 665"/>
                <a:gd name="T37" fmla="*/ 66 h 382"/>
                <a:gd name="T38" fmla="*/ 523 w 665"/>
                <a:gd name="T39" fmla="*/ 133 h 382"/>
                <a:gd name="T40" fmla="*/ 536 w 665"/>
                <a:gd name="T41" fmla="*/ 167 h 382"/>
                <a:gd name="T42" fmla="*/ 665 w 665"/>
                <a:gd name="T43" fmla="*/ 200 h 382"/>
                <a:gd name="T44" fmla="*/ 665 w 665"/>
                <a:gd name="T45" fmla="*/ 20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5" h="382">
                  <a:moveTo>
                    <a:pt x="665" y="200"/>
                  </a:moveTo>
                  <a:lnTo>
                    <a:pt x="509" y="184"/>
                  </a:lnTo>
                  <a:lnTo>
                    <a:pt x="414" y="217"/>
                  </a:lnTo>
                  <a:lnTo>
                    <a:pt x="272" y="382"/>
                  </a:lnTo>
                  <a:lnTo>
                    <a:pt x="380" y="192"/>
                  </a:lnTo>
                  <a:lnTo>
                    <a:pt x="427" y="192"/>
                  </a:lnTo>
                  <a:lnTo>
                    <a:pt x="471" y="118"/>
                  </a:lnTo>
                  <a:lnTo>
                    <a:pt x="420" y="82"/>
                  </a:lnTo>
                  <a:lnTo>
                    <a:pt x="272" y="82"/>
                  </a:lnTo>
                  <a:lnTo>
                    <a:pt x="194" y="51"/>
                  </a:lnTo>
                  <a:lnTo>
                    <a:pt x="97" y="160"/>
                  </a:lnTo>
                  <a:lnTo>
                    <a:pt x="148" y="74"/>
                  </a:lnTo>
                  <a:lnTo>
                    <a:pt x="97" y="17"/>
                  </a:lnTo>
                  <a:lnTo>
                    <a:pt x="0" y="0"/>
                  </a:lnTo>
                  <a:lnTo>
                    <a:pt x="97" y="9"/>
                  </a:lnTo>
                  <a:lnTo>
                    <a:pt x="154" y="34"/>
                  </a:lnTo>
                  <a:lnTo>
                    <a:pt x="199" y="34"/>
                  </a:lnTo>
                  <a:lnTo>
                    <a:pt x="291" y="66"/>
                  </a:lnTo>
                  <a:lnTo>
                    <a:pt x="407" y="66"/>
                  </a:lnTo>
                  <a:lnTo>
                    <a:pt x="523" y="133"/>
                  </a:lnTo>
                  <a:lnTo>
                    <a:pt x="536" y="167"/>
                  </a:lnTo>
                  <a:lnTo>
                    <a:pt x="665" y="200"/>
                  </a:lnTo>
                  <a:lnTo>
                    <a:pt x="665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9" name="Freeform 41"/>
            <p:cNvSpPr>
              <a:spLocks/>
            </p:cNvSpPr>
            <p:nvPr/>
          </p:nvSpPr>
          <p:spPr bwMode="auto">
            <a:xfrm>
              <a:off x="2564" y="2483"/>
              <a:ext cx="143" cy="253"/>
            </a:xfrm>
            <a:custGeom>
              <a:avLst/>
              <a:gdLst>
                <a:gd name="T0" fmla="*/ 199 w 285"/>
                <a:gd name="T1" fmla="*/ 0 h 506"/>
                <a:gd name="T2" fmla="*/ 102 w 285"/>
                <a:gd name="T3" fmla="*/ 73 h 506"/>
                <a:gd name="T4" fmla="*/ 0 w 285"/>
                <a:gd name="T5" fmla="*/ 282 h 506"/>
                <a:gd name="T6" fmla="*/ 51 w 285"/>
                <a:gd name="T7" fmla="*/ 198 h 506"/>
                <a:gd name="T8" fmla="*/ 108 w 285"/>
                <a:gd name="T9" fmla="*/ 208 h 506"/>
                <a:gd name="T10" fmla="*/ 186 w 285"/>
                <a:gd name="T11" fmla="*/ 132 h 506"/>
                <a:gd name="T12" fmla="*/ 178 w 285"/>
                <a:gd name="T13" fmla="*/ 191 h 506"/>
                <a:gd name="T14" fmla="*/ 285 w 285"/>
                <a:gd name="T15" fmla="*/ 506 h 506"/>
                <a:gd name="T16" fmla="*/ 213 w 285"/>
                <a:gd name="T17" fmla="*/ 166 h 506"/>
                <a:gd name="T18" fmla="*/ 232 w 285"/>
                <a:gd name="T19" fmla="*/ 84 h 506"/>
                <a:gd name="T20" fmla="*/ 213 w 285"/>
                <a:gd name="T21" fmla="*/ 42 h 506"/>
                <a:gd name="T22" fmla="*/ 199 w 285"/>
                <a:gd name="T23" fmla="*/ 0 h 506"/>
                <a:gd name="T24" fmla="*/ 199 w 285"/>
                <a:gd name="T25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506">
                  <a:moveTo>
                    <a:pt x="199" y="0"/>
                  </a:moveTo>
                  <a:lnTo>
                    <a:pt x="102" y="73"/>
                  </a:lnTo>
                  <a:lnTo>
                    <a:pt x="0" y="282"/>
                  </a:lnTo>
                  <a:lnTo>
                    <a:pt x="51" y="198"/>
                  </a:lnTo>
                  <a:lnTo>
                    <a:pt x="108" y="208"/>
                  </a:lnTo>
                  <a:lnTo>
                    <a:pt x="186" y="132"/>
                  </a:lnTo>
                  <a:lnTo>
                    <a:pt x="178" y="191"/>
                  </a:lnTo>
                  <a:lnTo>
                    <a:pt x="285" y="506"/>
                  </a:lnTo>
                  <a:lnTo>
                    <a:pt x="213" y="166"/>
                  </a:lnTo>
                  <a:lnTo>
                    <a:pt x="232" y="84"/>
                  </a:lnTo>
                  <a:lnTo>
                    <a:pt x="213" y="42"/>
                  </a:lnTo>
                  <a:lnTo>
                    <a:pt x="199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0" name="Freeform 42"/>
            <p:cNvSpPr>
              <a:spLocks/>
            </p:cNvSpPr>
            <p:nvPr/>
          </p:nvSpPr>
          <p:spPr bwMode="auto">
            <a:xfrm>
              <a:off x="2442" y="2591"/>
              <a:ext cx="368" cy="250"/>
            </a:xfrm>
            <a:custGeom>
              <a:avLst/>
              <a:gdLst>
                <a:gd name="T0" fmla="*/ 0 w 736"/>
                <a:gd name="T1" fmla="*/ 0 h 500"/>
                <a:gd name="T2" fmla="*/ 240 w 736"/>
                <a:gd name="T3" fmla="*/ 118 h 500"/>
                <a:gd name="T4" fmla="*/ 653 w 736"/>
                <a:gd name="T5" fmla="*/ 409 h 500"/>
                <a:gd name="T6" fmla="*/ 736 w 736"/>
                <a:gd name="T7" fmla="*/ 500 h 500"/>
                <a:gd name="T8" fmla="*/ 647 w 736"/>
                <a:gd name="T9" fmla="*/ 417 h 500"/>
                <a:gd name="T10" fmla="*/ 366 w 736"/>
                <a:gd name="T11" fmla="*/ 259 h 500"/>
                <a:gd name="T12" fmla="*/ 240 w 736"/>
                <a:gd name="T13" fmla="*/ 133 h 500"/>
                <a:gd name="T14" fmla="*/ 122 w 736"/>
                <a:gd name="T15" fmla="*/ 103 h 500"/>
                <a:gd name="T16" fmla="*/ 0 w 736"/>
                <a:gd name="T17" fmla="*/ 0 h 500"/>
                <a:gd name="T18" fmla="*/ 0 w 736"/>
                <a:gd name="T1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6" h="500">
                  <a:moveTo>
                    <a:pt x="0" y="0"/>
                  </a:moveTo>
                  <a:lnTo>
                    <a:pt x="240" y="118"/>
                  </a:lnTo>
                  <a:lnTo>
                    <a:pt x="653" y="409"/>
                  </a:lnTo>
                  <a:lnTo>
                    <a:pt x="736" y="500"/>
                  </a:lnTo>
                  <a:lnTo>
                    <a:pt x="647" y="417"/>
                  </a:lnTo>
                  <a:lnTo>
                    <a:pt x="366" y="259"/>
                  </a:lnTo>
                  <a:lnTo>
                    <a:pt x="240" y="133"/>
                  </a:lnTo>
                  <a:lnTo>
                    <a:pt x="122" y="10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1" name="Freeform 43"/>
            <p:cNvSpPr>
              <a:spLocks/>
            </p:cNvSpPr>
            <p:nvPr/>
          </p:nvSpPr>
          <p:spPr bwMode="auto">
            <a:xfrm>
              <a:off x="2259" y="2362"/>
              <a:ext cx="408" cy="232"/>
            </a:xfrm>
            <a:custGeom>
              <a:avLst/>
              <a:gdLst>
                <a:gd name="T0" fmla="*/ 365 w 816"/>
                <a:gd name="T1" fmla="*/ 464 h 464"/>
                <a:gd name="T2" fmla="*/ 371 w 816"/>
                <a:gd name="T3" fmla="*/ 407 h 464"/>
                <a:gd name="T4" fmla="*/ 487 w 816"/>
                <a:gd name="T5" fmla="*/ 224 h 464"/>
                <a:gd name="T6" fmla="*/ 514 w 816"/>
                <a:gd name="T7" fmla="*/ 133 h 464"/>
                <a:gd name="T8" fmla="*/ 668 w 816"/>
                <a:gd name="T9" fmla="*/ 207 h 464"/>
                <a:gd name="T10" fmla="*/ 816 w 816"/>
                <a:gd name="T11" fmla="*/ 207 h 464"/>
                <a:gd name="T12" fmla="*/ 508 w 816"/>
                <a:gd name="T13" fmla="*/ 116 h 464"/>
                <a:gd name="T14" fmla="*/ 495 w 816"/>
                <a:gd name="T15" fmla="*/ 133 h 464"/>
                <a:gd name="T16" fmla="*/ 365 w 816"/>
                <a:gd name="T17" fmla="*/ 17 h 464"/>
                <a:gd name="T18" fmla="*/ 282 w 816"/>
                <a:gd name="T19" fmla="*/ 0 h 464"/>
                <a:gd name="T20" fmla="*/ 172 w 816"/>
                <a:gd name="T21" fmla="*/ 49 h 464"/>
                <a:gd name="T22" fmla="*/ 0 w 816"/>
                <a:gd name="T23" fmla="*/ 72 h 464"/>
                <a:gd name="T24" fmla="*/ 179 w 816"/>
                <a:gd name="T25" fmla="*/ 57 h 464"/>
                <a:gd name="T26" fmla="*/ 269 w 816"/>
                <a:gd name="T27" fmla="*/ 25 h 464"/>
                <a:gd name="T28" fmla="*/ 434 w 816"/>
                <a:gd name="T29" fmla="*/ 143 h 464"/>
                <a:gd name="T30" fmla="*/ 487 w 816"/>
                <a:gd name="T31" fmla="*/ 150 h 464"/>
                <a:gd name="T32" fmla="*/ 466 w 816"/>
                <a:gd name="T33" fmla="*/ 190 h 464"/>
                <a:gd name="T34" fmla="*/ 409 w 816"/>
                <a:gd name="T35" fmla="*/ 241 h 464"/>
                <a:gd name="T36" fmla="*/ 346 w 816"/>
                <a:gd name="T37" fmla="*/ 407 h 464"/>
                <a:gd name="T38" fmla="*/ 365 w 816"/>
                <a:gd name="T39" fmla="*/ 464 h 464"/>
                <a:gd name="T40" fmla="*/ 365 w 816"/>
                <a:gd name="T41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6" h="464">
                  <a:moveTo>
                    <a:pt x="365" y="464"/>
                  </a:moveTo>
                  <a:lnTo>
                    <a:pt x="371" y="407"/>
                  </a:lnTo>
                  <a:lnTo>
                    <a:pt x="487" y="224"/>
                  </a:lnTo>
                  <a:lnTo>
                    <a:pt x="514" y="133"/>
                  </a:lnTo>
                  <a:lnTo>
                    <a:pt x="668" y="207"/>
                  </a:lnTo>
                  <a:lnTo>
                    <a:pt x="816" y="207"/>
                  </a:lnTo>
                  <a:lnTo>
                    <a:pt x="508" y="116"/>
                  </a:lnTo>
                  <a:lnTo>
                    <a:pt x="495" y="133"/>
                  </a:lnTo>
                  <a:lnTo>
                    <a:pt x="365" y="17"/>
                  </a:lnTo>
                  <a:lnTo>
                    <a:pt x="282" y="0"/>
                  </a:lnTo>
                  <a:lnTo>
                    <a:pt x="172" y="49"/>
                  </a:lnTo>
                  <a:lnTo>
                    <a:pt x="0" y="72"/>
                  </a:lnTo>
                  <a:lnTo>
                    <a:pt x="179" y="57"/>
                  </a:lnTo>
                  <a:lnTo>
                    <a:pt x="269" y="25"/>
                  </a:lnTo>
                  <a:lnTo>
                    <a:pt x="434" y="143"/>
                  </a:lnTo>
                  <a:lnTo>
                    <a:pt x="487" y="150"/>
                  </a:lnTo>
                  <a:lnTo>
                    <a:pt x="466" y="190"/>
                  </a:lnTo>
                  <a:lnTo>
                    <a:pt x="409" y="241"/>
                  </a:lnTo>
                  <a:lnTo>
                    <a:pt x="346" y="407"/>
                  </a:lnTo>
                  <a:lnTo>
                    <a:pt x="365" y="464"/>
                  </a:lnTo>
                  <a:lnTo>
                    <a:pt x="365" y="4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2" name="Freeform 44"/>
            <p:cNvSpPr>
              <a:spLocks/>
            </p:cNvSpPr>
            <p:nvPr/>
          </p:nvSpPr>
          <p:spPr bwMode="auto">
            <a:xfrm>
              <a:off x="2215" y="2403"/>
              <a:ext cx="241" cy="187"/>
            </a:xfrm>
            <a:custGeom>
              <a:avLst/>
              <a:gdLst>
                <a:gd name="T0" fmla="*/ 481 w 481"/>
                <a:gd name="T1" fmla="*/ 201 h 372"/>
                <a:gd name="T2" fmla="*/ 432 w 481"/>
                <a:gd name="T3" fmla="*/ 201 h 372"/>
                <a:gd name="T4" fmla="*/ 327 w 481"/>
                <a:gd name="T5" fmla="*/ 135 h 372"/>
                <a:gd name="T6" fmla="*/ 298 w 481"/>
                <a:gd name="T7" fmla="*/ 51 h 372"/>
                <a:gd name="T8" fmla="*/ 323 w 481"/>
                <a:gd name="T9" fmla="*/ 28 h 372"/>
                <a:gd name="T10" fmla="*/ 173 w 481"/>
                <a:gd name="T11" fmla="*/ 62 h 372"/>
                <a:gd name="T12" fmla="*/ 103 w 481"/>
                <a:gd name="T13" fmla="*/ 32 h 372"/>
                <a:gd name="T14" fmla="*/ 84 w 481"/>
                <a:gd name="T15" fmla="*/ 0 h 372"/>
                <a:gd name="T16" fmla="*/ 91 w 481"/>
                <a:gd name="T17" fmla="*/ 38 h 372"/>
                <a:gd name="T18" fmla="*/ 133 w 481"/>
                <a:gd name="T19" fmla="*/ 68 h 372"/>
                <a:gd name="T20" fmla="*/ 78 w 481"/>
                <a:gd name="T21" fmla="*/ 100 h 372"/>
                <a:gd name="T22" fmla="*/ 32 w 481"/>
                <a:gd name="T23" fmla="*/ 119 h 372"/>
                <a:gd name="T24" fmla="*/ 13 w 481"/>
                <a:gd name="T25" fmla="*/ 118 h 372"/>
                <a:gd name="T26" fmla="*/ 0 w 481"/>
                <a:gd name="T27" fmla="*/ 80 h 372"/>
                <a:gd name="T28" fmla="*/ 8 w 481"/>
                <a:gd name="T29" fmla="*/ 123 h 372"/>
                <a:gd name="T30" fmla="*/ 72 w 481"/>
                <a:gd name="T31" fmla="*/ 138 h 372"/>
                <a:gd name="T32" fmla="*/ 127 w 481"/>
                <a:gd name="T33" fmla="*/ 180 h 372"/>
                <a:gd name="T34" fmla="*/ 87 w 481"/>
                <a:gd name="T35" fmla="*/ 125 h 372"/>
                <a:gd name="T36" fmla="*/ 144 w 481"/>
                <a:gd name="T37" fmla="*/ 100 h 372"/>
                <a:gd name="T38" fmla="*/ 177 w 481"/>
                <a:gd name="T39" fmla="*/ 108 h 372"/>
                <a:gd name="T40" fmla="*/ 192 w 481"/>
                <a:gd name="T41" fmla="*/ 133 h 372"/>
                <a:gd name="T42" fmla="*/ 164 w 481"/>
                <a:gd name="T43" fmla="*/ 178 h 372"/>
                <a:gd name="T44" fmla="*/ 253 w 481"/>
                <a:gd name="T45" fmla="*/ 178 h 372"/>
                <a:gd name="T46" fmla="*/ 270 w 481"/>
                <a:gd name="T47" fmla="*/ 232 h 372"/>
                <a:gd name="T48" fmla="*/ 308 w 481"/>
                <a:gd name="T49" fmla="*/ 260 h 372"/>
                <a:gd name="T50" fmla="*/ 310 w 481"/>
                <a:gd name="T51" fmla="*/ 285 h 372"/>
                <a:gd name="T52" fmla="*/ 215 w 481"/>
                <a:gd name="T53" fmla="*/ 348 h 372"/>
                <a:gd name="T54" fmla="*/ 175 w 481"/>
                <a:gd name="T55" fmla="*/ 310 h 372"/>
                <a:gd name="T56" fmla="*/ 186 w 481"/>
                <a:gd name="T57" fmla="*/ 287 h 372"/>
                <a:gd name="T58" fmla="*/ 141 w 481"/>
                <a:gd name="T59" fmla="*/ 235 h 372"/>
                <a:gd name="T60" fmla="*/ 165 w 481"/>
                <a:gd name="T61" fmla="*/ 291 h 372"/>
                <a:gd name="T62" fmla="*/ 164 w 481"/>
                <a:gd name="T63" fmla="*/ 323 h 372"/>
                <a:gd name="T64" fmla="*/ 209 w 481"/>
                <a:gd name="T65" fmla="*/ 365 h 372"/>
                <a:gd name="T66" fmla="*/ 266 w 481"/>
                <a:gd name="T67" fmla="*/ 359 h 372"/>
                <a:gd name="T68" fmla="*/ 356 w 481"/>
                <a:gd name="T69" fmla="*/ 372 h 372"/>
                <a:gd name="T70" fmla="*/ 449 w 481"/>
                <a:gd name="T71" fmla="*/ 370 h 372"/>
                <a:gd name="T72" fmla="*/ 361 w 481"/>
                <a:gd name="T73" fmla="*/ 357 h 372"/>
                <a:gd name="T74" fmla="*/ 291 w 481"/>
                <a:gd name="T75" fmla="*/ 336 h 372"/>
                <a:gd name="T76" fmla="*/ 321 w 481"/>
                <a:gd name="T77" fmla="*/ 285 h 372"/>
                <a:gd name="T78" fmla="*/ 321 w 481"/>
                <a:gd name="T79" fmla="*/ 235 h 372"/>
                <a:gd name="T80" fmla="*/ 473 w 481"/>
                <a:gd name="T81" fmla="*/ 235 h 372"/>
                <a:gd name="T82" fmla="*/ 481 w 481"/>
                <a:gd name="T83" fmla="*/ 201 h 372"/>
                <a:gd name="T84" fmla="*/ 481 w 481"/>
                <a:gd name="T85" fmla="*/ 20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1" h="372">
                  <a:moveTo>
                    <a:pt x="481" y="201"/>
                  </a:moveTo>
                  <a:lnTo>
                    <a:pt x="432" y="201"/>
                  </a:lnTo>
                  <a:lnTo>
                    <a:pt x="327" y="135"/>
                  </a:lnTo>
                  <a:lnTo>
                    <a:pt x="298" y="51"/>
                  </a:lnTo>
                  <a:lnTo>
                    <a:pt x="323" y="28"/>
                  </a:lnTo>
                  <a:lnTo>
                    <a:pt x="173" y="62"/>
                  </a:lnTo>
                  <a:lnTo>
                    <a:pt x="103" y="32"/>
                  </a:lnTo>
                  <a:lnTo>
                    <a:pt x="84" y="0"/>
                  </a:lnTo>
                  <a:lnTo>
                    <a:pt x="91" y="38"/>
                  </a:lnTo>
                  <a:lnTo>
                    <a:pt x="133" y="68"/>
                  </a:lnTo>
                  <a:lnTo>
                    <a:pt x="78" y="100"/>
                  </a:lnTo>
                  <a:lnTo>
                    <a:pt x="32" y="119"/>
                  </a:lnTo>
                  <a:lnTo>
                    <a:pt x="13" y="118"/>
                  </a:lnTo>
                  <a:lnTo>
                    <a:pt x="0" y="80"/>
                  </a:lnTo>
                  <a:lnTo>
                    <a:pt x="8" y="123"/>
                  </a:lnTo>
                  <a:lnTo>
                    <a:pt x="72" y="138"/>
                  </a:lnTo>
                  <a:lnTo>
                    <a:pt x="127" y="180"/>
                  </a:lnTo>
                  <a:lnTo>
                    <a:pt x="87" y="125"/>
                  </a:lnTo>
                  <a:lnTo>
                    <a:pt x="144" y="100"/>
                  </a:lnTo>
                  <a:lnTo>
                    <a:pt x="177" y="108"/>
                  </a:lnTo>
                  <a:lnTo>
                    <a:pt x="192" y="133"/>
                  </a:lnTo>
                  <a:lnTo>
                    <a:pt x="164" y="178"/>
                  </a:lnTo>
                  <a:lnTo>
                    <a:pt x="253" y="178"/>
                  </a:lnTo>
                  <a:lnTo>
                    <a:pt x="270" y="232"/>
                  </a:lnTo>
                  <a:lnTo>
                    <a:pt x="308" y="260"/>
                  </a:lnTo>
                  <a:lnTo>
                    <a:pt x="310" y="285"/>
                  </a:lnTo>
                  <a:lnTo>
                    <a:pt x="215" y="348"/>
                  </a:lnTo>
                  <a:lnTo>
                    <a:pt x="175" y="310"/>
                  </a:lnTo>
                  <a:lnTo>
                    <a:pt x="186" y="287"/>
                  </a:lnTo>
                  <a:lnTo>
                    <a:pt x="141" y="235"/>
                  </a:lnTo>
                  <a:lnTo>
                    <a:pt x="165" y="291"/>
                  </a:lnTo>
                  <a:lnTo>
                    <a:pt x="164" y="323"/>
                  </a:lnTo>
                  <a:lnTo>
                    <a:pt x="209" y="365"/>
                  </a:lnTo>
                  <a:lnTo>
                    <a:pt x="266" y="359"/>
                  </a:lnTo>
                  <a:lnTo>
                    <a:pt x="356" y="372"/>
                  </a:lnTo>
                  <a:lnTo>
                    <a:pt x="449" y="370"/>
                  </a:lnTo>
                  <a:lnTo>
                    <a:pt x="361" y="357"/>
                  </a:lnTo>
                  <a:lnTo>
                    <a:pt x="291" y="336"/>
                  </a:lnTo>
                  <a:lnTo>
                    <a:pt x="321" y="285"/>
                  </a:lnTo>
                  <a:lnTo>
                    <a:pt x="321" y="235"/>
                  </a:lnTo>
                  <a:lnTo>
                    <a:pt x="473" y="235"/>
                  </a:lnTo>
                  <a:lnTo>
                    <a:pt x="481" y="201"/>
                  </a:lnTo>
                  <a:lnTo>
                    <a:pt x="481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3" name="Freeform 45"/>
            <p:cNvSpPr>
              <a:spLocks/>
            </p:cNvSpPr>
            <p:nvPr/>
          </p:nvSpPr>
          <p:spPr bwMode="auto">
            <a:xfrm>
              <a:off x="3619" y="1847"/>
              <a:ext cx="125" cy="98"/>
            </a:xfrm>
            <a:custGeom>
              <a:avLst/>
              <a:gdLst>
                <a:gd name="T0" fmla="*/ 0 w 251"/>
                <a:gd name="T1" fmla="*/ 130 h 196"/>
                <a:gd name="T2" fmla="*/ 52 w 251"/>
                <a:gd name="T3" fmla="*/ 172 h 196"/>
                <a:gd name="T4" fmla="*/ 133 w 251"/>
                <a:gd name="T5" fmla="*/ 196 h 196"/>
                <a:gd name="T6" fmla="*/ 217 w 251"/>
                <a:gd name="T7" fmla="*/ 187 h 196"/>
                <a:gd name="T8" fmla="*/ 251 w 251"/>
                <a:gd name="T9" fmla="*/ 149 h 196"/>
                <a:gd name="T10" fmla="*/ 251 w 251"/>
                <a:gd name="T11" fmla="*/ 0 h 196"/>
                <a:gd name="T12" fmla="*/ 236 w 251"/>
                <a:gd name="T13" fmla="*/ 120 h 196"/>
                <a:gd name="T14" fmla="*/ 217 w 251"/>
                <a:gd name="T15" fmla="*/ 154 h 196"/>
                <a:gd name="T16" fmla="*/ 156 w 251"/>
                <a:gd name="T17" fmla="*/ 170 h 196"/>
                <a:gd name="T18" fmla="*/ 88 w 251"/>
                <a:gd name="T19" fmla="*/ 166 h 196"/>
                <a:gd name="T20" fmla="*/ 0 w 251"/>
                <a:gd name="T21" fmla="*/ 130 h 196"/>
                <a:gd name="T22" fmla="*/ 0 w 251"/>
                <a:gd name="T23" fmla="*/ 13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96">
                  <a:moveTo>
                    <a:pt x="0" y="130"/>
                  </a:moveTo>
                  <a:lnTo>
                    <a:pt x="52" y="172"/>
                  </a:lnTo>
                  <a:lnTo>
                    <a:pt x="133" y="196"/>
                  </a:lnTo>
                  <a:lnTo>
                    <a:pt x="217" y="187"/>
                  </a:lnTo>
                  <a:lnTo>
                    <a:pt x="251" y="149"/>
                  </a:lnTo>
                  <a:lnTo>
                    <a:pt x="251" y="0"/>
                  </a:lnTo>
                  <a:lnTo>
                    <a:pt x="236" y="120"/>
                  </a:lnTo>
                  <a:lnTo>
                    <a:pt x="217" y="154"/>
                  </a:lnTo>
                  <a:lnTo>
                    <a:pt x="156" y="170"/>
                  </a:lnTo>
                  <a:lnTo>
                    <a:pt x="88" y="166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4" name="Freeform 46"/>
            <p:cNvSpPr>
              <a:spLocks/>
            </p:cNvSpPr>
            <p:nvPr/>
          </p:nvSpPr>
          <p:spPr bwMode="auto">
            <a:xfrm>
              <a:off x="3437" y="1897"/>
              <a:ext cx="123" cy="69"/>
            </a:xfrm>
            <a:custGeom>
              <a:avLst/>
              <a:gdLst>
                <a:gd name="T0" fmla="*/ 2 w 245"/>
                <a:gd name="T1" fmla="*/ 80 h 139"/>
                <a:gd name="T2" fmla="*/ 27 w 245"/>
                <a:gd name="T3" fmla="*/ 131 h 139"/>
                <a:gd name="T4" fmla="*/ 93 w 245"/>
                <a:gd name="T5" fmla="*/ 139 h 139"/>
                <a:gd name="T6" fmla="*/ 143 w 245"/>
                <a:gd name="T7" fmla="*/ 128 h 139"/>
                <a:gd name="T8" fmla="*/ 186 w 245"/>
                <a:gd name="T9" fmla="*/ 109 h 139"/>
                <a:gd name="T10" fmla="*/ 245 w 245"/>
                <a:gd name="T11" fmla="*/ 55 h 139"/>
                <a:gd name="T12" fmla="*/ 158 w 245"/>
                <a:gd name="T13" fmla="*/ 107 h 139"/>
                <a:gd name="T14" fmla="*/ 67 w 245"/>
                <a:gd name="T15" fmla="*/ 116 h 139"/>
                <a:gd name="T16" fmla="*/ 27 w 245"/>
                <a:gd name="T17" fmla="*/ 86 h 139"/>
                <a:gd name="T18" fmla="*/ 0 w 245"/>
                <a:gd name="T19" fmla="*/ 0 h 139"/>
                <a:gd name="T20" fmla="*/ 2 w 245"/>
                <a:gd name="T21" fmla="*/ 80 h 139"/>
                <a:gd name="T22" fmla="*/ 2 w 245"/>
                <a:gd name="T23" fmla="*/ 8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139">
                  <a:moveTo>
                    <a:pt x="2" y="80"/>
                  </a:moveTo>
                  <a:lnTo>
                    <a:pt x="27" y="131"/>
                  </a:lnTo>
                  <a:lnTo>
                    <a:pt x="93" y="139"/>
                  </a:lnTo>
                  <a:lnTo>
                    <a:pt x="143" y="128"/>
                  </a:lnTo>
                  <a:lnTo>
                    <a:pt x="186" y="109"/>
                  </a:lnTo>
                  <a:lnTo>
                    <a:pt x="245" y="55"/>
                  </a:lnTo>
                  <a:lnTo>
                    <a:pt x="158" y="107"/>
                  </a:lnTo>
                  <a:lnTo>
                    <a:pt x="67" y="116"/>
                  </a:lnTo>
                  <a:lnTo>
                    <a:pt x="27" y="86"/>
                  </a:lnTo>
                  <a:lnTo>
                    <a:pt x="0" y="0"/>
                  </a:lnTo>
                  <a:lnTo>
                    <a:pt x="2" y="8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5" name="Freeform 47"/>
            <p:cNvSpPr>
              <a:spLocks/>
            </p:cNvSpPr>
            <p:nvPr/>
          </p:nvSpPr>
          <p:spPr bwMode="auto">
            <a:xfrm>
              <a:off x="3550" y="1845"/>
              <a:ext cx="56" cy="15"/>
            </a:xfrm>
            <a:custGeom>
              <a:avLst/>
              <a:gdLst>
                <a:gd name="T0" fmla="*/ 0 w 112"/>
                <a:gd name="T1" fmla="*/ 26 h 28"/>
                <a:gd name="T2" fmla="*/ 112 w 112"/>
                <a:gd name="T3" fmla="*/ 28 h 28"/>
                <a:gd name="T4" fmla="*/ 71 w 112"/>
                <a:gd name="T5" fmla="*/ 0 h 28"/>
                <a:gd name="T6" fmla="*/ 0 w 112"/>
                <a:gd name="T7" fmla="*/ 26 h 28"/>
                <a:gd name="T8" fmla="*/ 0 w 112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8">
                  <a:moveTo>
                    <a:pt x="0" y="26"/>
                  </a:moveTo>
                  <a:lnTo>
                    <a:pt x="112" y="28"/>
                  </a:lnTo>
                  <a:lnTo>
                    <a:pt x="71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6" name="Freeform 48"/>
            <p:cNvSpPr>
              <a:spLocks/>
            </p:cNvSpPr>
            <p:nvPr/>
          </p:nvSpPr>
          <p:spPr bwMode="auto">
            <a:xfrm>
              <a:off x="3445" y="1832"/>
              <a:ext cx="112" cy="67"/>
            </a:xfrm>
            <a:custGeom>
              <a:avLst/>
              <a:gdLst>
                <a:gd name="T0" fmla="*/ 187 w 225"/>
                <a:gd name="T1" fmla="*/ 27 h 133"/>
                <a:gd name="T2" fmla="*/ 158 w 225"/>
                <a:gd name="T3" fmla="*/ 0 h 133"/>
                <a:gd name="T4" fmla="*/ 109 w 225"/>
                <a:gd name="T5" fmla="*/ 11 h 133"/>
                <a:gd name="T6" fmla="*/ 48 w 225"/>
                <a:gd name="T7" fmla="*/ 11 h 133"/>
                <a:gd name="T8" fmla="*/ 4 w 225"/>
                <a:gd name="T9" fmla="*/ 46 h 133"/>
                <a:gd name="T10" fmla="*/ 0 w 225"/>
                <a:gd name="T11" fmla="*/ 99 h 133"/>
                <a:gd name="T12" fmla="*/ 40 w 225"/>
                <a:gd name="T13" fmla="*/ 78 h 133"/>
                <a:gd name="T14" fmla="*/ 36 w 225"/>
                <a:gd name="T15" fmla="*/ 61 h 133"/>
                <a:gd name="T16" fmla="*/ 105 w 225"/>
                <a:gd name="T17" fmla="*/ 36 h 133"/>
                <a:gd name="T18" fmla="*/ 145 w 225"/>
                <a:gd name="T19" fmla="*/ 38 h 133"/>
                <a:gd name="T20" fmla="*/ 84 w 225"/>
                <a:gd name="T21" fmla="*/ 61 h 133"/>
                <a:gd name="T22" fmla="*/ 61 w 225"/>
                <a:gd name="T23" fmla="*/ 99 h 133"/>
                <a:gd name="T24" fmla="*/ 105 w 225"/>
                <a:gd name="T25" fmla="*/ 76 h 133"/>
                <a:gd name="T26" fmla="*/ 128 w 225"/>
                <a:gd name="T27" fmla="*/ 76 h 133"/>
                <a:gd name="T28" fmla="*/ 118 w 225"/>
                <a:gd name="T29" fmla="*/ 97 h 133"/>
                <a:gd name="T30" fmla="*/ 145 w 225"/>
                <a:gd name="T31" fmla="*/ 99 h 133"/>
                <a:gd name="T32" fmla="*/ 133 w 225"/>
                <a:gd name="T33" fmla="*/ 133 h 133"/>
                <a:gd name="T34" fmla="*/ 181 w 225"/>
                <a:gd name="T35" fmla="*/ 108 h 133"/>
                <a:gd name="T36" fmla="*/ 169 w 225"/>
                <a:gd name="T37" fmla="*/ 87 h 133"/>
                <a:gd name="T38" fmla="*/ 190 w 225"/>
                <a:gd name="T39" fmla="*/ 78 h 133"/>
                <a:gd name="T40" fmla="*/ 225 w 225"/>
                <a:gd name="T41" fmla="*/ 84 h 133"/>
                <a:gd name="T42" fmla="*/ 164 w 225"/>
                <a:gd name="T43" fmla="*/ 53 h 133"/>
                <a:gd name="T44" fmla="*/ 187 w 225"/>
                <a:gd name="T45" fmla="*/ 27 h 133"/>
                <a:gd name="T46" fmla="*/ 187 w 225"/>
                <a:gd name="T47" fmla="*/ 2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5" h="133">
                  <a:moveTo>
                    <a:pt x="187" y="27"/>
                  </a:moveTo>
                  <a:lnTo>
                    <a:pt x="158" y="0"/>
                  </a:lnTo>
                  <a:lnTo>
                    <a:pt x="109" y="11"/>
                  </a:lnTo>
                  <a:lnTo>
                    <a:pt x="48" y="11"/>
                  </a:lnTo>
                  <a:lnTo>
                    <a:pt x="4" y="46"/>
                  </a:lnTo>
                  <a:lnTo>
                    <a:pt x="0" y="99"/>
                  </a:lnTo>
                  <a:lnTo>
                    <a:pt x="40" y="78"/>
                  </a:lnTo>
                  <a:lnTo>
                    <a:pt x="36" y="61"/>
                  </a:lnTo>
                  <a:lnTo>
                    <a:pt x="105" y="36"/>
                  </a:lnTo>
                  <a:lnTo>
                    <a:pt x="145" y="38"/>
                  </a:lnTo>
                  <a:lnTo>
                    <a:pt x="84" y="61"/>
                  </a:lnTo>
                  <a:lnTo>
                    <a:pt x="61" y="99"/>
                  </a:lnTo>
                  <a:lnTo>
                    <a:pt x="105" y="76"/>
                  </a:lnTo>
                  <a:lnTo>
                    <a:pt x="128" y="76"/>
                  </a:lnTo>
                  <a:lnTo>
                    <a:pt x="118" y="97"/>
                  </a:lnTo>
                  <a:lnTo>
                    <a:pt x="145" y="99"/>
                  </a:lnTo>
                  <a:lnTo>
                    <a:pt x="133" y="133"/>
                  </a:lnTo>
                  <a:lnTo>
                    <a:pt x="181" y="108"/>
                  </a:lnTo>
                  <a:lnTo>
                    <a:pt x="169" y="87"/>
                  </a:lnTo>
                  <a:lnTo>
                    <a:pt x="190" y="78"/>
                  </a:lnTo>
                  <a:lnTo>
                    <a:pt x="225" y="84"/>
                  </a:lnTo>
                  <a:lnTo>
                    <a:pt x="164" y="53"/>
                  </a:lnTo>
                  <a:lnTo>
                    <a:pt x="187" y="27"/>
                  </a:lnTo>
                  <a:lnTo>
                    <a:pt x="18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7" name="Freeform 49"/>
            <p:cNvSpPr>
              <a:spLocks/>
            </p:cNvSpPr>
            <p:nvPr/>
          </p:nvSpPr>
          <p:spPr bwMode="auto">
            <a:xfrm>
              <a:off x="3543" y="1853"/>
              <a:ext cx="29" cy="57"/>
            </a:xfrm>
            <a:custGeom>
              <a:avLst/>
              <a:gdLst>
                <a:gd name="T0" fmla="*/ 0 w 59"/>
                <a:gd name="T1" fmla="*/ 9 h 114"/>
                <a:gd name="T2" fmla="*/ 46 w 59"/>
                <a:gd name="T3" fmla="*/ 114 h 114"/>
                <a:gd name="T4" fmla="*/ 59 w 59"/>
                <a:gd name="T5" fmla="*/ 0 h 114"/>
                <a:gd name="T6" fmla="*/ 0 w 59"/>
                <a:gd name="T7" fmla="*/ 9 h 114"/>
                <a:gd name="T8" fmla="*/ 0 w 59"/>
                <a:gd name="T9" fmla="*/ 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14">
                  <a:moveTo>
                    <a:pt x="0" y="9"/>
                  </a:moveTo>
                  <a:lnTo>
                    <a:pt x="46" y="114"/>
                  </a:lnTo>
                  <a:lnTo>
                    <a:pt x="59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8" name="Freeform 50"/>
            <p:cNvSpPr>
              <a:spLocks/>
            </p:cNvSpPr>
            <p:nvPr/>
          </p:nvSpPr>
          <p:spPr bwMode="auto">
            <a:xfrm>
              <a:off x="3522" y="1840"/>
              <a:ext cx="41" cy="15"/>
            </a:xfrm>
            <a:custGeom>
              <a:avLst/>
              <a:gdLst>
                <a:gd name="T0" fmla="*/ 82 w 84"/>
                <a:gd name="T1" fmla="*/ 17 h 31"/>
                <a:gd name="T2" fmla="*/ 84 w 84"/>
                <a:gd name="T3" fmla="*/ 0 h 31"/>
                <a:gd name="T4" fmla="*/ 0 w 84"/>
                <a:gd name="T5" fmla="*/ 31 h 31"/>
                <a:gd name="T6" fmla="*/ 82 w 84"/>
                <a:gd name="T7" fmla="*/ 17 h 31"/>
                <a:gd name="T8" fmla="*/ 82 w 84"/>
                <a:gd name="T9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1">
                  <a:moveTo>
                    <a:pt x="82" y="17"/>
                  </a:moveTo>
                  <a:lnTo>
                    <a:pt x="84" y="0"/>
                  </a:lnTo>
                  <a:lnTo>
                    <a:pt x="0" y="31"/>
                  </a:lnTo>
                  <a:lnTo>
                    <a:pt x="82" y="17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59" name="Freeform 51"/>
            <p:cNvSpPr>
              <a:spLocks/>
            </p:cNvSpPr>
            <p:nvPr/>
          </p:nvSpPr>
          <p:spPr bwMode="auto">
            <a:xfrm>
              <a:off x="3429" y="1868"/>
              <a:ext cx="57" cy="24"/>
            </a:xfrm>
            <a:custGeom>
              <a:avLst/>
              <a:gdLst>
                <a:gd name="T0" fmla="*/ 66 w 114"/>
                <a:gd name="T1" fmla="*/ 4 h 48"/>
                <a:gd name="T2" fmla="*/ 0 w 114"/>
                <a:gd name="T3" fmla="*/ 27 h 48"/>
                <a:gd name="T4" fmla="*/ 13 w 114"/>
                <a:gd name="T5" fmla="*/ 48 h 48"/>
                <a:gd name="T6" fmla="*/ 114 w 114"/>
                <a:gd name="T7" fmla="*/ 0 h 48"/>
                <a:gd name="T8" fmla="*/ 66 w 114"/>
                <a:gd name="T9" fmla="*/ 4 h 48"/>
                <a:gd name="T10" fmla="*/ 66 w 114"/>
                <a:gd name="T1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8">
                  <a:moveTo>
                    <a:pt x="66" y="4"/>
                  </a:moveTo>
                  <a:lnTo>
                    <a:pt x="0" y="27"/>
                  </a:lnTo>
                  <a:lnTo>
                    <a:pt x="13" y="48"/>
                  </a:lnTo>
                  <a:lnTo>
                    <a:pt x="114" y="0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0" name="Freeform 52"/>
            <p:cNvSpPr>
              <a:spLocks/>
            </p:cNvSpPr>
            <p:nvPr/>
          </p:nvSpPr>
          <p:spPr bwMode="auto">
            <a:xfrm>
              <a:off x="3502" y="1892"/>
              <a:ext cx="42" cy="50"/>
            </a:xfrm>
            <a:custGeom>
              <a:avLst/>
              <a:gdLst>
                <a:gd name="T0" fmla="*/ 0 w 86"/>
                <a:gd name="T1" fmla="*/ 101 h 101"/>
                <a:gd name="T2" fmla="*/ 67 w 86"/>
                <a:gd name="T3" fmla="*/ 70 h 101"/>
                <a:gd name="T4" fmla="*/ 86 w 86"/>
                <a:gd name="T5" fmla="*/ 0 h 101"/>
                <a:gd name="T6" fmla="*/ 0 w 86"/>
                <a:gd name="T7" fmla="*/ 101 h 101"/>
                <a:gd name="T8" fmla="*/ 0 w 86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1">
                  <a:moveTo>
                    <a:pt x="0" y="101"/>
                  </a:moveTo>
                  <a:lnTo>
                    <a:pt x="67" y="70"/>
                  </a:lnTo>
                  <a:lnTo>
                    <a:pt x="86" y="0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1" name="Freeform 53"/>
            <p:cNvSpPr>
              <a:spLocks/>
            </p:cNvSpPr>
            <p:nvPr/>
          </p:nvSpPr>
          <p:spPr bwMode="auto">
            <a:xfrm>
              <a:off x="3637" y="1886"/>
              <a:ext cx="69" cy="29"/>
            </a:xfrm>
            <a:custGeom>
              <a:avLst/>
              <a:gdLst>
                <a:gd name="T0" fmla="*/ 0 w 139"/>
                <a:gd name="T1" fmla="*/ 0 h 57"/>
                <a:gd name="T2" fmla="*/ 2 w 139"/>
                <a:gd name="T3" fmla="*/ 42 h 57"/>
                <a:gd name="T4" fmla="*/ 139 w 139"/>
                <a:gd name="T5" fmla="*/ 57 h 57"/>
                <a:gd name="T6" fmla="*/ 0 w 139"/>
                <a:gd name="T7" fmla="*/ 0 h 57"/>
                <a:gd name="T8" fmla="*/ 0 w 13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7">
                  <a:moveTo>
                    <a:pt x="0" y="0"/>
                  </a:moveTo>
                  <a:lnTo>
                    <a:pt x="2" y="42"/>
                  </a:lnTo>
                  <a:lnTo>
                    <a:pt x="139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2" name="Freeform 54"/>
            <p:cNvSpPr>
              <a:spLocks/>
            </p:cNvSpPr>
            <p:nvPr/>
          </p:nvSpPr>
          <p:spPr bwMode="auto">
            <a:xfrm>
              <a:off x="3634" y="1837"/>
              <a:ext cx="81" cy="31"/>
            </a:xfrm>
            <a:custGeom>
              <a:avLst/>
              <a:gdLst>
                <a:gd name="T0" fmla="*/ 53 w 161"/>
                <a:gd name="T1" fmla="*/ 58 h 63"/>
                <a:gd name="T2" fmla="*/ 114 w 161"/>
                <a:gd name="T3" fmla="*/ 63 h 63"/>
                <a:gd name="T4" fmla="*/ 133 w 161"/>
                <a:gd name="T5" fmla="*/ 58 h 63"/>
                <a:gd name="T6" fmla="*/ 161 w 161"/>
                <a:gd name="T7" fmla="*/ 63 h 63"/>
                <a:gd name="T8" fmla="*/ 108 w 161"/>
                <a:gd name="T9" fmla="*/ 23 h 63"/>
                <a:gd name="T10" fmla="*/ 22 w 161"/>
                <a:gd name="T11" fmla="*/ 0 h 63"/>
                <a:gd name="T12" fmla="*/ 0 w 161"/>
                <a:gd name="T13" fmla="*/ 37 h 63"/>
                <a:gd name="T14" fmla="*/ 36 w 161"/>
                <a:gd name="T15" fmla="*/ 23 h 63"/>
                <a:gd name="T16" fmla="*/ 53 w 161"/>
                <a:gd name="T17" fmla="*/ 58 h 63"/>
                <a:gd name="T18" fmla="*/ 53 w 161"/>
                <a:gd name="T19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63">
                  <a:moveTo>
                    <a:pt x="53" y="58"/>
                  </a:moveTo>
                  <a:lnTo>
                    <a:pt x="114" y="63"/>
                  </a:lnTo>
                  <a:lnTo>
                    <a:pt x="133" y="58"/>
                  </a:lnTo>
                  <a:lnTo>
                    <a:pt x="161" y="63"/>
                  </a:lnTo>
                  <a:lnTo>
                    <a:pt x="108" y="23"/>
                  </a:lnTo>
                  <a:lnTo>
                    <a:pt x="22" y="0"/>
                  </a:lnTo>
                  <a:lnTo>
                    <a:pt x="0" y="37"/>
                  </a:lnTo>
                  <a:lnTo>
                    <a:pt x="36" y="23"/>
                  </a:lnTo>
                  <a:lnTo>
                    <a:pt x="53" y="58"/>
                  </a:lnTo>
                  <a:lnTo>
                    <a:pt x="53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3" name="Freeform 55"/>
            <p:cNvSpPr>
              <a:spLocks/>
            </p:cNvSpPr>
            <p:nvPr/>
          </p:nvSpPr>
          <p:spPr bwMode="auto">
            <a:xfrm>
              <a:off x="3403" y="1653"/>
              <a:ext cx="71" cy="282"/>
            </a:xfrm>
            <a:custGeom>
              <a:avLst/>
              <a:gdLst>
                <a:gd name="T0" fmla="*/ 74 w 142"/>
                <a:gd name="T1" fmla="*/ 562 h 562"/>
                <a:gd name="T2" fmla="*/ 36 w 142"/>
                <a:gd name="T3" fmla="*/ 494 h 562"/>
                <a:gd name="T4" fmla="*/ 21 w 142"/>
                <a:gd name="T5" fmla="*/ 399 h 562"/>
                <a:gd name="T6" fmla="*/ 0 w 142"/>
                <a:gd name="T7" fmla="*/ 239 h 562"/>
                <a:gd name="T8" fmla="*/ 21 w 142"/>
                <a:gd name="T9" fmla="*/ 138 h 562"/>
                <a:gd name="T10" fmla="*/ 53 w 142"/>
                <a:gd name="T11" fmla="*/ 49 h 562"/>
                <a:gd name="T12" fmla="*/ 142 w 142"/>
                <a:gd name="T13" fmla="*/ 0 h 562"/>
                <a:gd name="T14" fmla="*/ 57 w 142"/>
                <a:gd name="T15" fmla="*/ 178 h 562"/>
                <a:gd name="T16" fmla="*/ 68 w 142"/>
                <a:gd name="T17" fmla="*/ 359 h 562"/>
                <a:gd name="T18" fmla="*/ 64 w 142"/>
                <a:gd name="T19" fmla="*/ 471 h 562"/>
                <a:gd name="T20" fmla="*/ 74 w 142"/>
                <a:gd name="T21" fmla="*/ 562 h 562"/>
                <a:gd name="T22" fmla="*/ 74 w 142"/>
                <a:gd name="T23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562">
                  <a:moveTo>
                    <a:pt x="74" y="562"/>
                  </a:moveTo>
                  <a:lnTo>
                    <a:pt x="36" y="494"/>
                  </a:lnTo>
                  <a:lnTo>
                    <a:pt x="21" y="399"/>
                  </a:lnTo>
                  <a:lnTo>
                    <a:pt x="0" y="239"/>
                  </a:lnTo>
                  <a:lnTo>
                    <a:pt x="21" y="138"/>
                  </a:lnTo>
                  <a:lnTo>
                    <a:pt x="53" y="49"/>
                  </a:lnTo>
                  <a:lnTo>
                    <a:pt x="142" y="0"/>
                  </a:lnTo>
                  <a:lnTo>
                    <a:pt x="57" y="178"/>
                  </a:lnTo>
                  <a:lnTo>
                    <a:pt x="68" y="359"/>
                  </a:lnTo>
                  <a:lnTo>
                    <a:pt x="64" y="471"/>
                  </a:lnTo>
                  <a:lnTo>
                    <a:pt x="74" y="562"/>
                  </a:lnTo>
                  <a:lnTo>
                    <a:pt x="74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4" name="Freeform 56"/>
            <p:cNvSpPr>
              <a:spLocks/>
            </p:cNvSpPr>
            <p:nvPr/>
          </p:nvSpPr>
          <p:spPr bwMode="auto">
            <a:xfrm>
              <a:off x="3511" y="1942"/>
              <a:ext cx="38" cy="90"/>
            </a:xfrm>
            <a:custGeom>
              <a:avLst/>
              <a:gdLst>
                <a:gd name="T0" fmla="*/ 71 w 76"/>
                <a:gd name="T1" fmla="*/ 114 h 178"/>
                <a:gd name="T2" fmla="*/ 0 w 76"/>
                <a:gd name="T3" fmla="*/ 178 h 178"/>
                <a:gd name="T4" fmla="*/ 48 w 76"/>
                <a:gd name="T5" fmla="*/ 89 h 178"/>
                <a:gd name="T6" fmla="*/ 76 w 76"/>
                <a:gd name="T7" fmla="*/ 0 h 178"/>
                <a:gd name="T8" fmla="*/ 71 w 76"/>
                <a:gd name="T9" fmla="*/ 114 h 178"/>
                <a:gd name="T10" fmla="*/ 71 w 76"/>
                <a:gd name="T11" fmla="*/ 11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78">
                  <a:moveTo>
                    <a:pt x="71" y="114"/>
                  </a:moveTo>
                  <a:lnTo>
                    <a:pt x="0" y="178"/>
                  </a:lnTo>
                  <a:lnTo>
                    <a:pt x="48" y="89"/>
                  </a:lnTo>
                  <a:lnTo>
                    <a:pt x="76" y="0"/>
                  </a:lnTo>
                  <a:lnTo>
                    <a:pt x="71" y="114"/>
                  </a:lnTo>
                  <a:lnTo>
                    <a:pt x="7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5" name="Freeform 57"/>
            <p:cNvSpPr>
              <a:spLocks/>
            </p:cNvSpPr>
            <p:nvPr/>
          </p:nvSpPr>
          <p:spPr bwMode="auto">
            <a:xfrm>
              <a:off x="3579" y="1798"/>
              <a:ext cx="156" cy="190"/>
            </a:xfrm>
            <a:custGeom>
              <a:avLst/>
              <a:gdLst>
                <a:gd name="T0" fmla="*/ 95 w 312"/>
                <a:gd name="T1" fmla="*/ 334 h 380"/>
                <a:gd name="T2" fmla="*/ 101 w 312"/>
                <a:gd name="T3" fmla="*/ 268 h 380"/>
                <a:gd name="T4" fmla="*/ 59 w 312"/>
                <a:gd name="T5" fmla="*/ 195 h 380"/>
                <a:gd name="T6" fmla="*/ 59 w 312"/>
                <a:gd name="T7" fmla="*/ 195 h 380"/>
                <a:gd name="T8" fmla="*/ 59 w 312"/>
                <a:gd name="T9" fmla="*/ 195 h 380"/>
                <a:gd name="T10" fmla="*/ 90 w 312"/>
                <a:gd name="T11" fmla="*/ 228 h 380"/>
                <a:gd name="T12" fmla="*/ 90 w 312"/>
                <a:gd name="T13" fmla="*/ 228 h 380"/>
                <a:gd name="T14" fmla="*/ 90 w 312"/>
                <a:gd name="T15" fmla="*/ 228 h 380"/>
                <a:gd name="T16" fmla="*/ 90 w 312"/>
                <a:gd name="T17" fmla="*/ 165 h 380"/>
                <a:gd name="T18" fmla="*/ 105 w 312"/>
                <a:gd name="T19" fmla="*/ 131 h 380"/>
                <a:gd name="T20" fmla="*/ 143 w 312"/>
                <a:gd name="T21" fmla="*/ 106 h 380"/>
                <a:gd name="T22" fmla="*/ 143 w 312"/>
                <a:gd name="T23" fmla="*/ 106 h 380"/>
                <a:gd name="T24" fmla="*/ 143 w 312"/>
                <a:gd name="T25" fmla="*/ 106 h 380"/>
                <a:gd name="T26" fmla="*/ 73 w 312"/>
                <a:gd name="T27" fmla="*/ 129 h 380"/>
                <a:gd name="T28" fmla="*/ 73 w 312"/>
                <a:gd name="T29" fmla="*/ 129 h 380"/>
                <a:gd name="T30" fmla="*/ 73 w 312"/>
                <a:gd name="T31" fmla="*/ 129 h 380"/>
                <a:gd name="T32" fmla="*/ 113 w 312"/>
                <a:gd name="T33" fmla="*/ 89 h 380"/>
                <a:gd name="T34" fmla="*/ 272 w 312"/>
                <a:gd name="T35" fmla="*/ 81 h 380"/>
                <a:gd name="T36" fmla="*/ 158 w 312"/>
                <a:gd name="T37" fmla="*/ 64 h 380"/>
                <a:gd name="T38" fmla="*/ 209 w 312"/>
                <a:gd name="T39" fmla="*/ 38 h 380"/>
                <a:gd name="T40" fmla="*/ 257 w 312"/>
                <a:gd name="T41" fmla="*/ 55 h 380"/>
                <a:gd name="T42" fmla="*/ 312 w 312"/>
                <a:gd name="T43" fmla="*/ 85 h 380"/>
                <a:gd name="T44" fmla="*/ 286 w 312"/>
                <a:gd name="T45" fmla="*/ 41 h 380"/>
                <a:gd name="T46" fmla="*/ 240 w 312"/>
                <a:gd name="T47" fmla="*/ 17 h 380"/>
                <a:gd name="T48" fmla="*/ 97 w 312"/>
                <a:gd name="T49" fmla="*/ 36 h 380"/>
                <a:gd name="T50" fmla="*/ 55 w 312"/>
                <a:gd name="T51" fmla="*/ 64 h 380"/>
                <a:gd name="T52" fmla="*/ 55 w 312"/>
                <a:gd name="T53" fmla="*/ 64 h 380"/>
                <a:gd name="T54" fmla="*/ 55 w 312"/>
                <a:gd name="T55" fmla="*/ 64 h 380"/>
                <a:gd name="T56" fmla="*/ 25 w 312"/>
                <a:gd name="T57" fmla="*/ 39 h 380"/>
                <a:gd name="T58" fmla="*/ 8 w 312"/>
                <a:gd name="T59" fmla="*/ 0 h 380"/>
                <a:gd name="T60" fmla="*/ 0 w 312"/>
                <a:gd name="T61" fmla="*/ 38 h 380"/>
                <a:gd name="T62" fmla="*/ 23 w 312"/>
                <a:gd name="T63" fmla="*/ 83 h 380"/>
                <a:gd name="T64" fmla="*/ 36 w 312"/>
                <a:gd name="T65" fmla="*/ 114 h 380"/>
                <a:gd name="T66" fmla="*/ 27 w 312"/>
                <a:gd name="T67" fmla="*/ 176 h 380"/>
                <a:gd name="T68" fmla="*/ 14 w 312"/>
                <a:gd name="T69" fmla="*/ 292 h 380"/>
                <a:gd name="T70" fmla="*/ 29 w 312"/>
                <a:gd name="T71" fmla="*/ 334 h 380"/>
                <a:gd name="T72" fmla="*/ 19 w 312"/>
                <a:gd name="T73" fmla="*/ 380 h 380"/>
                <a:gd name="T74" fmla="*/ 95 w 312"/>
                <a:gd name="T75" fmla="*/ 334 h 380"/>
                <a:gd name="T76" fmla="*/ 95 w 312"/>
                <a:gd name="T77" fmla="*/ 33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2" h="380">
                  <a:moveTo>
                    <a:pt x="95" y="334"/>
                  </a:moveTo>
                  <a:lnTo>
                    <a:pt x="101" y="268"/>
                  </a:lnTo>
                  <a:lnTo>
                    <a:pt x="59" y="195"/>
                  </a:lnTo>
                  <a:lnTo>
                    <a:pt x="59" y="195"/>
                  </a:lnTo>
                  <a:lnTo>
                    <a:pt x="59" y="195"/>
                  </a:lnTo>
                  <a:lnTo>
                    <a:pt x="90" y="228"/>
                  </a:lnTo>
                  <a:lnTo>
                    <a:pt x="90" y="228"/>
                  </a:lnTo>
                  <a:lnTo>
                    <a:pt x="90" y="228"/>
                  </a:lnTo>
                  <a:lnTo>
                    <a:pt x="90" y="165"/>
                  </a:lnTo>
                  <a:lnTo>
                    <a:pt x="105" y="131"/>
                  </a:lnTo>
                  <a:lnTo>
                    <a:pt x="143" y="106"/>
                  </a:lnTo>
                  <a:lnTo>
                    <a:pt x="143" y="106"/>
                  </a:lnTo>
                  <a:lnTo>
                    <a:pt x="143" y="106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113" y="89"/>
                  </a:lnTo>
                  <a:lnTo>
                    <a:pt x="272" y="81"/>
                  </a:lnTo>
                  <a:lnTo>
                    <a:pt x="158" y="64"/>
                  </a:lnTo>
                  <a:lnTo>
                    <a:pt x="209" y="38"/>
                  </a:lnTo>
                  <a:lnTo>
                    <a:pt x="257" y="55"/>
                  </a:lnTo>
                  <a:lnTo>
                    <a:pt x="312" y="85"/>
                  </a:lnTo>
                  <a:lnTo>
                    <a:pt x="286" y="41"/>
                  </a:lnTo>
                  <a:lnTo>
                    <a:pt x="240" y="17"/>
                  </a:lnTo>
                  <a:lnTo>
                    <a:pt x="97" y="36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25" y="39"/>
                  </a:lnTo>
                  <a:lnTo>
                    <a:pt x="8" y="0"/>
                  </a:lnTo>
                  <a:lnTo>
                    <a:pt x="0" y="38"/>
                  </a:lnTo>
                  <a:lnTo>
                    <a:pt x="23" y="83"/>
                  </a:lnTo>
                  <a:lnTo>
                    <a:pt x="36" y="114"/>
                  </a:lnTo>
                  <a:lnTo>
                    <a:pt x="27" y="176"/>
                  </a:lnTo>
                  <a:lnTo>
                    <a:pt x="14" y="292"/>
                  </a:lnTo>
                  <a:lnTo>
                    <a:pt x="29" y="334"/>
                  </a:lnTo>
                  <a:lnTo>
                    <a:pt x="19" y="380"/>
                  </a:lnTo>
                  <a:lnTo>
                    <a:pt x="95" y="334"/>
                  </a:lnTo>
                  <a:lnTo>
                    <a:pt x="95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6" name="Freeform 58"/>
            <p:cNvSpPr>
              <a:spLocks/>
            </p:cNvSpPr>
            <p:nvPr/>
          </p:nvSpPr>
          <p:spPr bwMode="auto">
            <a:xfrm>
              <a:off x="3737" y="1848"/>
              <a:ext cx="88" cy="47"/>
            </a:xfrm>
            <a:custGeom>
              <a:avLst/>
              <a:gdLst>
                <a:gd name="T0" fmla="*/ 0 w 175"/>
                <a:gd name="T1" fmla="*/ 0 h 93"/>
                <a:gd name="T2" fmla="*/ 175 w 175"/>
                <a:gd name="T3" fmla="*/ 93 h 93"/>
                <a:gd name="T4" fmla="*/ 4 w 175"/>
                <a:gd name="T5" fmla="*/ 46 h 93"/>
                <a:gd name="T6" fmla="*/ 0 w 175"/>
                <a:gd name="T7" fmla="*/ 0 h 93"/>
                <a:gd name="T8" fmla="*/ 0 w 17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93">
                  <a:moveTo>
                    <a:pt x="0" y="0"/>
                  </a:moveTo>
                  <a:lnTo>
                    <a:pt x="175" y="93"/>
                  </a:lnTo>
                  <a:lnTo>
                    <a:pt x="4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7" name="Freeform 59"/>
            <p:cNvSpPr>
              <a:spLocks/>
            </p:cNvSpPr>
            <p:nvPr/>
          </p:nvSpPr>
          <p:spPr bwMode="auto">
            <a:xfrm>
              <a:off x="3521" y="2800"/>
              <a:ext cx="51" cy="251"/>
            </a:xfrm>
            <a:custGeom>
              <a:avLst/>
              <a:gdLst>
                <a:gd name="T0" fmla="*/ 73 w 103"/>
                <a:gd name="T1" fmla="*/ 197 h 502"/>
                <a:gd name="T2" fmla="*/ 50 w 103"/>
                <a:gd name="T3" fmla="*/ 502 h 502"/>
                <a:gd name="T4" fmla="*/ 0 w 103"/>
                <a:gd name="T5" fmla="*/ 494 h 502"/>
                <a:gd name="T6" fmla="*/ 103 w 103"/>
                <a:gd name="T7" fmla="*/ 0 h 502"/>
                <a:gd name="T8" fmla="*/ 73 w 103"/>
                <a:gd name="T9" fmla="*/ 197 h 502"/>
                <a:gd name="T10" fmla="*/ 73 w 103"/>
                <a:gd name="T11" fmla="*/ 197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502">
                  <a:moveTo>
                    <a:pt x="73" y="197"/>
                  </a:moveTo>
                  <a:lnTo>
                    <a:pt x="50" y="502"/>
                  </a:lnTo>
                  <a:lnTo>
                    <a:pt x="0" y="494"/>
                  </a:lnTo>
                  <a:lnTo>
                    <a:pt x="103" y="0"/>
                  </a:lnTo>
                  <a:lnTo>
                    <a:pt x="73" y="197"/>
                  </a:lnTo>
                  <a:lnTo>
                    <a:pt x="73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8" name="Freeform 60"/>
            <p:cNvSpPr>
              <a:spLocks/>
            </p:cNvSpPr>
            <p:nvPr/>
          </p:nvSpPr>
          <p:spPr bwMode="auto">
            <a:xfrm>
              <a:off x="3328" y="2196"/>
              <a:ext cx="976" cy="1024"/>
            </a:xfrm>
            <a:custGeom>
              <a:avLst/>
              <a:gdLst>
                <a:gd name="T0" fmla="*/ 1778 w 1953"/>
                <a:gd name="T1" fmla="*/ 2048 h 2048"/>
                <a:gd name="T2" fmla="*/ 1778 w 1953"/>
                <a:gd name="T3" fmla="*/ 2048 h 2048"/>
                <a:gd name="T4" fmla="*/ 1778 w 1953"/>
                <a:gd name="T5" fmla="*/ 2046 h 2048"/>
                <a:gd name="T6" fmla="*/ 1780 w 1953"/>
                <a:gd name="T7" fmla="*/ 2031 h 2048"/>
                <a:gd name="T8" fmla="*/ 1782 w 1953"/>
                <a:gd name="T9" fmla="*/ 2002 h 2048"/>
                <a:gd name="T10" fmla="*/ 1784 w 1953"/>
                <a:gd name="T11" fmla="*/ 1999 h 2048"/>
                <a:gd name="T12" fmla="*/ 1786 w 1953"/>
                <a:gd name="T13" fmla="*/ 1964 h 2048"/>
                <a:gd name="T14" fmla="*/ 1788 w 1953"/>
                <a:gd name="T15" fmla="*/ 1947 h 2048"/>
                <a:gd name="T16" fmla="*/ 1791 w 1953"/>
                <a:gd name="T17" fmla="*/ 1909 h 2048"/>
                <a:gd name="T18" fmla="*/ 1793 w 1953"/>
                <a:gd name="T19" fmla="*/ 1896 h 2048"/>
                <a:gd name="T20" fmla="*/ 1797 w 1953"/>
                <a:gd name="T21" fmla="*/ 1864 h 2048"/>
                <a:gd name="T22" fmla="*/ 1797 w 1953"/>
                <a:gd name="T23" fmla="*/ 1860 h 2048"/>
                <a:gd name="T24" fmla="*/ 1799 w 1953"/>
                <a:gd name="T25" fmla="*/ 1856 h 2048"/>
                <a:gd name="T26" fmla="*/ 1826 w 1953"/>
                <a:gd name="T27" fmla="*/ 1656 h 2048"/>
                <a:gd name="T28" fmla="*/ 1894 w 1953"/>
                <a:gd name="T29" fmla="*/ 1343 h 2048"/>
                <a:gd name="T30" fmla="*/ 1953 w 1953"/>
                <a:gd name="T31" fmla="*/ 668 h 2048"/>
                <a:gd name="T32" fmla="*/ 1322 w 1953"/>
                <a:gd name="T33" fmla="*/ 67 h 2048"/>
                <a:gd name="T34" fmla="*/ 1299 w 1953"/>
                <a:gd name="T35" fmla="*/ 59 h 2048"/>
                <a:gd name="T36" fmla="*/ 1565 w 1953"/>
                <a:gd name="T37" fmla="*/ 601 h 2048"/>
                <a:gd name="T38" fmla="*/ 1512 w 1953"/>
                <a:gd name="T39" fmla="*/ 884 h 2048"/>
                <a:gd name="T40" fmla="*/ 1765 w 1953"/>
                <a:gd name="T41" fmla="*/ 447 h 2048"/>
                <a:gd name="T42" fmla="*/ 1751 w 1953"/>
                <a:gd name="T43" fmla="*/ 1527 h 2048"/>
                <a:gd name="T44" fmla="*/ 1373 w 1953"/>
                <a:gd name="T45" fmla="*/ 1548 h 2048"/>
                <a:gd name="T46" fmla="*/ 1535 w 1953"/>
                <a:gd name="T47" fmla="*/ 1647 h 2048"/>
                <a:gd name="T48" fmla="*/ 1687 w 1953"/>
                <a:gd name="T49" fmla="*/ 1812 h 2048"/>
                <a:gd name="T50" fmla="*/ 1687 w 1953"/>
                <a:gd name="T51" fmla="*/ 1818 h 2048"/>
                <a:gd name="T52" fmla="*/ 1687 w 1953"/>
                <a:gd name="T53" fmla="*/ 1829 h 2048"/>
                <a:gd name="T54" fmla="*/ 1687 w 1953"/>
                <a:gd name="T55" fmla="*/ 1837 h 2048"/>
                <a:gd name="T56" fmla="*/ 1687 w 1953"/>
                <a:gd name="T57" fmla="*/ 1841 h 2048"/>
                <a:gd name="T58" fmla="*/ 1687 w 1953"/>
                <a:gd name="T59" fmla="*/ 1852 h 2048"/>
                <a:gd name="T60" fmla="*/ 1689 w 1953"/>
                <a:gd name="T61" fmla="*/ 1881 h 2048"/>
                <a:gd name="T62" fmla="*/ 1691 w 1953"/>
                <a:gd name="T63" fmla="*/ 1915 h 2048"/>
                <a:gd name="T64" fmla="*/ 1691 w 1953"/>
                <a:gd name="T65" fmla="*/ 1932 h 2048"/>
                <a:gd name="T66" fmla="*/ 1693 w 1953"/>
                <a:gd name="T67" fmla="*/ 1955 h 2048"/>
                <a:gd name="T68" fmla="*/ 1693 w 1953"/>
                <a:gd name="T69" fmla="*/ 1970 h 2048"/>
                <a:gd name="T70" fmla="*/ 1628 w 1953"/>
                <a:gd name="T71" fmla="*/ 1833 h 2048"/>
                <a:gd name="T72" fmla="*/ 1443 w 1953"/>
                <a:gd name="T73" fmla="*/ 1736 h 2048"/>
                <a:gd name="T74" fmla="*/ 1459 w 1953"/>
                <a:gd name="T75" fmla="*/ 1824 h 2048"/>
                <a:gd name="T76" fmla="*/ 1103 w 1953"/>
                <a:gd name="T77" fmla="*/ 1556 h 2048"/>
                <a:gd name="T78" fmla="*/ 1021 w 1953"/>
                <a:gd name="T79" fmla="*/ 1810 h 2048"/>
                <a:gd name="T80" fmla="*/ 1056 w 1953"/>
                <a:gd name="T81" fmla="*/ 1691 h 2048"/>
                <a:gd name="T82" fmla="*/ 907 w 1953"/>
                <a:gd name="T83" fmla="*/ 1780 h 2048"/>
                <a:gd name="T84" fmla="*/ 953 w 1953"/>
                <a:gd name="T85" fmla="*/ 1839 h 2048"/>
                <a:gd name="T86" fmla="*/ 746 w 1953"/>
                <a:gd name="T87" fmla="*/ 1633 h 2048"/>
                <a:gd name="T88" fmla="*/ 474 w 1953"/>
                <a:gd name="T89" fmla="*/ 1386 h 2048"/>
                <a:gd name="T90" fmla="*/ 624 w 1953"/>
                <a:gd name="T91" fmla="*/ 1633 h 2048"/>
                <a:gd name="T92" fmla="*/ 462 w 1953"/>
                <a:gd name="T93" fmla="*/ 1715 h 2048"/>
                <a:gd name="T94" fmla="*/ 432 w 1953"/>
                <a:gd name="T95" fmla="*/ 1770 h 2048"/>
                <a:gd name="T96" fmla="*/ 168 w 1953"/>
                <a:gd name="T97" fmla="*/ 1691 h 2048"/>
                <a:gd name="T98" fmla="*/ 238 w 1953"/>
                <a:gd name="T99" fmla="*/ 1662 h 2048"/>
                <a:gd name="T100" fmla="*/ 105 w 1953"/>
                <a:gd name="T101" fmla="*/ 1691 h 2048"/>
                <a:gd name="T102" fmla="*/ 54 w 1953"/>
                <a:gd name="T103" fmla="*/ 1696 h 2048"/>
                <a:gd name="T104" fmla="*/ 307 w 1953"/>
                <a:gd name="T105" fmla="*/ 1864 h 2048"/>
                <a:gd name="T106" fmla="*/ 253 w 1953"/>
                <a:gd name="T107" fmla="*/ 1900 h 2048"/>
                <a:gd name="T108" fmla="*/ 82 w 1953"/>
                <a:gd name="T109" fmla="*/ 1879 h 2048"/>
                <a:gd name="T110" fmla="*/ 40 w 1953"/>
                <a:gd name="T111" fmla="*/ 1749 h 2048"/>
                <a:gd name="T112" fmla="*/ 0 w 1953"/>
                <a:gd name="T113" fmla="*/ 1770 h 2048"/>
                <a:gd name="T114" fmla="*/ 46 w 1953"/>
                <a:gd name="T115" fmla="*/ 1869 h 2048"/>
                <a:gd name="T116" fmla="*/ 31 w 1953"/>
                <a:gd name="T117" fmla="*/ 190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53" h="2048">
                  <a:moveTo>
                    <a:pt x="185" y="2046"/>
                  </a:moveTo>
                  <a:lnTo>
                    <a:pt x="1778" y="2048"/>
                  </a:lnTo>
                  <a:lnTo>
                    <a:pt x="1778" y="2048"/>
                  </a:lnTo>
                  <a:lnTo>
                    <a:pt x="1778" y="2048"/>
                  </a:lnTo>
                  <a:lnTo>
                    <a:pt x="1778" y="2048"/>
                  </a:lnTo>
                  <a:lnTo>
                    <a:pt x="1778" y="2048"/>
                  </a:lnTo>
                  <a:lnTo>
                    <a:pt x="1778" y="2046"/>
                  </a:lnTo>
                  <a:lnTo>
                    <a:pt x="1778" y="2046"/>
                  </a:lnTo>
                  <a:lnTo>
                    <a:pt x="1778" y="2046"/>
                  </a:lnTo>
                  <a:lnTo>
                    <a:pt x="1778" y="2044"/>
                  </a:lnTo>
                  <a:lnTo>
                    <a:pt x="1778" y="2038"/>
                  </a:lnTo>
                  <a:lnTo>
                    <a:pt x="1780" y="2031"/>
                  </a:lnTo>
                  <a:lnTo>
                    <a:pt x="1782" y="2014"/>
                  </a:lnTo>
                  <a:lnTo>
                    <a:pt x="1782" y="2006"/>
                  </a:lnTo>
                  <a:lnTo>
                    <a:pt x="1782" y="2002"/>
                  </a:lnTo>
                  <a:lnTo>
                    <a:pt x="1784" y="2000"/>
                  </a:lnTo>
                  <a:lnTo>
                    <a:pt x="1784" y="1999"/>
                  </a:lnTo>
                  <a:lnTo>
                    <a:pt x="1784" y="1999"/>
                  </a:lnTo>
                  <a:lnTo>
                    <a:pt x="1784" y="1989"/>
                  </a:lnTo>
                  <a:lnTo>
                    <a:pt x="1786" y="1981"/>
                  </a:lnTo>
                  <a:lnTo>
                    <a:pt x="1786" y="1964"/>
                  </a:lnTo>
                  <a:lnTo>
                    <a:pt x="1788" y="1955"/>
                  </a:lnTo>
                  <a:lnTo>
                    <a:pt x="1788" y="1951"/>
                  </a:lnTo>
                  <a:lnTo>
                    <a:pt x="1788" y="1947"/>
                  </a:lnTo>
                  <a:lnTo>
                    <a:pt x="1789" y="1930"/>
                  </a:lnTo>
                  <a:lnTo>
                    <a:pt x="1791" y="1913"/>
                  </a:lnTo>
                  <a:lnTo>
                    <a:pt x="1791" y="1909"/>
                  </a:lnTo>
                  <a:lnTo>
                    <a:pt x="1793" y="1905"/>
                  </a:lnTo>
                  <a:lnTo>
                    <a:pt x="1793" y="1902"/>
                  </a:lnTo>
                  <a:lnTo>
                    <a:pt x="1793" y="1896"/>
                  </a:lnTo>
                  <a:lnTo>
                    <a:pt x="1795" y="1881"/>
                  </a:lnTo>
                  <a:lnTo>
                    <a:pt x="1795" y="1871"/>
                  </a:lnTo>
                  <a:lnTo>
                    <a:pt x="1797" y="1864"/>
                  </a:lnTo>
                  <a:lnTo>
                    <a:pt x="1797" y="1862"/>
                  </a:lnTo>
                  <a:lnTo>
                    <a:pt x="1797" y="1862"/>
                  </a:lnTo>
                  <a:lnTo>
                    <a:pt x="1797" y="1860"/>
                  </a:lnTo>
                  <a:lnTo>
                    <a:pt x="1797" y="1858"/>
                  </a:lnTo>
                  <a:lnTo>
                    <a:pt x="1797" y="1856"/>
                  </a:lnTo>
                  <a:lnTo>
                    <a:pt x="1799" y="1856"/>
                  </a:lnTo>
                  <a:lnTo>
                    <a:pt x="1799" y="1846"/>
                  </a:lnTo>
                  <a:lnTo>
                    <a:pt x="1807" y="1780"/>
                  </a:lnTo>
                  <a:lnTo>
                    <a:pt x="1826" y="1656"/>
                  </a:lnTo>
                  <a:lnTo>
                    <a:pt x="1888" y="1525"/>
                  </a:lnTo>
                  <a:lnTo>
                    <a:pt x="1866" y="1459"/>
                  </a:lnTo>
                  <a:lnTo>
                    <a:pt x="1894" y="1343"/>
                  </a:lnTo>
                  <a:lnTo>
                    <a:pt x="1883" y="1202"/>
                  </a:lnTo>
                  <a:lnTo>
                    <a:pt x="1932" y="1046"/>
                  </a:lnTo>
                  <a:lnTo>
                    <a:pt x="1953" y="668"/>
                  </a:lnTo>
                  <a:lnTo>
                    <a:pt x="1801" y="377"/>
                  </a:lnTo>
                  <a:lnTo>
                    <a:pt x="1518" y="223"/>
                  </a:lnTo>
                  <a:lnTo>
                    <a:pt x="1322" y="67"/>
                  </a:lnTo>
                  <a:lnTo>
                    <a:pt x="1291" y="34"/>
                  </a:lnTo>
                  <a:lnTo>
                    <a:pt x="1194" y="0"/>
                  </a:lnTo>
                  <a:lnTo>
                    <a:pt x="1299" y="59"/>
                  </a:lnTo>
                  <a:lnTo>
                    <a:pt x="1329" y="156"/>
                  </a:lnTo>
                  <a:lnTo>
                    <a:pt x="1542" y="312"/>
                  </a:lnTo>
                  <a:lnTo>
                    <a:pt x="1565" y="601"/>
                  </a:lnTo>
                  <a:lnTo>
                    <a:pt x="1367" y="1105"/>
                  </a:lnTo>
                  <a:lnTo>
                    <a:pt x="1459" y="920"/>
                  </a:lnTo>
                  <a:lnTo>
                    <a:pt x="1512" y="884"/>
                  </a:lnTo>
                  <a:lnTo>
                    <a:pt x="1679" y="563"/>
                  </a:lnTo>
                  <a:lnTo>
                    <a:pt x="1649" y="361"/>
                  </a:lnTo>
                  <a:lnTo>
                    <a:pt x="1765" y="447"/>
                  </a:lnTo>
                  <a:lnTo>
                    <a:pt x="1827" y="749"/>
                  </a:lnTo>
                  <a:lnTo>
                    <a:pt x="1673" y="1209"/>
                  </a:lnTo>
                  <a:lnTo>
                    <a:pt x="1751" y="1527"/>
                  </a:lnTo>
                  <a:lnTo>
                    <a:pt x="1710" y="1656"/>
                  </a:lnTo>
                  <a:lnTo>
                    <a:pt x="1480" y="1601"/>
                  </a:lnTo>
                  <a:lnTo>
                    <a:pt x="1373" y="1548"/>
                  </a:lnTo>
                  <a:lnTo>
                    <a:pt x="1270" y="1556"/>
                  </a:lnTo>
                  <a:lnTo>
                    <a:pt x="1367" y="1556"/>
                  </a:lnTo>
                  <a:lnTo>
                    <a:pt x="1535" y="1647"/>
                  </a:lnTo>
                  <a:lnTo>
                    <a:pt x="1558" y="1708"/>
                  </a:lnTo>
                  <a:lnTo>
                    <a:pt x="1675" y="1780"/>
                  </a:lnTo>
                  <a:lnTo>
                    <a:pt x="1687" y="1812"/>
                  </a:lnTo>
                  <a:lnTo>
                    <a:pt x="1687" y="1814"/>
                  </a:lnTo>
                  <a:lnTo>
                    <a:pt x="1687" y="1816"/>
                  </a:lnTo>
                  <a:lnTo>
                    <a:pt x="1687" y="1818"/>
                  </a:lnTo>
                  <a:lnTo>
                    <a:pt x="1687" y="1826"/>
                  </a:lnTo>
                  <a:lnTo>
                    <a:pt x="1687" y="1827"/>
                  </a:lnTo>
                  <a:lnTo>
                    <a:pt x="1687" y="1829"/>
                  </a:lnTo>
                  <a:lnTo>
                    <a:pt x="1687" y="1831"/>
                  </a:lnTo>
                  <a:lnTo>
                    <a:pt x="1687" y="1835"/>
                  </a:lnTo>
                  <a:lnTo>
                    <a:pt x="1687" y="1837"/>
                  </a:lnTo>
                  <a:lnTo>
                    <a:pt x="1687" y="1837"/>
                  </a:lnTo>
                  <a:lnTo>
                    <a:pt x="1687" y="1839"/>
                  </a:lnTo>
                  <a:lnTo>
                    <a:pt x="1687" y="1841"/>
                  </a:lnTo>
                  <a:lnTo>
                    <a:pt x="1687" y="1845"/>
                  </a:lnTo>
                  <a:lnTo>
                    <a:pt x="1687" y="1848"/>
                  </a:lnTo>
                  <a:lnTo>
                    <a:pt x="1687" y="1852"/>
                  </a:lnTo>
                  <a:lnTo>
                    <a:pt x="1689" y="1860"/>
                  </a:lnTo>
                  <a:lnTo>
                    <a:pt x="1689" y="1865"/>
                  </a:lnTo>
                  <a:lnTo>
                    <a:pt x="1689" y="1881"/>
                  </a:lnTo>
                  <a:lnTo>
                    <a:pt x="1689" y="1894"/>
                  </a:lnTo>
                  <a:lnTo>
                    <a:pt x="1691" y="1907"/>
                  </a:lnTo>
                  <a:lnTo>
                    <a:pt x="1691" y="1915"/>
                  </a:lnTo>
                  <a:lnTo>
                    <a:pt x="1691" y="1921"/>
                  </a:lnTo>
                  <a:lnTo>
                    <a:pt x="1691" y="1926"/>
                  </a:lnTo>
                  <a:lnTo>
                    <a:pt x="1691" y="1932"/>
                  </a:lnTo>
                  <a:lnTo>
                    <a:pt x="1691" y="1938"/>
                  </a:lnTo>
                  <a:lnTo>
                    <a:pt x="1691" y="1943"/>
                  </a:lnTo>
                  <a:lnTo>
                    <a:pt x="1693" y="1955"/>
                  </a:lnTo>
                  <a:lnTo>
                    <a:pt x="1693" y="1959"/>
                  </a:lnTo>
                  <a:lnTo>
                    <a:pt x="1693" y="1962"/>
                  </a:lnTo>
                  <a:lnTo>
                    <a:pt x="1693" y="1970"/>
                  </a:lnTo>
                  <a:lnTo>
                    <a:pt x="1693" y="1976"/>
                  </a:lnTo>
                  <a:lnTo>
                    <a:pt x="1693" y="1980"/>
                  </a:lnTo>
                  <a:lnTo>
                    <a:pt x="1628" y="1833"/>
                  </a:lnTo>
                  <a:lnTo>
                    <a:pt x="1466" y="1721"/>
                  </a:lnTo>
                  <a:lnTo>
                    <a:pt x="1183" y="1685"/>
                  </a:lnTo>
                  <a:lnTo>
                    <a:pt x="1443" y="1736"/>
                  </a:lnTo>
                  <a:lnTo>
                    <a:pt x="1523" y="1824"/>
                  </a:lnTo>
                  <a:lnTo>
                    <a:pt x="1523" y="1907"/>
                  </a:lnTo>
                  <a:lnTo>
                    <a:pt x="1459" y="1824"/>
                  </a:lnTo>
                  <a:lnTo>
                    <a:pt x="1231" y="1749"/>
                  </a:lnTo>
                  <a:lnTo>
                    <a:pt x="1103" y="1656"/>
                  </a:lnTo>
                  <a:lnTo>
                    <a:pt x="1103" y="1556"/>
                  </a:lnTo>
                  <a:lnTo>
                    <a:pt x="1073" y="1670"/>
                  </a:lnTo>
                  <a:lnTo>
                    <a:pt x="1113" y="1708"/>
                  </a:lnTo>
                  <a:lnTo>
                    <a:pt x="1021" y="1810"/>
                  </a:lnTo>
                  <a:lnTo>
                    <a:pt x="968" y="1780"/>
                  </a:lnTo>
                  <a:lnTo>
                    <a:pt x="968" y="1715"/>
                  </a:lnTo>
                  <a:lnTo>
                    <a:pt x="1056" y="1691"/>
                  </a:lnTo>
                  <a:lnTo>
                    <a:pt x="953" y="1691"/>
                  </a:lnTo>
                  <a:lnTo>
                    <a:pt x="907" y="1780"/>
                  </a:lnTo>
                  <a:lnTo>
                    <a:pt x="907" y="1780"/>
                  </a:lnTo>
                  <a:lnTo>
                    <a:pt x="907" y="1780"/>
                  </a:lnTo>
                  <a:lnTo>
                    <a:pt x="953" y="1721"/>
                  </a:lnTo>
                  <a:lnTo>
                    <a:pt x="953" y="1839"/>
                  </a:lnTo>
                  <a:lnTo>
                    <a:pt x="769" y="1770"/>
                  </a:lnTo>
                  <a:lnTo>
                    <a:pt x="746" y="1721"/>
                  </a:lnTo>
                  <a:lnTo>
                    <a:pt x="746" y="1633"/>
                  </a:lnTo>
                  <a:lnTo>
                    <a:pt x="704" y="1542"/>
                  </a:lnTo>
                  <a:lnTo>
                    <a:pt x="624" y="1485"/>
                  </a:lnTo>
                  <a:lnTo>
                    <a:pt x="474" y="1386"/>
                  </a:lnTo>
                  <a:lnTo>
                    <a:pt x="495" y="1432"/>
                  </a:lnTo>
                  <a:lnTo>
                    <a:pt x="601" y="1529"/>
                  </a:lnTo>
                  <a:lnTo>
                    <a:pt x="624" y="1633"/>
                  </a:lnTo>
                  <a:lnTo>
                    <a:pt x="607" y="1670"/>
                  </a:lnTo>
                  <a:lnTo>
                    <a:pt x="527" y="1708"/>
                  </a:lnTo>
                  <a:lnTo>
                    <a:pt x="462" y="1715"/>
                  </a:lnTo>
                  <a:lnTo>
                    <a:pt x="278" y="1670"/>
                  </a:lnTo>
                  <a:lnTo>
                    <a:pt x="440" y="1721"/>
                  </a:lnTo>
                  <a:lnTo>
                    <a:pt x="432" y="1770"/>
                  </a:lnTo>
                  <a:lnTo>
                    <a:pt x="392" y="1795"/>
                  </a:lnTo>
                  <a:lnTo>
                    <a:pt x="181" y="1708"/>
                  </a:lnTo>
                  <a:lnTo>
                    <a:pt x="168" y="1691"/>
                  </a:lnTo>
                  <a:lnTo>
                    <a:pt x="168" y="1691"/>
                  </a:lnTo>
                  <a:lnTo>
                    <a:pt x="168" y="1691"/>
                  </a:lnTo>
                  <a:lnTo>
                    <a:pt x="238" y="1662"/>
                  </a:lnTo>
                  <a:lnTo>
                    <a:pt x="192" y="1670"/>
                  </a:lnTo>
                  <a:lnTo>
                    <a:pt x="134" y="1691"/>
                  </a:lnTo>
                  <a:lnTo>
                    <a:pt x="105" y="1691"/>
                  </a:lnTo>
                  <a:lnTo>
                    <a:pt x="54" y="1696"/>
                  </a:lnTo>
                  <a:lnTo>
                    <a:pt x="54" y="1696"/>
                  </a:lnTo>
                  <a:lnTo>
                    <a:pt x="54" y="1696"/>
                  </a:lnTo>
                  <a:lnTo>
                    <a:pt x="111" y="1708"/>
                  </a:lnTo>
                  <a:lnTo>
                    <a:pt x="333" y="1810"/>
                  </a:lnTo>
                  <a:lnTo>
                    <a:pt x="307" y="1864"/>
                  </a:lnTo>
                  <a:lnTo>
                    <a:pt x="261" y="1879"/>
                  </a:lnTo>
                  <a:lnTo>
                    <a:pt x="57" y="1742"/>
                  </a:lnTo>
                  <a:lnTo>
                    <a:pt x="253" y="1900"/>
                  </a:lnTo>
                  <a:lnTo>
                    <a:pt x="253" y="1943"/>
                  </a:lnTo>
                  <a:lnTo>
                    <a:pt x="208" y="1972"/>
                  </a:lnTo>
                  <a:lnTo>
                    <a:pt x="82" y="1879"/>
                  </a:lnTo>
                  <a:lnTo>
                    <a:pt x="31" y="1803"/>
                  </a:lnTo>
                  <a:lnTo>
                    <a:pt x="25" y="1770"/>
                  </a:lnTo>
                  <a:lnTo>
                    <a:pt x="40" y="1749"/>
                  </a:lnTo>
                  <a:lnTo>
                    <a:pt x="40" y="1749"/>
                  </a:lnTo>
                  <a:lnTo>
                    <a:pt x="40" y="1749"/>
                  </a:lnTo>
                  <a:lnTo>
                    <a:pt x="0" y="1770"/>
                  </a:lnTo>
                  <a:lnTo>
                    <a:pt x="40" y="1856"/>
                  </a:lnTo>
                  <a:lnTo>
                    <a:pt x="25" y="1869"/>
                  </a:lnTo>
                  <a:lnTo>
                    <a:pt x="46" y="1869"/>
                  </a:lnTo>
                  <a:lnTo>
                    <a:pt x="202" y="1995"/>
                  </a:lnTo>
                  <a:lnTo>
                    <a:pt x="185" y="2033"/>
                  </a:lnTo>
                  <a:lnTo>
                    <a:pt x="31" y="1900"/>
                  </a:lnTo>
                  <a:lnTo>
                    <a:pt x="185" y="2046"/>
                  </a:lnTo>
                  <a:lnTo>
                    <a:pt x="185" y="20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9" name="Freeform 61"/>
            <p:cNvSpPr>
              <a:spLocks/>
            </p:cNvSpPr>
            <p:nvPr/>
          </p:nvSpPr>
          <p:spPr bwMode="auto">
            <a:xfrm>
              <a:off x="2104" y="2260"/>
              <a:ext cx="157" cy="168"/>
            </a:xfrm>
            <a:custGeom>
              <a:avLst/>
              <a:gdLst>
                <a:gd name="T0" fmla="*/ 239 w 313"/>
                <a:gd name="T1" fmla="*/ 336 h 336"/>
                <a:gd name="T2" fmla="*/ 36 w 313"/>
                <a:gd name="T3" fmla="*/ 97 h 336"/>
                <a:gd name="T4" fmla="*/ 0 w 313"/>
                <a:gd name="T5" fmla="*/ 0 h 336"/>
                <a:gd name="T6" fmla="*/ 38 w 313"/>
                <a:gd name="T7" fmla="*/ 21 h 336"/>
                <a:gd name="T8" fmla="*/ 106 w 313"/>
                <a:gd name="T9" fmla="*/ 64 h 336"/>
                <a:gd name="T10" fmla="*/ 313 w 313"/>
                <a:gd name="T11" fmla="*/ 285 h 336"/>
                <a:gd name="T12" fmla="*/ 313 w 313"/>
                <a:gd name="T13" fmla="*/ 304 h 336"/>
                <a:gd name="T14" fmla="*/ 95 w 313"/>
                <a:gd name="T15" fmla="*/ 81 h 336"/>
                <a:gd name="T16" fmla="*/ 36 w 313"/>
                <a:gd name="T17" fmla="*/ 36 h 336"/>
                <a:gd name="T18" fmla="*/ 60 w 313"/>
                <a:gd name="T19" fmla="*/ 104 h 336"/>
                <a:gd name="T20" fmla="*/ 66 w 313"/>
                <a:gd name="T21" fmla="*/ 81 h 336"/>
                <a:gd name="T22" fmla="*/ 281 w 313"/>
                <a:gd name="T23" fmla="*/ 315 h 336"/>
                <a:gd name="T24" fmla="*/ 256 w 313"/>
                <a:gd name="T25" fmla="*/ 315 h 336"/>
                <a:gd name="T26" fmla="*/ 70 w 313"/>
                <a:gd name="T27" fmla="*/ 106 h 336"/>
                <a:gd name="T28" fmla="*/ 239 w 313"/>
                <a:gd name="T29" fmla="*/ 336 h 336"/>
                <a:gd name="T30" fmla="*/ 239 w 313"/>
                <a:gd name="T3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3" h="336">
                  <a:moveTo>
                    <a:pt x="239" y="336"/>
                  </a:moveTo>
                  <a:lnTo>
                    <a:pt x="36" y="97"/>
                  </a:lnTo>
                  <a:lnTo>
                    <a:pt x="0" y="0"/>
                  </a:lnTo>
                  <a:lnTo>
                    <a:pt x="38" y="21"/>
                  </a:lnTo>
                  <a:lnTo>
                    <a:pt x="106" y="64"/>
                  </a:lnTo>
                  <a:lnTo>
                    <a:pt x="313" y="285"/>
                  </a:lnTo>
                  <a:lnTo>
                    <a:pt x="313" y="304"/>
                  </a:lnTo>
                  <a:lnTo>
                    <a:pt x="95" y="81"/>
                  </a:lnTo>
                  <a:lnTo>
                    <a:pt x="36" y="36"/>
                  </a:lnTo>
                  <a:lnTo>
                    <a:pt x="60" y="104"/>
                  </a:lnTo>
                  <a:lnTo>
                    <a:pt x="66" y="81"/>
                  </a:lnTo>
                  <a:lnTo>
                    <a:pt x="281" y="315"/>
                  </a:lnTo>
                  <a:lnTo>
                    <a:pt x="256" y="315"/>
                  </a:lnTo>
                  <a:lnTo>
                    <a:pt x="70" y="106"/>
                  </a:lnTo>
                  <a:lnTo>
                    <a:pt x="239" y="336"/>
                  </a:lnTo>
                  <a:lnTo>
                    <a:pt x="239" y="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70" name="Freeform 62"/>
            <p:cNvSpPr>
              <a:spLocks/>
            </p:cNvSpPr>
            <p:nvPr/>
          </p:nvSpPr>
          <p:spPr bwMode="auto">
            <a:xfrm>
              <a:off x="3525" y="1958"/>
              <a:ext cx="146" cy="64"/>
            </a:xfrm>
            <a:custGeom>
              <a:avLst/>
              <a:gdLst>
                <a:gd name="T0" fmla="*/ 125 w 291"/>
                <a:gd name="T1" fmla="*/ 57 h 127"/>
                <a:gd name="T2" fmla="*/ 158 w 291"/>
                <a:gd name="T3" fmla="*/ 78 h 127"/>
                <a:gd name="T4" fmla="*/ 194 w 291"/>
                <a:gd name="T5" fmla="*/ 72 h 127"/>
                <a:gd name="T6" fmla="*/ 203 w 291"/>
                <a:gd name="T7" fmla="*/ 25 h 127"/>
                <a:gd name="T8" fmla="*/ 291 w 291"/>
                <a:gd name="T9" fmla="*/ 93 h 127"/>
                <a:gd name="T10" fmla="*/ 215 w 291"/>
                <a:gd name="T11" fmla="*/ 82 h 127"/>
                <a:gd name="T12" fmla="*/ 139 w 291"/>
                <a:gd name="T13" fmla="*/ 127 h 127"/>
                <a:gd name="T14" fmla="*/ 51 w 291"/>
                <a:gd name="T15" fmla="*/ 103 h 127"/>
                <a:gd name="T16" fmla="*/ 0 w 291"/>
                <a:gd name="T17" fmla="*/ 89 h 127"/>
                <a:gd name="T18" fmla="*/ 32 w 291"/>
                <a:gd name="T19" fmla="*/ 0 h 127"/>
                <a:gd name="T20" fmla="*/ 32 w 291"/>
                <a:gd name="T21" fmla="*/ 49 h 127"/>
                <a:gd name="T22" fmla="*/ 70 w 291"/>
                <a:gd name="T23" fmla="*/ 89 h 127"/>
                <a:gd name="T24" fmla="*/ 125 w 291"/>
                <a:gd name="T25" fmla="*/ 57 h 127"/>
                <a:gd name="T26" fmla="*/ 125 w 291"/>
                <a:gd name="T27" fmla="*/ 5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127">
                  <a:moveTo>
                    <a:pt x="125" y="57"/>
                  </a:moveTo>
                  <a:lnTo>
                    <a:pt x="158" y="78"/>
                  </a:lnTo>
                  <a:lnTo>
                    <a:pt x="194" y="72"/>
                  </a:lnTo>
                  <a:lnTo>
                    <a:pt x="203" y="25"/>
                  </a:lnTo>
                  <a:lnTo>
                    <a:pt x="291" y="93"/>
                  </a:lnTo>
                  <a:lnTo>
                    <a:pt x="215" y="82"/>
                  </a:lnTo>
                  <a:lnTo>
                    <a:pt x="139" y="127"/>
                  </a:lnTo>
                  <a:lnTo>
                    <a:pt x="51" y="103"/>
                  </a:lnTo>
                  <a:lnTo>
                    <a:pt x="0" y="89"/>
                  </a:lnTo>
                  <a:lnTo>
                    <a:pt x="32" y="0"/>
                  </a:lnTo>
                  <a:lnTo>
                    <a:pt x="32" y="49"/>
                  </a:lnTo>
                  <a:lnTo>
                    <a:pt x="70" y="89"/>
                  </a:lnTo>
                  <a:lnTo>
                    <a:pt x="125" y="57"/>
                  </a:lnTo>
                  <a:lnTo>
                    <a:pt x="12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71" name="Freeform 63"/>
            <p:cNvSpPr>
              <a:spLocks/>
            </p:cNvSpPr>
            <p:nvPr/>
          </p:nvSpPr>
          <p:spPr bwMode="auto">
            <a:xfrm>
              <a:off x="3520" y="2030"/>
              <a:ext cx="176" cy="44"/>
            </a:xfrm>
            <a:custGeom>
              <a:avLst/>
              <a:gdLst>
                <a:gd name="T0" fmla="*/ 164 w 352"/>
                <a:gd name="T1" fmla="*/ 19 h 90"/>
                <a:gd name="T2" fmla="*/ 240 w 352"/>
                <a:gd name="T3" fmla="*/ 27 h 90"/>
                <a:gd name="T4" fmla="*/ 282 w 352"/>
                <a:gd name="T5" fmla="*/ 33 h 90"/>
                <a:gd name="T6" fmla="*/ 278 w 352"/>
                <a:gd name="T7" fmla="*/ 0 h 90"/>
                <a:gd name="T8" fmla="*/ 352 w 352"/>
                <a:gd name="T9" fmla="*/ 56 h 90"/>
                <a:gd name="T10" fmla="*/ 272 w 352"/>
                <a:gd name="T11" fmla="*/ 59 h 90"/>
                <a:gd name="T12" fmla="*/ 147 w 352"/>
                <a:gd name="T13" fmla="*/ 58 h 90"/>
                <a:gd name="T14" fmla="*/ 118 w 352"/>
                <a:gd name="T15" fmla="*/ 63 h 90"/>
                <a:gd name="T16" fmla="*/ 96 w 352"/>
                <a:gd name="T17" fmla="*/ 50 h 90"/>
                <a:gd name="T18" fmla="*/ 40 w 352"/>
                <a:gd name="T19" fmla="*/ 63 h 90"/>
                <a:gd name="T20" fmla="*/ 0 w 352"/>
                <a:gd name="T21" fmla="*/ 90 h 90"/>
                <a:gd name="T22" fmla="*/ 33 w 352"/>
                <a:gd name="T23" fmla="*/ 8 h 90"/>
                <a:gd name="T24" fmla="*/ 42 w 352"/>
                <a:gd name="T25" fmla="*/ 42 h 90"/>
                <a:gd name="T26" fmla="*/ 80 w 352"/>
                <a:gd name="T27" fmla="*/ 25 h 90"/>
                <a:gd name="T28" fmla="*/ 124 w 352"/>
                <a:gd name="T29" fmla="*/ 33 h 90"/>
                <a:gd name="T30" fmla="*/ 164 w 352"/>
                <a:gd name="T31" fmla="*/ 19 h 90"/>
                <a:gd name="T32" fmla="*/ 164 w 352"/>
                <a:gd name="T33" fmla="*/ 1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2" h="90">
                  <a:moveTo>
                    <a:pt x="164" y="19"/>
                  </a:moveTo>
                  <a:lnTo>
                    <a:pt x="240" y="27"/>
                  </a:lnTo>
                  <a:lnTo>
                    <a:pt x="282" y="33"/>
                  </a:lnTo>
                  <a:lnTo>
                    <a:pt x="278" y="0"/>
                  </a:lnTo>
                  <a:lnTo>
                    <a:pt x="352" y="56"/>
                  </a:lnTo>
                  <a:lnTo>
                    <a:pt x="272" y="59"/>
                  </a:lnTo>
                  <a:lnTo>
                    <a:pt x="147" y="58"/>
                  </a:lnTo>
                  <a:lnTo>
                    <a:pt x="118" y="63"/>
                  </a:lnTo>
                  <a:lnTo>
                    <a:pt x="96" y="50"/>
                  </a:lnTo>
                  <a:lnTo>
                    <a:pt x="40" y="63"/>
                  </a:lnTo>
                  <a:lnTo>
                    <a:pt x="0" y="90"/>
                  </a:lnTo>
                  <a:lnTo>
                    <a:pt x="33" y="8"/>
                  </a:lnTo>
                  <a:lnTo>
                    <a:pt x="42" y="42"/>
                  </a:lnTo>
                  <a:lnTo>
                    <a:pt x="80" y="25"/>
                  </a:lnTo>
                  <a:lnTo>
                    <a:pt x="124" y="33"/>
                  </a:lnTo>
                  <a:lnTo>
                    <a:pt x="164" y="19"/>
                  </a:lnTo>
                  <a:lnTo>
                    <a:pt x="16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72" name="Freeform 64"/>
            <p:cNvSpPr>
              <a:spLocks/>
            </p:cNvSpPr>
            <p:nvPr/>
          </p:nvSpPr>
          <p:spPr bwMode="auto">
            <a:xfrm>
              <a:off x="3508" y="1604"/>
              <a:ext cx="272" cy="121"/>
            </a:xfrm>
            <a:custGeom>
              <a:avLst/>
              <a:gdLst>
                <a:gd name="T0" fmla="*/ 17 w 543"/>
                <a:gd name="T1" fmla="*/ 131 h 241"/>
                <a:gd name="T2" fmla="*/ 222 w 543"/>
                <a:gd name="T3" fmla="*/ 159 h 241"/>
                <a:gd name="T4" fmla="*/ 355 w 543"/>
                <a:gd name="T5" fmla="*/ 159 h 241"/>
                <a:gd name="T6" fmla="*/ 300 w 543"/>
                <a:gd name="T7" fmla="*/ 121 h 241"/>
                <a:gd name="T8" fmla="*/ 401 w 543"/>
                <a:gd name="T9" fmla="*/ 167 h 241"/>
                <a:gd name="T10" fmla="*/ 543 w 543"/>
                <a:gd name="T11" fmla="*/ 241 h 241"/>
                <a:gd name="T12" fmla="*/ 456 w 543"/>
                <a:gd name="T13" fmla="*/ 72 h 241"/>
                <a:gd name="T14" fmla="*/ 296 w 543"/>
                <a:gd name="T15" fmla="*/ 0 h 241"/>
                <a:gd name="T16" fmla="*/ 163 w 543"/>
                <a:gd name="T17" fmla="*/ 26 h 241"/>
                <a:gd name="T18" fmla="*/ 0 w 543"/>
                <a:gd name="T19" fmla="*/ 81 h 241"/>
                <a:gd name="T20" fmla="*/ 17 w 543"/>
                <a:gd name="T21" fmla="*/ 131 h 241"/>
                <a:gd name="T22" fmla="*/ 17 w 543"/>
                <a:gd name="T23" fmla="*/ 13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3" h="241">
                  <a:moveTo>
                    <a:pt x="17" y="131"/>
                  </a:moveTo>
                  <a:lnTo>
                    <a:pt x="222" y="159"/>
                  </a:lnTo>
                  <a:lnTo>
                    <a:pt x="355" y="159"/>
                  </a:lnTo>
                  <a:lnTo>
                    <a:pt x="300" y="121"/>
                  </a:lnTo>
                  <a:lnTo>
                    <a:pt x="401" y="167"/>
                  </a:lnTo>
                  <a:lnTo>
                    <a:pt x="543" y="241"/>
                  </a:lnTo>
                  <a:lnTo>
                    <a:pt x="456" y="72"/>
                  </a:lnTo>
                  <a:lnTo>
                    <a:pt x="296" y="0"/>
                  </a:lnTo>
                  <a:lnTo>
                    <a:pt x="163" y="26"/>
                  </a:lnTo>
                  <a:lnTo>
                    <a:pt x="0" y="81"/>
                  </a:lnTo>
                  <a:lnTo>
                    <a:pt x="17" y="131"/>
                  </a:lnTo>
                  <a:lnTo>
                    <a:pt x="17" y="13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73" name="Freeform 65"/>
            <p:cNvSpPr>
              <a:spLocks/>
            </p:cNvSpPr>
            <p:nvPr/>
          </p:nvSpPr>
          <p:spPr bwMode="auto">
            <a:xfrm>
              <a:off x="3438" y="1579"/>
              <a:ext cx="440" cy="342"/>
            </a:xfrm>
            <a:custGeom>
              <a:avLst/>
              <a:gdLst>
                <a:gd name="T0" fmla="*/ 97 w 880"/>
                <a:gd name="T1" fmla="*/ 185 h 685"/>
                <a:gd name="T2" fmla="*/ 270 w 880"/>
                <a:gd name="T3" fmla="*/ 219 h 685"/>
                <a:gd name="T4" fmla="*/ 413 w 880"/>
                <a:gd name="T5" fmla="*/ 215 h 685"/>
                <a:gd name="T6" fmla="*/ 173 w 880"/>
                <a:gd name="T7" fmla="*/ 169 h 685"/>
                <a:gd name="T8" fmla="*/ 249 w 880"/>
                <a:gd name="T9" fmla="*/ 166 h 685"/>
                <a:gd name="T10" fmla="*/ 475 w 880"/>
                <a:gd name="T11" fmla="*/ 207 h 685"/>
                <a:gd name="T12" fmla="*/ 418 w 880"/>
                <a:gd name="T13" fmla="*/ 179 h 685"/>
                <a:gd name="T14" fmla="*/ 352 w 880"/>
                <a:gd name="T15" fmla="*/ 149 h 685"/>
                <a:gd name="T16" fmla="*/ 454 w 880"/>
                <a:gd name="T17" fmla="*/ 166 h 685"/>
                <a:gd name="T18" fmla="*/ 420 w 880"/>
                <a:gd name="T19" fmla="*/ 130 h 685"/>
                <a:gd name="T20" fmla="*/ 325 w 880"/>
                <a:gd name="T21" fmla="*/ 109 h 685"/>
                <a:gd name="T22" fmla="*/ 433 w 880"/>
                <a:gd name="T23" fmla="*/ 118 h 685"/>
                <a:gd name="T24" fmla="*/ 388 w 880"/>
                <a:gd name="T25" fmla="*/ 91 h 685"/>
                <a:gd name="T26" fmla="*/ 551 w 880"/>
                <a:gd name="T27" fmla="*/ 118 h 685"/>
                <a:gd name="T28" fmla="*/ 473 w 880"/>
                <a:gd name="T29" fmla="*/ 124 h 685"/>
                <a:gd name="T30" fmla="*/ 561 w 880"/>
                <a:gd name="T31" fmla="*/ 164 h 685"/>
                <a:gd name="T32" fmla="*/ 624 w 880"/>
                <a:gd name="T33" fmla="*/ 225 h 685"/>
                <a:gd name="T34" fmla="*/ 546 w 880"/>
                <a:gd name="T35" fmla="*/ 188 h 685"/>
                <a:gd name="T36" fmla="*/ 635 w 880"/>
                <a:gd name="T37" fmla="*/ 278 h 685"/>
                <a:gd name="T38" fmla="*/ 648 w 880"/>
                <a:gd name="T39" fmla="*/ 337 h 685"/>
                <a:gd name="T40" fmla="*/ 639 w 880"/>
                <a:gd name="T41" fmla="*/ 400 h 685"/>
                <a:gd name="T42" fmla="*/ 724 w 880"/>
                <a:gd name="T43" fmla="*/ 523 h 685"/>
                <a:gd name="T44" fmla="*/ 768 w 880"/>
                <a:gd name="T45" fmla="*/ 685 h 685"/>
                <a:gd name="T46" fmla="*/ 787 w 880"/>
                <a:gd name="T47" fmla="*/ 597 h 685"/>
                <a:gd name="T48" fmla="*/ 823 w 880"/>
                <a:gd name="T49" fmla="*/ 544 h 685"/>
                <a:gd name="T50" fmla="*/ 880 w 880"/>
                <a:gd name="T51" fmla="*/ 529 h 685"/>
                <a:gd name="T52" fmla="*/ 859 w 880"/>
                <a:gd name="T53" fmla="*/ 512 h 685"/>
                <a:gd name="T54" fmla="*/ 838 w 880"/>
                <a:gd name="T55" fmla="*/ 327 h 685"/>
                <a:gd name="T56" fmla="*/ 726 w 880"/>
                <a:gd name="T57" fmla="*/ 130 h 685"/>
                <a:gd name="T58" fmla="*/ 612 w 880"/>
                <a:gd name="T59" fmla="*/ 93 h 685"/>
                <a:gd name="T60" fmla="*/ 542 w 880"/>
                <a:gd name="T61" fmla="*/ 21 h 685"/>
                <a:gd name="T62" fmla="*/ 321 w 880"/>
                <a:gd name="T63" fmla="*/ 0 h 685"/>
                <a:gd name="T64" fmla="*/ 163 w 880"/>
                <a:gd name="T65" fmla="*/ 36 h 685"/>
                <a:gd name="T66" fmla="*/ 28 w 880"/>
                <a:gd name="T67" fmla="*/ 103 h 685"/>
                <a:gd name="T68" fmla="*/ 0 w 880"/>
                <a:gd name="T69" fmla="*/ 164 h 685"/>
                <a:gd name="T70" fmla="*/ 40 w 880"/>
                <a:gd name="T71" fmla="*/ 194 h 685"/>
                <a:gd name="T72" fmla="*/ 97 w 880"/>
                <a:gd name="T73" fmla="*/ 185 h 685"/>
                <a:gd name="T74" fmla="*/ 97 w 880"/>
                <a:gd name="T75" fmla="*/ 1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0" h="685">
                  <a:moveTo>
                    <a:pt x="97" y="185"/>
                  </a:moveTo>
                  <a:lnTo>
                    <a:pt x="270" y="219"/>
                  </a:lnTo>
                  <a:lnTo>
                    <a:pt x="413" y="215"/>
                  </a:lnTo>
                  <a:lnTo>
                    <a:pt x="173" y="169"/>
                  </a:lnTo>
                  <a:lnTo>
                    <a:pt x="249" y="166"/>
                  </a:lnTo>
                  <a:lnTo>
                    <a:pt x="475" y="207"/>
                  </a:lnTo>
                  <a:lnTo>
                    <a:pt x="418" y="179"/>
                  </a:lnTo>
                  <a:lnTo>
                    <a:pt x="352" y="149"/>
                  </a:lnTo>
                  <a:lnTo>
                    <a:pt x="454" y="166"/>
                  </a:lnTo>
                  <a:lnTo>
                    <a:pt x="420" y="130"/>
                  </a:lnTo>
                  <a:lnTo>
                    <a:pt x="325" y="109"/>
                  </a:lnTo>
                  <a:lnTo>
                    <a:pt x="433" y="118"/>
                  </a:lnTo>
                  <a:lnTo>
                    <a:pt x="388" y="91"/>
                  </a:lnTo>
                  <a:lnTo>
                    <a:pt x="551" y="118"/>
                  </a:lnTo>
                  <a:lnTo>
                    <a:pt x="473" y="124"/>
                  </a:lnTo>
                  <a:lnTo>
                    <a:pt x="561" y="164"/>
                  </a:lnTo>
                  <a:lnTo>
                    <a:pt x="624" y="225"/>
                  </a:lnTo>
                  <a:lnTo>
                    <a:pt x="546" y="188"/>
                  </a:lnTo>
                  <a:lnTo>
                    <a:pt x="635" y="278"/>
                  </a:lnTo>
                  <a:lnTo>
                    <a:pt x="648" y="337"/>
                  </a:lnTo>
                  <a:lnTo>
                    <a:pt x="639" y="400"/>
                  </a:lnTo>
                  <a:lnTo>
                    <a:pt x="724" y="523"/>
                  </a:lnTo>
                  <a:lnTo>
                    <a:pt x="768" y="685"/>
                  </a:lnTo>
                  <a:lnTo>
                    <a:pt x="787" y="597"/>
                  </a:lnTo>
                  <a:lnTo>
                    <a:pt x="823" y="544"/>
                  </a:lnTo>
                  <a:lnTo>
                    <a:pt x="880" y="529"/>
                  </a:lnTo>
                  <a:lnTo>
                    <a:pt x="859" y="512"/>
                  </a:lnTo>
                  <a:lnTo>
                    <a:pt x="838" y="327"/>
                  </a:lnTo>
                  <a:lnTo>
                    <a:pt x="726" y="130"/>
                  </a:lnTo>
                  <a:lnTo>
                    <a:pt x="612" y="93"/>
                  </a:lnTo>
                  <a:lnTo>
                    <a:pt x="542" y="21"/>
                  </a:lnTo>
                  <a:lnTo>
                    <a:pt x="321" y="0"/>
                  </a:lnTo>
                  <a:lnTo>
                    <a:pt x="163" y="36"/>
                  </a:lnTo>
                  <a:lnTo>
                    <a:pt x="28" y="103"/>
                  </a:lnTo>
                  <a:lnTo>
                    <a:pt x="0" y="164"/>
                  </a:lnTo>
                  <a:lnTo>
                    <a:pt x="40" y="194"/>
                  </a:lnTo>
                  <a:lnTo>
                    <a:pt x="97" y="185"/>
                  </a:lnTo>
                  <a:lnTo>
                    <a:pt x="97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74" name="AutoShape 6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12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6553200" y="1555750"/>
            <a:ext cx="152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latin typeface="Times New Roman" pitchFamily="18" charset="0"/>
              </a:rPr>
              <a:t>850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1,400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700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2,900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73059" name="Line 3"/>
          <p:cNvSpPr>
            <a:spLocks noChangeShapeType="1"/>
          </p:cNvSpPr>
          <p:nvPr/>
        </p:nvSpPr>
        <p:spPr bwMode="auto">
          <a:xfrm>
            <a:off x="990600" y="1479550"/>
            <a:ext cx="721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0" name="Line 4"/>
          <p:cNvSpPr>
            <a:spLocks noChangeShapeType="1"/>
          </p:cNvSpPr>
          <p:nvPr/>
        </p:nvSpPr>
        <p:spPr bwMode="auto">
          <a:xfrm>
            <a:off x="4572000" y="1473200"/>
            <a:ext cx="0" cy="353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3276600" y="685800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Cash</a:t>
            </a:r>
            <a:endParaRPr lang="en-US" sz="5400">
              <a:latin typeface="Times New Roman" pitchFamily="18" charset="0"/>
            </a:endParaRP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2667000" y="1555750"/>
            <a:ext cx="152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>
                <a:latin typeface="Times New Roman" pitchFamily="18" charset="0"/>
              </a:rPr>
              <a:t>3,750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4,300</a:t>
            </a:r>
          </a:p>
          <a:p>
            <a:pPr algn="r" eaLnBrk="0" hangingPunct="0"/>
            <a:r>
              <a:rPr lang="en-US" sz="4000">
                <a:latin typeface="Times New Roman" pitchFamily="18" charset="0"/>
              </a:rPr>
              <a:t>2,900</a:t>
            </a:r>
            <a:endParaRPr lang="en-US" sz="3200">
              <a:latin typeface="Times New Roman" pitchFamily="18" charset="0"/>
            </a:endParaRPr>
          </a:p>
        </p:txBody>
      </p:sp>
      <p:grpSp>
        <p:nvGrpSpPr>
          <p:cNvPr id="173063" name="Group 7"/>
          <p:cNvGrpSpPr>
            <a:grpSpLocks/>
          </p:cNvGrpSpPr>
          <p:nvPr/>
        </p:nvGrpSpPr>
        <p:grpSpPr bwMode="auto">
          <a:xfrm>
            <a:off x="2590800" y="3384550"/>
            <a:ext cx="1600200" cy="701675"/>
            <a:chOff x="1632" y="2592"/>
            <a:chExt cx="1008" cy="442"/>
          </a:xfrm>
        </p:grpSpPr>
        <p:sp>
          <p:nvSpPr>
            <p:cNvPr id="173064" name="Line 8"/>
            <p:cNvSpPr>
              <a:spLocks noChangeShapeType="1"/>
            </p:cNvSpPr>
            <p:nvPr/>
          </p:nvSpPr>
          <p:spPr bwMode="auto">
            <a:xfrm>
              <a:off x="1776" y="259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5" name="Text Box 9"/>
            <p:cNvSpPr txBox="1">
              <a:spLocks noChangeArrowheads="1"/>
            </p:cNvSpPr>
            <p:nvPr/>
          </p:nvSpPr>
          <p:spPr bwMode="auto">
            <a:xfrm>
              <a:off x="1632" y="2592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4000">
                  <a:latin typeface="Times New Roman" pitchFamily="18" charset="0"/>
                </a:rPr>
                <a:t>10,950</a:t>
              </a:r>
            </a:p>
          </p:txBody>
        </p:sp>
      </p:grpSp>
      <p:grpSp>
        <p:nvGrpSpPr>
          <p:cNvPr id="173066" name="Group 10"/>
          <p:cNvGrpSpPr>
            <a:grpSpLocks/>
          </p:cNvGrpSpPr>
          <p:nvPr/>
        </p:nvGrpSpPr>
        <p:grpSpPr bwMode="auto">
          <a:xfrm>
            <a:off x="6477000" y="3976688"/>
            <a:ext cx="1600200" cy="701675"/>
            <a:chOff x="1632" y="2592"/>
            <a:chExt cx="1008" cy="442"/>
          </a:xfrm>
        </p:grpSpPr>
        <p:sp>
          <p:nvSpPr>
            <p:cNvPr id="173067" name="Line 11"/>
            <p:cNvSpPr>
              <a:spLocks noChangeShapeType="1"/>
            </p:cNvSpPr>
            <p:nvPr/>
          </p:nvSpPr>
          <p:spPr bwMode="auto">
            <a:xfrm>
              <a:off x="1776" y="259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8" name="Text Box 12"/>
            <p:cNvSpPr txBox="1">
              <a:spLocks noChangeArrowheads="1"/>
            </p:cNvSpPr>
            <p:nvPr/>
          </p:nvSpPr>
          <p:spPr bwMode="auto">
            <a:xfrm>
              <a:off x="1632" y="2592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4000">
                  <a:latin typeface="Times New Roman" pitchFamily="18" charset="0"/>
                </a:rPr>
                <a:t>5,850</a:t>
              </a:r>
            </a:p>
          </p:txBody>
        </p:sp>
      </p:grpSp>
      <p:sp>
        <p:nvSpPr>
          <p:cNvPr id="173070" name="AutoShape 14"/>
          <p:cNvSpPr>
            <a:spLocks noChangeArrowheads="1"/>
          </p:cNvSpPr>
          <p:nvPr/>
        </p:nvSpPr>
        <p:spPr bwMode="auto">
          <a:xfrm>
            <a:off x="4800600" y="304800"/>
            <a:ext cx="3962400" cy="2286000"/>
          </a:xfrm>
          <a:prstGeom prst="wedgeRoundRectCallout">
            <a:avLst>
              <a:gd name="adj1" fmla="val -29569"/>
              <a:gd name="adj2" fmla="val 62014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Subtract total credits from total debits to obtain the account balance.</a:t>
            </a:r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685800" y="34290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i="1">
                <a:latin typeface="Times New Roman" pitchFamily="18" charset="0"/>
              </a:rPr>
              <a:t>5,100</a:t>
            </a:r>
            <a:endParaRPr lang="en-US" sz="3600">
              <a:latin typeface="Times New Roman" pitchFamily="18" charset="0"/>
            </a:endParaRPr>
          </a:p>
        </p:txBody>
      </p:sp>
      <p:grpSp>
        <p:nvGrpSpPr>
          <p:cNvPr id="173072" name="Group 16"/>
          <p:cNvGrpSpPr>
            <a:grpSpLocks/>
          </p:cNvGrpSpPr>
          <p:nvPr/>
        </p:nvGrpSpPr>
        <p:grpSpPr bwMode="auto">
          <a:xfrm>
            <a:off x="4648200" y="2971800"/>
            <a:ext cx="1309688" cy="2092325"/>
            <a:chOff x="1082" y="912"/>
            <a:chExt cx="825" cy="1318"/>
          </a:xfrm>
        </p:grpSpPr>
        <p:sp>
          <p:nvSpPr>
            <p:cNvPr id="173073" name="Freeform 17"/>
            <p:cNvSpPr>
              <a:spLocks/>
            </p:cNvSpPr>
            <p:nvPr/>
          </p:nvSpPr>
          <p:spPr bwMode="auto">
            <a:xfrm>
              <a:off x="1082" y="1592"/>
              <a:ext cx="764" cy="627"/>
            </a:xfrm>
            <a:custGeom>
              <a:avLst/>
              <a:gdLst>
                <a:gd name="T0" fmla="*/ 246 w 764"/>
                <a:gd name="T1" fmla="*/ 0 h 627"/>
                <a:gd name="T2" fmla="*/ 198 w 764"/>
                <a:gd name="T3" fmla="*/ 76 h 627"/>
                <a:gd name="T4" fmla="*/ 106 w 764"/>
                <a:gd name="T5" fmla="*/ 176 h 627"/>
                <a:gd name="T6" fmla="*/ 78 w 764"/>
                <a:gd name="T7" fmla="*/ 192 h 627"/>
                <a:gd name="T8" fmla="*/ 42 w 764"/>
                <a:gd name="T9" fmla="*/ 228 h 627"/>
                <a:gd name="T10" fmla="*/ 18 w 764"/>
                <a:gd name="T11" fmla="*/ 252 h 627"/>
                <a:gd name="T12" fmla="*/ 78 w 764"/>
                <a:gd name="T13" fmla="*/ 432 h 627"/>
                <a:gd name="T14" fmla="*/ 138 w 764"/>
                <a:gd name="T15" fmla="*/ 500 h 627"/>
                <a:gd name="T16" fmla="*/ 174 w 764"/>
                <a:gd name="T17" fmla="*/ 528 h 627"/>
                <a:gd name="T18" fmla="*/ 210 w 764"/>
                <a:gd name="T19" fmla="*/ 560 h 627"/>
                <a:gd name="T20" fmla="*/ 230 w 764"/>
                <a:gd name="T21" fmla="*/ 580 h 627"/>
                <a:gd name="T22" fmla="*/ 406 w 764"/>
                <a:gd name="T23" fmla="*/ 624 h 627"/>
                <a:gd name="T24" fmla="*/ 666 w 764"/>
                <a:gd name="T25" fmla="*/ 608 h 627"/>
                <a:gd name="T26" fmla="*/ 746 w 764"/>
                <a:gd name="T27" fmla="*/ 576 h 627"/>
                <a:gd name="T28" fmla="*/ 754 w 764"/>
                <a:gd name="T29" fmla="*/ 440 h 627"/>
                <a:gd name="T30" fmla="*/ 738 w 764"/>
                <a:gd name="T31" fmla="*/ 384 h 627"/>
                <a:gd name="T32" fmla="*/ 718 w 764"/>
                <a:gd name="T33" fmla="*/ 320 h 627"/>
                <a:gd name="T34" fmla="*/ 674 w 764"/>
                <a:gd name="T35" fmla="*/ 256 h 627"/>
                <a:gd name="T36" fmla="*/ 638 w 764"/>
                <a:gd name="T37" fmla="*/ 232 h 627"/>
                <a:gd name="T38" fmla="*/ 626 w 764"/>
                <a:gd name="T39" fmla="*/ 224 h 627"/>
                <a:gd name="T40" fmla="*/ 574 w 764"/>
                <a:gd name="T41" fmla="*/ 232 h 627"/>
                <a:gd name="T42" fmla="*/ 570 w 764"/>
                <a:gd name="T43" fmla="*/ 244 h 627"/>
                <a:gd name="T44" fmla="*/ 546 w 764"/>
                <a:gd name="T45" fmla="*/ 272 h 627"/>
                <a:gd name="T46" fmla="*/ 442 w 764"/>
                <a:gd name="T47" fmla="*/ 252 h 627"/>
                <a:gd name="T48" fmla="*/ 434 w 764"/>
                <a:gd name="T49" fmla="*/ 228 h 627"/>
                <a:gd name="T50" fmla="*/ 438 w 764"/>
                <a:gd name="T51" fmla="*/ 248 h 627"/>
                <a:gd name="T52" fmla="*/ 486 w 764"/>
                <a:gd name="T53" fmla="*/ 256 h 627"/>
                <a:gd name="T54" fmla="*/ 502 w 764"/>
                <a:gd name="T55" fmla="*/ 284 h 627"/>
                <a:gd name="T56" fmla="*/ 490 w 764"/>
                <a:gd name="T57" fmla="*/ 256 h 627"/>
                <a:gd name="T58" fmla="*/ 466 w 764"/>
                <a:gd name="T59" fmla="*/ 240 h 627"/>
                <a:gd name="T60" fmla="*/ 442 w 764"/>
                <a:gd name="T61" fmla="*/ 192 h 627"/>
                <a:gd name="T62" fmla="*/ 406 w 764"/>
                <a:gd name="T63" fmla="*/ 164 h 627"/>
                <a:gd name="T64" fmla="*/ 346 w 764"/>
                <a:gd name="T65" fmla="*/ 120 h 627"/>
                <a:gd name="T66" fmla="*/ 298 w 764"/>
                <a:gd name="T67" fmla="*/ 72 h 627"/>
                <a:gd name="T68" fmla="*/ 246 w 764"/>
                <a:gd name="T6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4" h="627">
                  <a:moveTo>
                    <a:pt x="246" y="0"/>
                  </a:moveTo>
                  <a:cubicBezTo>
                    <a:pt x="240" y="32"/>
                    <a:pt x="216" y="50"/>
                    <a:pt x="198" y="76"/>
                  </a:cubicBezTo>
                  <a:cubicBezTo>
                    <a:pt x="187" y="122"/>
                    <a:pt x="142" y="150"/>
                    <a:pt x="106" y="176"/>
                  </a:cubicBezTo>
                  <a:cubicBezTo>
                    <a:pt x="88" y="189"/>
                    <a:pt x="93" y="178"/>
                    <a:pt x="78" y="192"/>
                  </a:cubicBezTo>
                  <a:cubicBezTo>
                    <a:pt x="78" y="192"/>
                    <a:pt x="48" y="222"/>
                    <a:pt x="42" y="228"/>
                  </a:cubicBezTo>
                  <a:cubicBezTo>
                    <a:pt x="34" y="236"/>
                    <a:pt x="18" y="252"/>
                    <a:pt x="18" y="252"/>
                  </a:cubicBezTo>
                  <a:cubicBezTo>
                    <a:pt x="0" y="307"/>
                    <a:pt x="11" y="410"/>
                    <a:pt x="78" y="432"/>
                  </a:cubicBezTo>
                  <a:cubicBezTo>
                    <a:pt x="94" y="463"/>
                    <a:pt x="111" y="479"/>
                    <a:pt x="138" y="500"/>
                  </a:cubicBezTo>
                  <a:cubicBezTo>
                    <a:pt x="150" y="509"/>
                    <a:pt x="174" y="528"/>
                    <a:pt x="174" y="528"/>
                  </a:cubicBezTo>
                  <a:cubicBezTo>
                    <a:pt x="189" y="572"/>
                    <a:pt x="170" y="538"/>
                    <a:pt x="210" y="560"/>
                  </a:cubicBezTo>
                  <a:cubicBezTo>
                    <a:pt x="218" y="565"/>
                    <a:pt x="222" y="575"/>
                    <a:pt x="230" y="580"/>
                  </a:cubicBezTo>
                  <a:cubicBezTo>
                    <a:pt x="262" y="627"/>
                    <a:pt x="361" y="622"/>
                    <a:pt x="406" y="624"/>
                  </a:cubicBezTo>
                  <a:cubicBezTo>
                    <a:pt x="494" y="621"/>
                    <a:pt x="579" y="615"/>
                    <a:pt x="666" y="608"/>
                  </a:cubicBezTo>
                  <a:cubicBezTo>
                    <a:pt x="695" y="599"/>
                    <a:pt x="721" y="593"/>
                    <a:pt x="746" y="576"/>
                  </a:cubicBezTo>
                  <a:cubicBezTo>
                    <a:pt x="764" y="505"/>
                    <a:pt x="761" y="535"/>
                    <a:pt x="754" y="440"/>
                  </a:cubicBezTo>
                  <a:cubicBezTo>
                    <a:pt x="753" y="420"/>
                    <a:pt x="741" y="403"/>
                    <a:pt x="738" y="384"/>
                  </a:cubicBezTo>
                  <a:cubicBezTo>
                    <a:pt x="734" y="363"/>
                    <a:pt x="731" y="338"/>
                    <a:pt x="718" y="320"/>
                  </a:cubicBezTo>
                  <a:cubicBezTo>
                    <a:pt x="704" y="301"/>
                    <a:pt x="690" y="272"/>
                    <a:pt x="674" y="256"/>
                  </a:cubicBezTo>
                  <a:cubicBezTo>
                    <a:pt x="664" y="246"/>
                    <a:pt x="650" y="240"/>
                    <a:pt x="638" y="232"/>
                  </a:cubicBezTo>
                  <a:cubicBezTo>
                    <a:pt x="634" y="229"/>
                    <a:pt x="626" y="224"/>
                    <a:pt x="626" y="224"/>
                  </a:cubicBezTo>
                  <a:cubicBezTo>
                    <a:pt x="610" y="199"/>
                    <a:pt x="584" y="201"/>
                    <a:pt x="574" y="232"/>
                  </a:cubicBezTo>
                  <a:cubicBezTo>
                    <a:pt x="573" y="236"/>
                    <a:pt x="572" y="241"/>
                    <a:pt x="570" y="244"/>
                  </a:cubicBezTo>
                  <a:cubicBezTo>
                    <a:pt x="563" y="254"/>
                    <a:pt x="554" y="263"/>
                    <a:pt x="546" y="272"/>
                  </a:cubicBezTo>
                  <a:cubicBezTo>
                    <a:pt x="460" y="263"/>
                    <a:pt x="493" y="274"/>
                    <a:pt x="442" y="252"/>
                  </a:cubicBezTo>
                  <a:cubicBezTo>
                    <a:pt x="439" y="244"/>
                    <a:pt x="437" y="236"/>
                    <a:pt x="434" y="228"/>
                  </a:cubicBezTo>
                  <a:cubicBezTo>
                    <a:pt x="432" y="222"/>
                    <a:pt x="434" y="243"/>
                    <a:pt x="438" y="248"/>
                  </a:cubicBezTo>
                  <a:cubicBezTo>
                    <a:pt x="448" y="260"/>
                    <a:pt x="470" y="254"/>
                    <a:pt x="486" y="256"/>
                  </a:cubicBezTo>
                  <a:cubicBezTo>
                    <a:pt x="489" y="266"/>
                    <a:pt x="491" y="316"/>
                    <a:pt x="502" y="284"/>
                  </a:cubicBezTo>
                  <a:cubicBezTo>
                    <a:pt x="499" y="273"/>
                    <a:pt x="499" y="264"/>
                    <a:pt x="490" y="256"/>
                  </a:cubicBezTo>
                  <a:cubicBezTo>
                    <a:pt x="483" y="250"/>
                    <a:pt x="466" y="240"/>
                    <a:pt x="466" y="240"/>
                  </a:cubicBezTo>
                  <a:cubicBezTo>
                    <a:pt x="459" y="220"/>
                    <a:pt x="460" y="204"/>
                    <a:pt x="442" y="192"/>
                  </a:cubicBezTo>
                  <a:cubicBezTo>
                    <a:pt x="433" y="166"/>
                    <a:pt x="444" y="188"/>
                    <a:pt x="406" y="164"/>
                  </a:cubicBezTo>
                  <a:cubicBezTo>
                    <a:pt x="378" y="146"/>
                    <a:pt x="389" y="134"/>
                    <a:pt x="346" y="120"/>
                  </a:cubicBezTo>
                  <a:cubicBezTo>
                    <a:pt x="332" y="101"/>
                    <a:pt x="317" y="85"/>
                    <a:pt x="298" y="72"/>
                  </a:cubicBezTo>
                  <a:cubicBezTo>
                    <a:pt x="279" y="44"/>
                    <a:pt x="257" y="34"/>
                    <a:pt x="246" y="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4" name="Freeform 18"/>
            <p:cNvSpPr>
              <a:spLocks/>
            </p:cNvSpPr>
            <p:nvPr/>
          </p:nvSpPr>
          <p:spPr bwMode="auto">
            <a:xfrm flipH="1">
              <a:off x="1270" y="954"/>
              <a:ext cx="629" cy="913"/>
            </a:xfrm>
            <a:custGeom>
              <a:avLst/>
              <a:gdLst>
                <a:gd name="T0" fmla="*/ 875 w 996"/>
                <a:gd name="T1" fmla="*/ 1006 h 1416"/>
                <a:gd name="T2" fmla="*/ 875 w 996"/>
                <a:gd name="T3" fmla="*/ 808 h 1416"/>
                <a:gd name="T4" fmla="*/ 930 w 996"/>
                <a:gd name="T5" fmla="*/ 768 h 1416"/>
                <a:gd name="T6" fmla="*/ 973 w 996"/>
                <a:gd name="T7" fmla="*/ 717 h 1416"/>
                <a:gd name="T8" fmla="*/ 996 w 996"/>
                <a:gd name="T9" fmla="*/ 555 h 1416"/>
                <a:gd name="T10" fmla="*/ 973 w 996"/>
                <a:gd name="T11" fmla="*/ 488 h 1416"/>
                <a:gd name="T12" fmla="*/ 785 w 996"/>
                <a:gd name="T13" fmla="*/ 363 h 1416"/>
                <a:gd name="T14" fmla="*/ 646 w 996"/>
                <a:gd name="T15" fmla="*/ 57 h 1416"/>
                <a:gd name="T16" fmla="*/ 489 w 996"/>
                <a:gd name="T17" fmla="*/ 0 h 1416"/>
                <a:gd name="T18" fmla="*/ 137 w 996"/>
                <a:gd name="T19" fmla="*/ 78 h 1416"/>
                <a:gd name="T20" fmla="*/ 93 w 996"/>
                <a:gd name="T21" fmla="*/ 129 h 1416"/>
                <a:gd name="T22" fmla="*/ 42 w 996"/>
                <a:gd name="T23" fmla="*/ 228 h 1416"/>
                <a:gd name="T24" fmla="*/ 23 w 996"/>
                <a:gd name="T25" fmla="*/ 591 h 1416"/>
                <a:gd name="T26" fmla="*/ 23 w 996"/>
                <a:gd name="T27" fmla="*/ 627 h 1416"/>
                <a:gd name="T28" fmla="*/ 0 w 996"/>
                <a:gd name="T29" fmla="*/ 652 h 1416"/>
                <a:gd name="T30" fmla="*/ 0 w 996"/>
                <a:gd name="T31" fmla="*/ 669 h 1416"/>
                <a:gd name="T32" fmla="*/ 78 w 996"/>
                <a:gd name="T33" fmla="*/ 872 h 1416"/>
                <a:gd name="T34" fmla="*/ 124 w 996"/>
                <a:gd name="T35" fmla="*/ 882 h 1416"/>
                <a:gd name="T36" fmla="*/ 207 w 996"/>
                <a:gd name="T37" fmla="*/ 1099 h 1416"/>
                <a:gd name="T38" fmla="*/ 318 w 996"/>
                <a:gd name="T39" fmla="*/ 1184 h 1416"/>
                <a:gd name="T40" fmla="*/ 380 w 996"/>
                <a:gd name="T41" fmla="*/ 1386 h 1416"/>
                <a:gd name="T42" fmla="*/ 483 w 996"/>
                <a:gd name="T43" fmla="*/ 1416 h 1416"/>
                <a:gd name="T44" fmla="*/ 669 w 996"/>
                <a:gd name="T45" fmla="*/ 1167 h 1416"/>
                <a:gd name="T46" fmla="*/ 875 w 996"/>
                <a:gd name="T47" fmla="*/ 1006 h 1416"/>
                <a:gd name="T48" fmla="*/ 875 w 996"/>
                <a:gd name="T49" fmla="*/ 100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6" h="1416">
                  <a:moveTo>
                    <a:pt x="875" y="1006"/>
                  </a:moveTo>
                  <a:lnTo>
                    <a:pt x="875" y="808"/>
                  </a:lnTo>
                  <a:lnTo>
                    <a:pt x="930" y="768"/>
                  </a:lnTo>
                  <a:lnTo>
                    <a:pt x="973" y="717"/>
                  </a:lnTo>
                  <a:lnTo>
                    <a:pt x="996" y="555"/>
                  </a:lnTo>
                  <a:lnTo>
                    <a:pt x="973" y="488"/>
                  </a:lnTo>
                  <a:lnTo>
                    <a:pt x="785" y="363"/>
                  </a:lnTo>
                  <a:lnTo>
                    <a:pt x="646" y="57"/>
                  </a:lnTo>
                  <a:lnTo>
                    <a:pt x="489" y="0"/>
                  </a:lnTo>
                  <a:lnTo>
                    <a:pt x="137" y="78"/>
                  </a:lnTo>
                  <a:lnTo>
                    <a:pt x="93" y="129"/>
                  </a:lnTo>
                  <a:lnTo>
                    <a:pt x="42" y="228"/>
                  </a:lnTo>
                  <a:lnTo>
                    <a:pt x="23" y="591"/>
                  </a:lnTo>
                  <a:lnTo>
                    <a:pt x="23" y="627"/>
                  </a:lnTo>
                  <a:lnTo>
                    <a:pt x="0" y="652"/>
                  </a:lnTo>
                  <a:lnTo>
                    <a:pt x="0" y="669"/>
                  </a:lnTo>
                  <a:lnTo>
                    <a:pt x="78" y="872"/>
                  </a:lnTo>
                  <a:lnTo>
                    <a:pt x="124" y="882"/>
                  </a:lnTo>
                  <a:lnTo>
                    <a:pt x="207" y="1099"/>
                  </a:lnTo>
                  <a:lnTo>
                    <a:pt x="318" y="1184"/>
                  </a:lnTo>
                  <a:lnTo>
                    <a:pt x="380" y="1386"/>
                  </a:lnTo>
                  <a:lnTo>
                    <a:pt x="483" y="1416"/>
                  </a:lnTo>
                  <a:lnTo>
                    <a:pt x="669" y="1167"/>
                  </a:lnTo>
                  <a:lnTo>
                    <a:pt x="875" y="1006"/>
                  </a:lnTo>
                  <a:lnTo>
                    <a:pt x="875" y="1006"/>
                  </a:lnTo>
                  <a:close/>
                </a:path>
              </a:pathLst>
            </a:custGeom>
            <a:solidFill>
              <a:srgbClr val="FFC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5" name="Freeform 19"/>
            <p:cNvSpPr>
              <a:spLocks/>
            </p:cNvSpPr>
            <p:nvPr/>
          </p:nvSpPr>
          <p:spPr bwMode="auto">
            <a:xfrm flipH="1">
              <a:off x="1768" y="1314"/>
              <a:ext cx="103" cy="341"/>
            </a:xfrm>
            <a:custGeom>
              <a:avLst/>
              <a:gdLst>
                <a:gd name="T0" fmla="*/ 11 w 163"/>
                <a:gd name="T1" fmla="*/ 0 h 530"/>
                <a:gd name="T2" fmla="*/ 30 w 163"/>
                <a:gd name="T3" fmla="*/ 108 h 530"/>
                <a:gd name="T4" fmla="*/ 62 w 163"/>
                <a:gd name="T5" fmla="*/ 175 h 530"/>
                <a:gd name="T6" fmla="*/ 87 w 163"/>
                <a:gd name="T7" fmla="*/ 224 h 530"/>
                <a:gd name="T8" fmla="*/ 93 w 163"/>
                <a:gd name="T9" fmla="*/ 281 h 530"/>
                <a:gd name="T10" fmla="*/ 163 w 163"/>
                <a:gd name="T11" fmla="*/ 530 h 530"/>
                <a:gd name="T12" fmla="*/ 34 w 163"/>
                <a:gd name="T13" fmla="*/ 217 h 530"/>
                <a:gd name="T14" fmla="*/ 17 w 163"/>
                <a:gd name="T15" fmla="*/ 148 h 530"/>
                <a:gd name="T16" fmla="*/ 0 w 163"/>
                <a:gd name="T17" fmla="*/ 108 h 530"/>
                <a:gd name="T18" fmla="*/ 11 w 163"/>
                <a:gd name="T19" fmla="*/ 0 h 530"/>
                <a:gd name="T20" fmla="*/ 11 w 163"/>
                <a:gd name="T21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30">
                  <a:moveTo>
                    <a:pt x="11" y="0"/>
                  </a:moveTo>
                  <a:lnTo>
                    <a:pt x="30" y="108"/>
                  </a:lnTo>
                  <a:lnTo>
                    <a:pt x="62" y="175"/>
                  </a:lnTo>
                  <a:lnTo>
                    <a:pt x="87" y="224"/>
                  </a:lnTo>
                  <a:lnTo>
                    <a:pt x="93" y="281"/>
                  </a:lnTo>
                  <a:lnTo>
                    <a:pt x="163" y="530"/>
                  </a:lnTo>
                  <a:lnTo>
                    <a:pt x="34" y="217"/>
                  </a:lnTo>
                  <a:lnTo>
                    <a:pt x="17" y="148"/>
                  </a:lnTo>
                  <a:lnTo>
                    <a:pt x="0" y="10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6" name="Freeform 20"/>
            <p:cNvSpPr>
              <a:spLocks/>
            </p:cNvSpPr>
            <p:nvPr/>
          </p:nvSpPr>
          <p:spPr bwMode="auto">
            <a:xfrm flipH="1">
              <a:off x="1605" y="1553"/>
              <a:ext cx="120" cy="53"/>
            </a:xfrm>
            <a:custGeom>
              <a:avLst/>
              <a:gdLst>
                <a:gd name="T0" fmla="*/ 0 w 190"/>
                <a:gd name="T1" fmla="*/ 15 h 81"/>
                <a:gd name="T2" fmla="*/ 79 w 190"/>
                <a:gd name="T3" fmla="*/ 57 h 81"/>
                <a:gd name="T4" fmla="*/ 83 w 190"/>
                <a:gd name="T5" fmla="*/ 72 h 81"/>
                <a:gd name="T6" fmla="*/ 78 w 190"/>
                <a:gd name="T7" fmla="*/ 81 h 81"/>
                <a:gd name="T8" fmla="*/ 129 w 190"/>
                <a:gd name="T9" fmla="*/ 76 h 81"/>
                <a:gd name="T10" fmla="*/ 188 w 190"/>
                <a:gd name="T11" fmla="*/ 72 h 81"/>
                <a:gd name="T12" fmla="*/ 167 w 190"/>
                <a:gd name="T13" fmla="*/ 41 h 81"/>
                <a:gd name="T14" fmla="*/ 190 w 190"/>
                <a:gd name="T15" fmla="*/ 0 h 81"/>
                <a:gd name="T16" fmla="*/ 112 w 190"/>
                <a:gd name="T17" fmla="*/ 30 h 81"/>
                <a:gd name="T18" fmla="*/ 0 w 190"/>
                <a:gd name="T19" fmla="*/ 15 h 81"/>
                <a:gd name="T20" fmla="*/ 0 w 190"/>
                <a:gd name="T21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81">
                  <a:moveTo>
                    <a:pt x="0" y="15"/>
                  </a:moveTo>
                  <a:lnTo>
                    <a:pt x="79" y="57"/>
                  </a:lnTo>
                  <a:lnTo>
                    <a:pt x="83" y="72"/>
                  </a:lnTo>
                  <a:lnTo>
                    <a:pt x="78" y="81"/>
                  </a:lnTo>
                  <a:lnTo>
                    <a:pt x="129" y="76"/>
                  </a:lnTo>
                  <a:lnTo>
                    <a:pt x="188" y="72"/>
                  </a:lnTo>
                  <a:lnTo>
                    <a:pt x="167" y="41"/>
                  </a:lnTo>
                  <a:lnTo>
                    <a:pt x="190" y="0"/>
                  </a:lnTo>
                  <a:lnTo>
                    <a:pt x="112" y="3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7" name="Freeform 21"/>
            <p:cNvSpPr>
              <a:spLocks/>
            </p:cNvSpPr>
            <p:nvPr/>
          </p:nvSpPr>
          <p:spPr bwMode="auto">
            <a:xfrm flipH="1">
              <a:off x="1285" y="1393"/>
              <a:ext cx="489" cy="489"/>
            </a:xfrm>
            <a:custGeom>
              <a:avLst/>
              <a:gdLst>
                <a:gd name="T0" fmla="*/ 578 w 773"/>
                <a:gd name="T1" fmla="*/ 156 h 761"/>
                <a:gd name="T2" fmla="*/ 481 w 773"/>
                <a:gd name="T3" fmla="*/ 348 h 761"/>
                <a:gd name="T4" fmla="*/ 393 w 773"/>
                <a:gd name="T5" fmla="*/ 442 h 761"/>
                <a:gd name="T6" fmla="*/ 378 w 773"/>
                <a:gd name="T7" fmla="*/ 377 h 761"/>
                <a:gd name="T8" fmla="*/ 296 w 773"/>
                <a:gd name="T9" fmla="*/ 478 h 761"/>
                <a:gd name="T10" fmla="*/ 137 w 773"/>
                <a:gd name="T11" fmla="*/ 491 h 761"/>
                <a:gd name="T12" fmla="*/ 89 w 773"/>
                <a:gd name="T13" fmla="*/ 442 h 761"/>
                <a:gd name="T14" fmla="*/ 36 w 773"/>
                <a:gd name="T15" fmla="*/ 341 h 761"/>
                <a:gd name="T16" fmla="*/ 47 w 773"/>
                <a:gd name="T17" fmla="*/ 405 h 761"/>
                <a:gd name="T18" fmla="*/ 0 w 773"/>
                <a:gd name="T19" fmla="*/ 381 h 761"/>
                <a:gd name="T20" fmla="*/ 22 w 773"/>
                <a:gd name="T21" fmla="*/ 432 h 761"/>
                <a:gd name="T22" fmla="*/ 91 w 773"/>
                <a:gd name="T23" fmla="*/ 485 h 761"/>
                <a:gd name="T24" fmla="*/ 178 w 773"/>
                <a:gd name="T25" fmla="*/ 700 h 761"/>
                <a:gd name="T26" fmla="*/ 175 w 773"/>
                <a:gd name="T27" fmla="*/ 620 h 761"/>
                <a:gd name="T28" fmla="*/ 137 w 773"/>
                <a:gd name="T29" fmla="*/ 521 h 761"/>
                <a:gd name="T30" fmla="*/ 197 w 773"/>
                <a:gd name="T31" fmla="*/ 552 h 761"/>
                <a:gd name="T32" fmla="*/ 349 w 773"/>
                <a:gd name="T33" fmla="*/ 485 h 761"/>
                <a:gd name="T34" fmla="*/ 361 w 773"/>
                <a:gd name="T35" fmla="*/ 535 h 761"/>
                <a:gd name="T36" fmla="*/ 279 w 773"/>
                <a:gd name="T37" fmla="*/ 761 h 761"/>
                <a:gd name="T38" fmla="*/ 422 w 773"/>
                <a:gd name="T39" fmla="*/ 582 h 761"/>
                <a:gd name="T40" fmla="*/ 709 w 773"/>
                <a:gd name="T41" fmla="*/ 345 h 761"/>
                <a:gd name="T42" fmla="*/ 707 w 773"/>
                <a:gd name="T43" fmla="*/ 295 h 761"/>
                <a:gd name="T44" fmla="*/ 557 w 773"/>
                <a:gd name="T45" fmla="*/ 419 h 761"/>
                <a:gd name="T46" fmla="*/ 644 w 773"/>
                <a:gd name="T47" fmla="*/ 210 h 761"/>
                <a:gd name="T48" fmla="*/ 680 w 773"/>
                <a:gd name="T49" fmla="*/ 305 h 761"/>
                <a:gd name="T50" fmla="*/ 686 w 773"/>
                <a:gd name="T51" fmla="*/ 185 h 761"/>
                <a:gd name="T52" fmla="*/ 690 w 773"/>
                <a:gd name="T53" fmla="*/ 134 h 761"/>
                <a:gd name="T54" fmla="*/ 737 w 773"/>
                <a:gd name="T55" fmla="*/ 97 h 761"/>
                <a:gd name="T56" fmla="*/ 773 w 773"/>
                <a:gd name="T57" fmla="*/ 0 h 761"/>
                <a:gd name="T58" fmla="*/ 713 w 773"/>
                <a:gd name="T59" fmla="*/ 80 h 761"/>
                <a:gd name="T60" fmla="*/ 676 w 773"/>
                <a:gd name="T61" fmla="*/ 109 h 761"/>
                <a:gd name="T62" fmla="*/ 650 w 773"/>
                <a:gd name="T63" fmla="*/ 94 h 761"/>
                <a:gd name="T64" fmla="*/ 540 w 773"/>
                <a:gd name="T65" fmla="*/ 383 h 761"/>
                <a:gd name="T66" fmla="*/ 481 w 773"/>
                <a:gd name="T67" fmla="*/ 411 h 761"/>
                <a:gd name="T68" fmla="*/ 578 w 773"/>
                <a:gd name="T69" fmla="*/ 156 h 761"/>
                <a:gd name="T70" fmla="*/ 578 w 773"/>
                <a:gd name="T71" fmla="*/ 156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3" h="761">
                  <a:moveTo>
                    <a:pt x="578" y="156"/>
                  </a:moveTo>
                  <a:lnTo>
                    <a:pt x="481" y="348"/>
                  </a:lnTo>
                  <a:lnTo>
                    <a:pt x="393" y="442"/>
                  </a:lnTo>
                  <a:lnTo>
                    <a:pt x="378" y="377"/>
                  </a:lnTo>
                  <a:lnTo>
                    <a:pt x="296" y="478"/>
                  </a:lnTo>
                  <a:lnTo>
                    <a:pt x="137" y="491"/>
                  </a:lnTo>
                  <a:lnTo>
                    <a:pt x="89" y="442"/>
                  </a:lnTo>
                  <a:lnTo>
                    <a:pt x="36" y="341"/>
                  </a:lnTo>
                  <a:lnTo>
                    <a:pt x="47" y="405"/>
                  </a:lnTo>
                  <a:lnTo>
                    <a:pt x="0" y="381"/>
                  </a:lnTo>
                  <a:lnTo>
                    <a:pt x="22" y="432"/>
                  </a:lnTo>
                  <a:lnTo>
                    <a:pt x="91" y="485"/>
                  </a:lnTo>
                  <a:lnTo>
                    <a:pt x="178" y="700"/>
                  </a:lnTo>
                  <a:lnTo>
                    <a:pt x="175" y="620"/>
                  </a:lnTo>
                  <a:lnTo>
                    <a:pt x="137" y="521"/>
                  </a:lnTo>
                  <a:lnTo>
                    <a:pt x="197" y="552"/>
                  </a:lnTo>
                  <a:lnTo>
                    <a:pt x="349" y="485"/>
                  </a:lnTo>
                  <a:lnTo>
                    <a:pt x="361" y="535"/>
                  </a:lnTo>
                  <a:lnTo>
                    <a:pt x="279" y="761"/>
                  </a:lnTo>
                  <a:lnTo>
                    <a:pt x="422" y="582"/>
                  </a:lnTo>
                  <a:lnTo>
                    <a:pt x="709" y="345"/>
                  </a:lnTo>
                  <a:lnTo>
                    <a:pt x="707" y="295"/>
                  </a:lnTo>
                  <a:lnTo>
                    <a:pt x="557" y="419"/>
                  </a:lnTo>
                  <a:lnTo>
                    <a:pt x="644" y="210"/>
                  </a:lnTo>
                  <a:lnTo>
                    <a:pt x="680" y="305"/>
                  </a:lnTo>
                  <a:lnTo>
                    <a:pt x="686" y="185"/>
                  </a:lnTo>
                  <a:lnTo>
                    <a:pt x="690" y="134"/>
                  </a:lnTo>
                  <a:lnTo>
                    <a:pt x="737" y="97"/>
                  </a:lnTo>
                  <a:lnTo>
                    <a:pt x="773" y="0"/>
                  </a:lnTo>
                  <a:lnTo>
                    <a:pt x="713" y="80"/>
                  </a:lnTo>
                  <a:lnTo>
                    <a:pt x="676" y="109"/>
                  </a:lnTo>
                  <a:lnTo>
                    <a:pt x="650" y="94"/>
                  </a:lnTo>
                  <a:lnTo>
                    <a:pt x="540" y="383"/>
                  </a:lnTo>
                  <a:lnTo>
                    <a:pt x="481" y="411"/>
                  </a:lnTo>
                  <a:lnTo>
                    <a:pt x="578" y="156"/>
                  </a:lnTo>
                  <a:lnTo>
                    <a:pt x="578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8" name="Freeform 22"/>
            <p:cNvSpPr>
              <a:spLocks/>
            </p:cNvSpPr>
            <p:nvPr/>
          </p:nvSpPr>
          <p:spPr bwMode="auto">
            <a:xfrm flipH="1">
              <a:off x="1296" y="1293"/>
              <a:ext cx="68" cy="143"/>
            </a:xfrm>
            <a:custGeom>
              <a:avLst/>
              <a:gdLst>
                <a:gd name="T0" fmla="*/ 13 w 108"/>
                <a:gd name="T1" fmla="*/ 91 h 222"/>
                <a:gd name="T2" fmla="*/ 70 w 108"/>
                <a:gd name="T3" fmla="*/ 0 h 222"/>
                <a:gd name="T4" fmla="*/ 91 w 108"/>
                <a:gd name="T5" fmla="*/ 0 h 222"/>
                <a:gd name="T6" fmla="*/ 108 w 108"/>
                <a:gd name="T7" fmla="*/ 91 h 222"/>
                <a:gd name="T8" fmla="*/ 86 w 108"/>
                <a:gd name="T9" fmla="*/ 22 h 222"/>
                <a:gd name="T10" fmla="*/ 46 w 108"/>
                <a:gd name="T11" fmla="*/ 79 h 222"/>
                <a:gd name="T12" fmla="*/ 65 w 108"/>
                <a:gd name="T13" fmla="*/ 121 h 222"/>
                <a:gd name="T14" fmla="*/ 61 w 108"/>
                <a:gd name="T15" fmla="*/ 138 h 222"/>
                <a:gd name="T16" fmla="*/ 13 w 108"/>
                <a:gd name="T17" fmla="*/ 190 h 222"/>
                <a:gd name="T18" fmla="*/ 0 w 108"/>
                <a:gd name="T19" fmla="*/ 222 h 222"/>
                <a:gd name="T20" fmla="*/ 10 w 108"/>
                <a:gd name="T21" fmla="*/ 176 h 222"/>
                <a:gd name="T22" fmla="*/ 36 w 108"/>
                <a:gd name="T23" fmla="*/ 138 h 222"/>
                <a:gd name="T24" fmla="*/ 29 w 108"/>
                <a:gd name="T25" fmla="*/ 114 h 222"/>
                <a:gd name="T26" fmla="*/ 13 w 108"/>
                <a:gd name="T27" fmla="*/ 91 h 222"/>
                <a:gd name="T28" fmla="*/ 13 w 108"/>
                <a:gd name="T29" fmla="*/ 9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222">
                  <a:moveTo>
                    <a:pt x="13" y="91"/>
                  </a:moveTo>
                  <a:lnTo>
                    <a:pt x="70" y="0"/>
                  </a:lnTo>
                  <a:lnTo>
                    <a:pt x="91" y="0"/>
                  </a:lnTo>
                  <a:lnTo>
                    <a:pt x="108" y="91"/>
                  </a:lnTo>
                  <a:lnTo>
                    <a:pt x="86" y="22"/>
                  </a:lnTo>
                  <a:lnTo>
                    <a:pt x="46" y="79"/>
                  </a:lnTo>
                  <a:lnTo>
                    <a:pt x="65" y="121"/>
                  </a:lnTo>
                  <a:lnTo>
                    <a:pt x="61" y="138"/>
                  </a:lnTo>
                  <a:lnTo>
                    <a:pt x="13" y="190"/>
                  </a:lnTo>
                  <a:lnTo>
                    <a:pt x="0" y="222"/>
                  </a:lnTo>
                  <a:lnTo>
                    <a:pt x="10" y="176"/>
                  </a:lnTo>
                  <a:lnTo>
                    <a:pt x="36" y="138"/>
                  </a:lnTo>
                  <a:lnTo>
                    <a:pt x="29" y="114"/>
                  </a:lnTo>
                  <a:lnTo>
                    <a:pt x="13" y="91"/>
                  </a:lnTo>
                  <a:lnTo>
                    <a:pt x="13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9" name="Freeform 23"/>
            <p:cNvSpPr>
              <a:spLocks/>
            </p:cNvSpPr>
            <p:nvPr/>
          </p:nvSpPr>
          <p:spPr bwMode="auto">
            <a:xfrm flipH="1">
              <a:off x="1268" y="1275"/>
              <a:ext cx="17" cy="140"/>
            </a:xfrm>
            <a:custGeom>
              <a:avLst/>
              <a:gdLst>
                <a:gd name="T0" fmla="*/ 6 w 25"/>
                <a:gd name="T1" fmla="*/ 0 h 217"/>
                <a:gd name="T2" fmla="*/ 25 w 25"/>
                <a:gd name="T3" fmla="*/ 57 h 217"/>
                <a:gd name="T4" fmla="*/ 0 w 25"/>
                <a:gd name="T5" fmla="*/ 217 h 217"/>
                <a:gd name="T6" fmla="*/ 16 w 25"/>
                <a:gd name="T7" fmla="*/ 57 h 217"/>
                <a:gd name="T8" fmla="*/ 6 w 25"/>
                <a:gd name="T9" fmla="*/ 0 h 217"/>
                <a:gd name="T10" fmla="*/ 6 w 25"/>
                <a:gd name="T1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17">
                  <a:moveTo>
                    <a:pt x="6" y="0"/>
                  </a:moveTo>
                  <a:lnTo>
                    <a:pt x="25" y="57"/>
                  </a:lnTo>
                  <a:lnTo>
                    <a:pt x="0" y="217"/>
                  </a:lnTo>
                  <a:lnTo>
                    <a:pt x="16" y="5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0" name="Freeform 24"/>
            <p:cNvSpPr>
              <a:spLocks/>
            </p:cNvSpPr>
            <p:nvPr/>
          </p:nvSpPr>
          <p:spPr bwMode="auto">
            <a:xfrm flipH="1">
              <a:off x="1823" y="1317"/>
              <a:ext cx="78" cy="210"/>
            </a:xfrm>
            <a:custGeom>
              <a:avLst/>
              <a:gdLst>
                <a:gd name="T0" fmla="*/ 34 w 126"/>
                <a:gd name="T1" fmla="*/ 0 h 327"/>
                <a:gd name="T2" fmla="*/ 0 w 126"/>
                <a:gd name="T3" fmla="*/ 100 h 327"/>
                <a:gd name="T4" fmla="*/ 10 w 126"/>
                <a:gd name="T5" fmla="*/ 136 h 327"/>
                <a:gd name="T6" fmla="*/ 80 w 126"/>
                <a:gd name="T7" fmla="*/ 309 h 327"/>
                <a:gd name="T8" fmla="*/ 126 w 126"/>
                <a:gd name="T9" fmla="*/ 327 h 327"/>
                <a:gd name="T10" fmla="*/ 122 w 126"/>
                <a:gd name="T11" fmla="*/ 302 h 327"/>
                <a:gd name="T12" fmla="*/ 86 w 126"/>
                <a:gd name="T13" fmla="*/ 277 h 327"/>
                <a:gd name="T14" fmla="*/ 67 w 126"/>
                <a:gd name="T15" fmla="*/ 194 h 327"/>
                <a:gd name="T16" fmla="*/ 29 w 126"/>
                <a:gd name="T17" fmla="*/ 114 h 327"/>
                <a:gd name="T18" fmla="*/ 25 w 126"/>
                <a:gd name="T19" fmla="*/ 81 h 327"/>
                <a:gd name="T20" fmla="*/ 34 w 126"/>
                <a:gd name="T21" fmla="*/ 0 h 327"/>
                <a:gd name="T22" fmla="*/ 34 w 126"/>
                <a:gd name="T23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327">
                  <a:moveTo>
                    <a:pt x="34" y="0"/>
                  </a:moveTo>
                  <a:lnTo>
                    <a:pt x="0" y="100"/>
                  </a:lnTo>
                  <a:lnTo>
                    <a:pt x="10" y="136"/>
                  </a:lnTo>
                  <a:lnTo>
                    <a:pt x="80" y="309"/>
                  </a:lnTo>
                  <a:lnTo>
                    <a:pt x="126" y="327"/>
                  </a:lnTo>
                  <a:lnTo>
                    <a:pt x="122" y="302"/>
                  </a:lnTo>
                  <a:lnTo>
                    <a:pt x="86" y="277"/>
                  </a:lnTo>
                  <a:lnTo>
                    <a:pt x="67" y="194"/>
                  </a:lnTo>
                  <a:lnTo>
                    <a:pt x="29" y="114"/>
                  </a:lnTo>
                  <a:lnTo>
                    <a:pt x="25" y="81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1" name="Freeform 25"/>
            <p:cNvSpPr>
              <a:spLocks/>
            </p:cNvSpPr>
            <p:nvPr/>
          </p:nvSpPr>
          <p:spPr bwMode="auto">
            <a:xfrm flipH="1">
              <a:off x="1263" y="1586"/>
              <a:ext cx="229" cy="644"/>
            </a:xfrm>
            <a:custGeom>
              <a:avLst/>
              <a:gdLst>
                <a:gd name="T0" fmla="*/ 249 w 363"/>
                <a:gd name="T1" fmla="*/ 4 h 1000"/>
                <a:gd name="T2" fmla="*/ 271 w 363"/>
                <a:gd name="T3" fmla="*/ 0 h 1000"/>
                <a:gd name="T4" fmla="*/ 363 w 363"/>
                <a:gd name="T5" fmla="*/ 169 h 1000"/>
                <a:gd name="T6" fmla="*/ 363 w 363"/>
                <a:gd name="T7" fmla="*/ 219 h 1000"/>
                <a:gd name="T8" fmla="*/ 344 w 363"/>
                <a:gd name="T9" fmla="*/ 257 h 1000"/>
                <a:gd name="T10" fmla="*/ 334 w 363"/>
                <a:gd name="T11" fmla="*/ 340 h 1000"/>
                <a:gd name="T12" fmla="*/ 277 w 363"/>
                <a:gd name="T13" fmla="*/ 470 h 1000"/>
                <a:gd name="T14" fmla="*/ 214 w 363"/>
                <a:gd name="T15" fmla="*/ 787 h 1000"/>
                <a:gd name="T16" fmla="*/ 214 w 363"/>
                <a:gd name="T17" fmla="*/ 1000 h 1000"/>
                <a:gd name="T18" fmla="*/ 205 w 363"/>
                <a:gd name="T19" fmla="*/ 732 h 1000"/>
                <a:gd name="T20" fmla="*/ 243 w 363"/>
                <a:gd name="T21" fmla="*/ 475 h 1000"/>
                <a:gd name="T22" fmla="*/ 277 w 363"/>
                <a:gd name="T23" fmla="*/ 420 h 1000"/>
                <a:gd name="T24" fmla="*/ 277 w 363"/>
                <a:gd name="T25" fmla="*/ 310 h 1000"/>
                <a:gd name="T26" fmla="*/ 152 w 363"/>
                <a:gd name="T27" fmla="*/ 449 h 1000"/>
                <a:gd name="T28" fmla="*/ 0 w 363"/>
                <a:gd name="T29" fmla="*/ 582 h 1000"/>
                <a:gd name="T30" fmla="*/ 93 w 363"/>
                <a:gd name="T31" fmla="*/ 437 h 1000"/>
                <a:gd name="T32" fmla="*/ 199 w 363"/>
                <a:gd name="T33" fmla="*/ 308 h 1000"/>
                <a:gd name="T34" fmla="*/ 268 w 363"/>
                <a:gd name="T35" fmla="*/ 236 h 1000"/>
                <a:gd name="T36" fmla="*/ 300 w 363"/>
                <a:gd name="T37" fmla="*/ 180 h 1000"/>
                <a:gd name="T38" fmla="*/ 277 w 363"/>
                <a:gd name="T39" fmla="*/ 104 h 1000"/>
                <a:gd name="T40" fmla="*/ 249 w 363"/>
                <a:gd name="T41" fmla="*/ 4 h 1000"/>
                <a:gd name="T42" fmla="*/ 249 w 363"/>
                <a:gd name="T43" fmla="*/ 4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3" h="1000">
                  <a:moveTo>
                    <a:pt x="249" y="4"/>
                  </a:moveTo>
                  <a:lnTo>
                    <a:pt x="271" y="0"/>
                  </a:lnTo>
                  <a:lnTo>
                    <a:pt x="363" y="169"/>
                  </a:lnTo>
                  <a:lnTo>
                    <a:pt x="363" y="219"/>
                  </a:lnTo>
                  <a:lnTo>
                    <a:pt x="344" y="257"/>
                  </a:lnTo>
                  <a:lnTo>
                    <a:pt x="334" y="340"/>
                  </a:lnTo>
                  <a:lnTo>
                    <a:pt x="277" y="470"/>
                  </a:lnTo>
                  <a:lnTo>
                    <a:pt x="214" y="787"/>
                  </a:lnTo>
                  <a:lnTo>
                    <a:pt x="214" y="1000"/>
                  </a:lnTo>
                  <a:lnTo>
                    <a:pt x="205" y="732"/>
                  </a:lnTo>
                  <a:lnTo>
                    <a:pt x="243" y="475"/>
                  </a:lnTo>
                  <a:lnTo>
                    <a:pt x="277" y="420"/>
                  </a:lnTo>
                  <a:lnTo>
                    <a:pt x="277" y="310"/>
                  </a:lnTo>
                  <a:lnTo>
                    <a:pt x="152" y="449"/>
                  </a:lnTo>
                  <a:lnTo>
                    <a:pt x="0" y="582"/>
                  </a:lnTo>
                  <a:lnTo>
                    <a:pt x="93" y="437"/>
                  </a:lnTo>
                  <a:lnTo>
                    <a:pt x="199" y="308"/>
                  </a:lnTo>
                  <a:lnTo>
                    <a:pt x="268" y="236"/>
                  </a:lnTo>
                  <a:lnTo>
                    <a:pt x="300" y="180"/>
                  </a:lnTo>
                  <a:lnTo>
                    <a:pt x="277" y="104"/>
                  </a:lnTo>
                  <a:lnTo>
                    <a:pt x="249" y="4"/>
                  </a:lnTo>
                  <a:lnTo>
                    <a:pt x="24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2" name="Freeform 26"/>
            <p:cNvSpPr>
              <a:spLocks/>
            </p:cNvSpPr>
            <p:nvPr/>
          </p:nvSpPr>
          <p:spPr bwMode="auto">
            <a:xfrm flipH="1">
              <a:off x="1680" y="1786"/>
              <a:ext cx="37" cy="192"/>
            </a:xfrm>
            <a:custGeom>
              <a:avLst/>
              <a:gdLst>
                <a:gd name="T0" fmla="*/ 59 w 59"/>
                <a:gd name="T1" fmla="*/ 0 h 298"/>
                <a:gd name="T2" fmla="*/ 17 w 59"/>
                <a:gd name="T3" fmla="*/ 53 h 298"/>
                <a:gd name="T4" fmla="*/ 0 w 59"/>
                <a:gd name="T5" fmla="*/ 142 h 298"/>
                <a:gd name="T6" fmla="*/ 11 w 59"/>
                <a:gd name="T7" fmla="*/ 226 h 298"/>
                <a:gd name="T8" fmla="*/ 48 w 59"/>
                <a:gd name="T9" fmla="*/ 298 h 298"/>
                <a:gd name="T10" fmla="*/ 51 w 59"/>
                <a:gd name="T11" fmla="*/ 203 h 298"/>
                <a:gd name="T12" fmla="*/ 32 w 59"/>
                <a:gd name="T13" fmla="*/ 160 h 298"/>
                <a:gd name="T14" fmla="*/ 29 w 59"/>
                <a:gd name="T15" fmla="*/ 53 h 298"/>
                <a:gd name="T16" fmla="*/ 59 w 59"/>
                <a:gd name="T17" fmla="*/ 0 h 298"/>
                <a:gd name="T18" fmla="*/ 59 w 59"/>
                <a:gd name="T1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98">
                  <a:moveTo>
                    <a:pt x="59" y="0"/>
                  </a:moveTo>
                  <a:lnTo>
                    <a:pt x="17" y="53"/>
                  </a:lnTo>
                  <a:lnTo>
                    <a:pt x="0" y="142"/>
                  </a:lnTo>
                  <a:lnTo>
                    <a:pt x="11" y="226"/>
                  </a:lnTo>
                  <a:lnTo>
                    <a:pt x="48" y="298"/>
                  </a:lnTo>
                  <a:lnTo>
                    <a:pt x="51" y="203"/>
                  </a:lnTo>
                  <a:lnTo>
                    <a:pt x="32" y="160"/>
                  </a:lnTo>
                  <a:lnTo>
                    <a:pt x="29" y="5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3" name="Freeform 27"/>
            <p:cNvSpPr>
              <a:spLocks/>
            </p:cNvSpPr>
            <p:nvPr/>
          </p:nvSpPr>
          <p:spPr bwMode="auto">
            <a:xfrm flipH="1">
              <a:off x="1476" y="1257"/>
              <a:ext cx="158" cy="126"/>
            </a:xfrm>
            <a:custGeom>
              <a:avLst/>
              <a:gdLst>
                <a:gd name="T0" fmla="*/ 0 w 251"/>
                <a:gd name="T1" fmla="*/ 130 h 196"/>
                <a:gd name="T2" fmla="*/ 52 w 251"/>
                <a:gd name="T3" fmla="*/ 172 h 196"/>
                <a:gd name="T4" fmla="*/ 133 w 251"/>
                <a:gd name="T5" fmla="*/ 196 h 196"/>
                <a:gd name="T6" fmla="*/ 217 w 251"/>
                <a:gd name="T7" fmla="*/ 187 h 196"/>
                <a:gd name="T8" fmla="*/ 251 w 251"/>
                <a:gd name="T9" fmla="*/ 149 h 196"/>
                <a:gd name="T10" fmla="*/ 251 w 251"/>
                <a:gd name="T11" fmla="*/ 0 h 196"/>
                <a:gd name="T12" fmla="*/ 236 w 251"/>
                <a:gd name="T13" fmla="*/ 120 h 196"/>
                <a:gd name="T14" fmla="*/ 217 w 251"/>
                <a:gd name="T15" fmla="*/ 154 h 196"/>
                <a:gd name="T16" fmla="*/ 156 w 251"/>
                <a:gd name="T17" fmla="*/ 170 h 196"/>
                <a:gd name="T18" fmla="*/ 88 w 251"/>
                <a:gd name="T19" fmla="*/ 166 h 196"/>
                <a:gd name="T20" fmla="*/ 0 w 251"/>
                <a:gd name="T21" fmla="*/ 130 h 196"/>
                <a:gd name="T22" fmla="*/ 0 w 251"/>
                <a:gd name="T23" fmla="*/ 13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96">
                  <a:moveTo>
                    <a:pt x="0" y="130"/>
                  </a:moveTo>
                  <a:lnTo>
                    <a:pt x="52" y="172"/>
                  </a:lnTo>
                  <a:lnTo>
                    <a:pt x="133" y="196"/>
                  </a:lnTo>
                  <a:lnTo>
                    <a:pt x="217" y="187"/>
                  </a:lnTo>
                  <a:lnTo>
                    <a:pt x="251" y="149"/>
                  </a:lnTo>
                  <a:lnTo>
                    <a:pt x="251" y="0"/>
                  </a:lnTo>
                  <a:lnTo>
                    <a:pt x="236" y="120"/>
                  </a:lnTo>
                  <a:lnTo>
                    <a:pt x="217" y="154"/>
                  </a:lnTo>
                  <a:lnTo>
                    <a:pt x="156" y="170"/>
                  </a:lnTo>
                  <a:lnTo>
                    <a:pt x="88" y="166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4" name="Freeform 28"/>
            <p:cNvSpPr>
              <a:spLocks/>
            </p:cNvSpPr>
            <p:nvPr/>
          </p:nvSpPr>
          <p:spPr bwMode="auto">
            <a:xfrm flipH="1">
              <a:off x="1708" y="1321"/>
              <a:ext cx="156" cy="89"/>
            </a:xfrm>
            <a:custGeom>
              <a:avLst/>
              <a:gdLst>
                <a:gd name="T0" fmla="*/ 2 w 245"/>
                <a:gd name="T1" fmla="*/ 80 h 139"/>
                <a:gd name="T2" fmla="*/ 27 w 245"/>
                <a:gd name="T3" fmla="*/ 131 h 139"/>
                <a:gd name="T4" fmla="*/ 93 w 245"/>
                <a:gd name="T5" fmla="*/ 139 h 139"/>
                <a:gd name="T6" fmla="*/ 143 w 245"/>
                <a:gd name="T7" fmla="*/ 128 h 139"/>
                <a:gd name="T8" fmla="*/ 186 w 245"/>
                <a:gd name="T9" fmla="*/ 109 h 139"/>
                <a:gd name="T10" fmla="*/ 245 w 245"/>
                <a:gd name="T11" fmla="*/ 55 h 139"/>
                <a:gd name="T12" fmla="*/ 158 w 245"/>
                <a:gd name="T13" fmla="*/ 107 h 139"/>
                <a:gd name="T14" fmla="*/ 67 w 245"/>
                <a:gd name="T15" fmla="*/ 116 h 139"/>
                <a:gd name="T16" fmla="*/ 27 w 245"/>
                <a:gd name="T17" fmla="*/ 86 h 139"/>
                <a:gd name="T18" fmla="*/ 0 w 245"/>
                <a:gd name="T19" fmla="*/ 0 h 139"/>
                <a:gd name="T20" fmla="*/ 2 w 245"/>
                <a:gd name="T21" fmla="*/ 80 h 139"/>
                <a:gd name="T22" fmla="*/ 2 w 245"/>
                <a:gd name="T23" fmla="*/ 8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139">
                  <a:moveTo>
                    <a:pt x="2" y="80"/>
                  </a:moveTo>
                  <a:lnTo>
                    <a:pt x="27" y="131"/>
                  </a:lnTo>
                  <a:lnTo>
                    <a:pt x="93" y="139"/>
                  </a:lnTo>
                  <a:lnTo>
                    <a:pt x="143" y="128"/>
                  </a:lnTo>
                  <a:lnTo>
                    <a:pt x="186" y="109"/>
                  </a:lnTo>
                  <a:lnTo>
                    <a:pt x="245" y="55"/>
                  </a:lnTo>
                  <a:lnTo>
                    <a:pt x="158" y="107"/>
                  </a:lnTo>
                  <a:lnTo>
                    <a:pt x="67" y="116"/>
                  </a:lnTo>
                  <a:lnTo>
                    <a:pt x="27" y="86"/>
                  </a:lnTo>
                  <a:lnTo>
                    <a:pt x="0" y="0"/>
                  </a:lnTo>
                  <a:lnTo>
                    <a:pt x="2" y="8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5" name="Freeform 29"/>
            <p:cNvSpPr>
              <a:spLocks/>
            </p:cNvSpPr>
            <p:nvPr/>
          </p:nvSpPr>
          <p:spPr bwMode="auto">
            <a:xfrm flipH="1">
              <a:off x="1650" y="1254"/>
              <a:ext cx="71" cy="20"/>
            </a:xfrm>
            <a:custGeom>
              <a:avLst/>
              <a:gdLst>
                <a:gd name="T0" fmla="*/ 0 w 112"/>
                <a:gd name="T1" fmla="*/ 26 h 28"/>
                <a:gd name="T2" fmla="*/ 112 w 112"/>
                <a:gd name="T3" fmla="*/ 28 h 28"/>
                <a:gd name="T4" fmla="*/ 71 w 112"/>
                <a:gd name="T5" fmla="*/ 0 h 28"/>
                <a:gd name="T6" fmla="*/ 0 w 112"/>
                <a:gd name="T7" fmla="*/ 26 h 28"/>
                <a:gd name="T8" fmla="*/ 0 w 112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8">
                  <a:moveTo>
                    <a:pt x="0" y="26"/>
                  </a:moveTo>
                  <a:lnTo>
                    <a:pt x="112" y="28"/>
                  </a:lnTo>
                  <a:lnTo>
                    <a:pt x="71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6" name="Freeform 30"/>
            <p:cNvSpPr>
              <a:spLocks/>
            </p:cNvSpPr>
            <p:nvPr/>
          </p:nvSpPr>
          <p:spPr bwMode="auto">
            <a:xfrm flipH="1">
              <a:off x="1712" y="1238"/>
              <a:ext cx="141" cy="86"/>
            </a:xfrm>
            <a:custGeom>
              <a:avLst/>
              <a:gdLst>
                <a:gd name="T0" fmla="*/ 187 w 225"/>
                <a:gd name="T1" fmla="*/ 27 h 133"/>
                <a:gd name="T2" fmla="*/ 158 w 225"/>
                <a:gd name="T3" fmla="*/ 0 h 133"/>
                <a:gd name="T4" fmla="*/ 109 w 225"/>
                <a:gd name="T5" fmla="*/ 11 h 133"/>
                <a:gd name="T6" fmla="*/ 48 w 225"/>
                <a:gd name="T7" fmla="*/ 11 h 133"/>
                <a:gd name="T8" fmla="*/ 4 w 225"/>
                <a:gd name="T9" fmla="*/ 46 h 133"/>
                <a:gd name="T10" fmla="*/ 0 w 225"/>
                <a:gd name="T11" fmla="*/ 99 h 133"/>
                <a:gd name="T12" fmla="*/ 40 w 225"/>
                <a:gd name="T13" fmla="*/ 78 h 133"/>
                <a:gd name="T14" fmla="*/ 36 w 225"/>
                <a:gd name="T15" fmla="*/ 61 h 133"/>
                <a:gd name="T16" fmla="*/ 105 w 225"/>
                <a:gd name="T17" fmla="*/ 36 h 133"/>
                <a:gd name="T18" fmla="*/ 145 w 225"/>
                <a:gd name="T19" fmla="*/ 38 h 133"/>
                <a:gd name="T20" fmla="*/ 84 w 225"/>
                <a:gd name="T21" fmla="*/ 61 h 133"/>
                <a:gd name="T22" fmla="*/ 61 w 225"/>
                <a:gd name="T23" fmla="*/ 99 h 133"/>
                <a:gd name="T24" fmla="*/ 105 w 225"/>
                <a:gd name="T25" fmla="*/ 76 h 133"/>
                <a:gd name="T26" fmla="*/ 128 w 225"/>
                <a:gd name="T27" fmla="*/ 76 h 133"/>
                <a:gd name="T28" fmla="*/ 118 w 225"/>
                <a:gd name="T29" fmla="*/ 97 h 133"/>
                <a:gd name="T30" fmla="*/ 145 w 225"/>
                <a:gd name="T31" fmla="*/ 99 h 133"/>
                <a:gd name="T32" fmla="*/ 133 w 225"/>
                <a:gd name="T33" fmla="*/ 133 h 133"/>
                <a:gd name="T34" fmla="*/ 181 w 225"/>
                <a:gd name="T35" fmla="*/ 108 h 133"/>
                <a:gd name="T36" fmla="*/ 169 w 225"/>
                <a:gd name="T37" fmla="*/ 87 h 133"/>
                <a:gd name="T38" fmla="*/ 190 w 225"/>
                <a:gd name="T39" fmla="*/ 78 h 133"/>
                <a:gd name="T40" fmla="*/ 225 w 225"/>
                <a:gd name="T41" fmla="*/ 84 h 133"/>
                <a:gd name="T42" fmla="*/ 164 w 225"/>
                <a:gd name="T43" fmla="*/ 53 h 133"/>
                <a:gd name="T44" fmla="*/ 187 w 225"/>
                <a:gd name="T45" fmla="*/ 27 h 133"/>
                <a:gd name="T46" fmla="*/ 187 w 225"/>
                <a:gd name="T47" fmla="*/ 2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5" h="133">
                  <a:moveTo>
                    <a:pt x="187" y="27"/>
                  </a:moveTo>
                  <a:lnTo>
                    <a:pt x="158" y="0"/>
                  </a:lnTo>
                  <a:lnTo>
                    <a:pt x="109" y="11"/>
                  </a:lnTo>
                  <a:lnTo>
                    <a:pt x="48" y="11"/>
                  </a:lnTo>
                  <a:lnTo>
                    <a:pt x="4" y="46"/>
                  </a:lnTo>
                  <a:lnTo>
                    <a:pt x="0" y="99"/>
                  </a:lnTo>
                  <a:lnTo>
                    <a:pt x="40" y="78"/>
                  </a:lnTo>
                  <a:lnTo>
                    <a:pt x="36" y="61"/>
                  </a:lnTo>
                  <a:lnTo>
                    <a:pt x="105" y="36"/>
                  </a:lnTo>
                  <a:lnTo>
                    <a:pt x="145" y="38"/>
                  </a:lnTo>
                  <a:lnTo>
                    <a:pt x="84" y="61"/>
                  </a:lnTo>
                  <a:lnTo>
                    <a:pt x="61" y="99"/>
                  </a:lnTo>
                  <a:lnTo>
                    <a:pt x="105" y="76"/>
                  </a:lnTo>
                  <a:lnTo>
                    <a:pt x="128" y="76"/>
                  </a:lnTo>
                  <a:lnTo>
                    <a:pt x="118" y="97"/>
                  </a:lnTo>
                  <a:lnTo>
                    <a:pt x="145" y="99"/>
                  </a:lnTo>
                  <a:lnTo>
                    <a:pt x="133" y="133"/>
                  </a:lnTo>
                  <a:lnTo>
                    <a:pt x="181" y="108"/>
                  </a:lnTo>
                  <a:lnTo>
                    <a:pt x="169" y="87"/>
                  </a:lnTo>
                  <a:lnTo>
                    <a:pt x="190" y="78"/>
                  </a:lnTo>
                  <a:lnTo>
                    <a:pt x="225" y="84"/>
                  </a:lnTo>
                  <a:lnTo>
                    <a:pt x="164" y="53"/>
                  </a:lnTo>
                  <a:lnTo>
                    <a:pt x="187" y="27"/>
                  </a:lnTo>
                  <a:lnTo>
                    <a:pt x="18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7" name="Freeform 31"/>
            <p:cNvSpPr>
              <a:spLocks/>
            </p:cNvSpPr>
            <p:nvPr/>
          </p:nvSpPr>
          <p:spPr bwMode="auto">
            <a:xfrm flipH="1">
              <a:off x="1693" y="1265"/>
              <a:ext cx="37" cy="73"/>
            </a:xfrm>
            <a:custGeom>
              <a:avLst/>
              <a:gdLst>
                <a:gd name="T0" fmla="*/ 0 w 59"/>
                <a:gd name="T1" fmla="*/ 9 h 114"/>
                <a:gd name="T2" fmla="*/ 46 w 59"/>
                <a:gd name="T3" fmla="*/ 114 h 114"/>
                <a:gd name="T4" fmla="*/ 59 w 59"/>
                <a:gd name="T5" fmla="*/ 0 h 114"/>
                <a:gd name="T6" fmla="*/ 0 w 59"/>
                <a:gd name="T7" fmla="*/ 9 h 114"/>
                <a:gd name="T8" fmla="*/ 0 w 59"/>
                <a:gd name="T9" fmla="*/ 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14">
                  <a:moveTo>
                    <a:pt x="0" y="9"/>
                  </a:moveTo>
                  <a:lnTo>
                    <a:pt x="46" y="114"/>
                  </a:lnTo>
                  <a:lnTo>
                    <a:pt x="59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8" name="Freeform 32"/>
            <p:cNvSpPr>
              <a:spLocks/>
            </p:cNvSpPr>
            <p:nvPr/>
          </p:nvSpPr>
          <p:spPr bwMode="auto">
            <a:xfrm flipH="1">
              <a:off x="1704" y="1248"/>
              <a:ext cx="52" cy="19"/>
            </a:xfrm>
            <a:custGeom>
              <a:avLst/>
              <a:gdLst>
                <a:gd name="T0" fmla="*/ 82 w 84"/>
                <a:gd name="T1" fmla="*/ 17 h 31"/>
                <a:gd name="T2" fmla="*/ 84 w 84"/>
                <a:gd name="T3" fmla="*/ 0 h 31"/>
                <a:gd name="T4" fmla="*/ 0 w 84"/>
                <a:gd name="T5" fmla="*/ 31 h 31"/>
                <a:gd name="T6" fmla="*/ 82 w 84"/>
                <a:gd name="T7" fmla="*/ 17 h 31"/>
                <a:gd name="T8" fmla="*/ 82 w 84"/>
                <a:gd name="T9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1">
                  <a:moveTo>
                    <a:pt x="82" y="17"/>
                  </a:moveTo>
                  <a:lnTo>
                    <a:pt x="84" y="0"/>
                  </a:lnTo>
                  <a:lnTo>
                    <a:pt x="0" y="31"/>
                  </a:lnTo>
                  <a:lnTo>
                    <a:pt x="82" y="17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9" name="Freeform 33"/>
            <p:cNvSpPr>
              <a:spLocks/>
            </p:cNvSpPr>
            <p:nvPr/>
          </p:nvSpPr>
          <p:spPr bwMode="auto">
            <a:xfrm flipH="1">
              <a:off x="1802" y="1284"/>
              <a:ext cx="72" cy="31"/>
            </a:xfrm>
            <a:custGeom>
              <a:avLst/>
              <a:gdLst>
                <a:gd name="T0" fmla="*/ 66 w 114"/>
                <a:gd name="T1" fmla="*/ 4 h 48"/>
                <a:gd name="T2" fmla="*/ 0 w 114"/>
                <a:gd name="T3" fmla="*/ 27 h 48"/>
                <a:gd name="T4" fmla="*/ 13 w 114"/>
                <a:gd name="T5" fmla="*/ 48 h 48"/>
                <a:gd name="T6" fmla="*/ 114 w 114"/>
                <a:gd name="T7" fmla="*/ 0 h 48"/>
                <a:gd name="T8" fmla="*/ 66 w 114"/>
                <a:gd name="T9" fmla="*/ 4 h 48"/>
                <a:gd name="T10" fmla="*/ 66 w 114"/>
                <a:gd name="T1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8">
                  <a:moveTo>
                    <a:pt x="66" y="4"/>
                  </a:moveTo>
                  <a:lnTo>
                    <a:pt x="0" y="27"/>
                  </a:lnTo>
                  <a:lnTo>
                    <a:pt x="13" y="48"/>
                  </a:lnTo>
                  <a:lnTo>
                    <a:pt x="114" y="0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0" name="Freeform 34"/>
            <p:cNvSpPr>
              <a:spLocks/>
            </p:cNvSpPr>
            <p:nvPr/>
          </p:nvSpPr>
          <p:spPr bwMode="auto">
            <a:xfrm flipH="1">
              <a:off x="1728" y="1315"/>
              <a:ext cx="53" cy="64"/>
            </a:xfrm>
            <a:custGeom>
              <a:avLst/>
              <a:gdLst>
                <a:gd name="T0" fmla="*/ 0 w 86"/>
                <a:gd name="T1" fmla="*/ 101 h 101"/>
                <a:gd name="T2" fmla="*/ 67 w 86"/>
                <a:gd name="T3" fmla="*/ 70 h 101"/>
                <a:gd name="T4" fmla="*/ 86 w 86"/>
                <a:gd name="T5" fmla="*/ 0 h 101"/>
                <a:gd name="T6" fmla="*/ 0 w 86"/>
                <a:gd name="T7" fmla="*/ 101 h 101"/>
                <a:gd name="T8" fmla="*/ 0 w 86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1">
                  <a:moveTo>
                    <a:pt x="0" y="101"/>
                  </a:moveTo>
                  <a:lnTo>
                    <a:pt x="67" y="70"/>
                  </a:lnTo>
                  <a:lnTo>
                    <a:pt x="86" y="0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1" name="Freeform 35"/>
            <p:cNvSpPr>
              <a:spLocks/>
            </p:cNvSpPr>
            <p:nvPr/>
          </p:nvSpPr>
          <p:spPr bwMode="auto">
            <a:xfrm flipH="1">
              <a:off x="1524" y="1307"/>
              <a:ext cx="87" cy="37"/>
            </a:xfrm>
            <a:custGeom>
              <a:avLst/>
              <a:gdLst>
                <a:gd name="T0" fmla="*/ 0 w 139"/>
                <a:gd name="T1" fmla="*/ 0 h 57"/>
                <a:gd name="T2" fmla="*/ 2 w 139"/>
                <a:gd name="T3" fmla="*/ 42 h 57"/>
                <a:gd name="T4" fmla="*/ 139 w 139"/>
                <a:gd name="T5" fmla="*/ 57 h 57"/>
                <a:gd name="T6" fmla="*/ 0 w 139"/>
                <a:gd name="T7" fmla="*/ 0 h 57"/>
                <a:gd name="T8" fmla="*/ 0 w 13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7">
                  <a:moveTo>
                    <a:pt x="0" y="0"/>
                  </a:moveTo>
                  <a:lnTo>
                    <a:pt x="2" y="42"/>
                  </a:lnTo>
                  <a:lnTo>
                    <a:pt x="139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2" name="Freeform 36"/>
            <p:cNvSpPr>
              <a:spLocks/>
            </p:cNvSpPr>
            <p:nvPr/>
          </p:nvSpPr>
          <p:spPr bwMode="auto">
            <a:xfrm flipH="1">
              <a:off x="1512" y="1244"/>
              <a:ext cx="103" cy="40"/>
            </a:xfrm>
            <a:custGeom>
              <a:avLst/>
              <a:gdLst>
                <a:gd name="T0" fmla="*/ 53 w 161"/>
                <a:gd name="T1" fmla="*/ 58 h 63"/>
                <a:gd name="T2" fmla="*/ 114 w 161"/>
                <a:gd name="T3" fmla="*/ 63 h 63"/>
                <a:gd name="T4" fmla="*/ 133 w 161"/>
                <a:gd name="T5" fmla="*/ 58 h 63"/>
                <a:gd name="T6" fmla="*/ 161 w 161"/>
                <a:gd name="T7" fmla="*/ 63 h 63"/>
                <a:gd name="T8" fmla="*/ 108 w 161"/>
                <a:gd name="T9" fmla="*/ 23 h 63"/>
                <a:gd name="T10" fmla="*/ 22 w 161"/>
                <a:gd name="T11" fmla="*/ 0 h 63"/>
                <a:gd name="T12" fmla="*/ 0 w 161"/>
                <a:gd name="T13" fmla="*/ 37 h 63"/>
                <a:gd name="T14" fmla="*/ 36 w 161"/>
                <a:gd name="T15" fmla="*/ 23 h 63"/>
                <a:gd name="T16" fmla="*/ 53 w 161"/>
                <a:gd name="T17" fmla="*/ 58 h 63"/>
                <a:gd name="T18" fmla="*/ 53 w 161"/>
                <a:gd name="T19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63">
                  <a:moveTo>
                    <a:pt x="53" y="58"/>
                  </a:moveTo>
                  <a:lnTo>
                    <a:pt x="114" y="63"/>
                  </a:lnTo>
                  <a:lnTo>
                    <a:pt x="133" y="58"/>
                  </a:lnTo>
                  <a:lnTo>
                    <a:pt x="161" y="63"/>
                  </a:lnTo>
                  <a:lnTo>
                    <a:pt x="108" y="23"/>
                  </a:lnTo>
                  <a:lnTo>
                    <a:pt x="22" y="0"/>
                  </a:lnTo>
                  <a:lnTo>
                    <a:pt x="0" y="37"/>
                  </a:lnTo>
                  <a:lnTo>
                    <a:pt x="36" y="23"/>
                  </a:lnTo>
                  <a:lnTo>
                    <a:pt x="53" y="58"/>
                  </a:lnTo>
                  <a:lnTo>
                    <a:pt x="53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3" name="Freeform 37"/>
            <p:cNvSpPr>
              <a:spLocks/>
            </p:cNvSpPr>
            <p:nvPr/>
          </p:nvSpPr>
          <p:spPr bwMode="auto">
            <a:xfrm flipH="1">
              <a:off x="1817" y="1007"/>
              <a:ext cx="90" cy="363"/>
            </a:xfrm>
            <a:custGeom>
              <a:avLst/>
              <a:gdLst>
                <a:gd name="T0" fmla="*/ 74 w 142"/>
                <a:gd name="T1" fmla="*/ 562 h 562"/>
                <a:gd name="T2" fmla="*/ 36 w 142"/>
                <a:gd name="T3" fmla="*/ 494 h 562"/>
                <a:gd name="T4" fmla="*/ 21 w 142"/>
                <a:gd name="T5" fmla="*/ 399 h 562"/>
                <a:gd name="T6" fmla="*/ 0 w 142"/>
                <a:gd name="T7" fmla="*/ 239 h 562"/>
                <a:gd name="T8" fmla="*/ 21 w 142"/>
                <a:gd name="T9" fmla="*/ 138 h 562"/>
                <a:gd name="T10" fmla="*/ 53 w 142"/>
                <a:gd name="T11" fmla="*/ 49 h 562"/>
                <a:gd name="T12" fmla="*/ 142 w 142"/>
                <a:gd name="T13" fmla="*/ 0 h 562"/>
                <a:gd name="T14" fmla="*/ 57 w 142"/>
                <a:gd name="T15" fmla="*/ 178 h 562"/>
                <a:gd name="T16" fmla="*/ 68 w 142"/>
                <a:gd name="T17" fmla="*/ 359 h 562"/>
                <a:gd name="T18" fmla="*/ 64 w 142"/>
                <a:gd name="T19" fmla="*/ 471 h 562"/>
                <a:gd name="T20" fmla="*/ 74 w 142"/>
                <a:gd name="T21" fmla="*/ 562 h 562"/>
                <a:gd name="T22" fmla="*/ 74 w 142"/>
                <a:gd name="T23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562">
                  <a:moveTo>
                    <a:pt x="74" y="562"/>
                  </a:moveTo>
                  <a:lnTo>
                    <a:pt x="36" y="494"/>
                  </a:lnTo>
                  <a:lnTo>
                    <a:pt x="21" y="399"/>
                  </a:lnTo>
                  <a:lnTo>
                    <a:pt x="0" y="239"/>
                  </a:lnTo>
                  <a:lnTo>
                    <a:pt x="21" y="138"/>
                  </a:lnTo>
                  <a:lnTo>
                    <a:pt x="53" y="49"/>
                  </a:lnTo>
                  <a:lnTo>
                    <a:pt x="142" y="0"/>
                  </a:lnTo>
                  <a:lnTo>
                    <a:pt x="57" y="178"/>
                  </a:lnTo>
                  <a:lnTo>
                    <a:pt x="68" y="359"/>
                  </a:lnTo>
                  <a:lnTo>
                    <a:pt x="64" y="471"/>
                  </a:lnTo>
                  <a:lnTo>
                    <a:pt x="74" y="562"/>
                  </a:lnTo>
                  <a:lnTo>
                    <a:pt x="74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4" name="Freeform 38"/>
            <p:cNvSpPr>
              <a:spLocks/>
            </p:cNvSpPr>
            <p:nvPr/>
          </p:nvSpPr>
          <p:spPr bwMode="auto">
            <a:xfrm flipH="1">
              <a:off x="1722" y="1379"/>
              <a:ext cx="48" cy="116"/>
            </a:xfrm>
            <a:custGeom>
              <a:avLst/>
              <a:gdLst>
                <a:gd name="T0" fmla="*/ 71 w 76"/>
                <a:gd name="T1" fmla="*/ 114 h 178"/>
                <a:gd name="T2" fmla="*/ 0 w 76"/>
                <a:gd name="T3" fmla="*/ 178 h 178"/>
                <a:gd name="T4" fmla="*/ 48 w 76"/>
                <a:gd name="T5" fmla="*/ 89 h 178"/>
                <a:gd name="T6" fmla="*/ 76 w 76"/>
                <a:gd name="T7" fmla="*/ 0 h 178"/>
                <a:gd name="T8" fmla="*/ 71 w 76"/>
                <a:gd name="T9" fmla="*/ 114 h 178"/>
                <a:gd name="T10" fmla="*/ 71 w 76"/>
                <a:gd name="T11" fmla="*/ 11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78">
                  <a:moveTo>
                    <a:pt x="71" y="114"/>
                  </a:moveTo>
                  <a:lnTo>
                    <a:pt x="0" y="178"/>
                  </a:lnTo>
                  <a:lnTo>
                    <a:pt x="48" y="89"/>
                  </a:lnTo>
                  <a:lnTo>
                    <a:pt x="76" y="0"/>
                  </a:lnTo>
                  <a:lnTo>
                    <a:pt x="71" y="114"/>
                  </a:lnTo>
                  <a:lnTo>
                    <a:pt x="7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5" name="Freeform 39"/>
            <p:cNvSpPr>
              <a:spLocks/>
            </p:cNvSpPr>
            <p:nvPr/>
          </p:nvSpPr>
          <p:spPr bwMode="auto">
            <a:xfrm flipH="1">
              <a:off x="1487" y="1194"/>
              <a:ext cx="197" cy="244"/>
            </a:xfrm>
            <a:custGeom>
              <a:avLst/>
              <a:gdLst>
                <a:gd name="T0" fmla="*/ 95 w 312"/>
                <a:gd name="T1" fmla="*/ 334 h 380"/>
                <a:gd name="T2" fmla="*/ 101 w 312"/>
                <a:gd name="T3" fmla="*/ 268 h 380"/>
                <a:gd name="T4" fmla="*/ 59 w 312"/>
                <a:gd name="T5" fmla="*/ 195 h 380"/>
                <a:gd name="T6" fmla="*/ 59 w 312"/>
                <a:gd name="T7" fmla="*/ 195 h 380"/>
                <a:gd name="T8" fmla="*/ 59 w 312"/>
                <a:gd name="T9" fmla="*/ 195 h 380"/>
                <a:gd name="T10" fmla="*/ 90 w 312"/>
                <a:gd name="T11" fmla="*/ 228 h 380"/>
                <a:gd name="T12" fmla="*/ 90 w 312"/>
                <a:gd name="T13" fmla="*/ 228 h 380"/>
                <a:gd name="T14" fmla="*/ 90 w 312"/>
                <a:gd name="T15" fmla="*/ 228 h 380"/>
                <a:gd name="T16" fmla="*/ 90 w 312"/>
                <a:gd name="T17" fmla="*/ 165 h 380"/>
                <a:gd name="T18" fmla="*/ 105 w 312"/>
                <a:gd name="T19" fmla="*/ 131 h 380"/>
                <a:gd name="T20" fmla="*/ 143 w 312"/>
                <a:gd name="T21" fmla="*/ 106 h 380"/>
                <a:gd name="T22" fmla="*/ 143 w 312"/>
                <a:gd name="T23" fmla="*/ 106 h 380"/>
                <a:gd name="T24" fmla="*/ 143 w 312"/>
                <a:gd name="T25" fmla="*/ 106 h 380"/>
                <a:gd name="T26" fmla="*/ 73 w 312"/>
                <a:gd name="T27" fmla="*/ 129 h 380"/>
                <a:gd name="T28" fmla="*/ 73 w 312"/>
                <a:gd name="T29" fmla="*/ 129 h 380"/>
                <a:gd name="T30" fmla="*/ 73 w 312"/>
                <a:gd name="T31" fmla="*/ 129 h 380"/>
                <a:gd name="T32" fmla="*/ 113 w 312"/>
                <a:gd name="T33" fmla="*/ 89 h 380"/>
                <a:gd name="T34" fmla="*/ 272 w 312"/>
                <a:gd name="T35" fmla="*/ 81 h 380"/>
                <a:gd name="T36" fmla="*/ 158 w 312"/>
                <a:gd name="T37" fmla="*/ 64 h 380"/>
                <a:gd name="T38" fmla="*/ 209 w 312"/>
                <a:gd name="T39" fmla="*/ 38 h 380"/>
                <a:gd name="T40" fmla="*/ 257 w 312"/>
                <a:gd name="T41" fmla="*/ 55 h 380"/>
                <a:gd name="T42" fmla="*/ 312 w 312"/>
                <a:gd name="T43" fmla="*/ 85 h 380"/>
                <a:gd name="T44" fmla="*/ 286 w 312"/>
                <a:gd name="T45" fmla="*/ 41 h 380"/>
                <a:gd name="T46" fmla="*/ 240 w 312"/>
                <a:gd name="T47" fmla="*/ 17 h 380"/>
                <a:gd name="T48" fmla="*/ 97 w 312"/>
                <a:gd name="T49" fmla="*/ 36 h 380"/>
                <a:gd name="T50" fmla="*/ 55 w 312"/>
                <a:gd name="T51" fmla="*/ 64 h 380"/>
                <a:gd name="T52" fmla="*/ 55 w 312"/>
                <a:gd name="T53" fmla="*/ 64 h 380"/>
                <a:gd name="T54" fmla="*/ 55 w 312"/>
                <a:gd name="T55" fmla="*/ 64 h 380"/>
                <a:gd name="T56" fmla="*/ 25 w 312"/>
                <a:gd name="T57" fmla="*/ 39 h 380"/>
                <a:gd name="T58" fmla="*/ 8 w 312"/>
                <a:gd name="T59" fmla="*/ 0 h 380"/>
                <a:gd name="T60" fmla="*/ 0 w 312"/>
                <a:gd name="T61" fmla="*/ 38 h 380"/>
                <a:gd name="T62" fmla="*/ 23 w 312"/>
                <a:gd name="T63" fmla="*/ 83 h 380"/>
                <a:gd name="T64" fmla="*/ 36 w 312"/>
                <a:gd name="T65" fmla="*/ 114 h 380"/>
                <a:gd name="T66" fmla="*/ 27 w 312"/>
                <a:gd name="T67" fmla="*/ 176 h 380"/>
                <a:gd name="T68" fmla="*/ 14 w 312"/>
                <a:gd name="T69" fmla="*/ 292 h 380"/>
                <a:gd name="T70" fmla="*/ 29 w 312"/>
                <a:gd name="T71" fmla="*/ 334 h 380"/>
                <a:gd name="T72" fmla="*/ 19 w 312"/>
                <a:gd name="T73" fmla="*/ 380 h 380"/>
                <a:gd name="T74" fmla="*/ 95 w 312"/>
                <a:gd name="T75" fmla="*/ 334 h 380"/>
                <a:gd name="T76" fmla="*/ 95 w 312"/>
                <a:gd name="T77" fmla="*/ 33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2" h="380">
                  <a:moveTo>
                    <a:pt x="95" y="334"/>
                  </a:moveTo>
                  <a:lnTo>
                    <a:pt x="101" y="268"/>
                  </a:lnTo>
                  <a:lnTo>
                    <a:pt x="59" y="195"/>
                  </a:lnTo>
                  <a:lnTo>
                    <a:pt x="59" y="195"/>
                  </a:lnTo>
                  <a:lnTo>
                    <a:pt x="59" y="195"/>
                  </a:lnTo>
                  <a:lnTo>
                    <a:pt x="90" y="228"/>
                  </a:lnTo>
                  <a:lnTo>
                    <a:pt x="90" y="228"/>
                  </a:lnTo>
                  <a:lnTo>
                    <a:pt x="90" y="228"/>
                  </a:lnTo>
                  <a:lnTo>
                    <a:pt x="90" y="165"/>
                  </a:lnTo>
                  <a:lnTo>
                    <a:pt x="105" y="131"/>
                  </a:lnTo>
                  <a:lnTo>
                    <a:pt x="143" y="106"/>
                  </a:lnTo>
                  <a:lnTo>
                    <a:pt x="143" y="106"/>
                  </a:lnTo>
                  <a:lnTo>
                    <a:pt x="143" y="106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113" y="89"/>
                  </a:lnTo>
                  <a:lnTo>
                    <a:pt x="272" y="81"/>
                  </a:lnTo>
                  <a:lnTo>
                    <a:pt x="158" y="64"/>
                  </a:lnTo>
                  <a:lnTo>
                    <a:pt x="209" y="38"/>
                  </a:lnTo>
                  <a:lnTo>
                    <a:pt x="257" y="55"/>
                  </a:lnTo>
                  <a:lnTo>
                    <a:pt x="312" y="85"/>
                  </a:lnTo>
                  <a:lnTo>
                    <a:pt x="286" y="41"/>
                  </a:lnTo>
                  <a:lnTo>
                    <a:pt x="240" y="17"/>
                  </a:lnTo>
                  <a:lnTo>
                    <a:pt x="97" y="36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25" y="39"/>
                  </a:lnTo>
                  <a:lnTo>
                    <a:pt x="8" y="0"/>
                  </a:lnTo>
                  <a:lnTo>
                    <a:pt x="0" y="38"/>
                  </a:lnTo>
                  <a:lnTo>
                    <a:pt x="23" y="83"/>
                  </a:lnTo>
                  <a:lnTo>
                    <a:pt x="36" y="114"/>
                  </a:lnTo>
                  <a:lnTo>
                    <a:pt x="27" y="176"/>
                  </a:lnTo>
                  <a:lnTo>
                    <a:pt x="14" y="292"/>
                  </a:lnTo>
                  <a:lnTo>
                    <a:pt x="29" y="334"/>
                  </a:lnTo>
                  <a:lnTo>
                    <a:pt x="19" y="380"/>
                  </a:lnTo>
                  <a:lnTo>
                    <a:pt x="95" y="334"/>
                  </a:lnTo>
                  <a:lnTo>
                    <a:pt x="95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6" name="Freeform 40"/>
            <p:cNvSpPr>
              <a:spLocks/>
            </p:cNvSpPr>
            <p:nvPr/>
          </p:nvSpPr>
          <p:spPr bwMode="auto">
            <a:xfrm flipH="1">
              <a:off x="1373" y="1258"/>
              <a:ext cx="111" cy="61"/>
            </a:xfrm>
            <a:custGeom>
              <a:avLst/>
              <a:gdLst>
                <a:gd name="T0" fmla="*/ 0 w 175"/>
                <a:gd name="T1" fmla="*/ 0 h 93"/>
                <a:gd name="T2" fmla="*/ 175 w 175"/>
                <a:gd name="T3" fmla="*/ 93 h 93"/>
                <a:gd name="T4" fmla="*/ 4 w 175"/>
                <a:gd name="T5" fmla="*/ 46 h 93"/>
                <a:gd name="T6" fmla="*/ 0 w 175"/>
                <a:gd name="T7" fmla="*/ 0 h 93"/>
                <a:gd name="T8" fmla="*/ 0 w 17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93">
                  <a:moveTo>
                    <a:pt x="0" y="0"/>
                  </a:moveTo>
                  <a:lnTo>
                    <a:pt x="175" y="93"/>
                  </a:lnTo>
                  <a:lnTo>
                    <a:pt x="4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7" name="Freeform 41"/>
            <p:cNvSpPr>
              <a:spLocks/>
            </p:cNvSpPr>
            <p:nvPr/>
          </p:nvSpPr>
          <p:spPr bwMode="auto">
            <a:xfrm flipH="1">
              <a:off x="1568" y="1400"/>
              <a:ext cx="184" cy="82"/>
            </a:xfrm>
            <a:custGeom>
              <a:avLst/>
              <a:gdLst>
                <a:gd name="T0" fmla="*/ 125 w 291"/>
                <a:gd name="T1" fmla="*/ 57 h 127"/>
                <a:gd name="T2" fmla="*/ 158 w 291"/>
                <a:gd name="T3" fmla="*/ 78 h 127"/>
                <a:gd name="T4" fmla="*/ 194 w 291"/>
                <a:gd name="T5" fmla="*/ 72 h 127"/>
                <a:gd name="T6" fmla="*/ 203 w 291"/>
                <a:gd name="T7" fmla="*/ 25 h 127"/>
                <a:gd name="T8" fmla="*/ 291 w 291"/>
                <a:gd name="T9" fmla="*/ 93 h 127"/>
                <a:gd name="T10" fmla="*/ 215 w 291"/>
                <a:gd name="T11" fmla="*/ 82 h 127"/>
                <a:gd name="T12" fmla="*/ 139 w 291"/>
                <a:gd name="T13" fmla="*/ 127 h 127"/>
                <a:gd name="T14" fmla="*/ 51 w 291"/>
                <a:gd name="T15" fmla="*/ 103 h 127"/>
                <a:gd name="T16" fmla="*/ 0 w 291"/>
                <a:gd name="T17" fmla="*/ 89 h 127"/>
                <a:gd name="T18" fmla="*/ 32 w 291"/>
                <a:gd name="T19" fmla="*/ 0 h 127"/>
                <a:gd name="T20" fmla="*/ 32 w 291"/>
                <a:gd name="T21" fmla="*/ 49 h 127"/>
                <a:gd name="T22" fmla="*/ 70 w 291"/>
                <a:gd name="T23" fmla="*/ 89 h 127"/>
                <a:gd name="T24" fmla="*/ 125 w 291"/>
                <a:gd name="T25" fmla="*/ 57 h 127"/>
                <a:gd name="T26" fmla="*/ 125 w 291"/>
                <a:gd name="T27" fmla="*/ 5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127">
                  <a:moveTo>
                    <a:pt x="125" y="57"/>
                  </a:moveTo>
                  <a:lnTo>
                    <a:pt x="158" y="78"/>
                  </a:lnTo>
                  <a:lnTo>
                    <a:pt x="194" y="72"/>
                  </a:lnTo>
                  <a:lnTo>
                    <a:pt x="203" y="25"/>
                  </a:lnTo>
                  <a:lnTo>
                    <a:pt x="291" y="93"/>
                  </a:lnTo>
                  <a:lnTo>
                    <a:pt x="215" y="82"/>
                  </a:lnTo>
                  <a:lnTo>
                    <a:pt x="139" y="127"/>
                  </a:lnTo>
                  <a:lnTo>
                    <a:pt x="51" y="103"/>
                  </a:lnTo>
                  <a:lnTo>
                    <a:pt x="0" y="89"/>
                  </a:lnTo>
                  <a:lnTo>
                    <a:pt x="32" y="0"/>
                  </a:lnTo>
                  <a:lnTo>
                    <a:pt x="32" y="49"/>
                  </a:lnTo>
                  <a:lnTo>
                    <a:pt x="70" y="89"/>
                  </a:lnTo>
                  <a:lnTo>
                    <a:pt x="125" y="57"/>
                  </a:lnTo>
                  <a:lnTo>
                    <a:pt x="12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8" name="Freeform 42"/>
            <p:cNvSpPr>
              <a:spLocks/>
            </p:cNvSpPr>
            <p:nvPr/>
          </p:nvSpPr>
          <p:spPr bwMode="auto">
            <a:xfrm flipH="1">
              <a:off x="1536" y="1492"/>
              <a:ext cx="223" cy="57"/>
            </a:xfrm>
            <a:custGeom>
              <a:avLst/>
              <a:gdLst>
                <a:gd name="T0" fmla="*/ 164 w 352"/>
                <a:gd name="T1" fmla="*/ 19 h 90"/>
                <a:gd name="T2" fmla="*/ 240 w 352"/>
                <a:gd name="T3" fmla="*/ 27 h 90"/>
                <a:gd name="T4" fmla="*/ 282 w 352"/>
                <a:gd name="T5" fmla="*/ 33 h 90"/>
                <a:gd name="T6" fmla="*/ 278 w 352"/>
                <a:gd name="T7" fmla="*/ 0 h 90"/>
                <a:gd name="T8" fmla="*/ 352 w 352"/>
                <a:gd name="T9" fmla="*/ 56 h 90"/>
                <a:gd name="T10" fmla="*/ 272 w 352"/>
                <a:gd name="T11" fmla="*/ 59 h 90"/>
                <a:gd name="T12" fmla="*/ 147 w 352"/>
                <a:gd name="T13" fmla="*/ 58 h 90"/>
                <a:gd name="T14" fmla="*/ 118 w 352"/>
                <a:gd name="T15" fmla="*/ 63 h 90"/>
                <a:gd name="T16" fmla="*/ 96 w 352"/>
                <a:gd name="T17" fmla="*/ 50 h 90"/>
                <a:gd name="T18" fmla="*/ 40 w 352"/>
                <a:gd name="T19" fmla="*/ 63 h 90"/>
                <a:gd name="T20" fmla="*/ 0 w 352"/>
                <a:gd name="T21" fmla="*/ 90 h 90"/>
                <a:gd name="T22" fmla="*/ 33 w 352"/>
                <a:gd name="T23" fmla="*/ 8 h 90"/>
                <a:gd name="T24" fmla="*/ 42 w 352"/>
                <a:gd name="T25" fmla="*/ 42 h 90"/>
                <a:gd name="T26" fmla="*/ 80 w 352"/>
                <a:gd name="T27" fmla="*/ 25 h 90"/>
                <a:gd name="T28" fmla="*/ 124 w 352"/>
                <a:gd name="T29" fmla="*/ 33 h 90"/>
                <a:gd name="T30" fmla="*/ 164 w 352"/>
                <a:gd name="T31" fmla="*/ 19 h 90"/>
                <a:gd name="T32" fmla="*/ 164 w 352"/>
                <a:gd name="T33" fmla="*/ 1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2" h="90">
                  <a:moveTo>
                    <a:pt x="164" y="19"/>
                  </a:moveTo>
                  <a:lnTo>
                    <a:pt x="240" y="27"/>
                  </a:lnTo>
                  <a:lnTo>
                    <a:pt x="282" y="33"/>
                  </a:lnTo>
                  <a:lnTo>
                    <a:pt x="278" y="0"/>
                  </a:lnTo>
                  <a:lnTo>
                    <a:pt x="352" y="56"/>
                  </a:lnTo>
                  <a:lnTo>
                    <a:pt x="272" y="59"/>
                  </a:lnTo>
                  <a:lnTo>
                    <a:pt x="147" y="58"/>
                  </a:lnTo>
                  <a:lnTo>
                    <a:pt x="118" y="63"/>
                  </a:lnTo>
                  <a:lnTo>
                    <a:pt x="96" y="50"/>
                  </a:lnTo>
                  <a:lnTo>
                    <a:pt x="40" y="63"/>
                  </a:lnTo>
                  <a:lnTo>
                    <a:pt x="0" y="90"/>
                  </a:lnTo>
                  <a:lnTo>
                    <a:pt x="33" y="8"/>
                  </a:lnTo>
                  <a:lnTo>
                    <a:pt x="42" y="42"/>
                  </a:lnTo>
                  <a:lnTo>
                    <a:pt x="80" y="25"/>
                  </a:lnTo>
                  <a:lnTo>
                    <a:pt x="124" y="33"/>
                  </a:lnTo>
                  <a:lnTo>
                    <a:pt x="164" y="19"/>
                  </a:lnTo>
                  <a:lnTo>
                    <a:pt x="16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9" name="Freeform 43"/>
            <p:cNvSpPr>
              <a:spLocks/>
            </p:cNvSpPr>
            <p:nvPr/>
          </p:nvSpPr>
          <p:spPr bwMode="auto">
            <a:xfrm flipH="1">
              <a:off x="1430" y="944"/>
              <a:ext cx="344" cy="156"/>
            </a:xfrm>
            <a:custGeom>
              <a:avLst/>
              <a:gdLst>
                <a:gd name="T0" fmla="*/ 17 w 543"/>
                <a:gd name="T1" fmla="*/ 131 h 241"/>
                <a:gd name="T2" fmla="*/ 222 w 543"/>
                <a:gd name="T3" fmla="*/ 159 h 241"/>
                <a:gd name="T4" fmla="*/ 355 w 543"/>
                <a:gd name="T5" fmla="*/ 159 h 241"/>
                <a:gd name="T6" fmla="*/ 300 w 543"/>
                <a:gd name="T7" fmla="*/ 121 h 241"/>
                <a:gd name="T8" fmla="*/ 401 w 543"/>
                <a:gd name="T9" fmla="*/ 167 h 241"/>
                <a:gd name="T10" fmla="*/ 543 w 543"/>
                <a:gd name="T11" fmla="*/ 241 h 241"/>
                <a:gd name="T12" fmla="*/ 456 w 543"/>
                <a:gd name="T13" fmla="*/ 72 h 241"/>
                <a:gd name="T14" fmla="*/ 296 w 543"/>
                <a:gd name="T15" fmla="*/ 0 h 241"/>
                <a:gd name="T16" fmla="*/ 163 w 543"/>
                <a:gd name="T17" fmla="*/ 26 h 241"/>
                <a:gd name="T18" fmla="*/ 0 w 543"/>
                <a:gd name="T19" fmla="*/ 81 h 241"/>
                <a:gd name="T20" fmla="*/ 17 w 543"/>
                <a:gd name="T21" fmla="*/ 131 h 241"/>
                <a:gd name="T22" fmla="*/ 17 w 543"/>
                <a:gd name="T23" fmla="*/ 13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3" h="241">
                  <a:moveTo>
                    <a:pt x="17" y="131"/>
                  </a:moveTo>
                  <a:lnTo>
                    <a:pt x="222" y="159"/>
                  </a:lnTo>
                  <a:lnTo>
                    <a:pt x="355" y="159"/>
                  </a:lnTo>
                  <a:lnTo>
                    <a:pt x="300" y="121"/>
                  </a:lnTo>
                  <a:lnTo>
                    <a:pt x="401" y="167"/>
                  </a:lnTo>
                  <a:lnTo>
                    <a:pt x="543" y="241"/>
                  </a:lnTo>
                  <a:lnTo>
                    <a:pt x="456" y="72"/>
                  </a:lnTo>
                  <a:lnTo>
                    <a:pt x="296" y="0"/>
                  </a:lnTo>
                  <a:lnTo>
                    <a:pt x="163" y="26"/>
                  </a:lnTo>
                  <a:lnTo>
                    <a:pt x="0" y="81"/>
                  </a:lnTo>
                  <a:lnTo>
                    <a:pt x="17" y="131"/>
                  </a:lnTo>
                  <a:lnTo>
                    <a:pt x="17" y="13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0" name="Freeform 44"/>
            <p:cNvSpPr>
              <a:spLocks/>
            </p:cNvSpPr>
            <p:nvPr/>
          </p:nvSpPr>
          <p:spPr bwMode="auto">
            <a:xfrm flipH="1">
              <a:off x="1306" y="912"/>
              <a:ext cx="556" cy="440"/>
            </a:xfrm>
            <a:custGeom>
              <a:avLst/>
              <a:gdLst>
                <a:gd name="T0" fmla="*/ 97 w 880"/>
                <a:gd name="T1" fmla="*/ 185 h 685"/>
                <a:gd name="T2" fmla="*/ 270 w 880"/>
                <a:gd name="T3" fmla="*/ 219 h 685"/>
                <a:gd name="T4" fmla="*/ 413 w 880"/>
                <a:gd name="T5" fmla="*/ 215 h 685"/>
                <a:gd name="T6" fmla="*/ 173 w 880"/>
                <a:gd name="T7" fmla="*/ 169 h 685"/>
                <a:gd name="T8" fmla="*/ 249 w 880"/>
                <a:gd name="T9" fmla="*/ 166 h 685"/>
                <a:gd name="T10" fmla="*/ 475 w 880"/>
                <a:gd name="T11" fmla="*/ 207 h 685"/>
                <a:gd name="T12" fmla="*/ 418 w 880"/>
                <a:gd name="T13" fmla="*/ 179 h 685"/>
                <a:gd name="T14" fmla="*/ 352 w 880"/>
                <a:gd name="T15" fmla="*/ 149 h 685"/>
                <a:gd name="T16" fmla="*/ 454 w 880"/>
                <a:gd name="T17" fmla="*/ 166 h 685"/>
                <a:gd name="T18" fmla="*/ 420 w 880"/>
                <a:gd name="T19" fmla="*/ 130 h 685"/>
                <a:gd name="T20" fmla="*/ 325 w 880"/>
                <a:gd name="T21" fmla="*/ 109 h 685"/>
                <a:gd name="T22" fmla="*/ 433 w 880"/>
                <a:gd name="T23" fmla="*/ 118 h 685"/>
                <a:gd name="T24" fmla="*/ 388 w 880"/>
                <a:gd name="T25" fmla="*/ 91 h 685"/>
                <a:gd name="T26" fmla="*/ 551 w 880"/>
                <a:gd name="T27" fmla="*/ 118 h 685"/>
                <a:gd name="T28" fmla="*/ 473 w 880"/>
                <a:gd name="T29" fmla="*/ 124 h 685"/>
                <a:gd name="T30" fmla="*/ 561 w 880"/>
                <a:gd name="T31" fmla="*/ 164 h 685"/>
                <a:gd name="T32" fmla="*/ 624 w 880"/>
                <a:gd name="T33" fmla="*/ 225 h 685"/>
                <a:gd name="T34" fmla="*/ 546 w 880"/>
                <a:gd name="T35" fmla="*/ 188 h 685"/>
                <a:gd name="T36" fmla="*/ 635 w 880"/>
                <a:gd name="T37" fmla="*/ 278 h 685"/>
                <a:gd name="T38" fmla="*/ 648 w 880"/>
                <a:gd name="T39" fmla="*/ 337 h 685"/>
                <a:gd name="T40" fmla="*/ 639 w 880"/>
                <a:gd name="T41" fmla="*/ 400 h 685"/>
                <a:gd name="T42" fmla="*/ 724 w 880"/>
                <a:gd name="T43" fmla="*/ 523 h 685"/>
                <a:gd name="T44" fmla="*/ 768 w 880"/>
                <a:gd name="T45" fmla="*/ 685 h 685"/>
                <a:gd name="T46" fmla="*/ 787 w 880"/>
                <a:gd name="T47" fmla="*/ 597 h 685"/>
                <a:gd name="T48" fmla="*/ 823 w 880"/>
                <a:gd name="T49" fmla="*/ 544 h 685"/>
                <a:gd name="T50" fmla="*/ 880 w 880"/>
                <a:gd name="T51" fmla="*/ 529 h 685"/>
                <a:gd name="T52" fmla="*/ 859 w 880"/>
                <a:gd name="T53" fmla="*/ 512 h 685"/>
                <a:gd name="T54" fmla="*/ 838 w 880"/>
                <a:gd name="T55" fmla="*/ 327 h 685"/>
                <a:gd name="T56" fmla="*/ 726 w 880"/>
                <a:gd name="T57" fmla="*/ 130 h 685"/>
                <a:gd name="T58" fmla="*/ 612 w 880"/>
                <a:gd name="T59" fmla="*/ 93 h 685"/>
                <a:gd name="T60" fmla="*/ 542 w 880"/>
                <a:gd name="T61" fmla="*/ 21 h 685"/>
                <a:gd name="T62" fmla="*/ 321 w 880"/>
                <a:gd name="T63" fmla="*/ 0 h 685"/>
                <a:gd name="T64" fmla="*/ 163 w 880"/>
                <a:gd name="T65" fmla="*/ 36 h 685"/>
                <a:gd name="T66" fmla="*/ 28 w 880"/>
                <a:gd name="T67" fmla="*/ 103 h 685"/>
                <a:gd name="T68" fmla="*/ 0 w 880"/>
                <a:gd name="T69" fmla="*/ 164 h 685"/>
                <a:gd name="T70" fmla="*/ 40 w 880"/>
                <a:gd name="T71" fmla="*/ 194 h 685"/>
                <a:gd name="T72" fmla="*/ 97 w 880"/>
                <a:gd name="T73" fmla="*/ 185 h 685"/>
                <a:gd name="T74" fmla="*/ 97 w 880"/>
                <a:gd name="T75" fmla="*/ 1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0" h="685">
                  <a:moveTo>
                    <a:pt x="97" y="185"/>
                  </a:moveTo>
                  <a:lnTo>
                    <a:pt x="270" y="219"/>
                  </a:lnTo>
                  <a:lnTo>
                    <a:pt x="413" y="215"/>
                  </a:lnTo>
                  <a:lnTo>
                    <a:pt x="173" y="169"/>
                  </a:lnTo>
                  <a:lnTo>
                    <a:pt x="249" y="166"/>
                  </a:lnTo>
                  <a:lnTo>
                    <a:pt x="475" y="207"/>
                  </a:lnTo>
                  <a:lnTo>
                    <a:pt x="418" y="179"/>
                  </a:lnTo>
                  <a:lnTo>
                    <a:pt x="352" y="149"/>
                  </a:lnTo>
                  <a:lnTo>
                    <a:pt x="454" y="166"/>
                  </a:lnTo>
                  <a:lnTo>
                    <a:pt x="420" y="130"/>
                  </a:lnTo>
                  <a:lnTo>
                    <a:pt x="325" y="109"/>
                  </a:lnTo>
                  <a:lnTo>
                    <a:pt x="433" y="118"/>
                  </a:lnTo>
                  <a:lnTo>
                    <a:pt x="388" y="91"/>
                  </a:lnTo>
                  <a:lnTo>
                    <a:pt x="551" y="118"/>
                  </a:lnTo>
                  <a:lnTo>
                    <a:pt x="473" y="124"/>
                  </a:lnTo>
                  <a:lnTo>
                    <a:pt x="561" y="164"/>
                  </a:lnTo>
                  <a:lnTo>
                    <a:pt x="624" y="225"/>
                  </a:lnTo>
                  <a:lnTo>
                    <a:pt x="546" y="188"/>
                  </a:lnTo>
                  <a:lnTo>
                    <a:pt x="635" y="278"/>
                  </a:lnTo>
                  <a:lnTo>
                    <a:pt x="648" y="337"/>
                  </a:lnTo>
                  <a:lnTo>
                    <a:pt x="639" y="400"/>
                  </a:lnTo>
                  <a:lnTo>
                    <a:pt x="724" y="523"/>
                  </a:lnTo>
                  <a:lnTo>
                    <a:pt x="768" y="685"/>
                  </a:lnTo>
                  <a:lnTo>
                    <a:pt x="787" y="597"/>
                  </a:lnTo>
                  <a:lnTo>
                    <a:pt x="823" y="544"/>
                  </a:lnTo>
                  <a:lnTo>
                    <a:pt x="880" y="529"/>
                  </a:lnTo>
                  <a:lnTo>
                    <a:pt x="859" y="512"/>
                  </a:lnTo>
                  <a:lnTo>
                    <a:pt x="838" y="327"/>
                  </a:lnTo>
                  <a:lnTo>
                    <a:pt x="726" y="130"/>
                  </a:lnTo>
                  <a:lnTo>
                    <a:pt x="612" y="93"/>
                  </a:lnTo>
                  <a:lnTo>
                    <a:pt x="542" y="21"/>
                  </a:lnTo>
                  <a:lnTo>
                    <a:pt x="321" y="0"/>
                  </a:lnTo>
                  <a:lnTo>
                    <a:pt x="163" y="36"/>
                  </a:lnTo>
                  <a:lnTo>
                    <a:pt x="28" y="103"/>
                  </a:lnTo>
                  <a:lnTo>
                    <a:pt x="0" y="164"/>
                  </a:lnTo>
                  <a:lnTo>
                    <a:pt x="40" y="194"/>
                  </a:lnTo>
                  <a:lnTo>
                    <a:pt x="97" y="185"/>
                  </a:lnTo>
                  <a:lnTo>
                    <a:pt x="97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1" name="Freeform 45"/>
            <p:cNvSpPr>
              <a:spLocks/>
            </p:cNvSpPr>
            <p:nvPr/>
          </p:nvSpPr>
          <p:spPr bwMode="auto">
            <a:xfrm>
              <a:off x="1549" y="1896"/>
              <a:ext cx="164" cy="312"/>
            </a:xfrm>
            <a:custGeom>
              <a:avLst/>
              <a:gdLst>
                <a:gd name="T0" fmla="*/ 35 w 164"/>
                <a:gd name="T1" fmla="*/ 0 h 312"/>
                <a:gd name="T2" fmla="*/ 29 w 164"/>
                <a:gd name="T3" fmla="*/ 30 h 312"/>
                <a:gd name="T4" fmla="*/ 17 w 164"/>
                <a:gd name="T5" fmla="*/ 66 h 312"/>
                <a:gd name="T6" fmla="*/ 17 w 164"/>
                <a:gd name="T7" fmla="*/ 312 h 312"/>
                <a:gd name="T8" fmla="*/ 137 w 164"/>
                <a:gd name="T9" fmla="*/ 294 h 312"/>
                <a:gd name="T10" fmla="*/ 107 w 164"/>
                <a:gd name="T11" fmla="*/ 90 h 312"/>
                <a:gd name="T12" fmla="*/ 89 w 164"/>
                <a:gd name="T13" fmla="*/ 42 h 312"/>
                <a:gd name="T14" fmla="*/ 35 w 164"/>
                <a:gd name="T1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312">
                  <a:moveTo>
                    <a:pt x="35" y="0"/>
                  </a:moveTo>
                  <a:cubicBezTo>
                    <a:pt x="33" y="10"/>
                    <a:pt x="32" y="20"/>
                    <a:pt x="29" y="30"/>
                  </a:cubicBezTo>
                  <a:cubicBezTo>
                    <a:pt x="26" y="42"/>
                    <a:pt x="17" y="66"/>
                    <a:pt x="17" y="66"/>
                  </a:cubicBezTo>
                  <a:cubicBezTo>
                    <a:pt x="12" y="151"/>
                    <a:pt x="0" y="229"/>
                    <a:pt x="17" y="312"/>
                  </a:cubicBezTo>
                  <a:cubicBezTo>
                    <a:pt x="59" y="307"/>
                    <a:pt x="95" y="299"/>
                    <a:pt x="137" y="294"/>
                  </a:cubicBezTo>
                  <a:cubicBezTo>
                    <a:pt x="164" y="213"/>
                    <a:pt x="123" y="161"/>
                    <a:pt x="107" y="90"/>
                  </a:cubicBezTo>
                  <a:cubicBezTo>
                    <a:pt x="104" y="77"/>
                    <a:pt x="104" y="52"/>
                    <a:pt x="89" y="42"/>
                  </a:cubicBezTo>
                  <a:cubicBezTo>
                    <a:pt x="51" y="17"/>
                    <a:pt x="59" y="59"/>
                    <a:pt x="35" y="0"/>
                  </a:cubicBez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2" name="Freeform 46"/>
            <p:cNvSpPr>
              <a:spLocks/>
            </p:cNvSpPr>
            <p:nvPr/>
          </p:nvSpPr>
          <p:spPr bwMode="auto">
            <a:xfrm>
              <a:off x="1488" y="1830"/>
              <a:ext cx="66" cy="132"/>
            </a:xfrm>
            <a:custGeom>
              <a:avLst/>
              <a:gdLst>
                <a:gd name="T0" fmla="*/ 66 w 66"/>
                <a:gd name="T1" fmla="*/ 0 h 132"/>
                <a:gd name="T2" fmla="*/ 24 w 66"/>
                <a:gd name="T3" fmla="*/ 54 h 132"/>
                <a:gd name="T4" fmla="*/ 0 w 66"/>
                <a:gd name="T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132">
                  <a:moveTo>
                    <a:pt x="66" y="0"/>
                  </a:moveTo>
                  <a:cubicBezTo>
                    <a:pt x="53" y="19"/>
                    <a:pt x="37" y="35"/>
                    <a:pt x="24" y="54"/>
                  </a:cubicBezTo>
                  <a:cubicBezTo>
                    <a:pt x="19" y="80"/>
                    <a:pt x="0" y="106"/>
                    <a:pt x="0" y="13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3103" name="Freeform 47"/>
            <p:cNvSpPr>
              <a:spLocks/>
            </p:cNvSpPr>
            <p:nvPr/>
          </p:nvSpPr>
          <p:spPr bwMode="auto">
            <a:xfrm>
              <a:off x="1586" y="1920"/>
              <a:ext cx="100" cy="295"/>
            </a:xfrm>
            <a:custGeom>
              <a:avLst/>
              <a:gdLst>
                <a:gd name="T0" fmla="*/ 10 w 100"/>
                <a:gd name="T1" fmla="*/ 0 h 295"/>
                <a:gd name="T2" fmla="*/ 16 w 100"/>
                <a:gd name="T3" fmla="*/ 108 h 295"/>
                <a:gd name="T4" fmla="*/ 4 w 100"/>
                <a:gd name="T5" fmla="*/ 144 h 295"/>
                <a:gd name="T6" fmla="*/ 10 w 100"/>
                <a:gd name="T7" fmla="*/ 216 h 295"/>
                <a:gd name="T8" fmla="*/ 46 w 100"/>
                <a:gd name="T9" fmla="*/ 294 h 295"/>
                <a:gd name="T10" fmla="*/ 100 w 100"/>
                <a:gd name="T11" fmla="*/ 228 h 295"/>
                <a:gd name="T12" fmla="*/ 64 w 100"/>
                <a:gd name="T13" fmla="*/ 42 h 295"/>
                <a:gd name="T14" fmla="*/ 58 w 100"/>
                <a:gd name="T15" fmla="*/ 24 h 295"/>
                <a:gd name="T16" fmla="*/ 10 w 100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95">
                  <a:moveTo>
                    <a:pt x="10" y="0"/>
                  </a:moveTo>
                  <a:cubicBezTo>
                    <a:pt x="27" y="51"/>
                    <a:pt x="28" y="37"/>
                    <a:pt x="16" y="108"/>
                  </a:cubicBezTo>
                  <a:cubicBezTo>
                    <a:pt x="14" y="120"/>
                    <a:pt x="4" y="144"/>
                    <a:pt x="4" y="144"/>
                  </a:cubicBezTo>
                  <a:cubicBezTo>
                    <a:pt x="6" y="168"/>
                    <a:pt x="7" y="192"/>
                    <a:pt x="10" y="216"/>
                  </a:cubicBezTo>
                  <a:cubicBezTo>
                    <a:pt x="20" y="295"/>
                    <a:pt x="0" y="282"/>
                    <a:pt x="46" y="294"/>
                  </a:cubicBezTo>
                  <a:cubicBezTo>
                    <a:pt x="99" y="276"/>
                    <a:pt x="90" y="287"/>
                    <a:pt x="100" y="228"/>
                  </a:cubicBezTo>
                  <a:cubicBezTo>
                    <a:pt x="94" y="160"/>
                    <a:pt x="85" y="106"/>
                    <a:pt x="64" y="42"/>
                  </a:cubicBezTo>
                  <a:cubicBezTo>
                    <a:pt x="62" y="36"/>
                    <a:pt x="64" y="27"/>
                    <a:pt x="58" y="24"/>
                  </a:cubicBezTo>
                  <a:cubicBezTo>
                    <a:pt x="42" y="16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4" name="Freeform 48"/>
            <p:cNvSpPr>
              <a:spLocks/>
            </p:cNvSpPr>
            <p:nvPr/>
          </p:nvSpPr>
          <p:spPr bwMode="auto">
            <a:xfrm>
              <a:off x="1572" y="1824"/>
              <a:ext cx="96" cy="128"/>
            </a:xfrm>
            <a:custGeom>
              <a:avLst/>
              <a:gdLst>
                <a:gd name="T0" fmla="*/ 54 w 96"/>
                <a:gd name="T1" fmla="*/ 12 h 128"/>
                <a:gd name="T2" fmla="*/ 0 w 96"/>
                <a:gd name="T3" fmla="*/ 78 h 128"/>
                <a:gd name="T4" fmla="*/ 72 w 96"/>
                <a:gd name="T5" fmla="*/ 114 h 128"/>
                <a:gd name="T6" fmla="*/ 96 w 96"/>
                <a:gd name="T7" fmla="*/ 60 h 128"/>
                <a:gd name="T8" fmla="*/ 72 w 96"/>
                <a:gd name="T9" fmla="*/ 18 h 128"/>
                <a:gd name="T10" fmla="*/ 54 w 96"/>
                <a:gd name="T11" fmla="*/ 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28">
                  <a:moveTo>
                    <a:pt x="54" y="12"/>
                  </a:moveTo>
                  <a:cubicBezTo>
                    <a:pt x="3" y="21"/>
                    <a:pt x="7" y="26"/>
                    <a:pt x="0" y="78"/>
                  </a:cubicBezTo>
                  <a:cubicBezTo>
                    <a:pt x="10" y="128"/>
                    <a:pt x="20" y="120"/>
                    <a:pt x="72" y="114"/>
                  </a:cubicBezTo>
                  <a:cubicBezTo>
                    <a:pt x="83" y="98"/>
                    <a:pt x="96" y="60"/>
                    <a:pt x="96" y="60"/>
                  </a:cubicBezTo>
                  <a:cubicBezTo>
                    <a:pt x="89" y="33"/>
                    <a:pt x="95" y="37"/>
                    <a:pt x="72" y="18"/>
                  </a:cubicBezTo>
                  <a:cubicBezTo>
                    <a:pt x="52" y="2"/>
                    <a:pt x="54" y="0"/>
                    <a:pt x="54" y="12"/>
                  </a:cubicBezTo>
                  <a:close/>
                </a:path>
              </a:pathLst>
            </a:custGeom>
            <a:solidFill>
              <a:srgbClr val="B2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106" name="AutoShape 5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87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1" grpId="0" autoUpdateAnimBg="0"/>
      <p:bldP spid="1731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2" name="Group 2"/>
          <p:cNvGrpSpPr>
            <a:grpSpLocks/>
          </p:cNvGrpSpPr>
          <p:nvPr/>
        </p:nvGrpSpPr>
        <p:grpSpPr bwMode="auto">
          <a:xfrm>
            <a:off x="3048000" y="2590800"/>
            <a:ext cx="2619375" cy="3413125"/>
            <a:chOff x="2045" y="1083"/>
            <a:chExt cx="1650" cy="2150"/>
          </a:xfrm>
        </p:grpSpPr>
        <p:sp>
          <p:nvSpPr>
            <p:cNvPr id="174083" name="Freeform 3"/>
            <p:cNvSpPr>
              <a:spLocks/>
            </p:cNvSpPr>
            <p:nvPr/>
          </p:nvSpPr>
          <p:spPr bwMode="auto">
            <a:xfrm>
              <a:off x="2829" y="3012"/>
              <a:ext cx="105" cy="37"/>
            </a:xfrm>
            <a:custGeom>
              <a:avLst/>
              <a:gdLst>
                <a:gd name="T0" fmla="*/ 162 w 209"/>
                <a:gd name="T1" fmla="*/ 0 h 72"/>
                <a:gd name="T2" fmla="*/ 0 w 209"/>
                <a:gd name="T3" fmla="*/ 38 h 72"/>
                <a:gd name="T4" fmla="*/ 143 w 209"/>
                <a:gd name="T5" fmla="*/ 72 h 72"/>
                <a:gd name="T6" fmla="*/ 202 w 209"/>
                <a:gd name="T7" fmla="*/ 63 h 72"/>
                <a:gd name="T8" fmla="*/ 209 w 209"/>
                <a:gd name="T9" fmla="*/ 19 h 72"/>
                <a:gd name="T10" fmla="*/ 162 w 209"/>
                <a:gd name="T11" fmla="*/ 0 h 72"/>
                <a:gd name="T12" fmla="*/ 162 w 20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72">
                  <a:moveTo>
                    <a:pt x="162" y="0"/>
                  </a:moveTo>
                  <a:lnTo>
                    <a:pt x="0" y="38"/>
                  </a:lnTo>
                  <a:lnTo>
                    <a:pt x="143" y="72"/>
                  </a:lnTo>
                  <a:lnTo>
                    <a:pt x="202" y="63"/>
                  </a:lnTo>
                  <a:lnTo>
                    <a:pt x="209" y="19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4" name="Freeform 4"/>
            <p:cNvSpPr>
              <a:spLocks/>
            </p:cNvSpPr>
            <p:nvPr/>
          </p:nvSpPr>
          <p:spPr bwMode="auto">
            <a:xfrm>
              <a:off x="3302" y="3055"/>
              <a:ext cx="87" cy="25"/>
            </a:xfrm>
            <a:custGeom>
              <a:avLst/>
              <a:gdLst>
                <a:gd name="T0" fmla="*/ 120 w 175"/>
                <a:gd name="T1" fmla="*/ 0 h 49"/>
                <a:gd name="T2" fmla="*/ 0 w 175"/>
                <a:gd name="T3" fmla="*/ 34 h 49"/>
                <a:gd name="T4" fmla="*/ 175 w 175"/>
                <a:gd name="T5" fmla="*/ 49 h 49"/>
                <a:gd name="T6" fmla="*/ 120 w 175"/>
                <a:gd name="T7" fmla="*/ 0 h 49"/>
                <a:gd name="T8" fmla="*/ 120 w 175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49">
                  <a:moveTo>
                    <a:pt x="120" y="0"/>
                  </a:moveTo>
                  <a:lnTo>
                    <a:pt x="0" y="34"/>
                  </a:lnTo>
                  <a:lnTo>
                    <a:pt x="175" y="49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5" name="Freeform 5"/>
            <p:cNvSpPr>
              <a:spLocks/>
            </p:cNvSpPr>
            <p:nvPr/>
          </p:nvSpPr>
          <p:spPr bwMode="auto">
            <a:xfrm>
              <a:off x="2774" y="1402"/>
              <a:ext cx="892" cy="741"/>
            </a:xfrm>
            <a:custGeom>
              <a:avLst/>
              <a:gdLst>
                <a:gd name="T0" fmla="*/ 1097 w 1785"/>
                <a:gd name="T1" fmla="*/ 146 h 1481"/>
                <a:gd name="T2" fmla="*/ 1007 w 1785"/>
                <a:gd name="T3" fmla="*/ 192 h 1481"/>
                <a:gd name="T4" fmla="*/ 745 w 1785"/>
                <a:gd name="T5" fmla="*/ 207 h 1481"/>
                <a:gd name="T6" fmla="*/ 669 w 1785"/>
                <a:gd name="T7" fmla="*/ 224 h 1481"/>
                <a:gd name="T8" fmla="*/ 580 w 1785"/>
                <a:gd name="T9" fmla="*/ 327 h 1481"/>
                <a:gd name="T10" fmla="*/ 433 w 1785"/>
                <a:gd name="T11" fmla="*/ 435 h 1481"/>
                <a:gd name="T12" fmla="*/ 471 w 1785"/>
                <a:gd name="T13" fmla="*/ 336 h 1481"/>
                <a:gd name="T14" fmla="*/ 388 w 1785"/>
                <a:gd name="T15" fmla="*/ 336 h 1481"/>
                <a:gd name="T16" fmla="*/ 279 w 1785"/>
                <a:gd name="T17" fmla="*/ 279 h 1481"/>
                <a:gd name="T18" fmla="*/ 209 w 1785"/>
                <a:gd name="T19" fmla="*/ 405 h 1481"/>
                <a:gd name="T20" fmla="*/ 169 w 1785"/>
                <a:gd name="T21" fmla="*/ 449 h 1481"/>
                <a:gd name="T22" fmla="*/ 105 w 1785"/>
                <a:gd name="T23" fmla="*/ 580 h 1481"/>
                <a:gd name="T24" fmla="*/ 38 w 1785"/>
                <a:gd name="T25" fmla="*/ 622 h 1481"/>
                <a:gd name="T26" fmla="*/ 0 w 1785"/>
                <a:gd name="T27" fmla="*/ 758 h 1481"/>
                <a:gd name="T28" fmla="*/ 6 w 1785"/>
                <a:gd name="T29" fmla="*/ 848 h 1481"/>
                <a:gd name="T30" fmla="*/ 201 w 1785"/>
                <a:gd name="T31" fmla="*/ 1000 h 1481"/>
                <a:gd name="T32" fmla="*/ 428 w 1785"/>
                <a:gd name="T33" fmla="*/ 935 h 1481"/>
                <a:gd name="T34" fmla="*/ 700 w 1785"/>
                <a:gd name="T35" fmla="*/ 1228 h 1481"/>
                <a:gd name="T36" fmla="*/ 774 w 1785"/>
                <a:gd name="T37" fmla="*/ 1279 h 1481"/>
                <a:gd name="T38" fmla="*/ 804 w 1785"/>
                <a:gd name="T39" fmla="*/ 1384 h 1481"/>
                <a:gd name="T40" fmla="*/ 757 w 1785"/>
                <a:gd name="T41" fmla="*/ 1431 h 1481"/>
                <a:gd name="T42" fmla="*/ 705 w 1785"/>
                <a:gd name="T43" fmla="*/ 1443 h 1481"/>
                <a:gd name="T44" fmla="*/ 755 w 1785"/>
                <a:gd name="T45" fmla="*/ 1481 h 1481"/>
                <a:gd name="T46" fmla="*/ 1211 w 1785"/>
                <a:gd name="T47" fmla="*/ 1399 h 1481"/>
                <a:gd name="T48" fmla="*/ 1390 w 1785"/>
                <a:gd name="T49" fmla="*/ 1331 h 1481"/>
                <a:gd name="T50" fmla="*/ 1684 w 1785"/>
                <a:gd name="T51" fmla="*/ 886 h 1481"/>
                <a:gd name="T52" fmla="*/ 1741 w 1785"/>
                <a:gd name="T53" fmla="*/ 867 h 1481"/>
                <a:gd name="T54" fmla="*/ 1785 w 1785"/>
                <a:gd name="T55" fmla="*/ 760 h 1481"/>
                <a:gd name="T56" fmla="*/ 1775 w 1785"/>
                <a:gd name="T57" fmla="*/ 399 h 1481"/>
                <a:gd name="T58" fmla="*/ 1680 w 1785"/>
                <a:gd name="T59" fmla="*/ 287 h 1481"/>
                <a:gd name="T60" fmla="*/ 1441 w 1785"/>
                <a:gd name="T61" fmla="*/ 137 h 1481"/>
                <a:gd name="T62" fmla="*/ 1412 w 1785"/>
                <a:gd name="T63" fmla="*/ 0 h 1481"/>
                <a:gd name="T64" fmla="*/ 1319 w 1785"/>
                <a:gd name="T65" fmla="*/ 65 h 1481"/>
                <a:gd name="T66" fmla="*/ 1150 w 1785"/>
                <a:gd name="T67" fmla="*/ 158 h 1481"/>
                <a:gd name="T68" fmla="*/ 1097 w 1785"/>
                <a:gd name="T69" fmla="*/ 146 h 1481"/>
                <a:gd name="T70" fmla="*/ 1097 w 1785"/>
                <a:gd name="T71" fmla="*/ 146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5" h="1481">
                  <a:moveTo>
                    <a:pt x="1097" y="146"/>
                  </a:moveTo>
                  <a:lnTo>
                    <a:pt x="1007" y="192"/>
                  </a:lnTo>
                  <a:lnTo>
                    <a:pt x="745" y="207"/>
                  </a:lnTo>
                  <a:lnTo>
                    <a:pt x="669" y="224"/>
                  </a:lnTo>
                  <a:lnTo>
                    <a:pt x="580" y="327"/>
                  </a:lnTo>
                  <a:lnTo>
                    <a:pt x="433" y="435"/>
                  </a:lnTo>
                  <a:lnTo>
                    <a:pt x="471" y="336"/>
                  </a:lnTo>
                  <a:lnTo>
                    <a:pt x="388" y="336"/>
                  </a:lnTo>
                  <a:lnTo>
                    <a:pt x="279" y="279"/>
                  </a:lnTo>
                  <a:lnTo>
                    <a:pt x="209" y="405"/>
                  </a:lnTo>
                  <a:lnTo>
                    <a:pt x="169" y="449"/>
                  </a:lnTo>
                  <a:lnTo>
                    <a:pt x="105" y="580"/>
                  </a:lnTo>
                  <a:lnTo>
                    <a:pt x="38" y="622"/>
                  </a:lnTo>
                  <a:lnTo>
                    <a:pt x="0" y="758"/>
                  </a:lnTo>
                  <a:lnTo>
                    <a:pt x="6" y="848"/>
                  </a:lnTo>
                  <a:lnTo>
                    <a:pt x="201" y="1000"/>
                  </a:lnTo>
                  <a:lnTo>
                    <a:pt x="428" y="935"/>
                  </a:lnTo>
                  <a:lnTo>
                    <a:pt x="700" y="1228"/>
                  </a:lnTo>
                  <a:lnTo>
                    <a:pt x="774" y="1279"/>
                  </a:lnTo>
                  <a:lnTo>
                    <a:pt x="804" y="1384"/>
                  </a:lnTo>
                  <a:lnTo>
                    <a:pt x="757" y="1431"/>
                  </a:lnTo>
                  <a:lnTo>
                    <a:pt x="705" y="1443"/>
                  </a:lnTo>
                  <a:lnTo>
                    <a:pt x="755" y="1481"/>
                  </a:lnTo>
                  <a:lnTo>
                    <a:pt x="1211" y="1399"/>
                  </a:lnTo>
                  <a:lnTo>
                    <a:pt x="1390" y="1331"/>
                  </a:lnTo>
                  <a:lnTo>
                    <a:pt x="1684" y="886"/>
                  </a:lnTo>
                  <a:lnTo>
                    <a:pt x="1741" y="867"/>
                  </a:lnTo>
                  <a:lnTo>
                    <a:pt x="1785" y="760"/>
                  </a:lnTo>
                  <a:lnTo>
                    <a:pt x="1775" y="399"/>
                  </a:lnTo>
                  <a:lnTo>
                    <a:pt x="1680" y="287"/>
                  </a:lnTo>
                  <a:lnTo>
                    <a:pt x="1441" y="137"/>
                  </a:lnTo>
                  <a:lnTo>
                    <a:pt x="1412" y="0"/>
                  </a:lnTo>
                  <a:lnTo>
                    <a:pt x="1319" y="65"/>
                  </a:lnTo>
                  <a:lnTo>
                    <a:pt x="1150" y="158"/>
                  </a:lnTo>
                  <a:lnTo>
                    <a:pt x="1097" y="146"/>
                  </a:lnTo>
                  <a:lnTo>
                    <a:pt x="1097" y="146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6" name="Freeform 6"/>
            <p:cNvSpPr>
              <a:spLocks/>
            </p:cNvSpPr>
            <p:nvPr/>
          </p:nvSpPr>
          <p:spPr bwMode="auto">
            <a:xfrm>
              <a:off x="3251" y="1604"/>
              <a:ext cx="312" cy="388"/>
            </a:xfrm>
            <a:custGeom>
              <a:avLst/>
              <a:gdLst>
                <a:gd name="T0" fmla="*/ 521 w 624"/>
                <a:gd name="T1" fmla="*/ 0 h 776"/>
                <a:gd name="T2" fmla="*/ 479 w 624"/>
                <a:gd name="T3" fmla="*/ 110 h 776"/>
                <a:gd name="T4" fmla="*/ 479 w 624"/>
                <a:gd name="T5" fmla="*/ 192 h 776"/>
                <a:gd name="T6" fmla="*/ 561 w 624"/>
                <a:gd name="T7" fmla="*/ 118 h 776"/>
                <a:gd name="T8" fmla="*/ 624 w 624"/>
                <a:gd name="T9" fmla="*/ 95 h 776"/>
                <a:gd name="T10" fmla="*/ 622 w 624"/>
                <a:gd name="T11" fmla="*/ 129 h 776"/>
                <a:gd name="T12" fmla="*/ 474 w 624"/>
                <a:gd name="T13" fmla="*/ 260 h 776"/>
                <a:gd name="T14" fmla="*/ 517 w 624"/>
                <a:gd name="T15" fmla="*/ 266 h 776"/>
                <a:gd name="T16" fmla="*/ 493 w 624"/>
                <a:gd name="T17" fmla="*/ 293 h 776"/>
                <a:gd name="T18" fmla="*/ 436 w 624"/>
                <a:gd name="T19" fmla="*/ 300 h 776"/>
                <a:gd name="T20" fmla="*/ 342 w 624"/>
                <a:gd name="T21" fmla="*/ 483 h 776"/>
                <a:gd name="T22" fmla="*/ 348 w 624"/>
                <a:gd name="T23" fmla="*/ 553 h 776"/>
                <a:gd name="T24" fmla="*/ 316 w 624"/>
                <a:gd name="T25" fmla="*/ 582 h 776"/>
                <a:gd name="T26" fmla="*/ 363 w 624"/>
                <a:gd name="T27" fmla="*/ 631 h 776"/>
                <a:gd name="T28" fmla="*/ 375 w 624"/>
                <a:gd name="T29" fmla="*/ 776 h 776"/>
                <a:gd name="T30" fmla="*/ 289 w 624"/>
                <a:gd name="T31" fmla="*/ 665 h 776"/>
                <a:gd name="T32" fmla="*/ 282 w 624"/>
                <a:gd name="T33" fmla="*/ 713 h 776"/>
                <a:gd name="T34" fmla="*/ 181 w 624"/>
                <a:gd name="T35" fmla="*/ 690 h 776"/>
                <a:gd name="T36" fmla="*/ 0 w 624"/>
                <a:gd name="T37" fmla="*/ 755 h 776"/>
                <a:gd name="T38" fmla="*/ 65 w 624"/>
                <a:gd name="T39" fmla="*/ 658 h 776"/>
                <a:gd name="T40" fmla="*/ 177 w 624"/>
                <a:gd name="T41" fmla="*/ 578 h 776"/>
                <a:gd name="T42" fmla="*/ 348 w 624"/>
                <a:gd name="T43" fmla="*/ 222 h 776"/>
                <a:gd name="T44" fmla="*/ 394 w 624"/>
                <a:gd name="T45" fmla="*/ 101 h 776"/>
                <a:gd name="T46" fmla="*/ 432 w 624"/>
                <a:gd name="T47" fmla="*/ 86 h 776"/>
                <a:gd name="T48" fmla="*/ 422 w 624"/>
                <a:gd name="T49" fmla="*/ 186 h 776"/>
                <a:gd name="T50" fmla="*/ 466 w 624"/>
                <a:gd name="T51" fmla="*/ 80 h 776"/>
                <a:gd name="T52" fmla="*/ 521 w 624"/>
                <a:gd name="T53" fmla="*/ 0 h 776"/>
                <a:gd name="T54" fmla="*/ 521 w 624"/>
                <a:gd name="T55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4" h="776">
                  <a:moveTo>
                    <a:pt x="521" y="0"/>
                  </a:moveTo>
                  <a:lnTo>
                    <a:pt x="479" y="110"/>
                  </a:lnTo>
                  <a:lnTo>
                    <a:pt x="479" y="192"/>
                  </a:lnTo>
                  <a:lnTo>
                    <a:pt x="561" y="118"/>
                  </a:lnTo>
                  <a:lnTo>
                    <a:pt x="624" y="95"/>
                  </a:lnTo>
                  <a:lnTo>
                    <a:pt x="622" y="129"/>
                  </a:lnTo>
                  <a:lnTo>
                    <a:pt x="474" y="260"/>
                  </a:lnTo>
                  <a:lnTo>
                    <a:pt x="517" y="266"/>
                  </a:lnTo>
                  <a:lnTo>
                    <a:pt x="493" y="293"/>
                  </a:lnTo>
                  <a:lnTo>
                    <a:pt x="436" y="300"/>
                  </a:lnTo>
                  <a:lnTo>
                    <a:pt x="342" y="483"/>
                  </a:lnTo>
                  <a:lnTo>
                    <a:pt x="348" y="553"/>
                  </a:lnTo>
                  <a:lnTo>
                    <a:pt x="316" y="582"/>
                  </a:lnTo>
                  <a:lnTo>
                    <a:pt x="363" y="631"/>
                  </a:lnTo>
                  <a:lnTo>
                    <a:pt x="375" y="776"/>
                  </a:lnTo>
                  <a:lnTo>
                    <a:pt x="289" y="665"/>
                  </a:lnTo>
                  <a:lnTo>
                    <a:pt x="282" y="713"/>
                  </a:lnTo>
                  <a:lnTo>
                    <a:pt x="181" y="690"/>
                  </a:lnTo>
                  <a:lnTo>
                    <a:pt x="0" y="755"/>
                  </a:lnTo>
                  <a:lnTo>
                    <a:pt x="65" y="658"/>
                  </a:lnTo>
                  <a:lnTo>
                    <a:pt x="177" y="578"/>
                  </a:lnTo>
                  <a:lnTo>
                    <a:pt x="348" y="222"/>
                  </a:lnTo>
                  <a:lnTo>
                    <a:pt x="394" y="101"/>
                  </a:lnTo>
                  <a:lnTo>
                    <a:pt x="432" y="86"/>
                  </a:lnTo>
                  <a:lnTo>
                    <a:pt x="422" y="186"/>
                  </a:lnTo>
                  <a:lnTo>
                    <a:pt x="466" y="80"/>
                  </a:lnTo>
                  <a:lnTo>
                    <a:pt x="521" y="0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7" name="Freeform 7"/>
            <p:cNvSpPr>
              <a:spLocks/>
            </p:cNvSpPr>
            <p:nvPr/>
          </p:nvSpPr>
          <p:spPr bwMode="auto">
            <a:xfrm>
              <a:off x="3326" y="1505"/>
              <a:ext cx="140" cy="140"/>
            </a:xfrm>
            <a:custGeom>
              <a:avLst/>
              <a:gdLst>
                <a:gd name="T0" fmla="*/ 86 w 280"/>
                <a:gd name="T1" fmla="*/ 74 h 280"/>
                <a:gd name="T2" fmla="*/ 27 w 280"/>
                <a:gd name="T3" fmla="*/ 204 h 280"/>
                <a:gd name="T4" fmla="*/ 0 w 280"/>
                <a:gd name="T5" fmla="*/ 280 h 280"/>
                <a:gd name="T6" fmla="*/ 88 w 280"/>
                <a:gd name="T7" fmla="*/ 156 h 280"/>
                <a:gd name="T8" fmla="*/ 219 w 280"/>
                <a:gd name="T9" fmla="*/ 93 h 280"/>
                <a:gd name="T10" fmla="*/ 280 w 280"/>
                <a:gd name="T11" fmla="*/ 0 h 280"/>
                <a:gd name="T12" fmla="*/ 170 w 280"/>
                <a:gd name="T13" fmla="*/ 69 h 280"/>
                <a:gd name="T14" fmla="*/ 111 w 280"/>
                <a:gd name="T15" fmla="*/ 105 h 280"/>
                <a:gd name="T16" fmla="*/ 86 w 280"/>
                <a:gd name="T17" fmla="*/ 74 h 280"/>
                <a:gd name="T18" fmla="*/ 86 w 280"/>
                <a:gd name="T19" fmla="*/ 7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280">
                  <a:moveTo>
                    <a:pt x="86" y="74"/>
                  </a:moveTo>
                  <a:lnTo>
                    <a:pt x="27" y="204"/>
                  </a:lnTo>
                  <a:lnTo>
                    <a:pt x="0" y="280"/>
                  </a:lnTo>
                  <a:lnTo>
                    <a:pt x="88" y="156"/>
                  </a:lnTo>
                  <a:lnTo>
                    <a:pt x="219" y="93"/>
                  </a:lnTo>
                  <a:lnTo>
                    <a:pt x="280" y="0"/>
                  </a:lnTo>
                  <a:lnTo>
                    <a:pt x="170" y="69"/>
                  </a:lnTo>
                  <a:lnTo>
                    <a:pt x="111" y="105"/>
                  </a:lnTo>
                  <a:lnTo>
                    <a:pt x="86" y="74"/>
                  </a:lnTo>
                  <a:lnTo>
                    <a:pt x="86" y="7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8" name="Freeform 8"/>
            <p:cNvSpPr>
              <a:spLocks/>
            </p:cNvSpPr>
            <p:nvPr/>
          </p:nvSpPr>
          <p:spPr bwMode="auto">
            <a:xfrm>
              <a:off x="3233" y="1688"/>
              <a:ext cx="220" cy="238"/>
            </a:xfrm>
            <a:custGeom>
              <a:avLst/>
              <a:gdLst>
                <a:gd name="T0" fmla="*/ 55 w 439"/>
                <a:gd name="T1" fmla="*/ 0 h 477"/>
                <a:gd name="T2" fmla="*/ 86 w 439"/>
                <a:gd name="T3" fmla="*/ 44 h 477"/>
                <a:gd name="T4" fmla="*/ 255 w 439"/>
                <a:gd name="T5" fmla="*/ 139 h 477"/>
                <a:gd name="T6" fmla="*/ 205 w 439"/>
                <a:gd name="T7" fmla="*/ 396 h 477"/>
                <a:gd name="T8" fmla="*/ 86 w 439"/>
                <a:gd name="T9" fmla="*/ 399 h 477"/>
                <a:gd name="T10" fmla="*/ 0 w 439"/>
                <a:gd name="T11" fmla="*/ 367 h 477"/>
                <a:gd name="T12" fmla="*/ 95 w 439"/>
                <a:gd name="T13" fmla="*/ 458 h 477"/>
                <a:gd name="T14" fmla="*/ 261 w 439"/>
                <a:gd name="T15" fmla="*/ 477 h 477"/>
                <a:gd name="T16" fmla="*/ 439 w 439"/>
                <a:gd name="T17" fmla="*/ 90 h 477"/>
                <a:gd name="T18" fmla="*/ 316 w 439"/>
                <a:gd name="T19" fmla="*/ 69 h 477"/>
                <a:gd name="T20" fmla="*/ 112 w 439"/>
                <a:gd name="T21" fmla="*/ 10 h 477"/>
                <a:gd name="T22" fmla="*/ 55 w 439"/>
                <a:gd name="T23" fmla="*/ 0 h 477"/>
                <a:gd name="T24" fmla="*/ 55 w 439"/>
                <a:gd name="T25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477">
                  <a:moveTo>
                    <a:pt x="55" y="0"/>
                  </a:moveTo>
                  <a:lnTo>
                    <a:pt x="86" y="44"/>
                  </a:lnTo>
                  <a:lnTo>
                    <a:pt x="255" y="139"/>
                  </a:lnTo>
                  <a:lnTo>
                    <a:pt x="205" y="396"/>
                  </a:lnTo>
                  <a:lnTo>
                    <a:pt x="86" y="399"/>
                  </a:lnTo>
                  <a:lnTo>
                    <a:pt x="0" y="367"/>
                  </a:lnTo>
                  <a:lnTo>
                    <a:pt x="95" y="458"/>
                  </a:lnTo>
                  <a:lnTo>
                    <a:pt x="261" y="477"/>
                  </a:lnTo>
                  <a:lnTo>
                    <a:pt x="439" y="90"/>
                  </a:lnTo>
                  <a:lnTo>
                    <a:pt x="316" y="69"/>
                  </a:lnTo>
                  <a:lnTo>
                    <a:pt x="112" y="1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9" name="Freeform 9"/>
            <p:cNvSpPr>
              <a:spLocks/>
            </p:cNvSpPr>
            <p:nvPr/>
          </p:nvSpPr>
          <p:spPr bwMode="auto">
            <a:xfrm>
              <a:off x="3043" y="1515"/>
              <a:ext cx="324" cy="508"/>
            </a:xfrm>
            <a:custGeom>
              <a:avLst/>
              <a:gdLst>
                <a:gd name="T0" fmla="*/ 547 w 648"/>
                <a:gd name="T1" fmla="*/ 48 h 1017"/>
                <a:gd name="T2" fmla="*/ 220 w 648"/>
                <a:gd name="T3" fmla="*/ 677 h 1017"/>
                <a:gd name="T4" fmla="*/ 13 w 648"/>
                <a:gd name="T5" fmla="*/ 901 h 1017"/>
                <a:gd name="T6" fmla="*/ 0 w 648"/>
                <a:gd name="T7" fmla="*/ 1004 h 1017"/>
                <a:gd name="T8" fmla="*/ 141 w 648"/>
                <a:gd name="T9" fmla="*/ 1006 h 1017"/>
                <a:gd name="T10" fmla="*/ 169 w 648"/>
                <a:gd name="T11" fmla="*/ 1017 h 1017"/>
                <a:gd name="T12" fmla="*/ 226 w 648"/>
                <a:gd name="T13" fmla="*/ 989 h 1017"/>
                <a:gd name="T14" fmla="*/ 382 w 648"/>
                <a:gd name="T15" fmla="*/ 970 h 1017"/>
                <a:gd name="T16" fmla="*/ 441 w 648"/>
                <a:gd name="T17" fmla="*/ 897 h 1017"/>
                <a:gd name="T18" fmla="*/ 591 w 648"/>
                <a:gd name="T19" fmla="*/ 827 h 1017"/>
                <a:gd name="T20" fmla="*/ 485 w 648"/>
                <a:gd name="T21" fmla="*/ 820 h 1017"/>
                <a:gd name="T22" fmla="*/ 382 w 648"/>
                <a:gd name="T23" fmla="*/ 871 h 1017"/>
                <a:gd name="T24" fmla="*/ 317 w 648"/>
                <a:gd name="T25" fmla="*/ 941 h 1017"/>
                <a:gd name="T26" fmla="*/ 158 w 648"/>
                <a:gd name="T27" fmla="*/ 915 h 1017"/>
                <a:gd name="T28" fmla="*/ 192 w 648"/>
                <a:gd name="T29" fmla="*/ 783 h 1017"/>
                <a:gd name="T30" fmla="*/ 306 w 648"/>
                <a:gd name="T31" fmla="*/ 782 h 1017"/>
                <a:gd name="T32" fmla="*/ 283 w 648"/>
                <a:gd name="T33" fmla="*/ 686 h 1017"/>
                <a:gd name="T34" fmla="*/ 346 w 648"/>
                <a:gd name="T35" fmla="*/ 468 h 1017"/>
                <a:gd name="T36" fmla="*/ 469 w 648"/>
                <a:gd name="T37" fmla="*/ 255 h 1017"/>
                <a:gd name="T38" fmla="*/ 563 w 648"/>
                <a:gd name="T39" fmla="*/ 63 h 1017"/>
                <a:gd name="T40" fmla="*/ 648 w 648"/>
                <a:gd name="T41" fmla="*/ 57 h 1017"/>
                <a:gd name="T42" fmla="*/ 612 w 648"/>
                <a:gd name="T43" fmla="*/ 0 h 1017"/>
                <a:gd name="T44" fmla="*/ 547 w 648"/>
                <a:gd name="T45" fmla="*/ 48 h 1017"/>
                <a:gd name="T46" fmla="*/ 547 w 648"/>
                <a:gd name="T47" fmla="*/ 48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8" h="1017">
                  <a:moveTo>
                    <a:pt x="547" y="48"/>
                  </a:moveTo>
                  <a:lnTo>
                    <a:pt x="220" y="677"/>
                  </a:lnTo>
                  <a:lnTo>
                    <a:pt x="13" y="901"/>
                  </a:lnTo>
                  <a:lnTo>
                    <a:pt x="0" y="1004"/>
                  </a:lnTo>
                  <a:lnTo>
                    <a:pt x="141" y="1006"/>
                  </a:lnTo>
                  <a:lnTo>
                    <a:pt x="169" y="1017"/>
                  </a:lnTo>
                  <a:lnTo>
                    <a:pt x="226" y="989"/>
                  </a:lnTo>
                  <a:lnTo>
                    <a:pt x="382" y="970"/>
                  </a:lnTo>
                  <a:lnTo>
                    <a:pt x="441" y="897"/>
                  </a:lnTo>
                  <a:lnTo>
                    <a:pt x="591" y="827"/>
                  </a:lnTo>
                  <a:lnTo>
                    <a:pt x="485" y="820"/>
                  </a:lnTo>
                  <a:lnTo>
                    <a:pt x="382" y="871"/>
                  </a:lnTo>
                  <a:lnTo>
                    <a:pt x="317" y="941"/>
                  </a:lnTo>
                  <a:lnTo>
                    <a:pt x="158" y="915"/>
                  </a:lnTo>
                  <a:lnTo>
                    <a:pt x="192" y="783"/>
                  </a:lnTo>
                  <a:lnTo>
                    <a:pt x="306" y="782"/>
                  </a:lnTo>
                  <a:lnTo>
                    <a:pt x="283" y="686"/>
                  </a:lnTo>
                  <a:lnTo>
                    <a:pt x="346" y="468"/>
                  </a:lnTo>
                  <a:lnTo>
                    <a:pt x="469" y="255"/>
                  </a:lnTo>
                  <a:lnTo>
                    <a:pt x="563" y="63"/>
                  </a:lnTo>
                  <a:lnTo>
                    <a:pt x="648" y="57"/>
                  </a:lnTo>
                  <a:lnTo>
                    <a:pt x="612" y="0"/>
                  </a:lnTo>
                  <a:lnTo>
                    <a:pt x="547" y="48"/>
                  </a:lnTo>
                  <a:lnTo>
                    <a:pt x="547" y="4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0" name="Freeform 10"/>
            <p:cNvSpPr>
              <a:spLocks/>
            </p:cNvSpPr>
            <p:nvPr/>
          </p:nvSpPr>
          <p:spPr bwMode="auto">
            <a:xfrm>
              <a:off x="3159" y="1468"/>
              <a:ext cx="510" cy="694"/>
            </a:xfrm>
            <a:custGeom>
              <a:avLst/>
              <a:gdLst>
                <a:gd name="T0" fmla="*/ 652 w 1021"/>
                <a:gd name="T1" fmla="*/ 13 h 1388"/>
                <a:gd name="T2" fmla="*/ 774 w 1021"/>
                <a:gd name="T3" fmla="*/ 112 h 1388"/>
                <a:gd name="T4" fmla="*/ 831 w 1021"/>
                <a:gd name="T5" fmla="*/ 141 h 1388"/>
                <a:gd name="T6" fmla="*/ 863 w 1021"/>
                <a:gd name="T7" fmla="*/ 190 h 1388"/>
                <a:gd name="T8" fmla="*/ 777 w 1021"/>
                <a:gd name="T9" fmla="*/ 245 h 1388"/>
                <a:gd name="T10" fmla="*/ 703 w 1021"/>
                <a:gd name="T11" fmla="*/ 359 h 1388"/>
                <a:gd name="T12" fmla="*/ 844 w 1021"/>
                <a:gd name="T13" fmla="*/ 251 h 1388"/>
                <a:gd name="T14" fmla="*/ 909 w 1021"/>
                <a:gd name="T15" fmla="*/ 247 h 1388"/>
                <a:gd name="T16" fmla="*/ 962 w 1021"/>
                <a:gd name="T17" fmla="*/ 278 h 1388"/>
                <a:gd name="T18" fmla="*/ 994 w 1021"/>
                <a:gd name="T19" fmla="*/ 517 h 1388"/>
                <a:gd name="T20" fmla="*/ 988 w 1021"/>
                <a:gd name="T21" fmla="*/ 622 h 1388"/>
                <a:gd name="T22" fmla="*/ 889 w 1021"/>
                <a:gd name="T23" fmla="*/ 700 h 1388"/>
                <a:gd name="T24" fmla="*/ 787 w 1021"/>
                <a:gd name="T25" fmla="*/ 861 h 1388"/>
                <a:gd name="T26" fmla="*/ 698 w 1021"/>
                <a:gd name="T27" fmla="*/ 1046 h 1388"/>
                <a:gd name="T28" fmla="*/ 654 w 1021"/>
                <a:gd name="T29" fmla="*/ 1061 h 1388"/>
                <a:gd name="T30" fmla="*/ 582 w 1021"/>
                <a:gd name="T31" fmla="*/ 1021 h 1388"/>
                <a:gd name="T32" fmla="*/ 606 w 1021"/>
                <a:gd name="T33" fmla="*/ 1106 h 1388"/>
                <a:gd name="T34" fmla="*/ 530 w 1021"/>
                <a:gd name="T35" fmla="*/ 1171 h 1388"/>
                <a:gd name="T36" fmla="*/ 431 w 1021"/>
                <a:gd name="T37" fmla="*/ 1219 h 1388"/>
                <a:gd name="T38" fmla="*/ 251 w 1021"/>
                <a:gd name="T39" fmla="*/ 1257 h 1388"/>
                <a:gd name="T40" fmla="*/ 182 w 1021"/>
                <a:gd name="T41" fmla="*/ 1228 h 1388"/>
                <a:gd name="T42" fmla="*/ 213 w 1021"/>
                <a:gd name="T43" fmla="*/ 1165 h 1388"/>
                <a:gd name="T44" fmla="*/ 171 w 1021"/>
                <a:gd name="T45" fmla="*/ 1099 h 1388"/>
                <a:gd name="T46" fmla="*/ 158 w 1021"/>
                <a:gd name="T47" fmla="*/ 1186 h 1388"/>
                <a:gd name="T48" fmla="*/ 114 w 1021"/>
                <a:gd name="T49" fmla="*/ 1224 h 1388"/>
                <a:gd name="T50" fmla="*/ 76 w 1021"/>
                <a:gd name="T51" fmla="*/ 1228 h 1388"/>
                <a:gd name="T52" fmla="*/ 42 w 1021"/>
                <a:gd name="T53" fmla="*/ 1181 h 1388"/>
                <a:gd name="T54" fmla="*/ 57 w 1021"/>
                <a:gd name="T55" fmla="*/ 1241 h 1388"/>
                <a:gd name="T56" fmla="*/ 47 w 1021"/>
                <a:gd name="T57" fmla="*/ 1283 h 1388"/>
                <a:gd name="T58" fmla="*/ 0 w 1021"/>
                <a:gd name="T59" fmla="*/ 1335 h 1388"/>
                <a:gd name="T60" fmla="*/ 369 w 1021"/>
                <a:gd name="T61" fmla="*/ 1388 h 1388"/>
                <a:gd name="T62" fmla="*/ 564 w 1021"/>
                <a:gd name="T63" fmla="*/ 1338 h 1388"/>
                <a:gd name="T64" fmla="*/ 732 w 1021"/>
                <a:gd name="T65" fmla="*/ 1148 h 1388"/>
                <a:gd name="T66" fmla="*/ 891 w 1021"/>
                <a:gd name="T67" fmla="*/ 783 h 1388"/>
                <a:gd name="T68" fmla="*/ 971 w 1021"/>
                <a:gd name="T69" fmla="*/ 734 h 1388"/>
                <a:gd name="T70" fmla="*/ 1015 w 1021"/>
                <a:gd name="T71" fmla="*/ 643 h 1388"/>
                <a:gd name="T72" fmla="*/ 1021 w 1021"/>
                <a:gd name="T73" fmla="*/ 325 h 1388"/>
                <a:gd name="T74" fmla="*/ 994 w 1021"/>
                <a:gd name="T75" fmla="*/ 247 h 1388"/>
                <a:gd name="T76" fmla="*/ 910 w 1021"/>
                <a:gd name="T77" fmla="*/ 160 h 1388"/>
                <a:gd name="T78" fmla="*/ 669 w 1021"/>
                <a:gd name="T79" fmla="*/ 0 h 1388"/>
                <a:gd name="T80" fmla="*/ 652 w 1021"/>
                <a:gd name="T81" fmla="*/ 13 h 1388"/>
                <a:gd name="T82" fmla="*/ 652 w 1021"/>
                <a:gd name="T83" fmla="*/ 13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1" h="1388">
                  <a:moveTo>
                    <a:pt x="652" y="13"/>
                  </a:moveTo>
                  <a:lnTo>
                    <a:pt x="774" y="112"/>
                  </a:lnTo>
                  <a:lnTo>
                    <a:pt x="831" y="141"/>
                  </a:lnTo>
                  <a:lnTo>
                    <a:pt x="863" y="190"/>
                  </a:lnTo>
                  <a:lnTo>
                    <a:pt x="777" y="245"/>
                  </a:lnTo>
                  <a:lnTo>
                    <a:pt x="703" y="359"/>
                  </a:lnTo>
                  <a:lnTo>
                    <a:pt x="844" y="251"/>
                  </a:lnTo>
                  <a:lnTo>
                    <a:pt x="909" y="247"/>
                  </a:lnTo>
                  <a:lnTo>
                    <a:pt x="962" y="278"/>
                  </a:lnTo>
                  <a:lnTo>
                    <a:pt x="994" y="517"/>
                  </a:lnTo>
                  <a:lnTo>
                    <a:pt x="988" y="622"/>
                  </a:lnTo>
                  <a:lnTo>
                    <a:pt x="889" y="700"/>
                  </a:lnTo>
                  <a:lnTo>
                    <a:pt x="787" y="861"/>
                  </a:lnTo>
                  <a:lnTo>
                    <a:pt x="698" y="1046"/>
                  </a:lnTo>
                  <a:lnTo>
                    <a:pt x="654" y="1061"/>
                  </a:lnTo>
                  <a:lnTo>
                    <a:pt x="582" y="1021"/>
                  </a:lnTo>
                  <a:lnTo>
                    <a:pt x="606" y="1106"/>
                  </a:lnTo>
                  <a:lnTo>
                    <a:pt x="530" y="1171"/>
                  </a:lnTo>
                  <a:lnTo>
                    <a:pt x="431" y="1219"/>
                  </a:lnTo>
                  <a:lnTo>
                    <a:pt x="251" y="1257"/>
                  </a:lnTo>
                  <a:lnTo>
                    <a:pt x="182" y="1228"/>
                  </a:lnTo>
                  <a:lnTo>
                    <a:pt x="213" y="1165"/>
                  </a:lnTo>
                  <a:lnTo>
                    <a:pt x="171" y="1099"/>
                  </a:lnTo>
                  <a:lnTo>
                    <a:pt x="158" y="1186"/>
                  </a:lnTo>
                  <a:lnTo>
                    <a:pt x="114" y="1224"/>
                  </a:lnTo>
                  <a:lnTo>
                    <a:pt x="76" y="1228"/>
                  </a:lnTo>
                  <a:lnTo>
                    <a:pt x="42" y="1181"/>
                  </a:lnTo>
                  <a:lnTo>
                    <a:pt x="57" y="1241"/>
                  </a:lnTo>
                  <a:lnTo>
                    <a:pt x="47" y="1283"/>
                  </a:lnTo>
                  <a:lnTo>
                    <a:pt x="0" y="1335"/>
                  </a:lnTo>
                  <a:lnTo>
                    <a:pt x="369" y="1388"/>
                  </a:lnTo>
                  <a:lnTo>
                    <a:pt x="564" y="1338"/>
                  </a:lnTo>
                  <a:lnTo>
                    <a:pt x="732" y="1148"/>
                  </a:lnTo>
                  <a:lnTo>
                    <a:pt x="891" y="783"/>
                  </a:lnTo>
                  <a:lnTo>
                    <a:pt x="971" y="734"/>
                  </a:lnTo>
                  <a:lnTo>
                    <a:pt x="1015" y="643"/>
                  </a:lnTo>
                  <a:lnTo>
                    <a:pt x="1021" y="325"/>
                  </a:lnTo>
                  <a:lnTo>
                    <a:pt x="994" y="247"/>
                  </a:lnTo>
                  <a:lnTo>
                    <a:pt x="910" y="160"/>
                  </a:lnTo>
                  <a:lnTo>
                    <a:pt x="669" y="0"/>
                  </a:lnTo>
                  <a:lnTo>
                    <a:pt x="652" y="13"/>
                  </a:lnTo>
                  <a:lnTo>
                    <a:pt x="652" y="1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1" name="Freeform 11"/>
            <p:cNvSpPr>
              <a:spLocks/>
            </p:cNvSpPr>
            <p:nvPr/>
          </p:nvSpPr>
          <p:spPr bwMode="auto">
            <a:xfrm>
              <a:off x="3346" y="1404"/>
              <a:ext cx="145" cy="99"/>
            </a:xfrm>
            <a:custGeom>
              <a:avLst/>
              <a:gdLst>
                <a:gd name="T0" fmla="*/ 0 w 289"/>
                <a:gd name="T1" fmla="*/ 152 h 197"/>
                <a:gd name="T2" fmla="*/ 130 w 289"/>
                <a:gd name="T3" fmla="*/ 97 h 197"/>
                <a:gd name="T4" fmla="*/ 247 w 289"/>
                <a:gd name="T5" fmla="*/ 0 h 197"/>
                <a:gd name="T6" fmla="*/ 276 w 289"/>
                <a:gd name="T7" fmla="*/ 4 h 197"/>
                <a:gd name="T8" fmla="*/ 289 w 289"/>
                <a:gd name="T9" fmla="*/ 125 h 197"/>
                <a:gd name="T10" fmla="*/ 236 w 289"/>
                <a:gd name="T11" fmla="*/ 197 h 197"/>
                <a:gd name="T12" fmla="*/ 270 w 289"/>
                <a:gd name="T13" fmla="*/ 125 h 197"/>
                <a:gd name="T14" fmla="*/ 247 w 289"/>
                <a:gd name="T15" fmla="*/ 44 h 197"/>
                <a:gd name="T16" fmla="*/ 170 w 289"/>
                <a:gd name="T17" fmla="*/ 99 h 197"/>
                <a:gd name="T18" fmla="*/ 73 w 289"/>
                <a:gd name="T19" fmla="*/ 150 h 197"/>
                <a:gd name="T20" fmla="*/ 0 w 289"/>
                <a:gd name="T21" fmla="*/ 152 h 197"/>
                <a:gd name="T22" fmla="*/ 0 w 289"/>
                <a:gd name="T23" fmla="*/ 15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9" h="197">
                  <a:moveTo>
                    <a:pt x="0" y="152"/>
                  </a:moveTo>
                  <a:lnTo>
                    <a:pt x="130" y="97"/>
                  </a:lnTo>
                  <a:lnTo>
                    <a:pt x="247" y="0"/>
                  </a:lnTo>
                  <a:lnTo>
                    <a:pt x="276" y="4"/>
                  </a:lnTo>
                  <a:lnTo>
                    <a:pt x="289" y="125"/>
                  </a:lnTo>
                  <a:lnTo>
                    <a:pt x="236" y="197"/>
                  </a:lnTo>
                  <a:lnTo>
                    <a:pt x="270" y="125"/>
                  </a:lnTo>
                  <a:lnTo>
                    <a:pt x="247" y="44"/>
                  </a:lnTo>
                  <a:lnTo>
                    <a:pt x="170" y="99"/>
                  </a:lnTo>
                  <a:lnTo>
                    <a:pt x="73" y="150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2" name="Freeform 12"/>
            <p:cNvSpPr>
              <a:spLocks/>
            </p:cNvSpPr>
            <p:nvPr/>
          </p:nvSpPr>
          <p:spPr bwMode="auto">
            <a:xfrm>
              <a:off x="2774" y="1541"/>
              <a:ext cx="144" cy="325"/>
            </a:xfrm>
            <a:custGeom>
              <a:avLst/>
              <a:gdLst>
                <a:gd name="T0" fmla="*/ 287 w 287"/>
                <a:gd name="T1" fmla="*/ 9 h 650"/>
                <a:gd name="T2" fmla="*/ 236 w 287"/>
                <a:gd name="T3" fmla="*/ 110 h 650"/>
                <a:gd name="T4" fmla="*/ 249 w 287"/>
                <a:gd name="T5" fmla="*/ 146 h 650"/>
                <a:gd name="T6" fmla="*/ 224 w 287"/>
                <a:gd name="T7" fmla="*/ 174 h 650"/>
                <a:gd name="T8" fmla="*/ 167 w 287"/>
                <a:gd name="T9" fmla="*/ 268 h 650"/>
                <a:gd name="T10" fmla="*/ 181 w 287"/>
                <a:gd name="T11" fmla="*/ 186 h 650"/>
                <a:gd name="T12" fmla="*/ 146 w 287"/>
                <a:gd name="T13" fmla="*/ 258 h 650"/>
                <a:gd name="T14" fmla="*/ 129 w 287"/>
                <a:gd name="T15" fmla="*/ 309 h 650"/>
                <a:gd name="T16" fmla="*/ 63 w 287"/>
                <a:gd name="T17" fmla="*/ 364 h 650"/>
                <a:gd name="T18" fmla="*/ 32 w 287"/>
                <a:gd name="T19" fmla="*/ 423 h 650"/>
                <a:gd name="T20" fmla="*/ 27 w 287"/>
                <a:gd name="T21" fmla="*/ 530 h 650"/>
                <a:gd name="T22" fmla="*/ 97 w 287"/>
                <a:gd name="T23" fmla="*/ 650 h 650"/>
                <a:gd name="T24" fmla="*/ 0 w 287"/>
                <a:gd name="T25" fmla="*/ 570 h 650"/>
                <a:gd name="T26" fmla="*/ 15 w 287"/>
                <a:gd name="T27" fmla="*/ 420 h 650"/>
                <a:gd name="T28" fmla="*/ 42 w 287"/>
                <a:gd name="T29" fmla="*/ 347 h 650"/>
                <a:gd name="T30" fmla="*/ 116 w 287"/>
                <a:gd name="T31" fmla="*/ 288 h 650"/>
                <a:gd name="T32" fmla="*/ 192 w 287"/>
                <a:gd name="T33" fmla="*/ 133 h 650"/>
                <a:gd name="T34" fmla="*/ 217 w 287"/>
                <a:gd name="T35" fmla="*/ 110 h 650"/>
                <a:gd name="T36" fmla="*/ 278 w 287"/>
                <a:gd name="T37" fmla="*/ 0 h 650"/>
                <a:gd name="T38" fmla="*/ 287 w 287"/>
                <a:gd name="T39" fmla="*/ 9 h 650"/>
                <a:gd name="T40" fmla="*/ 287 w 287"/>
                <a:gd name="T41" fmla="*/ 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7" h="650">
                  <a:moveTo>
                    <a:pt x="287" y="9"/>
                  </a:moveTo>
                  <a:lnTo>
                    <a:pt x="236" y="110"/>
                  </a:lnTo>
                  <a:lnTo>
                    <a:pt x="249" y="146"/>
                  </a:lnTo>
                  <a:lnTo>
                    <a:pt x="224" y="174"/>
                  </a:lnTo>
                  <a:lnTo>
                    <a:pt x="167" y="268"/>
                  </a:lnTo>
                  <a:lnTo>
                    <a:pt x="181" y="186"/>
                  </a:lnTo>
                  <a:lnTo>
                    <a:pt x="146" y="258"/>
                  </a:lnTo>
                  <a:lnTo>
                    <a:pt x="129" y="309"/>
                  </a:lnTo>
                  <a:lnTo>
                    <a:pt x="63" y="364"/>
                  </a:lnTo>
                  <a:lnTo>
                    <a:pt x="32" y="423"/>
                  </a:lnTo>
                  <a:lnTo>
                    <a:pt x="27" y="530"/>
                  </a:lnTo>
                  <a:lnTo>
                    <a:pt x="97" y="650"/>
                  </a:lnTo>
                  <a:lnTo>
                    <a:pt x="0" y="570"/>
                  </a:lnTo>
                  <a:lnTo>
                    <a:pt x="15" y="420"/>
                  </a:lnTo>
                  <a:lnTo>
                    <a:pt x="42" y="347"/>
                  </a:lnTo>
                  <a:lnTo>
                    <a:pt x="116" y="288"/>
                  </a:lnTo>
                  <a:lnTo>
                    <a:pt x="192" y="133"/>
                  </a:lnTo>
                  <a:lnTo>
                    <a:pt x="217" y="110"/>
                  </a:lnTo>
                  <a:lnTo>
                    <a:pt x="278" y="0"/>
                  </a:lnTo>
                  <a:lnTo>
                    <a:pt x="287" y="9"/>
                  </a:lnTo>
                  <a:lnTo>
                    <a:pt x="287" y="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3" name="Freeform 13"/>
            <p:cNvSpPr>
              <a:spLocks/>
            </p:cNvSpPr>
            <p:nvPr/>
          </p:nvSpPr>
          <p:spPr bwMode="auto">
            <a:xfrm>
              <a:off x="2825" y="1493"/>
              <a:ext cx="464" cy="457"/>
            </a:xfrm>
            <a:custGeom>
              <a:avLst/>
              <a:gdLst>
                <a:gd name="T0" fmla="*/ 927 w 927"/>
                <a:gd name="T1" fmla="*/ 0 h 914"/>
                <a:gd name="T2" fmla="*/ 893 w 927"/>
                <a:gd name="T3" fmla="*/ 98 h 914"/>
                <a:gd name="T4" fmla="*/ 870 w 927"/>
                <a:gd name="T5" fmla="*/ 161 h 914"/>
                <a:gd name="T6" fmla="*/ 760 w 927"/>
                <a:gd name="T7" fmla="*/ 285 h 914"/>
                <a:gd name="T8" fmla="*/ 825 w 927"/>
                <a:gd name="T9" fmla="*/ 161 h 914"/>
                <a:gd name="T10" fmla="*/ 828 w 927"/>
                <a:gd name="T11" fmla="*/ 58 h 914"/>
                <a:gd name="T12" fmla="*/ 623 w 927"/>
                <a:gd name="T13" fmla="*/ 58 h 914"/>
                <a:gd name="T14" fmla="*/ 568 w 927"/>
                <a:gd name="T15" fmla="*/ 87 h 914"/>
                <a:gd name="T16" fmla="*/ 469 w 927"/>
                <a:gd name="T17" fmla="*/ 361 h 914"/>
                <a:gd name="T18" fmla="*/ 462 w 927"/>
                <a:gd name="T19" fmla="*/ 503 h 914"/>
                <a:gd name="T20" fmla="*/ 481 w 927"/>
                <a:gd name="T21" fmla="*/ 623 h 914"/>
                <a:gd name="T22" fmla="*/ 549 w 927"/>
                <a:gd name="T23" fmla="*/ 539 h 914"/>
                <a:gd name="T24" fmla="*/ 602 w 927"/>
                <a:gd name="T25" fmla="*/ 389 h 914"/>
                <a:gd name="T26" fmla="*/ 663 w 927"/>
                <a:gd name="T27" fmla="*/ 304 h 914"/>
                <a:gd name="T28" fmla="*/ 591 w 927"/>
                <a:gd name="T29" fmla="*/ 560 h 914"/>
                <a:gd name="T30" fmla="*/ 492 w 927"/>
                <a:gd name="T31" fmla="*/ 748 h 914"/>
                <a:gd name="T32" fmla="*/ 389 w 927"/>
                <a:gd name="T33" fmla="*/ 853 h 914"/>
                <a:gd name="T34" fmla="*/ 308 w 927"/>
                <a:gd name="T35" fmla="*/ 914 h 914"/>
                <a:gd name="T36" fmla="*/ 327 w 927"/>
                <a:gd name="T37" fmla="*/ 743 h 914"/>
                <a:gd name="T38" fmla="*/ 119 w 927"/>
                <a:gd name="T39" fmla="*/ 817 h 914"/>
                <a:gd name="T40" fmla="*/ 34 w 927"/>
                <a:gd name="T41" fmla="*/ 768 h 914"/>
                <a:gd name="T42" fmla="*/ 85 w 927"/>
                <a:gd name="T43" fmla="*/ 750 h 914"/>
                <a:gd name="T44" fmla="*/ 194 w 927"/>
                <a:gd name="T45" fmla="*/ 665 h 914"/>
                <a:gd name="T46" fmla="*/ 247 w 927"/>
                <a:gd name="T47" fmla="*/ 572 h 914"/>
                <a:gd name="T48" fmla="*/ 102 w 927"/>
                <a:gd name="T49" fmla="*/ 663 h 914"/>
                <a:gd name="T50" fmla="*/ 0 w 927"/>
                <a:gd name="T51" fmla="*/ 697 h 914"/>
                <a:gd name="T52" fmla="*/ 22 w 927"/>
                <a:gd name="T53" fmla="*/ 617 h 914"/>
                <a:gd name="T54" fmla="*/ 97 w 927"/>
                <a:gd name="T55" fmla="*/ 576 h 914"/>
                <a:gd name="T56" fmla="*/ 195 w 927"/>
                <a:gd name="T57" fmla="*/ 444 h 914"/>
                <a:gd name="T58" fmla="*/ 239 w 927"/>
                <a:gd name="T59" fmla="*/ 347 h 914"/>
                <a:gd name="T60" fmla="*/ 161 w 927"/>
                <a:gd name="T61" fmla="*/ 406 h 914"/>
                <a:gd name="T62" fmla="*/ 207 w 927"/>
                <a:gd name="T63" fmla="*/ 304 h 914"/>
                <a:gd name="T64" fmla="*/ 264 w 927"/>
                <a:gd name="T65" fmla="*/ 273 h 914"/>
                <a:gd name="T66" fmla="*/ 308 w 927"/>
                <a:gd name="T67" fmla="*/ 161 h 914"/>
                <a:gd name="T68" fmla="*/ 367 w 927"/>
                <a:gd name="T69" fmla="*/ 155 h 914"/>
                <a:gd name="T70" fmla="*/ 372 w 927"/>
                <a:gd name="T71" fmla="*/ 176 h 914"/>
                <a:gd name="T72" fmla="*/ 330 w 927"/>
                <a:gd name="T73" fmla="*/ 247 h 914"/>
                <a:gd name="T74" fmla="*/ 313 w 927"/>
                <a:gd name="T75" fmla="*/ 389 h 914"/>
                <a:gd name="T76" fmla="*/ 395 w 927"/>
                <a:gd name="T77" fmla="*/ 296 h 914"/>
                <a:gd name="T78" fmla="*/ 475 w 927"/>
                <a:gd name="T79" fmla="*/ 205 h 914"/>
                <a:gd name="T80" fmla="*/ 562 w 927"/>
                <a:gd name="T81" fmla="*/ 36 h 914"/>
                <a:gd name="T82" fmla="*/ 737 w 927"/>
                <a:gd name="T83" fmla="*/ 1 h 914"/>
                <a:gd name="T84" fmla="*/ 927 w 927"/>
                <a:gd name="T85" fmla="*/ 0 h 914"/>
                <a:gd name="T86" fmla="*/ 927 w 927"/>
                <a:gd name="T87" fmla="*/ 0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27" h="914">
                  <a:moveTo>
                    <a:pt x="927" y="0"/>
                  </a:moveTo>
                  <a:lnTo>
                    <a:pt x="893" y="98"/>
                  </a:lnTo>
                  <a:lnTo>
                    <a:pt x="870" y="161"/>
                  </a:lnTo>
                  <a:lnTo>
                    <a:pt x="760" y="285"/>
                  </a:lnTo>
                  <a:lnTo>
                    <a:pt x="825" y="161"/>
                  </a:lnTo>
                  <a:lnTo>
                    <a:pt x="828" y="58"/>
                  </a:lnTo>
                  <a:lnTo>
                    <a:pt x="623" y="58"/>
                  </a:lnTo>
                  <a:lnTo>
                    <a:pt x="568" y="87"/>
                  </a:lnTo>
                  <a:lnTo>
                    <a:pt x="469" y="361"/>
                  </a:lnTo>
                  <a:lnTo>
                    <a:pt x="462" y="503"/>
                  </a:lnTo>
                  <a:lnTo>
                    <a:pt x="481" y="623"/>
                  </a:lnTo>
                  <a:lnTo>
                    <a:pt x="549" y="539"/>
                  </a:lnTo>
                  <a:lnTo>
                    <a:pt x="602" y="389"/>
                  </a:lnTo>
                  <a:lnTo>
                    <a:pt x="663" y="304"/>
                  </a:lnTo>
                  <a:lnTo>
                    <a:pt x="591" y="560"/>
                  </a:lnTo>
                  <a:lnTo>
                    <a:pt x="492" y="748"/>
                  </a:lnTo>
                  <a:lnTo>
                    <a:pt x="389" y="853"/>
                  </a:lnTo>
                  <a:lnTo>
                    <a:pt x="308" y="914"/>
                  </a:lnTo>
                  <a:lnTo>
                    <a:pt x="327" y="743"/>
                  </a:lnTo>
                  <a:lnTo>
                    <a:pt x="119" y="817"/>
                  </a:lnTo>
                  <a:lnTo>
                    <a:pt x="34" y="768"/>
                  </a:lnTo>
                  <a:lnTo>
                    <a:pt x="85" y="750"/>
                  </a:lnTo>
                  <a:lnTo>
                    <a:pt x="194" y="665"/>
                  </a:lnTo>
                  <a:lnTo>
                    <a:pt x="247" y="572"/>
                  </a:lnTo>
                  <a:lnTo>
                    <a:pt x="102" y="663"/>
                  </a:lnTo>
                  <a:lnTo>
                    <a:pt x="0" y="697"/>
                  </a:lnTo>
                  <a:lnTo>
                    <a:pt x="22" y="617"/>
                  </a:lnTo>
                  <a:lnTo>
                    <a:pt x="97" y="576"/>
                  </a:lnTo>
                  <a:lnTo>
                    <a:pt x="195" y="444"/>
                  </a:lnTo>
                  <a:lnTo>
                    <a:pt x="239" y="347"/>
                  </a:lnTo>
                  <a:lnTo>
                    <a:pt x="161" y="406"/>
                  </a:lnTo>
                  <a:lnTo>
                    <a:pt x="207" y="304"/>
                  </a:lnTo>
                  <a:lnTo>
                    <a:pt x="264" y="273"/>
                  </a:lnTo>
                  <a:lnTo>
                    <a:pt x="308" y="161"/>
                  </a:lnTo>
                  <a:lnTo>
                    <a:pt x="367" y="155"/>
                  </a:lnTo>
                  <a:lnTo>
                    <a:pt x="372" y="176"/>
                  </a:lnTo>
                  <a:lnTo>
                    <a:pt x="330" y="247"/>
                  </a:lnTo>
                  <a:lnTo>
                    <a:pt x="313" y="389"/>
                  </a:lnTo>
                  <a:lnTo>
                    <a:pt x="395" y="296"/>
                  </a:lnTo>
                  <a:lnTo>
                    <a:pt x="475" y="205"/>
                  </a:lnTo>
                  <a:lnTo>
                    <a:pt x="562" y="36"/>
                  </a:lnTo>
                  <a:lnTo>
                    <a:pt x="737" y="1"/>
                  </a:lnTo>
                  <a:lnTo>
                    <a:pt x="927" y="0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4" name="Freeform 14"/>
            <p:cNvSpPr>
              <a:spLocks/>
            </p:cNvSpPr>
            <p:nvPr/>
          </p:nvSpPr>
          <p:spPr bwMode="auto">
            <a:xfrm>
              <a:off x="3237" y="2741"/>
              <a:ext cx="403" cy="127"/>
            </a:xfrm>
            <a:custGeom>
              <a:avLst/>
              <a:gdLst>
                <a:gd name="T0" fmla="*/ 0 w 806"/>
                <a:gd name="T1" fmla="*/ 130 h 255"/>
                <a:gd name="T2" fmla="*/ 148 w 806"/>
                <a:gd name="T3" fmla="*/ 0 h 255"/>
                <a:gd name="T4" fmla="*/ 178 w 806"/>
                <a:gd name="T5" fmla="*/ 67 h 255"/>
                <a:gd name="T6" fmla="*/ 102 w 806"/>
                <a:gd name="T7" fmla="*/ 143 h 255"/>
                <a:gd name="T8" fmla="*/ 789 w 806"/>
                <a:gd name="T9" fmla="*/ 187 h 255"/>
                <a:gd name="T10" fmla="*/ 806 w 806"/>
                <a:gd name="T11" fmla="*/ 255 h 255"/>
                <a:gd name="T12" fmla="*/ 116 w 806"/>
                <a:gd name="T13" fmla="*/ 232 h 255"/>
                <a:gd name="T14" fmla="*/ 0 w 806"/>
                <a:gd name="T15" fmla="*/ 130 h 255"/>
                <a:gd name="T16" fmla="*/ 0 w 806"/>
                <a:gd name="T17" fmla="*/ 13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6" h="255">
                  <a:moveTo>
                    <a:pt x="0" y="130"/>
                  </a:moveTo>
                  <a:lnTo>
                    <a:pt x="148" y="0"/>
                  </a:lnTo>
                  <a:lnTo>
                    <a:pt x="178" y="67"/>
                  </a:lnTo>
                  <a:lnTo>
                    <a:pt x="102" y="143"/>
                  </a:lnTo>
                  <a:lnTo>
                    <a:pt x="789" y="187"/>
                  </a:lnTo>
                  <a:lnTo>
                    <a:pt x="806" y="255"/>
                  </a:lnTo>
                  <a:lnTo>
                    <a:pt x="116" y="232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5" name="Freeform 15"/>
            <p:cNvSpPr>
              <a:spLocks/>
            </p:cNvSpPr>
            <p:nvPr/>
          </p:nvSpPr>
          <p:spPr bwMode="auto">
            <a:xfrm>
              <a:off x="2866" y="2802"/>
              <a:ext cx="576" cy="278"/>
            </a:xfrm>
            <a:custGeom>
              <a:avLst/>
              <a:gdLst>
                <a:gd name="T0" fmla="*/ 2 w 1152"/>
                <a:gd name="T1" fmla="*/ 232 h 557"/>
                <a:gd name="T2" fmla="*/ 597 w 1152"/>
                <a:gd name="T3" fmla="*/ 0 h 557"/>
                <a:gd name="T4" fmla="*/ 749 w 1152"/>
                <a:gd name="T5" fmla="*/ 10 h 557"/>
                <a:gd name="T6" fmla="*/ 1031 w 1152"/>
                <a:gd name="T7" fmla="*/ 306 h 557"/>
                <a:gd name="T8" fmla="*/ 1042 w 1152"/>
                <a:gd name="T9" fmla="*/ 350 h 557"/>
                <a:gd name="T10" fmla="*/ 1118 w 1152"/>
                <a:gd name="T11" fmla="*/ 367 h 557"/>
                <a:gd name="T12" fmla="*/ 1152 w 1152"/>
                <a:gd name="T13" fmla="*/ 443 h 557"/>
                <a:gd name="T14" fmla="*/ 1141 w 1152"/>
                <a:gd name="T15" fmla="*/ 508 h 557"/>
                <a:gd name="T16" fmla="*/ 1107 w 1152"/>
                <a:gd name="T17" fmla="*/ 546 h 557"/>
                <a:gd name="T18" fmla="*/ 1038 w 1152"/>
                <a:gd name="T19" fmla="*/ 557 h 557"/>
                <a:gd name="T20" fmla="*/ 958 w 1152"/>
                <a:gd name="T21" fmla="*/ 348 h 557"/>
                <a:gd name="T22" fmla="*/ 708 w 1152"/>
                <a:gd name="T23" fmla="*/ 135 h 557"/>
                <a:gd name="T24" fmla="*/ 574 w 1152"/>
                <a:gd name="T25" fmla="*/ 135 h 557"/>
                <a:gd name="T26" fmla="*/ 0 w 1152"/>
                <a:gd name="T27" fmla="*/ 298 h 557"/>
                <a:gd name="T28" fmla="*/ 2 w 1152"/>
                <a:gd name="T29" fmla="*/ 232 h 557"/>
                <a:gd name="T30" fmla="*/ 2 w 1152"/>
                <a:gd name="T31" fmla="*/ 23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2" h="557">
                  <a:moveTo>
                    <a:pt x="2" y="232"/>
                  </a:moveTo>
                  <a:lnTo>
                    <a:pt x="597" y="0"/>
                  </a:lnTo>
                  <a:lnTo>
                    <a:pt x="749" y="10"/>
                  </a:lnTo>
                  <a:lnTo>
                    <a:pt x="1031" y="306"/>
                  </a:lnTo>
                  <a:lnTo>
                    <a:pt x="1042" y="350"/>
                  </a:lnTo>
                  <a:lnTo>
                    <a:pt x="1118" y="367"/>
                  </a:lnTo>
                  <a:lnTo>
                    <a:pt x="1152" y="443"/>
                  </a:lnTo>
                  <a:lnTo>
                    <a:pt x="1141" y="508"/>
                  </a:lnTo>
                  <a:lnTo>
                    <a:pt x="1107" y="546"/>
                  </a:lnTo>
                  <a:lnTo>
                    <a:pt x="1038" y="557"/>
                  </a:lnTo>
                  <a:lnTo>
                    <a:pt x="958" y="348"/>
                  </a:lnTo>
                  <a:lnTo>
                    <a:pt x="708" y="135"/>
                  </a:lnTo>
                  <a:lnTo>
                    <a:pt x="574" y="135"/>
                  </a:lnTo>
                  <a:lnTo>
                    <a:pt x="0" y="298"/>
                  </a:lnTo>
                  <a:lnTo>
                    <a:pt x="2" y="232"/>
                  </a:lnTo>
                  <a:lnTo>
                    <a:pt x="2" y="232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6" name="Freeform 16"/>
            <p:cNvSpPr>
              <a:spLocks/>
            </p:cNvSpPr>
            <p:nvPr/>
          </p:nvSpPr>
          <p:spPr bwMode="auto">
            <a:xfrm>
              <a:off x="2853" y="2781"/>
              <a:ext cx="314" cy="62"/>
            </a:xfrm>
            <a:custGeom>
              <a:avLst/>
              <a:gdLst>
                <a:gd name="T0" fmla="*/ 0 w 627"/>
                <a:gd name="T1" fmla="*/ 48 h 126"/>
                <a:gd name="T2" fmla="*/ 19 w 627"/>
                <a:gd name="T3" fmla="*/ 0 h 126"/>
                <a:gd name="T4" fmla="*/ 627 w 627"/>
                <a:gd name="T5" fmla="*/ 34 h 126"/>
                <a:gd name="T6" fmla="*/ 401 w 627"/>
                <a:gd name="T7" fmla="*/ 126 h 126"/>
                <a:gd name="T8" fmla="*/ 0 w 627"/>
                <a:gd name="T9" fmla="*/ 48 h 126"/>
                <a:gd name="T10" fmla="*/ 0 w 627"/>
                <a:gd name="T11" fmla="*/ 4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126">
                  <a:moveTo>
                    <a:pt x="0" y="48"/>
                  </a:moveTo>
                  <a:lnTo>
                    <a:pt x="19" y="0"/>
                  </a:lnTo>
                  <a:lnTo>
                    <a:pt x="627" y="34"/>
                  </a:lnTo>
                  <a:lnTo>
                    <a:pt x="401" y="12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7" name="Freeform 17"/>
            <p:cNvSpPr>
              <a:spLocks/>
            </p:cNvSpPr>
            <p:nvPr/>
          </p:nvSpPr>
          <p:spPr bwMode="auto">
            <a:xfrm>
              <a:off x="2776" y="2274"/>
              <a:ext cx="765" cy="236"/>
            </a:xfrm>
            <a:custGeom>
              <a:avLst/>
              <a:gdLst>
                <a:gd name="T0" fmla="*/ 0 w 1530"/>
                <a:gd name="T1" fmla="*/ 268 h 471"/>
                <a:gd name="T2" fmla="*/ 194 w 1530"/>
                <a:gd name="T3" fmla="*/ 160 h 471"/>
                <a:gd name="T4" fmla="*/ 429 w 1530"/>
                <a:gd name="T5" fmla="*/ 306 h 471"/>
                <a:gd name="T6" fmla="*/ 798 w 1530"/>
                <a:gd name="T7" fmla="*/ 308 h 471"/>
                <a:gd name="T8" fmla="*/ 922 w 1530"/>
                <a:gd name="T9" fmla="*/ 247 h 471"/>
                <a:gd name="T10" fmla="*/ 1110 w 1530"/>
                <a:gd name="T11" fmla="*/ 4 h 471"/>
                <a:gd name="T12" fmla="*/ 1243 w 1530"/>
                <a:gd name="T13" fmla="*/ 0 h 471"/>
                <a:gd name="T14" fmla="*/ 1391 w 1530"/>
                <a:gd name="T15" fmla="*/ 11 h 471"/>
                <a:gd name="T16" fmla="*/ 1502 w 1530"/>
                <a:gd name="T17" fmla="*/ 80 h 471"/>
                <a:gd name="T18" fmla="*/ 1530 w 1530"/>
                <a:gd name="T19" fmla="*/ 137 h 471"/>
                <a:gd name="T20" fmla="*/ 1530 w 1530"/>
                <a:gd name="T21" fmla="*/ 222 h 471"/>
                <a:gd name="T22" fmla="*/ 665 w 1530"/>
                <a:gd name="T23" fmla="*/ 471 h 471"/>
                <a:gd name="T24" fmla="*/ 367 w 1530"/>
                <a:gd name="T25" fmla="*/ 451 h 471"/>
                <a:gd name="T26" fmla="*/ 68 w 1530"/>
                <a:gd name="T27" fmla="*/ 350 h 471"/>
                <a:gd name="T28" fmla="*/ 0 w 1530"/>
                <a:gd name="T29" fmla="*/ 268 h 471"/>
                <a:gd name="T30" fmla="*/ 0 w 1530"/>
                <a:gd name="T31" fmla="*/ 26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0" h="471">
                  <a:moveTo>
                    <a:pt x="0" y="268"/>
                  </a:moveTo>
                  <a:lnTo>
                    <a:pt x="194" y="160"/>
                  </a:lnTo>
                  <a:lnTo>
                    <a:pt x="429" y="306"/>
                  </a:lnTo>
                  <a:lnTo>
                    <a:pt x="798" y="308"/>
                  </a:lnTo>
                  <a:lnTo>
                    <a:pt x="922" y="247"/>
                  </a:lnTo>
                  <a:lnTo>
                    <a:pt x="1110" y="4"/>
                  </a:lnTo>
                  <a:lnTo>
                    <a:pt x="1243" y="0"/>
                  </a:lnTo>
                  <a:lnTo>
                    <a:pt x="1391" y="11"/>
                  </a:lnTo>
                  <a:lnTo>
                    <a:pt x="1502" y="80"/>
                  </a:lnTo>
                  <a:lnTo>
                    <a:pt x="1530" y="137"/>
                  </a:lnTo>
                  <a:lnTo>
                    <a:pt x="1530" y="222"/>
                  </a:lnTo>
                  <a:lnTo>
                    <a:pt x="665" y="471"/>
                  </a:lnTo>
                  <a:lnTo>
                    <a:pt x="367" y="451"/>
                  </a:lnTo>
                  <a:lnTo>
                    <a:pt x="68" y="350"/>
                  </a:lnTo>
                  <a:lnTo>
                    <a:pt x="0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8" name="Freeform 18"/>
            <p:cNvSpPr>
              <a:spLocks/>
            </p:cNvSpPr>
            <p:nvPr/>
          </p:nvSpPr>
          <p:spPr bwMode="auto">
            <a:xfrm>
              <a:off x="3374" y="1863"/>
              <a:ext cx="230" cy="396"/>
            </a:xfrm>
            <a:custGeom>
              <a:avLst/>
              <a:gdLst>
                <a:gd name="T0" fmla="*/ 0 w 460"/>
                <a:gd name="T1" fmla="*/ 593 h 791"/>
                <a:gd name="T2" fmla="*/ 139 w 460"/>
                <a:gd name="T3" fmla="*/ 540 h 791"/>
                <a:gd name="T4" fmla="*/ 288 w 460"/>
                <a:gd name="T5" fmla="*/ 382 h 791"/>
                <a:gd name="T6" fmla="*/ 460 w 460"/>
                <a:gd name="T7" fmla="*/ 0 h 791"/>
                <a:gd name="T8" fmla="*/ 426 w 460"/>
                <a:gd name="T9" fmla="*/ 530 h 791"/>
                <a:gd name="T10" fmla="*/ 409 w 460"/>
                <a:gd name="T11" fmla="*/ 734 h 791"/>
                <a:gd name="T12" fmla="*/ 356 w 460"/>
                <a:gd name="T13" fmla="*/ 779 h 791"/>
                <a:gd name="T14" fmla="*/ 84 w 460"/>
                <a:gd name="T15" fmla="*/ 791 h 791"/>
                <a:gd name="T16" fmla="*/ 0 w 460"/>
                <a:gd name="T17" fmla="*/ 593 h 791"/>
                <a:gd name="T18" fmla="*/ 0 w 460"/>
                <a:gd name="T19" fmla="*/ 593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0" h="791">
                  <a:moveTo>
                    <a:pt x="0" y="593"/>
                  </a:moveTo>
                  <a:lnTo>
                    <a:pt x="139" y="540"/>
                  </a:lnTo>
                  <a:lnTo>
                    <a:pt x="288" y="382"/>
                  </a:lnTo>
                  <a:lnTo>
                    <a:pt x="460" y="0"/>
                  </a:lnTo>
                  <a:lnTo>
                    <a:pt x="426" y="530"/>
                  </a:lnTo>
                  <a:lnTo>
                    <a:pt x="409" y="734"/>
                  </a:lnTo>
                  <a:lnTo>
                    <a:pt x="356" y="779"/>
                  </a:lnTo>
                  <a:lnTo>
                    <a:pt x="84" y="791"/>
                  </a:lnTo>
                  <a:lnTo>
                    <a:pt x="0" y="593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9" name="Freeform 19"/>
            <p:cNvSpPr>
              <a:spLocks/>
            </p:cNvSpPr>
            <p:nvPr/>
          </p:nvSpPr>
          <p:spPr bwMode="auto">
            <a:xfrm>
              <a:off x="2790" y="2271"/>
              <a:ext cx="756" cy="237"/>
            </a:xfrm>
            <a:custGeom>
              <a:avLst/>
              <a:gdLst>
                <a:gd name="T0" fmla="*/ 0 w 1512"/>
                <a:gd name="T1" fmla="*/ 240 h 474"/>
                <a:gd name="T2" fmla="*/ 173 w 1512"/>
                <a:gd name="T3" fmla="*/ 164 h 474"/>
                <a:gd name="T4" fmla="*/ 187 w 1512"/>
                <a:gd name="T5" fmla="*/ 215 h 474"/>
                <a:gd name="T6" fmla="*/ 86 w 1512"/>
                <a:gd name="T7" fmla="*/ 282 h 474"/>
                <a:gd name="T8" fmla="*/ 122 w 1512"/>
                <a:gd name="T9" fmla="*/ 331 h 474"/>
                <a:gd name="T10" fmla="*/ 272 w 1512"/>
                <a:gd name="T11" fmla="*/ 384 h 474"/>
                <a:gd name="T12" fmla="*/ 483 w 1512"/>
                <a:gd name="T13" fmla="*/ 411 h 474"/>
                <a:gd name="T14" fmla="*/ 664 w 1512"/>
                <a:gd name="T15" fmla="*/ 401 h 474"/>
                <a:gd name="T16" fmla="*/ 1044 w 1512"/>
                <a:gd name="T17" fmla="*/ 297 h 474"/>
                <a:gd name="T18" fmla="*/ 1354 w 1512"/>
                <a:gd name="T19" fmla="*/ 221 h 474"/>
                <a:gd name="T20" fmla="*/ 1445 w 1512"/>
                <a:gd name="T21" fmla="*/ 204 h 474"/>
                <a:gd name="T22" fmla="*/ 1468 w 1512"/>
                <a:gd name="T23" fmla="*/ 149 h 474"/>
                <a:gd name="T24" fmla="*/ 1439 w 1512"/>
                <a:gd name="T25" fmla="*/ 97 h 474"/>
                <a:gd name="T26" fmla="*/ 1308 w 1512"/>
                <a:gd name="T27" fmla="*/ 46 h 474"/>
                <a:gd name="T28" fmla="*/ 1135 w 1512"/>
                <a:gd name="T29" fmla="*/ 63 h 474"/>
                <a:gd name="T30" fmla="*/ 1038 w 1512"/>
                <a:gd name="T31" fmla="*/ 130 h 474"/>
                <a:gd name="T32" fmla="*/ 884 w 1512"/>
                <a:gd name="T33" fmla="*/ 289 h 474"/>
                <a:gd name="T34" fmla="*/ 1084 w 1512"/>
                <a:gd name="T35" fmla="*/ 0 h 474"/>
                <a:gd name="T36" fmla="*/ 1301 w 1512"/>
                <a:gd name="T37" fmla="*/ 12 h 474"/>
                <a:gd name="T38" fmla="*/ 1432 w 1512"/>
                <a:gd name="T39" fmla="*/ 46 h 474"/>
                <a:gd name="T40" fmla="*/ 1489 w 1512"/>
                <a:gd name="T41" fmla="*/ 97 h 474"/>
                <a:gd name="T42" fmla="*/ 1512 w 1512"/>
                <a:gd name="T43" fmla="*/ 209 h 474"/>
                <a:gd name="T44" fmla="*/ 1331 w 1512"/>
                <a:gd name="T45" fmla="*/ 320 h 474"/>
                <a:gd name="T46" fmla="*/ 601 w 1512"/>
                <a:gd name="T47" fmla="*/ 474 h 474"/>
                <a:gd name="T48" fmla="*/ 289 w 1512"/>
                <a:gd name="T49" fmla="*/ 445 h 474"/>
                <a:gd name="T50" fmla="*/ 23 w 1512"/>
                <a:gd name="T51" fmla="*/ 342 h 474"/>
                <a:gd name="T52" fmla="*/ 0 w 1512"/>
                <a:gd name="T53" fmla="*/ 240 h 474"/>
                <a:gd name="T54" fmla="*/ 0 w 1512"/>
                <a:gd name="T55" fmla="*/ 24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12" h="474">
                  <a:moveTo>
                    <a:pt x="0" y="240"/>
                  </a:moveTo>
                  <a:lnTo>
                    <a:pt x="173" y="164"/>
                  </a:lnTo>
                  <a:lnTo>
                    <a:pt x="187" y="215"/>
                  </a:lnTo>
                  <a:lnTo>
                    <a:pt x="86" y="282"/>
                  </a:lnTo>
                  <a:lnTo>
                    <a:pt x="122" y="331"/>
                  </a:lnTo>
                  <a:lnTo>
                    <a:pt x="272" y="384"/>
                  </a:lnTo>
                  <a:lnTo>
                    <a:pt x="483" y="411"/>
                  </a:lnTo>
                  <a:lnTo>
                    <a:pt x="664" y="401"/>
                  </a:lnTo>
                  <a:lnTo>
                    <a:pt x="1044" y="297"/>
                  </a:lnTo>
                  <a:lnTo>
                    <a:pt x="1354" y="221"/>
                  </a:lnTo>
                  <a:lnTo>
                    <a:pt x="1445" y="204"/>
                  </a:lnTo>
                  <a:lnTo>
                    <a:pt x="1468" y="149"/>
                  </a:lnTo>
                  <a:lnTo>
                    <a:pt x="1439" y="97"/>
                  </a:lnTo>
                  <a:lnTo>
                    <a:pt x="1308" y="46"/>
                  </a:lnTo>
                  <a:lnTo>
                    <a:pt x="1135" y="63"/>
                  </a:lnTo>
                  <a:lnTo>
                    <a:pt x="1038" y="130"/>
                  </a:lnTo>
                  <a:lnTo>
                    <a:pt x="884" y="289"/>
                  </a:lnTo>
                  <a:lnTo>
                    <a:pt x="1084" y="0"/>
                  </a:lnTo>
                  <a:lnTo>
                    <a:pt x="1301" y="12"/>
                  </a:lnTo>
                  <a:lnTo>
                    <a:pt x="1432" y="46"/>
                  </a:lnTo>
                  <a:lnTo>
                    <a:pt x="1489" y="97"/>
                  </a:lnTo>
                  <a:lnTo>
                    <a:pt x="1512" y="209"/>
                  </a:lnTo>
                  <a:lnTo>
                    <a:pt x="1331" y="320"/>
                  </a:lnTo>
                  <a:lnTo>
                    <a:pt x="601" y="474"/>
                  </a:lnTo>
                  <a:lnTo>
                    <a:pt x="289" y="445"/>
                  </a:lnTo>
                  <a:lnTo>
                    <a:pt x="23" y="342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0" name="Freeform 20"/>
            <p:cNvSpPr>
              <a:spLocks/>
            </p:cNvSpPr>
            <p:nvPr/>
          </p:nvSpPr>
          <p:spPr bwMode="auto">
            <a:xfrm>
              <a:off x="3383" y="1886"/>
              <a:ext cx="211" cy="371"/>
            </a:xfrm>
            <a:custGeom>
              <a:avLst/>
              <a:gdLst>
                <a:gd name="T0" fmla="*/ 422 w 422"/>
                <a:gd name="T1" fmla="*/ 0 h 741"/>
                <a:gd name="T2" fmla="*/ 270 w 422"/>
                <a:gd name="T3" fmla="*/ 340 h 741"/>
                <a:gd name="T4" fmla="*/ 86 w 422"/>
                <a:gd name="T5" fmla="*/ 522 h 741"/>
                <a:gd name="T6" fmla="*/ 4 w 422"/>
                <a:gd name="T7" fmla="*/ 579 h 741"/>
                <a:gd name="T8" fmla="*/ 0 w 422"/>
                <a:gd name="T9" fmla="*/ 671 h 741"/>
                <a:gd name="T10" fmla="*/ 217 w 422"/>
                <a:gd name="T11" fmla="*/ 741 h 741"/>
                <a:gd name="T12" fmla="*/ 350 w 422"/>
                <a:gd name="T13" fmla="*/ 735 h 741"/>
                <a:gd name="T14" fmla="*/ 394 w 422"/>
                <a:gd name="T15" fmla="*/ 665 h 741"/>
                <a:gd name="T16" fmla="*/ 405 w 422"/>
                <a:gd name="T17" fmla="*/ 363 h 741"/>
                <a:gd name="T18" fmla="*/ 419 w 422"/>
                <a:gd name="T19" fmla="*/ 226 h 741"/>
                <a:gd name="T20" fmla="*/ 348 w 422"/>
                <a:gd name="T21" fmla="*/ 317 h 741"/>
                <a:gd name="T22" fmla="*/ 356 w 422"/>
                <a:gd name="T23" fmla="*/ 471 h 741"/>
                <a:gd name="T24" fmla="*/ 360 w 422"/>
                <a:gd name="T25" fmla="*/ 591 h 741"/>
                <a:gd name="T26" fmla="*/ 305 w 422"/>
                <a:gd name="T27" fmla="*/ 676 h 741"/>
                <a:gd name="T28" fmla="*/ 223 w 422"/>
                <a:gd name="T29" fmla="*/ 671 h 741"/>
                <a:gd name="T30" fmla="*/ 269 w 422"/>
                <a:gd name="T31" fmla="*/ 574 h 741"/>
                <a:gd name="T32" fmla="*/ 240 w 422"/>
                <a:gd name="T33" fmla="*/ 482 h 741"/>
                <a:gd name="T34" fmla="*/ 202 w 422"/>
                <a:gd name="T35" fmla="*/ 490 h 741"/>
                <a:gd name="T36" fmla="*/ 282 w 422"/>
                <a:gd name="T37" fmla="*/ 382 h 741"/>
                <a:gd name="T38" fmla="*/ 367 w 422"/>
                <a:gd name="T39" fmla="*/ 186 h 741"/>
                <a:gd name="T40" fmla="*/ 422 w 422"/>
                <a:gd name="T41" fmla="*/ 0 h 741"/>
                <a:gd name="T42" fmla="*/ 422 w 422"/>
                <a:gd name="T43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2" h="741">
                  <a:moveTo>
                    <a:pt x="422" y="0"/>
                  </a:moveTo>
                  <a:lnTo>
                    <a:pt x="270" y="340"/>
                  </a:lnTo>
                  <a:lnTo>
                    <a:pt x="86" y="522"/>
                  </a:lnTo>
                  <a:lnTo>
                    <a:pt x="4" y="579"/>
                  </a:lnTo>
                  <a:lnTo>
                    <a:pt x="0" y="671"/>
                  </a:lnTo>
                  <a:lnTo>
                    <a:pt x="217" y="741"/>
                  </a:lnTo>
                  <a:lnTo>
                    <a:pt x="350" y="735"/>
                  </a:lnTo>
                  <a:lnTo>
                    <a:pt x="394" y="665"/>
                  </a:lnTo>
                  <a:lnTo>
                    <a:pt x="405" y="363"/>
                  </a:lnTo>
                  <a:lnTo>
                    <a:pt x="419" y="226"/>
                  </a:lnTo>
                  <a:lnTo>
                    <a:pt x="348" y="317"/>
                  </a:lnTo>
                  <a:lnTo>
                    <a:pt x="356" y="471"/>
                  </a:lnTo>
                  <a:lnTo>
                    <a:pt x="360" y="591"/>
                  </a:lnTo>
                  <a:lnTo>
                    <a:pt x="305" y="676"/>
                  </a:lnTo>
                  <a:lnTo>
                    <a:pt x="223" y="671"/>
                  </a:lnTo>
                  <a:lnTo>
                    <a:pt x="269" y="574"/>
                  </a:lnTo>
                  <a:lnTo>
                    <a:pt x="240" y="482"/>
                  </a:lnTo>
                  <a:lnTo>
                    <a:pt x="202" y="490"/>
                  </a:lnTo>
                  <a:lnTo>
                    <a:pt x="282" y="382"/>
                  </a:lnTo>
                  <a:lnTo>
                    <a:pt x="367" y="186"/>
                  </a:lnTo>
                  <a:lnTo>
                    <a:pt x="422" y="0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1" name="Freeform 21"/>
            <p:cNvSpPr>
              <a:spLocks/>
            </p:cNvSpPr>
            <p:nvPr/>
          </p:nvSpPr>
          <p:spPr bwMode="auto">
            <a:xfrm>
              <a:off x="3274" y="1086"/>
              <a:ext cx="217" cy="139"/>
            </a:xfrm>
            <a:custGeom>
              <a:avLst/>
              <a:gdLst>
                <a:gd name="T0" fmla="*/ 0 w 433"/>
                <a:gd name="T1" fmla="*/ 144 h 278"/>
                <a:gd name="T2" fmla="*/ 44 w 433"/>
                <a:gd name="T3" fmla="*/ 49 h 278"/>
                <a:gd name="T4" fmla="*/ 186 w 433"/>
                <a:gd name="T5" fmla="*/ 0 h 278"/>
                <a:gd name="T6" fmla="*/ 338 w 433"/>
                <a:gd name="T7" fmla="*/ 42 h 278"/>
                <a:gd name="T8" fmla="*/ 390 w 433"/>
                <a:gd name="T9" fmla="*/ 70 h 278"/>
                <a:gd name="T10" fmla="*/ 433 w 433"/>
                <a:gd name="T11" fmla="*/ 158 h 278"/>
                <a:gd name="T12" fmla="*/ 236 w 433"/>
                <a:gd name="T13" fmla="*/ 278 h 278"/>
                <a:gd name="T14" fmla="*/ 141 w 433"/>
                <a:gd name="T15" fmla="*/ 241 h 278"/>
                <a:gd name="T16" fmla="*/ 104 w 433"/>
                <a:gd name="T17" fmla="*/ 192 h 278"/>
                <a:gd name="T18" fmla="*/ 99 w 433"/>
                <a:gd name="T19" fmla="*/ 133 h 278"/>
                <a:gd name="T20" fmla="*/ 30 w 433"/>
                <a:gd name="T21" fmla="*/ 148 h 278"/>
                <a:gd name="T22" fmla="*/ 0 w 433"/>
                <a:gd name="T23" fmla="*/ 144 h 278"/>
                <a:gd name="T24" fmla="*/ 0 w 433"/>
                <a:gd name="T25" fmla="*/ 14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3" h="278">
                  <a:moveTo>
                    <a:pt x="0" y="144"/>
                  </a:moveTo>
                  <a:lnTo>
                    <a:pt x="44" y="49"/>
                  </a:lnTo>
                  <a:lnTo>
                    <a:pt x="186" y="0"/>
                  </a:lnTo>
                  <a:lnTo>
                    <a:pt x="338" y="42"/>
                  </a:lnTo>
                  <a:lnTo>
                    <a:pt x="390" y="70"/>
                  </a:lnTo>
                  <a:lnTo>
                    <a:pt x="433" y="158"/>
                  </a:lnTo>
                  <a:lnTo>
                    <a:pt x="236" y="278"/>
                  </a:lnTo>
                  <a:lnTo>
                    <a:pt x="141" y="241"/>
                  </a:lnTo>
                  <a:lnTo>
                    <a:pt x="104" y="192"/>
                  </a:lnTo>
                  <a:lnTo>
                    <a:pt x="99" y="133"/>
                  </a:lnTo>
                  <a:lnTo>
                    <a:pt x="30" y="148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665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2" name="Freeform 22"/>
            <p:cNvSpPr>
              <a:spLocks/>
            </p:cNvSpPr>
            <p:nvPr/>
          </p:nvSpPr>
          <p:spPr bwMode="auto">
            <a:xfrm>
              <a:off x="2960" y="1527"/>
              <a:ext cx="357" cy="495"/>
            </a:xfrm>
            <a:custGeom>
              <a:avLst/>
              <a:gdLst>
                <a:gd name="T0" fmla="*/ 669 w 712"/>
                <a:gd name="T1" fmla="*/ 0 h 990"/>
                <a:gd name="T2" fmla="*/ 583 w 712"/>
                <a:gd name="T3" fmla="*/ 116 h 990"/>
                <a:gd name="T4" fmla="*/ 437 w 712"/>
                <a:gd name="T5" fmla="*/ 279 h 990"/>
                <a:gd name="T6" fmla="*/ 212 w 712"/>
                <a:gd name="T7" fmla="*/ 686 h 990"/>
                <a:gd name="T8" fmla="*/ 121 w 712"/>
                <a:gd name="T9" fmla="*/ 787 h 990"/>
                <a:gd name="T10" fmla="*/ 0 w 712"/>
                <a:gd name="T11" fmla="*/ 899 h 990"/>
                <a:gd name="T12" fmla="*/ 102 w 712"/>
                <a:gd name="T13" fmla="*/ 981 h 990"/>
                <a:gd name="T14" fmla="*/ 159 w 712"/>
                <a:gd name="T15" fmla="*/ 990 h 990"/>
                <a:gd name="T16" fmla="*/ 180 w 712"/>
                <a:gd name="T17" fmla="*/ 886 h 990"/>
                <a:gd name="T18" fmla="*/ 404 w 712"/>
                <a:gd name="T19" fmla="*/ 635 h 990"/>
                <a:gd name="T20" fmla="*/ 712 w 712"/>
                <a:gd name="T21" fmla="*/ 8 h 990"/>
                <a:gd name="T22" fmla="*/ 669 w 712"/>
                <a:gd name="T23" fmla="*/ 0 h 990"/>
                <a:gd name="T24" fmla="*/ 669 w 712"/>
                <a:gd name="T25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2" h="990">
                  <a:moveTo>
                    <a:pt x="669" y="0"/>
                  </a:moveTo>
                  <a:lnTo>
                    <a:pt x="583" y="116"/>
                  </a:lnTo>
                  <a:lnTo>
                    <a:pt x="437" y="279"/>
                  </a:lnTo>
                  <a:lnTo>
                    <a:pt x="212" y="686"/>
                  </a:lnTo>
                  <a:lnTo>
                    <a:pt x="121" y="787"/>
                  </a:lnTo>
                  <a:lnTo>
                    <a:pt x="0" y="899"/>
                  </a:lnTo>
                  <a:lnTo>
                    <a:pt x="102" y="981"/>
                  </a:lnTo>
                  <a:lnTo>
                    <a:pt x="159" y="990"/>
                  </a:lnTo>
                  <a:lnTo>
                    <a:pt x="180" y="886"/>
                  </a:lnTo>
                  <a:lnTo>
                    <a:pt x="404" y="635"/>
                  </a:lnTo>
                  <a:lnTo>
                    <a:pt x="712" y="8"/>
                  </a:lnTo>
                  <a:lnTo>
                    <a:pt x="669" y="0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3" name="Freeform 23"/>
            <p:cNvSpPr>
              <a:spLocks/>
            </p:cNvSpPr>
            <p:nvPr/>
          </p:nvSpPr>
          <p:spPr bwMode="auto">
            <a:xfrm>
              <a:off x="3304" y="1489"/>
              <a:ext cx="39" cy="47"/>
            </a:xfrm>
            <a:custGeom>
              <a:avLst/>
              <a:gdLst>
                <a:gd name="T0" fmla="*/ 15 w 78"/>
                <a:gd name="T1" fmla="*/ 21 h 93"/>
                <a:gd name="T2" fmla="*/ 40 w 78"/>
                <a:gd name="T3" fmla="*/ 0 h 93"/>
                <a:gd name="T4" fmla="*/ 68 w 78"/>
                <a:gd name="T5" fmla="*/ 11 h 93"/>
                <a:gd name="T6" fmla="*/ 78 w 78"/>
                <a:gd name="T7" fmla="*/ 53 h 93"/>
                <a:gd name="T8" fmla="*/ 15 w 78"/>
                <a:gd name="T9" fmla="*/ 93 h 93"/>
                <a:gd name="T10" fmla="*/ 0 w 78"/>
                <a:gd name="T11" fmla="*/ 68 h 93"/>
                <a:gd name="T12" fmla="*/ 15 w 78"/>
                <a:gd name="T13" fmla="*/ 21 h 93"/>
                <a:gd name="T14" fmla="*/ 15 w 78"/>
                <a:gd name="T15" fmla="*/ 2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93">
                  <a:moveTo>
                    <a:pt x="15" y="21"/>
                  </a:moveTo>
                  <a:lnTo>
                    <a:pt x="40" y="0"/>
                  </a:lnTo>
                  <a:lnTo>
                    <a:pt x="68" y="11"/>
                  </a:lnTo>
                  <a:lnTo>
                    <a:pt x="78" y="53"/>
                  </a:lnTo>
                  <a:lnTo>
                    <a:pt x="15" y="93"/>
                  </a:lnTo>
                  <a:lnTo>
                    <a:pt x="0" y="68"/>
                  </a:lnTo>
                  <a:lnTo>
                    <a:pt x="15" y="21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4" name="Freeform 24"/>
            <p:cNvSpPr>
              <a:spLocks/>
            </p:cNvSpPr>
            <p:nvPr/>
          </p:nvSpPr>
          <p:spPr bwMode="auto">
            <a:xfrm>
              <a:off x="3218" y="1150"/>
              <a:ext cx="268" cy="329"/>
            </a:xfrm>
            <a:custGeom>
              <a:avLst/>
              <a:gdLst>
                <a:gd name="T0" fmla="*/ 68 w 536"/>
                <a:gd name="T1" fmla="*/ 27 h 660"/>
                <a:gd name="T2" fmla="*/ 19 w 536"/>
                <a:gd name="T3" fmla="*/ 103 h 660"/>
                <a:gd name="T4" fmla="*/ 23 w 536"/>
                <a:gd name="T5" fmla="*/ 209 h 660"/>
                <a:gd name="T6" fmla="*/ 0 w 536"/>
                <a:gd name="T7" fmla="*/ 246 h 660"/>
                <a:gd name="T8" fmla="*/ 36 w 536"/>
                <a:gd name="T9" fmla="*/ 350 h 660"/>
                <a:gd name="T10" fmla="*/ 23 w 536"/>
                <a:gd name="T11" fmla="*/ 407 h 660"/>
                <a:gd name="T12" fmla="*/ 43 w 536"/>
                <a:gd name="T13" fmla="*/ 434 h 660"/>
                <a:gd name="T14" fmla="*/ 76 w 536"/>
                <a:gd name="T15" fmla="*/ 519 h 660"/>
                <a:gd name="T16" fmla="*/ 91 w 536"/>
                <a:gd name="T17" fmla="*/ 550 h 660"/>
                <a:gd name="T18" fmla="*/ 74 w 536"/>
                <a:gd name="T19" fmla="*/ 580 h 660"/>
                <a:gd name="T20" fmla="*/ 104 w 536"/>
                <a:gd name="T21" fmla="*/ 630 h 660"/>
                <a:gd name="T22" fmla="*/ 251 w 536"/>
                <a:gd name="T23" fmla="*/ 660 h 660"/>
                <a:gd name="T24" fmla="*/ 313 w 536"/>
                <a:gd name="T25" fmla="*/ 641 h 660"/>
                <a:gd name="T26" fmla="*/ 424 w 536"/>
                <a:gd name="T27" fmla="*/ 582 h 660"/>
                <a:gd name="T28" fmla="*/ 496 w 536"/>
                <a:gd name="T29" fmla="*/ 521 h 660"/>
                <a:gd name="T30" fmla="*/ 496 w 536"/>
                <a:gd name="T31" fmla="*/ 322 h 660"/>
                <a:gd name="T32" fmla="*/ 536 w 536"/>
                <a:gd name="T33" fmla="*/ 185 h 660"/>
                <a:gd name="T34" fmla="*/ 306 w 536"/>
                <a:gd name="T35" fmla="*/ 143 h 660"/>
                <a:gd name="T36" fmla="*/ 226 w 536"/>
                <a:gd name="T37" fmla="*/ 69 h 660"/>
                <a:gd name="T38" fmla="*/ 226 w 536"/>
                <a:gd name="T39" fmla="*/ 17 h 660"/>
                <a:gd name="T40" fmla="*/ 199 w 536"/>
                <a:gd name="T41" fmla="*/ 0 h 660"/>
                <a:gd name="T42" fmla="*/ 68 w 536"/>
                <a:gd name="T43" fmla="*/ 27 h 660"/>
                <a:gd name="T44" fmla="*/ 68 w 536"/>
                <a:gd name="T45" fmla="*/ 27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6" h="660">
                  <a:moveTo>
                    <a:pt x="68" y="27"/>
                  </a:moveTo>
                  <a:lnTo>
                    <a:pt x="19" y="103"/>
                  </a:lnTo>
                  <a:lnTo>
                    <a:pt x="23" y="209"/>
                  </a:lnTo>
                  <a:lnTo>
                    <a:pt x="0" y="246"/>
                  </a:lnTo>
                  <a:lnTo>
                    <a:pt x="36" y="350"/>
                  </a:lnTo>
                  <a:lnTo>
                    <a:pt x="23" y="407"/>
                  </a:lnTo>
                  <a:lnTo>
                    <a:pt x="43" y="434"/>
                  </a:lnTo>
                  <a:lnTo>
                    <a:pt x="76" y="519"/>
                  </a:lnTo>
                  <a:lnTo>
                    <a:pt x="91" y="550"/>
                  </a:lnTo>
                  <a:lnTo>
                    <a:pt x="74" y="580"/>
                  </a:lnTo>
                  <a:lnTo>
                    <a:pt x="104" y="630"/>
                  </a:lnTo>
                  <a:lnTo>
                    <a:pt x="251" y="660"/>
                  </a:lnTo>
                  <a:lnTo>
                    <a:pt x="313" y="641"/>
                  </a:lnTo>
                  <a:lnTo>
                    <a:pt x="424" y="582"/>
                  </a:lnTo>
                  <a:lnTo>
                    <a:pt x="496" y="521"/>
                  </a:lnTo>
                  <a:lnTo>
                    <a:pt x="496" y="322"/>
                  </a:lnTo>
                  <a:lnTo>
                    <a:pt x="536" y="185"/>
                  </a:lnTo>
                  <a:lnTo>
                    <a:pt x="306" y="143"/>
                  </a:lnTo>
                  <a:lnTo>
                    <a:pt x="226" y="69"/>
                  </a:lnTo>
                  <a:lnTo>
                    <a:pt x="226" y="17"/>
                  </a:lnTo>
                  <a:lnTo>
                    <a:pt x="199" y="0"/>
                  </a:lnTo>
                  <a:lnTo>
                    <a:pt x="68" y="27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5" name="Freeform 25"/>
            <p:cNvSpPr>
              <a:spLocks/>
            </p:cNvSpPr>
            <p:nvPr/>
          </p:nvSpPr>
          <p:spPr bwMode="auto">
            <a:xfrm>
              <a:off x="2879" y="1994"/>
              <a:ext cx="296" cy="203"/>
            </a:xfrm>
            <a:custGeom>
              <a:avLst/>
              <a:gdLst>
                <a:gd name="T0" fmla="*/ 0 w 593"/>
                <a:gd name="T1" fmla="*/ 84 h 407"/>
                <a:gd name="T2" fmla="*/ 177 w 593"/>
                <a:gd name="T3" fmla="*/ 0 h 407"/>
                <a:gd name="T4" fmla="*/ 337 w 593"/>
                <a:gd name="T5" fmla="*/ 74 h 407"/>
                <a:gd name="T6" fmla="*/ 481 w 593"/>
                <a:gd name="T7" fmla="*/ 61 h 407"/>
                <a:gd name="T8" fmla="*/ 508 w 593"/>
                <a:gd name="T9" fmla="*/ 71 h 407"/>
                <a:gd name="T10" fmla="*/ 540 w 593"/>
                <a:gd name="T11" fmla="*/ 78 h 407"/>
                <a:gd name="T12" fmla="*/ 565 w 593"/>
                <a:gd name="T13" fmla="*/ 112 h 407"/>
                <a:gd name="T14" fmla="*/ 593 w 593"/>
                <a:gd name="T15" fmla="*/ 192 h 407"/>
                <a:gd name="T16" fmla="*/ 565 w 593"/>
                <a:gd name="T17" fmla="*/ 247 h 407"/>
                <a:gd name="T18" fmla="*/ 428 w 593"/>
                <a:gd name="T19" fmla="*/ 289 h 407"/>
                <a:gd name="T20" fmla="*/ 399 w 593"/>
                <a:gd name="T21" fmla="*/ 301 h 407"/>
                <a:gd name="T22" fmla="*/ 318 w 593"/>
                <a:gd name="T23" fmla="*/ 405 h 407"/>
                <a:gd name="T24" fmla="*/ 287 w 593"/>
                <a:gd name="T25" fmla="*/ 407 h 407"/>
                <a:gd name="T26" fmla="*/ 0 w 593"/>
                <a:gd name="T27" fmla="*/ 84 h 407"/>
                <a:gd name="T28" fmla="*/ 0 w 593"/>
                <a:gd name="T29" fmla="*/ 84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3" h="407">
                  <a:moveTo>
                    <a:pt x="0" y="84"/>
                  </a:moveTo>
                  <a:lnTo>
                    <a:pt x="177" y="0"/>
                  </a:lnTo>
                  <a:lnTo>
                    <a:pt x="337" y="74"/>
                  </a:lnTo>
                  <a:lnTo>
                    <a:pt x="481" y="61"/>
                  </a:lnTo>
                  <a:lnTo>
                    <a:pt x="508" y="71"/>
                  </a:lnTo>
                  <a:lnTo>
                    <a:pt x="540" y="78"/>
                  </a:lnTo>
                  <a:lnTo>
                    <a:pt x="565" y="112"/>
                  </a:lnTo>
                  <a:lnTo>
                    <a:pt x="593" y="192"/>
                  </a:lnTo>
                  <a:lnTo>
                    <a:pt x="565" y="247"/>
                  </a:lnTo>
                  <a:lnTo>
                    <a:pt x="428" y="289"/>
                  </a:lnTo>
                  <a:lnTo>
                    <a:pt x="399" y="301"/>
                  </a:lnTo>
                  <a:lnTo>
                    <a:pt x="318" y="405"/>
                  </a:lnTo>
                  <a:lnTo>
                    <a:pt x="287" y="407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6" name="Freeform 26"/>
            <p:cNvSpPr>
              <a:spLocks/>
            </p:cNvSpPr>
            <p:nvPr/>
          </p:nvSpPr>
          <p:spPr bwMode="auto">
            <a:xfrm>
              <a:off x="2921" y="1321"/>
              <a:ext cx="190" cy="253"/>
            </a:xfrm>
            <a:custGeom>
              <a:avLst/>
              <a:gdLst>
                <a:gd name="T0" fmla="*/ 0 w 380"/>
                <a:gd name="T1" fmla="*/ 442 h 505"/>
                <a:gd name="T2" fmla="*/ 49 w 380"/>
                <a:gd name="T3" fmla="*/ 338 h 505"/>
                <a:gd name="T4" fmla="*/ 53 w 380"/>
                <a:gd name="T5" fmla="*/ 233 h 505"/>
                <a:gd name="T6" fmla="*/ 81 w 380"/>
                <a:gd name="T7" fmla="*/ 153 h 505"/>
                <a:gd name="T8" fmla="*/ 83 w 380"/>
                <a:gd name="T9" fmla="*/ 129 h 505"/>
                <a:gd name="T10" fmla="*/ 135 w 380"/>
                <a:gd name="T11" fmla="*/ 70 h 505"/>
                <a:gd name="T12" fmla="*/ 163 w 380"/>
                <a:gd name="T13" fmla="*/ 64 h 505"/>
                <a:gd name="T14" fmla="*/ 192 w 380"/>
                <a:gd name="T15" fmla="*/ 32 h 505"/>
                <a:gd name="T16" fmla="*/ 220 w 380"/>
                <a:gd name="T17" fmla="*/ 36 h 505"/>
                <a:gd name="T18" fmla="*/ 232 w 380"/>
                <a:gd name="T19" fmla="*/ 15 h 505"/>
                <a:gd name="T20" fmla="*/ 275 w 380"/>
                <a:gd name="T21" fmla="*/ 0 h 505"/>
                <a:gd name="T22" fmla="*/ 296 w 380"/>
                <a:gd name="T23" fmla="*/ 15 h 505"/>
                <a:gd name="T24" fmla="*/ 317 w 380"/>
                <a:gd name="T25" fmla="*/ 0 h 505"/>
                <a:gd name="T26" fmla="*/ 355 w 380"/>
                <a:gd name="T27" fmla="*/ 0 h 505"/>
                <a:gd name="T28" fmla="*/ 368 w 380"/>
                <a:gd name="T29" fmla="*/ 41 h 505"/>
                <a:gd name="T30" fmla="*/ 365 w 380"/>
                <a:gd name="T31" fmla="*/ 57 h 505"/>
                <a:gd name="T32" fmla="*/ 380 w 380"/>
                <a:gd name="T33" fmla="*/ 81 h 505"/>
                <a:gd name="T34" fmla="*/ 355 w 380"/>
                <a:gd name="T35" fmla="*/ 131 h 505"/>
                <a:gd name="T36" fmla="*/ 330 w 380"/>
                <a:gd name="T37" fmla="*/ 163 h 505"/>
                <a:gd name="T38" fmla="*/ 317 w 380"/>
                <a:gd name="T39" fmla="*/ 273 h 505"/>
                <a:gd name="T40" fmla="*/ 266 w 380"/>
                <a:gd name="T41" fmla="*/ 355 h 505"/>
                <a:gd name="T42" fmla="*/ 213 w 380"/>
                <a:gd name="T43" fmla="*/ 383 h 505"/>
                <a:gd name="T44" fmla="*/ 163 w 380"/>
                <a:gd name="T45" fmla="*/ 505 h 505"/>
                <a:gd name="T46" fmla="*/ 41 w 380"/>
                <a:gd name="T47" fmla="*/ 484 h 505"/>
                <a:gd name="T48" fmla="*/ 0 w 380"/>
                <a:gd name="T49" fmla="*/ 442 h 505"/>
                <a:gd name="T50" fmla="*/ 0 w 380"/>
                <a:gd name="T51" fmla="*/ 442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0" h="505">
                  <a:moveTo>
                    <a:pt x="0" y="442"/>
                  </a:moveTo>
                  <a:lnTo>
                    <a:pt x="49" y="338"/>
                  </a:lnTo>
                  <a:lnTo>
                    <a:pt x="53" y="233"/>
                  </a:lnTo>
                  <a:lnTo>
                    <a:pt x="81" y="153"/>
                  </a:lnTo>
                  <a:lnTo>
                    <a:pt x="83" y="129"/>
                  </a:lnTo>
                  <a:lnTo>
                    <a:pt x="135" y="70"/>
                  </a:lnTo>
                  <a:lnTo>
                    <a:pt x="163" y="64"/>
                  </a:lnTo>
                  <a:lnTo>
                    <a:pt x="192" y="32"/>
                  </a:lnTo>
                  <a:lnTo>
                    <a:pt x="220" y="36"/>
                  </a:lnTo>
                  <a:lnTo>
                    <a:pt x="232" y="15"/>
                  </a:lnTo>
                  <a:lnTo>
                    <a:pt x="275" y="0"/>
                  </a:lnTo>
                  <a:lnTo>
                    <a:pt x="296" y="15"/>
                  </a:lnTo>
                  <a:lnTo>
                    <a:pt x="317" y="0"/>
                  </a:lnTo>
                  <a:lnTo>
                    <a:pt x="355" y="0"/>
                  </a:lnTo>
                  <a:lnTo>
                    <a:pt x="368" y="41"/>
                  </a:lnTo>
                  <a:lnTo>
                    <a:pt x="365" y="57"/>
                  </a:lnTo>
                  <a:lnTo>
                    <a:pt x="380" y="81"/>
                  </a:lnTo>
                  <a:lnTo>
                    <a:pt x="355" y="131"/>
                  </a:lnTo>
                  <a:lnTo>
                    <a:pt x="330" y="163"/>
                  </a:lnTo>
                  <a:lnTo>
                    <a:pt x="317" y="273"/>
                  </a:lnTo>
                  <a:lnTo>
                    <a:pt x="266" y="355"/>
                  </a:lnTo>
                  <a:lnTo>
                    <a:pt x="213" y="383"/>
                  </a:lnTo>
                  <a:lnTo>
                    <a:pt x="163" y="505"/>
                  </a:lnTo>
                  <a:lnTo>
                    <a:pt x="41" y="484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7" name="Freeform 27"/>
            <p:cNvSpPr>
              <a:spLocks/>
            </p:cNvSpPr>
            <p:nvPr/>
          </p:nvSpPr>
          <p:spPr bwMode="auto">
            <a:xfrm>
              <a:off x="2291" y="2033"/>
              <a:ext cx="1057" cy="944"/>
            </a:xfrm>
            <a:custGeom>
              <a:avLst/>
              <a:gdLst>
                <a:gd name="T0" fmla="*/ 434 w 2114"/>
                <a:gd name="T1" fmla="*/ 114 h 1890"/>
                <a:gd name="T2" fmla="*/ 523 w 2114"/>
                <a:gd name="T3" fmla="*/ 80 h 1890"/>
                <a:gd name="T4" fmla="*/ 751 w 2114"/>
                <a:gd name="T5" fmla="*/ 99 h 1890"/>
                <a:gd name="T6" fmla="*/ 1202 w 2114"/>
                <a:gd name="T7" fmla="*/ 4 h 1890"/>
                <a:gd name="T8" fmla="*/ 1225 w 2114"/>
                <a:gd name="T9" fmla="*/ 31 h 1890"/>
                <a:gd name="T10" fmla="*/ 1257 w 2114"/>
                <a:gd name="T11" fmla="*/ 31 h 1890"/>
                <a:gd name="T12" fmla="*/ 1331 w 2114"/>
                <a:gd name="T13" fmla="*/ 0 h 1890"/>
                <a:gd name="T14" fmla="*/ 1356 w 2114"/>
                <a:gd name="T15" fmla="*/ 10 h 1890"/>
                <a:gd name="T16" fmla="*/ 1304 w 2114"/>
                <a:gd name="T17" fmla="*/ 52 h 1890"/>
                <a:gd name="T18" fmla="*/ 1304 w 2114"/>
                <a:gd name="T19" fmla="*/ 84 h 1890"/>
                <a:gd name="T20" fmla="*/ 1327 w 2114"/>
                <a:gd name="T21" fmla="*/ 105 h 1890"/>
                <a:gd name="T22" fmla="*/ 1361 w 2114"/>
                <a:gd name="T23" fmla="*/ 95 h 1890"/>
                <a:gd name="T24" fmla="*/ 1434 w 2114"/>
                <a:gd name="T25" fmla="*/ 50 h 1890"/>
                <a:gd name="T26" fmla="*/ 1460 w 2114"/>
                <a:gd name="T27" fmla="*/ 84 h 1890"/>
                <a:gd name="T28" fmla="*/ 1382 w 2114"/>
                <a:gd name="T29" fmla="*/ 188 h 1890"/>
                <a:gd name="T30" fmla="*/ 1378 w 2114"/>
                <a:gd name="T31" fmla="*/ 217 h 1890"/>
                <a:gd name="T32" fmla="*/ 1415 w 2114"/>
                <a:gd name="T33" fmla="*/ 236 h 1890"/>
                <a:gd name="T34" fmla="*/ 1513 w 2114"/>
                <a:gd name="T35" fmla="*/ 137 h 1890"/>
                <a:gd name="T36" fmla="*/ 1532 w 2114"/>
                <a:gd name="T37" fmla="*/ 158 h 1890"/>
                <a:gd name="T38" fmla="*/ 1449 w 2114"/>
                <a:gd name="T39" fmla="*/ 293 h 1890"/>
                <a:gd name="T40" fmla="*/ 1458 w 2114"/>
                <a:gd name="T41" fmla="*/ 320 h 1890"/>
                <a:gd name="T42" fmla="*/ 1487 w 2114"/>
                <a:gd name="T43" fmla="*/ 323 h 1890"/>
                <a:gd name="T44" fmla="*/ 1586 w 2114"/>
                <a:gd name="T45" fmla="*/ 206 h 1890"/>
                <a:gd name="T46" fmla="*/ 1692 w 2114"/>
                <a:gd name="T47" fmla="*/ 215 h 1890"/>
                <a:gd name="T48" fmla="*/ 1818 w 2114"/>
                <a:gd name="T49" fmla="*/ 181 h 1890"/>
                <a:gd name="T50" fmla="*/ 1960 w 2114"/>
                <a:gd name="T51" fmla="*/ 164 h 1890"/>
                <a:gd name="T52" fmla="*/ 2114 w 2114"/>
                <a:gd name="T53" fmla="*/ 259 h 1890"/>
                <a:gd name="T54" fmla="*/ 2074 w 2114"/>
                <a:gd name="T55" fmla="*/ 472 h 1890"/>
                <a:gd name="T56" fmla="*/ 1968 w 2114"/>
                <a:gd name="T57" fmla="*/ 656 h 1890"/>
                <a:gd name="T58" fmla="*/ 1833 w 2114"/>
                <a:gd name="T59" fmla="*/ 800 h 1890"/>
                <a:gd name="T60" fmla="*/ 1413 w 2114"/>
                <a:gd name="T61" fmla="*/ 787 h 1890"/>
                <a:gd name="T62" fmla="*/ 1118 w 2114"/>
                <a:gd name="T63" fmla="*/ 639 h 1890"/>
                <a:gd name="T64" fmla="*/ 981 w 2114"/>
                <a:gd name="T65" fmla="*/ 743 h 1890"/>
                <a:gd name="T66" fmla="*/ 662 w 2114"/>
                <a:gd name="T67" fmla="*/ 766 h 1890"/>
                <a:gd name="T68" fmla="*/ 601 w 2114"/>
                <a:gd name="T69" fmla="*/ 814 h 1890"/>
                <a:gd name="T70" fmla="*/ 538 w 2114"/>
                <a:gd name="T71" fmla="*/ 1386 h 1890"/>
                <a:gd name="T72" fmla="*/ 430 w 2114"/>
                <a:gd name="T73" fmla="*/ 1890 h 1890"/>
                <a:gd name="T74" fmla="*/ 0 w 2114"/>
                <a:gd name="T75" fmla="*/ 1698 h 1890"/>
                <a:gd name="T76" fmla="*/ 88 w 2114"/>
                <a:gd name="T77" fmla="*/ 1346 h 1890"/>
                <a:gd name="T78" fmla="*/ 227 w 2114"/>
                <a:gd name="T79" fmla="*/ 489 h 1890"/>
                <a:gd name="T80" fmla="*/ 236 w 2114"/>
                <a:gd name="T81" fmla="*/ 371 h 1890"/>
                <a:gd name="T82" fmla="*/ 312 w 2114"/>
                <a:gd name="T83" fmla="*/ 249 h 1890"/>
                <a:gd name="T84" fmla="*/ 434 w 2114"/>
                <a:gd name="T85" fmla="*/ 114 h 1890"/>
                <a:gd name="T86" fmla="*/ 434 w 2114"/>
                <a:gd name="T87" fmla="*/ 114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14" h="1890">
                  <a:moveTo>
                    <a:pt x="434" y="114"/>
                  </a:moveTo>
                  <a:lnTo>
                    <a:pt x="523" y="80"/>
                  </a:lnTo>
                  <a:lnTo>
                    <a:pt x="751" y="99"/>
                  </a:lnTo>
                  <a:lnTo>
                    <a:pt x="1202" y="4"/>
                  </a:lnTo>
                  <a:lnTo>
                    <a:pt x="1225" y="31"/>
                  </a:lnTo>
                  <a:lnTo>
                    <a:pt x="1257" y="31"/>
                  </a:lnTo>
                  <a:lnTo>
                    <a:pt x="1331" y="0"/>
                  </a:lnTo>
                  <a:lnTo>
                    <a:pt x="1356" y="10"/>
                  </a:lnTo>
                  <a:lnTo>
                    <a:pt x="1304" y="52"/>
                  </a:lnTo>
                  <a:lnTo>
                    <a:pt x="1304" y="84"/>
                  </a:lnTo>
                  <a:lnTo>
                    <a:pt x="1327" y="105"/>
                  </a:lnTo>
                  <a:lnTo>
                    <a:pt x="1361" y="95"/>
                  </a:lnTo>
                  <a:lnTo>
                    <a:pt x="1434" y="50"/>
                  </a:lnTo>
                  <a:lnTo>
                    <a:pt x="1460" y="84"/>
                  </a:lnTo>
                  <a:lnTo>
                    <a:pt x="1382" y="188"/>
                  </a:lnTo>
                  <a:lnTo>
                    <a:pt x="1378" y="217"/>
                  </a:lnTo>
                  <a:lnTo>
                    <a:pt x="1415" y="236"/>
                  </a:lnTo>
                  <a:lnTo>
                    <a:pt x="1513" y="137"/>
                  </a:lnTo>
                  <a:lnTo>
                    <a:pt x="1532" y="158"/>
                  </a:lnTo>
                  <a:lnTo>
                    <a:pt x="1449" y="293"/>
                  </a:lnTo>
                  <a:lnTo>
                    <a:pt x="1458" y="320"/>
                  </a:lnTo>
                  <a:lnTo>
                    <a:pt x="1487" y="323"/>
                  </a:lnTo>
                  <a:lnTo>
                    <a:pt x="1586" y="206"/>
                  </a:lnTo>
                  <a:lnTo>
                    <a:pt x="1692" y="215"/>
                  </a:lnTo>
                  <a:lnTo>
                    <a:pt x="1818" y="181"/>
                  </a:lnTo>
                  <a:lnTo>
                    <a:pt x="1960" y="164"/>
                  </a:lnTo>
                  <a:lnTo>
                    <a:pt x="2114" y="259"/>
                  </a:lnTo>
                  <a:lnTo>
                    <a:pt x="2074" y="472"/>
                  </a:lnTo>
                  <a:lnTo>
                    <a:pt x="1968" y="656"/>
                  </a:lnTo>
                  <a:lnTo>
                    <a:pt x="1833" y="800"/>
                  </a:lnTo>
                  <a:lnTo>
                    <a:pt x="1413" y="787"/>
                  </a:lnTo>
                  <a:lnTo>
                    <a:pt x="1118" y="639"/>
                  </a:lnTo>
                  <a:lnTo>
                    <a:pt x="981" y="743"/>
                  </a:lnTo>
                  <a:lnTo>
                    <a:pt x="662" y="766"/>
                  </a:lnTo>
                  <a:lnTo>
                    <a:pt x="601" y="814"/>
                  </a:lnTo>
                  <a:lnTo>
                    <a:pt x="538" y="1386"/>
                  </a:lnTo>
                  <a:lnTo>
                    <a:pt x="430" y="1890"/>
                  </a:lnTo>
                  <a:lnTo>
                    <a:pt x="0" y="1698"/>
                  </a:lnTo>
                  <a:lnTo>
                    <a:pt x="88" y="1346"/>
                  </a:lnTo>
                  <a:lnTo>
                    <a:pt x="227" y="489"/>
                  </a:lnTo>
                  <a:lnTo>
                    <a:pt x="236" y="371"/>
                  </a:lnTo>
                  <a:lnTo>
                    <a:pt x="312" y="249"/>
                  </a:lnTo>
                  <a:lnTo>
                    <a:pt x="434" y="114"/>
                  </a:lnTo>
                  <a:lnTo>
                    <a:pt x="434" y="114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8" name="Freeform 28"/>
            <p:cNvSpPr>
              <a:spLocks/>
            </p:cNvSpPr>
            <p:nvPr/>
          </p:nvSpPr>
          <p:spPr bwMode="auto">
            <a:xfrm>
              <a:off x="3050" y="2117"/>
              <a:ext cx="273" cy="91"/>
            </a:xfrm>
            <a:custGeom>
              <a:avLst/>
              <a:gdLst>
                <a:gd name="T0" fmla="*/ 0 w 548"/>
                <a:gd name="T1" fmla="*/ 130 h 183"/>
                <a:gd name="T2" fmla="*/ 78 w 548"/>
                <a:gd name="T3" fmla="*/ 78 h 183"/>
                <a:gd name="T4" fmla="*/ 139 w 548"/>
                <a:gd name="T5" fmla="*/ 84 h 183"/>
                <a:gd name="T6" fmla="*/ 259 w 548"/>
                <a:gd name="T7" fmla="*/ 179 h 183"/>
                <a:gd name="T8" fmla="*/ 263 w 548"/>
                <a:gd name="T9" fmla="*/ 84 h 183"/>
                <a:gd name="T10" fmla="*/ 304 w 548"/>
                <a:gd name="T11" fmla="*/ 88 h 183"/>
                <a:gd name="T12" fmla="*/ 392 w 548"/>
                <a:gd name="T13" fmla="*/ 183 h 183"/>
                <a:gd name="T14" fmla="*/ 447 w 548"/>
                <a:gd name="T15" fmla="*/ 130 h 183"/>
                <a:gd name="T16" fmla="*/ 447 w 548"/>
                <a:gd name="T17" fmla="*/ 94 h 183"/>
                <a:gd name="T18" fmla="*/ 510 w 548"/>
                <a:gd name="T19" fmla="*/ 156 h 183"/>
                <a:gd name="T20" fmla="*/ 548 w 548"/>
                <a:gd name="T21" fmla="*/ 57 h 183"/>
                <a:gd name="T22" fmla="*/ 470 w 548"/>
                <a:gd name="T23" fmla="*/ 0 h 183"/>
                <a:gd name="T24" fmla="*/ 259 w 548"/>
                <a:gd name="T25" fmla="*/ 12 h 183"/>
                <a:gd name="T26" fmla="*/ 185 w 548"/>
                <a:gd name="T27" fmla="*/ 50 h 183"/>
                <a:gd name="T28" fmla="*/ 69 w 548"/>
                <a:gd name="T29" fmla="*/ 37 h 183"/>
                <a:gd name="T30" fmla="*/ 0 w 548"/>
                <a:gd name="T31" fmla="*/ 130 h 183"/>
                <a:gd name="T32" fmla="*/ 0 w 548"/>
                <a:gd name="T33" fmla="*/ 13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8" h="183">
                  <a:moveTo>
                    <a:pt x="0" y="130"/>
                  </a:moveTo>
                  <a:lnTo>
                    <a:pt x="78" y="78"/>
                  </a:lnTo>
                  <a:lnTo>
                    <a:pt x="139" y="84"/>
                  </a:lnTo>
                  <a:lnTo>
                    <a:pt x="259" y="179"/>
                  </a:lnTo>
                  <a:lnTo>
                    <a:pt x="263" y="84"/>
                  </a:lnTo>
                  <a:lnTo>
                    <a:pt x="304" y="88"/>
                  </a:lnTo>
                  <a:lnTo>
                    <a:pt x="392" y="183"/>
                  </a:lnTo>
                  <a:lnTo>
                    <a:pt x="447" y="130"/>
                  </a:lnTo>
                  <a:lnTo>
                    <a:pt x="447" y="94"/>
                  </a:lnTo>
                  <a:lnTo>
                    <a:pt x="510" y="156"/>
                  </a:lnTo>
                  <a:lnTo>
                    <a:pt x="548" y="57"/>
                  </a:lnTo>
                  <a:lnTo>
                    <a:pt x="470" y="0"/>
                  </a:lnTo>
                  <a:lnTo>
                    <a:pt x="259" y="12"/>
                  </a:lnTo>
                  <a:lnTo>
                    <a:pt x="185" y="50"/>
                  </a:lnTo>
                  <a:lnTo>
                    <a:pt x="69" y="37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9" name="Freeform 29"/>
            <p:cNvSpPr>
              <a:spLocks/>
            </p:cNvSpPr>
            <p:nvPr/>
          </p:nvSpPr>
          <p:spPr bwMode="auto">
            <a:xfrm>
              <a:off x="3208" y="2210"/>
              <a:ext cx="113" cy="153"/>
            </a:xfrm>
            <a:custGeom>
              <a:avLst/>
              <a:gdLst>
                <a:gd name="T0" fmla="*/ 0 w 224"/>
                <a:gd name="T1" fmla="*/ 0 h 306"/>
                <a:gd name="T2" fmla="*/ 95 w 224"/>
                <a:gd name="T3" fmla="*/ 76 h 306"/>
                <a:gd name="T4" fmla="*/ 127 w 224"/>
                <a:gd name="T5" fmla="*/ 163 h 306"/>
                <a:gd name="T6" fmla="*/ 144 w 224"/>
                <a:gd name="T7" fmla="*/ 62 h 306"/>
                <a:gd name="T8" fmla="*/ 156 w 224"/>
                <a:gd name="T9" fmla="*/ 161 h 306"/>
                <a:gd name="T10" fmla="*/ 184 w 224"/>
                <a:gd name="T11" fmla="*/ 53 h 306"/>
                <a:gd name="T12" fmla="*/ 224 w 224"/>
                <a:gd name="T13" fmla="*/ 157 h 306"/>
                <a:gd name="T14" fmla="*/ 131 w 224"/>
                <a:gd name="T15" fmla="*/ 304 h 306"/>
                <a:gd name="T16" fmla="*/ 57 w 224"/>
                <a:gd name="T17" fmla="*/ 306 h 306"/>
                <a:gd name="T18" fmla="*/ 0 w 224"/>
                <a:gd name="T19" fmla="*/ 0 h 306"/>
                <a:gd name="T20" fmla="*/ 0 w 224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306">
                  <a:moveTo>
                    <a:pt x="0" y="0"/>
                  </a:moveTo>
                  <a:lnTo>
                    <a:pt x="95" y="76"/>
                  </a:lnTo>
                  <a:lnTo>
                    <a:pt x="127" y="163"/>
                  </a:lnTo>
                  <a:lnTo>
                    <a:pt x="144" y="62"/>
                  </a:lnTo>
                  <a:lnTo>
                    <a:pt x="156" y="161"/>
                  </a:lnTo>
                  <a:lnTo>
                    <a:pt x="184" y="53"/>
                  </a:lnTo>
                  <a:lnTo>
                    <a:pt x="224" y="157"/>
                  </a:lnTo>
                  <a:lnTo>
                    <a:pt x="131" y="304"/>
                  </a:lnTo>
                  <a:lnTo>
                    <a:pt x="57" y="30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0" name="Freeform 30"/>
            <p:cNvSpPr>
              <a:spLocks/>
            </p:cNvSpPr>
            <p:nvPr/>
          </p:nvSpPr>
          <p:spPr bwMode="auto">
            <a:xfrm>
              <a:off x="2164" y="3007"/>
              <a:ext cx="384" cy="222"/>
            </a:xfrm>
            <a:custGeom>
              <a:avLst/>
              <a:gdLst>
                <a:gd name="T0" fmla="*/ 0 w 768"/>
                <a:gd name="T1" fmla="*/ 389 h 444"/>
                <a:gd name="T2" fmla="*/ 13 w 768"/>
                <a:gd name="T3" fmla="*/ 346 h 444"/>
                <a:gd name="T4" fmla="*/ 85 w 768"/>
                <a:gd name="T5" fmla="*/ 287 h 444"/>
                <a:gd name="T6" fmla="*/ 292 w 768"/>
                <a:gd name="T7" fmla="*/ 169 h 444"/>
                <a:gd name="T8" fmla="*/ 351 w 768"/>
                <a:gd name="T9" fmla="*/ 100 h 444"/>
                <a:gd name="T10" fmla="*/ 707 w 768"/>
                <a:gd name="T11" fmla="*/ 0 h 444"/>
                <a:gd name="T12" fmla="*/ 739 w 768"/>
                <a:gd name="T13" fmla="*/ 20 h 444"/>
                <a:gd name="T14" fmla="*/ 758 w 768"/>
                <a:gd name="T15" fmla="*/ 176 h 444"/>
                <a:gd name="T16" fmla="*/ 768 w 768"/>
                <a:gd name="T17" fmla="*/ 270 h 444"/>
                <a:gd name="T18" fmla="*/ 488 w 768"/>
                <a:gd name="T19" fmla="*/ 298 h 444"/>
                <a:gd name="T20" fmla="*/ 330 w 768"/>
                <a:gd name="T21" fmla="*/ 408 h 444"/>
                <a:gd name="T22" fmla="*/ 178 w 768"/>
                <a:gd name="T23" fmla="*/ 444 h 444"/>
                <a:gd name="T24" fmla="*/ 22 w 768"/>
                <a:gd name="T25" fmla="*/ 437 h 444"/>
                <a:gd name="T26" fmla="*/ 0 w 768"/>
                <a:gd name="T27" fmla="*/ 389 h 444"/>
                <a:gd name="T28" fmla="*/ 0 w 768"/>
                <a:gd name="T29" fmla="*/ 38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8" h="444">
                  <a:moveTo>
                    <a:pt x="0" y="389"/>
                  </a:moveTo>
                  <a:lnTo>
                    <a:pt x="13" y="346"/>
                  </a:lnTo>
                  <a:lnTo>
                    <a:pt x="85" y="287"/>
                  </a:lnTo>
                  <a:lnTo>
                    <a:pt x="292" y="169"/>
                  </a:lnTo>
                  <a:lnTo>
                    <a:pt x="351" y="100"/>
                  </a:lnTo>
                  <a:lnTo>
                    <a:pt x="707" y="0"/>
                  </a:lnTo>
                  <a:lnTo>
                    <a:pt x="739" y="20"/>
                  </a:lnTo>
                  <a:lnTo>
                    <a:pt x="758" y="176"/>
                  </a:lnTo>
                  <a:lnTo>
                    <a:pt x="768" y="270"/>
                  </a:lnTo>
                  <a:lnTo>
                    <a:pt x="488" y="298"/>
                  </a:lnTo>
                  <a:lnTo>
                    <a:pt x="330" y="408"/>
                  </a:lnTo>
                  <a:lnTo>
                    <a:pt x="178" y="444"/>
                  </a:lnTo>
                  <a:lnTo>
                    <a:pt x="22" y="437"/>
                  </a:lnTo>
                  <a:lnTo>
                    <a:pt x="0" y="389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1" name="Freeform 31"/>
            <p:cNvSpPr>
              <a:spLocks/>
            </p:cNvSpPr>
            <p:nvPr/>
          </p:nvSpPr>
          <p:spPr bwMode="auto">
            <a:xfrm>
              <a:off x="2050" y="2065"/>
              <a:ext cx="322" cy="149"/>
            </a:xfrm>
            <a:custGeom>
              <a:avLst/>
              <a:gdLst>
                <a:gd name="T0" fmla="*/ 579 w 644"/>
                <a:gd name="T1" fmla="*/ 19 h 298"/>
                <a:gd name="T2" fmla="*/ 224 w 644"/>
                <a:gd name="T3" fmla="*/ 0 h 298"/>
                <a:gd name="T4" fmla="*/ 91 w 644"/>
                <a:gd name="T5" fmla="*/ 26 h 298"/>
                <a:gd name="T6" fmla="*/ 0 w 644"/>
                <a:gd name="T7" fmla="*/ 108 h 298"/>
                <a:gd name="T8" fmla="*/ 9 w 644"/>
                <a:gd name="T9" fmla="*/ 177 h 298"/>
                <a:gd name="T10" fmla="*/ 100 w 644"/>
                <a:gd name="T11" fmla="*/ 239 h 298"/>
                <a:gd name="T12" fmla="*/ 288 w 644"/>
                <a:gd name="T13" fmla="*/ 294 h 298"/>
                <a:gd name="T14" fmla="*/ 418 w 644"/>
                <a:gd name="T15" fmla="*/ 298 h 298"/>
                <a:gd name="T16" fmla="*/ 644 w 644"/>
                <a:gd name="T17" fmla="*/ 218 h 298"/>
                <a:gd name="T18" fmla="*/ 579 w 644"/>
                <a:gd name="T19" fmla="*/ 19 h 298"/>
                <a:gd name="T20" fmla="*/ 579 w 644"/>
                <a:gd name="T21" fmla="*/ 1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4" h="298">
                  <a:moveTo>
                    <a:pt x="579" y="19"/>
                  </a:moveTo>
                  <a:lnTo>
                    <a:pt x="224" y="0"/>
                  </a:lnTo>
                  <a:lnTo>
                    <a:pt x="91" y="26"/>
                  </a:lnTo>
                  <a:lnTo>
                    <a:pt x="0" y="108"/>
                  </a:lnTo>
                  <a:lnTo>
                    <a:pt x="9" y="177"/>
                  </a:lnTo>
                  <a:lnTo>
                    <a:pt x="100" y="239"/>
                  </a:lnTo>
                  <a:lnTo>
                    <a:pt x="288" y="294"/>
                  </a:lnTo>
                  <a:lnTo>
                    <a:pt x="418" y="298"/>
                  </a:lnTo>
                  <a:lnTo>
                    <a:pt x="644" y="218"/>
                  </a:lnTo>
                  <a:lnTo>
                    <a:pt x="579" y="19"/>
                  </a:lnTo>
                  <a:lnTo>
                    <a:pt x="579" y="19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2" name="Freeform 32"/>
            <p:cNvSpPr>
              <a:spLocks/>
            </p:cNvSpPr>
            <p:nvPr/>
          </p:nvSpPr>
          <p:spPr bwMode="auto">
            <a:xfrm>
              <a:off x="2400" y="2239"/>
              <a:ext cx="129" cy="390"/>
            </a:xfrm>
            <a:custGeom>
              <a:avLst/>
              <a:gdLst>
                <a:gd name="T0" fmla="*/ 114 w 257"/>
                <a:gd name="T1" fmla="*/ 0 h 781"/>
                <a:gd name="T2" fmla="*/ 74 w 257"/>
                <a:gd name="T3" fmla="*/ 80 h 781"/>
                <a:gd name="T4" fmla="*/ 51 w 257"/>
                <a:gd name="T5" fmla="*/ 384 h 781"/>
                <a:gd name="T6" fmla="*/ 0 w 257"/>
                <a:gd name="T7" fmla="*/ 781 h 781"/>
                <a:gd name="T8" fmla="*/ 144 w 257"/>
                <a:gd name="T9" fmla="*/ 330 h 781"/>
                <a:gd name="T10" fmla="*/ 179 w 257"/>
                <a:gd name="T11" fmla="*/ 277 h 781"/>
                <a:gd name="T12" fmla="*/ 257 w 257"/>
                <a:gd name="T13" fmla="*/ 275 h 781"/>
                <a:gd name="T14" fmla="*/ 179 w 257"/>
                <a:gd name="T15" fmla="*/ 169 h 781"/>
                <a:gd name="T16" fmla="*/ 114 w 257"/>
                <a:gd name="T17" fmla="*/ 0 h 781"/>
                <a:gd name="T18" fmla="*/ 114 w 257"/>
                <a:gd name="T19" fmla="*/ 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781">
                  <a:moveTo>
                    <a:pt x="114" y="0"/>
                  </a:moveTo>
                  <a:lnTo>
                    <a:pt x="74" y="80"/>
                  </a:lnTo>
                  <a:lnTo>
                    <a:pt x="51" y="384"/>
                  </a:lnTo>
                  <a:lnTo>
                    <a:pt x="0" y="781"/>
                  </a:lnTo>
                  <a:lnTo>
                    <a:pt x="144" y="330"/>
                  </a:lnTo>
                  <a:lnTo>
                    <a:pt x="179" y="277"/>
                  </a:lnTo>
                  <a:lnTo>
                    <a:pt x="257" y="275"/>
                  </a:lnTo>
                  <a:lnTo>
                    <a:pt x="179" y="169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3" name="Freeform 33"/>
            <p:cNvSpPr>
              <a:spLocks/>
            </p:cNvSpPr>
            <p:nvPr/>
          </p:nvSpPr>
          <p:spPr bwMode="auto">
            <a:xfrm>
              <a:off x="2475" y="2090"/>
              <a:ext cx="772" cy="886"/>
            </a:xfrm>
            <a:custGeom>
              <a:avLst/>
              <a:gdLst>
                <a:gd name="T0" fmla="*/ 99 w 1546"/>
                <a:gd name="T1" fmla="*/ 168 h 1774"/>
                <a:gd name="T2" fmla="*/ 38 w 1546"/>
                <a:gd name="T3" fmla="*/ 200 h 1774"/>
                <a:gd name="T4" fmla="*/ 17 w 1546"/>
                <a:gd name="T5" fmla="*/ 335 h 1774"/>
                <a:gd name="T6" fmla="*/ 116 w 1546"/>
                <a:gd name="T7" fmla="*/ 495 h 1774"/>
                <a:gd name="T8" fmla="*/ 190 w 1546"/>
                <a:gd name="T9" fmla="*/ 584 h 1774"/>
                <a:gd name="T10" fmla="*/ 116 w 1546"/>
                <a:gd name="T11" fmla="*/ 597 h 1774"/>
                <a:gd name="T12" fmla="*/ 143 w 1546"/>
                <a:gd name="T13" fmla="*/ 732 h 1774"/>
                <a:gd name="T14" fmla="*/ 101 w 1546"/>
                <a:gd name="T15" fmla="*/ 1067 h 1774"/>
                <a:gd name="T16" fmla="*/ 48 w 1546"/>
                <a:gd name="T17" fmla="*/ 1384 h 1774"/>
                <a:gd name="T18" fmla="*/ 0 w 1546"/>
                <a:gd name="T19" fmla="*/ 1755 h 1774"/>
                <a:gd name="T20" fmla="*/ 63 w 1546"/>
                <a:gd name="T21" fmla="*/ 1774 h 1774"/>
                <a:gd name="T22" fmla="*/ 167 w 1546"/>
                <a:gd name="T23" fmla="*/ 1264 h 1774"/>
                <a:gd name="T24" fmla="*/ 228 w 1546"/>
                <a:gd name="T25" fmla="*/ 702 h 1774"/>
                <a:gd name="T26" fmla="*/ 293 w 1546"/>
                <a:gd name="T27" fmla="*/ 645 h 1774"/>
                <a:gd name="T28" fmla="*/ 607 w 1546"/>
                <a:gd name="T29" fmla="*/ 609 h 1774"/>
                <a:gd name="T30" fmla="*/ 800 w 1546"/>
                <a:gd name="T31" fmla="*/ 519 h 1774"/>
                <a:gd name="T32" fmla="*/ 1038 w 1546"/>
                <a:gd name="T33" fmla="*/ 683 h 1774"/>
                <a:gd name="T34" fmla="*/ 1479 w 1546"/>
                <a:gd name="T35" fmla="*/ 679 h 1774"/>
                <a:gd name="T36" fmla="*/ 1546 w 1546"/>
                <a:gd name="T37" fmla="*/ 489 h 1774"/>
                <a:gd name="T38" fmla="*/ 1454 w 1546"/>
                <a:gd name="T39" fmla="*/ 462 h 1774"/>
                <a:gd name="T40" fmla="*/ 1390 w 1546"/>
                <a:gd name="T41" fmla="*/ 312 h 1774"/>
                <a:gd name="T42" fmla="*/ 1363 w 1546"/>
                <a:gd name="T43" fmla="*/ 399 h 1774"/>
                <a:gd name="T44" fmla="*/ 1306 w 1546"/>
                <a:gd name="T45" fmla="*/ 474 h 1774"/>
                <a:gd name="T46" fmla="*/ 1190 w 1546"/>
                <a:gd name="T47" fmla="*/ 500 h 1774"/>
                <a:gd name="T48" fmla="*/ 1086 w 1546"/>
                <a:gd name="T49" fmla="*/ 411 h 1774"/>
                <a:gd name="T50" fmla="*/ 846 w 1546"/>
                <a:gd name="T51" fmla="*/ 477 h 1774"/>
                <a:gd name="T52" fmla="*/ 1044 w 1546"/>
                <a:gd name="T53" fmla="*/ 369 h 1774"/>
                <a:gd name="T54" fmla="*/ 1050 w 1546"/>
                <a:gd name="T55" fmla="*/ 137 h 1774"/>
                <a:gd name="T56" fmla="*/ 962 w 1546"/>
                <a:gd name="T57" fmla="*/ 247 h 1774"/>
                <a:gd name="T58" fmla="*/ 954 w 1546"/>
                <a:gd name="T59" fmla="*/ 152 h 1774"/>
                <a:gd name="T60" fmla="*/ 882 w 1546"/>
                <a:gd name="T61" fmla="*/ 133 h 1774"/>
                <a:gd name="T62" fmla="*/ 658 w 1546"/>
                <a:gd name="T63" fmla="*/ 213 h 1774"/>
                <a:gd name="T64" fmla="*/ 599 w 1546"/>
                <a:gd name="T65" fmla="*/ 192 h 1774"/>
                <a:gd name="T66" fmla="*/ 702 w 1546"/>
                <a:gd name="T67" fmla="*/ 86 h 1774"/>
                <a:gd name="T68" fmla="*/ 551 w 1546"/>
                <a:gd name="T69" fmla="*/ 126 h 1774"/>
                <a:gd name="T70" fmla="*/ 785 w 1546"/>
                <a:gd name="T71" fmla="*/ 8 h 1774"/>
                <a:gd name="T72" fmla="*/ 660 w 1546"/>
                <a:gd name="T73" fmla="*/ 0 h 1774"/>
                <a:gd name="T74" fmla="*/ 367 w 1546"/>
                <a:gd name="T75" fmla="*/ 73 h 1774"/>
                <a:gd name="T76" fmla="*/ 99 w 1546"/>
                <a:gd name="T77" fmla="*/ 168 h 1774"/>
                <a:gd name="T78" fmla="*/ 99 w 1546"/>
                <a:gd name="T79" fmla="*/ 168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6" h="1774">
                  <a:moveTo>
                    <a:pt x="99" y="168"/>
                  </a:moveTo>
                  <a:lnTo>
                    <a:pt x="38" y="200"/>
                  </a:lnTo>
                  <a:lnTo>
                    <a:pt x="17" y="335"/>
                  </a:lnTo>
                  <a:lnTo>
                    <a:pt x="116" y="495"/>
                  </a:lnTo>
                  <a:lnTo>
                    <a:pt x="190" y="584"/>
                  </a:lnTo>
                  <a:lnTo>
                    <a:pt x="116" y="597"/>
                  </a:lnTo>
                  <a:lnTo>
                    <a:pt x="143" y="732"/>
                  </a:lnTo>
                  <a:lnTo>
                    <a:pt x="101" y="1067"/>
                  </a:lnTo>
                  <a:lnTo>
                    <a:pt x="48" y="1384"/>
                  </a:lnTo>
                  <a:lnTo>
                    <a:pt x="0" y="1755"/>
                  </a:lnTo>
                  <a:lnTo>
                    <a:pt x="63" y="1774"/>
                  </a:lnTo>
                  <a:lnTo>
                    <a:pt x="167" y="1264"/>
                  </a:lnTo>
                  <a:lnTo>
                    <a:pt x="228" y="702"/>
                  </a:lnTo>
                  <a:lnTo>
                    <a:pt x="293" y="645"/>
                  </a:lnTo>
                  <a:lnTo>
                    <a:pt x="607" y="609"/>
                  </a:lnTo>
                  <a:lnTo>
                    <a:pt x="800" y="519"/>
                  </a:lnTo>
                  <a:lnTo>
                    <a:pt x="1038" y="683"/>
                  </a:lnTo>
                  <a:lnTo>
                    <a:pt x="1479" y="679"/>
                  </a:lnTo>
                  <a:lnTo>
                    <a:pt x="1546" y="489"/>
                  </a:lnTo>
                  <a:lnTo>
                    <a:pt x="1454" y="462"/>
                  </a:lnTo>
                  <a:lnTo>
                    <a:pt x="1390" y="312"/>
                  </a:lnTo>
                  <a:lnTo>
                    <a:pt x="1363" y="399"/>
                  </a:lnTo>
                  <a:lnTo>
                    <a:pt x="1306" y="474"/>
                  </a:lnTo>
                  <a:lnTo>
                    <a:pt x="1190" y="500"/>
                  </a:lnTo>
                  <a:lnTo>
                    <a:pt x="1086" y="411"/>
                  </a:lnTo>
                  <a:lnTo>
                    <a:pt x="846" y="477"/>
                  </a:lnTo>
                  <a:lnTo>
                    <a:pt x="1044" y="369"/>
                  </a:lnTo>
                  <a:lnTo>
                    <a:pt x="1050" y="137"/>
                  </a:lnTo>
                  <a:lnTo>
                    <a:pt x="962" y="247"/>
                  </a:lnTo>
                  <a:lnTo>
                    <a:pt x="954" y="152"/>
                  </a:lnTo>
                  <a:lnTo>
                    <a:pt x="882" y="133"/>
                  </a:lnTo>
                  <a:lnTo>
                    <a:pt x="658" y="213"/>
                  </a:lnTo>
                  <a:lnTo>
                    <a:pt x="599" y="192"/>
                  </a:lnTo>
                  <a:lnTo>
                    <a:pt x="702" y="86"/>
                  </a:lnTo>
                  <a:lnTo>
                    <a:pt x="551" y="126"/>
                  </a:lnTo>
                  <a:lnTo>
                    <a:pt x="785" y="8"/>
                  </a:lnTo>
                  <a:lnTo>
                    <a:pt x="660" y="0"/>
                  </a:lnTo>
                  <a:lnTo>
                    <a:pt x="367" y="73"/>
                  </a:lnTo>
                  <a:lnTo>
                    <a:pt x="99" y="168"/>
                  </a:lnTo>
                  <a:lnTo>
                    <a:pt x="99" y="168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4" name="Freeform 34"/>
            <p:cNvSpPr>
              <a:spLocks/>
            </p:cNvSpPr>
            <p:nvPr/>
          </p:nvSpPr>
          <p:spPr bwMode="auto">
            <a:xfrm>
              <a:off x="2990" y="1353"/>
              <a:ext cx="19" cy="75"/>
            </a:xfrm>
            <a:custGeom>
              <a:avLst/>
              <a:gdLst>
                <a:gd name="T0" fmla="*/ 0 w 38"/>
                <a:gd name="T1" fmla="*/ 0 h 150"/>
                <a:gd name="T2" fmla="*/ 11 w 38"/>
                <a:gd name="T3" fmla="*/ 23 h 150"/>
                <a:gd name="T4" fmla="*/ 13 w 38"/>
                <a:gd name="T5" fmla="*/ 70 h 150"/>
                <a:gd name="T6" fmla="*/ 5 w 38"/>
                <a:gd name="T7" fmla="*/ 116 h 150"/>
                <a:gd name="T8" fmla="*/ 7 w 38"/>
                <a:gd name="T9" fmla="*/ 131 h 150"/>
                <a:gd name="T10" fmla="*/ 30 w 38"/>
                <a:gd name="T11" fmla="*/ 150 h 150"/>
                <a:gd name="T12" fmla="*/ 38 w 38"/>
                <a:gd name="T13" fmla="*/ 63 h 150"/>
                <a:gd name="T14" fmla="*/ 30 w 38"/>
                <a:gd name="T15" fmla="*/ 4 h 150"/>
                <a:gd name="T16" fmla="*/ 0 w 38"/>
                <a:gd name="T17" fmla="*/ 0 h 150"/>
                <a:gd name="T18" fmla="*/ 0 w 38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50">
                  <a:moveTo>
                    <a:pt x="0" y="0"/>
                  </a:moveTo>
                  <a:lnTo>
                    <a:pt x="11" y="23"/>
                  </a:lnTo>
                  <a:lnTo>
                    <a:pt x="13" y="70"/>
                  </a:lnTo>
                  <a:lnTo>
                    <a:pt x="5" y="116"/>
                  </a:lnTo>
                  <a:lnTo>
                    <a:pt x="7" y="131"/>
                  </a:lnTo>
                  <a:lnTo>
                    <a:pt x="30" y="150"/>
                  </a:lnTo>
                  <a:lnTo>
                    <a:pt x="38" y="63"/>
                  </a:lnTo>
                  <a:lnTo>
                    <a:pt x="3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5" name="Freeform 35"/>
            <p:cNvSpPr>
              <a:spLocks/>
            </p:cNvSpPr>
            <p:nvPr/>
          </p:nvSpPr>
          <p:spPr bwMode="auto">
            <a:xfrm>
              <a:off x="3015" y="1340"/>
              <a:ext cx="20" cy="97"/>
            </a:xfrm>
            <a:custGeom>
              <a:avLst/>
              <a:gdLst>
                <a:gd name="T0" fmla="*/ 6 w 40"/>
                <a:gd name="T1" fmla="*/ 0 h 193"/>
                <a:gd name="T2" fmla="*/ 15 w 40"/>
                <a:gd name="T3" fmla="*/ 49 h 193"/>
                <a:gd name="T4" fmla="*/ 15 w 40"/>
                <a:gd name="T5" fmla="*/ 119 h 193"/>
                <a:gd name="T6" fmla="*/ 0 w 40"/>
                <a:gd name="T7" fmla="*/ 157 h 193"/>
                <a:gd name="T8" fmla="*/ 19 w 40"/>
                <a:gd name="T9" fmla="*/ 165 h 193"/>
                <a:gd name="T10" fmla="*/ 26 w 40"/>
                <a:gd name="T11" fmla="*/ 193 h 193"/>
                <a:gd name="T12" fmla="*/ 40 w 40"/>
                <a:gd name="T13" fmla="*/ 117 h 193"/>
                <a:gd name="T14" fmla="*/ 40 w 40"/>
                <a:gd name="T15" fmla="*/ 30 h 193"/>
                <a:gd name="T16" fmla="*/ 26 w 40"/>
                <a:gd name="T17" fmla="*/ 3 h 193"/>
                <a:gd name="T18" fmla="*/ 6 w 40"/>
                <a:gd name="T19" fmla="*/ 0 h 193"/>
                <a:gd name="T20" fmla="*/ 6 w 40"/>
                <a:gd name="T2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193">
                  <a:moveTo>
                    <a:pt x="6" y="0"/>
                  </a:moveTo>
                  <a:lnTo>
                    <a:pt x="15" y="49"/>
                  </a:lnTo>
                  <a:lnTo>
                    <a:pt x="15" y="119"/>
                  </a:lnTo>
                  <a:lnTo>
                    <a:pt x="0" y="157"/>
                  </a:lnTo>
                  <a:lnTo>
                    <a:pt x="19" y="165"/>
                  </a:lnTo>
                  <a:lnTo>
                    <a:pt x="26" y="193"/>
                  </a:lnTo>
                  <a:lnTo>
                    <a:pt x="40" y="117"/>
                  </a:lnTo>
                  <a:lnTo>
                    <a:pt x="40" y="30"/>
                  </a:lnTo>
                  <a:lnTo>
                    <a:pt x="26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6" name="Freeform 36"/>
            <p:cNvSpPr>
              <a:spLocks/>
            </p:cNvSpPr>
            <p:nvPr/>
          </p:nvSpPr>
          <p:spPr bwMode="auto">
            <a:xfrm>
              <a:off x="3040" y="1323"/>
              <a:ext cx="28" cy="105"/>
            </a:xfrm>
            <a:custGeom>
              <a:avLst/>
              <a:gdLst>
                <a:gd name="T0" fmla="*/ 12 w 55"/>
                <a:gd name="T1" fmla="*/ 0 h 211"/>
                <a:gd name="T2" fmla="*/ 23 w 55"/>
                <a:gd name="T3" fmla="*/ 52 h 211"/>
                <a:gd name="T4" fmla="*/ 17 w 55"/>
                <a:gd name="T5" fmla="*/ 90 h 211"/>
                <a:gd name="T6" fmla="*/ 4 w 55"/>
                <a:gd name="T7" fmla="*/ 135 h 211"/>
                <a:gd name="T8" fmla="*/ 0 w 55"/>
                <a:gd name="T9" fmla="*/ 158 h 211"/>
                <a:gd name="T10" fmla="*/ 19 w 55"/>
                <a:gd name="T11" fmla="*/ 164 h 211"/>
                <a:gd name="T12" fmla="*/ 27 w 55"/>
                <a:gd name="T13" fmla="*/ 183 h 211"/>
                <a:gd name="T14" fmla="*/ 12 w 55"/>
                <a:gd name="T15" fmla="*/ 211 h 211"/>
                <a:gd name="T16" fmla="*/ 40 w 55"/>
                <a:gd name="T17" fmla="*/ 200 h 211"/>
                <a:gd name="T18" fmla="*/ 55 w 55"/>
                <a:gd name="T19" fmla="*/ 4 h 211"/>
                <a:gd name="T20" fmla="*/ 12 w 55"/>
                <a:gd name="T21" fmla="*/ 0 h 211"/>
                <a:gd name="T22" fmla="*/ 12 w 55"/>
                <a:gd name="T2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11">
                  <a:moveTo>
                    <a:pt x="12" y="0"/>
                  </a:moveTo>
                  <a:lnTo>
                    <a:pt x="23" y="52"/>
                  </a:lnTo>
                  <a:lnTo>
                    <a:pt x="17" y="90"/>
                  </a:lnTo>
                  <a:lnTo>
                    <a:pt x="4" y="135"/>
                  </a:lnTo>
                  <a:lnTo>
                    <a:pt x="0" y="158"/>
                  </a:lnTo>
                  <a:lnTo>
                    <a:pt x="19" y="164"/>
                  </a:lnTo>
                  <a:lnTo>
                    <a:pt x="27" y="183"/>
                  </a:lnTo>
                  <a:lnTo>
                    <a:pt x="12" y="211"/>
                  </a:lnTo>
                  <a:lnTo>
                    <a:pt x="40" y="200"/>
                  </a:lnTo>
                  <a:lnTo>
                    <a:pt x="55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7" name="Freeform 37"/>
            <p:cNvSpPr>
              <a:spLocks/>
            </p:cNvSpPr>
            <p:nvPr/>
          </p:nvSpPr>
          <p:spPr bwMode="auto">
            <a:xfrm>
              <a:off x="3063" y="1322"/>
              <a:ext cx="48" cy="89"/>
            </a:xfrm>
            <a:custGeom>
              <a:avLst/>
              <a:gdLst>
                <a:gd name="T0" fmla="*/ 19 w 97"/>
                <a:gd name="T1" fmla="*/ 69 h 179"/>
                <a:gd name="T2" fmla="*/ 32 w 97"/>
                <a:gd name="T3" fmla="*/ 78 h 179"/>
                <a:gd name="T4" fmla="*/ 32 w 97"/>
                <a:gd name="T5" fmla="*/ 95 h 179"/>
                <a:gd name="T6" fmla="*/ 7 w 97"/>
                <a:gd name="T7" fmla="*/ 130 h 179"/>
                <a:gd name="T8" fmla="*/ 0 w 97"/>
                <a:gd name="T9" fmla="*/ 179 h 179"/>
                <a:gd name="T10" fmla="*/ 30 w 97"/>
                <a:gd name="T11" fmla="*/ 128 h 179"/>
                <a:gd name="T12" fmla="*/ 61 w 97"/>
                <a:gd name="T13" fmla="*/ 92 h 179"/>
                <a:gd name="T14" fmla="*/ 78 w 97"/>
                <a:gd name="T15" fmla="*/ 78 h 179"/>
                <a:gd name="T16" fmla="*/ 97 w 97"/>
                <a:gd name="T17" fmla="*/ 75 h 179"/>
                <a:gd name="T18" fmla="*/ 78 w 97"/>
                <a:gd name="T19" fmla="*/ 59 h 179"/>
                <a:gd name="T20" fmla="*/ 85 w 97"/>
                <a:gd name="T21" fmla="*/ 21 h 179"/>
                <a:gd name="T22" fmla="*/ 68 w 97"/>
                <a:gd name="T23" fmla="*/ 0 h 179"/>
                <a:gd name="T24" fmla="*/ 49 w 97"/>
                <a:gd name="T25" fmla="*/ 8 h 179"/>
                <a:gd name="T26" fmla="*/ 40 w 97"/>
                <a:gd name="T27" fmla="*/ 35 h 179"/>
                <a:gd name="T28" fmla="*/ 30 w 97"/>
                <a:gd name="T29" fmla="*/ 50 h 179"/>
                <a:gd name="T30" fmla="*/ 42 w 97"/>
                <a:gd name="T31" fmla="*/ 65 h 179"/>
                <a:gd name="T32" fmla="*/ 19 w 97"/>
                <a:gd name="T33" fmla="*/ 69 h 179"/>
                <a:gd name="T34" fmla="*/ 19 w 97"/>
                <a:gd name="T35" fmla="*/ 6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79">
                  <a:moveTo>
                    <a:pt x="19" y="69"/>
                  </a:moveTo>
                  <a:lnTo>
                    <a:pt x="32" y="78"/>
                  </a:lnTo>
                  <a:lnTo>
                    <a:pt x="32" y="95"/>
                  </a:lnTo>
                  <a:lnTo>
                    <a:pt x="7" y="130"/>
                  </a:lnTo>
                  <a:lnTo>
                    <a:pt x="0" y="179"/>
                  </a:lnTo>
                  <a:lnTo>
                    <a:pt x="30" y="128"/>
                  </a:lnTo>
                  <a:lnTo>
                    <a:pt x="61" y="92"/>
                  </a:lnTo>
                  <a:lnTo>
                    <a:pt x="78" y="78"/>
                  </a:lnTo>
                  <a:lnTo>
                    <a:pt x="97" y="75"/>
                  </a:lnTo>
                  <a:lnTo>
                    <a:pt x="78" y="59"/>
                  </a:lnTo>
                  <a:lnTo>
                    <a:pt x="85" y="21"/>
                  </a:lnTo>
                  <a:lnTo>
                    <a:pt x="68" y="0"/>
                  </a:lnTo>
                  <a:lnTo>
                    <a:pt x="49" y="8"/>
                  </a:lnTo>
                  <a:lnTo>
                    <a:pt x="40" y="35"/>
                  </a:lnTo>
                  <a:lnTo>
                    <a:pt x="30" y="50"/>
                  </a:lnTo>
                  <a:lnTo>
                    <a:pt x="42" y="65"/>
                  </a:lnTo>
                  <a:lnTo>
                    <a:pt x="19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8" name="Freeform 38"/>
            <p:cNvSpPr>
              <a:spLocks/>
            </p:cNvSpPr>
            <p:nvPr/>
          </p:nvSpPr>
          <p:spPr bwMode="auto">
            <a:xfrm>
              <a:off x="2945" y="1383"/>
              <a:ext cx="141" cy="190"/>
            </a:xfrm>
            <a:custGeom>
              <a:avLst/>
              <a:gdLst>
                <a:gd name="T0" fmla="*/ 59 w 281"/>
                <a:gd name="T1" fmla="*/ 0 h 380"/>
                <a:gd name="T2" fmla="*/ 59 w 281"/>
                <a:gd name="T3" fmla="*/ 21 h 380"/>
                <a:gd name="T4" fmla="*/ 53 w 281"/>
                <a:gd name="T5" fmla="*/ 40 h 380"/>
                <a:gd name="T6" fmla="*/ 44 w 281"/>
                <a:gd name="T7" fmla="*/ 57 h 380"/>
                <a:gd name="T8" fmla="*/ 57 w 281"/>
                <a:gd name="T9" fmla="*/ 61 h 380"/>
                <a:gd name="T10" fmla="*/ 51 w 281"/>
                <a:gd name="T11" fmla="*/ 93 h 380"/>
                <a:gd name="T12" fmla="*/ 67 w 281"/>
                <a:gd name="T13" fmla="*/ 101 h 380"/>
                <a:gd name="T14" fmla="*/ 76 w 281"/>
                <a:gd name="T15" fmla="*/ 124 h 380"/>
                <a:gd name="T16" fmla="*/ 95 w 281"/>
                <a:gd name="T17" fmla="*/ 141 h 380"/>
                <a:gd name="T18" fmla="*/ 105 w 281"/>
                <a:gd name="T19" fmla="*/ 177 h 380"/>
                <a:gd name="T20" fmla="*/ 101 w 281"/>
                <a:gd name="T21" fmla="*/ 222 h 380"/>
                <a:gd name="T22" fmla="*/ 67 w 281"/>
                <a:gd name="T23" fmla="*/ 241 h 380"/>
                <a:gd name="T24" fmla="*/ 36 w 281"/>
                <a:gd name="T25" fmla="*/ 236 h 380"/>
                <a:gd name="T26" fmla="*/ 19 w 281"/>
                <a:gd name="T27" fmla="*/ 196 h 380"/>
                <a:gd name="T28" fmla="*/ 6 w 281"/>
                <a:gd name="T29" fmla="*/ 154 h 380"/>
                <a:gd name="T30" fmla="*/ 0 w 281"/>
                <a:gd name="T31" fmla="*/ 232 h 380"/>
                <a:gd name="T32" fmla="*/ 23 w 281"/>
                <a:gd name="T33" fmla="*/ 268 h 380"/>
                <a:gd name="T34" fmla="*/ 50 w 281"/>
                <a:gd name="T35" fmla="*/ 274 h 380"/>
                <a:gd name="T36" fmla="*/ 84 w 281"/>
                <a:gd name="T37" fmla="*/ 278 h 380"/>
                <a:gd name="T38" fmla="*/ 99 w 281"/>
                <a:gd name="T39" fmla="*/ 299 h 380"/>
                <a:gd name="T40" fmla="*/ 65 w 281"/>
                <a:gd name="T41" fmla="*/ 373 h 380"/>
                <a:gd name="T42" fmla="*/ 99 w 281"/>
                <a:gd name="T43" fmla="*/ 380 h 380"/>
                <a:gd name="T44" fmla="*/ 129 w 281"/>
                <a:gd name="T45" fmla="*/ 348 h 380"/>
                <a:gd name="T46" fmla="*/ 177 w 281"/>
                <a:gd name="T47" fmla="*/ 255 h 380"/>
                <a:gd name="T48" fmla="*/ 226 w 281"/>
                <a:gd name="T49" fmla="*/ 224 h 380"/>
                <a:gd name="T50" fmla="*/ 270 w 281"/>
                <a:gd name="T51" fmla="*/ 143 h 380"/>
                <a:gd name="T52" fmla="*/ 281 w 281"/>
                <a:gd name="T53" fmla="*/ 40 h 380"/>
                <a:gd name="T54" fmla="*/ 268 w 281"/>
                <a:gd name="T55" fmla="*/ 51 h 380"/>
                <a:gd name="T56" fmla="*/ 255 w 281"/>
                <a:gd name="T57" fmla="*/ 114 h 380"/>
                <a:gd name="T58" fmla="*/ 247 w 281"/>
                <a:gd name="T59" fmla="*/ 146 h 380"/>
                <a:gd name="T60" fmla="*/ 221 w 281"/>
                <a:gd name="T61" fmla="*/ 183 h 380"/>
                <a:gd name="T62" fmla="*/ 185 w 281"/>
                <a:gd name="T63" fmla="*/ 211 h 380"/>
                <a:gd name="T64" fmla="*/ 133 w 281"/>
                <a:gd name="T65" fmla="*/ 215 h 380"/>
                <a:gd name="T66" fmla="*/ 143 w 281"/>
                <a:gd name="T67" fmla="*/ 162 h 380"/>
                <a:gd name="T68" fmla="*/ 133 w 281"/>
                <a:gd name="T69" fmla="*/ 124 h 380"/>
                <a:gd name="T70" fmla="*/ 80 w 281"/>
                <a:gd name="T71" fmla="*/ 89 h 380"/>
                <a:gd name="T72" fmla="*/ 69 w 281"/>
                <a:gd name="T73" fmla="*/ 44 h 380"/>
                <a:gd name="T74" fmla="*/ 70 w 281"/>
                <a:gd name="T75" fmla="*/ 15 h 380"/>
                <a:gd name="T76" fmla="*/ 59 w 281"/>
                <a:gd name="T77" fmla="*/ 0 h 380"/>
                <a:gd name="T78" fmla="*/ 59 w 281"/>
                <a:gd name="T79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1" h="380">
                  <a:moveTo>
                    <a:pt x="59" y="0"/>
                  </a:moveTo>
                  <a:lnTo>
                    <a:pt x="59" y="21"/>
                  </a:lnTo>
                  <a:lnTo>
                    <a:pt x="53" y="40"/>
                  </a:lnTo>
                  <a:lnTo>
                    <a:pt x="44" y="57"/>
                  </a:lnTo>
                  <a:lnTo>
                    <a:pt x="57" y="61"/>
                  </a:lnTo>
                  <a:lnTo>
                    <a:pt x="51" y="93"/>
                  </a:lnTo>
                  <a:lnTo>
                    <a:pt x="67" y="101"/>
                  </a:lnTo>
                  <a:lnTo>
                    <a:pt x="76" y="124"/>
                  </a:lnTo>
                  <a:lnTo>
                    <a:pt x="95" y="141"/>
                  </a:lnTo>
                  <a:lnTo>
                    <a:pt x="105" y="177"/>
                  </a:lnTo>
                  <a:lnTo>
                    <a:pt x="101" y="222"/>
                  </a:lnTo>
                  <a:lnTo>
                    <a:pt x="67" y="241"/>
                  </a:lnTo>
                  <a:lnTo>
                    <a:pt x="36" y="236"/>
                  </a:lnTo>
                  <a:lnTo>
                    <a:pt x="19" y="196"/>
                  </a:lnTo>
                  <a:lnTo>
                    <a:pt x="6" y="154"/>
                  </a:lnTo>
                  <a:lnTo>
                    <a:pt x="0" y="232"/>
                  </a:lnTo>
                  <a:lnTo>
                    <a:pt x="23" y="268"/>
                  </a:lnTo>
                  <a:lnTo>
                    <a:pt x="50" y="274"/>
                  </a:lnTo>
                  <a:lnTo>
                    <a:pt x="84" y="278"/>
                  </a:lnTo>
                  <a:lnTo>
                    <a:pt x="99" y="299"/>
                  </a:lnTo>
                  <a:lnTo>
                    <a:pt x="65" y="373"/>
                  </a:lnTo>
                  <a:lnTo>
                    <a:pt x="99" y="380"/>
                  </a:lnTo>
                  <a:lnTo>
                    <a:pt x="129" y="348"/>
                  </a:lnTo>
                  <a:lnTo>
                    <a:pt x="177" y="255"/>
                  </a:lnTo>
                  <a:lnTo>
                    <a:pt x="226" y="224"/>
                  </a:lnTo>
                  <a:lnTo>
                    <a:pt x="270" y="143"/>
                  </a:lnTo>
                  <a:lnTo>
                    <a:pt x="281" y="40"/>
                  </a:lnTo>
                  <a:lnTo>
                    <a:pt x="268" y="51"/>
                  </a:lnTo>
                  <a:lnTo>
                    <a:pt x="255" y="114"/>
                  </a:lnTo>
                  <a:lnTo>
                    <a:pt x="247" y="146"/>
                  </a:lnTo>
                  <a:lnTo>
                    <a:pt x="221" y="183"/>
                  </a:lnTo>
                  <a:lnTo>
                    <a:pt x="185" y="211"/>
                  </a:lnTo>
                  <a:lnTo>
                    <a:pt x="133" y="215"/>
                  </a:lnTo>
                  <a:lnTo>
                    <a:pt x="143" y="162"/>
                  </a:lnTo>
                  <a:lnTo>
                    <a:pt x="133" y="124"/>
                  </a:lnTo>
                  <a:lnTo>
                    <a:pt x="80" y="89"/>
                  </a:lnTo>
                  <a:lnTo>
                    <a:pt x="69" y="44"/>
                  </a:lnTo>
                  <a:lnTo>
                    <a:pt x="70" y="15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9" name="Freeform 39"/>
            <p:cNvSpPr>
              <a:spLocks/>
            </p:cNvSpPr>
            <p:nvPr/>
          </p:nvSpPr>
          <p:spPr bwMode="auto">
            <a:xfrm>
              <a:off x="2892" y="1997"/>
              <a:ext cx="248" cy="110"/>
            </a:xfrm>
            <a:custGeom>
              <a:avLst/>
              <a:gdLst>
                <a:gd name="T0" fmla="*/ 0 w 496"/>
                <a:gd name="T1" fmla="*/ 65 h 219"/>
                <a:gd name="T2" fmla="*/ 19 w 496"/>
                <a:gd name="T3" fmla="*/ 68 h 219"/>
                <a:gd name="T4" fmla="*/ 55 w 496"/>
                <a:gd name="T5" fmla="*/ 65 h 219"/>
                <a:gd name="T6" fmla="*/ 64 w 496"/>
                <a:gd name="T7" fmla="*/ 53 h 219"/>
                <a:gd name="T8" fmla="*/ 137 w 496"/>
                <a:gd name="T9" fmla="*/ 25 h 219"/>
                <a:gd name="T10" fmla="*/ 165 w 496"/>
                <a:gd name="T11" fmla="*/ 28 h 219"/>
                <a:gd name="T12" fmla="*/ 209 w 496"/>
                <a:gd name="T13" fmla="*/ 46 h 219"/>
                <a:gd name="T14" fmla="*/ 99 w 496"/>
                <a:gd name="T15" fmla="*/ 123 h 219"/>
                <a:gd name="T16" fmla="*/ 119 w 496"/>
                <a:gd name="T17" fmla="*/ 129 h 219"/>
                <a:gd name="T18" fmla="*/ 137 w 496"/>
                <a:gd name="T19" fmla="*/ 146 h 219"/>
                <a:gd name="T20" fmla="*/ 156 w 496"/>
                <a:gd name="T21" fmla="*/ 127 h 219"/>
                <a:gd name="T22" fmla="*/ 157 w 496"/>
                <a:gd name="T23" fmla="*/ 99 h 219"/>
                <a:gd name="T24" fmla="*/ 194 w 496"/>
                <a:gd name="T25" fmla="*/ 99 h 219"/>
                <a:gd name="T26" fmla="*/ 235 w 496"/>
                <a:gd name="T27" fmla="*/ 70 h 219"/>
                <a:gd name="T28" fmla="*/ 273 w 496"/>
                <a:gd name="T29" fmla="*/ 66 h 219"/>
                <a:gd name="T30" fmla="*/ 298 w 496"/>
                <a:gd name="T31" fmla="*/ 95 h 219"/>
                <a:gd name="T32" fmla="*/ 270 w 496"/>
                <a:gd name="T33" fmla="*/ 123 h 219"/>
                <a:gd name="T34" fmla="*/ 306 w 496"/>
                <a:gd name="T35" fmla="*/ 110 h 219"/>
                <a:gd name="T36" fmla="*/ 327 w 496"/>
                <a:gd name="T37" fmla="*/ 129 h 219"/>
                <a:gd name="T38" fmla="*/ 359 w 496"/>
                <a:gd name="T39" fmla="*/ 165 h 219"/>
                <a:gd name="T40" fmla="*/ 365 w 496"/>
                <a:gd name="T41" fmla="*/ 129 h 219"/>
                <a:gd name="T42" fmla="*/ 386 w 496"/>
                <a:gd name="T43" fmla="*/ 148 h 219"/>
                <a:gd name="T44" fmla="*/ 408 w 496"/>
                <a:gd name="T45" fmla="*/ 173 h 219"/>
                <a:gd name="T46" fmla="*/ 426 w 496"/>
                <a:gd name="T47" fmla="*/ 199 h 219"/>
                <a:gd name="T48" fmla="*/ 431 w 496"/>
                <a:gd name="T49" fmla="*/ 219 h 219"/>
                <a:gd name="T50" fmla="*/ 445 w 496"/>
                <a:gd name="T51" fmla="*/ 171 h 219"/>
                <a:gd name="T52" fmla="*/ 435 w 496"/>
                <a:gd name="T53" fmla="*/ 142 h 219"/>
                <a:gd name="T54" fmla="*/ 414 w 496"/>
                <a:gd name="T55" fmla="*/ 114 h 219"/>
                <a:gd name="T56" fmla="*/ 441 w 496"/>
                <a:gd name="T57" fmla="*/ 82 h 219"/>
                <a:gd name="T58" fmla="*/ 496 w 496"/>
                <a:gd name="T59" fmla="*/ 66 h 219"/>
                <a:gd name="T60" fmla="*/ 439 w 496"/>
                <a:gd name="T61" fmla="*/ 53 h 219"/>
                <a:gd name="T62" fmla="*/ 268 w 496"/>
                <a:gd name="T63" fmla="*/ 49 h 219"/>
                <a:gd name="T64" fmla="*/ 140 w 496"/>
                <a:gd name="T65" fmla="*/ 0 h 219"/>
                <a:gd name="T66" fmla="*/ 43 w 496"/>
                <a:gd name="T67" fmla="*/ 30 h 219"/>
                <a:gd name="T68" fmla="*/ 0 w 496"/>
                <a:gd name="T69" fmla="*/ 65 h 219"/>
                <a:gd name="T70" fmla="*/ 0 w 496"/>
                <a:gd name="T71" fmla="*/ 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6" h="219">
                  <a:moveTo>
                    <a:pt x="0" y="65"/>
                  </a:moveTo>
                  <a:lnTo>
                    <a:pt x="19" y="68"/>
                  </a:lnTo>
                  <a:lnTo>
                    <a:pt x="55" y="65"/>
                  </a:lnTo>
                  <a:lnTo>
                    <a:pt x="64" y="53"/>
                  </a:lnTo>
                  <a:lnTo>
                    <a:pt x="137" y="25"/>
                  </a:lnTo>
                  <a:lnTo>
                    <a:pt x="165" y="28"/>
                  </a:lnTo>
                  <a:lnTo>
                    <a:pt x="209" y="46"/>
                  </a:lnTo>
                  <a:lnTo>
                    <a:pt x="99" y="123"/>
                  </a:lnTo>
                  <a:lnTo>
                    <a:pt x="119" y="129"/>
                  </a:lnTo>
                  <a:lnTo>
                    <a:pt x="137" y="146"/>
                  </a:lnTo>
                  <a:lnTo>
                    <a:pt x="156" y="127"/>
                  </a:lnTo>
                  <a:lnTo>
                    <a:pt x="157" y="99"/>
                  </a:lnTo>
                  <a:lnTo>
                    <a:pt x="194" y="99"/>
                  </a:lnTo>
                  <a:lnTo>
                    <a:pt x="235" y="70"/>
                  </a:lnTo>
                  <a:lnTo>
                    <a:pt x="273" y="66"/>
                  </a:lnTo>
                  <a:lnTo>
                    <a:pt x="298" y="95"/>
                  </a:lnTo>
                  <a:lnTo>
                    <a:pt x="270" y="123"/>
                  </a:lnTo>
                  <a:lnTo>
                    <a:pt x="306" y="110"/>
                  </a:lnTo>
                  <a:lnTo>
                    <a:pt x="327" y="129"/>
                  </a:lnTo>
                  <a:lnTo>
                    <a:pt x="359" y="165"/>
                  </a:lnTo>
                  <a:lnTo>
                    <a:pt x="365" y="129"/>
                  </a:lnTo>
                  <a:lnTo>
                    <a:pt x="386" y="148"/>
                  </a:lnTo>
                  <a:lnTo>
                    <a:pt x="408" y="173"/>
                  </a:lnTo>
                  <a:lnTo>
                    <a:pt x="426" y="199"/>
                  </a:lnTo>
                  <a:lnTo>
                    <a:pt x="431" y="219"/>
                  </a:lnTo>
                  <a:lnTo>
                    <a:pt x="445" y="171"/>
                  </a:lnTo>
                  <a:lnTo>
                    <a:pt x="435" y="142"/>
                  </a:lnTo>
                  <a:lnTo>
                    <a:pt x="414" y="114"/>
                  </a:lnTo>
                  <a:lnTo>
                    <a:pt x="441" y="82"/>
                  </a:lnTo>
                  <a:lnTo>
                    <a:pt x="496" y="66"/>
                  </a:lnTo>
                  <a:lnTo>
                    <a:pt x="439" y="53"/>
                  </a:lnTo>
                  <a:lnTo>
                    <a:pt x="268" y="49"/>
                  </a:lnTo>
                  <a:lnTo>
                    <a:pt x="140" y="0"/>
                  </a:lnTo>
                  <a:lnTo>
                    <a:pt x="43" y="30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0" name="Freeform 40"/>
            <p:cNvSpPr>
              <a:spLocks/>
            </p:cNvSpPr>
            <p:nvPr/>
          </p:nvSpPr>
          <p:spPr bwMode="auto">
            <a:xfrm>
              <a:off x="2979" y="2065"/>
              <a:ext cx="74" cy="74"/>
            </a:xfrm>
            <a:custGeom>
              <a:avLst/>
              <a:gdLst>
                <a:gd name="T0" fmla="*/ 136 w 148"/>
                <a:gd name="T1" fmla="*/ 0 h 148"/>
                <a:gd name="T2" fmla="*/ 95 w 148"/>
                <a:gd name="T3" fmla="*/ 11 h 148"/>
                <a:gd name="T4" fmla="*/ 64 w 148"/>
                <a:gd name="T5" fmla="*/ 44 h 148"/>
                <a:gd name="T6" fmla="*/ 0 w 148"/>
                <a:gd name="T7" fmla="*/ 127 h 148"/>
                <a:gd name="T8" fmla="*/ 17 w 148"/>
                <a:gd name="T9" fmla="*/ 133 h 148"/>
                <a:gd name="T10" fmla="*/ 30 w 148"/>
                <a:gd name="T11" fmla="*/ 148 h 148"/>
                <a:gd name="T12" fmla="*/ 45 w 148"/>
                <a:gd name="T13" fmla="*/ 129 h 148"/>
                <a:gd name="T14" fmla="*/ 49 w 148"/>
                <a:gd name="T15" fmla="*/ 103 h 148"/>
                <a:gd name="T16" fmla="*/ 64 w 148"/>
                <a:gd name="T17" fmla="*/ 104 h 148"/>
                <a:gd name="T18" fmla="*/ 97 w 148"/>
                <a:gd name="T19" fmla="*/ 61 h 148"/>
                <a:gd name="T20" fmla="*/ 110 w 148"/>
                <a:gd name="T21" fmla="*/ 25 h 148"/>
                <a:gd name="T22" fmla="*/ 148 w 148"/>
                <a:gd name="T23" fmla="*/ 2 h 148"/>
                <a:gd name="T24" fmla="*/ 136 w 148"/>
                <a:gd name="T25" fmla="*/ 0 h 148"/>
                <a:gd name="T26" fmla="*/ 136 w 148"/>
                <a:gd name="T2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36" y="0"/>
                  </a:moveTo>
                  <a:lnTo>
                    <a:pt x="95" y="11"/>
                  </a:lnTo>
                  <a:lnTo>
                    <a:pt x="64" y="44"/>
                  </a:lnTo>
                  <a:lnTo>
                    <a:pt x="0" y="127"/>
                  </a:lnTo>
                  <a:lnTo>
                    <a:pt x="17" y="133"/>
                  </a:lnTo>
                  <a:lnTo>
                    <a:pt x="30" y="148"/>
                  </a:lnTo>
                  <a:lnTo>
                    <a:pt x="45" y="129"/>
                  </a:lnTo>
                  <a:lnTo>
                    <a:pt x="49" y="103"/>
                  </a:lnTo>
                  <a:lnTo>
                    <a:pt x="64" y="104"/>
                  </a:lnTo>
                  <a:lnTo>
                    <a:pt x="97" y="61"/>
                  </a:lnTo>
                  <a:lnTo>
                    <a:pt x="110" y="25"/>
                  </a:lnTo>
                  <a:lnTo>
                    <a:pt x="148" y="2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1" name="Freeform 41"/>
            <p:cNvSpPr>
              <a:spLocks/>
            </p:cNvSpPr>
            <p:nvPr/>
          </p:nvSpPr>
          <p:spPr bwMode="auto">
            <a:xfrm>
              <a:off x="3017" y="2102"/>
              <a:ext cx="50" cy="85"/>
            </a:xfrm>
            <a:custGeom>
              <a:avLst/>
              <a:gdLst>
                <a:gd name="T0" fmla="*/ 98 w 98"/>
                <a:gd name="T1" fmla="*/ 0 h 169"/>
                <a:gd name="T2" fmla="*/ 98 w 98"/>
                <a:gd name="T3" fmla="*/ 27 h 169"/>
                <a:gd name="T4" fmla="*/ 70 w 98"/>
                <a:gd name="T5" fmla="*/ 86 h 169"/>
                <a:gd name="T6" fmla="*/ 34 w 98"/>
                <a:gd name="T7" fmla="*/ 125 h 169"/>
                <a:gd name="T8" fmla="*/ 49 w 98"/>
                <a:gd name="T9" fmla="*/ 137 h 169"/>
                <a:gd name="T10" fmla="*/ 36 w 98"/>
                <a:gd name="T11" fmla="*/ 169 h 169"/>
                <a:gd name="T12" fmla="*/ 21 w 98"/>
                <a:gd name="T13" fmla="*/ 154 h 169"/>
                <a:gd name="T14" fmla="*/ 0 w 98"/>
                <a:gd name="T15" fmla="*/ 156 h 169"/>
                <a:gd name="T16" fmla="*/ 79 w 98"/>
                <a:gd name="T17" fmla="*/ 19 h 169"/>
                <a:gd name="T18" fmla="*/ 98 w 98"/>
                <a:gd name="T19" fmla="*/ 0 h 169"/>
                <a:gd name="T20" fmla="*/ 98 w 98"/>
                <a:gd name="T2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169">
                  <a:moveTo>
                    <a:pt x="98" y="0"/>
                  </a:moveTo>
                  <a:lnTo>
                    <a:pt x="98" y="27"/>
                  </a:lnTo>
                  <a:lnTo>
                    <a:pt x="70" y="86"/>
                  </a:lnTo>
                  <a:lnTo>
                    <a:pt x="34" y="125"/>
                  </a:lnTo>
                  <a:lnTo>
                    <a:pt x="49" y="137"/>
                  </a:lnTo>
                  <a:lnTo>
                    <a:pt x="36" y="169"/>
                  </a:lnTo>
                  <a:lnTo>
                    <a:pt x="21" y="154"/>
                  </a:lnTo>
                  <a:lnTo>
                    <a:pt x="0" y="156"/>
                  </a:lnTo>
                  <a:lnTo>
                    <a:pt x="79" y="19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2" name="Freeform 42"/>
            <p:cNvSpPr>
              <a:spLocks/>
            </p:cNvSpPr>
            <p:nvPr/>
          </p:nvSpPr>
          <p:spPr bwMode="auto">
            <a:xfrm>
              <a:off x="3091" y="2072"/>
              <a:ext cx="84" cy="61"/>
            </a:xfrm>
            <a:custGeom>
              <a:avLst/>
              <a:gdLst>
                <a:gd name="T0" fmla="*/ 91 w 167"/>
                <a:gd name="T1" fmla="*/ 59 h 124"/>
                <a:gd name="T2" fmla="*/ 72 w 167"/>
                <a:gd name="T3" fmla="*/ 84 h 124"/>
                <a:gd name="T4" fmla="*/ 0 w 167"/>
                <a:gd name="T5" fmla="*/ 124 h 124"/>
                <a:gd name="T6" fmla="*/ 127 w 167"/>
                <a:gd name="T7" fmla="*/ 97 h 124"/>
                <a:gd name="T8" fmla="*/ 167 w 167"/>
                <a:gd name="T9" fmla="*/ 51 h 124"/>
                <a:gd name="T10" fmla="*/ 125 w 167"/>
                <a:gd name="T11" fmla="*/ 0 h 124"/>
                <a:gd name="T12" fmla="*/ 129 w 167"/>
                <a:gd name="T13" fmla="*/ 32 h 124"/>
                <a:gd name="T14" fmla="*/ 120 w 167"/>
                <a:gd name="T15" fmla="*/ 59 h 124"/>
                <a:gd name="T16" fmla="*/ 91 w 167"/>
                <a:gd name="T17" fmla="*/ 59 h 124"/>
                <a:gd name="T18" fmla="*/ 91 w 167"/>
                <a:gd name="T19" fmla="*/ 5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24">
                  <a:moveTo>
                    <a:pt x="91" y="59"/>
                  </a:moveTo>
                  <a:lnTo>
                    <a:pt x="72" y="84"/>
                  </a:lnTo>
                  <a:lnTo>
                    <a:pt x="0" y="124"/>
                  </a:lnTo>
                  <a:lnTo>
                    <a:pt x="127" y="97"/>
                  </a:lnTo>
                  <a:lnTo>
                    <a:pt x="167" y="51"/>
                  </a:lnTo>
                  <a:lnTo>
                    <a:pt x="125" y="0"/>
                  </a:lnTo>
                  <a:lnTo>
                    <a:pt x="129" y="32"/>
                  </a:lnTo>
                  <a:lnTo>
                    <a:pt x="120" y="59"/>
                  </a:lnTo>
                  <a:lnTo>
                    <a:pt x="91" y="59"/>
                  </a:lnTo>
                  <a:lnTo>
                    <a:pt x="91" y="5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3" name="Freeform 43"/>
            <p:cNvSpPr>
              <a:spLocks/>
            </p:cNvSpPr>
            <p:nvPr/>
          </p:nvSpPr>
          <p:spPr bwMode="auto">
            <a:xfrm>
              <a:off x="3250" y="1291"/>
              <a:ext cx="32" cy="55"/>
            </a:xfrm>
            <a:custGeom>
              <a:avLst/>
              <a:gdLst>
                <a:gd name="T0" fmla="*/ 17 w 65"/>
                <a:gd name="T1" fmla="*/ 0 h 110"/>
                <a:gd name="T2" fmla="*/ 10 w 65"/>
                <a:gd name="T3" fmla="*/ 45 h 110"/>
                <a:gd name="T4" fmla="*/ 0 w 65"/>
                <a:gd name="T5" fmla="*/ 79 h 110"/>
                <a:gd name="T6" fmla="*/ 2 w 65"/>
                <a:gd name="T7" fmla="*/ 104 h 110"/>
                <a:gd name="T8" fmla="*/ 21 w 65"/>
                <a:gd name="T9" fmla="*/ 110 h 110"/>
                <a:gd name="T10" fmla="*/ 57 w 65"/>
                <a:gd name="T11" fmla="*/ 87 h 110"/>
                <a:gd name="T12" fmla="*/ 65 w 65"/>
                <a:gd name="T13" fmla="*/ 70 h 110"/>
                <a:gd name="T14" fmla="*/ 35 w 65"/>
                <a:gd name="T15" fmla="*/ 40 h 110"/>
                <a:gd name="T16" fmla="*/ 17 w 65"/>
                <a:gd name="T17" fmla="*/ 0 h 110"/>
                <a:gd name="T18" fmla="*/ 17 w 65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10">
                  <a:moveTo>
                    <a:pt x="17" y="0"/>
                  </a:moveTo>
                  <a:lnTo>
                    <a:pt x="10" y="45"/>
                  </a:lnTo>
                  <a:lnTo>
                    <a:pt x="0" y="79"/>
                  </a:lnTo>
                  <a:lnTo>
                    <a:pt x="2" y="104"/>
                  </a:lnTo>
                  <a:lnTo>
                    <a:pt x="21" y="110"/>
                  </a:lnTo>
                  <a:lnTo>
                    <a:pt x="57" y="87"/>
                  </a:lnTo>
                  <a:lnTo>
                    <a:pt x="65" y="70"/>
                  </a:lnTo>
                  <a:lnTo>
                    <a:pt x="35" y="4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4" name="Freeform 44"/>
            <p:cNvSpPr>
              <a:spLocks/>
            </p:cNvSpPr>
            <p:nvPr/>
          </p:nvSpPr>
          <p:spPr bwMode="auto">
            <a:xfrm>
              <a:off x="3239" y="1353"/>
              <a:ext cx="48" cy="39"/>
            </a:xfrm>
            <a:custGeom>
              <a:avLst/>
              <a:gdLst>
                <a:gd name="T0" fmla="*/ 0 w 96"/>
                <a:gd name="T1" fmla="*/ 13 h 78"/>
                <a:gd name="T2" fmla="*/ 32 w 96"/>
                <a:gd name="T3" fmla="*/ 0 h 78"/>
                <a:gd name="T4" fmla="*/ 81 w 96"/>
                <a:gd name="T5" fmla="*/ 0 h 78"/>
                <a:gd name="T6" fmla="*/ 96 w 96"/>
                <a:gd name="T7" fmla="*/ 4 h 78"/>
                <a:gd name="T8" fmla="*/ 72 w 96"/>
                <a:gd name="T9" fmla="*/ 23 h 78"/>
                <a:gd name="T10" fmla="*/ 34 w 96"/>
                <a:gd name="T11" fmla="*/ 32 h 78"/>
                <a:gd name="T12" fmla="*/ 38 w 96"/>
                <a:gd name="T13" fmla="*/ 53 h 78"/>
                <a:gd name="T14" fmla="*/ 81 w 96"/>
                <a:gd name="T15" fmla="*/ 70 h 78"/>
                <a:gd name="T16" fmla="*/ 13 w 96"/>
                <a:gd name="T17" fmla="*/ 78 h 78"/>
                <a:gd name="T18" fmla="*/ 0 w 96"/>
                <a:gd name="T19" fmla="*/ 13 h 78"/>
                <a:gd name="T20" fmla="*/ 0 w 96"/>
                <a:gd name="T21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78">
                  <a:moveTo>
                    <a:pt x="0" y="13"/>
                  </a:moveTo>
                  <a:lnTo>
                    <a:pt x="32" y="0"/>
                  </a:lnTo>
                  <a:lnTo>
                    <a:pt x="81" y="0"/>
                  </a:lnTo>
                  <a:lnTo>
                    <a:pt x="96" y="4"/>
                  </a:lnTo>
                  <a:lnTo>
                    <a:pt x="72" y="23"/>
                  </a:lnTo>
                  <a:lnTo>
                    <a:pt x="34" y="32"/>
                  </a:lnTo>
                  <a:lnTo>
                    <a:pt x="38" y="53"/>
                  </a:lnTo>
                  <a:lnTo>
                    <a:pt x="81" y="70"/>
                  </a:lnTo>
                  <a:lnTo>
                    <a:pt x="13" y="7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5" name="Freeform 45"/>
            <p:cNvSpPr>
              <a:spLocks/>
            </p:cNvSpPr>
            <p:nvPr/>
          </p:nvSpPr>
          <p:spPr bwMode="auto">
            <a:xfrm>
              <a:off x="3252" y="1393"/>
              <a:ext cx="159" cy="87"/>
            </a:xfrm>
            <a:custGeom>
              <a:avLst/>
              <a:gdLst>
                <a:gd name="T0" fmla="*/ 0 w 318"/>
                <a:gd name="T1" fmla="*/ 15 h 175"/>
                <a:gd name="T2" fmla="*/ 38 w 318"/>
                <a:gd name="T3" fmla="*/ 19 h 175"/>
                <a:gd name="T4" fmla="*/ 112 w 318"/>
                <a:gd name="T5" fmla="*/ 9 h 175"/>
                <a:gd name="T6" fmla="*/ 99 w 318"/>
                <a:gd name="T7" fmla="*/ 32 h 175"/>
                <a:gd name="T8" fmla="*/ 63 w 318"/>
                <a:gd name="T9" fmla="*/ 51 h 175"/>
                <a:gd name="T10" fmla="*/ 40 w 318"/>
                <a:gd name="T11" fmla="*/ 61 h 175"/>
                <a:gd name="T12" fmla="*/ 32 w 318"/>
                <a:gd name="T13" fmla="*/ 87 h 175"/>
                <a:gd name="T14" fmla="*/ 53 w 318"/>
                <a:gd name="T15" fmla="*/ 112 h 175"/>
                <a:gd name="T16" fmla="*/ 124 w 318"/>
                <a:gd name="T17" fmla="*/ 120 h 175"/>
                <a:gd name="T18" fmla="*/ 160 w 318"/>
                <a:gd name="T19" fmla="*/ 86 h 175"/>
                <a:gd name="T20" fmla="*/ 217 w 318"/>
                <a:gd name="T21" fmla="*/ 65 h 175"/>
                <a:gd name="T22" fmla="*/ 266 w 318"/>
                <a:gd name="T23" fmla="*/ 36 h 175"/>
                <a:gd name="T24" fmla="*/ 318 w 318"/>
                <a:gd name="T25" fmla="*/ 0 h 175"/>
                <a:gd name="T26" fmla="*/ 251 w 318"/>
                <a:gd name="T27" fmla="*/ 118 h 175"/>
                <a:gd name="T28" fmla="*/ 243 w 318"/>
                <a:gd name="T29" fmla="*/ 152 h 175"/>
                <a:gd name="T30" fmla="*/ 175 w 318"/>
                <a:gd name="T31" fmla="*/ 175 h 175"/>
                <a:gd name="T32" fmla="*/ 31 w 318"/>
                <a:gd name="T33" fmla="*/ 139 h 175"/>
                <a:gd name="T34" fmla="*/ 13 w 318"/>
                <a:gd name="T35" fmla="*/ 97 h 175"/>
                <a:gd name="T36" fmla="*/ 19 w 318"/>
                <a:gd name="T37" fmla="*/ 42 h 175"/>
                <a:gd name="T38" fmla="*/ 0 w 318"/>
                <a:gd name="T39" fmla="*/ 15 h 175"/>
                <a:gd name="T40" fmla="*/ 0 w 318"/>
                <a:gd name="T41" fmla="*/ 1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8" h="175">
                  <a:moveTo>
                    <a:pt x="0" y="15"/>
                  </a:moveTo>
                  <a:lnTo>
                    <a:pt x="38" y="19"/>
                  </a:lnTo>
                  <a:lnTo>
                    <a:pt x="112" y="9"/>
                  </a:lnTo>
                  <a:lnTo>
                    <a:pt x="99" y="32"/>
                  </a:lnTo>
                  <a:lnTo>
                    <a:pt x="63" y="51"/>
                  </a:lnTo>
                  <a:lnTo>
                    <a:pt x="40" y="61"/>
                  </a:lnTo>
                  <a:lnTo>
                    <a:pt x="32" y="87"/>
                  </a:lnTo>
                  <a:lnTo>
                    <a:pt x="53" y="112"/>
                  </a:lnTo>
                  <a:lnTo>
                    <a:pt x="124" y="120"/>
                  </a:lnTo>
                  <a:lnTo>
                    <a:pt x="160" y="86"/>
                  </a:lnTo>
                  <a:lnTo>
                    <a:pt x="217" y="65"/>
                  </a:lnTo>
                  <a:lnTo>
                    <a:pt x="266" y="36"/>
                  </a:lnTo>
                  <a:lnTo>
                    <a:pt x="318" y="0"/>
                  </a:lnTo>
                  <a:lnTo>
                    <a:pt x="251" y="118"/>
                  </a:lnTo>
                  <a:lnTo>
                    <a:pt x="243" y="152"/>
                  </a:lnTo>
                  <a:lnTo>
                    <a:pt x="175" y="175"/>
                  </a:lnTo>
                  <a:lnTo>
                    <a:pt x="31" y="139"/>
                  </a:lnTo>
                  <a:lnTo>
                    <a:pt x="13" y="97"/>
                  </a:lnTo>
                  <a:lnTo>
                    <a:pt x="19" y="4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6" name="Freeform 46"/>
            <p:cNvSpPr>
              <a:spLocks/>
            </p:cNvSpPr>
            <p:nvPr/>
          </p:nvSpPr>
          <p:spPr bwMode="auto">
            <a:xfrm>
              <a:off x="3218" y="1157"/>
              <a:ext cx="96" cy="130"/>
            </a:xfrm>
            <a:custGeom>
              <a:avLst/>
              <a:gdLst>
                <a:gd name="T0" fmla="*/ 146 w 192"/>
                <a:gd name="T1" fmla="*/ 0 h 260"/>
                <a:gd name="T2" fmla="*/ 85 w 192"/>
                <a:gd name="T3" fmla="*/ 1 h 260"/>
                <a:gd name="T4" fmla="*/ 43 w 192"/>
                <a:gd name="T5" fmla="*/ 36 h 260"/>
                <a:gd name="T6" fmla="*/ 19 w 192"/>
                <a:gd name="T7" fmla="*/ 93 h 260"/>
                <a:gd name="T8" fmla="*/ 21 w 192"/>
                <a:gd name="T9" fmla="*/ 193 h 260"/>
                <a:gd name="T10" fmla="*/ 0 w 192"/>
                <a:gd name="T11" fmla="*/ 230 h 260"/>
                <a:gd name="T12" fmla="*/ 61 w 192"/>
                <a:gd name="T13" fmla="*/ 260 h 260"/>
                <a:gd name="T14" fmla="*/ 87 w 192"/>
                <a:gd name="T15" fmla="*/ 243 h 260"/>
                <a:gd name="T16" fmla="*/ 125 w 192"/>
                <a:gd name="T17" fmla="*/ 237 h 260"/>
                <a:gd name="T18" fmla="*/ 76 w 192"/>
                <a:gd name="T19" fmla="*/ 178 h 260"/>
                <a:gd name="T20" fmla="*/ 85 w 192"/>
                <a:gd name="T21" fmla="*/ 144 h 260"/>
                <a:gd name="T22" fmla="*/ 76 w 192"/>
                <a:gd name="T23" fmla="*/ 78 h 260"/>
                <a:gd name="T24" fmla="*/ 112 w 192"/>
                <a:gd name="T25" fmla="*/ 34 h 260"/>
                <a:gd name="T26" fmla="*/ 178 w 192"/>
                <a:gd name="T27" fmla="*/ 32 h 260"/>
                <a:gd name="T28" fmla="*/ 192 w 192"/>
                <a:gd name="T29" fmla="*/ 3 h 260"/>
                <a:gd name="T30" fmla="*/ 146 w 192"/>
                <a:gd name="T31" fmla="*/ 0 h 260"/>
                <a:gd name="T32" fmla="*/ 146 w 192"/>
                <a:gd name="T3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60">
                  <a:moveTo>
                    <a:pt x="146" y="0"/>
                  </a:moveTo>
                  <a:lnTo>
                    <a:pt x="85" y="1"/>
                  </a:lnTo>
                  <a:lnTo>
                    <a:pt x="43" y="36"/>
                  </a:lnTo>
                  <a:lnTo>
                    <a:pt x="19" y="93"/>
                  </a:lnTo>
                  <a:lnTo>
                    <a:pt x="21" y="193"/>
                  </a:lnTo>
                  <a:lnTo>
                    <a:pt x="0" y="230"/>
                  </a:lnTo>
                  <a:lnTo>
                    <a:pt x="61" y="260"/>
                  </a:lnTo>
                  <a:lnTo>
                    <a:pt x="87" y="243"/>
                  </a:lnTo>
                  <a:lnTo>
                    <a:pt x="125" y="237"/>
                  </a:lnTo>
                  <a:lnTo>
                    <a:pt x="76" y="178"/>
                  </a:lnTo>
                  <a:lnTo>
                    <a:pt x="85" y="144"/>
                  </a:lnTo>
                  <a:lnTo>
                    <a:pt x="76" y="78"/>
                  </a:lnTo>
                  <a:lnTo>
                    <a:pt x="112" y="34"/>
                  </a:lnTo>
                  <a:lnTo>
                    <a:pt x="178" y="32"/>
                  </a:lnTo>
                  <a:lnTo>
                    <a:pt x="192" y="3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7" name="Freeform 47"/>
            <p:cNvSpPr>
              <a:spLocks/>
            </p:cNvSpPr>
            <p:nvPr/>
          </p:nvSpPr>
          <p:spPr bwMode="auto">
            <a:xfrm>
              <a:off x="3102" y="1636"/>
              <a:ext cx="121" cy="210"/>
            </a:xfrm>
            <a:custGeom>
              <a:avLst/>
              <a:gdLst>
                <a:gd name="T0" fmla="*/ 241 w 241"/>
                <a:gd name="T1" fmla="*/ 0 h 420"/>
                <a:gd name="T2" fmla="*/ 156 w 241"/>
                <a:gd name="T3" fmla="*/ 97 h 420"/>
                <a:gd name="T4" fmla="*/ 102 w 241"/>
                <a:gd name="T5" fmla="*/ 193 h 420"/>
                <a:gd name="T6" fmla="*/ 0 w 241"/>
                <a:gd name="T7" fmla="*/ 420 h 420"/>
                <a:gd name="T8" fmla="*/ 91 w 241"/>
                <a:gd name="T9" fmla="*/ 397 h 420"/>
                <a:gd name="T10" fmla="*/ 121 w 241"/>
                <a:gd name="T11" fmla="*/ 319 h 420"/>
                <a:gd name="T12" fmla="*/ 76 w 241"/>
                <a:gd name="T13" fmla="*/ 319 h 420"/>
                <a:gd name="T14" fmla="*/ 121 w 241"/>
                <a:gd name="T15" fmla="*/ 292 h 420"/>
                <a:gd name="T16" fmla="*/ 121 w 241"/>
                <a:gd name="T17" fmla="*/ 264 h 420"/>
                <a:gd name="T18" fmla="*/ 87 w 241"/>
                <a:gd name="T19" fmla="*/ 275 h 420"/>
                <a:gd name="T20" fmla="*/ 121 w 241"/>
                <a:gd name="T21" fmla="*/ 241 h 420"/>
                <a:gd name="T22" fmla="*/ 133 w 241"/>
                <a:gd name="T23" fmla="*/ 190 h 420"/>
                <a:gd name="T24" fmla="*/ 199 w 241"/>
                <a:gd name="T25" fmla="*/ 108 h 420"/>
                <a:gd name="T26" fmla="*/ 217 w 241"/>
                <a:gd name="T27" fmla="*/ 62 h 420"/>
                <a:gd name="T28" fmla="*/ 241 w 241"/>
                <a:gd name="T29" fmla="*/ 0 h 420"/>
                <a:gd name="T30" fmla="*/ 241 w 241"/>
                <a:gd name="T3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420">
                  <a:moveTo>
                    <a:pt x="241" y="0"/>
                  </a:moveTo>
                  <a:lnTo>
                    <a:pt x="156" y="97"/>
                  </a:lnTo>
                  <a:lnTo>
                    <a:pt x="102" y="193"/>
                  </a:lnTo>
                  <a:lnTo>
                    <a:pt x="0" y="420"/>
                  </a:lnTo>
                  <a:lnTo>
                    <a:pt x="91" y="397"/>
                  </a:lnTo>
                  <a:lnTo>
                    <a:pt x="121" y="319"/>
                  </a:lnTo>
                  <a:lnTo>
                    <a:pt x="76" y="319"/>
                  </a:lnTo>
                  <a:lnTo>
                    <a:pt x="121" y="292"/>
                  </a:lnTo>
                  <a:lnTo>
                    <a:pt x="121" y="264"/>
                  </a:lnTo>
                  <a:lnTo>
                    <a:pt x="87" y="275"/>
                  </a:lnTo>
                  <a:lnTo>
                    <a:pt x="121" y="241"/>
                  </a:lnTo>
                  <a:lnTo>
                    <a:pt x="133" y="190"/>
                  </a:lnTo>
                  <a:lnTo>
                    <a:pt x="199" y="108"/>
                  </a:lnTo>
                  <a:lnTo>
                    <a:pt x="217" y="62"/>
                  </a:lnTo>
                  <a:lnTo>
                    <a:pt x="241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8" name="Freeform 48"/>
            <p:cNvSpPr>
              <a:spLocks/>
            </p:cNvSpPr>
            <p:nvPr/>
          </p:nvSpPr>
          <p:spPr bwMode="auto">
            <a:xfrm>
              <a:off x="2884" y="2815"/>
              <a:ext cx="280" cy="117"/>
            </a:xfrm>
            <a:custGeom>
              <a:avLst/>
              <a:gdLst>
                <a:gd name="T0" fmla="*/ 0 w 558"/>
                <a:gd name="T1" fmla="*/ 233 h 233"/>
                <a:gd name="T2" fmla="*/ 11 w 558"/>
                <a:gd name="T3" fmla="*/ 203 h 233"/>
                <a:gd name="T4" fmla="*/ 558 w 558"/>
                <a:gd name="T5" fmla="*/ 0 h 233"/>
                <a:gd name="T6" fmla="*/ 543 w 558"/>
                <a:gd name="T7" fmla="*/ 79 h 233"/>
                <a:gd name="T8" fmla="*/ 520 w 558"/>
                <a:gd name="T9" fmla="*/ 38 h 233"/>
                <a:gd name="T10" fmla="*/ 85 w 558"/>
                <a:gd name="T11" fmla="*/ 197 h 233"/>
                <a:gd name="T12" fmla="*/ 0 w 558"/>
                <a:gd name="T13" fmla="*/ 233 h 233"/>
                <a:gd name="T14" fmla="*/ 0 w 558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233">
                  <a:moveTo>
                    <a:pt x="0" y="233"/>
                  </a:moveTo>
                  <a:lnTo>
                    <a:pt x="11" y="203"/>
                  </a:lnTo>
                  <a:lnTo>
                    <a:pt x="558" y="0"/>
                  </a:lnTo>
                  <a:lnTo>
                    <a:pt x="543" y="79"/>
                  </a:lnTo>
                  <a:lnTo>
                    <a:pt x="520" y="38"/>
                  </a:lnTo>
                  <a:lnTo>
                    <a:pt x="85" y="197"/>
                  </a:lnTo>
                  <a:lnTo>
                    <a:pt x="0" y="233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9" name="Freeform 49"/>
            <p:cNvSpPr>
              <a:spLocks/>
            </p:cNvSpPr>
            <p:nvPr/>
          </p:nvSpPr>
          <p:spPr bwMode="auto">
            <a:xfrm>
              <a:off x="2914" y="2795"/>
              <a:ext cx="205" cy="22"/>
            </a:xfrm>
            <a:custGeom>
              <a:avLst/>
              <a:gdLst>
                <a:gd name="T0" fmla="*/ 0 w 411"/>
                <a:gd name="T1" fmla="*/ 0 h 43"/>
                <a:gd name="T2" fmla="*/ 411 w 411"/>
                <a:gd name="T3" fmla="*/ 15 h 43"/>
                <a:gd name="T4" fmla="*/ 341 w 411"/>
                <a:gd name="T5" fmla="*/ 43 h 43"/>
                <a:gd name="T6" fmla="*/ 0 w 411"/>
                <a:gd name="T7" fmla="*/ 0 h 43"/>
                <a:gd name="T8" fmla="*/ 0 w 411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43">
                  <a:moveTo>
                    <a:pt x="0" y="0"/>
                  </a:moveTo>
                  <a:lnTo>
                    <a:pt x="411" y="15"/>
                  </a:lnTo>
                  <a:lnTo>
                    <a:pt x="341" y="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0" name="Freeform 50"/>
            <p:cNvSpPr>
              <a:spLocks/>
            </p:cNvSpPr>
            <p:nvPr/>
          </p:nvSpPr>
          <p:spPr bwMode="auto">
            <a:xfrm>
              <a:off x="3273" y="2817"/>
              <a:ext cx="345" cy="24"/>
            </a:xfrm>
            <a:custGeom>
              <a:avLst/>
              <a:gdLst>
                <a:gd name="T0" fmla="*/ 0 w 690"/>
                <a:gd name="T1" fmla="*/ 0 h 50"/>
                <a:gd name="T2" fmla="*/ 690 w 690"/>
                <a:gd name="T3" fmla="*/ 50 h 50"/>
                <a:gd name="T4" fmla="*/ 40 w 690"/>
                <a:gd name="T5" fmla="*/ 33 h 50"/>
                <a:gd name="T6" fmla="*/ 0 w 690"/>
                <a:gd name="T7" fmla="*/ 0 h 50"/>
                <a:gd name="T8" fmla="*/ 0 w 69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50">
                  <a:moveTo>
                    <a:pt x="0" y="0"/>
                  </a:moveTo>
                  <a:lnTo>
                    <a:pt x="690" y="50"/>
                  </a:lnTo>
                  <a:lnTo>
                    <a:pt x="40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1" name="Freeform 51"/>
            <p:cNvSpPr>
              <a:spLocks/>
            </p:cNvSpPr>
            <p:nvPr/>
          </p:nvSpPr>
          <p:spPr bwMode="auto">
            <a:xfrm>
              <a:off x="3177" y="2816"/>
              <a:ext cx="18" cy="37"/>
            </a:xfrm>
            <a:custGeom>
              <a:avLst/>
              <a:gdLst>
                <a:gd name="T0" fmla="*/ 0 w 36"/>
                <a:gd name="T1" fmla="*/ 0 h 74"/>
                <a:gd name="T2" fmla="*/ 36 w 36"/>
                <a:gd name="T3" fmla="*/ 13 h 74"/>
                <a:gd name="T4" fmla="*/ 28 w 36"/>
                <a:gd name="T5" fmla="*/ 74 h 74"/>
                <a:gd name="T6" fmla="*/ 11 w 36"/>
                <a:gd name="T7" fmla="*/ 57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36" y="13"/>
                  </a:lnTo>
                  <a:lnTo>
                    <a:pt x="28" y="74"/>
                  </a:lnTo>
                  <a:lnTo>
                    <a:pt x="11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2" name="Freeform 52"/>
            <p:cNvSpPr>
              <a:spLocks/>
            </p:cNvSpPr>
            <p:nvPr/>
          </p:nvSpPr>
          <p:spPr bwMode="auto">
            <a:xfrm>
              <a:off x="3276" y="1492"/>
              <a:ext cx="288" cy="210"/>
            </a:xfrm>
            <a:custGeom>
              <a:avLst/>
              <a:gdLst>
                <a:gd name="T0" fmla="*/ 93 w 576"/>
                <a:gd name="T1" fmla="*/ 142 h 420"/>
                <a:gd name="T2" fmla="*/ 0 w 576"/>
                <a:gd name="T3" fmla="*/ 353 h 420"/>
                <a:gd name="T4" fmla="*/ 51 w 576"/>
                <a:gd name="T5" fmla="*/ 386 h 420"/>
                <a:gd name="T6" fmla="*/ 220 w 576"/>
                <a:gd name="T7" fmla="*/ 420 h 420"/>
                <a:gd name="T8" fmla="*/ 277 w 576"/>
                <a:gd name="T9" fmla="*/ 389 h 420"/>
                <a:gd name="T10" fmla="*/ 351 w 576"/>
                <a:gd name="T11" fmla="*/ 270 h 420"/>
                <a:gd name="T12" fmla="*/ 422 w 576"/>
                <a:gd name="T13" fmla="*/ 207 h 420"/>
                <a:gd name="T14" fmla="*/ 406 w 576"/>
                <a:gd name="T15" fmla="*/ 268 h 420"/>
                <a:gd name="T16" fmla="*/ 498 w 576"/>
                <a:gd name="T17" fmla="*/ 167 h 420"/>
                <a:gd name="T18" fmla="*/ 576 w 576"/>
                <a:gd name="T19" fmla="*/ 127 h 420"/>
                <a:gd name="T20" fmla="*/ 473 w 576"/>
                <a:gd name="T21" fmla="*/ 55 h 420"/>
                <a:gd name="T22" fmla="*/ 429 w 576"/>
                <a:gd name="T23" fmla="*/ 0 h 420"/>
                <a:gd name="T24" fmla="*/ 342 w 576"/>
                <a:gd name="T25" fmla="*/ 102 h 420"/>
                <a:gd name="T26" fmla="*/ 321 w 576"/>
                <a:gd name="T27" fmla="*/ 171 h 420"/>
                <a:gd name="T28" fmla="*/ 190 w 576"/>
                <a:gd name="T29" fmla="*/ 214 h 420"/>
                <a:gd name="T30" fmla="*/ 78 w 576"/>
                <a:gd name="T31" fmla="*/ 349 h 420"/>
                <a:gd name="T32" fmla="*/ 112 w 576"/>
                <a:gd name="T33" fmla="*/ 182 h 420"/>
                <a:gd name="T34" fmla="*/ 93 w 576"/>
                <a:gd name="T35" fmla="*/ 142 h 420"/>
                <a:gd name="T36" fmla="*/ 93 w 576"/>
                <a:gd name="T37" fmla="*/ 14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6" h="420">
                  <a:moveTo>
                    <a:pt x="93" y="142"/>
                  </a:moveTo>
                  <a:lnTo>
                    <a:pt x="0" y="353"/>
                  </a:lnTo>
                  <a:lnTo>
                    <a:pt x="51" y="386"/>
                  </a:lnTo>
                  <a:lnTo>
                    <a:pt x="220" y="420"/>
                  </a:lnTo>
                  <a:lnTo>
                    <a:pt x="277" y="389"/>
                  </a:lnTo>
                  <a:lnTo>
                    <a:pt x="351" y="270"/>
                  </a:lnTo>
                  <a:lnTo>
                    <a:pt x="422" y="207"/>
                  </a:lnTo>
                  <a:lnTo>
                    <a:pt x="406" y="268"/>
                  </a:lnTo>
                  <a:lnTo>
                    <a:pt x="498" y="167"/>
                  </a:lnTo>
                  <a:lnTo>
                    <a:pt x="576" y="127"/>
                  </a:lnTo>
                  <a:lnTo>
                    <a:pt x="473" y="55"/>
                  </a:lnTo>
                  <a:lnTo>
                    <a:pt x="429" y="0"/>
                  </a:lnTo>
                  <a:lnTo>
                    <a:pt x="342" y="102"/>
                  </a:lnTo>
                  <a:lnTo>
                    <a:pt x="321" y="171"/>
                  </a:lnTo>
                  <a:lnTo>
                    <a:pt x="190" y="214"/>
                  </a:lnTo>
                  <a:lnTo>
                    <a:pt x="78" y="349"/>
                  </a:lnTo>
                  <a:lnTo>
                    <a:pt x="112" y="182"/>
                  </a:lnTo>
                  <a:lnTo>
                    <a:pt x="93" y="142"/>
                  </a:lnTo>
                  <a:lnTo>
                    <a:pt x="93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3" name="Freeform 53"/>
            <p:cNvSpPr>
              <a:spLocks/>
            </p:cNvSpPr>
            <p:nvPr/>
          </p:nvSpPr>
          <p:spPr bwMode="auto">
            <a:xfrm>
              <a:off x="3240" y="1715"/>
              <a:ext cx="75" cy="144"/>
            </a:xfrm>
            <a:custGeom>
              <a:avLst/>
              <a:gdLst>
                <a:gd name="T0" fmla="*/ 37 w 151"/>
                <a:gd name="T1" fmla="*/ 0 h 287"/>
                <a:gd name="T2" fmla="*/ 8 w 151"/>
                <a:gd name="T3" fmla="*/ 86 h 287"/>
                <a:gd name="T4" fmla="*/ 0 w 151"/>
                <a:gd name="T5" fmla="*/ 244 h 287"/>
                <a:gd name="T6" fmla="*/ 63 w 151"/>
                <a:gd name="T7" fmla="*/ 287 h 287"/>
                <a:gd name="T8" fmla="*/ 71 w 151"/>
                <a:gd name="T9" fmla="*/ 147 h 287"/>
                <a:gd name="T10" fmla="*/ 143 w 151"/>
                <a:gd name="T11" fmla="*/ 175 h 287"/>
                <a:gd name="T12" fmla="*/ 90 w 151"/>
                <a:gd name="T13" fmla="*/ 82 h 287"/>
                <a:gd name="T14" fmla="*/ 151 w 151"/>
                <a:gd name="T15" fmla="*/ 113 h 287"/>
                <a:gd name="T16" fmla="*/ 135 w 151"/>
                <a:gd name="T17" fmla="*/ 48 h 287"/>
                <a:gd name="T18" fmla="*/ 37 w 151"/>
                <a:gd name="T19" fmla="*/ 0 h 287"/>
                <a:gd name="T20" fmla="*/ 37 w 151"/>
                <a:gd name="T2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87">
                  <a:moveTo>
                    <a:pt x="37" y="0"/>
                  </a:moveTo>
                  <a:lnTo>
                    <a:pt x="8" y="86"/>
                  </a:lnTo>
                  <a:lnTo>
                    <a:pt x="0" y="244"/>
                  </a:lnTo>
                  <a:lnTo>
                    <a:pt x="63" y="287"/>
                  </a:lnTo>
                  <a:lnTo>
                    <a:pt x="71" y="147"/>
                  </a:lnTo>
                  <a:lnTo>
                    <a:pt x="143" y="175"/>
                  </a:lnTo>
                  <a:lnTo>
                    <a:pt x="90" y="82"/>
                  </a:lnTo>
                  <a:lnTo>
                    <a:pt x="151" y="113"/>
                  </a:lnTo>
                  <a:lnTo>
                    <a:pt x="135" y="48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4" name="Freeform 54"/>
            <p:cNvSpPr>
              <a:spLocks/>
            </p:cNvSpPr>
            <p:nvPr/>
          </p:nvSpPr>
          <p:spPr bwMode="auto">
            <a:xfrm>
              <a:off x="3424" y="1608"/>
              <a:ext cx="206" cy="349"/>
            </a:xfrm>
            <a:custGeom>
              <a:avLst/>
              <a:gdLst>
                <a:gd name="T0" fmla="*/ 209 w 413"/>
                <a:gd name="T1" fmla="*/ 74 h 697"/>
                <a:gd name="T2" fmla="*/ 325 w 413"/>
                <a:gd name="T3" fmla="*/ 0 h 697"/>
                <a:gd name="T4" fmla="*/ 396 w 413"/>
                <a:gd name="T5" fmla="*/ 7 h 697"/>
                <a:gd name="T6" fmla="*/ 413 w 413"/>
                <a:gd name="T7" fmla="*/ 146 h 697"/>
                <a:gd name="T8" fmla="*/ 316 w 413"/>
                <a:gd name="T9" fmla="*/ 385 h 697"/>
                <a:gd name="T10" fmla="*/ 147 w 413"/>
                <a:gd name="T11" fmla="*/ 682 h 697"/>
                <a:gd name="T12" fmla="*/ 74 w 413"/>
                <a:gd name="T13" fmla="*/ 697 h 697"/>
                <a:gd name="T14" fmla="*/ 40 w 413"/>
                <a:gd name="T15" fmla="*/ 602 h 697"/>
                <a:gd name="T16" fmla="*/ 0 w 413"/>
                <a:gd name="T17" fmla="*/ 581 h 697"/>
                <a:gd name="T18" fmla="*/ 44 w 413"/>
                <a:gd name="T19" fmla="*/ 543 h 697"/>
                <a:gd name="T20" fmla="*/ 107 w 413"/>
                <a:gd name="T21" fmla="*/ 547 h 697"/>
                <a:gd name="T22" fmla="*/ 40 w 413"/>
                <a:gd name="T23" fmla="*/ 479 h 697"/>
                <a:gd name="T24" fmla="*/ 118 w 413"/>
                <a:gd name="T25" fmla="*/ 342 h 697"/>
                <a:gd name="T26" fmla="*/ 236 w 413"/>
                <a:gd name="T27" fmla="*/ 283 h 697"/>
                <a:gd name="T28" fmla="*/ 228 w 413"/>
                <a:gd name="T29" fmla="*/ 239 h 697"/>
                <a:gd name="T30" fmla="*/ 337 w 413"/>
                <a:gd name="T31" fmla="*/ 117 h 697"/>
                <a:gd name="T32" fmla="*/ 304 w 413"/>
                <a:gd name="T33" fmla="*/ 62 h 697"/>
                <a:gd name="T34" fmla="*/ 209 w 413"/>
                <a:gd name="T35" fmla="*/ 74 h 697"/>
                <a:gd name="T36" fmla="*/ 209 w 413"/>
                <a:gd name="T37" fmla="*/ 74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3" h="697">
                  <a:moveTo>
                    <a:pt x="209" y="74"/>
                  </a:moveTo>
                  <a:lnTo>
                    <a:pt x="325" y="0"/>
                  </a:lnTo>
                  <a:lnTo>
                    <a:pt x="396" y="7"/>
                  </a:lnTo>
                  <a:lnTo>
                    <a:pt x="413" y="146"/>
                  </a:lnTo>
                  <a:lnTo>
                    <a:pt x="316" y="385"/>
                  </a:lnTo>
                  <a:lnTo>
                    <a:pt x="147" y="682"/>
                  </a:lnTo>
                  <a:lnTo>
                    <a:pt x="74" y="697"/>
                  </a:lnTo>
                  <a:lnTo>
                    <a:pt x="40" y="602"/>
                  </a:lnTo>
                  <a:lnTo>
                    <a:pt x="0" y="581"/>
                  </a:lnTo>
                  <a:lnTo>
                    <a:pt x="44" y="543"/>
                  </a:lnTo>
                  <a:lnTo>
                    <a:pt x="107" y="547"/>
                  </a:lnTo>
                  <a:lnTo>
                    <a:pt x="40" y="479"/>
                  </a:lnTo>
                  <a:lnTo>
                    <a:pt x="118" y="342"/>
                  </a:lnTo>
                  <a:lnTo>
                    <a:pt x="236" y="283"/>
                  </a:lnTo>
                  <a:lnTo>
                    <a:pt x="228" y="239"/>
                  </a:lnTo>
                  <a:lnTo>
                    <a:pt x="337" y="117"/>
                  </a:lnTo>
                  <a:lnTo>
                    <a:pt x="304" y="62"/>
                  </a:lnTo>
                  <a:lnTo>
                    <a:pt x="209" y="74"/>
                  </a:lnTo>
                  <a:lnTo>
                    <a:pt x="209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5" name="Freeform 55"/>
            <p:cNvSpPr>
              <a:spLocks/>
            </p:cNvSpPr>
            <p:nvPr/>
          </p:nvSpPr>
          <p:spPr bwMode="auto">
            <a:xfrm>
              <a:off x="3255" y="1956"/>
              <a:ext cx="174" cy="117"/>
            </a:xfrm>
            <a:custGeom>
              <a:avLst/>
              <a:gdLst>
                <a:gd name="T0" fmla="*/ 0 w 348"/>
                <a:gd name="T1" fmla="*/ 103 h 236"/>
                <a:gd name="T2" fmla="*/ 26 w 348"/>
                <a:gd name="T3" fmla="*/ 61 h 236"/>
                <a:gd name="T4" fmla="*/ 186 w 348"/>
                <a:gd name="T5" fmla="*/ 12 h 236"/>
                <a:gd name="T6" fmla="*/ 262 w 348"/>
                <a:gd name="T7" fmla="*/ 65 h 236"/>
                <a:gd name="T8" fmla="*/ 289 w 348"/>
                <a:gd name="T9" fmla="*/ 0 h 236"/>
                <a:gd name="T10" fmla="*/ 321 w 348"/>
                <a:gd name="T11" fmla="*/ 48 h 236"/>
                <a:gd name="T12" fmla="*/ 348 w 348"/>
                <a:gd name="T13" fmla="*/ 152 h 236"/>
                <a:gd name="T14" fmla="*/ 295 w 348"/>
                <a:gd name="T15" fmla="*/ 120 h 236"/>
                <a:gd name="T16" fmla="*/ 274 w 348"/>
                <a:gd name="T17" fmla="*/ 171 h 236"/>
                <a:gd name="T18" fmla="*/ 203 w 348"/>
                <a:gd name="T19" fmla="*/ 160 h 236"/>
                <a:gd name="T20" fmla="*/ 114 w 348"/>
                <a:gd name="T21" fmla="*/ 190 h 236"/>
                <a:gd name="T22" fmla="*/ 47 w 348"/>
                <a:gd name="T23" fmla="*/ 236 h 236"/>
                <a:gd name="T24" fmla="*/ 51 w 348"/>
                <a:gd name="T25" fmla="*/ 168 h 236"/>
                <a:gd name="T26" fmla="*/ 0 w 348"/>
                <a:gd name="T27" fmla="*/ 103 h 236"/>
                <a:gd name="T28" fmla="*/ 0 w 348"/>
                <a:gd name="T29" fmla="*/ 10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236">
                  <a:moveTo>
                    <a:pt x="0" y="103"/>
                  </a:moveTo>
                  <a:lnTo>
                    <a:pt x="26" y="61"/>
                  </a:lnTo>
                  <a:lnTo>
                    <a:pt x="186" y="12"/>
                  </a:lnTo>
                  <a:lnTo>
                    <a:pt x="262" y="65"/>
                  </a:lnTo>
                  <a:lnTo>
                    <a:pt x="289" y="0"/>
                  </a:lnTo>
                  <a:lnTo>
                    <a:pt x="321" y="48"/>
                  </a:lnTo>
                  <a:lnTo>
                    <a:pt x="348" y="152"/>
                  </a:lnTo>
                  <a:lnTo>
                    <a:pt x="295" y="120"/>
                  </a:lnTo>
                  <a:lnTo>
                    <a:pt x="274" y="171"/>
                  </a:lnTo>
                  <a:lnTo>
                    <a:pt x="203" y="160"/>
                  </a:lnTo>
                  <a:lnTo>
                    <a:pt x="114" y="190"/>
                  </a:lnTo>
                  <a:lnTo>
                    <a:pt x="47" y="236"/>
                  </a:lnTo>
                  <a:lnTo>
                    <a:pt x="51" y="168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6" name="Freeform 56"/>
            <p:cNvSpPr>
              <a:spLocks/>
            </p:cNvSpPr>
            <p:nvPr/>
          </p:nvSpPr>
          <p:spPr bwMode="auto">
            <a:xfrm>
              <a:off x="3164" y="2017"/>
              <a:ext cx="67" cy="44"/>
            </a:xfrm>
            <a:custGeom>
              <a:avLst/>
              <a:gdLst>
                <a:gd name="T0" fmla="*/ 0 w 135"/>
                <a:gd name="T1" fmla="*/ 7 h 87"/>
                <a:gd name="T2" fmla="*/ 122 w 135"/>
                <a:gd name="T3" fmla="*/ 0 h 87"/>
                <a:gd name="T4" fmla="*/ 135 w 135"/>
                <a:gd name="T5" fmla="*/ 38 h 87"/>
                <a:gd name="T6" fmla="*/ 107 w 135"/>
                <a:gd name="T7" fmla="*/ 83 h 87"/>
                <a:gd name="T8" fmla="*/ 65 w 135"/>
                <a:gd name="T9" fmla="*/ 87 h 87"/>
                <a:gd name="T10" fmla="*/ 0 w 135"/>
                <a:gd name="T11" fmla="*/ 7 h 87"/>
                <a:gd name="T12" fmla="*/ 0 w 135"/>
                <a:gd name="T13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87">
                  <a:moveTo>
                    <a:pt x="0" y="7"/>
                  </a:moveTo>
                  <a:lnTo>
                    <a:pt x="122" y="0"/>
                  </a:lnTo>
                  <a:lnTo>
                    <a:pt x="135" y="38"/>
                  </a:lnTo>
                  <a:lnTo>
                    <a:pt x="107" y="83"/>
                  </a:lnTo>
                  <a:lnTo>
                    <a:pt x="65" y="8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7" name="Freeform 57"/>
            <p:cNvSpPr>
              <a:spLocks/>
            </p:cNvSpPr>
            <p:nvPr/>
          </p:nvSpPr>
          <p:spPr bwMode="auto">
            <a:xfrm>
              <a:off x="2903" y="1561"/>
              <a:ext cx="59" cy="53"/>
            </a:xfrm>
            <a:custGeom>
              <a:avLst/>
              <a:gdLst>
                <a:gd name="T0" fmla="*/ 28 w 117"/>
                <a:gd name="T1" fmla="*/ 0 h 107"/>
                <a:gd name="T2" fmla="*/ 0 w 117"/>
                <a:gd name="T3" fmla="*/ 63 h 107"/>
                <a:gd name="T4" fmla="*/ 17 w 117"/>
                <a:gd name="T5" fmla="*/ 97 h 107"/>
                <a:gd name="T6" fmla="*/ 66 w 117"/>
                <a:gd name="T7" fmla="*/ 107 h 107"/>
                <a:gd name="T8" fmla="*/ 117 w 117"/>
                <a:gd name="T9" fmla="*/ 33 h 107"/>
                <a:gd name="T10" fmla="*/ 28 w 117"/>
                <a:gd name="T11" fmla="*/ 0 h 107"/>
                <a:gd name="T12" fmla="*/ 28 w 117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7">
                  <a:moveTo>
                    <a:pt x="28" y="0"/>
                  </a:moveTo>
                  <a:lnTo>
                    <a:pt x="0" y="63"/>
                  </a:lnTo>
                  <a:lnTo>
                    <a:pt x="17" y="97"/>
                  </a:lnTo>
                  <a:lnTo>
                    <a:pt x="66" y="107"/>
                  </a:lnTo>
                  <a:lnTo>
                    <a:pt x="117" y="3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8" name="Freeform 58"/>
            <p:cNvSpPr>
              <a:spLocks/>
            </p:cNvSpPr>
            <p:nvPr/>
          </p:nvSpPr>
          <p:spPr bwMode="auto">
            <a:xfrm>
              <a:off x="2801" y="1636"/>
              <a:ext cx="117" cy="182"/>
            </a:xfrm>
            <a:custGeom>
              <a:avLst/>
              <a:gdLst>
                <a:gd name="T0" fmla="*/ 183 w 234"/>
                <a:gd name="T1" fmla="*/ 0 h 363"/>
                <a:gd name="T2" fmla="*/ 128 w 234"/>
                <a:gd name="T3" fmla="*/ 100 h 363"/>
                <a:gd name="T4" fmla="*/ 38 w 234"/>
                <a:gd name="T5" fmla="*/ 174 h 363"/>
                <a:gd name="T6" fmla="*/ 0 w 234"/>
                <a:gd name="T7" fmla="*/ 247 h 363"/>
                <a:gd name="T8" fmla="*/ 17 w 234"/>
                <a:gd name="T9" fmla="*/ 363 h 363"/>
                <a:gd name="T10" fmla="*/ 88 w 234"/>
                <a:gd name="T11" fmla="*/ 281 h 363"/>
                <a:gd name="T12" fmla="*/ 156 w 234"/>
                <a:gd name="T13" fmla="*/ 239 h 363"/>
                <a:gd name="T14" fmla="*/ 234 w 234"/>
                <a:gd name="T15" fmla="*/ 133 h 363"/>
                <a:gd name="T16" fmla="*/ 145 w 234"/>
                <a:gd name="T17" fmla="*/ 169 h 363"/>
                <a:gd name="T18" fmla="*/ 213 w 234"/>
                <a:gd name="T19" fmla="*/ 59 h 363"/>
                <a:gd name="T20" fmla="*/ 183 w 234"/>
                <a:gd name="T21" fmla="*/ 0 h 363"/>
                <a:gd name="T22" fmla="*/ 183 w 234"/>
                <a:gd name="T23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4" h="363">
                  <a:moveTo>
                    <a:pt x="183" y="0"/>
                  </a:moveTo>
                  <a:lnTo>
                    <a:pt x="128" y="100"/>
                  </a:lnTo>
                  <a:lnTo>
                    <a:pt x="38" y="174"/>
                  </a:lnTo>
                  <a:lnTo>
                    <a:pt x="0" y="247"/>
                  </a:lnTo>
                  <a:lnTo>
                    <a:pt x="17" y="363"/>
                  </a:lnTo>
                  <a:lnTo>
                    <a:pt x="88" y="281"/>
                  </a:lnTo>
                  <a:lnTo>
                    <a:pt x="156" y="239"/>
                  </a:lnTo>
                  <a:lnTo>
                    <a:pt x="234" y="133"/>
                  </a:lnTo>
                  <a:lnTo>
                    <a:pt x="145" y="169"/>
                  </a:lnTo>
                  <a:lnTo>
                    <a:pt x="213" y="59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9" name="Freeform 59"/>
            <p:cNvSpPr>
              <a:spLocks/>
            </p:cNvSpPr>
            <p:nvPr/>
          </p:nvSpPr>
          <p:spPr bwMode="auto">
            <a:xfrm>
              <a:off x="2908" y="2035"/>
              <a:ext cx="62" cy="20"/>
            </a:xfrm>
            <a:custGeom>
              <a:avLst/>
              <a:gdLst>
                <a:gd name="T0" fmla="*/ 0 w 124"/>
                <a:gd name="T1" fmla="*/ 27 h 42"/>
                <a:gd name="T2" fmla="*/ 40 w 124"/>
                <a:gd name="T3" fmla="*/ 30 h 42"/>
                <a:gd name="T4" fmla="*/ 78 w 124"/>
                <a:gd name="T5" fmla="*/ 42 h 42"/>
                <a:gd name="T6" fmla="*/ 124 w 124"/>
                <a:gd name="T7" fmla="*/ 0 h 42"/>
                <a:gd name="T8" fmla="*/ 80 w 124"/>
                <a:gd name="T9" fmla="*/ 2 h 42"/>
                <a:gd name="T10" fmla="*/ 32 w 124"/>
                <a:gd name="T11" fmla="*/ 21 h 42"/>
                <a:gd name="T12" fmla="*/ 0 w 124"/>
                <a:gd name="T13" fmla="*/ 27 h 42"/>
                <a:gd name="T14" fmla="*/ 0 w 124"/>
                <a:gd name="T15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42">
                  <a:moveTo>
                    <a:pt x="0" y="27"/>
                  </a:moveTo>
                  <a:lnTo>
                    <a:pt x="40" y="30"/>
                  </a:lnTo>
                  <a:lnTo>
                    <a:pt x="78" y="42"/>
                  </a:lnTo>
                  <a:lnTo>
                    <a:pt x="124" y="0"/>
                  </a:lnTo>
                  <a:lnTo>
                    <a:pt x="80" y="2"/>
                  </a:lnTo>
                  <a:lnTo>
                    <a:pt x="32" y="21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0" name="Freeform 60"/>
            <p:cNvSpPr>
              <a:spLocks/>
            </p:cNvSpPr>
            <p:nvPr/>
          </p:nvSpPr>
          <p:spPr bwMode="auto">
            <a:xfrm>
              <a:off x="2960" y="2061"/>
              <a:ext cx="58" cy="49"/>
            </a:xfrm>
            <a:custGeom>
              <a:avLst/>
              <a:gdLst>
                <a:gd name="T0" fmla="*/ 0 w 116"/>
                <a:gd name="T1" fmla="*/ 48 h 97"/>
                <a:gd name="T2" fmla="*/ 81 w 116"/>
                <a:gd name="T3" fmla="*/ 0 h 97"/>
                <a:gd name="T4" fmla="*/ 108 w 116"/>
                <a:gd name="T5" fmla="*/ 2 h 97"/>
                <a:gd name="T6" fmla="*/ 116 w 116"/>
                <a:gd name="T7" fmla="*/ 34 h 97"/>
                <a:gd name="T8" fmla="*/ 62 w 116"/>
                <a:gd name="T9" fmla="*/ 97 h 97"/>
                <a:gd name="T10" fmla="*/ 60 w 116"/>
                <a:gd name="T11" fmla="*/ 50 h 97"/>
                <a:gd name="T12" fmla="*/ 0 w 116"/>
                <a:gd name="T13" fmla="*/ 48 h 97"/>
                <a:gd name="T14" fmla="*/ 0 w 116"/>
                <a:gd name="T15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97">
                  <a:moveTo>
                    <a:pt x="0" y="48"/>
                  </a:moveTo>
                  <a:lnTo>
                    <a:pt x="81" y="0"/>
                  </a:lnTo>
                  <a:lnTo>
                    <a:pt x="108" y="2"/>
                  </a:lnTo>
                  <a:lnTo>
                    <a:pt x="116" y="34"/>
                  </a:lnTo>
                  <a:lnTo>
                    <a:pt x="62" y="97"/>
                  </a:lnTo>
                  <a:lnTo>
                    <a:pt x="60" y="5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1" name="Freeform 61"/>
            <p:cNvSpPr>
              <a:spLocks/>
            </p:cNvSpPr>
            <p:nvPr/>
          </p:nvSpPr>
          <p:spPr bwMode="auto">
            <a:xfrm>
              <a:off x="3002" y="2107"/>
              <a:ext cx="56" cy="45"/>
            </a:xfrm>
            <a:custGeom>
              <a:avLst/>
              <a:gdLst>
                <a:gd name="T0" fmla="*/ 0 w 112"/>
                <a:gd name="T1" fmla="*/ 77 h 91"/>
                <a:gd name="T2" fmla="*/ 59 w 112"/>
                <a:gd name="T3" fmla="*/ 47 h 91"/>
                <a:gd name="T4" fmla="*/ 67 w 112"/>
                <a:gd name="T5" fmla="*/ 66 h 91"/>
                <a:gd name="T6" fmla="*/ 61 w 112"/>
                <a:gd name="T7" fmla="*/ 91 h 91"/>
                <a:gd name="T8" fmla="*/ 112 w 112"/>
                <a:gd name="T9" fmla="*/ 17 h 91"/>
                <a:gd name="T10" fmla="*/ 88 w 112"/>
                <a:gd name="T11" fmla="*/ 0 h 91"/>
                <a:gd name="T12" fmla="*/ 44 w 112"/>
                <a:gd name="T13" fmla="*/ 34 h 91"/>
                <a:gd name="T14" fmla="*/ 0 w 112"/>
                <a:gd name="T15" fmla="*/ 77 h 91"/>
                <a:gd name="T16" fmla="*/ 0 w 112"/>
                <a:gd name="T17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91">
                  <a:moveTo>
                    <a:pt x="0" y="77"/>
                  </a:moveTo>
                  <a:lnTo>
                    <a:pt x="59" y="47"/>
                  </a:lnTo>
                  <a:lnTo>
                    <a:pt x="67" y="66"/>
                  </a:lnTo>
                  <a:lnTo>
                    <a:pt x="61" y="91"/>
                  </a:lnTo>
                  <a:lnTo>
                    <a:pt x="112" y="17"/>
                  </a:lnTo>
                  <a:lnTo>
                    <a:pt x="88" y="0"/>
                  </a:lnTo>
                  <a:lnTo>
                    <a:pt x="44" y="34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2" name="Freeform 62"/>
            <p:cNvSpPr>
              <a:spLocks/>
            </p:cNvSpPr>
            <p:nvPr/>
          </p:nvSpPr>
          <p:spPr bwMode="auto">
            <a:xfrm>
              <a:off x="2880" y="1350"/>
              <a:ext cx="134" cy="247"/>
            </a:xfrm>
            <a:custGeom>
              <a:avLst/>
              <a:gdLst>
                <a:gd name="T0" fmla="*/ 219 w 268"/>
                <a:gd name="T1" fmla="*/ 4 h 495"/>
                <a:gd name="T2" fmla="*/ 160 w 268"/>
                <a:gd name="T3" fmla="*/ 69 h 495"/>
                <a:gd name="T4" fmla="*/ 160 w 268"/>
                <a:gd name="T5" fmla="*/ 109 h 495"/>
                <a:gd name="T6" fmla="*/ 139 w 268"/>
                <a:gd name="T7" fmla="*/ 156 h 495"/>
                <a:gd name="T8" fmla="*/ 129 w 268"/>
                <a:gd name="T9" fmla="*/ 230 h 495"/>
                <a:gd name="T10" fmla="*/ 127 w 268"/>
                <a:gd name="T11" fmla="*/ 291 h 495"/>
                <a:gd name="T12" fmla="*/ 89 w 268"/>
                <a:gd name="T13" fmla="*/ 346 h 495"/>
                <a:gd name="T14" fmla="*/ 63 w 268"/>
                <a:gd name="T15" fmla="*/ 377 h 495"/>
                <a:gd name="T16" fmla="*/ 0 w 268"/>
                <a:gd name="T17" fmla="*/ 495 h 495"/>
                <a:gd name="T18" fmla="*/ 13 w 268"/>
                <a:gd name="T19" fmla="*/ 495 h 495"/>
                <a:gd name="T20" fmla="*/ 67 w 268"/>
                <a:gd name="T21" fmla="*/ 394 h 495"/>
                <a:gd name="T22" fmla="*/ 106 w 268"/>
                <a:gd name="T23" fmla="*/ 421 h 495"/>
                <a:gd name="T24" fmla="*/ 190 w 268"/>
                <a:gd name="T25" fmla="*/ 447 h 495"/>
                <a:gd name="T26" fmla="*/ 240 w 268"/>
                <a:gd name="T27" fmla="*/ 453 h 495"/>
                <a:gd name="T28" fmla="*/ 264 w 268"/>
                <a:gd name="T29" fmla="*/ 441 h 495"/>
                <a:gd name="T30" fmla="*/ 268 w 268"/>
                <a:gd name="T31" fmla="*/ 403 h 495"/>
                <a:gd name="T32" fmla="*/ 224 w 268"/>
                <a:gd name="T33" fmla="*/ 441 h 495"/>
                <a:gd name="T34" fmla="*/ 154 w 268"/>
                <a:gd name="T35" fmla="*/ 426 h 495"/>
                <a:gd name="T36" fmla="*/ 108 w 268"/>
                <a:gd name="T37" fmla="*/ 407 h 495"/>
                <a:gd name="T38" fmla="*/ 99 w 268"/>
                <a:gd name="T39" fmla="*/ 377 h 495"/>
                <a:gd name="T40" fmla="*/ 101 w 268"/>
                <a:gd name="T41" fmla="*/ 346 h 495"/>
                <a:gd name="T42" fmla="*/ 129 w 268"/>
                <a:gd name="T43" fmla="*/ 306 h 495"/>
                <a:gd name="T44" fmla="*/ 148 w 268"/>
                <a:gd name="T45" fmla="*/ 324 h 495"/>
                <a:gd name="T46" fmla="*/ 144 w 268"/>
                <a:gd name="T47" fmla="*/ 291 h 495"/>
                <a:gd name="T48" fmla="*/ 139 w 268"/>
                <a:gd name="T49" fmla="*/ 206 h 495"/>
                <a:gd name="T50" fmla="*/ 152 w 268"/>
                <a:gd name="T51" fmla="*/ 149 h 495"/>
                <a:gd name="T52" fmla="*/ 169 w 268"/>
                <a:gd name="T53" fmla="*/ 95 h 495"/>
                <a:gd name="T54" fmla="*/ 173 w 268"/>
                <a:gd name="T55" fmla="*/ 65 h 495"/>
                <a:gd name="T56" fmla="*/ 209 w 268"/>
                <a:gd name="T57" fmla="*/ 21 h 495"/>
                <a:gd name="T58" fmla="*/ 228 w 268"/>
                <a:gd name="T59" fmla="*/ 10 h 495"/>
                <a:gd name="T60" fmla="*/ 241 w 268"/>
                <a:gd name="T61" fmla="*/ 16 h 495"/>
                <a:gd name="T62" fmla="*/ 253 w 268"/>
                <a:gd name="T63" fmla="*/ 67 h 495"/>
                <a:gd name="T64" fmla="*/ 251 w 268"/>
                <a:gd name="T65" fmla="*/ 94 h 495"/>
                <a:gd name="T66" fmla="*/ 236 w 268"/>
                <a:gd name="T67" fmla="*/ 105 h 495"/>
                <a:gd name="T68" fmla="*/ 232 w 268"/>
                <a:gd name="T69" fmla="*/ 128 h 495"/>
                <a:gd name="T70" fmla="*/ 249 w 268"/>
                <a:gd name="T71" fmla="*/ 135 h 495"/>
                <a:gd name="T72" fmla="*/ 249 w 268"/>
                <a:gd name="T73" fmla="*/ 162 h 495"/>
                <a:gd name="T74" fmla="*/ 262 w 268"/>
                <a:gd name="T75" fmla="*/ 166 h 495"/>
                <a:gd name="T76" fmla="*/ 268 w 268"/>
                <a:gd name="T77" fmla="*/ 99 h 495"/>
                <a:gd name="T78" fmla="*/ 255 w 268"/>
                <a:gd name="T79" fmla="*/ 10 h 495"/>
                <a:gd name="T80" fmla="*/ 245 w 268"/>
                <a:gd name="T81" fmla="*/ 0 h 495"/>
                <a:gd name="T82" fmla="*/ 219 w 268"/>
                <a:gd name="T83" fmla="*/ 4 h 495"/>
                <a:gd name="T84" fmla="*/ 219 w 268"/>
                <a:gd name="T85" fmla="*/ 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8" h="495">
                  <a:moveTo>
                    <a:pt x="219" y="4"/>
                  </a:moveTo>
                  <a:lnTo>
                    <a:pt x="160" y="69"/>
                  </a:lnTo>
                  <a:lnTo>
                    <a:pt x="160" y="109"/>
                  </a:lnTo>
                  <a:lnTo>
                    <a:pt x="139" y="156"/>
                  </a:lnTo>
                  <a:lnTo>
                    <a:pt x="129" y="230"/>
                  </a:lnTo>
                  <a:lnTo>
                    <a:pt x="127" y="291"/>
                  </a:lnTo>
                  <a:lnTo>
                    <a:pt x="89" y="346"/>
                  </a:lnTo>
                  <a:lnTo>
                    <a:pt x="63" y="377"/>
                  </a:lnTo>
                  <a:lnTo>
                    <a:pt x="0" y="495"/>
                  </a:lnTo>
                  <a:lnTo>
                    <a:pt x="13" y="495"/>
                  </a:lnTo>
                  <a:lnTo>
                    <a:pt x="67" y="394"/>
                  </a:lnTo>
                  <a:lnTo>
                    <a:pt x="106" y="421"/>
                  </a:lnTo>
                  <a:lnTo>
                    <a:pt x="190" y="447"/>
                  </a:lnTo>
                  <a:lnTo>
                    <a:pt x="240" y="453"/>
                  </a:lnTo>
                  <a:lnTo>
                    <a:pt x="264" y="441"/>
                  </a:lnTo>
                  <a:lnTo>
                    <a:pt x="268" y="403"/>
                  </a:lnTo>
                  <a:lnTo>
                    <a:pt x="224" y="441"/>
                  </a:lnTo>
                  <a:lnTo>
                    <a:pt x="154" y="426"/>
                  </a:lnTo>
                  <a:lnTo>
                    <a:pt x="108" y="407"/>
                  </a:lnTo>
                  <a:lnTo>
                    <a:pt x="99" y="377"/>
                  </a:lnTo>
                  <a:lnTo>
                    <a:pt x="101" y="346"/>
                  </a:lnTo>
                  <a:lnTo>
                    <a:pt x="129" y="306"/>
                  </a:lnTo>
                  <a:lnTo>
                    <a:pt x="148" y="324"/>
                  </a:lnTo>
                  <a:lnTo>
                    <a:pt x="144" y="291"/>
                  </a:lnTo>
                  <a:lnTo>
                    <a:pt x="139" y="206"/>
                  </a:lnTo>
                  <a:lnTo>
                    <a:pt x="152" y="149"/>
                  </a:lnTo>
                  <a:lnTo>
                    <a:pt x="169" y="95"/>
                  </a:lnTo>
                  <a:lnTo>
                    <a:pt x="173" y="65"/>
                  </a:lnTo>
                  <a:lnTo>
                    <a:pt x="209" y="21"/>
                  </a:lnTo>
                  <a:lnTo>
                    <a:pt x="228" y="10"/>
                  </a:lnTo>
                  <a:lnTo>
                    <a:pt x="241" y="16"/>
                  </a:lnTo>
                  <a:lnTo>
                    <a:pt x="253" y="67"/>
                  </a:lnTo>
                  <a:lnTo>
                    <a:pt x="251" y="94"/>
                  </a:lnTo>
                  <a:lnTo>
                    <a:pt x="236" y="105"/>
                  </a:lnTo>
                  <a:lnTo>
                    <a:pt x="232" y="128"/>
                  </a:lnTo>
                  <a:lnTo>
                    <a:pt x="249" y="135"/>
                  </a:lnTo>
                  <a:lnTo>
                    <a:pt x="249" y="162"/>
                  </a:lnTo>
                  <a:lnTo>
                    <a:pt x="262" y="166"/>
                  </a:lnTo>
                  <a:lnTo>
                    <a:pt x="268" y="99"/>
                  </a:lnTo>
                  <a:lnTo>
                    <a:pt x="255" y="10"/>
                  </a:lnTo>
                  <a:lnTo>
                    <a:pt x="245" y="0"/>
                  </a:lnTo>
                  <a:lnTo>
                    <a:pt x="219" y="4"/>
                  </a:lnTo>
                  <a:lnTo>
                    <a:pt x="21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3" name="Freeform 63"/>
            <p:cNvSpPr>
              <a:spLocks/>
            </p:cNvSpPr>
            <p:nvPr/>
          </p:nvSpPr>
          <p:spPr bwMode="auto">
            <a:xfrm>
              <a:off x="2971" y="1378"/>
              <a:ext cx="43" cy="70"/>
            </a:xfrm>
            <a:custGeom>
              <a:avLst/>
              <a:gdLst>
                <a:gd name="T0" fmla="*/ 10 w 86"/>
                <a:gd name="T1" fmla="*/ 0 h 140"/>
                <a:gd name="T2" fmla="*/ 27 w 86"/>
                <a:gd name="T3" fmla="*/ 28 h 140"/>
                <a:gd name="T4" fmla="*/ 25 w 86"/>
                <a:gd name="T5" fmla="*/ 68 h 140"/>
                <a:gd name="T6" fmla="*/ 37 w 86"/>
                <a:gd name="T7" fmla="*/ 98 h 140"/>
                <a:gd name="T8" fmla="*/ 58 w 86"/>
                <a:gd name="T9" fmla="*/ 108 h 140"/>
                <a:gd name="T10" fmla="*/ 77 w 86"/>
                <a:gd name="T11" fmla="*/ 100 h 140"/>
                <a:gd name="T12" fmla="*/ 86 w 86"/>
                <a:gd name="T13" fmla="*/ 119 h 140"/>
                <a:gd name="T14" fmla="*/ 52 w 86"/>
                <a:gd name="T15" fmla="*/ 140 h 140"/>
                <a:gd name="T16" fmla="*/ 33 w 86"/>
                <a:gd name="T17" fmla="*/ 123 h 140"/>
                <a:gd name="T18" fmla="*/ 29 w 86"/>
                <a:gd name="T19" fmla="*/ 106 h 140"/>
                <a:gd name="T20" fmla="*/ 16 w 86"/>
                <a:gd name="T21" fmla="*/ 93 h 140"/>
                <a:gd name="T22" fmla="*/ 19 w 86"/>
                <a:gd name="T23" fmla="*/ 68 h 140"/>
                <a:gd name="T24" fmla="*/ 0 w 86"/>
                <a:gd name="T25" fmla="*/ 57 h 140"/>
                <a:gd name="T26" fmla="*/ 14 w 86"/>
                <a:gd name="T27" fmla="*/ 53 h 140"/>
                <a:gd name="T28" fmla="*/ 18 w 86"/>
                <a:gd name="T29" fmla="*/ 28 h 140"/>
                <a:gd name="T30" fmla="*/ 8 w 86"/>
                <a:gd name="T31" fmla="*/ 15 h 140"/>
                <a:gd name="T32" fmla="*/ 10 w 86"/>
                <a:gd name="T33" fmla="*/ 0 h 140"/>
                <a:gd name="T34" fmla="*/ 10 w 86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140">
                  <a:moveTo>
                    <a:pt x="10" y="0"/>
                  </a:moveTo>
                  <a:lnTo>
                    <a:pt x="27" y="28"/>
                  </a:lnTo>
                  <a:lnTo>
                    <a:pt x="25" y="68"/>
                  </a:lnTo>
                  <a:lnTo>
                    <a:pt x="37" y="98"/>
                  </a:lnTo>
                  <a:lnTo>
                    <a:pt x="58" y="108"/>
                  </a:lnTo>
                  <a:lnTo>
                    <a:pt x="77" y="100"/>
                  </a:lnTo>
                  <a:lnTo>
                    <a:pt x="86" y="119"/>
                  </a:lnTo>
                  <a:lnTo>
                    <a:pt x="52" y="140"/>
                  </a:lnTo>
                  <a:lnTo>
                    <a:pt x="33" y="123"/>
                  </a:lnTo>
                  <a:lnTo>
                    <a:pt x="29" y="106"/>
                  </a:lnTo>
                  <a:lnTo>
                    <a:pt x="16" y="93"/>
                  </a:lnTo>
                  <a:lnTo>
                    <a:pt x="19" y="68"/>
                  </a:lnTo>
                  <a:lnTo>
                    <a:pt x="0" y="57"/>
                  </a:lnTo>
                  <a:lnTo>
                    <a:pt x="14" y="53"/>
                  </a:lnTo>
                  <a:lnTo>
                    <a:pt x="18" y="28"/>
                  </a:lnTo>
                  <a:lnTo>
                    <a:pt x="8" y="1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4" name="Freeform 64"/>
            <p:cNvSpPr>
              <a:spLocks/>
            </p:cNvSpPr>
            <p:nvPr/>
          </p:nvSpPr>
          <p:spPr bwMode="auto">
            <a:xfrm>
              <a:off x="3001" y="1336"/>
              <a:ext cx="36" cy="109"/>
            </a:xfrm>
            <a:custGeom>
              <a:avLst/>
              <a:gdLst>
                <a:gd name="T0" fmla="*/ 0 w 73"/>
                <a:gd name="T1" fmla="*/ 28 h 219"/>
                <a:gd name="T2" fmla="*/ 33 w 73"/>
                <a:gd name="T3" fmla="*/ 0 h 219"/>
                <a:gd name="T4" fmla="*/ 59 w 73"/>
                <a:gd name="T5" fmla="*/ 2 h 219"/>
                <a:gd name="T6" fmla="*/ 73 w 73"/>
                <a:gd name="T7" fmla="*/ 49 h 219"/>
                <a:gd name="T8" fmla="*/ 73 w 73"/>
                <a:gd name="T9" fmla="*/ 125 h 219"/>
                <a:gd name="T10" fmla="*/ 69 w 73"/>
                <a:gd name="T11" fmla="*/ 173 h 219"/>
                <a:gd name="T12" fmla="*/ 65 w 73"/>
                <a:gd name="T13" fmla="*/ 211 h 219"/>
                <a:gd name="T14" fmla="*/ 40 w 73"/>
                <a:gd name="T15" fmla="*/ 219 h 219"/>
                <a:gd name="T16" fmla="*/ 19 w 73"/>
                <a:gd name="T17" fmla="*/ 203 h 219"/>
                <a:gd name="T18" fmla="*/ 27 w 73"/>
                <a:gd name="T19" fmla="*/ 200 h 219"/>
                <a:gd name="T20" fmla="*/ 44 w 73"/>
                <a:gd name="T21" fmla="*/ 203 h 219"/>
                <a:gd name="T22" fmla="*/ 55 w 73"/>
                <a:gd name="T23" fmla="*/ 190 h 219"/>
                <a:gd name="T24" fmla="*/ 55 w 73"/>
                <a:gd name="T25" fmla="*/ 167 h 219"/>
                <a:gd name="T26" fmla="*/ 36 w 73"/>
                <a:gd name="T27" fmla="*/ 169 h 219"/>
                <a:gd name="T28" fmla="*/ 40 w 73"/>
                <a:gd name="T29" fmla="*/ 154 h 219"/>
                <a:gd name="T30" fmla="*/ 57 w 73"/>
                <a:gd name="T31" fmla="*/ 146 h 219"/>
                <a:gd name="T32" fmla="*/ 61 w 73"/>
                <a:gd name="T33" fmla="*/ 47 h 219"/>
                <a:gd name="T34" fmla="*/ 54 w 73"/>
                <a:gd name="T35" fmla="*/ 13 h 219"/>
                <a:gd name="T36" fmla="*/ 33 w 73"/>
                <a:gd name="T37" fmla="*/ 8 h 219"/>
                <a:gd name="T38" fmla="*/ 6 w 73"/>
                <a:gd name="T39" fmla="*/ 32 h 219"/>
                <a:gd name="T40" fmla="*/ 0 w 73"/>
                <a:gd name="T41" fmla="*/ 28 h 219"/>
                <a:gd name="T42" fmla="*/ 0 w 73"/>
                <a:gd name="T43" fmla="*/ 2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219">
                  <a:moveTo>
                    <a:pt x="0" y="28"/>
                  </a:moveTo>
                  <a:lnTo>
                    <a:pt x="33" y="0"/>
                  </a:lnTo>
                  <a:lnTo>
                    <a:pt x="59" y="2"/>
                  </a:lnTo>
                  <a:lnTo>
                    <a:pt x="73" y="49"/>
                  </a:lnTo>
                  <a:lnTo>
                    <a:pt x="73" y="125"/>
                  </a:lnTo>
                  <a:lnTo>
                    <a:pt x="69" y="173"/>
                  </a:lnTo>
                  <a:lnTo>
                    <a:pt x="65" y="211"/>
                  </a:lnTo>
                  <a:lnTo>
                    <a:pt x="40" y="219"/>
                  </a:lnTo>
                  <a:lnTo>
                    <a:pt x="19" y="203"/>
                  </a:lnTo>
                  <a:lnTo>
                    <a:pt x="27" y="200"/>
                  </a:lnTo>
                  <a:lnTo>
                    <a:pt x="44" y="203"/>
                  </a:lnTo>
                  <a:lnTo>
                    <a:pt x="55" y="190"/>
                  </a:lnTo>
                  <a:lnTo>
                    <a:pt x="55" y="167"/>
                  </a:lnTo>
                  <a:lnTo>
                    <a:pt x="36" y="169"/>
                  </a:lnTo>
                  <a:lnTo>
                    <a:pt x="40" y="154"/>
                  </a:lnTo>
                  <a:lnTo>
                    <a:pt x="57" y="146"/>
                  </a:lnTo>
                  <a:lnTo>
                    <a:pt x="61" y="47"/>
                  </a:lnTo>
                  <a:lnTo>
                    <a:pt x="54" y="13"/>
                  </a:lnTo>
                  <a:lnTo>
                    <a:pt x="33" y="8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5" name="Freeform 65"/>
            <p:cNvSpPr>
              <a:spLocks/>
            </p:cNvSpPr>
            <p:nvPr/>
          </p:nvSpPr>
          <p:spPr bwMode="auto">
            <a:xfrm>
              <a:off x="3029" y="1319"/>
              <a:ext cx="79" cy="117"/>
            </a:xfrm>
            <a:custGeom>
              <a:avLst/>
              <a:gdLst>
                <a:gd name="T0" fmla="*/ 0 w 158"/>
                <a:gd name="T1" fmla="*/ 42 h 234"/>
                <a:gd name="T2" fmla="*/ 16 w 158"/>
                <a:gd name="T3" fmla="*/ 15 h 234"/>
                <a:gd name="T4" fmla="*/ 44 w 158"/>
                <a:gd name="T5" fmla="*/ 2 h 234"/>
                <a:gd name="T6" fmla="*/ 76 w 158"/>
                <a:gd name="T7" fmla="*/ 5 h 234"/>
                <a:gd name="T8" fmla="*/ 84 w 158"/>
                <a:gd name="T9" fmla="*/ 11 h 234"/>
                <a:gd name="T10" fmla="*/ 105 w 158"/>
                <a:gd name="T11" fmla="*/ 0 h 234"/>
                <a:gd name="T12" fmla="*/ 134 w 158"/>
                <a:gd name="T13" fmla="*/ 0 h 234"/>
                <a:gd name="T14" fmla="*/ 153 w 158"/>
                <a:gd name="T15" fmla="*/ 11 h 234"/>
                <a:gd name="T16" fmla="*/ 158 w 158"/>
                <a:gd name="T17" fmla="*/ 47 h 234"/>
                <a:gd name="T18" fmla="*/ 151 w 158"/>
                <a:gd name="T19" fmla="*/ 40 h 234"/>
                <a:gd name="T20" fmla="*/ 139 w 158"/>
                <a:gd name="T21" fmla="*/ 13 h 234"/>
                <a:gd name="T22" fmla="*/ 118 w 158"/>
                <a:gd name="T23" fmla="*/ 7 h 234"/>
                <a:gd name="T24" fmla="*/ 97 w 158"/>
                <a:gd name="T25" fmla="*/ 11 h 234"/>
                <a:gd name="T26" fmla="*/ 80 w 158"/>
                <a:gd name="T27" fmla="*/ 55 h 234"/>
                <a:gd name="T28" fmla="*/ 71 w 158"/>
                <a:gd name="T29" fmla="*/ 93 h 234"/>
                <a:gd name="T30" fmla="*/ 88 w 158"/>
                <a:gd name="T31" fmla="*/ 104 h 234"/>
                <a:gd name="T32" fmla="*/ 109 w 158"/>
                <a:gd name="T33" fmla="*/ 95 h 234"/>
                <a:gd name="T34" fmla="*/ 141 w 158"/>
                <a:gd name="T35" fmla="*/ 57 h 234"/>
                <a:gd name="T36" fmla="*/ 147 w 158"/>
                <a:gd name="T37" fmla="*/ 68 h 234"/>
                <a:gd name="T38" fmla="*/ 95 w 158"/>
                <a:gd name="T39" fmla="*/ 121 h 234"/>
                <a:gd name="T40" fmla="*/ 78 w 158"/>
                <a:gd name="T41" fmla="*/ 148 h 234"/>
                <a:gd name="T42" fmla="*/ 67 w 158"/>
                <a:gd name="T43" fmla="*/ 215 h 234"/>
                <a:gd name="T44" fmla="*/ 40 w 158"/>
                <a:gd name="T45" fmla="*/ 234 h 234"/>
                <a:gd name="T46" fmla="*/ 16 w 158"/>
                <a:gd name="T47" fmla="*/ 220 h 234"/>
                <a:gd name="T48" fmla="*/ 25 w 158"/>
                <a:gd name="T49" fmla="*/ 213 h 234"/>
                <a:gd name="T50" fmla="*/ 42 w 158"/>
                <a:gd name="T51" fmla="*/ 216 h 234"/>
                <a:gd name="T52" fmla="*/ 54 w 158"/>
                <a:gd name="T53" fmla="*/ 201 h 234"/>
                <a:gd name="T54" fmla="*/ 59 w 158"/>
                <a:gd name="T55" fmla="*/ 176 h 234"/>
                <a:gd name="T56" fmla="*/ 40 w 158"/>
                <a:gd name="T57" fmla="*/ 175 h 234"/>
                <a:gd name="T58" fmla="*/ 56 w 158"/>
                <a:gd name="T59" fmla="*/ 165 h 234"/>
                <a:gd name="T60" fmla="*/ 63 w 158"/>
                <a:gd name="T61" fmla="*/ 140 h 234"/>
                <a:gd name="T62" fmla="*/ 25 w 158"/>
                <a:gd name="T63" fmla="*/ 148 h 234"/>
                <a:gd name="T64" fmla="*/ 40 w 158"/>
                <a:gd name="T65" fmla="*/ 118 h 234"/>
                <a:gd name="T66" fmla="*/ 61 w 158"/>
                <a:gd name="T67" fmla="*/ 95 h 234"/>
                <a:gd name="T68" fmla="*/ 63 w 158"/>
                <a:gd name="T69" fmla="*/ 81 h 234"/>
                <a:gd name="T70" fmla="*/ 69 w 158"/>
                <a:gd name="T71" fmla="*/ 21 h 234"/>
                <a:gd name="T72" fmla="*/ 48 w 158"/>
                <a:gd name="T73" fmla="*/ 11 h 234"/>
                <a:gd name="T74" fmla="*/ 21 w 158"/>
                <a:gd name="T75" fmla="*/ 21 h 234"/>
                <a:gd name="T76" fmla="*/ 2 w 158"/>
                <a:gd name="T77" fmla="*/ 53 h 234"/>
                <a:gd name="T78" fmla="*/ 0 w 158"/>
                <a:gd name="T79" fmla="*/ 42 h 234"/>
                <a:gd name="T80" fmla="*/ 0 w 158"/>
                <a:gd name="T81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8" h="234">
                  <a:moveTo>
                    <a:pt x="0" y="42"/>
                  </a:moveTo>
                  <a:lnTo>
                    <a:pt x="16" y="15"/>
                  </a:lnTo>
                  <a:lnTo>
                    <a:pt x="44" y="2"/>
                  </a:lnTo>
                  <a:lnTo>
                    <a:pt x="76" y="5"/>
                  </a:lnTo>
                  <a:lnTo>
                    <a:pt x="84" y="11"/>
                  </a:lnTo>
                  <a:lnTo>
                    <a:pt x="105" y="0"/>
                  </a:lnTo>
                  <a:lnTo>
                    <a:pt x="134" y="0"/>
                  </a:lnTo>
                  <a:lnTo>
                    <a:pt x="153" y="11"/>
                  </a:lnTo>
                  <a:lnTo>
                    <a:pt x="158" y="47"/>
                  </a:lnTo>
                  <a:lnTo>
                    <a:pt x="151" y="40"/>
                  </a:lnTo>
                  <a:lnTo>
                    <a:pt x="139" y="13"/>
                  </a:lnTo>
                  <a:lnTo>
                    <a:pt x="118" y="7"/>
                  </a:lnTo>
                  <a:lnTo>
                    <a:pt x="97" y="11"/>
                  </a:lnTo>
                  <a:lnTo>
                    <a:pt x="80" y="55"/>
                  </a:lnTo>
                  <a:lnTo>
                    <a:pt x="71" y="93"/>
                  </a:lnTo>
                  <a:lnTo>
                    <a:pt x="88" y="104"/>
                  </a:lnTo>
                  <a:lnTo>
                    <a:pt x="109" y="95"/>
                  </a:lnTo>
                  <a:lnTo>
                    <a:pt x="141" y="57"/>
                  </a:lnTo>
                  <a:lnTo>
                    <a:pt x="147" y="68"/>
                  </a:lnTo>
                  <a:lnTo>
                    <a:pt x="95" y="121"/>
                  </a:lnTo>
                  <a:lnTo>
                    <a:pt x="78" y="148"/>
                  </a:lnTo>
                  <a:lnTo>
                    <a:pt x="67" y="215"/>
                  </a:lnTo>
                  <a:lnTo>
                    <a:pt x="40" y="234"/>
                  </a:lnTo>
                  <a:lnTo>
                    <a:pt x="16" y="220"/>
                  </a:lnTo>
                  <a:lnTo>
                    <a:pt x="25" y="213"/>
                  </a:lnTo>
                  <a:lnTo>
                    <a:pt x="42" y="216"/>
                  </a:lnTo>
                  <a:lnTo>
                    <a:pt x="54" y="201"/>
                  </a:lnTo>
                  <a:lnTo>
                    <a:pt x="59" y="176"/>
                  </a:lnTo>
                  <a:lnTo>
                    <a:pt x="40" y="175"/>
                  </a:lnTo>
                  <a:lnTo>
                    <a:pt x="56" y="165"/>
                  </a:lnTo>
                  <a:lnTo>
                    <a:pt x="63" y="140"/>
                  </a:lnTo>
                  <a:lnTo>
                    <a:pt x="25" y="148"/>
                  </a:lnTo>
                  <a:lnTo>
                    <a:pt x="40" y="118"/>
                  </a:lnTo>
                  <a:lnTo>
                    <a:pt x="61" y="95"/>
                  </a:lnTo>
                  <a:lnTo>
                    <a:pt x="63" y="81"/>
                  </a:lnTo>
                  <a:lnTo>
                    <a:pt x="69" y="21"/>
                  </a:lnTo>
                  <a:lnTo>
                    <a:pt x="48" y="11"/>
                  </a:lnTo>
                  <a:lnTo>
                    <a:pt x="21" y="21"/>
                  </a:lnTo>
                  <a:lnTo>
                    <a:pt x="2" y="53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6" name="Freeform 66"/>
            <p:cNvSpPr>
              <a:spLocks/>
            </p:cNvSpPr>
            <p:nvPr/>
          </p:nvSpPr>
          <p:spPr bwMode="auto">
            <a:xfrm>
              <a:off x="3095" y="1253"/>
              <a:ext cx="129" cy="101"/>
            </a:xfrm>
            <a:custGeom>
              <a:avLst/>
              <a:gdLst>
                <a:gd name="T0" fmla="*/ 15 w 256"/>
                <a:gd name="T1" fmla="*/ 171 h 201"/>
                <a:gd name="T2" fmla="*/ 0 w 256"/>
                <a:gd name="T3" fmla="*/ 201 h 201"/>
                <a:gd name="T4" fmla="*/ 19 w 256"/>
                <a:gd name="T5" fmla="*/ 201 h 201"/>
                <a:gd name="T6" fmla="*/ 256 w 256"/>
                <a:gd name="T7" fmla="*/ 9 h 201"/>
                <a:gd name="T8" fmla="*/ 243 w 256"/>
                <a:gd name="T9" fmla="*/ 0 h 201"/>
                <a:gd name="T10" fmla="*/ 15 w 256"/>
                <a:gd name="T11" fmla="*/ 171 h 201"/>
                <a:gd name="T12" fmla="*/ 15 w 256"/>
                <a:gd name="T13" fmla="*/ 17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01">
                  <a:moveTo>
                    <a:pt x="15" y="171"/>
                  </a:moveTo>
                  <a:lnTo>
                    <a:pt x="0" y="201"/>
                  </a:lnTo>
                  <a:lnTo>
                    <a:pt x="19" y="201"/>
                  </a:lnTo>
                  <a:lnTo>
                    <a:pt x="256" y="9"/>
                  </a:lnTo>
                  <a:lnTo>
                    <a:pt x="243" y="0"/>
                  </a:lnTo>
                  <a:lnTo>
                    <a:pt x="15" y="171"/>
                  </a:lnTo>
                  <a:lnTo>
                    <a:pt x="15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7" name="Freeform 67"/>
            <p:cNvSpPr>
              <a:spLocks/>
            </p:cNvSpPr>
            <p:nvPr/>
          </p:nvSpPr>
          <p:spPr bwMode="auto">
            <a:xfrm>
              <a:off x="3002" y="1351"/>
              <a:ext cx="112" cy="214"/>
            </a:xfrm>
            <a:custGeom>
              <a:avLst/>
              <a:gdLst>
                <a:gd name="T0" fmla="*/ 192 w 225"/>
                <a:gd name="T1" fmla="*/ 0 h 428"/>
                <a:gd name="T2" fmla="*/ 213 w 225"/>
                <a:gd name="T3" fmla="*/ 17 h 428"/>
                <a:gd name="T4" fmla="*/ 194 w 225"/>
                <a:gd name="T5" fmla="*/ 61 h 428"/>
                <a:gd name="T6" fmla="*/ 166 w 225"/>
                <a:gd name="T7" fmla="*/ 97 h 428"/>
                <a:gd name="T8" fmla="*/ 152 w 225"/>
                <a:gd name="T9" fmla="*/ 168 h 428"/>
                <a:gd name="T10" fmla="*/ 152 w 225"/>
                <a:gd name="T11" fmla="*/ 204 h 428"/>
                <a:gd name="T12" fmla="*/ 105 w 225"/>
                <a:gd name="T13" fmla="*/ 285 h 428"/>
                <a:gd name="T14" fmla="*/ 74 w 225"/>
                <a:gd name="T15" fmla="*/ 299 h 428"/>
                <a:gd name="T16" fmla="*/ 36 w 225"/>
                <a:gd name="T17" fmla="*/ 299 h 428"/>
                <a:gd name="T18" fmla="*/ 42 w 225"/>
                <a:gd name="T19" fmla="*/ 327 h 428"/>
                <a:gd name="T20" fmla="*/ 0 w 225"/>
                <a:gd name="T21" fmla="*/ 428 h 428"/>
                <a:gd name="T22" fmla="*/ 19 w 225"/>
                <a:gd name="T23" fmla="*/ 417 h 428"/>
                <a:gd name="T24" fmla="*/ 61 w 225"/>
                <a:gd name="T25" fmla="*/ 331 h 428"/>
                <a:gd name="T26" fmla="*/ 116 w 225"/>
                <a:gd name="T27" fmla="*/ 295 h 428"/>
                <a:gd name="T28" fmla="*/ 154 w 225"/>
                <a:gd name="T29" fmla="*/ 230 h 428"/>
                <a:gd name="T30" fmla="*/ 162 w 225"/>
                <a:gd name="T31" fmla="*/ 189 h 428"/>
                <a:gd name="T32" fmla="*/ 166 w 225"/>
                <a:gd name="T33" fmla="*/ 141 h 428"/>
                <a:gd name="T34" fmla="*/ 175 w 225"/>
                <a:gd name="T35" fmla="*/ 99 h 428"/>
                <a:gd name="T36" fmla="*/ 209 w 225"/>
                <a:gd name="T37" fmla="*/ 50 h 428"/>
                <a:gd name="T38" fmla="*/ 225 w 225"/>
                <a:gd name="T39" fmla="*/ 16 h 428"/>
                <a:gd name="T40" fmla="*/ 221 w 225"/>
                <a:gd name="T41" fmla="*/ 6 h 428"/>
                <a:gd name="T42" fmla="*/ 192 w 225"/>
                <a:gd name="T43" fmla="*/ 0 h 428"/>
                <a:gd name="T44" fmla="*/ 192 w 225"/>
                <a:gd name="T4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428">
                  <a:moveTo>
                    <a:pt x="192" y="0"/>
                  </a:moveTo>
                  <a:lnTo>
                    <a:pt x="213" y="17"/>
                  </a:lnTo>
                  <a:lnTo>
                    <a:pt x="194" y="61"/>
                  </a:lnTo>
                  <a:lnTo>
                    <a:pt x="166" y="97"/>
                  </a:lnTo>
                  <a:lnTo>
                    <a:pt x="152" y="168"/>
                  </a:lnTo>
                  <a:lnTo>
                    <a:pt x="152" y="204"/>
                  </a:lnTo>
                  <a:lnTo>
                    <a:pt x="105" y="285"/>
                  </a:lnTo>
                  <a:lnTo>
                    <a:pt x="74" y="299"/>
                  </a:lnTo>
                  <a:lnTo>
                    <a:pt x="36" y="299"/>
                  </a:lnTo>
                  <a:lnTo>
                    <a:pt x="42" y="327"/>
                  </a:lnTo>
                  <a:lnTo>
                    <a:pt x="0" y="428"/>
                  </a:lnTo>
                  <a:lnTo>
                    <a:pt x="19" y="417"/>
                  </a:lnTo>
                  <a:lnTo>
                    <a:pt x="61" y="331"/>
                  </a:lnTo>
                  <a:lnTo>
                    <a:pt x="116" y="295"/>
                  </a:lnTo>
                  <a:lnTo>
                    <a:pt x="154" y="230"/>
                  </a:lnTo>
                  <a:lnTo>
                    <a:pt x="162" y="189"/>
                  </a:lnTo>
                  <a:lnTo>
                    <a:pt x="166" y="141"/>
                  </a:lnTo>
                  <a:lnTo>
                    <a:pt x="175" y="99"/>
                  </a:lnTo>
                  <a:lnTo>
                    <a:pt x="209" y="50"/>
                  </a:lnTo>
                  <a:lnTo>
                    <a:pt x="225" y="16"/>
                  </a:lnTo>
                  <a:lnTo>
                    <a:pt x="221" y="6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8" name="Freeform 68"/>
            <p:cNvSpPr>
              <a:spLocks/>
            </p:cNvSpPr>
            <p:nvPr/>
          </p:nvSpPr>
          <p:spPr bwMode="auto">
            <a:xfrm>
              <a:off x="2980" y="1506"/>
              <a:ext cx="36" cy="11"/>
            </a:xfrm>
            <a:custGeom>
              <a:avLst/>
              <a:gdLst>
                <a:gd name="T0" fmla="*/ 0 w 73"/>
                <a:gd name="T1" fmla="*/ 10 h 21"/>
                <a:gd name="T2" fmla="*/ 37 w 73"/>
                <a:gd name="T3" fmla="*/ 10 h 21"/>
                <a:gd name="T4" fmla="*/ 63 w 73"/>
                <a:gd name="T5" fmla="*/ 0 h 21"/>
                <a:gd name="T6" fmla="*/ 73 w 73"/>
                <a:gd name="T7" fmla="*/ 13 h 21"/>
                <a:gd name="T8" fmla="*/ 31 w 73"/>
                <a:gd name="T9" fmla="*/ 21 h 21"/>
                <a:gd name="T10" fmla="*/ 0 w 73"/>
                <a:gd name="T11" fmla="*/ 10 h 21"/>
                <a:gd name="T12" fmla="*/ 0 w 73"/>
                <a:gd name="T1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21">
                  <a:moveTo>
                    <a:pt x="0" y="10"/>
                  </a:moveTo>
                  <a:lnTo>
                    <a:pt x="37" y="10"/>
                  </a:lnTo>
                  <a:lnTo>
                    <a:pt x="63" y="0"/>
                  </a:lnTo>
                  <a:lnTo>
                    <a:pt x="73" y="13"/>
                  </a:lnTo>
                  <a:lnTo>
                    <a:pt x="31" y="21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9" name="Freeform 69"/>
            <p:cNvSpPr>
              <a:spLocks/>
            </p:cNvSpPr>
            <p:nvPr/>
          </p:nvSpPr>
          <p:spPr bwMode="auto">
            <a:xfrm>
              <a:off x="2997" y="1438"/>
              <a:ext cx="17" cy="44"/>
            </a:xfrm>
            <a:custGeom>
              <a:avLst/>
              <a:gdLst>
                <a:gd name="T0" fmla="*/ 0 w 34"/>
                <a:gd name="T1" fmla="*/ 8 h 90"/>
                <a:gd name="T2" fmla="*/ 15 w 34"/>
                <a:gd name="T3" fmla="*/ 27 h 90"/>
                <a:gd name="T4" fmla="*/ 23 w 34"/>
                <a:gd name="T5" fmla="*/ 59 h 90"/>
                <a:gd name="T6" fmla="*/ 21 w 34"/>
                <a:gd name="T7" fmla="*/ 90 h 90"/>
                <a:gd name="T8" fmla="*/ 34 w 34"/>
                <a:gd name="T9" fmla="*/ 54 h 90"/>
                <a:gd name="T10" fmla="*/ 30 w 34"/>
                <a:gd name="T11" fmla="*/ 29 h 90"/>
                <a:gd name="T12" fmla="*/ 11 w 34"/>
                <a:gd name="T13" fmla="*/ 0 h 90"/>
                <a:gd name="T14" fmla="*/ 0 w 34"/>
                <a:gd name="T15" fmla="*/ 8 h 90"/>
                <a:gd name="T16" fmla="*/ 0 w 34"/>
                <a:gd name="T17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90">
                  <a:moveTo>
                    <a:pt x="0" y="8"/>
                  </a:moveTo>
                  <a:lnTo>
                    <a:pt x="15" y="27"/>
                  </a:lnTo>
                  <a:lnTo>
                    <a:pt x="23" y="59"/>
                  </a:lnTo>
                  <a:lnTo>
                    <a:pt x="21" y="90"/>
                  </a:lnTo>
                  <a:lnTo>
                    <a:pt x="34" y="54"/>
                  </a:lnTo>
                  <a:lnTo>
                    <a:pt x="30" y="29"/>
                  </a:lnTo>
                  <a:lnTo>
                    <a:pt x="11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0" name="Freeform 70"/>
            <p:cNvSpPr>
              <a:spLocks/>
            </p:cNvSpPr>
            <p:nvPr/>
          </p:nvSpPr>
          <p:spPr bwMode="auto">
            <a:xfrm>
              <a:off x="2772" y="1562"/>
              <a:ext cx="296" cy="389"/>
            </a:xfrm>
            <a:custGeom>
              <a:avLst/>
              <a:gdLst>
                <a:gd name="T0" fmla="*/ 475 w 591"/>
                <a:gd name="T1" fmla="*/ 12 h 778"/>
                <a:gd name="T2" fmla="*/ 477 w 591"/>
                <a:gd name="T3" fmla="*/ 33 h 778"/>
                <a:gd name="T4" fmla="*/ 443 w 591"/>
                <a:gd name="T5" fmla="*/ 84 h 778"/>
                <a:gd name="T6" fmla="*/ 405 w 591"/>
                <a:gd name="T7" fmla="*/ 287 h 778"/>
                <a:gd name="T8" fmla="*/ 437 w 591"/>
                <a:gd name="T9" fmla="*/ 350 h 778"/>
                <a:gd name="T10" fmla="*/ 424 w 591"/>
                <a:gd name="T11" fmla="*/ 493 h 778"/>
                <a:gd name="T12" fmla="*/ 392 w 591"/>
                <a:gd name="T13" fmla="*/ 586 h 778"/>
                <a:gd name="T14" fmla="*/ 352 w 591"/>
                <a:gd name="T15" fmla="*/ 635 h 778"/>
                <a:gd name="T16" fmla="*/ 242 w 591"/>
                <a:gd name="T17" fmla="*/ 669 h 778"/>
                <a:gd name="T18" fmla="*/ 299 w 591"/>
                <a:gd name="T19" fmla="*/ 557 h 778"/>
                <a:gd name="T20" fmla="*/ 194 w 591"/>
                <a:gd name="T21" fmla="*/ 658 h 778"/>
                <a:gd name="T22" fmla="*/ 109 w 591"/>
                <a:gd name="T23" fmla="*/ 603 h 778"/>
                <a:gd name="T24" fmla="*/ 42 w 591"/>
                <a:gd name="T25" fmla="*/ 555 h 778"/>
                <a:gd name="T26" fmla="*/ 14 w 591"/>
                <a:gd name="T27" fmla="*/ 498 h 778"/>
                <a:gd name="T28" fmla="*/ 33 w 591"/>
                <a:gd name="T29" fmla="*/ 358 h 778"/>
                <a:gd name="T30" fmla="*/ 65 w 591"/>
                <a:gd name="T31" fmla="*/ 297 h 778"/>
                <a:gd name="T32" fmla="*/ 128 w 591"/>
                <a:gd name="T33" fmla="*/ 251 h 778"/>
                <a:gd name="T34" fmla="*/ 160 w 591"/>
                <a:gd name="T35" fmla="*/ 170 h 778"/>
                <a:gd name="T36" fmla="*/ 221 w 591"/>
                <a:gd name="T37" fmla="*/ 78 h 778"/>
                <a:gd name="T38" fmla="*/ 192 w 591"/>
                <a:gd name="T39" fmla="*/ 92 h 778"/>
                <a:gd name="T40" fmla="*/ 128 w 591"/>
                <a:gd name="T41" fmla="*/ 208 h 778"/>
                <a:gd name="T42" fmla="*/ 107 w 591"/>
                <a:gd name="T43" fmla="*/ 247 h 778"/>
                <a:gd name="T44" fmla="*/ 44 w 591"/>
                <a:gd name="T45" fmla="*/ 303 h 778"/>
                <a:gd name="T46" fmla="*/ 10 w 591"/>
                <a:gd name="T47" fmla="*/ 373 h 778"/>
                <a:gd name="T48" fmla="*/ 0 w 591"/>
                <a:gd name="T49" fmla="*/ 521 h 778"/>
                <a:gd name="T50" fmla="*/ 55 w 591"/>
                <a:gd name="T51" fmla="*/ 584 h 778"/>
                <a:gd name="T52" fmla="*/ 202 w 591"/>
                <a:gd name="T53" fmla="*/ 704 h 778"/>
                <a:gd name="T54" fmla="*/ 359 w 591"/>
                <a:gd name="T55" fmla="*/ 656 h 778"/>
                <a:gd name="T56" fmla="*/ 422 w 591"/>
                <a:gd name="T57" fmla="*/ 637 h 778"/>
                <a:gd name="T58" fmla="*/ 420 w 591"/>
                <a:gd name="T59" fmla="*/ 778 h 778"/>
                <a:gd name="T60" fmla="*/ 436 w 591"/>
                <a:gd name="T61" fmla="*/ 759 h 778"/>
                <a:gd name="T62" fmla="*/ 472 w 591"/>
                <a:gd name="T63" fmla="*/ 502 h 778"/>
                <a:gd name="T64" fmla="*/ 591 w 591"/>
                <a:gd name="T65" fmla="*/ 69 h 778"/>
                <a:gd name="T66" fmla="*/ 565 w 591"/>
                <a:gd name="T67" fmla="*/ 124 h 778"/>
                <a:gd name="T68" fmla="*/ 508 w 591"/>
                <a:gd name="T69" fmla="*/ 232 h 778"/>
                <a:gd name="T70" fmla="*/ 475 w 591"/>
                <a:gd name="T71" fmla="*/ 329 h 778"/>
                <a:gd name="T72" fmla="*/ 426 w 591"/>
                <a:gd name="T73" fmla="*/ 293 h 778"/>
                <a:gd name="T74" fmla="*/ 449 w 591"/>
                <a:gd name="T75" fmla="*/ 95 h 778"/>
                <a:gd name="T76" fmla="*/ 493 w 591"/>
                <a:gd name="T77" fmla="*/ 25 h 778"/>
                <a:gd name="T78" fmla="*/ 477 w 591"/>
                <a:gd name="T79" fmla="*/ 0 h 778"/>
                <a:gd name="T80" fmla="*/ 475 w 591"/>
                <a:gd name="T81" fmla="*/ 12 h 778"/>
                <a:gd name="T82" fmla="*/ 475 w 591"/>
                <a:gd name="T83" fmla="*/ 12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1" h="778">
                  <a:moveTo>
                    <a:pt x="475" y="12"/>
                  </a:moveTo>
                  <a:lnTo>
                    <a:pt x="477" y="33"/>
                  </a:lnTo>
                  <a:lnTo>
                    <a:pt x="443" y="84"/>
                  </a:lnTo>
                  <a:lnTo>
                    <a:pt x="405" y="287"/>
                  </a:lnTo>
                  <a:lnTo>
                    <a:pt x="437" y="350"/>
                  </a:lnTo>
                  <a:lnTo>
                    <a:pt x="424" y="493"/>
                  </a:lnTo>
                  <a:lnTo>
                    <a:pt x="392" y="586"/>
                  </a:lnTo>
                  <a:lnTo>
                    <a:pt x="352" y="635"/>
                  </a:lnTo>
                  <a:lnTo>
                    <a:pt x="242" y="669"/>
                  </a:lnTo>
                  <a:lnTo>
                    <a:pt x="299" y="557"/>
                  </a:lnTo>
                  <a:lnTo>
                    <a:pt x="194" y="658"/>
                  </a:lnTo>
                  <a:lnTo>
                    <a:pt x="109" y="603"/>
                  </a:lnTo>
                  <a:lnTo>
                    <a:pt x="42" y="555"/>
                  </a:lnTo>
                  <a:lnTo>
                    <a:pt x="14" y="498"/>
                  </a:lnTo>
                  <a:lnTo>
                    <a:pt x="33" y="358"/>
                  </a:lnTo>
                  <a:lnTo>
                    <a:pt x="65" y="297"/>
                  </a:lnTo>
                  <a:lnTo>
                    <a:pt x="128" y="251"/>
                  </a:lnTo>
                  <a:lnTo>
                    <a:pt x="160" y="170"/>
                  </a:lnTo>
                  <a:lnTo>
                    <a:pt x="221" y="78"/>
                  </a:lnTo>
                  <a:lnTo>
                    <a:pt x="192" y="92"/>
                  </a:lnTo>
                  <a:lnTo>
                    <a:pt x="128" y="208"/>
                  </a:lnTo>
                  <a:lnTo>
                    <a:pt x="107" y="247"/>
                  </a:lnTo>
                  <a:lnTo>
                    <a:pt x="44" y="303"/>
                  </a:lnTo>
                  <a:lnTo>
                    <a:pt x="10" y="373"/>
                  </a:lnTo>
                  <a:lnTo>
                    <a:pt x="0" y="521"/>
                  </a:lnTo>
                  <a:lnTo>
                    <a:pt x="55" y="584"/>
                  </a:lnTo>
                  <a:lnTo>
                    <a:pt x="202" y="704"/>
                  </a:lnTo>
                  <a:lnTo>
                    <a:pt x="359" y="656"/>
                  </a:lnTo>
                  <a:lnTo>
                    <a:pt x="422" y="637"/>
                  </a:lnTo>
                  <a:lnTo>
                    <a:pt x="420" y="778"/>
                  </a:lnTo>
                  <a:lnTo>
                    <a:pt x="436" y="759"/>
                  </a:lnTo>
                  <a:lnTo>
                    <a:pt x="472" y="502"/>
                  </a:lnTo>
                  <a:lnTo>
                    <a:pt x="591" y="69"/>
                  </a:lnTo>
                  <a:lnTo>
                    <a:pt x="565" y="124"/>
                  </a:lnTo>
                  <a:lnTo>
                    <a:pt x="508" y="232"/>
                  </a:lnTo>
                  <a:lnTo>
                    <a:pt x="475" y="329"/>
                  </a:lnTo>
                  <a:lnTo>
                    <a:pt x="426" y="293"/>
                  </a:lnTo>
                  <a:lnTo>
                    <a:pt x="449" y="95"/>
                  </a:lnTo>
                  <a:lnTo>
                    <a:pt x="493" y="25"/>
                  </a:lnTo>
                  <a:lnTo>
                    <a:pt x="477" y="0"/>
                  </a:lnTo>
                  <a:lnTo>
                    <a:pt x="475" y="12"/>
                  </a:lnTo>
                  <a:lnTo>
                    <a:pt x="47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1" name="Freeform 71"/>
            <p:cNvSpPr>
              <a:spLocks/>
            </p:cNvSpPr>
            <p:nvPr/>
          </p:nvSpPr>
          <p:spPr bwMode="auto">
            <a:xfrm>
              <a:off x="2829" y="1770"/>
              <a:ext cx="127" cy="76"/>
            </a:xfrm>
            <a:custGeom>
              <a:avLst/>
              <a:gdLst>
                <a:gd name="T0" fmla="*/ 0 w 255"/>
                <a:gd name="T1" fmla="*/ 152 h 152"/>
                <a:gd name="T2" fmla="*/ 29 w 255"/>
                <a:gd name="T3" fmla="*/ 104 h 152"/>
                <a:gd name="T4" fmla="*/ 168 w 255"/>
                <a:gd name="T5" fmla="*/ 66 h 152"/>
                <a:gd name="T6" fmla="*/ 255 w 255"/>
                <a:gd name="T7" fmla="*/ 0 h 152"/>
                <a:gd name="T8" fmla="*/ 168 w 255"/>
                <a:gd name="T9" fmla="*/ 91 h 152"/>
                <a:gd name="T10" fmla="*/ 52 w 255"/>
                <a:gd name="T11" fmla="*/ 146 h 152"/>
                <a:gd name="T12" fmla="*/ 0 w 255"/>
                <a:gd name="T13" fmla="*/ 152 h 152"/>
                <a:gd name="T14" fmla="*/ 0 w 255"/>
                <a:gd name="T1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52">
                  <a:moveTo>
                    <a:pt x="0" y="152"/>
                  </a:moveTo>
                  <a:lnTo>
                    <a:pt x="29" y="104"/>
                  </a:lnTo>
                  <a:lnTo>
                    <a:pt x="168" y="66"/>
                  </a:lnTo>
                  <a:lnTo>
                    <a:pt x="255" y="0"/>
                  </a:lnTo>
                  <a:lnTo>
                    <a:pt x="168" y="91"/>
                  </a:lnTo>
                  <a:lnTo>
                    <a:pt x="52" y="146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2" name="Freeform 72"/>
            <p:cNvSpPr>
              <a:spLocks/>
            </p:cNvSpPr>
            <p:nvPr/>
          </p:nvSpPr>
          <p:spPr bwMode="auto">
            <a:xfrm>
              <a:off x="2925" y="1749"/>
              <a:ext cx="54" cy="121"/>
            </a:xfrm>
            <a:custGeom>
              <a:avLst/>
              <a:gdLst>
                <a:gd name="T0" fmla="*/ 109 w 109"/>
                <a:gd name="T1" fmla="*/ 0 h 241"/>
                <a:gd name="T2" fmla="*/ 82 w 109"/>
                <a:gd name="T3" fmla="*/ 102 h 241"/>
                <a:gd name="T4" fmla="*/ 36 w 109"/>
                <a:gd name="T5" fmla="*/ 154 h 241"/>
                <a:gd name="T6" fmla="*/ 0 w 109"/>
                <a:gd name="T7" fmla="*/ 241 h 241"/>
                <a:gd name="T8" fmla="*/ 105 w 109"/>
                <a:gd name="T9" fmla="*/ 112 h 241"/>
                <a:gd name="T10" fmla="*/ 109 w 109"/>
                <a:gd name="T11" fmla="*/ 0 h 241"/>
                <a:gd name="T12" fmla="*/ 109 w 109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41">
                  <a:moveTo>
                    <a:pt x="109" y="0"/>
                  </a:moveTo>
                  <a:lnTo>
                    <a:pt x="82" y="102"/>
                  </a:lnTo>
                  <a:lnTo>
                    <a:pt x="36" y="154"/>
                  </a:lnTo>
                  <a:lnTo>
                    <a:pt x="0" y="241"/>
                  </a:lnTo>
                  <a:lnTo>
                    <a:pt x="105" y="112"/>
                  </a:lnTo>
                  <a:lnTo>
                    <a:pt x="109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3" name="Freeform 73"/>
            <p:cNvSpPr>
              <a:spLocks/>
            </p:cNvSpPr>
            <p:nvPr/>
          </p:nvSpPr>
          <p:spPr bwMode="auto">
            <a:xfrm>
              <a:off x="2860" y="1602"/>
              <a:ext cx="91" cy="64"/>
            </a:xfrm>
            <a:custGeom>
              <a:avLst/>
              <a:gdLst>
                <a:gd name="T0" fmla="*/ 49 w 181"/>
                <a:gd name="T1" fmla="*/ 0 h 128"/>
                <a:gd name="T2" fmla="*/ 57 w 181"/>
                <a:gd name="T3" fmla="*/ 25 h 128"/>
                <a:gd name="T4" fmla="*/ 25 w 181"/>
                <a:gd name="T5" fmla="*/ 57 h 128"/>
                <a:gd name="T6" fmla="*/ 0 w 181"/>
                <a:gd name="T7" fmla="*/ 128 h 128"/>
                <a:gd name="T8" fmla="*/ 48 w 181"/>
                <a:gd name="T9" fmla="*/ 55 h 128"/>
                <a:gd name="T10" fmla="*/ 70 w 181"/>
                <a:gd name="T11" fmla="*/ 36 h 128"/>
                <a:gd name="T12" fmla="*/ 135 w 181"/>
                <a:gd name="T13" fmla="*/ 55 h 128"/>
                <a:gd name="T14" fmla="*/ 181 w 181"/>
                <a:gd name="T15" fmla="*/ 48 h 128"/>
                <a:gd name="T16" fmla="*/ 101 w 181"/>
                <a:gd name="T17" fmla="*/ 32 h 128"/>
                <a:gd name="T18" fmla="*/ 49 w 181"/>
                <a:gd name="T19" fmla="*/ 0 h 128"/>
                <a:gd name="T20" fmla="*/ 49 w 181"/>
                <a:gd name="T2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128">
                  <a:moveTo>
                    <a:pt x="49" y="0"/>
                  </a:moveTo>
                  <a:lnTo>
                    <a:pt x="57" y="25"/>
                  </a:lnTo>
                  <a:lnTo>
                    <a:pt x="25" y="57"/>
                  </a:lnTo>
                  <a:lnTo>
                    <a:pt x="0" y="128"/>
                  </a:lnTo>
                  <a:lnTo>
                    <a:pt x="48" y="55"/>
                  </a:lnTo>
                  <a:lnTo>
                    <a:pt x="70" y="36"/>
                  </a:lnTo>
                  <a:lnTo>
                    <a:pt x="135" y="55"/>
                  </a:lnTo>
                  <a:lnTo>
                    <a:pt x="181" y="48"/>
                  </a:lnTo>
                  <a:lnTo>
                    <a:pt x="101" y="32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4" name="Freeform 74"/>
            <p:cNvSpPr>
              <a:spLocks/>
            </p:cNvSpPr>
            <p:nvPr/>
          </p:nvSpPr>
          <p:spPr bwMode="auto">
            <a:xfrm>
              <a:off x="2992" y="1479"/>
              <a:ext cx="327" cy="151"/>
            </a:xfrm>
            <a:custGeom>
              <a:avLst/>
              <a:gdLst>
                <a:gd name="T0" fmla="*/ 2 w 654"/>
                <a:gd name="T1" fmla="*/ 279 h 302"/>
                <a:gd name="T2" fmla="*/ 147 w 654"/>
                <a:gd name="T3" fmla="*/ 173 h 302"/>
                <a:gd name="T4" fmla="*/ 230 w 654"/>
                <a:gd name="T5" fmla="*/ 63 h 302"/>
                <a:gd name="T6" fmla="*/ 323 w 654"/>
                <a:gd name="T7" fmla="*/ 40 h 302"/>
                <a:gd name="T8" fmla="*/ 569 w 654"/>
                <a:gd name="T9" fmla="*/ 23 h 302"/>
                <a:gd name="T10" fmla="*/ 654 w 654"/>
                <a:gd name="T11" fmla="*/ 0 h 302"/>
                <a:gd name="T12" fmla="*/ 595 w 654"/>
                <a:gd name="T13" fmla="*/ 42 h 302"/>
                <a:gd name="T14" fmla="*/ 563 w 654"/>
                <a:gd name="T15" fmla="*/ 122 h 302"/>
                <a:gd name="T16" fmla="*/ 572 w 654"/>
                <a:gd name="T17" fmla="*/ 49 h 302"/>
                <a:gd name="T18" fmla="*/ 422 w 654"/>
                <a:gd name="T19" fmla="*/ 51 h 302"/>
                <a:gd name="T20" fmla="*/ 306 w 654"/>
                <a:gd name="T21" fmla="*/ 61 h 302"/>
                <a:gd name="T22" fmla="*/ 232 w 654"/>
                <a:gd name="T23" fmla="*/ 82 h 302"/>
                <a:gd name="T24" fmla="*/ 168 w 654"/>
                <a:gd name="T25" fmla="*/ 177 h 302"/>
                <a:gd name="T26" fmla="*/ 0 w 654"/>
                <a:gd name="T27" fmla="*/ 302 h 302"/>
                <a:gd name="T28" fmla="*/ 2 w 654"/>
                <a:gd name="T29" fmla="*/ 279 h 302"/>
                <a:gd name="T30" fmla="*/ 2 w 654"/>
                <a:gd name="T31" fmla="*/ 27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4" h="302">
                  <a:moveTo>
                    <a:pt x="2" y="279"/>
                  </a:moveTo>
                  <a:lnTo>
                    <a:pt x="147" y="173"/>
                  </a:lnTo>
                  <a:lnTo>
                    <a:pt x="230" y="63"/>
                  </a:lnTo>
                  <a:lnTo>
                    <a:pt x="323" y="40"/>
                  </a:lnTo>
                  <a:lnTo>
                    <a:pt x="569" y="23"/>
                  </a:lnTo>
                  <a:lnTo>
                    <a:pt x="654" y="0"/>
                  </a:lnTo>
                  <a:lnTo>
                    <a:pt x="595" y="42"/>
                  </a:lnTo>
                  <a:lnTo>
                    <a:pt x="563" y="122"/>
                  </a:lnTo>
                  <a:lnTo>
                    <a:pt x="572" y="49"/>
                  </a:lnTo>
                  <a:lnTo>
                    <a:pt x="422" y="51"/>
                  </a:lnTo>
                  <a:lnTo>
                    <a:pt x="306" y="61"/>
                  </a:lnTo>
                  <a:lnTo>
                    <a:pt x="232" y="82"/>
                  </a:lnTo>
                  <a:lnTo>
                    <a:pt x="168" y="177"/>
                  </a:lnTo>
                  <a:lnTo>
                    <a:pt x="0" y="302"/>
                  </a:lnTo>
                  <a:lnTo>
                    <a:pt x="2" y="279"/>
                  </a:lnTo>
                  <a:lnTo>
                    <a:pt x="2" y="2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5" name="Freeform 75"/>
            <p:cNvSpPr>
              <a:spLocks/>
            </p:cNvSpPr>
            <p:nvPr/>
          </p:nvSpPr>
          <p:spPr bwMode="auto">
            <a:xfrm>
              <a:off x="3016" y="1486"/>
              <a:ext cx="464" cy="554"/>
            </a:xfrm>
            <a:custGeom>
              <a:avLst/>
              <a:gdLst>
                <a:gd name="T0" fmla="*/ 656 w 927"/>
                <a:gd name="T1" fmla="*/ 19 h 1108"/>
                <a:gd name="T2" fmla="*/ 688 w 927"/>
                <a:gd name="T3" fmla="*/ 65 h 1108"/>
                <a:gd name="T4" fmla="*/ 741 w 927"/>
                <a:gd name="T5" fmla="*/ 147 h 1108"/>
                <a:gd name="T6" fmla="*/ 832 w 927"/>
                <a:gd name="T7" fmla="*/ 93 h 1108"/>
                <a:gd name="T8" fmla="*/ 927 w 927"/>
                <a:gd name="T9" fmla="*/ 0 h 1108"/>
                <a:gd name="T10" fmla="*/ 899 w 927"/>
                <a:gd name="T11" fmla="*/ 50 h 1108"/>
                <a:gd name="T12" fmla="*/ 804 w 927"/>
                <a:gd name="T13" fmla="*/ 133 h 1108"/>
                <a:gd name="T14" fmla="*/ 732 w 927"/>
                <a:gd name="T15" fmla="*/ 164 h 1108"/>
                <a:gd name="T16" fmla="*/ 669 w 927"/>
                <a:gd name="T17" fmla="*/ 76 h 1108"/>
                <a:gd name="T18" fmla="*/ 612 w 927"/>
                <a:gd name="T19" fmla="*/ 112 h 1108"/>
                <a:gd name="T20" fmla="*/ 515 w 927"/>
                <a:gd name="T21" fmla="*/ 295 h 1108"/>
                <a:gd name="T22" fmla="*/ 414 w 927"/>
                <a:gd name="T23" fmla="*/ 468 h 1108"/>
                <a:gd name="T24" fmla="*/ 291 w 927"/>
                <a:gd name="T25" fmla="*/ 745 h 1108"/>
                <a:gd name="T26" fmla="*/ 89 w 927"/>
                <a:gd name="T27" fmla="*/ 966 h 1108"/>
                <a:gd name="T28" fmla="*/ 72 w 927"/>
                <a:gd name="T29" fmla="*/ 1036 h 1108"/>
                <a:gd name="T30" fmla="*/ 159 w 927"/>
                <a:gd name="T31" fmla="*/ 1044 h 1108"/>
                <a:gd name="T32" fmla="*/ 226 w 927"/>
                <a:gd name="T33" fmla="*/ 1074 h 1108"/>
                <a:gd name="T34" fmla="*/ 100 w 927"/>
                <a:gd name="T35" fmla="*/ 1108 h 1108"/>
                <a:gd name="T36" fmla="*/ 45 w 927"/>
                <a:gd name="T37" fmla="*/ 1086 h 1108"/>
                <a:gd name="T38" fmla="*/ 0 w 927"/>
                <a:gd name="T39" fmla="*/ 1069 h 1108"/>
                <a:gd name="T40" fmla="*/ 42 w 927"/>
                <a:gd name="T41" fmla="*/ 1059 h 1108"/>
                <a:gd name="T42" fmla="*/ 53 w 927"/>
                <a:gd name="T43" fmla="*/ 966 h 1108"/>
                <a:gd name="T44" fmla="*/ 140 w 927"/>
                <a:gd name="T45" fmla="*/ 873 h 1108"/>
                <a:gd name="T46" fmla="*/ 34 w 927"/>
                <a:gd name="T47" fmla="*/ 907 h 1108"/>
                <a:gd name="T48" fmla="*/ 146 w 927"/>
                <a:gd name="T49" fmla="*/ 835 h 1108"/>
                <a:gd name="T50" fmla="*/ 70 w 927"/>
                <a:gd name="T51" fmla="*/ 846 h 1108"/>
                <a:gd name="T52" fmla="*/ 190 w 927"/>
                <a:gd name="T53" fmla="*/ 789 h 1108"/>
                <a:gd name="T54" fmla="*/ 125 w 927"/>
                <a:gd name="T55" fmla="*/ 793 h 1108"/>
                <a:gd name="T56" fmla="*/ 184 w 927"/>
                <a:gd name="T57" fmla="*/ 753 h 1108"/>
                <a:gd name="T58" fmla="*/ 281 w 927"/>
                <a:gd name="T59" fmla="*/ 717 h 1108"/>
                <a:gd name="T60" fmla="*/ 319 w 927"/>
                <a:gd name="T61" fmla="*/ 603 h 1108"/>
                <a:gd name="T62" fmla="*/ 315 w 927"/>
                <a:gd name="T63" fmla="*/ 506 h 1108"/>
                <a:gd name="T64" fmla="*/ 426 w 927"/>
                <a:gd name="T65" fmla="*/ 380 h 1108"/>
                <a:gd name="T66" fmla="*/ 386 w 927"/>
                <a:gd name="T67" fmla="*/ 386 h 1108"/>
                <a:gd name="T68" fmla="*/ 484 w 927"/>
                <a:gd name="T69" fmla="*/ 301 h 1108"/>
                <a:gd name="T70" fmla="*/ 578 w 927"/>
                <a:gd name="T71" fmla="*/ 114 h 1108"/>
                <a:gd name="T72" fmla="*/ 562 w 927"/>
                <a:gd name="T73" fmla="*/ 95 h 1108"/>
                <a:gd name="T74" fmla="*/ 576 w 927"/>
                <a:gd name="T75" fmla="*/ 71 h 1108"/>
                <a:gd name="T76" fmla="*/ 610 w 927"/>
                <a:gd name="T77" fmla="*/ 71 h 1108"/>
                <a:gd name="T78" fmla="*/ 642 w 927"/>
                <a:gd name="T79" fmla="*/ 52 h 1108"/>
                <a:gd name="T80" fmla="*/ 587 w 927"/>
                <a:gd name="T81" fmla="*/ 36 h 1108"/>
                <a:gd name="T82" fmla="*/ 635 w 927"/>
                <a:gd name="T83" fmla="*/ 29 h 1108"/>
                <a:gd name="T84" fmla="*/ 656 w 927"/>
                <a:gd name="T85" fmla="*/ 19 h 1108"/>
                <a:gd name="T86" fmla="*/ 656 w 927"/>
                <a:gd name="T87" fmla="*/ 19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27" h="1108">
                  <a:moveTo>
                    <a:pt x="656" y="19"/>
                  </a:moveTo>
                  <a:lnTo>
                    <a:pt x="688" y="65"/>
                  </a:lnTo>
                  <a:lnTo>
                    <a:pt x="741" y="147"/>
                  </a:lnTo>
                  <a:lnTo>
                    <a:pt x="832" y="93"/>
                  </a:lnTo>
                  <a:lnTo>
                    <a:pt x="927" y="0"/>
                  </a:lnTo>
                  <a:lnTo>
                    <a:pt x="899" y="50"/>
                  </a:lnTo>
                  <a:lnTo>
                    <a:pt x="804" y="133"/>
                  </a:lnTo>
                  <a:lnTo>
                    <a:pt x="732" y="164"/>
                  </a:lnTo>
                  <a:lnTo>
                    <a:pt x="669" y="76"/>
                  </a:lnTo>
                  <a:lnTo>
                    <a:pt x="612" y="112"/>
                  </a:lnTo>
                  <a:lnTo>
                    <a:pt x="515" y="295"/>
                  </a:lnTo>
                  <a:lnTo>
                    <a:pt x="414" y="468"/>
                  </a:lnTo>
                  <a:lnTo>
                    <a:pt x="291" y="745"/>
                  </a:lnTo>
                  <a:lnTo>
                    <a:pt x="89" y="966"/>
                  </a:lnTo>
                  <a:lnTo>
                    <a:pt x="72" y="1036"/>
                  </a:lnTo>
                  <a:lnTo>
                    <a:pt x="159" y="1044"/>
                  </a:lnTo>
                  <a:lnTo>
                    <a:pt x="226" y="1074"/>
                  </a:lnTo>
                  <a:lnTo>
                    <a:pt x="100" y="1108"/>
                  </a:lnTo>
                  <a:lnTo>
                    <a:pt x="45" y="1086"/>
                  </a:lnTo>
                  <a:lnTo>
                    <a:pt x="0" y="1069"/>
                  </a:lnTo>
                  <a:lnTo>
                    <a:pt x="42" y="1059"/>
                  </a:lnTo>
                  <a:lnTo>
                    <a:pt x="53" y="966"/>
                  </a:lnTo>
                  <a:lnTo>
                    <a:pt x="140" y="873"/>
                  </a:lnTo>
                  <a:lnTo>
                    <a:pt x="34" y="907"/>
                  </a:lnTo>
                  <a:lnTo>
                    <a:pt x="146" y="835"/>
                  </a:lnTo>
                  <a:lnTo>
                    <a:pt x="70" y="846"/>
                  </a:lnTo>
                  <a:lnTo>
                    <a:pt x="190" y="789"/>
                  </a:lnTo>
                  <a:lnTo>
                    <a:pt x="125" y="793"/>
                  </a:lnTo>
                  <a:lnTo>
                    <a:pt x="184" y="753"/>
                  </a:lnTo>
                  <a:lnTo>
                    <a:pt x="281" y="717"/>
                  </a:lnTo>
                  <a:lnTo>
                    <a:pt x="319" y="603"/>
                  </a:lnTo>
                  <a:lnTo>
                    <a:pt x="315" y="506"/>
                  </a:lnTo>
                  <a:lnTo>
                    <a:pt x="426" y="380"/>
                  </a:lnTo>
                  <a:lnTo>
                    <a:pt x="386" y="386"/>
                  </a:lnTo>
                  <a:lnTo>
                    <a:pt x="484" y="301"/>
                  </a:lnTo>
                  <a:lnTo>
                    <a:pt x="578" y="114"/>
                  </a:lnTo>
                  <a:lnTo>
                    <a:pt x="562" y="95"/>
                  </a:lnTo>
                  <a:lnTo>
                    <a:pt x="576" y="71"/>
                  </a:lnTo>
                  <a:lnTo>
                    <a:pt x="610" y="71"/>
                  </a:lnTo>
                  <a:lnTo>
                    <a:pt x="642" y="52"/>
                  </a:lnTo>
                  <a:lnTo>
                    <a:pt x="587" y="36"/>
                  </a:lnTo>
                  <a:lnTo>
                    <a:pt x="635" y="29"/>
                  </a:lnTo>
                  <a:lnTo>
                    <a:pt x="656" y="19"/>
                  </a:lnTo>
                  <a:lnTo>
                    <a:pt x="6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6" name="Freeform 76"/>
            <p:cNvSpPr>
              <a:spLocks/>
            </p:cNvSpPr>
            <p:nvPr/>
          </p:nvSpPr>
          <p:spPr bwMode="auto">
            <a:xfrm>
              <a:off x="2875" y="1486"/>
              <a:ext cx="472" cy="556"/>
            </a:xfrm>
            <a:custGeom>
              <a:avLst/>
              <a:gdLst>
                <a:gd name="T0" fmla="*/ 945 w 945"/>
                <a:gd name="T1" fmla="*/ 38 h 1112"/>
                <a:gd name="T2" fmla="*/ 936 w 945"/>
                <a:gd name="T3" fmla="*/ 6 h 1112"/>
                <a:gd name="T4" fmla="*/ 881 w 945"/>
                <a:gd name="T5" fmla="*/ 0 h 1112"/>
                <a:gd name="T6" fmla="*/ 858 w 945"/>
                <a:gd name="T7" fmla="*/ 27 h 1112"/>
                <a:gd name="T8" fmla="*/ 833 w 945"/>
                <a:gd name="T9" fmla="*/ 82 h 1112"/>
                <a:gd name="T10" fmla="*/ 753 w 945"/>
                <a:gd name="T11" fmla="*/ 198 h 1112"/>
                <a:gd name="T12" fmla="*/ 595 w 945"/>
                <a:gd name="T13" fmla="*/ 365 h 1112"/>
                <a:gd name="T14" fmla="*/ 442 w 945"/>
                <a:gd name="T15" fmla="*/ 648 h 1112"/>
                <a:gd name="T16" fmla="*/ 375 w 945"/>
                <a:gd name="T17" fmla="*/ 759 h 1112"/>
                <a:gd name="T18" fmla="*/ 288 w 945"/>
                <a:gd name="T19" fmla="*/ 871 h 1112"/>
                <a:gd name="T20" fmla="*/ 206 w 945"/>
                <a:gd name="T21" fmla="*/ 920 h 1112"/>
                <a:gd name="T22" fmla="*/ 164 w 945"/>
                <a:gd name="T23" fmla="*/ 973 h 1112"/>
                <a:gd name="T24" fmla="*/ 168 w 945"/>
                <a:gd name="T25" fmla="*/ 1017 h 1112"/>
                <a:gd name="T26" fmla="*/ 90 w 945"/>
                <a:gd name="T27" fmla="*/ 1042 h 1112"/>
                <a:gd name="T28" fmla="*/ 25 w 945"/>
                <a:gd name="T29" fmla="*/ 1078 h 1112"/>
                <a:gd name="T30" fmla="*/ 0 w 945"/>
                <a:gd name="T31" fmla="*/ 1103 h 1112"/>
                <a:gd name="T32" fmla="*/ 37 w 945"/>
                <a:gd name="T33" fmla="*/ 1112 h 1112"/>
                <a:gd name="T34" fmla="*/ 44 w 945"/>
                <a:gd name="T35" fmla="*/ 1082 h 1112"/>
                <a:gd name="T36" fmla="*/ 92 w 945"/>
                <a:gd name="T37" fmla="*/ 1065 h 1112"/>
                <a:gd name="T38" fmla="*/ 177 w 945"/>
                <a:gd name="T39" fmla="*/ 1029 h 1112"/>
                <a:gd name="T40" fmla="*/ 286 w 945"/>
                <a:gd name="T41" fmla="*/ 1070 h 1112"/>
                <a:gd name="T42" fmla="*/ 286 w 945"/>
                <a:gd name="T43" fmla="*/ 1006 h 1112"/>
                <a:gd name="T44" fmla="*/ 206 w 945"/>
                <a:gd name="T45" fmla="*/ 975 h 1112"/>
                <a:gd name="T46" fmla="*/ 299 w 945"/>
                <a:gd name="T47" fmla="*/ 973 h 1112"/>
                <a:gd name="T48" fmla="*/ 234 w 945"/>
                <a:gd name="T49" fmla="*/ 956 h 1112"/>
                <a:gd name="T50" fmla="*/ 246 w 945"/>
                <a:gd name="T51" fmla="*/ 915 h 1112"/>
                <a:gd name="T52" fmla="*/ 402 w 945"/>
                <a:gd name="T53" fmla="*/ 780 h 1112"/>
                <a:gd name="T54" fmla="*/ 472 w 945"/>
                <a:gd name="T55" fmla="*/ 647 h 1112"/>
                <a:gd name="T56" fmla="*/ 561 w 945"/>
                <a:gd name="T57" fmla="*/ 453 h 1112"/>
                <a:gd name="T58" fmla="*/ 637 w 945"/>
                <a:gd name="T59" fmla="*/ 342 h 1112"/>
                <a:gd name="T60" fmla="*/ 778 w 945"/>
                <a:gd name="T61" fmla="*/ 202 h 1112"/>
                <a:gd name="T62" fmla="*/ 825 w 945"/>
                <a:gd name="T63" fmla="*/ 130 h 1112"/>
                <a:gd name="T64" fmla="*/ 865 w 945"/>
                <a:gd name="T65" fmla="*/ 103 h 1112"/>
                <a:gd name="T66" fmla="*/ 879 w 945"/>
                <a:gd name="T67" fmla="*/ 34 h 1112"/>
                <a:gd name="T68" fmla="*/ 894 w 945"/>
                <a:gd name="T69" fmla="*/ 15 h 1112"/>
                <a:gd name="T70" fmla="*/ 945 w 945"/>
                <a:gd name="T71" fmla="*/ 38 h 1112"/>
                <a:gd name="T72" fmla="*/ 945 w 945"/>
                <a:gd name="T73" fmla="*/ 38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5" h="1112">
                  <a:moveTo>
                    <a:pt x="945" y="38"/>
                  </a:moveTo>
                  <a:lnTo>
                    <a:pt x="936" y="6"/>
                  </a:lnTo>
                  <a:lnTo>
                    <a:pt x="881" y="0"/>
                  </a:lnTo>
                  <a:lnTo>
                    <a:pt x="858" y="27"/>
                  </a:lnTo>
                  <a:lnTo>
                    <a:pt x="833" y="82"/>
                  </a:lnTo>
                  <a:lnTo>
                    <a:pt x="753" y="198"/>
                  </a:lnTo>
                  <a:lnTo>
                    <a:pt x="595" y="365"/>
                  </a:lnTo>
                  <a:lnTo>
                    <a:pt x="442" y="648"/>
                  </a:lnTo>
                  <a:lnTo>
                    <a:pt x="375" y="759"/>
                  </a:lnTo>
                  <a:lnTo>
                    <a:pt x="288" y="871"/>
                  </a:lnTo>
                  <a:lnTo>
                    <a:pt x="206" y="920"/>
                  </a:lnTo>
                  <a:lnTo>
                    <a:pt x="164" y="973"/>
                  </a:lnTo>
                  <a:lnTo>
                    <a:pt x="168" y="1017"/>
                  </a:lnTo>
                  <a:lnTo>
                    <a:pt x="90" y="1042"/>
                  </a:lnTo>
                  <a:lnTo>
                    <a:pt x="25" y="1078"/>
                  </a:lnTo>
                  <a:lnTo>
                    <a:pt x="0" y="1103"/>
                  </a:lnTo>
                  <a:lnTo>
                    <a:pt x="37" y="1112"/>
                  </a:lnTo>
                  <a:lnTo>
                    <a:pt x="44" y="1082"/>
                  </a:lnTo>
                  <a:lnTo>
                    <a:pt x="92" y="1065"/>
                  </a:lnTo>
                  <a:lnTo>
                    <a:pt x="177" y="1029"/>
                  </a:lnTo>
                  <a:lnTo>
                    <a:pt x="286" y="1070"/>
                  </a:lnTo>
                  <a:lnTo>
                    <a:pt x="286" y="1006"/>
                  </a:lnTo>
                  <a:lnTo>
                    <a:pt x="206" y="975"/>
                  </a:lnTo>
                  <a:lnTo>
                    <a:pt x="299" y="973"/>
                  </a:lnTo>
                  <a:lnTo>
                    <a:pt x="234" y="956"/>
                  </a:lnTo>
                  <a:lnTo>
                    <a:pt x="246" y="915"/>
                  </a:lnTo>
                  <a:lnTo>
                    <a:pt x="402" y="780"/>
                  </a:lnTo>
                  <a:lnTo>
                    <a:pt x="472" y="647"/>
                  </a:lnTo>
                  <a:lnTo>
                    <a:pt x="561" y="453"/>
                  </a:lnTo>
                  <a:lnTo>
                    <a:pt x="637" y="342"/>
                  </a:lnTo>
                  <a:lnTo>
                    <a:pt x="778" y="202"/>
                  </a:lnTo>
                  <a:lnTo>
                    <a:pt x="825" y="130"/>
                  </a:lnTo>
                  <a:lnTo>
                    <a:pt x="865" y="103"/>
                  </a:lnTo>
                  <a:lnTo>
                    <a:pt x="879" y="34"/>
                  </a:lnTo>
                  <a:lnTo>
                    <a:pt x="894" y="15"/>
                  </a:lnTo>
                  <a:lnTo>
                    <a:pt x="945" y="38"/>
                  </a:lnTo>
                  <a:lnTo>
                    <a:pt x="94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7" name="Freeform 77"/>
            <p:cNvSpPr>
              <a:spLocks/>
            </p:cNvSpPr>
            <p:nvPr/>
          </p:nvSpPr>
          <p:spPr bwMode="auto">
            <a:xfrm>
              <a:off x="3149" y="1570"/>
              <a:ext cx="440" cy="499"/>
            </a:xfrm>
            <a:custGeom>
              <a:avLst/>
              <a:gdLst>
                <a:gd name="T0" fmla="*/ 220 w 878"/>
                <a:gd name="T1" fmla="*/ 241 h 997"/>
                <a:gd name="T2" fmla="*/ 310 w 878"/>
                <a:gd name="T3" fmla="*/ 294 h 997"/>
                <a:gd name="T4" fmla="*/ 519 w 878"/>
                <a:gd name="T5" fmla="*/ 361 h 997"/>
                <a:gd name="T6" fmla="*/ 557 w 878"/>
                <a:gd name="T7" fmla="*/ 361 h 997"/>
                <a:gd name="T8" fmla="*/ 473 w 878"/>
                <a:gd name="T9" fmla="*/ 560 h 997"/>
                <a:gd name="T10" fmla="*/ 420 w 878"/>
                <a:gd name="T11" fmla="*/ 699 h 997"/>
                <a:gd name="T12" fmla="*/ 333 w 878"/>
                <a:gd name="T13" fmla="*/ 705 h 997"/>
                <a:gd name="T14" fmla="*/ 241 w 878"/>
                <a:gd name="T15" fmla="*/ 680 h 997"/>
                <a:gd name="T16" fmla="*/ 139 w 878"/>
                <a:gd name="T17" fmla="*/ 627 h 997"/>
                <a:gd name="T18" fmla="*/ 283 w 878"/>
                <a:gd name="T19" fmla="*/ 720 h 997"/>
                <a:gd name="T20" fmla="*/ 344 w 878"/>
                <a:gd name="T21" fmla="*/ 731 h 997"/>
                <a:gd name="T22" fmla="*/ 236 w 878"/>
                <a:gd name="T23" fmla="*/ 786 h 997"/>
                <a:gd name="T24" fmla="*/ 152 w 878"/>
                <a:gd name="T25" fmla="*/ 857 h 997"/>
                <a:gd name="T26" fmla="*/ 0 w 878"/>
                <a:gd name="T27" fmla="*/ 883 h 997"/>
                <a:gd name="T28" fmla="*/ 26 w 878"/>
                <a:gd name="T29" fmla="*/ 891 h 997"/>
                <a:gd name="T30" fmla="*/ 171 w 878"/>
                <a:gd name="T31" fmla="*/ 876 h 997"/>
                <a:gd name="T32" fmla="*/ 198 w 878"/>
                <a:gd name="T33" fmla="*/ 923 h 997"/>
                <a:gd name="T34" fmla="*/ 199 w 878"/>
                <a:gd name="T35" fmla="*/ 997 h 997"/>
                <a:gd name="T36" fmla="*/ 211 w 878"/>
                <a:gd name="T37" fmla="*/ 939 h 997"/>
                <a:gd name="T38" fmla="*/ 205 w 878"/>
                <a:gd name="T39" fmla="*/ 899 h 997"/>
                <a:gd name="T40" fmla="*/ 182 w 878"/>
                <a:gd name="T41" fmla="*/ 857 h 997"/>
                <a:gd name="T42" fmla="*/ 247 w 878"/>
                <a:gd name="T43" fmla="*/ 796 h 997"/>
                <a:gd name="T44" fmla="*/ 384 w 878"/>
                <a:gd name="T45" fmla="*/ 733 h 997"/>
                <a:gd name="T46" fmla="*/ 483 w 878"/>
                <a:gd name="T47" fmla="*/ 754 h 997"/>
                <a:gd name="T48" fmla="*/ 441 w 878"/>
                <a:gd name="T49" fmla="*/ 707 h 997"/>
                <a:gd name="T50" fmla="*/ 483 w 878"/>
                <a:gd name="T51" fmla="*/ 672 h 997"/>
                <a:gd name="T52" fmla="*/ 467 w 878"/>
                <a:gd name="T53" fmla="*/ 629 h 997"/>
                <a:gd name="T54" fmla="*/ 511 w 878"/>
                <a:gd name="T55" fmla="*/ 598 h 997"/>
                <a:gd name="T56" fmla="*/ 500 w 878"/>
                <a:gd name="T57" fmla="*/ 549 h 997"/>
                <a:gd name="T58" fmla="*/ 574 w 878"/>
                <a:gd name="T59" fmla="*/ 456 h 997"/>
                <a:gd name="T60" fmla="*/ 637 w 878"/>
                <a:gd name="T61" fmla="*/ 319 h 997"/>
                <a:gd name="T62" fmla="*/ 705 w 878"/>
                <a:gd name="T63" fmla="*/ 275 h 997"/>
                <a:gd name="T64" fmla="*/ 808 w 878"/>
                <a:gd name="T65" fmla="*/ 180 h 997"/>
                <a:gd name="T66" fmla="*/ 699 w 878"/>
                <a:gd name="T67" fmla="*/ 249 h 997"/>
                <a:gd name="T68" fmla="*/ 736 w 878"/>
                <a:gd name="T69" fmla="*/ 155 h 997"/>
                <a:gd name="T70" fmla="*/ 808 w 878"/>
                <a:gd name="T71" fmla="*/ 45 h 997"/>
                <a:gd name="T72" fmla="*/ 878 w 878"/>
                <a:gd name="T73" fmla="*/ 0 h 997"/>
                <a:gd name="T74" fmla="*/ 802 w 878"/>
                <a:gd name="T75" fmla="*/ 34 h 997"/>
                <a:gd name="T76" fmla="*/ 726 w 878"/>
                <a:gd name="T77" fmla="*/ 136 h 997"/>
                <a:gd name="T78" fmla="*/ 675 w 878"/>
                <a:gd name="T79" fmla="*/ 256 h 997"/>
                <a:gd name="T80" fmla="*/ 616 w 878"/>
                <a:gd name="T81" fmla="*/ 300 h 997"/>
                <a:gd name="T82" fmla="*/ 599 w 878"/>
                <a:gd name="T83" fmla="*/ 275 h 997"/>
                <a:gd name="T84" fmla="*/ 585 w 878"/>
                <a:gd name="T85" fmla="*/ 336 h 997"/>
                <a:gd name="T86" fmla="*/ 492 w 878"/>
                <a:gd name="T87" fmla="*/ 328 h 997"/>
                <a:gd name="T88" fmla="*/ 295 w 878"/>
                <a:gd name="T89" fmla="*/ 266 h 997"/>
                <a:gd name="T90" fmla="*/ 213 w 878"/>
                <a:gd name="T91" fmla="*/ 218 h 997"/>
                <a:gd name="T92" fmla="*/ 220 w 878"/>
                <a:gd name="T93" fmla="*/ 241 h 997"/>
                <a:gd name="T94" fmla="*/ 220 w 878"/>
                <a:gd name="T95" fmla="*/ 241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8" h="997">
                  <a:moveTo>
                    <a:pt x="220" y="241"/>
                  </a:moveTo>
                  <a:lnTo>
                    <a:pt x="310" y="294"/>
                  </a:lnTo>
                  <a:lnTo>
                    <a:pt x="519" y="361"/>
                  </a:lnTo>
                  <a:lnTo>
                    <a:pt x="557" y="361"/>
                  </a:lnTo>
                  <a:lnTo>
                    <a:pt x="473" y="560"/>
                  </a:lnTo>
                  <a:lnTo>
                    <a:pt x="420" y="699"/>
                  </a:lnTo>
                  <a:lnTo>
                    <a:pt x="333" y="705"/>
                  </a:lnTo>
                  <a:lnTo>
                    <a:pt x="241" y="680"/>
                  </a:lnTo>
                  <a:lnTo>
                    <a:pt x="139" y="627"/>
                  </a:lnTo>
                  <a:lnTo>
                    <a:pt x="283" y="720"/>
                  </a:lnTo>
                  <a:lnTo>
                    <a:pt x="344" y="731"/>
                  </a:lnTo>
                  <a:lnTo>
                    <a:pt x="236" y="786"/>
                  </a:lnTo>
                  <a:lnTo>
                    <a:pt x="152" y="857"/>
                  </a:lnTo>
                  <a:lnTo>
                    <a:pt x="0" y="883"/>
                  </a:lnTo>
                  <a:lnTo>
                    <a:pt x="26" y="891"/>
                  </a:lnTo>
                  <a:lnTo>
                    <a:pt x="171" y="876"/>
                  </a:lnTo>
                  <a:lnTo>
                    <a:pt x="198" y="923"/>
                  </a:lnTo>
                  <a:lnTo>
                    <a:pt x="199" y="997"/>
                  </a:lnTo>
                  <a:lnTo>
                    <a:pt x="211" y="939"/>
                  </a:lnTo>
                  <a:lnTo>
                    <a:pt x="205" y="899"/>
                  </a:lnTo>
                  <a:lnTo>
                    <a:pt x="182" y="857"/>
                  </a:lnTo>
                  <a:lnTo>
                    <a:pt x="247" y="796"/>
                  </a:lnTo>
                  <a:lnTo>
                    <a:pt x="384" y="733"/>
                  </a:lnTo>
                  <a:lnTo>
                    <a:pt x="483" y="754"/>
                  </a:lnTo>
                  <a:lnTo>
                    <a:pt x="441" y="707"/>
                  </a:lnTo>
                  <a:lnTo>
                    <a:pt x="483" y="672"/>
                  </a:lnTo>
                  <a:lnTo>
                    <a:pt x="467" y="629"/>
                  </a:lnTo>
                  <a:lnTo>
                    <a:pt x="511" y="598"/>
                  </a:lnTo>
                  <a:lnTo>
                    <a:pt x="500" y="549"/>
                  </a:lnTo>
                  <a:lnTo>
                    <a:pt x="574" y="456"/>
                  </a:lnTo>
                  <a:lnTo>
                    <a:pt x="637" y="319"/>
                  </a:lnTo>
                  <a:lnTo>
                    <a:pt x="705" y="275"/>
                  </a:lnTo>
                  <a:lnTo>
                    <a:pt x="808" y="180"/>
                  </a:lnTo>
                  <a:lnTo>
                    <a:pt x="699" y="249"/>
                  </a:lnTo>
                  <a:lnTo>
                    <a:pt x="736" y="155"/>
                  </a:lnTo>
                  <a:lnTo>
                    <a:pt x="808" y="45"/>
                  </a:lnTo>
                  <a:lnTo>
                    <a:pt x="878" y="0"/>
                  </a:lnTo>
                  <a:lnTo>
                    <a:pt x="802" y="34"/>
                  </a:lnTo>
                  <a:lnTo>
                    <a:pt x="726" y="136"/>
                  </a:lnTo>
                  <a:lnTo>
                    <a:pt x="675" y="256"/>
                  </a:lnTo>
                  <a:lnTo>
                    <a:pt x="616" y="300"/>
                  </a:lnTo>
                  <a:lnTo>
                    <a:pt x="599" y="275"/>
                  </a:lnTo>
                  <a:lnTo>
                    <a:pt x="585" y="336"/>
                  </a:lnTo>
                  <a:lnTo>
                    <a:pt x="492" y="328"/>
                  </a:lnTo>
                  <a:lnTo>
                    <a:pt x="295" y="266"/>
                  </a:lnTo>
                  <a:lnTo>
                    <a:pt x="213" y="218"/>
                  </a:lnTo>
                  <a:lnTo>
                    <a:pt x="220" y="241"/>
                  </a:lnTo>
                  <a:lnTo>
                    <a:pt x="220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8" name="Freeform 78"/>
            <p:cNvSpPr>
              <a:spLocks/>
            </p:cNvSpPr>
            <p:nvPr/>
          </p:nvSpPr>
          <p:spPr bwMode="auto">
            <a:xfrm>
              <a:off x="3217" y="1709"/>
              <a:ext cx="29" cy="165"/>
            </a:xfrm>
            <a:custGeom>
              <a:avLst/>
              <a:gdLst>
                <a:gd name="T0" fmla="*/ 59 w 59"/>
                <a:gd name="T1" fmla="*/ 0 h 331"/>
                <a:gd name="T2" fmla="*/ 23 w 59"/>
                <a:gd name="T3" fmla="*/ 105 h 331"/>
                <a:gd name="T4" fmla="*/ 17 w 59"/>
                <a:gd name="T5" fmla="*/ 253 h 331"/>
                <a:gd name="T6" fmla="*/ 21 w 59"/>
                <a:gd name="T7" fmla="*/ 312 h 331"/>
                <a:gd name="T8" fmla="*/ 4 w 59"/>
                <a:gd name="T9" fmla="*/ 331 h 331"/>
                <a:gd name="T10" fmla="*/ 0 w 59"/>
                <a:gd name="T11" fmla="*/ 215 h 331"/>
                <a:gd name="T12" fmla="*/ 17 w 59"/>
                <a:gd name="T13" fmla="*/ 68 h 331"/>
                <a:gd name="T14" fmla="*/ 59 w 59"/>
                <a:gd name="T15" fmla="*/ 0 h 331"/>
                <a:gd name="T16" fmla="*/ 59 w 59"/>
                <a:gd name="T1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31">
                  <a:moveTo>
                    <a:pt x="59" y="0"/>
                  </a:moveTo>
                  <a:lnTo>
                    <a:pt x="23" y="105"/>
                  </a:lnTo>
                  <a:lnTo>
                    <a:pt x="17" y="253"/>
                  </a:lnTo>
                  <a:lnTo>
                    <a:pt x="21" y="312"/>
                  </a:lnTo>
                  <a:lnTo>
                    <a:pt x="4" y="331"/>
                  </a:lnTo>
                  <a:lnTo>
                    <a:pt x="0" y="215"/>
                  </a:lnTo>
                  <a:lnTo>
                    <a:pt x="17" y="68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9" name="Freeform 79"/>
            <p:cNvSpPr>
              <a:spLocks/>
            </p:cNvSpPr>
            <p:nvPr/>
          </p:nvSpPr>
          <p:spPr bwMode="auto">
            <a:xfrm>
              <a:off x="3334" y="1402"/>
              <a:ext cx="337" cy="762"/>
            </a:xfrm>
            <a:custGeom>
              <a:avLst/>
              <a:gdLst>
                <a:gd name="T0" fmla="*/ 266 w 674"/>
                <a:gd name="T1" fmla="*/ 0 h 1523"/>
                <a:gd name="T2" fmla="*/ 308 w 674"/>
                <a:gd name="T3" fmla="*/ 13 h 1523"/>
                <a:gd name="T4" fmla="*/ 323 w 674"/>
                <a:gd name="T5" fmla="*/ 127 h 1523"/>
                <a:gd name="T6" fmla="*/ 589 w 674"/>
                <a:gd name="T7" fmla="*/ 306 h 1523"/>
                <a:gd name="T8" fmla="*/ 657 w 674"/>
                <a:gd name="T9" fmla="*/ 382 h 1523"/>
                <a:gd name="T10" fmla="*/ 674 w 674"/>
                <a:gd name="T11" fmla="*/ 460 h 1523"/>
                <a:gd name="T12" fmla="*/ 671 w 674"/>
                <a:gd name="T13" fmla="*/ 772 h 1523"/>
                <a:gd name="T14" fmla="*/ 629 w 674"/>
                <a:gd name="T15" fmla="*/ 867 h 1523"/>
                <a:gd name="T16" fmla="*/ 547 w 674"/>
                <a:gd name="T17" fmla="*/ 922 h 1523"/>
                <a:gd name="T18" fmla="*/ 456 w 674"/>
                <a:gd name="T19" fmla="*/ 1135 h 1523"/>
                <a:gd name="T20" fmla="*/ 357 w 674"/>
                <a:gd name="T21" fmla="*/ 1351 h 1523"/>
                <a:gd name="T22" fmla="*/ 213 w 674"/>
                <a:gd name="T23" fmla="*/ 1477 h 1523"/>
                <a:gd name="T24" fmla="*/ 28 w 674"/>
                <a:gd name="T25" fmla="*/ 1523 h 1523"/>
                <a:gd name="T26" fmla="*/ 0 w 674"/>
                <a:gd name="T27" fmla="*/ 1504 h 1523"/>
                <a:gd name="T28" fmla="*/ 190 w 674"/>
                <a:gd name="T29" fmla="*/ 1454 h 1523"/>
                <a:gd name="T30" fmla="*/ 260 w 674"/>
                <a:gd name="T31" fmla="*/ 1376 h 1523"/>
                <a:gd name="T32" fmla="*/ 355 w 674"/>
                <a:gd name="T33" fmla="*/ 1302 h 1523"/>
                <a:gd name="T34" fmla="*/ 458 w 674"/>
                <a:gd name="T35" fmla="*/ 1102 h 1523"/>
                <a:gd name="T36" fmla="*/ 532 w 674"/>
                <a:gd name="T37" fmla="*/ 909 h 1523"/>
                <a:gd name="T38" fmla="*/ 557 w 674"/>
                <a:gd name="T39" fmla="*/ 842 h 1523"/>
                <a:gd name="T40" fmla="*/ 636 w 674"/>
                <a:gd name="T41" fmla="*/ 757 h 1523"/>
                <a:gd name="T42" fmla="*/ 574 w 674"/>
                <a:gd name="T43" fmla="*/ 844 h 1523"/>
                <a:gd name="T44" fmla="*/ 621 w 674"/>
                <a:gd name="T45" fmla="*/ 806 h 1523"/>
                <a:gd name="T46" fmla="*/ 570 w 674"/>
                <a:gd name="T47" fmla="*/ 874 h 1523"/>
                <a:gd name="T48" fmla="*/ 621 w 674"/>
                <a:gd name="T49" fmla="*/ 853 h 1523"/>
                <a:gd name="T50" fmla="*/ 661 w 674"/>
                <a:gd name="T51" fmla="*/ 764 h 1523"/>
                <a:gd name="T52" fmla="*/ 663 w 674"/>
                <a:gd name="T53" fmla="*/ 604 h 1523"/>
                <a:gd name="T54" fmla="*/ 657 w 674"/>
                <a:gd name="T55" fmla="*/ 437 h 1523"/>
                <a:gd name="T56" fmla="*/ 635 w 674"/>
                <a:gd name="T57" fmla="*/ 373 h 1523"/>
                <a:gd name="T58" fmla="*/ 539 w 674"/>
                <a:gd name="T59" fmla="*/ 287 h 1523"/>
                <a:gd name="T60" fmla="*/ 325 w 674"/>
                <a:gd name="T61" fmla="*/ 152 h 1523"/>
                <a:gd name="T62" fmla="*/ 308 w 674"/>
                <a:gd name="T63" fmla="*/ 154 h 1523"/>
                <a:gd name="T64" fmla="*/ 308 w 674"/>
                <a:gd name="T65" fmla="*/ 108 h 1523"/>
                <a:gd name="T66" fmla="*/ 290 w 674"/>
                <a:gd name="T67" fmla="*/ 17 h 1523"/>
                <a:gd name="T68" fmla="*/ 266 w 674"/>
                <a:gd name="T69" fmla="*/ 19 h 1523"/>
                <a:gd name="T70" fmla="*/ 266 w 674"/>
                <a:gd name="T71" fmla="*/ 0 h 1523"/>
                <a:gd name="T72" fmla="*/ 266 w 674"/>
                <a:gd name="T73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4" h="1523">
                  <a:moveTo>
                    <a:pt x="266" y="0"/>
                  </a:moveTo>
                  <a:lnTo>
                    <a:pt x="308" y="13"/>
                  </a:lnTo>
                  <a:lnTo>
                    <a:pt x="323" y="127"/>
                  </a:lnTo>
                  <a:lnTo>
                    <a:pt x="589" y="306"/>
                  </a:lnTo>
                  <a:lnTo>
                    <a:pt x="657" y="382"/>
                  </a:lnTo>
                  <a:lnTo>
                    <a:pt x="674" y="460"/>
                  </a:lnTo>
                  <a:lnTo>
                    <a:pt x="671" y="772"/>
                  </a:lnTo>
                  <a:lnTo>
                    <a:pt x="629" y="867"/>
                  </a:lnTo>
                  <a:lnTo>
                    <a:pt x="547" y="922"/>
                  </a:lnTo>
                  <a:lnTo>
                    <a:pt x="456" y="1135"/>
                  </a:lnTo>
                  <a:lnTo>
                    <a:pt x="357" y="1351"/>
                  </a:lnTo>
                  <a:lnTo>
                    <a:pt x="213" y="1477"/>
                  </a:lnTo>
                  <a:lnTo>
                    <a:pt x="28" y="1523"/>
                  </a:lnTo>
                  <a:lnTo>
                    <a:pt x="0" y="1504"/>
                  </a:lnTo>
                  <a:lnTo>
                    <a:pt x="190" y="1454"/>
                  </a:lnTo>
                  <a:lnTo>
                    <a:pt x="260" y="1376"/>
                  </a:lnTo>
                  <a:lnTo>
                    <a:pt x="355" y="1302"/>
                  </a:lnTo>
                  <a:lnTo>
                    <a:pt x="458" y="1102"/>
                  </a:lnTo>
                  <a:lnTo>
                    <a:pt x="532" y="909"/>
                  </a:lnTo>
                  <a:lnTo>
                    <a:pt x="557" y="842"/>
                  </a:lnTo>
                  <a:lnTo>
                    <a:pt x="636" y="757"/>
                  </a:lnTo>
                  <a:lnTo>
                    <a:pt x="574" y="844"/>
                  </a:lnTo>
                  <a:lnTo>
                    <a:pt x="621" y="806"/>
                  </a:lnTo>
                  <a:lnTo>
                    <a:pt x="570" y="874"/>
                  </a:lnTo>
                  <a:lnTo>
                    <a:pt x="621" y="853"/>
                  </a:lnTo>
                  <a:lnTo>
                    <a:pt x="661" y="764"/>
                  </a:lnTo>
                  <a:lnTo>
                    <a:pt x="663" y="604"/>
                  </a:lnTo>
                  <a:lnTo>
                    <a:pt x="657" y="437"/>
                  </a:lnTo>
                  <a:lnTo>
                    <a:pt x="635" y="373"/>
                  </a:lnTo>
                  <a:lnTo>
                    <a:pt x="539" y="287"/>
                  </a:lnTo>
                  <a:lnTo>
                    <a:pt x="325" y="152"/>
                  </a:lnTo>
                  <a:lnTo>
                    <a:pt x="308" y="154"/>
                  </a:lnTo>
                  <a:lnTo>
                    <a:pt x="308" y="108"/>
                  </a:lnTo>
                  <a:lnTo>
                    <a:pt x="290" y="17"/>
                  </a:lnTo>
                  <a:lnTo>
                    <a:pt x="266" y="19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0" name="Freeform 80"/>
            <p:cNvSpPr>
              <a:spLocks/>
            </p:cNvSpPr>
            <p:nvPr/>
          </p:nvSpPr>
          <p:spPr bwMode="auto">
            <a:xfrm>
              <a:off x="3017" y="2025"/>
              <a:ext cx="164" cy="174"/>
            </a:xfrm>
            <a:custGeom>
              <a:avLst/>
              <a:gdLst>
                <a:gd name="T0" fmla="*/ 216 w 327"/>
                <a:gd name="T1" fmla="*/ 6 h 348"/>
                <a:gd name="T2" fmla="*/ 254 w 327"/>
                <a:gd name="T3" fmla="*/ 0 h 348"/>
                <a:gd name="T4" fmla="*/ 275 w 327"/>
                <a:gd name="T5" fmla="*/ 21 h 348"/>
                <a:gd name="T6" fmla="*/ 313 w 327"/>
                <a:gd name="T7" fmla="*/ 97 h 348"/>
                <a:gd name="T8" fmla="*/ 327 w 327"/>
                <a:gd name="T9" fmla="*/ 141 h 348"/>
                <a:gd name="T10" fmla="*/ 287 w 327"/>
                <a:gd name="T11" fmla="*/ 196 h 348"/>
                <a:gd name="T12" fmla="*/ 254 w 327"/>
                <a:gd name="T13" fmla="*/ 207 h 348"/>
                <a:gd name="T14" fmla="*/ 226 w 327"/>
                <a:gd name="T15" fmla="*/ 205 h 348"/>
                <a:gd name="T16" fmla="*/ 199 w 327"/>
                <a:gd name="T17" fmla="*/ 228 h 348"/>
                <a:gd name="T18" fmla="*/ 192 w 327"/>
                <a:gd name="T19" fmla="*/ 249 h 348"/>
                <a:gd name="T20" fmla="*/ 133 w 327"/>
                <a:gd name="T21" fmla="*/ 240 h 348"/>
                <a:gd name="T22" fmla="*/ 89 w 327"/>
                <a:gd name="T23" fmla="*/ 300 h 348"/>
                <a:gd name="T24" fmla="*/ 41 w 327"/>
                <a:gd name="T25" fmla="*/ 344 h 348"/>
                <a:gd name="T26" fmla="*/ 13 w 327"/>
                <a:gd name="T27" fmla="*/ 348 h 348"/>
                <a:gd name="T28" fmla="*/ 0 w 327"/>
                <a:gd name="T29" fmla="*/ 333 h 348"/>
                <a:gd name="T30" fmla="*/ 22 w 327"/>
                <a:gd name="T31" fmla="*/ 338 h 348"/>
                <a:gd name="T32" fmla="*/ 41 w 327"/>
                <a:gd name="T33" fmla="*/ 335 h 348"/>
                <a:gd name="T34" fmla="*/ 97 w 327"/>
                <a:gd name="T35" fmla="*/ 260 h 348"/>
                <a:gd name="T36" fmla="*/ 131 w 327"/>
                <a:gd name="T37" fmla="*/ 205 h 348"/>
                <a:gd name="T38" fmla="*/ 159 w 327"/>
                <a:gd name="T39" fmla="*/ 213 h 348"/>
                <a:gd name="T40" fmla="*/ 199 w 327"/>
                <a:gd name="T41" fmla="*/ 202 h 348"/>
                <a:gd name="T42" fmla="*/ 235 w 327"/>
                <a:gd name="T43" fmla="*/ 181 h 348"/>
                <a:gd name="T44" fmla="*/ 281 w 327"/>
                <a:gd name="T45" fmla="*/ 171 h 348"/>
                <a:gd name="T46" fmla="*/ 304 w 327"/>
                <a:gd name="T47" fmla="*/ 135 h 348"/>
                <a:gd name="T48" fmla="*/ 271 w 327"/>
                <a:gd name="T49" fmla="*/ 101 h 348"/>
                <a:gd name="T50" fmla="*/ 279 w 327"/>
                <a:gd name="T51" fmla="*/ 89 h 348"/>
                <a:gd name="T52" fmla="*/ 304 w 327"/>
                <a:gd name="T53" fmla="*/ 105 h 348"/>
                <a:gd name="T54" fmla="*/ 277 w 327"/>
                <a:gd name="T55" fmla="*/ 38 h 348"/>
                <a:gd name="T56" fmla="*/ 252 w 327"/>
                <a:gd name="T57" fmla="*/ 15 h 348"/>
                <a:gd name="T58" fmla="*/ 252 w 327"/>
                <a:gd name="T59" fmla="*/ 40 h 348"/>
                <a:gd name="T60" fmla="*/ 235 w 327"/>
                <a:gd name="T61" fmla="*/ 13 h 348"/>
                <a:gd name="T62" fmla="*/ 216 w 327"/>
                <a:gd name="T63" fmla="*/ 6 h 348"/>
                <a:gd name="T64" fmla="*/ 216 w 327"/>
                <a:gd name="T65" fmla="*/ 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7" h="348">
                  <a:moveTo>
                    <a:pt x="216" y="6"/>
                  </a:moveTo>
                  <a:lnTo>
                    <a:pt x="254" y="0"/>
                  </a:lnTo>
                  <a:lnTo>
                    <a:pt x="275" y="21"/>
                  </a:lnTo>
                  <a:lnTo>
                    <a:pt x="313" y="97"/>
                  </a:lnTo>
                  <a:lnTo>
                    <a:pt x="327" y="141"/>
                  </a:lnTo>
                  <a:lnTo>
                    <a:pt x="287" y="196"/>
                  </a:lnTo>
                  <a:lnTo>
                    <a:pt x="254" y="207"/>
                  </a:lnTo>
                  <a:lnTo>
                    <a:pt x="226" y="205"/>
                  </a:lnTo>
                  <a:lnTo>
                    <a:pt x="199" y="228"/>
                  </a:lnTo>
                  <a:lnTo>
                    <a:pt x="192" y="249"/>
                  </a:lnTo>
                  <a:lnTo>
                    <a:pt x="133" y="240"/>
                  </a:lnTo>
                  <a:lnTo>
                    <a:pt x="89" y="300"/>
                  </a:lnTo>
                  <a:lnTo>
                    <a:pt x="41" y="344"/>
                  </a:lnTo>
                  <a:lnTo>
                    <a:pt x="13" y="348"/>
                  </a:lnTo>
                  <a:lnTo>
                    <a:pt x="0" y="333"/>
                  </a:lnTo>
                  <a:lnTo>
                    <a:pt x="22" y="338"/>
                  </a:lnTo>
                  <a:lnTo>
                    <a:pt x="41" y="335"/>
                  </a:lnTo>
                  <a:lnTo>
                    <a:pt x="97" y="260"/>
                  </a:lnTo>
                  <a:lnTo>
                    <a:pt x="131" y="205"/>
                  </a:lnTo>
                  <a:lnTo>
                    <a:pt x="159" y="213"/>
                  </a:lnTo>
                  <a:lnTo>
                    <a:pt x="199" y="202"/>
                  </a:lnTo>
                  <a:lnTo>
                    <a:pt x="235" y="181"/>
                  </a:lnTo>
                  <a:lnTo>
                    <a:pt x="281" y="171"/>
                  </a:lnTo>
                  <a:lnTo>
                    <a:pt x="304" y="135"/>
                  </a:lnTo>
                  <a:lnTo>
                    <a:pt x="271" y="101"/>
                  </a:lnTo>
                  <a:lnTo>
                    <a:pt x="279" y="89"/>
                  </a:lnTo>
                  <a:lnTo>
                    <a:pt x="304" y="105"/>
                  </a:lnTo>
                  <a:lnTo>
                    <a:pt x="277" y="38"/>
                  </a:lnTo>
                  <a:lnTo>
                    <a:pt x="252" y="15"/>
                  </a:lnTo>
                  <a:lnTo>
                    <a:pt x="252" y="40"/>
                  </a:lnTo>
                  <a:lnTo>
                    <a:pt x="235" y="13"/>
                  </a:lnTo>
                  <a:lnTo>
                    <a:pt x="216" y="6"/>
                  </a:lnTo>
                  <a:lnTo>
                    <a:pt x="2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1" name="Freeform 81"/>
            <p:cNvSpPr>
              <a:spLocks/>
            </p:cNvSpPr>
            <p:nvPr/>
          </p:nvSpPr>
          <p:spPr bwMode="auto">
            <a:xfrm>
              <a:off x="3131" y="2024"/>
              <a:ext cx="366" cy="120"/>
            </a:xfrm>
            <a:custGeom>
              <a:avLst/>
              <a:gdLst>
                <a:gd name="T0" fmla="*/ 36 w 732"/>
                <a:gd name="T1" fmla="*/ 223 h 240"/>
                <a:gd name="T2" fmla="*/ 95 w 732"/>
                <a:gd name="T3" fmla="*/ 196 h 240"/>
                <a:gd name="T4" fmla="*/ 218 w 732"/>
                <a:gd name="T5" fmla="*/ 173 h 240"/>
                <a:gd name="T6" fmla="*/ 323 w 732"/>
                <a:gd name="T7" fmla="*/ 173 h 240"/>
                <a:gd name="T8" fmla="*/ 492 w 732"/>
                <a:gd name="T9" fmla="*/ 148 h 240"/>
                <a:gd name="T10" fmla="*/ 570 w 732"/>
                <a:gd name="T11" fmla="*/ 126 h 240"/>
                <a:gd name="T12" fmla="*/ 665 w 732"/>
                <a:gd name="T13" fmla="*/ 55 h 240"/>
                <a:gd name="T14" fmla="*/ 732 w 732"/>
                <a:gd name="T15" fmla="*/ 0 h 240"/>
                <a:gd name="T16" fmla="*/ 663 w 732"/>
                <a:gd name="T17" fmla="*/ 82 h 240"/>
                <a:gd name="T18" fmla="*/ 555 w 732"/>
                <a:gd name="T19" fmla="*/ 162 h 240"/>
                <a:gd name="T20" fmla="*/ 311 w 732"/>
                <a:gd name="T21" fmla="*/ 211 h 240"/>
                <a:gd name="T22" fmla="*/ 165 w 732"/>
                <a:gd name="T23" fmla="*/ 196 h 240"/>
                <a:gd name="T24" fmla="*/ 26 w 732"/>
                <a:gd name="T25" fmla="*/ 240 h 240"/>
                <a:gd name="T26" fmla="*/ 0 w 732"/>
                <a:gd name="T27" fmla="*/ 219 h 240"/>
                <a:gd name="T28" fmla="*/ 36 w 732"/>
                <a:gd name="T29" fmla="*/ 223 h 240"/>
                <a:gd name="T30" fmla="*/ 36 w 732"/>
                <a:gd name="T31" fmla="*/ 22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2" h="240">
                  <a:moveTo>
                    <a:pt x="36" y="223"/>
                  </a:moveTo>
                  <a:lnTo>
                    <a:pt x="95" y="196"/>
                  </a:lnTo>
                  <a:lnTo>
                    <a:pt x="218" y="173"/>
                  </a:lnTo>
                  <a:lnTo>
                    <a:pt x="323" y="173"/>
                  </a:lnTo>
                  <a:lnTo>
                    <a:pt x="492" y="148"/>
                  </a:lnTo>
                  <a:lnTo>
                    <a:pt x="570" y="126"/>
                  </a:lnTo>
                  <a:lnTo>
                    <a:pt x="665" y="55"/>
                  </a:lnTo>
                  <a:lnTo>
                    <a:pt x="732" y="0"/>
                  </a:lnTo>
                  <a:lnTo>
                    <a:pt x="663" y="82"/>
                  </a:lnTo>
                  <a:lnTo>
                    <a:pt x="555" y="162"/>
                  </a:lnTo>
                  <a:lnTo>
                    <a:pt x="311" y="211"/>
                  </a:lnTo>
                  <a:lnTo>
                    <a:pt x="165" y="196"/>
                  </a:lnTo>
                  <a:lnTo>
                    <a:pt x="26" y="240"/>
                  </a:lnTo>
                  <a:lnTo>
                    <a:pt x="0" y="219"/>
                  </a:lnTo>
                  <a:lnTo>
                    <a:pt x="36" y="223"/>
                  </a:lnTo>
                  <a:lnTo>
                    <a:pt x="36" y="2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2" name="Freeform 82"/>
            <p:cNvSpPr>
              <a:spLocks/>
            </p:cNvSpPr>
            <p:nvPr/>
          </p:nvSpPr>
          <p:spPr bwMode="auto">
            <a:xfrm>
              <a:off x="3397" y="1910"/>
              <a:ext cx="31" cy="68"/>
            </a:xfrm>
            <a:custGeom>
              <a:avLst/>
              <a:gdLst>
                <a:gd name="T0" fmla="*/ 0 w 63"/>
                <a:gd name="T1" fmla="*/ 0 h 137"/>
                <a:gd name="T2" fmla="*/ 29 w 63"/>
                <a:gd name="T3" fmla="*/ 42 h 137"/>
                <a:gd name="T4" fmla="*/ 63 w 63"/>
                <a:gd name="T5" fmla="*/ 137 h 137"/>
                <a:gd name="T6" fmla="*/ 63 w 63"/>
                <a:gd name="T7" fmla="*/ 97 h 137"/>
                <a:gd name="T8" fmla="*/ 42 w 63"/>
                <a:gd name="T9" fmla="*/ 21 h 137"/>
                <a:gd name="T10" fmla="*/ 0 w 63"/>
                <a:gd name="T11" fmla="*/ 0 h 137"/>
                <a:gd name="T12" fmla="*/ 0 w 63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37">
                  <a:moveTo>
                    <a:pt x="0" y="0"/>
                  </a:moveTo>
                  <a:lnTo>
                    <a:pt x="29" y="42"/>
                  </a:lnTo>
                  <a:lnTo>
                    <a:pt x="63" y="137"/>
                  </a:lnTo>
                  <a:lnTo>
                    <a:pt x="63" y="97"/>
                  </a:lnTo>
                  <a:lnTo>
                    <a:pt x="42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3" name="Freeform 83"/>
            <p:cNvSpPr>
              <a:spLocks/>
            </p:cNvSpPr>
            <p:nvPr/>
          </p:nvSpPr>
          <p:spPr bwMode="auto">
            <a:xfrm>
              <a:off x="3210" y="1271"/>
              <a:ext cx="111" cy="21"/>
            </a:xfrm>
            <a:custGeom>
              <a:avLst/>
              <a:gdLst>
                <a:gd name="T0" fmla="*/ 0 w 220"/>
                <a:gd name="T1" fmla="*/ 0 h 41"/>
                <a:gd name="T2" fmla="*/ 45 w 220"/>
                <a:gd name="T3" fmla="*/ 5 h 41"/>
                <a:gd name="T4" fmla="*/ 68 w 220"/>
                <a:gd name="T5" fmla="*/ 22 h 41"/>
                <a:gd name="T6" fmla="*/ 87 w 220"/>
                <a:gd name="T7" fmla="*/ 21 h 41"/>
                <a:gd name="T8" fmla="*/ 110 w 220"/>
                <a:gd name="T9" fmla="*/ 5 h 41"/>
                <a:gd name="T10" fmla="*/ 220 w 220"/>
                <a:gd name="T11" fmla="*/ 11 h 41"/>
                <a:gd name="T12" fmla="*/ 195 w 220"/>
                <a:gd name="T13" fmla="*/ 28 h 41"/>
                <a:gd name="T14" fmla="*/ 121 w 220"/>
                <a:gd name="T15" fmla="*/ 24 h 41"/>
                <a:gd name="T16" fmla="*/ 87 w 220"/>
                <a:gd name="T17" fmla="*/ 41 h 41"/>
                <a:gd name="T18" fmla="*/ 60 w 220"/>
                <a:gd name="T19" fmla="*/ 41 h 41"/>
                <a:gd name="T20" fmla="*/ 34 w 220"/>
                <a:gd name="T21" fmla="*/ 22 h 41"/>
                <a:gd name="T22" fmla="*/ 0 w 220"/>
                <a:gd name="T23" fmla="*/ 19 h 41"/>
                <a:gd name="T24" fmla="*/ 0 w 220"/>
                <a:gd name="T25" fmla="*/ 0 h 41"/>
                <a:gd name="T26" fmla="*/ 0 w 220"/>
                <a:gd name="T2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41">
                  <a:moveTo>
                    <a:pt x="0" y="0"/>
                  </a:moveTo>
                  <a:lnTo>
                    <a:pt x="45" y="5"/>
                  </a:lnTo>
                  <a:lnTo>
                    <a:pt x="68" y="22"/>
                  </a:lnTo>
                  <a:lnTo>
                    <a:pt x="87" y="21"/>
                  </a:lnTo>
                  <a:lnTo>
                    <a:pt x="110" y="5"/>
                  </a:lnTo>
                  <a:lnTo>
                    <a:pt x="220" y="11"/>
                  </a:lnTo>
                  <a:lnTo>
                    <a:pt x="195" y="28"/>
                  </a:lnTo>
                  <a:lnTo>
                    <a:pt x="121" y="24"/>
                  </a:lnTo>
                  <a:lnTo>
                    <a:pt x="87" y="41"/>
                  </a:lnTo>
                  <a:lnTo>
                    <a:pt x="60" y="41"/>
                  </a:lnTo>
                  <a:lnTo>
                    <a:pt x="34" y="2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4" name="Freeform 84"/>
            <p:cNvSpPr>
              <a:spLocks/>
            </p:cNvSpPr>
            <p:nvPr/>
          </p:nvSpPr>
          <p:spPr bwMode="auto">
            <a:xfrm>
              <a:off x="3210" y="1274"/>
              <a:ext cx="24" cy="53"/>
            </a:xfrm>
            <a:custGeom>
              <a:avLst/>
              <a:gdLst>
                <a:gd name="T0" fmla="*/ 0 w 47"/>
                <a:gd name="T1" fmla="*/ 0 h 107"/>
                <a:gd name="T2" fmla="*/ 0 w 47"/>
                <a:gd name="T3" fmla="*/ 59 h 107"/>
                <a:gd name="T4" fmla="*/ 5 w 47"/>
                <a:gd name="T5" fmla="*/ 88 h 107"/>
                <a:gd name="T6" fmla="*/ 19 w 47"/>
                <a:gd name="T7" fmla="*/ 103 h 107"/>
                <a:gd name="T8" fmla="*/ 43 w 47"/>
                <a:gd name="T9" fmla="*/ 107 h 107"/>
                <a:gd name="T10" fmla="*/ 47 w 47"/>
                <a:gd name="T11" fmla="*/ 95 h 107"/>
                <a:gd name="T12" fmla="*/ 20 w 47"/>
                <a:gd name="T13" fmla="*/ 88 h 107"/>
                <a:gd name="T14" fmla="*/ 5 w 47"/>
                <a:gd name="T15" fmla="*/ 57 h 107"/>
                <a:gd name="T16" fmla="*/ 9 w 47"/>
                <a:gd name="T17" fmla="*/ 8 h 107"/>
                <a:gd name="T18" fmla="*/ 0 w 47"/>
                <a:gd name="T19" fmla="*/ 0 h 107"/>
                <a:gd name="T20" fmla="*/ 0 w 47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07">
                  <a:moveTo>
                    <a:pt x="0" y="0"/>
                  </a:moveTo>
                  <a:lnTo>
                    <a:pt x="0" y="59"/>
                  </a:lnTo>
                  <a:lnTo>
                    <a:pt x="5" y="88"/>
                  </a:lnTo>
                  <a:lnTo>
                    <a:pt x="19" y="103"/>
                  </a:lnTo>
                  <a:lnTo>
                    <a:pt x="43" y="107"/>
                  </a:lnTo>
                  <a:lnTo>
                    <a:pt x="47" y="95"/>
                  </a:lnTo>
                  <a:lnTo>
                    <a:pt x="20" y="88"/>
                  </a:lnTo>
                  <a:lnTo>
                    <a:pt x="5" y="57"/>
                  </a:lnTo>
                  <a:lnTo>
                    <a:pt x="9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5" name="Freeform 85"/>
            <p:cNvSpPr>
              <a:spLocks/>
            </p:cNvSpPr>
            <p:nvPr/>
          </p:nvSpPr>
          <p:spPr bwMode="auto">
            <a:xfrm>
              <a:off x="3258" y="1283"/>
              <a:ext cx="65" cy="47"/>
            </a:xfrm>
            <a:custGeom>
              <a:avLst/>
              <a:gdLst>
                <a:gd name="T0" fmla="*/ 0 w 131"/>
                <a:gd name="T1" fmla="*/ 8 h 96"/>
                <a:gd name="T2" fmla="*/ 13 w 131"/>
                <a:gd name="T3" fmla="*/ 65 h 96"/>
                <a:gd name="T4" fmla="*/ 36 w 131"/>
                <a:gd name="T5" fmla="*/ 92 h 96"/>
                <a:gd name="T6" fmla="*/ 87 w 131"/>
                <a:gd name="T7" fmla="*/ 96 h 96"/>
                <a:gd name="T8" fmla="*/ 125 w 131"/>
                <a:gd name="T9" fmla="*/ 73 h 96"/>
                <a:gd name="T10" fmla="*/ 131 w 131"/>
                <a:gd name="T11" fmla="*/ 12 h 96"/>
                <a:gd name="T12" fmla="*/ 114 w 131"/>
                <a:gd name="T13" fmla="*/ 16 h 96"/>
                <a:gd name="T14" fmla="*/ 62 w 131"/>
                <a:gd name="T15" fmla="*/ 19 h 96"/>
                <a:gd name="T16" fmla="*/ 70 w 131"/>
                <a:gd name="T17" fmla="*/ 37 h 96"/>
                <a:gd name="T18" fmla="*/ 93 w 131"/>
                <a:gd name="T19" fmla="*/ 42 h 96"/>
                <a:gd name="T20" fmla="*/ 76 w 131"/>
                <a:gd name="T21" fmla="*/ 50 h 96"/>
                <a:gd name="T22" fmla="*/ 100 w 131"/>
                <a:gd name="T23" fmla="*/ 59 h 96"/>
                <a:gd name="T24" fmla="*/ 81 w 131"/>
                <a:gd name="T25" fmla="*/ 78 h 96"/>
                <a:gd name="T26" fmla="*/ 41 w 131"/>
                <a:gd name="T27" fmla="*/ 84 h 96"/>
                <a:gd name="T28" fmla="*/ 15 w 131"/>
                <a:gd name="T29" fmla="*/ 48 h 96"/>
                <a:gd name="T30" fmla="*/ 13 w 131"/>
                <a:gd name="T31" fmla="*/ 0 h 96"/>
                <a:gd name="T32" fmla="*/ 0 w 131"/>
                <a:gd name="T33" fmla="*/ 8 h 96"/>
                <a:gd name="T34" fmla="*/ 0 w 131"/>
                <a:gd name="T35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96">
                  <a:moveTo>
                    <a:pt x="0" y="8"/>
                  </a:moveTo>
                  <a:lnTo>
                    <a:pt x="13" y="65"/>
                  </a:lnTo>
                  <a:lnTo>
                    <a:pt x="36" y="92"/>
                  </a:lnTo>
                  <a:lnTo>
                    <a:pt x="87" y="96"/>
                  </a:lnTo>
                  <a:lnTo>
                    <a:pt x="125" y="73"/>
                  </a:lnTo>
                  <a:lnTo>
                    <a:pt x="131" y="12"/>
                  </a:lnTo>
                  <a:lnTo>
                    <a:pt x="114" y="16"/>
                  </a:lnTo>
                  <a:lnTo>
                    <a:pt x="62" y="19"/>
                  </a:lnTo>
                  <a:lnTo>
                    <a:pt x="70" y="37"/>
                  </a:lnTo>
                  <a:lnTo>
                    <a:pt x="93" y="42"/>
                  </a:lnTo>
                  <a:lnTo>
                    <a:pt x="76" y="50"/>
                  </a:lnTo>
                  <a:lnTo>
                    <a:pt x="100" y="59"/>
                  </a:lnTo>
                  <a:lnTo>
                    <a:pt x="81" y="78"/>
                  </a:lnTo>
                  <a:lnTo>
                    <a:pt x="41" y="84"/>
                  </a:lnTo>
                  <a:lnTo>
                    <a:pt x="15" y="48"/>
                  </a:lnTo>
                  <a:lnTo>
                    <a:pt x="13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6" name="Freeform 86"/>
            <p:cNvSpPr>
              <a:spLocks/>
            </p:cNvSpPr>
            <p:nvPr/>
          </p:nvSpPr>
          <p:spPr bwMode="auto">
            <a:xfrm>
              <a:off x="3224" y="1288"/>
              <a:ext cx="52" cy="82"/>
            </a:xfrm>
            <a:custGeom>
              <a:avLst/>
              <a:gdLst>
                <a:gd name="T0" fmla="*/ 31 w 105"/>
                <a:gd name="T1" fmla="*/ 9 h 163"/>
                <a:gd name="T2" fmla="*/ 0 w 105"/>
                <a:gd name="T3" fmla="*/ 0 h 163"/>
                <a:gd name="T4" fmla="*/ 0 w 105"/>
                <a:gd name="T5" fmla="*/ 13 h 163"/>
                <a:gd name="T6" fmla="*/ 12 w 105"/>
                <a:gd name="T7" fmla="*/ 25 h 163"/>
                <a:gd name="T8" fmla="*/ 4 w 105"/>
                <a:gd name="T9" fmla="*/ 38 h 163"/>
                <a:gd name="T10" fmla="*/ 25 w 105"/>
                <a:gd name="T11" fmla="*/ 47 h 163"/>
                <a:gd name="T12" fmla="*/ 10 w 105"/>
                <a:gd name="T13" fmla="*/ 95 h 163"/>
                <a:gd name="T14" fmla="*/ 4 w 105"/>
                <a:gd name="T15" fmla="*/ 131 h 163"/>
                <a:gd name="T16" fmla="*/ 15 w 105"/>
                <a:gd name="T17" fmla="*/ 152 h 163"/>
                <a:gd name="T18" fmla="*/ 44 w 105"/>
                <a:gd name="T19" fmla="*/ 163 h 163"/>
                <a:gd name="T20" fmla="*/ 82 w 105"/>
                <a:gd name="T21" fmla="*/ 150 h 163"/>
                <a:gd name="T22" fmla="*/ 105 w 105"/>
                <a:gd name="T23" fmla="*/ 154 h 163"/>
                <a:gd name="T24" fmla="*/ 105 w 105"/>
                <a:gd name="T25" fmla="*/ 135 h 163"/>
                <a:gd name="T26" fmla="*/ 59 w 105"/>
                <a:gd name="T27" fmla="*/ 144 h 163"/>
                <a:gd name="T28" fmla="*/ 34 w 105"/>
                <a:gd name="T29" fmla="*/ 139 h 163"/>
                <a:gd name="T30" fmla="*/ 15 w 105"/>
                <a:gd name="T31" fmla="*/ 122 h 163"/>
                <a:gd name="T32" fmla="*/ 44 w 105"/>
                <a:gd name="T33" fmla="*/ 4 h 163"/>
                <a:gd name="T34" fmla="*/ 31 w 105"/>
                <a:gd name="T35" fmla="*/ 9 h 163"/>
                <a:gd name="T36" fmla="*/ 31 w 105"/>
                <a:gd name="T37" fmla="*/ 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63">
                  <a:moveTo>
                    <a:pt x="31" y="9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2" y="25"/>
                  </a:lnTo>
                  <a:lnTo>
                    <a:pt x="4" y="38"/>
                  </a:lnTo>
                  <a:lnTo>
                    <a:pt x="25" y="47"/>
                  </a:lnTo>
                  <a:lnTo>
                    <a:pt x="10" y="95"/>
                  </a:lnTo>
                  <a:lnTo>
                    <a:pt x="4" y="131"/>
                  </a:lnTo>
                  <a:lnTo>
                    <a:pt x="15" y="152"/>
                  </a:lnTo>
                  <a:lnTo>
                    <a:pt x="44" y="163"/>
                  </a:lnTo>
                  <a:lnTo>
                    <a:pt x="82" y="150"/>
                  </a:lnTo>
                  <a:lnTo>
                    <a:pt x="105" y="154"/>
                  </a:lnTo>
                  <a:lnTo>
                    <a:pt x="105" y="135"/>
                  </a:lnTo>
                  <a:lnTo>
                    <a:pt x="59" y="144"/>
                  </a:lnTo>
                  <a:lnTo>
                    <a:pt x="34" y="139"/>
                  </a:lnTo>
                  <a:lnTo>
                    <a:pt x="15" y="122"/>
                  </a:lnTo>
                  <a:lnTo>
                    <a:pt x="44" y="4"/>
                  </a:lnTo>
                  <a:lnTo>
                    <a:pt x="31" y="9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7" name="Freeform 87"/>
            <p:cNvSpPr>
              <a:spLocks/>
            </p:cNvSpPr>
            <p:nvPr/>
          </p:nvSpPr>
          <p:spPr bwMode="auto">
            <a:xfrm>
              <a:off x="3252" y="1334"/>
              <a:ext cx="18" cy="10"/>
            </a:xfrm>
            <a:custGeom>
              <a:avLst/>
              <a:gdLst>
                <a:gd name="T0" fmla="*/ 0 w 36"/>
                <a:gd name="T1" fmla="*/ 8 h 19"/>
                <a:gd name="T2" fmla="*/ 13 w 36"/>
                <a:gd name="T3" fmla="*/ 19 h 19"/>
                <a:gd name="T4" fmla="*/ 36 w 36"/>
                <a:gd name="T5" fmla="*/ 10 h 19"/>
                <a:gd name="T6" fmla="*/ 19 w 36"/>
                <a:gd name="T7" fmla="*/ 0 h 19"/>
                <a:gd name="T8" fmla="*/ 0 w 36"/>
                <a:gd name="T9" fmla="*/ 8 h 19"/>
                <a:gd name="T10" fmla="*/ 0 w 36"/>
                <a:gd name="T1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">
                  <a:moveTo>
                    <a:pt x="0" y="8"/>
                  </a:moveTo>
                  <a:lnTo>
                    <a:pt x="13" y="19"/>
                  </a:lnTo>
                  <a:lnTo>
                    <a:pt x="36" y="10"/>
                  </a:lnTo>
                  <a:lnTo>
                    <a:pt x="19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8" name="Freeform 88"/>
            <p:cNvSpPr>
              <a:spLocks/>
            </p:cNvSpPr>
            <p:nvPr/>
          </p:nvSpPr>
          <p:spPr bwMode="auto">
            <a:xfrm>
              <a:off x="3247" y="1391"/>
              <a:ext cx="43" cy="31"/>
            </a:xfrm>
            <a:custGeom>
              <a:avLst/>
              <a:gdLst>
                <a:gd name="T0" fmla="*/ 5 w 85"/>
                <a:gd name="T1" fmla="*/ 2 h 61"/>
                <a:gd name="T2" fmla="*/ 0 w 85"/>
                <a:gd name="T3" fmla="*/ 19 h 61"/>
                <a:gd name="T4" fmla="*/ 7 w 85"/>
                <a:gd name="T5" fmla="*/ 38 h 61"/>
                <a:gd name="T6" fmla="*/ 32 w 85"/>
                <a:gd name="T7" fmla="*/ 61 h 61"/>
                <a:gd name="T8" fmla="*/ 85 w 85"/>
                <a:gd name="T9" fmla="*/ 25 h 61"/>
                <a:gd name="T10" fmla="*/ 43 w 85"/>
                <a:gd name="T11" fmla="*/ 31 h 61"/>
                <a:gd name="T12" fmla="*/ 19 w 85"/>
                <a:gd name="T13" fmla="*/ 29 h 61"/>
                <a:gd name="T14" fmla="*/ 9 w 85"/>
                <a:gd name="T15" fmla="*/ 17 h 61"/>
                <a:gd name="T16" fmla="*/ 13 w 85"/>
                <a:gd name="T17" fmla="*/ 0 h 61"/>
                <a:gd name="T18" fmla="*/ 5 w 85"/>
                <a:gd name="T19" fmla="*/ 2 h 61"/>
                <a:gd name="T20" fmla="*/ 5 w 85"/>
                <a:gd name="T21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61">
                  <a:moveTo>
                    <a:pt x="5" y="2"/>
                  </a:moveTo>
                  <a:lnTo>
                    <a:pt x="0" y="19"/>
                  </a:lnTo>
                  <a:lnTo>
                    <a:pt x="7" y="38"/>
                  </a:lnTo>
                  <a:lnTo>
                    <a:pt x="32" y="61"/>
                  </a:lnTo>
                  <a:lnTo>
                    <a:pt x="85" y="25"/>
                  </a:lnTo>
                  <a:lnTo>
                    <a:pt x="43" y="31"/>
                  </a:lnTo>
                  <a:lnTo>
                    <a:pt x="19" y="29"/>
                  </a:lnTo>
                  <a:lnTo>
                    <a:pt x="9" y="17"/>
                  </a:lnTo>
                  <a:lnTo>
                    <a:pt x="13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9" name="Freeform 89"/>
            <p:cNvSpPr>
              <a:spLocks/>
            </p:cNvSpPr>
            <p:nvPr/>
          </p:nvSpPr>
          <p:spPr bwMode="auto">
            <a:xfrm>
              <a:off x="3219" y="1150"/>
              <a:ext cx="52" cy="119"/>
            </a:xfrm>
            <a:custGeom>
              <a:avLst/>
              <a:gdLst>
                <a:gd name="T0" fmla="*/ 0 w 104"/>
                <a:gd name="T1" fmla="*/ 240 h 240"/>
                <a:gd name="T2" fmla="*/ 13 w 104"/>
                <a:gd name="T3" fmla="*/ 206 h 240"/>
                <a:gd name="T4" fmla="*/ 13 w 104"/>
                <a:gd name="T5" fmla="*/ 111 h 240"/>
                <a:gd name="T6" fmla="*/ 47 w 104"/>
                <a:gd name="T7" fmla="*/ 38 h 240"/>
                <a:gd name="T8" fmla="*/ 79 w 104"/>
                <a:gd name="T9" fmla="*/ 0 h 240"/>
                <a:gd name="T10" fmla="*/ 104 w 104"/>
                <a:gd name="T11" fmla="*/ 16 h 240"/>
                <a:gd name="T12" fmla="*/ 59 w 104"/>
                <a:gd name="T13" fmla="*/ 44 h 240"/>
                <a:gd name="T14" fmla="*/ 30 w 104"/>
                <a:gd name="T15" fmla="*/ 90 h 240"/>
                <a:gd name="T16" fmla="*/ 22 w 104"/>
                <a:gd name="T17" fmla="*/ 116 h 240"/>
                <a:gd name="T18" fmla="*/ 34 w 104"/>
                <a:gd name="T19" fmla="*/ 185 h 240"/>
                <a:gd name="T20" fmla="*/ 28 w 104"/>
                <a:gd name="T21" fmla="*/ 206 h 240"/>
                <a:gd name="T22" fmla="*/ 0 w 104"/>
                <a:gd name="T23" fmla="*/ 240 h 240"/>
                <a:gd name="T24" fmla="*/ 0 w 104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240">
                  <a:moveTo>
                    <a:pt x="0" y="240"/>
                  </a:moveTo>
                  <a:lnTo>
                    <a:pt x="13" y="206"/>
                  </a:lnTo>
                  <a:lnTo>
                    <a:pt x="13" y="111"/>
                  </a:lnTo>
                  <a:lnTo>
                    <a:pt x="47" y="38"/>
                  </a:lnTo>
                  <a:lnTo>
                    <a:pt x="79" y="0"/>
                  </a:lnTo>
                  <a:lnTo>
                    <a:pt x="104" y="16"/>
                  </a:lnTo>
                  <a:lnTo>
                    <a:pt x="59" y="44"/>
                  </a:lnTo>
                  <a:lnTo>
                    <a:pt x="30" y="90"/>
                  </a:lnTo>
                  <a:lnTo>
                    <a:pt x="22" y="116"/>
                  </a:lnTo>
                  <a:lnTo>
                    <a:pt x="34" y="185"/>
                  </a:lnTo>
                  <a:lnTo>
                    <a:pt x="28" y="206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0" name="Freeform 90"/>
            <p:cNvSpPr>
              <a:spLocks/>
            </p:cNvSpPr>
            <p:nvPr/>
          </p:nvSpPr>
          <p:spPr bwMode="auto">
            <a:xfrm>
              <a:off x="2879" y="2030"/>
              <a:ext cx="189" cy="159"/>
            </a:xfrm>
            <a:custGeom>
              <a:avLst/>
              <a:gdLst>
                <a:gd name="T0" fmla="*/ 25 w 378"/>
                <a:gd name="T1" fmla="*/ 5 h 319"/>
                <a:gd name="T2" fmla="*/ 46 w 378"/>
                <a:gd name="T3" fmla="*/ 28 h 319"/>
                <a:gd name="T4" fmla="*/ 80 w 378"/>
                <a:gd name="T5" fmla="*/ 32 h 319"/>
                <a:gd name="T6" fmla="*/ 145 w 378"/>
                <a:gd name="T7" fmla="*/ 0 h 319"/>
                <a:gd name="T8" fmla="*/ 194 w 378"/>
                <a:gd name="T9" fmla="*/ 7 h 319"/>
                <a:gd name="T10" fmla="*/ 133 w 378"/>
                <a:gd name="T11" fmla="*/ 60 h 319"/>
                <a:gd name="T12" fmla="*/ 135 w 378"/>
                <a:gd name="T13" fmla="*/ 95 h 319"/>
                <a:gd name="T14" fmla="*/ 158 w 378"/>
                <a:gd name="T15" fmla="*/ 106 h 319"/>
                <a:gd name="T16" fmla="*/ 194 w 378"/>
                <a:gd name="T17" fmla="*/ 93 h 319"/>
                <a:gd name="T18" fmla="*/ 249 w 378"/>
                <a:gd name="T19" fmla="*/ 53 h 319"/>
                <a:gd name="T20" fmla="*/ 272 w 378"/>
                <a:gd name="T21" fmla="*/ 45 h 319"/>
                <a:gd name="T22" fmla="*/ 302 w 378"/>
                <a:gd name="T23" fmla="*/ 55 h 319"/>
                <a:gd name="T24" fmla="*/ 276 w 378"/>
                <a:gd name="T25" fmla="*/ 68 h 319"/>
                <a:gd name="T26" fmla="*/ 289 w 378"/>
                <a:gd name="T27" fmla="*/ 83 h 319"/>
                <a:gd name="T28" fmla="*/ 316 w 378"/>
                <a:gd name="T29" fmla="*/ 76 h 319"/>
                <a:gd name="T30" fmla="*/ 281 w 378"/>
                <a:gd name="T31" fmla="*/ 102 h 319"/>
                <a:gd name="T32" fmla="*/ 207 w 378"/>
                <a:gd name="T33" fmla="*/ 197 h 319"/>
                <a:gd name="T34" fmla="*/ 209 w 378"/>
                <a:gd name="T35" fmla="*/ 222 h 319"/>
                <a:gd name="T36" fmla="*/ 234 w 378"/>
                <a:gd name="T37" fmla="*/ 235 h 319"/>
                <a:gd name="T38" fmla="*/ 278 w 378"/>
                <a:gd name="T39" fmla="*/ 197 h 319"/>
                <a:gd name="T40" fmla="*/ 346 w 378"/>
                <a:gd name="T41" fmla="*/ 123 h 319"/>
                <a:gd name="T42" fmla="*/ 363 w 378"/>
                <a:gd name="T43" fmla="*/ 119 h 319"/>
                <a:gd name="T44" fmla="*/ 344 w 378"/>
                <a:gd name="T45" fmla="*/ 144 h 319"/>
                <a:gd name="T46" fmla="*/ 357 w 378"/>
                <a:gd name="T47" fmla="*/ 157 h 319"/>
                <a:gd name="T48" fmla="*/ 378 w 378"/>
                <a:gd name="T49" fmla="*/ 142 h 319"/>
                <a:gd name="T50" fmla="*/ 350 w 378"/>
                <a:gd name="T51" fmla="*/ 199 h 319"/>
                <a:gd name="T52" fmla="*/ 318 w 378"/>
                <a:gd name="T53" fmla="*/ 245 h 319"/>
                <a:gd name="T54" fmla="*/ 280 w 378"/>
                <a:gd name="T55" fmla="*/ 298 h 319"/>
                <a:gd name="T56" fmla="*/ 280 w 378"/>
                <a:gd name="T57" fmla="*/ 319 h 319"/>
                <a:gd name="T58" fmla="*/ 272 w 378"/>
                <a:gd name="T59" fmla="*/ 304 h 319"/>
                <a:gd name="T60" fmla="*/ 289 w 378"/>
                <a:gd name="T61" fmla="*/ 271 h 319"/>
                <a:gd name="T62" fmla="*/ 350 w 378"/>
                <a:gd name="T63" fmla="*/ 173 h 319"/>
                <a:gd name="T64" fmla="*/ 338 w 378"/>
                <a:gd name="T65" fmla="*/ 161 h 319"/>
                <a:gd name="T66" fmla="*/ 316 w 378"/>
                <a:gd name="T67" fmla="*/ 173 h 319"/>
                <a:gd name="T68" fmla="*/ 251 w 378"/>
                <a:gd name="T69" fmla="*/ 235 h 319"/>
                <a:gd name="T70" fmla="*/ 223 w 378"/>
                <a:gd name="T71" fmla="*/ 247 h 319"/>
                <a:gd name="T72" fmla="*/ 198 w 378"/>
                <a:gd name="T73" fmla="*/ 230 h 319"/>
                <a:gd name="T74" fmla="*/ 200 w 378"/>
                <a:gd name="T75" fmla="*/ 190 h 319"/>
                <a:gd name="T76" fmla="*/ 272 w 378"/>
                <a:gd name="T77" fmla="*/ 100 h 319"/>
                <a:gd name="T78" fmla="*/ 266 w 378"/>
                <a:gd name="T79" fmla="*/ 68 h 319"/>
                <a:gd name="T80" fmla="*/ 238 w 378"/>
                <a:gd name="T81" fmla="*/ 81 h 319"/>
                <a:gd name="T82" fmla="*/ 186 w 378"/>
                <a:gd name="T83" fmla="*/ 114 h 319"/>
                <a:gd name="T84" fmla="*/ 139 w 378"/>
                <a:gd name="T85" fmla="*/ 114 h 319"/>
                <a:gd name="T86" fmla="*/ 122 w 378"/>
                <a:gd name="T87" fmla="*/ 93 h 319"/>
                <a:gd name="T88" fmla="*/ 126 w 378"/>
                <a:gd name="T89" fmla="*/ 53 h 319"/>
                <a:gd name="T90" fmla="*/ 175 w 378"/>
                <a:gd name="T91" fmla="*/ 13 h 319"/>
                <a:gd name="T92" fmla="*/ 74 w 378"/>
                <a:gd name="T93" fmla="*/ 41 h 319"/>
                <a:gd name="T94" fmla="*/ 31 w 378"/>
                <a:gd name="T95" fmla="*/ 36 h 319"/>
                <a:gd name="T96" fmla="*/ 0 w 378"/>
                <a:gd name="T97" fmla="*/ 17 h 319"/>
                <a:gd name="T98" fmla="*/ 25 w 378"/>
                <a:gd name="T99" fmla="*/ 5 h 319"/>
                <a:gd name="T100" fmla="*/ 25 w 378"/>
                <a:gd name="T101" fmla="*/ 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319">
                  <a:moveTo>
                    <a:pt x="25" y="5"/>
                  </a:moveTo>
                  <a:lnTo>
                    <a:pt x="46" y="28"/>
                  </a:lnTo>
                  <a:lnTo>
                    <a:pt x="80" y="32"/>
                  </a:lnTo>
                  <a:lnTo>
                    <a:pt x="145" y="0"/>
                  </a:lnTo>
                  <a:lnTo>
                    <a:pt x="194" y="7"/>
                  </a:lnTo>
                  <a:lnTo>
                    <a:pt x="133" y="60"/>
                  </a:lnTo>
                  <a:lnTo>
                    <a:pt x="135" y="95"/>
                  </a:lnTo>
                  <a:lnTo>
                    <a:pt x="158" y="106"/>
                  </a:lnTo>
                  <a:lnTo>
                    <a:pt x="194" y="93"/>
                  </a:lnTo>
                  <a:lnTo>
                    <a:pt x="249" y="53"/>
                  </a:lnTo>
                  <a:lnTo>
                    <a:pt x="272" y="45"/>
                  </a:lnTo>
                  <a:lnTo>
                    <a:pt x="302" y="55"/>
                  </a:lnTo>
                  <a:lnTo>
                    <a:pt x="276" y="68"/>
                  </a:lnTo>
                  <a:lnTo>
                    <a:pt x="289" y="83"/>
                  </a:lnTo>
                  <a:lnTo>
                    <a:pt x="316" y="76"/>
                  </a:lnTo>
                  <a:lnTo>
                    <a:pt x="281" y="102"/>
                  </a:lnTo>
                  <a:lnTo>
                    <a:pt x="207" y="197"/>
                  </a:lnTo>
                  <a:lnTo>
                    <a:pt x="209" y="222"/>
                  </a:lnTo>
                  <a:lnTo>
                    <a:pt x="234" y="235"/>
                  </a:lnTo>
                  <a:lnTo>
                    <a:pt x="278" y="197"/>
                  </a:lnTo>
                  <a:lnTo>
                    <a:pt x="346" y="123"/>
                  </a:lnTo>
                  <a:lnTo>
                    <a:pt x="363" y="119"/>
                  </a:lnTo>
                  <a:lnTo>
                    <a:pt x="344" y="144"/>
                  </a:lnTo>
                  <a:lnTo>
                    <a:pt x="357" y="157"/>
                  </a:lnTo>
                  <a:lnTo>
                    <a:pt x="378" y="142"/>
                  </a:lnTo>
                  <a:lnTo>
                    <a:pt x="350" y="199"/>
                  </a:lnTo>
                  <a:lnTo>
                    <a:pt x="318" y="245"/>
                  </a:lnTo>
                  <a:lnTo>
                    <a:pt x="280" y="298"/>
                  </a:lnTo>
                  <a:lnTo>
                    <a:pt x="280" y="319"/>
                  </a:lnTo>
                  <a:lnTo>
                    <a:pt x="272" y="304"/>
                  </a:lnTo>
                  <a:lnTo>
                    <a:pt x="289" y="271"/>
                  </a:lnTo>
                  <a:lnTo>
                    <a:pt x="350" y="173"/>
                  </a:lnTo>
                  <a:lnTo>
                    <a:pt x="338" y="161"/>
                  </a:lnTo>
                  <a:lnTo>
                    <a:pt x="316" y="173"/>
                  </a:lnTo>
                  <a:lnTo>
                    <a:pt x="251" y="235"/>
                  </a:lnTo>
                  <a:lnTo>
                    <a:pt x="223" y="247"/>
                  </a:lnTo>
                  <a:lnTo>
                    <a:pt x="198" y="230"/>
                  </a:lnTo>
                  <a:lnTo>
                    <a:pt x="200" y="190"/>
                  </a:lnTo>
                  <a:lnTo>
                    <a:pt x="272" y="100"/>
                  </a:lnTo>
                  <a:lnTo>
                    <a:pt x="266" y="68"/>
                  </a:lnTo>
                  <a:lnTo>
                    <a:pt x="238" y="81"/>
                  </a:lnTo>
                  <a:lnTo>
                    <a:pt x="186" y="114"/>
                  </a:lnTo>
                  <a:lnTo>
                    <a:pt x="139" y="114"/>
                  </a:lnTo>
                  <a:lnTo>
                    <a:pt x="122" y="93"/>
                  </a:lnTo>
                  <a:lnTo>
                    <a:pt x="126" y="53"/>
                  </a:lnTo>
                  <a:lnTo>
                    <a:pt x="175" y="13"/>
                  </a:lnTo>
                  <a:lnTo>
                    <a:pt x="74" y="41"/>
                  </a:lnTo>
                  <a:lnTo>
                    <a:pt x="31" y="36"/>
                  </a:lnTo>
                  <a:lnTo>
                    <a:pt x="0" y="17"/>
                  </a:lnTo>
                  <a:lnTo>
                    <a:pt x="25" y="5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1" name="Freeform 91"/>
            <p:cNvSpPr>
              <a:spLocks/>
            </p:cNvSpPr>
            <p:nvPr/>
          </p:nvSpPr>
          <p:spPr bwMode="auto">
            <a:xfrm>
              <a:off x="3079" y="2061"/>
              <a:ext cx="30" cy="32"/>
            </a:xfrm>
            <a:custGeom>
              <a:avLst/>
              <a:gdLst>
                <a:gd name="T0" fmla="*/ 0 w 59"/>
                <a:gd name="T1" fmla="*/ 0 h 65"/>
                <a:gd name="T2" fmla="*/ 36 w 59"/>
                <a:gd name="T3" fmla="*/ 10 h 65"/>
                <a:gd name="T4" fmla="*/ 59 w 59"/>
                <a:gd name="T5" fmla="*/ 33 h 65"/>
                <a:gd name="T6" fmla="*/ 57 w 59"/>
                <a:gd name="T7" fmla="*/ 65 h 65"/>
                <a:gd name="T8" fmla="*/ 40 w 59"/>
                <a:gd name="T9" fmla="*/ 36 h 65"/>
                <a:gd name="T10" fmla="*/ 0 w 59"/>
                <a:gd name="T11" fmla="*/ 0 h 65"/>
                <a:gd name="T12" fmla="*/ 0 w 59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5">
                  <a:moveTo>
                    <a:pt x="0" y="0"/>
                  </a:moveTo>
                  <a:lnTo>
                    <a:pt x="36" y="10"/>
                  </a:lnTo>
                  <a:lnTo>
                    <a:pt x="59" y="33"/>
                  </a:lnTo>
                  <a:lnTo>
                    <a:pt x="57" y="65"/>
                  </a:lnTo>
                  <a:lnTo>
                    <a:pt x="40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2" name="Freeform 92"/>
            <p:cNvSpPr>
              <a:spLocks/>
            </p:cNvSpPr>
            <p:nvPr/>
          </p:nvSpPr>
          <p:spPr bwMode="auto">
            <a:xfrm>
              <a:off x="3039" y="2060"/>
              <a:ext cx="30" cy="15"/>
            </a:xfrm>
            <a:custGeom>
              <a:avLst/>
              <a:gdLst>
                <a:gd name="T0" fmla="*/ 0 w 59"/>
                <a:gd name="T1" fmla="*/ 14 h 31"/>
                <a:gd name="T2" fmla="*/ 29 w 59"/>
                <a:gd name="T3" fmla="*/ 0 h 31"/>
                <a:gd name="T4" fmla="*/ 59 w 59"/>
                <a:gd name="T5" fmla="*/ 17 h 31"/>
                <a:gd name="T6" fmla="*/ 59 w 59"/>
                <a:gd name="T7" fmla="*/ 31 h 31"/>
                <a:gd name="T8" fmla="*/ 27 w 59"/>
                <a:gd name="T9" fmla="*/ 16 h 31"/>
                <a:gd name="T10" fmla="*/ 0 w 59"/>
                <a:gd name="T11" fmla="*/ 14 h 31"/>
                <a:gd name="T12" fmla="*/ 0 w 59"/>
                <a:gd name="T13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1">
                  <a:moveTo>
                    <a:pt x="0" y="14"/>
                  </a:moveTo>
                  <a:lnTo>
                    <a:pt x="29" y="0"/>
                  </a:lnTo>
                  <a:lnTo>
                    <a:pt x="59" y="17"/>
                  </a:lnTo>
                  <a:lnTo>
                    <a:pt x="59" y="31"/>
                  </a:lnTo>
                  <a:lnTo>
                    <a:pt x="27" y="16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3" name="Freeform 93"/>
            <p:cNvSpPr>
              <a:spLocks/>
            </p:cNvSpPr>
            <p:nvPr/>
          </p:nvSpPr>
          <p:spPr bwMode="auto">
            <a:xfrm>
              <a:off x="2515" y="2084"/>
              <a:ext cx="796" cy="373"/>
            </a:xfrm>
            <a:custGeom>
              <a:avLst/>
              <a:gdLst>
                <a:gd name="T0" fmla="*/ 34 w 1593"/>
                <a:gd name="T1" fmla="*/ 0 h 745"/>
                <a:gd name="T2" fmla="*/ 0 w 1593"/>
                <a:gd name="T3" fmla="*/ 68 h 745"/>
                <a:gd name="T4" fmla="*/ 11 w 1593"/>
                <a:gd name="T5" fmla="*/ 169 h 745"/>
                <a:gd name="T6" fmla="*/ 51 w 1593"/>
                <a:gd name="T7" fmla="*/ 395 h 745"/>
                <a:gd name="T8" fmla="*/ 445 w 1593"/>
                <a:gd name="T9" fmla="*/ 405 h 745"/>
                <a:gd name="T10" fmla="*/ 633 w 1593"/>
                <a:gd name="T11" fmla="*/ 542 h 745"/>
                <a:gd name="T12" fmla="*/ 810 w 1593"/>
                <a:gd name="T13" fmla="*/ 625 h 745"/>
                <a:gd name="T14" fmla="*/ 954 w 1593"/>
                <a:gd name="T15" fmla="*/ 716 h 745"/>
                <a:gd name="T16" fmla="*/ 1167 w 1593"/>
                <a:gd name="T17" fmla="*/ 745 h 745"/>
                <a:gd name="T18" fmla="*/ 1395 w 1593"/>
                <a:gd name="T19" fmla="*/ 713 h 745"/>
                <a:gd name="T20" fmla="*/ 1511 w 1593"/>
                <a:gd name="T21" fmla="*/ 591 h 745"/>
                <a:gd name="T22" fmla="*/ 1593 w 1593"/>
                <a:gd name="T23" fmla="*/ 439 h 745"/>
                <a:gd name="T24" fmla="*/ 1492 w 1593"/>
                <a:gd name="T25" fmla="*/ 513 h 745"/>
                <a:gd name="T26" fmla="*/ 1439 w 1593"/>
                <a:gd name="T27" fmla="*/ 321 h 745"/>
                <a:gd name="T28" fmla="*/ 1369 w 1593"/>
                <a:gd name="T29" fmla="*/ 169 h 745"/>
                <a:gd name="T30" fmla="*/ 1371 w 1593"/>
                <a:gd name="T31" fmla="*/ 319 h 745"/>
                <a:gd name="T32" fmla="*/ 1411 w 1593"/>
                <a:gd name="T33" fmla="*/ 405 h 745"/>
                <a:gd name="T34" fmla="*/ 1424 w 1593"/>
                <a:gd name="T35" fmla="*/ 547 h 745"/>
                <a:gd name="T36" fmla="*/ 1401 w 1593"/>
                <a:gd name="T37" fmla="*/ 511 h 745"/>
                <a:gd name="T38" fmla="*/ 1369 w 1593"/>
                <a:gd name="T39" fmla="*/ 563 h 745"/>
                <a:gd name="T40" fmla="*/ 1317 w 1593"/>
                <a:gd name="T41" fmla="*/ 369 h 745"/>
                <a:gd name="T42" fmla="*/ 1281 w 1593"/>
                <a:gd name="T43" fmla="*/ 502 h 745"/>
                <a:gd name="T44" fmla="*/ 1205 w 1593"/>
                <a:gd name="T45" fmla="*/ 597 h 745"/>
                <a:gd name="T46" fmla="*/ 1276 w 1593"/>
                <a:gd name="T47" fmla="*/ 631 h 745"/>
                <a:gd name="T48" fmla="*/ 1333 w 1593"/>
                <a:gd name="T49" fmla="*/ 563 h 745"/>
                <a:gd name="T50" fmla="*/ 1361 w 1593"/>
                <a:gd name="T51" fmla="*/ 604 h 745"/>
                <a:gd name="T52" fmla="*/ 1392 w 1593"/>
                <a:gd name="T53" fmla="*/ 654 h 745"/>
                <a:gd name="T54" fmla="*/ 1249 w 1593"/>
                <a:gd name="T55" fmla="*/ 675 h 745"/>
                <a:gd name="T56" fmla="*/ 1051 w 1593"/>
                <a:gd name="T57" fmla="*/ 680 h 745"/>
                <a:gd name="T58" fmla="*/ 930 w 1593"/>
                <a:gd name="T59" fmla="*/ 661 h 745"/>
                <a:gd name="T60" fmla="*/ 694 w 1593"/>
                <a:gd name="T61" fmla="*/ 488 h 745"/>
                <a:gd name="T62" fmla="*/ 700 w 1593"/>
                <a:gd name="T63" fmla="*/ 416 h 745"/>
                <a:gd name="T64" fmla="*/ 835 w 1593"/>
                <a:gd name="T65" fmla="*/ 395 h 745"/>
                <a:gd name="T66" fmla="*/ 886 w 1593"/>
                <a:gd name="T67" fmla="*/ 321 h 745"/>
                <a:gd name="T68" fmla="*/ 861 w 1593"/>
                <a:gd name="T69" fmla="*/ 312 h 745"/>
                <a:gd name="T70" fmla="*/ 736 w 1593"/>
                <a:gd name="T71" fmla="*/ 357 h 745"/>
                <a:gd name="T72" fmla="*/ 293 w 1593"/>
                <a:gd name="T73" fmla="*/ 314 h 745"/>
                <a:gd name="T74" fmla="*/ 82 w 1593"/>
                <a:gd name="T75" fmla="*/ 361 h 745"/>
                <a:gd name="T76" fmla="*/ 29 w 1593"/>
                <a:gd name="T77" fmla="*/ 135 h 745"/>
                <a:gd name="T78" fmla="*/ 29 w 1593"/>
                <a:gd name="T79" fmla="*/ 55 h 745"/>
                <a:gd name="T80" fmla="*/ 34 w 1593"/>
                <a:gd name="T81" fmla="*/ 0 h 745"/>
                <a:gd name="T82" fmla="*/ 34 w 1593"/>
                <a:gd name="T83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3" h="745">
                  <a:moveTo>
                    <a:pt x="34" y="0"/>
                  </a:moveTo>
                  <a:lnTo>
                    <a:pt x="0" y="68"/>
                  </a:lnTo>
                  <a:lnTo>
                    <a:pt x="11" y="169"/>
                  </a:lnTo>
                  <a:lnTo>
                    <a:pt x="51" y="395"/>
                  </a:lnTo>
                  <a:lnTo>
                    <a:pt x="445" y="405"/>
                  </a:lnTo>
                  <a:lnTo>
                    <a:pt x="633" y="542"/>
                  </a:lnTo>
                  <a:lnTo>
                    <a:pt x="810" y="625"/>
                  </a:lnTo>
                  <a:lnTo>
                    <a:pt x="954" y="716"/>
                  </a:lnTo>
                  <a:lnTo>
                    <a:pt x="1167" y="745"/>
                  </a:lnTo>
                  <a:lnTo>
                    <a:pt x="1395" y="713"/>
                  </a:lnTo>
                  <a:lnTo>
                    <a:pt x="1511" y="591"/>
                  </a:lnTo>
                  <a:lnTo>
                    <a:pt x="1593" y="439"/>
                  </a:lnTo>
                  <a:lnTo>
                    <a:pt x="1492" y="513"/>
                  </a:lnTo>
                  <a:lnTo>
                    <a:pt x="1439" y="321"/>
                  </a:lnTo>
                  <a:lnTo>
                    <a:pt x="1369" y="169"/>
                  </a:lnTo>
                  <a:lnTo>
                    <a:pt x="1371" y="319"/>
                  </a:lnTo>
                  <a:lnTo>
                    <a:pt x="1411" y="405"/>
                  </a:lnTo>
                  <a:lnTo>
                    <a:pt x="1424" y="547"/>
                  </a:lnTo>
                  <a:lnTo>
                    <a:pt x="1401" y="511"/>
                  </a:lnTo>
                  <a:lnTo>
                    <a:pt x="1369" y="563"/>
                  </a:lnTo>
                  <a:lnTo>
                    <a:pt x="1317" y="369"/>
                  </a:lnTo>
                  <a:lnTo>
                    <a:pt x="1281" y="502"/>
                  </a:lnTo>
                  <a:lnTo>
                    <a:pt x="1205" y="597"/>
                  </a:lnTo>
                  <a:lnTo>
                    <a:pt x="1276" y="631"/>
                  </a:lnTo>
                  <a:lnTo>
                    <a:pt x="1333" y="563"/>
                  </a:lnTo>
                  <a:lnTo>
                    <a:pt x="1361" y="604"/>
                  </a:lnTo>
                  <a:lnTo>
                    <a:pt x="1392" y="654"/>
                  </a:lnTo>
                  <a:lnTo>
                    <a:pt x="1249" y="675"/>
                  </a:lnTo>
                  <a:lnTo>
                    <a:pt x="1051" y="680"/>
                  </a:lnTo>
                  <a:lnTo>
                    <a:pt x="930" y="661"/>
                  </a:lnTo>
                  <a:lnTo>
                    <a:pt x="694" y="488"/>
                  </a:lnTo>
                  <a:lnTo>
                    <a:pt x="700" y="416"/>
                  </a:lnTo>
                  <a:lnTo>
                    <a:pt x="835" y="395"/>
                  </a:lnTo>
                  <a:lnTo>
                    <a:pt x="886" y="321"/>
                  </a:lnTo>
                  <a:lnTo>
                    <a:pt x="861" y="312"/>
                  </a:lnTo>
                  <a:lnTo>
                    <a:pt x="736" y="357"/>
                  </a:lnTo>
                  <a:lnTo>
                    <a:pt x="293" y="314"/>
                  </a:lnTo>
                  <a:lnTo>
                    <a:pt x="82" y="361"/>
                  </a:lnTo>
                  <a:lnTo>
                    <a:pt x="29" y="135"/>
                  </a:lnTo>
                  <a:lnTo>
                    <a:pt x="29" y="55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4" name="Freeform 94"/>
            <p:cNvSpPr>
              <a:spLocks/>
            </p:cNvSpPr>
            <p:nvPr/>
          </p:nvSpPr>
          <p:spPr bwMode="auto">
            <a:xfrm>
              <a:off x="2562" y="2093"/>
              <a:ext cx="286" cy="147"/>
            </a:xfrm>
            <a:custGeom>
              <a:avLst/>
              <a:gdLst>
                <a:gd name="T0" fmla="*/ 0 w 572"/>
                <a:gd name="T1" fmla="*/ 293 h 293"/>
                <a:gd name="T2" fmla="*/ 164 w 572"/>
                <a:gd name="T3" fmla="*/ 127 h 293"/>
                <a:gd name="T4" fmla="*/ 342 w 572"/>
                <a:gd name="T5" fmla="*/ 57 h 293"/>
                <a:gd name="T6" fmla="*/ 572 w 572"/>
                <a:gd name="T7" fmla="*/ 0 h 293"/>
                <a:gd name="T8" fmla="*/ 329 w 572"/>
                <a:gd name="T9" fmla="*/ 103 h 293"/>
                <a:gd name="T10" fmla="*/ 173 w 572"/>
                <a:gd name="T11" fmla="*/ 205 h 293"/>
                <a:gd name="T12" fmla="*/ 380 w 572"/>
                <a:gd name="T13" fmla="*/ 144 h 293"/>
                <a:gd name="T14" fmla="*/ 226 w 572"/>
                <a:gd name="T15" fmla="*/ 215 h 293"/>
                <a:gd name="T16" fmla="*/ 397 w 572"/>
                <a:gd name="T17" fmla="*/ 173 h 293"/>
                <a:gd name="T18" fmla="*/ 278 w 572"/>
                <a:gd name="T19" fmla="*/ 237 h 293"/>
                <a:gd name="T20" fmla="*/ 327 w 572"/>
                <a:gd name="T21" fmla="*/ 270 h 293"/>
                <a:gd name="T22" fmla="*/ 116 w 572"/>
                <a:gd name="T23" fmla="*/ 236 h 293"/>
                <a:gd name="T24" fmla="*/ 0 w 572"/>
                <a:gd name="T25" fmla="*/ 293 h 293"/>
                <a:gd name="T26" fmla="*/ 0 w 572"/>
                <a:gd name="T2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293">
                  <a:moveTo>
                    <a:pt x="0" y="293"/>
                  </a:moveTo>
                  <a:lnTo>
                    <a:pt x="164" y="127"/>
                  </a:lnTo>
                  <a:lnTo>
                    <a:pt x="342" y="57"/>
                  </a:lnTo>
                  <a:lnTo>
                    <a:pt x="572" y="0"/>
                  </a:lnTo>
                  <a:lnTo>
                    <a:pt x="329" y="103"/>
                  </a:lnTo>
                  <a:lnTo>
                    <a:pt x="173" y="205"/>
                  </a:lnTo>
                  <a:lnTo>
                    <a:pt x="380" y="144"/>
                  </a:lnTo>
                  <a:lnTo>
                    <a:pt x="226" y="215"/>
                  </a:lnTo>
                  <a:lnTo>
                    <a:pt x="397" y="173"/>
                  </a:lnTo>
                  <a:lnTo>
                    <a:pt x="278" y="237"/>
                  </a:lnTo>
                  <a:lnTo>
                    <a:pt x="327" y="270"/>
                  </a:lnTo>
                  <a:lnTo>
                    <a:pt x="116" y="236"/>
                  </a:lnTo>
                  <a:lnTo>
                    <a:pt x="0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5" name="Freeform 95"/>
            <p:cNvSpPr>
              <a:spLocks/>
            </p:cNvSpPr>
            <p:nvPr/>
          </p:nvSpPr>
          <p:spPr bwMode="auto">
            <a:xfrm>
              <a:off x="2864" y="2180"/>
              <a:ext cx="86" cy="70"/>
            </a:xfrm>
            <a:custGeom>
              <a:avLst/>
              <a:gdLst>
                <a:gd name="T0" fmla="*/ 171 w 171"/>
                <a:gd name="T1" fmla="*/ 0 h 141"/>
                <a:gd name="T2" fmla="*/ 45 w 171"/>
                <a:gd name="T3" fmla="*/ 89 h 141"/>
                <a:gd name="T4" fmla="*/ 45 w 171"/>
                <a:gd name="T5" fmla="*/ 141 h 141"/>
                <a:gd name="T6" fmla="*/ 0 w 171"/>
                <a:gd name="T7" fmla="*/ 106 h 141"/>
                <a:gd name="T8" fmla="*/ 32 w 171"/>
                <a:gd name="T9" fmla="*/ 36 h 141"/>
                <a:gd name="T10" fmla="*/ 171 w 171"/>
                <a:gd name="T11" fmla="*/ 0 h 141"/>
                <a:gd name="T12" fmla="*/ 171 w 171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41">
                  <a:moveTo>
                    <a:pt x="171" y="0"/>
                  </a:moveTo>
                  <a:lnTo>
                    <a:pt x="45" y="89"/>
                  </a:lnTo>
                  <a:lnTo>
                    <a:pt x="45" y="141"/>
                  </a:lnTo>
                  <a:lnTo>
                    <a:pt x="0" y="106"/>
                  </a:lnTo>
                  <a:lnTo>
                    <a:pt x="32" y="36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6" name="Freeform 96"/>
            <p:cNvSpPr>
              <a:spLocks/>
            </p:cNvSpPr>
            <p:nvPr/>
          </p:nvSpPr>
          <p:spPr bwMode="auto">
            <a:xfrm>
              <a:off x="2914" y="2169"/>
              <a:ext cx="77" cy="138"/>
            </a:xfrm>
            <a:custGeom>
              <a:avLst/>
              <a:gdLst>
                <a:gd name="T0" fmla="*/ 154 w 154"/>
                <a:gd name="T1" fmla="*/ 0 h 276"/>
                <a:gd name="T2" fmla="*/ 124 w 154"/>
                <a:gd name="T3" fmla="*/ 49 h 276"/>
                <a:gd name="T4" fmla="*/ 124 w 154"/>
                <a:gd name="T5" fmla="*/ 122 h 276"/>
                <a:gd name="T6" fmla="*/ 78 w 154"/>
                <a:gd name="T7" fmla="*/ 219 h 276"/>
                <a:gd name="T8" fmla="*/ 0 w 154"/>
                <a:gd name="T9" fmla="*/ 276 h 276"/>
                <a:gd name="T10" fmla="*/ 111 w 154"/>
                <a:gd name="T11" fmla="*/ 224 h 276"/>
                <a:gd name="T12" fmla="*/ 151 w 154"/>
                <a:gd name="T13" fmla="*/ 106 h 276"/>
                <a:gd name="T14" fmla="*/ 154 w 154"/>
                <a:gd name="T15" fmla="*/ 0 h 276"/>
                <a:gd name="T16" fmla="*/ 154 w 154"/>
                <a:gd name="T1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276">
                  <a:moveTo>
                    <a:pt x="154" y="0"/>
                  </a:moveTo>
                  <a:lnTo>
                    <a:pt x="124" y="49"/>
                  </a:lnTo>
                  <a:lnTo>
                    <a:pt x="124" y="122"/>
                  </a:lnTo>
                  <a:lnTo>
                    <a:pt x="78" y="219"/>
                  </a:lnTo>
                  <a:lnTo>
                    <a:pt x="0" y="276"/>
                  </a:lnTo>
                  <a:lnTo>
                    <a:pt x="111" y="224"/>
                  </a:lnTo>
                  <a:lnTo>
                    <a:pt x="151" y="106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7" name="Freeform 97"/>
            <p:cNvSpPr>
              <a:spLocks/>
            </p:cNvSpPr>
            <p:nvPr/>
          </p:nvSpPr>
          <p:spPr bwMode="auto">
            <a:xfrm>
              <a:off x="3104" y="2124"/>
              <a:ext cx="81" cy="116"/>
            </a:xfrm>
            <a:custGeom>
              <a:avLst/>
              <a:gdLst>
                <a:gd name="T0" fmla="*/ 0 w 161"/>
                <a:gd name="T1" fmla="*/ 36 h 232"/>
                <a:gd name="T2" fmla="*/ 112 w 161"/>
                <a:gd name="T3" fmla="*/ 114 h 232"/>
                <a:gd name="T4" fmla="*/ 161 w 161"/>
                <a:gd name="T5" fmla="*/ 232 h 232"/>
                <a:gd name="T6" fmla="*/ 140 w 161"/>
                <a:gd name="T7" fmla="*/ 99 h 232"/>
                <a:gd name="T8" fmla="*/ 45 w 161"/>
                <a:gd name="T9" fmla="*/ 0 h 232"/>
                <a:gd name="T10" fmla="*/ 0 w 161"/>
                <a:gd name="T11" fmla="*/ 36 h 232"/>
                <a:gd name="T12" fmla="*/ 0 w 161"/>
                <a:gd name="T13" fmla="*/ 3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232">
                  <a:moveTo>
                    <a:pt x="0" y="36"/>
                  </a:moveTo>
                  <a:lnTo>
                    <a:pt x="112" y="114"/>
                  </a:lnTo>
                  <a:lnTo>
                    <a:pt x="161" y="232"/>
                  </a:lnTo>
                  <a:lnTo>
                    <a:pt x="140" y="99"/>
                  </a:lnTo>
                  <a:lnTo>
                    <a:pt x="45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8" name="Freeform 98"/>
            <p:cNvSpPr>
              <a:spLocks/>
            </p:cNvSpPr>
            <p:nvPr/>
          </p:nvSpPr>
          <p:spPr bwMode="auto">
            <a:xfrm>
              <a:off x="3178" y="2118"/>
              <a:ext cx="129" cy="70"/>
            </a:xfrm>
            <a:custGeom>
              <a:avLst/>
              <a:gdLst>
                <a:gd name="T0" fmla="*/ 0 w 258"/>
                <a:gd name="T1" fmla="*/ 19 h 139"/>
                <a:gd name="T2" fmla="*/ 116 w 258"/>
                <a:gd name="T3" fmla="*/ 139 h 139"/>
                <a:gd name="T4" fmla="*/ 80 w 258"/>
                <a:gd name="T5" fmla="*/ 57 h 139"/>
                <a:gd name="T6" fmla="*/ 133 w 258"/>
                <a:gd name="T7" fmla="*/ 38 h 139"/>
                <a:gd name="T8" fmla="*/ 245 w 258"/>
                <a:gd name="T9" fmla="*/ 86 h 139"/>
                <a:gd name="T10" fmla="*/ 258 w 258"/>
                <a:gd name="T11" fmla="*/ 40 h 139"/>
                <a:gd name="T12" fmla="*/ 209 w 258"/>
                <a:gd name="T13" fmla="*/ 0 h 139"/>
                <a:gd name="T14" fmla="*/ 89 w 258"/>
                <a:gd name="T15" fmla="*/ 0 h 139"/>
                <a:gd name="T16" fmla="*/ 0 w 258"/>
                <a:gd name="T17" fmla="*/ 19 h 139"/>
                <a:gd name="T18" fmla="*/ 0 w 258"/>
                <a:gd name="T19" fmla="*/ 1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39">
                  <a:moveTo>
                    <a:pt x="0" y="19"/>
                  </a:moveTo>
                  <a:lnTo>
                    <a:pt x="116" y="139"/>
                  </a:lnTo>
                  <a:lnTo>
                    <a:pt x="80" y="57"/>
                  </a:lnTo>
                  <a:lnTo>
                    <a:pt x="133" y="38"/>
                  </a:lnTo>
                  <a:lnTo>
                    <a:pt x="245" y="86"/>
                  </a:lnTo>
                  <a:lnTo>
                    <a:pt x="258" y="40"/>
                  </a:lnTo>
                  <a:lnTo>
                    <a:pt x="209" y="0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9" name="Freeform 99"/>
            <p:cNvSpPr>
              <a:spLocks/>
            </p:cNvSpPr>
            <p:nvPr/>
          </p:nvSpPr>
          <p:spPr bwMode="auto">
            <a:xfrm>
              <a:off x="3318" y="2092"/>
              <a:ext cx="235" cy="181"/>
            </a:xfrm>
            <a:custGeom>
              <a:avLst/>
              <a:gdLst>
                <a:gd name="T0" fmla="*/ 54 w 472"/>
                <a:gd name="T1" fmla="*/ 133 h 363"/>
                <a:gd name="T2" fmla="*/ 0 w 472"/>
                <a:gd name="T3" fmla="*/ 236 h 363"/>
                <a:gd name="T4" fmla="*/ 31 w 472"/>
                <a:gd name="T5" fmla="*/ 310 h 363"/>
                <a:gd name="T6" fmla="*/ 259 w 472"/>
                <a:gd name="T7" fmla="*/ 359 h 363"/>
                <a:gd name="T8" fmla="*/ 363 w 472"/>
                <a:gd name="T9" fmla="*/ 363 h 363"/>
                <a:gd name="T10" fmla="*/ 466 w 472"/>
                <a:gd name="T11" fmla="*/ 318 h 363"/>
                <a:gd name="T12" fmla="*/ 445 w 472"/>
                <a:gd name="T13" fmla="*/ 274 h 363"/>
                <a:gd name="T14" fmla="*/ 472 w 472"/>
                <a:gd name="T15" fmla="*/ 169 h 363"/>
                <a:gd name="T16" fmla="*/ 460 w 472"/>
                <a:gd name="T17" fmla="*/ 0 h 363"/>
                <a:gd name="T18" fmla="*/ 443 w 472"/>
                <a:gd name="T19" fmla="*/ 61 h 363"/>
                <a:gd name="T20" fmla="*/ 449 w 472"/>
                <a:gd name="T21" fmla="*/ 164 h 363"/>
                <a:gd name="T22" fmla="*/ 415 w 472"/>
                <a:gd name="T23" fmla="*/ 262 h 363"/>
                <a:gd name="T24" fmla="*/ 339 w 472"/>
                <a:gd name="T25" fmla="*/ 306 h 363"/>
                <a:gd name="T26" fmla="*/ 240 w 472"/>
                <a:gd name="T27" fmla="*/ 285 h 363"/>
                <a:gd name="T28" fmla="*/ 377 w 472"/>
                <a:gd name="T29" fmla="*/ 203 h 363"/>
                <a:gd name="T30" fmla="*/ 221 w 472"/>
                <a:gd name="T31" fmla="*/ 257 h 363"/>
                <a:gd name="T32" fmla="*/ 392 w 472"/>
                <a:gd name="T33" fmla="*/ 148 h 363"/>
                <a:gd name="T34" fmla="*/ 175 w 472"/>
                <a:gd name="T35" fmla="*/ 226 h 363"/>
                <a:gd name="T36" fmla="*/ 360 w 472"/>
                <a:gd name="T37" fmla="*/ 112 h 363"/>
                <a:gd name="T38" fmla="*/ 183 w 472"/>
                <a:gd name="T39" fmla="*/ 169 h 363"/>
                <a:gd name="T40" fmla="*/ 314 w 472"/>
                <a:gd name="T41" fmla="*/ 76 h 363"/>
                <a:gd name="T42" fmla="*/ 181 w 472"/>
                <a:gd name="T43" fmla="*/ 107 h 363"/>
                <a:gd name="T44" fmla="*/ 54 w 472"/>
                <a:gd name="T45" fmla="*/ 133 h 363"/>
                <a:gd name="T46" fmla="*/ 54 w 472"/>
                <a:gd name="T47" fmla="*/ 13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2" h="363">
                  <a:moveTo>
                    <a:pt x="54" y="133"/>
                  </a:moveTo>
                  <a:lnTo>
                    <a:pt x="0" y="236"/>
                  </a:lnTo>
                  <a:lnTo>
                    <a:pt x="31" y="310"/>
                  </a:lnTo>
                  <a:lnTo>
                    <a:pt x="259" y="359"/>
                  </a:lnTo>
                  <a:lnTo>
                    <a:pt x="363" y="363"/>
                  </a:lnTo>
                  <a:lnTo>
                    <a:pt x="466" y="318"/>
                  </a:lnTo>
                  <a:lnTo>
                    <a:pt x="445" y="274"/>
                  </a:lnTo>
                  <a:lnTo>
                    <a:pt x="472" y="169"/>
                  </a:lnTo>
                  <a:lnTo>
                    <a:pt x="460" y="0"/>
                  </a:lnTo>
                  <a:lnTo>
                    <a:pt x="443" y="61"/>
                  </a:lnTo>
                  <a:lnTo>
                    <a:pt x="449" y="164"/>
                  </a:lnTo>
                  <a:lnTo>
                    <a:pt x="415" y="262"/>
                  </a:lnTo>
                  <a:lnTo>
                    <a:pt x="339" y="306"/>
                  </a:lnTo>
                  <a:lnTo>
                    <a:pt x="240" y="285"/>
                  </a:lnTo>
                  <a:lnTo>
                    <a:pt x="377" y="203"/>
                  </a:lnTo>
                  <a:lnTo>
                    <a:pt x="221" y="257"/>
                  </a:lnTo>
                  <a:lnTo>
                    <a:pt x="392" y="148"/>
                  </a:lnTo>
                  <a:lnTo>
                    <a:pt x="175" y="226"/>
                  </a:lnTo>
                  <a:lnTo>
                    <a:pt x="360" y="112"/>
                  </a:lnTo>
                  <a:lnTo>
                    <a:pt x="183" y="169"/>
                  </a:lnTo>
                  <a:lnTo>
                    <a:pt x="314" y="76"/>
                  </a:lnTo>
                  <a:lnTo>
                    <a:pt x="181" y="107"/>
                  </a:lnTo>
                  <a:lnTo>
                    <a:pt x="54" y="133"/>
                  </a:lnTo>
                  <a:lnTo>
                    <a:pt x="54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0" name="Freeform 100"/>
            <p:cNvSpPr>
              <a:spLocks/>
            </p:cNvSpPr>
            <p:nvPr/>
          </p:nvSpPr>
          <p:spPr bwMode="auto">
            <a:xfrm>
              <a:off x="3517" y="1859"/>
              <a:ext cx="89" cy="399"/>
            </a:xfrm>
            <a:custGeom>
              <a:avLst/>
              <a:gdLst>
                <a:gd name="T0" fmla="*/ 155 w 176"/>
                <a:gd name="T1" fmla="*/ 31 h 799"/>
                <a:gd name="T2" fmla="*/ 146 w 176"/>
                <a:gd name="T3" fmla="*/ 242 h 799"/>
                <a:gd name="T4" fmla="*/ 115 w 176"/>
                <a:gd name="T5" fmla="*/ 470 h 799"/>
                <a:gd name="T6" fmla="*/ 117 w 176"/>
                <a:gd name="T7" fmla="*/ 700 h 799"/>
                <a:gd name="T8" fmla="*/ 89 w 176"/>
                <a:gd name="T9" fmla="*/ 768 h 799"/>
                <a:gd name="T10" fmla="*/ 0 w 176"/>
                <a:gd name="T11" fmla="*/ 791 h 799"/>
                <a:gd name="T12" fmla="*/ 81 w 176"/>
                <a:gd name="T13" fmla="*/ 799 h 799"/>
                <a:gd name="T14" fmla="*/ 127 w 176"/>
                <a:gd name="T15" fmla="*/ 736 h 799"/>
                <a:gd name="T16" fmla="*/ 138 w 176"/>
                <a:gd name="T17" fmla="*/ 597 h 799"/>
                <a:gd name="T18" fmla="*/ 176 w 176"/>
                <a:gd name="T19" fmla="*/ 0 h 799"/>
                <a:gd name="T20" fmla="*/ 155 w 176"/>
                <a:gd name="T21" fmla="*/ 31 h 799"/>
                <a:gd name="T22" fmla="*/ 155 w 176"/>
                <a:gd name="T23" fmla="*/ 31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799">
                  <a:moveTo>
                    <a:pt x="155" y="31"/>
                  </a:moveTo>
                  <a:lnTo>
                    <a:pt x="146" y="242"/>
                  </a:lnTo>
                  <a:lnTo>
                    <a:pt x="115" y="470"/>
                  </a:lnTo>
                  <a:lnTo>
                    <a:pt x="117" y="700"/>
                  </a:lnTo>
                  <a:lnTo>
                    <a:pt x="89" y="768"/>
                  </a:lnTo>
                  <a:lnTo>
                    <a:pt x="0" y="791"/>
                  </a:lnTo>
                  <a:lnTo>
                    <a:pt x="81" y="799"/>
                  </a:lnTo>
                  <a:lnTo>
                    <a:pt x="127" y="736"/>
                  </a:lnTo>
                  <a:lnTo>
                    <a:pt x="138" y="597"/>
                  </a:lnTo>
                  <a:lnTo>
                    <a:pt x="176" y="0"/>
                  </a:lnTo>
                  <a:lnTo>
                    <a:pt x="155" y="31"/>
                  </a:lnTo>
                  <a:lnTo>
                    <a:pt x="15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1" name="Freeform 101"/>
            <p:cNvSpPr>
              <a:spLocks/>
            </p:cNvSpPr>
            <p:nvPr/>
          </p:nvSpPr>
          <p:spPr bwMode="auto">
            <a:xfrm>
              <a:off x="2492" y="2226"/>
              <a:ext cx="398" cy="728"/>
            </a:xfrm>
            <a:custGeom>
              <a:avLst/>
              <a:gdLst>
                <a:gd name="T0" fmla="*/ 797 w 797"/>
                <a:gd name="T1" fmla="*/ 268 h 1456"/>
                <a:gd name="T2" fmla="*/ 594 w 797"/>
                <a:gd name="T3" fmla="*/ 378 h 1456"/>
                <a:gd name="T4" fmla="*/ 348 w 797"/>
                <a:gd name="T5" fmla="*/ 386 h 1456"/>
                <a:gd name="T6" fmla="*/ 278 w 797"/>
                <a:gd name="T7" fmla="*/ 418 h 1456"/>
                <a:gd name="T8" fmla="*/ 248 w 797"/>
                <a:gd name="T9" fmla="*/ 399 h 1456"/>
                <a:gd name="T10" fmla="*/ 219 w 797"/>
                <a:gd name="T11" fmla="*/ 464 h 1456"/>
                <a:gd name="T12" fmla="*/ 158 w 797"/>
                <a:gd name="T13" fmla="*/ 989 h 1456"/>
                <a:gd name="T14" fmla="*/ 40 w 797"/>
                <a:gd name="T15" fmla="*/ 1456 h 1456"/>
                <a:gd name="T16" fmla="*/ 65 w 797"/>
                <a:gd name="T17" fmla="*/ 1171 h 1456"/>
                <a:gd name="T18" fmla="*/ 133 w 797"/>
                <a:gd name="T19" fmla="*/ 876 h 1456"/>
                <a:gd name="T20" fmla="*/ 156 w 797"/>
                <a:gd name="T21" fmla="*/ 437 h 1456"/>
                <a:gd name="T22" fmla="*/ 130 w 797"/>
                <a:gd name="T23" fmla="*/ 327 h 1456"/>
                <a:gd name="T24" fmla="*/ 211 w 797"/>
                <a:gd name="T25" fmla="*/ 392 h 1456"/>
                <a:gd name="T26" fmla="*/ 255 w 797"/>
                <a:gd name="T27" fmla="*/ 361 h 1456"/>
                <a:gd name="T28" fmla="*/ 120 w 797"/>
                <a:gd name="T29" fmla="*/ 228 h 1456"/>
                <a:gd name="T30" fmla="*/ 25 w 797"/>
                <a:gd name="T31" fmla="*/ 107 h 1456"/>
                <a:gd name="T32" fmla="*/ 0 w 797"/>
                <a:gd name="T33" fmla="*/ 0 h 1456"/>
                <a:gd name="T34" fmla="*/ 111 w 797"/>
                <a:gd name="T35" fmla="*/ 165 h 1456"/>
                <a:gd name="T36" fmla="*/ 234 w 797"/>
                <a:gd name="T37" fmla="*/ 299 h 1456"/>
                <a:gd name="T38" fmla="*/ 329 w 797"/>
                <a:gd name="T39" fmla="*/ 356 h 1456"/>
                <a:gd name="T40" fmla="*/ 386 w 797"/>
                <a:gd name="T41" fmla="*/ 333 h 1456"/>
                <a:gd name="T42" fmla="*/ 274 w 797"/>
                <a:gd name="T43" fmla="*/ 228 h 1456"/>
                <a:gd name="T44" fmla="*/ 248 w 797"/>
                <a:gd name="T45" fmla="*/ 164 h 1456"/>
                <a:gd name="T46" fmla="*/ 383 w 797"/>
                <a:gd name="T47" fmla="*/ 249 h 1456"/>
                <a:gd name="T48" fmla="*/ 508 w 797"/>
                <a:gd name="T49" fmla="*/ 319 h 1456"/>
                <a:gd name="T50" fmla="*/ 580 w 797"/>
                <a:gd name="T51" fmla="*/ 319 h 1456"/>
                <a:gd name="T52" fmla="*/ 662 w 797"/>
                <a:gd name="T53" fmla="*/ 280 h 1456"/>
                <a:gd name="T54" fmla="*/ 702 w 797"/>
                <a:gd name="T55" fmla="*/ 242 h 1456"/>
                <a:gd name="T56" fmla="*/ 797 w 797"/>
                <a:gd name="T57" fmla="*/ 268 h 1456"/>
                <a:gd name="T58" fmla="*/ 797 w 797"/>
                <a:gd name="T59" fmla="*/ 268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97" h="1456">
                  <a:moveTo>
                    <a:pt x="797" y="268"/>
                  </a:moveTo>
                  <a:lnTo>
                    <a:pt x="594" y="378"/>
                  </a:lnTo>
                  <a:lnTo>
                    <a:pt x="348" y="386"/>
                  </a:lnTo>
                  <a:lnTo>
                    <a:pt x="278" y="418"/>
                  </a:lnTo>
                  <a:lnTo>
                    <a:pt x="248" y="399"/>
                  </a:lnTo>
                  <a:lnTo>
                    <a:pt x="219" y="464"/>
                  </a:lnTo>
                  <a:lnTo>
                    <a:pt x="158" y="989"/>
                  </a:lnTo>
                  <a:lnTo>
                    <a:pt x="40" y="1456"/>
                  </a:lnTo>
                  <a:lnTo>
                    <a:pt x="65" y="1171"/>
                  </a:lnTo>
                  <a:lnTo>
                    <a:pt x="133" y="876"/>
                  </a:lnTo>
                  <a:lnTo>
                    <a:pt x="156" y="437"/>
                  </a:lnTo>
                  <a:lnTo>
                    <a:pt x="130" y="327"/>
                  </a:lnTo>
                  <a:lnTo>
                    <a:pt x="211" y="392"/>
                  </a:lnTo>
                  <a:lnTo>
                    <a:pt x="255" y="361"/>
                  </a:lnTo>
                  <a:lnTo>
                    <a:pt x="120" y="228"/>
                  </a:lnTo>
                  <a:lnTo>
                    <a:pt x="25" y="107"/>
                  </a:lnTo>
                  <a:lnTo>
                    <a:pt x="0" y="0"/>
                  </a:lnTo>
                  <a:lnTo>
                    <a:pt x="111" y="165"/>
                  </a:lnTo>
                  <a:lnTo>
                    <a:pt x="234" y="299"/>
                  </a:lnTo>
                  <a:lnTo>
                    <a:pt x="329" y="356"/>
                  </a:lnTo>
                  <a:lnTo>
                    <a:pt x="386" y="333"/>
                  </a:lnTo>
                  <a:lnTo>
                    <a:pt x="274" y="228"/>
                  </a:lnTo>
                  <a:lnTo>
                    <a:pt x="248" y="164"/>
                  </a:lnTo>
                  <a:lnTo>
                    <a:pt x="383" y="249"/>
                  </a:lnTo>
                  <a:lnTo>
                    <a:pt x="508" y="319"/>
                  </a:lnTo>
                  <a:lnTo>
                    <a:pt x="580" y="319"/>
                  </a:lnTo>
                  <a:lnTo>
                    <a:pt x="662" y="280"/>
                  </a:lnTo>
                  <a:lnTo>
                    <a:pt x="702" y="242"/>
                  </a:lnTo>
                  <a:lnTo>
                    <a:pt x="797" y="268"/>
                  </a:lnTo>
                  <a:lnTo>
                    <a:pt x="797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2" name="Freeform 102"/>
            <p:cNvSpPr>
              <a:spLocks/>
            </p:cNvSpPr>
            <p:nvPr/>
          </p:nvSpPr>
          <p:spPr bwMode="auto">
            <a:xfrm>
              <a:off x="2045" y="2063"/>
              <a:ext cx="484" cy="157"/>
            </a:xfrm>
            <a:custGeom>
              <a:avLst/>
              <a:gdLst>
                <a:gd name="T0" fmla="*/ 968 w 968"/>
                <a:gd name="T1" fmla="*/ 190 h 314"/>
                <a:gd name="T2" fmla="*/ 798 w 968"/>
                <a:gd name="T3" fmla="*/ 203 h 314"/>
                <a:gd name="T4" fmla="*/ 671 w 968"/>
                <a:gd name="T5" fmla="*/ 253 h 314"/>
                <a:gd name="T6" fmla="*/ 393 w 968"/>
                <a:gd name="T7" fmla="*/ 314 h 314"/>
                <a:gd name="T8" fmla="*/ 217 w 968"/>
                <a:gd name="T9" fmla="*/ 297 h 314"/>
                <a:gd name="T10" fmla="*/ 70 w 968"/>
                <a:gd name="T11" fmla="*/ 243 h 314"/>
                <a:gd name="T12" fmla="*/ 6 w 968"/>
                <a:gd name="T13" fmla="*/ 183 h 314"/>
                <a:gd name="T14" fmla="*/ 0 w 968"/>
                <a:gd name="T15" fmla="*/ 110 h 314"/>
                <a:gd name="T16" fmla="*/ 76 w 968"/>
                <a:gd name="T17" fmla="*/ 49 h 314"/>
                <a:gd name="T18" fmla="*/ 34 w 968"/>
                <a:gd name="T19" fmla="*/ 112 h 314"/>
                <a:gd name="T20" fmla="*/ 42 w 968"/>
                <a:gd name="T21" fmla="*/ 173 h 314"/>
                <a:gd name="T22" fmla="*/ 118 w 968"/>
                <a:gd name="T23" fmla="*/ 236 h 314"/>
                <a:gd name="T24" fmla="*/ 238 w 968"/>
                <a:gd name="T25" fmla="*/ 276 h 314"/>
                <a:gd name="T26" fmla="*/ 390 w 968"/>
                <a:gd name="T27" fmla="*/ 297 h 314"/>
                <a:gd name="T28" fmla="*/ 424 w 968"/>
                <a:gd name="T29" fmla="*/ 281 h 314"/>
                <a:gd name="T30" fmla="*/ 523 w 968"/>
                <a:gd name="T31" fmla="*/ 266 h 314"/>
                <a:gd name="T32" fmla="*/ 416 w 968"/>
                <a:gd name="T33" fmla="*/ 236 h 314"/>
                <a:gd name="T34" fmla="*/ 470 w 968"/>
                <a:gd name="T35" fmla="*/ 177 h 314"/>
                <a:gd name="T36" fmla="*/ 452 w 968"/>
                <a:gd name="T37" fmla="*/ 78 h 314"/>
                <a:gd name="T38" fmla="*/ 418 w 968"/>
                <a:gd name="T39" fmla="*/ 36 h 314"/>
                <a:gd name="T40" fmla="*/ 707 w 968"/>
                <a:gd name="T41" fmla="*/ 11 h 314"/>
                <a:gd name="T42" fmla="*/ 781 w 968"/>
                <a:gd name="T43" fmla="*/ 0 h 314"/>
                <a:gd name="T44" fmla="*/ 884 w 968"/>
                <a:gd name="T45" fmla="*/ 44 h 314"/>
                <a:gd name="T46" fmla="*/ 966 w 968"/>
                <a:gd name="T47" fmla="*/ 44 h 314"/>
                <a:gd name="T48" fmla="*/ 968 w 968"/>
                <a:gd name="T49" fmla="*/ 190 h 314"/>
                <a:gd name="T50" fmla="*/ 968 w 968"/>
                <a:gd name="T51" fmla="*/ 19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8" h="314">
                  <a:moveTo>
                    <a:pt x="968" y="190"/>
                  </a:moveTo>
                  <a:lnTo>
                    <a:pt x="798" y="203"/>
                  </a:lnTo>
                  <a:lnTo>
                    <a:pt x="671" y="253"/>
                  </a:lnTo>
                  <a:lnTo>
                    <a:pt x="393" y="314"/>
                  </a:lnTo>
                  <a:lnTo>
                    <a:pt x="217" y="297"/>
                  </a:lnTo>
                  <a:lnTo>
                    <a:pt x="70" y="243"/>
                  </a:lnTo>
                  <a:lnTo>
                    <a:pt x="6" y="183"/>
                  </a:lnTo>
                  <a:lnTo>
                    <a:pt x="0" y="110"/>
                  </a:lnTo>
                  <a:lnTo>
                    <a:pt x="76" y="49"/>
                  </a:lnTo>
                  <a:lnTo>
                    <a:pt x="34" y="112"/>
                  </a:lnTo>
                  <a:lnTo>
                    <a:pt x="42" y="173"/>
                  </a:lnTo>
                  <a:lnTo>
                    <a:pt x="118" y="236"/>
                  </a:lnTo>
                  <a:lnTo>
                    <a:pt x="238" y="276"/>
                  </a:lnTo>
                  <a:lnTo>
                    <a:pt x="390" y="297"/>
                  </a:lnTo>
                  <a:lnTo>
                    <a:pt x="424" y="281"/>
                  </a:lnTo>
                  <a:lnTo>
                    <a:pt x="523" y="266"/>
                  </a:lnTo>
                  <a:lnTo>
                    <a:pt x="416" y="236"/>
                  </a:lnTo>
                  <a:lnTo>
                    <a:pt x="470" y="177"/>
                  </a:lnTo>
                  <a:lnTo>
                    <a:pt x="452" y="78"/>
                  </a:lnTo>
                  <a:lnTo>
                    <a:pt x="418" y="36"/>
                  </a:lnTo>
                  <a:lnTo>
                    <a:pt x="707" y="11"/>
                  </a:lnTo>
                  <a:lnTo>
                    <a:pt x="781" y="0"/>
                  </a:lnTo>
                  <a:lnTo>
                    <a:pt x="884" y="44"/>
                  </a:lnTo>
                  <a:lnTo>
                    <a:pt x="966" y="44"/>
                  </a:lnTo>
                  <a:lnTo>
                    <a:pt x="968" y="190"/>
                  </a:lnTo>
                  <a:lnTo>
                    <a:pt x="968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3" name="Freeform 103"/>
            <p:cNvSpPr>
              <a:spLocks/>
            </p:cNvSpPr>
            <p:nvPr/>
          </p:nvSpPr>
          <p:spPr bwMode="auto">
            <a:xfrm>
              <a:off x="2512" y="2026"/>
              <a:ext cx="382" cy="65"/>
            </a:xfrm>
            <a:custGeom>
              <a:avLst/>
              <a:gdLst>
                <a:gd name="T0" fmla="*/ 0 w 765"/>
                <a:gd name="T1" fmla="*/ 129 h 129"/>
                <a:gd name="T2" fmla="*/ 78 w 765"/>
                <a:gd name="T3" fmla="*/ 84 h 129"/>
                <a:gd name="T4" fmla="*/ 341 w 765"/>
                <a:gd name="T5" fmla="*/ 95 h 129"/>
                <a:gd name="T6" fmla="*/ 561 w 765"/>
                <a:gd name="T7" fmla="*/ 44 h 129"/>
                <a:gd name="T8" fmla="*/ 753 w 765"/>
                <a:gd name="T9" fmla="*/ 0 h 129"/>
                <a:gd name="T10" fmla="*/ 765 w 765"/>
                <a:gd name="T11" fmla="*/ 32 h 129"/>
                <a:gd name="T12" fmla="*/ 485 w 765"/>
                <a:gd name="T13" fmla="*/ 87 h 129"/>
                <a:gd name="T14" fmla="*/ 329 w 765"/>
                <a:gd name="T15" fmla="*/ 120 h 129"/>
                <a:gd name="T16" fmla="*/ 95 w 765"/>
                <a:gd name="T17" fmla="*/ 112 h 129"/>
                <a:gd name="T18" fmla="*/ 0 w 765"/>
                <a:gd name="T19" fmla="*/ 129 h 129"/>
                <a:gd name="T20" fmla="*/ 0 w 765"/>
                <a:gd name="T2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5" h="129">
                  <a:moveTo>
                    <a:pt x="0" y="129"/>
                  </a:moveTo>
                  <a:lnTo>
                    <a:pt x="78" y="84"/>
                  </a:lnTo>
                  <a:lnTo>
                    <a:pt x="341" y="95"/>
                  </a:lnTo>
                  <a:lnTo>
                    <a:pt x="561" y="44"/>
                  </a:lnTo>
                  <a:lnTo>
                    <a:pt x="753" y="0"/>
                  </a:lnTo>
                  <a:lnTo>
                    <a:pt x="765" y="32"/>
                  </a:lnTo>
                  <a:lnTo>
                    <a:pt x="485" y="87"/>
                  </a:lnTo>
                  <a:lnTo>
                    <a:pt x="329" y="120"/>
                  </a:lnTo>
                  <a:lnTo>
                    <a:pt x="95" y="112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4" name="Freeform 104"/>
            <p:cNvSpPr>
              <a:spLocks/>
            </p:cNvSpPr>
            <p:nvPr/>
          </p:nvSpPr>
          <p:spPr bwMode="auto">
            <a:xfrm>
              <a:off x="2754" y="2226"/>
              <a:ext cx="796" cy="300"/>
            </a:xfrm>
            <a:custGeom>
              <a:avLst/>
              <a:gdLst>
                <a:gd name="T0" fmla="*/ 63 w 1591"/>
                <a:gd name="T1" fmla="*/ 329 h 601"/>
                <a:gd name="T2" fmla="*/ 124 w 1591"/>
                <a:gd name="T3" fmla="*/ 416 h 601"/>
                <a:gd name="T4" fmla="*/ 219 w 1591"/>
                <a:gd name="T5" fmla="*/ 472 h 601"/>
                <a:gd name="T6" fmla="*/ 435 w 1591"/>
                <a:gd name="T7" fmla="*/ 530 h 601"/>
                <a:gd name="T8" fmla="*/ 728 w 1591"/>
                <a:gd name="T9" fmla="*/ 530 h 601"/>
                <a:gd name="T10" fmla="*/ 1095 w 1591"/>
                <a:gd name="T11" fmla="*/ 416 h 601"/>
                <a:gd name="T12" fmla="*/ 1532 w 1591"/>
                <a:gd name="T13" fmla="*/ 316 h 601"/>
                <a:gd name="T14" fmla="*/ 1570 w 1591"/>
                <a:gd name="T15" fmla="*/ 287 h 601"/>
                <a:gd name="T16" fmla="*/ 1559 w 1591"/>
                <a:gd name="T17" fmla="*/ 190 h 601"/>
                <a:gd name="T18" fmla="*/ 1430 w 1591"/>
                <a:gd name="T19" fmla="*/ 120 h 601"/>
                <a:gd name="T20" fmla="*/ 1163 w 1591"/>
                <a:gd name="T21" fmla="*/ 101 h 601"/>
                <a:gd name="T22" fmla="*/ 1080 w 1591"/>
                <a:gd name="T23" fmla="*/ 207 h 601"/>
                <a:gd name="T24" fmla="*/ 1137 w 1591"/>
                <a:gd name="T25" fmla="*/ 101 h 601"/>
                <a:gd name="T26" fmla="*/ 1139 w 1591"/>
                <a:gd name="T27" fmla="*/ 0 h 601"/>
                <a:gd name="T28" fmla="*/ 1163 w 1591"/>
                <a:gd name="T29" fmla="*/ 19 h 601"/>
                <a:gd name="T30" fmla="*/ 1163 w 1591"/>
                <a:gd name="T31" fmla="*/ 76 h 601"/>
                <a:gd name="T32" fmla="*/ 1412 w 1591"/>
                <a:gd name="T33" fmla="*/ 101 h 601"/>
                <a:gd name="T34" fmla="*/ 1511 w 1591"/>
                <a:gd name="T35" fmla="*/ 133 h 601"/>
                <a:gd name="T36" fmla="*/ 1570 w 1591"/>
                <a:gd name="T37" fmla="*/ 190 h 601"/>
                <a:gd name="T38" fmla="*/ 1591 w 1591"/>
                <a:gd name="T39" fmla="*/ 287 h 601"/>
                <a:gd name="T40" fmla="*/ 1572 w 1591"/>
                <a:gd name="T41" fmla="*/ 390 h 601"/>
                <a:gd name="T42" fmla="*/ 1365 w 1591"/>
                <a:gd name="T43" fmla="*/ 496 h 601"/>
                <a:gd name="T44" fmla="*/ 781 w 1591"/>
                <a:gd name="T45" fmla="*/ 601 h 601"/>
                <a:gd name="T46" fmla="*/ 553 w 1591"/>
                <a:gd name="T47" fmla="*/ 587 h 601"/>
                <a:gd name="T48" fmla="*/ 346 w 1591"/>
                <a:gd name="T49" fmla="*/ 544 h 601"/>
                <a:gd name="T50" fmla="*/ 93 w 1591"/>
                <a:gd name="T51" fmla="*/ 449 h 601"/>
                <a:gd name="T52" fmla="*/ 0 w 1591"/>
                <a:gd name="T53" fmla="*/ 371 h 601"/>
                <a:gd name="T54" fmla="*/ 63 w 1591"/>
                <a:gd name="T55" fmla="*/ 329 h 601"/>
                <a:gd name="T56" fmla="*/ 63 w 1591"/>
                <a:gd name="T57" fmla="*/ 329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91" h="601">
                  <a:moveTo>
                    <a:pt x="63" y="329"/>
                  </a:moveTo>
                  <a:lnTo>
                    <a:pt x="124" y="416"/>
                  </a:lnTo>
                  <a:lnTo>
                    <a:pt x="219" y="472"/>
                  </a:lnTo>
                  <a:lnTo>
                    <a:pt x="435" y="530"/>
                  </a:lnTo>
                  <a:lnTo>
                    <a:pt x="728" y="530"/>
                  </a:lnTo>
                  <a:lnTo>
                    <a:pt x="1095" y="416"/>
                  </a:lnTo>
                  <a:lnTo>
                    <a:pt x="1532" y="316"/>
                  </a:lnTo>
                  <a:lnTo>
                    <a:pt x="1570" y="287"/>
                  </a:lnTo>
                  <a:lnTo>
                    <a:pt x="1559" y="190"/>
                  </a:lnTo>
                  <a:lnTo>
                    <a:pt x="1430" y="120"/>
                  </a:lnTo>
                  <a:lnTo>
                    <a:pt x="1163" y="101"/>
                  </a:lnTo>
                  <a:lnTo>
                    <a:pt x="1080" y="207"/>
                  </a:lnTo>
                  <a:lnTo>
                    <a:pt x="1137" y="101"/>
                  </a:lnTo>
                  <a:lnTo>
                    <a:pt x="1139" y="0"/>
                  </a:lnTo>
                  <a:lnTo>
                    <a:pt x="1163" y="19"/>
                  </a:lnTo>
                  <a:lnTo>
                    <a:pt x="1163" y="76"/>
                  </a:lnTo>
                  <a:lnTo>
                    <a:pt x="1412" y="101"/>
                  </a:lnTo>
                  <a:lnTo>
                    <a:pt x="1511" y="133"/>
                  </a:lnTo>
                  <a:lnTo>
                    <a:pt x="1570" y="190"/>
                  </a:lnTo>
                  <a:lnTo>
                    <a:pt x="1591" y="287"/>
                  </a:lnTo>
                  <a:lnTo>
                    <a:pt x="1572" y="390"/>
                  </a:lnTo>
                  <a:lnTo>
                    <a:pt x="1365" y="496"/>
                  </a:lnTo>
                  <a:lnTo>
                    <a:pt x="781" y="601"/>
                  </a:lnTo>
                  <a:lnTo>
                    <a:pt x="553" y="587"/>
                  </a:lnTo>
                  <a:lnTo>
                    <a:pt x="346" y="544"/>
                  </a:lnTo>
                  <a:lnTo>
                    <a:pt x="93" y="449"/>
                  </a:lnTo>
                  <a:lnTo>
                    <a:pt x="0" y="371"/>
                  </a:lnTo>
                  <a:lnTo>
                    <a:pt x="63" y="329"/>
                  </a:lnTo>
                  <a:lnTo>
                    <a:pt x="63" y="3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5" name="Freeform 105"/>
            <p:cNvSpPr>
              <a:spLocks/>
            </p:cNvSpPr>
            <p:nvPr/>
          </p:nvSpPr>
          <p:spPr bwMode="auto">
            <a:xfrm>
              <a:off x="3155" y="2505"/>
              <a:ext cx="98" cy="310"/>
            </a:xfrm>
            <a:custGeom>
              <a:avLst/>
              <a:gdLst>
                <a:gd name="T0" fmla="*/ 63 w 196"/>
                <a:gd name="T1" fmla="*/ 8 h 620"/>
                <a:gd name="T2" fmla="*/ 6 w 196"/>
                <a:gd name="T3" fmla="*/ 61 h 620"/>
                <a:gd name="T4" fmla="*/ 48 w 196"/>
                <a:gd name="T5" fmla="*/ 80 h 620"/>
                <a:gd name="T6" fmla="*/ 4 w 196"/>
                <a:gd name="T7" fmla="*/ 112 h 620"/>
                <a:gd name="T8" fmla="*/ 50 w 196"/>
                <a:gd name="T9" fmla="*/ 133 h 620"/>
                <a:gd name="T10" fmla="*/ 0 w 196"/>
                <a:gd name="T11" fmla="*/ 171 h 620"/>
                <a:gd name="T12" fmla="*/ 38 w 196"/>
                <a:gd name="T13" fmla="*/ 190 h 620"/>
                <a:gd name="T14" fmla="*/ 6 w 196"/>
                <a:gd name="T15" fmla="*/ 219 h 620"/>
                <a:gd name="T16" fmla="*/ 42 w 196"/>
                <a:gd name="T17" fmla="*/ 241 h 620"/>
                <a:gd name="T18" fmla="*/ 10 w 196"/>
                <a:gd name="T19" fmla="*/ 257 h 620"/>
                <a:gd name="T20" fmla="*/ 34 w 196"/>
                <a:gd name="T21" fmla="*/ 287 h 620"/>
                <a:gd name="T22" fmla="*/ 6 w 196"/>
                <a:gd name="T23" fmla="*/ 308 h 620"/>
                <a:gd name="T24" fmla="*/ 34 w 196"/>
                <a:gd name="T25" fmla="*/ 331 h 620"/>
                <a:gd name="T26" fmla="*/ 10 w 196"/>
                <a:gd name="T27" fmla="*/ 352 h 620"/>
                <a:gd name="T28" fmla="*/ 31 w 196"/>
                <a:gd name="T29" fmla="*/ 367 h 620"/>
                <a:gd name="T30" fmla="*/ 4 w 196"/>
                <a:gd name="T31" fmla="*/ 382 h 620"/>
                <a:gd name="T32" fmla="*/ 29 w 196"/>
                <a:gd name="T33" fmla="*/ 409 h 620"/>
                <a:gd name="T34" fmla="*/ 6 w 196"/>
                <a:gd name="T35" fmla="*/ 428 h 620"/>
                <a:gd name="T36" fmla="*/ 31 w 196"/>
                <a:gd name="T37" fmla="*/ 449 h 620"/>
                <a:gd name="T38" fmla="*/ 8 w 196"/>
                <a:gd name="T39" fmla="*/ 468 h 620"/>
                <a:gd name="T40" fmla="*/ 33 w 196"/>
                <a:gd name="T41" fmla="*/ 492 h 620"/>
                <a:gd name="T42" fmla="*/ 10 w 196"/>
                <a:gd name="T43" fmla="*/ 515 h 620"/>
                <a:gd name="T44" fmla="*/ 36 w 196"/>
                <a:gd name="T45" fmla="*/ 540 h 620"/>
                <a:gd name="T46" fmla="*/ 10 w 196"/>
                <a:gd name="T47" fmla="*/ 547 h 620"/>
                <a:gd name="T48" fmla="*/ 17 w 196"/>
                <a:gd name="T49" fmla="*/ 568 h 620"/>
                <a:gd name="T50" fmla="*/ 4 w 196"/>
                <a:gd name="T51" fmla="*/ 591 h 620"/>
                <a:gd name="T52" fmla="*/ 17 w 196"/>
                <a:gd name="T53" fmla="*/ 601 h 620"/>
                <a:gd name="T54" fmla="*/ 84 w 196"/>
                <a:gd name="T55" fmla="*/ 620 h 620"/>
                <a:gd name="T56" fmla="*/ 171 w 196"/>
                <a:gd name="T57" fmla="*/ 608 h 620"/>
                <a:gd name="T58" fmla="*/ 192 w 196"/>
                <a:gd name="T59" fmla="*/ 587 h 620"/>
                <a:gd name="T60" fmla="*/ 162 w 196"/>
                <a:gd name="T61" fmla="*/ 574 h 620"/>
                <a:gd name="T62" fmla="*/ 188 w 196"/>
                <a:gd name="T63" fmla="*/ 549 h 620"/>
                <a:gd name="T64" fmla="*/ 169 w 196"/>
                <a:gd name="T65" fmla="*/ 534 h 620"/>
                <a:gd name="T66" fmla="*/ 190 w 196"/>
                <a:gd name="T67" fmla="*/ 507 h 620"/>
                <a:gd name="T68" fmla="*/ 164 w 196"/>
                <a:gd name="T69" fmla="*/ 492 h 620"/>
                <a:gd name="T70" fmla="*/ 192 w 196"/>
                <a:gd name="T71" fmla="*/ 468 h 620"/>
                <a:gd name="T72" fmla="*/ 168 w 196"/>
                <a:gd name="T73" fmla="*/ 450 h 620"/>
                <a:gd name="T74" fmla="*/ 192 w 196"/>
                <a:gd name="T75" fmla="*/ 428 h 620"/>
                <a:gd name="T76" fmla="*/ 164 w 196"/>
                <a:gd name="T77" fmla="*/ 399 h 620"/>
                <a:gd name="T78" fmla="*/ 192 w 196"/>
                <a:gd name="T79" fmla="*/ 378 h 620"/>
                <a:gd name="T80" fmla="*/ 166 w 196"/>
                <a:gd name="T81" fmla="*/ 363 h 620"/>
                <a:gd name="T82" fmla="*/ 190 w 196"/>
                <a:gd name="T83" fmla="*/ 346 h 620"/>
                <a:gd name="T84" fmla="*/ 166 w 196"/>
                <a:gd name="T85" fmla="*/ 331 h 620"/>
                <a:gd name="T86" fmla="*/ 192 w 196"/>
                <a:gd name="T87" fmla="*/ 306 h 620"/>
                <a:gd name="T88" fmla="*/ 162 w 196"/>
                <a:gd name="T89" fmla="*/ 285 h 620"/>
                <a:gd name="T90" fmla="*/ 194 w 196"/>
                <a:gd name="T91" fmla="*/ 266 h 620"/>
                <a:gd name="T92" fmla="*/ 169 w 196"/>
                <a:gd name="T93" fmla="*/ 251 h 620"/>
                <a:gd name="T94" fmla="*/ 190 w 196"/>
                <a:gd name="T95" fmla="*/ 230 h 620"/>
                <a:gd name="T96" fmla="*/ 164 w 196"/>
                <a:gd name="T97" fmla="*/ 219 h 620"/>
                <a:gd name="T98" fmla="*/ 190 w 196"/>
                <a:gd name="T99" fmla="*/ 196 h 620"/>
                <a:gd name="T100" fmla="*/ 166 w 196"/>
                <a:gd name="T101" fmla="*/ 181 h 620"/>
                <a:gd name="T102" fmla="*/ 194 w 196"/>
                <a:gd name="T103" fmla="*/ 165 h 620"/>
                <a:gd name="T104" fmla="*/ 166 w 196"/>
                <a:gd name="T105" fmla="*/ 144 h 620"/>
                <a:gd name="T106" fmla="*/ 192 w 196"/>
                <a:gd name="T107" fmla="*/ 127 h 620"/>
                <a:gd name="T108" fmla="*/ 158 w 196"/>
                <a:gd name="T109" fmla="*/ 106 h 620"/>
                <a:gd name="T110" fmla="*/ 196 w 196"/>
                <a:gd name="T111" fmla="*/ 82 h 620"/>
                <a:gd name="T112" fmla="*/ 168 w 196"/>
                <a:gd name="T113" fmla="*/ 63 h 620"/>
                <a:gd name="T114" fmla="*/ 196 w 196"/>
                <a:gd name="T115" fmla="*/ 42 h 620"/>
                <a:gd name="T116" fmla="*/ 149 w 196"/>
                <a:gd name="T117" fmla="*/ 0 h 620"/>
                <a:gd name="T118" fmla="*/ 63 w 196"/>
                <a:gd name="T119" fmla="*/ 8 h 620"/>
                <a:gd name="T120" fmla="*/ 63 w 196"/>
                <a:gd name="T121" fmla="*/ 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6" h="620">
                  <a:moveTo>
                    <a:pt x="63" y="8"/>
                  </a:moveTo>
                  <a:lnTo>
                    <a:pt x="6" y="61"/>
                  </a:lnTo>
                  <a:lnTo>
                    <a:pt x="48" y="80"/>
                  </a:lnTo>
                  <a:lnTo>
                    <a:pt x="4" y="112"/>
                  </a:lnTo>
                  <a:lnTo>
                    <a:pt x="50" y="133"/>
                  </a:lnTo>
                  <a:lnTo>
                    <a:pt x="0" y="171"/>
                  </a:lnTo>
                  <a:lnTo>
                    <a:pt x="38" y="190"/>
                  </a:lnTo>
                  <a:lnTo>
                    <a:pt x="6" y="219"/>
                  </a:lnTo>
                  <a:lnTo>
                    <a:pt x="42" y="241"/>
                  </a:lnTo>
                  <a:lnTo>
                    <a:pt x="10" y="257"/>
                  </a:lnTo>
                  <a:lnTo>
                    <a:pt x="34" y="287"/>
                  </a:lnTo>
                  <a:lnTo>
                    <a:pt x="6" y="308"/>
                  </a:lnTo>
                  <a:lnTo>
                    <a:pt x="34" y="331"/>
                  </a:lnTo>
                  <a:lnTo>
                    <a:pt x="10" y="352"/>
                  </a:lnTo>
                  <a:lnTo>
                    <a:pt x="31" y="367"/>
                  </a:lnTo>
                  <a:lnTo>
                    <a:pt x="4" y="382"/>
                  </a:lnTo>
                  <a:lnTo>
                    <a:pt x="29" y="409"/>
                  </a:lnTo>
                  <a:lnTo>
                    <a:pt x="6" y="428"/>
                  </a:lnTo>
                  <a:lnTo>
                    <a:pt x="31" y="449"/>
                  </a:lnTo>
                  <a:lnTo>
                    <a:pt x="8" y="468"/>
                  </a:lnTo>
                  <a:lnTo>
                    <a:pt x="33" y="492"/>
                  </a:lnTo>
                  <a:lnTo>
                    <a:pt x="10" y="515"/>
                  </a:lnTo>
                  <a:lnTo>
                    <a:pt x="36" y="540"/>
                  </a:lnTo>
                  <a:lnTo>
                    <a:pt x="10" y="547"/>
                  </a:lnTo>
                  <a:lnTo>
                    <a:pt x="17" y="568"/>
                  </a:lnTo>
                  <a:lnTo>
                    <a:pt x="4" y="591"/>
                  </a:lnTo>
                  <a:lnTo>
                    <a:pt x="17" y="601"/>
                  </a:lnTo>
                  <a:lnTo>
                    <a:pt x="84" y="620"/>
                  </a:lnTo>
                  <a:lnTo>
                    <a:pt x="171" y="608"/>
                  </a:lnTo>
                  <a:lnTo>
                    <a:pt x="192" y="587"/>
                  </a:lnTo>
                  <a:lnTo>
                    <a:pt x="162" y="574"/>
                  </a:lnTo>
                  <a:lnTo>
                    <a:pt x="188" y="549"/>
                  </a:lnTo>
                  <a:lnTo>
                    <a:pt x="169" y="534"/>
                  </a:lnTo>
                  <a:lnTo>
                    <a:pt x="190" y="507"/>
                  </a:lnTo>
                  <a:lnTo>
                    <a:pt x="164" y="492"/>
                  </a:lnTo>
                  <a:lnTo>
                    <a:pt x="192" y="468"/>
                  </a:lnTo>
                  <a:lnTo>
                    <a:pt x="168" y="450"/>
                  </a:lnTo>
                  <a:lnTo>
                    <a:pt x="192" y="428"/>
                  </a:lnTo>
                  <a:lnTo>
                    <a:pt x="164" y="399"/>
                  </a:lnTo>
                  <a:lnTo>
                    <a:pt x="192" y="378"/>
                  </a:lnTo>
                  <a:lnTo>
                    <a:pt x="166" y="363"/>
                  </a:lnTo>
                  <a:lnTo>
                    <a:pt x="190" y="346"/>
                  </a:lnTo>
                  <a:lnTo>
                    <a:pt x="166" y="331"/>
                  </a:lnTo>
                  <a:lnTo>
                    <a:pt x="192" y="306"/>
                  </a:lnTo>
                  <a:lnTo>
                    <a:pt x="162" y="285"/>
                  </a:lnTo>
                  <a:lnTo>
                    <a:pt x="194" y="266"/>
                  </a:lnTo>
                  <a:lnTo>
                    <a:pt x="169" y="251"/>
                  </a:lnTo>
                  <a:lnTo>
                    <a:pt x="190" y="230"/>
                  </a:lnTo>
                  <a:lnTo>
                    <a:pt x="164" y="219"/>
                  </a:lnTo>
                  <a:lnTo>
                    <a:pt x="190" y="196"/>
                  </a:lnTo>
                  <a:lnTo>
                    <a:pt x="166" y="181"/>
                  </a:lnTo>
                  <a:lnTo>
                    <a:pt x="194" y="165"/>
                  </a:lnTo>
                  <a:lnTo>
                    <a:pt x="166" y="144"/>
                  </a:lnTo>
                  <a:lnTo>
                    <a:pt x="192" y="127"/>
                  </a:lnTo>
                  <a:lnTo>
                    <a:pt x="158" y="106"/>
                  </a:lnTo>
                  <a:lnTo>
                    <a:pt x="196" y="82"/>
                  </a:lnTo>
                  <a:lnTo>
                    <a:pt x="168" y="63"/>
                  </a:lnTo>
                  <a:lnTo>
                    <a:pt x="196" y="42"/>
                  </a:lnTo>
                  <a:lnTo>
                    <a:pt x="149" y="0"/>
                  </a:lnTo>
                  <a:lnTo>
                    <a:pt x="63" y="8"/>
                  </a:lnTo>
                  <a:lnTo>
                    <a:pt x="6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6" name="Freeform 106"/>
            <p:cNvSpPr>
              <a:spLocks/>
            </p:cNvSpPr>
            <p:nvPr/>
          </p:nvSpPr>
          <p:spPr bwMode="auto">
            <a:xfrm>
              <a:off x="2836" y="2772"/>
              <a:ext cx="338" cy="122"/>
            </a:xfrm>
            <a:custGeom>
              <a:avLst/>
              <a:gdLst>
                <a:gd name="T0" fmla="*/ 676 w 676"/>
                <a:gd name="T1" fmla="*/ 46 h 243"/>
                <a:gd name="T2" fmla="*/ 45 w 676"/>
                <a:gd name="T3" fmla="*/ 0 h 243"/>
                <a:gd name="T4" fmla="*/ 0 w 676"/>
                <a:gd name="T5" fmla="*/ 55 h 243"/>
                <a:gd name="T6" fmla="*/ 34 w 676"/>
                <a:gd name="T7" fmla="*/ 89 h 243"/>
                <a:gd name="T8" fmla="*/ 3 w 676"/>
                <a:gd name="T9" fmla="*/ 150 h 243"/>
                <a:gd name="T10" fmla="*/ 22 w 676"/>
                <a:gd name="T11" fmla="*/ 209 h 243"/>
                <a:gd name="T12" fmla="*/ 58 w 676"/>
                <a:gd name="T13" fmla="*/ 243 h 243"/>
                <a:gd name="T14" fmla="*/ 119 w 676"/>
                <a:gd name="T15" fmla="*/ 232 h 243"/>
                <a:gd name="T16" fmla="*/ 169 w 676"/>
                <a:gd name="T17" fmla="*/ 190 h 243"/>
                <a:gd name="T18" fmla="*/ 171 w 676"/>
                <a:gd name="T19" fmla="*/ 139 h 243"/>
                <a:gd name="T20" fmla="*/ 154 w 676"/>
                <a:gd name="T21" fmla="*/ 95 h 243"/>
                <a:gd name="T22" fmla="*/ 429 w 676"/>
                <a:gd name="T23" fmla="*/ 141 h 243"/>
                <a:gd name="T24" fmla="*/ 463 w 676"/>
                <a:gd name="T25" fmla="*/ 118 h 243"/>
                <a:gd name="T26" fmla="*/ 53 w 676"/>
                <a:gd name="T27" fmla="*/ 63 h 243"/>
                <a:gd name="T28" fmla="*/ 68 w 676"/>
                <a:gd name="T29" fmla="*/ 32 h 243"/>
                <a:gd name="T30" fmla="*/ 657 w 676"/>
                <a:gd name="T31" fmla="*/ 59 h 243"/>
                <a:gd name="T32" fmla="*/ 676 w 676"/>
                <a:gd name="T33" fmla="*/ 46 h 243"/>
                <a:gd name="T34" fmla="*/ 676 w 676"/>
                <a:gd name="T3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6" h="243">
                  <a:moveTo>
                    <a:pt x="676" y="46"/>
                  </a:moveTo>
                  <a:lnTo>
                    <a:pt x="45" y="0"/>
                  </a:lnTo>
                  <a:lnTo>
                    <a:pt x="0" y="55"/>
                  </a:lnTo>
                  <a:lnTo>
                    <a:pt x="34" y="89"/>
                  </a:lnTo>
                  <a:lnTo>
                    <a:pt x="3" y="150"/>
                  </a:lnTo>
                  <a:lnTo>
                    <a:pt x="22" y="209"/>
                  </a:lnTo>
                  <a:lnTo>
                    <a:pt x="58" y="243"/>
                  </a:lnTo>
                  <a:lnTo>
                    <a:pt x="119" y="232"/>
                  </a:lnTo>
                  <a:lnTo>
                    <a:pt x="169" y="190"/>
                  </a:lnTo>
                  <a:lnTo>
                    <a:pt x="171" y="139"/>
                  </a:lnTo>
                  <a:lnTo>
                    <a:pt x="154" y="95"/>
                  </a:lnTo>
                  <a:lnTo>
                    <a:pt x="429" y="141"/>
                  </a:lnTo>
                  <a:lnTo>
                    <a:pt x="463" y="118"/>
                  </a:lnTo>
                  <a:lnTo>
                    <a:pt x="53" y="63"/>
                  </a:lnTo>
                  <a:lnTo>
                    <a:pt x="68" y="32"/>
                  </a:lnTo>
                  <a:lnTo>
                    <a:pt x="657" y="59"/>
                  </a:lnTo>
                  <a:lnTo>
                    <a:pt x="676" y="46"/>
                  </a:lnTo>
                  <a:lnTo>
                    <a:pt x="676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7" name="Freeform 107"/>
            <p:cNvSpPr>
              <a:spLocks/>
            </p:cNvSpPr>
            <p:nvPr/>
          </p:nvSpPr>
          <p:spPr bwMode="auto">
            <a:xfrm>
              <a:off x="2842" y="2792"/>
              <a:ext cx="385" cy="251"/>
            </a:xfrm>
            <a:custGeom>
              <a:avLst/>
              <a:gdLst>
                <a:gd name="T0" fmla="*/ 648 w 770"/>
                <a:gd name="T1" fmla="*/ 0 h 502"/>
                <a:gd name="T2" fmla="*/ 36 w 770"/>
                <a:gd name="T3" fmla="*/ 228 h 502"/>
                <a:gd name="T4" fmla="*/ 0 w 770"/>
                <a:gd name="T5" fmla="*/ 293 h 502"/>
                <a:gd name="T6" fmla="*/ 45 w 770"/>
                <a:gd name="T7" fmla="*/ 317 h 502"/>
                <a:gd name="T8" fmla="*/ 17 w 770"/>
                <a:gd name="T9" fmla="*/ 399 h 502"/>
                <a:gd name="T10" fmla="*/ 40 w 770"/>
                <a:gd name="T11" fmla="*/ 445 h 502"/>
                <a:gd name="T12" fmla="*/ 101 w 770"/>
                <a:gd name="T13" fmla="*/ 502 h 502"/>
                <a:gd name="T14" fmla="*/ 165 w 770"/>
                <a:gd name="T15" fmla="*/ 494 h 502"/>
                <a:gd name="T16" fmla="*/ 218 w 770"/>
                <a:gd name="T17" fmla="*/ 441 h 502"/>
                <a:gd name="T18" fmla="*/ 207 w 770"/>
                <a:gd name="T19" fmla="*/ 363 h 502"/>
                <a:gd name="T20" fmla="*/ 177 w 770"/>
                <a:gd name="T21" fmla="*/ 316 h 502"/>
                <a:gd name="T22" fmla="*/ 173 w 770"/>
                <a:gd name="T23" fmla="*/ 302 h 502"/>
                <a:gd name="T24" fmla="*/ 656 w 770"/>
                <a:gd name="T25" fmla="*/ 173 h 502"/>
                <a:gd name="T26" fmla="*/ 703 w 770"/>
                <a:gd name="T27" fmla="*/ 192 h 502"/>
                <a:gd name="T28" fmla="*/ 770 w 770"/>
                <a:gd name="T29" fmla="*/ 184 h 502"/>
                <a:gd name="T30" fmla="*/ 770 w 770"/>
                <a:gd name="T31" fmla="*/ 61 h 502"/>
                <a:gd name="T32" fmla="*/ 726 w 770"/>
                <a:gd name="T33" fmla="*/ 67 h 502"/>
                <a:gd name="T34" fmla="*/ 713 w 770"/>
                <a:gd name="T35" fmla="*/ 131 h 502"/>
                <a:gd name="T36" fmla="*/ 682 w 770"/>
                <a:gd name="T37" fmla="*/ 137 h 502"/>
                <a:gd name="T38" fmla="*/ 656 w 770"/>
                <a:gd name="T39" fmla="*/ 67 h 502"/>
                <a:gd name="T40" fmla="*/ 637 w 770"/>
                <a:gd name="T41" fmla="*/ 135 h 502"/>
                <a:gd name="T42" fmla="*/ 66 w 770"/>
                <a:gd name="T43" fmla="*/ 297 h 502"/>
                <a:gd name="T44" fmla="*/ 80 w 770"/>
                <a:gd name="T45" fmla="*/ 241 h 502"/>
                <a:gd name="T46" fmla="*/ 616 w 770"/>
                <a:gd name="T47" fmla="*/ 44 h 502"/>
                <a:gd name="T48" fmla="*/ 680 w 770"/>
                <a:gd name="T49" fmla="*/ 27 h 502"/>
                <a:gd name="T50" fmla="*/ 648 w 770"/>
                <a:gd name="T51" fmla="*/ 0 h 502"/>
                <a:gd name="T52" fmla="*/ 648 w 770"/>
                <a:gd name="T5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0" h="502">
                  <a:moveTo>
                    <a:pt x="648" y="0"/>
                  </a:moveTo>
                  <a:lnTo>
                    <a:pt x="36" y="228"/>
                  </a:lnTo>
                  <a:lnTo>
                    <a:pt x="0" y="293"/>
                  </a:lnTo>
                  <a:lnTo>
                    <a:pt x="45" y="317"/>
                  </a:lnTo>
                  <a:lnTo>
                    <a:pt x="17" y="399"/>
                  </a:lnTo>
                  <a:lnTo>
                    <a:pt x="40" y="445"/>
                  </a:lnTo>
                  <a:lnTo>
                    <a:pt x="101" y="502"/>
                  </a:lnTo>
                  <a:lnTo>
                    <a:pt x="165" y="494"/>
                  </a:lnTo>
                  <a:lnTo>
                    <a:pt x="218" y="441"/>
                  </a:lnTo>
                  <a:lnTo>
                    <a:pt x="207" y="363"/>
                  </a:lnTo>
                  <a:lnTo>
                    <a:pt x="177" y="316"/>
                  </a:lnTo>
                  <a:lnTo>
                    <a:pt x="173" y="302"/>
                  </a:lnTo>
                  <a:lnTo>
                    <a:pt x="656" y="173"/>
                  </a:lnTo>
                  <a:lnTo>
                    <a:pt x="703" y="192"/>
                  </a:lnTo>
                  <a:lnTo>
                    <a:pt x="770" y="184"/>
                  </a:lnTo>
                  <a:lnTo>
                    <a:pt x="770" y="61"/>
                  </a:lnTo>
                  <a:lnTo>
                    <a:pt x="726" y="67"/>
                  </a:lnTo>
                  <a:lnTo>
                    <a:pt x="713" y="131"/>
                  </a:lnTo>
                  <a:lnTo>
                    <a:pt x="682" y="137"/>
                  </a:lnTo>
                  <a:lnTo>
                    <a:pt x="656" y="67"/>
                  </a:lnTo>
                  <a:lnTo>
                    <a:pt x="637" y="135"/>
                  </a:lnTo>
                  <a:lnTo>
                    <a:pt x="66" y="297"/>
                  </a:lnTo>
                  <a:lnTo>
                    <a:pt x="80" y="241"/>
                  </a:lnTo>
                  <a:lnTo>
                    <a:pt x="616" y="44"/>
                  </a:lnTo>
                  <a:lnTo>
                    <a:pt x="680" y="27"/>
                  </a:lnTo>
                  <a:lnTo>
                    <a:pt x="648" y="0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8" name="Freeform 108"/>
            <p:cNvSpPr>
              <a:spLocks/>
            </p:cNvSpPr>
            <p:nvPr/>
          </p:nvSpPr>
          <p:spPr bwMode="auto">
            <a:xfrm>
              <a:off x="3213" y="2829"/>
              <a:ext cx="216" cy="256"/>
            </a:xfrm>
            <a:custGeom>
              <a:avLst/>
              <a:gdLst>
                <a:gd name="T0" fmla="*/ 0 w 432"/>
                <a:gd name="T1" fmla="*/ 107 h 511"/>
                <a:gd name="T2" fmla="*/ 263 w 432"/>
                <a:gd name="T3" fmla="*/ 316 h 511"/>
                <a:gd name="T4" fmla="*/ 270 w 432"/>
                <a:gd name="T5" fmla="*/ 396 h 511"/>
                <a:gd name="T6" fmla="*/ 261 w 432"/>
                <a:gd name="T7" fmla="*/ 441 h 511"/>
                <a:gd name="T8" fmla="*/ 291 w 432"/>
                <a:gd name="T9" fmla="*/ 491 h 511"/>
                <a:gd name="T10" fmla="*/ 354 w 432"/>
                <a:gd name="T11" fmla="*/ 511 h 511"/>
                <a:gd name="T12" fmla="*/ 417 w 432"/>
                <a:gd name="T13" fmla="*/ 473 h 511"/>
                <a:gd name="T14" fmla="*/ 432 w 432"/>
                <a:gd name="T15" fmla="*/ 397 h 511"/>
                <a:gd name="T16" fmla="*/ 394 w 432"/>
                <a:gd name="T17" fmla="*/ 325 h 511"/>
                <a:gd name="T18" fmla="*/ 342 w 432"/>
                <a:gd name="T19" fmla="*/ 325 h 511"/>
                <a:gd name="T20" fmla="*/ 287 w 432"/>
                <a:gd name="T21" fmla="*/ 319 h 511"/>
                <a:gd name="T22" fmla="*/ 321 w 432"/>
                <a:gd name="T23" fmla="*/ 264 h 511"/>
                <a:gd name="T24" fmla="*/ 59 w 432"/>
                <a:gd name="T25" fmla="*/ 0 h 511"/>
                <a:gd name="T26" fmla="*/ 59 w 432"/>
                <a:gd name="T27" fmla="*/ 72 h 511"/>
                <a:gd name="T28" fmla="*/ 15 w 432"/>
                <a:gd name="T29" fmla="*/ 59 h 511"/>
                <a:gd name="T30" fmla="*/ 0 w 432"/>
                <a:gd name="T31" fmla="*/ 107 h 511"/>
                <a:gd name="T32" fmla="*/ 0 w 432"/>
                <a:gd name="T33" fmla="*/ 10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11">
                  <a:moveTo>
                    <a:pt x="0" y="107"/>
                  </a:moveTo>
                  <a:lnTo>
                    <a:pt x="263" y="316"/>
                  </a:lnTo>
                  <a:lnTo>
                    <a:pt x="270" y="396"/>
                  </a:lnTo>
                  <a:lnTo>
                    <a:pt x="261" y="441"/>
                  </a:lnTo>
                  <a:lnTo>
                    <a:pt x="291" y="491"/>
                  </a:lnTo>
                  <a:lnTo>
                    <a:pt x="354" y="511"/>
                  </a:lnTo>
                  <a:lnTo>
                    <a:pt x="417" y="473"/>
                  </a:lnTo>
                  <a:lnTo>
                    <a:pt x="432" y="397"/>
                  </a:lnTo>
                  <a:lnTo>
                    <a:pt x="394" y="325"/>
                  </a:lnTo>
                  <a:lnTo>
                    <a:pt x="342" y="325"/>
                  </a:lnTo>
                  <a:lnTo>
                    <a:pt x="287" y="319"/>
                  </a:lnTo>
                  <a:lnTo>
                    <a:pt x="321" y="264"/>
                  </a:lnTo>
                  <a:lnTo>
                    <a:pt x="59" y="0"/>
                  </a:lnTo>
                  <a:lnTo>
                    <a:pt x="59" y="72"/>
                  </a:lnTo>
                  <a:lnTo>
                    <a:pt x="15" y="59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9" name="Freeform 109"/>
            <p:cNvSpPr>
              <a:spLocks/>
            </p:cNvSpPr>
            <p:nvPr/>
          </p:nvSpPr>
          <p:spPr bwMode="auto">
            <a:xfrm>
              <a:off x="3240" y="2802"/>
              <a:ext cx="455" cy="147"/>
            </a:xfrm>
            <a:custGeom>
              <a:avLst/>
              <a:gdLst>
                <a:gd name="T0" fmla="*/ 0 w 911"/>
                <a:gd name="T1" fmla="*/ 8 h 293"/>
                <a:gd name="T2" fmla="*/ 268 w 911"/>
                <a:gd name="T3" fmla="*/ 285 h 293"/>
                <a:gd name="T4" fmla="*/ 149 w 911"/>
                <a:gd name="T5" fmla="*/ 135 h 293"/>
                <a:gd name="T6" fmla="*/ 744 w 911"/>
                <a:gd name="T7" fmla="*/ 139 h 293"/>
                <a:gd name="T8" fmla="*/ 732 w 911"/>
                <a:gd name="T9" fmla="*/ 188 h 293"/>
                <a:gd name="T10" fmla="*/ 740 w 911"/>
                <a:gd name="T11" fmla="*/ 238 h 293"/>
                <a:gd name="T12" fmla="*/ 778 w 911"/>
                <a:gd name="T13" fmla="*/ 270 h 293"/>
                <a:gd name="T14" fmla="*/ 730 w 911"/>
                <a:gd name="T15" fmla="*/ 285 h 293"/>
                <a:gd name="T16" fmla="*/ 852 w 911"/>
                <a:gd name="T17" fmla="*/ 293 h 293"/>
                <a:gd name="T18" fmla="*/ 903 w 911"/>
                <a:gd name="T19" fmla="*/ 253 h 293"/>
                <a:gd name="T20" fmla="*/ 911 w 911"/>
                <a:gd name="T21" fmla="*/ 194 h 293"/>
                <a:gd name="T22" fmla="*/ 877 w 911"/>
                <a:gd name="T23" fmla="*/ 135 h 293"/>
                <a:gd name="T24" fmla="*/ 812 w 911"/>
                <a:gd name="T25" fmla="*/ 123 h 293"/>
                <a:gd name="T26" fmla="*/ 782 w 911"/>
                <a:gd name="T27" fmla="*/ 57 h 293"/>
                <a:gd name="T28" fmla="*/ 86 w 911"/>
                <a:gd name="T29" fmla="*/ 0 h 293"/>
                <a:gd name="T30" fmla="*/ 67 w 911"/>
                <a:gd name="T31" fmla="*/ 19 h 293"/>
                <a:gd name="T32" fmla="*/ 772 w 911"/>
                <a:gd name="T33" fmla="*/ 74 h 293"/>
                <a:gd name="T34" fmla="*/ 786 w 911"/>
                <a:gd name="T35" fmla="*/ 106 h 293"/>
                <a:gd name="T36" fmla="*/ 107 w 911"/>
                <a:gd name="T37" fmla="*/ 89 h 293"/>
                <a:gd name="T38" fmla="*/ 16 w 911"/>
                <a:gd name="T39" fmla="*/ 6 h 293"/>
                <a:gd name="T40" fmla="*/ 0 w 911"/>
                <a:gd name="T41" fmla="*/ 8 h 293"/>
                <a:gd name="T42" fmla="*/ 0 w 911"/>
                <a:gd name="T43" fmla="*/ 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1" h="293">
                  <a:moveTo>
                    <a:pt x="0" y="8"/>
                  </a:moveTo>
                  <a:lnTo>
                    <a:pt x="268" y="285"/>
                  </a:lnTo>
                  <a:lnTo>
                    <a:pt x="149" y="135"/>
                  </a:lnTo>
                  <a:lnTo>
                    <a:pt x="744" y="139"/>
                  </a:lnTo>
                  <a:lnTo>
                    <a:pt x="732" y="188"/>
                  </a:lnTo>
                  <a:lnTo>
                    <a:pt x="740" y="238"/>
                  </a:lnTo>
                  <a:lnTo>
                    <a:pt x="778" y="270"/>
                  </a:lnTo>
                  <a:lnTo>
                    <a:pt x="730" y="285"/>
                  </a:lnTo>
                  <a:lnTo>
                    <a:pt x="852" y="293"/>
                  </a:lnTo>
                  <a:lnTo>
                    <a:pt x="903" y="253"/>
                  </a:lnTo>
                  <a:lnTo>
                    <a:pt x="911" y="194"/>
                  </a:lnTo>
                  <a:lnTo>
                    <a:pt x="877" y="135"/>
                  </a:lnTo>
                  <a:lnTo>
                    <a:pt x="812" y="123"/>
                  </a:lnTo>
                  <a:lnTo>
                    <a:pt x="782" y="57"/>
                  </a:lnTo>
                  <a:lnTo>
                    <a:pt x="86" y="0"/>
                  </a:lnTo>
                  <a:lnTo>
                    <a:pt x="67" y="19"/>
                  </a:lnTo>
                  <a:lnTo>
                    <a:pt x="772" y="74"/>
                  </a:lnTo>
                  <a:lnTo>
                    <a:pt x="786" y="106"/>
                  </a:lnTo>
                  <a:lnTo>
                    <a:pt x="107" y="89"/>
                  </a:lnTo>
                  <a:lnTo>
                    <a:pt x="16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0" name="Freeform 110"/>
            <p:cNvSpPr>
              <a:spLocks/>
            </p:cNvSpPr>
            <p:nvPr/>
          </p:nvSpPr>
          <p:spPr bwMode="auto">
            <a:xfrm>
              <a:off x="3247" y="2729"/>
              <a:ext cx="88" cy="77"/>
            </a:xfrm>
            <a:custGeom>
              <a:avLst/>
              <a:gdLst>
                <a:gd name="T0" fmla="*/ 0 w 175"/>
                <a:gd name="T1" fmla="*/ 117 h 154"/>
                <a:gd name="T2" fmla="*/ 119 w 175"/>
                <a:gd name="T3" fmla="*/ 0 h 154"/>
                <a:gd name="T4" fmla="*/ 157 w 175"/>
                <a:gd name="T5" fmla="*/ 26 h 154"/>
                <a:gd name="T6" fmla="*/ 175 w 175"/>
                <a:gd name="T7" fmla="*/ 74 h 154"/>
                <a:gd name="T8" fmla="*/ 154 w 175"/>
                <a:gd name="T9" fmla="*/ 96 h 154"/>
                <a:gd name="T10" fmla="*/ 121 w 175"/>
                <a:gd name="T11" fmla="*/ 34 h 154"/>
                <a:gd name="T12" fmla="*/ 11 w 175"/>
                <a:gd name="T13" fmla="*/ 154 h 154"/>
                <a:gd name="T14" fmla="*/ 0 w 175"/>
                <a:gd name="T15" fmla="*/ 117 h 154"/>
                <a:gd name="T16" fmla="*/ 0 w 175"/>
                <a:gd name="T17" fmla="*/ 11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54">
                  <a:moveTo>
                    <a:pt x="0" y="117"/>
                  </a:moveTo>
                  <a:lnTo>
                    <a:pt x="119" y="0"/>
                  </a:lnTo>
                  <a:lnTo>
                    <a:pt x="157" y="26"/>
                  </a:lnTo>
                  <a:lnTo>
                    <a:pt x="175" y="74"/>
                  </a:lnTo>
                  <a:lnTo>
                    <a:pt x="154" y="96"/>
                  </a:lnTo>
                  <a:lnTo>
                    <a:pt x="121" y="34"/>
                  </a:lnTo>
                  <a:lnTo>
                    <a:pt x="11" y="154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1" name="Freeform 111"/>
            <p:cNvSpPr>
              <a:spLocks/>
            </p:cNvSpPr>
            <p:nvPr/>
          </p:nvSpPr>
          <p:spPr bwMode="auto">
            <a:xfrm>
              <a:off x="3305" y="2763"/>
              <a:ext cx="60" cy="44"/>
            </a:xfrm>
            <a:custGeom>
              <a:avLst/>
              <a:gdLst>
                <a:gd name="T0" fmla="*/ 40 w 119"/>
                <a:gd name="T1" fmla="*/ 0 h 89"/>
                <a:gd name="T2" fmla="*/ 0 w 119"/>
                <a:gd name="T3" fmla="*/ 63 h 89"/>
                <a:gd name="T4" fmla="*/ 22 w 119"/>
                <a:gd name="T5" fmla="*/ 89 h 89"/>
                <a:gd name="T6" fmla="*/ 119 w 119"/>
                <a:gd name="T7" fmla="*/ 88 h 89"/>
                <a:gd name="T8" fmla="*/ 114 w 119"/>
                <a:gd name="T9" fmla="*/ 40 h 89"/>
                <a:gd name="T10" fmla="*/ 89 w 119"/>
                <a:gd name="T11" fmla="*/ 13 h 89"/>
                <a:gd name="T12" fmla="*/ 40 w 119"/>
                <a:gd name="T13" fmla="*/ 0 h 89"/>
                <a:gd name="T14" fmla="*/ 40 w 119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89">
                  <a:moveTo>
                    <a:pt x="40" y="0"/>
                  </a:moveTo>
                  <a:lnTo>
                    <a:pt x="0" y="63"/>
                  </a:lnTo>
                  <a:lnTo>
                    <a:pt x="22" y="89"/>
                  </a:lnTo>
                  <a:lnTo>
                    <a:pt x="119" y="88"/>
                  </a:lnTo>
                  <a:lnTo>
                    <a:pt x="114" y="40"/>
                  </a:lnTo>
                  <a:lnTo>
                    <a:pt x="89" y="1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2" name="Freeform 112"/>
            <p:cNvSpPr>
              <a:spLocks/>
            </p:cNvSpPr>
            <p:nvPr/>
          </p:nvSpPr>
          <p:spPr bwMode="auto">
            <a:xfrm>
              <a:off x="3386" y="2971"/>
              <a:ext cx="59" cy="103"/>
            </a:xfrm>
            <a:custGeom>
              <a:avLst/>
              <a:gdLst>
                <a:gd name="T0" fmla="*/ 2 w 118"/>
                <a:gd name="T1" fmla="*/ 0 h 208"/>
                <a:gd name="T2" fmla="*/ 80 w 118"/>
                <a:gd name="T3" fmla="*/ 21 h 208"/>
                <a:gd name="T4" fmla="*/ 112 w 118"/>
                <a:gd name="T5" fmla="*/ 73 h 208"/>
                <a:gd name="T6" fmla="*/ 118 w 118"/>
                <a:gd name="T7" fmla="*/ 116 h 208"/>
                <a:gd name="T8" fmla="*/ 103 w 118"/>
                <a:gd name="T9" fmla="*/ 179 h 208"/>
                <a:gd name="T10" fmla="*/ 71 w 118"/>
                <a:gd name="T11" fmla="*/ 208 h 208"/>
                <a:gd name="T12" fmla="*/ 103 w 118"/>
                <a:gd name="T13" fmla="*/ 139 h 208"/>
                <a:gd name="T14" fmla="*/ 90 w 118"/>
                <a:gd name="T15" fmla="*/ 78 h 208"/>
                <a:gd name="T16" fmla="*/ 59 w 118"/>
                <a:gd name="T17" fmla="*/ 38 h 208"/>
                <a:gd name="T18" fmla="*/ 0 w 118"/>
                <a:gd name="T19" fmla="*/ 27 h 208"/>
                <a:gd name="T20" fmla="*/ 2 w 118"/>
                <a:gd name="T21" fmla="*/ 0 h 208"/>
                <a:gd name="T22" fmla="*/ 2 w 118"/>
                <a:gd name="T2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208">
                  <a:moveTo>
                    <a:pt x="2" y="0"/>
                  </a:moveTo>
                  <a:lnTo>
                    <a:pt x="80" y="21"/>
                  </a:lnTo>
                  <a:lnTo>
                    <a:pt x="112" y="73"/>
                  </a:lnTo>
                  <a:lnTo>
                    <a:pt x="118" y="116"/>
                  </a:lnTo>
                  <a:lnTo>
                    <a:pt x="103" y="179"/>
                  </a:lnTo>
                  <a:lnTo>
                    <a:pt x="71" y="208"/>
                  </a:lnTo>
                  <a:lnTo>
                    <a:pt x="103" y="139"/>
                  </a:lnTo>
                  <a:lnTo>
                    <a:pt x="90" y="78"/>
                  </a:lnTo>
                  <a:lnTo>
                    <a:pt x="59" y="38"/>
                  </a:lnTo>
                  <a:lnTo>
                    <a:pt x="0" y="2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3" name="Freeform 113"/>
            <p:cNvSpPr>
              <a:spLocks/>
            </p:cNvSpPr>
            <p:nvPr/>
          </p:nvSpPr>
          <p:spPr bwMode="auto">
            <a:xfrm>
              <a:off x="2283" y="2150"/>
              <a:ext cx="239" cy="950"/>
            </a:xfrm>
            <a:custGeom>
              <a:avLst/>
              <a:gdLst>
                <a:gd name="T0" fmla="*/ 331 w 479"/>
                <a:gd name="T1" fmla="*/ 0 h 1899"/>
                <a:gd name="T2" fmla="*/ 247 w 479"/>
                <a:gd name="T3" fmla="*/ 133 h 1899"/>
                <a:gd name="T4" fmla="*/ 225 w 479"/>
                <a:gd name="T5" fmla="*/ 317 h 1899"/>
                <a:gd name="T6" fmla="*/ 90 w 479"/>
                <a:gd name="T7" fmla="*/ 1148 h 1899"/>
                <a:gd name="T8" fmla="*/ 0 w 479"/>
                <a:gd name="T9" fmla="*/ 1464 h 1899"/>
                <a:gd name="T10" fmla="*/ 225 w 479"/>
                <a:gd name="T11" fmla="*/ 1570 h 1899"/>
                <a:gd name="T12" fmla="*/ 171 w 479"/>
                <a:gd name="T13" fmla="*/ 1722 h 1899"/>
                <a:gd name="T14" fmla="*/ 93 w 479"/>
                <a:gd name="T15" fmla="*/ 1829 h 1899"/>
                <a:gd name="T16" fmla="*/ 139 w 479"/>
                <a:gd name="T17" fmla="*/ 1836 h 1899"/>
                <a:gd name="T18" fmla="*/ 175 w 479"/>
                <a:gd name="T19" fmla="*/ 1899 h 1899"/>
                <a:gd name="T20" fmla="*/ 399 w 479"/>
                <a:gd name="T21" fmla="*/ 1798 h 1899"/>
                <a:gd name="T22" fmla="*/ 479 w 479"/>
                <a:gd name="T23" fmla="*/ 1739 h 1899"/>
                <a:gd name="T24" fmla="*/ 445 w 479"/>
                <a:gd name="T25" fmla="*/ 1635 h 1899"/>
                <a:gd name="T26" fmla="*/ 225 w 479"/>
                <a:gd name="T27" fmla="*/ 1523 h 1899"/>
                <a:gd name="T28" fmla="*/ 25 w 479"/>
                <a:gd name="T29" fmla="*/ 1458 h 1899"/>
                <a:gd name="T30" fmla="*/ 110 w 479"/>
                <a:gd name="T31" fmla="*/ 1114 h 1899"/>
                <a:gd name="T32" fmla="*/ 226 w 479"/>
                <a:gd name="T33" fmla="*/ 464 h 1899"/>
                <a:gd name="T34" fmla="*/ 251 w 479"/>
                <a:gd name="T35" fmla="*/ 323 h 1899"/>
                <a:gd name="T36" fmla="*/ 268 w 479"/>
                <a:gd name="T37" fmla="*/ 139 h 1899"/>
                <a:gd name="T38" fmla="*/ 308 w 479"/>
                <a:gd name="T39" fmla="*/ 61 h 1899"/>
                <a:gd name="T40" fmla="*/ 377 w 479"/>
                <a:gd name="T41" fmla="*/ 9 h 1899"/>
                <a:gd name="T42" fmla="*/ 331 w 479"/>
                <a:gd name="T43" fmla="*/ 0 h 1899"/>
                <a:gd name="T44" fmla="*/ 331 w 479"/>
                <a:gd name="T45" fmla="*/ 0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9" h="1899">
                  <a:moveTo>
                    <a:pt x="331" y="0"/>
                  </a:moveTo>
                  <a:lnTo>
                    <a:pt x="247" y="133"/>
                  </a:lnTo>
                  <a:lnTo>
                    <a:pt x="225" y="317"/>
                  </a:lnTo>
                  <a:lnTo>
                    <a:pt x="90" y="1148"/>
                  </a:lnTo>
                  <a:lnTo>
                    <a:pt x="0" y="1464"/>
                  </a:lnTo>
                  <a:lnTo>
                    <a:pt x="225" y="1570"/>
                  </a:lnTo>
                  <a:lnTo>
                    <a:pt x="171" y="1722"/>
                  </a:lnTo>
                  <a:lnTo>
                    <a:pt x="93" y="1829"/>
                  </a:lnTo>
                  <a:lnTo>
                    <a:pt x="139" y="1836"/>
                  </a:lnTo>
                  <a:lnTo>
                    <a:pt x="175" y="1899"/>
                  </a:lnTo>
                  <a:lnTo>
                    <a:pt x="399" y="1798"/>
                  </a:lnTo>
                  <a:lnTo>
                    <a:pt x="479" y="1739"/>
                  </a:lnTo>
                  <a:lnTo>
                    <a:pt x="445" y="1635"/>
                  </a:lnTo>
                  <a:lnTo>
                    <a:pt x="225" y="1523"/>
                  </a:lnTo>
                  <a:lnTo>
                    <a:pt x="25" y="1458"/>
                  </a:lnTo>
                  <a:lnTo>
                    <a:pt x="110" y="1114"/>
                  </a:lnTo>
                  <a:lnTo>
                    <a:pt x="226" y="464"/>
                  </a:lnTo>
                  <a:lnTo>
                    <a:pt x="251" y="323"/>
                  </a:lnTo>
                  <a:lnTo>
                    <a:pt x="268" y="139"/>
                  </a:lnTo>
                  <a:lnTo>
                    <a:pt x="308" y="61"/>
                  </a:lnTo>
                  <a:lnTo>
                    <a:pt x="377" y="9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4" name="Freeform 114"/>
            <p:cNvSpPr>
              <a:spLocks/>
            </p:cNvSpPr>
            <p:nvPr/>
          </p:nvSpPr>
          <p:spPr bwMode="auto">
            <a:xfrm>
              <a:off x="2154" y="3006"/>
              <a:ext cx="396" cy="227"/>
            </a:xfrm>
            <a:custGeom>
              <a:avLst/>
              <a:gdLst>
                <a:gd name="T0" fmla="*/ 334 w 790"/>
                <a:gd name="T1" fmla="*/ 114 h 454"/>
                <a:gd name="T2" fmla="*/ 214 w 790"/>
                <a:gd name="T3" fmla="*/ 228 h 454"/>
                <a:gd name="T4" fmla="*/ 79 w 790"/>
                <a:gd name="T5" fmla="*/ 289 h 454"/>
                <a:gd name="T6" fmla="*/ 22 w 790"/>
                <a:gd name="T7" fmla="*/ 346 h 454"/>
                <a:gd name="T8" fmla="*/ 0 w 790"/>
                <a:gd name="T9" fmla="*/ 406 h 454"/>
                <a:gd name="T10" fmla="*/ 26 w 790"/>
                <a:gd name="T11" fmla="*/ 444 h 454"/>
                <a:gd name="T12" fmla="*/ 207 w 790"/>
                <a:gd name="T13" fmla="*/ 454 h 454"/>
                <a:gd name="T14" fmla="*/ 321 w 790"/>
                <a:gd name="T15" fmla="*/ 429 h 454"/>
                <a:gd name="T16" fmla="*/ 441 w 790"/>
                <a:gd name="T17" fmla="*/ 370 h 454"/>
                <a:gd name="T18" fmla="*/ 536 w 790"/>
                <a:gd name="T19" fmla="*/ 313 h 454"/>
                <a:gd name="T20" fmla="*/ 595 w 790"/>
                <a:gd name="T21" fmla="*/ 308 h 454"/>
                <a:gd name="T22" fmla="*/ 604 w 790"/>
                <a:gd name="T23" fmla="*/ 340 h 454"/>
                <a:gd name="T24" fmla="*/ 764 w 790"/>
                <a:gd name="T25" fmla="*/ 311 h 454"/>
                <a:gd name="T26" fmla="*/ 790 w 790"/>
                <a:gd name="T27" fmla="*/ 289 h 454"/>
                <a:gd name="T28" fmla="*/ 788 w 790"/>
                <a:gd name="T29" fmla="*/ 254 h 454"/>
                <a:gd name="T30" fmla="*/ 699 w 790"/>
                <a:gd name="T31" fmla="*/ 262 h 454"/>
                <a:gd name="T32" fmla="*/ 771 w 790"/>
                <a:gd name="T33" fmla="*/ 233 h 454"/>
                <a:gd name="T34" fmla="*/ 790 w 790"/>
                <a:gd name="T35" fmla="*/ 167 h 454"/>
                <a:gd name="T36" fmla="*/ 766 w 790"/>
                <a:gd name="T37" fmla="*/ 26 h 454"/>
                <a:gd name="T38" fmla="*/ 731 w 790"/>
                <a:gd name="T39" fmla="*/ 0 h 454"/>
                <a:gd name="T40" fmla="*/ 756 w 790"/>
                <a:gd name="T41" fmla="*/ 47 h 454"/>
                <a:gd name="T42" fmla="*/ 769 w 790"/>
                <a:gd name="T43" fmla="*/ 167 h 454"/>
                <a:gd name="T44" fmla="*/ 735 w 790"/>
                <a:gd name="T45" fmla="*/ 230 h 454"/>
                <a:gd name="T46" fmla="*/ 585 w 790"/>
                <a:gd name="T47" fmla="*/ 264 h 454"/>
                <a:gd name="T48" fmla="*/ 534 w 790"/>
                <a:gd name="T49" fmla="*/ 272 h 454"/>
                <a:gd name="T50" fmla="*/ 450 w 790"/>
                <a:gd name="T51" fmla="*/ 323 h 454"/>
                <a:gd name="T52" fmla="*/ 353 w 790"/>
                <a:gd name="T53" fmla="*/ 393 h 454"/>
                <a:gd name="T54" fmla="*/ 216 w 790"/>
                <a:gd name="T55" fmla="*/ 427 h 454"/>
                <a:gd name="T56" fmla="*/ 47 w 790"/>
                <a:gd name="T57" fmla="*/ 425 h 454"/>
                <a:gd name="T58" fmla="*/ 30 w 790"/>
                <a:gd name="T59" fmla="*/ 374 h 454"/>
                <a:gd name="T60" fmla="*/ 104 w 790"/>
                <a:gd name="T61" fmla="*/ 300 h 454"/>
                <a:gd name="T62" fmla="*/ 239 w 790"/>
                <a:gd name="T63" fmla="*/ 296 h 454"/>
                <a:gd name="T64" fmla="*/ 188 w 790"/>
                <a:gd name="T65" fmla="*/ 268 h 454"/>
                <a:gd name="T66" fmla="*/ 275 w 790"/>
                <a:gd name="T67" fmla="*/ 211 h 454"/>
                <a:gd name="T68" fmla="*/ 368 w 790"/>
                <a:gd name="T69" fmla="*/ 228 h 454"/>
                <a:gd name="T70" fmla="*/ 408 w 790"/>
                <a:gd name="T71" fmla="*/ 167 h 454"/>
                <a:gd name="T72" fmla="*/ 382 w 790"/>
                <a:gd name="T73" fmla="*/ 138 h 454"/>
                <a:gd name="T74" fmla="*/ 334 w 790"/>
                <a:gd name="T75" fmla="*/ 114 h 454"/>
                <a:gd name="T76" fmla="*/ 334 w 790"/>
                <a:gd name="T77" fmla="*/ 11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0" h="454">
                  <a:moveTo>
                    <a:pt x="334" y="114"/>
                  </a:moveTo>
                  <a:lnTo>
                    <a:pt x="214" y="228"/>
                  </a:lnTo>
                  <a:lnTo>
                    <a:pt x="79" y="289"/>
                  </a:lnTo>
                  <a:lnTo>
                    <a:pt x="22" y="346"/>
                  </a:lnTo>
                  <a:lnTo>
                    <a:pt x="0" y="406"/>
                  </a:lnTo>
                  <a:lnTo>
                    <a:pt x="26" y="444"/>
                  </a:lnTo>
                  <a:lnTo>
                    <a:pt x="207" y="454"/>
                  </a:lnTo>
                  <a:lnTo>
                    <a:pt x="321" y="429"/>
                  </a:lnTo>
                  <a:lnTo>
                    <a:pt x="441" y="370"/>
                  </a:lnTo>
                  <a:lnTo>
                    <a:pt x="536" y="313"/>
                  </a:lnTo>
                  <a:lnTo>
                    <a:pt x="595" y="308"/>
                  </a:lnTo>
                  <a:lnTo>
                    <a:pt x="604" y="340"/>
                  </a:lnTo>
                  <a:lnTo>
                    <a:pt x="764" y="311"/>
                  </a:lnTo>
                  <a:lnTo>
                    <a:pt x="790" y="289"/>
                  </a:lnTo>
                  <a:lnTo>
                    <a:pt x="788" y="254"/>
                  </a:lnTo>
                  <a:lnTo>
                    <a:pt x="699" y="262"/>
                  </a:lnTo>
                  <a:lnTo>
                    <a:pt x="771" y="233"/>
                  </a:lnTo>
                  <a:lnTo>
                    <a:pt x="790" y="167"/>
                  </a:lnTo>
                  <a:lnTo>
                    <a:pt x="766" y="26"/>
                  </a:lnTo>
                  <a:lnTo>
                    <a:pt x="731" y="0"/>
                  </a:lnTo>
                  <a:lnTo>
                    <a:pt x="756" y="47"/>
                  </a:lnTo>
                  <a:lnTo>
                    <a:pt x="769" y="167"/>
                  </a:lnTo>
                  <a:lnTo>
                    <a:pt x="735" y="230"/>
                  </a:lnTo>
                  <a:lnTo>
                    <a:pt x="585" y="264"/>
                  </a:lnTo>
                  <a:lnTo>
                    <a:pt x="534" y="272"/>
                  </a:lnTo>
                  <a:lnTo>
                    <a:pt x="450" y="323"/>
                  </a:lnTo>
                  <a:lnTo>
                    <a:pt x="353" y="393"/>
                  </a:lnTo>
                  <a:lnTo>
                    <a:pt x="216" y="427"/>
                  </a:lnTo>
                  <a:lnTo>
                    <a:pt x="47" y="425"/>
                  </a:lnTo>
                  <a:lnTo>
                    <a:pt x="30" y="374"/>
                  </a:lnTo>
                  <a:lnTo>
                    <a:pt x="104" y="300"/>
                  </a:lnTo>
                  <a:lnTo>
                    <a:pt x="239" y="296"/>
                  </a:lnTo>
                  <a:lnTo>
                    <a:pt x="188" y="268"/>
                  </a:lnTo>
                  <a:lnTo>
                    <a:pt x="275" y="211"/>
                  </a:lnTo>
                  <a:lnTo>
                    <a:pt x="368" y="228"/>
                  </a:lnTo>
                  <a:lnTo>
                    <a:pt x="408" y="167"/>
                  </a:lnTo>
                  <a:lnTo>
                    <a:pt x="382" y="138"/>
                  </a:lnTo>
                  <a:lnTo>
                    <a:pt x="334" y="114"/>
                  </a:lnTo>
                  <a:lnTo>
                    <a:pt x="334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5" name="Freeform 115"/>
            <p:cNvSpPr>
              <a:spLocks/>
            </p:cNvSpPr>
            <p:nvPr/>
          </p:nvSpPr>
          <p:spPr bwMode="auto">
            <a:xfrm>
              <a:off x="2190" y="3150"/>
              <a:ext cx="229" cy="60"/>
            </a:xfrm>
            <a:custGeom>
              <a:avLst/>
              <a:gdLst>
                <a:gd name="T0" fmla="*/ 0 w 458"/>
                <a:gd name="T1" fmla="*/ 119 h 119"/>
                <a:gd name="T2" fmla="*/ 188 w 458"/>
                <a:gd name="T3" fmla="*/ 112 h 119"/>
                <a:gd name="T4" fmla="*/ 338 w 458"/>
                <a:gd name="T5" fmla="*/ 76 h 119"/>
                <a:gd name="T6" fmla="*/ 458 w 458"/>
                <a:gd name="T7" fmla="*/ 0 h 119"/>
                <a:gd name="T8" fmla="*/ 317 w 458"/>
                <a:gd name="T9" fmla="*/ 60 h 119"/>
                <a:gd name="T10" fmla="*/ 192 w 458"/>
                <a:gd name="T11" fmla="*/ 91 h 119"/>
                <a:gd name="T12" fmla="*/ 66 w 458"/>
                <a:gd name="T13" fmla="*/ 98 h 119"/>
                <a:gd name="T14" fmla="*/ 0 w 458"/>
                <a:gd name="T15" fmla="*/ 119 h 119"/>
                <a:gd name="T16" fmla="*/ 0 w 458"/>
                <a:gd name="T1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" h="119">
                  <a:moveTo>
                    <a:pt x="0" y="119"/>
                  </a:moveTo>
                  <a:lnTo>
                    <a:pt x="188" y="112"/>
                  </a:lnTo>
                  <a:lnTo>
                    <a:pt x="338" y="76"/>
                  </a:lnTo>
                  <a:lnTo>
                    <a:pt x="458" y="0"/>
                  </a:lnTo>
                  <a:lnTo>
                    <a:pt x="317" y="60"/>
                  </a:lnTo>
                  <a:lnTo>
                    <a:pt x="192" y="91"/>
                  </a:lnTo>
                  <a:lnTo>
                    <a:pt x="66" y="98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6" name="Freeform 116"/>
            <p:cNvSpPr>
              <a:spLocks/>
            </p:cNvSpPr>
            <p:nvPr/>
          </p:nvSpPr>
          <p:spPr bwMode="auto">
            <a:xfrm>
              <a:off x="2100" y="2060"/>
              <a:ext cx="226" cy="97"/>
            </a:xfrm>
            <a:custGeom>
              <a:avLst/>
              <a:gdLst>
                <a:gd name="T0" fmla="*/ 0 w 453"/>
                <a:gd name="T1" fmla="*/ 36 h 194"/>
                <a:gd name="T2" fmla="*/ 107 w 453"/>
                <a:gd name="T3" fmla="*/ 0 h 194"/>
                <a:gd name="T4" fmla="*/ 253 w 453"/>
                <a:gd name="T5" fmla="*/ 12 h 194"/>
                <a:gd name="T6" fmla="*/ 384 w 453"/>
                <a:gd name="T7" fmla="*/ 23 h 194"/>
                <a:gd name="T8" fmla="*/ 453 w 453"/>
                <a:gd name="T9" fmla="*/ 27 h 194"/>
                <a:gd name="T10" fmla="*/ 289 w 453"/>
                <a:gd name="T11" fmla="*/ 35 h 194"/>
                <a:gd name="T12" fmla="*/ 206 w 453"/>
                <a:gd name="T13" fmla="*/ 35 h 194"/>
                <a:gd name="T14" fmla="*/ 207 w 453"/>
                <a:gd name="T15" fmla="*/ 118 h 194"/>
                <a:gd name="T16" fmla="*/ 194 w 453"/>
                <a:gd name="T17" fmla="*/ 194 h 194"/>
                <a:gd name="T18" fmla="*/ 183 w 453"/>
                <a:gd name="T19" fmla="*/ 50 h 194"/>
                <a:gd name="T20" fmla="*/ 145 w 453"/>
                <a:gd name="T21" fmla="*/ 29 h 194"/>
                <a:gd name="T22" fmla="*/ 139 w 453"/>
                <a:gd name="T23" fmla="*/ 84 h 194"/>
                <a:gd name="T24" fmla="*/ 109 w 453"/>
                <a:gd name="T25" fmla="*/ 29 h 194"/>
                <a:gd name="T26" fmla="*/ 0 w 453"/>
                <a:gd name="T27" fmla="*/ 36 h 194"/>
                <a:gd name="T28" fmla="*/ 0 w 453"/>
                <a:gd name="T29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3" h="194">
                  <a:moveTo>
                    <a:pt x="0" y="36"/>
                  </a:moveTo>
                  <a:lnTo>
                    <a:pt x="107" y="0"/>
                  </a:lnTo>
                  <a:lnTo>
                    <a:pt x="253" y="12"/>
                  </a:lnTo>
                  <a:lnTo>
                    <a:pt x="384" y="23"/>
                  </a:lnTo>
                  <a:lnTo>
                    <a:pt x="453" y="27"/>
                  </a:lnTo>
                  <a:lnTo>
                    <a:pt x="289" y="35"/>
                  </a:lnTo>
                  <a:lnTo>
                    <a:pt x="206" y="35"/>
                  </a:lnTo>
                  <a:lnTo>
                    <a:pt x="207" y="118"/>
                  </a:lnTo>
                  <a:lnTo>
                    <a:pt x="194" y="194"/>
                  </a:lnTo>
                  <a:lnTo>
                    <a:pt x="183" y="50"/>
                  </a:lnTo>
                  <a:lnTo>
                    <a:pt x="145" y="29"/>
                  </a:lnTo>
                  <a:lnTo>
                    <a:pt x="139" y="84"/>
                  </a:lnTo>
                  <a:lnTo>
                    <a:pt x="109" y="2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7" name="Freeform 117"/>
            <p:cNvSpPr>
              <a:spLocks/>
            </p:cNvSpPr>
            <p:nvPr/>
          </p:nvSpPr>
          <p:spPr bwMode="auto">
            <a:xfrm>
              <a:off x="2170" y="2104"/>
              <a:ext cx="31" cy="93"/>
            </a:xfrm>
            <a:custGeom>
              <a:avLst/>
              <a:gdLst>
                <a:gd name="T0" fmla="*/ 17 w 63"/>
                <a:gd name="T1" fmla="*/ 0 h 186"/>
                <a:gd name="T2" fmla="*/ 0 w 63"/>
                <a:gd name="T3" fmla="*/ 63 h 186"/>
                <a:gd name="T4" fmla="*/ 23 w 63"/>
                <a:gd name="T5" fmla="*/ 142 h 186"/>
                <a:gd name="T6" fmla="*/ 63 w 63"/>
                <a:gd name="T7" fmla="*/ 186 h 186"/>
                <a:gd name="T8" fmla="*/ 46 w 63"/>
                <a:gd name="T9" fmla="*/ 121 h 186"/>
                <a:gd name="T10" fmla="*/ 17 w 63"/>
                <a:gd name="T11" fmla="*/ 0 h 186"/>
                <a:gd name="T12" fmla="*/ 17 w 63"/>
                <a:gd name="T1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86">
                  <a:moveTo>
                    <a:pt x="17" y="0"/>
                  </a:moveTo>
                  <a:lnTo>
                    <a:pt x="0" y="63"/>
                  </a:lnTo>
                  <a:lnTo>
                    <a:pt x="23" y="142"/>
                  </a:lnTo>
                  <a:lnTo>
                    <a:pt x="63" y="186"/>
                  </a:lnTo>
                  <a:lnTo>
                    <a:pt x="46" y="121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8" name="Freeform 118"/>
            <p:cNvSpPr>
              <a:spLocks/>
            </p:cNvSpPr>
            <p:nvPr/>
          </p:nvSpPr>
          <p:spPr bwMode="auto">
            <a:xfrm>
              <a:off x="3423" y="1250"/>
              <a:ext cx="40" cy="64"/>
            </a:xfrm>
            <a:custGeom>
              <a:avLst/>
              <a:gdLst>
                <a:gd name="T0" fmla="*/ 44 w 80"/>
                <a:gd name="T1" fmla="*/ 0 h 127"/>
                <a:gd name="T2" fmla="*/ 17 w 80"/>
                <a:gd name="T3" fmla="*/ 17 h 127"/>
                <a:gd name="T4" fmla="*/ 0 w 80"/>
                <a:gd name="T5" fmla="*/ 47 h 127"/>
                <a:gd name="T6" fmla="*/ 4 w 80"/>
                <a:gd name="T7" fmla="*/ 82 h 127"/>
                <a:gd name="T8" fmla="*/ 21 w 80"/>
                <a:gd name="T9" fmla="*/ 91 h 127"/>
                <a:gd name="T10" fmla="*/ 0 w 80"/>
                <a:gd name="T11" fmla="*/ 112 h 127"/>
                <a:gd name="T12" fmla="*/ 12 w 80"/>
                <a:gd name="T13" fmla="*/ 127 h 127"/>
                <a:gd name="T14" fmla="*/ 35 w 80"/>
                <a:gd name="T15" fmla="*/ 127 h 127"/>
                <a:gd name="T16" fmla="*/ 46 w 80"/>
                <a:gd name="T17" fmla="*/ 103 h 127"/>
                <a:gd name="T18" fmla="*/ 16 w 80"/>
                <a:gd name="T19" fmla="*/ 64 h 127"/>
                <a:gd name="T20" fmla="*/ 19 w 80"/>
                <a:gd name="T21" fmla="*/ 38 h 127"/>
                <a:gd name="T22" fmla="*/ 35 w 80"/>
                <a:gd name="T23" fmla="*/ 38 h 127"/>
                <a:gd name="T24" fmla="*/ 40 w 80"/>
                <a:gd name="T25" fmla="*/ 23 h 127"/>
                <a:gd name="T26" fmla="*/ 63 w 80"/>
                <a:gd name="T27" fmla="*/ 26 h 127"/>
                <a:gd name="T28" fmla="*/ 80 w 80"/>
                <a:gd name="T29" fmla="*/ 30 h 127"/>
                <a:gd name="T30" fmla="*/ 44 w 80"/>
                <a:gd name="T31" fmla="*/ 0 h 127"/>
                <a:gd name="T32" fmla="*/ 44 w 80"/>
                <a:gd name="T3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127">
                  <a:moveTo>
                    <a:pt x="44" y="0"/>
                  </a:moveTo>
                  <a:lnTo>
                    <a:pt x="17" y="17"/>
                  </a:lnTo>
                  <a:lnTo>
                    <a:pt x="0" y="47"/>
                  </a:lnTo>
                  <a:lnTo>
                    <a:pt x="4" y="82"/>
                  </a:lnTo>
                  <a:lnTo>
                    <a:pt x="21" y="91"/>
                  </a:lnTo>
                  <a:lnTo>
                    <a:pt x="0" y="112"/>
                  </a:lnTo>
                  <a:lnTo>
                    <a:pt x="12" y="127"/>
                  </a:lnTo>
                  <a:lnTo>
                    <a:pt x="35" y="127"/>
                  </a:lnTo>
                  <a:lnTo>
                    <a:pt x="46" y="103"/>
                  </a:lnTo>
                  <a:lnTo>
                    <a:pt x="16" y="64"/>
                  </a:lnTo>
                  <a:lnTo>
                    <a:pt x="19" y="38"/>
                  </a:lnTo>
                  <a:lnTo>
                    <a:pt x="35" y="38"/>
                  </a:lnTo>
                  <a:lnTo>
                    <a:pt x="40" y="23"/>
                  </a:lnTo>
                  <a:lnTo>
                    <a:pt x="63" y="26"/>
                  </a:lnTo>
                  <a:lnTo>
                    <a:pt x="80" y="3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9" name="Freeform 119"/>
            <p:cNvSpPr>
              <a:spLocks/>
            </p:cNvSpPr>
            <p:nvPr/>
          </p:nvSpPr>
          <p:spPr bwMode="auto">
            <a:xfrm>
              <a:off x="3429" y="1284"/>
              <a:ext cx="25" cy="16"/>
            </a:xfrm>
            <a:custGeom>
              <a:avLst/>
              <a:gdLst>
                <a:gd name="T0" fmla="*/ 19 w 49"/>
                <a:gd name="T1" fmla="*/ 0 h 33"/>
                <a:gd name="T2" fmla="*/ 40 w 49"/>
                <a:gd name="T3" fmla="*/ 0 h 33"/>
                <a:gd name="T4" fmla="*/ 49 w 49"/>
                <a:gd name="T5" fmla="*/ 16 h 33"/>
                <a:gd name="T6" fmla="*/ 49 w 49"/>
                <a:gd name="T7" fmla="*/ 33 h 33"/>
                <a:gd name="T8" fmla="*/ 32 w 49"/>
                <a:gd name="T9" fmla="*/ 17 h 33"/>
                <a:gd name="T10" fmla="*/ 5 w 49"/>
                <a:gd name="T11" fmla="*/ 12 h 33"/>
                <a:gd name="T12" fmla="*/ 0 w 49"/>
                <a:gd name="T13" fmla="*/ 2 h 33"/>
                <a:gd name="T14" fmla="*/ 19 w 49"/>
                <a:gd name="T15" fmla="*/ 0 h 33"/>
                <a:gd name="T16" fmla="*/ 19 w 49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3">
                  <a:moveTo>
                    <a:pt x="19" y="0"/>
                  </a:moveTo>
                  <a:lnTo>
                    <a:pt x="40" y="0"/>
                  </a:lnTo>
                  <a:lnTo>
                    <a:pt x="49" y="16"/>
                  </a:lnTo>
                  <a:lnTo>
                    <a:pt x="49" y="33"/>
                  </a:lnTo>
                  <a:lnTo>
                    <a:pt x="32" y="17"/>
                  </a:lnTo>
                  <a:lnTo>
                    <a:pt x="5" y="12"/>
                  </a:lnTo>
                  <a:lnTo>
                    <a:pt x="0" y="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0" name="Freeform 120"/>
            <p:cNvSpPr>
              <a:spLocks/>
            </p:cNvSpPr>
            <p:nvPr/>
          </p:nvSpPr>
          <p:spPr bwMode="auto">
            <a:xfrm>
              <a:off x="3286" y="1338"/>
              <a:ext cx="55" cy="75"/>
            </a:xfrm>
            <a:custGeom>
              <a:avLst/>
              <a:gdLst>
                <a:gd name="T0" fmla="*/ 0 w 110"/>
                <a:gd name="T1" fmla="*/ 0 h 150"/>
                <a:gd name="T2" fmla="*/ 41 w 110"/>
                <a:gd name="T3" fmla="*/ 21 h 150"/>
                <a:gd name="T4" fmla="*/ 70 w 110"/>
                <a:gd name="T5" fmla="*/ 32 h 150"/>
                <a:gd name="T6" fmla="*/ 97 w 110"/>
                <a:gd name="T7" fmla="*/ 34 h 150"/>
                <a:gd name="T8" fmla="*/ 110 w 110"/>
                <a:gd name="T9" fmla="*/ 76 h 150"/>
                <a:gd name="T10" fmla="*/ 110 w 110"/>
                <a:gd name="T11" fmla="*/ 102 h 150"/>
                <a:gd name="T12" fmla="*/ 70 w 110"/>
                <a:gd name="T13" fmla="*/ 150 h 150"/>
                <a:gd name="T14" fmla="*/ 64 w 110"/>
                <a:gd name="T15" fmla="*/ 110 h 150"/>
                <a:gd name="T16" fmla="*/ 51 w 110"/>
                <a:gd name="T17" fmla="*/ 89 h 150"/>
                <a:gd name="T18" fmla="*/ 43 w 110"/>
                <a:gd name="T19" fmla="*/ 59 h 150"/>
                <a:gd name="T20" fmla="*/ 3 w 110"/>
                <a:gd name="T21" fmla="*/ 36 h 150"/>
                <a:gd name="T22" fmla="*/ 0 w 110"/>
                <a:gd name="T23" fmla="*/ 0 h 150"/>
                <a:gd name="T24" fmla="*/ 0 w 110"/>
                <a:gd name="T2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50">
                  <a:moveTo>
                    <a:pt x="0" y="0"/>
                  </a:moveTo>
                  <a:lnTo>
                    <a:pt x="41" y="21"/>
                  </a:lnTo>
                  <a:lnTo>
                    <a:pt x="70" y="32"/>
                  </a:lnTo>
                  <a:lnTo>
                    <a:pt x="97" y="34"/>
                  </a:lnTo>
                  <a:lnTo>
                    <a:pt x="110" y="76"/>
                  </a:lnTo>
                  <a:lnTo>
                    <a:pt x="110" y="102"/>
                  </a:lnTo>
                  <a:lnTo>
                    <a:pt x="70" y="150"/>
                  </a:lnTo>
                  <a:lnTo>
                    <a:pt x="64" y="110"/>
                  </a:lnTo>
                  <a:lnTo>
                    <a:pt x="51" y="89"/>
                  </a:lnTo>
                  <a:lnTo>
                    <a:pt x="43" y="59"/>
                  </a:lnTo>
                  <a:lnTo>
                    <a:pt x="3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1" name="Freeform 121"/>
            <p:cNvSpPr>
              <a:spLocks/>
            </p:cNvSpPr>
            <p:nvPr/>
          </p:nvSpPr>
          <p:spPr bwMode="auto">
            <a:xfrm>
              <a:off x="3240" y="1339"/>
              <a:ext cx="94" cy="65"/>
            </a:xfrm>
            <a:custGeom>
              <a:avLst/>
              <a:gdLst>
                <a:gd name="T0" fmla="*/ 99 w 189"/>
                <a:gd name="T1" fmla="*/ 0 h 131"/>
                <a:gd name="T2" fmla="*/ 101 w 189"/>
                <a:gd name="T3" fmla="*/ 30 h 131"/>
                <a:gd name="T4" fmla="*/ 149 w 189"/>
                <a:gd name="T5" fmla="*/ 55 h 131"/>
                <a:gd name="T6" fmla="*/ 141 w 189"/>
                <a:gd name="T7" fmla="*/ 76 h 131"/>
                <a:gd name="T8" fmla="*/ 97 w 189"/>
                <a:gd name="T9" fmla="*/ 93 h 131"/>
                <a:gd name="T10" fmla="*/ 19 w 189"/>
                <a:gd name="T11" fmla="*/ 100 h 131"/>
                <a:gd name="T12" fmla="*/ 16 w 189"/>
                <a:gd name="T13" fmla="*/ 59 h 131"/>
                <a:gd name="T14" fmla="*/ 0 w 189"/>
                <a:gd name="T15" fmla="*/ 55 h 131"/>
                <a:gd name="T16" fmla="*/ 6 w 189"/>
                <a:gd name="T17" fmla="*/ 112 h 131"/>
                <a:gd name="T18" fmla="*/ 54 w 189"/>
                <a:gd name="T19" fmla="*/ 116 h 131"/>
                <a:gd name="T20" fmla="*/ 118 w 189"/>
                <a:gd name="T21" fmla="*/ 100 h 131"/>
                <a:gd name="T22" fmla="*/ 154 w 189"/>
                <a:gd name="T23" fmla="*/ 85 h 131"/>
                <a:gd name="T24" fmla="*/ 172 w 189"/>
                <a:gd name="T25" fmla="*/ 104 h 131"/>
                <a:gd name="T26" fmla="*/ 173 w 189"/>
                <a:gd name="T27" fmla="*/ 131 h 131"/>
                <a:gd name="T28" fmla="*/ 189 w 189"/>
                <a:gd name="T29" fmla="*/ 93 h 131"/>
                <a:gd name="T30" fmla="*/ 164 w 189"/>
                <a:gd name="T31" fmla="*/ 41 h 131"/>
                <a:gd name="T32" fmla="*/ 124 w 189"/>
                <a:gd name="T33" fmla="*/ 22 h 131"/>
                <a:gd name="T34" fmla="*/ 99 w 189"/>
                <a:gd name="T35" fmla="*/ 0 h 131"/>
                <a:gd name="T36" fmla="*/ 99 w 189"/>
                <a:gd name="T3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131">
                  <a:moveTo>
                    <a:pt x="99" y="0"/>
                  </a:moveTo>
                  <a:lnTo>
                    <a:pt x="101" y="30"/>
                  </a:lnTo>
                  <a:lnTo>
                    <a:pt x="149" y="55"/>
                  </a:lnTo>
                  <a:lnTo>
                    <a:pt x="141" y="76"/>
                  </a:lnTo>
                  <a:lnTo>
                    <a:pt x="97" y="93"/>
                  </a:lnTo>
                  <a:lnTo>
                    <a:pt x="19" y="100"/>
                  </a:lnTo>
                  <a:lnTo>
                    <a:pt x="16" y="59"/>
                  </a:lnTo>
                  <a:lnTo>
                    <a:pt x="0" y="55"/>
                  </a:lnTo>
                  <a:lnTo>
                    <a:pt x="6" y="112"/>
                  </a:lnTo>
                  <a:lnTo>
                    <a:pt x="54" y="116"/>
                  </a:lnTo>
                  <a:lnTo>
                    <a:pt x="118" y="100"/>
                  </a:lnTo>
                  <a:lnTo>
                    <a:pt x="154" y="85"/>
                  </a:lnTo>
                  <a:lnTo>
                    <a:pt x="172" y="104"/>
                  </a:lnTo>
                  <a:lnTo>
                    <a:pt x="173" y="131"/>
                  </a:lnTo>
                  <a:lnTo>
                    <a:pt x="189" y="93"/>
                  </a:lnTo>
                  <a:lnTo>
                    <a:pt x="164" y="41"/>
                  </a:lnTo>
                  <a:lnTo>
                    <a:pt x="124" y="22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2" name="Freeform 122"/>
            <p:cNvSpPr>
              <a:spLocks/>
            </p:cNvSpPr>
            <p:nvPr/>
          </p:nvSpPr>
          <p:spPr bwMode="auto">
            <a:xfrm>
              <a:off x="3269" y="1288"/>
              <a:ext cx="24" cy="32"/>
            </a:xfrm>
            <a:custGeom>
              <a:avLst/>
              <a:gdLst>
                <a:gd name="T0" fmla="*/ 0 w 48"/>
                <a:gd name="T1" fmla="*/ 0 h 63"/>
                <a:gd name="T2" fmla="*/ 0 w 48"/>
                <a:gd name="T3" fmla="*/ 27 h 63"/>
                <a:gd name="T4" fmla="*/ 10 w 48"/>
                <a:gd name="T5" fmla="*/ 49 h 63"/>
                <a:gd name="T6" fmla="*/ 21 w 48"/>
                <a:gd name="T7" fmla="*/ 63 h 63"/>
                <a:gd name="T8" fmla="*/ 48 w 48"/>
                <a:gd name="T9" fmla="*/ 61 h 63"/>
                <a:gd name="T10" fmla="*/ 31 w 48"/>
                <a:gd name="T11" fmla="*/ 42 h 63"/>
                <a:gd name="T12" fmla="*/ 40 w 48"/>
                <a:gd name="T13" fmla="*/ 34 h 63"/>
                <a:gd name="T14" fmla="*/ 25 w 48"/>
                <a:gd name="T15" fmla="*/ 21 h 63"/>
                <a:gd name="T16" fmla="*/ 14 w 48"/>
                <a:gd name="T17" fmla="*/ 2 h 63"/>
                <a:gd name="T18" fmla="*/ 0 w 48"/>
                <a:gd name="T19" fmla="*/ 0 h 63"/>
                <a:gd name="T20" fmla="*/ 0 w 48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63">
                  <a:moveTo>
                    <a:pt x="0" y="0"/>
                  </a:moveTo>
                  <a:lnTo>
                    <a:pt x="0" y="27"/>
                  </a:lnTo>
                  <a:lnTo>
                    <a:pt x="10" y="49"/>
                  </a:lnTo>
                  <a:lnTo>
                    <a:pt x="21" y="63"/>
                  </a:lnTo>
                  <a:lnTo>
                    <a:pt x="48" y="61"/>
                  </a:lnTo>
                  <a:lnTo>
                    <a:pt x="31" y="42"/>
                  </a:lnTo>
                  <a:lnTo>
                    <a:pt x="40" y="34"/>
                  </a:lnTo>
                  <a:lnTo>
                    <a:pt x="25" y="21"/>
                  </a:lnTo>
                  <a:lnTo>
                    <a:pt x="1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3" name="Freeform 123"/>
            <p:cNvSpPr>
              <a:spLocks/>
            </p:cNvSpPr>
            <p:nvPr/>
          </p:nvSpPr>
          <p:spPr bwMode="auto">
            <a:xfrm>
              <a:off x="3231" y="1083"/>
              <a:ext cx="236" cy="89"/>
            </a:xfrm>
            <a:custGeom>
              <a:avLst/>
              <a:gdLst>
                <a:gd name="T0" fmla="*/ 21 w 472"/>
                <a:gd name="T1" fmla="*/ 179 h 179"/>
                <a:gd name="T2" fmla="*/ 0 w 472"/>
                <a:gd name="T3" fmla="*/ 162 h 179"/>
                <a:gd name="T4" fmla="*/ 19 w 472"/>
                <a:gd name="T5" fmla="*/ 130 h 179"/>
                <a:gd name="T6" fmla="*/ 54 w 472"/>
                <a:gd name="T7" fmla="*/ 107 h 179"/>
                <a:gd name="T8" fmla="*/ 17 w 472"/>
                <a:gd name="T9" fmla="*/ 118 h 179"/>
                <a:gd name="T10" fmla="*/ 69 w 472"/>
                <a:gd name="T11" fmla="*/ 74 h 179"/>
                <a:gd name="T12" fmla="*/ 133 w 472"/>
                <a:gd name="T13" fmla="*/ 35 h 179"/>
                <a:gd name="T14" fmla="*/ 251 w 472"/>
                <a:gd name="T15" fmla="*/ 0 h 179"/>
                <a:gd name="T16" fmla="*/ 325 w 472"/>
                <a:gd name="T17" fmla="*/ 4 h 179"/>
                <a:gd name="T18" fmla="*/ 381 w 472"/>
                <a:gd name="T19" fmla="*/ 17 h 179"/>
                <a:gd name="T20" fmla="*/ 451 w 472"/>
                <a:gd name="T21" fmla="*/ 52 h 179"/>
                <a:gd name="T22" fmla="*/ 472 w 472"/>
                <a:gd name="T23" fmla="*/ 74 h 179"/>
                <a:gd name="T24" fmla="*/ 390 w 472"/>
                <a:gd name="T25" fmla="*/ 44 h 179"/>
                <a:gd name="T26" fmla="*/ 352 w 472"/>
                <a:gd name="T27" fmla="*/ 48 h 179"/>
                <a:gd name="T28" fmla="*/ 297 w 472"/>
                <a:gd name="T29" fmla="*/ 33 h 179"/>
                <a:gd name="T30" fmla="*/ 257 w 472"/>
                <a:gd name="T31" fmla="*/ 38 h 179"/>
                <a:gd name="T32" fmla="*/ 320 w 472"/>
                <a:gd name="T33" fmla="*/ 55 h 179"/>
                <a:gd name="T34" fmla="*/ 263 w 472"/>
                <a:gd name="T35" fmla="*/ 65 h 179"/>
                <a:gd name="T36" fmla="*/ 198 w 472"/>
                <a:gd name="T37" fmla="*/ 61 h 179"/>
                <a:gd name="T38" fmla="*/ 149 w 472"/>
                <a:gd name="T39" fmla="*/ 82 h 179"/>
                <a:gd name="T40" fmla="*/ 128 w 472"/>
                <a:gd name="T41" fmla="*/ 109 h 179"/>
                <a:gd name="T42" fmla="*/ 145 w 472"/>
                <a:gd name="T43" fmla="*/ 116 h 179"/>
                <a:gd name="T44" fmla="*/ 196 w 472"/>
                <a:gd name="T45" fmla="*/ 118 h 179"/>
                <a:gd name="T46" fmla="*/ 270 w 472"/>
                <a:gd name="T47" fmla="*/ 112 h 179"/>
                <a:gd name="T48" fmla="*/ 257 w 472"/>
                <a:gd name="T49" fmla="*/ 131 h 179"/>
                <a:gd name="T50" fmla="*/ 202 w 472"/>
                <a:gd name="T51" fmla="*/ 152 h 179"/>
                <a:gd name="T52" fmla="*/ 181 w 472"/>
                <a:gd name="T53" fmla="*/ 169 h 179"/>
                <a:gd name="T54" fmla="*/ 97 w 472"/>
                <a:gd name="T55" fmla="*/ 160 h 179"/>
                <a:gd name="T56" fmla="*/ 21 w 472"/>
                <a:gd name="T57" fmla="*/ 179 h 179"/>
                <a:gd name="T58" fmla="*/ 21 w 472"/>
                <a:gd name="T5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2" h="179">
                  <a:moveTo>
                    <a:pt x="21" y="179"/>
                  </a:moveTo>
                  <a:lnTo>
                    <a:pt x="0" y="162"/>
                  </a:lnTo>
                  <a:lnTo>
                    <a:pt x="19" y="130"/>
                  </a:lnTo>
                  <a:lnTo>
                    <a:pt x="54" y="107"/>
                  </a:lnTo>
                  <a:lnTo>
                    <a:pt x="17" y="118"/>
                  </a:lnTo>
                  <a:lnTo>
                    <a:pt x="69" y="74"/>
                  </a:lnTo>
                  <a:lnTo>
                    <a:pt x="133" y="35"/>
                  </a:lnTo>
                  <a:lnTo>
                    <a:pt x="251" y="0"/>
                  </a:lnTo>
                  <a:lnTo>
                    <a:pt x="325" y="4"/>
                  </a:lnTo>
                  <a:lnTo>
                    <a:pt x="381" y="17"/>
                  </a:lnTo>
                  <a:lnTo>
                    <a:pt x="451" y="52"/>
                  </a:lnTo>
                  <a:lnTo>
                    <a:pt x="472" y="74"/>
                  </a:lnTo>
                  <a:lnTo>
                    <a:pt x="390" y="44"/>
                  </a:lnTo>
                  <a:lnTo>
                    <a:pt x="352" y="48"/>
                  </a:lnTo>
                  <a:lnTo>
                    <a:pt x="297" y="33"/>
                  </a:lnTo>
                  <a:lnTo>
                    <a:pt x="257" y="38"/>
                  </a:lnTo>
                  <a:lnTo>
                    <a:pt x="320" y="55"/>
                  </a:lnTo>
                  <a:lnTo>
                    <a:pt x="263" y="65"/>
                  </a:lnTo>
                  <a:lnTo>
                    <a:pt x="198" y="61"/>
                  </a:lnTo>
                  <a:lnTo>
                    <a:pt x="149" y="82"/>
                  </a:lnTo>
                  <a:lnTo>
                    <a:pt x="128" y="109"/>
                  </a:lnTo>
                  <a:lnTo>
                    <a:pt x="145" y="116"/>
                  </a:lnTo>
                  <a:lnTo>
                    <a:pt x="196" y="118"/>
                  </a:lnTo>
                  <a:lnTo>
                    <a:pt x="270" y="112"/>
                  </a:lnTo>
                  <a:lnTo>
                    <a:pt x="257" y="131"/>
                  </a:lnTo>
                  <a:lnTo>
                    <a:pt x="202" y="152"/>
                  </a:lnTo>
                  <a:lnTo>
                    <a:pt x="181" y="169"/>
                  </a:lnTo>
                  <a:lnTo>
                    <a:pt x="97" y="160"/>
                  </a:lnTo>
                  <a:lnTo>
                    <a:pt x="21" y="179"/>
                  </a:lnTo>
                  <a:lnTo>
                    <a:pt x="21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4" name="Freeform 124"/>
            <p:cNvSpPr>
              <a:spLocks/>
            </p:cNvSpPr>
            <p:nvPr/>
          </p:nvSpPr>
          <p:spPr bwMode="auto">
            <a:xfrm>
              <a:off x="3345" y="1117"/>
              <a:ext cx="136" cy="38"/>
            </a:xfrm>
            <a:custGeom>
              <a:avLst/>
              <a:gdLst>
                <a:gd name="T0" fmla="*/ 0 w 272"/>
                <a:gd name="T1" fmla="*/ 30 h 76"/>
                <a:gd name="T2" fmla="*/ 27 w 272"/>
                <a:gd name="T3" fmla="*/ 23 h 76"/>
                <a:gd name="T4" fmla="*/ 78 w 272"/>
                <a:gd name="T5" fmla="*/ 26 h 76"/>
                <a:gd name="T6" fmla="*/ 97 w 272"/>
                <a:gd name="T7" fmla="*/ 11 h 76"/>
                <a:gd name="T8" fmla="*/ 40 w 272"/>
                <a:gd name="T9" fmla="*/ 9 h 76"/>
                <a:gd name="T10" fmla="*/ 69 w 272"/>
                <a:gd name="T11" fmla="*/ 0 h 76"/>
                <a:gd name="T12" fmla="*/ 132 w 272"/>
                <a:gd name="T13" fmla="*/ 0 h 76"/>
                <a:gd name="T14" fmla="*/ 172 w 272"/>
                <a:gd name="T15" fmla="*/ 13 h 76"/>
                <a:gd name="T16" fmla="*/ 183 w 272"/>
                <a:gd name="T17" fmla="*/ 2 h 76"/>
                <a:gd name="T18" fmla="*/ 213 w 272"/>
                <a:gd name="T19" fmla="*/ 5 h 76"/>
                <a:gd name="T20" fmla="*/ 253 w 272"/>
                <a:gd name="T21" fmla="*/ 15 h 76"/>
                <a:gd name="T22" fmla="*/ 272 w 272"/>
                <a:gd name="T23" fmla="*/ 32 h 76"/>
                <a:gd name="T24" fmla="*/ 248 w 272"/>
                <a:gd name="T25" fmla="*/ 24 h 76"/>
                <a:gd name="T26" fmla="*/ 265 w 272"/>
                <a:gd name="T27" fmla="*/ 45 h 76"/>
                <a:gd name="T28" fmla="*/ 234 w 272"/>
                <a:gd name="T29" fmla="*/ 43 h 76"/>
                <a:gd name="T30" fmla="*/ 261 w 272"/>
                <a:gd name="T31" fmla="*/ 76 h 76"/>
                <a:gd name="T32" fmla="*/ 236 w 272"/>
                <a:gd name="T33" fmla="*/ 72 h 76"/>
                <a:gd name="T34" fmla="*/ 208 w 272"/>
                <a:gd name="T35" fmla="*/ 42 h 76"/>
                <a:gd name="T36" fmla="*/ 162 w 272"/>
                <a:gd name="T37" fmla="*/ 28 h 76"/>
                <a:gd name="T38" fmla="*/ 113 w 272"/>
                <a:gd name="T39" fmla="*/ 28 h 76"/>
                <a:gd name="T40" fmla="*/ 132 w 272"/>
                <a:gd name="T41" fmla="*/ 45 h 76"/>
                <a:gd name="T42" fmla="*/ 97 w 272"/>
                <a:gd name="T43" fmla="*/ 43 h 76"/>
                <a:gd name="T44" fmla="*/ 52 w 272"/>
                <a:gd name="T45" fmla="*/ 34 h 76"/>
                <a:gd name="T46" fmla="*/ 0 w 272"/>
                <a:gd name="T47" fmla="*/ 30 h 76"/>
                <a:gd name="T48" fmla="*/ 0 w 272"/>
                <a:gd name="T49" fmla="*/ 3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2" h="76">
                  <a:moveTo>
                    <a:pt x="0" y="30"/>
                  </a:moveTo>
                  <a:lnTo>
                    <a:pt x="27" y="23"/>
                  </a:lnTo>
                  <a:lnTo>
                    <a:pt x="78" y="26"/>
                  </a:lnTo>
                  <a:lnTo>
                    <a:pt x="97" y="11"/>
                  </a:lnTo>
                  <a:lnTo>
                    <a:pt x="40" y="9"/>
                  </a:lnTo>
                  <a:lnTo>
                    <a:pt x="69" y="0"/>
                  </a:lnTo>
                  <a:lnTo>
                    <a:pt x="132" y="0"/>
                  </a:lnTo>
                  <a:lnTo>
                    <a:pt x="172" y="13"/>
                  </a:lnTo>
                  <a:lnTo>
                    <a:pt x="183" y="2"/>
                  </a:lnTo>
                  <a:lnTo>
                    <a:pt x="213" y="5"/>
                  </a:lnTo>
                  <a:lnTo>
                    <a:pt x="253" y="15"/>
                  </a:lnTo>
                  <a:lnTo>
                    <a:pt x="272" y="32"/>
                  </a:lnTo>
                  <a:lnTo>
                    <a:pt x="248" y="24"/>
                  </a:lnTo>
                  <a:lnTo>
                    <a:pt x="265" y="45"/>
                  </a:lnTo>
                  <a:lnTo>
                    <a:pt x="234" y="43"/>
                  </a:lnTo>
                  <a:lnTo>
                    <a:pt x="261" y="76"/>
                  </a:lnTo>
                  <a:lnTo>
                    <a:pt x="236" y="72"/>
                  </a:lnTo>
                  <a:lnTo>
                    <a:pt x="208" y="42"/>
                  </a:lnTo>
                  <a:lnTo>
                    <a:pt x="162" y="28"/>
                  </a:lnTo>
                  <a:lnTo>
                    <a:pt x="113" y="28"/>
                  </a:lnTo>
                  <a:lnTo>
                    <a:pt x="132" y="45"/>
                  </a:lnTo>
                  <a:lnTo>
                    <a:pt x="97" y="43"/>
                  </a:lnTo>
                  <a:lnTo>
                    <a:pt x="52" y="34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5" name="Freeform 125"/>
            <p:cNvSpPr>
              <a:spLocks/>
            </p:cNvSpPr>
            <p:nvPr/>
          </p:nvSpPr>
          <p:spPr bwMode="auto">
            <a:xfrm>
              <a:off x="3327" y="1127"/>
              <a:ext cx="132" cy="69"/>
            </a:xfrm>
            <a:custGeom>
              <a:avLst/>
              <a:gdLst>
                <a:gd name="T0" fmla="*/ 0 w 265"/>
                <a:gd name="T1" fmla="*/ 106 h 139"/>
                <a:gd name="T2" fmla="*/ 25 w 265"/>
                <a:gd name="T3" fmla="*/ 68 h 139"/>
                <a:gd name="T4" fmla="*/ 63 w 265"/>
                <a:gd name="T5" fmla="*/ 51 h 139"/>
                <a:gd name="T6" fmla="*/ 120 w 265"/>
                <a:gd name="T7" fmla="*/ 45 h 139"/>
                <a:gd name="T8" fmla="*/ 90 w 265"/>
                <a:gd name="T9" fmla="*/ 32 h 139"/>
                <a:gd name="T10" fmla="*/ 147 w 265"/>
                <a:gd name="T11" fmla="*/ 36 h 139"/>
                <a:gd name="T12" fmla="*/ 179 w 265"/>
                <a:gd name="T13" fmla="*/ 36 h 139"/>
                <a:gd name="T14" fmla="*/ 215 w 265"/>
                <a:gd name="T15" fmla="*/ 38 h 139"/>
                <a:gd name="T16" fmla="*/ 179 w 265"/>
                <a:gd name="T17" fmla="*/ 0 h 139"/>
                <a:gd name="T18" fmla="*/ 219 w 265"/>
                <a:gd name="T19" fmla="*/ 9 h 139"/>
                <a:gd name="T20" fmla="*/ 223 w 265"/>
                <a:gd name="T21" fmla="*/ 26 h 139"/>
                <a:gd name="T22" fmla="*/ 265 w 265"/>
                <a:gd name="T23" fmla="*/ 61 h 139"/>
                <a:gd name="T24" fmla="*/ 194 w 265"/>
                <a:gd name="T25" fmla="*/ 59 h 139"/>
                <a:gd name="T26" fmla="*/ 124 w 265"/>
                <a:gd name="T27" fmla="*/ 61 h 139"/>
                <a:gd name="T28" fmla="*/ 84 w 265"/>
                <a:gd name="T29" fmla="*/ 76 h 139"/>
                <a:gd name="T30" fmla="*/ 135 w 265"/>
                <a:gd name="T31" fmla="*/ 93 h 139"/>
                <a:gd name="T32" fmla="*/ 168 w 265"/>
                <a:gd name="T33" fmla="*/ 125 h 139"/>
                <a:gd name="T34" fmla="*/ 135 w 265"/>
                <a:gd name="T35" fmla="*/ 114 h 139"/>
                <a:gd name="T36" fmla="*/ 80 w 265"/>
                <a:gd name="T37" fmla="*/ 106 h 139"/>
                <a:gd name="T38" fmla="*/ 40 w 265"/>
                <a:gd name="T39" fmla="*/ 137 h 139"/>
                <a:gd name="T40" fmla="*/ 17 w 265"/>
                <a:gd name="T41" fmla="*/ 139 h 139"/>
                <a:gd name="T42" fmla="*/ 52 w 265"/>
                <a:gd name="T43" fmla="*/ 91 h 139"/>
                <a:gd name="T44" fmla="*/ 84 w 265"/>
                <a:gd name="T45" fmla="*/ 64 h 139"/>
                <a:gd name="T46" fmla="*/ 36 w 265"/>
                <a:gd name="T47" fmla="*/ 81 h 139"/>
                <a:gd name="T48" fmla="*/ 0 w 265"/>
                <a:gd name="T49" fmla="*/ 106 h 139"/>
                <a:gd name="T50" fmla="*/ 0 w 265"/>
                <a:gd name="T51" fmla="*/ 10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5" h="139">
                  <a:moveTo>
                    <a:pt x="0" y="106"/>
                  </a:moveTo>
                  <a:lnTo>
                    <a:pt x="25" y="68"/>
                  </a:lnTo>
                  <a:lnTo>
                    <a:pt x="63" y="51"/>
                  </a:lnTo>
                  <a:lnTo>
                    <a:pt x="120" y="45"/>
                  </a:lnTo>
                  <a:lnTo>
                    <a:pt x="90" y="32"/>
                  </a:lnTo>
                  <a:lnTo>
                    <a:pt x="147" y="36"/>
                  </a:lnTo>
                  <a:lnTo>
                    <a:pt x="179" y="36"/>
                  </a:lnTo>
                  <a:lnTo>
                    <a:pt x="215" y="38"/>
                  </a:lnTo>
                  <a:lnTo>
                    <a:pt x="179" y="0"/>
                  </a:lnTo>
                  <a:lnTo>
                    <a:pt x="219" y="9"/>
                  </a:lnTo>
                  <a:lnTo>
                    <a:pt x="223" y="26"/>
                  </a:lnTo>
                  <a:lnTo>
                    <a:pt x="265" y="61"/>
                  </a:lnTo>
                  <a:lnTo>
                    <a:pt x="194" y="59"/>
                  </a:lnTo>
                  <a:lnTo>
                    <a:pt x="124" y="61"/>
                  </a:lnTo>
                  <a:lnTo>
                    <a:pt x="84" y="76"/>
                  </a:lnTo>
                  <a:lnTo>
                    <a:pt x="135" y="93"/>
                  </a:lnTo>
                  <a:lnTo>
                    <a:pt x="168" y="125"/>
                  </a:lnTo>
                  <a:lnTo>
                    <a:pt x="135" y="114"/>
                  </a:lnTo>
                  <a:lnTo>
                    <a:pt x="80" y="106"/>
                  </a:lnTo>
                  <a:lnTo>
                    <a:pt x="40" y="137"/>
                  </a:lnTo>
                  <a:lnTo>
                    <a:pt x="17" y="139"/>
                  </a:lnTo>
                  <a:lnTo>
                    <a:pt x="52" y="91"/>
                  </a:lnTo>
                  <a:lnTo>
                    <a:pt x="84" y="64"/>
                  </a:lnTo>
                  <a:lnTo>
                    <a:pt x="36" y="81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6" name="Freeform 126"/>
            <p:cNvSpPr>
              <a:spLocks/>
            </p:cNvSpPr>
            <p:nvPr/>
          </p:nvSpPr>
          <p:spPr bwMode="auto">
            <a:xfrm>
              <a:off x="3302" y="1119"/>
              <a:ext cx="73" cy="20"/>
            </a:xfrm>
            <a:custGeom>
              <a:avLst/>
              <a:gdLst>
                <a:gd name="T0" fmla="*/ 0 w 144"/>
                <a:gd name="T1" fmla="*/ 26 h 39"/>
                <a:gd name="T2" fmla="*/ 42 w 144"/>
                <a:gd name="T3" fmla="*/ 5 h 39"/>
                <a:gd name="T4" fmla="*/ 76 w 144"/>
                <a:gd name="T5" fmla="*/ 0 h 39"/>
                <a:gd name="T6" fmla="*/ 144 w 144"/>
                <a:gd name="T7" fmla="*/ 9 h 39"/>
                <a:gd name="T8" fmla="*/ 70 w 144"/>
                <a:gd name="T9" fmla="*/ 11 h 39"/>
                <a:gd name="T10" fmla="*/ 42 w 144"/>
                <a:gd name="T11" fmla="*/ 30 h 39"/>
                <a:gd name="T12" fmla="*/ 93 w 144"/>
                <a:gd name="T13" fmla="*/ 34 h 39"/>
                <a:gd name="T14" fmla="*/ 51 w 144"/>
                <a:gd name="T15" fmla="*/ 39 h 39"/>
                <a:gd name="T16" fmla="*/ 8 w 144"/>
                <a:gd name="T17" fmla="*/ 38 h 39"/>
                <a:gd name="T18" fmla="*/ 0 w 144"/>
                <a:gd name="T19" fmla="*/ 26 h 39"/>
                <a:gd name="T20" fmla="*/ 0 w 144"/>
                <a:gd name="T21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39">
                  <a:moveTo>
                    <a:pt x="0" y="26"/>
                  </a:moveTo>
                  <a:lnTo>
                    <a:pt x="42" y="5"/>
                  </a:lnTo>
                  <a:lnTo>
                    <a:pt x="76" y="0"/>
                  </a:lnTo>
                  <a:lnTo>
                    <a:pt x="144" y="9"/>
                  </a:lnTo>
                  <a:lnTo>
                    <a:pt x="70" y="11"/>
                  </a:lnTo>
                  <a:lnTo>
                    <a:pt x="42" y="30"/>
                  </a:lnTo>
                  <a:lnTo>
                    <a:pt x="93" y="34"/>
                  </a:lnTo>
                  <a:lnTo>
                    <a:pt x="51" y="39"/>
                  </a:lnTo>
                  <a:lnTo>
                    <a:pt x="8" y="3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7" name="Freeform 127"/>
            <p:cNvSpPr>
              <a:spLocks/>
            </p:cNvSpPr>
            <p:nvPr/>
          </p:nvSpPr>
          <p:spPr bwMode="auto">
            <a:xfrm>
              <a:off x="3380" y="1159"/>
              <a:ext cx="37" cy="10"/>
            </a:xfrm>
            <a:custGeom>
              <a:avLst/>
              <a:gdLst>
                <a:gd name="T0" fmla="*/ 0 w 72"/>
                <a:gd name="T1" fmla="*/ 8 h 19"/>
                <a:gd name="T2" fmla="*/ 34 w 72"/>
                <a:gd name="T3" fmla="*/ 0 h 19"/>
                <a:gd name="T4" fmla="*/ 72 w 72"/>
                <a:gd name="T5" fmla="*/ 0 h 19"/>
                <a:gd name="T6" fmla="*/ 32 w 72"/>
                <a:gd name="T7" fmla="*/ 19 h 19"/>
                <a:gd name="T8" fmla="*/ 0 w 72"/>
                <a:gd name="T9" fmla="*/ 8 h 19"/>
                <a:gd name="T10" fmla="*/ 0 w 72"/>
                <a:gd name="T1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9">
                  <a:moveTo>
                    <a:pt x="0" y="8"/>
                  </a:moveTo>
                  <a:lnTo>
                    <a:pt x="34" y="0"/>
                  </a:lnTo>
                  <a:lnTo>
                    <a:pt x="72" y="0"/>
                  </a:lnTo>
                  <a:lnTo>
                    <a:pt x="32" y="19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8" name="Freeform 128"/>
            <p:cNvSpPr>
              <a:spLocks/>
            </p:cNvSpPr>
            <p:nvPr/>
          </p:nvSpPr>
          <p:spPr bwMode="auto">
            <a:xfrm>
              <a:off x="3378" y="1185"/>
              <a:ext cx="24" cy="10"/>
            </a:xfrm>
            <a:custGeom>
              <a:avLst/>
              <a:gdLst>
                <a:gd name="T0" fmla="*/ 0 w 50"/>
                <a:gd name="T1" fmla="*/ 0 h 21"/>
                <a:gd name="T2" fmla="*/ 32 w 50"/>
                <a:gd name="T3" fmla="*/ 0 h 21"/>
                <a:gd name="T4" fmla="*/ 50 w 50"/>
                <a:gd name="T5" fmla="*/ 11 h 21"/>
                <a:gd name="T6" fmla="*/ 36 w 50"/>
                <a:gd name="T7" fmla="*/ 21 h 21"/>
                <a:gd name="T8" fmla="*/ 0 w 50"/>
                <a:gd name="T9" fmla="*/ 0 h 21"/>
                <a:gd name="T10" fmla="*/ 0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0" y="0"/>
                  </a:moveTo>
                  <a:lnTo>
                    <a:pt x="32" y="0"/>
                  </a:lnTo>
                  <a:lnTo>
                    <a:pt x="50" y="11"/>
                  </a:lnTo>
                  <a:lnTo>
                    <a:pt x="36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9" name="Freeform 129"/>
            <p:cNvSpPr>
              <a:spLocks/>
            </p:cNvSpPr>
            <p:nvPr/>
          </p:nvSpPr>
          <p:spPr bwMode="auto">
            <a:xfrm>
              <a:off x="3329" y="1172"/>
              <a:ext cx="18" cy="18"/>
            </a:xfrm>
            <a:custGeom>
              <a:avLst/>
              <a:gdLst>
                <a:gd name="T0" fmla="*/ 0 w 36"/>
                <a:gd name="T1" fmla="*/ 25 h 36"/>
                <a:gd name="T2" fmla="*/ 36 w 36"/>
                <a:gd name="T3" fmla="*/ 0 h 36"/>
                <a:gd name="T4" fmla="*/ 10 w 36"/>
                <a:gd name="T5" fmla="*/ 36 h 36"/>
                <a:gd name="T6" fmla="*/ 0 w 36"/>
                <a:gd name="T7" fmla="*/ 25 h 36"/>
                <a:gd name="T8" fmla="*/ 0 w 36"/>
                <a:gd name="T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0" y="25"/>
                  </a:moveTo>
                  <a:lnTo>
                    <a:pt x="36" y="0"/>
                  </a:lnTo>
                  <a:lnTo>
                    <a:pt x="10" y="36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0" name="Freeform 130"/>
            <p:cNvSpPr>
              <a:spLocks/>
            </p:cNvSpPr>
            <p:nvPr/>
          </p:nvSpPr>
          <p:spPr bwMode="auto">
            <a:xfrm>
              <a:off x="3394" y="1108"/>
              <a:ext cx="61" cy="12"/>
            </a:xfrm>
            <a:custGeom>
              <a:avLst/>
              <a:gdLst>
                <a:gd name="T0" fmla="*/ 0 w 124"/>
                <a:gd name="T1" fmla="*/ 9 h 24"/>
                <a:gd name="T2" fmla="*/ 48 w 124"/>
                <a:gd name="T3" fmla="*/ 17 h 24"/>
                <a:gd name="T4" fmla="*/ 69 w 124"/>
                <a:gd name="T5" fmla="*/ 24 h 24"/>
                <a:gd name="T6" fmla="*/ 82 w 124"/>
                <a:gd name="T7" fmla="*/ 11 h 24"/>
                <a:gd name="T8" fmla="*/ 124 w 124"/>
                <a:gd name="T9" fmla="*/ 24 h 24"/>
                <a:gd name="T10" fmla="*/ 69 w 124"/>
                <a:gd name="T11" fmla="*/ 0 h 24"/>
                <a:gd name="T12" fmla="*/ 56 w 124"/>
                <a:gd name="T13" fmla="*/ 4 h 24"/>
                <a:gd name="T14" fmla="*/ 0 w 124"/>
                <a:gd name="T15" fmla="*/ 9 h 24"/>
                <a:gd name="T16" fmla="*/ 0 w 124"/>
                <a:gd name="T1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4">
                  <a:moveTo>
                    <a:pt x="0" y="9"/>
                  </a:moveTo>
                  <a:lnTo>
                    <a:pt x="48" y="17"/>
                  </a:lnTo>
                  <a:lnTo>
                    <a:pt x="69" y="24"/>
                  </a:lnTo>
                  <a:lnTo>
                    <a:pt x="82" y="11"/>
                  </a:lnTo>
                  <a:lnTo>
                    <a:pt x="124" y="24"/>
                  </a:lnTo>
                  <a:lnTo>
                    <a:pt x="69" y="0"/>
                  </a:lnTo>
                  <a:lnTo>
                    <a:pt x="56" y="4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1" name="Freeform 131"/>
            <p:cNvSpPr>
              <a:spLocks/>
            </p:cNvSpPr>
            <p:nvPr/>
          </p:nvSpPr>
          <p:spPr bwMode="auto">
            <a:xfrm>
              <a:off x="3398" y="1134"/>
              <a:ext cx="29" cy="11"/>
            </a:xfrm>
            <a:custGeom>
              <a:avLst/>
              <a:gdLst>
                <a:gd name="T0" fmla="*/ 0 w 57"/>
                <a:gd name="T1" fmla="*/ 17 h 21"/>
                <a:gd name="T2" fmla="*/ 57 w 57"/>
                <a:gd name="T3" fmla="*/ 21 h 21"/>
                <a:gd name="T4" fmla="*/ 42 w 57"/>
                <a:gd name="T5" fmla="*/ 0 h 21"/>
                <a:gd name="T6" fmla="*/ 21 w 57"/>
                <a:gd name="T7" fmla="*/ 0 h 21"/>
                <a:gd name="T8" fmla="*/ 38 w 57"/>
                <a:gd name="T9" fmla="*/ 11 h 21"/>
                <a:gd name="T10" fmla="*/ 0 w 57"/>
                <a:gd name="T11" fmla="*/ 17 h 21"/>
                <a:gd name="T12" fmla="*/ 0 w 57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1">
                  <a:moveTo>
                    <a:pt x="0" y="17"/>
                  </a:moveTo>
                  <a:lnTo>
                    <a:pt x="57" y="2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38" y="11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2" name="Freeform 132"/>
            <p:cNvSpPr>
              <a:spLocks/>
            </p:cNvSpPr>
            <p:nvPr/>
          </p:nvSpPr>
          <p:spPr bwMode="auto">
            <a:xfrm>
              <a:off x="2076" y="2083"/>
              <a:ext cx="91" cy="75"/>
            </a:xfrm>
            <a:custGeom>
              <a:avLst/>
              <a:gdLst>
                <a:gd name="T0" fmla="*/ 0 w 180"/>
                <a:gd name="T1" fmla="*/ 101 h 150"/>
                <a:gd name="T2" fmla="*/ 2 w 180"/>
                <a:gd name="T3" fmla="*/ 65 h 150"/>
                <a:gd name="T4" fmla="*/ 43 w 180"/>
                <a:gd name="T5" fmla="*/ 19 h 150"/>
                <a:gd name="T6" fmla="*/ 110 w 180"/>
                <a:gd name="T7" fmla="*/ 0 h 150"/>
                <a:gd name="T8" fmla="*/ 144 w 180"/>
                <a:gd name="T9" fmla="*/ 6 h 150"/>
                <a:gd name="T10" fmla="*/ 180 w 180"/>
                <a:gd name="T11" fmla="*/ 150 h 150"/>
                <a:gd name="T12" fmla="*/ 144 w 180"/>
                <a:gd name="T13" fmla="*/ 141 h 150"/>
                <a:gd name="T14" fmla="*/ 119 w 180"/>
                <a:gd name="T15" fmla="*/ 51 h 150"/>
                <a:gd name="T16" fmla="*/ 108 w 180"/>
                <a:gd name="T17" fmla="*/ 129 h 150"/>
                <a:gd name="T18" fmla="*/ 68 w 180"/>
                <a:gd name="T19" fmla="*/ 114 h 150"/>
                <a:gd name="T20" fmla="*/ 61 w 180"/>
                <a:gd name="T21" fmla="*/ 65 h 150"/>
                <a:gd name="T22" fmla="*/ 40 w 180"/>
                <a:gd name="T23" fmla="*/ 116 h 150"/>
                <a:gd name="T24" fmla="*/ 0 w 180"/>
                <a:gd name="T25" fmla="*/ 101 h 150"/>
                <a:gd name="T26" fmla="*/ 0 w 180"/>
                <a:gd name="T27" fmla="*/ 10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150">
                  <a:moveTo>
                    <a:pt x="0" y="101"/>
                  </a:moveTo>
                  <a:lnTo>
                    <a:pt x="2" y="65"/>
                  </a:lnTo>
                  <a:lnTo>
                    <a:pt x="43" y="19"/>
                  </a:lnTo>
                  <a:lnTo>
                    <a:pt x="110" y="0"/>
                  </a:lnTo>
                  <a:lnTo>
                    <a:pt x="144" y="6"/>
                  </a:lnTo>
                  <a:lnTo>
                    <a:pt x="180" y="150"/>
                  </a:lnTo>
                  <a:lnTo>
                    <a:pt x="144" y="141"/>
                  </a:lnTo>
                  <a:lnTo>
                    <a:pt x="119" y="51"/>
                  </a:lnTo>
                  <a:lnTo>
                    <a:pt x="108" y="129"/>
                  </a:lnTo>
                  <a:lnTo>
                    <a:pt x="68" y="114"/>
                  </a:lnTo>
                  <a:lnTo>
                    <a:pt x="61" y="65"/>
                  </a:lnTo>
                  <a:lnTo>
                    <a:pt x="40" y="116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3" name="Freeform 133"/>
            <p:cNvSpPr>
              <a:spLocks/>
            </p:cNvSpPr>
            <p:nvPr/>
          </p:nvSpPr>
          <p:spPr bwMode="auto">
            <a:xfrm>
              <a:off x="2214" y="2081"/>
              <a:ext cx="54" cy="80"/>
            </a:xfrm>
            <a:custGeom>
              <a:avLst/>
              <a:gdLst>
                <a:gd name="T0" fmla="*/ 0 w 109"/>
                <a:gd name="T1" fmla="*/ 10 h 160"/>
                <a:gd name="T2" fmla="*/ 55 w 109"/>
                <a:gd name="T3" fmla="*/ 0 h 160"/>
                <a:gd name="T4" fmla="*/ 94 w 109"/>
                <a:gd name="T5" fmla="*/ 32 h 160"/>
                <a:gd name="T6" fmla="*/ 107 w 109"/>
                <a:gd name="T7" fmla="*/ 86 h 160"/>
                <a:gd name="T8" fmla="*/ 109 w 109"/>
                <a:gd name="T9" fmla="*/ 139 h 160"/>
                <a:gd name="T10" fmla="*/ 94 w 109"/>
                <a:gd name="T11" fmla="*/ 160 h 160"/>
                <a:gd name="T12" fmla="*/ 82 w 109"/>
                <a:gd name="T13" fmla="*/ 69 h 160"/>
                <a:gd name="T14" fmla="*/ 50 w 109"/>
                <a:gd name="T15" fmla="*/ 32 h 160"/>
                <a:gd name="T16" fmla="*/ 21 w 109"/>
                <a:gd name="T17" fmla="*/ 53 h 160"/>
                <a:gd name="T18" fmla="*/ 6 w 109"/>
                <a:gd name="T19" fmla="*/ 90 h 160"/>
                <a:gd name="T20" fmla="*/ 0 w 109"/>
                <a:gd name="T21" fmla="*/ 10 h 160"/>
                <a:gd name="T22" fmla="*/ 0 w 109"/>
                <a:gd name="T23" fmla="*/ 1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60">
                  <a:moveTo>
                    <a:pt x="0" y="10"/>
                  </a:moveTo>
                  <a:lnTo>
                    <a:pt x="55" y="0"/>
                  </a:lnTo>
                  <a:lnTo>
                    <a:pt x="94" y="32"/>
                  </a:lnTo>
                  <a:lnTo>
                    <a:pt x="107" y="86"/>
                  </a:lnTo>
                  <a:lnTo>
                    <a:pt x="109" y="139"/>
                  </a:lnTo>
                  <a:lnTo>
                    <a:pt x="94" y="160"/>
                  </a:lnTo>
                  <a:lnTo>
                    <a:pt x="82" y="69"/>
                  </a:lnTo>
                  <a:lnTo>
                    <a:pt x="50" y="32"/>
                  </a:lnTo>
                  <a:lnTo>
                    <a:pt x="21" y="53"/>
                  </a:lnTo>
                  <a:lnTo>
                    <a:pt x="6" y="9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4" name="Freeform 134"/>
            <p:cNvSpPr>
              <a:spLocks/>
            </p:cNvSpPr>
            <p:nvPr/>
          </p:nvSpPr>
          <p:spPr bwMode="auto">
            <a:xfrm>
              <a:off x="2187" y="3151"/>
              <a:ext cx="188" cy="43"/>
            </a:xfrm>
            <a:custGeom>
              <a:avLst/>
              <a:gdLst>
                <a:gd name="T0" fmla="*/ 0 w 377"/>
                <a:gd name="T1" fmla="*/ 72 h 85"/>
                <a:gd name="T2" fmla="*/ 23 w 377"/>
                <a:gd name="T3" fmla="*/ 43 h 85"/>
                <a:gd name="T4" fmla="*/ 141 w 377"/>
                <a:gd name="T5" fmla="*/ 49 h 85"/>
                <a:gd name="T6" fmla="*/ 219 w 377"/>
                <a:gd name="T7" fmla="*/ 34 h 85"/>
                <a:gd name="T8" fmla="*/ 215 w 377"/>
                <a:gd name="T9" fmla="*/ 13 h 85"/>
                <a:gd name="T10" fmla="*/ 264 w 377"/>
                <a:gd name="T11" fmla="*/ 20 h 85"/>
                <a:gd name="T12" fmla="*/ 321 w 377"/>
                <a:gd name="T13" fmla="*/ 13 h 85"/>
                <a:gd name="T14" fmla="*/ 377 w 377"/>
                <a:gd name="T15" fmla="*/ 0 h 85"/>
                <a:gd name="T16" fmla="*/ 361 w 377"/>
                <a:gd name="T17" fmla="*/ 26 h 85"/>
                <a:gd name="T18" fmla="*/ 283 w 377"/>
                <a:gd name="T19" fmla="*/ 64 h 85"/>
                <a:gd name="T20" fmla="*/ 156 w 377"/>
                <a:gd name="T21" fmla="*/ 83 h 85"/>
                <a:gd name="T22" fmla="*/ 53 w 377"/>
                <a:gd name="T23" fmla="*/ 85 h 85"/>
                <a:gd name="T24" fmla="*/ 0 w 377"/>
                <a:gd name="T25" fmla="*/ 72 h 85"/>
                <a:gd name="T26" fmla="*/ 0 w 377"/>
                <a:gd name="T2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7" h="85">
                  <a:moveTo>
                    <a:pt x="0" y="72"/>
                  </a:moveTo>
                  <a:lnTo>
                    <a:pt x="23" y="43"/>
                  </a:lnTo>
                  <a:lnTo>
                    <a:pt x="141" y="49"/>
                  </a:lnTo>
                  <a:lnTo>
                    <a:pt x="219" y="34"/>
                  </a:lnTo>
                  <a:lnTo>
                    <a:pt x="215" y="13"/>
                  </a:lnTo>
                  <a:lnTo>
                    <a:pt x="264" y="20"/>
                  </a:lnTo>
                  <a:lnTo>
                    <a:pt x="321" y="13"/>
                  </a:lnTo>
                  <a:lnTo>
                    <a:pt x="377" y="0"/>
                  </a:lnTo>
                  <a:lnTo>
                    <a:pt x="361" y="26"/>
                  </a:lnTo>
                  <a:lnTo>
                    <a:pt x="283" y="64"/>
                  </a:lnTo>
                  <a:lnTo>
                    <a:pt x="156" y="83"/>
                  </a:lnTo>
                  <a:lnTo>
                    <a:pt x="53" y="85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5" name="Freeform 135"/>
            <p:cNvSpPr>
              <a:spLocks/>
            </p:cNvSpPr>
            <p:nvPr/>
          </p:nvSpPr>
          <p:spPr bwMode="auto">
            <a:xfrm>
              <a:off x="2356" y="3107"/>
              <a:ext cx="27" cy="24"/>
            </a:xfrm>
            <a:custGeom>
              <a:avLst/>
              <a:gdLst>
                <a:gd name="T0" fmla="*/ 22 w 55"/>
                <a:gd name="T1" fmla="*/ 0 h 50"/>
                <a:gd name="T2" fmla="*/ 0 w 55"/>
                <a:gd name="T3" fmla="*/ 38 h 50"/>
                <a:gd name="T4" fmla="*/ 32 w 55"/>
                <a:gd name="T5" fmla="*/ 50 h 50"/>
                <a:gd name="T6" fmla="*/ 55 w 55"/>
                <a:gd name="T7" fmla="*/ 4 h 50"/>
                <a:gd name="T8" fmla="*/ 22 w 55"/>
                <a:gd name="T9" fmla="*/ 0 h 50"/>
                <a:gd name="T10" fmla="*/ 22 w 55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0">
                  <a:moveTo>
                    <a:pt x="22" y="0"/>
                  </a:moveTo>
                  <a:lnTo>
                    <a:pt x="0" y="38"/>
                  </a:lnTo>
                  <a:lnTo>
                    <a:pt x="32" y="50"/>
                  </a:lnTo>
                  <a:lnTo>
                    <a:pt x="55" y="4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6" name="Freeform 136"/>
            <p:cNvSpPr>
              <a:spLocks/>
            </p:cNvSpPr>
            <p:nvPr/>
          </p:nvSpPr>
          <p:spPr bwMode="auto">
            <a:xfrm>
              <a:off x="2403" y="3026"/>
              <a:ext cx="121" cy="63"/>
            </a:xfrm>
            <a:custGeom>
              <a:avLst/>
              <a:gdLst>
                <a:gd name="T0" fmla="*/ 0 w 241"/>
                <a:gd name="T1" fmla="*/ 127 h 127"/>
                <a:gd name="T2" fmla="*/ 100 w 241"/>
                <a:gd name="T3" fmla="*/ 85 h 127"/>
                <a:gd name="T4" fmla="*/ 186 w 241"/>
                <a:gd name="T5" fmla="*/ 49 h 127"/>
                <a:gd name="T6" fmla="*/ 235 w 241"/>
                <a:gd name="T7" fmla="*/ 0 h 127"/>
                <a:gd name="T8" fmla="*/ 241 w 241"/>
                <a:gd name="T9" fmla="*/ 19 h 127"/>
                <a:gd name="T10" fmla="*/ 182 w 241"/>
                <a:gd name="T11" fmla="*/ 72 h 127"/>
                <a:gd name="T12" fmla="*/ 74 w 241"/>
                <a:gd name="T13" fmla="*/ 112 h 127"/>
                <a:gd name="T14" fmla="*/ 0 w 241"/>
                <a:gd name="T15" fmla="*/ 127 h 127"/>
                <a:gd name="T16" fmla="*/ 0 w 241"/>
                <a:gd name="T1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27">
                  <a:moveTo>
                    <a:pt x="0" y="127"/>
                  </a:moveTo>
                  <a:lnTo>
                    <a:pt x="100" y="85"/>
                  </a:lnTo>
                  <a:lnTo>
                    <a:pt x="186" y="49"/>
                  </a:lnTo>
                  <a:lnTo>
                    <a:pt x="235" y="0"/>
                  </a:lnTo>
                  <a:lnTo>
                    <a:pt x="241" y="19"/>
                  </a:lnTo>
                  <a:lnTo>
                    <a:pt x="182" y="72"/>
                  </a:lnTo>
                  <a:lnTo>
                    <a:pt x="74" y="112"/>
                  </a:lnTo>
                  <a:lnTo>
                    <a:pt x="0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7" name="Freeform 137"/>
            <p:cNvSpPr>
              <a:spLocks/>
            </p:cNvSpPr>
            <p:nvPr/>
          </p:nvSpPr>
          <p:spPr bwMode="auto">
            <a:xfrm>
              <a:off x="3282" y="1183"/>
              <a:ext cx="57" cy="84"/>
            </a:xfrm>
            <a:custGeom>
              <a:avLst/>
              <a:gdLst>
                <a:gd name="T0" fmla="*/ 65 w 114"/>
                <a:gd name="T1" fmla="*/ 0 h 167"/>
                <a:gd name="T2" fmla="*/ 27 w 114"/>
                <a:gd name="T3" fmla="*/ 25 h 167"/>
                <a:gd name="T4" fmla="*/ 6 w 114"/>
                <a:gd name="T5" fmla="*/ 63 h 167"/>
                <a:gd name="T6" fmla="*/ 0 w 114"/>
                <a:gd name="T7" fmla="*/ 106 h 167"/>
                <a:gd name="T8" fmla="*/ 15 w 114"/>
                <a:gd name="T9" fmla="*/ 137 h 167"/>
                <a:gd name="T10" fmla="*/ 4 w 114"/>
                <a:gd name="T11" fmla="*/ 161 h 167"/>
                <a:gd name="T12" fmla="*/ 51 w 114"/>
                <a:gd name="T13" fmla="*/ 167 h 167"/>
                <a:gd name="T14" fmla="*/ 84 w 114"/>
                <a:gd name="T15" fmla="*/ 154 h 167"/>
                <a:gd name="T16" fmla="*/ 78 w 114"/>
                <a:gd name="T17" fmla="*/ 103 h 167"/>
                <a:gd name="T18" fmla="*/ 114 w 114"/>
                <a:gd name="T19" fmla="*/ 49 h 167"/>
                <a:gd name="T20" fmla="*/ 89 w 114"/>
                <a:gd name="T21" fmla="*/ 27 h 167"/>
                <a:gd name="T22" fmla="*/ 65 w 114"/>
                <a:gd name="T23" fmla="*/ 0 h 167"/>
                <a:gd name="T24" fmla="*/ 65 w 114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67">
                  <a:moveTo>
                    <a:pt x="65" y="0"/>
                  </a:moveTo>
                  <a:lnTo>
                    <a:pt x="27" y="25"/>
                  </a:lnTo>
                  <a:lnTo>
                    <a:pt x="6" y="63"/>
                  </a:lnTo>
                  <a:lnTo>
                    <a:pt x="0" y="106"/>
                  </a:lnTo>
                  <a:lnTo>
                    <a:pt x="15" y="137"/>
                  </a:lnTo>
                  <a:lnTo>
                    <a:pt x="4" y="161"/>
                  </a:lnTo>
                  <a:lnTo>
                    <a:pt x="51" y="167"/>
                  </a:lnTo>
                  <a:lnTo>
                    <a:pt x="84" y="154"/>
                  </a:lnTo>
                  <a:lnTo>
                    <a:pt x="78" y="103"/>
                  </a:lnTo>
                  <a:lnTo>
                    <a:pt x="114" y="49"/>
                  </a:lnTo>
                  <a:lnTo>
                    <a:pt x="89" y="2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8" name="Freeform 138"/>
            <p:cNvSpPr>
              <a:spLocks/>
            </p:cNvSpPr>
            <p:nvPr/>
          </p:nvSpPr>
          <p:spPr bwMode="auto">
            <a:xfrm>
              <a:off x="3311" y="1293"/>
              <a:ext cx="87" cy="126"/>
            </a:xfrm>
            <a:custGeom>
              <a:avLst/>
              <a:gdLst>
                <a:gd name="T0" fmla="*/ 0 w 175"/>
                <a:gd name="T1" fmla="*/ 97 h 251"/>
                <a:gd name="T2" fmla="*/ 40 w 175"/>
                <a:gd name="T3" fmla="*/ 75 h 251"/>
                <a:gd name="T4" fmla="*/ 55 w 175"/>
                <a:gd name="T5" fmla="*/ 44 h 251"/>
                <a:gd name="T6" fmla="*/ 127 w 175"/>
                <a:gd name="T7" fmla="*/ 0 h 251"/>
                <a:gd name="T8" fmla="*/ 171 w 175"/>
                <a:gd name="T9" fmla="*/ 0 h 251"/>
                <a:gd name="T10" fmla="*/ 146 w 175"/>
                <a:gd name="T11" fmla="*/ 61 h 251"/>
                <a:gd name="T12" fmla="*/ 150 w 175"/>
                <a:gd name="T13" fmla="*/ 152 h 251"/>
                <a:gd name="T14" fmla="*/ 175 w 175"/>
                <a:gd name="T15" fmla="*/ 183 h 251"/>
                <a:gd name="T16" fmla="*/ 135 w 175"/>
                <a:gd name="T17" fmla="*/ 223 h 251"/>
                <a:gd name="T18" fmla="*/ 89 w 175"/>
                <a:gd name="T19" fmla="*/ 251 h 251"/>
                <a:gd name="T20" fmla="*/ 51 w 175"/>
                <a:gd name="T21" fmla="*/ 246 h 251"/>
                <a:gd name="T22" fmla="*/ 82 w 175"/>
                <a:gd name="T23" fmla="*/ 183 h 251"/>
                <a:gd name="T24" fmla="*/ 68 w 175"/>
                <a:gd name="T25" fmla="*/ 116 h 251"/>
                <a:gd name="T26" fmla="*/ 32 w 175"/>
                <a:gd name="T27" fmla="*/ 114 h 251"/>
                <a:gd name="T28" fmla="*/ 0 w 175"/>
                <a:gd name="T29" fmla="*/ 97 h 251"/>
                <a:gd name="T30" fmla="*/ 0 w 175"/>
                <a:gd name="T31" fmla="*/ 9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5" h="251">
                  <a:moveTo>
                    <a:pt x="0" y="97"/>
                  </a:moveTo>
                  <a:lnTo>
                    <a:pt x="40" y="75"/>
                  </a:lnTo>
                  <a:lnTo>
                    <a:pt x="55" y="44"/>
                  </a:lnTo>
                  <a:lnTo>
                    <a:pt x="127" y="0"/>
                  </a:lnTo>
                  <a:lnTo>
                    <a:pt x="171" y="0"/>
                  </a:lnTo>
                  <a:lnTo>
                    <a:pt x="146" y="61"/>
                  </a:lnTo>
                  <a:lnTo>
                    <a:pt x="150" y="152"/>
                  </a:lnTo>
                  <a:lnTo>
                    <a:pt x="175" y="183"/>
                  </a:lnTo>
                  <a:lnTo>
                    <a:pt x="135" y="223"/>
                  </a:lnTo>
                  <a:lnTo>
                    <a:pt x="89" y="251"/>
                  </a:lnTo>
                  <a:lnTo>
                    <a:pt x="51" y="246"/>
                  </a:lnTo>
                  <a:lnTo>
                    <a:pt x="82" y="183"/>
                  </a:lnTo>
                  <a:lnTo>
                    <a:pt x="68" y="116"/>
                  </a:lnTo>
                  <a:lnTo>
                    <a:pt x="32" y="114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9" name="Freeform 139"/>
            <p:cNvSpPr>
              <a:spLocks/>
            </p:cNvSpPr>
            <p:nvPr/>
          </p:nvSpPr>
          <p:spPr bwMode="auto">
            <a:xfrm>
              <a:off x="3278" y="1359"/>
              <a:ext cx="25" cy="17"/>
            </a:xfrm>
            <a:custGeom>
              <a:avLst/>
              <a:gdLst>
                <a:gd name="T0" fmla="*/ 23 w 52"/>
                <a:gd name="T1" fmla="*/ 0 h 34"/>
                <a:gd name="T2" fmla="*/ 0 w 52"/>
                <a:gd name="T3" fmla="*/ 20 h 34"/>
                <a:gd name="T4" fmla="*/ 16 w 52"/>
                <a:gd name="T5" fmla="*/ 34 h 34"/>
                <a:gd name="T6" fmla="*/ 39 w 52"/>
                <a:gd name="T7" fmla="*/ 34 h 34"/>
                <a:gd name="T8" fmla="*/ 52 w 52"/>
                <a:gd name="T9" fmla="*/ 20 h 34"/>
                <a:gd name="T10" fmla="*/ 23 w 52"/>
                <a:gd name="T11" fmla="*/ 0 h 34"/>
                <a:gd name="T12" fmla="*/ 23 w 5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4">
                  <a:moveTo>
                    <a:pt x="23" y="0"/>
                  </a:moveTo>
                  <a:lnTo>
                    <a:pt x="0" y="20"/>
                  </a:lnTo>
                  <a:lnTo>
                    <a:pt x="16" y="34"/>
                  </a:lnTo>
                  <a:lnTo>
                    <a:pt x="39" y="34"/>
                  </a:lnTo>
                  <a:lnTo>
                    <a:pt x="52" y="2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0" name="Freeform 140"/>
            <p:cNvSpPr>
              <a:spLocks/>
            </p:cNvSpPr>
            <p:nvPr/>
          </p:nvSpPr>
          <p:spPr bwMode="auto">
            <a:xfrm>
              <a:off x="3288" y="1418"/>
              <a:ext cx="30" cy="25"/>
            </a:xfrm>
            <a:custGeom>
              <a:avLst/>
              <a:gdLst>
                <a:gd name="T0" fmla="*/ 0 w 59"/>
                <a:gd name="T1" fmla="*/ 21 h 52"/>
                <a:gd name="T2" fmla="*/ 19 w 59"/>
                <a:gd name="T3" fmla="*/ 4 h 52"/>
                <a:gd name="T4" fmla="*/ 40 w 59"/>
                <a:gd name="T5" fmla="*/ 0 h 52"/>
                <a:gd name="T6" fmla="*/ 59 w 59"/>
                <a:gd name="T7" fmla="*/ 21 h 52"/>
                <a:gd name="T8" fmla="*/ 35 w 59"/>
                <a:gd name="T9" fmla="*/ 48 h 52"/>
                <a:gd name="T10" fmla="*/ 8 w 59"/>
                <a:gd name="T11" fmla="*/ 52 h 52"/>
                <a:gd name="T12" fmla="*/ 0 w 59"/>
                <a:gd name="T13" fmla="*/ 21 h 52"/>
                <a:gd name="T14" fmla="*/ 0 w 59"/>
                <a:gd name="T15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52">
                  <a:moveTo>
                    <a:pt x="0" y="21"/>
                  </a:moveTo>
                  <a:lnTo>
                    <a:pt x="19" y="4"/>
                  </a:lnTo>
                  <a:lnTo>
                    <a:pt x="40" y="0"/>
                  </a:lnTo>
                  <a:lnTo>
                    <a:pt x="59" y="21"/>
                  </a:lnTo>
                  <a:lnTo>
                    <a:pt x="35" y="48"/>
                  </a:lnTo>
                  <a:lnTo>
                    <a:pt x="8" y="52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1" name="Freeform 141"/>
            <p:cNvSpPr>
              <a:spLocks/>
            </p:cNvSpPr>
            <p:nvPr/>
          </p:nvSpPr>
          <p:spPr bwMode="auto">
            <a:xfrm>
              <a:off x="3328" y="1271"/>
              <a:ext cx="52" cy="51"/>
            </a:xfrm>
            <a:custGeom>
              <a:avLst/>
              <a:gdLst>
                <a:gd name="T0" fmla="*/ 2 w 105"/>
                <a:gd name="T1" fmla="*/ 22 h 100"/>
                <a:gd name="T2" fmla="*/ 105 w 105"/>
                <a:gd name="T3" fmla="*/ 0 h 100"/>
                <a:gd name="T4" fmla="*/ 23 w 105"/>
                <a:gd name="T5" fmla="*/ 45 h 100"/>
                <a:gd name="T6" fmla="*/ 0 w 105"/>
                <a:gd name="T7" fmla="*/ 100 h 100"/>
                <a:gd name="T8" fmla="*/ 2 w 105"/>
                <a:gd name="T9" fmla="*/ 22 h 100"/>
                <a:gd name="T10" fmla="*/ 2 w 105"/>
                <a:gd name="T11" fmla="*/ 2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00">
                  <a:moveTo>
                    <a:pt x="2" y="22"/>
                  </a:moveTo>
                  <a:lnTo>
                    <a:pt x="105" y="0"/>
                  </a:lnTo>
                  <a:lnTo>
                    <a:pt x="23" y="45"/>
                  </a:lnTo>
                  <a:lnTo>
                    <a:pt x="0" y="10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2" name="Freeform 142"/>
            <p:cNvSpPr>
              <a:spLocks/>
            </p:cNvSpPr>
            <p:nvPr/>
          </p:nvSpPr>
          <p:spPr bwMode="auto">
            <a:xfrm>
              <a:off x="3295" y="1264"/>
              <a:ext cx="104" cy="70"/>
            </a:xfrm>
            <a:custGeom>
              <a:avLst/>
              <a:gdLst>
                <a:gd name="T0" fmla="*/ 0 w 209"/>
                <a:gd name="T1" fmla="*/ 135 h 141"/>
                <a:gd name="T2" fmla="*/ 30 w 209"/>
                <a:gd name="T3" fmla="*/ 132 h 141"/>
                <a:gd name="T4" fmla="*/ 59 w 209"/>
                <a:gd name="T5" fmla="*/ 113 h 141"/>
                <a:gd name="T6" fmla="*/ 64 w 209"/>
                <a:gd name="T7" fmla="*/ 48 h 141"/>
                <a:gd name="T8" fmla="*/ 53 w 209"/>
                <a:gd name="T9" fmla="*/ 42 h 141"/>
                <a:gd name="T10" fmla="*/ 61 w 209"/>
                <a:gd name="T11" fmla="*/ 29 h 141"/>
                <a:gd name="T12" fmla="*/ 89 w 209"/>
                <a:gd name="T13" fmla="*/ 23 h 141"/>
                <a:gd name="T14" fmla="*/ 209 w 209"/>
                <a:gd name="T15" fmla="*/ 0 h 141"/>
                <a:gd name="T16" fmla="*/ 203 w 209"/>
                <a:gd name="T17" fmla="*/ 10 h 141"/>
                <a:gd name="T18" fmla="*/ 76 w 209"/>
                <a:gd name="T19" fmla="*/ 50 h 141"/>
                <a:gd name="T20" fmla="*/ 72 w 209"/>
                <a:gd name="T21" fmla="*/ 90 h 141"/>
                <a:gd name="T22" fmla="*/ 70 w 209"/>
                <a:gd name="T23" fmla="*/ 120 h 141"/>
                <a:gd name="T24" fmla="*/ 36 w 209"/>
                <a:gd name="T25" fmla="*/ 141 h 141"/>
                <a:gd name="T26" fmla="*/ 0 w 209"/>
                <a:gd name="T27" fmla="*/ 135 h 141"/>
                <a:gd name="T28" fmla="*/ 0 w 209"/>
                <a:gd name="T29" fmla="*/ 13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141">
                  <a:moveTo>
                    <a:pt x="0" y="135"/>
                  </a:moveTo>
                  <a:lnTo>
                    <a:pt x="30" y="132"/>
                  </a:lnTo>
                  <a:lnTo>
                    <a:pt x="59" y="113"/>
                  </a:lnTo>
                  <a:lnTo>
                    <a:pt x="64" y="48"/>
                  </a:lnTo>
                  <a:lnTo>
                    <a:pt x="53" y="42"/>
                  </a:lnTo>
                  <a:lnTo>
                    <a:pt x="61" y="29"/>
                  </a:lnTo>
                  <a:lnTo>
                    <a:pt x="89" y="23"/>
                  </a:lnTo>
                  <a:lnTo>
                    <a:pt x="209" y="0"/>
                  </a:lnTo>
                  <a:lnTo>
                    <a:pt x="203" y="10"/>
                  </a:lnTo>
                  <a:lnTo>
                    <a:pt x="76" y="50"/>
                  </a:lnTo>
                  <a:lnTo>
                    <a:pt x="72" y="90"/>
                  </a:lnTo>
                  <a:lnTo>
                    <a:pt x="70" y="120"/>
                  </a:lnTo>
                  <a:lnTo>
                    <a:pt x="36" y="14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3" name="Freeform 143"/>
            <p:cNvSpPr>
              <a:spLocks/>
            </p:cNvSpPr>
            <p:nvPr/>
          </p:nvSpPr>
          <p:spPr bwMode="auto">
            <a:xfrm>
              <a:off x="3391" y="1349"/>
              <a:ext cx="60" cy="99"/>
            </a:xfrm>
            <a:custGeom>
              <a:avLst/>
              <a:gdLst>
                <a:gd name="T0" fmla="*/ 62 w 119"/>
                <a:gd name="T1" fmla="*/ 0 h 197"/>
                <a:gd name="T2" fmla="*/ 59 w 119"/>
                <a:gd name="T3" fmla="*/ 49 h 197"/>
                <a:gd name="T4" fmla="*/ 38 w 119"/>
                <a:gd name="T5" fmla="*/ 114 h 197"/>
                <a:gd name="T6" fmla="*/ 0 w 119"/>
                <a:gd name="T7" fmla="*/ 197 h 197"/>
                <a:gd name="T8" fmla="*/ 57 w 119"/>
                <a:gd name="T9" fmla="*/ 171 h 197"/>
                <a:gd name="T10" fmla="*/ 119 w 119"/>
                <a:gd name="T11" fmla="*/ 123 h 197"/>
                <a:gd name="T12" fmla="*/ 110 w 119"/>
                <a:gd name="T13" fmla="*/ 51 h 197"/>
                <a:gd name="T14" fmla="*/ 102 w 119"/>
                <a:gd name="T15" fmla="*/ 5 h 197"/>
                <a:gd name="T16" fmla="*/ 62 w 119"/>
                <a:gd name="T17" fmla="*/ 0 h 197"/>
                <a:gd name="T18" fmla="*/ 62 w 119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97">
                  <a:moveTo>
                    <a:pt x="62" y="0"/>
                  </a:moveTo>
                  <a:lnTo>
                    <a:pt x="59" y="49"/>
                  </a:lnTo>
                  <a:lnTo>
                    <a:pt x="38" y="114"/>
                  </a:lnTo>
                  <a:lnTo>
                    <a:pt x="0" y="197"/>
                  </a:lnTo>
                  <a:lnTo>
                    <a:pt x="57" y="171"/>
                  </a:lnTo>
                  <a:lnTo>
                    <a:pt x="119" y="123"/>
                  </a:lnTo>
                  <a:lnTo>
                    <a:pt x="110" y="51"/>
                  </a:lnTo>
                  <a:lnTo>
                    <a:pt x="102" y="5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4" name="Freeform 144"/>
            <p:cNvSpPr>
              <a:spLocks/>
            </p:cNvSpPr>
            <p:nvPr/>
          </p:nvSpPr>
          <p:spPr bwMode="auto">
            <a:xfrm>
              <a:off x="3419" y="1312"/>
              <a:ext cx="48" cy="42"/>
            </a:xfrm>
            <a:custGeom>
              <a:avLst/>
              <a:gdLst>
                <a:gd name="T0" fmla="*/ 0 w 95"/>
                <a:gd name="T1" fmla="*/ 50 h 84"/>
                <a:gd name="T2" fmla="*/ 40 w 95"/>
                <a:gd name="T3" fmla="*/ 42 h 84"/>
                <a:gd name="T4" fmla="*/ 95 w 95"/>
                <a:gd name="T5" fmla="*/ 0 h 84"/>
                <a:gd name="T6" fmla="*/ 76 w 95"/>
                <a:gd name="T7" fmla="*/ 84 h 84"/>
                <a:gd name="T8" fmla="*/ 45 w 95"/>
                <a:gd name="T9" fmla="*/ 75 h 84"/>
                <a:gd name="T10" fmla="*/ 23 w 95"/>
                <a:gd name="T11" fmla="*/ 69 h 84"/>
                <a:gd name="T12" fmla="*/ 0 w 95"/>
                <a:gd name="T13" fmla="*/ 50 h 84"/>
                <a:gd name="T14" fmla="*/ 0 w 95"/>
                <a:gd name="T15" fmla="*/ 5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84">
                  <a:moveTo>
                    <a:pt x="0" y="50"/>
                  </a:moveTo>
                  <a:lnTo>
                    <a:pt x="40" y="42"/>
                  </a:lnTo>
                  <a:lnTo>
                    <a:pt x="95" y="0"/>
                  </a:lnTo>
                  <a:lnTo>
                    <a:pt x="76" y="84"/>
                  </a:lnTo>
                  <a:lnTo>
                    <a:pt x="45" y="75"/>
                  </a:lnTo>
                  <a:lnTo>
                    <a:pt x="23" y="69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5" name="Freeform 145"/>
            <p:cNvSpPr>
              <a:spLocks/>
            </p:cNvSpPr>
            <p:nvPr/>
          </p:nvSpPr>
          <p:spPr bwMode="auto">
            <a:xfrm>
              <a:off x="3251" y="1153"/>
              <a:ext cx="255" cy="331"/>
            </a:xfrm>
            <a:custGeom>
              <a:avLst/>
              <a:gdLst>
                <a:gd name="T0" fmla="*/ 130 w 510"/>
                <a:gd name="T1" fmla="*/ 648 h 663"/>
                <a:gd name="T2" fmla="*/ 154 w 510"/>
                <a:gd name="T3" fmla="*/ 663 h 663"/>
                <a:gd name="T4" fmla="*/ 200 w 510"/>
                <a:gd name="T5" fmla="*/ 662 h 663"/>
                <a:gd name="T6" fmla="*/ 331 w 510"/>
                <a:gd name="T7" fmla="*/ 599 h 663"/>
                <a:gd name="T8" fmla="*/ 426 w 510"/>
                <a:gd name="T9" fmla="*/ 532 h 663"/>
                <a:gd name="T10" fmla="*/ 447 w 510"/>
                <a:gd name="T11" fmla="*/ 508 h 663"/>
                <a:gd name="T12" fmla="*/ 432 w 510"/>
                <a:gd name="T13" fmla="*/ 479 h 663"/>
                <a:gd name="T14" fmla="*/ 436 w 510"/>
                <a:gd name="T15" fmla="*/ 397 h 663"/>
                <a:gd name="T16" fmla="*/ 485 w 510"/>
                <a:gd name="T17" fmla="*/ 291 h 663"/>
                <a:gd name="T18" fmla="*/ 510 w 510"/>
                <a:gd name="T19" fmla="*/ 219 h 663"/>
                <a:gd name="T20" fmla="*/ 489 w 510"/>
                <a:gd name="T21" fmla="*/ 19 h 663"/>
                <a:gd name="T22" fmla="*/ 424 w 510"/>
                <a:gd name="T23" fmla="*/ 0 h 663"/>
                <a:gd name="T24" fmla="*/ 350 w 510"/>
                <a:gd name="T25" fmla="*/ 10 h 663"/>
                <a:gd name="T26" fmla="*/ 306 w 510"/>
                <a:gd name="T27" fmla="*/ 48 h 663"/>
                <a:gd name="T28" fmla="*/ 320 w 510"/>
                <a:gd name="T29" fmla="*/ 72 h 663"/>
                <a:gd name="T30" fmla="*/ 289 w 510"/>
                <a:gd name="T31" fmla="*/ 99 h 663"/>
                <a:gd name="T32" fmla="*/ 225 w 510"/>
                <a:gd name="T33" fmla="*/ 53 h 663"/>
                <a:gd name="T34" fmla="*/ 209 w 510"/>
                <a:gd name="T35" fmla="*/ 70 h 663"/>
                <a:gd name="T36" fmla="*/ 187 w 510"/>
                <a:gd name="T37" fmla="*/ 126 h 663"/>
                <a:gd name="T38" fmla="*/ 215 w 510"/>
                <a:gd name="T39" fmla="*/ 156 h 663"/>
                <a:gd name="T40" fmla="*/ 244 w 510"/>
                <a:gd name="T41" fmla="*/ 169 h 663"/>
                <a:gd name="T42" fmla="*/ 253 w 510"/>
                <a:gd name="T43" fmla="*/ 249 h 663"/>
                <a:gd name="T44" fmla="*/ 293 w 510"/>
                <a:gd name="T45" fmla="*/ 262 h 663"/>
                <a:gd name="T46" fmla="*/ 358 w 510"/>
                <a:gd name="T47" fmla="*/ 188 h 663"/>
                <a:gd name="T48" fmla="*/ 403 w 510"/>
                <a:gd name="T49" fmla="*/ 177 h 663"/>
                <a:gd name="T50" fmla="*/ 445 w 510"/>
                <a:gd name="T51" fmla="*/ 224 h 663"/>
                <a:gd name="T52" fmla="*/ 436 w 510"/>
                <a:gd name="T53" fmla="*/ 289 h 663"/>
                <a:gd name="T54" fmla="*/ 409 w 510"/>
                <a:gd name="T55" fmla="*/ 342 h 663"/>
                <a:gd name="T56" fmla="*/ 417 w 510"/>
                <a:gd name="T57" fmla="*/ 357 h 663"/>
                <a:gd name="T58" fmla="*/ 413 w 510"/>
                <a:gd name="T59" fmla="*/ 475 h 663"/>
                <a:gd name="T60" fmla="*/ 420 w 510"/>
                <a:gd name="T61" fmla="*/ 513 h 663"/>
                <a:gd name="T62" fmla="*/ 320 w 510"/>
                <a:gd name="T63" fmla="*/ 593 h 663"/>
                <a:gd name="T64" fmla="*/ 211 w 510"/>
                <a:gd name="T65" fmla="*/ 643 h 663"/>
                <a:gd name="T66" fmla="*/ 185 w 510"/>
                <a:gd name="T67" fmla="*/ 641 h 663"/>
                <a:gd name="T68" fmla="*/ 245 w 510"/>
                <a:gd name="T69" fmla="*/ 591 h 663"/>
                <a:gd name="T70" fmla="*/ 289 w 510"/>
                <a:gd name="T71" fmla="*/ 515 h 663"/>
                <a:gd name="T72" fmla="*/ 225 w 510"/>
                <a:gd name="T73" fmla="*/ 578 h 663"/>
                <a:gd name="T74" fmla="*/ 168 w 510"/>
                <a:gd name="T75" fmla="*/ 587 h 663"/>
                <a:gd name="T76" fmla="*/ 133 w 510"/>
                <a:gd name="T77" fmla="*/ 624 h 663"/>
                <a:gd name="T78" fmla="*/ 65 w 510"/>
                <a:gd name="T79" fmla="*/ 620 h 663"/>
                <a:gd name="T80" fmla="*/ 34 w 510"/>
                <a:gd name="T81" fmla="*/ 605 h 663"/>
                <a:gd name="T82" fmla="*/ 17 w 510"/>
                <a:gd name="T83" fmla="*/ 567 h 663"/>
                <a:gd name="T84" fmla="*/ 34 w 510"/>
                <a:gd name="T85" fmla="*/ 534 h 663"/>
                <a:gd name="T86" fmla="*/ 14 w 510"/>
                <a:gd name="T87" fmla="*/ 544 h 663"/>
                <a:gd name="T88" fmla="*/ 0 w 510"/>
                <a:gd name="T89" fmla="*/ 578 h 663"/>
                <a:gd name="T90" fmla="*/ 29 w 510"/>
                <a:gd name="T91" fmla="*/ 627 h 663"/>
                <a:gd name="T92" fmla="*/ 130 w 510"/>
                <a:gd name="T93" fmla="*/ 648 h 663"/>
                <a:gd name="T94" fmla="*/ 130 w 510"/>
                <a:gd name="T95" fmla="*/ 648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0" h="663">
                  <a:moveTo>
                    <a:pt x="130" y="648"/>
                  </a:moveTo>
                  <a:lnTo>
                    <a:pt x="154" y="663"/>
                  </a:lnTo>
                  <a:lnTo>
                    <a:pt x="200" y="662"/>
                  </a:lnTo>
                  <a:lnTo>
                    <a:pt x="331" y="599"/>
                  </a:lnTo>
                  <a:lnTo>
                    <a:pt x="426" y="532"/>
                  </a:lnTo>
                  <a:lnTo>
                    <a:pt x="447" y="508"/>
                  </a:lnTo>
                  <a:lnTo>
                    <a:pt x="432" y="479"/>
                  </a:lnTo>
                  <a:lnTo>
                    <a:pt x="436" y="397"/>
                  </a:lnTo>
                  <a:lnTo>
                    <a:pt x="485" y="291"/>
                  </a:lnTo>
                  <a:lnTo>
                    <a:pt x="510" y="219"/>
                  </a:lnTo>
                  <a:lnTo>
                    <a:pt x="489" y="19"/>
                  </a:lnTo>
                  <a:lnTo>
                    <a:pt x="424" y="0"/>
                  </a:lnTo>
                  <a:lnTo>
                    <a:pt x="350" y="10"/>
                  </a:lnTo>
                  <a:lnTo>
                    <a:pt x="306" y="48"/>
                  </a:lnTo>
                  <a:lnTo>
                    <a:pt x="320" y="72"/>
                  </a:lnTo>
                  <a:lnTo>
                    <a:pt x="289" y="99"/>
                  </a:lnTo>
                  <a:lnTo>
                    <a:pt x="225" y="53"/>
                  </a:lnTo>
                  <a:lnTo>
                    <a:pt x="209" y="70"/>
                  </a:lnTo>
                  <a:lnTo>
                    <a:pt x="187" y="126"/>
                  </a:lnTo>
                  <a:lnTo>
                    <a:pt x="215" y="156"/>
                  </a:lnTo>
                  <a:lnTo>
                    <a:pt x="244" y="169"/>
                  </a:lnTo>
                  <a:lnTo>
                    <a:pt x="253" y="249"/>
                  </a:lnTo>
                  <a:lnTo>
                    <a:pt x="293" y="262"/>
                  </a:lnTo>
                  <a:lnTo>
                    <a:pt x="358" y="188"/>
                  </a:lnTo>
                  <a:lnTo>
                    <a:pt x="403" y="177"/>
                  </a:lnTo>
                  <a:lnTo>
                    <a:pt x="445" y="224"/>
                  </a:lnTo>
                  <a:lnTo>
                    <a:pt x="436" y="289"/>
                  </a:lnTo>
                  <a:lnTo>
                    <a:pt x="409" y="342"/>
                  </a:lnTo>
                  <a:lnTo>
                    <a:pt x="417" y="357"/>
                  </a:lnTo>
                  <a:lnTo>
                    <a:pt x="413" y="475"/>
                  </a:lnTo>
                  <a:lnTo>
                    <a:pt x="420" y="513"/>
                  </a:lnTo>
                  <a:lnTo>
                    <a:pt x="320" y="593"/>
                  </a:lnTo>
                  <a:lnTo>
                    <a:pt x="211" y="643"/>
                  </a:lnTo>
                  <a:lnTo>
                    <a:pt x="185" y="641"/>
                  </a:lnTo>
                  <a:lnTo>
                    <a:pt x="245" y="591"/>
                  </a:lnTo>
                  <a:lnTo>
                    <a:pt x="289" y="515"/>
                  </a:lnTo>
                  <a:lnTo>
                    <a:pt x="225" y="578"/>
                  </a:lnTo>
                  <a:lnTo>
                    <a:pt x="168" y="587"/>
                  </a:lnTo>
                  <a:lnTo>
                    <a:pt x="133" y="624"/>
                  </a:lnTo>
                  <a:lnTo>
                    <a:pt x="65" y="620"/>
                  </a:lnTo>
                  <a:lnTo>
                    <a:pt x="34" y="605"/>
                  </a:lnTo>
                  <a:lnTo>
                    <a:pt x="17" y="567"/>
                  </a:lnTo>
                  <a:lnTo>
                    <a:pt x="34" y="534"/>
                  </a:lnTo>
                  <a:lnTo>
                    <a:pt x="14" y="544"/>
                  </a:lnTo>
                  <a:lnTo>
                    <a:pt x="0" y="578"/>
                  </a:lnTo>
                  <a:lnTo>
                    <a:pt x="29" y="627"/>
                  </a:lnTo>
                  <a:lnTo>
                    <a:pt x="130" y="648"/>
                  </a:lnTo>
                  <a:lnTo>
                    <a:pt x="130" y="6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6" name="Freeform 146"/>
            <p:cNvSpPr>
              <a:spLocks/>
            </p:cNvSpPr>
            <p:nvPr/>
          </p:nvSpPr>
          <p:spPr bwMode="auto">
            <a:xfrm>
              <a:off x="3416" y="1322"/>
              <a:ext cx="42" cy="21"/>
            </a:xfrm>
            <a:custGeom>
              <a:avLst/>
              <a:gdLst>
                <a:gd name="T0" fmla="*/ 0 w 86"/>
                <a:gd name="T1" fmla="*/ 16 h 42"/>
                <a:gd name="T2" fmla="*/ 10 w 86"/>
                <a:gd name="T3" fmla="*/ 35 h 42"/>
                <a:gd name="T4" fmla="*/ 29 w 86"/>
                <a:gd name="T5" fmla="*/ 42 h 42"/>
                <a:gd name="T6" fmla="*/ 50 w 86"/>
                <a:gd name="T7" fmla="*/ 37 h 42"/>
                <a:gd name="T8" fmla="*/ 86 w 86"/>
                <a:gd name="T9" fmla="*/ 8 h 42"/>
                <a:gd name="T10" fmla="*/ 86 w 86"/>
                <a:gd name="T11" fmla="*/ 0 h 42"/>
                <a:gd name="T12" fmla="*/ 51 w 86"/>
                <a:gd name="T13" fmla="*/ 23 h 42"/>
                <a:gd name="T14" fmla="*/ 29 w 86"/>
                <a:gd name="T15" fmla="*/ 27 h 42"/>
                <a:gd name="T16" fmla="*/ 0 w 86"/>
                <a:gd name="T17" fmla="*/ 16 h 42"/>
                <a:gd name="T18" fmla="*/ 0 w 86"/>
                <a:gd name="T1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42">
                  <a:moveTo>
                    <a:pt x="0" y="16"/>
                  </a:moveTo>
                  <a:lnTo>
                    <a:pt x="10" y="35"/>
                  </a:lnTo>
                  <a:lnTo>
                    <a:pt x="29" y="42"/>
                  </a:lnTo>
                  <a:lnTo>
                    <a:pt x="50" y="37"/>
                  </a:lnTo>
                  <a:lnTo>
                    <a:pt x="86" y="8"/>
                  </a:lnTo>
                  <a:lnTo>
                    <a:pt x="86" y="0"/>
                  </a:lnTo>
                  <a:lnTo>
                    <a:pt x="51" y="23"/>
                  </a:lnTo>
                  <a:lnTo>
                    <a:pt x="29" y="27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27" name="Text Box 147"/>
          <p:cNvSpPr txBox="1">
            <a:spLocks noChangeArrowheads="1"/>
          </p:cNvSpPr>
          <p:nvPr/>
        </p:nvSpPr>
        <p:spPr bwMode="auto">
          <a:xfrm>
            <a:off x="381000" y="609600"/>
            <a:ext cx="8458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000">
                <a:solidFill>
                  <a:srgbClr val="003399"/>
                </a:solidFill>
                <a:latin typeface="Times New Roman" pitchFamily="18" charset="0"/>
              </a:rPr>
              <a:t>Transactions and Balance Sheet Accounts</a:t>
            </a:r>
          </a:p>
        </p:txBody>
      </p:sp>
      <p:sp>
        <p:nvSpPr>
          <p:cNvPr id="174229" name="AutoShape 14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56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76200" y="2667000"/>
            <a:ext cx="8991600" cy="32766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Line 3"/>
          <p:cNvSpPr>
            <a:spLocks noChangeShapeType="1"/>
          </p:cNvSpPr>
          <p:nvPr/>
        </p:nvSpPr>
        <p:spPr bwMode="auto">
          <a:xfrm>
            <a:off x="76200" y="26733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8" name="Line 4"/>
          <p:cNvSpPr>
            <a:spLocks noChangeShapeType="1"/>
          </p:cNvSpPr>
          <p:nvPr/>
        </p:nvSpPr>
        <p:spPr bwMode="auto">
          <a:xfrm>
            <a:off x="8991600" y="2686050"/>
            <a:ext cx="0" cy="3257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9" name="Line 5"/>
          <p:cNvSpPr>
            <a:spLocks noChangeShapeType="1"/>
          </p:cNvSpPr>
          <p:nvPr/>
        </p:nvSpPr>
        <p:spPr bwMode="auto">
          <a:xfrm>
            <a:off x="4572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0" name="Line 6"/>
          <p:cNvSpPr>
            <a:spLocks noChangeShapeType="1"/>
          </p:cNvSpPr>
          <p:nvPr/>
        </p:nvSpPr>
        <p:spPr bwMode="auto">
          <a:xfrm>
            <a:off x="1295400" y="3282950"/>
            <a:ext cx="0" cy="266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7772400" y="39624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>
            <a:off x="76200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8077200" y="3886200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6705600" y="3892550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5" name="Line 11"/>
          <p:cNvSpPr>
            <a:spLocks noChangeShapeType="1"/>
          </p:cNvSpPr>
          <p:nvPr/>
        </p:nvSpPr>
        <p:spPr bwMode="auto">
          <a:xfrm>
            <a:off x="8255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6" name="Line 12"/>
          <p:cNvSpPr>
            <a:spLocks noChangeShapeType="1"/>
          </p:cNvSpPr>
          <p:nvPr/>
        </p:nvSpPr>
        <p:spPr bwMode="auto">
          <a:xfrm>
            <a:off x="82550" y="4800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17" name="Group 13"/>
          <p:cNvGrpSpPr>
            <a:grpSpLocks/>
          </p:cNvGrpSpPr>
          <p:nvPr/>
        </p:nvGrpSpPr>
        <p:grpSpPr bwMode="auto">
          <a:xfrm>
            <a:off x="82550" y="5257800"/>
            <a:ext cx="8902700" cy="457200"/>
            <a:chOff x="52" y="3408"/>
            <a:chExt cx="5608" cy="288"/>
          </a:xfrm>
        </p:grpSpPr>
        <p:sp>
          <p:nvSpPr>
            <p:cNvPr id="175118" name="Line 14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9" name="Line 15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20" name="Line 16"/>
          <p:cNvSpPr>
            <a:spLocks noChangeShapeType="1"/>
          </p:cNvSpPr>
          <p:nvPr/>
        </p:nvSpPr>
        <p:spPr bwMode="auto">
          <a:xfrm>
            <a:off x="71628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21" name="Group 17"/>
          <p:cNvGrpSpPr>
            <a:grpSpLocks/>
          </p:cNvGrpSpPr>
          <p:nvPr/>
        </p:nvGrpSpPr>
        <p:grpSpPr bwMode="auto">
          <a:xfrm>
            <a:off x="5562600" y="3271838"/>
            <a:ext cx="1143000" cy="2671762"/>
            <a:chOff x="3504" y="2157"/>
            <a:chExt cx="720" cy="1683"/>
          </a:xfrm>
        </p:grpSpPr>
        <p:sp>
          <p:nvSpPr>
            <p:cNvPr id="175122" name="Line 18"/>
            <p:cNvSpPr>
              <a:spLocks noChangeShapeType="1"/>
            </p:cNvSpPr>
            <p:nvPr/>
          </p:nvSpPr>
          <p:spPr bwMode="auto">
            <a:xfrm>
              <a:off x="3504" y="2164"/>
              <a:ext cx="0" cy="16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3" name="Rectangle 19"/>
            <p:cNvSpPr>
              <a:spLocks noChangeArrowheads="1"/>
            </p:cNvSpPr>
            <p:nvPr/>
          </p:nvSpPr>
          <p:spPr bwMode="auto">
            <a:xfrm>
              <a:off x="3504" y="2157"/>
              <a:ext cx="58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57150" indent="-57150"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Post.       Ref.</a:t>
              </a:r>
            </a:p>
          </p:txBody>
        </p:sp>
        <p:sp>
          <p:nvSpPr>
            <p:cNvPr id="175124" name="Line 20"/>
            <p:cNvSpPr>
              <a:spLocks noChangeShapeType="1"/>
            </p:cNvSpPr>
            <p:nvPr/>
          </p:nvSpPr>
          <p:spPr bwMode="auto">
            <a:xfrm>
              <a:off x="3984" y="2172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5" name="Line 21"/>
            <p:cNvSpPr>
              <a:spLocks noChangeShapeType="1"/>
            </p:cNvSpPr>
            <p:nvPr/>
          </p:nvSpPr>
          <p:spPr bwMode="auto">
            <a:xfrm>
              <a:off x="4224" y="2548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26" name="Line 22"/>
          <p:cNvSpPr>
            <a:spLocks noChangeShapeType="1"/>
          </p:cNvSpPr>
          <p:nvPr/>
        </p:nvSpPr>
        <p:spPr bwMode="auto">
          <a:xfrm>
            <a:off x="9906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27" name="Group 23"/>
          <p:cNvGrpSpPr>
            <a:grpSpLocks/>
          </p:cNvGrpSpPr>
          <p:nvPr/>
        </p:nvGrpSpPr>
        <p:grpSpPr bwMode="auto">
          <a:xfrm>
            <a:off x="82550" y="2667000"/>
            <a:ext cx="8913813" cy="1219200"/>
            <a:chOff x="52" y="1680"/>
            <a:chExt cx="5615" cy="768"/>
          </a:xfrm>
        </p:grpSpPr>
        <p:sp>
          <p:nvSpPr>
            <p:cNvPr id="175128" name="Line 24"/>
            <p:cNvSpPr>
              <a:spLocks noChangeShapeType="1"/>
            </p:cNvSpPr>
            <p:nvPr/>
          </p:nvSpPr>
          <p:spPr bwMode="auto">
            <a:xfrm>
              <a:off x="52" y="168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9" name="Rectangle 25"/>
            <p:cNvSpPr>
              <a:spLocks noChangeArrowheads="1"/>
            </p:cNvSpPr>
            <p:nvPr/>
          </p:nvSpPr>
          <p:spPr bwMode="auto">
            <a:xfrm>
              <a:off x="2205" y="1776"/>
              <a:ext cx="139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/>
                <a:t>JOURNAL</a:t>
              </a:r>
              <a:endParaRPr lang="en-US" sz="2800" b="1"/>
            </a:p>
          </p:txBody>
        </p:sp>
        <p:sp>
          <p:nvSpPr>
            <p:cNvPr id="175130" name="Line 26"/>
            <p:cNvSpPr>
              <a:spLocks noChangeShapeType="1"/>
            </p:cNvSpPr>
            <p:nvPr/>
          </p:nvSpPr>
          <p:spPr bwMode="auto">
            <a:xfrm>
              <a:off x="60" y="2064"/>
              <a:ext cx="5592" cy="0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1" name="Rectangle 27"/>
            <p:cNvSpPr>
              <a:spLocks noChangeArrowheads="1"/>
            </p:cNvSpPr>
            <p:nvPr/>
          </p:nvSpPr>
          <p:spPr bwMode="auto">
            <a:xfrm>
              <a:off x="285" y="2219"/>
              <a:ext cx="7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Date</a:t>
              </a:r>
            </a:p>
          </p:txBody>
        </p:sp>
        <p:sp>
          <p:nvSpPr>
            <p:cNvPr id="175132" name="Rectangle 28"/>
            <p:cNvSpPr>
              <a:spLocks noChangeArrowheads="1"/>
            </p:cNvSpPr>
            <p:nvPr/>
          </p:nvSpPr>
          <p:spPr bwMode="auto">
            <a:xfrm>
              <a:off x="1581" y="2219"/>
              <a:ext cx="21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Description</a:t>
              </a:r>
            </a:p>
          </p:txBody>
        </p:sp>
        <p:sp>
          <p:nvSpPr>
            <p:cNvPr id="175133" name="Rectangle 29"/>
            <p:cNvSpPr>
              <a:spLocks noChangeArrowheads="1"/>
            </p:cNvSpPr>
            <p:nvPr/>
          </p:nvSpPr>
          <p:spPr bwMode="auto">
            <a:xfrm>
              <a:off x="4128" y="2219"/>
              <a:ext cx="8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Debit</a:t>
              </a:r>
            </a:p>
          </p:txBody>
        </p:sp>
        <p:sp>
          <p:nvSpPr>
            <p:cNvPr id="175134" name="Rectangle 30"/>
            <p:cNvSpPr>
              <a:spLocks noChangeArrowheads="1"/>
            </p:cNvSpPr>
            <p:nvPr/>
          </p:nvSpPr>
          <p:spPr bwMode="auto">
            <a:xfrm>
              <a:off x="4941" y="2219"/>
              <a:ext cx="72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Credit</a:t>
              </a:r>
            </a:p>
          </p:txBody>
        </p:sp>
        <p:sp>
          <p:nvSpPr>
            <p:cNvPr id="175135" name="Line 31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6" name="Rectangle 32"/>
            <p:cNvSpPr>
              <a:spLocks noChangeArrowheads="1"/>
            </p:cNvSpPr>
            <p:nvPr/>
          </p:nvSpPr>
          <p:spPr bwMode="auto">
            <a:xfrm>
              <a:off x="4893" y="1776"/>
              <a:ext cx="72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Bookman Old Style" pitchFamily="18" charset="0"/>
                </a:rPr>
                <a:t>Page 1</a:t>
              </a:r>
            </a:p>
          </p:txBody>
        </p:sp>
      </p:grpSp>
      <p:sp>
        <p:nvSpPr>
          <p:cNvPr id="175137" name="Text Box 33"/>
          <p:cNvSpPr txBox="1">
            <a:spLocks noChangeArrowheads="1"/>
          </p:cNvSpPr>
          <p:nvPr/>
        </p:nvSpPr>
        <p:spPr bwMode="auto">
          <a:xfrm>
            <a:off x="0" y="3994150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175138" name="Group 34"/>
          <p:cNvGrpSpPr>
            <a:grpSpLocks/>
          </p:cNvGrpSpPr>
          <p:nvPr/>
        </p:nvGrpSpPr>
        <p:grpSpPr bwMode="auto">
          <a:xfrm>
            <a:off x="304800" y="3870325"/>
            <a:ext cx="1295400" cy="549275"/>
            <a:chOff x="192" y="2534"/>
            <a:chExt cx="816" cy="346"/>
          </a:xfrm>
        </p:grpSpPr>
        <p:sp>
          <p:nvSpPr>
            <p:cNvPr id="175139" name="Text Box 35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Nov.	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175140" name="Text Box 36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175141" name="Text Box 37"/>
          <p:cNvSpPr txBox="1">
            <a:spLocks noChangeArrowheads="1"/>
          </p:cNvSpPr>
          <p:nvPr/>
        </p:nvSpPr>
        <p:spPr bwMode="auto">
          <a:xfrm>
            <a:off x="1295400" y="40227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25 000  00</a:t>
            </a:r>
          </a:p>
        </p:txBody>
      </p:sp>
      <p:sp>
        <p:nvSpPr>
          <p:cNvPr id="175142" name="Text Box 38"/>
          <p:cNvSpPr txBox="1">
            <a:spLocks noChangeArrowheads="1"/>
          </p:cNvSpPr>
          <p:nvPr/>
        </p:nvSpPr>
        <p:spPr bwMode="auto">
          <a:xfrm>
            <a:off x="1676400" y="44799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Chris Clark, Capital	25  000  00</a:t>
            </a:r>
          </a:p>
        </p:txBody>
      </p:sp>
      <p:sp>
        <p:nvSpPr>
          <p:cNvPr id="175143" name="Text Box 39"/>
          <p:cNvSpPr txBox="1">
            <a:spLocks noChangeArrowheads="1"/>
          </p:cNvSpPr>
          <p:nvPr/>
        </p:nvSpPr>
        <p:spPr bwMode="auto">
          <a:xfrm>
            <a:off x="2057400" y="4937125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Invested cash in NetSolutions.</a:t>
            </a:r>
          </a:p>
        </p:txBody>
      </p:sp>
      <p:sp>
        <p:nvSpPr>
          <p:cNvPr id="175145" name="Text Box 41"/>
          <p:cNvSpPr txBox="1">
            <a:spLocks noChangeArrowheads="1"/>
          </p:cNvSpPr>
          <p:nvPr/>
        </p:nvSpPr>
        <p:spPr bwMode="auto">
          <a:xfrm>
            <a:off x="1066800" y="609600"/>
            <a:ext cx="70104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57250">
              <a:defRPr>
                <a:solidFill>
                  <a:schemeClr val="tx1"/>
                </a:solidFill>
                <a:latin typeface="Arial" charset="0"/>
              </a:defRPr>
            </a:lvl2pPr>
            <a:lvl3pPr marL="97155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(A)	On November 1, Chris Clark deposits $25,000 in a bank account in the name of NetSolutions.</a:t>
            </a:r>
          </a:p>
        </p:txBody>
      </p:sp>
      <p:sp>
        <p:nvSpPr>
          <p:cNvPr id="175146" name="AutoShape 4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2383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41" grpId="0" autoUpdateAnimBg="0"/>
      <p:bldP spid="175142" grpId="0" autoUpdateAnimBg="0"/>
      <p:bldP spid="175143" grpId="0" autoUpdateAnimBg="0"/>
      <p:bldP spid="1751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70104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57250">
              <a:defRPr>
                <a:solidFill>
                  <a:schemeClr val="tx1"/>
                </a:solidFill>
                <a:latin typeface="Arial" charset="0"/>
              </a:defRPr>
            </a:lvl2pPr>
            <a:lvl3pPr marL="97155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(A)	On November 1, Chris Clark deposits $25,000 in a bank account in the name of NetSolutions.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990600" y="263525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Effects of this entry in the Ledger</a:t>
            </a:r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>
            <a:off x="1219200" y="4114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3124200" y="4114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5105400" y="41148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>
            <a:off x="7010400" y="4114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2133600" y="3733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Cash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990600" y="4114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Nov. 1</a:t>
            </a: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	25,000</a:t>
            </a: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6934200" y="4114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1	25,000</a:t>
            </a: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5334000" y="37338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Chris Clark, Capital</a:t>
            </a:r>
          </a:p>
        </p:txBody>
      </p:sp>
      <p:sp>
        <p:nvSpPr>
          <p:cNvPr id="176142" name="AutoShape 1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6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7" grpId="0" autoUpdateAnimBg="0"/>
      <p:bldP spid="176138" grpId="0" autoUpdateAnimBg="0"/>
      <p:bldP spid="1761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2"/>
          <p:cNvGrpSpPr>
            <a:grpSpLocks/>
          </p:cNvGrpSpPr>
          <p:nvPr/>
        </p:nvGrpSpPr>
        <p:grpSpPr bwMode="auto">
          <a:xfrm>
            <a:off x="76200" y="2667000"/>
            <a:ext cx="8991600" cy="3276600"/>
            <a:chOff x="48" y="1680"/>
            <a:chExt cx="5664" cy="2064"/>
          </a:xfrm>
        </p:grpSpPr>
        <p:sp>
          <p:nvSpPr>
            <p:cNvPr id="177155" name="Rectangle 3"/>
            <p:cNvSpPr>
              <a:spLocks noChangeArrowheads="1"/>
            </p:cNvSpPr>
            <p:nvPr/>
          </p:nvSpPr>
          <p:spPr bwMode="auto">
            <a:xfrm>
              <a:off x="48" y="1680"/>
              <a:ext cx="5664" cy="2064"/>
            </a:xfrm>
            <a:prstGeom prst="rect">
              <a:avLst/>
            </a:prstGeom>
            <a:solidFill>
              <a:srgbClr val="FFE6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56" name="Line 4"/>
            <p:cNvSpPr>
              <a:spLocks noChangeShapeType="1"/>
            </p:cNvSpPr>
            <p:nvPr/>
          </p:nvSpPr>
          <p:spPr bwMode="auto">
            <a:xfrm>
              <a:off x="48" y="1684"/>
              <a:ext cx="0" cy="206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57" name="Line 5"/>
            <p:cNvSpPr>
              <a:spLocks noChangeShapeType="1"/>
            </p:cNvSpPr>
            <p:nvPr/>
          </p:nvSpPr>
          <p:spPr bwMode="auto">
            <a:xfrm>
              <a:off x="5664" y="1692"/>
              <a:ext cx="0" cy="205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58" name="Line 6"/>
            <p:cNvSpPr>
              <a:spLocks noChangeShapeType="1"/>
            </p:cNvSpPr>
            <p:nvPr/>
          </p:nvSpPr>
          <p:spPr bwMode="auto">
            <a:xfrm>
              <a:off x="288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59" name="Line 7"/>
            <p:cNvSpPr>
              <a:spLocks noChangeShapeType="1"/>
            </p:cNvSpPr>
            <p:nvPr/>
          </p:nvSpPr>
          <p:spPr bwMode="auto">
            <a:xfrm>
              <a:off x="816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0" name="Rectangle 8"/>
            <p:cNvSpPr>
              <a:spLocks noChangeArrowheads="1"/>
            </p:cNvSpPr>
            <p:nvPr/>
          </p:nvSpPr>
          <p:spPr bwMode="auto">
            <a:xfrm>
              <a:off x="4896" y="2496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1" name="Line 9"/>
            <p:cNvSpPr>
              <a:spLocks noChangeShapeType="1"/>
            </p:cNvSpPr>
            <p:nvPr/>
          </p:nvSpPr>
          <p:spPr bwMode="auto">
            <a:xfrm>
              <a:off x="4800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2" name="Rectangle 10"/>
            <p:cNvSpPr>
              <a:spLocks noChangeArrowheads="1"/>
            </p:cNvSpPr>
            <p:nvPr/>
          </p:nvSpPr>
          <p:spPr bwMode="auto">
            <a:xfrm>
              <a:off x="5088" y="1680"/>
              <a:ext cx="328" cy="2060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3" name="Rectangle 11"/>
            <p:cNvSpPr>
              <a:spLocks noChangeArrowheads="1"/>
            </p:cNvSpPr>
            <p:nvPr/>
          </p:nvSpPr>
          <p:spPr bwMode="auto">
            <a:xfrm>
              <a:off x="4224" y="1680"/>
              <a:ext cx="284" cy="2064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4" name="Line 12"/>
            <p:cNvSpPr>
              <a:spLocks noChangeShapeType="1"/>
            </p:cNvSpPr>
            <p:nvPr/>
          </p:nvSpPr>
          <p:spPr bwMode="auto">
            <a:xfrm>
              <a:off x="52" y="273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5" name="Line 13"/>
            <p:cNvSpPr>
              <a:spLocks noChangeShapeType="1"/>
            </p:cNvSpPr>
            <p:nvPr/>
          </p:nvSpPr>
          <p:spPr bwMode="auto">
            <a:xfrm>
              <a:off x="52" y="3024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6" name="Line 14"/>
            <p:cNvSpPr>
              <a:spLocks noChangeShapeType="1"/>
            </p:cNvSpPr>
            <p:nvPr/>
          </p:nvSpPr>
          <p:spPr bwMode="auto">
            <a:xfrm>
              <a:off x="52" y="3312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7" name="Line 15"/>
            <p:cNvSpPr>
              <a:spLocks noChangeShapeType="1"/>
            </p:cNvSpPr>
            <p:nvPr/>
          </p:nvSpPr>
          <p:spPr bwMode="auto">
            <a:xfrm>
              <a:off x="52" y="360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8" name="Line 16"/>
            <p:cNvSpPr>
              <a:spLocks noChangeShapeType="1"/>
            </p:cNvSpPr>
            <p:nvPr/>
          </p:nvSpPr>
          <p:spPr bwMode="auto">
            <a:xfrm>
              <a:off x="4512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9" name="Line 17"/>
            <p:cNvSpPr>
              <a:spLocks noChangeShapeType="1"/>
            </p:cNvSpPr>
            <p:nvPr/>
          </p:nvSpPr>
          <p:spPr bwMode="auto">
            <a:xfrm>
              <a:off x="350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0" name="Line 18"/>
            <p:cNvSpPr>
              <a:spLocks noChangeShapeType="1"/>
            </p:cNvSpPr>
            <p:nvPr/>
          </p:nvSpPr>
          <p:spPr bwMode="auto">
            <a:xfrm>
              <a:off x="3984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1" name="Line 19"/>
            <p:cNvSpPr>
              <a:spLocks noChangeShapeType="1"/>
            </p:cNvSpPr>
            <p:nvPr/>
          </p:nvSpPr>
          <p:spPr bwMode="auto">
            <a:xfrm>
              <a:off x="4224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2" name="Line 20"/>
            <p:cNvSpPr>
              <a:spLocks noChangeShapeType="1"/>
            </p:cNvSpPr>
            <p:nvPr/>
          </p:nvSpPr>
          <p:spPr bwMode="auto">
            <a:xfrm>
              <a:off x="62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3" name="Text Box 21"/>
            <p:cNvSpPr txBox="1">
              <a:spLocks noChangeArrowheads="1"/>
            </p:cNvSpPr>
            <p:nvPr/>
          </p:nvSpPr>
          <p:spPr bwMode="auto">
            <a:xfrm>
              <a:off x="48" y="1680"/>
              <a:ext cx="288" cy="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4 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5 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6 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7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8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9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77174" name="Line 22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5" name="Line 23"/>
            <p:cNvSpPr>
              <a:spLocks noChangeShapeType="1"/>
            </p:cNvSpPr>
            <p:nvPr/>
          </p:nvSpPr>
          <p:spPr bwMode="auto">
            <a:xfrm>
              <a:off x="48" y="216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6" name="Line 24"/>
            <p:cNvSpPr>
              <a:spLocks noChangeShapeType="1"/>
            </p:cNvSpPr>
            <p:nvPr/>
          </p:nvSpPr>
          <p:spPr bwMode="auto">
            <a:xfrm>
              <a:off x="48" y="192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7177" name="Text Box 25"/>
          <p:cNvSpPr txBox="1">
            <a:spLocks noChangeArrowheads="1"/>
          </p:cNvSpPr>
          <p:nvPr/>
        </p:nvSpPr>
        <p:spPr bwMode="auto">
          <a:xfrm>
            <a:off x="990600" y="31083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5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77178" name="Text Box 26"/>
          <p:cNvSpPr txBox="1">
            <a:spLocks noChangeArrowheads="1"/>
          </p:cNvSpPr>
          <p:nvPr/>
        </p:nvSpPr>
        <p:spPr bwMode="auto">
          <a:xfrm>
            <a:off x="1295400" y="31083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Land	20 000  00</a:t>
            </a:r>
          </a:p>
        </p:txBody>
      </p:sp>
      <p:sp>
        <p:nvSpPr>
          <p:cNvPr id="177179" name="Text Box 27"/>
          <p:cNvSpPr txBox="1">
            <a:spLocks noChangeArrowheads="1"/>
          </p:cNvSpPr>
          <p:nvPr/>
        </p:nvSpPr>
        <p:spPr bwMode="auto">
          <a:xfrm>
            <a:off x="1676400" y="35655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20  000  00</a:t>
            </a:r>
          </a:p>
        </p:txBody>
      </p:sp>
      <p:sp>
        <p:nvSpPr>
          <p:cNvPr id="177180" name="Text Box 28"/>
          <p:cNvSpPr txBox="1">
            <a:spLocks noChangeArrowheads="1"/>
          </p:cNvSpPr>
          <p:nvPr/>
        </p:nvSpPr>
        <p:spPr bwMode="auto">
          <a:xfrm>
            <a:off x="2057400" y="4022725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Purchased land for building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site.</a:t>
            </a:r>
          </a:p>
        </p:txBody>
      </p:sp>
      <p:sp>
        <p:nvSpPr>
          <p:cNvPr id="177182" name="Text Box 30"/>
          <p:cNvSpPr txBox="1">
            <a:spLocks noChangeArrowheads="1"/>
          </p:cNvSpPr>
          <p:nvPr/>
        </p:nvSpPr>
        <p:spPr bwMode="auto">
          <a:xfrm>
            <a:off x="1828800" y="609600"/>
            <a:ext cx="54864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10287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(B)	On November 5, NetSolutions bought land for $20,000, paying cash.</a:t>
            </a:r>
          </a:p>
        </p:txBody>
      </p:sp>
      <p:sp>
        <p:nvSpPr>
          <p:cNvPr id="177183" name="AutoShape 3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37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77" grpId="0" autoUpdateAnimBg="0"/>
      <p:bldP spid="177178" grpId="0" autoUpdateAnimBg="0"/>
      <p:bldP spid="177179" grpId="0" autoUpdateAnimBg="0"/>
      <p:bldP spid="177180" grpId="0" autoUpdateAnimBg="0"/>
      <p:bldP spid="1771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990600" y="2589213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Effects of this entry in the Ledger</a:t>
            </a:r>
          </a:p>
        </p:txBody>
      </p:sp>
      <p:sp>
        <p:nvSpPr>
          <p:cNvPr id="178179" name="Line 3"/>
          <p:cNvSpPr>
            <a:spLocks noChangeShapeType="1"/>
          </p:cNvSpPr>
          <p:nvPr/>
        </p:nvSpPr>
        <p:spPr bwMode="auto">
          <a:xfrm>
            <a:off x="1219200" y="3886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31242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2133600" y="3505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Cash</a:t>
            </a: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9906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Nov. 1	25,000</a:t>
            </a: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29718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5	20,000</a:t>
            </a:r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>
            <a:off x="5257800" y="3886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>
            <a:off x="71628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6172200" y="3505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Land</a:t>
            </a:r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50292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5	20,000</a:t>
            </a: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1828800" y="609600"/>
            <a:ext cx="54864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10287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(B)	On November 5, NetSolutions bought land for $20,000, paying cash.</a:t>
            </a:r>
          </a:p>
        </p:txBody>
      </p:sp>
      <p:sp>
        <p:nvSpPr>
          <p:cNvPr id="178191" name="AutoShape 1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09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 autoUpdateAnimBg="0"/>
      <p:bldP spid="178187" grpId="0" autoUpdateAnimBg="0"/>
      <p:bldP spid="17819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76200" y="2667000"/>
            <a:ext cx="8991600" cy="32766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3" name="Line 3"/>
          <p:cNvSpPr>
            <a:spLocks noChangeShapeType="1"/>
          </p:cNvSpPr>
          <p:nvPr/>
        </p:nvSpPr>
        <p:spPr bwMode="auto">
          <a:xfrm>
            <a:off x="76200" y="26733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4" name="Line 4"/>
          <p:cNvSpPr>
            <a:spLocks noChangeShapeType="1"/>
          </p:cNvSpPr>
          <p:nvPr/>
        </p:nvSpPr>
        <p:spPr bwMode="auto">
          <a:xfrm>
            <a:off x="8991600" y="2686050"/>
            <a:ext cx="0" cy="3257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>
            <a:off x="457200" y="2667000"/>
            <a:ext cx="0" cy="32766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>
            <a:off x="1295400" y="2667000"/>
            <a:ext cx="0" cy="3276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7772400" y="39624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>
            <a:off x="7620000" y="2667000"/>
            <a:ext cx="0" cy="32766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8077200" y="2667000"/>
            <a:ext cx="520700" cy="32702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6705600" y="2667000"/>
            <a:ext cx="450850" cy="32766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1" name="Line 11"/>
          <p:cNvSpPr>
            <a:spLocks noChangeShapeType="1"/>
          </p:cNvSpPr>
          <p:nvPr/>
        </p:nvSpPr>
        <p:spPr bwMode="auto">
          <a:xfrm>
            <a:off x="8255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2" name="Line 12"/>
          <p:cNvSpPr>
            <a:spLocks noChangeShapeType="1"/>
          </p:cNvSpPr>
          <p:nvPr/>
        </p:nvSpPr>
        <p:spPr bwMode="auto">
          <a:xfrm>
            <a:off x="82550" y="4800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>
            <a:off x="8255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>
            <a:off x="82550" y="571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>
            <a:off x="5562600" y="2667000"/>
            <a:ext cx="0" cy="3276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>
            <a:off x="6324600" y="2667000"/>
            <a:ext cx="0" cy="32766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>
            <a:off x="67056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8" name="Line 18"/>
          <p:cNvSpPr>
            <a:spLocks noChangeShapeType="1"/>
          </p:cNvSpPr>
          <p:nvPr/>
        </p:nvSpPr>
        <p:spPr bwMode="auto">
          <a:xfrm>
            <a:off x="990600" y="2667000"/>
            <a:ext cx="0" cy="3276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9" name="Text Box 19"/>
          <p:cNvSpPr txBox="1">
            <a:spLocks noChangeArrowheads="1"/>
          </p:cNvSpPr>
          <p:nvPr/>
        </p:nvSpPr>
        <p:spPr bwMode="auto">
          <a:xfrm>
            <a:off x="0" y="2670175"/>
            <a:ext cx="4572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10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11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12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13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14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15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179220" name="Line 20"/>
          <p:cNvSpPr>
            <a:spLocks noChangeShapeType="1"/>
          </p:cNvSpPr>
          <p:nvPr/>
        </p:nvSpPr>
        <p:spPr bwMode="auto">
          <a:xfrm>
            <a:off x="82550" y="3886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1" name="Line 21"/>
          <p:cNvSpPr>
            <a:spLocks noChangeShapeType="1"/>
          </p:cNvSpPr>
          <p:nvPr/>
        </p:nvSpPr>
        <p:spPr bwMode="auto">
          <a:xfrm>
            <a:off x="7620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2" name="Line 22"/>
          <p:cNvSpPr>
            <a:spLocks noChangeShapeType="1"/>
          </p:cNvSpPr>
          <p:nvPr/>
        </p:nvSpPr>
        <p:spPr bwMode="auto">
          <a:xfrm>
            <a:off x="76200" y="3048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3" name="Text Box 23"/>
          <p:cNvSpPr txBox="1">
            <a:spLocks noChangeArrowheads="1"/>
          </p:cNvSpPr>
          <p:nvPr/>
        </p:nvSpPr>
        <p:spPr bwMode="auto">
          <a:xfrm>
            <a:off x="914400" y="31083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10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79224" name="Text Box 24"/>
          <p:cNvSpPr txBox="1">
            <a:spLocks noChangeArrowheads="1"/>
          </p:cNvSpPr>
          <p:nvPr/>
        </p:nvSpPr>
        <p:spPr bwMode="auto">
          <a:xfrm>
            <a:off x="1295400" y="31083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Supplies	1  350  00</a:t>
            </a:r>
          </a:p>
        </p:txBody>
      </p:sp>
      <p:sp>
        <p:nvSpPr>
          <p:cNvPr id="179225" name="Text Box 25"/>
          <p:cNvSpPr txBox="1">
            <a:spLocks noChangeArrowheads="1"/>
          </p:cNvSpPr>
          <p:nvPr/>
        </p:nvSpPr>
        <p:spPr bwMode="auto">
          <a:xfrm>
            <a:off x="1676400" y="35655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Accounts Payable	1  350  00</a:t>
            </a:r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2057400" y="4022725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Purchased supplies on account.</a:t>
            </a:r>
          </a:p>
        </p:txBody>
      </p:sp>
      <p:sp>
        <p:nvSpPr>
          <p:cNvPr id="179228" name="Text Box 28"/>
          <p:cNvSpPr txBox="1">
            <a:spLocks noChangeArrowheads="1"/>
          </p:cNvSpPr>
          <p:nvPr/>
        </p:nvSpPr>
        <p:spPr bwMode="auto">
          <a:xfrm>
            <a:off x="1543050" y="609600"/>
            <a:ext cx="60579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001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(C)	On November 10, NetSolutions purchased supplies on account for $1,350.</a:t>
            </a:r>
          </a:p>
        </p:txBody>
      </p:sp>
      <p:sp>
        <p:nvSpPr>
          <p:cNvPr id="179229" name="AutoShape 2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44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23" grpId="0" autoUpdateAnimBg="0"/>
      <p:bldP spid="179224" grpId="0" autoUpdateAnimBg="0"/>
      <p:bldP spid="179225" grpId="0" autoUpdateAnimBg="0"/>
      <p:bldP spid="179226" grpId="0" autoUpdateAnimBg="0"/>
      <p:bldP spid="1792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1543050" y="609600"/>
            <a:ext cx="60579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001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(C)	On November 10, NetSolutions purchased supplies on account for $1,350.</a:t>
            </a: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762000" y="2589213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Effects of this entry in the Ledger</a:t>
            </a:r>
          </a:p>
        </p:txBody>
      </p:sp>
      <p:sp>
        <p:nvSpPr>
          <p:cNvPr id="180228" name="Line 4"/>
          <p:cNvSpPr>
            <a:spLocks noChangeShapeType="1"/>
          </p:cNvSpPr>
          <p:nvPr/>
        </p:nvSpPr>
        <p:spPr bwMode="auto">
          <a:xfrm>
            <a:off x="1219200" y="3886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>
            <a:off x="31242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2133600" y="3429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Supplies</a:t>
            </a: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9906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10	1,350</a:t>
            </a:r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5181600" y="3886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>
            <a:off x="70866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5867400" y="3429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Accounts Payable</a:t>
            </a:r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69342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10	1,350</a:t>
            </a:r>
          </a:p>
        </p:txBody>
      </p:sp>
      <p:sp>
        <p:nvSpPr>
          <p:cNvPr id="180238" name="AutoShape 1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1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 autoUpdateAnimBg="0"/>
      <p:bldP spid="180235" grpId="0" autoUpdateAnimBg="0"/>
      <p:bldP spid="1802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50" name="Group 2"/>
          <p:cNvGrpSpPr>
            <a:grpSpLocks/>
          </p:cNvGrpSpPr>
          <p:nvPr/>
        </p:nvGrpSpPr>
        <p:grpSpPr bwMode="auto">
          <a:xfrm>
            <a:off x="76200" y="2667000"/>
            <a:ext cx="8991600" cy="3276600"/>
            <a:chOff x="48" y="1680"/>
            <a:chExt cx="5664" cy="2064"/>
          </a:xfrm>
        </p:grpSpPr>
        <p:sp>
          <p:nvSpPr>
            <p:cNvPr id="181251" name="Rectangle 3"/>
            <p:cNvSpPr>
              <a:spLocks noChangeArrowheads="1"/>
            </p:cNvSpPr>
            <p:nvPr/>
          </p:nvSpPr>
          <p:spPr bwMode="auto">
            <a:xfrm>
              <a:off x="48" y="1680"/>
              <a:ext cx="5664" cy="2064"/>
            </a:xfrm>
            <a:prstGeom prst="rect">
              <a:avLst/>
            </a:prstGeom>
            <a:solidFill>
              <a:srgbClr val="FFE6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2" name="Line 4"/>
            <p:cNvSpPr>
              <a:spLocks noChangeShapeType="1"/>
            </p:cNvSpPr>
            <p:nvPr/>
          </p:nvSpPr>
          <p:spPr bwMode="auto">
            <a:xfrm>
              <a:off x="48" y="1684"/>
              <a:ext cx="0" cy="206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3" name="Line 5"/>
            <p:cNvSpPr>
              <a:spLocks noChangeShapeType="1"/>
            </p:cNvSpPr>
            <p:nvPr/>
          </p:nvSpPr>
          <p:spPr bwMode="auto">
            <a:xfrm>
              <a:off x="5664" y="1692"/>
              <a:ext cx="0" cy="205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4" name="Line 6"/>
            <p:cNvSpPr>
              <a:spLocks noChangeShapeType="1"/>
            </p:cNvSpPr>
            <p:nvPr/>
          </p:nvSpPr>
          <p:spPr bwMode="auto">
            <a:xfrm>
              <a:off x="288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5" name="Line 7"/>
            <p:cNvSpPr>
              <a:spLocks noChangeShapeType="1"/>
            </p:cNvSpPr>
            <p:nvPr/>
          </p:nvSpPr>
          <p:spPr bwMode="auto">
            <a:xfrm>
              <a:off x="816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6" name="Rectangle 8"/>
            <p:cNvSpPr>
              <a:spLocks noChangeArrowheads="1"/>
            </p:cNvSpPr>
            <p:nvPr/>
          </p:nvSpPr>
          <p:spPr bwMode="auto">
            <a:xfrm>
              <a:off x="4896" y="2496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7" name="Line 9"/>
            <p:cNvSpPr>
              <a:spLocks noChangeShapeType="1"/>
            </p:cNvSpPr>
            <p:nvPr/>
          </p:nvSpPr>
          <p:spPr bwMode="auto">
            <a:xfrm>
              <a:off x="4800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8" name="Rectangle 10"/>
            <p:cNvSpPr>
              <a:spLocks noChangeArrowheads="1"/>
            </p:cNvSpPr>
            <p:nvPr/>
          </p:nvSpPr>
          <p:spPr bwMode="auto">
            <a:xfrm>
              <a:off x="5088" y="1680"/>
              <a:ext cx="328" cy="2060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9" name="Rectangle 11"/>
            <p:cNvSpPr>
              <a:spLocks noChangeArrowheads="1"/>
            </p:cNvSpPr>
            <p:nvPr/>
          </p:nvSpPr>
          <p:spPr bwMode="auto">
            <a:xfrm>
              <a:off x="4224" y="1680"/>
              <a:ext cx="284" cy="2064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0" name="Line 12"/>
            <p:cNvSpPr>
              <a:spLocks noChangeShapeType="1"/>
            </p:cNvSpPr>
            <p:nvPr/>
          </p:nvSpPr>
          <p:spPr bwMode="auto">
            <a:xfrm>
              <a:off x="52" y="273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1" name="Line 13"/>
            <p:cNvSpPr>
              <a:spLocks noChangeShapeType="1"/>
            </p:cNvSpPr>
            <p:nvPr/>
          </p:nvSpPr>
          <p:spPr bwMode="auto">
            <a:xfrm>
              <a:off x="52" y="3024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2" name="Line 14"/>
            <p:cNvSpPr>
              <a:spLocks noChangeShapeType="1"/>
            </p:cNvSpPr>
            <p:nvPr/>
          </p:nvSpPr>
          <p:spPr bwMode="auto">
            <a:xfrm>
              <a:off x="52" y="3312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3" name="Line 15"/>
            <p:cNvSpPr>
              <a:spLocks noChangeShapeType="1"/>
            </p:cNvSpPr>
            <p:nvPr/>
          </p:nvSpPr>
          <p:spPr bwMode="auto">
            <a:xfrm>
              <a:off x="52" y="360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4" name="Line 16"/>
            <p:cNvSpPr>
              <a:spLocks noChangeShapeType="1"/>
            </p:cNvSpPr>
            <p:nvPr/>
          </p:nvSpPr>
          <p:spPr bwMode="auto">
            <a:xfrm>
              <a:off x="4512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5" name="Line 17"/>
            <p:cNvSpPr>
              <a:spLocks noChangeShapeType="1"/>
            </p:cNvSpPr>
            <p:nvPr/>
          </p:nvSpPr>
          <p:spPr bwMode="auto">
            <a:xfrm>
              <a:off x="350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6" name="Line 18"/>
            <p:cNvSpPr>
              <a:spLocks noChangeShapeType="1"/>
            </p:cNvSpPr>
            <p:nvPr/>
          </p:nvSpPr>
          <p:spPr bwMode="auto">
            <a:xfrm>
              <a:off x="3984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7" name="Line 19"/>
            <p:cNvSpPr>
              <a:spLocks noChangeShapeType="1"/>
            </p:cNvSpPr>
            <p:nvPr/>
          </p:nvSpPr>
          <p:spPr bwMode="auto">
            <a:xfrm>
              <a:off x="4224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8" name="Line 20"/>
            <p:cNvSpPr>
              <a:spLocks noChangeShapeType="1"/>
            </p:cNvSpPr>
            <p:nvPr/>
          </p:nvSpPr>
          <p:spPr bwMode="auto">
            <a:xfrm>
              <a:off x="62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69" name="Line 21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70" name="Line 22"/>
            <p:cNvSpPr>
              <a:spLocks noChangeShapeType="1"/>
            </p:cNvSpPr>
            <p:nvPr/>
          </p:nvSpPr>
          <p:spPr bwMode="auto">
            <a:xfrm>
              <a:off x="48" y="216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71" name="Line 23"/>
            <p:cNvSpPr>
              <a:spLocks noChangeShapeType="1"/>
            </p:cNvSpPr>
            <p:nvPr/>
          </p:nvSpPr>
          <p:spPr bwMode="auto">
            <a:xfrm>
              <a:off x="48" y="192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272" name="Text Box 24"/>
          <p:cNvSpPr txBox="1">
            <a:spLocks noChangeArrowheads="1"/>
          </p:cNvSpPr>
          <p:nvPr/>
        </p:nvSpPr>
        <p:spPr bwMode="auto">
          <a:xfrm>
            <a:off x="914400" y="31083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30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1273" name="Text Box 25"/>
          <p:cNvSpPr txBox="1">
            <a:spLocks noChangeArrowheads="1"/>
          </p:cNvSpPr>
          <p:nvPr/>
        </p:nvSpPr>
        <p:spPr bwMode="auto">
          <a:xfrm>
            <a:off x="1295400" y="31083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Accounts Payable	950  00</a:t>
            </a:r>
          </a:p>
        </p:txBody>
      </p:sp>
      <p:sp>
        <p:nvSpPr>
          <p:cNvPr id="181274" name="Text Box 26"/>
          <p:cNvSpPr txBox="1">
            <a:spLocks noChangeArrowheads="1"/>
          </p:cNvSpPr>
          <p:nvPr/>
        </p:nvSpPr>
        <p:spPr bwMode="auto">
          <a:xfrm>
            <a:off x="1676400" y="35655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950  00</a:t>
            </a:r>
          </a:p>
        </p:txBody>
      </p:sp>
      <p:sp>
        <p:nvSpPr>
          <p:cNvPr id="181275" name="Text Box 27"/>
          <p:cNvSpPr txBox="1">
            <a:spLocks noChangeArrowheads="1"/>
          </p:cNvSpPr>
          <p:nvPr/>
        </p:nvSpPr>
        <p:spPr bwMode="auto">
          <a:xfrm>
            <a:off x="2209800" y="4022725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creditors on account.</a:t>
            </a:r>
          </a:p>
        </p:txBody>
      </p:sp>
      <p:sp>
        <p:nvSpPr>
          <p:cNvPr id="181277" name="Text Box 29"/>
          <p:cNvSpPr txBox="1">
            <a:spLocks noChangeArrowheads="1"/>
          </p:cNvSpPr>
          <p:nvPr/>
        </p:nvSpPr>
        <p:spPr bwMode="auto">
          <a:xfrm>
            <a:off x="0" y="2667000"/>
            <a:ext cx="4572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30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31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32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33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34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35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36</a:t>
            </a:r>
          </a:p>
        </p:txBody>
      </p:sp>
      <p:sp>
        <p:nvSpPr>
          <p:cNvPr id="181278" name="Text Box 30"/>
          <p:cNvSpPr txBox="1">
            <a:spLocks noChangeArrowheads="1"/>
          </p:cNvSpPr>
          <p:nvPr/>
        </p:nvSpPr>
        <p:spPr bwMode="auto">
          <a:xfrm>
            <a:off x="1343025" y="609600"/>
            <a:ext cx="645795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001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(F)	On November 30, NetSolutions paid creditors on account, $950.</a:t>
            </a:r>
          </a:p>
        </p:txBody>
      </p:sp>
      <p:sp>
        <p:nvSpPr>
          <p:cNvPr id="181279" name="AutoShape 3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25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72" grpId="0" autoUpdateAnimBg="0"/>
      <p:bldP spid="181273" grpId="0" autoUpdateAnimBg="0"/>
      <p:bldP spid="181274" grpId="0" autoUpdateAnimBg="0"/>
      <p:bldP spid="181275" grpId="0" autoUpdateAnimBg="0"/>
      <p:bldP spid="1812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2051"/>
          <p:cNvSpPr>
            <a:spLocks noChangeArrowheads="1"/>
          </p:cNvSpPr>
          <p:nvPr/>
        </p:nvSpPr>
        <p:spPr bwMode="auto">
          <a:xfrm>
            <a:off x="3657600" y="990600"/>
            <a:ext cx="182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Chapter </a:t>
            </a:r>
            <a:r>
              <a:rPr lang="en-US" sz="6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248836" name="Text Box 2052"/>
          <p:cNvSpPr txBox="1">
            <a:spLocks noChangeArrowheads="1"/>
          </p:cNvSpPr>
          <p:nvPr/>
        </p:nvSpPr>
        <p:spPr bwMode="auto">
          <a:xfrm>
            <a:off x="914400" y="23622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Analyzing Transactions</a:t>
            </a:r>
          </a:p>
        </p:txBody>
      </p:sp>
      <p:sp>
        <p:nvSpPr>
          <p:cNvPr id="248837" name="Text Box 2053"/>
          <p:cNvSpPr txBox="1">
            <a:spLocks noChangeArrowheads="1"/>
          </p:cNvSpPr>
          <p:nvPr/>
        </p:nvSpPr>
        <p:spPr bwMode="auto">
          <a:xfrm>
            <a:off x="2209800" y="4191000"/>
            <a:ext cx="4781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Accounting,</a:t>
            </a:r>
            <a:r>
              <a:rPr lang="en-US" sz="2000" b="1">
                <a:latin typeface="Times New Roman" pitchFamily="18" charset="0"/>
              </a:rPr>
              <a:t> 21</a:t>
            </a:r>
            <a:r>
              <a:rPr lang="en-US" sz="2000" b="1" baseline="30000">
                <a:latin typeface="Times New Roman" pitchFamily="18" charset="0"/>
              </a:rPr>
              <a:t>st</a:t>
            </a:r>
            <a:r>
              <a:rPr lang="en-US" sz="2000" b="1">
                <a:latin typeface="Times New Roman" pitchFamily="18" charset="0"/>
              </a:rPr>
              <a:t> Edition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Warren   Reeve   Fess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8838" name="Text Box 2054"/>
          <p:cNvSpPr txBox="1">
            <a:spLocks noChangeArrowheads="1"/>
          </p:cNvSpPr>
          <p:nvPr/>
        </p:nvSpPr>
        <p:spPr bwMode="auto">
          <a:xfrm>
            <a:off x="914400" y="5897563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AF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10000"/>
                </a:solidFill>
              </a:rPr>
              <a:t>PowerPoint Presentation by Douglas Cloud</a:t>
            </a:r>
            <a:br>
              <a:rPr lang="en-US" sz="12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Professor Emeritus of Accounting</a:t>
            </a:r>
            <a:br>
              <a:rPr lang="en-US" sz="10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Pepperdine University</a:t>
            </a:r>
          </a:p>
        </p:txBody>
      </p:sp>
      <p:grpSp>
        <p:nvGrpSpPr>
          <p:cNvPr id="248839" name="Group 2055"/>
          <p:cNvGrpSpPr>
            <a:grpSpLocks/>
          </p:cNvGrpSpPr>
          <p:nvPr/>
        </p:nvGrpSpPr>
        <p:grpSpPr bwMode="auto">
          <a:xfrm>
            <a:off x="5448300" y="5715000"/>
            <a:ext cx="3848100" cy="1042988"/>
            <a:chOff x="3336" y="3782"/>
            <a:chExt cx="2688" cy="524"/>
          </a:xfrm>
        </p:grpSpPr>
        <p:sp>
          <p:nvSpPr>
            <p:cNvPr id="248840" name="Text Box 2056"/>
            <p:cNvSpPr txBox="1">
              <a:spLocks noChangeArrowheads="1"/>
            </p:cNvSpPr>
            <p:nvPr/>
          </p:nvSpPr>
          <p:spPr bwMode="auto">
            <a:xfrm>
              <a:off x="3336" y="3782"/>
              <a:ext cx="2088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AAF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b="1"/>
                <a:t> </a:t>
              </a:r>
              <a:r>
                <a:rPr lang="en-US" sz="1000" b="1"/>
                <a:t>© 	Copyright 2004 South-Western, a division of Thomson Learning.  All rights reserved. </a:t>
              </a:r>
            </a:p>
          </p:txBody>
        </p:sp>
        <p:sp>
          <p:nvSpPr>
            <p:cNvPr id="248841" name="Rectangle 2057"/>
            <p:cNvSpPr>
              <a:spLocks noChangeArrowheads="1"/>
            </p:cNvSpPr>
            <p:nvPr/>
          </p:nvSpPr>
          <p:spPr bwMode="auto">
            <a:xfrm>
              <a:off x="3408" y="4032"/>
              <a:ext cx="261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i="1">
                  <a:solidFill>
                    <a:schemeClr val="bg1"/>
                  </a:solidFill>
                </a:rPr>
                <a:t>Task Force Image Gallery </a:t>
              </a:r>
              <a:r>
                <a:rPr lang="en-US" sz="1000" b="1">
                  <a:solidFill>
                    <a:schemeClr val="bg1"/>
                  </a:solidFill>
                </a:rPr>
                <a:t>clip art included in this electronic presentation is used with the permission of NVTech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004052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Line 3"/>
          <p:cNvSpPr>
            <a:spLocks noChangeShapeType="1"/>
          </p:cNvSpPr>
          <p:nvPr/>
        </p:nvSpPr>
        <p:spPr bwMode="auto">
          <a:xfrm>
            <a:off x="1219200" y="3733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6" name="Line 4"/>
          <p:cNvSpPr>
            <a:spLocks noChangeShapeType="1"/>
          </p:cNvSpPr>
          <p:nvPr/>
        </p:nvSpPr>
        <p:spPr bwMode="auto">
          <a:xfrm>
            <a:off x="3124200" y="3733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2133600" y="3352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Cash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990600" y="3733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Nov. 1	25,000</a:t>
            </a: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2971800" y="3733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>
                <a:latin typeface="Times New Roman" pitchFamily="18" charset="0"/>
              </a:rPr>
              <a:t>Nov. 5	25,000</a:t>
            </a:r>
            <a:endParaRPr lang="en-US" sz="2000" b="1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990600" y="40227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18	7,500</a:t>
            </a:r>
          </a:p>
        </p:txBody>
      </p:sp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2971800" y="40386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	</a:t>
            </a:r>
            <a:r>
              <a:rPr lang="en-US" sz="2000">
                <a:latin typeface="Times New Roman" pitchFamily="18" charset="0"/>
              </a:rPr>
              <a:t>30	3,650</a:t>
            </a: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990600" y="2589213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Effects of this entry in the Ledger</a:t>
            </a:r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>
            <a:off x="5257800" y="3733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4" name="Line 12"/>
          <p:cNvSpPr>
            <a:spLocks noChangeShapeType="1"/>
          </p:cNvSpPr>
          <p:nvPr/>
        </p:nvSpPr>
        <p:spPr bwMode="auto">
          <a:xfrm>
            <a:off x="7162800" y="3733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5" name="Text Box 13"/>
          <p:cNvSpPr txBox="1">
            <a:spLocks noChangeArrowheads="1"/>
          </p:cNvSpPr>
          <p:nvPr/>
        </p:nvSpPr>
        <p:spPr bwMode="auto">
          <a:xfrm>
            <a:off x="5943600" y="3352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Accounts Payable</a:t>
            </a:r>
          </a:p>
        </p:txBody>
      </p:sp>
      <p:sp>
        <p:nvSpPr>
          <p:cNvPr id="182286" name="Text Box 14"/>
          <p:cNvSpPr txBox="1">
            <a:spLocks noChangeArrowheads="1"/>
          </p:cNvSpPr>
          <p:nvPr/>
        </p:nvSpPr>
        <p:spPr bwMode="auto">
          <a:xfrm>
            <a:off x="7010400" y="3733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Nov. 10	1,350</a:t>
            </a:r>
          </a:p>
        </p:txBody>
      </p:sp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5029200" y="3733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30	950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2288" name="Text Box 16"/>
          <p:cNvSpPr txBox="1">
            <a:spLocks noChangeArrowheads="1"/>
          </p:cNvSpPr>
          <p:nvPr/>
        </p:nvSpPr>
        <p:spPr bwMode="auto">
          <a:xfrm>
            <a:off x="2971800" y="43275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	30	950</a:t>
            </a:r>
          </a:p>
        </p:txBody>
      </p:sp>
      <p:sp>
        <p:nvSpPr>
          <p:cNvPr id="182289" name="Text Box 17"/>
          <p:cNvSpPr txBox="1">
            <a:spLocks noChangeArrowheads="1"/>
          </p:cNvSpPr>
          <p:nvPr/>
        </p:nvSpPr>
        <p:spPr bwMode="auto">
          <a:xfrm>
            <a:off x="1343025" y="609600"/>
            <a:ext cx="645795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001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(F)	On November 30, NetSolutions paid creditors on account, $950.</a:t>
            </a:r>
          </a:p>
        </p:txBody>
      </p:sp>
      <p:sp>
        <p:nvSpPr>
          <p:cNvPr id="182291" name="AutoShape 1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7" grpId="0" autoUpdateAnimBg="0"/>
      <p:bldP spid="182288" grpId="0" autoUpdateAnimBg="0"/>
      <p:bldP spid="18229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Line 2"/>
          <p:cNvSpPr>
            <a:spLocks noChangeShapeType="1"/>
          </p:cNvSpPr>
          <p:nvPr/>
        </p:nvSpPr>
        <p:spPr bwMode="auto">
          <a:xfrm>
            <a:off x="4267200" y="22098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4267200" y="17526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 Debits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6477000" y="1766888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Credits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914400" y="2408238"/>
            <a:ext cx="82296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Asset accounts……….</a:t>
            </a:r>
            <a:r>
              <a:rPr lang="en-US" sz="2800">
                <a:solidFill>
                  <a:srgbClr val="003399"/>
                </a:solidFill>
                <a:latin typeface="Times New Roman" pitchFamily="18" charset="0"/>
              </a:rPr>
              <a:t>	Increase (+)	Decrease (-)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Liability accounts……</a:t>
            </a:r>
            <a:r>
              <a:rPr lang="en-US" sz="2800">
                <a:solidFill>
                  <a:srgbClr val="003399"/>
                </a:solidFill>
                <a:latin typeface="Times New Roman" pitchFamily="18" charset="0"/>
              </a:rPr>
              <a:t>	Decrease (-)	Increase (+)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Owner’s equity</a:t>
            </a:r>
            <a:r>
              <a:rPr lang="en-US" sz="2800">
                <a:solidFill>
                  <a:srgbClr val="003399"/>
                </a:solidFill>
                <a:latin typeface="Times New Roman" pitchFamily="18" charset="0"/>
              </a:rPr>
              <a:t> 					</a:t>
            </a:r>
            <a:r>
              <a:rPr lang="en-US" sz="2800">
                <a:latin typeface="Times New Roman" pitchFamily="18" charset="0"/>
              </a:rPr>
              <a:t>(capital) accounts….</a:t>
            </a:r>
            <a:r>
              <a:rPr lang="en-US" sz="2800">
                <a:solidFill>
                  <a:srgbClr val="003399"/>
                </a:solidFill>
                <a:latin typeface="Times New Roman" pitchFamily="18" charset="0"/>
              </a:rPr>
              <a:t>	Decrease (-)	Increase (+)</a:t>
            </a:r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 flipH="1">
            <a:off x="6400800" y="22098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304" name="Group 8"/>
          <p:cNvGrpSpPr>
            <a:grpSpLocks/>
          </p:cNvGrpSpPr>
          <p:nvPr/>
        </p:nvGrpSpPr>
        <p:grpSpPr bwMode="auto">
          <a:xfrm>
            <a:off x="2362200" y="4373563"/>
            <a:ext cx="4019550" cy="2103437"/>
            <a:chOff x="1344" y="2323"/>
            <a:chExt cx="2868" cy="1682"/>
          </a:xfrm>
        </p:grpSpPr>
        <p:sp>
          <p:nvSpPr>
            <p:cNvPr id="183305" name="Freeform 9"/>
            <p:cNvSpPr>
              <a:spLocks/>
            </p:cNvSpPr>
            <p:nvPr/>
          </p:nvSpPr>
          <p:spPr bwMode="auto">
            <a:xfrm>
              <a:off x="2673" y="2565"/>
              <a:ext cx="384" cy="611"/>
            </a:xfrm>
            <a:custGeom>
              <a:avLst/>
              <a:gdLst>
                <a:gd name="T0" fmla="*/ 287 w 768"/>
                <a:gd name="T1" fmla="*/ 0 h 1222"/>
                <a:gd name="T2" fmla="*/ 97 w 768"/>
                <a:gd name="T3" fmla="*/ 222 h 1222"/>
                <a:gd name="T4" fmla="*/ 110 w 768"/>
                <a:gd name="T5" fmla="*/ 287 h 1222"/>
                <a:gd name="T6" fmla="*/ 91 w 768"/>
                <a:gd name="T7" fmla="*/ 370 h 1222"/>
                <a:gd name="T8" fmla="*/ 118 w 768"/>
                <a:gd name="T9" fmla="*/ 399 h 1222"/>
                <a:gd name="T10" fmla="*/ 101 w 768"/>
                <a:gd name="T11" fmla="*/ 513 h 1222"/>
                <a:gd name="T12" fmla="*/ 78 w 768"/>
                <a:gd name="T13" fmla="*/ 682 h 1222"/>
                <a:gd name="T14" fmla="*/ 114 w 768"/>
                <a:gd name="T15" fmla="*/ 992 h 1222"/>
                <a:gd name="T16" fmla="*/ 0 w 768"/>
                <a:gd name="T17" fmla="*/ 1205 h 1222"/>
                <a:gd name="T18" fmla="*/ 38 w 768"/>
                <a:gd name="T19" fmla="*/ 1222 h 1222"/>
                <a:gd name="T20" fmla="*/ 222 w 768"/>
                <a:gd name="T21" fmla="*/ 1205 h 1222"/>
                <a:gd name="T22" fmla="*/ 669 w 768"/>
                <a:gd name="T23" fmla="*/ 1003 h 1222"/>
                <a:gd name="T24" fmla="*/ 707 w 768"/>
                <a:gd name="T25" fmla="*/ 902 h 1222"/>
                <a:gd name="T26" fmla="*/ 643 w 768"/>
                <a:gd name="T27" fmla="*/ 752 h 1222"/>
                <a:gd name="T28" fmla="*/ 768 w 768"/>
                <a:gd name="T29" fmla="*/ 585 h 1222"/>
                <a:gd name="T30" fmla="*/ 762 w 768"/>
                <a:gd name="T31" fmla="*/ 475 h 1222"/>
                <a:gd name="T32" fmla="*/ 654 w 768"/>
                <a:gd name="T33" fmla="*/ 370 h 1222"/>
                <a:gd name="T34" fmla="*/ 553 w 768"/>
                <a:gd name="T35" fmla="*/ 213 h 1222"/>
                <a:gd name="T36" fmla="*/ 449 w 768"/>
                <a:gd name="T37" fmla="*/ 125 h 1222"/>
                <a:gd name="T38" fmla="*/ 308 w 768"/>
                <a:gd name="T39" fmla="*/ 21 h 1222"/>
                <a:gd name="T40" fmla="*/ 287 w 768"/>
                <a:gd name="T41" fmla="*/ 0 h 1222"/>
                <a:gd name="T42" fmla="*/ 287 w 768"/>
                <a:gd name="T43" fmla="*/ 0 h 1222"/>
                <a:gd name="T44" fmla="*/ 287 w 768"/>
                <a:gd name="T45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8" h="1222">
                  <a:moveTo>
                    <a:pt x="287" y="0"/>
                  </a:moveTo>
                  <a:lnTo>
                    <a:pt x="97" y="222"/>
                  </a:lnTo>
                  <a:lnTo>
                    <a:pt x="110" y="287"/>
                  </a:lnTo>
                  <a:lnTo>
                    <a:pt x="91" y="370"/>
                  </a:lnTo>
                  <a:lnTo>
                    <a:pt x="118" y="399"/>
                  </a:lnTo>
                  <a:lnTo>
                    <a:pt x="101" y="513"/>
                  </a:lnTo>
                  <a:lnTo>
                    <a:pt x="78" y="682"/>
                  </a:lnTo>
                  <a:lnTo>
                    <a:pt x="114" y="992"/>
                  </a:lnTo>
                  <a:lnTo>
                    <a:pt x="0" y="1205"/>
                  </a:lnTo>
                  <a:lnTo>
                    <a:pt x="38" y="1222"/>
                  </a:lnTo>
                  <a:lnTo>
                    <a:pt x="222" y="1205"/>
                  </a:lnTo>
                  <a:lnTo>
                    <a:pt x="669" y="1003"/>
                  </a:lnTo>
                  <a:lnTo>
                    <a:pt x="707" y="902"/>
                  </a:lnTo>
                  <a:lnTo>
                    <a:pt x="643" y="752"/>
                  </a:lnTo>
                  <a:lnTo>
                    <a:pt x="768" y="585"/>
                  </a:lnTo>
                  <a:lnTo>
                    <a:pt x="762" y="475"/>
                  </a:lnTo>
                  <a:lnTo>
                    <a:pt x="654" y="370"/>
                  </a:lnTo>
                  <a:lnTo>
                    <a:pt x="553" y="213"/>
                  </a:lnTo>
                  <a:lnTo>
                    <a:pt x="449" y="125"/>
                  </a:lnTo>
                  <a:lnTo>
                    <a:pt x="308" y="21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9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6" name="Freeform 10"/>
            <p:cNvSpPr>
              <a:spLocks/>
            </p:cNvSpPr>
            <p:nvPr/>
          </p:nvSpPr>
          <p:spPr bwMode="auto">
            <a:xfrm>
              <a:off x="2726" y="2636"/>
              <a:ext cx="271" cy="501"/>
            </a:xfrm>
            <a:custGeom>
              <a:avLst/>
              <a:gdLst>
                <a:gd name="T0" fmla="*/ 213 w 542"/>
                <a:gd name="T1" fmla="*/ 65 h 1004"/>
                <a:gd name="T2" fmla="*/ 238 w 542"/>
                <a:gd name="T3" fmla="*/ 76 h 1004"/>
                <a:gd name="T4" fmla="*/ 253 w 542"/>
                <a:gd name="T5" fmla="*/ 90 h 1004"/>
                <a:gd name="T6" fmla="*/ 265 w 542"/>
                <a:gd name="T7" fmla="*/ 122 h 1004"/>
                <a:gd name="T8" fmla="*/ 284 w 542"/>
                <a:gd name="T9" fmla="*/ 244 h 1004"/>
                <a:gd name="T10" fmla="*/ 371 w 542"/>
                <a:gd name="T11" fmla="*/ 342 h 1004"/>
                <a:gd name="T12" fmla="*/ 542 w 542"/>
                <a:gd name="T13" fmla="*/ 453 h 1004"/>
                <a:gd name="T14" fmla="*/ 371 w 542"/>
                <a:gd name="T15" fmla="*/ 646 h 1004"/>
                <a:gd name="T16" fmla="*/ 194 w 542"/>
                <a:gd name="T17" fmla="*/ 705 h 1004"/>
                <a:gd name="T18" fmla="*/ 358 w 542"/>
                <a:gd name="T19" fmla="*/ 730 h 1004"/>
                <a:gd name="T20" fmla="*/ 181 w 542"/>
                <a:gd name="T21" fmla="*/ 827 h 1004"/>
                <a:gd name="T22" fmla="*/ 210 w 542"/>
                <a:gd name="T23" fmla="*/ 880 h 1004"/>
                <a:gd name="T24" fmla="*/ 103 w 542"/>
                <a:gd name="T25" fmla="*/ 952 h 1004"/>
                <a:gd name="T26" fmla="*/ 59 w 542"/>
                <a:gd name="T27" fmla="*/ 835 h 1004"/>
                <a:gd name="T28" fmla="*/ 19 w 542"/>
                <a:gd name="T29" fmla="*/ 576 h 1004"/>
                <a:gd name="T30" fmla="*/ 25 w 542"/>
                <a:gd name="T31" fmla="*/ 399 h 1004"/>
                <a:gd name="T32" fmla="*/ 44 w 542"/>
                <a:gd name="T33" fmla="*/ 242 h 1004"/>
                <a:gd name="T34" fmla="*/ 4 w 542"/>
                <a:gd name="T35" fmla="*/ 80 h 1004"/>
                <a:gd name="T36" fmla="*/ 120 w 542"/>
                <a:gd name="T37" fmla="*/ 93 h 1004"/>
                <a:gd name="T38" fmla="*/ 76 w 542"/>
                <a:gd name="T39" fmla="*/ 234 h 1004"/>
                <a:gd name="T40" fmla="*/ 63 w 542"/>
                <a:gd name="T41" fmla="*/ 287 h 1004"/>
                <a:gd name="T42" fmla="*/ 59 w 542"/>
                <a:gd name="T43" fmla="*/ 320 h 1004"/>
                <a:gd name="T44" fmla="*/ 59 w 542"/>
                <a:gd name="T45" fmla="*/ 359 h 1004"/>
                <a:gd name="T46" fmla="*/ 56 w 542"/>
                <a:gd name="T47" fmla="*/ 403 h 1004"/>
                <a:gd name="T48" fmla="*/ 48 w 542"/>
                <a:gd name="T49" fmla="*/ 451 h 1004"/>
                <a:gd name="T50" fmla="*/ 40 w 542"/>
                <a:gd name="T51" fmla="*/ 496 h 1004"/>
                <a:gd name="T52" fmla="*/ 56 w 542"/>
                <a:gd name="T53" fmla="*/ 536 h 1004"/>
                <a:gd name="T54" fmla="*/ 59 w 542"/>
                <a:gd name="T55" fmla="*/ 582 h 1004"/>
                <a:gd name="T56" fmla="*/ 67 w 542"/>
                <a:gd name="T57" fmla="*/ 633 h 1004"/>
                <a:gd name="T58" fmla="*/ 67 w 542"/>
                <a:gd name="T59" fmla="*/ 683 h 1004"/>
                <a:gd name="T60" fmla="*/ 407 w 542"/>
                <a:gd name="T61" fmla="*/ 420 h 1004"/>
                <a:gd name="T62" fmla="*/ 229 w 542"/>
                <a:gd name="T63" fmla="*/ 238 h 1004"/>
                <a:gd name="T64" fmla="*/ 194 w 542"/>
                <a:gd name="T65" fmla="*/ 166 h 1004"/>
                <a:gd name="T66" fmla="*/ 183 w 542"/>
                <a:gd name="T67" fmla="*/ 111 h 1004"/>
                <a:gd name="T68" fmla="*/ 238 w 542"/>
                <a:gd name="T69" fmla="*/ 0 h 1004"/>
                <a:gd name="T70" fmla="*/ 238 w 542"/>
                <a:gd name="T71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2" h="1004">
                  <a:moveTo>
                    <a:pt x="238" y="0"/>
                  </a:moveTo>
                  <a:lnTo>
                    <a:pt x="213" y="65"/>
                  </a:lnTo>
                  <a:lnTo>
                    <a:pt x="265" y="12"/>
                  </a:lnTo>
                  <a:lnTo>
                    <a:pt x="238" y="76"/>
                  </a:lnTo>
                  <a:lnTo>
                    <a:pt x="295" y="25"/>
                  </a:lnTo>
                  <a:lnTo>
                    <a:pt x="253" y="90"/>
                  </a:lnTo>
                  <a:lnTo>
                    <a:pt x="325" y="54"/>
                  </a:lnTo>
                  <a:lnTo>
                    <a:pt x="265" y="122"/>
                  </a:lnTo>
                  <a:lnTo>
                    <a:pt x="253" y="171"/>
                  </a:lnTo>
                  <a:lnTo>
                    <a:pt x="284" y="244"/>
                  </a:lnTo>
                  <a:lnTo>
                    <a:pt x="339" y="291"/>
                  </a:lnTo>
                  <a:lnTo>
                    <a:pt x="371" y="342"/>
                  </a:lnTo>
                  <a:lnTo>
                    <a:pt x="451" y="384"/>
                  </a:lnTo>
                  <a:lnTo>
                    <a:pt x="542" y="453"/>
                  </a:lnTo>
                  <a:lnTo>
                    <a:pt x="354" y="586"/>
                  </a:lnTo>
                  <a:lnTo>
                    <a:pt x="371" y="646"/>
                  </a:lnTo>
                  <a:lnTo>
                    <a:pt x="289" y="690"/>
                  </a:lnTo>
                  <a:lnTo>
                    <a:pt x="194" y="705"/>
                  </a:lnTo>
                  <a:lnTo>
                    <a:pt x="257" y="734"/>
                  </a:lnTo>
                  <a:lnTo>
                    <a:pt x="358" y="730"/>
                  </a:lnTo>
                  <a:lnTo>
                    <a:pt x="189" y="795"/>
                  </a:lnTo>
                  <a:lnTo>
                    <a:pt x="181" y="827"/>
                  </a:lnTo>
                  <a:lnTo>
                    <a:pt x="403" y="787"/>
                  </a:lnTo>
                  <a:lnTo>
                    <a:pt x="210" y="880"/>
                  </a:lnTo>
                  <a:lnTo>
                    <a:pt x="242" y="895"/>
                  </a:lnTo>
                  <a:lnTo>
                    <a:pt x="103" y="952"/>
                  </a:lnTo>
                  <a:lnTo>
                    <a:pt x="59" y="1004"/>
                  </a:lnTo>
                  <a:lnTo>
                    <a:pt x="59" y="835"/>
                  </a:lnTo>
                  <a:lnTo>
                    <a:pt x="12" y="662"/>
                  </a:lnTo>
                  <a:lnTo>
                    <a:pt x="19" y="576"/>
                  </a:lnTo>
                  <a:lnTo>
                    <a:pt x="8" y="540"/>
                  </a:lnTo>
                  <a:lnTo>
                    <a:pt x="25" y="399"/>
                  </a:lnTo>
                  <a:lnTo>
                    <a:pt x="12" y="356"/>
                  </a:lnTo>
                  <a:lnTo>
                    <a:pt x="44" y="242"/>
                  </a:lnTo>
                  <a:lnTo>
                    <a:pt x="0" y="175"/>
                  </a:lnTo>
                  <a:lnTo>
                    <a:pt x="4" y="80"/>
                  </a:lnTo>
                  <a:lnTo>
                    <a:pt x="48" y="25"/>
                  </a:lnTo>
                  <a:lnTo>
                    <a:pt x="120" y="93"/>
                  </a:lnTo>
                  <a:lnTo>
                    <a:pt x="69" y="209"/>
                  </a:lnTo>
                  <a:lnTo>
                    <a:pt x="76" y="234"/>
                  </a:lnTo>
                  <a:lnTo>
                    <a:pt x="156" y="198"/>
                  </a:lnTo>
                  <a:lnTo>
                    <a:pt x="63" y="287"/>
                  </a:lnTo>
                  <a:lnTo>
                    <a:pt x="141" y="259"/>
                  </a:lnTo>
                  <a:lnTo>
                    <a:pt x="59" y="320"/>
                  </a:lnTo>
                  <a:lnTo>
                    <a:pt x="130" y="306"/>
                  </a:lnTo>
                  <a:lnTo>
                    <a:pt x="59" y="359"/>
                  </a:lnTo>
                  <a:lnTo>
                    <a:pt x="109" y="350"/>
                  </a:lnTo>
                  <a:lnTo>
                    <a:pt x="56" y="403"/>
                  </a:lnTo>
                  <a:lnTo>
                    <a:pt x="105" y="396"/>
                  </a:lnTo>
                  <a:lnTo>
                    <a:pt x="48" y="451"/>
                  </a:lnTo>
                  <a:lnTo>
                    <a:pt x="105" y="439"/>
                  </a:lnTo>
                  <a:lnTo>
                    <a:pt x="40" y="496"/>
                  </a:lnTo>
                  <a:lnTo>
                    <a:pt x="113" y="481"/>
                  </a:lnTo>
                  <a:lnTo>
                    <a:pt x="56" y="536"/>
                  </a:lnTo>
                  <a:lnTo>
                    <a:pt x="124" y="513"/>
                  </a:lnTo>
                  <a:lnTo>
                    <a:pt x="59" y="582"/>
                  </a:lnTo>
                  <a:lnTo>
                    <a:pt x="133" y="557"/>
                  </a:lnTo>
                  <a:lnTo>
                    <a:pt x="67" y="633"/>
                  </a:lnTo>
                  <a:lnTo>
                    <a:pt x="152" y="589"/>
                  </a:lnTo>
                  <a:lnTo>
                    <a:pt x="67" y="683"/>
                  </a:lnTo>
                  <a:lnTo>
                    <a:pt x="128" y="654"/>
                  </a:lnTo>
                  <a:lnTo>
                    <a:pt x="407" y="420"/>
                  </a:lnTo>
                  <a:lnTo>
                    <a:pt x="289" y="342"/>
                  </a:lnTo>
                  <a:lnTo>
                    <a:pt x="229" y="238"/>
                  </a:lnTo>
                  <a:lnTo>
                    <a:pt x="221" y="183"/>
                  </a:lnTo>
                  <a:lnTo>
                    <a:pt x="194" y="166"/>
                  </a:lnTo>
                  <a:lnTo>
                    <a:pt x="113" y="194"/>
                  </a:lnTo>
                  <a:lnTo>
                    <a:pt x="183" y="111"/>
                  </a:lnTo>
                  <a:lnTo>
                    <a:pt x="194" y="9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D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7" name="Freeform 11"/>
            <p:cNvSpPr>
              <a:spLocks/>
            </p:cNvSpPr>
            <p:nvPr/>
          </p:nvSpPr>
          <p:spPr bwMode="auto">
            <a:xfrm>
              <a:off x="2732" y="2323"/>
              <a:ext cx="1101" cy="726"/>
            </a:xfrm>
            <a:custGeom>
              <a:avLst/>
              <a:gdLst>
                <a:gd name="T0" fmla="*/ 2154 w 2201"/>
                <a:gd name="T1" fmla="*/ 0 h 1452"/>
                <a:gd name="T2" fmla="*/ 1755 w 2201"/>
                <a:gd name="T3" fmla="*/ 203 h 1452"/>
                <a:gd name="T4" fmla="*/ 1173 w 2201"/>
                <a:gd name="T5" fmla="*/ 517 h 1452"/>
                <a:gd name="T6" fmla="*/ 621 w 2201"/>
                <a:gd name="T7" fmla="*/ 884 h 1452"/>
                <a:gd name="T8" fmla="*/ 306 w 2201"/>
                <a:gd name="T9" fmla="*/ 1106 h 1452"/>
                <a:gd name="T10" fmla="*/ 0 w 2201"/>
                <a:gd name="T11" fmla="*/ 1431 h 1452"/>
                <a:gd name="T12" fmla="*/ 28 w 2201"/>
                <a:gd name="T13" fmla="*/ 1452 h 1452"/>
                <a:gd name="T14" fmla="*/ 439 w 2201"/>
                <a:gd name="T15" fmla="*/ 1091 h 1452"/>
                <a:gd name="T16" fmla="*/ 895 w 2201"/>
                <a:gd name="T17" fmla="*/ 770 h 1452"/>
                <a:gd name="T18" fmla="*/ 1905 w 2201"/>
                <a:gd name="T19" fmla="*/ 211 h 1452"/>
                <a:gd name="T20" fmla="*/ 2180 w 2201"/>
                <a:gd name="T21" fmla="*/ 68 h 1452"/>
                <a:gd name="T22" fmla="*/ 2201 w 2201"/>
                <a:gd name="T23" fmla="*/ 6 h 1452"/>
                <a:gd name="T24" fmla="*/ 2154 w 2201"/>
                <a:gd name="T25" fmla="*/ 0 h 1452"/>
                <a:gd name="T26" fmla="*/ 2154 w 2201"/>
                <a:gd name="T27" fmla="*/ 0 h 1452"/>
                <a:gd name="T28" fmla="*/ 2154 w 2201"/>
                <a:gd name="T29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1" h="1452">
                  <a:moveTo>
                    <a:pt x="2154" y="0"/>
                  </a:moveTo>
                  <a:lnTo>
                    <a:pt x="1755" y="203"/>
                  </a:lnTo>
                  <a:lnTo>
                    <a:pt x="1173" y="517"/>
                  </a:lnTo>
                  <a:lnTo>
                    <a:pt x="621" y="884"/>
                  </a:lnTo>
                  <a:lnTo>
                    <a:pt x="306" y="1106"/>
                  </a:lnTo>
                  <a:lnTo>
                    <a:pt x="0" y="1431"/>
                  </a:lnTo>
                  <a:lnTo>
                    <a:pt x="28" y="1452"/>
                  </a:lnTo>
                  <a:lnTo>
                    <a:pt x="439" y="1091"/>
                  </a:lnTo>
                  <a:lnTo>
                    <a:pt x="895" y="770"/>
                  </a:lnTo>
                  <a:lnTo>
                    <a:pt x="1905" y="211"/>
                  </a:lnTo>
                  <a:lnTo>
                    <a:pt x="2180" y="68"/>
                  </a:lnTo>
                  <a:lnTo>
                    <a:pt x="2201" y="6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E5CB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8" name="Freeform 12"/>
            <p:cNvSpPr>
              <a:spLocks/>
            </p:cNvSpPr>
            <p:nvPr/>
          </p:nvSpPr>
          <p:spPr bwMode="auto">
            <a:xfrm>
              <a:off x="2645" y="2468"/>
              <a:ext cx="96" cy="195"/>
            </a:xfrm>
            <a:custGeom>
              <a:avLst/>
              <a:gdLst>
                <a:gd name="T0" fmla="*/ 127 w 192"/>
                <a:gd name="T1" fmla="*/ 0 h 389"/>
                <a:gd name="T2" fmla="*/ 61 w 192"/>
                <a:gd name="T3" fmla="*/ 40 h 389"/>
                <a:gd name="T4" fmla="*/ 24 w 192"/>
                <a:gd name="T5" fmla="*/ 106 h 389"/>
                <a:gd name="T6" fmla="*/ 0 w 192"/>
                <a:gd name="T7" fmla="*/ 196 h 389"/>
                <a:gd name="T8" fmla="*/ 26 w 192"/>
                <a:gd name="T9" fmla="*/ 251 h 389"/>
                <a:gd name="T10" fmla="*/ 30 w 192"/>
                <a:gd name="T11" fmla="*/ 277 h 389"/>
                <a:gd name="T12" fmla="*/ 64 w 192"/>
                <a:gd name="T13" fmla="*/ 340 h 389"/>
                <a:gd name="T14" fmla="*/ 68 w 192"/>
                <a:gd name="T15" fmla="*/ 359 h 389"/>
                <a:gd name="T16" fmla="*/ 102 w 192"/>
                <a:gd name="T17" fmla="*/ 389 h 389"/>
                <a:gd name="T18" fmla="*/ 192 w 192"/>
                <a:gd name="T19" fmla="*/ 327 h 389"/>
                <a:gd name="T20" fmla="*/ 186 w 192"/>
                <a:gd name="T21" fmla="*/ 0 h 389"/>
                <a:gd name="T22" fmla="*/ 127 w 192"/>
                <a:gd name="T23" fmla="*/ 0 h 389"/>
                <a:gd name="T24" fmla="*/ 127 w 192"/>
                <a:gd name="T25" fmla="*/ 0 h 389"/>
                <a:gd name="T26" fmla="*/ 127 w 192"/>
                <a:gd name="T27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389">
                  <a:moveTo>
                    <a:pt x="127" y="0"/>
                  </a:moveTo>
                  <a:lnTo>
                    <a:pt x="61" y="40"/>
                  </a:lnTo>
                  <a:lnTo>
                    <a:pt x="24" y="106"/>
                  </a:lnTo>
                  <a:lnTo>
                    <a:pt x="0" y="196"/>
                  </a:lnTo>
                  <a:lnTo>
                    <a:pt x="26" y="251"/>
                  </a:lnTo>
                  <a:lnTo>
                    <a:pt x="30" y="277"/>
                  </a:lnTo>
                  <a:lnTo>
                    <a:pt x="64" y="340"/>
                  </a:lnTo>
                  <a:lnTo>
                    <a:pt x="68" y="359"/>
                  </a:lnTo>
                  <a:lnTo>
                    <a:pt x="102" y="389"/>
                  </a:lnTo>
                  <a:lnTo>
                    <a:pt x="192" y="327"/>
                  </a:lnTo>
                  <a:lnTo>
                    <a:pt x="186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E5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9" name="Freeform 13"/>
            <p:cNvSpPr>
              <a:spLocks/>
            </p:cNvSpPr>
            <p:nvPr/>
          </p:nvSpPr>
          <p:spPr bwMode="auto">
            <a:xfrm>
              <a:off x="2651" y="2488"/>
              <a:ext cx="46" cy="127"/>
            </a:xfrm>
            <a:custGeom>
              <a:avLst/>
              <a:gdLst>
                <a:gd name="T0" fmla="*/ 57 w 91"/>
                <a:gd name="T1" fmla="*/ 11 h 252"/>
                <a:gd name="T2" fmla="*/ 21 w 91"/>
                <a:gd name="T3" fmla="*/ 76 h 252"/>
                <a:gd name="T4" fmla="*/ 0 w 91"/>
                <a:gd name="T5" fmla="*/ 144 h 252"/>
                <a:gd name="T6" fmla="*/ 61 w 91"/>
                <a:gd name="T7" fmla="*/ 252 h 252"/>
                <a:gd name="T8" fmla="*/ 57 w 91"/>
                <a:gd name="T9" fmla="*/ 213 h 252"/>
                <a:gd name="T10" fmla="*/ 91 w 91"/>
                <a:gd name="T11" fmla="*/ 163 h 252"/>
                <a:gd name="T12" fmla="*/ 29 w 91"/>
                <a:gd name="T13" fmla="*/ 135 h 252"/>
                <a:gd name="T14" fmla="*/ 42 w 91"/>
                <a:gd name="T15" fmla="*/ 78 h 252"/>
                <a:gd name="T16" fmla="*/ 82 w 91"/>
                <a:gd name="T17" fmla="*/ 0 h 252"/>
                <a:gd name="T18" fmla="*/ 57 w 91"/>
                <a:gd name="T19" fmla="*/ 11 h 252"/>
                <a:gd name="T20" fmla="*/ 57 w 91"/>
                <a:gd name="T21" fmla="*/ 11 h 252"/>
                <a:gd name="T22" fmla="*/ 57 w 91"/>
                <a:gd name="T23" fmla="*/ 1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252">
                  <a:moveTo>
                    <a:pt x="57" y="11"/>
                  </a:moveTo>
                  <a:lnTo>
                    <a:pt x="21" y="76"/>
                  </a:lnTo>
                  <a:lnTo>
                    <a:pt x="0" y="144"/>
                  </a:lnTo>
                  <a:lnTo>
                    <a:pt x="61" y="252"/>
                  </a:lnTo>
                  <a:lnTo>
                    <a:pt x="57" y="213"/>
                  </a:lnTo>
                  <a:lnTo>
                    <a:pt x="91" y="163"/>
                  </a:lnTo>
                  <a:lnTo>
                    <a:pt x="29" y="135"/>
                  </a:lnTo>
                  <a:lnTo>
                    <a:pt x="42" y="78"/>
                  </a:lnTo>
                  <a:lnTo>
                    <a:pt x="82" y="0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0" name="Freeform 14"/>
            <p:cNvSpPr>
              <a:spLocks/>
            </p:cNvSpPr>
            <p:nvPr/>
          </p:nvSpPr>
          <p:spPr bwMode="auto">
            <a:xfrm>
              <a:off x="2643" y="2463"/>
              <a:ext cx="195" cy="253"/>
            </a:xfrm>
            <a:custGeom>
              <a:avLst/>
              <a:gdLst>
                <a:gd name="T0" fmla="*/ 61 w 392"/>
                <a:gd name="T1" fmla="*/ 65 h 508"/>
                <a:gd name="T2" fmla="*/ 74 w 392"/>
                <a:gd name="T3" fmla="*/ 42 h 508"/>
                <a:gd name="T4" fmla="*/ 118 w 392"/>
                <a:gd name="T5" fmla="*/ 21 h 508"/>
                <a:gd name="T6" fmla="*/ 156 w 392"/>
                <a:gd name="T7" fmla="*/ 0 h 508"/>
                <a:gd name="T8" fmla="*/ 215 w 392"/>
                <a:gd name="T9" fmla="*/ 6 h 508"/>
                <a:gd name="T10" fmla="*/ 266 w 392"/>
                <a:gd name="T11" fmla="*/ 0 h 508"/>
                <a:gd name="T12" fmla="*/ 310 w 392"/>
                <a:gd name="T13" fmla="*/ 0 h 508"/>
                <a:gd name="T14" fmla="*/ 340 w 392"/>
                <a:gd name="T15" fmla="*/ 29 h 508"/>
                <a:gd name="T16" fmla="*/ 348 w 392"/>
                <a:gd name="T17" fmla="*/ 73 h 508"/>
                <a:gd name="T18" fmla="*/ 377 w 392"/>
                <a:gd name="T19" fmla="*/ 88 h 508"/>
                <a:gd name="T20" fmla="*/ 392 w 392"/>
                <a:gd name="T21" fmla="*/ 124 h 508"/>
                <a:gd name="T22" fmla="*/ 384 w 392"/>
                <a:gd name="T23" fmla="*/ 154 h 508"/>
                <a:gd name="T24" fmla="*/ 392 w 392"/>
                <a:gd name="T25" fmla="*/ 190 h 508"/>
                <a:gd name="T26" fmla="*/ 384 w 392"/>
                <a:gd name="T27" fmla="*/ 221 h 508"/>
                <a:gd name="T28" fmla="*/ 310 w 392"/>
                <a:gd name="T29" fmla="*/ 287 h 508"/>
                <a:gd name="T30" fmla="*/ 169 w 392"/>
                <a:gd name="T31" fmla="*/ 434 h 508"/>
                <a:gd name="T32" fmla="*/ 169 w 392"/>
                <a:gd name="T33" fmla="*/ 508 h 508"/>
                <a:gd name="T34" fmla="*/ 156 w 392"/>
                <a:gd name="T35" fmla="*/ 464 h 508"/>
                <a:gd name="T36" fmla="*/ 133 w 392"/>
                <a:gd name="T37" fmla="*/ 449 h 508"/>
                <a:gd name="T38" fmla="*/ 97 w 392"/>
                <a:gd name="T39" fmla="*/ 457 h 508"/>
                <a:gd name="T40" fmla="*/ 89 w 392"/>
                <a:gd name="T41" fmla="*/ 441 h 508"/>
                <a:gd name="T42" fmla="*/ 89 w 392"/>
                <a:gd name="T43" fmla="*/ 419 h 508"/>
                <a:gd name="T44" fmla="*/ 97 w 392"/>
                <a:gd name="T45" fmla="*/ 405 h 508"/>
                <a:gd name="T46" fmla="*/ 108 w 392"/>
                <a:gd name="T47" fmla="*/ 392 h 508"/>
                <a:gd name="T48" fmla="*/ 84 w 392"/>
                <a:gd name="T49" fmla="*/ 375 h 508"/>
                <a:gd name="T50" fmla="*/ 110 w 392"/>
                <a:gd name="T51" fmla="*/ 352 h 508"/>
                <a:gd name="T52" fmla="*/ 76 w 392"/>
                <a:gd name="T53" fmla="*/ 361 h 508"/>
                <a:gd name="T54" fmla="*/ 36 w 392"/>
                <a:gd name="T55" fmla="*/ 325 h 508"/>
                <a:gd name="T56" fmla="*/ 89 w 392"/>
                <a:gd name="T57" fmla="*/ 299 h 508"/>
                <a:gd name="T58" fmla="*/ 97 w 392"/>
                <a:gd name="T59" fmla="*/ 221 h 508"/>
                <a:gd name="T60" fmla="*/ 61 w 392"/>
                <a:gd name="T61" fmla="*/ 265 h 508"/>
                <a:gd name="T62" fmla="*/ 44 w 392"/>
                <a:gd name="T63" fmla="*/ 287 h 508"/>
                <a:gd name="T64" fmla="*/ 63 w 392"/>
                <a:gd name="T65" fmla="*/ 304 h 508"/>
                <a:gd name="T66" fmla="*/ 15 w 392"/>
                <a:gd name="T67" fmla="*/ 337 h 508"/>
                <a:gd name="T68" fmla="*/ 8 w 392"/>
                <a:gd name="T69" fmla="*/ 323 h 508"/>
                <a:gd name="T70" fmla="*/ 30 w 392"/>
                <a:gd name="T71" fmla="*/ 257 h 508"/>
                <a:gd name="T72" fmla="*/ 0 w 392"/>
                <a:gd name="T73" fmla="*/ 221 h 508"/>
                <a:gd name="T74" fmla="*/ 15 w 392"/>
                <a:gd name="T75" fmla="*/ 206 h 508"/>
                <a:gd name="T76" fmla="*/ 74 w 392"/>
                <a:gd name="T77" fmla="*/ 198 h 508"/>
                <a:gd name="T78" fmla="*/ 82 w 392"/>
                <a:gd name="T79" fmla="*/ 185 h 508"/>
                <a:gd name="T80" fmla="*/ 67 w 392"/>
                <a:gd name="T81" fmla="*/ 175 h 508"/>
                <a:gd name="T82" fmla="*/ 82 w 392"/>
                <a:gd name="T83" fmla="*/ 139 h 508"/>
                <a:gd name="T84" fmla="*/ 118 w 392"/>
                <a:gd name="T85" fmla="*/ 103 h 508"/>
                <a:gd name="T86" fmla="*/ 133 w 392"/>
                <a:gd name="T87" fmla="*/ 65 h 508"/>
                <a:gd name="T88" fmla="*/ 120 w 392"/>
                <a:gd name="T89" fmla="*/ 31 h 508"/>
                <a:gd name="T90" fmla="*/ 61 w 392"/>
                <a:gd name="T91" fmla="*/ 65 h 508"/>
                <a:gd name="T92" fmla="*/ 61 w 392"/>
                <a:gd name="T93" fmla="*/ 65 h 508"/>
                <a:gd name="T94" fmla="*/ 61 w 392"/>
                <a:gd name="T95" fmla="*/ 6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508">
                  <a:moveTo>
                    <a:pt x="61" y="65"/>
                  </a:moveTo>
                  <a:lnTo>
                    <a:pt x="74" y="42"/>
                  </a:lnTo>
                  <a:lnTo>
                    <a:pt x="118" y="21"/>
                  </a:lnTo>
                  <a:lnTo>
                    <a:pt x="156" y="0"/>
                  </a:lnTo>
                  <a:lnTo>
                    <a:pt x="215" y="6"/>
                  </a:lnTo>
                  <a:lnTo>
                    <a:pt x="266" y="0"/>
                  </a:lnTo>
                  <a:lnTo>
                    <a:pt x="310" y="0"/>
                  </a:lnTo>
                  <a:lnTo>
                    <a:pt x="340" y="29"/>
                  </a:lnTo>
                  <a:lnTo>
                    <a:pt x="348" y="73"/>
                  </a:lnTo>
                  <a:lnTo>
                    <a:pt x="377" y="88"/>
                  </a:lnTo>
                  <a:lnTo>
                    <a:pt x="392" y="124"/>
                  </a:lnTo>
                  <a:lnTo>
                    <a:pt x="384" y="154"/>
                  </a:lnTo>
                  <a:lnTo>
                    <a:pt x="392" y="190"/>
                  </a:lnTo>
                  <a:lnTo>
                    <a:pt x="384" y="221"/>
                  </a:lnTo>
                  <a:lnTo>
                    <a:pt x="310" y="287"/>
                  </a:lnTo>
                  <a:lnTo>
                    <a:pt x="169" y="434"/>
                  </a:lnTo>
                  <a:lnTo>
                    <a:pt x="169" y="508"/>
                  </a:lnTo>
                  <a:lnTo>
                    <a:pt x="156" y="464"/>
                  </a:lnTo>
                  <a:lnTo>
                    <a:pt x="133" y="449"/>
                  </a:lnTo>
                  <a:lnTo>
                    <a:pt x="97" y="457"/>
                  </a:lnTo>
                  <a:lnTo>
                    <a:pt x="89" y="441"/>
                  </a:lnTo>
                  <a:lnTo>
                    <a:pt x="89" y="419"/>
                  </a:lnTo>
                  <a:lnTo>
                    <a:pt x="97" y="405"/>
                  </a:lnTo>
                  <a:lnTo>
                    <a:pt x="108" y="392"/>
                  </a:lnTo>
                  <a:lnTo>
                    <a:pt x="84" y="375"/>
                  </a:lnTo>
                  <a:lnTo>
                    <a:pt x="110" y="352"/>
                  </a:lnTo>
                  <a:lnTo>
                    <a:pt x="76" y="361"/>
                  </a:lnTo>
                  <a:lnTo>
                    <a:pt x="36" y="325"/>
                  </a:lnTo>
                  <a:lnTo>
                    <a:pt x="89" y="299"/>
                  </a:lnTo>
                  <a:lnTo>
                    <a:pt x="97" y="221"/>
                  </a:lnTo>
                  <a:lnTo>
                    <a:pt x="61" y="265"/>
                  </a:lnTo>
                  <a:lnTo>
                    <a:pt x="44" y="287"/>
                  </a:lnTo>
                  <a:lnTo>
                    <a:pt x="63" y="304"/>
                  </a:lnTo>
                  <a:lnTo>
                    <a:pt x="15" y="337"/>
                  </a:lnTo>
                  <a:lnTo>
                    <a:pt x="8" y="323"/>
                  </a:lnTo>
                  <a:lnTo>
                    <a:pt x="30" y="257"/>
                  </a:lnTo>
                  <a:lnTo>
                    <a:pt x="0" y="221"/>
                  </a:lnTo>
                  <a:lnTo>
                    <a:pt x="15" y="206"/>
                  </a:lnTo>
                  <a:lnTo>
                    <a:pt x="74" y="198"/>
                  </a:lnTo>
                  <a:lnTo>
                    <a:pt x="82" y="185"/>
                  </a:lnTo>
                  <a:lnTo>
                    <a:pt x="67" y="175"/>
                  </a:lnTo>
                  <a:lnTo>
                    <a:pt x="82" y="139"/>
                  </a:lnTo>
                  <a:lnTo>
                    <a:pt x="118" y="103"/>
                  </a:lnTo>
                  <a:lnTo>
                    <a:pt x="133" y="65"/>
                  </a:lnTo>
                  <a:lnTo>
                    <a:pt x="120" y="31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1" name="Freeform 15"/>
            <p:cNvSpPr>
              <a:spLocks/>
            </p:cNvSpPr>
            <p:nvPr/>
          </p:nvSpPr>
          <p:spPr bwMode="auto">
            <a:xfrm>
              <a:off x="2643" y="2502"/>
              <a:ext cx="28" cy="62"/>
            </a:xfrm>
            <a:custGeom>
              <a:avLst/>
              <a:gdLst>
                <a:gd name="T0" fmla="*/ 55 w 55"/>
                <a:gd name="T1" fmla="*/ 0 h 126"/>
                <a:gd name="T2" fmla="*/ 32 w 55"/>
                <a:gd name="T3" fmla="*/ 36 h 126"/>
                <a:gd name="T4" fmla="*/ 21 w 55"/>
                <a:gd name="T5" fmla="*/ 73 h 126"/>
                <a:gd name="T6" fmla="*/ 11 w 55"/>
                <a:gd name="T7" fmla="*/ 101 h 126"/>
                <a:gd name="T8" fmla="*/ 9 w 55"/>
                <a:gd name="T9" fmla="*/ 120 h 126"/>
                <a:gd name="T10" fmla="*/ 0 w 55"/>
                <a:gd name="T11" fmla="*/ 126 h 126"/>
                <a:gd name="T12" fmla="*/ 9 w 55"/>
                <a:gd name="T13" fmla="*/ 80 h 126"/>
                <a:gd name="T14" fmla="*/ 28 w 55"/>
                <a:gd name="T15" fmla="*/ 35 h 126"/>
                <a:gd name="T16" fmla="*/ 55 w 55"/>
                <a:gd name="T17" fmla="*/ 0 h 126"/>
                <a:gd name="T18" fmla="*/ 55 w 55"/>
                <a:gd name="T19" fmla="*/ 0 h 126"/>
                <a:gd name="T20" fmla="*/ 55 w 55"/>
                <a:gd name="T2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26">
                  <a:moveTo>
                    <a:pt x="55" y="0"/>
                  </a:moveTo>
                  <a:lnTo>
                    <a:pt x="32" y="36"/>
                  </a:lnTo>
                  <a:lnTo>
                    <a:pt x="21" y="73"/>
                  </a:lnTo>
                  <a:lnTo>
                    <a:pt x="11" y="101"/>
                  </a:lnTo>
                  <a:lnTo>
                    <a:pt x="9" y="120"/>
                  </a:lnTo>
                  <a:lnTo>
                    <a:pt x="0" y="126"/>
                  </a:lnTo>
                  <a:lnTo>
                    <a:pt x="9" y="80"/>
                  </a:lnTo>
                  <a:lnTo>
                    <a:pt x="28" y="35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2" name="Freeform 16"/>
            <p:cNvSpPr>
              <a:spLocks/>
            </p:cNvSpPr>
            <p:nvPr/>
          </p:nvSpPr>
          <p:spPr bwMode="auto">
            <a:xfrm>
              <a:off x="2736" y="2620"/>
              <a:ext cx="102" cy="119"/>
            </a:xfrm>
            <a:custGeom>
              <a:avLst/>
              <a:gdLst>
                <a:gd name="T0" fmla="*/ 206 w 206"/>
                <a:gd name="T1" fmla="*/ 0 h 237"/>
                <a:gd name="T2" fmla="*/ 73 w 206"/>
                <a:gd name="T3" fmla="*/ 163 h 237"/>
                <a:gd name="T4" fmla="*/ 21 w 206"/>
                <a:gd name="T5" fmla="*/ 118 h 237"/>
                <a:gd name="T6" fmla="*/ 0 w 206"/>
                <a:gd name="T7" fmla="*/ 207 h 237"/>
                <a:gd name="T8" fmla="*/ 29 w 206"/>
                <a:gd name="T9" fmla="*/ 237 h 237"/>
                <a:gd name="T10" fmla="*/ 111 w 206"/>
                <a:gd name="T11" fmla="*/ 177 h 237"/>
                <a:gd name="T12" fmla="*/ 175 w 206"/>
                <a:gd name="T13" fmla="*/ 66 h 237"/>
                <a:gd name="T14" fmla="*/ 206 w 206"/>
                <a:gd name="T15" fmla="*/ 0 h 237"/>
                <a:gd name="T16" fmla="*/ 206 w 206"/>
                <a:gd name="T17" fmla="*/ 0 h 237"/>
                <a:gd name="T18" fmla="*/ 206 w 206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237">
                  <a:moveTo>
                    <a:pt x="206" y="0"/>
                  </a:moveTo>
                  <a:lnTo>
                    <a:pt x="73" y="163"/>
                  </a:lnTo>
                  <a:lnTo>
                    <a:pt x="21" y="118"/>
                  </a:lnTo>
                  <a:lnTo>
                    <a:pt x="0" y="207"/>
                  </a:lnTo>
                  <a:lnTo>
                    <a:pt x="29" y="237"/>
                  </a:lnTo>
                  <a:lnTo>
                    <a:pt x="111" y="177"/>
                  </a:lnTo>
                  <a:lnTo>
                    <a:pt x="175" y="66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3" name="Freeform 17"/>
            <p:cNvSpPr>
              <a:spLocks/>
            </p:cNvSpPr>
            <p:nvPr/>
          </p:nvSpPr>
          <p:spPr bwMode="auto">
            <a:xfrm>
              <a:off x="2835" y="2583"/>
              <a:ext cx="188" cy="204"/>
            </a:xfrm>
            <a:custGeom>
              <a:avLst/>
              <a:gdLst>
                <a:gd name="T0" fmla="*/ 0 w 377"/>
                <a:gd name="T1" fmla="*/ 0 h 406"/>
                <a:gd name="T2" fmla="*/ 67 w 377"/>
                <a:gd name="T3" fmla="*/ 81 h 406"/>
                <a:gd name="T4" fmla="*/ 141 w 377"/>
                <a:gd name="T5" fmla="*/ 133 h 406"/>
                <a:gd name="T6" fmla="*/ 169 w 377"/>
                <a:gd name="T7" fmla="*/ 171 h 406"/>
                <a:gd name="T8" fmla="*/ 228 w 377"/>
                <a:gd name="T9" fmla="*/ 199 h 406"/>
                <a:gd name="T10" fmla="*/ 251 w 377"/>
                <a:gd name="T11" fmla="*/ 237 h 406"/>
                <a:gd name="T12" fmla="*/ 287 w 377"/>
                <a:gd name="T13" fmla="*/ 281 h 406"/>
                <a:gd name="T14" fmla="*/ 295 w 377"/>
                <a:gd name="T15" fmla="*/ 311 h 406"/>
                <a:gd name="T16" fmla="*/ 348 w 377"/>
                <a:gd name="T17" fmla="*/ 406 h 406"/>
                <a:gd name="T18" fmla="*/ 377 w 377"/>
                <a:gd name="T19" fmla="*/ 384 h 406"/>
                <a:gd name="T20" fmla="*/ 281 w 377"/>
                <a:gd name="T21" fmla="*/ 245 h 406"/>
                <a:gd name="T22" fmla="*/ 251 w 377"/>
                <a:gd name="T23" fmla="*/ 177 h 406"/>
                <a:gd name="T24" fmla="*/ 207 w 377"/>
                <a:gd name="T25" fmla="*/ 156 h 406"/>
                <a:gd name="T26" fmla="*/ 156 w 377"/>
                <a:gd name="T27" fmla="*/ 104 h 406"/>
                <a:gd name="T28" fmla="*/ 59 w 377"/>
                <a:gd name="T29" fmla="*/ 38 h 406"/>
                <a:gd name="T30" fmla="*/ 0 w 377"/>
                <a:gd name="T31" fmla="*/ 0 h 406"/>
                <a:gd name="T32" fmla="*/ 0 w 377"/>
                <a:gd name="T33" fmla="*/ 0 h 406"/>
                <a:gd name="T34" fmla="*/ 0 w 377"/>
                <a:gd name="T35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7" h="406">
                  <a:moveTo>
                    <a:pt x="0" y="0"/>
                  </a:moveTo>
                  <a:lnTo>
                    <a:pt x="67" y="81"/>
                  </a:lnTo>
                  <a:lnTo>
                    <a:pt x="141" y="133"/>
                  </a:lnTo>
                  <a:lnTo>
                    <a:pt x="169" y="171"/>
                  </a:lnTo>
                  <a:lnTo>
                    <a:pt x="228" y="199"/>
                  </a:lnTo>
                  <a:lnTo>
                    <a:pt x="251" y="237"/>
                  </a:lnTo>
                  <a:lnTo>
                    <a:pt x="287" y="281"/>
                  </a:lnTo>
                  <a:lnTo>
                    <a:pt x="295" y="311"/>
                  </a:lnTo>
                  <a:lnTo>
                    <a:pt x="348" y="406"/>
                  </a:lnTo>
                  <a:lnTo>
                    <a:pt x="377" y="384"/>
                  </a:lnTo>
                  <a:lnTo>
                    <a:pt x="281" y="245"/>
                  </a:lnTo>
                  <a:lnTo>
                    <a:pt x="251" y="177"/>
                  </a:lnTo>
                  <a:lnTo>
                    <a:pt x="207" y="156"/>
                  </a:lnTo>
                  <a:lnTo>
                    <a:pt x="156" y="104"/>
                  </a:lnTo>
                  <a:lnTo>
                    <a:pt x="59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4" name="Freeform 18"/>
            <p:cNvSpPr>
              <a:spLocks/>
            </p:cNvSpPr>
            <p:nvPr/>
          </p:nvSpPr>
          <p:spPr bwMode="auto">
            <a:xfrm>
              <a:off x="2768" y="2706"/>
              <a:ext cx="171" cy="267"/>
            </a:xfrm>
            <a:custGeom>
              <a:avLst/>
              <a:gdLst>
                <a:gd name="T0" fmla="*/ 169 w 342"/>
                <a:gd name="T1" fmla="*/ 123 h 534"/>
                <a:gd name="T2" fmla="*/ 192 w 342"/>
                <a:gd name="T3" fmla="*/ 146 h 534"/>
                <a:gd name="T4" fmla="*/ 243 w 342"/>
                <a:gd name="T5" fmla="*/ 192 h 534"/>
                <a:gd name="T6" fmla="*/ 266 w 342"/>
                <a:gd name="T7" fmla="*/ 236 h 534"/>
                <a:gd name="T8" fmla="*/ 302 w 342"/>
                <a:gd name="T9" fmla="*/ 258 h 534"/>
                <a:gd name="T10" fmla="*/ 342 w 342"/>
                <a:gd name="T11" fmla="*/ 264 h 534"/>
                <a:gd name="T12" fmla="*/ 260 w 342"/>
                <a:gd name="T13" fmla="*/ 333 h 534"/>
                <a:gd name="T14" fmla="*/ 148 w 342"/>
                <a:gd name="T15" fmla="*/ 426 h 534"/>
                <a:gd name="T16" fmla="*/ 141 w 342"/>
                <a:gd name="T17" fmla="*/ 466 h 534"/>
                <a:gd name="T18" fmla="*/ 89 w 342"/>
                <a:gd name="T19" fmla="*/ 471 h 534"/>
                <a:gd name="T20" fmla="*/ 6 w 342"/>
                <a:gd name="T21" fmla="*/ 534 h 534"/>
                <a:gd name="T22" fmla="*/ 222 w 342"/>
                <a:gd name="T23" fmla="*/ 323 h 534"/>
                <a:gd name="T24" fmla="*/ 222 w 342"/>
                <a:gd name="T25" fmla="*/ 310 h 534"/>
                <a:gd name="T26" fmla="*/ 8 w 342"/>
                <a:gd name="T27" fmla="*/ 460 h 534"/>
                <a:gd name="T28" fmla="*/ 198 w 342"/>
                <a:gd name="T29" fmla="*/ 291 h 534"/>
                <a:gd name="T30" fmla="*/ 126 w 342"/>
                <a:gd name="T31" fmla="*/ 327 h 534"/>
                <a:gd name="T32" fmla="*/ 0 w 342"/>
                <a:gd name="T33" fmla="*/ 401 h 534"/>
                <a:gd name="T34" fmla="*/ 190 w 342"/>
                <a:gd name="T35" fmla="*/ 260 h 534"/>
                <a:gd name="T36" fmla="*/ 0 w 342"/>
                <a:gd name="T37" fmla="*/ 346 h 534"/>
                <a:gd name="T38" fmla="*/ 158 w 342"/>
                <a:gd name="T39" fmla="*/ 249 h 534"/>
                <a:gd name="T40" fmla="*/ 103 w 342"/>
                <a:gd name="T41" fmla="*/ 262 h 534"/>
                <a:gd name="T42" fmla="*/ 13 w 342"/>
                <a:gd name="T43" fmla="*/ 295 h 534"/>
                <a:gd name="T44" fmla="*/ 148 w 342"/>
                <a:gd name="T45" fmla="*/ 220 h 534"/>
                <a:gd name="T46" fmla="*/ 38 w 342"/>
                <a:gd name="T47" fmla="*/ 253 h 534"/>
                <a:gd name="T48" fmla="*/ 145 w 342"/>
                <a:gd name="T49" fmla="*/ 198 h 534"/>
                <a:gd name="T50" fmla="*/ 63 w 342"/>
                <a:gd name="T51" fmla="*/ 207 h 534"/>
                <a:gd name="T52" fmla="*/ 139 w 342"/>
                <a:gd name="T53" fmla="*/ 171 h 534"/>
                <a:gd name="T54" fmla="*/ 78 w 342"/>
                <a:gd name="T55" fmla="*/ 161 h 534"/>
                <a:gd name="T56" fmla="*/ 137 w 342"/>
                <a:gd name="T57" fmla="*/ 142 h 534"/>
                <a:gd name="T58" fmla="*/ 87 w 342"/>
                <a:gd name="T59" fmla="*/ 123 h 534"/>
                <a:gd name="T60" fmla="*/ 133 w 342"/>
                <a:gd name="T61" fmla="*/ 116 h 534"/>
                <a:gd name="T62" fmla="*/ 105 w 342"/>
                <a:gd name="T63" fmla="*/ 91 h 534"/>
                <a:gd name="T64" fmla="*/ 135 w 342"/>
                <a:gd name="T65" fmla="*/ 97 h 534"/>
                <a:gd name="T66" fmla="*/ 133 w 342"/>
                <a:gd name="T67" fmla="*/ 0 h 534"/>
                <a:gd name="T68" fmla="*/ 139 w 342"/>
                <a:gd name="T69" fmla="*/ 17 h 534"/>
                <a:gd name="T70" fmla="*/ 145 w 342"/>
                <a:gd name="T71" fmla="*/ 57 h 534"/>
                <a:gd name="T72" fmla="*/ 158 w 342"/>
                <a:gd name="T73" fmla="*/ 97 h 534"/>
                <a:gd name="T74" fmla="*/ 169 w 342"/>
                <a:gd name="T75" fmla="*/ 123 h 534"/>
                <a:gd name="T76" fmla="*/ 169 w 342"/>
                <a:gd name="T77" fmla="*/ 123 h 534"/>
                <a:gd name="T78" fmla="*/ 169 w 342"/>
                <a:gd name="T79" fmla="*/ 12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2" h="534">
                  <a:moveTo>
                    <a:pt x="169" y="123"/>
                  </a:moveTo>
                  <a:lnTo>
                    <a:pt x="192" y="146"/>
                  </a:lnTo>
                  <a:lnTo>
                    <a:pt x="243" y="192"/>
                  </a:lnTo>
                  <a:lnTo>
                    <a:pt x="266" y="236"/>
                  </a:lnTo>
                  <a:lnTo>
                    <a:pt x="302" y="258"/>
                  </a:lnTo>
                  <a:lnTo>
                    <a:pt x="342" y="264"/>
                  </a:lnTo>
                  <a:lnTo>
                    <a:pt x="260" y="333"/>
                  </a:lnTo>
                  <a:lnTo>
                    <a:pt x="148" y="426"/>
                  </a:lnTo>
                  <a:lnTo>
                    <a:pt x="141" y="466"/>
                  </a:lnTo>
                  <a:lnTo>
                    <a:pt x="89" y="471"/>
                  </a:lnTo>
                  <a:lnTo>
                    <a:pt x="6" y="534"/>
                  </a:lnTo>
                  <a:lnTo>
                    <a:pt x="222" y="323"/>
                  </a:lnTo>
                  <a:lnTo>
                    <a:pt x="222" y="310"/>
                  </a:lnTo>
                  <a:lnTo>
                    <a:pt x="8" y="460"/>
                  </a:lnTo>
                  <a:lnTo>
                    <a:pt x="198" y="291"/>
                  </a:lnTo>
                  <a:lnTo>
                    <a:pt x="126" y="327"/>
                  </a:lnTo>
                  <a:lnTo>
                    <a:pt x="0" y="401"/>
                  </a:lnTo>
                  <a:lnTo>
                    <a:pt x="190" y="260"/>
                  </a:lnTo>
                  <a:lnTo>
                    <a:pt x="0" y="346"/>
                  </a:lnTo>
                  <a:lnTo>
                    <a:pt x="158" y="249"/>
                  </a:lnTo>
                  <a:lnTo>
                    <a:pt x="103" y="262"/>
                  </a:lnTo>
                  <a:lnTo>
                    <a:pt x="13" y="295"/>
                  </a:lnTo>
                  <a:lnTo>
                    <a:pt x="148" y="220"/>
                  </a:lnTo>
                  <a:lnTo>
                    <a:pt x="38" y="253"/>
                  </a:lnTo>
                  <a:lnTo>
                    <a:pt x="145" y="198"/>
                  </a:lnTo>
                  <a:lnTo>
                    <a:pt x="63" y="207"/>
                  </a:lnTo>
                  <a:lnTo>
                    <a:pt x="139" y="171"/>
                  </a:lnTo>
                  <a:lnTo>
                    <a:pt x="78" y="161"/>
                  </a:lnTo>
                  <a:lnTo>
                    <a:pt x="137" y="142"/>
                  </a:lnTo>
                  <a:lnTo>
                    <a:pt x="87" y="123"/>
                  </a:lnTo>
                  <a:lnTo>
                    <a:pt x="133" y="116"/>
                  </a:lnTo>
                  <a:lnTo>
                    <a:pt x="105" y="91"/>
                  </a:lnTo>
                  <a:lnTo>
                    <a:pt x="135" y="97"/>
                  </a:lnTo>
                  <a:lnTo>
                    <a:pt x="133" y="0"/>
                  </a:lnTo>
                  <a:lnTo>
                    <a:pt x="139" y="17"/>
                  </a:lnTo>
                  <a:lnTo>
                    <a:pt x="145" y="57"/>
                  </a:lnTo>
                  <a:lnTo>
                    <a:pt x="158" y="97"/>
                  </a:lnTo>
                  <a:lnTo>
                    <a:pt x="169" y="123"/>
                  </a:lnTo>
                  <a:lnTo>
                    <a:pt x="169" y="123"/>
                  </a:lnTo>
                  <a:lnTo>
                    <a:pt x="169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5" name="Freeform 19"/>
            <p:cNvSpPr>
              <a:spLocks/>
            </p:cNvSpPr>
            <p:nvPr/>
          </p:nvSpPr>
          <p:spPr bwMode="auto">
            <a:xfrm>
              <a:off x="2673" y="2809"/>
              <a:ext cx="402" cy="1059"/>
            </a:xfrm>
            <a:custGeom>
              <a:avLst/>
              <a:gdLst>
                <a:gd name="T0" fmla="*/ 751 w 804"/>
                <a:gd name="T1" fmla="*/ 53 h 2119"/>
                <a:gd name="T2" fmla="*/ 692 w 804"/>
                <a:gd name="T3" fmla="*/ 185 h 2119"/>
                <a:gd name="T4" fmla="*/ 633 w 804"/>
                <a:gd name="T5" fmla="*/ 251 h 2119"/>
                <a:gd name="T6" fmla="*/ 574 w 804"/>
                <a:gd name="T7" fmla="*/ 333 h 2119"/>
                <a:gd name="T8" fmla="*/ 641 w 804"/>
                <a:gd name="T9" fmla="*/ 378 h 2119"/>
                <a:gd name="T10" fmla="*/ 656 w 804"/>
                <a:gd name="T11" fmla="*/ 479 h 2119"/>
                <a:gd name="T12" fmla="*/ 479 w 804"/>
                <a:gd name="T13" fmla="*/ 548 h 2119"/>
                <a:gd name="T14" fmla="*/ 264 w 804"/>
                <a:gd name="T15" fmla="*/ 606 h 2119"/>
                <a:gd name="T16" fmla="*/ 198 w 804"/>
                <a:gd name="T17" fmla="*/ 829 h 2119"/>
                <a:gd name="T18" fmla="*/ 72 w 804"/>
                <a:gd name="T19" fmla="*/ 975 h 2119"/>
                <a:gd name="T20" fmla="*/ 49 w 804"/>
                <a:gd name="T21" fmla="*/ 1101 h 2119"/>
                <a:gd name="T22" fmla="*/ 0 w 804"/>
                <a:gd name="T23" fmla="*/ 1315 h 2119"/>
                <a:gd name="T24" fmla="*/ 36 w 804"/>
                <a:gd name="T25" fmla="*/ 1448 h 2119"/>
                <a:gd name="T26" fmla="*/ 205 w 804"/>
                <a:gd name="T27" fmla="*/ 1773 h 2119"/>
                <a:gd name="T28" fmla="*/ 279 w 804"/>
                <a:gd name="T29" fmla="*/ 1899 h 2119"/>
                <a:gd name="T30" fmla="*/ 228 w 804"/>
                <a:gd name="T31" fmla="*/ 2017 h 2119"/>
                <a:gd name="T32" fmla="*/ 154 w 804"/>
                <a:gd name="T33" fmla="*/ 2038 h 2119"/>
                <a:gd name="T34" fmla="*/ 103 w 804"/>
                <a:gd name="T35" fmla="*/ 2076 h 2119"/>
                <a:gd name="T36" fmla="*/ 559 w 804"/>
                <a:gd name="T37" fmla="*/ 1994 h 2119"/>
                <a:gd name="T38" fmla="*/ 684 w 804"/>
                <a:gd name="T39" fmla="*/ 1914 h 2119"/>
                <a:gd name="T40" fmla="*/ 610 w 804"/>
                <a:gd name="T41" fmla="*/ 1817 h 2119"/>
                <a:gd name="T42" fmla="*/ 538 w 804"/>
                <a:gd name="T43" fmla="*/ 1713 h 2119"/>
                <a:gd name="T44" fmla="*/ 485 w 804"/>
                <a:gd name="T45" fmla="*/ 1492 h 2119"/>
                <a:gd name="T46" fmla="*/ 433 w 804"/>
                <a:gd name="T47" fmla="*/ 1500 h 2119"/>
                <a:gd name="T48" fmla="*/ 530 w 804"/>
                <a:gd name="T49" fmla="*/ 1308 h 2119"/>
                <a:gd name="T50" fmla="*/ 559 w 804"/>
                <a:gd name="T51" fmla="*/ 1004 h 2119"/>
                <a:gd name="T52" fmla="*/ 684 w 804"/>
                <a:gd name="T53" fmla="*/ 637 h 2119"/>
                <a:gd name="T54" fmla="*/ 684 w 804"/>
                <a:gd name="T55" fmla="*/ 489 h 2119"/>
                <a:gd name="T56" fmla="*/ 692 w 804"/>
                <a:gd name="T57" fmla="*/ 363 h 2119"/>
                <a:gd name="T58" fmla="*/ 730 w 804"/>
                <a:gd name="T59" fmla="*/ 177 h 2119"/>
                <a:gd name="T60" fmla="*/ 804 w 804"/>
                <a:gd name="T61" fmla="*/ 67 h 2119"/>
                <a:gd name="T62" fmla="*/ 736 w 804"/>
                <a:gd name="T63" fmla="*/ 23 h 2119"/>
                <a:gd name="T64" fmla="*/ 736 w 804"/>
                <a:gd name="T65" fmla="*/ 23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4" h="2119">
                  <a:moveTo>
                    <a:pt x="736" y="23"/>
                  </a:moveTo>
                  <a:lnTo>
                    <a:pt x="751" y="53"/>
                  </a:lnTo>
                  <a:lnTo>
                    <a:pt x="715" y="118"/>
                  </a:lnTo>
                  <a:lnTo>
                    <a:pt x="692" y="185"/>
                  </a:lnTo>
                  <a:lnTo>
                    <a:pt x="641" y="221"/>
                  </a:lnTo>
                  <a:lnTo>
                    <a:pt x="633" y="251"/>
                  </a:lnTo>
                  <a:lnTo>
                    <a:pt x="523" y="340"/>
                  </a:lnTo>
                  <a:lnTo>
                    <a:pt x="574" y="333"/>
                  </a:lnTo>
                  <a:lnTo>
                    <a:pt x="633" y="297"/>
                  </a:lnTo>
                  <a:lnTo>
                    <a:pt x="641" y="378"/>
                  </a:lnTo>
                  <a:lnTo>
                    <a:pt x="684" y="415"/>
                  </a:lnTo>
                  <a:lnTo>
                    <a:pt x="656" y="479"/>
                  </a:lnTo>
                  <a:lnTo>
                    <a:pt x="663" y="510"/>
                  </a:lnTo>
                  <a:lnTo>
                    <a:pt x="479" y="548"/>
                  </a:lnTo>
                  <a:lnTo>
                    <a:pt x="331" y="584"/>
                  </a:lnTo>
                  <a:lnTo>
                    <a:pt x="264" y="606"/>
                  </a:lnTo>
                  <a:lnTo>
                    <a:pt x="146" y="717"/>
                  </a:lnTo>
                  <a:lnTo>
                    <a:pt x="198" y="829"/>
                  </a:lnTo>
                  <a:lnTo>
                    <a:pt x="125" y="909"/>
                  </a:lnTo>
                  <a:lnTo>
                    <a:pt x="72" y="975"/>
                  </a:lnTo>
                  <a:lnTo>
                    <a:pt x="72" y="1026"/>
                  </a:lnTo>
                  <a:lnTo>
                    <a:pt x="49" y="1101"/>
                  </a:lnTo>
                  <a:lnTo>
                    <a:pt x="57" y="1160"/>
                  </a:lnTo>
                  <a:lnTo>
                    <a:pt x="0" y="1315"/>
                  </a:lnTo>
                  <a:lnTo>
                    <a:pt x="6" y="1372"/>
                  </a:lnTo>
                  <a:lnTo>
                    <a:pt x="36" y="1448"/>
                  </a:lnTo>
                  <a:lnTo>
                    <a:pt x="80" y="1536"/>
                  </a:lnTo>
                  <a:lnTo>
                    <a:pt x="205" y="1773"/>
                  </a:lnTo>
                  <a:lnTo>
                    <a:pt x="270" y="1853"/>
                  </a:lnTo>
                  <a:lnTo>
                    <a:pt x="279" y="1899"/>
                  </a:lnTo>
                  <a:lnTo>
                    <a:pt x="257" y="1958"/>
                  </a:lnTo>
                  <a:lnTo>
                    <a:pt x="228" y="2017"/>
                  </a:lnTo>
                  <a:lnTo>
                    <a:pt x="228" y="2038"/>
                  </a:lnTo>
                  <a:lnTo>
                    <a:pt x="154" y="2038"/>
                  </a:lnTo>
                  <a:lnTo>
                    <a:pt x="118" y="2053"/>
                  </a:lnTo>
                  <a:lnTo>
                    <a:pt x="103" y="2076"/>
                  </a:lnTo>
                  <a:lnTo>
                    <a:pt x="559" y="2119"/>
                  </a:lnTo>
                  <a:lnTo>
                    <a:pt x="559" y="1994"/>
                  </a:lnTo>
                  <a:lnTo>
                    <a:pt x="700" y="1935"/>
                  </a:lnTo>
                  <a:lnTo>
                    <a:pt x="684" y="1914"/>
                  </a:lnTo>
                  <a:lnTo>
                    <a:pt x="648" y="1853"/>
                  </a:lnTo>
                  <a:lnTo>
                    <a:pt x="610" y="1817"/>
                  </a:lnTo>
                  <a:lnTo>
                    <a:pt x="566" y="1764"/>
                  </a:lnTo>
                  <a:lnTo>
                    <a:pt x="538" y="1713"/>
                  </a:lnTo>
                  <a:lnTo>
                    <a:pt x="538" y="1572"/>
                  </a:lnTo>
                  <a:lnTo>
                    <a:pt x="485" y="1492"/>
                  </a:lnTo>
                  <a:lnTo>
                    <a:pt x="443" y="1528"/>
                  </a:lnTo>
                  <a:lnTo>
                    <a:pt x="433" y="1500"/>
                  </a:lnTo>
                  <a:lnTo>
                    <a:pt x="492" y="1410"/>
                  </a:lnTo>
                  <a:lnTo>
                    <a:pt x="530" y="1308"/>
                  </a:lnTo>
                  <a:lnTo>
                    <a:pt x="551" y="1167"/>
                  </a:lnTo>
                  <a:lnTo>
                    <a:pt x="559" y="1004"/>
                  </a:lnTo>
                  <a:lnTo>
                    <a:pt x="684" y="755"/>
                  </a:lnTo>
                  <a:lnTo>
                    <a:pt x="684" y="637"/>
                  </a:lnTo>
                  <a:lnTo>
                    <a:pt x="684" y="584"/>
                  </a:lnTo>
                  <a:lnTo>
                    <a:pt x="684" y="489"/>
                  </a:lnTo>
                  <a:lnTo>
                    <a:pt x="715" y="422"/>
                  </a:lnTo>
                  <a:lnTo>
                    <a:pt x="692" y="363"/>
                  </a:lnTo>
                  <a:lnTo>
                    <a:pt x="663" y="261"/>
                  </a:lnTo>
                  <a:lnTo>
                    <a:pt x="730" y="177"/>
                  </a:lnTo>
                  <a:lnTo>
                    <a:pt x="797" y="126"/>
                  </a:lnTo>
                  <a:lnTo>
                    <a:pt x="804" y="67"/>
                  </a:lnTo>
                  <a:lnTo>
                    <a:pt x="774" y="0"/>
                  </a:lnTo>
                  <a:lnTo>
                    <a:pt x="736" y="23"/>
                  </a:lnTo>
                  <a:lnTo>
                    <a:pt x="736" y="23"/>
                  </a:lnTo>
                  <a:lnTo>
                    <a:pt x="73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6" name="Freeform 20"/>
            <p:cNvSpPr>
              <a:spLocks/>
            </p:cNvSpPr>
            <p:nvPr/>
          </p:nvSpPr>
          <p:spPr bwMode="auto">
            <a:xfrm>
              <a:off x="2701" y="2702"/>
              <a:ext cx="38" cy="358"/>
            </a:xfrm>
            <a:custGeom>
              <a:avLst/>
              <a:gdLst>
                <a:gd name="T0" fmla="*/ 46 w 74"/>
                <a:gd name="T1" fmla="*/ 8 h 717"/>
                <a:gd name="T2" fmla="*/ 46 w 74"/>
                <a:gd name="T3" fmla="*/ 65 h 717"/>
                <a:gd name="T4" fmla="*/ 23 w 74"/>
                <a:gd name="T5" fmla="*/ 118 h 717"/>
                <a:gd name="T6" fmla="*/ 61 w 74"/>
                <a:gd name="T7" fmla="*/ 139 h 717"/>
                <a:gd name="T8" fmla="*/ 30 w 74"/>
                <a:gd name="T9" fmla="*/ 228 h 717"/>
                <a:gd name="T10" fmla="*/ 30 w 74"/>
                <a:gd name="T11" fmla="*/ 295 h 717"/>
                <a:gd name="T12" fmla="*/ 0 w 74"/>
                <a:gd name="T13" fmla="*/ 420 h 717"/>
                <a:gd name="T14" fmla="*/ 15 w 74"/>
                <a:gd name="T15" fmla="*/ 479 h 717"/>
                <a:gd name="T16" fmla="*/ 15 w 74"/>
                <a:gd name="T17" fmla="*/ 546 h 717"/>
                <a:gd name="T18" fmla="*/ 30 w 74"/>
                <a:gd name="T19" fmla="*/ 620 h 717"/>
                <a:gd name="T20" fmla="*/ 51 w 74"/>
                <a:gd name="T21" fmla="*/ 717 h 717"/>
                <a:gd name="T22" fmla="*/ 74 w 74"/>
                <a:gd name="T23" fmla="*/ 686 h 717"/>
                <a:gd name="T24" fmla="*/ 68 w 74"/>
                <a:gd name="T25" fmla="*/ 612 h 717"/>
                <a:gd name="T26" fmla="*/ 38 w 74"/>
                <a:gd name="T27" fmla="*/ 510 h 717"/>
                <a:gd name="T28" fmla="*/ 51 w 74"/>
                <a:gd name="T29" fmla="*/ 474 h 717"/>
                <a:gd name="T30" fmla="*/ 38 w 74"/>
                <a:gd name="T31" fmla="*/ 434 h 717"/>
                <a:gd name="T32" fmla="*/ 51 w 74"/>
                <a:gd name="T33" fmla="*/ 325 h 717"/>
                <a:gd name="T34" fmla="*/ 46 w 74"/>
                <a:gd name="T35" fmla="*/ 272 h 717"/>
                <a:gd name="T36" fmla="*/ 68 w 74"/>
                <a:gd name="T37" fmla="*/ 126 h 717"/>
                <a:gd name="T38" fmla="*/ 46 w 74"/>
                <a:gd name="T39" fmla="*/ 95 h 717"/>
                <a:gd name="T40" fmla="*/ 51 w 74"/>
                <a:gd name="T41" fmla="*/ 0 h 717"/>
                <a:gd name="T42" fmla="*/ 46 w 74"/>
                <a:gd name="T43" fmla="*/ 8 h 717"/>
                <a:gd name="T44" fmla="*/ 46 w 74"/>
                <a:gd name="T45" fmla="*/ 8 h 717"/>
                <a:gd name="T46" fmla="*/ 46 w 74"/>
                <a:gd name="T47" fmla="*/ 8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717">
                  <a:moveTo>
                    <a:pt x="46" y="8"/>
                  </a:moveTo>
                  <a:lnTo>
                    <a:pt x="46" y="65"/>
                  </a:lnTo>
                  <a:lnTo>
                    <a:pt x="23" y="118"/>
                  </a:lnTo>
                  <a:lnTo>
                    <a:pt x="61" y="139"/>
                  </a:lnTo>
                  <a:lnTo>
                    <a:pt x="30" y="228"/>
                  </a:lnTo>
                  <a:lnTo>
                    <a:pt x="30" y="295"/>
                  </a:lnTo>
                  <a:lnTo>
                    <a:pt x="0" y="420"/>
                  </a:lnTo>
                  <a:lnTo>
                    <a:pt x="15" y="479"/>
                  </a:lnTo>
                  <a:lnTo>
                    <a:pt x="15" y="546"/>
                  </a:lnTo>
                  <a:lnTo>
                    <a:pt x="30" y="620"/>
                  </a:lnTo>
                  <a:lnTo>
                    <a:pt x="51" y="717"/>
                  </a:lnTo>
                  <a:lnTo>
                    <a:pt x="74" y="686"/>
                  </a:lnTo>
                  <a:lnTo>
                    <a:pt x="68" y="612"/>
                  </a:lnTo>
                  <a:lnTo>
                    <a:pt x="38" y="510"/>
                  </a:lnTo>
                  <a:lnTo>
                    <a:pt x="51" y="474"/>
                  </a:lnTo>
                  <a:lnTo>
                    <a:pt x="38" y="434"/>
                  </a:lnTo>
                  <a:lnTo>
                    <a:pt x="51" y="325"/>
                  </a:lnTo>
                  <a:lnTo>
                    <a:pt x="46" y="272"/>
                  </a:lnTo>
                  <a:lnTo>
                    <a:pt x="68" y="126"/>
                  </a:lnTo>
                  <a:lnTo>
                    <a:pt x="46" y="95"/>
                  </a:lnTo>
                  <a:lnTo>
                    <a:pt x="51" y="0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7" name="Freeform 21"/>
            <p:cNvSpPr>
              <a:spLocks/>
            </p:cNvSpPr>
            <p:nvPr/>
          </p:nvSpPr>
          <p:spPr bwMode="auto">
            <a:xfrm>
              <a:off x="2816" y="3023"/>
              <a:ext cx="177" cy="70"/>
            </a:xfrm>
            <a:custGeom>
              <a:avLst/>
              <a:gdLst>
                <a:gd name="T0" fmla="*/ 0 w 354"/>
                <a:gd name="T1" fmla="*/ 138 h 138"/>
                <a:gd name="T2" fmla="*/ 146 w 354"/>
                <a:gd name="T3" fmla="*/ 74 h 138"/>
                <a:gd name="T4" fmla="*/ 354 w 354"/>
                <a:gd name="T5" fmla="*/ 0 h 138"/>
                <a:gd name="T6" fmla="*/ 243 w 354"/>
                <a:gd name="T7" fmla="*/ 59 h 138"/>
                <a:gd name="T8" fmla="*/ 184 w 354"/>
                <a:gd name="T9" fmla="*/ 87 h 138"/>
                <a:gd name="T10" fmla="*/ 87 w 354"/>
                <a:gd name="T11" fmla="*/ 118 h 138"/>
                <a:gd name="T12" fmla="*/ 0 w 354"/>
                <a:gd name="T13" fmla="*/ 138 h 138"/>
                <a:gd name="T14" fmla="*/ 0 w 354"/>
                <a:gd name="T15" fmla="*/ 138 h 138"/>
                <a:gd name="T16" fmla="*/ 0 w 354"/>
                <a:gd name="T1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4" h="138">
                  <a:moveTo>
                    <a:pt x="0" y="138"/>
                  </a:moveTo>
                  <a:lnTo>
                    <a:pt x="146" y="74"/>
                  </a:lnTo>
                  <a:lnTo>
                    <a:pt x="354" y="0"/>
                  </a:lnTo>
                  <a:lnTo>
                    <a:pt x="243" y="59"/>
                  </a:lnTo>
                  <a:lnTo>
                    <a:pt x="184" y="87"/>
                  </a:lnTo>
                  <a:lnTo>
                    <a:pt x="87" y="11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8" name="Freeform 22"/>
            <p:cNvSpPr>
              <a:spLocks/>
            </p:cNvSpPr>
            <p:nvPr/>
          </p:nvSpPr>
          <p:spPr bwMode="auto">
            <a:xfrm>
              <a:off x="2750" y="3008"/>
              <a:ext cx="192" cy="96"/>
            </a:xfrm>
            <a:custGeom>
              <a:avLst/>
              <a:gdLst>
                <a:gd name="T0" fmla="*/ 384 w 384"/>
                <a:gd name="T1" fmla="*/ 0 h 192"/>
                <a:gd name="T2" fmla="*/ 200 w 384"/>
                <a:gd name="T3" fmla="*/ 95 h 192"/>
                <a:gd name="T4" fmla="*/ 44 w 384"/>
                <a:gd name="T5" fmla="*/ 192 h 192"/>
                <a:gd name="T6" fmla="*/ 0 w 384"/>
                <a:gd name="T7" fmla="*/ 177 h 192"/>
                <a:gd name="T8" fmla="*/ 95 w 384"/>
                <a:gd name="T9" fmla="*/ 80 h 192"/>
                <a:gd name="T10" fmla="*/ 162 w 384"/>
                <a:gd name="T11" fmla="*/ 74 h 192"/>
                <a:gd name="T12" fmla="*/ 384 w 384"/>
                <a:gd name="T13" fmla="*/ 0 h 192"/>
                <a:gd name="T14" fmla="*/ 384 w 384"/>
                <a:gd name="T15" fmla="*/ 0 h 192"/>
                <a:gd name="T16" fmla="*/ 384 w 384"/>
                <a:gd name="T1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192">
                  <a:moveTo>
                    <a:pt x="384" y="0"/>
                  </a:moveTo>
                  <a:lnTo>
                    <a:pt x="200" y="95"/>
                  </a:lnTo>
                  <a:lnTo>
                    <a:pt x="44" y="192"/>
                  </a:lnTo>
                  <a:lnTo>
                    <a:pt x="0" y="177"/>
                  </a:lnTo>
                  <a:lnTo>
                    <a:pt x="95" y="80"/>
                  </a:lnTo>
                  <a:lnTo>
                    <a:pt x="162" y="74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9" name="Freeform 23"/>
            <p:cNvSpPr>
              <a:spLocks/>
            </p:cNvSpPr>
            <p:nvPr/>
          </p:nvSpPr>
          <p:spPr bwMode="auto">
            <a:xfrm>
              <a:off x="2162" y="2330"/>
              <a:ext cx="1688" cy="1675"/>
            </a:xfrm>
            <a:custGeom>
              <a:avLst/>
              <a:gdLst>
                <a:gd name="T0" fmla="*/ 1152 w 3375"/>
                <a:gd name="T1" fmla="*/ 1667 h 3351"/>
                <a:gd name="T2" fmla="*/ 1139 w 3375"/>
                <a:gd name="T3" fmla="*/ 1646 h 3351"/>
                <a:gd name="T4" fmla="*/ 1086 w 3375"/>
                <a:gd name="T5" fmla="*/ 1682 h 3351"/>
                <a:gd name="T6" fmla="*/ 1086 w 3375"/>
                <a:gd name="T7" fmla="*/ 1698 h 3351"/>
                <a:gd name="T8" fmla="*/ 1057 w 3375"/>
                <a:gd name="T9" fmla="*/ 1667 h 3351"/>
                <a:gd name="T10" fmla="*/ 1160 w 3375"/>
                <a:gd name="T11" fmla="*/ 1526 h 3351"/>
                <a:gd name="T12" fmla="*/ 1291 w 3375"/>
                <a:gd name="T13" fmla="*/ 1388 h 3351"/>
                <a:gd name="T14" fmla="*/ 1367 w 3375"/>
                <a:gd name="T15" fmla="*/ 1327 h 3351"/>
                <a:gd name="T16" fmla="*/ 1395 w 3375"/>
                <a:gd name="T17" fmla="*/ 1350 h 3351"/>
                <a:gd name="T18" fmla="*/ 1447 w 3375"/>
                <a:gd name="T19" fmla="*/ 1327 h 3351"/>
                <a:gd name="T20" fmla="*/ 1500 w 3375"/>
                <a:gd name="T21" fmla="*/ 1321 h 3351"/>
                <a:gd name="T22" fmla="*/ 1513 w 3375"/>
                <a:gd name="T23" fmla="*/ 1260 h 3351"/>
                <a:gd name="T24" fmla="*/ 1485 w 3375"/>
                <a:gd name="T25" fmla="*/ 1219 h 3351"/>
                <a:gd name="T26" fmla="*/ 1454 w 3375"/>
                <a:gd name="T27" fmla="*/ 1276 h 3351"/>
                <a:gd name="T28" fmla="*/ 1418 w 3375"/>
                <a:gd name="T29" fmla="*/ 1247 h 3351"/>
                <a:gd name="T30" fmla="*/ 1603 w 3375"/>
                <a:gd name="T31" fmla="*/ 1091 h 3351"/>
                <a:gd name="T32" fmla="*/ 1802 w 3375"/>
                <a:gd name="T33" fmla="*/ 945 h 3351"/>
                <a:gd name="T34" fmla="*/ 2105 w 3375"/>
                <a:gd name="T35" fmla="*/ 753 h 3351"/>
                <a:gd name="T36" fmla="*/ 2510 w 3375"/>
                <a:gd name="T37" fmla="*/ 508 h 3351"/>
                <a:gd name="T38" fmla="*/ 2962 w 3375"/>
                <a:gd name="T39" fmla="*/ 280 h 3351"/>
                <a:gd name="T40" fmla="*/ 3338 w 3375"/>
                <a:gd name="T41" fmla="*/ 80 h 3351"/>
                <a:gd name="T42" fmla="*/ 3375 w 3375"/>
                <a:gd name="T43" fmla="*/ 29 h 3351"/>
                <a:gd name="T44" fmla="*/ 3352 w 3375"/>
                <a:gd name="T45" fmla="*/ 0 h 3351"/>
                <a:gd name="T46" fmla="*/ 3300 w 3375"/>
                <a:gd name="T47" fmla="*/ 6 h 3351"/>
                <a:gd name="T48" fmla="*/ 3272 w 3375"/>
                <a:gd name="T49" fmla="*/ 59 h 3351"/>
                <a:gd name="T50" fmla="*/ 2827 w 3375"/>
                <a:gd name="T51" fmla="*/ 303 h 3351"/>
                <a:gd name="T52" fmla="*/ 2230 w 3375"/>
                <a:gd name="T53" fmla="*/ 620 h 3351"/>
                <a:gd name="T54" fmla="*/ 1869 w 3375"/>
                <a:gd name="T55" fmla="*/ 848 h 3351"/>
                <a:gd name="T56" fmla="*/ 1603 w 3375"/>
                <a:gd name="T57" fmla="*/ 1040 h 3351"/>
                <a:gd name="T58" fmla="*/ 1426 w 3375"/>
                <a:gd name="T59" fmla="*/ 1179 h 3351"/>
                <a:gd name="T60" fmla="*/ 1257 w 3375"/>
                <a:gd name="T61" fmla="*/ 1327 h 3351"/>
                <a:gd name="T62" fmla="*/ 1124 w 3375"/>
                <a:gd name="T63" fmla="*/ 1468 h 3351"/>
                <a:gd name="T64" fmla="*/ 1042 w 3375"/>
                <a:gd name="T65" fmla="*/ 1585 h 3351"/>
                <a:gd name="T66" fmla="*/ 990 w 3375"/>
                <a:gd name="T67" fmla="*/ 1646 h 3351"/>
                <a:gd name="T68" fmla="*/ 947 w 3375"/>
                <a:gd name="T69" fmla="*/ 1667 h 3351"/>
                <a:gd name="T70" fmla="*/ 924 w 3375"/>
                <a:gd name="T71" fmla="*/ 1698 h 3351"/>
                <a:gd name="T72" fmla="*/ 924 w 3375"/>
                <a:gd name="T73" fmla="*/ 1741 h 3351"/>
                <a:gd name="T74" fmla="*/ 760 w 3375"/>
                <a:gd name="T75" fmla="*/ 2000 h 3351"/>
                <a:gd name="T76" fmla="*/ 546 w 3375"/>
                <a:gd name="T77" fmla="*/ 2361 h 3351"/>
                <a:gd name="T78" fmla="*/ 0 w 3375"/>
                <a:gd name="T79" fmla="*/ 3336 h 3351"/>
                <a:gd name="T80" fmla="*/ 23 w 3375"/>
                <a:gd name="T81" fmla="*/ 3351 h 3351"/>
                <a:gd name="T82" fmla="*/ 74 w 3375"/>
                <a:gd name="T83" fmla="*/ 3321 h 3351"/>
                <a:gd name="T84" fmla="*/ 141 w 3375"/>
                <a:gd name="T85" fmla="*/ 3188 h 3351"/>
                <a:gd name="T86" fmla="*/ 717 w 3375"/>
                <a:gd name="T87" fmla="*/ 2192 h 3351"/>
                <a:gd name="T88" fmla="*/ 924 w 3375"/>
                <a:gd name="T89" fmla="*/ 1844 h 3351"/>
                <a:gd name="T90" fmla="*/ 960 w 3375"/>
                <a:gd name="T91" fmla="*/ 1793 h 3351"/>
                <a:gd name="T92" fmla="*/ 1034 w 3375"/>
                <a:gd name="T93" fmla="*/ 1779 h 3351"/>
                <a:gd name="T94" fmla="*/ 1101 w 3375"/>
                <a:gd name="T95" fmla="*/ 1713 h 3351"/>
                <a:gd name="T96" fmla="*/ 1183 w 3375"/>
                <a:gd name="T97" fmla="*/ 1698 h 3351"/>
                <a:gd name="T98" fmla="*/ 1152 w 3375"/>
                <a:gd name="T99" fmla="*/ 1667 h 3351"/>
                <a:gd name="T100" fmla="*/ 1152 w 3375"/>
                <a:gd name="T101" fmla="*/ 1667 h 3351"/>
                <a:gd name="T102" fmla="*/ 1152 w 3375"/>
                <a:gd name="T103" fmla="*/ 1667 h 3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75" h="3351">
                  <a:moveTo>
                    <a:pt x="1152" y="1667"/>
                  </a:moveTo>
                  <a:lnTo>
                    <a:pt x="1139" y="1646"/>
                  </a:lnTo>
                  <a:lnTo>
                    <a:pt x="1086" y="1682"/>
                  </a:lnTo>
                  <a:lnTo>
                    <a:pt x="1086" y="1698"/>
                  </a:lnTo>
                  <a:lnTo>
                    <a:pt x="1057" y="1667"/>
                  </a:lnTo>
                  <a:lnTo>
                    <a:pt x="1160" y="1526"/>
                  </a:lnTo>
                  <a:lnTo>
                    <a:pt x="1291" y="1388"/>
                  </a:lnTo>
                  <a:lnTo>
                    <a:pt x="1367" y="1327"/>
                  </a:lnTo>
                  <a:lnTo>
                    <a:pt x="1395" y="1350"/>
                  </a:lnTo>
                  <a:lnTo>
                    <a:pt x="1447" y="1327"/>
                  </a:lnTo>
                  <a:lnTo>
                    <a:pt x="1500" y="1321"/>
                  </a:lnTo>
                  <a:lnTo>
                    <a:pt x="1513" y="1260"/>
                  </a:lnTo>
                  <a:lnTo>
                    <a:pt x="1485" y="1219"/>
                  </a:lnTo>
                  <a:lnTo>
                    <a:pt x="1454" y="1276"/>
                  </a:lnTo>
                  <a:lnTo>
                    <a:pt x="1418" y="1247"/>
                  </a:lnTo>
                  <a:lnTo>
                    <a:pt x="1603" y="1091"/>
                  </a:lnTo>
                  <a:lnTo>
                    <a:pt x="1802" y="945"/>
                  </a:lnTo>
                  <a:lnTo>
                    <a:pt x="2105" y="753"/>
                  </a:lnTo>
                  <a:lnTo>
                    <a:pt x="2510" y="508"/>
                  </a:lnTo>
                  <a:lnTo>
                    <a:pt x="2962" y="280"/>
                  </a:lnTo>
                  <a:lnTo>
                    <a:pt x="3338" y="80"/>
                  </a:lnTo>
                  <a:lnTo>
                    <a:pt x="3375" y="29"/>
                  </a:lnTo>
                  <a:lnTo>
                    <a:pt x="3352" y="0"/>
                  </a:lnTo>
                  <a:lnTo>
                    <a:pt x="3300" y="6"/>
                  </a:lnTo>
                  <a:lnTo>
                    <a:pt x="3272" y="59"/>
                  </a:lnTo>
                  <a:lnTo>
                    <a:pt x="2827" y="303"/>
                  </a:lnTo>
                  <a:lnTo>
                    <a:pt x="2230" y="620"/>
                  </a:lnTo>
                  <a:lnTo>
                    <a:pt x="1869" y="848"/>
                  </a:lnTo>
                  <a:lnTo>
                    <a:pt x="1603" y="1040"/>
                  </a:lnTo>
                  <a:lnTo>
                    <a:pt x="1426" y="1179"/>
                  </a:lnTo>
                  <a:lnTo>
                    <a:pt x="1257" y="1327"/>
                  </a:lnTo>
                  <a:lnTo>
                    <a:pt x="1124" y="1468"/>
                  </a:lnTo>
                  <a:lnTo>
                    <a:pt x="1042" y="1585"/>
                  </a:lnTo>
                  <a:lnTo>
                    <a:pt x="990" y="1646"/>
                  </a:lnTo>
                  <a:lnTo>
                    <a:pt x="947" y="1667"/>
                  </a:lnTo>
                  <a:lnTo>
                    <a:pt x="924" y="1698"/>
                  </a:lnTo>
                  <a:lnTo>
                    <a:pt x="924" y="1741"/>
                  </a:lnTo>
                  <a:lnTo>
                    <a:pt x="760" y="2000"/>
                  </a:lnTo>
                  <a:lnTo>
                    <a:pt x="546" y="2361"/>
                  </a:lnTo>
                  <a:lnTo>
                    <a:pt x="0" y="3336"/>
                  </a:lnTo>
                  <a:lnTo>
                    <a:pt x="23" y="3351"/>
                  </a:lnTo>
                  <a:lnTo>
                    <a:pt x="74" y="3321"/>
                  </a:lnTo>
                  <a:lnTo>
                    <a:pt x="141" y="3188"/>
                  </a:lnTo>
                  <a:lnTo>
                    <a:pt x="717" y="2192"/>
                  </a:lnTo>
                  <a:lnTo>
                    <a:pt x="924" y="1844"/>
                  </a:lnTo>
                  <a:lnTo>
                    <a:pt x="960" y="1793"/>
                  </a:lnTo>
                  <a:lnTo>
                    <a:pt x="1034" y="1779"/>
                  </a:lnTo>
                  <a:lnTo>
                    <a:pt x="1101" y="1713"/>
                  </a:lnTo>
                  <a:lnTo>
                    <a:pt x="1183" y="1698"/>
                  </a:lnTo>
                  <a:lnTo>
                    <a:pt x="1152" y="1667"/>
                  </a:lnTo>
                  <a:lnTo>
                    <a:pt x="1152" y="1667"/>
                  </a:lnTo>
                  <a:lnTo>
                    <a:pt x="1152" y="16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0" name="Freeform 24"/>
            <p:cNvSpPr>
              <a:spLocks/>
            </p:cNvSpPr>
            <p:nvPr/>
          </p:nvSpPr>
          <p:spPr bwMode="auto">
            <a:xfrm>
              <a:off x="2958" y="2330"/>
              <a:ext cx="840" cy="495"/>
            </a:xfrm>
            <a:custGeom>
              <a:avLst/>
              <a:gdLst>
                <a:gd name="T0" fmla="*/ 1681 w 1681"/>
                <a:gd name="T1" fmla="*/ 0 h 991"/>
                <a:gd name="T2" fmla="*/ 787 w 1681"/>
                <a:gd name="T3" fmla="*/ 487 h 991"/>
                <a:gd name="T4" fmla="*/ 285 w 1681"/>
                <a:gd name="T5" fmla="*/ 804 h 991"/>
                <a:gd name="T6" fmla="*/ 0 w 1681"/>
                <a:gd name="T7" fmla="*/ 991 h 991"/>
                <a:gd name="T8" fmla="*/ 301 w 1681"/>
                <a:gd name="T9" fmla="*/ 774 h 991"/>
                <a:gd name="T10" fmla="*/ 816 w 1681"/>
                <a:gd name="T11" fmla="*/ 451 h 991"/>
                <a:gd name="T12" fmla="*/ 1533 w 1681"/>
                <a:gd name="T13" fmla="*/ 59 h 991"/>
                <a:gd name="T14" fmla="*/ 1637 w 1681"/>
                <a:gd name="T15" fmla="*/ 6 h 991"/>
                <a:gd name="T16" fmla="*/ 1681 w 1681"/>
                <a:gd name="T17" fmla="*/ 0 h 991"/>
                <a:gd name="T18" fmla="*/ 1681 w 1681"/>
                <a:gd name="T19" fmla="*/ 0 h 991"/>
                <a:gd name="T20" fmla="*/ 1681 w 1681"/>
                <a:gd name="T21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1" h="991">
                  <a:moveTo>
                    <a:pt x="1681" y="0"/>
                  </a:moveTo>
                  <a:lnTo>
                    <a:pt x="787" y="487"/>
                  </a:lnTo>
                  <a:lnTo>
                    <a:pt x="285" y="804"/>
                  </a:lnTo>
                  <a:lnTo>
                    <a:pt x="0" y="991"/>
                  </a:lnTo>
                  <a:lnTo>
                    <a:pt x="301" y="774"/>
                  </a:lnTo>
                  <a:lnTo>
                    <a:pt x="816" y="451"/>
                  </a:lnTo>
                  <a:lnTo>
                    <a:pt x="1533" y="59"/>
                  </a:lnTo>
                  <a:lnTo>
                    <a:pt x="1637" y="6"/>
                  </a:lnTo>
                  <a:lnTo>
                    <a:pt x="1681" y="0"/>
                  </a:lnTo>
                  <a:lnTo>
                    <a:pt x="1681" y="0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1" name="Freeform 25"/>
            <p:cNvSpPr>
              <a:spLocks/>
            </p:cNvSpPr>
            <p:nvPr/>
          </p:nvSpPr>
          <p:spPr bwMode="auto">
            <a:xfrm>
              <a:off x="1344" y="3662"/>
              <a:ext cx="2868" cy="302"/>
            </a:xfrm>
            <a:custGeom>
              <a:avLst/>
              <a:gdLst>
                <a:gd name="T0" fmla="*/ 6 w 5736"/>
                <a:gd name="T1" fmla="*/ 44 h 604"/>
                <a:gd name="T2" fmla="*/ 3204 w 5736"/>
                <a:gd name="T3" fmla="*/ 435 h 604"/>
                <a:gd name="T4" fmla="*/ 5706 w 5736"/>
                <a:gd name="T5" fmla="*/ 604 h 604"/>
                <a:gd name="T6" fmla="*/ 5736 w 5736"/>
                <a:gd name="T7" fmla="*/ 589 h 604"/>
                <a:gd name="T8" fmla="*/ 5692 w 5736"/>
                <a:gd name="T9" fmla="*/ 568 h 604"/>
                <a:gd name="T10" fmla="*/ 3209 w 5736"/>
                <a:gd name="T11" fmla="*/ 412 h 604"/>
                <a:gd name="T12" fmla="*/ 2776 w 5736"/>
                <a:gd name="T13" fmla="*/ 361 h 604"/>
                <a:gd name="T14" fmla="*/ 0 w 5736"/>
                <a:gd name="T15" fmla="*/ 0 h 604"/>
                <a:gd name="T16" fmla="*/ 6 w 5736"/>
                <a:gd name="T17" fmla="*/ 44 h 604"/>
                <a:gd name="T18" fmla="*/ 6 w 5736"/>
                <a:gd name="T19" fmla="*/ 44 h 604"/>
                <a:gd name="T20" fmla="*/ 6 w 5736"/>
                <a:gd name="T21" fmla="*/ 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6" h="604">
                  <a:moveTo>
                    <a:pt x="6" y="44"/>
                  </a:moveTo>
                  <a:lnTo>
                    <a:pt x="3204" y="435"/>
                  </a:lnTo>
                  <a:lnTo>
                    <a:pt x="5706" y="604"/>
                  </a:lnTo>
                  <a:lnTo>
                    <a:pt x="5736" y="589"/>
                  </a:lnTo>
                  <a:lnTo>
                    <a:pt x="5692" y="568"/>
                  </a:lnTo>
                  <a:lnTo>
                    <a:pt x="3209" y="412"/>
                  </a:lnTo>
                  <a:lnTo>
                    <a:pt x="2776" y="361"/>
                  </a:lnTo>
                  <a:lnTo>
                    <a:pt x="0" y="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3322" name="Text Box 26"/>
          <p:cNvSpPr txBox="1">
            <a:spLocks noChangeArrowheads="1"/>
          </p:cNvSpPr>
          <p:nvPr/>
        </p:nvSpPr>
        <p:spPr bwMode="auto">
          <a:xfrm>
            <a:off x="1066800" y="288925"/>
            <a:ext cx="7696200" cy="1311275"/>
          </a:xfrm>
          <a:prstGeom prst="rect">
            <a:avLst/>
          </a:prstGeom>
          <a:solidFill>
            <a:srgbClr val="FDE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990000"/>
                </a:solidFill>
                <a:latin typeface="Times New Roman" pitchFamily="18" charset="0"/>
              </a:rPr>
              <a:t>Rules of Debit / Credit Balance Sheet Accounts</a:t>
            </a:r>
          </a:p>
        </p:txBody>
      </p:sp>
      <p:sp>
        <p:nvSpPr>
          <p:cNvPr id="183323" name="AutoShape 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57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build="p" autoUpdateAnimBg="0" advAuto="1000"/>
      <p:bldP spid="1833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6781800" y="45720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Credit for increases   (+)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6781800" y="23622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Credit for increases   (+)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2895600" y="23622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Credit for decreases  (-)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1219200" y="23622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Debit for increases (+)</a:t>
            </a:r>
          </a:p>
        </p:txBody>
      </p:sp>
      <p:grpSp>
        <p:nvGrpSpPr>
          <p:cNvPr id="184327" name="Group 7"/>
          <p:cNvGrpSpPr>
            <a:grpSpLocks/>
          </p:cNvGrpSpPr>
          <p:nvPr/>
        </p:nvGrpSpPr>
        <p:grpSpPr bwMode="auto">
          <a:xfrm>
            <a:off x="838200" y="1295400"/>
            <a:ext cx="7924800" cy="4495800"/>
            <a:chOff x="384" y="816"/>
            <a:chExt cx="4992" cy="2832"/>
          </a:xfrm>
        </p:grpSpPr>
        <p:sp>
          <p:nvSpPr>
            <p:cNvPr id="184328" name="Line 8"/>
            <p:cNvSpPr>
              <a:spLocks noChangeShapeType="1"/>
            </p:cNvSpPr>
            <p:nvPr/>
          </p:nvSpPr>
          <p:spPr bwMode="auto">
            <a:xfrm>
              <a:off x="384" y="816"/>
              <a:ext cx="49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29" name="Line 9"/>
            <p:cNvSpPr>
              <a:spLocks noChangeShapeType="1"/>
            </p:cNvSpPr>
            <p:nvPr/>
          </p:nvSpPr>
          <p:spPr bwMode="auto">
            <a:xfrm>
              <a:off x="2880" y="816"/>
              <a:ext cx="0" cy="28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5105400" y="23622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Debit for decreases  (-)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5105400" y="45720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Debit for decreases  (-)</a:t>
            </a:r>
          </a:p>
        </p:txBody>
      </p:sp>
      <p:grpSp>
        <p:nvGrpSpPr>
          <p:cNvPr id="184332" name="Group 12"/>
          <p:cNvGrpSpPr>
            <a:grpSpLocks/>
          </p:cNvGrpSpPr>
          <p:nvPr/>
        </p:nvGrpSpPr>
        <p:grpSpPr bwMode="auto">
          <a:xfrm>
            <a:off x="990600" y="1325563"/>
            <a:ext cx="3733800" cy="2332037"/>
            <a:chOff x="480" y="835"/>
            <a:chExt cx="2352" cy="1469"/>
          </a:xfrm>
        </p:grpSpPr>
        <p:sp>
          <p:nvSpPr>
            <p:cNvPr id="184333" name="Text Box 13"/>
            <p:cNvSpPr txBox="1">
              <a:spLocks noChangeArrowheads="1"/>
            </p:cNvSpPr>
            <p:nvPr/>
          </p:nvSpPr>
          <p:spPr bwMode="auto">
            <a:xfrm>
              <a:off x="864" y="835"/>
              <a:ext cx="16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solidFill>
                    <a:srgbClr val="CC3300"/>
                  </a:solidFill>
                  <a:latin typeface="Times New Roman" pitchFamily="18" charset="0"/>
                </a:rPr>
                <a:t>ASSETS</a:t>
              </a:r>
            </a:p>
          </p:txBody>
        </p:sp>
        <p:sp>
          <p:nvSpPr>
            <p:cNvPr id="184334" name="Text Box 14"/>
            <p:cNvSpPr txBox="1">
              <a:spLocks noChangeArrowheads="1"/>
            </p:cNvSpPr>
            <p:nvPr/>
          </p:nvSpPr>
          <p:spPr bwMode="auto">
            <a:xfrm>
              <a:off x="480" y="1152"/>
              <a:ext cx="23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Asset Accounts</a:t>
              </a:r>
            </a:p>
          </p:txBody>
        </p:sp>
        <p:sp>
          <p:nvSpPr>
            <p:cNvPr id="184335" name="Line 15"/>
            <p:cNvSpPr>
              <a:spLocks noChangeShapeType="1"/>
            </p:cNvSpPr>
            <p:nvPr/>
          </p:nvSpPr>
          <p:spPr bwMode="auto">
            <a:xfrm>
              <a:off x="576" y="1488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36" name="Line 16"/>
            <p:cNvSpPr>
              <a:spLocks noChangeShapeType="1"/>
            </p:cNvSpPr>
            <p:nvPr/>
          </p:nvSpPr>
          <p:spPr bwMode="auto">
            <a:xfrm>
              <a:off x="1680" y="148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37" name="Group 17"/>
          <p:cNvGrpSpPr>
            <a:grpSpLocks/>
          </p:cNvGrpSpPr>
          <p:nvPr/>
        </p:nvGrpSpPr>
        <p:grpSpPr bwMode="auto">
          <a:xfrm>
            <a:off x="4876800" y="1371600"/>
            <a:ext cx="3733800" cy="2286000"/>
            <a:chOff x="2928" y="864"/>
            <a:chExt cx="2352" cy="1440"/>
          </a:xfrm>
        </p:grpSpPr>
        <p:sp>
          <p:nvSpPr>
            <p:cNvPr id="184338" name="Text Box 18"/>
            <p:cNvSpPr txBox="1">
              <a:spLocks noChangeArrowheads="1"/>
            </p:cNvSpPr>
            <p:nvPr/>
          </p:nvSpPr>
          <p:spPr bwMode="auto">
            <a:xfrm>
              <a:off x="3312" y="864"/>
              <a:ext cx="16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solidFill>
                    <a:srgbClr val="CC3300"/>
                  </a:solidFill>
                  <a:latin typeface="Times New Roman" pitchFamily="18" charset="0"/>
                </a:rPr>
                <a:t>LIABILITIES</a:t>
              </a:r>
            </a:p>
          </p:txBody>
        </p:sp>
        <p:sp>
          <p:nvSpPr>
            <p:cNvPr id="184339" name="Text Box 19"/>
            <p:cNvSpPr txBox="1">
              <a:spLocks noChangeArrowheads="1"/>
            </p:cNvSpPr>
            <p:nvPr/>
          </p:nvSpPr>
          <p:spPr bwMode="auto">
            <a:xfrm>
              <a:off x="2928" y="1152"/>
              <a:ext cx="23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Liability Accounts</a:t>
              </a:r>
            </a:p>
          </p:txBody>
        </p:sp>
        <p:sp>
          <p:nvSpPr>
            <p:cNvPr id="184340" name="Line 20"/>
            <p:cNvSpPr>
              <a:spLocks noChangeShapeType="1"/>
            </p:cNvSpPr>
            <p:nvPr/>
          </p:nvSpPr>
          <p:spPr bwMode="auto">
            <a:xfrm>
              <a:off x="3024" y="1488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41" name="Line 21"/>
            <p:cNvSpPr>
              <a:spLocks noChangeShapeType="1"/>
            </p:cNvSpPr>
            <p:nvPr/>
          </p:nvSpPr>
          <p:spPr bwMode="auto">
            <a:xfrm>
              <a:off x="4128" y="148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42" name="Group 22"/>
          <p:cNvGrpSpPr>
            <a:grpSpLocks/>
          </p:cNvGrpSpPr>
          <p:nvPr/>
        </p:nvGrpSpPr>
        <p:grpSpPr bwMode="auto">
          <a:xfrm>
            <a:off x="4648200" y="3611563"/>
            <a:ext cx="4267200" cy="2255837"/>
            <a:chOff x="2784" y="2275"/>
            <a:chExt cx="2688" cy="1421"/>
          </a:xfrm>
        </p:grpSpPr>
        <p:sp>
          <p:nvSpPr>
            <p:cNvPr id="184343" name="Text Box 23"/>
            <p:cNvSpPr txBox="1">
              <a:spLocks noChangeArrowheads="1"/>
            </p:cNvSpPr>
            <p:nvPr/>
          </p:nvSpPr>
          <p:spPr bwMode="auto">
            <a:xfrm>
              <a:off x="2880" y="2601"/>
              <a:ext cx="24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Owner’s Equity Accounts</a:t>
              </a:r>
            </a:p>
          </p:txBody>
        </p:sp>
        <p:sp>
          <p:nvSpPr>
            <p:cNvPr id="184344" name="Line 24"/>
            <p:cNvSpPr>
              <a:spLocks noChangeShapeType="1"/>
            </p:cNvSpPr>
            <p:nvPr/>
          </p:nvSpPr>
          <p:spPr bwMode="auto">
            <a:xfrm>
              <a:off x="3024" y="2880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45" name="Line 25"/>
            <p:cNvSpPr>
              <a:spLocks noChangeShapeType="1"/>
            </p:cNvSpPr>
            <p:nvPr/>
          </p:nvSpPr>
          <p:spPr bwMode="auto">
            <a:xfrm>
              <a:off x="4128" y="288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46" name="Text Box 26"/>
            <p:cNvSpPr txBox="1">
              <a:spLocks noChangeArrowheads="1"/>
            </p:cNvSpPr>
            <p:nvPr/>
          </p:nvSpPr>
          <p:spPr bwMode="auto">
            <a:xfrm>
              <a:off x="2784" y="2275"/>
              <a:ext cx="26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solidFill>
                    <a:srgbClr val="CC3300"/>
                  </a:solidFill>
                  <a:latin typeface="Times New Roman" pitchFamily="18" charset="0"/>
                </a:rPr>
                <a:t>OWNER’S EQUITY</a:t>
              </a:r>
            </a:p>
          </p:txBody>
        </p:sp>
      </p:grpSp>
      <p:sp>
        <p:nvSpPr>
          <p:cNvPr id="184347" name="Text Box 27"/>
          <p:cNvSpPr txBox="1">
            <a:spLocks noChangeArrowheads="1"/>
          </p:cNvSpPr>
          <p:nvPr/>
        </p:nvSpPr>
        <p:spPr bwMode="auto">
          <a:xfrm>
            <a:off x="1104900" y="441325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990000"/>
                </a:solidFill>
                <a:latin typeface="Times New Roman" pitchFamily="18" charset="0"/>
              </a:rPr>
              <a:t>Balance Sheet Accounts</a:t>
            </a:r>
          </a:p>
        </p:txBody>
      </p:sp>
      <p:sp>
        <p:nvSpPr>
          <p:cNvPr id="184349" name="AutoShape 2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74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utoUpdateAnimBg="0"/>
      <p:bldP spid="184323" grpId="0" autoUpdateAnimBg="0"/>
      <p:bldP spid="184324" grpId="0" autoUpdateAnimBg="0"/>
      <p:bldP spid="184325" grpId="0" autoUpdateAnimBg="0"/>
      <p:bldP spid="184330" grpId="0" autoUpdateAnimBg="0"/>
      <p:bldP spid="184331" grpId="0" autoUpdateAnimBg="0"/>
      <p:bldP spid="1843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1181100" y="609600"/>
            <a:ext cx="67818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001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(D)	On November 18, NetSolutions received fees of $7,500 from customers for services provided .</a:t>
            </a:r>
          </a:p>
        </p:txBody>
      </p:sp>
      <p:grpSp>
        <p:nvGrpSpPr>
          <p:cNvPr id="185347" name="Group 3"/>
          <p:cNvGrpSpPr>
            <a:grpSpLocks/>
          </p:cNvGrpSpPr>
          <p:nvPr/>
        </p:nvGrpSpPr>
        <p:grpSpPr bwMode="auto">
          <a:xfrm>
            <a:off x="76200" y="2667000"/>
            <a:ext cx="8991600" cy="3276600"/>
            <a:chOff x="48" y="1680"/>
            <a:chExt cx="5664" cy="2064"/>
          </a:xfrm>
        </p:grpSpPr>
        <p:sp>
          <p:nvSpPr>
            <p:cNvPr id="185348" name="Rectangle 4"/>
            <p:cNvSpPr>
              <a:spLocks noChangeArrowheads="1"/>
            </p:cNvSpPr>
            <p:nvPr/>
          </p:nvSpPr>
          <p:spPr bwMode="auto">
            <a:xfrm>
              <a:off x="48" y="1680"/>
              <a:ext cx="5664" cy="2064"/>
            </a:xfrm>
            <a:prstGeom prst="rect">
              <a:avLst/>
            </a:prstGeom>
            <a:solidFill>
              <a:srgbClr val="FFE6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49" name="Line 5"/>
            <p:cNvSpPr>
              <a:spLocks noChangeShapeType="1"/>
            </p:cNvSpPr>
            <p:nvPr/>
          </p:nvSpPr>
          <p:spPr bwMode="auto">
            <a:xfrm>
              <a:off x="48" y="1684"/>
              <a:ext cx="0" cy="206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0" name="Line 6"/>
            <p:cNvSpPr>
              <a:spLocks noChangeShapeType="1"/>
            </p:cNvSpPr>
            <p:nvPr/>
          </p:nvSpPr>
          <p:spPr bwMode="auto">
            <a:xfrm>
              <a:off x="5664" y="1692"/>
              <a:ext cx="0" cy="205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1" name="Line 7"/>
            <p:cNvSpPr>
              <a:spLocks noChangeShapeType="1"/>
            </p:cNvSpPr>
            <p:nvPr/>
          </p:nvSpPr>
          <p:spPr bwMode="auto">
            <a:xfrm>
              <a:off x="288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2" name="Line 8"/>
            <p:cNvSpPr>
              <a:spLocks noChangeShapeType="1"/>
            </p:cNvSpPr>
            <p:nvPr/>
          </p:nvSpPr>
          <p:spPr bwMode="auto">
            <a:xfrm>
              <a:off x="816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3" name="Rectangle 9"/>
            <p:cNvSpPr>
              <a:spLocks noChangeArrowheads="1"/>
            </p:cNvSpPr>
            <p:nvPr/>
          </p:nvSpPr>
          <p:spPr bwMode="auto">
            <a:xfrm>
              <a:off x="4896" y="2496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4" name="Line 10"/>
            <p:cNvSpPr>
              <a:spLocks noChangeShapeType="1"/>
            </p:cNvSpPr>
            <p:nvPr/>
          </p:nvSpPr>
          <p:spPr bwMode="auto">
            <a:xfrm>
              <a:off x="4800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5" name="Rectangle 11"/>
            <p:cNvSpPr>
              <a:spLocks noChangeArrowheads="1"/>
            </p:cNvSpPr>
            <p:nvPr/>
          </p:nvSpPr>
          <p:spPr bwMode="auto">
            <a:xfrm>
              <a:off x="5088" y="1680"/>
              <a:ext cx="328" cy="2060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6" name="Rectangle 12"/>
            <p:cNvSpPr>
              <a:spLocks noChangeArrowheads="1"/>
            </p:cNvSpPr>
            <p:nvPr/>
          </p:nvSpPr>
          <p:spPr bwMode="auto">
            <a:xfrm>
              <a:off x="4224" y="1680"/>
              <a:ext cx="284" cy="2064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7" name="Line 13"/>
            <p:cNvSpPr>
              <a:spLocks noChangeShapeType="1"/>
            </p:cNvSpPr>
            <p:nvPr/>
          </p:nvSpPr>
          <p:spPr bwMode="auto">
            <a:xfrm>
              <a:off x="52" y="273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8" name="Line 14"/>
            <p:cNvSpPr>
              <a:spLocks noChangeShapeType="1"/>
            </p:cNvSpPr>
            <p:nvPr/>
          </p:nvSpPr>
          <p:spPr bwMode="auto">
            <a:xfrm>
              <a:off x="52" y="3024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9" name="Line 15"/>
            <p:cNvSpPr>
              <a:spLocks noChangeShapeType="1"/>
            </p:cNvSpPr>
            <p:nvPr/>
          </p:nvSpPr>
          <p:spPr bwMode="auto">
            <a:xfrm>
              <a:off x="52" y="3312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0" name="Line 16"/>
            <p:cNvSpPr>
              <a:spLocks noChangeShapeType="1"/>
            </p:cNvSpPr>
            <p:nvPr/>
          </p:nvSpPr>
          <p:spPr bwMode="auto">
            <a:xfrm>
              <a:off x="52" y="360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1" name="Line 17"/>
            <p:cNvSpPr>
              <a:spLocks noChangeShapeType="1"/>
            </p:cNvSpPr>
            <p:nvPr/>
          </p:nvSpPr>
          <p:spPr bwMode="auto">
            <a:xfrm>
              <a:off x="4512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2" name="Line 18"/>
            <p:cNvSpPr>
              <a:spLocks noChangeShapeType="1"/>
            </p:cNvSpPr>
            <p:nvPr/>
          </p:nvSpPr>
          <p:spPr bwMode="auto">
            <a:xfrm>
              <a:off x="350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3" name="Line 19"/>
            <p:cNvSpPr>
              <a:spLocks noChangeShapeType="1"/>
            </p:cNvSpPr>
            <p:nvPr/>
          </p:nvSpPr>
          <p:spPr bwMode="auto">
            <a:xfrm>
              <a:off x="3984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4" name="Line 20"/>
            <p:cNvSpPr>
              <a:spLocks noChangeShapeType="1"/>
            </p:cNvSpPr>
            <p:nvPr/>
          </p:nvSpPr>
          <p:spPr bwMode="auto">
            <a:xfrm>
              <a:off x="4224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5" name="Line 21"/>
            <p:cNvSpPr>
              <a:spLocks noChangeShapeType="1"/>
            </p:cNvSpPr>
            <p:nvPr/>
          </p:nvSpPr>
          <p:spPr bwMode="auto">
            <a:xfrm>
              <a:off x="62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6" name="Line 22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7" name="Line 23"/>
            <p:cNvSpPr>
              <a:spLocks noChangeShapeType="1"/>
            </p:cNvSpPr>
            <p:nvPr/>
          </p:nvSpPr>
          <p:spPr bwMode="auto">
            <a:xfrm>
              <a:off x="48" y="216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8" name="Line 24"/>
            <p:cNvSpPr>
              <a:spLocks noChangeShapeType="1"/>
            </p:cNvSpPr>
            <p:nvPr/>
          </p:nvSpPr>
          <p:spPr bwMode="auto">
            <a:xfrm>
              <a:off x="48" y="192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369" name="Text Box 25"/>
          <p:cNvSpPr txBox="1">
            <a:spLocks noChangeArrowheads="1"/>
          </p:cNvSpPr>
          <p:nvPr/>
        </p:nvSpPr>
        <p:spPr bwMode="auto">
          <a:xfrm>
            <a:off x="914400" y="31083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18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5370" name="Text Box 26"/>
          <p:cNvSpPr txBox="1">
            <a:spLocks noChangeArrowheads="1"/>
          </p:cNvSpPr>
          <p:nvPr/>
        </p:nvSpPr>
        <p:spPr bwMode="auto">
          <a:xfrm>
            <a:off x="1295400" y="31083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7  500  00</a:t>
            </a:r>
          </a:p>
        </p:txBody>
      </p:sp>
      <p:sp>
        <p:nvSpPr>
          <p:cNvPr id="185371" name="Text Box 27"/>
          <p:cNvSpPr txBox="1">
            <a:spLocks noChangeArrowheads="1"/>
          </p:cNvSpPr>
          <p:nvPr/>
        </p:nvSpPr>
        <p:spPr bwMode="auto">
          <a:xfrm>
            <a:off x="1676400" y="35655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Fees Earned	7  500  00</a:t>
            </a:r>
          </a:p>
        </p:txBody>
      </p:sp>
      <p:sp>
        <p:nvSpPr>
          <p:cNvPr id="185372" name="Text Box 28"/>
          <p:cNvSpPr txBox="1">
            <a:spLocks noChangeArrowheads="1"/>
          </p:cNvSpPr>
          <p:nvPr/>
        </p:nvSpPr>
        <p:spPr bwMode="auto">
          <a:xfrm>
            <a:off x="2209800" y="4022725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Received fees from customers.</a:t>
            </a:r>
          </a:p>
        </p:txBody>
      </p:sp>
      <p:sp>
        <p:nvSpPr>
          <p:cNvPr id="185374" name="Text Box 30"/>
          <p:cNvSpPr txBox="1">
            <a:spLocks noChangeArrowheads="1"/>
          </p:cNvSpPr>
          <p:nvPr/>
        </p:nvSpPr>
        <p:spPr bwMode="auto">
          <a:xfrm>
            <a:off x="0" y="2667000"/>
            <a:ext cx="4572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14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15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16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17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18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19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185375" name="AutoShape 3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2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9" grpId="0" autoUpdateAnimBg="0"/>
      <p:bldP spid="185370" grpId="0" autoUpdateAnimBg="0"/>
      <p:bldP spid="185371" grpId="0" autoUpdateAnimBg="0"/>
      <p:bldP spid="185372" grpId="0" autoUpdateAnimBg="0"/>
      <p:bldP spid="18537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990600" y="2589213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Effects of this entry in the Ledger</a:t>
            </a:r>
          </a:p>
        </p:txBody>
      </p:sp>
      <p:sp>
        <p:nvSpPr>
          <p:cNvPr id="186371" name="Line 3"/>
          <p:cNvSpPr>
            <a:spLocks noChangeShapeType="1"/>
          </p:cNvSpPr>
          <p:nvPr/>
        </p:nvSpPr>
        <p:spPr bwMode="auto">
          <a:xfrm>
            <a:off x="1295400" y="3886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2" name="Line 4"/>
          <p:cNvSpPr>
            <a:spLocks noChangeShapeType="1"/>
          </p:cNvSpPr>
          <p:nvPr/>
        </p:nvSpPr>
        <p:spPr bwMode="auto">
          <a:xfrm>
            <a:off x="32004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2209800" y="3505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Cash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0668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Nov. 1	25,000</a:t>
            </a: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30480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Nov. 5	25,000</a:t>
            </a:r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>
            <a:off x="5181600" y="3886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7" name="Line 9"/>
          <p:cNvSpPr>
            <a:spLocks noChangeShapeType="1"/>
          </p:cNvSpPr>
          <p:nvPr/>
        </p:nvSpPr>
        <p:spPr bwMode="auto">
          <a:xfrm>
            <a:off x="70866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6096000" y="3505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Fees Earned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69342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18	7,500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1066800" y="41751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</a:t>
            </a: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18	7,500</a:t>
            </a: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1181100" y="609600"/>
            <a:ext cx="67818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001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(D)	On November 18, NetSolutions received fees of $7,500 from customers for services provided .</a:t>
            </a:r>
          </a:p>
        </p:txBody>
      </p:sp>
      <p:sp>
        <p:nvSpPr>
          <p:cNvPr id="186383" name="AutoShape 1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87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9" grpId="0" autoUpdateAnimBg="0"/>
      <p:bldP spid="186380" grpId="0" autoUpdateAnimBg="0"/>
      <p:bldP spid="18638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914400" y="381000"/>
            <a:ext cx="7315200" cy="20510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971550">
              <a:defRPr>
                <a:solidFill>
                  <a:schemeClr val="tx1"/>
                </a:solidFill>
                <a:latin typeface="Arial" charset="0"/>
              </a:defRPr>
            </a:lvl2pPr>
            <a:lvl3pPr marL="108585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(E)	Throughout the month, NetSolutions incurred the following expenses:  wages, $2,125; rent, $800; utilities, $450; and miscellaneous, $275 .</a:t>
            </a:r>
          </a:p>
        </p:txBody>
      </p:sp>
      <p:grpSp>
        <p:nvGrpSpPr>
          <p:cNvPr id="187395" name="Group 3"/>
          <p:cNvGrpSpPr>
            <a:grpSpLocks/>
          </p:cNvGrpSpPr>
          <p:nvPr/>
        </p:nvGrpSpPr>
        <p:grpSpPr bwMode="auto">
          <a:xfrm>
            <a:off x="76200" y="2667000"/>
            <a:ext cx="8991600" cy="3276600"/>
            <a:chOff x="48" y="1680"/>
            <a:chExt cx="5664" cy="2064"/>
          </a:xfrm>
        </p:grpSpPr>
        <p:sp>
          <p:nvSpPr>
            <p:cNvPr id="187396" name="Rectangle 4"/>
            <p:cNvSpPr>
              <a:spLocks noChangeArrowheads="1"/>
            </p:cNvSpPr>
            <p:nvPr/>
          </p:nvSpPr>
          <p:spPr bwMode="auto">
            <a:xfrm>
              <a:off x="48" y="1680"/>
              <a:ext cx="5664" cy="2064"/>
            </a:xfrm>
            <a:prstGeom prst="rect">
              <a:avLst/>
            </a:prstGeom>
            <a:solidFill>
              <a:srgbClr val="FFE6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7" name="Line 5"/>
            <p:cNvSpPr>
              <a:spLocks noChangeShapeType="1"/>
            </p:cNvSpPr>
            <p:nvPr/>
          </p:nvSpPr>
          <p:spPr bwMode="auto">
            <a:xfrm>
              <a:off x="48" y="1684"/>
              <a:ext cx="0" cy="206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8" name="Line 6"/>
            <p:cNvSpPr>
              <a:spLocks noChangeShapeType="1"/>
            </p:cNvSpPr>
            <p:nvPr/>
          </p:nvSpPr>
          <p:spPr bwMode="auto">
            <a:xfrm>
              <a:off x="5664" y="1692"/>
              <a:ext cx="0" cy="205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9" name="Line 7"/>
            <p:cNvSpPr>
              <a:spLocks noChangeShapeType="1"/>
            </p:cNvSpPr>
            <p:nvPr/>
          </p:nvSpPr>
          <p:spPr bwMode="auto">
            <a:xfrm>
              <a:off x="288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0" name="Line 8"/>
            <p:cNvSpPr>
              <a:spLocks noChangeShapeType="1"/>
            </p:cNvSpPr>
            <p:nvPr/>
          </p:nvSpPr>
          <p:spPr bwMode="auto">
            <a:xfrm>
              <a:off x="816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1" name="Rectangle 9"/>
            <p:cNvSpPr>
              <a:spLocks noChangeArrowheads="1"/>
            </p:cNvSpPr>
            <p:nvPr/>
          </p:nvSpPr>
          <p:spPr bwMode="auto">
            <a:xfrm>
              <a:off x="4896" y="2496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2" name="Line 10"/>
            <p:cNvSpPr>
              <a:spLocks noChangeShapeType="1"/>
            </p:cNvSpPr>
            <p:nvPr/>
          </p:nvSpPr>
          <p:spPr bwMode="auto">
            <a:xfrm>
              <a:off x="4800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3" name="Rectangle 11"/>
            <p:cNvSpPr>
              <a:spLocks noChangeArrowheads="1"/>
            </p:cNvSpPr>
            <p:nvPr/>
          </p:nvSpPr>
          <p:spPr bwMode="auto">
            <a:xfrm>
              <a:off x="5088" y="1680"/>
              <a:ext cx="328" cy="2060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4" name="Rectangle 12"/>
            <p:cNvSpPr>
              <a:spLocks noChangeArrowheads="1"/>
            </p:cNvSpPr>
            <p:nvPr/>
          </p:nvSpPr>
          <p:spPr bwMode="auto">
            <a:xfrm>
              <a:off x="4224" y="1680"/>
              <a:ext cx="284" cy="2064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5" name="Line 13"/>
            <p:cNvSpPr>
              <a:spLocks noChangeShapeType="1"/>
            </p:cNvSpPr>
            <p:nvPr/>
          </p:nvSpPr>
          <p:spPr bwMode="auto">
            <a:xfrm>
              <a:off x="52" y="273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6" name="Line 14"/>
            <p:cNvSpPr>
              <a:spLocks noChangeShapeType="1"/>
            </p:cNvSpPr>
            <p:nvPr/>
          </p:nvSpPr>
          <p:spPr bwMode="auto">
            <a:xfrm>
              <a:off x="52" y="3024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7" name="Line 15"/>
            <p:cNvSpPr>
              <a:spLocks noChangeShapeType="1"/>
            </p:cNvSpPr>
            <p:nvPr/>
          </p:nvSpPr>
          <p:spPr bwMode="auto">
            <a:xfrm>
              <a:off x="52" y="3312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8" name="Line 16"/>
            <p:cNvSpPr>
              <a:spLocks noChangeShapeType="1"/>
            </p:cNvSpPr>
            <p:nvPr/>
          </p:nvSpPr>
          <p:spPr bwMode="auto">
            <a:xfrm>
              <a:off x="52" y="360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9" name="Line 17"/>
            <p:cNvSpPr>
              <a:spLocks noChangeShapeType="1"/>
            </p:cNvSpPr>
            <p:nvPr/>
          </p:nvSpPr>
          <p:spPr bwMode="auto">
            <a:xfrm>
              <a:off x="4512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0" name="Line 18"/>
            <p:cNvSpPr>
              <a:spLocks noChangeShapeType="1"/>
            </p:cNvSpPr>
            <p:nvPr/>
          </p:nvSpPr>
          <p:spPr bwMode="auto">
            <a:xfrm>
              <a:off x="350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1" name="Line 19"/>
            <p:cNvSpPr>
              <a:spLocks noChangeShapeType="1"/>
            </p:cNvSpPr>
            <p:nvPr/>
          </p:nvSpPr>
          <p:spPr bwMode="auto">
            <a:xfrm>
              <a:off x="3984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2" name="Line 20"/>
            <p:cNvSpPr>
              <a:spLocks noChangeShapeType="1"/>
            </p:cNvSpPr>
            <p:nvPr/>
          </p:nvSpPr>
          <p:spPr bwMode="auto">
            <a:xfrm>
              <a:off x="4224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3" name="Line 21"/>
            <p:cNvSpPr>
              <a:spLocks noChangeShapeType="1"/>
            </p:cNvSpPr>
            <p:nvPr/>
          </p:nvSpPr>
          <p:spPr bwMode="auto">
            <a:xfrm>
              <a:off x="62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4" name="Line 22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5" name="Line 23"/>
            <p:cNvSpPr>
              <a:spLocks noChangeShapeType="1"/>
            </p:cNvSpPr>
            <p:nvPr/>
          </p:nvSpPr>
          <p:spPr bwMode="auto">
            <a:xfrm>
              <a:off x="48" y="216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6" name="Line 24"/>
            <p:cNvSpPr>
              <a:spLocks noChangeShapeType="1"/>
            </p:cNvSpPr>
            <p:nvPr/>
          </p:nvSpPr>
          <p:spPr bwMode="auto">
            <a:xfrm>
              <a:off x="48" y="192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914400" y="31083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30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7418" name="Text Box 26"/>
          <p:cNvSpPr txBox="1">
            <a:spLocks noChangeArrowheads="1"/>
          </p:cNvSpPr>
          <p:nvPr/>
        </p:nvSpPr>
        <p:spPr bwMode="auto">
          <a:xfrm>
            <a:off x="1295400" y="3108325"/>
            <a:ext cx="6629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Wages Expense	2 125  00</a:t>
            </a:r>
          </a:p>
          <a:p>
            <a:pPr eaLnBrk="0" hangingPunct="0">
              <a:spcBef>
                <a:spcPct val="45000"/>
              </a:spcBef>
            </a:pPr>
            <a:r>
              <a:rPr lang="en-US" sz="2000" b="1">
                <a:latin typeface="Times New Roman" pitchFamily="18" charset="0"/>
              </a:rPr>
              <a:t>Rent Expense	800  00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Utilities Expense	450  00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Miscellaneous Expense	275  00</a:t>
            </a:r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1676400" y="49371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3  650  00</a:t>
            </a:r>
          </a:p>
        </p:txBody>
      </p:sp>
      <p:sp>
        <p:nvSpPr>
          <p:cNvPr id="187420" name="Text Box 28"/>
          <p:cNvSpPr txBox="1">
            <a:spLocks noChangeArrowheads="1"/>
          </p:cNvSpPr>
          <p:nvPr/>
        </p:nvSpPr>
        <p:spPr bwMode="auto">
          <a:xfrm>
            <a:off x="2209800" y="5410200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expenses.</a:t>
            </a:r>
          </a:p>
        </p:txBody>
      </p:sp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0" y="2667000"/>
            <a:ext cx="4572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18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19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20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21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22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23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24</a:t>
            </a:r>
          </a:p>
        </p:txBody>
      </p:sp>
      <p:sp>
        <p:nvSpPr>
          <p:cNvPr id="187423" name="AutoShape 3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30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7" grpId="0" autoUpdateAnimBg="0"/>
      <p:bldP spid="187418" grpId="0" autoUpdateAnimBg="0"/>
      <p:bldP spid="187419" grpId="0" autoUpdateAnimBg="0"/>
      <p:bldP spid="187420" grpId="0" autoUpdateAnimBg="0"/>
      <p:bldP spid="1874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295400" y="2589213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Effects of this entry in the Ledger</a:t>
            </a:r>
          </a:p>
        </p:txBody>
      </p:sp>
      <p:sp>
        <p:nvSpPr>
          <p:cNvPr id="188419" name="Line 3"/>
          <p:cNvSpPr>
            <a:spLocks noChangeShapeType="1"/>
          </p:cNvSpPr>
          <p:nvPr/>
        </p:nvSpPr>
        <p:spPr bwMode="auto">
          <a:xfrm>
            <a:off x="1066800" y="3505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0" name="Line 4"/>
          <p:cNvSpPr>
            <a:spLocks noChangeShapeType="1"/>
          </p:cNvSpPr>
          <p:nvPr/>
        </p:nvSpPr>
        <p:spPr bwMode="auto">
          <a:xfrm>
            <a:off x="2971800" y="3505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1600200" y="3124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Cash</a:t>
            </a: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838200" y="3505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Nov. 1	25,000</a:t>
            </a: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2819400" y="3505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>
                <a:latin typeface="Times New Roman" pitchFamily="18" charset="0"/>
              </a:rPr>
              <a:t>Nov. 5	25,000</a:t>
            </a:r>
            <a:endParaRPr lang="en-US" sz="2000" b="1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88424" name="Line 8"/>
          <p:cNvSpPr>
            <a:spLocks noChangeShapeType="1"/>
          </p:cNvSpPr>
          <p:nvPr/>
        </p:nvSpPr>
        <p:spPr bwMode="auto">
          <a:xfrm>
            <a:off x="5181600" y="3505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5" name="Line 9"/>
          <p:cNvSpPr>
            <a:spLocks noChangeShapeType="1"/>
          </p:cNvSpPr>
          <p:nvPr/>
        </p:nvSpPr>
        <p:spPr bwMode="auto">
          <a:xfrm>
            <a:off x="7086600" y="3505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5943600" y="3124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Wages Expense</a:t>
            </a: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4953000" y="3505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30	2,125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838200" y="37941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18	7,500</a:t>
            </a:r>
          </a:p>
        </p:txBody>
      </p:sp>
      <p:sp>
        <p:nvSpPr>
          <p:cNvPr id="188430" name="Line 14"/>
          <p:cNvSpPr>
            <a:spLocks noChangeShapeType="1"/>
          </p:cNvSpPr>
          <p:nvPr/>
        </p:nvSpPr>
        <p:spPr bwMode="auto">
          <a:xfrm>
            <a:off x="1066800" y="48006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31" name="Line 15"/>
          <p:cNvSpPr>
            <a:spLocks noChangeShapeType="1"/>
          </p:cNvSpPr>
          <p:nvPr/>
        </p:nvSpPr>
        <p:spPr bwMode="auto">
          <a:xfrm>
            <a:off x="2971800" y="4800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32" name="Text Box 16"/>
          <p:cNvSpPr txBox="1">
            <a:spLocks noChangeArrowheads="1"/>
          </p:cNvSpPr>
          <p:nvPr/>
        </p:nvSpPr>
        <p:spPr bwMode="auto">
          <a:xfrm>
            <a:off x="1828800" y="4419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Rent Expense</a:t>
            </a:r>
          </a:p>
        </p:txBody>
      </p:sp>
      <p:sp>
        <p:nvSpPr>
          <p:cNvPr id="188433" name="Text Box 17"/>
          <p:cNvSpPr txBox="1">
            <a:spLocks noChangeArrowheads="1"/>
          </p:cNvSpPr>
          <p:nvPr/>
        </p:nvSpPr>
        <p:spPr bwMode="auto">
          <a:xfrm>
            <a:off x="838200" y="47847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30	800</a:t>
            </a:r>
          </a:p>
        </p:txBody>
      </p:sp>
      <p:sp>
        <p:nvSpPr>
          <p:cNvPr id="188434" name="Line 18"/>
          <p:cNvSpPr>
            <a:spLocks noChangeShapeType="1"/>
          </p:cNvSpPr>
          <p:nvPr/>
        </p:nvSpPr>
        <p:spPr bwMode="auto">
          <a:xfrm>
            <a:off x="5181600" y="48006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35" name="Line 19"/>
          <p:cNvSpPr>
            <a:spLocks noChangeShapeType="1"/>
          </p:cNvSpPr>
          <p:nvPr/>
        </p:nvSpPr>
        <p:spPr bwMode="auto">
          <a:xfrm>
            <a:off x="7086600" y="4800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36" name="Text Box 20"/>
          <p:cNvSpPr txBox="1">
            <a:spLocks noChangeArrowheads="1"/>
          </p:cNvSpPr>
          <p:nvPr/>
        </p:nvSpPr>
        <p:spPr bwMode="auto">
          <a:xfrm>
            <a:off x="5867400" y="4419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Utilities Expense</a:t>
            </a:r>
          </a:p>
        </p:txBody>
      </p:sp>
      <p:sp>
        <p:nvSpPr>
          <p:cNvPr id="188437" name="Text Box 21"/>
          <p:cNvSpPr txBox="1">
            <a:spLocks noChangeArrowheads="1"/>
          </p:cNvSpPr>
          <p:nvPr/>
        </p:nvSpPr>
        <p:spPr bwMode="auto">
          <a:xfrm>
            <a:off x="4953000" y="47847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30	450</a:t>
            </a:r>
          </a:p>
        </p:txBody>
      </p:sp>
      <p:sp>
        <p:nvSpPr>
          <p:cNvPr id="188438" name="Line 22"/>
          <p:cNvSpPr>
            <a:spLocks noChangeShapeType="1"/>
          </p:cNvSpPr>
          <p:nvPr/>
        </p:nvSpPr>
        <p:spPr bwMode="auto">
          <a:xfrm>
            <a:off x="3048000" y="5715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39" name="Line 23"/>
          <p:cNvSpPr>
            <a:spLocks noChangeShapeType="1"/>
          </p:cNvSpPr>
          <p:nvPr/>
        </p:nvSpPr>
        <p:spPr bwMode="auto">
          <a:xfrm>
            <a:off x="4953000" y="5715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40" name="Text Box 24"/>
          <p:cNvSpPr txBox="1">
            <a:spLocks noChangeArrowheads="1"/>
          </p:cNvSpPr>
          <p:nvPr/>
        </p:nvSpPr>
        <p:spPr bwMode="auto">
          <a:xfrm>
            <a:off x="3200400" y="53340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Miscellaneous Expense</a:t>
            </a:r>
          </a:p>
        </p:txBody>
      </p:sp>
      <p:sp>
        <p:nvSpPr>
          <p:cNvPr id="188441" name="Text Box 25"/>
          <p:cNvSpPr txBox="1">
            <a:spLocks noChangeArrowheads="1"/>
          </p:cNvSpPr>
          <p:nvPr/>
        </p:nvSpPr>
        <p:spPr bwMode="auto">
          <a:xfrm>
            <a:off x="2819400" y="56991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30	275</a:t>
            </a:r>
          </a:p>
        </p:txBody>
      </p:sp>
      <p:sp>
        <p:nvSpPr>
          <p:cNvPr id="188442" name="Text Box 26"/>
          <p:cNvSpPr txBox="1">
            <a:spLocks noChangeArrowheads="1"/>
          </p:cNvSpPr>
          <p:nvPr/>
        </p:nvSpPr>
        <p:spPr bwMode="auto">
          <a:xfrm>
            <a:off x="2819400" y="38100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	30	3,650</a:t>
            </a:r>
          </a:p>
        </p:txBody>
      </p:sp>
      <p:sp>
        <p:nvSpPr>
          <p:cNvPr id="188443" name="Text Box 27"/>
          <p:cNvSpPr txBox="1">
            <a:spLocks noChangeArrowheads="1"/>
          </p:cNvSpPr>
          <p:nvPr/>
        </p:nvSpPr>
        <p:spPr bwMode="auto">
          <a:xfrm>
            <a:off x="914400" y="381000"/>
            <a:ext cx="7315200" cy="20510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971550">
              <a:defRPr>
                <a:solidFill>
                  <a:schemeClr val="tx1"/>
                </a:solidFill>
                <a:latin typeface="Arial" charset="0"/>
              </a:defRPr>
            </a:lvl2pPr>
            <a:lvl3pPr marL="108585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(E)	Throughout the month, NetSolutions incurred the following expenses:  wages, $2,125; rent, $800; utilities, $450; and miscellaneous, $275 .</a:t>
            </a:r>
          </a:p>
        </p:txBody>
      </p:sp>
      <p:sp>
        <p:nvSpPr>
          <p:cNvPr id="188444" name="AutoShape 2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89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7" grpId="0" autoUpdateAnimBg="0"/>
      <p:bldP spid="188433" grpId="0" autoUpdateAnimBg="0"/>
      <p:bldP spid="188437" grpId="0" autoUpdateAnimBg="0"/>
      <p:bldP spid="188441" grpId="0" autoUpdateAnimBg="0"/>
      <p:bldP spid="188442" grpId="0" autoUpdateAnimBg="0"/>
      <p:bldP spid="1884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42" name="Group 2"/>
          <p:cNvGrpSpPr>
            <a:grpSpLocks/>
          </p:cNvGrpSpPr>
          <p:nvPr/>
        </p:nvGrpSpPr>
        <p:grpSpPr bwMode="auto">
          <a:xfrm>
            <a:off x="1871663" y="2743200"/>
            <a:ext cx="2471737" cy="2803525"/>
            <a:chOff x="528" y="1408"/>
            <a:chExt cx="1797" cy="2150"/>
          </a:xfrm>
        </p:grpSpPr>
        <p:sp>
          <p:nvSpPr>
            <p:cNvPr id="189443" name="Freeform 3"/>
            <p:cNvSpPr>
              <a:spLocks/>
            </p:cNvSpPr>
            <p:nvPr/>
          </p:nvSpPr>
          <p:spPr bwMode="auto">
            <a:xfrm>
              <a:off x="532" y="2051"/>
              <a:ext cx="1585" cy="1507"/>
            </a:xfrm>
            <a:custGeom>
              <a:avLst/>
              <a:gdLst>
                <a:gd name="T0" fmla="*/ 648 w 3170"/>
                <a:gd name="T1" fmla="*/ 3015 h 3015"/>
                <a:gd name="T2" fmla="*/ 2595 w 3170"/>
                <a:gd name="T3" fmla="*/ 3015 h 3015"/>
                <a:gd name="T4" fmla="*/ 2582 w 3170"/>
                <a:gd name="T5" fmla="*/ 2690 h 3015"/>
                <a:gd name="T6" fmla="*/ 2671 w 3170"/>
                <a:gd name="T7" fmla="*/ 2758 h 3015"/>
                <a:gd name="T8" fmla="*/ 2863 w 3170"/>
                <a:gd name="T9" fmla="*/ 2758 h 3015"/>
                <a:gd name="T10" fmla="*/ 3147 w 3170"/>
                <a:gd name="T11" fmla="*/ 2608 h 3015"/>
                <a:gd name="T12" fmla="*/ 3170 w 3170"/>
                <a:gd name="T13" fmla="*/ 2327 h 3015"/>
                <a:gd name="T14" fmla="*/ 3154 w 3170"/>
                <a:gd name="T15" fmla="*/ 2144 h 3015"/>
                <a:gd name="T16" fmla="*/ 3059 w 3170"/>
                <a:gd name="T17" fmla="*/ 1924 h 3015"/>
                <a:gd name="T18" fmla="*/ 2513 w 3170"/>
                <a:gd name="T19" fmla="*/ 1139 h 3015"/>
                <a:gd name="T20" fmla="*/ 2396 w 3170"/>
                <a:gd name="T21" fmla="*/ 616 h 3015"/>
                <a:gd name="T22" fmla="*/ 2086 w 3170"/>
                <a:gd name="T23" fmla="*/ 424 h 3015"/>
                <a:gd name="T24" fmla="*/ 2023 w 3170"/>
                <a:gd name="T25" fmla="*/ 164 h 3015"/>
                <a:gd name="T26" fmla="*/ 1314 w 3170"/>
                <a:gd name="T27" fmla="*/ 0 h 3015"/>
                <a:gd name="T28" fmla="*/ 1232 w 3170"/>
                <a:gd name="T29" fmla="*/ 33 h 3015"/>
                <a:gd name="T30" fmla="*/ 1070 w 3170"/>
                <a:gd name="T31" fmla="*/ 295 h 3015"/>
                <a:gd name="T32" fmla="*/ 462 w 3170"/>
                <a:gd name="T33" fmla="*/ 572 h 3015"/>
                <a:gd name="T34" fmla="*/ 357 w 3170"/>
                <a:gd name="T35" fmla="*/ 686 h 3015"/>
                <a:gd name="T36" fmla="*/ 277 w 3170"/>
                <a:gd name="T37" fmla="*/ 878 h 3015"/>
                <a:gd name="T38" fmla="*/ 24 w 3170"/>
                <a:gd name="T39" fmla="*/ 2034 h 3015"/>
                <a:gd name="T40" fmla="*/ 0 w 3170"/>
                <a:gd name="T41" fmla="*/ 2487 h 3015"/>
                <a:gd name="T42" fmla="*/ 60 w 3170"/>
                <a:gd name="T43" fmla="*/ 2637 h 3015"/>
                <a:gd name="T44" fmla="*/ 116 w 3170"/>
                <a:gd name="T45" fmla="*/ 2699 h 3015"/>
                <a:gd name="T46" fmla="*/ 247 w 3170"/>
                <a:gd name="T47" fmla="*/ 2690 h 3015"/>
                <a:gd name="T48" fmla="*/ 648 w 3170"/>
                <a:gd name="T49" fmla="*/ 2745 h 3015"/>
                <a:gd name="T50" fmla="*/ 648 w 3170"/>
                <a:gd name="T51" fmla="*/ 3015 h 3015"/>
                <a:gd name="T52" fmla="*/ 648 w 3170"/>
                <a:gd name="T53" fmla="*/ 3015 h 3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70" h="3015">
                  <a:moveTo>
                    <a:pt x="648" y="3015"/>
                  </a:moveTo>
                  <a:lnTo>
                    <a:pt x="2595" y="3015"/>
                  </a:lnTo>
                  <a:lnTo>
                    <a:pt x="2582" y="2690"/>
                  </a:lnTo>
                  <a:lnTo>
                    <a:pt x="2671" y="2758"/>
                  </a:lnTo>
                  <a:lnTo>
                    <a:pt x="2863" y="2758"/>
                  </a:lnTo>
                  <a:lnTo>
                    <a:pt x="3147" y="2608"/>
                  </a:lnTo>
                  <a:lnTo>
                    <a:pt x="3170" y="2327"/>
                  </a:lnTo>
                  <a:lnTo>
                    <a:pt x="3154" y="2144"/>
                  </a:lnTo>
                  <a:lnTo>
                    <a:pt x="3059" y="1924"/>
                  </a:lnTo>
                  <a:lnTo>
                    <a:pt x="2513" y="1139"/>
                  </a:lnTo>
                  <a:lnTo>
                    <a:pt x="2396" y="616"/>
                  </a:lnTo>
                  <a:lnTo>
                    <a:pt x="2086" y="424"/>
                  </a:lnTo>
                  <a:lnTo>
                    <a:pt x="2023" y="164"/>
                  </a:lnTo>
                  <a:lnTo>
                    <a:pt x="1314" y="0"/>
                  </a:lnTo>
                  <a:lnTo>
                    <a:pt x="1232" y="33"/>
                  </a:lnTo>
                  <a:lnTo>
                    <a:pt x="1070" y="295"/>
                  </a:lnTo>
                  <a:lnTo>
                    <a:pt x="462" y="572"/>
                  </a:lnTo>
                  <a:lnTo>
                    <a:pt x="357" y="686"/>
                  </a:lnTo>
                  <a:lnTo>
                    <a:pt x="277" y="878"/>
                  </a:lnTo>
                  <a:lnTo>
                    <a:pt x="24" y="2034"/>
                  </a:lnTo>
                  <a:lnTo>
                    <a:pt x="0" y="2487"/>
                  </a:lnTo>
                  <a:lnTo>
                    <a:pt x="60" y="2637"/>
                  </a:lnTo>
                  <a:lnTo>
                    <a:pt x="116" y="2699"/>
                  </a:lnTo>
                  <a:lnTo>
                    <a:pt x="247" y="2690"/>
                  </a:lnTo>
                  <a:lnTo>
                    <a:pt x="648" y="2745"/>
                  </a:lnTo>
                  <a:lnTo>
                    <a:pt x="648" y="3015"/>
                  </a:lnTo>
                  <a:lnTo>
                    <a:pt x="648" y="3015"/>
                  </a:lnTo>
                  <a:close/>
                </a:path>
              </a:pathLst>
            </a:cu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4" name="Freeform 4"/>
            <p:cNvSpPr>
              <a:spLocks/>
            </p:cNvSpPr>
            <p:nvPr/>
          </p:nvSpPr>
          <p:spPr bwMode="auto">
            <a:xfrm>
              <a:off x="725" y="2367"/>
              <a:ext cx="525" cy="746"/>
            </a:xfrm>
            <a:custGeom>
              <a:avLst/>
              <a:gdLst>
                <a:gd name="T0" fmla="*/ 492 w 1049"/>
                <a:gd name="T1" fmla="*/ 44 h 1492"/>
                <a:gd name="T2" fmla="*/ 589 w 1049"/>
                <a:gd name="T3" fmla="*/ 240 h 1492"/>
                <a:gd name="T4" fmla="*/ 623 w 1049"/>
                <a:gd name="T5" fmla="*/ 536 h 1492"/>
                <a:gd name="T6" fmla="*/ 886 w 1049"/>
                <a:gd name="T7" fmla="*/ 422 h 1492"/>
                <a:gd name="T8" fmla="*/ 635 w 1049"/>
                <a:gd name="T9" fmla="*/ 987 h 1492"/>
                <a:gd name="T10" fmla="*/ 1049 w 1049"/>
                <a:gd name="T11" fmla="*/ 690 h 1492"/>
                <a:gd name="T12" fmla="*/ 589 w 1049"/>
                <a:gd name="T13" fmla="*/ 1411 h 1492"/>
                <a:gd name="T14" fmla="*/ 701 w 1049"/>
                <a:gd name="T15" fmla="*/ 1492 h 1492"/>
                <a:gd name="T16" fmla="*/ 416 w 1049"/>
                <a:gd name="T17" fmla="*/ 1492 h 1492"/>
                <a:gd name="T18" fmla="*/ 273 w 1049"/>
                <a:gd name="T19" fmla="*/ 1397 h 1492"/>
                <a:gd name="T20" fmla="*/ 66 w 1049"/>
                <a:gd name="T21" fmla="*/ 1451 h 1492"/>
                <a:gd name="T22" fmla="*/ 78 w 1049"/>
                <a:gd name="T23" fmla="*/ 1310 h 1492"/>
                <a:gd name="T24" fmla="*/ 11 w 1049"/>
                <a:gd name="T25" fmla="*/ 1114 h 1492"/>
                <a:gd name="T26" fmla="*/ 0 w 1049"/>
                <a:gd name="T27" fmla="*/ 945 h 1492"/>
                <a:gd name="T28" fmla="*/ 0 w 1049"/>
                <a:gd name="T29" fmla="*/ 523 h 1492"/>
                <a:gd name="T30" fmla="*/ 87 w 1049"/>
                <a:gd name="T31" fmla="*/ 198 h 1492"/>
                <a:gd name="T32" fmla="*/ 78 w 1049"/>
                <a:gd name="T33" fmla="*/ 578 h 1492"/>
                <a:gd name="T34" fmla="*/ 163 w 1049"/>
                <a:gd name="T35" fmla="*/ 833 h 1492"/>
                <a:gd name="T36" fmla="*/ 254 w 1049"/>
                <a:gd name="T37" fmla="*/ 903 h 1492"/>
                <a:gd name="T38" fmla="*/ 317 w 1049"/>
                <a:gd name="T39" fmla="*/ 719 h 1492"/>
                <a:gd name="T40" fmla="*/ 382 w 1049"/>
                <a:gd name="T41" fmla="*/ 732 h 1492"/>
                <a:gd name="T42" fmla="*/ 241 w 1049"/>
                <a:gd name="T43" fmla="*/ 145 h 1492"/>
                <a:gd name="T44" fmla="*/ 350 w 1049"/>
                <a:gd name="T45" fmla="*/ 382 h 1492"/>
                <a:gd name="T46" fmla="*/ 350 w 1049"/>
                <a:gd name="T47" fmla="*/ 114 h 1492"/>
                <a:gd name="T48" fmla="*/ 471 w 1049"/>
                <a:gd name="T49" fmla="*/ 593 h 1492"/>
                <a:gd name="T50" fmla="*/ 458 w 1049"/>
                <a:gd name="T51" fmla="*/ 0 h 1492"/>
                <a:gd name="T52" fmla="*/ 492 w 1049"/>
                <a:gd name="T53" fmla="*/ 44 h 1492"/>
                <a:gd name="T54" fmla="*/ 492 w 1049"/>
                <a:gd name="T55" fmla="*/ 44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9" h="1492">
                  <a:moveTo>
                    <a:pt x="492" y="44"/>
                  </a:moveTo>
                  <a:lnTo>
                    <a:pt x="589" y="240"/>
                  </a:lnTo>
                  <a:lnTo>
                    <a:pt x="623" y="536"/>
                  </a:lnTo>
                  <a:lnTo>
                    <a:pt x="886" y="422"/>
                  </a:lnTo>
                  <a:lnTo>
                    <a:pt x="635" y="987"/>
                  </a:lnTo>
                  <a:lnTo>
                    <a:pt x="1049" y="690"/>
                  </a:lnTo>
                  <a:lnTo>
                    <a:pt x="589" y="1411"/>
                  </a:lnTo>
                  <a:lnTo>
                    <a:pt x="701" y="1492"/>
                  </a:lnTo>
                  <a:lnTo>
                    <a:pt x="416" y="1492"/>
                  </a:lnTo>
                  <a:lnTo>
                    <a:pt x="273" y="1397"/>
                  </a:lnTo>
                  <a:lnTo>
                    <a:pt x="66" y="1451"/>
                  </a:lnTo>
                  <a:lnTo>
                    <a:pt x="78" y="1310"/>
                  </a:lnTo>
                  <a:lnTo>
                    <a:pt x="11" y="1114"/>
                  </a:lnTo>
                  <a:lnTo>
                    <a:pt x="0" y="945"/>
                  </a:lnTo>
                  <a:lnTo>
                    <a:pt x="0" y="523"/>
                  </a:lnTo>
                  <a:lnTo>
                    <a:pt x="87" y="198"/>
                  </a:lnTo>
                  <a:lnTo>
                    <a:pt x="78" y="578"/>
                  </a:lnTo>
                  <a:lnTo>
                    <a:pt x="163" y="833"/>
                  </a:lnTo>
                  <a:lnTo>
                    <a:pt x="254" y="903"/>
                  </a:lnTo>
                  <a:lnTo>
                    <a:pt x="317" y="719"/>
                  </a:lnTo>
                  <a:lnTo>
                    <a:pt x="382" y="732"/>
                  </a:lnTo>
                  <a:lnTo>
                    <a:pt x="241" y="145"/>
                  </a:lnTo>
                  <a:lnTo>
                    <a:pt x="350" y="382"/>
                  </a:lnTo>
                  <a:lnTo>
                    <a:pt x="350" y="114"/>
                  </a:lnTo>
                  <a:lnTo>
                    <a:pt x="471" y="593"/>
                  </a:lnTo>
                  <a:lnTo>
                    <a:pt x="458" y="0"/>
                  </a:lnTo>
                  <a:lnTo>
                    <a:pt x="492" y="44"/>
                  </a:lnTo>
                  <a:lnTo>
                    <a:pt x="492" y="44"/>
                  </a:lnTo>
                  <a:close/>
                </a:path>
              </a:pathLst>
            </a:custGeom>
            <a:solidFill>
              <a:srgbClr val="D4D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5" name="Freeform 5"/>
            <p:cNvSpPr>
              <a:spLocks/>
            </p:cNvSpPr>
            <p:nvPr/>
          </p:nvSpPr>
          <p:spPr bwMode="auto">
            <a:xfrm>
              <a:off x="534" y="2719"/>
              <a:ext cx="497" cy="684"/>
            </a:xfrm>
            <a:custGeom>
              <a:avLst/>
              <a:gdLst>
                <a:gd name="T0" fmla="*/ 482 w 995"/>
                <a:gd name="T1" fmla="*/ 674 h 1368"/>
                <a:gd name="T2" fmla="*/ 221 w 995"/>
                <a:gd name="T3" fmla="*/ 735 h 1368"/>
                <a:gd name="T4" fmla="*/ 120 w 995"/>
                <a:gd name="T5" fmla="*/ 832 h 1368"/>
                <a:gd name="T6" fmla="*/ 132 w 995"/>
                <a:gd name="T7" fmla="*/ 439 h 1368"/>
                <a:gd name="T8" fmla="*/ 175 w 995"/>
                <a:gd name="T9" fmla="*/ 0 h 1368"/>
                <a:gd name="T10" fmla="*/ 44 w 995"/>
                <a:gd name="T11" fmla="*/ 621 h 1368"/>
                <a:gd name="T12" fmla="*/ 0 w 995"/>
                <a:gd name="T13" fmla="*/ 1172 h 1368"/>
                <a:gd name="T14" fmla="*/ 67 w 995"/>
                <a:gd name="T15" fmla="*/ 1324 h 1368"/>
                <a:gd name="T16" fmla="*/ 143 w 995"/>
                <a:gd name="T17" fmla="*/ 1368 h 1368"/>
                <a:gd name="T18" fmla="*/ 504 w 995"/>
                <a:gd name="T19" fmla="*/ 1157 h 1368"/>
                <a:gd name="T20" fmla="*/ 253 w 995"/>
                <a:gd name="T21" fmla="*/ 1239 h 1368"/>
                <a:gd name="T22" fmla="*/ 428 w 995"/>
                <a:gd name="T23" fmla="*/ 918 h 1368"/>
                <a:gd name="T24" fmla="*/ 822 w 995"/>
                <a:gd name="T25" fmla="*/ 788 h 1368"/>
                <a:gd name="T26" fmla="*/ 637 w 995"/>
                <a:gd name="T27" fmla="*/ 999 h 1368"/>
                <a:gd name="T28" fmla="*/ 601 w 995"/>
                <a:gd name="T29" fmla="*/ 1239 h 1368"/>
                <a:gd name="T30" fmla="*/ 841 w 995"/>
                <a:gd name="T31" fmla="*/ 889 h 1368"/>
                <a:gd name="T32" fmla="*/ 995 w 995"/>
                <a:gd name="T33" fmla="*/ 775 h 1368"/>
                <a:gd name="T34" fmla="*/ 679 w 995"/>
                <a:gd name="T35" fmla="*/ 650 h 1368"/>
                <a:gd name="T36" fmla="*/ 482 w 995"/>
                <a:gd name="T37" fmla="*/ 674 h 1368"/>
                <a:gd name="T38" fmla="*/ 482 w 995"/>
                <a:gd name="T39" fmla="*/ 67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1368">
                  <a:moveTo>
                    <a:pt x="482" y="674"/>
                  </a:moveTo>
                  <a:lnTo>
                    <a:pt x="221" y="735"/>
                  </a:lnTo>
                  <a:lnTo>
                    <a:pt x="120" y="832"/>
                  </a:lnTo>
                  <a:lnTo>
                    <a:pt x="132" y="439"/>
                  </a:lnTo>
                  <a:lnTo>
                    <a:pt x="175" y="0"/>
                  </a:lnTo>
                  <a:lnTo>
                    <a:pt x="44" y="621"/>
                  </a:lnTo>
                  <a:lnTo>
                    <a:pt x="0" y="1172"/>
                  </a:lnTo>
                  <a:lnTo>
                    <a:pt x="67" y="1324"/>
                  </a:lnTo>
                  <a:lnTo>
                    <a:pt x="143" y="1368"/>
                  </a:lnTo>
                  <a:lnTo>
                    <a:pt x="504" y="1157"/>
                  </a:lnTo>
                  <a:lnTo>
                    <a:pt x="253" y="1239"/>
                  </a:lnTo>
                  <a:lnTo>
                    <a:pt x="428" y="918"/>
                  </a:lnTo>
                  <a:lnTo>
                    <a:pt x="822" y="788"/>
                  </a:lnTo>
                  <a:lnTo>
                    <a:pt x="637" y="999"/>
                  </a:lnTo>
                  <a:lnTo>
                    <a:pt x="601" y="1239"/>
                  </a:lnTo>
                  <a:lnTo>
                    <a:pt x="841" y="889"/>
                  </a:lnTo>
                  <a:lnTo>
                    <a:pt x="995" y="775"/>
                  </a:lnTo>
                  <a:lnTo>
                    <a:pt x="679" y="650"/>
                  </a:lnTo>
                  <a:lnTo>
                    <a:pt x="482" y="674"/>
                  </a:lnTo>
                  <a:lnTo>
                    <a:pt x="482" y="674"/>
                  </a:lnTo>
                  <a:close/>
                </a:path>
              </a:pathLst>
            </a:custGeom>
            <a:solidFill>
              <a:srgbClr val="D4D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6" name="Freeform 6"/>
            <p:cNvSpPr>
              <a:spLocks/>
            </p:cNvSpPr>
            <p:nvPr/>
          </p:nvSpPr>
          <p:spPr bwMode="auto">
            <a:xfrm>
              <a:off x="856" y="3247"/>
              <a:ext cx="733" cy="311"/>
            </a:xfrm>
            <a:custGeom>
              <a:avLst/>
              <a:gdLst>
                <a:gd name="T0" fmla="*/ 1466 w 1466"/>
                <a:gd name="T1" fmla="*/ 580 h 622"/>
                <a:gd name="T2" fmla="*/ 1268 w 1466"/>
                <a:gd name="T3" fmla="*/ 479 h 622"/>
                <a:gd name="T4" fmla="*/ 1192 w 1466"/>
                <a:gd name="T5" fmla="*/ 198 h 622"/>
                <a:gd name="T6" fmla="*/ 962 w 1466"/>
                <a:gd name="T7" fmla="*/ 211 h 622"/>
                <a:gd name="T8" fmla="*/ 624 w 1466"/>
                <a:gd name="T9" fmla="*/ 464 h 622"/>
                <a:gd name="T10" fmla="*/ 262 w 1466"/>
                <a:gd name="T11" fmla="*/ 622 h 622"/>
                <a:gd name="T12" fmla="*/ 0 w 1466"/>
                <a:gd name="T13" fmla="*/ 622 h 622"/>
                <a:gd name="T14" fmla="*/ 0 w 1466"/>
                <a:gd name="T15" fmla="*/ 352 h 622"/>
                <a:gd name="T16" fmla="*/ 196 w 1466"/>
                <a:gd name="T17" fmla="*/ 352 h 622"/>
                <a:gd name="T18" fmla="*/ 776 w 1466"/>
                <a:gd name="T19" fmla="*/ 170 h 622"/>
                <a:gd name="T20" fmla="*/ 1008 w 1466"/>
                <a:gd name="T21" fmla="*/ 0 h 622"/>
                <a:gd name="T22" fmla="*/ 1377 w 1466"/>
                <a:gd name="T23" fmla="*/ 116 h 622"/>
                <a:gd name="T24" fmla="*/ 1466 w 1466"/>
                <a:gd name="T25" fmla="*/ 580 h 622"/>
                <a:gd name="T26" fmla="*/ 1466 w 1466"/>
                <a:gd name="T27" fmla="*/ 58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6" h="622">
                  <a:moveTo>
                    <a:pt x="1466" y="580"/>
                  </a:moveTo>
                  <a:lnTo>
                    <a:pt x="1268" y="479"/>
                  </a:lnTo>
                  <a:lnTo>
                    <a:pt x="1192" y="198"/>
                  </a:lnTo>
                  <a:lnTo>
                    <a:pt x="962" y="211"/>
                  </a:lnTo>
                  <a:lnTo>
                    <a:pt x="624" y="464"/>
                  </a:lnTo>
                  <a:lnTo>
                    <a:pt x="262" y="622"/>
                  </a:lnTo>
                  <a:lnTo>
                    <a:pt x="0" y="622"/>
                  </a:lnTo>
                  <a:lnTo>
                    <a:pt x="0" y="352"/>
                  </a:lnTo>
                  <a:lnTo>
                    <a:pt x="196" y="352"/>
                  </a:lnTo>
                  <a:lnTo>
                    <a:pt x="776" y="170"/>
                  </a:lnTo>
                  <a:lnTo>
                    <a:pt x="1008" y="0"/>
                  </a:lnTo>
                  <a:lnTo>
                    <a:pt x="1377" y="116"/>
                  </a:lnTo>
                  <a:lnTo>
                    <a:pt x="1466" y="580"/>
                  </a:lnTo>
                  <a:lnTo>
                    <a:pt x="1466" y="580"/>
                  </a:lnTo>
                  <a:close/>
                </a:path>
              </a:pathLst>
            </a:custGeom>
            <a:solidFill>
              <a:srgbClr val="D4D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7" name="Freeform 7"/>
            <p:cNvSpPr>
              <a:spLocks/>
            </p:cNvSpPr>
            <p:nvPr/>
          </p:nvSpPr>
          <p:spPr bwMode="auto">
            <a:xfrm>
              <a:off x="1113" y="2212"/>
              <a:ext cx="449" cy="844"/>
            </a:xfrm>
            <a:custGeom>
              <a:avLst/>
              <a:gdLst>
                <a:gd name="T0" fmla="*/ 0 w 898"/>
                <a:gd name="T1" fmla="*/ 0 h 1688"/>
                <a:gd name="T2" fmla="*/ 263 w 898"/>
                <a:gd name="T3" fmla="*/ 382 h 1688"/>
                <a:gd name="T4" fmla="*/ 426 w 898"/>
                <a:gd name="T5" fmla="*/ 479 h 1688"/>
                <a:gd name="T6" fmla="*/ 449 w 898"/>
                <a:gd name="T7" fmla="*/ 382 h 1688"/>
                <a:gd name="T8" fmla="*/ 495 w 898"/>
                <a:gd name="T9" fmla="*/ 369 h 1688"/>
                <a:gd name="T10" fmla="*/ 546 w 898"/>
                <a:gd name="T11" fmla="*/ 479 h 1688"/>
                <a:gd name="T12" fmla="*/ 624 w 898"/>
                <a:gd name="T13" fmla="*/ 578 h 1688"/>
                <a:gd name="T14" fmla="*/ 636 w 898"/>
                <a:gd name="T15" fmla="*/ 930 h 1688"/>
                <a:gd name="T16" fmla="*/ 702 w 898"/>
                <a:gd name="T17" fmla="*/ 1688 h 1688"/>
                <a:gd name="T18" fmla="*/ 898 w 898"/>
                <a:gd name="T19" fmla="*/ 1620 h 1688"/>
                <a:gd name="T20" fmla="*/ 755 w 898"/>
                <a:gd name="T21" fmla="*/ 369 h 1688"/>
                <a:gd name="T22" fmla="*/ 833 w 898"/>
                <a:gd name="T23" fmla="*/ 354 h 1688"/>
                <a:gd name="T24" fmla="*/ 875 w 898"/>
                <a:gd name="T25" fmla="*/ 200 h 1688"/>
                <a:gd name="T26" fmla="*/ 811 w 898"/>
                <a:gd name="T27" fmla="*/ 141 h 1688"/>
                <a:gd name="T28" fmla="*/ 679 w 898"/>
                <a:gd name="T29" fmla="*/ 185 h 1688"/>
                <a:gd name="T30" fmla="*/ 516 w 898"/>
                <a:gd name="T31" fmla="*/ 128 h 1688"/>
                <a:gd name="T32" fmla="*/ 440 w 898"/>
                <a:gd name="T33" fmla="*/ 213 h 1688"/>
                <a:gd name="T34" fmla="*/ 362 w 898"/>
                <a:gd name="T35" fmla="*/ 369 h 1688"/>
                <a:gd name="T36" fmla="*/ 286 w 898"/>
                <a:gd name="T37" fmla="*/ 339 h 1688"/>
                <a:gd name="T38" fmla="*/ 0 w 898"/>
                <a:gd name="T39" fmla="*/ 0 h 1688"/>
                <a:gd name="T40" fmla="*/ 0 w 898"/>
                <a:gd name="T41" fmla="*/ 0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8" h="1688">
                  <a:moveTo>
                    <a:pt x="0" y="0"/>
                  </a:moveTo>
                  <a:lnTo>
                    <a:pt x="263" y="382"/>
                  </a:lnTo>
                  <a:lnTo>
                    <a:pt x="426" y="479"/>
                  </a:lnTo>
                  <a:lnTo>
                    <a:pt x="449" y="382"/>
                  </a:lnTo>
                  <a:lnTo>
                    <a:pt x="495" y="369"/>
                  </a:lnTo>
                  <a:lnTo>
                    <a:pt x="546" y="479"/>
                  </a:lnTo>
                  <a:lnTo>
                    <a:pt x="624" y="578"/>
                  </a:lnTo>
                  <a:lnTo>
                    <a:pt x="636" y="930"/>
                  </a:lnTo>
                  <a:lnTo>
                    <a:pt x="702" y="1688"/>
                  </a:lnTo>
                  <a:lnTo>
                    <a:pt x="898" y="1620"/>
                  </a:lnTo>
                  <a:lnTo>
                    <a:pt x="755" y="369"/>
                  </a:lnTo>
                  <a:lnTo>
                    <a:pt x="833" y="354"/>
                  </a:lnTo>
                  <a:lnTo>
                    <a:pt x="875" y="200"/>
                  </a:lnTo>
                  <a:lnTo>
                    <a:pt x="811" y="141"/>
                  </a:lnTo>
                  <a:lnTo>
                    <a:pt x="679" y="185"/>
                  </a:lnTo>
                  <a:lnTo>
                    <a:pt x="516" y="128"/>
                  </a:lnTo>
                  <a:lnTo>
                    <a:pt x="440" y="213"/>
                  </a:lnTo>
                  <a:lnTo>
                    <a:pt x="362" y="369"/>
                  </a:lnTo>
                  <a:lnTo>
                    <a:pt x="286" y="3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8" name="Freeform 8"/>
            <p:cNvSpPr>
              <a:spLocks/>
            </p:cNvSpPr>
            <p:nvPr/>
          </p:nvSpPr>
          <p:spPr bwMode="auto">
            <a:xfrm>
              <a:off x="1519" y="3252"/>
              <a:ext cx="151" cy="295"/>
            </a:xfrm>
            <a:custGeom>
              <a:avLst/>
              <a:gdLst>
                <a:gd name="T0" fmla="*/ 288 w 303"/>
                <a:gd name="T1" fmla="*/ 0 h 589"/>
                <a:gd name="T2" fmla="*/ 303 w 303"/>
                <a:gd name="T3" fmla="*/ 473 h 589"/>
                <a:gd name="T4" fmla="*/ 198 w 303"/>
                <a:gd name="T5" fmla="*/ 589 h 589"/>
                <a:gd name="T6" fmla="*/ 0 w 303"/>
                <a:gd name="T7" fmla="*/ 433 h 589"/>
                <a:gd name="T8" fmla="*/ 0 w 303"/>
                <a:gd name="T9" fmla="*/ 38 h 589"/>
                <a:gd name="T10" fmla="*/ 288 w 303"/>
                <a:gd name="T11" fmla="*/ 0 h 589"/>
                <a:gd name="T12" fmla="*/ 288 w 303"/>
                <a:gd name="T13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589">
                  <a:moveTo>
                    <a:pt x="288" y="0"/>
                  </a:moveTo>
                  <a:lnTo>
                    <a:pt x="303" y="473"/>
                  </a:lnTo>
                  <a:lnTo>
                    <a:pt x="198" y="589"/>
                  </a:lnTo>
                  <a:lnTo>
                    <a:pt x="0" y="433"/>
                  </a:lnTo>
                  <a:lnTo>
                    <a:pt x="0" y="38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9" name="Freeform 9"/>
            <p:cNvSpPr>
              <a:spLocks/>
            </p:cNvSpPr>
            <p:nvPr/>
          </p:nvSpPr>
          <p:spPr bwMode="auto">
            <a:xfrm>
              <a:off x="1345" y="2276"/>
              <a:ext cx="294" cy="749"/>
            </a:xfrm>
            <a:custGeom>
              <a:avLst/>
              <a:gdLst>
                <a:gd name="T0" fmla="*/ 0 w 588"/>
                <a:gd name="T1" fmla="*/ 61 h 1498"/>
                <a:gd name="T2" fmla="*/ 90 w 588"/>
                <a:gd name="T3" fmla="*/ 211 h 1498"/>
                <a:gd name="T4" fmla="*/ 200 w 588"/>
                <a:gd name="T5" fmla="*/ 388 h 1498"/>
                <a:gd name="T6" fmla="*/ 219 w 588"/>
                <a:gd name="T7" fmla="*/ 650 h 1498"/>
                <a:gd name="T8" fmla="*/ 238 w 588"/>
                <a:gd name="T9" fmla="*/ 802 h 1498"/>
                <a:gd name="T10" fmla="*/ 299 w 588"/>
                <a:gd name="T11" fmla="*/ 1125 h 1498"/>
                <a:gd name="T12" fmla="*/ 335 w 588"/>
                <a:gd name="T13" fmla="*/ 1498 h 1498"/>
                <a:gd name="T14" fmla="*/ 518 w 588"/>
                <a:gd name="T15" fmla="*/ 1452 h 1498"/>
                <a:gd name="T16" fmla="*/ 546 w 588"/>
                <a:gd name="T17" fmla="*/ 1452 h 1498"/>
                <a:gd name="T18" fmla="*/ 588 w 588"/>
                <a:gd name="T19" fmla="*/ 1473 h 1498"/>
                <a:gd name="T20" fmla="*/ 561 w 588"/>
                <a:gd name="T21" fmla="*/ 1119 h 1498"/>
                <a:gd name="T22" fmla="*/ 440 w 588"/>
                <a:gd name="T23" fmla="*/ 536 h 1498"/>
                <a:gd name="T24" fmla="*/ 358 w 588"/>
                <a:gd name="T25" fmla="*/ 351 h 1498"/>
                <a:gd name="T26" fmla="*/ 320 w 588"/>
                <a:gd name="T27" fmla="*/ 312 h 1498"/>
                <a:gd name="T28" fmla="*/ 309 w 588"/>
                <a:gd name="T29" fmla="*/ 215 h 1498"/>
                <a:gd name="T30" fmla="*/ 269 w 588"/>
                <a:gd name="T31" fmla="*/ 163 h 1498"/>
                <a:gd name="T32" fmla="*/ 348 w 588"/>
                <a:gd name="T33" fmla="*/ 74 h 1498"/>
                <a:gd name="T34" fmla="*/ 320 w 588"/>
                <a:gd name="T35" fmla="*/ 0 h 1498"/>
                <a:gd name="T36" fmla="*/ 115 w 588"/>
                <a:gd name="T37" fmla="*/ 135 h 1498"/>
                <a:gd name="T38" fmla="*/ 59 w 588"/>
                <a:gd name="T39" fmla="*/ 4 h 1498"/>
                <a:gd name="T40" fmla="*/ 0 w 588"/>
                <a:gd name="T41" fmla="*/ 61 h 1498"/>
                <a:gd name="T42" fmla="*/ 0 w 588"/>
                <a:gd name="T43" fmla="*/ 61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1498">
                  <a:moveTo>
                    <a:pt x="0" y="61"/>
                  </a:moveTo>
                  <a:lnTo>
                    <a:pt x="90" y="211"/>
                  </a:lnTo>
                  <a:lnTo>
                    <a:pt x="200" y="388"/>
                  </a:lnTo>
                  <a:lnTo>
                    <a:pt x="219" y="650"/>
                  </a:lnTo>
                  <a:lnTo>
                    <a:pt x="238" y="802"/>
                  </a:lnTo>
                  <a:lnTo>
                    <a:pt x="299" y="1125"/>
                  </a:lnTo>
                  <a:lnTo>
                    <a:pt x="335" y="1498"/>
                  </a:lnTo>
                  <a:lnTo>
                    <a:pt x="518" y="1452"/>
                  </a:lnTo>
                  <a:lnTo>
                    <a:pt x="546" y="1452"/>
                  </a:lnTo>
                  <a:lnTo>
                    <a:pt x="588" y="1473"/>
                  </a:lnTo>
                  <a:lnTo>
                    <a:pt x="561" y="1119"/>
                  </a:lnTo>
                  <a:lnTo>
                    <a:pt x="440" y="536"/>
                  </a:lnTo>
                  <a:lnTo>
                    <a:pt x="358" y="351"/>
                  </a:lnTo>
                  <a:lnTo>
                    <a:pt x="320" y="312"/>
                  </a:lnTo>
                  <a:lnTo>
                    <a:pt x="309" y="215"/>
                  </a:lnTo>
                  <a:lnTo>
                    <a:pt x="269" y="163"/>
                  </a:lnTo>
                  <a:lnTo>
                    <a:pt x="348" y="74"/>
                  </a:lnTo>
                  <a:lnTo>
                    <a:pt x="320" y="0"/>
                  </a:lnTo>
                  <a:lnTo>
                    <a:pt x="115" y="135"/>
                  </a:lnTo>
                  <a:lnTo>
                    <a:pt x="59" y="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0" name="Freeform 10"/>
            <p:cNvSpPr>
              <a:spLocks/>
            </p:cNvSpPr>
            <p:nvPr/>
          </p:nvSpPr>
          <p:spPr bwMode="auto">
            <a:xfrm>
              <a:off x="1208" y="3111"/>
              <a:ext cx="167" cy="138"/>
            </a:xfrm>
            <a:custGeom>
              <a:avLst/>
              <a:gdLst>
                <a:gd name="T0" fmla="*/ 184 w 334"/>
                <a:gd name="T1" fmla="*/ 0 h 275"/>
                <a:gd name="T2" fmla="*/ 321 w 334"/>
                <a:gd name="T3" fmla="*/ 59 h 275"/>
                <a:gd name="T4" fmla="*/ 334 w 334"/>
                <a:gd name="T5" fmla="*/ 275 h 275"/>
                <a:gd name="T6" fmla="*/ 102 w 334"/>
                <a:gd name="T7" fmla="*/ 275 h 275"/>
                <a:gd name="T8" fmla="*/ 0 w 334"/>
                <a:gd name="T9" fmla="*/ 98 h 275"/>
                <a:gd name="T10" fmla="*/ 184 w 334"/>
                <a:gd name="T11" fmla="*/ 0 h 275"/>
                <a:gd name="T12" fmla="*/ 184 w 334"/>
                <a:gd name="T1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275">
                  <a:moveTo>
                    <a:pt x="184" y="0"/>
                  </a:moveTo>
                  <a:lnTo>
                    <a:pt x="321" y="59"/>
                  </a:lnTo>
                  <a:lnTo>
                    <a:pt x="334" y="275"/>
                  </a:lnTo>
                  <a:lnTo>
                    <a:pt x="102" y="275"/>
                  </a:lnTo>
                  <a:lnTo>
                    <a:pt x="0" y="98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1" name="Freeform 11"/>
            <p:cNvSpPr>
              <a:spLocks/>
            </p:cNvSpPr>
            <p:nvPr/>
          </p:nvSpPr>
          <p:spPr bwMode="auto">
            <a:xfrm>
              <a:off x="1519" y="3002"/>
              <a:ext cx="282" cy="228"/>
            </a:xfrm>
            <a:custGeom>
              <a:avLst/>
              <a:gdLst>
                <a:gd name="T0" fmla="*/ 556 w 565"/>
                <a:gd name="T1" fmla="*/ 331 h 456"/>
                <a:gd name="T2" fmla="*/ 478 w 565"/>
                <a:gd name="T3" fmla="*/ 331 h 456"/>
                <a:gd name="T4" fmla="*/ 316 w 565"/>
                <a:gd name="T5" fmla="*/ 401 h 456"/>
                <a:gd name="T6" fmla="*/ 291 w 565"/>
                <a:gd name="T7" fmla="*/ 456 h 456"/>
                <a:gd name="T8" fmla="*/ 194 w 565"/>
                <a:gd name="T9" fmla="*/ 456 h 456"/>
                <a:gd name="T10" fmla="*/ 57 w 565"/>
                <a:gd name="T11" fmla="*/ 317 h 456"/>
                <a:gd name="T12" fmla="*/ 0 w 565"/>
                <a:gd name="T13" fmla="*/ 40 h 456"/>
                <a:gd name="T14" fmla="*/ 177 w 565"/>
                <a:gd name="T15" fmla="*/ 0 h 456"/>
                <a:gd name="T16" fmla="*/ 210 w 565"/>
                <a:gd name="T17" fmla="*/ 0 h 456"/>
                <a:gd name="T18" fmla="*/ 455 w 565"/>
                <a:gd name="T19" fmla="*/ 89 h 456"/>
                <a:gd name="T20" fmla="*/ 565 w 565"/>
                <a:gd name="T21" fmla="*/ 251 h 456"/>
                <a:gd name="T22" fmla="*/ 556 w 565"/>
                <a:gd name="T23" fmla="*/ 331 h 456"/>
                <a:gd name="T24" fmla="*/ 556 w 565"/>
                <a:gd name="T25" fmla="*/ 33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5" h="456">
                  <a:moveTo>
                    <a:pt x="556" y="331"/>
                  </a:moveTo>
                  <a:lnTo>
                    <a:pt x="478" y="331"/>
                  </a:lnTo>
                  <a:lnTo>
                    <a:pt x="316" y="401"/>
                  </a:lnTo>
                  <a:lnTo>
                    <a:pt x="291" y="456"/>
                  </a:lnTo>
                  <a:lnTo>
                    <a:pt x="194" y="456"/>
                  </a:lnTo>
                  <a:lnTo>
                    <a:pt x="57" y="317"/>
                  </a:lnTo>
                  <a:lnTo>
                    <a:pt x="0" y="40"/>
                  </a:lnTo>
                  <a:lnTo>
                    <a:pt x="177" y="0"/>
                  </a:lnTo>
                  <a:lnTo>
                    <a:pt x="210" y="0"/>
                  </a:lnTo>
                  <a:lnTo>
                    <a:pt x="455" y="89"/>
                  </a:lnTo>
                  <a:lnTo>
                    <a:pt x="565" y="251"/>
                  </a:lnTo>
                  <a:lnTo>
                    <a:pt x="556" y="331"/>
                  </a:lnTo>
                  <a:lnTo>
                    <a:pt x="556" y="33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2" name="Freeform 12"/>
            <p:cNvSpPr>
              <a:spLocks/>
            </p:cNvSpPr>
            <p:nvPr/>
          </p:nvSpPr>
          <p:spPr bwMode="auto">
            <a:xfrm>
              <a:off x="1739" y="2178"/>
              <a:ext cx="300" cy="906"/>
            </a:xfrm>
            <a:custGeom>
              <a:avLst/>
              <a:gdLst>
                <a:gd name="T0" fmla="*/ 180 w 599"/>
                <a:gd name="T1" fmla="*/ 61 h 1811"/>
                <a:gd name="T2" fmla="*/ 277 w 599"/>
                <a:gd name="T3" fmla="*/ 0 h 1811"/>
                <a:gd name="T4" fmla="*/ 446 w 599"/>
                <a:gd name="T5" fmla="*/ 87 h 1811"/>
                <a:gd name="T6" fmla="*/ 465 w 599"/>
                <a:gd name="T7" fmla="*/ 143 h 1811"/>
                <a:gd name="T8" fmla="*/ 465 w 599"/>
                <a:gd name="T9" fmla="*/ 182 h 1811"/>
                <a:gd name="T10" fmla="*/ 422 w 599"/>
                <a:gd name="T11" fmla="*/ 331 h 1811"/>
                <a:gd name="T12" fmla="*/ 462 w 599"/>
                <a:gd name="T13" fmla="*/ 401 h 1811"/>
                <a:gd name="T14" fmla="*/ 462 w 599"/>
                <a:gd name="T15" fmla="*/ 439 h 1811"/>
                <a:gd name="T16" fmla="*/ 334 w 599"/>
                <a:gd name="T17" fmla="*/ 882 h 1811"/>
                <a:gd name="T18" fmla="*/ 334 w 599"/>
                <a:gd name="T19" fmla="*/ 975 h 1811"/>
                <a:gd name="T20" fmla="*/ 599 w 599"/>
                <a:gd name="T21" fmla="*/ 1574 h 1811"/>
                <a:gd name="T22" fmla="*/ 553 w 599"/>
                <a:gd name="T23" fmla="*/ 1737 h 1811"/>
                <a:gd name="T24" fmla="*/ 488 w 599"/>
                <a:gd name="T25" fmla="*/ 1811 h 1811"/>
                <a:gd name="T26" fmla="*/ 349 w 599"/>
                <a:gd name="T27" fmla="*/ 1745 h 1811"/>
                <a:gd name="T28" fmla="*/ 9 w 599"/>
                <a:gd name="T29" fmla="*/ 618 h 1811"/>
                <a:gd name="T30" fmla="*/ 78 w 599"/>
                <a:gd name="T31" fmla="*/ 228 h 1811"/>
                <a:gd name="T32" fmla="*/ 0 w 599"/>
                <a:gd name="T33" fmla="*/ 182 h 1811"/>
                <a:gd name="T34" fmla="*/ 156 w 599"/>
                <a:gd name="T35" fmla="*/ 122 h 1811"/>
                <a:gd name="T36" fmla="*/ 180 w 599"/>
                <a:gd name="T37" fmla="*/ 61 h 1811"/>
                <a:gd name="T38" fmla="*/ 180 w 599"/>
                <a:gd name="T39" fmla="*/ 6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9" h="1811">
                  <a:moveTo>
                    <a:pt x="180" y="61"/>
                  </a:moveTo>
                  <a:lnTo>
                    <a:pt x="277" y="0"/>
                  </a:lnTo>
                  <a:lnTo>
                    <a:pt x="446" y="87"/>
                  </a:lnTo>
                  <a:lnTo>
                    <a:pt x="465" y="143"/>
                  </a:lnTo>
                  <a:lnTo>
                    <a:pt x="465" y="182"/>
                  </a:lnTo>
                  <a:lnTo>
                    <a:pt x="422" y="331"/>
                  </a:lnTo>
                  <a:lnTo>
                    <a:pt x="462" y="401"/>
                  </a:lnTo>
                  <a:lnTo>
                    <a:pt x="462" y="439"/>
                  </a:lnTo>
                  <a:lnTo>
                    <a:pt x="334" y="882"/>
                  </a:lnTo>
                  <a:lnTo>
                    <a:pt x="334" y="975"/>
                  </a:lnTo>
                  <a:lnTo>
                    <a:pt x="599" y="1574"/>
                  </a:lnTo>
                  <a:lnTo>
                    <a:pt x="553" y="1737"/>
                  </a:lnTo>
                  <a:lnTo>
                    <a:pt x="488" y="1811"/>
                  </a:lnTo>
                  <a:lnTo>
                    <a:pt x="349" y="1745"/>
                  </a:lnTo>
                  <a:lnTo>
                    <a:pt x="9" y="618"/>
                  </a:lnTo>
                  <a:lnTo>
                    <a:pt x="78" y="228"/>
                  </a:lnTo>
                  <a:lnTo>
                    <a:pt x="0" y="182"/>
                  </a:lnTo>
                  <a:lnTo>
                    <a:pt x="156" y="122"/>
                  </a:lnTo>
                  <a:lnTo>
                    <a:pt x="180" y="61"/>
                  </a:lnTo>
                  <a:lnTo>
                    <a:pt x="180" y="6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3" name="Freeform 13"/>
            <p:cNvSpPr>
              <a:spLocks/>
            </p:cNvSpPr>
            <p:nvPr/>
          </p:nvSpPr>
          <p:spPr bwMode="auto">
            <a:xfrm>
              <a:off x="1761" y="2493"/>
              <a:ext cx="564" cy="1039"/>
            </a:xfrm>
            <a:custGeom>
              <a:avLst/>
              <a:gdLst>
                <a:gd name="T0" fmla="*/ 242 w 1128"/>
                <a:gd name="T1" fmla="*/ 226 h 2080"/>
                <a:gd name="T2" fmla="*/ 392 w 1128"/>
                <a:gd name="T3" fmla="*/ 582 h 2080"/>
                <a:gd name="T4" fmla="*/ 434 w 1128"/>
                <a:gd name="T5" fmla="*/ 601 h 2080"/>
                <a:gd name="T6" fmla="*/ 434 w 1128"/>
                <a:gd name="T7" fmla="*/ 637 h 2080"/>
                <a:gd name="T8" fmla="*/ 407 w 1128"/>
                <a:gd name="T9" fmla="*/ 675 h 2080"/>
                <a:gd name="T10" fmla="*/ 480 w 1128"/>
                <a:gd name="T11" fmla="*/ 688 h 2080"/>
                <a:gd name="T12" fmla="*/ 480 w 1128"/>
                <a:gd name="T13" fmla="*/ 722 h 2080"/>
                <a:gd name="T14" fmla="*/ 453 w 1128"/>
                <a:gd name="T15" fmla="*/ 760 h 2080"/>
                <a:gd name="T16" fmla="*/ 510 w 1128"/>
                <a:gd name="T17" fmla="*/ 776 h 2080"/>
                <a:gd name="T18" fmla="*/ 510 w 1128"/>
                <a:gd name="T19" fmla="*/ 804 h 2080"/>
                <a:gd name="T20" fmla="*/ 491 w 1128"/>
                <a:gd name="T21" fmla="*/ 837 h 2080"/>
                <a:gd name="T22" fmla="*/ 546 w 1128"/>
                <a:gd name="T23" fmla="*/ 848 h 2080"/>
                <a:gd name="T24" fmla="*/ 557 w 1128"/>
                <a:gd name="T25" fmla="*/ 869 h 2080"/>
                <a:gd name="T26" fmla="*/ 538 w 1128"/>
                <a:gd name="T27" fmla="*/ 916 h 2080"/>
                <a:gd name="T28" fmla="*/ 588 w 1128"/>
                <a:gd name="T29" fmla="*/ 930 h 2080"/>
                <a:gd name="T30" fmla="*/ 1128 w 1128"/>
                <a:gd name="T31" fmla="*/ 2019 h 2080"/>
                <a:gd name="T32" fmla="*/ 1101 w 1128"/>
                <a:gd name="T33" fmla="*/ 2080 h 2080"/>
                <a:gd name="T34" fmla="*/ 1063 w 1128"/>
                <a:gd name="T35" fmla="*/ 2026 h 2080"/>
                <a:gd name="T36" fmla="*/ 1077 w 1128"/>
                <a:gd name="T37" fmla="*/ 1981 h 2080"/>
                <a:gd name="T38" fmla="*/ 1012 w 1128"/>
                <a:gd name="T39" fmla="*/ 1954 h 2080"/>
                <a:gd name="T40" fmla="*/ 1035 w 1128"/>
                <a:gd name="T41" fmla="*/ 1907 h 2080"/>
                <a:gd name="T42" fmla="*/ 982 w 1128"/>
                <a:gd name="T43" fmla="*/ 1886 h 2080"/>
                <a:gd name="T44" fmla="*/ 993 w 1128"/>
                <a:gd name="T45" fmla="*/ 1838 h 2080"/>
                <a:gd name="T46" fmla="*/ 945 w 1128"/>
                <a:gd name="T47" fmla="*/ 1798 h 2080"/>
                <a:gd name="T48" fmla="*/ 959 w 1128"/>
                <a:gd name="T49" fmla="*/ 1753 h 2080"/>
                <a:gd name="T50" fmla="*/ 904 w 1128"/>
                <a:gd name="T51" fmla="*/ 1719 h 2080"/>
                <a:gd name="T52" fmla="*/ 921 w 1128"/>
                <a:gd name="T53" fmla="*/ 1686 h 2080"/>
                <a:gd name="T54" fmla="*/ 864 w 1128"/>
                <a:gd name="T55" fmla="*/ 1660 h 2080"/>
                <a:gd name="T56" fmla="*/ 875 w 1128"/>
                <a:gd name="T57" fmla="*/ 1603 h 2080"/>
                <a:gd name="T58" fmla="*/ 833 w 1128"/>
                <a:gd name="T59" fmla="*/ 1585 h 2080"/>
                <a:gd name="T60" fmla="*/ 839 w 1128"/>
                <a:gd name="T61" fmla="*/ 1538 h 2080"/>
                <a:gd name="T62" fmla="*/ 797 w 1128"/>
                <a:gd name="T63" fmla="*/ 1511 h 2080"/>
                <a:gd name="T64" fmla="*/ 797 w 1128"/>
                <a:gd name="T65" fmla="*/ 1492 h 2080"/>
                <a:gd name="T66" fmla="*/ 809 w 1128"/>
                <a:gd name="T67" fmla="*/ 1458 h 2080"/>
                <a:gd name="T68" fmla="*/ 755 w 1128"/>
                <a:gd name="T69" fmla="*/ 1431 h 2080"/>
                <a:gd name="T70" fmla="*/ 776 w 1128"/>
                <a:gd name="T71" fmla="*/ 1386 h 2080"/>
                <a:gd name="T72" fmla="*/ 723 w 1128"/>
                <a:gd name="T73" fmla="*/ 1363 h 2080"/>
                <a:gd name="T74" fmla="*/ 719 w 1128"/>
                <a:gd name="T75" fmla="*/ 1304 h 2080"/>
                <a:gd name="T76" fmla="*/ 662 w 1128"/>
                <a:gd name="T77" fmla="*/ 1270 h 2080"/>
                <a:gd name="T78" fmla="*/ 531 w 1128"/>
                <a:gd name="T79" fmla="*/ 956 h 2080"/>
                <a:gd name="T80" fmla="*/ 538 w 1128"/>
                <a:gd name="T81" fmla="*/ 943 h 2080"/>
                <a:gd name="T82" fmla="*/ 510 w 1128"/>
                <a:gd name="T83" fmla="*/ 922 h 2080"/>
                <a:gd name="T84" fmla="*/ 502 w 1128"/>
                <a:gd name="T85" fmla="*/ 882 h 2080"/>
                <a:gd name="T86" fmla="*/ 502 w 1128"/>
                <a:gd name="T87" fmla="*/ 863 h 2080"/>
                <a:gd name="T88" fmla="*/ 453 w 1128"/>
                <a:gd name="T89" fmla="*/ 831 h 2080"/>
                <a:gd name="T90" fmla="*/ 461 w 1128"/>
                <a:gd name="T91" fmla="*/ 795 h 2080"/>
                <a:gd name="T92" fmla="*/ 419 w 1128"/>
                <a:gd name="T93" fmla="*/ 760 h 2080"/>
                <a:gd name="T94" fmla="*/ 422 w 1128"/>
                <a:gd name="T95" fmla="*/ 722 h 2080"/>
                <a:gd name="T96" fmla="*/ 377 w 1128"/>
                <a:gd name="T97" fmla="*/ 688 h 2080"/>
                <a:gd name="T98" fmla="*/ 392 w 1128"/>
                <a:gd name="T99" fmla="*/ 648 h 2080"/>
                <a:gd name="T100" fmla="*/ 341 w 1128"/>
                <a:gd name="T101" fmla="*/ 616 h 2080"/>
                <a:gd name="T102" fmla="*/ 217 w 1128"/>
                <a:gd name="T103" fmla="*/ 314 h 2080"/>
                <a:gd name="T104" fmla="*/ 145 w 1128"/>
                <a:gd name="T105" fmla="*/ 295 h 2080"/>
                <a:gd name="T106" fmla="*/ 74 w 1128"/>
                <a:gd name="T107" fmla="*/ 105 h 2080"/>
                <a:gd name="T108" fmla="*/ 17 w 1128"/>
                <a:gd name="T109" fmla="*/ 116 h 2080"/>
                <a:gd name="T110" fmla="*/ 0 w 1128"/>
                <a:gd name="T111" fmla="*/ 27 h 2080"/>
                <a:gd name="T112" fmla="*/ 152 w 1128"/>
                <a:gd name="T113" fmla="*/ 0 h 2080"/>
                <a:gd name="T114" fmla="*/ 236 w 1128"/>
                <a:gd name="T115" fmla="*/ 147 h 2080"/>
                <a:gd name="T116" fmla="*/ 242 w 1128"/>
                <a:gd name="T117" fmla="*/ 226 h 2080"/>
                <a:gd name="T118" fmla="*/ 242 w 1128"/>
                <a:gd name="T119" fmla="*/ 226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8" h="2080">
                  <a:moveTo>
                    <a:pt x="242" y="226"/>
                  </a:moveTo>
                  <a:lnTo>
                    <a:pt x="392" y="582"/>
                  </a:lnTo>
                  <a:lnTo>
                    <a:pt x="434" y="601"/>
                  </a:lnTo>
                  <a:lnTo>
                    <a:pt x="434" y="637"/>
                  </a:lnTo>
                  <a:lnTo>
                    <a:pt x="407" y="675"/>
                  </a:lnTo>
                  <a:lnTo>
                    <a:pt x="480" y="688"/>
                  </a:lnTo>
                  <a:lnTo>
                    <a:pt x="480" y="722"/>
                  </a:lnTo>
                  <a:lnTo>
                    <a:pt x="453" y="760"/>
                  </a:lnTo>
                  <a:lnTo>
                    <a:pt x="510" y="776"/>
                  </a:lnTo>
                  <a:lnTo>
                    <a:pt x="510" y="804"/>
                  </a:lnTo>
                  <a:lnTo>
                    <a:pt x="491" y="837"/>
                  </a:lnTo>
                  <a:lnTo>
                    <a:pt x="546" y="848"/>
                  </a:lnTo>
                  <a:lnTo>
                    <a:pt x="557" y="869"/>
                  </a:lnTo>
                  <a:lnTo>
                    <a:pt x="538" y="916"/>
                  </a:lnTo>
                  <a:lnTo>
                    <a:pt x="588" y="930"/>
                  </a:lnTo>
                  <a:lnTo>
                    <a:pt x="1128" y="2019"/>
                  </a:lnTo>
                  <a:lnTo>
                    <a:pt x="1101" y="2080"/>
                  </a:lnTo>
                  <a:lnTo>
                    <a:pt x="1063" y="2026"/>
                  </a:lnTo>
                  <a:lnTo>
                    <a:pt x="1077" y="1981"/>
                  </a:lnTo>
                  <a:lnTo>
                    <a:pt x="1012" y="1954"/>
                  </a:lnTo>
                  <a:lnTo>
                    <a:pt x="1035" y="1907"/>
                  </a:lnTo>
                  <a:lnTo>
                    <a:pt x="982" y="1886"/>
                  </a:lnTo>
                  <a:lnTo>
                    <a:pt x="993" y="1838"/>
                  </a:lnTo>
                  <a:lnTo>
                    <a:pt x="945" y="1798"/>
                  </a:lnTo>
                  <a:lnTo>
                    <a:pt x="959" y="1753"/>
                  </a:lnTo>
                  <a:lnTo>
                    <a:pt x="904" y="1719"/>
                  </a:lnTo>
                  <a:lnTo>
                    <a:pt x="921" y="1686"/>
                  </a:lnTo>
                  <a:lnTo>
                    <a:pt x="864" y="1660"/>
                  </a:lnTo>
                  <a:lnTo>
                    <a:pt x="875" y="1603"/>
                  </a:lnTo>
                  <a:lnTo>
                    <a:pt x="833" y="1585"/>
                  </a:lnTo>
                  <a:lnTo>
                    <a:pt x="839" y="1538"/>
                  </a:lnTo>
                  <a:lnTo>
                    <a:pt x="797" y="1511"/>
                  </a:lnTo>
                  <a:lnTo>
                    <a:pt x="797" y="1492"/>
                  </a:lnTo>
                  <a:lnTo>
                    <a:pt x="809" y="1458"/>
                  </a:lnTo>
                  <a:lnTo>
                    <a:pt x="755" y="1431"/>
                  </a:lnTo>
                  <a:lnTo>
                    <a:pt x="776" y="1386"/>
                  </a:lnTo>
                  <a:lnTo>
                    <a:pt x="723" y="1363"/>
                  </a:lnTo>
                  <a:lnTo>
                    <a:pt x="719" y="1304"/>
                  </a:lnTo>
                  <a:lnTo>
                    <a:pt x="662" y="1270"/>
                  </a:lnTo>
                  <a:lnTo>
                    <a:pt x="531" y="956"/>
                  </a:lnTo>
                  <a:lnTo>
                    <a:pt x="538" y="943"/>
                  </a:lnTo>
                  <a:lnTo>
                    <a:pt x="510" y="922"/>
                  </a:lnTo>
                  <a:lnTo>
                    <a:pt x="502" y="882"/>
                  </a:lnTo>
                  <a:lnTo>
                    <a:pt x="502" y="863"/>
                  </a:lnTo>
                  <a:lnTo>
                    <a:pt x="453" y="831"/>
                  </a:lnTo>
                  <a:lnTo>
                    <a:pt x="461" y="795"/>
                  </a:lnTo>
                  <a:lnTo>
                    <a:pt x="419" y="760"/>
                  </a:lnTo>
                  <a:lnTo>
                    <a:pt x="422" y="722"/>
                  </a:lnTo>
                  <a:lnTo>
                    <a:pt x="377" y="688"/>
                  </a:lnTo>
                  <a:lnTo>
                    <a:pt x="392" y="648"/>
                  </a:lnTo>
                  <a:lnTo>
                    <a:pt x="341" y="616"/>
                  </a:lnTo>
                  <a:lnTo>
                    <a:pt x="217" y="314"/>
                  </a:lnTo>
                  <a:lnTo>
                    <a:pt x="145" y="295"/>
                  </a:lnTo>
                  <a:lnTo>
                    <a:pt x="74" y="105"/>
                  </a:lnTo>
                  <a:lnTo>
                    <a:pt x="17" y="116"/>
                  </a:lnTo>
                  <a:lnTo>
                    <a:pt x="0" y="27"/>
                  </a:lnTo>
                  <a:lnTo>
                    <a:pt x="152" y="0"/>
                  </a:lnTo>
                  <a:lnTo>
                    <a:pt x="236" y="147"/>
                  </a:lnTo>
                  <a:lnTo>
                    <a:pt x="242" y="226"/>
                  </a:lnTo>
                  <a:lnTo>
                    <a:pt x="242" y="22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4" name="Freeform 14"/>
            <p:cNvSpPr>
              <a:spLocks/>
            </p:cNvSpPr>
            <p:nvPr/>
          </p:nvSpPr>
          <p:spPr bwMode="auto">
            <a:xfrm>
              <a:off x="1845" y="1817"/>
              <a:ext cx="99" cy="380"/>
            </a:xfrm>
            <a:custGeom>
              <a:avLst/>
              <a:gdLst>
                <a:gd name="T0" fmla="*/ 24 w 197"/>
                <a:gd name="T1" fmla="*/ 0 h 760"/>
                <a:gd name="T2" fmla="*/ 197 w 197"/>
                <a:gd name="T3" fmla="*/ 110 h 760"/>
                <a:gd name="T4" fmla="*/ 197 w 197"/>
                <a:gd name="T5" fmla="*/ 526 h 760"/>
                <a:gd name="T6" fmla="*/ 158 w 197"/>
                <a:gd name="T7" fmla="*/ 760 h 760"/>
                <a:gd name="T8" fmla="*/ 85 w 197"/>
                <a:gd name="T9" fmla="*/ 726 h 760"/>
                <a:gd name="T10" fmla="*/ 114 w 197"/>
                <a:gd name="T11" fmla="*/ 500 h 760"/>
                <a:gd name="T12" fmla="*/ 112 w 197"/>
                <a:gd name="T13" fmla="*/ 393 h 760"/>
                <a:gd name="T14" fmla="*/ 0 w 197"/>
                <a:gd name="T15" fmla="*/ 281 h 760"/>
                <a:gd name="T16" fmla="*/ 24 w 197"/>
                <a:gd name="T17" fmla="*/ 0 h 760"/>
                <a:gd name="T18" fmla="*/ 24 w 197"/>
                <a:gd name="T19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760">
                  <a:moveTo>
                    <a:pt x="24" y="0"/>
                  </a:moveTo>
                  <a:lnTo>
                    <a:pt x="197" y="110"/>
                  </a:lnTo>
                  <a:lnTo>
                    <a:pt x="197" y="526"/>
                  </a:lnTo>
                  <a:lnTo>
                    <a:pt x="158" y="760"/>
                  </a:lnTo>
                  <a:lnTo>
                    <a:pt x="85" y="726"/>
                  </a:lnTo>
                  <a:lnTo>
                    <a:pt x="114" y="500"/>
                  </a:lnTo>
                  <a:lnTo>
                    <a:pt x="112" y="393"/>
                  </a:lnTo>
                  <a:lnTo>
                    <a:pt x="0" y="28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5" name="Freeform 15"/>
            <p:cNvSpPr>
              <a:spLocks/>
            </p:cNvSpPr>
            <p:nvPr/>
          </p:nvSpPr>
          <p:spPr bwMode="auto">
            <a:xfrm>
              <a:off x="1148" y="1423"/>
              <a:ext cx="568" cy="918"/>
            </a:xfrm>
            <a:custGeom>
              <a:avLst/>
              <a:gdLst>
                <a:gd name="T0" fmla="*/ 536 w 1135"/>
                <a:gd name="T1" fmla="*/ 1836 h 1836"/>
                <a:gd name="T2" fmla="*/ 654 w 1135"/>
                <a:gd name="T3" fmla="*/ 1748 h 1836"/>
                <a:gd name="T4" fmla="*/ 715 w 1135"/>
                <a:gd name="T5" fmla="*/ 1678 h 1836"/>
                <a:gd name="T6" fmla="*/ 759 w 1135"/>
                <a:gd name="T7" fmla="*/ 1475 h 1836"/>
                <a:gd name="T8" fmla="*/ 817 w 1135"/>
                <a:gd name="T9" fmla="*/ 1410 h 1836"/>
                <a:gd name="T10" fmla="*/ 909 w 1135"/>
                <a:gd name="T11" fmla="*/ 1292 h 1836"/>
                <a:gd name="T12" fmla="*/ 975 w 1135"/>
                <a:gd name="T13" fmla="*/ 1114 h 1836"/>
                <a:gd name="T14" fmla="*/ 1019 w 1135"/>
                <a:gd name="T15" fmla="*/ 1100 h 1836"/>
                <a:gd name="T16" fmla="*/ 1046 w 1135"/>
                <a:gd name="T17" fmla="*/ 1038 h 1836"/>
                <a:gd name="T18" fmla="*/ 1124 w 1135"/>
                <a:gd name="T19" fmla="*/ 962 h 1836"/>
                <a:gd name="T20" fmla="*/ 1133 w 1135"/>
                <a:gd name="T21" fmla="*/ 851 h 1836"/>
                <a:gd name="T22" fmla="*/ 1135 w 1135"/>
                <a:gd name="T23" fmla="*/ 775 h 1836"/>
                <a:gd name="T24" fmla="*/ 1101 w 1135"/>
                <a:gd name="T25" fmla="*/ 766 h 1836"/>
                <a:gd name="T26" fmla="*/ 1107 w 1135"/>
                <a:gd name="T27" fmla="*/ 317 h 1836"/>
                <a:gd name="T28" fmla="*/ 920 w 1135"/>
                <a:gd name="T29" fmla="*/ 85 h 1836"/>
                <a:gd name="T30" fmla="*/ 667 w 1135"/>
                <a:gd name="T31" fmla="*/ 0 h 1836"/>
                <a:gd name="T32" fmla="*/ 452 w 1135"/>
                <a:gd name="T33" fmla="*/ 26 h 1836"/>
                <a:gd name="T34" fmla="*/ 243 w 1135"/>
                <a:gd name="T35" fmla="*/ 138 h 1836"/>
                <a:gd name="T36" fmla="*/ 76 w 1135"/>
                <a:gd name="T37" fmla="*/ 557 h 1836"/>
                <a:gd name="T38" fmla="*/ 34 w 1135"/>
                <a:gd name="T39" fmla="*/ 600 h 1836"/>
                <a:gd name="T40" fmla="*/ 0 w 1135"/>
                <a:gd name="T41" fmla="*/ 724 h 1836"/>
                <a:gd name="T42" fmla="*/ 13 w 1135"/>
                <a:gd name="T43" fmla="*/ 819 h 1836"/>
                <a:gd name="T44" fmla="*/ 57 w 1135"/>
                <a:gd name="T45" fmla="*/ 975 h 1836"/>
                <a:gd name="T46" fmla="*/ 112 w 1135"/>
                <a:gd name="T47" fmla="*/ 1015 h 1836"/>
                <a:gd name="T48" fmla="*/ 135 w 1135"/>
                <a:gd name="T49" fmla="*/ 1039 h 1836"/>
                <a:gd name="T50" fmla="*/ 112 w 1135"/>
                <a:gd name="T51" fmla="*/ 1334 h 1836"/>
                <a:gd name="T52" fmla="*/ 428 w 1135"/>
                <a:gd name="T53" fmla="*/ 1680 h 1836"/>
                <a:gd name="T54" fmla="*/ 536 w 1135"/>
                <a:gd name="T55" fmla="*/ 1836 h 1836"/>
                <a:gd name="T56" fmla="*/ 536 w 1135"/>
                <a:gd name="T57" fmla="*/ 1836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5" h="1836">
                  <a:moveTo>
                    <a:pt x="536" y="1836"/>
                  </a:moveTo>
                  <a:lnTo>
                    <a:pt x="654" y="1748"/>
                  </a:lnTo>
                  <a:lnTo>
                    <a:pt x="715" y="1678"/>
                  </a:lnTo>
                  <a:lnTo>
                    <a:pt x="759" y="1475"/>
                  </a:lnTo>
                  <a:lnTo>
                    <a:pt x="817" y="1410"/>
                  </a:lnTo>
                  <a:lnTo>
                    <a:pt x="909" y="1292"/>
                  </a:lnTo>
                  <a:lnTo>
                    <a:pt x="975" y="1114"/>
                  </a:lnTo>
                  <a:lnTo>
                    <a:pt x="1019" y="1100"/>
                  </a:lnTo>
                  <a:lnTo>
                    <a:pt x="1046" y="1038"/>
                  </a:lnTo>
                  <a:lnTo>
                    <a:pt x="1124" y="962"/>
                  </a:lnTo>
                  <a:lnTo>
                    <a:pt x="1133" y="851"/>
                  </a:lnTo>
                  <a:lnTo>
                    <a:pt x="1135" y="775"/>
                  </a:lnTo>
                  <a:lnTo>
                    <a:pt x="1101" y="766"/>
                  </a:lnTo>
                  <a:lnTo>
                    <a:pt x="1107" y="317"/>
                  </a:lnTo>
                  <a:lnTo>
                    <a:pt x="920" y="85"/>
                  </a:lnTo>
                  <a:lnTo>
                    <a:pt x="667" y="0"/>
                  </a:lnTo>
                  <a:lnTo>
                    <a:pt x="452" y="26"/>
                  </a:lnTo>
                  <a:lnTo>
                    <a:pt x="243" y="138"/>
                  </a:lnTo>
                  <a:lnTo>
                    <a:pt x="76" y="557"/>
                  </a:lnTo>
                  <a:lnTo>
                    <a:pt x="34" y="600"/>
                  </a:lnTo>
                  <a:lnTo>
                    <a:pt x="0" y="724"/>
                  </a:lnTo>
                  <a:lnTo>
                    <a:pt x="13" y="819"/>
                  </a:lnTo>
                  <a:lnTo>
                    <a:pt x="57" y="975"/>
                  </a:lnTo>
                  <a:lnTo>
                    <a:pt x="112" y="1015"/>
                  </a:lnTo>
                  <a:lnTo>
                    <a:pt x="135" y="1039"/>
                  </a:lnTo>
                  <a:lnTo>
                    <a:pt x="112" y="1334"/>
                  </a:lnTo>
                  <a:lnTo>
                    <a:pt x="428" y="1680"/>
                  </a:lnTo>
                  <a:lnTo>
                    <a:pt x="536" y="1836"/>
                  </a:lnTo>
                  <a:lnTo>
                    <a:pt x="536" y="1836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6" name="Freeform 16"/>
            <p:cNvSpPr>
              <a:spLocks/>
            </p:cNvSpPr>
            <p:nvPr/>
          </p:nvSpPr>
          <p:spPr bwMode="auto">
            <a:xfrm>
              <a:off x="1351" y="1729"/>
              <a:ext cx="74" cy="29"/>
            </a:xfrm>
            <a:custGeom>
              <a:avLst/>
              <a:gdLst>
                <a:gd name="T0" fmla="*/ 146 w 146"/>
                <a:gd name="T1" fmla="*/ 51 h 57"/>
                <a:gd name="T2" fmla="*/ 99 w 146"/>
                <a:gd name="T3" fmla="*/ 0 h 57"/>
                <a:gd name="T4" fmla="*/ 43 w 146"/>
                <a:gd name="T5" fmla="*/ 0 h 57"/>
                <a:gd name="T6" fmla="*/ 0 w 146"/>
                <a:gd name="T7" fmla="*/ 32 h 57"/>
                <a:gd name="T8" fmla="*/ 36 w 146"/>
                <a:gd name="T9" fmla="*/ 51 h 57"/>
                <a:gd name="T10" fmla="*/ 116 w 146"/>
                <a:gd name="T11" fmla="*/ 57 h 57"/>
                <a:gd name="T12" fmla="*/ 146 w 146"/>
                <a:gd name="T13" fmla="*/ 51 h 57"/>
                <a:gd name="T14" fmla="*/ 146 w 146"/>
                <a:gd name="T15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57">
                  <a:moveTo>
                    <a:pt x="146" y="51"/>
                  </a:moveTo>
                  <a:lnTo>
                    <a:pt x="99" y="0"/>
                  </a:lnTo>
                  <a:lnTo>
                    <a:pt x="43" y="0"/>
                  </a:lnTo>
                  <a:lnTo>
                    <a:pt x="0" y="32"/>
                  </a:lnTo>
                  <a:lnTo>
                    <a:pt x="36" y="51"/>
                  </a:lnTo>
                  <a:lnTo>
                    <a:pt x="116" y="57"/>
                  </a:lnTo>
                  <a:lnTo>
                    <a:pt x="146" y="51"/>
                  </a:lnTo>
                  <a:lnTo>
                    <a:pt x="146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7" name="Freeform 17"/>
            <p:cNvSpPr>
              <a:spLocks/>
            </p:cNvSpPr>
            <p:nvPr/>
          </p:nvSpPr>
          <p:spPr bwMode="auto">
            <a:xfrm>
              <a:off x="1548" y="1764"/>
              <a:ext cx="59" cy="24"/>
            </a:xfrm>
            <a:custGeom>
              <a:avLst/>
              <a:gdLst>
                <a:gd name="T0" fmla="*/ 118 w 118"/>
                <a:gd name="T1" fmla="*/ 44 h 50"/>
                <a:gd name="T2" fmla="*/ 95 w 118"/>
                <a:gd name="T3" fmla="*/ 50 h 50"/>
                <a:gd name="T4" fmla="*/ 31 w 118"/>
                <a:gd name="T5" fmla="*/ 50 h 50"/>
                <a:gd name="T6" fmla="*/ 0 w 118"/>
                <a:gd name="T7" fmla="*/ 38 h 50"/>
                <a:gd name="T8" fmla="*/ 0 w 118"/>
                <a:gd name="T9" fmla="*/ 0 h 50"/>
                <a:gd name="T10" fmla="*/ 80 w 118"/>
                <a:gd name="T11" fmla="*/ 0 h 50"/>
                <a:gd name="T12" fmla="*/ 118 w 118"/>
                <a:gd name="T13" fmla="*/ 44 h 50"/>
                <a:gd name="T14" fmla="*/ 118 w 118"/>
                <a:gd name="T15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50">
                  <a:moveTo>
                    <a:pt x="118" y="44"/>
                  </a:moveTo>
                  <a:lnTo>
                    <a:pt x="95" y="50"/>
                  </a:lnTo>
                  <a:lnTo>
                    <a:pt x="31" y="50"/>
                  </a:lnTo>
                  <a:lnTo>
                    <a:pt x="0" y="38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18" y="44"/>
                  </a:lnTo>
                  <a:lnTo>
                    <a:pt x="11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8" name="Freeform 18"/>
            <p:cNvSpPr>
              <a:spLocks/>
            </p:cNvSpPr>
            <p:nvPr/>
          </p:nvSpPr>
          <p:spPr bwMode="auto">
            <a:xfrm>
              <a:off x="1818" y="1819"/>
              <a:ext cx="87" cy="366"/>
            </a:xfrm>
            <a:custGeom>
              <a:avLst/>
              <a:gdLst>
                <a:gd name="T0" fmla="*/ 76 w 173"/>
                <a:gd name="T1" fmla="*/ 0 h 732"/>
                <a:gd name="T2" fmla="*/ 76 w 173"/>
                <a:gd name="T3" fmla="*/ 242 h 732"/>
                <a:gd name="T4" fmla="*/ 173 w 173"/>
                <a:gd name="T5" fmla="*/ 354 h 732"/>
                <a:gd name="T6" fmla="*/ 173 w 173"/>
                <a:gd name="T7" fmla="*/ 523 h 732"/>
                <a:gd name="T8" fmla="*/ 145 w 173"/>
                <a:gd name="T9" fmla="*/ 732 h 732"/>
                <a:gd name="T10" fmla="*/ 120 w 173"/>
                <a:gd name="T11" fmla="*/ 713 h 732"/>
                <a:gd name="T12" fmla="*/ 153 w 173"/>
                <a:gd name="T13" fmla="*/ 516 h 732"/>
                <a:gd name="T14" fmla="*/ 153 w 173"/>
                <a:gd name="T15" fmla="*/ 403 h 732"/>
                <a:gd name="T16" fmla="*/ 12 w 173"/>
                <a:gd name="T17" fmla="*/ 331 h 732"/>
                <a:gd name="T18" fmla="*/ 0 w 173"/>
                <a:gd name="T19" fmla="*/ 291 h 732"/>
                <a:gd name="T20" fmla="*/ 0 w 173"/>
                <a:gd name="T21" fmla="*/ 18 h 732"/>
                <a:gd name="T22" fmla="*/ 76 w 173"/>
                <a:gd name="T23" fmla="*/ 0 h 732"/>
                <a:gd name="T24" fmla="*/ 76 w 173"/>
                <a:gd name="T25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732">
                  <a:moveTo>
                    <a:pt x="76" y="0"/>
                  </a:moveTo>
                  <a:lnTo>
                    <a:pt x="76" y="242"/>
                  </a:lnTo>
                  <a:lnTo>
                    <a:pt x="173" y="354"/>
                  </a:lnTo>
                  <a:lnTo>
                    <a:pt x="173" y="523"/>
                  </a:lnTo>
                  <a:lnTo>
                    <a:pt x="145" y="732"/>
                  </a:lnTo>
                  <a:lnTo>
                    <a:pt x="120" y="713"/>
                  </a:lnTo>
                  <a:lnTo>
                    <a:pt x="153" y="516"/>
                  </a:lnTo>
                  <a:lnTo>
                    <a:pt x="153" y="403"/>
                  </a:lnTo>
                  <a:lnTo>
                    <a:pt x="12" y="331"/>
                  </a:lnTo>
                  <a:lnTo>
                    <a:pt x="0" y="291"/>
                  </a:lnTo>
                  <a:lnTo>
                    <a:pt x="0" y="18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9" name="Freeform 19"/>
            <p:cNvSpPr>
              <a:spLocks/>
            </p:cNvSpPr>
            <p:nvPr/>
          </p:nvSpPr>
          <p:spPr bwMode="auto">
            <a:xfrm>
              <a:off x="1735" y="2201"/>
              <a:ext cx="236" cy="178"/>
            </a:xfrm>
            <a:custGeom>
              <a:avLst/>
              <a:gdLst>
                <a:gd name="T0" fmla="*/ 458 w 472"/>
                <a:gd name="T1" fmla="*/ 355 h 355"/>
                <a:gd name="T2" fmla="*/ 310 w 472"/>
                <a:gd name="T3" fmla="*/ 97 h 355"/>
                <a:gd name="T4" fmla="*/ 285 w 472"/>
                <a:gd name="T5" fmla="*/ 89 h 355"/>
                <a:gd name="T6" fmla="*/ 154 w 472"/>
                <a:gd name="T7" fmla="*/ 89 h 355"/>
                <a:gd name="T8" fmla="*/ 0 w 472"/>
                <a:gd name="T9" fmla="*/ 136 h 355"/>
                <a:gd name="T10" fmla="*/ 160 w 472"/>
                <a:gd name="T11" fmla="*/ 74 h 355"/>
                <a:gd name="T12" fmla="*/ 184 w 472"/>
                <a:gd name="T13" fmla="*/ 17 h 355"/>
                <a:gd name="T14" fmla="*/ 278 w 472"/>
                <a:gd name="T15" fmla="*/ 0 h 355"/>
                <a:gd name="T16" fmla="*/ 458 w 472"/>
                <a:gd name="T17" fmla="*/ 97 h 355"/>
                <a:gd name="T18" fmla="*/ 472 w 472"/>
                <a:gd name="T19" fmla="*/ 136 h 355"/>
                <a:gd name="T20" fmla="*/ 435 w 472"/>
                <a:gd name="T21" fmla="*/ 283 h 355"/>
                <a:gd name="T22" fmla="*/ 458 w 472"/>
                <a:gd name="T23" fmla="*/ 355 h 355"/>
                <a:gd name="T24" fmla="*/ 458 w 472"/>
                <a:gd name="T2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2" h="355">
                  <a:moveTo>
                    <a:pt x="458" y="355"/>
                  </a:moveTo>
                  <a:lnTo>
                    <a:pt x="310" y="97"/>
                  </a:lnTo>
                  <a:lnTo>
                    <a:pt x="285" y="89"/>
                  </a:lnTo>
                  <a:lnTo>
                    <a:pt x="154" y="89"/>
                  </a:lnTo>
                  <a:lnTo>
                    <a:pt x="0" y="136"/>
                  </a:lnTo>
                  <a:lnTo>
                    <a:pt x="160" y="74"/>
                  </a:lnTo>
                  <a:lnTo>
                    <a:pt x="184" y="17"/>
                  </a:lnTo>
                  <a:lnTo>
                    <a:pt x="278" y="0"/>
                  </a:lnTo>
                  <a:lnTo>
                    <a:pt x="458" y="97"/>
                  </a:lnTo>
                  <a:lnTo>
                    <a:pt x="472" y="136"/>
                  </a:lnTo>
                  <a:lnTo>
                    <a:pt x="435" y="283"/>
                  </a:lnTo>
                  <a:lnTo>
                    <a:pt x="458" y="355"/>
                  </a:lnTo>
                  <a:lnTo>
                    <a:pt x="458" y="3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0" name="Freeform 20"/>
            <p:cNvSpPr>
              <a:spLocks/>
            </p:cNvSpPr>
            <p:nvPr/>
          </p:nvSpPr>
          <p:spPr bwMode="auto">
            <a:xfrm>
              <a:off x="1648" y="2266"/>
              <a:ext cx="333" cy="821"/>
            </a:xfrm>
            <a:custGeom>
              <a:avLst/>
              <a:gdLst>
                <a:gd name="T0" fmla="*/ 576 w 666"/>
                <a:gd name="T1" fmla="*/ 201 h 1640"/>
                <a:gd name="T2" fmla="*/ 460 w 666"/>
                <a:gd name="T3" fmla="*/ 5 h 1640"/>
                <a:gd name="T4" fmla="*/ 436 w 666"/>
                <a:gd name="T5" fmla="*/ 0 h 1640"/>
                <a:gd name="T6" fmla="*/ 342 w 666"/>
                <a:gd name="T7" fmla="*/ 0 h 1640"/>
                <a:gd name="T8" fmla="*/ 175 w 666"/>
                <a:gd name="T9" fmla="*/ 5 h 1640"/>
                <a:gd name="T10" fmla="*/ 101 w 666"/>
                <a:gd name="T11" fmla="*/ 47 h 1640"/>
                <a:gd name="T12" fmla="*/ 124 w 666"/>
                <a:gd name="T13" fmla="*/ 104 h 1640"/>
                <a:gd name="T14" fmla="*/ 211 w 666"/>
                <a:gd name="T15" fmla="*/ 120 h 1640"/>
                <a:gd name="T16" fmla="*/ 198 w 666"/>
                <a:gd name="T17" fmla="*/ 152 h 1640"/>
                <a:gd name="T18" fmla="*/ 17 w 666"/>
                <a:gd name="T19" fmla="*/ 272 h 1640"/>
                <a:gd name="T20" fmla="*/ 0 w 666"/>
                <a:gd name="T21" fmla="*/ 310 h 1640"/>
                <a:gd name="T22" fmla="*/ 17 w 666"/>
                <a:gd name="T23" fmla="*/ 346 h 1640"/>
                <a:gd name="T24" fmla="*/ 74 w 666"/>
                <a:gd name="T25" fmla="*/ 346 h 1640"/>
                <a:gd name="T26" fmla="*/ 181 w 666"/>
                <a:gd name="T27" fmla="*/ 304 h 1640"/>
                <a:gd name="T28" fmla="*/ 93 w 666"/>
                <a:gd name="T29" fmla="*/ 448 h 1640"/>
                <a:gd name="T30" fmla="*/ 114 w 666"/>
                <a:gd name="T31" fmla="*/ 465 h 1640"/>
                <a:gd name="T32" fmla="*/ 165 w 666"/>
                <a:gd name="T33" fmla="*/ 454 h 1640"/>
                <a:gd name="T34" fmla="*/ 181 w 666"/>
                <a:gd name="T35" fmla="*/ 602 h 1640"/>
                <a:gd name="T36" fmla="*/ 281 w 666"/>
                <a:gd name="T37" fmla="*/ 1001 h 1640"/>
                <a:gd name="T38" fmla="*/ 310 w 666"/>
                <a:gd name="T39" fmla="*/ 1292 h 1640"/>
                <a:gd name="T40" fmla="*/ 449 w 666"/>
                <a:gd name="T41" fmla="*/ 1501 h 1640"/>
                <a:gd name="T42" fmla="*/ 610 w 666"/>
                <a:gd name="T43" fmla="*/ 1631 h 1640"/>
                <a:gd name="T44" fmla="*/ 666 w 666"/>
                <a:gd name="T45" fmla="*/ 1640 h 1640"/>
                <a:gd name="T46" fmla="*/ 597 w 666"/>
                <a:gd name="T47" fmla="*/ 1574 h 1640"/>
                <a:gd name="T48" fmla="*/ 386 w 666"/>
                <a:gd name="T49" fmla="*/ 867 h 1640"/>
                <a:gd name="T50" fmla="*/ 436 w 666"/>
                <a:gd name="T51" fmla="*/ 937 h 1640"/>
                <a:gd name="T52" fmla="*/ 658 w 666"/>
                <a:gd name="T53" fmla="*/ 1437 h 1640"/>
                <a:gd name="T54" fmla="*/ 466 w 666"/>
                <a:gd name="T55" fmla="*/ 874 h 1640"/>
                <a:gd name="T56" fmla="*/ 436 w 666"/>
                <a:gd name="T57" fmla="*/ 810 h 1640"/>
                <a:gd name="T58" fmla="*/ 453 w 666"/>
                <a:gd name="T59" fmla="*/ 768 h 1640"/>
                <a:gd name="T60" fmla="*/ 449 w 666"/>
                <a:gd name="T61" fmla="*/ 747 h 1640"/>
                <a:gd name="T62" fmla="*/ 396 w 666"/>
                <a:gd name="T63" fmla="*/ 747 h 1640"/>
                <a:gd name="T64" fmla="*/ 386 w 666"/>
                <a:gd name="T65" fmla="*/ 722 h 1640"/>
                <a:gd name="T66" fmla="*/ 409 w 666"/>
                <a:gd name="T67" fmla="*/ 692 h 1640"/>
                <a:gd name="T68" fmla="*/ 367 w 666"/>
                <a:gd name="T69" fmla="*/ 680 h 1640"/>
                <a:gd name="T70" fmla="*/ 367 w 666"/>
                <a:gd name="T71" fmla="*/ 650 h 1640"/>
                <a:gd name="T72" fmla="*/ 396 w 666"/>
                <a:gd name="T73" fmla="*/ 623 h 1640"/>
                <a:gd name="T74" fmla="*/ 348 w 666"/>
                <a:gd name="T75" fmla="*/ 616 h 1640"/>
                <a:gd name="T76" fmla="*/ 335 w 666"/>
                <a:gd name="T77" fmla="*/ 593 h 1640"/>
                <a:gd name="T78" fmla="*/ 359 w 666"/>
                <a:gd name="T79" fmla="*/ 528 h 1640"/>
                <a:gd name="T80" fmla="*/ 293 w 666"/>
                <a:gd name="T81" fmla="*/ 528 h 1640"/>
                <a:gd name="T82" fmla="*/ 240 w 666"/>
                <a:gd name="T83" fmla="*/ 568 h 1640"/>
                <a:gd name="T84" fmla="*/ 261 w 666"/>
                <a:gd name="T85" fmla="*/ 503 h 1640"/>
                <a:gd name="T86" fmla="*/ 293 w 666"/>
                <a:gd name="T87" fmla="*/ 481 h 1640"/>
                <a:gd name="T88" fmla="*/ 367 w 666"/>
                <a:gd name="T89" fmla="*/ 481 h 1640"/>
                <a:gd name="T90" fmla="*/ 396 w 666"/>
                <a:gd name="T91" fmla="*/ 545 h 1640"/>
                <a:gd name="T92" fmla="*/ 443 w 666"/>
                <a:gd name="T93" fmla="*/ 576 h 1640"/>
                <a:gd name="T94" fmla="*/ 416 w 666"/>
                <a:gd name="T95" fmla="*/ 640 h 1640"/>
                <a:gd name="T96" fmla="*/ 466 w 666"/>
                <a:gd name="T97" fmla="*/ 680 h 1640"/>
                <a:gd name="T98" fmla="*/ 510 w 666"/>
                <a:gd name="T99" fmla="*/ 779 h 1640"/>
                <a:gd name="T100" fmla="*/ 466 w 666"/>
                <a:gd name="T101" fmla="*/ 503 h 1640"/>
                <a:gd name="T102" fmla="*/ 513 w 666"/>
                <a:gd name="T103" fmla="*/ 448 h 1640"/>
                <a:gd name="T104" fmla="*/ 513 w 666"/>
                <a:gd name="T105" fmla="*/ 374 h 1640"/>
                <a:gd name="T106" fmla="*/ 472 w 666"/>
                <a:gd name="T107" fmla="*/ 346 h 1640"/>
                <a:gd name="T108" fmla="*/ 240 w 666"/>
                <a:gd name="T109" fmla="*/ 279 h 1640"/>
                <a:gd name="T110" fmla="*/ 321 w 666"/>
                <a:gd name="T111" fmla="*/ 262 h 1640"/>
                <a:gd name="T112" fmla="*/ 513 w 666"/>
                <a:gd name="T113" fmla="*/ 310 h 1640"/>
                <a:gd name="T114" fmla="*/ 510 w 666"/>
                <a:gd name="T115" fmla="*/ 272 h 1640"/>
                <a:gd name="T116" fmla="*/ 316 w 666"/>
                <a:gd name="T117" fmla="*/ 167 h 1640"/>
                <a:gd name="T118" fmla="*/ 316 w 666"/>
                <a:gd name="T119" fmla="*/ 127 h 1640"/>
                <a:gd name="T120" fmla="*/ 576 w 666"/>
                <a:gd name="T121" fmla="*/ 201 h 1640"/>
                <a:gd name="T122" fmla="*/ 576 w 666"/>
                <a:gd name="T123" fmla="*/ 201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6" h="1640">
                  <a:moveTo>
                    <a:pt x="576" y="201"/>
                  </a:moveTo>
                  <a:lnTo>
                    <a:pt x="460" y="5"/>
                  </a:lnTo>
                  <a:lnTo>
                    <a:pt x="436" y="0"/>
                  </a:lnTo>
                  <a:lnTo>
                    <a:pt x="342" y="0"/>
                  </a:lnTo>
                  <a:lnTo>
                    <a:pt x="175" y="5"/>
                  </a:lnTo>
                  <a:lnTo>
                    <a:pt x="101" y="47"/>
                  </a:lnTo>
                  <a:lnTo>
                    <a:pt x="124" y="104"/>
                  </a:lnTo>
                  <a:lnTo>
                    <a:pt x="211" y="120"/>
                  </a:lnTo>
                  <a:lnTo>
                    <a:pt x="198" y="152"/>
                  </a:lnTo>
                  <a:lnTo>
                    <a:pt x="17" y="272"/>
                  </a:lnTo>
                  <a:lnTo>
                    <a:pt x="0" y="310"/>
                  </a:lnTo>
                  <a:lnTo>
                    <a:pt x="17" y="346"/>
                  </a:lnTo>
                  <a:lnTo>
                    <a:pt x="74" y="346"/>
                  </a:lnTo>
                  <a:lnTo>
                    <a:pt x="181" y="304"/>
                  </a:lnTo>
                  <a:lnTo>
                    <a:pt x="93" y="448"/>
                  </a:lnTo>
                  <a:lnTo>
                    <a:pt x="114" y="465"/>
                  </a:lnTo>
                  <a:lnTo>
                    <a:pt x="165" y="454"/>
                  </a:lnTo>
                  <a:lnTo>
                    <a:pt x="181" y="602"/>
                  </a:lnTo>
                  <a:lnTo>
                    <a:pt x="281" y="1001"/>
                  </a:lnTo>
                  <a:lnTo>
                    <a:pt x="310" y="1292"/>
                  </a:lnTo>
                  <a:lnTo>
                    <a:pt x="449" y="1501"/>
                  </a:lnTo>
                  <a:lnTo>
                    <a:pt x="610" y="1631"/>
                  </a:lnTo>
                  <a:lnTo>
                    <a:pt x="666" y="1640"/>
                  </a:lnTo>
                  <a:lnTo>
                    <a:pt x="597" y="1574"/>
                  </a:lnTo>
                  <a:lnTo>
                    <a:pt x="386" y="867"/>
                  </a:lnTo>
                  <a:lnTo>
                    <a:pt x="436" y="937"/>
                  </a:lnTo>
                  <a:lnTo>
                    <a:pt x="658" y="1437"/>
                  </a:lnTo>
                  <a:lnTo>
                    <a:pt x="466" y="874"/>
                  </a:lnTo>
                  <a:lnTo>
                    <a:pt x="436" y="810"/>
                  </a:lnTo>
                  <a:lnTo>
                    <a:pt x="453" y="768"/>
                  </a:lnTo>
                  <a:lnTo>
                    <a:pt x="449" y="747"/>
                  </a:lnTo>
                  <a:lnTo>
                    <a:pt x="396" y="747"/>
                  </a:lnTo>
                  <a:lnTo>
                    <a:pt x="386" y="722"/>
                  </a:lnTo>
                  <a:lnTo>
                    <a:pt x="409" y="692"/>
                  </a:lnTo>
                  <a:lnTo>
                    <a:pt x="367" y="680"/>
                  </a:lnTo>
                  <a:lnTo>
                    <a:pt x="367" y="650"/>
                  </a:lnTo>
                  <a:lnTo>
                    <a:pt x="396" y="623"/>
                  </a:lnTo>
                  <a:lnTo>
                    <a:pt x="348" y="616"/>
                  </a:lnTo>
                  <a:lnTo>
                    <a:pt x="335" y="593"/>
                  </a:lnTo>
                  <a:lnTo>
                    <a:pt x="359" y="528"/>
                  </a:lnTo>
                  <a:lnTo>
                    <a:pt x="293" y="528"/>
                  </a:lnTo>
                  <a:lnTo>
                    <a:pt x="240" y="568"/>
                  </a:lnTo>
                  <a:lnTo>
                    <a:pt x="261" y="503"/>
                  </a:lnTo>
                  <a:lnTo>
                    <a:pt x="293" y="481"/>
                  </a:lnTo>
                  <a:lnTo>
                    <a:pt x="367" y="481"/>
                  </a:lnTo>
                  <a:lnTo>
                    <a:pt x="396" y="545"/>
                  </a:lnTo>
                  <a:lnTo>
                    <a:pt x="443" y="576"/>
                  </a:lnTo>
                  <a:lnTo>
                    <a:pt x="416" y="640"/>
                  </a:lnTo>
                  <a:lnTo>
                    <a:pt x="466" y="680"/>
                  </a:lnTo>
                  <a:lnTo>
                    <a:pt x="510" y="779"/>
                  </a:lnTo>
                  <a:lnTo>
                    <a:pt x="466" y="503"/>
                  </a:lnTo>
                  <a:lnTo>
                    <a:pt x="513" y="448"/>
                  </a:lnTo>
                  <a:lnTo>
                    <a:pt x="513" y="374"/>
                  </a:lnTo>
                  <a:lnTo>
                    <a:pt x="472" y="346"/>
                  </a:lnTo>
                  <a:lnTo>
                    <a:pt x="240" y="279"/>
                  </a:lnTo>
                  <a:lnTo>
                    <a:pt x="321" y="262"/>
                  </a:lnTo>
                  <a:lnTo>
                    <a:pt x="513" y="310"/>
                  </a:lnTo>
                  <a:lnTo>
                    <a:pt x="510" y="272"/>
                  </a:lnTo>
                  <a:lnTo>
                    <a:pt x="316" y="167"/>
                  </a:lnTo>
                  <a:lnTo>
                    <a:pt x="316" y="127"/>
                  </a:lnTo>
                  <a:lnTo>
                    <a:pt x="576" y="201"/>
                  </a:lnTo>
                  <a:lnTo>
                    <a:pt x="576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1" name="Freeform 21"/>
            <p:cNvSpPr>
              <a:spLocks/>
            </p:cNvSpPr>
            <p:nvPr/>
          </p:nvSpPr>
          <p:spPr bwMode="auto">
            <a:xfrm>
              <a:off x="1079" y="2068"/>
              <a:ext cx="61" cy="135"/>
            </a:xfrm>
            <a:custGeom>
              <a:avLst/>
              <a:gdLst>
                <a:gd name="T0" fmla="*/ 95 w 124"/>
                <a:gd name="T1" fmla="*/ 0 h 270"/>
                <a:gd name="T2" fmla="*/ 0 w 124"/>
                <a:gd name="T3" fmla="*/ 270 h 270"/>
                <a:gd name="T4" fmla="*/ 124 w 124"/>
                <a:gd name="T5" fmla="*/ 99 h 270"/>
                <a:gd name="T6" fmla="*/ 95 w 124"/>
                <a:gd name="T7" fmla="*/ 0 h 270"/>
                <a:gd name="T8" fmla="*/ 95 w 124"/>
                <a:gd name="T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70">
                  <a:moveTo>
                    <a:pt x="95" y="0"/>
                  </a:moveTo>
                  <a:lnTo>
                    <a:pt x="0" y="270"/>
                  </a:lnTo>
                  <a:lnTo>
                    <a:pt x="124" y="99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2" name="Freeform 22"/>
            <p:cNvSpPr>
              <a:spLocks/>
            </p:cNvSpPr>
            <p:nvPr/>
          </p:nvSpPr>
          <p:spPr bwMode="auto">
            <a:xfrm>
              <a:off x="533" y="2403"/>
              <a:ext cx="618" cy="903"/>
            </a:xfrm>
            <a:custGeom>
              <a:avLst/>
              <a:gdLst>
                <a:gd name="T0" fmla="*/ 857 w 1236"/>
                <a:gd name="T1" fmla="*/ 0 h 1806"/>
                <a:gd name="T2" fmla="*/ 916 w 1236"/>
                <a:gd name="T3" fmla="*/ 242 h 1806"/>
                <a:gd name="T4" fmla="*/ 897 w 1236"/>
                <a:gd name="T5" fmla="*/ 599 h 1806"/>
                <a:gd name="T6" fmla="*/ 1089 w 1236"/>
                <a:gd name="T7" fmla="*/ 552 h 1806"/>
                <a:gd name="T8" fmla="*/ 1089 w 1236"/>
                <a:gd name="T9" fmla="*/ 592 h 1806"/>
                <a:gd name="T10" fmla="*/ 829 w 1236"/>
                <a:gd name="T11" fmla="*/ 1012 h 1806"/>
                <a:gd name="T12" fmla="*/ 829 w 1236"/>
                <a:gd name="T13" fmla="*/ 1118 h 1806"/>
                <a:gd name="T14" fmla="*/ 1236 w 1236"/>
                <a:gd name="T15" fmla="*/ 818 h 1806"/>
                <a:gd name="T16" fmla="*/ 996 w 1236"/>
                <a:gd name="T17" fmla="*/ 1198 h 1806"/>
                <a:gd name="T18" fmla="*/ 747 w 1236"/>
                <a:gd name="T19" fmla="*/ 1312 h 1806"/>
                <a:gd name="T20" fmla="*/ 975 w 1236"/>
                <a:gd name="T21" fmla="*/ 1396 h 1806"/>
                <a:gd name="T22" fmla="*/ 1224 w 1236"/>
                <a:gd name="T23" fmla="*/ 1424 h 1806"/>
                <a:gd name="T24" fmla="*/ 878 w 1236"/>
                <a:gd name="T25" fmla="*/ 1417 h 1806"/>
                <a:gd name="T26" fmla="*/ 832 w 1236"/>
                <a:gd name="T27" fmla="*/ 1449 h 1806"/>
                <a:gd name="T28" fmla="*/ 728 w 1236"/>
                <a:gd name="T29" fmla="*/ 1392 h 1806"/>
                <a:gd name="T30" fmla="*/ 540 w 1236"/>
                <a:gd name="T31" fmla="*/ 1401 h 1806"/>
                <a:gd name="T32" fmla="*/ 346 w 1236"/>
                <a:gd name="T33" fmla="*/ 1521 h 1806"/>
                <a:gd name="T34" fmla="*/ 340 w 1236"/>
                <a:gd name="T35" fmla="*/ 1458 h 1806"/>
                <a:gd name="T36" fmla="*/ 184 w 1236"/>
                <a:gd name="T37" fmla="*/ 1578 h 1806"/>
                <a:gd name="T38" fmla="*/ 102 w 1236"/>
                <a:gd name="T39" fmla="*/ 1740 h 1806"/>
                <a:gd name="T40" fmla="*/ 0 w 1236"/>
                <a:gd name="T41" fmla="*/ 1806 h 1806"/>
                <a:gd name="T42" fmla="*/ 7 w 1236"/>
                <a:gd name="T43" fmla="*/ 1723 h 1806"/>
                <a:gd name="T44" fmla="*/ 108 w 1236"/>
                <a:gd name="T45" fmla="*/ 1521 h 1806"/>
                <a:gd name="T46" fmla="*/ 285 w 1236"/>
                <a:gd name="T47" fmla="*/ 1392 h 1806"/>
                <a:gd name="T48" fmla="*/ 469 w 1236"/>
                <a:gd name="T49" fmla="*/ 1344 h 1806"/>
                <a:gd name="T50" fmla="*/ 521 w 1236"/>
                <a:gd name="T51" fmla="*/ 1238 h 1806"/>
                <a:gd name="T52" fmla="*/ 483 w 1236"/>
                <a:gd name="T53" fmla="*/ 1076 h 1806"/>
                <a:gd name="T54" fmla="*/ 627 w 1236"/>
                <a:gd name="T55" fmla="*/ 1244 h 1806"/>
                <a:gd name="T56" fmla="*/ 420 w 1236"/>
                <a:gd name="T57" fmla="*/ 770 h 1806"/>
                <a:gd name="T58" fmla="*/ 420 w 1236"/>
                <a:gd name="T59" fmla="*/ 510 h 1806"/>
                <a:gd name="T60" fmla="*/ 477 w 1236"/>
                <a:gd name="T61" fmla="*/ 204 h 1806"/>
                <a:gd name="T62" fmla="*/ 425 w 1236"/>
                <a:gd name="T63" fmla="*/ 510 h 1806"/>
                <a:gd name="T64" fmla="*/ 469 w 1236"/>
                <a:gd name="T65" fmla="*/ 736 h 1806"/>
                <a:gd name="T66" fmla="*/ 543 w 1236"/>
                <a:gd name="T67" fmla="*/ 803 h 1806"/>
                <a:gd name="T68" fmla="*/ 559 w 1236"/>
                <a:gd name="T69" fmla="*/ 850 h 1806"/>
                <a:gd name="T70" fmla="*/ 673 w 1236"/>
                <a:gd name="T71" fmla="*/ 915 h 1806"/>
                <a:gd name="T72" fmla="*/ 728 w 1236"/>
                <a:gd name="T73" fmla="*/ 704 h 1806"/>
                <a:gd name="T74" fmla="*/ 791 w 1236"/>
                <a:gd name="T75" fmla="*/ 915 h 1806"/>
                <a:gd name="T76" fmla="*/ 791 w 1236"/>
                <a:gd name="T77" fmla="*/ 673 h 1806"/>
                <a:gd name="T78" fmla="*/ 695 w 1236"/>
                <a:gd name="T79" fmla="*/ 242 h 1806"/>
                <a:gd name="T80" fmla="*/ 810 w 1236"/>
                <a:gd name="T81" fmla="*/ 647 h 1806"/>
                <a:gd name="T82" fmla="*/ 739 w 1236"/>
                <a:gd name="T83" fmla="*/ 130 h 1806"/>
                <a:gd name="T84" fmla="*/ 758 w 1236"/>
                <a:gd name="T85" fmla="*/ 105 h 1806"/>
                <a:gd name="T86" fmla="*/ 846 w 1236"/>
                <a:gd name="T87" fmla="*/ 607 h 1806"/>
                <a:gd name="T88" fmla="*/ 846 w 1236"/>
                <a:gd name="T89" fmla="*/ 90 h 1806"/>
                <a:gd name="T90" fmla="*/ 857 w 1236"/>
                <a:gd name="T91" fmla="*/ 0 h 1806"/>
                <a:gd name="T92" fmla="*/ 857 w 1236"/>
                <a:gd name="T93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36" h="1806">
                  <a:moveTo>
                    <a:pt x="857" y="0"/>
                  </a:moveTo>
                  <a:lnTo>
                    <a:pt x="916" y="242"/>
                  </a:lnTo>
                  <a:lnTo>
                    <a:pt x="897" y="599"/>
                  </a:lnTo>
                  <a:lnTo>
                    <a:pt x="1089" y="552"/>
                  </a:lnTo>
                  <a:lnTo>
                    <a:pt x="1089" y="592"/>
                  </a:lnTo>
                  <a:lnTo>
                    <a:pt x="829" y="1012"/>
                  </a:lnTo>
                  <a:lnTo>
                    <a:pt x="829" y="1118"/>
                  </a:lnTo>
                  <a:lnTo>
                    <a:pt x="1236" y="818"/>
                  </a:lnTo>
                  <a:lnTo>
                    <a:pt x="996" y="1198"/>
                  </a:lnTo>
                  <a:lnTo>
                    <a:pt x="747" y="1312"/>
                  </a:lnTo>
                  <a:lnTo>
                    <a:pt x="975" y="1396"/>
                  </a:lnTo>
                  <a:lnTo>
                    <a:pt x="1224" y="1424"/>
                  </a:lnTo>
                  <a:lnTo>
                    <a:pt x="878" y="1417"/>
                  </a:lnTo>
                  <a:lnTo>
                    <a:pt x="832" y="1449"/>
                  </a:lnTo>
                  <a:lnTo>
                    <a:pt x="728" y="1392"/>
                  </a:lnTo>
                  <a:lnTo>
                    <a:pt x="540" y="1401"/>
                  </a:lnTo>
                  <a:lnTo>
                    <a:pt x="346" y="1521"/>
                  </a:lnTo>
                  <a:lnTo>
                    <a:pt x="340" y="1458"/>
                  </a:lnTo>
                  <a:lnTo>
                    <a:pt x="184" y="1578"/>
                  </a:lnTo>
                  <a:lnTo>
                    <a:pt x="102" y="1740"/>
                  </a:lnTo>
                  <a:lnTo>
                    <a:pt x="0" y="1806"/>
                  </a:lnTo>
                  <a:lnTo>
                    <a:pt x="7" y="1723"/>
                  </a:lnTo>
                  <a:lnTo>
                    <a:pt x="108" y="1521"/>
                  </a:lnTo>
                  <a:lnTo>
                    <a:pt x="285" y="1392"/>
                  </a:lnTo>
                  <a:lnTo>
                    <a:pt x="469" y="1344"/>
                  </a:lnTo>
                  <a:lnTo>
                    <a:pt x="521" y="1238"/>
                  </a:lnTo>
                  <a:lnTo>
                    <a:pt x="483" y="1076"/>
                  </a:lnTo>
                  <a:lnTo>
                    <a:pt x="627" y="1244"/>
                  </a:lnTo>
                  <a:lnTo>
                    <a:pt x="420" y="770"/>
                  </a:lnTo>
                  <a:lnTo>
                    <a:pt x="420" y="510"/>
                  </a:lnTo>
                  <a:lnTo>
                    <a:pt x="477" y="204"/>
                  </a:lnTo>
                  <a:lnTo>
                    <a:pt x="425" y="510"/>
                  </a:lnTo>
                  <a:lnTo>
                    <a:pt x="469" y="736"/>
                  </a:lnTo>
                  <a:lnTo>
                    <a:pt x="543" y="803"/>
                  </a:lnTo>
                  <a:lnTo>
                    <a:pt x="559" y="850"/>
                  </a:lnTo>
                  <a:lnTo>
                    <a:pt x="673" y="915"/>
                  </a:lnTo>
                  <a:lnTo>
                    <a:pt x="728" y="704"/>
                  </a:lnTo>
                  <a:lnTo>
                    <a:pt x="791" y="915"/>
                  </a:lnTo>
                  <a:lnTo>
                    <a:pt x="791" y="673"/>
                  </a:lnTo>
                  <a:lnTo>
                    <a:pt x="695" y="242"/>
                  </a:lnTo>
                  <a:lnTo>
                    <a:pt x="810" y="647"/>
                  </a:lnTo>
                  <a:lnTo>
                    <a:pt x="739" y="130"/>
                  </a:lnTo>
                  <a:lnTo>
                    <a:pt x="758" y="105"/>
                  </a:lnTo>
                  <a:lnTo>
                    <a:pt x="846" y="607"/>
                  </a:lnTo>
                  <a:lnTo>
                    <a:pt x="846" y="90"/>
                  </a:lnTo>
                  <a:lnTo>
                    <a:pt x="857" y="0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3" name="Freeform 23"/>
            <p:cNvSpPr>
              <a:spLocks/>
            </p:cNvSpPr>
            <p:nvPr/>
          </p:nvSpPr>
          <p:spPr bwMode="auto">
            <a:xfrm>
              <a:off x="528" y="2396"/>
              <a:ext cx="184" cy="910"/>
            </a:xfrm>
            <a:custGeom>
              <a:avLst/>
              <a:gdLst>
                <a:gd name="T0" fmla="*/ 369 w 369"/>
                <a:gd name="T1" fmla="*/ 0 h 1821"/>
                <a:gd name="T2" fmla="*/ 281 w 369"/>
                <a:gd name="T3" fmla="*/ 169 h 1821"/>
                <a:gd name="T4" fmla="*/ 32 w 369"/>
                <a:gd name="T5" fmla="*/ 1285 h 1821"/>
                <a:gd name="T6" fmla="*/ 0 w 369"/>
                <a:gd name="T7" fmla="*/ 1821 h 1821"/>
                <a:gd name="T8" fmla="*/ 80 w 369"/>
                <a:gd name="T9" fmla="*/ 1268 h 1821"/>
                <a:gd name="T10" fmla="*/ 308 w 369"/>
                <a:gd name="T11" fmla="*/ 152 h 1821"/>
                <a:gd name="T12" fmla="*/ 369 w 369"/>
                <a:gd name="T13" fmla="*/ 0 h 1821"/>
                <a:gd name="T14" fmla="*/ 369 w 369"/>
                <a:gd name="T15" fmla="*/ 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1821">
                  <a:moveTo>
                    <a:pt x="369" y="0"/>
                  </a:moveTo>
                  <a:lnTo>
                    <a:pt x="281" y="169"/>
                  </a:lnTo>
                  <a:lnTo>
                    <a:pt x="32" y="1285"/>
                  </a:lnTo>
                  <a:lnTo>
                    <a:pt x="0" y="1821"/>
                  </a:lnTo>
                  <a:lnTo>
                    <a:pt x="80" y="1268"/>
                  </a:lnTo>
                  <a:lnTo>
                    <a:pt x="308" y="152"/>
                  </a:lnTo>
                  <a:lnTo>
                    <a:pt x="369" y="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4" name="Freeform 24"/>
            <p:cNvSpPr>
              <a:spLocks/>
            </p:cNvSpPr>
            <p:nvPr/>
          </p:nvSpPr>
          <p:spPr bwMode="auto">
            <a:xfrm>
              <a:off x="531" y="3147"/>
              <a:ext cx="397" cy="283"/>
            </a:xfrm>
            <a:custGeom>
              <a:avLst/>
              <a:gdLst>
                <a:gd name="T0" fmla="*/ 344 w 795"/>
                <a:gd name="T1" fmla="*/ 89 h 564"/>
                <a:gd name="T2" fmla="*/ 256 w 795"/>
                <a:gd name="T3" fmla="*/ 144 h 564"/>
                <a:gd name="T4" fmla="*/ 154 w 795"/>
                <a:gd name="T5" fmla="*/ 332 h 564"/>
                <a:gd name="T6" fmla="*/ 74 w 795"/>
                <a:gd name="T7" fmla="*/ 380 h 564"/>
                <a:gd name="T8" fmla="*/ 4 w 795"/>
                <a:gd name="T9" fmla="*/ 293 h 564"/>
                <a:gd name="T10" fmla="*/ 0 w 795"/>
                <a:gd name="T11" fmla="*/ 323 h 564"/>
                <a:gd name="T12" fmla="*/ 19 w 795"/>
                <a:gd name="T13" fmla="*/ 405 h 564"/>
                <a:gd name="T14" fmla="*/ 87 w 795"/>
                <a:gd name="T15" fmla="*/ 532 h 564"/>
                <a:gd name="T16" fmla="*/ 148 w 795"/>
                <a:gd name="T17" fmla="*/ 532 h 564"/>
                <a:gd name="T18" fmla="*/ 237 w 795"/>
                <a:gd name="T19" fmla="*/ 517 h 564"/>
                <a:gd name="T20" fmla="*/ 350 w 795"/>
                <a:gd name="T21" fmla="*/ 532 h 564"/>
                <a:gd name="T22" fmla="*/ 680 w 795"/>
                <a:gd name="T23" fmla="*/ 564 h 564"/>
                <a:gd name="T24" fmla="*/ 795 w 795"/>
                <a:gd name="T25" fmla="*/ 564 h 564"/>
                <a:gd name="T26" fmla="*/ 732 w 795"/>
                <a:gd name="T27" fmla="*/ 445 h 564"/>
                <a:gd name="T28" fmla="*/ 610 w 795"/>
                <a:gd name="T29" fmla="*/ 342 h 564"/>
                <a:gd name="T30" fmla="*/ 781 w 795"/>
                <a:gd name="T31" fmla="*/ 0 h 564"/>
                <a:gd name="T32" fmla="*/ 593 w 795"/>
                <a:gd name="T33" fmla="*/ 171 h 564"/>
                <a:gd name="T34" fmla="*/ 464 w 795"/>
                <a:gd name="T35" fmla="*/ 332 h 564"/>
                <a:gd name="T36" fmla="*/ 180 w 795"/>
                <a:gd name="T37" fmla="*/ 479 h 564"/>
                <a:gd name="T38" fmla="*/ 120 w 795"/>
                <a:gd name="T39" fmla="*/ 485 h 564"/>
                <a:gd name="T40" fmla="*/ 344 w 795"/>
                <a:gd name="T41" fmla="*/ 89 h 564"/>
                <a:gd name="T42" fmla="*/ 344 w 795"/>
                <a:gd name="T43" fmla="*/ 89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5" h="564">
                  <a:moveTo>
                    <a:pt x="344" y="89"/>
                  </a:moveTo>
                  <a:lnTo>
                    <a:pt x="256" y="144"/>
                  </a:lnTo>
                  <a:lnTo>
                    <a:pt x="154" y="332"/>
                  </a:lnTo>
                  <a:lnTo>
                    <a:pt x="74" y="380"/>
                  </a:lnTo>
                  <a:lnTo>
                    <a:pt x="4" y="293"/>
                  </a:lnTo>
                  <a:lnTo>
                    <a:pt x="0" y="323"/>
                  </a:lnTo>
                  <a:lnTo>
                    <a:pt x="19" y="405"/>
                  </a:lnTo>
                  <a:lnTo>
                    <a:pt x="87" y="532"/>
                  </a:lnTo>
                  <a:lnTo>
                    <a:pt x="148" y="532"/>
                  </a:lnTo>
                  <a:lnTo>
                    <a:pt x="237" y="517"/>
                  </a:lnTo>
                  <a:lnTo>
                    <a:pt x="350" y="532"/>
                  </a:lnTo>
                  <a:lnTo>
                    <a:pt x="680" y="564"/>
                  </a:lnTo>
                  <a:lnTo>
                    <a:pt x="795" y="564"/>
                  </a:lnTo>
                  <a:lnTo>
                    <a:pt x="732" y="445"/>
                  </a:lnTo>
                  <a:lnTo>
                    <a:pt x="610" y="342"/>
                  </a:lnTo>
                  <a:lnTo>
                    <a:pt x="781" y="0"/>
                  </a:lnTo>
                  <a:lnTo>
                    <a:pt x="593" y="171"/>
                  </a:lnTo>
                  <a:lnTo>
                    <a:pt x="464" y="332"/>
                  </a:lnTo>
                  <a:lnTo>
                    <a:pt x="180" y="479"/>
                  </a:lnTo>
                  <a:lnTo>
                    <a:pt x="120" y="485"/>
                  </a:lnTo>
                  <a:lnTo>
                    <a:pt x="344" y="89"/>
                  </a:lnTo>
                  <a:lnTo>
                    <a:pt x="344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5" name="Freeform 25"/>
            <p:cNvSpPr>
              <a:spLocks/>
            </p:cNvSpPr>
            <p:nvPr/>
          </p:nvSpPr>
          <p:spPr bwMode="auto">
            <a:xfrm>
              <a:off x="953" y="3002"/>
              <a:ext cx="842" cy="416"/>
            </a:xfrm>
            <a:custGeom>
              <a:avLst/>
              <a:gdLst>
                <a:gd name="T0" fmla="*/ 0 w 1685"/>
                <a:gd name="T1" fmla="*/ 802 h 833"/>
                <a:gd name="T2" fmla="*/ 112 w 1685"/>
                <a:gd name="T3" fmla="*/ 703 h 833"/>
                <a:gd name="T4" fmla="*/ 270 w 1685"/>
                <a:gd name="T5" fmla="*/ 477 h 833"/>
                <a:gd name="T6" fmla="*/ 382 w 1685"/>
                <a:gd name="T7" fmla="*/ 291 h 833"/>
                <a:gd name="T8" fmla="*/ 519 w 1685"/>
                <a:gd name="T9" fmla="*/ 209 h 833"/>
                <a:gd name="T10" fmla="*/ 1272 w 1685"/>
                <a:gd name="T11" fmla="*/ 10 h 833"/>
                <a:gd name="T12" fmla="*/ 1173 w 1685"/>
                <a:gd name="T13" fmla="*/ 46 h 833"/>
                <a:gd name="T14" fmla="*/ 1554 w 1685"/>
                <a:gd name="T15" fmla="*/ 152 h 833"/>
                <a:gd name="T16" fmla="*/ 1573 w 1685"/>
                <a:gd name="T17" fmla="*/ 129 h 833"/>
                <a:gd name="T18" fmla="*/ 1578 w 1685"/>
                <a:gd name="T19" fmla="*/ 97 h 833"/>
                <a:gd name="T20" fmla="*/ 1333 w 1685"/>
                <a:gd name="T21" fmla="*/ 0 h 833"/>
                <a:gd name="T22" fmla="*/ 1590 w 1685"/>
                <a:gd name="T23" fmla="*/ 82 h 833"/>
                <a:gd name="T24" fmla="*/ 1685 w 1685"/>
                <a:gd name="T25" fmla="*/ 234 h 833"/>
                <a:gd name="T26" fmla="*/ 1616 w 1685"/>
                <a:gd name="T27" fmla="*/ 152 h 833"/>
                <a:gd name="T28" fmla="*/ 1616 w 1685"/>
                <a:gd name="T29" fmla="*/ 226 h 833"/>
                <a:gd name="T30" fmla="*/ 1643 w 1685"/>
                <a:gd name="T31" fmla="*/ 266 h 833"/>
                <a:gd name="T32" fmla="*/ 1643 w 1685"/>
                <a:gd name="T33" fmla="*/ 291 h 833"/>
                <a:gd name="T34" fmla="*/ 1603 w 1685"/>
                <a:gd name="T35" fmla="*/ 234 h 833"/>
                <a:gd name="T36" fmla="*/ 1310 w 1685"/>
                <a:gd name="T37" fmla="*/ 152 h 833"/>
                <a:gd name="T38" fmla="*/ 1285 w 1685"/>
                <a:gd name="T39" fmla="*/ 194 h 833"/>
                <a:gd name="T40" fmla="*/ 1327 w 1685"/>
                <a:gd name="T41" fmla="*/ 251 h 833"/>
                <a:gd name="T42" fmla="*/ 1451 w 1685"/>
                <a:gd name="T43" fmla="*/ 260 h 833"/>
                <a:gd name="T44" fmla="*/ 1611 w 1685"/>
                <a:gd name="T45" fmla="*/ 340 h 833"/>
                <a:gd name="T46" fmla="*/ 1527 w 1685"/>
                <a:gd name="T47" fmla="*/ 405 h 833"/>
                <a:gd name="T48" fmla="*/ 1415 w 1685"/>
                <a:gd name="T49" fmla="*/ 405 h 833"/>
                <a:gd name="T50" fmla="*/ 1322 w 1685"/>
                <a:gd name="T51" fmla="*/ 331 h 833"/>
                <a:gd name="T52" fmla="*/ 1272 w 1685"/>
                <a:gd name="T53" fmla="*/ 331 h 833"/>
                <a:gd name="T54" fmla="*/ 787 w 1685"/>
                <a:gd name="T55" fmla="*/ 331 h 833"/>
                <a:gd name="T56" fmla="*/ 759 w 1685"/>
                <a:gd name="T57" fmla="*/ 285 h 833"/>
                <a:gd name="T58" fmla="*/ 709 w 1685"/>
                <a:gd name="T59" fmla="*/ 276 h 833"/>
                <a:gd name="T60" fmla="*/ 658 w 1685"/>
                <a:gd name="T61" fmla="*/ 285 h 833"/>
                <a:gd name="T62" fmla="*/ 620 w 1685"/>
                <a:gd name="T63" fmla="*/ 323 h 833"/>
                <a:gd name="T64" fmla="*/ 612 w 1685"/>
                <a:gd name="T65" fmla="*/ 371 h 833"/>
                <a:gd name="T66" fmla="*/ 631 w 1685"/>
                <a:gd name="T67" fmla="*/ 428 h 833"/>
                <a:gd name="T68" fmla="*/ 677 w 1685"/>
                <a:gd name="T69" fmla="*/ 462 h 833"/>
                <a:gd name="T70" fmla="*/ 327 w 1685"/>
                <a:gd name="T71" fmla="*/ 755 h 833"/>
                <a:gd name="T72" fmla="*/ 67 w 1685"/>
                <a:gd name="T73" fmla="*/ 833 h 833"/>
                <a:gd name="T74" fmla="*/ 0 w 1685"/>
                <a:gd name="T75" fmla="*/ 802 h 833"/>
                <a:gd name="T76" fmla="*/ 0 w 1685"/>
                <a:gd name="T77" fmla="*/ 802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85" h="833">
                  <a:moveTo>
                    <a:pt x="0" y="802"/>
                  </a:moveTo>
                  <a:lnTo>
                    <a:pt x="112" y="703"/>
                  </a:lnTo>
                  <a:lnTo>
                    <a:pt x="270" y="477"/>
                  </a:lnTo>
                  <a:lnTo>
                    <a:pt x="382" y="291"/>
                  </a:lnTo>
                  <a:lnTo>
                    <a:pt x="519" y="209"/>
                  </a:lnTo>
                  <a:lnTo>
                    <a:pt x="1272" y="10"/>
                  </a:lnTo>
                  <a:lnTo>
                    <a:pt x="1173" y="46"/>
                  </a:lnTo>
                  <a:lnTo>
                    <a:pt x="1554" y="152"/>
                  </a:lnTo>
                  <a:lnTo>
                    <a:pt x="1573" y="129"/>
                  </a:lnTo>
                  <a:lnTo>
                    <a:pt x="1578" y="97"/>
                  </a:lnTo>
                  <a:lnTo>
                    <a:pt x="1333" y="0"/>
                  </a:lnTo>
                  <a:lnTo>
                    <a:pt x="1590" y="82"/>
                  </a:lnTo>
                  <a:lnTo>
                    <a:pt x="1685" y="234"/>
                  </a:lnTo>
                  <a:lnTo>
                    <a:pt x="1616" y="152"/>
                  </a:lnTo>
                  <a:lnTo>
                    <a:pt x="1616" y="226"/>
                  </a:lnTo>
                  <a:lnTo>
                    <a:pt x="1643" y="266"/>
                  </a:lnTo>
                  <a:lnTo>
                    <a:pt x="1643" y="291"/>
                  </a:lnTo>
                  <a:lnTo>
                    <a:pt x="1603" y="234"/>
                  </a:lnTo>
                  <a:lnTo>
                    <a:pt x="1310" y="152"/>
                  </a:lnTo>
                  <a:lnTo>
                    <a:pt x="1285" y="194"/>
                  </a:lnTo>
                  <a:lnTo>
                    <a:pt x="1327" y="251"/>
                  </a:lnTo>
                  <a:lnTo>
                    <a:pt x="1451" y="260"/>
                  </a:lnTo>
                  <a:lnTo>
                    <a:pt x="1611" y="340"/>
                  </a:lnTo>
                  <a:lnTo>
                    <a:pt x="1527" y="405"/>
                  </a:lnTo>
                  <a:lnTo>
                    <a:pt x="1415" y="405"/>
                  </a:lnTo>
                  <a:lnTo>
                    <a:pt x="1322" y="331"/>
                  </a:lnTo>
                  <a:lnTo>
                    <a:pt x="1272" y="331"/>
                  </a:lnTo>
                  <a:lnTo>
                    <a:pt x="787" y="331"/>
                  </a:lnTo>
                  <a:lnTo>
                    <a:pt x="759" y="285"/>
                  </a:lnTo>
                  <a:lnTo>
                    <a:pt x="709" y="276"/>
                  </a:lnTo>
                  <a:lnTo>
                    <a:pt x="658" y="285"/>
                  </a:lnTo>
                  <a:lnTo>
                    <a:pt x="620" y="323"/>
                  </a:lnTo>
                  <a:lnTo>
                    <a:pt x="612" y="371"/>
                  </a:lnTo>
                  <a:lnTo>
                    <a:pt x="631" y="428"/>
                  </a:lnTo>
                  <a:lnTo>
                    <a:pt x="677" y="462"/>
                  </a:lnTo>
                  <a:lnTo>
                    <a:pt x="327" y="755"/>
                  </a:lnTo>
                  <a:lnTo>
                    <a:pt x="67" y="833"/>
                  </a:lnTo>
                  <a:lnTo>
                    <a:pt x="0" y="802"/>
                  </a:lnTo>
                  <a:lnTo>
                    <a:pt x="0" y="8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6" name="Freeform 26"/>
            <p:cNvSpPr>
              <a:spLocks/>
            </p:cNvSpPr>
            <p:nvPr/>
          </p:nvSpPr>
          <p:spPr bwMode="auto">
            <a:xfrm>
              <a:off x="1931" y="2793"/>
              <a:ext cx="36" cy="38"/>
            </a:xfrm>
            <a:custGeom>
              <a:avLst/>
              <a:gdLst>
                <a:gd name="T0" fmla="*/ 9 w 70"/>
                <a:gd name="T1" fmla="*/ 28 h 76"/>
                <a:gd name="T2" fmla="*/ 51 w 70"/>
                <a:gd name="T3" fmla="*/ 38 h 76"/>
                <a:gd name="T4" fmla="*/ 36 w 70"/>
                <a:gd name="T5" fmla="*/ 76 h 76"/>
                <a:gd name="T6" fmla="*/ 70 w 70"/>
                <a:gd name="T7" fmla="*/ 38 h 76"/>
                <a:gd name="T8" fmla="*/ 64 w 70"/>
                <a:gd name="T9" fmla="*/ 13 h 76"/>
                <a:gd name="T10" fmla="*/ 0 w 70"/>
                <a:gd name="T11" fmla="*/ 0 h 76"/>
                <a:gd name="T12" fmla="*/ 0 w 70"/>
                <a:gd name="T13" fmla="*/ 17 h 76"/>
                <a:gd name="T14" fmla="*/ 9 w 70"/>
                <a:gd name="T15" fmla="*/ 28 h 76"/>
                <a:gd name="T16" fmla="*/ 9 w 70"/>
                <a:gd name="T17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6">
                  <a:moveTo>
                    <a:pt x="9" y="28"/>
                  </a:moveTo>
                  <a:lnTo>
                    <a:pt x="51" y="38"/>
                  </a:lnTo>
                  <a:lnTo>
                    <a:pt x="36" y="76"/>
                  </a:lnTo>
                  <a:lnTo>
                    <a:pt x="70" y="38"/>
                  </a:lnTo>
                  <a:lnTo>
                    <a:pt x="64" y="1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9" y="28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7" name="Freeform 27"/>
            <p:cNvSpPr>
              <a:spLocks/>
            </p:cNvSpPr>
            <p:nvPr/>
          </p:nvSpPr>
          <p:spPr bwMode="auto">
            <a:xfrm>
              <a:off x="1949" y="2830"/>
              <a:ext cx="36" cy="37"/>
            </a:xfrm>
            <a:custGeom>
              <a:avLst/>
              <a:gdLst>
                <a:gd name="T0" fmla="*/ 9 w 70"/>
                <a:gd name="T1" fmla="*/ 28 h 74"/>
                <a:gd name="T2" fmla="*/ 53 w 70"/>
                <a:gd name="T3" fmla="*/ 38 h 74"/>
                <a:gd name="T4" fmla="*/ 34 w 70"/>
                <a:gd name="T5" fmla="*/ 74 h 74"/>
                <a:gd name="T6" fmla="*/ 70 w 70"/>
                <a:gd name="T7" fmla="*/ 38 h 74"/>
                <a:gd name="T8" fmla="*/ 65 w 70"/>
                <a:gd name="T9" fmla="*/ 13 h 74"/>
                <a:gd name="T10" fmla="*/ 0 w 70"/>
                <a:gd name="T11" fmla="*/ 0 h 74"/>
                <a:gd name="T12" fmla="*/ 0 w 70"/>
                <a:gd name="T13" fmla="*/ 19 h 74"/>
                <a:gd name="T14" fmla="*/ 9 w 70"/>
                <a:gd name="T15" fmla="*/ 28 h 74"/>
                <a:gd name="T16" fmla="*/ 9 w 70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4">
                  <a:moveTo>
                    <a:pt x="9" y="28"/>
                  </a:moveTo>
                  <a:lnTo>
                    <a:pt x="53" y="38"/>
                  </a:lnTo>
                  <a:lnTo>
                    <a:pt x="34" y="74"/>
                  </a:lnTo>
                  <a:lnTo>
                    <a:pt x="70" y="38"/>
                  </a:lnTo>
                  <a:lnTo>
                    <a:pt x="65" y="13"/>
                  </a:lnTo>
                  <a:lnTo>
                    <a:pt x="0" y="0"/>
                  </a:lnTo>
                  <a:lnTo>
                    <a:pt x="0" y="19"/>
                  </a:lnTo>
                  <a:lnTo>
                    <a:pt x="9" y="28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8" name="Freeform 28"/>
            <p:cNvSpPr>
              <a:spLocks/>
            </p:cNvSpPr>
            <p:nvPr/>
          </p:nvSpPr>
          <p:spPr bwMode="auto">
            <a:xfrm>
              <a:off x="1967" y="2867"/>
              <a:ext cx="36" cy="38"/>
            </a:xfrm>
            <a:custGeom>
              <a:avLst/>
              <a:gdLst>
                <a:gd name="T0" fmla="*/ 11 w 72"/>
                <a:gd name="T1" fmla="*/ 30 h 76"/>
                <a:gd name="T2" fmla="*/ 53 w 72"/>
                <a:gd name="T3" fmla="*/ 40 h 76"/>
                <a:gd name="T4" fmla="*/ 38 w 72"/>
                <a:gd name="T5" fmla="*/ 76 h 76"/>
                <a:gd name="T6" fmla="*/ 72 w 72"/>
                <a:gd name="T7" fmla="*/ 38 h 76"/>
                <a:gd name="T8" fmla="*/ 67 w 72"/>
                <a:gd name="T9" fmla="*/ 13 h 76"/>
                <a:gd name="T10" fmla="*/ 0 w 72"/>
                <a:gd name="T11" fmla="*/ 0 h 76"/>
                <a:gd name="T12" fmla="*/ 4 w 72"/>
                <a:gd name="T13" fmla="*/ 19 h 76"/>
                <a:gd name="T14" fmla="*/ 11 w 72"/>
                <a:gd name="T15" fmla="*/ 30 h 76"/>
                <a:gd name="T16" fmla="*/ 11 w 72"/>
                <a:gd name="T17" fmla="*/ 3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11" y="30"/>
                  </a:moveTo>
                  <a:lnTo>
                    <a:pt x="53" y="40"/>
                  </a:lnTo>
                  <a:lnTo>
                    <a:pt x="38" y="76"/>
                  </a:lnTo>
                  <a:lnTo>
                    <a:pt x="72" y="38"/>
                  </a:lnTo>
                  <a:lnTo>
                    <a:pt x="67" y="13"/>
                  </a:lnTo>
                  <a:lnTo>
                    <a:pt x="0" y="0"/>
                  </a:lnTo>
                  <a:lnTo>
                    <a:pt x="4" y="19"/>
                  </a:lnTo>
                  <a:lnTo>
                    <a:pt x="11" y="30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9" name="Freeform 29"/>
            <p:cNvSpPr>
              <a:spLocks/>
            </p:cNvSpPr>
            <p:nvPr/>
          </p:nvSpPr>
          <p:spPr bwMode="auto">
            <a:xfrm>
              <a:off x="1987" y="2905"/>
              <a:ext cx="36" cy="37"/>
            </a:xfrm>
            <a:custGeom>
              <a:avLst/>
              <a:gdLst>
                <a:gd name="T0" fmla="*/ 11 w 72"/>
                <a:gd name="T1" fmla="*/ 27 h 74"/>
                <a:gd name="T2" fmla="*/ 51 w 72"/>
                <a:gd name="T3" fmla="*/ 36 h 74"/>
                <a:gd name="T4" fmla="*/ 36 w 72"/>
                <a:gd name="T5" fmla="*/ 74 h 74"/>
                <a:gd name="T6" fmla="*/ 72 w 72"/>
                <a:gd name="T7" fmla="*/ 36 h 74"/>
                <a:gd name="T8" fmla="*/ 68 w 72"/>
                <a:gd name="T9" fmla="*/ 13 h 74"/>
                <a:gd name="T10" fmla="*/ 0 w 72"/>
                <a:gd name="T11" fmla="*/ 0 h 74"/>
                <a:gd name="T12" fmla="*/ 0 w 72"/>
                <a:gd name="T13" fmla="*/ 17 h 74"/>
                <a:gd name="T14" fmla="*/ 11 w 72"/>
                <a:gd name="T15" fmla="*/ 27 h 74"/>
                <a:gd name="T16" fmla="*/ 11 w 72"/>
                <a:gd name="T17" fmla="*/ 2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11" y="27"/>
                  </a:moveTo>
                  <a:lnTo>
                    <a:pt x="51" y="36"/>
                  </a:lnTo>
                  <a:lnTo>
                    <a:pt x="36" y="74"/>
                  </a:lnTo>
                  <a:lnTo>
                    <a:pt x="72" y="36"/>
                  </a:lnTo>
                  <a:lnTo>
                    <a:pt x="68" y="1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1" y="2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0" name="Freeform 30"/>
            <p:cNvSpPr>
              <a:spLocks/>
            </p:cNvSpPr>
            <p:nvPr/>
          </p:nvSpPr>
          <p:spPr bwMode="auto">
            <a:xfrm>
              <a:off x="2005" y="2942"/>
              <a:ext cx="36" cy="37"/>
            </a:xfrm>
            <a:custGeom>
              <a:avLst/>
              <a:gdLst>
                <a:gd name="T0" fmla="*/ 12 w 72"/>
                <a:gd name="T1" fmla="*/ 29 h 74"/>
                <a:gd name="T2" fmla="*/ 55 w 72"/>
                <a:gd name="T3" fmla="*/ 40 h 74"/>
                <a:gd name="T4" fmla="*/ 38 w 72"/>
                <a:gd name="T5" fmla="*/ 74 h 74"/>
                <a:gd name="T6" fmla="*/ 72 w 72"/>
                <a:gd name="T7" fmla="*/ 38 h 74"/>
                <a:gd name="T8" fmla="*/ 67 w 72"/>
                <a:gd name="T9" fmla="*/ 14 h 74"/>
                <a:gd name="T10" fmla="*/ 0 w 72"/>
                <a:gd name="T11" fmla="*/ 0 h 74"/>
                <a:gd name="T12" fmla="*/ 0 w 72"/>
                <a:gd name="T13" fmla="*/ 17 h 74"/>
                <a:gd name="T14" fmla="*/ 12 w 72"/>
                <a:gd name="T15" fmla="*/ 29 h 74"/>
                <a:gd name="T16" fmla="*/ 12 w 72"/>
                <a:gd name="T17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12" y="29"/>
                  </a:moveTo>
                  <a:lnTo>
                    <a:pt x="55" y="40"/>
                  </a:lnTo>
                  <a:lnTo>
                    <a:pt x="38" y="74"/>
                  </a:lnTo>
                  <a:lnTo>
                    <a:pt x="72" y="38"/>
                  </a:lnTo>
                  <a:lnTo>
                    <a:pt x="67" y="14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1" name="Freeform 31"/>
            <p:cNvSpPr>
              <a:spLocks/>
            </p:cNvSpPr>
            <p:nvPr/>
          </p:nvSpPr>
          <p:spPr bwMode="auto">
            <a:xfrm>
              <a:off x="2024" y="2979"/>
              <a:ext cx="37" cy="38"/>
            </a:xfrm>
            <a:custGeom>
              <a:avLst/>
              <a:gdLst>
                <a:gd name="T0" fmla="*/ 13 w 74"/>
                <a:gd name="T1" fmla="*/ 31 h 76"/>
                <a:gd name="T2" fmla="*/ 55 w 74"/>
                <a:gd name="T3" fmla="*/ 40 h 76"/>
                <a:gd name="T4" fmla="*/ 36 w 74"/>
                <a:gd name="T5" fmla="*/ 76 h 76"/>
                <a:gd name="T6" fmla="*/ 74 w 74"/>
                <a:gd name="T7" fmla="*/ 38 h 76"/>
                <a:gd name="T8" fmla="*/ 65 w 74"/>
                <a:gd name="T9" fmla="*/ 16 h 76"/>
                <a:gd name="T10" fmla="*/ 0 w 74"/>
                <a:gd name="T11" fmla="*/ 0 h 76"/>
                <a:gd name="T12" fmla="*/ 0 w 74"/>
                <a:gd name="T13" fmla="*/ 17 h 76"/>
                <a:gd name="T14" fmla="*/ 13 w 74"/>
                <a:gd name="T15" fmla="*/ 31 h 76"/>
                <a:gd name="T16" fmla="*/ 13 w 74"/>
                <a:gd name="T17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6">
                  <a:moveTo>
                    <a:pt x="13" y="31"/>
                  </a:moveTo>
                  <a:lnTo>
                    <a:pt x="55" y="40"/>
                  </a:lnTo>
                  <a:lnTo>
                    <a:pt x="36" y="76"/>
                  </a:lnTo>
                  <a:lnTo>
                    <a:pt x="74" y="38"/>
                  </a:lnTo>
                  <a:lnTo>
                    <a:pt x="65" y="16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3" y="31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2" name="Freeform 32"/>
            <p:cNvSpPr>
              <a:spLocks/>
            </p:cNvSpPr>
            <p:nvPr/>
          </p:nvSpPr>
          <p:spPr bwMode="auto">
            <a:xfrm>
              <a:off x="2042" y="3017"/>
              <a:ext cx="37" cy="37"/>
            </a:xfrm>
            <a:custGeom>
              <a:avLst/>
              <a:gdLst>
                <a:gd name="T0" fmla="*/ 14 w 74"/>
                <a:gd name="T1" fmla="*/ 31 h 75"/>
                <a:gd name="T2" fmla="*/ 55 w 74"/>
                <a:gd name="T3" fmla="*/ 38 h 75"/>
                <a:gd name="T4" fmla="*/ 40 w 74"/>
                <a:gd name="T5" fmla="*/ 75 h 75"/>
                <a:gd name="T6" fmla="*/ 74 w 74"/>
                <a:gd name="T7" fmla="*/ 37 h 75"/>
                <a:gd name="T8" fmla="*/ 67 w 74"/>
                <a:gd name="T9" fmla="*/ 14 h 75"/>
                <a:gd name="T10" fmla="*/ 0 w 74"/>
                <a:gd name="T11" fmla="*/ 0 h 75"/>
                <a:gd name="T12" fmla="*/ 4 w 74"/>
                <a:gd name="T13" fmla="*/ 16 h 75"/>
                <a:gd name="T14" fmla="*/ 14 w 74"/>
                <a:gd name="T15" fmla="*/ 31 h 75"/>
                <a:gd name="T16" fmla="*/ 14 w 74"/>
                <a:gd name="T17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5">
                  <a:moveTo>
                    <a:pt x="14" y="31"/>
                  </a:moveTo>
                  <a:lnTo>
                    <a:pt x="55" y="38"/>
                  </a:lnTo>
                  <a:lnTo>
                    <a:pt x="40" y="75"/>
                  </a:lnTo>
                  <a:lnTo>
                    <a:pt x="74" y="37"/>
                  </a:lnTo>
                  <a:lnTo>
                    <a:pt x="67" y="14"/>
                  </a:lnTo>
                  <a:lnTo>
                    <a:pt x="0" y="0"/>
                  </a:lnTo>
                  <a:lnTo>
                    <a:pt x="4" y="16"/>
                  </a:lnTo>
                  <a:lnTo>
                    <a:pt x="14" y="31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3" name="Freeform 33"/>
            <p:cNvSpPr>
              <a:spLocks/>
            </p:cNvSpPr>
            <p:nvPr/>
          </p:nvSpPr>
          <p:spPr bwMode="auto">
            <a:xfrm>
              <a:off x="2062" y="3054"/>
              <a:ext cx="36" cy="38"/>
            </a:xfrm>
            <a:custGeom>
              <a:avLst/>
              <a:gdLst>
                <a:gd name="T0" fmla="*/ 10 w 72"/>
                <a:gd name="T1" fmla="*/ 28 h 76"/>
                <a:gd name="T2" fmla="*/ 52 w 72"/>
                <a:gd name="T3" fmla="*/ 38 h 76"/>
                <a:gd name="T4" fmla="*/ 36 w 72"/>
                <a:gd name="T5" fmla="*/ 76 h 76"/>
                <a:gd name="T6" fmla="*/ 72 w 72"/>
                <a:gd name="T7" fmla="*/ 38 h 76"/>
                <a:gd name="T8" fmla="*/ 65 w 72"/>
                <a:gd name="T9" fmla="*/ 15 h 76"/>
                <a:gd name="T10" fmla="*/ 0 w 72"/>
                <a:gd name="T11" fmla="*/ 0 h 76"/>
                <a:gd name="T12" fmla="*/ 0 w 72"/>
                <a:gd name="T13" fmla="*/ 17 h 76"/>
                <a:gd name="T14" fmla="*/ 10 w 72"/>
                <a:gd name="T15" fmla="*/ 28 h 76"/>
                <a:gd name="T16" fmla="*/ 10 w 72"/>
                <a:gd name="T17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10" y="28"/>
                  </a:moveTo>
                  <a:lnTo>
                    <a:pt x="52" y="38"/>
                  </a:lnTo>
                  <a:lnTo>
                    <a:pt x="36" y="76"/>
                  </a:lnTo>
                  <a:lnTo>
                    <a:pt x="72" y="38"/>
                  </a:lnTo>
                  <a:lnTo>
                    <a:pt x="65" y="15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4" name="Freeform 34"/>
            <p:cNvSpPr>
              <a:spLocks/>
            </p:cNvSpPr>
            <p:nvPr/>
          </p:nvSpPr>
          <p:spPr bwMode="auto">
            <a:xfrm>
              <a:off x="2080" y="3092"/>
              <a:ext cx="36" cy="36"/>
            </a:xfrm>
            <a:custGeom>
              <a:avLst/>
              <a:gdLst>
                <a:gd name="T0" fmla="*/ 12 w 73"/>
                <a:gd name="T1" fmla="*/ 28 h 72"/>
                <a:gd name="T2" fmla="*/ 56 w 73"/>
                <a:gd name="T3" fmla="*/ 38 h 72"/>
                <a:gd name="T4" fmla="*/ 38 w 73"/>
                <a:gd name="T5" fmla="*/ 72 h 72"/>
                <a:gd name="T6" fmla="*/ 73 w 73"/>
                <a:gd name="T7" fmla="*/ 36 h 72"/>
                <a:gd name="T8" fmla="*/ 69 w 73"/>
                <a:gd name="T9" fmla="*/ 11 h 72"/>
                <a:gd name="T10" fmla="*/ 0 w 73"/>
                <a:gd name="T11" fmla="*/ 0 h 72"/>
                <a:gd name="T12" fmla="*/ 0 w 73"/>
                <a:gd name="T13" fmla="*/ 15 h 72"/>
                <a:gd name="T14" fmla="*/ 12 w 73"/>
                <a:gd name="T15" fmla="*/ 28 h 72"/>
                <a:gd name="T16" fmla="*/ 12 w 73"/>
                <a:gd name="T17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>
                  <a:moveTo>
                    <a:pt x="12" y="28"/>
                  </a:moveTo>
                  <a:lnTo>
                    <a:pt x="56" y="38"/>
                  </a:lnTo>
                  <a:lnTo>
                    <a:pt x="38" y="72"/>
                  </a:lnTo>
                  <a:lnTo>
                    <a:pt x="73" y="36"/>
                  </a:lnTo>
                  <a:lnTo>
                    <a:pt x="69" y="11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2" y="28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5" name="Freeform 35"/>
            <p:cNvSpPr>
              <a:spLocks/>
            </p:cNvSpPr>
            <p:nvPr/>
          </p:nvSpPr>
          <p:spPr bwMode="auto">
            <a:xfrm>
              <a:off x="2099" y="3128"/>
              <a:ext cx="36" cy="38"/>
            </a:xfrm>
            <a:custGeom>
              <a:avLst/>
              <a:gdLst>
                <a:gd name="T0" fmla="*/ 14 w 73"/>
                <a:gd name="T1" fmla="*/ 32 h 76"/>
                <a:gd name="T2" fmla="*/ 52 w 73"/>
                <a:gd name="T3" fmla="*/ 40 h 76"/>
                <a:gd name="T4" fmla="*/ 40 w 73"/>
                <a:gd name="T5" fmla="*/ 76 h 76"/>
                <a:gd name="T6" fmla="*/ 73 w 73"/>
                <a:gd name="T7" fmla="*/ 38 h 76"/>
                <a:gd name="T8" fmla="*/ 65 w 73"/>
                <a:gd name="T9" fmla="*/ 15 h 76"/>
                <a:gd name="T10" fmla="*/ 0 w 73"/>
                <a:gd name="T11" fmla="*/ 0 h 76"/>
                <a:gd name="T12" fmla="*/ 0 w 73"/>
                <a:gd name="T13" fmla="*/ 19 h 76"/>
                <a:gd name="T14" fmla="*/ 14 w 73"/>
                <a:gd name="T15" fmla="*/ 32 h 76"/>
                <a:gd name="T16" fmla="*/ 14 w 73"/>
                <a:gd name="T17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6">
                  <a:moveTo>
                    <a:pt x="14" y="32"/>
                  </a:moveTo>
                  <a:lnTo>
                    <a:pt x="52" y="40"/>
                  </a:lnTo>
                  <a:lnTo>
                    <a:pt x="40" y="76"/>
                  </a:lnTo>
                  <a:lnTo>
                    <a:pt x="73" y="38"/>
                  </a:lnTo>
                  <a:lnTo>
                    <a:pt x="65" y="15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4" y="32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6" name="Freeform 36"/>
            <p:cNvSpPr>
              <a:spLocks/>
            </p:cNvSpPr>
            <p:nvPr/>
          </p:nvSpPr>
          <p:spPr bwMode="auto">
            <a:xfrm>
              <a:off x="2119" y="3166"/>
              <a:ext cx="35" cy="38"/>
            </a:xfrm>
            <a:custGeom>
              <a:avLst/>
              <a:gdLst>
                <a:gd name="T0" fmla="*/ 10 w 71"/>
                <a:gd name="T1" fmla="*/ 28 h 76"/>
                <a:gd name="T2" fmla="*/ 52 w 71"/>
                <a:gd name="T3" fmla="*/ 40 h 76"/>
                <a:gd name="T4" fmla="*/ 35 w 71"/>
                <a:gd name="T5" fmla="*/ 76 h 76"/>
                <a:gd name="T6" fmla="*/ 71 w 71"/>
                <a:gd name="T7" fmla="*/ 38 h 76"/>
                <a:gd name="T8" fmla="*/ 65 w 71"/>
                <a:gd name="T9" fmla="*/ 13 h 76"/>
                <a:gd name="T10" fmla="*/ 0 w 71"/>
                <a:gd name="T11" fmla="*/ 0 h 76"/>
                <a:gd name="T12" fmla="*/ 0 w 71"/>
                <a:gd name="T13" fmla="*/ 17 h 76"/>
                <a:gd name="T14" fmla="*/ 10 w 71"/>
                <a:gd name="T15" fmla="*/ 28 h 76"/>
                <a:gd name="T16" fmla="*/ 10 w 71"/>
                <a:gd name="T17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6">
                  <a:moveTo>
                    <a:pt x="10" y="28"/>
                  </a:moveTo>
                  <a:lnTo>
                    <a:pt x="52" y="40"/>
                  </a:lnTo>
                  <a:lnTo>
                    <a:pt x="35" y="76"/>
                  </a:lnTo>
                  <a:lnTo>
                    <a:pt x="71" y="38"/>
                  </a:lnTo>
                  <a:lnTo>
                    <a:pt x="65" y="1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7" name="Freeform 37"/>
            <p:cNvSpPr>
              <a:spLocks/>
            </p:cNvSpPr>
            <p:nvPr/>
          </p:nvSpPr>
          <p:spPr bwMode="auto">
            <a:xfrm>
              <a:off x="2136" y="3204"/>
              <a:ext cx="36" cy="37"/>
            </a:xfrm>
            <a:custGeom>
              <a:avLst/>
              <a:gdLst>
                <a:gd name="T0" fmla="*/ 13 w 72"/>
                <a:gd name="T1" fmla="*/ 28 h 72"/>
                <a:gd name="T2" fmla="*/ 53 w 72"/>
                <a:gd name="T3" fmla="*/ 38 h 72"/>
                <a:gd name="T4" fmla="*/ 36 w 72"/>
                <a:gd name="T5" fmla="*/ 72 h 72"/>
                <a:gd name="T6" fmla="*/ 72 w 72"/>
                <a:gd name="T7" fmla="*/ 38 h 72"/>
                <a:gd name="T8" fmla="*/ 68 w 72"/>
                <a:gd name="T9" fmla="*/ 11 h 72"/>
                <a:gd name="T10" fmla="*/ 0 w 72"/>
                <a:gd name="T11" fmla="*/ 0 h 72"/>
                <a:gd name="T12" fmla="*/ 3 w 72"/>
                <a:gd name="T13" fmla="*/ 19 h 72"/>
                <a:gd name="T14" fmla="*/ 13 w 72"/>
                <a:gd name="T15" fmla="*/ 28 h 72"/>
                <a:gd name="T16" fmla="*/ 13 w 72"/>
                <a:gd name="T17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>
                  <a:moveTo>
                    <a:pt x="13" y="28"/>
                  </a:moveTo>
                  <a:lnTo>
                    <a:pt x="53" y="38"/>
                  </a:lnTo>
                  <a:lnTo>
                    <a:pt x="36" y="72"/>
                  </a:lnTo>
                  <a:lnTo>
                    <a:pt x="72" y="38"/>
                  </a:lnTo>
                  <a:lnTo>
                    <a:pt x="68" y="11"/>
                  </a:lnTo>
                  <a:lnTo>
                    <a:pt x="0" y="0"/>
                  </a:lnTo>
                  <a:lnTo>
                    <a:pt x="3" y="19"/>
                  </a:lnTo>
                  <a:lnTo>
                    <a:pt x="13" y="28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8" name="Freeform 38"/>
            <p:cNvSpPr>
              <a:spLocks/>
            </p:cNvSpPr>
            <p:nvPr/>
          </p:nvSpPr>
          <p:spPr bwMode="auto">
            <a:xfrm>
              <a:off x="2154" y="3241"/>
              <a:ext cx="37" cy="38"/>
            </a:xfrm>
            <a:custGeom>
              <a:avLst/>
              <a:gdLst>
                <a:gd name="T0" fmla="*/ 13 w 74"/>
                <a:gd name="T1" fmla="*/ 31 h 76"/>
                <a:gd name="T2" fmla="*/ 55 w 74"/>
                <a:gd name="T3" fmla="*/ 40 h 76"/>
                <a:gd name="T4" fmla="*/ 40 w 74"/>
                <a:gd name="T5" fmla="*/ 76 h 76"/>
                <a:gd name="T6" fmla="*/ 74 w 74"/>
                <a:gd name="T7" fmla="*/ 38 h 76"/>
                <a:gd name="T8" fmla="*/ 68 w 74"/>
                <a:gd name="T9" fmla="*/ 15 h 76"/>
                <a:gd name="T10" fmla="*/ 0 w 74"/>
                <a:gd name="T11" fmla="*/ 0 h 76"/>
                <a:gd name="T12" fmla="*/ 0 w 74"/>
                <a:gd name="T13" fmla="*/ 19 h 76"/>
                <a:gd name="T14" fmla="*/ 13 w 74"/>
                <a:gd name="T15" fmla="*/ 31 h 76"/>
                <a:gd name="T16" fmla="*/ 13 w 74"/>
                <a:gd name="T17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6">
                  <a:moveTo>
                    <a:pt x="13" y="31"/>
                  </a:moveTo>
                  <a:lnTo>
                    <a:pt x="55" y="40"/>
                  </a:lnTo>
                  <a:lnTo>
                    <a:pt x="40" y="76"/>
                  </a:lnTo>
                  <a:lnTo>
                    <a:pt x="74" y="38"/>
                  </a:lnTo>
                  <a:lnTo>
                    <a:pt x="68" y="15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3" y="31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9" name="Freeform 39"/>
            <p:cNvSpPr>
              <a:spLocks/>
            </p:cNvSpPr>
            <p:nvPr/>
          </p:nvSpPr>
          <p:spPr bwMode="auto">
            <a:xfrm>
              <a:off x="2174" y="3279"/>
              <a:ext cx="36" cy="37"/>
            </a:xfrm>
            <a:custGeom>
              <a:avLst/>
              <a:gdLst>
                <a:gd name="T0" fmla="*/ 11 w 72"/>
                <a:gd name="T1" fmla="*/ 31 h 74"/>
                <a:gd name="T2" fmla="*/ 51 w 72"/>
                <a:gd name="T3" fmla="*/ 38 h 74"/>
                <a:gd name="T4" fmla="*/ 38 w 72"/>
                <a:gd name="T5" fmla="*/ 74 h 74"/>
                <a:gd name="T6" fmla="*/ 72 w 72"/>
                <a:gd name="T7" fmla="*/ 38 h 74"/>
                <a:gd name="T8" fmla="*/ 64 w 72"/>
                <a:gd name="T9" fmla="*/ 13 h 74"/>
                <a:gd name="T10" fmla="*/ 0 w 72"/>
                <a:gd name="T11" fmla="*/ 0 h 74"/>
                <a:gd name="T12" fmla="*/ 3 w 72"/>
                <a:gd name="T13" fmla="*/ 17 h 74"/>
                <a:gd name="T14" fmla="*/ 11 w 72"/>
                <a:gd name="T15" fmla="*/ 31 h 74"/>
                <a:gd name="T16" fmla="*/ 11 w 72"/>
                <a:gd name="T17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11" y="31"/>
                  </a:moveTo>
                  <a:lnTo>
                    <a:pt x="51" y="38"/>
                  </a:lnTo>
                  <a:lnTo>
                    <a:pt x="38" y="74"/>
                  </a:lnTo>
                  <a:lnTo>
                    <a:pt x="72" y="38"/>
                  </a:lnTo>
                  <a:lnTo>
                    <a:pt x="64" y="13"/>
                  </a:lnTo>
                  <a:lnTo>
                    <a:pt x="0" y="0"/>
                  </a:lnTo>
                  <a:lnTo>
                    <a:pt x="3" y="17"/>
                  </a:lnTo>
                  <a:lnTo>
                    <a:pt x="11" y="3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0" name="Freeform 40"/>
            <p:cNvSpPr>
              <a:spLocks/>
            </p:cNvSpPr>
            <p:nvPr/>
          </p:nvSpPr>
          <p:spPr bwMode="auto">
            <a:xfrm>
              <a:off x="2193" y="3316"/>
              <a:ext cx="36" cy="38"/>
            </a:xfrm>
            <a:custGeom>
              <a:avLst/>
              <a:gdLst>
                <a:gd name="T0" fmla="*/ 11 w 72"/>
                <a:gd name="T1" fmla="*/ 29 h 76"/>
                <a:gd name="T2" fmla="*/ 53 w 72"/>
                <a:gd name="T3" fmla="*/ 40 h 76"/>
                <a:gd name="T4" fmla="*/ 38 w 72"/>
                <a:gd name="T5" fmla="*/ 76 h 76"/>
                <a:gd name="T6" fmla="*/ 72 w 72"/>
                <a:gd name="T7" fmla="*/ 38 h 76"/>
                <a:gd name="T8" fmla="*/ 66 w 72"/>
                <a:gd name="T9" fmla="*/ 14 h 76"/>
                <a:gd name="T10" fmla="*/ 0 w 72"/>
                <a:gd name="T11" fmla="*/ 0 h 76"/>
                <a:gd name="T12" fmla="*/ 0 w 72"/>
                <a:gd name="T13" fmla="*/ 21 h 76"/>
                <a:gd name="T14" fmla="*/ 11 w 72"/>
                <a:gd name="T15" fmla="*/ 29 h 76"/>
                <a:gd name="T16" fmla="*/ 11 w 72"/>
                <a:gd name="T17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11" y="29"/>
                  </a:moveTo>
                  <a:lnTo>
                    <a:pt x="53" y="40"/>
                  </a:lnTo>
                  <a:lnTo>
                    <a:pt x="38" y="76"/>
                  </a:lnTo>
                  <a:lnTo>
                    <a:pt x="72" y="38"/>
                  </a:lnTo>
                  <a:lnTo>
                    <a:pt x="66" y="14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9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1" name="Freeform 41"/>
            <p:cNvSpPr>
              <a:spLocks/>
            </p:cNvSpPr>
            <p:nvPr/>
          </p:nvSpPr>
          <p:spPr bwMode="auto">
            <a:xfrm>
              <a:off x="2212" y="3354"/>
              <a:ext cx="36" cy="37"/>
            </a:xfrm>
            <a:custGeom>
              <a:avLst/>
              <a:gdLst>
                <a:gd name="T0" fmla="*/ 11 w 72"/>
                <a:gd name="T1" fmla="*/ 31 h 74"/>
                <a:gd name="T2" fmla="*/ 51 w 72"/>
                <a:gd name="T3" fmla="*/ 40 h 74"/>
                <a:gd name="T4" fmla="*/ 36 w 72"/>
                <a:gd name="T5" fmla="*/ 74 h 74"/>
                <a:gd name="T6" fmla="*/ 72 w 72"/>
                <a:gd name="T7" fmla="*/ 38 h 74"/>
                <a:gd name="T8" fmla="*/ 64 w 72"/>
                <a:gd name="T9" fmla="*/ 14 h 74"/>
                <a:gd name="T10" fmla="*/ 0 w 72"/>
                <a:gd name="T11" fmla="*/ 0 h 74"/>
                <a:gd name="T12" fmla="*/ 0 w 72"/>
                <a:gd name="T13" fmla="*/ 16 h 74"/>
                <a:gd name="T14" fmla="*/ 11 w 72"/>
                <a:gd name="T15" fmla="*/ 31 h 74"/>
                <a:gd name="T16" fmla="*/ 11 w 72"/>
                <a:gd name="T17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11" y="31"/>
                  </a:moveTo>
                  <a:lnTo>
                    <a:pt x="51" y="40"/>
                  </a:lnTo>
                  <a:lnTo>
                    <a:pt x="36" y="74"/>
                  </a:lnTo>
                  <a:lnTo>
                    <a:pt x="72" y="38"/>
                  </a:lnTo>
                  <a:lnTo>
                    <a:pt x="64" y="14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1" y="3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2" name="Freeform 42"/>
            <p:cNvSpPr>
              <a:spLocks/>
            </p:cNvSpPr>
            <p:nvPr/>
          </p:nvSpPr>
          <p:spPr bwMode="auto">
            <a:xfrm>
              <a:off x="2230" y="3391"/>
              <a:ext cx="36" cy="37"/>
            </a:xfrm>
            <a:custGeom>
              <a:avLst/>
              <a:gdLst>
                <a:gd name="T0" fmla="*/ 11 w 72"/>
                <a:gd name="T1" fmla="*/ 29 h 75"/>
                <a:gd name="T2" fmla="*/ 53 w 72"/>
                <a:gd name="T3" fmla="*/ 38 h 75"/>
                <a:gd name="T4" fmla="*/ 36 w 72"/>
                <a:gd name="T5" fmla="*/ 75 h 75"/>
                <a:gd name="T6" fmla="*/ 72 w 72"/>
                <a:gd name="T7" fmla="*/ 38 h 75"/>
                <a:gd name="T8" fmla="*/ 68 w 72"/>
                <a:gd name="T9" fmla="*/ 14 h 75"/>
                <a:gd name="T10" fmla="*/ 0 w 72"/>
                <a:gd name="T11" fmla="*/ 0 h 75"/>
                <a:gd name="T12" fmla="*/ 0 w 72"/>
                <a:gd name="T13" fmla="*/ 19 h 75"/>
                <a:gd name="T14" fmla="*/ 11 w 72"/>
                <a:gd name="T15" fmla="*/ 29 h 75"/>
                <a:gd name="T16" fmla="*/ 11 w 72"/>
                <a:gd name="T17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5">
                  <a:moveTo>
                    <a:pt x="11" y="29"/>
                  </a:moveTo>
                  <a:lnTo>
                    <a:pt x="53" y="38"/>
                  </a:lnTo>
                  <a:lnTo>
                    <a:pt x="36" y="75"/>
                  </a:lnTo>
                  <a:lnTo>
                    <a:pt x="72" y="38"/>
                  </a:lnTo>
                  <a:lnTo>
                    <a:pt x="68" y="14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1" y="29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3" name="Freeform 43"/>
            <p:cNvSpPr>
              <a:spLocks/>
            </p:cNvSpPr>
            <p:nvPr/>
          </p:nvSpPr>
          <p:spPr bwMode="auto">
            <a:xfrm>
              <a:off x="2248" y="3428"/>
              <a:ext cx="38" cy="38"/>
            </a:xfrm>
            <a:custGeom>
              <a:avLst/>
              <a:gdLst>
                <a:gd name="T0" fmla="*/ 11 w 76"/>
                <a:gd name="T1" fmla="*/ 28 h 76"/>
                <a:gd name="T2" fmla="*/ 55 w 76"/>
                <a:gd name="T3" fmla="*/ 39 h 76"/>
                <a:gd name="T4" fmla="*/ 38 w 76"/>
                <a:gd name="T5" fmla="*/ 76 h 76"/>
                <a:gd name="T6" fmla="*/ 76 w 76"/>
                <a:gd name="T7" fmla="*/ 38 h 76"/>
                <a:gd name="T8" fmla="*/ 66 w 76"/>
                <a:gd name="T9" fmla="*/ 15 h 76"/>
                <a:gd name="T10" fmla="*/ 0 w 76"/>
                <a:gd name="T11" fmla="*/ 0 h 76"/>
                <a:gd name="T12" fmla="*/ 2 w 76"/>
                <a:gd name="T13" fmla="*/ 17 h 76"/>
                <a:gd name="T14" fmla="*/ 11 w 76"/>
                <a:gd name="T15" fmla="*/ 28 h 76"/>
                <a:gd name="T16" fmla="*/ 11 w 76"/>
                <a:gd name="T17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6">
                  <a:moveTo>
                    <a:pt x="11" y="28"/>
                  </a:moveTo>
                  <a:lnTo>
                    <a:pt x="55" y="39"/>
                  </a:lnTo>
                  <a:lnTo>
                    <a:pt x="38" y="76"/>
                  </a:lnTo>
                  <a:lnTo>
                    <a:pt x="76" y="38"/>
                  </a:lnTo>
                  <a:lnTo>
                    <a:pt x="66" y="15"/>
                  </a:lnTo>
                  <a:lnTo>
                    <a:pt x="0" y="0"/>
                  </a:lnTo>
                  <a:lnTo>
                    <a:pt x="2" y="17"/>
                  </a:lnTo>
                  <a:lnTo>
                    <a:pt x="11" y="28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4" name="Freeform 44"/>
            <p:cNvSpPr>
              <a:spLocks/>
            </p:cNvSpPr>
            <p:nvPr/>
          </p:nvSpPr>
          <p:spPr bwMode="auto">
            <a:xfrm>
              <a:off x="2268" y="3466"/>
              <a:ext cx="36" cy="37"/>
            </a:xfrm>
            <a:custGeom>
              <a:avLst/>
              <a:gdLst>
                <a:gd name="T0" fmla="*/ 9 w 72"/>
                <a:gd name="T1" fmla="*/ 28 h 74"/>
                <a:gd name="T2" fmla="*/ 53 w 72"/>
                <a:gd name="T3" fmla="*/ 36 h 74"/>
                <a:gd name="T4" fmla="*/ 38 w 72"/>
                <a:gd name="T5" fmla="*/ 74 h 74"/>
                <a:gd name="T6" fmla="*/ 72 w 72"/>
                <a:gd name="T7" fmla="*/ 36 h 74"/>
                <a:gd name="T8" fmla="*/ 66 w 72"/>
                <a:gd name="T9" fmla="*/ 13 h 74"/>
                <a:gd name="T10" fmla="*/ 0 w 72"/>
                <a:gd name="T11" fmla="*/ 0 h 74"/>
                <a:gd name="T12" fmla="*/ 0 w 72"/>
                <a:gd name="T13" fmla="*/ 19 h 74"/>
                <a:gd name="T14" fmla="*/ 9 w 72"/>
                <a:gd name="T15" fmla="*/ 28 h 74"/>
                <a:gd name="T16" fmla="*/ 9 w 72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9" y="28"/>
                  </a:moveTo>
                  <a:lnTo>
                    <a:pt x="53" y="36"/>
                  </a:lnTo>
                  <a:lnTo>
                    <a:pt x="38" y="74"/>
                  </a:lnTo>
                  <a:lnTo>
                    <a:pt x="72" y="36"/>
                  </a:lnTo>
                  <a:lnTo>
                    <a:pt x="66" y="13"/>
                  </a:lnTo>
                  <a:lnTo>
                    <a:pt x="0" y="0"/>
                  </a:lnTo>
                  <a:lnTo>
                    <a:pt x="0" y="19"/>
                  </a:lnTo>
                  <a:lnTo>
                    <a:pt x="9" y="28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5" name="Freeform 45"/>
            <p:cNvSpPr>
              <a:spLocks/>
            </p:cNvSpPr>
            <p:nvPr/>
          </p:nvSpPr>
          <p:spPr bwMode="auto">
            <a:xfrm>
              <a:off x="2287" y="3503"/>
              <a:ext cx="36" cy="37"/>
            </a:xfrm>
            <a:custGeom>
              <a:avLst/>
              <a:gdLst>
                <a:gd name="T0" fmla="*/ 11 w 72"/>
                <a:gd name="T1" fmla="*/ 28 h 74"/>
                <a:gd name="T2" fmla="*/ 53 w 72"/>
                <a:gd name="T3" fmla="*/ 40 h 74"/>
                <a:gd name="T4" fmla="*/ 36 w 72"/>
                <a:gd name="T5" fmla="*/ 74 h 74"/>
                <a:gd name="T6" fmla="*/ 72 w 72"/>
                <a:gd name="T7" fmla="*/ 38 h 74"/>
                <a:gd name="T8" fmla="*/ 65 w 72"/>
                <a:gd name="T9" fmla="*/ 15 h 74"/>
                <a:gd name="T10" fmla="*/ 0 w 72"/>
                <a:gd name="T11" fmla="*/ 0 h 74"/>
                <a:gd name="T12" fmla="*/ 0 w 72"/>
                <a:gd name="T13" fmla="*/ 19 h 74"/>
                <a:gd name="T14" fmla="*/ 11 w 72"/>
                <a:gd name="T15" fmla="*/ 28 h 74"/>
                <a:gd name="T16" fmla="*/ 11 w 72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11" y="28"/>
                  </a:moveTo>
                  <a:lnTo>
                    <a:pt x="53" y="40"/>
                  </a:lnTo>
                  <a:lnTo>
                    <a:pt x="36" y="74"/>
                  </a:lnTo>
                  <a:lnTo>
                    <a:pt x="72" y="38"/>
                  </a:lnTo>
                  <a:lnTo>
                    <a:pt x="65" y="15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1" y="28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6" name="Freeform 46"/>
            <p:cNvSpPr>
              <a:spLocks/>
            </p:cNvSpPr>
            <p:nvPr/>
          </p:nvSpPr>
          <p:spPr bwMode="auto">
            <a:xfrm>
              <a:off x="1993" y="2986"/>
              <a:ext cx="75" cy="161"/>
            </a:xfrm>
            <a:custGeom>
              <a:avLst/>
              <a:gdLst>
                <a:gd name="T0" fmla="*/ 57 w 151"/>
                <a:gd name="T1" fmla="*/ 0 h 323"/>
                <a:gd name="T2" fmla="*/ 29 w 151"/>
                <a:gd name="T3" fmla="*/ 114 h 323"/>
                <a:gd name="T4" fmla="*/ 0 w 151"/>
                <a:gd name="T5" fmla="*/ 167 h 323"/>
                <a:gd name="T6" fmla="*/ 74 w 151"/>
                <a:gd name="T7" fmla="*/ 106 h 323"/>
                <a:gd name="T8" fmla="*/ 122 w 151"/>
                <a:gd name="T9" fmla="*/ 192 h 323"/>
                <a:gd name="T10" fmla="*/ 93 w 151"/>
                <a:gd name="T11" fmla="*/ 323 h 323"/>
                <a:gd name="T12" fmla="*/ 151 w 151"/>
                <a:gd name="T13" fmla="*/ 161 h 323"/>
                <a:gd name="T14" fmla="*/ 103 w 151"/>
                <a:gd name="T15" fmla="*/ 57 h 323"/>
                <a:gd name="T16" fmla="*/ 103 w 151"/>
                <a:gd name="T17" fmla="*/ 7 h 323"/>
                <a:gd name="T18" fmla="*/ 57 w 151"/>
                <a:gd name="T19" fmla="*/ 0 h 323"/>
                <a:gd name="T20" fmla="*/ 57 w 151"/>
                <a:gd name="T2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323">
                  <a:moveTo>
                    <a:pt x="57" y="0"/>
                  </a:moveTo>
                  <a:lnTo>
                    <a:pt x="29" y="114"/>
                  </a:lnTo>
                  <a:lnTo>
                    <a:pt x="0" y="167"/>
                  </a:lnTo>
                  <a:lnTo>
                    <a:pt x="74" y="106"/>
                  </a:lnTo>
                  <a:lnTo>
                    <a:pt x="122" y="192"/>
                  </a:lnTo>
                  <a:lnTo>
                    <a:pt x="93" y="323"/>
                  </a:lnTo>
                  <a:lnTo>
                    <a:pt x="151" y="161"/>
                  </a:lnTo>
                  <a:lnTo>
                    <a:pt x="103" y="57"/>
                  </a:lnTo>
                  <a:lnTo>
                    <a:pt x="103" y="7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7" name="Freeform 47"/>
            <p:cNvSpPr>
              <a:spLocks/>
            </p:cNvSpPr>
            <p:nvPr/>
          </p:nvSpPr>
          <p:spPr bwMode="auto">
            <a:xfrm>
              <a:off x="2089" y="3104"/>
              <a:ext cx="13" cy="188"/>
            </a:xfrm>
            <a:custGeom>
              <a:avLst/>
              <a:gdLst>
                <a:gd name="T0" fmla="*/ 0 w 25"/>
                <a:gd name="T1" fmla="*/ 0 h 377"/>
                <a:gd name="T2" fmla="*/ 0 w 25"/>
                <a:gd name="T3" fmla="*/ 377 h 377"/>
                <a:gd name="T4" fmla="*/ 25 w 25"/>
                <a:gd name="T5" fmla="*/ 253 h 377"/>
                <a:gd name="T6" fmla="*/ 25 w 25"/>
                <a:gd name="T7" fmla="*/ 8 h 377"/>
                <a:gd name="T8" fmla="*/ 0 w 25"/>
                <a:gd name="T9" fmla="*/ 0 h 377"/>
                <a:gd name="T10" fmla="*/ 0 w 25"/>
                <a:gd name="T11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77">
                  <a:moveTo>
                    <a:pt x="0" y="0"/>
                  </a:moveTo>
                  <a:lnTo>
                    <a:pt x="0" y="377"/>
                  </a:lnTo>
                  <a:lnTo>
                    <a:pt x="25" y="253"/>
                  </a:lnTo>
                  <a:lnTo>
                    <a:pt x="25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8" name="Freeform 48"/>
            <p:cNvSpPr>
              <a:spLocks/>
            </p:cNvSpPr>
            <p:nvPr/>
          </p:nvSpPr>
          <p:spPr bwMode="auto">
            <a:xfrm>
              <a:off x="1775" y="2927"/>
              <a:ext cx="330" cy="623"/>
            </a:xfrm>
            <a:custGeom>
              <a:avLst/>
              <a:gdLst>
                <a:gd name="T0" fmla="*/ 589 w 660"/>
                <a:gd name="T1" fmla="*/ 471 h 1247"/>
                <a:gd name="T2" fmla="*/ 479 w 660"/>
                <a:gd name="T3" fmla="*/ 832 h 1247"/>
                <a:gd name="T4" fmla="*/ 473 w 660"/>
                <a:gd name="T5" fmla="*/ 637 h 1247"/>
                <a:gd name="T6" fmla="*/ 508 w 660"/>
                <a:gd name="T7" fmla="*/ 504 h 1247"/>
                <a:gd name="T8" fmla="*/ 413 w 660"/>
                <a:gd name="T9" fmla="*/ 671 h 1247"/>
                <a:gd name="T10" fmla="*/ 348 w 660"/>
                <a:gd name="T11" fmla="*/ 696 h 1247"/>
                <a:gd name="T12" fmla="*/ 123 w 660"/>
                <a:gd name="T13" fmla="*/ 492 h 1247"/>
                <a:gd name="T14" fmla="*/ 74 w 660"/>
                <a:gd name="T15" fmla="*/ 302 h 1247"/>
                <a:gd name="T16" fmla="*/ 45 w 660"/>
                <a:gd name="T17" fmla="*/ 0 h 1247"/>
                <a:gd name="T18" fmla="*/ 38 w 660"/>
                <a:gd name="T19" fmla="*/ 232 h 1247"/>
                <a:gd name="T20" fmla="*/ 84 w 660"/>
                <a:gd name="T21" fmla="*/ 447 h 1247"/>
                <a:gd name="T22" fmla="*/ 45 w 660"/>
                <a:gd name="T23" fmla="*/ 391 h 1247"/>
                <a:gd name="T24" fmla="*/ 45 w 660"/>
                <a:gd name="T25" fmla="*/ 488 h 1247"/>
                <a:gd name="T26" fmla="*/ 0 w 660"/>
                <a:gd name="T27" fmla="*/ 488 h 1247"/>
                <a:gd name="T28" fmla="*/ 45 w 660"/>
                <a:gd name="T29" fmla="*/ 536 h 1247"/>
                <a:gd name="T30" fmla="*/ 63 w 660"/>
                <a:gd name="T31" fmla="*/ 688 h 1247"/>
                <a:gd name="T32" fmla="*/ 11 w 660"/>
                <a:gd name="T33" fmla="*/ 669 h 1247"/>
                <a:gd name="T34" fmla="*/ 108 w 660"/>
                <a:gd name="T35" fmla="*/ 1247 h 1247"/>
                <a:gd name="T36" fmla="*/ 131 w 660"/>
                <a:gd name="T37" fmla="*/ 965 h 1247"/>
                <a:gd name="T38" fmla="*/ 184 w 660"/>
                <a:gd name="T39" fmla="*/ 1022 h 1247"/>
                <a:gd name="T40" fmla="*/ 228 w 660"/>
                <a:gd name="T41" fmla="*/ 1005 h 1247"/>
                <a:gd name="T42" fmla="*/ 123 w 660"/>
                <a:gd name="T43" fmla="*/ 791 h 1247"/>
                <a:gd name="T44" fmla="*/ 135 w 660"/>
                <a:gd name="T45" fmla="*/ 726 h 1247"/>
                <a:gd name="T46" fmla="*/ 175 w 660"/>
                <a:gd name="T47" fmla="*/ 709 h 1247"/>
                <a:gd name="T48" fmla="*/ 243 w 660"/>
                <a:gd name="T49" fmla="*/ 952 h 1247"/>
                <a:gd name="T50" fmla="*/ 355 w 660"/>
                <a:gd name="T51" fmla="*/ 1011 h 1247"/>
                <a:gd name="T52" fmla="*/ 509 w 660"/>
                <a:gd name="T53" fmla="*/ 1011 h 1247"/>
                <a:gd name="T54" fmla="*/ 597 w 660"/>
                <a:gd name="T55" fmla="*/ 964 h 1247"/>
                <a:gd name="T56" fmla="*/ 660 w 660"/>
                <a:gd name="T57" fmla="*/ 855 h 1247"/>
                <a:gd name="T58" fmla="*/ 589 w 660"/>
                <a:gd name="T59" fmla="*/ 802 h 1247"/>
                <a:gd name="T60" fmla="*/ 589 w 660"/>
                <a:gd name="T61" fmla="*/ 471 h 1247"/>
                <a:gd name="T62" fmla="*/ 589 w 660"/>
                <a:gd name="T63" fmla="*/ 471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0" h="1247">
                  <a:moveTo>
                    <a:pt x="589" y="471"/>
                  </a:moveTo>
                  <a:lnTo>
                    <a:pt x="479" y="832"/>
                  </a:lnTo>
                  <a:lnTo>
                    <a:pt x="473" y="637"/>
                  </a:lnTo>
                  <a:lnTo>
                    <a:pt x="508" y="504"/>
                  </a:lnTo>
                  <a:lnTo>
                    <a:pt x="413" y="671"/>
                  </a:lnTo>
                  <a:lnTo>
                    <a:pt x="348" y="696"/>
                  </a:lnTo>
                  <a:lnTo>
                    <a:pt x="123" y="492"/>
                  </a:lnTo>
                  <a:lnTo>
                    <a:pt x="74" y="302"/>
                  </a:lnTo>
                  <a:lnTo>
                    <a:pt x="45" y="0"/>
                  </a:lnTo>
                  <a:lnTo>
                    <a:pt x="38" y="232"/>
                  </a:lnTo>
                  <a:lnTo>
                    <a:pt x="84" y="447"/>
                  </a:lnTo>
                  <a:lnTo>
                    <a:pt x="45" y="391"/>
                  </a:lnTo>
                  <a:lnTo>
                    <a:pt x="45" y="488"/>
                  </a:lnTo>
                  <a:lnTo>
                    <a:pt x="0" y="488"/>
                  </a:lnTo>
                  <a:lnTo>
                    <a:pt x="45" y="536"/>
                  </a:lnTo>
                  <a:lnTo>
                    <a:pt x="63" y="688"/>
                  </a:lnTo>
                  <a:lnTo>
                    <a:pt x="11" y="669"/>
                  </a:lnTo>
                  <a:lnTo>
                    <a:pt x="108" y="1247"/>
                  </a:lnTo>
                  <a:lnTo>
                    <a:pt x="131" y="965"/>
                  </a:lnTo>
                  <a:lnTo>
                    <a:pt x="184" y="1022"/>
                  </a:lnTo>
                  <a:lnTo>
                    <a:pt x="228" y="1005"/>
                  </a:lnTo>
                  <a:lnTo>
                    <a:pt x="123" y="791"/>
                  </a:lnTo>
                  <a:lnTo>
                    <a:pt x="135" y="726"/>
                  </a:lnTo>
                  <a:lnTo>
                    <a:pt x="175" y="709"/>
                  </a:lnTo>
                  <a:lnTo>
                    <a:pt x="243" y="952"/>
                  </a:lnTo>
                  <a:lnTo>
                    <a:pt x="355" y="1011"/>
                  </a:lnTo>
                  <a:lnTo>
                    <a:pt x="509" y="1011"/>
                  </a:lnTo>
                  <a:lnTo>
                    <a:pt x="597" y="964"/>
                  </a:lnTo>
                  <a:lnTo>
                    <a:pt x="660" y="855"/>
                  </a:lnTo>
                  <a:lnTo>
                    <a:pt x="589" y="802"/>
                  </a:lnTo>
                  <a:lnTo>
                    <a:pt x="589" y="471"/>
                  </a:lnTo>
                  <a:lnTo>
                    <a:pt x="589" y="4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9" name="Freeform 49"/>
            <p:cNvSpPr>
              <a:spLocks/>
            </p:cNvSpPr>
            <p:nvPr/>
          </p:nvSpPr>
          <p:spPr bwMode="auto">
            <a:xfrm>
              <a:off x="1313" y="1636"/>
              <a:ext cx="159" cy="60"/>
            </a:xfrm>
            <a:custGeom>
              <a:avLst/>
              <a:gdLst>
                <a:gd name="T0" fmla="*/ 300 w 317"/>
                <a:gd name="T1" fmla="*/ 119 h 119"/>
                <a:gd name="T2" fmla="*/ 317 w 317"/>
                <a:gd name="T3" fmla="*/ 106 h 119"/>
                <a:gd name="T4" fmla="*/ 266 w 317"/>
                <a:gd name="T5" fmla="*/ 38 h 119"/>
                <a:gd name="T6" fmla="*/ 184 w 317"/>
                <a:gd name="T7" fmla="*/ 15 h 119"/>
                <a:gd name="T8" fmla="*/ 121 w 317"/>
                <a:gd name="T9" fmla="*/ 0 h 119"/>
                <a:gd name="T10" fmla="*/ 43 w 317"/>
                <a:gd name="T11" fmla="*/ 20 h 119"/>
                <a:gd name="T12" fmla="*/ 0 w 317"/>
                <a:gd name="T13" fmla="*/ 114 h 119"/>
                <a:gd name="T14" fmla="*/ 93 w 317"/>
                <a:gd name="T15" fmla="*/ 41 h 119"/>
                <a:gd name="T16" fmla="*/ 158 w 317"/>
                <a:gd name="T17" fmla="*/ 60 h 119"/>
                <a:gd name="T18" fmla="*/ 262 w 317"/>
                <a:gd name="T19" fmla="*/ 96 h 119"/>
                <a:gd name="T20" fmla="*/ 300 w 317"/>
                <a:gd name="T21" fmla="*/ 119 h 119"/>
                <a:gd name="T22" fmla="*/ 300 w 317"/>
                <a:gd name="T2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119">
                  <a:moveTo>
                    <a:pt x="300" y="119"/>
                  </a:moveTo>
                  <a:lnTo>
                    <a:pt x="317" y="106"/>
                  </a:lnTo>
                  <a:lnTo>
                    <a:pt x="266" y="38"/>
                  </a:lnTo>
                  <a:lnTo>
                    <a:pt x="184" y="15"/>
                  </a:lnTo>
                  <a:lnTo>
                    <a:pt x="121" y="0"/>
                  </a:lnTo>
                  <a:lnTo>
                    <a:pt x="43" y="20"/>
                  </a:lnTo>
                  <a:lnTo>
                    <a:pt x="0" y="114"/>
                  </a:lnTo>
                  <a:lnTo>
                    <a:pt x="93" y="41"/>
                  </a:lnTo>
                  <a:lnTo>
                    <a:pt x="158" y="60"/>
                  </a:lnTo>
                  <a:lnTo>
                    <a:pt x="262" y="96"/>
                  </a:lnTo>
                  <a:lnTo>
                    <a:pt x="300" y="119"/>
                  </a:lnTo>
                  <a:lnTo>
                    <a:pt x="300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0" name="Freeform 50"/>
            <p:cNvSpPr>
              <a:spLocks/>
            </p:cNvSpPr>
            <p:nvPr/>
          </p:nvSpPr>
          <p:spPr bwMode="auto">
            <a:xfrm>
              <a:off x="1537" y="1689"/>
              <a:ext cx="126" cy="64"/>
            </a:xfrm>
            <a:custGeom>
              <a:avLst/>
              <a:gdLst>
                <a:gd name="T0" fmla="*/ 0 w 252"/>
                <a:gd name="T1" fmla="*/ 78 h 127"/>
                <a:gd name="T2" fmla="*/ 76 w 252"/>
                <a:gd name="T3" fmla="*/ 46 h 127"/>
                <a:gd name="T4" fmla="*/ 211 w 252"/>
                <a:gd name="T5" fmla="*/ 78 h 127"/>
                <a:gd name="T6" fmla="*/ 252 w 252"/>
                <a:gd name="T7" fmla="*/ 127 h 127"/>
                <a:gd name="T8" fmla="*/ 243 w 252"/>
                <a:gd name="T9" fmla="*/ 42 h 127"/>
                <a:gd name="T10" fmla="*/ 136 w 252"/>
                <a:gd name="T11" fmla="*/ 0 h 127"/>
                <a:gd name="T12" fmla="*/ 83 w 252"/>
                <a:gd name="T13" fmla="*/ 23 h 127"/>
                <a:gd name="T14" fmla="*/ 15 w 252"/>
                <a:gd name="T15" fmla="*/ 36 h 127"/>
                <a:gd name="T16" fmla="*/ 0 w 252"/>
                <a:gd name="T17" fmla="*/ 78 h 127"/>
                <a:gd name="T18" fmla="*/ 0 w 252"/>
                <a:gd name="T19" fmla="*/ 7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127">
                  <a:moveTo>
                    <a:pt x="0" y="78"/>
                  </a:moveTo>
                  <a:lnTo>
                    <a:pt x="76" y="46"/>
                  </a:lnTo>
                  <a:lnTo>
                    <a:pt x="211" y="78"/>
                  </a:lnTo>
                  <a:lnTo>
                    <a:pt x="252" y="127"/>
                  </a:lnTo>
                  <a:lnTo>
                    <a:pt x="243" y="42"/>
                  </a:lnTo>
                  <a:lnTo>
                    <a:pt x="136" y="0"/>
                  </a:lnTo>
                  <a:lnTo>
                    <a:pt x="83" y="23"/>
                  </a:lnTo>
                  <a:lnTo>
                    <a:pt x="15" y="36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1" name="Freeform 51"/>
            <p:cNvSpPr>
              <a:spLocks/>
            </p:cNvSpPr>
            <p:nvPr/>
          </p:nvSpPr>
          <p:spPr bwMode="auto">
            <a:xfrm>
              <a:off x="1617" y="1754"/>
              <a:ext cx="13" cy="50"/>
            </a:xfrm>
            <a:custGeom>
              <a:avLst/>
              <a:gdLst>
                <a:gd name="T0" fmla="*/ 0 w 27"/>
                <a:gd name="T1" fmla="*/ 0 h 101"/>
                <a:gd name="T2" fmla="*/ 14 w 27"/>
                <a:gd name="T3" fmla="*/ 72 h 101"/>
                <a:gd name="T4" fmla="*/ 27 w 27"/>
                <a:gd name="T5" fmla="*/ 101 h 101"/>
                <a:gd name="T6" fmla="*/ 27 w 27"/>
                <a:gd name="T7" fmla="*/ 42 h 101"/>
                <a:gd name="T8" fmla="*/ 0 w 27"/>
                <a:gd name="T9" fmla="*/ 0 h 101"/>
                <a:gd name="T10" fmla="*/ 0 w 27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1">
                  <a:moveTo>
                    <a:pt x="0" y="0"/>
                  </a:moveTo>
                  <a:lnTo>
                    <a:pt x="14" y="72"/>
                  </a:lnTo>
                  <a:lnTo>
                    <a:pt x="27" y="101"/>
                  </a:lnTo>
                  <a:lnTo>
                    <a:pt x="2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2" name="Freeform 52"/>
            <p:cNvSpPr>
              <a:spLocks/>
            </p:cNvSpPr>
            <p:nvPr/>
          </p:nvSpPr>
          <p:spPr bwMode="auto">
            <a:xfrm>
              <a:off x="1512" y="1742"/>
              <a:ext cx="108" cy="81"/>
            </a:xfrm>
            <a:custGeom>
              <a:avLst/>
              <a:gdLst>
                <a:gd name="T0" fmla="*/ 215 w 215"/>
                <a:gd name="T1" fmla="*/ 89 h 161"/>
                <a:gd name="T2" fmla="*/ 139 w 215"/>
                <a:gd name="T3" fmla="*/ 32 h 161"/>
                <a:gd name="T4" fmla="*/ 89 w 215"/>
                <a:gd name="T5" fmla="*/ 32 h 161"/>
                <a:gd name="T6" fmla="*/ 118 w 215"/>
                <a:gd name="T7" fmla="*/ 0 h 161"/>
                <a:gd name="T8" fmla="*/ 72 w 215"/>
                <a:gd name="T9" fmla="*/ 19 h 161"/>
                <a:gd name="T10" fmla="*/ 34 w 215"/>
                <a:gd name="T11" fmla="*/ 70 h 161"/>
                <a:gd name="T12" fmla="*/ 21 w 215"/>
                <a:gd name="T13" fmla="*/ 55 h 161"/>
                <a:gd name="T14" fmla="*/ 27 w 215"/>
                <a:gd name="T15" fmla="*/ 1 h 161"/>
                <a:gd name="T16" fmla="*/ 0 w 215"/>
                <a:gd name="T17" fmla="*/ 53 h 161"/>
                <a:gd name="T18" fmla="*/ 38 w 215"/>
                <a:gd name="T19" fmla="*/ 119 h 161"/>
                <a:gd name="T20" fmla="*/ 65 w 215"/>
                <a:gd name="T21" fmla="*/ 161 h 161"/>
                <a:gd name="T22" fmla="*/ 181 w 215"/>
                <a:gd name="T23" fmla="*/ 161 h 161"/>
                <a:gd name="T24" fmla="*/ 89 w 215"/>
                <a:gd name="T25" fmla="*/ 138 h 161"/>
                <a:gd name="T26" fmla="*/ 55 w 215"/>
                <a:gd name="T27" fmla="*/ 108 h 161"/>
                <a:gd name="T28" fmla="*/ 72 w 215"/>
                <a:gd name="T29" fmla="*/ 81 h 161"/>
                <a:gd name="T30" fmla="*/ 91 w 215"/>
                <a:gd name="T31" fmla="*/ 66 h 161"/>
                <a:gd name="T32" fmla="*/ 99 w 215"/>
                <a:gd name="T33" fmla="*/ 89 h 161"/>
                <a:gd name="T34" fmla="*/ 84 w 215"/>
                <a:gd name="T35" fmla="*/ 85 h 161"/>
                <a:gd name="T36" fmla="*/ 105 w 215"/>
                <a:gd name="T37" fmla="*/ 100 h 161"/>
                <a:gd name="T38" fmla="*/ 145 w 215"/>
                <a:gd name="T39" fmla="*/ 96 h 161"/>
                <a:gd name="T40" fmla="*/ 167 w 215"/>
                <a:gd name="T41" fmla="*/ 93 h 161"/>
                <a:gd name="T42" fmla="*/ 135 w 215"/>
                <a:gd name="T43" fmla="*/ 85 h 161"/>
                <a:gd name="T44" fmla="*/ 145 w 215"/>
                <a:gd name="T45" fmla="*/ 76 h 161"/>
                <a:gd name="T46" fmla="*/ 143 w 215"/>
                <a:gd name="T47" fmla="*/ 55 h 161"/>
                <a:gd name="T48" fmla="*/ 181 w 215"/>
                <a:gd name="T49" fmla="*/ 83 h 161"/>
                <a:gd name="T50" fmla="*/ 215 w 215"/>
                <a:gd name="T51" fmla="*/ 89 h 161"/>
                <a:gd name="T52" fmla="*/ 215 w 215"/>
                <a:gd name="T53" fmla="*/ 8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5" h="161">
                  <a:moveTo>
                    <a:pt x="215" y="89"/>
                  </a:moveTo>
                  <a:lnTo>
                    <a:pt x="139" y="32"/>
                  </a:lnTo>
                  <a:lnTo>
                    <a:pt x="89" y="32"/>
                  </a:lnTo>
                  <a:lnTo>
                    <a:pt x="118" y="0"/>
                  </a:lnTo>
                  <a:lnTo>
                    <a:pt x="72" y="19"/>
                  </a:lnTo>
                  <a:lnTo>
                    <a:pt x="34" y="70"/>
                  </a:lnTo>
                  <a:lnTo>
                    <a:pt x="21" y="55"/>
                  </a:lnTo>
                  <a:lnTo>
                    <a:pt x="27" y="1"/>
                  </a:lnTo>
                  <a:lnTo>
                    <a:pt x="0" y="53"/>
                  </a:lnTo>
                  <a:lnTo>
                    <a:pt x="38" y="119"/>
                  </a:lnTo>
                  <a:lnTo>
                    <a:pt x="65" y="161"/>
                  </a:lnTo>
                  <a:lnTo>
                    <a:pt x="181" y="161"/>
                  </a:lnTo>
                  <a:lnTo>
                    <a:pt x="89" y="138"/>
                  </a:lnTo>
                  <a:lnTo>
                    <a:pt x="55" y="108"/>
                  </a:lnTo>
                  <a:lnTo>
                    <a:pt x="72" y="81"/>
                  </a:lnTo>
                  <a:lnTo>
                    <a:pt x="91" y="66"/>
                  </a:lnTo>
                  <a:lnTo>
                    <a:pt x="99" y="89"/>
                  </a:lnTo>
                  <a:lnTo>
                    <a:pt x="84" y="85"/>
                  </a:lnTo>
                  <a:lnTo>
                    <a:pt x="105" y="100"/>
                  </a:lnTo>
                  <a:lnTo>
                    <a:pt x="145" y="96"/>
                  </a:lnTo>
                  <a:lnTo>
                    <a:pt x="167" y="93"/>
                  </a:lnTo>
                  <a:lnTo>
                    <a:pt x="135" y="85"/>
                  </a:lnTo>
                  <a:lnTo>
                    <a:pt x="145" y="76"/>
                  </a:lnTo>
                  <a:lnTo>
                    <a:pt x="143" y="55"/>
                  </a:lnTo>
                  <a:lnTo>
                    <a:pt x="181" y="83"/>
                  </a:lnTo>
                  <a:lnTo>
                    <a:pt x="215" y="89"/>
                  </a:lnTo>
                  <a:lnTo>
                    <a:pt x="21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3" name="Freeform 53"/>
            <p:cNvSpPr>
              <a:spLocks/>
            </p:cNvSpPr>
            <p:nvPr/>
          </p:nvSpPr>
          <p:spPr bwMode="auto">
            <a:xfrm>
              <a:off x="1344" y="1725"/>
              <a:ext cx="78" cy="28"/>
            </a:xfrm>
            <a:custGeom>
              <a:avLst/>
              <a:gdLst>
                <a:gd name="T0" fmla="*/ 155 w 155"/>
                <a:gd name="T1" fmla="*/ 54 h 57"/>
                <a:gd name="T2" fmla="*/ 123 w 155"/>
                <a:gd name="T3" fmla="*/ 8 h 57"/>
                <a:gd name="T4" fmla="*/ 98 w 155"/>
                <a:gd name="T5" fmla="*/ 0 h 57"/>
                <a:gd name="T6" fmla="*/ 62 w 155"/>
                <a:gd name="T7" fmla="*/ 0 h 57"/>
                <a:gd name="T8" fmla="*/ 0 w 155"/>
                <a:gd name="T9" fmla="*/ 35 h 57"/>
                <a:gd name="T10" fmla="*/ 28 w 155"/>
                <a:gd name="T11" fmla="*/ 42 h 57"/>
                <a:gd name="T12" fmla="*/ 55 w 155"/>
                <a:gd name="T13" fmla="*/ 17 h 57"/>
                <a:gd name="T14" fmla="*/ 60 w 155"/>
                <a:gd name="T15" fmla="*/ 54 h 57"/>
                <a:gd name="T16" fmla="*/ 95 w 155"/>
                <a:gd name="T17" fmla="*/ 57 h 57"/>
                <a:gd name="T18" fmla="*/ 116 w 155"/>
                <a:gd name="T19" fmla="*/ 35 h 57"/>
                <a:gd name="T20" fmla="*/ 116 w 155"/>
                <a:gd name="T21" fmla="*/ 25 h 57"/>
                <a:gd name="T22" fmla="*/ 142 w 155"/>
                <a:gd name="T23" fmla="*/ 42 h 57"/>
                <a:gd name="T24" fmla="*/ 155 w 155"/>
                <a:gd name="T25" fmla="*/ 54 h 57"/>
                <a:gd name="T26" fmla="*/ 155 w 155"/>
                <a:gd name="T2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57">
                  <a:moveTo>
                    <a:pt x="155" y="54"/>
                  </a:moveTo>
                  <a:lnTo>
                    <a:pt x="123" y="8"/>
                  </a:lnTo>
                  <a:lnTo>
                    <a:pt x="98" y="0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28" y="42"/>
                  </a:lnTo>
                  <a:lnTo>
                    <a:pt x="55" y="17"/>
                  </a:lnTo>
                  <a:lnTo>
                    <a:pt x="60" y="54"/>
                  </a:lnTo>
                  <a:lnTo>
                    <a:pt x="95" y="57"/>
                  </a:lnTo>
                  <a:lnTo>
                    <a:pt x="116" y="35"/>
                  </a:lnTo>
                  <a:lnTo>
                    <a:pt x="116" y="25"/>
                  </a:lnTo>
                  <a:lnTo>
                    <a:pt x="142" y="42"/>
                  </a:lnTo>
                  <a:lnTo>
                    <a:pt x="155" y="54"/>
                  </a:lnTo>
                  <a:lnTo>
                    <a:pt x="155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4" name="Freeform 54"/>
            <p:cNvSpPr>
              <a:spLocks/>
            </p:cNvSpPr>
            <p:nvPr/>
          </p:nvSpPr>
          <p:spPr bwMode="auto">
            <a:xfrm>
              <a:off x="1324" y="1709"/>
              <a:ext cx="47" cy="33"/>
            </a:xfrm>
            <a:custGeom>
              <a:avLst/>
              <a:gdLst>
                <a:gd name="T0" fmla="*/ 95 w 95"/>
                <a:gd name="T1" fmla="*/ 0 h 65"/>
                <a:gd name="T2" fmla="*/ 47 w 95"/>
                <a:gd name="T3" fmla="*/ 30 h 65"/>
                <a:gd name="T4" fmla="*/ 21 w 95"/>
                <a:gd name="T5" fmla="*/ 65 h 65"/>
                <a:gd name="T6" fmla="*/ 0 w 95"/>
                <a:gd name="T7" fmla="*/ 65 h 65"/>
                <a:gd name="T8" fmla="*/ 0 w 95"/>
                <a:gd name="T9" fmla="*/ 38 h 65"/>
                <a:gd name="T10" fmla="*/ 47 w 95"/>
                <a:gd name="T11" fmla="*/ 0 h 65"/>
                <a:gd name="T12" fmla="*/ 95 w 95"/>
                <a:gd name="T13" fmla="*/ 0 h 65"/>
                <a:gd name="T14" fmla="*/ 95 w 9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65">
                  <a:moveTo>
                    <a:pt x="95" y="0"/>
                  </a:moveTo>
                  <a:lnTo>
                    <a:pt x="47" y="30"/>
                  </a:lnTo>
                  <a:lnTo>
                    <a:pt x="21" y="65"/>
                  </a:lnTo>
                  <a:lnTo>
                    <a:pt x="0" y="65"/>
                  </a:lnTo>
                  <a:lnTo>
                    <a:pt x="0" y="38"/>
                  </a:lnTo>
                  <a:lnTo>
                    <a:pt x="47" y="0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5" name="Freeform 55"/>
            <p:cNvSpPr>
              <a:spLocks/>
            </p:cNvSpPr>
            <p:nvPr/>
          </p:nvSpPr>
          <p:spPr bwMode="auto">
            <a:xfrm>
              <a:off x="1415" y="1709"/>
              <a:ext cx="38" cy="57"/>
            </a:xfrm>
            <a:custGeom>
              <a:avLst/>
              <a:gdLst>
                <a:gd name="T0" fmla="*/ 0 w 76"/>
                <a:gd name="T1" fmla="*/ 0 h 114"/>
                <a:gd name="T2" fmla="*/ 27 w 76"/>
                <a:gd name="T3" fmla="*/ 44 h 114"/>
                <a:gd name="T4" fmla="*/ 36 w 76"/>
                <a:gd name="T5" fmla="*/ 89 h 114"/>
                <a:gd name="T6" fmla="*/ 8 w 76"/>
                <a:gd name="T7" fmla="*/ 97 h 114"/>
                <a:gd name="T8" fmla="*/ 40 w 76"/>
                <a:gd name="T9" fmla="*/ 114 h 114"/>
                <a:gd name="T10" fmla="*/ 76 w 76"/>
                <a:gd name="T11" fmla="*/ 97 h 114"/>
                <a:gd name="T12" fmla="*/ 76 w 76"/>
                <a:gd name="T13" fmla="*/ 47 h 114"/>
                <a:gd name="T14" fmla="*/ 40 w 76"/>
                <a:gd name="T15" fmla="*/ 17 h 114"/>
                <a:gd name="T16" fmla="*/ 0 w 76"/>
                <a:gd name="T17" fmla="*/ 0 h 114"/>
                <a:gd name="T18" fmla="*/ 0 w 76"/>
                <a:gd name="T1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14">
                  <a:moveTo>
                    <a:pt x="0" y="0"/>
                  </a:moveTo>
                  <a:lnTo>
                    <a:pt x="27" y="44"/>
                  </a:lnTo>
                  <a:lnTo>
                    <a:pt x="36" y="89"/>
                  </a:lnTo>
                  <a:lnTo>
                    <a:pt x="8" y="97"/>
                  </a:lnTo>
                  <a:lnTo>
                    <a:pt x="40" y="114"/>
                  </a:lnTo>
                  <a:lnTo>
                    <a:pt x="76" y="97"/>
                  </a:lnTo>
                  <a:lnTo>
                    <a:pt x="76" y="47"/>
                  </a:lnTo>
                  <a:lnTo>
                    <a:pt x="40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6" name="Freeform 56"/>
            <p:cNvSpPr>
              <a:spLocks/>
            </p:cNvSpPr>
            <p:nvPr/>
          </p:nvSpPr>
          <p:spPr bwMode="auto">
            <a:xfrm>
              <a:off x="1369" y="1755"/>
              <a:ext cx="44" cy="8"/>
            </a:xfrm>
            <a:custGeom>
              <a:avLst/>
              <a:gdLst>
                <a:gd name="T0" fmla="*/ 44 w 87"/>
                <a:gd name="T1" fmla="*/ 4 h 15"/>
                <a:gd name="T2" fmla="*/ 87 w 87"/>
                <a:gd name="T3" fmla="*/ 6 h 15"/>
                <a:gd name="T4" fmla="*/ 59 w 87"/>
                <a:gd name="T5" fmla="*/ 15 h 15"/>
                <a:gd name="T6" fmla="*/ 0 w 87"/>
                <a:gd name="T7" fmla="*/ 0 h 15"/>
                <a:gd name="T8" fmla="*/ 44 w 87"/>
                <a:gd name="T9" fmla="*/ 4 h 15"/>
                <a:gd name="T10" fmla="*/ 44 w 87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5">
                  <a:moveTo>
                    <a:pt x="44" y="4"/>
                  </a:moveTo>
                  <a:lnTo>
                    <a:pt x="87" y="6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7" name="Freeform 57"/>
            <p:cNvSpPr>
              <a:spLocks/>
            </p:cNvSpPr>
            <p:nvPr/>
          </p:nvSpPr>
          <p:spPr bwMode="auto">
            <a:xfrm>
              <a:off x="1348" y="1775"/>
              <a:ext cx="69" cy="15"/>
            </a:xfrm>
            <a:custGeom>
              <a:avLst/>
              <a:gdLst>
                <a:gd name="T0" fmla="*/ 139 w 139"/>
                <a:gd name="T1" fmla="*/ 4 h 30"/>
                <a:gd name="T2" fmla="*/ 91 w 139"/>
                <a:gd name="T3" fmla="*/ 17 h 30"/>
                <a:gd name="T4" fmla="*/ 55 w 139"/>
                <a:gd name="T5" fmla="*/ 17 h 30"/>
                <a:gd name="T6" fmla="*/ 0 w 139"/>
                <a:gd name="T7" fmla="*/ 0 h 30"/>
                <a:gd name="T8" fmla="*/ 53 w 139"/>
                <a:gd name="T9" fmla="*/ 23 h 30"/>
                <a:gd name="T10" fmla="*/ 74 w 139"/>
                <a:gd name="T11" fmla="*/ 30 h 30"/>
                <a:gd name="T12" fmla="*/ 135 w 139"/>
                <a:gd name="T13" fmla="*/ 17 h 30"/>
                <a:gd name="T14" fmla="*/ 139 w 139"/>
                <a:gd name="T15" fmla="*/ 4 h 30"/>
                <a:gd name="T16" fmla="*/ 139 w 139"/>
                <a:gd name="T1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0">
                  <a:moveTo>
                    <a:pt x="139" y="4"/>
                  </a:moveTo>
                  <a:lnTo>
                    <a:pt x="91" y="17"/>
                  </a:lnTo>
                  <a:lnTo>
                    <a:pt x="55" y="17"/>
                  </a:lnTo>
                  <a:lnTo>
                    <a:pt x="0" y="0"/>
                  </a:lnTo>
                  <a:lnTo>
                    <a:pt x="53" y="23"/>
                  </a:lnTo>
                  <a:lnTo>
                    <a:pt x="74" y="30"/>
                  </a:lnTo>
                  <a:lnTo>
                    <a:pt x="135" y="17"/>
                  </a:lnTo>
                  <a:lnTo>
                    <a:pt x="139" y="4"/>
                  </a:lnTo>
                  <a:lnTo>
                    <a:pt x="1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8" name="Freeform 58"/>
            <p:cNvSpPr>
              <a:spLocks/>
            </p:cNvSpPr>
            <p:nvPr/>
          </p:nvSpPr>
          <p:spPr bwMode="auto">
            <a:xfrm>
              <a:off x="1371" y="1839"/>
              <a:ext cx="57" cy="55"/>
            </a:xfrm>
            <a:custGeom>
              <a:avLst/>
              <a:gdLst>
                <a:gd name="T0" fmla="*/ 114 w 114"/>
                <a:gd name="T1" fmla="*/ 0 h 111"/>
                <a:gd name="T2" fmla="*/ 61 w 114"/>
                <a:gd name="T3" fmla="*/ 73 h 111"/>
                <a:gd name="T4" fmla="*/ 0 w 114"/>
                <a:gd name="T5" fmla="*/ 111 h 111"/>
                <a:gd name="T6" fmla="*/ 68 w 114"/>
                <a:gd name="T7" fmla="*/ 21 h 111"/>
                <a:gd name="T8" fmla="*/ 114 w 114"/>
                <a:gd name="T9" fmla="*/ 0 h 111"/>
                <a:gd name="T10" fmla="*/ 114 w 114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11">
                  <a:moveTo>
                    <a:pt x="114" y="0"/>
                  </a:moveTo>
                  <a:lnTo>
                    <a:pt x="61" y="73"/>
                  </a:lnTo>
                  <a:lnTo>
                    <a:pt x="0" y="111"/>
                  </a:lnTo>
                  <a:lnTo>
                    <a:pt x="68" y="21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9" name="Freeform 59"/>
            <p:cNvSpPr>
              <a:spLocks/>
            </p:cNvSpPr>
            <p:nvPr/>
          </p:nvSpPr>
          <p:spPr bwMode="auto">
            <a:xfrm>
              <a:off x="1172" y="1731"/>
              <a:ext cx="56" cy="118"/>
            </a:xfrm>
            <a:custGeom>
              <a:avLst/>
              <a:gdLst>
                <a:gd name="T0" fmla="*/ 75 w 113"/>
                <a:gd name="T1" fmla="*/ 235 h 235"/>
                <a:gd name="T2" fmla="*/ 82 w 113"/>
                <a:gd name="T3" fmla="*/ 182 h 235"/>
                <a:gd name="T4" fmla="*/ 113 w 113"/>
                <a:gd name="T5" fmla="*/ 159 h 235"/>
                <a:gd name="T6" fmla="*/ 113 w 113"/>
                <a:gd name="T7" fmla="*/ 117 h 235"/>
                <a:gd name="T8" fmla="*/ 78 w 113"/>
                <a:gd name="T9" fmla="*/ 70 h 235"/>
                <a:gd name="T10" fmla="*/ 50 w 113"/>
                <a:gd name="T11" fmla="*/ 11 h 235"/>
                <a:gd name="T12" fmla="*/ 21 w 113"/>
                <a:gd name="T13" fmla="*/ 0 h 235"/>
                <a:gd name="T14" fmla="*/ 8 w 113"/>
                <a:gd name="T15" fmla="*/ 53 h 235"/>
                <a:gd name="T16" fmla="*/ 0 w 113"/>
                <a:gd name="T17" fmla="*/ 133 h 235"/>
                <a:gd name="T18" fmla="*/ 17 w 113"/>
                <a:gd name="T19" fmla="*/ 57 h 235"/>
                <a:gd name="T20" fmla="*/ 36 w 113"/>
                <a:gd name="T21" fmla="*/ 45 h 235"/>
                <a:gd name="T22" fmla="*/ 57 w 113"/>
                <a:gd name="T23" fmla="*/ 57 h 235"/>
                <a:gd name="T24" fmla="*/ 71 w 113"/>
                <a:gd name="T25" fmla="*/ 91 h 235"/>
                <a:gd name="T26" fmla="*/ 42 w 113"/>
                <a:gd name="T27" fmla="*/ 133 h 235"/>
                <a:gd name="T28" fmla="*/ 42 w 113"/>
                <a:gd name="T29" fmla="*/ 193 h 235"/>
                <a:gd name="T30" fmla="*/ 75 w 113"/>
                <a:gd name="T31" fmla="*/ 235 h 235"/>
                <a:gd name="T32" fmla="*/ 75 w 113"/>
                <a:gd name="T33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235">
                  <a:moveTo>
                    <a:pt x="75" y="235"/>
                  </a:moveTo>
                  <a:lnTo>
                    <a:pt x="82" y="182"/>
                  </a:lnTo>
                  <a:lnTo>
                    <a:pt x="113" y="159"/>
                  </a:lnTo>
                  <a:lnTo>
                    <a:pt x="113" y="117"/>
                  </a:lnTo>
                  <a:lnTo>
                    <a:pt x="78" y="70"/>
                  </a:lnTo>
                  <a:lnTo>
                    <a:pt x="50" y="11"/>
                  </a:lnTo>
                  <a:lnTo>
                    <a:pt x="21" y="0"/>
                  </a:lnTo>
                  <a:lnTo>
                    <a:pt x="8" y="53"/>
                  </a:lnTo>
                  <a:lnTo>
                    <a:pt x="0" y="133"/>
                  </a:lnTo>
                  <a:lnTo>
                    <a:pt x="17" y="57"/>
                  </a:lnTo>
                  <a:lnTo>
                    <a:pt x="36" y="45"/>
                  </a:lnTo>
                  <a:lnTo>
                    <a:pt x="57" y="57"/>
                  </a:lnTo>
                  <a:lnTo>
                    <a:pt x="71" y="91"/>
                  </a:lnTo>
                  <a:lnTo>
                    <a:pt x="42" y="133"/>
                  </a:lnTo>
                  <a:lnTo>
                    <a:pt x="42" y="193"/>
                  </a:lnTo>
                  <a:lnTo>
                    <a:pt x="75" y="235"/>
                  </a:lnTo>
                  <a:lnTo>
                    <a:pt x="75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0" name="Freeform 60"/>
            <p:cNvSpPr>
              <a:spLocks/>
            </p:cNvSpPr>
            <p:nvPr/>
          </p:nvSpPr>
          <p:spPr bwMode="auto">
            <a:xfrm>
              <a:off x="1178" y="1849"/>
              <a:ext cx="15" cy="34"/>
            </a:xfrm>
            <a:custGeom>
              <a:avLst/>
              <a:gdLst>
                <a:gd name="T0" fmla="*/ 0 w 28"/>
                <a:gd name="T1" fmla="*/ 0 h 69"/>
                <a:gd name="T2" fmla="*/ 22 w 28"/>
                <a:gd name="T3" fmla="*/ 29 h 69"/>
                <a:gd name="T4" fmla="*/ 28 w 28"/>
                <a:gd name="T5" fmla="*/ 69 h 69"/>
                <a:gd name="T6" fmla="*/ 3 w 28"/>
                <a:gd name="T7" fmla="*/ 42 h 69"/>
                <a:gd name="T8" fmla="*/ 0 w 28"/>
                <a:gd name="T9" fmla="*/ 0 h 69"/>
                <a:gd name="T10" fmla="*/ 0 w 28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69">
                  <a:moveTo>
                    <a:pt x="0" y="0"/>
                  </a:moveTo>
                  <a:lnTo>
                    <a:pt x="22" y="29"/>
                  </a:lnTo>
                  <a:lnTo>
                    <a:pt x="28" y="69"/>
                  </a:lnTo>
                  <a:lnTo>
                    <a:pt x="3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1" name="Freeform 61"/>
            <p:cNvSpPr>
              <a:spLocks/>
            </p:cNvSpPr>
            <p:nvPr/>
          </p:nvSpPr>
          <p:spPr bwMode="auto">
            <a:xfrm>
              <a:off x="1677" y="1823"/>
              <a:ext cx="28" cy="103"/>
            </a:xfrm>
            <a:custGeom>
              <a:avLst/>
              <a:gdLst>
                <a:gd name="T0" fmla="*/ 21 w 57"/>
                <a:gd name="T1" fmla="*/ 11 h 207"/>
                <a:gd name="T2" fmla="*/ 21 w 57"/>
                <a:gd name="T3" fmla="*/ 160 h 207"/>
                <a:gd name="T4" fmla="*/ 0 w 57"/>
                <a:gd name="T5" fmla="*/ 207 h 207"/>
                <a:gd name="T6" fmla="*/ 57 w 57"/>
                <a:gd name="T7" fmla="*/ 122 h 207"/>
                <a:gd name="T8" fmla="*/ 57 w 57"/>
                <a:gd name="T9" fmla="*/ 15 h 207"/>
                <a:gd name="T10" fmla="*/ 34 w 57"/>
                <a:gd name="T11" fmla="*/ 0 h 207"/>
                <a:gd name="T12" fmla="*/ 21 w 57"/>
                <a:gd name="T13" fmla="*/ 11 h 207"/>
                <a:gd name="T14" fmla="*/ 21 w 57"/>
                <a:gd name="T15" fmla="*/ 1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07">
                  <a:moveTo>
                    <a:pt x="21" y="11"/>
                  </a:moveTo>
                  <a:lnTo>
                    <a:pt x="21" y="160"/>
                  </a:lnTo>
                  <a:lnTo>
                    <a:pt x="0" y="207"/>
                  </a:lnTo>
                  <a:lnTo>
                    <a:pt x="57" y="122"/>
                  </a:lnTo>
                  <a:lnTo>
                    <a:pt x="57" y="15"/>
                  </a:lnTo>
                  <a:lnTo>
                    <a:pt x="34" y="0"/>
                  </a:lnTo>
                  <a:lnTo>
                    <a:pt x="21" y="11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2" name="Freeform 62"/>
            <p:cNvSpPr>
              <a:spLocks/>
            </p:cNvSpPr>
            <p:nvPr/>
          </p:nvSpPr>
          <p:spPr bwMode="auto">
            <a:xfrm>
              <a:off x="1633" y="1849"/>
              <a:ext cx="44" cy="124"/>
            </a:xfrm>
            <a:custGeom>
              <a:avLst/>
              <a:gdLst>
                <a:gd name="T0" fmla="*/ 62 w 87"/>
                <a:gd name="T1" fmla="*/ 0 h 247"/>
                <a:gd name="T2" fmla="*/ 0 w 87"/>
                <a:gd name="T3" fmla="*/ 247 h 247"/>
                <a:gd name="T4" fmla="*/ 34 w 87"/>
                <a:gd name="T5" fmla="*/ 164 h 247"/>
                <a:gd name="T6" fmla="*/ 70 w 87"/>
                <a:gd name="T7" fmla="*/ 149 h 247"/>
                <a:gd name="T8" fmla="*/ 87 w 87"/>
                <a:gd name="T9" fmla="*/ 90 h 247"/>
                <a:gd name="T10" fmla="*/ 70 w 87"/>
                <a:gd name="T11" fmla="*/ 59 h 247"/>
                <a:gd name="T12" fmla="*/ 62 w 87"/>
                <a:gd name="T13" fmla="*/ 0 h 247"/>
                <a:gd name="T14" fmla="*/ 62 w 87"/>
                <a:gd name="T1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247">
                  <a:moveTo>
                    <a:pt x="62" y="0"/>
                  </a:moveTo>
                  <a:lnTo>
                    <a:pt x="0" y="247"/>
                  </a:lnTo>
                  <a:lnTo>
                    <a:pt x="34" y="164"/>
                  </a:lnTo>
                  <a:lnTo>
                    <a:pt x="70" y="149"/>
                  </a:lnTo>
                  <a:lnTo>
                    <a:pt x="87" y="90"/>
                  </a:lnTo>
                  <a:lnTo>
                    <a:pt x="70" y="59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3" name="Freeform 63"/>
            <p:cNvSpPr>
              <a:spLocks/>
            </p:cNvSpPr>
            <p:nvPr/>
          </p:nvSpPr>
          <p:spPr bwMode="auto">
            <a:xfrm>
              <a:off x="1391" y="1573"/>
              <a:ext cx="133" cy="48"/>
            </a:xfrm>
            <a:custGeom>
              <a:avLst/>
              <a:gdLst>
                <a:gd name="T0" fmla="*/ 266 w 266"/>
                <a:gd name="T1" fmla="*/ 97 h 97"/>
                <a:gd name="T2" fmla="*/ 146 w 266"/>
                <a:gd name="T3" fmla="*/ 36 h 97"/>
                <a:gd name="T4" fmla="*/ 0 w 266"/>
                <a:gd name="T5" fmla="*/ 0 h 97"/>
                <a:gd name="T6" fmla="*/ 266 w 266"/>
                <a:gd name="T7" fmla="*/ 97 h 97"/>
                <a:gd name="T8" fmla="*/ 266 w 266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97">
                  <a:moveTo>
                    <a:pt x="266" y="97"/>
                  </a:moveTo>
                  <a:lnTo>
                    <a:pt x="146" y="36"/>
                  </a:lnTo>
                  <a:lnTo>
                    <a:pt x="0" y="0"/>
                  </a:lnTo>
                  <a:lnTo>
                    <a:pt x="266" y="97"/>
                  </a:lnTo>
                  <a:lnTo>
                    <a:pt x="266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4" name="Freeform 64"/>
            <p:cNvSpPr>
              <a:spLocks/>
            </p:cNvSpPr>
            <p:nvPr/>
          </p:nvSpPr>
          <p:spPr bwMode="auto">
            <a:xfrm>
              <a:off x="856" y="3423"/>
              <a:ext cx="39" cy="135"/>
            </a:xfrm>
            <a:custGeom>
              <a:avLst/>
              <a:gdLst>
                <a:gd name="T0" fmla="*/ 11 w 78"/>
                <a:gd name="T1" fmla="*/ 0 h 270"/>
                <a:gd name="T2" fmla="*/ 0 w 78"/>
                <a:gd name="T3" fmla="*/ 270 h 270"/>
                <a:gd name="T4" fmla="*/ 55 w 78"/>
                <a:gd name="T5" fmla="*/ 270 h 270"/>
                <a:gd name="T6" fmla="*/ 78 w 78"/>
                <a:gd name="T7" fmla="*/ 0 h 270"/>
                <a:gd name="T8" fmla="*/ 11 w 78"/>
                <a:gd name="T9" fmla="*/ 0 h 270"/>
                <a:gd name="T10" fmla="*/ 11 w 78"/>
                <a:gd name="T1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70">
                  <a:moveTo>
                    <a:pt x="11" y="0"/>
                  </a:moveTo>
                  <a:lnTo>
                    <a:pt x="0" y="270"/>
                  </a:lnTo>
                  <a:lnTo>
                    <a:pt x="55" y="270"/>
                  </a:lnTo>
                  <a:lnTo>
                    <a:pt x="78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5" name="Freeform 65"/>
            <p:cNvSpPr>
              <a:spLocks/>
            </p:cNvSpPr>
            <p:nvPr/>
          </p:nvSpPr>
          <p:spPr bwMode="auto">
            <a:xfrm>
              <a:off x="1423" y="2269"/>
              <a:ext cx="107" cy="89"/>
            </a:xfrm>
            <a:custGeom>
              <a:avLst/>
              <a:gdLst>
                <a:gd name="T0" fmla="*/ 0 w 215"/>
                <a:gd name="T1" fmla="*/ 151 h 177"/>
                <a:gd name="T2" fmla="*/ 113 w 215"/>
                <a:gd name="T3" fmla="*/ 177 h 177"/>
                <a:gd name="T4" fmla="*/ 215 w 215"/>
                <a:gd name="T5" fmla="*/ 80 h 177"/>
                <a:gd name="T6" fmla="*/ 153 w 215"/>
                <a:gd name="T7" fmla="*/ 0 h 177"/>
                <a:gd name="T8" fmla="*/ 0 w 215"/>
                <a:gd name="T9" fmla="*/ 151 h 177"/>
                <a:gd name="T10" fmla="*/ 0 w 215"/>
                <a:gd name="T11" fmla="*/ 15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77">
                  <a:moveTo>
                    <a:pt x="0" y="151"/>
                  </a:moveTo>
                  <a:lnTo>
                    <a:pt x="113" y="177"/>
                  </a:lnTo>
                  <a:lnTo>
                    <a:pt x="215" y="80"/>
                  </a:lnTo>
                  <a:lnTo>
                    <a:pt x="153" y="0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6" name="Freeform 66"/>
            <p:cNvSpPr>
              <a:spLocks/>
            </p:cNvSpPr>
            <p:nvPr/>
          </p:nvSpPr>
          <p:spPr bwMode="auto">
            <a:xfrm>
              <a:off x="1349" y="2330"/>
              <a:ext cx="202" cy="706"/>
            </a:xfrm>
            <a:custGeom>
              <a:avLst/>
              <a:gdLst>
                <a:gd name="T0" fmla="*/ 0 w 403"/>
                <a:gd name="T1" fmla="*/ 6 h 1412"/>
                <a:gd name="T2" fmla="*/ 105 w 403"/>
                <a:gd name="T3" fmla="*/ 0 h 1412"/>
                <a:gd name="T4" fmla="*/ 162 w 403"/>
                <a:gd name="T5" fmla="*/ 97 h 1412"/>
                <a:gd name="T6" fmla="*/ 266 w 403"/>
                <a:gd name="T7" fmla="*/ 156 h 1412"/>
                <a:gd name="T8" fmla="*/ 304 w 403"/>
                <a:gd name="T9" fmla="*/ 219 h 1412"/>
                <a:gd name="T10" fmla="*/ 222 w 403"/>
                <a:gd name="T11" fmla="*/ 236 h 1412"/>
                <a:gd name="T12" fmla="*/ 238 w 403"/>
                <a:gd name="T13" fmla="*/ 365 h 1412"/>
                <a:gd name="T14" fmla="*/ 361 w 403"/>
                <a:gd name="T15" fmla="*/ 698 h 1412"/>
                <a:gd name="T16" fmla="*/ 356 w 403"/>
                <a:gd name="T17" fmla="*/ 1085 h 1412"/>
                <a:gd name="T18" fmla="*/ 403 w 403"/>
                <a:gd name="T19" fmla="*/ 1361 h 1412"/>
                <a:gd name="T20" fmla="*/ 323 w 403"/>
                <a:gd name="T21" fmla="*/ 1412 h 1412"/>
                <a:gd name="T22" fmla="*/ 297 w 403"/>
                <a:gd name="T23" fmla="*/ 981 h 1412"/>
                <a:gd name="T24" fmla="*/ 205 w 403"/>
                <a:gd name="T25" fmla="*/ 667 h 1412"/>
                <a:gd name="T26" fmla="*/ 175 w 403"/>
                <a:gd name="T27" fmla="*/ 242 h 1412"/>
                <a:gd name="T28" fmla="*/ 0 w 403"/>
                <a:gd name="T29" fmla="*/ 6 h 1412"/>
                <a:gd name="T30" fmla="*/ 0 w 403"/>
                <a:gd name="T31" fmla="*/ 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3" h="1412">
                  <a:moveTo>
                    <a:pt x="0" y="6"/>
                  </a:moveTo>
                  <a:lnTo>
                    <a:pt x="105" y="0"/>
                  </a:lnTo>
                  <a:lnTo>
                    <a:pt x="162" y="97"/>
                  </a:lnTo>
                  <a:lnTo>
                    <a:pt x="266" y="156"/>
                  </a:lnTo>
                  <a:lnTo>
                    <a:pt x="304" y="219"/>
                  </a:lnTo>
                  <a:lnTo>
                    <a:pt x="222" y="236"/>
                  </a:lnTo>
                  <a:lnTo>
                    <a:pt x="238" y="365"/>
                  </a:lnTo>
                  <a:lnTo>
                    <a:pt x="361" y="698"/>
                  </a:lnTo>
                  <a:lnTo>
                    <a:pt x="356" y="1085"/>
                  </a:lnTo>
                  <a:lnTo>
                    <a:pt x="403" y="1361"/>
                  </a:lnTo>
                  <a:lnTo>
                    <a:pt x="323" y="1412"/>
                  </a:lnTo>
                  <a:lnTo>
                    <a:pt x="297" y="981"/>
                  </a:lnTo>
                  <a:lnTo>
                    <a:pt x="205" y="667"/>
                  </a:lnTo>
                  <a:lnTo>
                    <a:pt x="175" y="24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7" name="Freeform 67"/>
            <p:cNvSpPr>
              <a:spLocks/>
            </p:cNvSpPr>
            <p:nvPr/>
          </p:nvSpPr>
          <p:spPr bwMode="auto">
            <a:xfrm>
              <a:off x="1513" y="3261"/>
              <a:ext cx="116" cy="278"/>
            </a:xfrm>
            <a:custGeom>
              <a:avLst/>
              <a:gdLst>
                <a:gd name="T0" fmla="*/ 114 w 232"/>
                <a:gd name="T1" fmla="*/ 70 h 555"/>
                <a:gd name="T2" fmla="*/ 57 w 232"/>
                <a:gd name="T3" fmla="*/ 293 h 555"/>
                <a:gd name="T4" fmla="*/ 114 w 232"/>
                <a:gd name="T5" fmla="*/ 460 h 555"/>
                <a:gd name="T6" fmla="*/ 232 w 232"/>
                <a:gd name="T7" fmla="*/ 521 h 555"/>
                <a:gd name="T8" fmla="*/ 207 w 232"/>
                <a:gd name="T9" fmla="*/ 555 h 555"/>
                <a:gd name="T10" fmla="*/ 0 w 232"/>
                <a:gd name="T11" fmla="*/ 420 h 555"/>
                <a:gd name="T12" fmla="*/ 10 w 232"/>
                <a:gd name="T13" fmla="*/ 0 h 555"/>
                <a:gd name="T14" fmla="*/ 114 w 232"/>
                <a:gd name="T15" fmla="*/ 70 h 555"/>
                <a:gd name="T16" fmla="*/ 114 w 232"/>
                <a:gd name="T17" fmla="*/ 7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555">
                  <a:moveTo>
                    <a:pt x="114" y="70"/>
                  </a:moveTo>
                  <a:lnTo>
                    <a:pt x="57" y="293"/>
                  </a:lnTo>
                  <a:lnTo>
                    <a:pt x="114" y="460"/>
                  </a:lnTo>
                  <a:lnTo>
                    <a:pt x="232" y="521"/>
                  </a:lnTo>
                  <a:lnTo>
                    <a:pt x="207" y="555"/>
                  </a:lnTo>
                  <a:lnTo>
                    <a:pt x="0" y="420"/>
                  </a:lnTo>
                  <a:lnTo>
                    <a:pt x="10" y="0"/>
                  </a:lnTo>
                  <a:lnTo>
                    <a:pt x="114" y="70"/>
                  </a:lnTo>
                  <a:lnTo>
                    <a:pt x="114" y="7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8" name="Freeform 68"/>
            <p:cNvSpPr>
              <a:spLocks/>
            </p:cNvSpPr>
            <p:nvPr/>
          </p:nvSpPr>
          <p:spPr bwMode="auto">
            <a:xfrm>
              <a:off x="1368" y="2166"/>
              <a:ext cx="210" cy="228"/>
            </a:xfrm>
            <a:custGeom>
              <a:avLst/>
              <a:gdLst>
                <a:gd name="T0" fmla="*/ 318 w 420"/>
                <a:gd name="T1" fmla="*/ 0 h 456"/>
                <a:gd name="T2" fmla="*/ 247 w 420"/>
                <a:gd name="T3" fmla="*/ 213 h 456"/>
                <a:gd name="T4" fmla="*/ 107 w 420"/>
                <a:gd name="T5" fmla="*/ 333 h 456"/>
                <a:gd name="T6" fmla="*/ 0 w 420"/>
                <a:gd name="T7" fmla="*/ 202 h 456"/>
                <a:gd name="T8" fmla="*/ 57 w 420"/>
                <a:gd name="T9" fmla="*/ 360 h 456"/>
                <a:gd name="T10" fmla="*/ 32 w 420"/>
                <a:gd name="T11" fmla="*/ 447 h 456"/>
                <a:gd name="T12" fmla="*/ 80 w 420"/>
                <a:gd name="T13" fmla="*/ 369 h 456"/>
                <a:gd name="T14" fmla="*/ 131 w 420"/>
                <a:gd name="T15" fmla="*/ 369 h 456"/>
                <a:gd name="T16" fmla="*/ 280 w 420"/>
                <a:gd name="T17" fmla="*/ 240 h 456"/>
                <a:gd name="T18" fmla="*/ 280 w 420"/>
                <a:gd name="T19" fmla="*/ 295 h 456"/>
                <a:gd name="T20" fmla="*/ 192 w 420"/>
                <a:gd name="T21" fmla="*/ 377 h 456"/>
                <a:gd name="T22" fmla="*/ 255 w 420"/>
                <a:gd name="T23" fmla="*/ 432 h 456"/>
                <a:gd name="T24" fmla="*/ 247 w 420"/>
                <a:gd name="T25" fmla="*/ 377 h 456"/>
                <a:gd name="T26" fmla="*/ 291 w 420"/>
                <a:gd name="T27" fmla="*/ 360 h 456"/>
                <a:gd name="T28" fmla="*/ 348 w 420"/>
                <a:gd name="T29" fmla="*/ 282 h 456"/>
                <a:gd name="T30" fmla="*/ 354 w 420"/>
                <a:gd name="T31" fmla="*/ 329 h 456"/>
                <a:gd name="T32" fmla="*/ 323 w 420"/>
                <a:gd name="T33" fmla="*/ 456 h 456"/>
                <a:gd name="T34" fmla="*/ 377 w 420"/>
                <a:gd name="T35" fmla="*/ 377 h 456"/>
                <a:gd name="T36" fmla="*/ 420 w 420"/>
                <a:gd name="T37" fmla="*/ 341 h 456"/>
                <a:gd name="T38" fmla="*/ 407 w 420"/>
                <a:gd name="T39" fmla="*/ 255 h 456"/>
                <a:gd name="T40" fmla="*/ 291 w 420"/>
                <a:gd name="T41" fmla="*/ 202 h 456"/>
                <a:gd name="T42" fmla="*/ 356 w 420"/>
                <a:gd name="T43" fmla="*/ 55 h 456"/>
                <a:gd name="T44" fmla="*/ 318 w 420"/>
                <a:gd name="T45" fmla="*/ 0 h 456"/>
                <a:gd name="T46" fmla="*/ 318 w 420"/>
                <a:gd name="T4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0" h="456">
                  <a:moveTo>
                    <a:pt x="318" y="0"/>
                  </a:moveTo>
                  <a:lnTo>
                    <a:pt x="247" y="213"/>
                  </a:lnTo>
                  <a:lnTo>
                    <a:pt x="107" y="333"/>
                  </a:lnTo>
                  <a:lnTo>
                    <a:pt x="0" y="202"/>
                  </a:lnTo>
                  <a:lnTo>
                    <a:pt x="57" y="360"/>
                  </a:lnTo>
                  <a:lnTo>
                    <a:pt x="32" y="447"/>
                  </a:lnTo>
                  <a:lnTo>
                    <a:pt x="80" y="369"/>
                  </a:lnTo>
                  <a:lnTo>
                    <a:pt x="131" y="369"/>
                  </a:lnTo>
                  <a:lnTo>
                    <a:pt x="280" y="240"/>
                  </a:lnTo>
                  <a:lnTo>
                    <a:pt x="280" y="295"/>
                  </a:lnTo>
                  <a:lnTo>
                    <a:pt x="192" y="377"/>
                  </a:lnTo>
                  <a:lnTo>
                    <a:pt x="255" y="432"/>
                  </a:lnTo>
                  <a:lnTo>
                    <a:pt x="247" y="377"/>
                  </a:lnTo>
                  <a:lnTo>
                    <a:pt x="291" y="360"/>
                  </a:lnTo>
                  <a:lnTo>
                    <a:pt x="348" y="282"/>
                  </a:lnTo>
                  <a:lnTo>
                    <a:pt x="354" y="329"/>
                  </a:lnTo>
                  <a:lnTo>
                    <a:pt x="323" y="456"/>
                  </a:lnTo>
                  <a:lnTo>
                    <a:pt x="377" y="377"/>
                  </a:lnTo>
                  <a:lnTo>
                    <a:pt x="420" y="341"/>
                  </a:lnTo>
                  <a:lnTo>
                    <a:pt x="407" y="255"/>
                  </a:lnTo>
                  <a:lnTo>
                    <a:pt x="291" y="202"/>
                  </a:lnTo>
                  <a:lnTo>
                    <a:pt x="356" y="55"/>
                  </a:lnTo>
                  <a:lnTo>
                    <a:pt x="318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9" name="Freeform 69"/>
            <p:cNvSpPr>
              <a:spLocks/>
            </p:cNvSpPr>
            <p:nvPr/>
          </p:nvSpPr>
          <p:spPr bwMode="auto">
            <a:xfrm>
              <a:off x="1117" y="2212"/>
              <a:ext cx="272" cy="206"/>
            </a:xfrm>
            <a:custGeom>
              <a:avLst/>
              <a:gdLst>
                <a:gd name="T0" fmla="*/ 502 w 546"/>
                <a:gd name="T1" fmla="*/ 114 h 413"/>
                <a:gd name="T2" fmla="*/ 447 w 546"/>
                <a:gd name="T3" fmla="*/ 162 h 413"/>
                <a:gd name="T4" fmla="*/ 339 w 546"/>
                <a:gd name="T5" fmla="*/ 363 h 413"/>
                <a:gd name="T6" fmla="*/ 0 w 546"/>
                <a:gd name="T7" fmla="*/ 0 h 413"/>
                <a:gd name="T8" fmla="*/ 253 w 546"/>
                <a:gd name="T9" fmla="*/ 333 h 413"/>
                <a:gd name="T10" fmla="*/ 388 w 546"/>
                <a:gd name="T11" fmla="*/ 413 h 413"/>
                <a:gd name="T12" fmla="*/ 430 w 546"/>
                <a:gd name="T13" fmla="*/ 295 h 413"/>
                <a:gd name="T14" fmla="*/ 546 w 546"/>
                <a:gd name="T15" fmla="*/ 333 h 413"/>
                <a:gd name="T16" fmla="*/ 460 w 546"/>
                <a:gd name="T17" fmla="*/ 194 h 413"/>
                <a:gd name="T18" fmla="*/ 515 w 546"/>
                <a:gd name="T19" fmla="*/ 139 h 413"/>
                <a:gd name="T20" fmla="*/ 502 w 546"/>
                <a:gd name="T21" fmla="*/ 114 h 413"/>
                <a:gd name="T22" fmla="*/ 502 w 546"/>
                <a:gd name="T23" fmla="*/ 11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6" h="413">
                  <a:moveTo>
                    <a:pt x="502" y="114"/>
                  </a:moveTo>
                  <a:lnTo>
                    <a:pt x="447" y="162"/>
                  </a:lnTo>
                  <a:lnTo>
                    <a:pt x="339" y="363"/>
                  </a:lnTo>
                  <a:lnTo>
                    <a:pt x="0" y="0"/>
                  </a:lnTo>
                  <a:lnTo>
                    <a:pt x="253" y="333"/>
                  </a:lnTo>
                  <a:lnTo>
                    <a:pt x="388" y="413"/>
                  </a:lnTo>
                  <a:lnTo>
                    <a:pt x="430" y="295"/>
                  </a:lnTo>
                  <a:lnTo>
                    <a:pt x="546" y="333"/>
                  </a:lnTo>
                  <a:lnTo>
                    <a:pt x="460" y="194"/>
                  </a:lnTo>
                  <a:lnTo>
                    <a:pt x="515" y="139"/>
                  </a:lnTo>
                  <a:lnTo>
                    <a:pt x="502" y="114"/>
                  </a:lnTo>
                  <a:lnTo>
                    <a:pt x="502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0" name="Freeform 70"/>
            <p:cNvSpPr>
              <a:spLocks/>
            </p:cNvSpPr>
            <p:nvPr/>
          </p:nvSpPr>
          <p:spPr bwMode="auto">
            <a:xfrm>
              <a:off x="1384" y="2379"/>
              <a:ext cx="99" cy="95"/>
            </a:xfrm>
            <a:custGeom>
              <a:avLst/>
              <a:gdLst>
                <a:gd name="T0" fmla="*/ 12 w 198"/>
                <a:gd name="T1" fmla="*/ 0 h 190"/>
                <a:gd name="T2" fmla="*/ 94 w 198"/>
                <a:gd name="T3" fmla="*/ 0 h 190"/>
                <a:gd name="T4" fmla="*/ 154 w 198"/>
                <a:gd name="T5" fmla="*/ 95 h 190"/>
                <a:gd name="T6" fmla="*/ 198 w 198"/>
                <a:gd name="T7" fmla="*/ 122 h 190"/>
                <a:gd name="T8" fmla="*/ 154 w 198"/>
                <a:gd name="T9" fmla="*/ 139 h 190"/>
                <a:gd name="T10" fmla="*/ 132 w 198"/>
                <a:gd name="T11" fmla="*/ 160 h 190"/>
                <a:gd name="T12" fmla="*/ 122 w 198"/>
                <a:gd name="T13" fmla="*/ 190 h 190"/>
                <a:gd name="T14" fmla="*/ 18 w 198"/>
                <a:gd name="T15" fmla="*/ 70 h 190"/>
                <a:gd name="T16" fmla="*/ 0 w 198"/>
                <a:gd name="T17" fmla="*/ 21 h 190"/>
                <a:gd name="T18" fmla="*/ 12 w 198"/>
                <a:gd name="T19" fmla="*/ 0 h 190"/>
                <a:gd name="T20" fmla="*/ 12 w 198"/>
                <a:gd name="T2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90">
                  <a:moveTo>
                    <a:pt x="12" y="0"/>
                  </a:moveTo>
                  <a:lnTo>
                    <a:pt x="94" y="0"/>
                  </a:lnTo>
                  <a:lnTo>
                    <a:pt x="154" y="95"/>
                  </a:lnTo>
                  <a:lnTo>
                    <a:pt x="198" y="122"/>
                  </a:lnTo>
                  <a:lnTo>
                    <a:pt x="154" y="139"/>
                  </a:lnTo>
                  <a:lnTo>
                    <a:pt x="132" y="160"/>
                  </a:lnTo>
                  <a:lnTo>
                    <a:pt x="122" y="190"/>
                  </a:lnTo>
                  <a:lnTo>
                    <a:pt x="18" y="70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1" name="Freeform 71"/>
            <p:cNvSpPr>
              <a:spLocks/>
            </p:cNvSpPr>
            <p:nvPr/>
          </p:nvSpPr>
          <p:spPr bwMode="auto">
            <a:xfrm>
              <a:off x="1442" y="2499"/>
              <a:ext cx="69" cy="518"/>
            </a:xfrm>
            <a:custGeom>
              <a:avLst/>
              <a:gdLst>
                <a:gd name="T0" fmla="*/ 16 w 139"/>
                <a:gd name="T1" fmla="*/ 0 h 1036"/>
                <a:gd name="T2" fmla="*/ 44 w 139"/>
                <a:gd name="T3" fmla="*/ 329 h 1036"/>
                <a:gd name="T4" fmla="*/ 113 w 139"/>
                <a:gd name="T5" fmla="*/ 643 h 1036"/>
                <a:gd name="T6" fmla="*/ 139 w 139"/>
                <a:gd name="T7" fmla="*/ 1036 h 1036"/>
                <a:gd name="T8" fmla="*/ 82 w 139"/>
                <a:gd name="T9" fmla="*/ 616 h 1036"/>
                <a:gd name="T10" fmla="*/ 21 w 139"/>
                <a:gd name="T11" fmla="*/ 329 h 1036"/>
                <a:gd name="T12" fmla="*/ 0 w 139"/>
                <a:gd name="T13" fmla="*/ 128 h 1036"/>
                <a:gd name="T14" fmla="*/ 16 w 139"/>
                <a:gd name="T15" fmla="*/ 0 h 1036"/>
                <a:gd name="T16" fmla="*/ 16 w 139"/>
                <a:gd name="T17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036">
                  <a:moveTo>
                    <a:pt x="16" y="0"/>
                  </a:moveTo>
                  <a:lnTo>
                    <a:pt x="44" y="329"/>
                  </a:lnTo>
                  <a:lnTo>
                    <a:pt x="113" y="643"/>
                  </a:lnTo>
                  <a:lnTo>
                    <a:pt x="139" y="1036"/>
                  </a:lnTo>
                  <a:lnTo>
                    <a:pt x="82" y="616"/>
                  </a:lnTo>
                  <a:lnTo>
                    <a:pt x="21" y="329"/>
                  </a:lnTo>
                  <a:lnTo>
                    <a:pt x="0" y="128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2" name="Freeform 72"/>
            <p:cNvSpPr>
              <a:spLocks/>
            </p:cNvSpPr>
            <p:nvPr/>
          </p:nvSpPr>
          <p:spPr bwMode="auto">
            <a:xfrm>
              <a:off x="1502" y="2389"/>
              <a:ext cx="137" cy="601"/>
            </a:xfrm>
            <a:custGeom>
              <a:avLst/>
              <a:gdLst>
                <a:gd name="T0" fmla="*/ 274 w 274"/>
                <a:gd name="T1" fmla="*/ 1201 h 1201"/>
                <a:gd name="T2" fmla="*/ 244 w 274"/>
                <a:gd name="T3" fmla="*/ 920 h 1201"/>
                <a:gd name="T4" fmla="*/ 124 w 274"/>
                <a:gd name="T5" fmla="*/ 323 h 1201"/>
                <a:gd name="T6" fmla="*/ 36 w 274"/>
                <a:gd name="T7" fmla="*/ 124 h 1201"/>
                <a:gd name="T8" fmla="*/ 0 w 274"/>
                <a:gd name="T9" fmla="*/ 101 h 1201"/>
                <a:gd name="T10" fmla="*/ 0 w 274"/>
                <a:gd name="T11" fmla="*/ 84 h 1201"/>
                <a:gd name="T12" fmla="*/ 0 w 274"/>
                <a:gd name="T13" fmla="*/ 0 h 1201"/>
                <a:gd name="T14" fmla="*/ 19 w 274"/>
                <a:gd name="T15" fmla="*/ 101 h 1201"/>
                <a:gd name="T16" fmla="*/ 67 w 274"/>
                <a:gd name="T17" fmla="*/ 124 h 1201"/>
                <a:gd name="T18" fmla="*/ 143 w 274"/>
                <a:gd name="T19" fmla="*/ 323 h 1201"/>
                <a:gd name="T20" fmla="*/ 255 w 274"/>
                <a:gd name="T21" fmla="*/ 910 h 1201"/>
                <a:gd name="T22" fmla="*/ 274 w 274"/>
                <a:gd name="T23" fmla="*/ 1201 h 1201"/>
                <a:gd name="T24" fmla="*/ 274 w 274"/>
                <a:gd name="T25" fmla="*/ 1201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201">
                  <a:moveTo>
                    <a:pt x="274" y="1201"/>
                  </a:moveTo>
                  <a:lnTo>
                    <a:pt x="244" y="920"/>
                  </a:lnTo>
                  <a:lnTo>
                    <a:pt x="124" y="323"/>
                  </a:lnTo>
                  <a:lnTo>
                    <a:pt x="36" y="124"/>
                  </a:lnTo>
                  <a:lnTo>
                    <a:pt x="0" y="101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9" y="101"/>
                  </a:lnTo>
                  <a:lnTo>
                    <a:pt x="67" y="124"/>
                  </a:lnTo>
                  <a:lnTo>
                    <a:pt x="143" y="323"/>
                  </a:lnTo>
                  <a:lnTo>
                    <a:pt x="255" y="910"/>
                  </a:lnTo>
                  <a:lnTo>
                    <a:pt x="274" y="1201"/>
                  </a:lnTo>
                  <a:lnTo>
                    <a:pt x="274" y="1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3" name="Freeform 73"/>
            <p:cNvSpPr>
              <a:spLocks/>
            </p:cNvSpPr>
            <p:nvPr/>
          </p:nvSpPr>
          <p:spPr bwMode="auto">
            <a:xfrm>
              <a:off x="1100" y="3145"/>
              <a:ext cx="592" cy="237"/>
            </a:xfrm>
            <a:custGeom>
              <a:avLst/>
              <a:gdLst>
                <a:gd name="T0" fmla="*/ 1002 w 1183"/>
                <a:gd name="T1" fmla="*/ 38 h 475"/>
                <a:gd name="T2" fmla="*/ 977 w 1183"/>
                <a:gd name="T3" fmla="*/ 82 h 475"/>
                <a:gd name="T4" fmla="*/ 1051 w 1183"/>
                <a:gd name="T5" fmla="*/ 150 h 475"/>
                <a:gd name="T6" fmla="*/ 1103 w 1183"/>
                <a:gd name="T7" fmla="*/ 150 h 475"/>
                <a:gd name="T8" fmla="*/ 1144 w 1183"/>
                <a:gd name="T9" fmla="*/ 112 h 475"/>
                <a:gd name="T10" fmla="*/ 1183 w 1183"/>
                <a:gd name="T11" fmla="*/ 120 h 475"/>
                <a:gd name="T12" fmla="*/ 1169 w 1183"/>
                <a:gd name="T13" fmla="*/ 202 h 475"/>
                <a:gd name="T14" fmla="*/ 1112 w 1183"/>
                <a:gd name="T15" fmla="*/ 240 h 475"/>
                <a:gd name="T16" fmla="*/ 1103 w 1183"/>
                <a:gd name="T17" fmla="*/ 299 h 475"/>
                <a:gd name="T18" fmla="*/ 1059 w 1183"/>
                <a:gd name="T19" fmla="*/ 329 h 475"/>
                <a:gd name="T20" fmla="*/ 958 w 1183"/>
                <a:gd name="T21" fmla="*/ 329 h 475"/>
                <a:gd name="T22" fmla="*/ 597 w 1183"/>
                <a:gd name="T23" fmla="*/ 274 h 475"/>
                <a:gd name="T24" fmla="*/ 515 w 1183"/>
                <a:gd name="T25" fmla="*/ 247 h 475"/>
                <a:gd name="T26" fmla="*/ 426 w 1183"/>
                <a:gd name="T27" fmla="*/ 306 h 475"/>
                <a:gd name="T28" fmla="*/ 268 w 1183"/>
                <a:gd name="T29" fmla="*/ 386 h 475"/>
                <a:gd name="T30" fmla="*/ 0 w 1183"/>
                <a:gd name="T31" fmla="*/ 475 h 475"/>
                <a:gd name="T32" fmla="*/ 382 w 1183"/>
                <a:gd name="T33" fmla="*/ 177 h 475"/>
                <a:gd name="T34" fmla="*/ 447 w 1183"/>
                <a:gd name="T35" fmla="*/ 169 h 475"/>
                <a:gd name="T36" fmla="*/ 488 w 1183"/>
                <a:gd name="T37" fmla="*/ 127 h 475"/>
                <a:gd name="T38" fmla="*/ 488 w 1183"/>
                <a:gd name="T39" fmla="*/ 70 h 475"/>
                <a:gd name="T40" fmla="*/ 481 w 1183"/>
                <a:gd name="T41" fmla="*/ 0 h 475"/>
                <a:gd name="T42" fmla="*/ 964 w 1183"/>
                <a:gd name="T43" fmla="*/ 0 h 475"/>
                <a:gd name="T44" fmla="*/ 1002 w 1183"/>
                <a:gd name="T45" fmla="*/ 38 h 475"/>
                <a:gd name="T46" fmla="*/ 1002 w 1183"/>
                <a:gd name="T47" fmla="*/ 38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3" h="475">
                  <a:moveTo>
                    <a:pt x="1002" y="38"/>
                  </a:moveTo>
                  <a:lnTo>
                    <a:pt x="977" y="82"/>
                  </a:lnTo>
                  <a:lnTo>
                    <a:pt x="1051" y="150"/>
                  </a:lnTo>
                  <a:lnTo>
                    <a:pt x="1103" y="150"/>
                  </a:lnTo>
                  <a:lnTo>
                    <a:pt x="1144" y="112"/>
                  </a:lnTo>
                  <a:lnTo>
                    <a:pt x="1183" y="120"/>
                  </a:lnTo>
                  <a:lnTo>
                    <a:pt x="1169" y="202"/>
                  </a:lnTo>
                  <a:lnTo>
                    <a:pt x="1112" y="240"/>
                  </a:lnTo>
                  <a:lnTo>
                    <a:pt x="1103" y="299"/>
                  </a:lnTo>
                  <a:lnTo>
                    <a:pt x="1059" y="329"/>
                  </a:lnTo>
                  <a:lnTo>
                    <a:pt x="958" y="329"/>
                  </a:lnTo>
                  <a:lnTo>
                    <a:pt x="597" y="274"/>
                  </a:lnTo>
                  <a:lnTo>
                    <a:pt x="515" y="247"/>
                  </a:lnTo>
                  <a:lnTo>
                    <a:pt x="426" y="306"/>
                  </a:lnTo>
                  <a:lnTo>
                    <a:pt x="268" y="386"/>
                  </a:lnTo>
                  <a:lnTo>
                    <a:pt x="0" y="475"/>
                  </a:lnTo>
                  <a:lnTo>
                    <a:pt x="382" y="177"/>
                  </a:lnTo>
                  <a:lnTo>
                    <a:pt x="447" y="169"/>
                  </a:lnTo>
                  <a:lnTo>
                    <a:pt x="488" y="127"/>
                  </a:lnTo>
                  <a:lnTo>
                    <a:pt x="488" y="70"/>
                  </a:lnTo>
                  <a:lnTo>
                    <a:pt x="481" y="0"/>
                  </a:lnTo>
                  <a:lnTo>
                    <a:pt x="964" y="0"/>
                  </a:lnTo>
                  <a:lnTo>
                    <a:pt x="1002" y="38"/>
                  </a:lnTo>
                  <a:lnTo>
                    <a:pt x="100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4" name="Freeform 74"/>
            <p:cNvSpPr>
              <a:spLocks/>
            </p:cNvSpPr>
            <p:nvPr/>
          </p:nvSpPr>
          <p:spPr bwMode="auto">
            <a:xfrm>
              <a:off x="1513" y="3261"/>
              <a:ext cx="164" cy="295"/>
            </a:xfrm>
            <a:custGeom>
              <a:avLst/>
              <a:gdLst>
                <a:gd name="T0" fmla="*/ 295 w 327"/>
                <a:gd name="T1" fmla="*/ 0 h 591"/>
                <a:gd name="T2" fmla="*/ 295 w 327"/>
                <a:gd name="T3" fmla="*/ 462 h 591"/>
                <a:gd name="T4" fmla="*/ 207 w 327"/>
                <a:gd name="T5" fmla="*/ 557 h 591"/>
                <a:gd name="T6" fmla="*/ 13 w 327"/>
                <a:gd name="T7" fmla="*/ 413 h 591"/>
                <a:gd name="T8" fmla="*/ 13 w 327"/>
                <a:gd name="T9" fmla="*/ 67 h 591"/>
                <a:gd name="T10" fmla="*/ 0 w 327"/>
                <a:gd name="T11" fmla="*/ 422 h 591"/>
                <a:gd name="T12" fmla="*/ 202 w 327"/>
                <a:gd name="T13" fmla="*/ 591 h 591"/>
                <a:gd name="T14" fmla="*/ 327 w 327"/>
                <a:gd name="T15" fmla="*/ 454 h 591"/>
                <a:gd name="T16" fmla="*/ 295 w 327"/>
                <a:gd name="T17" fmla="*/ 0 h 591"/>
                <a:gd name="T18" fmla="*/ 295 w 327"/>
                <a:gd name="T1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591">
                  <a:moveTo>
                    <a:pt x="295" y="0"/>
                  </a:moveTo>
                  <a:lnTo>
                    <a:pt x="295" y="462"/>
                  </a:lnTo>
                  <a:lnTo>
                    <a:pt x="207" y="557"/>
                  </a:lnTo>
                  <a:lnTo>
                    <a:pt x="13" y="413"/>
                  </a:lnTo>
                  <a:lnTo>
                    <a:pt x="13" y="67"/>
                  </a:lnTo>
                  <a:lnTo>
                    <a:pt x="0" y="422"/>
                  </a:lnTo>
                  <a:lnTo>
                    <a:pt x="202" y="591"/>
                  </a:lnTo>
                  <a:lnTo>
                    <a:pt x="327" y="454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5" name="Freeform 75"/>
            <p:cNvSpPr>
              <a:spLocks/>
            </p:cNvSpPr>
            <p:nvPr/>
          </p:nvSpPr>
          <p:spPr bwMode="auto">
            <a:xfrm>
              <a:off x="1523" y="1593"/>
              <a:ext cx="104" cy="28"/>
            </a:xfrm>
            <a:custGeom>
              <a:avLst/>
              <a:gdLst>
                <a:gd name="T0" fmla="*/ 0 w 207"/>
                <a:gd name="T1" fmla="*/ 6 h 57"/>
                <a:gd name="T2" fmla="*/ 68 w 207"/>
                <a:gd name="T3" fmla="*/ 0 h 57"/>
                <a:gd name="T4" fmla="*/ 182 w 207"/>
                <a:gd name="T5" fmla="*/ 42 h 57"/>
                <a:gd name="T6" fmla="*/ 207 w 207"/>
                <a:gd name="T7" fmla="*/ 57 h 57"/>
                <a:gd name="T8" fmla="*/ 87 w 207"/>
                <a:gd name="T9" fmla="*/ 17 h 57"/>
                <a:gd name="T10" fmla="*/ 0 w 207"/>
                <a:gd name="T11" fmla="*/ 6 h 57"/>
                <a:gd name="T12" fmla="*/ 0 w 207"/>
                <a:gd name="T13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57">
                  <a:moveTo>
                    <a:pt x="0" y="6"/>
                  </a:moveTo>
                  <a:lnTo>
                    <a:pt x="68" y="0"/>
                  </a:lnTo>
                  <a:lnTo>
                    <a:pt x="182" y="42"/>
                  </a:lnTo>
                  <a:lnTo>
                    <a:pt x="207" y="57"/>
                  </a:lnTo>
                  <a:lnTo>
                    <a:pt x="87" y="17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6" name="Freeform 76"/>
            <p:cNvSpPr>
              <a:spLocks/>
            </p:cNvSpPr>
            <p:nvPr/>
          </p:nvSpPr>
          <p:spPr bwMode="auto">
            <a:xfrm>
              <a:off x="1552" y="1622"/>
              <a:ext cx="51" cy="11"/>
            </a:xfrm>
            <a:custGeom>
              <a:avLst/>
              <a:gdLst>
                <a:gd name="T0" fmla="*/ 0 w 103"/>
                <a:gd name="T1" fmla="*/ 11 h 23"/>
                <a:gd name="T2" fmla="*/ 59 w 103"/>
                <a:gd name="T3" fmla="*/ 11 h 23"/>
                <a:gd name="T4" fmla="*/ 103 w 103"/>
                <a:gd name="T5" fmla="*/ 23 h 23"/>
                <a:gd name="T6" fmla="*/ 40 w 103"/>
                <a:gd name="T7" fmla="*/ 0 h 23"/>
                <a:gd name="T8" fmla="*/ 0 w 103"/>
                <a:gd name="T9" fmla="*/ 11 h 23"/>
                <a:gd name="T10" fmla="*/ 0 w 103"/>
                <a:gd name="T1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23">
                  <a:moveTo>
                    <a:pt x="0" y="11"/>
                  </a:moveTo>
                  <a:lnTo>
                    <a:pt x="59" y="11"/>
                  </a:lnTo>
                  <a:lnTo>
                    <a:pt x="103" y="23"/>
                  </a:lnTo>
                  <a:lnTo>
                    <a:pt x="40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7" name="Freeform 77"/>
            <p:cNvSpPr>
              <a:spLocks/>
            </p:cNvSpPr>
            <p:nvPr/>
          </p:nvSpPr>
          <p:spPr bwMode="auto">
            <a:xfrm>
              <a:off x="1342" y="1565"/>
              <a:ext cx="39" cy="14"/>
            </a:xfrm>
            <a:custGeom>
              <a:avLst/>
              <a:gdLst>
                <a:gd name="T0" fmla="*/ 0 w 78"/>
                <a:gd name="T1" fmla="*/ 28 h 28"/>
                <a:gd name="T2" fmla="*/ 47 w 78"/>
                <a:gd name="T3" fmla="*/ 0 h 28"/>
                <a:gd name="T4" fmla="*/ 78 w 78"/>
                <a:gd name="T5" fmla="*/ 9 h 28"/>
                <a:gd name="T6" fmla="*/ 0 w 78"/>
                <a:gd name="T7" fmla="*/ 28 h 28"/>
                <a:gd name="T8" fmla="*/ 0 w 7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8">
                  <a:moveTo>
                    <a:pt x="0" y="28"/>
                  </a:moveTo>
                  <a:lnTo>
                    <a:pt x="47" y="0"/>
                  </a:lnTo>
                  <a:lnTo>
                    <a:pt x="78" y="9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8" name="Freeform 78"/>
            <p:cNvSpPr>
              <a:spLocks/>
            </p:cNvSpPr>
            <p:nvPr/>
          </p:nvSpPr>
          <p:spPr bwMode="auto">
            <a:xfrm>
              <a:off x="1145" y="1736"/>
              <a:ext cx="59" cy="195"/>
            </a:xfrm>
            <a:custGeom>
              <a:avLst/>
              <a:gdLst>
                <a:gd name="T0" fmla="*/ 32 w 118"/>
                <a:gd name="T1" fmla="*/ 0 h 390"/>
                <a:gd name="T2" fmla="*/ 27 w 118"/>
                <a:gd name="T3" fmla="*/ 89 h 390"/>
                <a:gd name="T4" fmla="*/ 8 w 118"/>
                <a:gd name="T5" fmla="*/ 129 h 390"/>
                <a:gd name="T6" fmla="*/ 31 w 118"/>
                <a:gd name="T7" fmla="*/ 211 h 390"/>
                <a:gd name="T8" fmla="*/ 61 w 118"/>
                <a:gd name="T9" fmla="*/ 300 h 390"/>
                <a:gd name="T10" fmla="*/ 63 w 118"/>
                <a:gd name="T11" fmla="*/ 350 h 390"/>
                <a:gd name="T12" fmla="*/ 118 w 118"/>
                <a:gd name="T13" fmla="*/ 390 h 390"/>
                <a:gd name="T14" fmla="*/ 72 w 118"/>
                <a:gd name="T15" fmla="*/ 376 h 390"/>
                <a:gd name="T16" fmla="*/ 50 w 118"/>
                <a:gd name="T17" fmla="*/ 352 h 390"/>
                <a:gd name="T18" fmla="*/ 44 w 118"/>
                <a:gd name="T19" fmla="*/ 297 h 390"/>
                <a:gd name="T20" fmla="*/ 10 w 118"/>
                <a:gd name="T21" fmla="*/ 240 h 390"/>
                <a:gd name="T22" fmla="*/ 0 w 118"/>
                <a:gd name="T23" fmla="*/ 110 h 390"/>
                <a:gd name="T24" fmla="*/ 13 w 118"/>
                <a:gd name="T25" fmla="*/ 51 h 390"/>
                <a:gd name="T26" fmla="*/ 32 w 118"/>
                <a:gd name="T27" fmla="*/ 0 h 390"/>
                <a:gd name="T28" fmla="*/ 32 w 118"/>
                <a:gd name="T2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390">
                  <a:moveTo>
                    <a:pt x="32" y="0"/>
                  </a:moveTo>
                  <a:lnTo>
                    <a:pt x="27" y="89"/>
                  </a:lnTo>
                  <a:lnTo>
                    <a:pt x="8" y="129"/>
                  </a:lnTo>
                  <a:lnTo>
                    <a:pt x="31" y="211"/>
                  </a:lnTo>
                  <a:lnTo>
                    <a:pt x="61" y="300"/>
                  </a:lnTo>
                  <a:lnTo>
                    <a:pt x="63" y="350"/>
                  </a:lnTo>
                  <a:lnTo>
                    <a:pt x="118" y="390"/>
                  </a:lnTo>
                  <a:lnTo>
                    <a:pt x="72" y="376"/>
                  </a:lnTo>
                  <a:lnTo>
                    <a:pt x="50" y="352"/>
                  </a:lnTo>
                  <a:lnTo>
                    <a:pt x="44" y="297"/>
                  </a:lnTo>
                  <a:lnTo>
                    <a:pt x="10" y="240"/>
                  </a:lnTo>
                  <a:lnTo>
                    <a:pt x="0" y="110"/>
                  </a:lnTo>
                  <a:lnTo>
                    <a:pt x="13" y="51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9" name="Freeform 79"/>
            <p:cNvSpPr>
              <a:spLocks/>
            </p:cNvSpPr>
            <p:nvPr/>
          </p:nvSpPr>
          <p:spPr bwMode="auto">
            <a:xfrm>
              <a:off x="721" y="2196"/>
              <a:ext cx="351" cy="178"/>
            </a:xfrm>
            <a:custGeom>
              <a:avLst/>
              <a:gdLst>
                <a:gd name="T0" fmla="*/ 702 w 702"/>
                <a:gd name="T1" fmla="*/ 0 h 356"/>
                <a:gd name="T2" fmla="*/ 479 w 702"/>
                <a:gd name="T3" fmla="*/ 80 h 356"/>
                <a:gd name="T4" fmla="*/ 321 w 702"/>
                <a:gd name="T5" fmla="*/ 165 h 356"/>
                <a:gd name="T6" fmla="*/ 91 w 702"/>
                <a:gd name="T7" fmla="*/ 245 h 356"/>
                <a:gd name="T8" fmla="*/ 0 w 702"/>
                <a:gd name="T9" fmla="*/ 329 h 356"/>
                <a:gd name="T10" fmla="*/ 84 w 702"/>
                <a:gd name="T11" fmla="*/ 293 h 356"/>
                <a:gd name="T12" fmla="*/ 154 w 702"/>
                <a:gd name="T13" fmla="*/ 356 h 356"/>
                <a:gd name="T14" fmla="*/ 165 w 702"/>
                <a:gd name="T15" fmla="*/ 274 h 356"/>
                <a:gd name="T16" fmla="*/ 405 w 702"/>
                <a:gd name="T17" fmla="*/ 194 h 356"/>
                <a:gd name="T18" fmla="*/ 534 w 702"/>
                <a:gd name="T19" fmla="*/ 80 h 356"/>
                <a:gd name="T20" fmla="*/ 702 w 702"/>
                <a:gd name="T21" fmla="*/ 0 h 356"/>
                <a:gd name="T22" fmla="*/ 702 w 702"/>
                <a:gd name="T2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2" h="356">
                  <a:moveTo>
                    <a:pt x="702" y="0"/>
                  </a:moveTo>
                  <a:lnTo>
                    <a:pt x="479" y="80"/>
                  </a:lnTo>
                  <a:lnTo>
                    <a:pt x="321" y="165"/>
                  </a:lnTo>
                  <a:lnTo>
                    <a:pt x="91" y="245"/>
                  </a:lnTo>
                  <a:lnTo>
                    <a:pt x="0" y="329"/>
                  </a:lnTo>
                  <a:lnTo>
                    <a:pt x="84" y="293"/>
                  </a:lnTo>
                  <a:lnTo>
                    <a:pt x="154" y="356"/>
                  </a:lnTo>
                  <a:lnTo>
                    <a:pt x="165" y="274"/>
                  </a:lnTo>
                  <a:lnTo>
                    <a:pt x="405" y="194"/>
                  </a:lnTo>
                  <a:lnTo>
                    <a:pt x="534" y="80"/>
                  </a:lnTo>
                  <a:lnTo>
                    <a:pt x="702" y="0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0" name="Freeform 80"/>
            <p:cNvSpPr>
              <a:spLocks/>
            </p:cNvSpPr>
            <p:nvPr/>
          </p:nvSpPr>
          <p:spPr bwMode="auto">
            <a:xfrm>
              <a:off x="1520" y="2142"/>
              <a:ext cx="164" cy="190"/>
            </a:xfrm>
            <a:custGeom>
              <a:avLst/>
              <a:gdLst>
                <a:gd name="T0" fmla="*/ 0 w 329"/>
                <a:gd name="T1" fmla="*/ 30 h 380"/>
                <a:gd name="T2" fmla="*/ 61 w 329"/>
                <a:gd name="T3" fmla="*/ 0 h 380"/>
                <a:gd name="T4" fmla="*/ 111 w 329"/>
                <a:gd name="T5" fmla="*/ 241 h 380"/>
                <a:gd name="T6" fmla="*/ 329 w 329"/>
                <a:gd name="T7" fmla="*/ 380 h 380"/>
                <a:gd name="T8" fmla="*/ 92 w 329"/>
                <a:gd name="T9" fmla="*/ 268 h 380"/>
                <a:gd name="T10" fmla="*/ 65 w 329"/>
                <a:gd name="T11" fmla="*/ 135 h 380"/>
                <a:gd name="T12" fmla="*/ 0 w 329"/>
                <a:gd name="T13" fmla="*/ 30 h 380"/>
                <a:gd name="T14" fmla="*/ 0 w 329"/>
                <a:gd name="T15" fmla="*/ 3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80">
                  <a:moveTo>
                    <a:pt x="0" y="30"/>
                  </a:moveTo>
                  <a:lnTo>
                    <a:pt x="61" y="0"/>
                  </a:lnTo>
                  <a:lnTo>
                    <a:pt x="111" y="241"/>
                  </a:lnTo>
                  <a:lnTo>
                    <a:pt x="329" y="380"/>
                  </a:lnTo>
                  <a:lnTo>
                    <a:pt x="92" y="268"/>
                  </a:lnTo>
                  <a:lnTo>
                    <a:pt x="65" y="135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1" name="Freeform 81"/>
            <p:cNvSpPr>
              <a:spLocks/>
            </p:cNvSpPr>
            <p:nvPr/>
          </p:nvSpPr>
          <p:spPr bwMode="auto">
            <a:xfrm>
              <a:off x="1865" y="1825"/>
              <a:ext cx="81" cy="372"/>
            </a:xfrm>
            <a:custGeom>
              <a:avLst/>
              <a:gdLst>
                <a:gd name="T0" fmla="*/ 0 w 161"/>
                <a:gd name="T1" fmla="*/ 0 h 743"/>
                <a:gd name="T2" fmla="*/ 157 w 161"/>
                <a:gd name="T3" fmla="*/ 93 h 743"/>
                <a:gd name="T4" fmla="*/ 161 w 161"/>
                <a:gd name="T5" fmla="*/ 542 h 743"/>
                <a:gd name="T6" fmla="*/ 118 w 161"/>
                <a:gd name="T7" fmla="*/ 743 h 743"/>
                <a:gd name="T8" fmla="*/ 79 w 161"/>
                <a:gd name="T9" fmla="*/ 728 h 743"/>
                <a:gd name="T10" fmla="*/ 127 w 161"/>
                <a:gd name="T11" fmla="*/ 521 h 743"/>
                <a:gd name="T12" fmla="*/ 138 w 161"/>
                <a:gd name="T13" fmla="*/ 146 h 743"/>
                <a:gd name="T14" fmla="*/ 102 w 161"/>
                <a:gd name="T15" fmla="*/ 78 h 743"/>
                <a:gd name="T16" fmla="*/ 0 w 161"/>
                <a:gd name="T17" fmla="*/ 0 h 743"/>
                <a:gd name="T18" fmla="*/ 0 w 161"/>
                <a:gd name="T1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743">
                  <a:moveTo>
                    <a:pt x="0" y="0"/>
                  </a:moveTo>
                  <a:lnTo>
                    <a:pt x="157" y="93"/>
                  </a:lnTo>
                  <a:lnTo>
                    <a:pt x="161" y="542"/>
                  </a:lnTo>
                  <a:lnTo>
                    <a:pt x="118" y="743"/>
                  </a:lnTo>
                  <a:lnTo>
                    <a:pt x="79" y="728"/>
                  </a:lnTo>
                  <a:lnTo>
                    <a:pt x="127" y="521"/>
                  </a:lnTo>
                  <a:lnTo>
                    <a:pt x="138" y="146"/>
                  </a:lnTo>
                  <a:lnTo>
                    <a:pt x="10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2" name="Freeform 82"/>
            <p:cNvSpPr>
              <a:spLocks/>
            </p:cNvSpPr>
            <p:nvPr/>
          </p:nvSpPr>
          <p:spPr bwMode="auto">
            <a:xfrm>
              <a:off x="1885" y="2407"/>
              <a:ext cx="81" cy="279"/>
            </a:xfrm>
            <a:custGeom>
              <a:avLst/>
              <a:gdLst>
                <a:gd name="T0" fmla="*/ 161 w 161"/>
                <a:gd name="T1" fmla="*/ 0 h 557"/>
                <a:gd name="T2" fmla="*/ 98 w 161"/>
                <a:gd name="T3" fmla="*/ 238 h 557"/>
                <a:gd name="T4" fmla="*/ 43 w 161"/>
                <a:gd name="T5" fmla="*/ 424 h 557"/>
                <a:gd name="T6" fmla="*/ 58 w 161"/>
                <a:gd name="T7" fmla="*/ 557 h 557"/>
                <a:gd name="T8" fmla="*/ 0 w 161"/>
                <a:gd name="T9" fmla="*/ 414 h 557"/>
                <a:gd name="T10" fmla="*/ 47 w 161"/>
                <a:gd name="T11" fmla="*/ 340 h 557"/>
                <a:gd name="T12" fmla="*/ 98 w 161"/>
                <a:gd name="T13" fmla="*/ 150 h 557"/>
                <a:gd name="T14" fmla="*/ 102 w 161"/>
                <a:gd name="T15" fmla="*/ 67 h 557"/>
                <a:gd name="T16" fmla="*/ 161 w 161"/>
                <a:gd name="T17" fmla="*/ 0 h 557"/>
                <a:gd name="T18" fmla="*/ 161 w 161"/>
                <a:gd name="T19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557">
                  <a:moveTo>
                    <a:pt x="161" y="0"/>
                  </a:moveTo>
                  <a:lnTo>
                    <a:pt x="98" y="238"/>
                  </a:lnTo>
                  <a:lnTo>
                    <a:pt x="43" y="424"/>
                  </a:lnTo>
                  <a:lnTo>
                    <a:pt x="58" y="557"/>
                  </a:lnTo>
                  <a:lnTo>
                    <a:pt x="0" y="414"/>
                  </a:lnTo>
                  <a:lnTo>
                    <a:pt x="47" y="340"/>
                  </a:lnTo>
                  <a:lnTo>
                    <a:pt x="98" y="150"/>
                  </a:lnTo>
                  <a:lnTo>
                    <a:pt x="102" y="67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3" name="Freeform 83"/>
            <p:cNvSpPr>
              <a:spLocks/>
            </p:cNvSpPr>
            <p:nvPr/>
          </p:nvSpPr>
          <p:spPr bwMode="auto">
            <a:xfrm>
              <a:off x="1631" y="1800"/>
              <a:ext cx="91" cy="191"/>
            </a:xfrm>
            <a:custGeom>
              <a:avLst/>
              <a:gdLst>
                <a:gd name="T0" fmla="*/ 123 w 182"/>
                <a:gd name="T1" fmla="*/ 0 h 383"/>
                <a:gd name="T2" fmla="*/ 171 w 182"/>
                <a:gd name="T3" fmla="*/ 4 h 383"/>
                <a:gd name="T4" fmla="*/ 182 w 182"/>
                <a:gd name="T5" fmla="*/ 103 h 383"/>
                <a:gd name="T6" fmla="*/ 158 w 182"/>
                <a:gd name="T7" fmla="*/ 210 h 383"/>
                <a:gd name="T8" fmla="*/ 103 w 182"/>
                <a:gd name="T9" fmla="*/ 280 h 383"/>
                <a:gd name="T10" fmla="*/ 64 w 182"/>
                <a:gd name="T11" fmla="*/ 356 h 383"/>
                <a:gd name="T12" fmla="*/ 0 w 182"/>
                <a:gd name="T13" fmla="*/ 383 h 383"/>
                <a:gd name="T14" fmla="*/ 11 w 182"/>
                <a:gd name="T15" fmla="*/ 354 h 383"/>
                <a:gd name="T16" fmla="*/ 49 w 182"/>
                <a:gd name="T17" fmla="*/ 343 h 383"/>
                <a:gd name="T18" fmla="*/ 80 w 182"/>
                <a:gd name="T19" fmla="*/ 286 h 383"/>
                <a:gd name="T20" fmla="*/ 148 w 182"/>
                <a:gd name="T21" fmla="*/ 210 h 383"/>
                <a:gd name="T22" fmla="*/ 169 w 182"/>
                <a:gd name="T23" fmla="*/ 73 h 383"/>
                <a:gd name="T24" fmla="*/ 169 w 182"/>
                <a:gd name="T25" fmla="*/ 23 h 383"/>
                <a:gd name="T26" fmla="*/ 116 w 182"/>
                <a:gd name="T27" fmla="*/ 14 h 383"/>
                <a:gd name="T28" fmla="*/ 123 w 182"/>
                <a:gd name="T29" fmla="*/ 0 h 383"/>
                <a:gd name="T30" fmla="*/ 123 w 182"/>
                <a:gd name="T3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383">
                  <a:moveTo>
                    <a:pt x="123" y="0"/>
                  </a:moveTo>
                  <a:lnTo>
                    <a:pt x="171" y="4"/>
                  </a:lnTo>
                  <a:lnTo>
                    <a:pt x="182" y="103"/>
                  </a:lnTo>
                  <a:lnTo>
                    <a:pt x="158" y="210"/>
                  </a:lnTo>
                  <a:lnTo>
                    <a:pt x="103" y="280"/>
                  </a:lnTo>
                  <a:lnTo>
                    <a:pt x="64" y="356"/>
                  </a:lnTo>
                  <a:lnTo>
                    <a:pt x="0" y="383"/>
                  </a:lnTo>
                  <a:lnTo>
                    <a:pt x="11" y="354"/>
                  </a:lnTo>
                  <a:lnTo>
                    <a:pt x="49" y="343"/>
                  </a:lnTo>
                  <a:lnTo>
                    <a:pt x="80" y="286"/>
                  </a:lnTo>
                  <a:lnTo>
                    <a:pt x="148" y="210"/>
                  </a:lnTo>
                  <a:lnTo>
                    <a:pt x="169" y="73"/>
                  </a:lnTo>
                  <a:lnTo>
                    <a:pt x="169" y="23"/>
                  </a:lnTo>
                  <a:lnTo>
                    <a:pt x="116" y="14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4" name="Freeform 84"/>
            <p:cNvSpPr>
              <a:spLocks/>
            </p:cNvSpPr>
            <p:nvPr/>
          </p:nvSpPr>
          <p:spPr bwMode="auto">
            <a:xfrm>
              <a:off x="1170" y="1408"/>
              <a:ext cx="551" cy="429"/>
            </a:xfrm>
            <a:custGeom>
              <a:avLst/>
              <a:gdLst>
                <a:gd name="T0" fmla="*/ 173 w 1102"/>
                <a:gd name="T1" fmla="*/ 160 h 858"/>
                <a:gd name="T2" fmla="*/ 336 w 1102"/>
                <a:gd name="T3" fmla="*/ 57 h 858"/>
                <a:gd name="T4" fmla="*/ 604 w 1102"/>
                <a:gd name="T5" fmla="*/ 0 h 858"/>
                <a:gd name="T6" fmla="*/ 893 w 1102"/>
                <a:gd name="T7" fmla="*/ 95 h 858"/>
                <a:gd name="T8" fmla="*/ 1080 w 1102"/>
                <a:gd name="T9" fmla="*/ 344 h 858"/>
                <a:gd name="T10" fmla="*/ 1102 w 1102"/>
                <a:gd name="T11" fmla="*/ 614 h 858"/>
                <a:gd name="T12" fmla="*/ 1076 w 1102"/>
                <a:gd name="T13" fmla="*/ 787 h 858"/>
                <a:gd name="T14" fmla="*/ 981 w 1102"/>
                <a:gd name="T15" fmla="*/ 858 h 858"/>
                <a:gd name="T16" fmla="*/ 1021 w 1102"/>
                <a:gd name="T17" fmla="*/ 675 h 858"/>
                <a:gd name="T18" fmla="*/ 1038 w 1102"/>
                <a:gd name="T19" fmla="*/ 405 h 858"/>
                <a:gd name="T20" fmla="*/ 998 w 1102"/>
                <a:gd name="T21" fmla="*/ 284 h 858"/>
                <a:gd name="T22" fmla="*/ 853 w 1102"/>
                <a:gd name="T23" fmla="*/ 126 h 858"/>
                <a:gd name="T24" fmla="*/ 627 w 1102"/>
                <a:gd name="T25" fmla="*/ 52 h 858"/>
                <a:gd name="T26" fmla="*/ 401 w 1102"/>
                <a:gd name="T27" fmla="*/ 88 h 858"/>
                <a:gd name="T28" fmla="*/ 283 w 1102"/>
                <a:gd name="T29" fmla="*/ 169 h 858"/>
                <a:gd name="T30" fmla="*/ 233 w 1102"/>
                <a:gd name="T31" fmla="*/ 270 h 858"/>
                <a:gd name="T32" fmla="*/ 209 w 1102"/>
                <a:gd name="T33" fmla="*/ 457 h 858"/>
                <a:gd name="T34" fmla="*/ 157 w 1102"/>
                <a:gd name="T35" fmla="*/ 553 h 858"/>
                <a:gd name="T36" fmla="*/ 142 w 1102"/>
                <a:gd name="T37" fmla="*/ 744 h 858"/>
                <a:gd name="T38" fmla="*/ 74 w 1102"/>
                <a:gd name="T39" fmla="*/ 626 h 858"/>
                <a:gd name="T40" fmla="*/ 0 w 1102"/>
                <a:gd name="T41" fmla="*/ 624 h 858"/>
                <a:gd name="T42" fmla="*/ 26 w 1102"/>
                <a:gd name="T43" fmla="*/ 369 h 858"/>
                <a:gd name="T44" fmla="*/ 100 w 1102"/>
                <a:gd name="T45" fmla="*/ 270 h 858"/>
                <a:gd name="T46" fmla="*/ 173 w 1102"/>
                <a:gd name="T47" fmla="*/ 160 h 858"/>
                <a:gd name="T48" fmla="*/ 173 w 1102"/>
                <a:gd name="T49" fmla="*/ 16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02" h="858">
                  <a:moveTo>
                    <a:pt x="173" y="160"/>
                  </a:moveTo>
                  <a:lnTo>
                    <a:pt x="336" y="57"/>
                  </a:lnTo>
                  <a:lnTo>
                    <a:pt x="604" y="0"/>
                  </a:lnTo>
                  <a:lnTo>
                    <a:pt x="893" y="95"/>
                  </a:lnTo>
                  <a:lnTo>
                    <a:pt x="1080" y="344"/>
                  </a:lnTo>
                  <a:lnTo>
                    <a:pt x="1102" y="614"/>
                  </a:lnTo>
                  <a:lnTo>
                    <a:pt x="1076" y="787"/>
                  </a:lnTo>
                  <a:lnTo>
                    <a:pt x="981" y="858"/>
                  </a:lnTo>
                  <a:lnTo>
                    <a:pt x="1021" y="675"/>
                  </a:lnTo>
                  <a:lnTo>
                    <a:pt x="1038" y="405"/>
                  </a:lnTo>
                  <a:lnTo>
                    <a:pt x="998" y="284"/>
                  </a:lnTo>
                  <a:lnTo>
                    <a:pt x="853" y="126"/>
                  </a:lnTo>
                  <a:lnTo>
                    <a:pt x="627" y="52"/>
                  </a:lnTo>
                  <a:lnTo>
                    <a:pt x="401" y="88"/>
                  </a:lnTo>
                  <a:lnTo>
                    <a:pt x="283" y="169"/>
                  </a:lnTo>
                  <a:lnTo>
                    <a:pt x="233" y="270"/>
                  </a:lnTo>
                  <a:lnTo>
                    <a:pt x="209" y="457"/>
                  </a:lnTo>
                  <a:lnTo>
                    <a:pt x="157" y="553"/>
                  </a:lnTo>
                  <a:lnTo>
                    <a:pt x="142" y="744"/>
                  </a:lnTo>
                  <a:lnTo>
                    <a:pt x="74" y="626"/>
                  </a:lnTo>
                  <a:lnTo>
                    <a:pt x="0" y="624"/>
                  </a:lnTo>
                  <a:lnTo>
                    <a:pt x="26" y="369"/>
                  </a:lnTo>
                  <a:lnTo>
                    <a:pt x="100" y="270"/>
                  </a:lnTo>
                  <a:lnTo>
                    <a:pt x="173" y="160"/>
                  </a:lnTo>
                  <a:lnTo>
                    <a:pt x="173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5" name="Freeform 85"/>
            <p:cNvSpPr>
              <a:spLocks/>
            </p:cNvSpPr>
            <p:nvPr/>
          </p:nvSpPr>
          <p:spPr bwMode="auto">
            <a:xfrm>
              <a:off x="1221" y="1882"/>
              <a:ext cx="408" cy="311"/>
            </a:xfrm>
            <a:custGeom>
              <a:avLst/>
              <a:gdLst>
                <a:gd name="T0" fmla="*/ 0 w 816"/>
                <a:gd name="T1" fmla="*/ 0 h 621"/>
                <a:gd name="T2" fmla="*/ 10 w 816"/>
                <a:gd name="T3" fmla="*/ 327 h 621"/>
                <a:gd name="T4" fmla="*/ 320 w 816"/>
                <a:gd name="T5" fmla="*/ 574 h 621"/>
                <a:gd name="T6" fmla="*/ 455 w 816"/>
                <a:gd name="T7" fmla="*/ 621 h 621"/>
                <a:gd name="T8" fmla="*/ 630 w 816"/>
                <a:gd name="T9" fmla="*/ 581 h 621"/>
                <a:gd name="T10" fmla="*/ 761 w 816"/>
                <a:gd name="T11" fmla="*/ 384 h 621"/>
                <a:gd name="T12" fmla="*/ 816 w 816"/>
                <a:gd name="T13" fmla="*/ 226 h 621"/>
                <a:gd name="T14" fmla="*/ 721 w 816"/>
                <a:gd name="T15" fmla="*/ 409 h 621"/>
                <a:gd name="T16" fmla="*/ 584 w 816"/>
                <a:gd name="T17" fmla="*/ 528 h 621"/>
                <a:gd name="T18" fmla="*/ 512 w 816"/>
                <a:gd name="T19" fmla="*/ 564 h 621"/>
                <a:gd name="T20" fmla="*/ 293 w 816"/>
                <a:gd name="T21" fmla="*/ 509 h 621"/>
                <a:gd name="T22" fmla="*/ 53 w 816"/>
                <a:gd name="T23" fmla="*/ 300 h 621"/>
                <a:gd name="T24" fmla="*/ 0 w 816"/>
                <a:gd name="T25" fmla="*/ 0 h 621"/>
                <a:gd name="T26" fmla="*/ 0 w 816"/>
                <a:gd name="T27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6" h="621">
                  <a:moveTo>
                    <a:pt x="0" y="0"/>
                  </a:moveTo>
                  <a:lnTo>
                    <a:pt x="10" y="327"/>
                  </a:lnTo>
                  <a:lnTo>
                    <a:pt x="320" y="574"/>
                  </a:lnTo>
                  <a:lnTo>
                    <a:pt x="455" y="621"/>
                  </a:lnTo>
                  <a:lnTo>
                    <a:pt x="630" y="581"/>
                  </a:lnTo>
                  <a:lnTo>
                    <a:pt x="761" y="384"/>
                  </a:lnTo>
                  <a:lnTo>
                    <a:pt x="816" y="226"/>
                  </a:lnTo>
                  <a:lnTo>
                    <a:pt x="721" y="409"/>
                  </a:lnTo>
                  <a:lnTo>
                    <a:pt x="584" y="528"/>
                  </a:lnTo>
                  <a:lnTo>
                    <a:pt x="512" y="564"/>
                  </a:lnTo>
                  <a:lnTo>
                    <a:pt x="293" y="509"/>
                  </a:lnTo>
                  <a:lnTo>
                    <a:pt x="53" y="3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6" name="Freeform 86"/>
            <p:cNvSpPr>
              <a:spLocks/>
            </p:cNvSpPr>
            <p:nvPr/>
          </p:nvSpPr>
          <p:spPr bwMode="auto">
            <a:xfrm>
              <a:off x="1158" y="1926"/>
              <a:ext cx="214" cy="352"/>
            </a:xfrm>
            <a:custGeom>
              <a:avLst/>
              <a:gdLst>
                <a:gd name="T0" fmla="*/ 106 w 428"/>
                <a:gd name="T1" fmla="*/ 21 h 704"/>
                <a:gd name="T2" fmla="*/ 53 w 428"/>
                <a:gd name="T3" fmla="*/ 228 h 704"/>
                <a:gd name="T4" fmla="*/ 0 w 428"/>
                <a:gd name="T5" fmla="*/ 304 h 704"/>
                <a:gd name="T6" fmla="*/ 144 w 428"/>
                <a:gd name="T7" fmla="*/ 430 h 704"/>
                <a:gd name="T8" fmla="*/ 323 w 428"/>
                <a:gd name="T9" fmla="*/ 639 h 704"/>
                <a:gd name="T10" fmla="*/ 428 w 428"/>
                <a:gd name="T11" fmla="*/ 704 h 704"/>
                <a:gd name="T12" fmla="*/ 302 w 428"/>
                <a:gd name="T13" fmla="*/ 500 h 704"/>
                <a:gd name="T14" fmla="*/ 104 w 428"/>
                <a:gd name="T15" fmla="*/ 312 h 704"/>
                <a:gd name="T16" fmla="*/ 146 w 428"/>
                <a:gd name="T17" fmla="*/ 215 h 704"/>
                <a:gd name="T18" fmla="*/ 135 w 428"/>
                <a:gd name="T19" fmla="*/ 0 h 704"/>
                <a:gd name="T20" fmla="*/ 106 w 428"/>
                <a:gd name="T21" fmla="*/ 21 h 704"/>
                <a:gd name="T22" fmla="*/ 106 w 428"/>
                <a:gd name="T23" fmla="*/ 21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8" h="704">
                  <a:moveTo>
                    <a:pt x="106" y="21"/>
                  </a:moveTo>
                  <a:lnTo>
                    <a:pt x="53" y="228"/>
                  </a:lnTo>
                  <a:lnTo>
                    <a:pt x="0" y="304"/>
                  </a:lnTo>
                  <a:lnTo>
                    <a:pt x="144" y="430"/>
                  </a:lnTo>
                  <a:lnTo>
                    <a:pt x="323" y="639"/>
                  </a:lnTo>
                  <a:lnTo>
                    <a:pt x="428" y="704"/>
                  </a:lnTo>
                  <a:lnTo>
                    <a:pt x="302" y="500"/>
                  </a:lnTo>
                  <a:lnTo>
                    <a:pt x="104" y="312"/>
                  </a:lnTo>
                  <a:lnTo>
                    <a:pt x="146" y="215"/>
                  </a:lnTo>
                  <a:lnTo>
                    <a:pt x="135" y="0"/>
                  </a:lnTo>
                  <a:lnTo>
                    <a:pt x="106" y="21"/>
                  </a:lnTo>
                  <a:lnTo>
                    <a:pt x="10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7" name="Freeform 87"/>
            <p:cNvSpPr>
              <a:spLocks/>
            </p:cNvSpPr>
            <p:nvPr/>
          </p:nvSpPr>
          <p:spPr bwMode="auto">
            <a:xfrm>
              <a:off x="1355" y="1960"/>
              <a:ext cx="198" cy="36"/>
            </a:xfrm>
            <a:custGeom>
              <a:avLst/>
              <a:gdLst>
                <a:gd name="T0" fmla="*/ 0 w 396"/>
                <a:gd name="T1" fmla="*/ 5 h 70"/>
                <a:gd name="T2" fmla="*/ 101 w 396"/>
                <a:gd name="T3" fmla="*/ 0 h 70"/>
                <a:gd name="T4" fmla="*/ 219 w 396"/>
                <a:gd name="T5" fmla="*/ 26 h 70"/>
                <a:gd name="T6" fmla="*/ 335 w 396"/>
                <a:gd name="T7" fmla="*/ 34 h 70"/>
                <a:gd name="T8" fmla="*/ 396 w 396"/>
                <a:gd name="T9" fmla="*/ 70 h 70"/>
                <a:gd name="T10" fmla="*/ 324 w 396"/>
                <a:gd name="T11" fmla="*/ 64 h 70"/>
                <a:gd name="T12" fmla="*/ 230 w 396"/>
                <a:gd name="T13" fmla="*/ 64 h 70"/>
                <a:gd name="T14" fmla="*/ 105 w 396"/>
                <a:gd name="T15" fmla="*/ 23 h 70"/>
                <a:gd name="T16" fmla="*/ 0 w 396"/>
                <a:gd name="T17" fmla="*/ 5 h 70"/>
                <a:gd name="T18" fmla="*/ 0 w 396"/>
                <a:gd name="T1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70">
                  <a:moveTo>
                    <a:pt x="0" y="5"/>
                  </a:moveTo>
                  <a:lnTo>
                    <a:pt x="101" y="0"/>
                  </a:lnTo>
                  <a:lnTo>
                    <a:pt x="219" y="26"/>
                  </a:lnTo>
                  <a:lnTo>
                    <a:pt x="335" y="34"/>
                  </a:lnTo>
                  <a:lnTo>
                    <a:pt x="396" y="70"/>
                  </a:lnTo>
                  <a:lnTo>
                    <a:pt x="324" y="64"/>
                  </a:lnTo>
                  <a:lnTo>
                    <a:pt x="230" y="64"/>
                  </a:lnTo>
                  <a:lnTo>
                    <a:pt x="105" y="2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8" name="Freeform 88"/>
            <p:cNvSpPr>
              <a:spLocks/>
            </p:cNvSpPr>
            <p:nvPr/>
          </p:nvSpPr>
          <p:spPr bwMode="auto">
            <a:xfrm>
              <a:off x="1389" y="2009"/>
              <a:ext cx="135" cy="47"/>
            </a:xfrm>
            <a:custGeom>
              <a:avLst/>
              <a:gdLst>
                <a:gd name="T0" fmla="*/ 0 w 270"/>
                <a:gd name="T1" fmla="*/ 0 h 95"/>
                <a:gd name="T2" fmla="*/ 53 w 270"/>
                <a:gd name="T3" fmla="*/ 60 h 95"/>
                <a:gd name="T4" fmla="*/ 219 w 270"/>
                <a:gd name="T5" fmla="*/ 95 h 95"/>
                <a:gd name="T6" fmla="*/ 270 w 270"/>
                <a:gd name="T7" fmla="*/ 41 h 95"/>
                <a:gd name="T8" fmla="*/ 154 w 270"/>
                <a:gd name="T9" fmla="*/ 47 h 95"/>
                <a:gd name="T10" fmla="*/ 0 w 270"/>
                <a:gd name="T11" fmla="*/ 0 h 95"/>
                <a:gd name="T12" fmla="*/ 0 w 270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95">
                  <a:moveTo>
                    <a:pt x="0" y="0"/>
                  </a:moveTo>
                  <a:lnTo>
                    <a:pt x="53" y="60"/>
                  </a:lnTo>
                  <a:lnTo>
                    <a:pt x="219" y="95"/>
                  </a:lnTo>
                  <a:lnTo>
                    <a:pt x="270" y="41"/>
                  </a:lnTo>
                  <a:lnTo>
                    <a:pt x="154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9" name="Freeform 89"/>
            <p:cNvSpPr>
              <a:spLocks/>
            </p:cNvSpPr>
            <p:nvPr/>
          </p:nvSpPr>
          <p:spPr bwMode="auto">
            <a:xfrm>
              <a:off x="1470" y="1767"/>
              <a:ext cx="71" cy="157"/>
            </a:xfrm>
            <a:custGeom>
              <a:avLst/>
              <a:gdLst>
                <a:gd name="T0" fmla="*/ 92 w 141"/>
                <a:gd name="T1" fmla="*/ 0 h 313"/>
                <a:gd name="T2" fmla="*/ 92 w 141"/>
                <a:gd name="T3" fmla="*/ 68 h 313"/>
                <a:gd name="T4" fmla="*/ 88 w 141"/>
                <a:gd name="T5" fmla="*/ 213 h 313"/>
                <a:gd name="T6" fmla="*/ 97 w 141"/>
                <a:gd name="T7" fmla="*/ 268 h 313"/>
                <a:gd name="T8" fmla="*/ 0 w 141"/>
                <a:gd name="T9" fmla="*/ 313 h 313"/>
                <a:gd name="T10" fmla="*/ 88 w 141"/>
                <a:gd name="T11" fmla="*/ 300 h 313"/>
                <a:gd name="T12" fmla="*/ 139 w 141"/>
                <a:gd name="T13" fmla="*/ 313 h 313"/>
                <a:gd name="T14" fmla="*/ 141 w 141"/>
                <a:gd name="T15" fmla="*/ 281 h 313"/>
                <a:gd name="T16" fmla="*/ 118 w 141"/>
                <a:gd name="T17" fmla="*/ 199 h 313"/>
                <a:gd name="T18" fmla="*/ 101 w 141"/>
                <a:gd name="T19" fmla="*/ 82 h 313"/>
                <a:gd name="T20" fmla="*/ 118 w 141"/>
                <a:gd name="T21" fmla="*/ 42 h 313"/>
                <a:gd name="T22" fmla="*/ 92 w 141"/>
                <a:gd name="T23" fmla="*/ 0 h 313"/>
                <a:gd name="T24" fmla="*/ 92 w 141"/>
                <a:gd name="T2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313">
                  <a:moveTo>
                    <a:pt x="92" y="0"/>
                  </a:moveTo>
                  <a:lnTo>
                    <a:pt x="92" y="68"/>
                  </a:lnTo>
                  <a:lnTo>
                    <a:pt x="88" y="213"/>
                  </a:lnTo>
                  <a:lnTo>
                    <a:pt x="97" y="268"/>
                  </a:lnTo>
                  <a:lnTo>
                    <a:pt x="0" y="313"/>
                  </a:lnTo>
                  <a:lnTo>
                    <a:pt x="88" y="300"/>
                  </a:lnTo>
                  <a:lnTo>
                    <a:pt x="139" y="313"/>
                  </a:lnTo>
                  <a:lnTo>
                    <a:pt x="141" y="281"/>
                  </a:lnTo>
                  <a:lnTo>
                    <a:pt x="118" y="199"/>
                  </a:lnTo>
                  <a:lnTo>
                    <a:pt x="101" y="82"/>
                  </a:lnTo>
                  <a:lnTo>
                    <a:pt x="118" y="42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30" name="Freeform 90"/>
            <p:cNvSpPr>
              <a:spLocks/>
            </p:cNvSpPr>
            <p:nvPr/>
          </p:nvSpPr>
          <p:spPr bwMode="auto">
            <a:xfrm>
              <a:off x="1399" y="1869"/>
              <a:ext cx="66" cy="46"/>
            </a:xfrm>
            <a:custGeom>
              <a:avLst/>
              <a:gdLst>
                <a:gd name="T0" fmla="*/ 131 w 131"/>
                <a:gd name="T1" fmla="*/ 91 h 91"/>
                <a:gd name="T2" fmla="*/ 103 w 131"/>
                <a:gd name="T3" fmla="*/ 40 h 91"/>
                <a:gd name="T4" fmla="*/ 30 w 131"/>
                <a:gd name="T5" fmla="*/ 23 h 91"/>
                <a:gd name="T6" fmla="*/ 0 w 131"/>
                <a:gd name="T7" fmla="*/ 0 h 91"/>
                <a:gd name="T8" fmla="*/ 0 w 131"/>
                <a:gd name="T9" fmla="*/ 40 h 91"/>
                <a:gd name="T10" fmla="*/ 131 w 131"/>
                <a:gd name="T11" fmla="*/ 91 h 91"/>
                <a:gd name="T12" fmla="*/ 131 w 131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03" y="40"/>
                  </a:lnTo>
                  <a:lnTo>
                    <a:pt x="30" y="23"/>
                  </a:lnTo>
                  <a:lnTo>
                    <a:pt x="0" y="0"/>
                  </a:lnTo>
                  <a:lnTo>
                    <a:pt x="0" y="40"/>
                  </a:lnTo>
                  <a:lnTo>
                    <a:pt x="131" y="91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31" name="Freeform 91"/>
            <p:cNvSpPr>
              <a:spLocks/>
            </p:cNvSpPr>
            <p:nvPr/>
          </p:nvSpPr>
          <p:spPr bwMode="auto">
            <a:xfrm>
              <a:off x="1344" y="1941"/>
              <a:ext cx="24" cy="35"/>
            </a:xfrm>
            <a:custGeom>
              <a:avLst/>
              <a:gdLst>
                <a:gd name="T0" fmla="*/ 49 w 49"/>
                <a:gd name="T1" fmla="*/ 47 h 68"/>
                <a:gd name="T2" fmla="*/ 30 w 49"/>
                <a:gd name="T3" fmla="*/ 0 h 68"/>
                <a:gd name="T4" fmla="*/ 0 w 49"/>
                <a:gd name="T5" fmla="*/ 68 h 68"/>
                <a:gd name="T6" fmla="*/ 49 w 49"/>
                <a:gd name="T7" fmla="*/ 47 h 68"/>
                <a:gd name="T8" fmla="*/ 49 w 49"/>
                <a:gd name="T9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8">
                  <a:moveTo>
                    <a:pt x="49" y="47"/>
                  </a:moveTo>
                  <a:lnTo>
                    <a:pt x="30" y="0"/>
                  </a:lnTo>
                  <a:lnTo>
                    <a:pt x="0" y="68"/>
                  </a:lnTo>
                  <a:lnTo>
                    <a:pt x="49" y="47"/>
                  </a:lnTo>
                  <a:lnTo>
                    <a:pt x="49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532" name="AutoShape 92"/>
          <p:cNvSpPr>
            <a:spLocks noChangeArrowheads="1"/>
          </p:cNvSpPr>
          <p:nvPr/>
        </p:nvSpPr>
        <p:spPr bwMode="auto">
          <a:xfrm>
            <a:off x="3581400" y="685800"/>
            <a:ext cx="4724400" cy="1981200"/>
          </a:xfrm>
          <a:prstGeom prst="wedgeRoundRectCallout">
            <a:avLst>
              <a:gd name="adj1" fmla="val -47579"/>
              <a:gd name="adj2" fmla="val 6770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In every entry the sum of the debits always equal the sum of the credits.</a:t>
            </a:r>
          </a:p>
        </p:txBody>
      </p:sp>
      <p:sp>
        <p:nvSpPr>
          <p:cNvPr id="189534" name="AutoShape 9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23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5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1219200" y="560388"/>
            <a:ext cx="6705600" cy="15636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1143000">
              <a:defRPr>
                <a:solidFill>
                  <a:schemeClr val="tx1"/>
                </a:solidFill>
                <a:latin typeface="Arial" charset="0"/>
              </a:defRPr>
            </a:lvl2pPr>
            <a:lvl3pPr marL="125730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(G)	On November 30, a count revealed that $800 of the supplies inventory had been used.</a:t>
            </a:r>
          </a:p>
        </p:txBody>
      </p:sp>
      <p:grpSp>
        <p:nvGrpSpPr>
          <p:cNvPr id="190467" name="Group 3"/>
          <p:cNvGrpSpPr>
            <a:grpSpLocks/>
          </p:cNvGrpSpPr>
          <p:nvPr/>
        </p:nvGrpSpPr>
        <p:grpSpPr bwMode="auto">
          <a:xfrm>
            <a:off x="76200" y="2667000"/>
            <a:ext cx="8991600" cy="3276600"/>
            <a:chOff x="48" y="1680"/>
            <a:chExt cx="5664" cy="2064"/>
          </a:xfrm>
        </p:grpSpPr>
        <p:sp>
          <p:nvSpPr>
            <p:cNvPr id="190468" name="Rectangle 4"/>
            <p:cNvSpPr>
              <a:spLocks noChangeArrowheads="1"/>
            </p:cNvSpPr>
            <p:nvPr/>
          </p:nvSpPr>
          <p:spPr bwMode="auto">
            <a:xfrm>
              <a:off x="48" y="1680"/>
              <a:ext cx="5664" cy="2064"/>
            </a:xfrm>
            <a:prstGeom prst="rect">
              <a:avLst/>
            </a:prstGeom>
            <a:solidFill>
              <a:srgbClr val="FFE6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69" name="Line 5"/>
            <p:cNvSpPr>
              <a:spLocks noChangeShapeType="1"/>
            </p:cNvSpPr>
            <p:nvPr/>
          </p:nvSpPr>
          <p:spPr bwMode="auto">
            <a:xfrm>
              <a:off x="48" y="1684"/>
              <a:ext cx="0" cy="206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0" name="Line 6"/>
            <p:cNvSpPr>
              <a:spLocks noChangeShapeType="1"/>
            </p:cNvSpPr>
            <p:nvPr/>
          </p:nvSpPr>
          <p:spPr bwMode="auto">
            <a:xfrm>
              <a:off x="5664" y="1692"/>
              <a:ext cx="0" cy="205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1" name="Line 7"/>
            <p:cNvSpPr>
              <a:spLocks noChangeShapeType="1"/>
            </p:cNvSpPr>
            <p:nvPr/>
          </p:nvSpPr>
          <p:spPr bwMode="auto">
            <a:xfrm>
              <a:off x="288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2" name="Line 8"/>
            <p:cNvSpPr>
              <a:spLocks noChangeShapeType="1"/>
            </p:cNvSpPr>
            <p:nvPr/>
          </p:nvSpPr>
          <p:spPr bwMode="auto">
            <a:xfrm>
              <a:off x="816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3" name="Rectangle 9"/>
            <p:cNvSpPr>
              <a:spLocks noChangeArrowheads="1"/>
            </p:cNvSpPr>
            <p:nvPr/>
          </p:nvSpPr>
          <p:spPr bwMode="auto">
            <a:xfrm>
              <a:off x="4896" y="2496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4" name="Line 10"/>
            <p:cNvSpPr>
              <a:spLocks noChangeShapeType="1"/>
            </p:cNvSpPr>
            <p:nvPr/>
          </p:nvSpPr>
          <p:spPr bwMode="auto">
            <a:xfrm>
              <a:off x="4800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5" name="Rectangle 11"/>
            <p:cNvSpPr>
              <a:spLocks noChangeArrowheads="1"/>
            </p:cNvSpPr>
            <p:nvPr/>
          </p:nvSpPr>
          <p:spPr bwMode="auto">
            <a:xfrm>
              <a:off x="5088" y="1680"/>
              <a:ext cx="328" cy="2060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6" name="Rectangle 12"/>
            <p:cNvSpPr>
              <a:spLocks noChangeArrowheads="1"/>
            </p:cNvSpPr>
            <p:nvPr/>
          </p:nvSpPr>
          <p:spPr bwMode="auto">
            <a:xfrm>
              <a:off x="4224" y="1680"/>
              <a:ext cx="284" cy="2064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7" name="Line 13"/>
            <p:cNvSpPr>
              <a:spLocks noChangeShapeType="1"/>
            </p:cNvSpPr>
            <p:nvPr/>
          </p:nvSpPr>
          <p:spPr bwMode="auto">
            <a:xfrm>
              <a:off x="52" y="273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8" name="Line 14"/>
            <p:cNvSpPr>
              <a:spLocks noChangeShapeType="1"/>
            </p:cNvSpPr>
            <p:nvPr/>
          </p:nvSpPr>
          <p:spPr bwMode="auto">
            <a:xfrm>
              <a:off x="52" y="3024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9" name="Line 15"/>
            <p:cNvSpPr>
              <a:spLocks noChangeShapeType="1"/>
            </p:cNvSpPr>
            <p:nvPr/>
          </p:nvSpPr>
          <p:spPr bwMode="auto">
            <a:xfrm>
              <a:off x="52" y="3312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0" name="Line 16"/>
            <p:cNvSpPr>
              <a:spLocks noChangeShapeType="1"/>
            </p:cNvSpPr>
            <p:nvPr/>
          </p:nvSpPr>
          <p:spPr bwMode="auto">
            <a:xfrm>
              <a:off x="52" y="360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1" name="Line 17"/>
            <p:cNvSpPr>
              <a:spLocks noChangeShapeType="1"/>
            </p:cNvSpPr>
            <p:nvPr/>
          </p:nvSpPr>
          <p:spPr bwMode="auto">
            <a:xfrm>
              <a:off x="4512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2" name="Line 18"/>
            <p:cNvSpPr>
              <a:spLocks noChangeShapeType="1"/>
            </p:cNvSpPr>
            <p:nvPr/>
          </p:nvSpPr>
          <p:spPr bwMode="auto">
            <a:xfrm>
              <a:off x="350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3" name="Line 19"/>
            <p:cNvSpPr>
              <a:spLocks noChangeShapeType="1"/>
            </p:cNvSpPr>
            <p:nvPr/>
          </p:nvSpPr>
          <p:spPr bwMode="auto">
            <a:xfrm>
              <a:off x="3984" y="1680"/>
              <a:ext cx="0" cy="2064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4" name="Line 20"/>
            <p:cNvSpPr>
              <a:spLocks noChangeShapeType="1"/>
            </p:cNvSpPr>
            <p:nvPr/>
          </p:nvSpPr>
          <p:spPr bwMode="auto">
            <a:xfrm>
              <a:off x="4224" y="245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5" name="Line 21"/>
            <p:cNvSpPr>
              <a:spLocks noChangeShapeType="1"/>
            </p:cNvSpPr>
            <p:nvPr/>
          </p:nvSpPr>
          <p:spPr bwMode="auto">
            <a:xfrm>
              <a:off x="624" y="1680"/>
              <a:ext cx="0" cy="206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6" name="Line 22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7" name="Line 23"/>
            <p:cNvSpPr>
              <a:spLocks noChangeShapeType="1"/>
            </p:cNvSpPr>
            <p:nvPr/>
          </p:nvSpPr>
          <p:spPr bwMode="auto">
            <a:xfrm>
              <a:off x="48" y="216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8" name="Line 24"/>
            <p:cNvSpPr>
              <a:spLocks noChangeShapeType="1"/>
            </p:cNvSpPr>
            <p:nvPr/>
          </p:nvSpPr>
          <p:spPr bwMode="auto">
            <a:xfrm>
              <a:off x="48" y="192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0489" name="Text Box 25"/>
          <p:cNvSpPr txBox="1">
            <a:spLocks noChangeArrowheads="1"/>
          </p:cNvSpPr>
          <p:nvPr/>
        </p:nvSpPr>
        <p:spPr bwMode="auto">
          <a:xfrm>
            <a:off x="914400" y="31083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30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90490" name="Text Box 26"/>
          <p:cNvSpPr txBox="1">
            <a:spLocks noChangeArrowheads="1"/>
          </p:cNvSpPr>
          <p:nvPr/>
        </p:nvSpPr>
        <p:spPr bwMode="auto">
          <a:xfrm>
            <a:off x="1295400" y="31083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Supplies Expense	800  00</a:t>
            </a:r>
          </a:p>
        </p:txBody>
      </p:sp>
      <p:sp>
        <p:nvSpPr>
          <p:cNvPr id="190491" name="Text Box 27"/>
          <p:cNvSpPr txBox="1">
            <a:spLocks noChangeArrowheads="1"/>
          </p:cNvSpPr>
          <p:nvPr/>
        </p:nvSpPr>
        <p:spPr bwMode="auto">
          <a:xfrm>
            <a:off x="1676400" y="35655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Supplies	800  00</a:t>
            </a:r>
          </a:p>
        </p:txBody>
      </p:sp>
      <p:sp>
        <p:nvSpPr>
          <p:cNvPr id="190492" name="Text Box 28"/>
          <p:cNvSpPr txBox="1">
            <a:spLocks noChangeArrowheads="1"/>
          </p:cNvSpPr>
          <p:nvPr/>
        </p:nvSpPr>
        <p:spPr bwMode="auto">
          <a:xfrm>
            <a:off x="2209800" y="4022725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Supplies used during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November.</a:t>
            </a:r>
          </a:p>
        </p:txBody>
      </p:sp>
      <p:sp>
        <p:nvSpPr>
          <p:cNvPr id="190494" name="Text Box 30"/>
          <p:cNvSpPr txBox="1">
            <a:spLocks noChangeArrowheads="1"/>
          </p:cNvSpPr>
          <p:nvPr/>
        </p:nvSpPr>
        <p:spPr bwMode="auto">
          <a:xfrm>
            <a:off x="0" y="2667000"/>
            <a:ext cx="4572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25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26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27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28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29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30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31</a:t>
            </a:r>
          </a:p>
        </p:txBody>
      </p:sp>
      <p:sp>
        <p:nvSpPr>
          <p:cNvPr id="190495" name="AutoShape 3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2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89" grpId="0" autoUpdateAnimBg="0"/>
      <p:bldP spid="190490" grpId="0" autoUpdateAnimBg="0"/>
      <p:bldP spid="190491" grpId="0" autoUpdateAnimBg="0"/>
      <p:bldP spid="190492" grpId="0" autoUpdateAnimBg="0"/>
      <p:bldP spid="19049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990600" y="2589213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Effects of this entry in the Ledger</a:t>
            </a:r>
          </a:p>
        </p:txBody>
      </p:sp>
      <p:sp>
        <p:nvSpPr>
          <p:cNvPr id="191491" name="Line 3"/>
          <p:cNvSpPr>
            <a:spLocks noChangeShapeType="1"/>
          </p:cNvSpPr>
          <p:nvPr/>
        </p:nvSpPr>
        <p:spPr bwMode="auto">
          <a:xfrm>
            <a:off x="1143000" y="3886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2" name="Line 4"/>
          <p:cNvSpPr>
            <a:spLocks noChangeShapeType="1"/>
          </p:cNvSpPr>
          <p:nvPr/>
        </p:nvSpPr>
        <p:spPr bwMode="auto">
          <a:xfrm>
            <a:off x="30480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2057400" y="3505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Supplies</a:t>
            </a: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9144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Nov. 10	1,350</a:t>
            </a:r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>
            <a:off x="5181600" y="3886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>
            <a:off x="70866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5867400" y="3505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Supplies Expense</a:t>
            </a: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49530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30	 800</a:t>
            </a:r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2895600" y="3886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30	800</a:t>
            </a:r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1219200" y="560388"/>
            <a:ext cx="6705600" cy="15636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1143000">
              <a:defRPr>
                <a:solidFill>
                  <a:schemeClr val="tx1"/>
                </a:solidFill>
                <a:latin typeface="Arial" charset="0"/>
              </a:defRPr>
            </a:lvl2pPr>
            <a:lvl3pPr marL="125730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(G)	On November 30, a count revealed that $800 of the supplies inventory had been used.</a:t>
            </a:r>
          </a:p>
        </p:txBody>
      </p:sp>
      <p:sp>
        <p:nvSpPr>
          <p:cNvPr id="191502" name="AutoShape 1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19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8" grpId="0" autoUpdateAnimBg="0"/>
      <p:bldP spid="191500" grpId="0" autoUpdateAnimBg="0"/>
      <p:bldP spid="1915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AutoShape 4"/>
          <p:cNvSpPr>
            <a:spLocks noChangeArrowheads="1"/>
          </p:cNvSpPr>
          <p:nvPr/>
        </p:nvSpPr>
        <p:spPr bwMode="auto">
          <a:xfrm flipH="1">
            <a:off x="642938" y="304800"/>
            <a:ext cx="6400800" cy="2438400"/>
          </a:xfrm>
          <a:prstGeom prst="wedgeRoundRectCallout">
            <a:avLst>
              <a:gd name="adj1" fmla="val -32963"/>
              <a:gd name="adj2" fmla="val 6646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800">
                <a:latin typeface="Times New Roman" pitchFamily="18" charset="0"/>
              </a:rPr>
              <a:t>Some of the action has been automated, so click the mouse when you see this lightning bolt in the lower right-hand corner of the screen.  You can point and click anywhere on the screen.</a:t>
            </a:r>
          </a:p>
        </p:txBody>
      </p:sp>
      <p:grpSp>
        <p:nvGrpSpPr>
          <p:cNvPr id="154629" name="Group 5"/>
          <p:cNvGrpSpPr>
            <a:grpSpLocks/>
          </p:cNvGrpSpPr>
          <p:nvPr/>
        </p:nvGrpSpPr>
        <p:grpSpPr bwMode="auto">
          <a:xfrm>
            <a:off x="5595938" y="2971800"/>
            <a:ext cx="1871662" cy="3416300"/>
            <a:chOff x="3216" y="1872"/>
            <a:chExt cx="1179" cy="2152"/>
          </a:xfrm>
        </p:grpSpPr>
        <p:sp>
          <p:nvSpPr>
            <p:cNvPr id="154630" name="Freeform 6"/>
            <p:cNvSpPr>
              <a:spLocks/>
            </p:cNvSpPr>
            <p:nvPr/>
          </p:nvSpPr>
          <p:spPr bwMode="auto">
            <a:xfrm>
              <a:off x="3932" y="2317"/>
              <a:ext cx="13" cy="28"/>
            </a:xfrm>
            <a:custGeom>
              <a:avLst/>
              <a:gdLst>
                <a:gd name="T0" fmla="*/ 17 w 27"/>
                <a:gd name="T1" fmla="*/ 2 h 55"/>
                <a:gd name="T2" fmla="*/ 27 w 27"/>
                <a:gd name="T3" fmla="*/ 29 h 55"/>
                <a:gd name="T4" fmla="*/ 0 w 27"/>
                <a:gd name="T5" fmla="*/ 55 h 55"/>
                <a:gd name="T6" fmla="*/ 8 w 27"/>
                <a:gd name="T7" fmla="*/ 0 h 55"/>
                <a:gd name="T8" fmla="*/ 17 w 27"/>
                <a:gd name="T9" fmla="*/ 2 h 55"/>
                <a:gd name="T10" fmla="*/ 17 w 27"/>
                <a:gd name="T11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5">
                  <a:moveTo>
                    <a:pt x="17" y="2"/>
                  </a:moveTo>
                  <a:lnTo>
                    <a:pt x="27" y="29"/>
                  </a:lnTo>
                  <a:lnTo>
                    <a:pt x="0" y="55"/>
                  </a:lnTo>
                  <a:lnTo>
                    <a:pt x="8" y="0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1" name="Freeform 7"/>
            <p:cNvSpPr>
              <a:spLocks/>
            </p:cNvSpPr>
            <p:nvPr/>
          </p:nvSpPr>
          <p:spPr bwMode="auto">
            <a:xfrm>
              <a:off x="3940" y="2245"/>
              <a:ext cx="36" cy="80"/>
            </a:xfrm>
            <a:custGeom>
              <a:avLst/>
              <a:gdLst>
                <a:gd name="T0" fmla="*/ 72 w 72"/>
                <a:gd name="T1" fmla="*/ 119 h 159"/>
                <a:gd name="T2" fmla="*/ 13 w 72"/>
                <a:gd name="T3" fmla="*/ 159 h 159"/>
                <a:gd name="T4" fmla="*/ 0 w 72"/>
                <a:gd name="T5" fmla="*/ 146 h 159"/>
                <a:gd name="T6" fmla="*/ 6 w 72"/>
                <a:gd name="T7" fmla="*/ 43 h 159"/>
                <a:gd name="T8" fmla="*/ 15 w 72"/>
                <a:gd name="T9" fmla="*/ 0 h 159"/>
                <a:gd name="T10" fmla="*/ 69 w 72"/>
                <a:gd name="T11" fmla="*/ 72 h 159"/>
                <a:gd name="T12" fmla="*/ 72 w 72"/>
                <a:gd name="T13" fmla="*/ 119 h 159"/>
                <a:gd name="T14" fmla="*/ 72 w 72"/>
                <a:gd name="T15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59">
                  <a:moveTo>
                    <a:pt x="72" y="119"/>
                  </a:moveTo>
                  <a:lnTo>
                    <a:pt x="13" y="159"/>
                  </a:lnTo>
                  <a:lnTo>
                    <a:pt x="0" y="146"/>
                  </a:lnTo>
                  <a:lnTo>
                    <a:pt x="6" y="43"/>
                  </a:lnTo>
                  <a:lnTo>
                    <a:pt x="15" y="0"/>
                  </a:lnTo>
                  <a:lnTo>
                    <a:pt x="69" y="72"/>
                  </a:lnTo>
                  <a:lnTo>
                    <a:pt x="72" y="119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2" name="Freeform 8"/>
            <p:cNvSpPr>
              <a:spLocks/>
            </p:cNvSpPr>
            <p:nvPr/>
          </p:nvSpPr>
          <p:spPr bwMode="auto">
            <a:xfrm>
              <a:off x="3594" y="2305"/>
              <a:ext cx="25" cy="33"/>
            </a:xfrm>
            <a:custGeom>
              <a:avLst/>
              <a:gdLst>
                <a:gd name="T0" fmla="*/ 15 w 49"/>
                <a:gd name="T1" fmla="*/ 0 h 67"/>
                <a:gd name="T2" fmla="*/ 0 w 49"/>
                <a:gd name="T3" fmla="*/ 57 h 67"/>
                <a:gd name="T4" fmla="*/ 49 w 49"/>
                <a:gd name="T5" fmla="*/ 67 h 67"/>
                <a:gd name="T6" fmla="*/ 42 w 49"/>
                <a:gd name="T7" fmla="*/ 6 h 67"/>
                <a:gd name="T8" fmla="*/ 15 w 49"/>
                <a:gd name="T9" fmla="*/ 0 h 67"/>
                <a:gd name="T10" fmla="*/ 15 w 49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7">
                  <a:moveTo>
                    <a:pt x="15" y="0"/>
                  </a:moveTo>
                  <a:lnTo>
                    <a:pt x="0" y="57"/>
                  </a:lnTo>
                  <a:lnTo>
                    <a:pt x="49" y="67"/>
                  </a:lnTo>
                  <a:lnTo>
                    <a:pt x="42" y="6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3" name="Freeform 9"/>
            <p:cNvSpPr>
              <a:spLocks/>
            </p:cNvSpPr>
            <p:nvPr/>
          </p:nvSpPr>
          <p:spPr bwMode="auto">
            <a:xfrm>
              <a:off x="3625" y="2422"/>
              <a:ext cx="326" cy="262"/>
            </a:xfrm>
            <a:custGeom>
              <a:avLst/>
              <a:gdLst>
                <a:gd name="T0" fmla="*/ 91 w 652"/>
                <a:gd name="T1" fmla="*/ 0 h 525"/>
                <a:gd name="T2" fmla="*/ 5 w 652"/>
                <a:gd name="T3" fmla="*/ 78 h 525"/>
                <a:gd name="T4" fmla="*/ 0 w 652"/>
                <a:gd name="T5" fmla="*/ 504 h 525"/>
                <a:gd name="T6" fmla="*/ 100 w 652"/>
                <a:gd name="T7" fmla="*/ 512 h 525"/>
                <a:gd name="T8" fmla="*/ 203 w 652"/>
                <a:gd name="T9" fmla="*/ 517 h 525"/>
                <a:gd name="T10" fmla="*/ 321 w 652"/>
                <a:gd name="T11" fmla="*/ 523 h 525"/>
                <a:gd name="T12" fmla="*/ 544 w 652"/>
                <a:gd name="T13" fmla="*/ 525 h 525"/>
                <a:gd name="T14" fmla="*/ 618 w 652"/>
                <a:gd name="T15" fmla="*/ 519 h 525"/>
                <a:gd name="T16" fmla="*/ 637 w 652"/>
                <a:gd name="T17" fmla="*/ 513 h 525"/>
                <a:gd name="T18" fmla="*/ 644 w 652"/>
                <a:gd name="T19" fmla="*/ 504 h 525"/>
                <a:gd name="T20" fmla="*/ 646 w 652"/>
                <a:gd name="T21" fmla="*/ 428 h 525"/>
                <a:gd name="T22" fmla="*/ 648 w 652"/>
                <a:gd name="T23" fmla="*/ 312 h 525"/>
                <a:gd name="T24" fmla="*/ 650 w 652"/>
                <a:gd name="T25" fmla="*/ 204 h 525"/>
                <a:gd name="T26" fmla="*/ 652 w 652"/>
                <a:gd name="T27" fmla="*/ 156 h 525"/>
                <a:gd name="T28" fmla="*/ 509 w 652"/>
                <a:gd name="T29" fmla="*/ 29 h 525"/>
                <a:gd name="T30" fmla="*/ 91 w 652"/>
                <a:gd name="T31" fmla="*/ 0 h 525"/>
                <a:gd name="T32" fmla="*/ 91 w 652"/>
                <a:gd name="T3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2" h="525">
                  <a:moveTo>
                    <a:pt x="91" y="0"/>
                  </a:moveTo>
                  <a:lnTo>
                    <a:pt x="5" y="78"/>
                  </a:lnTo>
                  <a:lnTo>
                    <a:pt x="0" y="504"/>
                  </a:lnTo>
                  <a:lnTo>
                    <a:pt x="100" y="512"/>
                  </a:lnTo>
                  <a:lnTo>
                    <a:pt x="203" y="517"/>
                  </a:lnTo>
                  <a:lnTo>
                    <a:pt x="321" y="523"/>
                  </a:lnTo>
                  <a:lnTo>
                    <a:pt x="544" y="525"/>
                  </a:lnTo>
                  <a:lnTo>
                    <a:pt x="618" y="519"/>
                  </a:lnTo>
                  <a:lnTo>
                    <a:pt x="637" y="513"/>
                  </a:lnTo>
                  <a:lnTo>
                    <a:pt x="644" y="504"/>
                  </a:lnTo>
                  <a:lnTo>
                    <a:pt x="646" y="428"/>
                  </a:lnTo>
                  <a:lnTo>
                    <a:pt x="648" y="312"/>
                  </a:lnTo>
                  <a:lnTo>
                    <a:pt x="650" y="204"/>
                  </a:lnTo>
                  <a:lnTo>
                    <a:pt x="652" y="156"/>
                  </a:lnTo>
                  <a:lnTo>
                    <a:pt x="509" y="2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4" name="Freeform 10"/>
            <p:cNvSpPr>
              <a:spLocks/>
            </p:cNvSpPr>
            <p:nvPr/>
          </p:nvSpPr>
          <p:spPr bwMode="auto">
            <a:xfrm>
              <a:off x="3218" y="2431"/>
              <a:ext cx="1175" cy="1084"/>
            </a:xfrm>
            <a:custGeom>
              <a:avLst/>
              <a:gdLst>
                <a:gd name="T0" fmla="*/ 633 w 2350"/>
                <a:gd name="T1" fmla="*/ 247 h 2167"/>
                <a:gd name="T2" fmla="*/ 45 w 2350"/>
                <a:gd name="T3" fmla="*/ 610 h 2167"/>
                <a:gd name="T4" fmla="*/ 0 w 2350"/>
                <a:gd name="T5" fmla="*/ 913 h 2167"/>
                <a:gd name="T6" fmla="*/ 287 w 2350"/>
                <a:gd name="T7" fmla="*/ 2063 h 2167"/>
                <a:gd name="T8" fmla="*/ 585 w 2350"/>
                <a:gd name="T9" fmla="*/ 2087 h 2167"/>
                <a:gd name="T10" fmla="*/ 812 w 2350"/>
                <a:gd name="T11" fmla="*/ 2061 h 2167"/>
                <a:gd name="T12" fmla="*/ 1000 w 2350"/>
                <a:gd name="T13" fmla="*/ 2038 h 2167"/>
                <a:gd name="T14" fmla="*/ 1207 w 2350"/>
                <a:gd name="T15" fmla="*/ 2013 h 2167"/>
                <a:gd name="T16" fmla="*/ 1418 w 2350"/>
                <a:gd name="T17" fmla="*/ 1987 h 2167"/>
                <a:gd name="T18" fmla="*/ 1622 w 2350"/>
                <a:gd name="T19" fmla="*/ 1962 h 2167"/>
                <a:gd name="T20" fmla="*/ 1799 w 2350"/>
                <a:gd name="T21" fmla="*/ 1937 h 2167"/>
                <a:gd name="T22" fmla="*/ 1970 w 2350"/>
                <a:gd name="T23" fmla="*/ 1912 h 2167"/>
                <a:gd name="T24" fmla="*/ 2038 w 2350"/>
                <a:gd name="T25" fmla="*/ 1888 h 2167"/>
                <a:gd name="T26" fmla="*/ 2052 w 2350"/>
                <a:gd name="T27" fmla="*/ 1863 h 2167"/>
                <a:gd name="T28" fmla="*/ 2067 w 2350"/>
                <a:gd name="T29" fmla="*/ 1838 h 2167"/>
                <a:gd name="T30" fmla="*/ 2080 w 2350"/>
                <a:gd name="T31" fmla="*/ 1817 h 2167"/>
                <a:gd name="T32" fmla="*/ 2093 w 2350"/>
                <a:gd name="T33" fmla="*/ 1795 h 2167"/>
                <a:gd name="T34" fmla="*/ 2109 w 2350"/>
                <a:gd name="T35" fmla="*/ 1770 h 2167"/>
                <a:gd name="T36" fmla="*/ 2126 w 2350"/>
                <a:gd name="T37" fmla="*/ 1743 h 2167"/>
                <a:gd name="T38" fmla="*/ 2143 w 2350"/>
                <a:gd name="T39" fmla="*/ 1717 h 2167"/>
                <a:gd name="T40" fmla="*/ 2160 w 2350"/>
                <a:gd name="T41" fmla="*/ 1690 h 2167"/>
                <a:gd name="T42" fmla="*/ 2177 w 2350"/>
                <a:gd name="T43" fmla="*/ 1663 h 2167"/>
                <a:gd name="T44" fmla="*/ 2196 w 2350"/>
                <a:gd name="T45" fmla="*/ 1637 h 2167"/>
                <a:gd name="T46" fmla="*/ 2211 w 2350"/>
                <a:gd name="T47" fmla="*/ 1610 h 2167"/>
                <a:gd name="T48" fmla="*/ 2227 w 2350"/>
                <a:gd name="T49" fmla="*/ 1585 h 2167"/>
                <a:gd name="T50" fmla="*/ 2242 w 2350"/>
                <a:gd name="T51" fmla="*/ 1563 h 2167"/>
                <a:gd name="T52" fmla="*/ 2255 w 2350"/>
                <a:gd name="T53" fmla="*/ 1544 h 2167"/>
                <a:gd name="T54" fmla="*/ 2268 w 2350"/>
                <a:gd name="T55" fmla="*/ 1519 h 2167"/>
                <a:gd name="T56" fmla="*/ 2282 w 2350"/>
                <a:gd name="T57" fmla="*/ 1496 h 2167"/>
                <a:gd name="T58" fmla="*/ 2291 w 2350"/>
                <a:gd name="T59" fmla="*/ 1451 h 2167"/>
                <a:gd name="T60" fmla="*/ 2306 w 2350"/>
                <a:gd name="T61" fmla="*/ 1374 h 2167"/>
                <a:gd name="T62" fmla="*/ 2324 w 2350"/>
                <a:gd name="T63" fmla="*/ 1281 h 2167"/>
                <a:gd name="T64" fmla="*/ 2341 w 2350"/>
                <a:gd name="T65" fmla="*/ 1198 h 2167"/>
                <a:gd name="T66" fmla="*/ 2350 w 2350"/>
                <a:gd name="T67" fmla="*/ 1146 h 2167"/>
                <a:gd name="T68" fmla="*/ 2116 w 2350"/>
                <a:gd name="T69" fmla="*/ 259 h 2167"/>
                <a:gd name="T70" fmla="*/ 1363 w 2350"/>
                <a:gd name="T71" fmla="*/ 33 h 2167"/>
                <a:gd name="T72" fmla="*/ 1358 w 2350"/>
                <a:gd name="T73" fmla="*/ 466 h 2167"/>
                <a:gd name="T74" fmla="*/ 1084 w 2350"/>
                <a:gd name="T75" fmla="*/ 487 h 2167"/>
                <a:gd name="T76" fmla="*/ 907 w 2350"/>
                <a:gd name="T77" fmla="*/ 481 h 2167"/>
                <a:gd name="T78" fmla="*/ 899 w 2350"/>
                <a:gd name="T79" fmla="*/ 458 h 2167"/>
                <a:gd name="T80" fmla="*/ 892 w 2350"/>
                <a:gd name="T81" fmla="*/ 430 h 2167"/>
                <a:gd name="T82" fmla="*/ 884 w 2350"/>
                <a:gd name="T83" fmla="*/ 405 h 2167"/>
                <a:gd name="T84" fmla="*/ 880 w 2350"/>
                <a:gd name="T85" fmla="*/ 386 h 2167"/>
                <a:gd name="T86" fmla="*/ 875 w 2350"/>
                <a:gd name="T87" fmla="*/ 365 h 2167"/>
                <a:gd name="T88" fmla="*/ 869 w 2350"/>
                <a:gd name="T89" fmla="*/ 344 h 2167"/>
                <a:gd name="T90" fmla="*/ 865 w 2350"/>
                <a:gd name="T91" fmla="*/ 323 h 2167"/>
                <a:gd name="T92" fmla="*/ 859 w 2350"/>
                <a:gd name="T93" fmla="*/ 302 h 2167"/>
                <a:gd name="T94" fmla="*/ 854 w 2350"/>
                <a:gd name="T95" fmla="*/ 274 h 2167"/>
                <a:gd name="T96" fmla="*/ 848 w 2350"/>
                <a:gd name="T97" fmla="*/ 255 h 2167"/>
                <a:gd name="T98" fmla="*/ 842 w 2350"/>
                <a:gd name="T99" fmla="*/ 230 h 2167"/>
                <a:gd name="T100" fmla="*/ 835 w 2350"/>
                <a:gd name="T101" fmla="*/ 198 h 2167"/>
                <a:gd name="T102" fmla="*/ 829 w 2350"/>
                <a:gd name="T103" fmla="*/ 175 h 2167"/>
                <a:gd name="T104" fmla="*/ 859 w 2350"/>
                <a:gd name="T105" fmla="*/ 0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50" h="2167">
                  <a:moveTo>
                    <a:pt x="859" y="0"/>
                  </a:moveTo>
                  <a:lnTo>
                    <a:pt x="766" y="158"/>
                  </a:lnTo>
                  <a:lnTo>
                    <a:pt x="633" y="247"/>
                  </a:lnTo>
                  <a:lnTo>
                    <a:pt x="222" y="428"/>
                  </a:lnTo>
                  <a:lnTo>
                    <a:pt x="45" y="529"/>
                  </a:lnTo>
                  <a:lnTo>
                    <a:pt x="45" y="610"/>
                  </a:lnTo>
                  <a:lnTo>
                    <a:pt x="17" y="795"/>
                  </a:lnTo>
                  <a:lnTo>
                    <a:pt x="25" y="863"/>
                  </a:lnTo>
                  <a:lnTo>
                    <a:pt x="0" y="913"/>
                  </a:lnTo>
                  <a:lnTo>
                    <a:pt x="78" y="1283"/>
                  </a:lnTo>
                  <a:lnTo>
                    <a:pt x="110" y="1812"/>
                  </a:lnTo>
                  <a:lnTo>
                    <a:pt x="287" y="2063"/>
                  </a:lnTo>
                  <a:lnTo>
                    <a:pt x="395" y="2167"/>
                  </a:lnTo>
                  <a:lnTo>
                    <a:pt x="521" y="2095"/>
                  </a:lnTo>
                  <a:lnTo>
                    <a:pt x="585" y="2087"/>
                  </a:lnTo>
                  <a:lnTo>
                    <a:pt x="660" y="2078"/>
                  </a:lnTo>
                  <a:lnTo>
                    <a:pt x="757" y="2066"/>
                  </a:lnTo>
                  <a:lnTo>
                    <a:pt x="812" y="2061"/>
                  </a:lnTo>
                  <a:lnTo>
                    <a:pt x="873" y="2053"/>
                  </a:lnTo>
                  <a:lnTo>
                    <a:pt x="935" y="2045"/>
                  </a:lnTo>
                  <a:lnTo>
                    <a:pt x="1000" y="2038"/>
                  </a:lnTo>
                  <a:lnTo>
                    <a:pt x="1067" y="2030"/>
                  </a:lnTo>
                  <a:lnTo>
                    <a:pt x="1137" y="2021"/>
                  </a:lnTo>
                  <a:lnTo>
                    <a:pt x="1207" y="2013"/>
                  </a:lnTo>
                  <a:lnTo>
                    <a:pt x="1278" y="2004"/>
                  </a:lnTo>
                  <a:lnTo>
                    <a:pt x="1348" y="1996"/>
                  </a:lnTo>
                  <a:lnTo>
                    <a:pt x="1418" y="1987"/>
                  </a:lnTo>
                  <a:lnTo>
                    <a:pt x="1489" y="1979"/>
                  </a:lnTo>
                  <a:lnTo>
                    <a:pt x="1557" y="1969"/>
                  </a:lnTo>
                  <a:lnTo>
                    <a:pt x="1622" y="1962"/>
                  </a:lnTo>
                  <a:lnTo>
                    <a:pt x="1685" y="1952"/>
                  </a:lnTo>
                  <a:lnTo>
                    <a:pt x="1744" y="1945"/>
                  </a:lnTo>
                  <a:lnTo>
                    <a:pt x="1799" y="1937"/>
                  </a:lnTo>
                  <a:lnTo>
                    <a:pt x="1850" y="1930"/>
                  </a:lnTo>
                  <a:lnTo>
                    <a:pt x="1896" y="1924"/>
                  </a:lnTo>
                  <a:lnTo>
                    <a:pt x="1970" y="1912"/>
                  </a:lnTo>
                  <a:lnTo>
                    <a:pt x="2036" y="1897"/>
                  </a:lnTo>
                  <a:lnTo>
                    <a:pt x="2036" y="1893"/>
                  </a:lnTo>
                  <a:lnTo>
                    <a:pt x="2038" y="1888"/>
                  </a:lnTo>
                  <a:lnTo>
                    <a:pt x="2042" y="1882"/>
                  </a:lnTo>
                  <a:lnTo>
                    <a:pt x="2046" y="1873"/>
                  </a:lnTo>
                  <a:lnTo>
                    <a:pt x="2052" y="1863"/>
                  </a:lnTo>
                  <a:lnTo>
                    <a:pt x="2059" y="1852"/>
                  </a:lnTo>
                  <a:lnTo>
                    <a:pt x="2063" y="1846"/>
                  </a:lnTo>
                  <a:lnTo>
                    <a:pt x="2067" y="1838"/>
                  </a:lnTo>
                  <a:lnTo>
                    <a:pt x="2071" y="1833"/>
                  </a:lnTo>
                  <a:lnTo>
                    <a:pt x="2074" y="1825"/>
                  </a:lnTo>
                  <a:lnTo>
                    <a:pt x="2080" y="1817"/>
                  </a:lnTo>
                  <a:lnTo>
                    <a:pt x="2084" y="1810"/>
                  </a:lnTo>
                  <a:lnTo>
                    <a:pt x="2088" y="1802"/>
                  </a:lnTo>
                  <a:lnTo>
                    <a:pt x="2093" y="1795"/>
                  </a:lnTo>
                  <a:lnTo>
                    <a:pt x="2099" y="1787"/>
                  </a:lnTo>
                  <a:lnTo>
                    <a:pt x="2103" y="1777"/>
                  </a:lnTo>
                  <a:lnTo>
                    <a:pt x="2109" y="1770"/>
                  </a:lnTo>
                  <a:lnTo>
                    <a:pt x="2114" y="1762"/>
                  </a:lnTo>
                  <a:lnTo>
                    <a:pt x="2120" y="1753"/>
                  </a:lnTo>
                  <a:lnTo>
                    <a:pt x="2126" y="1743"/>
                  </a:lnTo>
                  <a:lnTo>
                    <a:pt x="2131" y="1736"/>
                  </a:lnTo>
                  <a:lnTo>
                    <a:pt x="2137" y="1726"/>
                  </a:lnTo>
                  <a:lnTo>
                    <a:pt x="2143" y="1717"/>
                  </a:lnTo>
                  <a:lnTo>
                    <a:pt x="2149" y="1707"/>
                  </a:lnTo>
                  <a:lnTo>
                    <a:pt x="2154" y="1700"/>
                  </a:lnTo>
                  <a:lnTo>
                    <a:pt x="2160" y="1690"/>
                  </a:lnTo>
                  <a:lnTo>
                    <a:pt x="2166" y="1681"/>
                  </a:lnTo>
                  <a:lnTo>
                    <a:pt x="2171" y="1671"/>
                  </a:lnTo>
                  <a:lnTo>
                    <a:pt x="2177" y="1663"/>
                  </a:lnTo>
                  <a:lnTo>
                    <a:pt x="2185" y="1654"/>
                  </a:lnTo>
                  <a:lnTo>
                    <a:pt x="2190" y="1644"/>
                  </a:lnTo>
                  <a:lnTo>
                    <a:pt x="2196" y="1637"/>
                  </a:lnTo>
                  <a:lnTo>
                    <a:pt x="2200" y="1627"/>
                  </a:lnTo>
                  <a:lnTo>
                    <a:pt x="2206" y="1620"/>
                  </a:lnTo>
                  <a:lnTo>
                    <a:pt x="2211" y="1610"/>
                  </a:lnTo>
                  <a:lnTo>
                    <a:pt x="2217" y="1603"/>
                  </a:lnTo>
                  <a:lnTo>
                    <a:pt x="2223" y="1593"/>
                  </a:lnTo>
                  <a:lnTo>
                    <a:pt x="2227" y="1585"/>
                  </a:lnTo>
                  <a:lnTo>
                    <a:pt x="2232" y="1578"/>
                  </a:lnTo>
                  <a:lnTo>
                    <a:pt x="2238" y="1570"/>
                  </a:lnTo>
                  <a:lnTo>
                    <a:pt x="2242" y="1563"/>
                  </a:lnTo>
                  <a:lnTo>
                    <a:pt x="2247" y="1557"/>
                  </a:lnTo>
                  <a:lnTo>
                    <a:pt x="2251" y="1549"/>
                  </a:lnTo>
                  <a:lnTo>
                    <a:pt x="2255" y="1544"/>
                  </a:lnTo>
                  <a:lnTo>
                    <a:pt x="2259" y="1536"/>
                  </a:lnTo>
                  <a:lnTo>
                    <a:pt x="2263" y="1530"/>
                  </a:lnTo>
                  <a:lnTo>
                    <a:pt x="2268" y="1519"/>
                  </a:lnTo>
                  <a:lnTo>
                    <a:pt x="2274" y="1511"/>
                  </a:lnTo>
                  <a:lnTo>
                    <a:pt x="2280" y="1502"/>
                  </a:lnTo>
                  <a:lnTo>
                    <a:pt x="2282" y="1496"/>
                  </a:lnTo>
                  <a:lnTo>
                    <a:pt x="2286" y="1489"/>
                  </a:lnTo>
                  <a:lnTo>
                    <a:pt x="2287" y="1470"/>
                  </a:lnTo>
                  <a:lnTo>
                    <a:pt x="2291" y="1451"/>
                  </a:lnTo>
                  <a:lnTo>
                    <a:pt x="2295" y="1430"/>
                  </a:lnTo>
                  <a:lnTo>
                    <a:pt x="2301" y="1403"/>
                  </a:lnTo>
                  <a:lnTo>
                    <a:pt x="2306" y="1374"/>
                  </a:lnTo>
                  <a:lnTo>
                    <a:pt x="2312" y="1342"/>
                  </a:lnTo>
                  <a:lnTo>
                    <a:pt x="2318" y="1312"/>
                  </a:lnTo>
                  <a:lnTo>
                    <a:pt x="2324" y="1281"/>
                  </a:lnTo>
                  <a:lnTo>
                    <a:pt x="2329" y="1251"/>
                  </a:lnTo>
                  <a:lnTo>
                    <a:pt x="2335" y="1222"/>
                  </a:lnTo>
                  <a:lnTo>
                    <a:pt x="2341" y="1198"/>
                  </a:lnTo>
                  <a:lnTo>
                    <a:pt x="2344" y="1177"/>
                  </a:lnTo>
                  <a:lnTo>
                    <a:pt x="2346" y="1160"/>
                  </a:lnTo>
                  <a:lnTo>
                    <a:pt x="2350" y="1146"/>
                  </a:lnTo>
                  <a:lnTo>
                    <a:pt x="2282" y="711"/>
                  </a:lnTo>
                  <a:lnTo>
                    <a:pt x="2206" y="470"/>
                  </a:lnTo>
                  <a:lnTo>
                    <a:pt x="2116" y="259"/>
                  </a:lnTo>
                  <a:lnTo>
                    <a:pt x="1861" y="183"/>
                  </a:lnTo>
                  <a:lnTo>
                    <a:pt x="1472" y="147"/>
                  </a:lnTo>
                  <a:lnTo>
                    <a:pt x="1363" y="33"/>
                  </a:lnTo>
                  <a:lnTo>
                    <a:pt x="1422" y="234"/>
                  </a:lnTo>
                  <a:lnTo>
                    <a:pt x="1439" y="456"/>
                  </a:lnTo>
                  <a:lnTo>
                    <a:pt x="1358" y="466"/>
                  </a:lnTo>
                  <a:lnTo>
                    <a:pt x="1276" y="474"/>
                  </a:lnTo>
                  <a:lnTo>
                    <a:pt x="1179" y="481"/>
                  </a:lnTo>
                  <a:lnTo>
                    <a:pt x="1084" y="487"/>
                  </a:lnTo>
                  <a:lnTo>
                    <a:pt x="998" y="491"/>
                  </a:lnTo>
                  <a:lnTo>
                    <a:pt x="935" y="489"/>
                  </a:lnTo>
                  <a:lnTo>
                    <a:pt x="907" y="481"/>
                  </a:lnTo>
                  <a:lnTo>
                    <a:pt x="903" y="472"/>
                  </a:lnTo>
                  <a:lnTo>
                    <a:pt x="901" y="466"/>
                  </a:lnTo>
                  <a:lnTo>
                    <a:pt x="899" y="458"/>
                  </a:lnTo>
                  <a:lnTo>
                    <a:pt x="897" y="449"/>
                  </a:lnTo>
                  <a:lnTo>
                    <a:pt x="894" y="439"/>
                  </a:lnTo>
                  <a:lnTo>
                    <a:pt x="892" y="430"/>
                  </a:lnTo>
                  <a:lnTo>
                    <a:pt x="888" y="418"/>
                  </a:lnTo>
                  <a:lnTo>
                    <a:pt x="886" y="411"/>
                  </a:lnTo>
                  <a:lnTo>
                    <a:pt x="884" y="405"/>
                  </a:lnTo>
                  <a:lnTo>
                    <a:pt x="884" y="399"/>
                  </a:lnTo>
                  <a:lnTo>
                    <a:pt x="882" y="394"/>
                  </a:lnTo>
                  <a:lnTo>
                    <a:pt x="880" y="386"/>
                  </a:lnTo>
                  <a:lnTo>
                    <a:pt x="878" y="380"/>
                  </a:lnTo>
                  <a:lnTo>
                    <a:pt x="876" y="373"/>
                  </a:lnTo>
                  <a:lnTo>
                    <a:pt x="875" y="365"/>
                  </a:lnTo>
                  <a:lnTo>
                    <a:pt x="873" y="359"/>
                  </a:lnTo>
                  <a:lnTo>
                    <a:pt x="871" y="352"/>
                  </a:lnTo>
                  <a:lnTo>
                    <a:pt x="869" y="344"/>
                  </a:lnTo>
                  <a:lnTo>
                    <a:pt x="869" y="339"/>
                  </a:lnTo>
                  <a:lnTo>
                    <a:pt x="867" y="331"/>
                  </a:lnTo>
                  <a:lnTo>
                    <a:pt x="865" y="323"/>
                  </a:lnTo>
                  <a:lnTo>
                    <a:pt x="863" y="316"/>
                  </a:lnTo>
                  <a:lnTo>
                    <a:pt x="861" y="310"/>
                  </a:lnTo>
                  <a:lnTo>
                    <a:pt x="859" y="302"/>
                  </a:lnTo>
                  <a:lnTo>
                    <a:pt x="857" y="295"/>
                  </a:lnTo>
                  <a:lnTo>
                    <a:pt x="854" y="282"/>
                  </a:lnTo>
                  <a:lnTo>
                    <a:pt x="854" y="274"/>
                  </a:lnTo>
                  <a:lnTo>
                    <a:pt x="852" y="268"/>
                  </a:lnTo>
                  <a:lnTo>
                    <a:pt x="850" y="261"/>
                  </a:lnTo>
                  <a:lnTo>
                    <a:pt x="848" y="255"/>
                  </a:lnTo>
                  <a:lnTo>
                    <a:pt x="846" y="249"/>
                  </a:lnTo>
                  <a:lnTo>
                    <a:pt x="846" y="242"/>
                  </a:lnTo>
                  <a:lnTo>
                    <a:pt x="842" y="230"/>
                  </a:lnTo>
                  <a:lnTo>
                    <a:pt x="840" y="219"/>
                  </a:lnTo>
                  <a:lnTo>
                    <a:pt x="837" y="207"/>
                  </a:lnTo>
                  <a:lnTo>
                    <a:pt x="835" y="198"/>
                  </a:lnTo>
                  <a:lnTo>
                    <a:pt x="833" y="188"/>
                  </a:lnTo>
                  <a:lnTo>
                    <a:pt x="831" y="181"/>
                  </a:lnTo>
                  <a:lnTo>
                    <a:pt x="829" y="175"/>
                  </a:lnTo>
                  <a:lnTo>
                    <a:pt x="827" y="166"/>
                  </a:lnTo>
                  <a:lnTo>
                    <a:pt x="827" y="162"/>
                  </a:lnTo>
                  <a:lnTo>
                    <a:pt x="859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5" name="Freeform 11"/>
            <p:cNvSpPr>
              <a:spLocks/>
            </p:cNvSpPr>
            <p:nvPr/>
          </p:nvSpPr>
          <p:spPr bwMode="auto">
            <a:xfrm>
              <a:off x="3383" y="2661"/>
              <a:ext cx="738" cy="584"/>
            </a:xfrm>
            <a:custGeom>
              <a:avLst/>
              <a:gdLst>
                <a:gd name="T0" fmla="*/ 3 w 1475"/>
                <a:gd name="T1" fmla="*/ 53 h 1167"/>
                <a:gd name="T2" fmla="*/ 0 w 1475"/>
                <a:gd name="T3" fmla="*/ 283 h 1167"/>
                <a:gd name="T4" fmla="*/ 61 w 1475"/>
                <a:gd name="T5" fmla="*/ 1167 h 1167"/>
                <a:gd name="T6" fmla="*/ 1475 w 1475"/>
                <a:gd name="T7" fmla="*/ 1122 h 1167"/>
                <a:gd name="T8" fmla="*/ 1447 w 1475"/>
                <a:gd name="T9" fmla="*/ 0 h 1167"/>
                <a:gd name="T10" fmla="*/ 3 w 1475"/>
                <a:gd name="T11" fmla="*/ 53 h 1167"/>
                <a:gd name="T12" fmla="*/ 3 w 1475"/>
                <a:gd name="T13" fmla="*/ 53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5" h="1167">
                  <a:moveTo>
                    <a:pt x="3" y="53"/>
                  </a:moveTo>
                  <a:lnTo>
                    <a:pt x="0" y="283"/>
                  </a:lnTo>
                  <a:lnTo>
                    <a:pt x="61" y="1167"/>
                  </a:lnTo>
                  <a:lnTo>
                    <a:pt x="1475" y="1122"/>
                  </a:lnTo>
                  <a:lnTo>
                    <a:pt x="1447" y="0"/>
                  </a:lnTo>
                  <a:lnTo>
                    <a:pt x="3" y="53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6" name="Freeform 12"/>
            <p:cNvSpPr>
              <a:spLocks/>
            </p:cNvSpPr>
            <p:nvPr/>
          </p:nvSpPr>
          <p:spPr bwMode="auto">
            <a:xfrm>
              <a:off x="3491" y="3282"/>
              <a:ext cx="712" cy="742"/>
            </a:xfrm>
            <a:custGeom>
              <a:avLst/>
              <a:gdLst>
                <a:gd name="T0" fmla="*/ 159 w 1424"/>
                <a:gd name="T1" fmla="*/ 0 h 1485"/>
                <a:gd name="T2" fmla="*/ 0 w 1424"/>
                <a:gd name="T3" fmla="*/ 1226 h 1485"/>
                <a:gd name="T4" fmla="*/ 1053 w 1424"/>
                <a:gd name="T5" fmla="*/ 1462 h 1485"/>
                <a:gd name="T6" fmla="*/ 1070 w 1424"/>
                <a:gd name="T7" fmla="*/ 1464 h 1485"/>
                <a:gd name="T8" fmla="*/ 1112 w 1424"/>
                <a:gd name="T9" fmla="*/ 1472 h 1485"/>
                <a:gd name="T10" fmla="*/ 1173 w 1424"/>
                <a:gd name="T11" fmla="*/ 1479 h 1485"/>
                <a:gd name="T12" fmla="*/ 1239 w 1424"/>
                <a:gd name="T13" fmla="*/ 1485 h 1485"/>
                <a:gd name="T14" fmla="*/ 1308 w 1424"/>
                <a:gd name="T15" fmla="*/ 1485 h 1485"/>
                <a:gd name="T16" fmla="*/ 1367 w 1424"/>
                <a:gd name="T17" fmla="*/ 1475 h 1485"/>
                <a:gd name="T18" fmla="*/ 1409 w 1424"/>
                <a:gd name="T19" fmla="*/ 1455 h 1485"/>
                <a:gd name="T20" fmla="*/ 1420 w 1424"/>
                <a:gd name="T21" fmla="*/ 1439 h 1485"/>
                <a:gd name="T22" fmla="*/ 1424 w 1424"/>
                <a:gd name="T23" fmla="*/ 1418 h 1485"/>
                <a:gd name="T24" fmla="*/ 1422 w 1424"/>
                <a:gd name="T25" fmla="*/ 1342 h 1485"/>
                <a:gd name="T26" fmla="*/ 1418 w 1424"/>
                <a:gd name="T27" fmla="*/ 1285 h 1485"/>
                <a:gd name="T28" fmla="*/ 1416 w 1424"/>
                <a:gd name="T29" fmla="*/ 1215 h 1485"/>
                <a:gd name="T30" fmla="*/ 1412 w 1424"/>
                <a:gd name="T31" fmla="*/ 1139 h 1485"/>
                <a:gd name="T32" fmla="*/ 1409 w 1424"/>
                <a:gd name="T33" fmla="*/ 1055 h 1485"/>
                <a:gd name="T34" fmla="*/ 1405 w 1424"/>
                <a:gd name="T35" fmla="*/ 968 h 1485"/>
                <a:gd name="T36" fmla="*/ 1401 w 1424"/>
                <a:gd name="T37" fmla="*/ 881 h 1485"/>
                <a:gd name="T38" fmla="*/ 1397 w 1424"/>
                <a:gd name="T39" fmla="*/ 795 h 1485"/>
                <a:gd name="T40" fmla="*/ 1393 w 1424"/>
                <a:gd name="T41" fmla="*/ 713 h 1485"/>
                <a:gd name="T42" fmla="*/ 1390 w 1424"/>
                <a:gd name="T43" fmla="*/ 637 h 1485"/>
                <a:gd name="T44" fmla="*/ 1386 w 1424"/>
                <a:gd name="T45" fmla="*/ 569 h 1485"/>
                <a:gd name="T46" fmla="*/ 1380 w 1424"/>
                <a:gd name="T47" fmla="*/ 468 h 1485"/>
                <a:gd name="T48" fmla="*/ 1378 w 1424"/>
                <a:gd name="T49" fmla="*/ 430 h 1485"/>
                <a:gd name="T50" fmla="*/ 1346 w 1424"/>
                <a:gd name="T51" fmla="*/ 249 h 1485"/>
                <a:gd name="T52" fmla="*/ 954 w 1424"/>
                <a:gd name="T53" fmla="*/ 213 h 1485"/>
                <a:gd name="T54" fmla="*/ 743 w 1424"/>
                <a:gd name="T55" fmla="*/ 244 h 1485"/>
                <a:gd name="T56" fmla="*/ 418 w 1424"/>
                <a:gd name="T57" fmla="*/ 6 h 1485"/>
                <a:gd name="T58" fmla="*/ 159 w 1424"/>
                <a:gd name="T59" fmla="*/ 0 h 1485"/>
                <a:gd name="T60" fmla="*/ 159 w 1424"/>
                <a:gd name="T61" fmla="*/ 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4" h="1485">
                  <a:moveTo>
                    <a:pt x="159" y="0"/>
                  </a:moveTo>
                  <a:lnTo>
                    <a:pt x="0" y="1226"/>
                  </a:lnTo>
                  <a:lnTo>
                    <a:pt x="1053" y="1462"/>
                  </a:lnTo>
                  <a:lnTo>
                    <a:pt x="1070" y="1464"/>
                  </a:lnTo>
                  <a:lnTo>
                    <a:pt x="1112" y="1472"/>
                  </a:lnTo>
                  <a:lnTo>
                    <a:pt x="1173" y="1479"/>
                  </a:lnTo>
                  <a:lnTo>
                    <a:pt x="1239" y="1485"/>
                  </a:lnTo>
                  <a:lnTo>
                    <a:pt x="1308" y="1485"/>
                  </a:lnTo>
                  <a:lnTo>
                    <a:pt x="1367" y="1475"/>
                  </a:lnTo>
                  <a:lnTo>
                    <a:pt x="1409" y="1455"/>
                  </a:lnTo>
                  <a:lnTo>
                    <a:pt x="1420" y="1439"/>
                  </a:lnTo>
                  <a:lnTo>
                    <a:pt x="1424" y="1418"/>
                  </a:lnTo>
                  <a:lnTo>
                    <a:pt x="1422" y="1342"/>
                  </a:lnTo>
                  <a:lnTo>
                    <a:pt x="1418" y="1285"/>
                  </a:lnTo>
                  <a:lnTo>
                    <a:pt x="1416" y="1215"/>
                  </a:lnTo>
                  <a:lnTo>
                    <a:pt x="1412" y="1139"/>
                  </a:lnTo>
                  <a:lnTo>
                    <a:pt x="1409" y="1055"/>
                  </a:lnTo>
                  <a:lnTo>
                    <a:pt x="1405" y="968"/>
                  </a:lnTo>
                  <a:lnTo>
                    <a:pt x="1401" y="881"/>
                  </a:lnTo>
                  <a:lnTo>
                    <a:pt x="1397" y="795"/>
                  </a:lnTo>
                  <a:lnTo>
                    <a:pt x="1393" y="713"/>
                  </a:lnTo>
                  <a:lnTo>
                    <a:pt x="1390" y="637"/>
                  </a:lnTo>
                  <a:lnTo>
                    <a:pt x="1386" y="569"/>
                  </a:lnTo>
                  <a:lnTo>
                    <a:pt x="1380" y="468"/>
                  </a:lnTo>
                  <a:lnTo>
                    <a:pt x="1378" y="430"/>
                  </a:lnTo>
                  <a:lnTo>
                    <a:pt x="1346" y="249"/>
                  </a:lnTo>
                  <a:lnTo>
                    <a:pt x="954" y="213"/>
                  </a:lnTo>
                  <a:lnTo>
                    <a:pt x="743" y="244"/>
                  </a:lnTo>
                  <a:lnTo>
                    <a:pt x="418" y="6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7" name="Freeform 13"/>
            <p:cNvSpPr>
              <a:spLocks/>
            </p:cNvSpPr>
            <p:nvPr/>
          </p:nvSpPr>
          <p:spPr bwMode="auto">
            <a:xfrm>
              <a:off x="3493" y="3223"/>
              <a:ext cx="681" cy="772"/>
            </a:xfrm>
            <a:custGeom>
              <a:avLst/>
              <a:gdLst>
                <a:gd name="T0" fmla="*/ 831 w 1364"/>
                <a:gd name="T1" fmla="*/ 1136 h 1543"/>
                <a:gd name="T2" fmla="*/ 1001 w 1364"/>
                <a:gd name="T3" fmla="*/ 998 h 1543"/>
                <a:gd name="T4" fmla="*/ 989 w 1364"/>
                <a:gd name="T5" fmla="*/ 1093 h 1543"/>
                <a:gd name="T6" fmla="*/ 974 w 1364"/>
                <a:gd name="T7" fmla="*/ 1207 h 1543"/>
                <a:gd name="T8" fmla="*/ 957 w 1364"/>
                <a:gd name="T9" fmla="*/ 1324 h 1543"/>
                <a:gd name="T10" fmla="*/ 942 w 1364"/>
                <a:gd name="T11" fmla="*/ 1429 h 1543"/>
                <a:gd name="T12" fmla="*/ 928 w 1364"/>
                <a:gd name="T13" fmla="*/ 1520 h 1543"/>
                <a:gd name="T14" fmla="*/ 928 w 1364"/>
                <a:gd name="T15" fmla="*/ 1526 h 1543"/>
                <a:gd name="T16" fmla="*/ 936 w 1364"/>
                <a:gd name="T17" fmla="*/ 1494 h 1543"/>
                <a:gd name="T18" fmla="*/ 945 w 1364"/>
                <a:gd name="T19" fmla="*/ 1459 h 1543"/>
                <a:gd name="T20" fmla="*/ 959 w 1364"/>
                <a:gd name="T21" fmla="*/ 1418 h 1543"/>
                <a:gd name="T22" fmla="*/ 968 w 1364"/>
                <a:gd name="T23" fmla="*/ 1383 h 1543"/>
                <a:gd name="T24" fmla="*/ 976 w 1364"/>
                <a:gd name="T25" fmla="*/ 1359 h 1543"/>
                <a:gd name="T26" fmla="*/ 985 w 1364"/>
                <a:gd name="T27" fmla="*/ 1328 h 1543"/>
                <a:gd name="T28" fmla="*/ 995 w 1364"/>
                <a:gd name="T29" fmla="*/ 1296 h 1543"/>
                <a:gd name="T30" fmla="*/ 1004 w 1364"/>
                <a:gd name="T31" fmla="*/ 1264 h 1543"/>
                <a:gd name="T32" fmla="*/ 1014 w 1364"/>
                <a:gd name="T33" fmla="*/ 1231 h 1543"/>
                <a:gd name="T34" fmla="*/ 1022 w 1364"/>
                <a:gd name="T35" fmla="*/ 1207 h 1543"/>
                <a:gd name="T36" fmla="*/ 1033 w 1364"/>
                <a:gd name="T37" fmla="*/ 1169 h 1543"/>
                <a:gd name="T38" fmla="*/ 1041 w 1364"/>
                <a:gd name="T39" fmla="*/ 1146 h 1543"/>
                <a:gd name="T40" fmla="*/ 1054 w 1364"/>
                <a:gd name="T41" fmla="*/ 1100 h 1543"/>
                <a:gd name="T42" fmla="*/ 1067 w 1364"/>
                <a:gd name="T43" fmla="*/ 1060 h 1543"/>
                <a:gd name="T44" fmla="*/ 1077 w 1364"/>
                <a:gd name="T45" fmla="*/ 1028 h 1543"/>
                <a:gd name="T46" fmla="*/ 1088 w 1364"/>
                <a:gd name="T47" fmla="*/ 992 h 1543"/>
                <a:gd name="T48" fmla="*/ 1096 w 1364"/>
                <a:gd name="T49" fmla="*/ 1248 h 1543"/>
                <a:gd name="T50" fmla="*/ 1107 w 1364"/>
                <a:gd name="T51" fmla="*/ 1459 h 1543"/>
                <a:gd name="T52" fmla="*/ 1118 w 1364"/>
                <a:gd name="T53" fmla="*/ 1368 h 1543"/>
                <a:gd name="T54" fmla="*/ 1134 w 1364"/>
                <a:gd name="T55" fmla="*/ 1243 h 1543"/>
                <a:gd name="T56" fmla="*/ 1147 w 1364"/>
                <a:gd name="T57" fmla="*/ 1155 h 1543"/>
                <a:gd name="T58" fmla="*/ 1157 w 1364"/>
                <a:gd name="T59" fmla="*/ 1083 h 1543"/>
                <a:gd name="T60" fmla="*/ 1166 w 1364"/>
                <a:gd name="T61" fmla="*/ 1013 h 1543"/>
                <a:gd name="T62" fmla="*/ 1181 w 1364"/>
                <a:gd name="T63" fmla="*/ 897 h 1543"/>
                <a:gd name="T64" fmla="*/ 1195 w 1364"/>
                <a:gd name="T65" fmla="*/ 790 h 1543"/>
                <a:gd name="T66" fmla="*/ 1204 w 1364"/>
                <a:gd name="T67" fmla="*/ 720 h 1543"/>
                <a:gd name="T68" fmla="*/ 1141 w 1364"/>
                <a:gd name="T69" fmla="*/ 285 h 1543"/>
                <a:gd name="T70" fmla="*/ 1048 w 1364"/>
                <a:gd name="T71" fmla="*/ 98 h 1543"/>
                <a:gd name="T72" fmla="*/ 451 w 1364"/>
                <a:gd name="T73" fmla="*/ 104 h 1543"/>
                <a:gd name="T74" fmla="*/ 105 w 1364"/>
                <a:gd name="T75" fmla="*/ 363 h 1543"/>
                <a:gd name="T76" fmla="*/ 120 w 1364"/>
                <a:gd name="T77" fmla="*/ 460 h 1543"/>
                <a:gd name="T78" fmla="*/ 128 w 1364"/>
                <a:gd name="T79" fmla="*/ 595 h 1543"/>
                <a:gd name="T80" fmla="*/ 107 w 1364"/>
                <a:gd name="T81" fmla="*/ 631 h 1543"/>
                <a:gd name="T82" fmla="*/ 88 w 1364"/>
                <a:gd name="T83" fmla="*/ 663 h 1543"/>
                <a:gd name="T84" fmla="*/ 73 w 1364"/>
                <a:gd name="T85" fmla="*/ 693 h 1543"/>
                <a:gd name="T86" fmla="*/ 57 w 1364"/>
                <a:gd name="T87" fmla="*/ 724 h 1543"/>
                <a:gd name="T88" fmla="*/ 44 w 1364"/>
                <a:gd name="T89" fmla="*/ 752 h 1543"/>
                <a:gd name="T90" fmla="*/ 31 w 1364"/>
                <a:gd name="T91" fmla="*/ 783 h 1543"/>
                <a:gd name="T92" fmla="*/ 717 w 1364"/>
                <a:gd name="T93" fmla="*/ 864 h 1543"/>
                <a:gd name="T94" fmla="*/ 476 w 1364"/>
                <a:gd name="T95" fmla="*/ 642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4" h="1543">
                  <a:moveTo>
                    <a:pt x="301" y="365"/>
                  </a:moveTo>
                  <a:lnTo>
                    <a:pt x="1033" y="642"/>
                  </a:lnTo>
                  <a:lnTo>
                    <a:pt x="972" y="693"/>
                  </a:lnTo>
                  <a:lnTo>
                    <a:pt x="831" y="1136"/>
                  </a:lnTo>
                  <a:lnTo>
                    <a:pt x="1012" y="920"/>
                  </a:lnTo>
                  <a:lnTo>
                    <a:pt x="1008" y="946"/>
                  </a:lnTo>
                  <a:lnTo>
                    <a:pt x="1004" y="977"/>
                  </a:lnTo>
                  <a:lnTo>
                    <a:pt x="1001" y="998"/>
                  </a:lnTo>
                  <a:lnTo>
                    <a:pt x="999" y="1018"/>
                  </a:lnTo>
                  <a:lnTo>
                    <a:pt x="995" y="1041"/>
                  </a:lnTo>
                  <a:lnTo>
                    <a:pt x="993" y="1066"/>
                  </a:lnTo>
                  <a:lnTo>
                    <a:pt x="989" y="1093"/>
                  </a:lnTo>
                  <a:lnTo>
                    <a:pt x="985" y="1119"/>
                  </a:lnTo>
                  <a:lnTo>
                    <a:pt x="982" y="1148"/>
                  </a:lnTo>
                  <a:lnTo>
                    <a:pt x="978" y="1178"/>
                  </a:lnTo>
                  <a:lnTo>
                    <a:pt x="974" y="1207"/>
                  </a:lnTo>
                  <a:lnTo>
                    <a:pt x="970" y="1237"/>
                  </a:lnTo>
                  <a:lnTo>
                    <a:pt x="964" y="1266"/>
                  </a:lnTo>
                  <a:lnTo>
                    <a:pt x="961" y="1296"/>
                  </a:lnTo>
                  <a:lnTo>
                    <a:pt x="957" y="1324"/>
                  </a:lnTo>
                  <a:lnTo>
                    <a:pt x="953" y="1351"/>
                  </a:lnTo>
                  <a:lnTo>
                    <a:pt x="949" y="1380"/>
                  </a:lnTo>
                  <a:lnTo>
                    <a:pt x="945" y="1404"/>
                  </a:lnTo>
                  <a:lnTo>
                    <a:pt x="942" y="1429"/>
                  </a:lnTo>
                  <a:lnTo>
                    <a:pt x="940" y="1452"/>
                  </a:lnTo>
                  <a:lnTo>
                    <a:pt x="936" y="1473"/>
                  </a:lnTo>
                  <a:lnTo>
                    <a:pt x="934" y="1490"/>
                  </a:lnTo>
                  <a:lnTo>
                    <a:pt x="928" y="1520"/>
                  </a:lnTo>
                  <a:lnTo>
                    <a:pt x="926" y="1537"/>
                  </a:lnTo>
                  <a:lnTo>
                    <a:pt x="925" y="1543"/>
                  </a:lnTo>
                  <a:lnTo>
                    <a:pt x="926" y="1534"/>
                  </a:lnTo>
                  <a:lnTo>
                    <a:pt x="928" y="1526"/>
                  </a:lnTo>
                  <a:lnTo>
                    <a:pt x="930" y="1515"/>
                  </a:lnTo>
                  <a:lnTo>
                    <a:pt x="932" y="1507"/>
                  </a:lnTo>
                  <a:lnTo>
                    <a:pt x="934" y="1501"/>
                  </a:lnTo>
                  <a:lnTo>
                    <a:pt x="936" y="1494"/>
                  </a:lnTo>
                  <a:lnTo>
                    <a:pt x="938" y="1486"/>
                  </a:lnTo>
                  <a:lnTo>
                    <a:pt x="942" y="1477"/>
                  </a:lnTo>
                  <a:lnTo>
                    <a:pt x="944" y="1469"/>
                  </a:lnTo>
                  <a:lnTo>
                    <a:pt x="945" y="1459"/>
                  </a:lnTo>
                  <a:lnTo>
                    <a:pt x="949" y="1448"/>
                  </a:lnTo>
                  <a:lnTo>
                    <a:pt x="951" y="1439"/>
                  </a:lnTo>
                  <a:lnTo>
                    <a:pt x="955" y="1429"/>
                  </a:lnTo>
                  <a:lnTo>
                    <a:pt x="959" y="1418"/>
                  </a:lnTo>
                  <a:lnTo>
                    <a:pt x="963" y="1406"/>
                  </a:lnTo>
                  <a:lnTo>
                    <a:pt x="964" y="1395"/>
                  </a:lnTo>
                  <a:lnTo>
                    <a:pt x="966" y="1389"/>
                  </a:lnTo>
                  <a:lnTo>
                    <a:pt x="968" y="1383"/>
                  </a:lnTo>
                  <a:lnTo>
                    <a:pt x="970" y="1378"/>
                  </a:lnTo>
                  <a:lnTo>
                    <a:pt x="972" y="1372"/>
                  </a:lnTo>
                  <a:lnTo>
                    <a:pt x="974" y="1366"/>
                  </a:lnTo>
                  <a:lnTo>
                    <a:pt x="976" y="1359"/>
                  </a:lnTo>
                  <a:lnTo>
                    <a:pt x="980" y="1347"/>
                  </a:lnTo>
                  <a:lnTo>
                    <a:pt x="982" y="1342"/>
                  </a:lnTo>
                  <a:lnTo>
                    <a:pt x="983" y="1334"/>
                  </a:lnTo>
                  <a:lnTo>
                    <a:pt x="985" y="1328"/>
                  </a:lnTo>
                  <a:lnTo>
                    <a:pt x="987" y="1323"/>
                  </a:lnTo>
                  <a:lnTo>
                    <a:pt x="991" y="1309"/>
                  </a:lnTo>
                  <a:lnTo>
                    <a:pt x="993" y="1304"/>
                  </a:lnTo>
                  <a:lnTo>
                    <a:pt x="995" y="1296"/>
                  </a:lnTo>
                  <a:lnTo>
                    <a:pt x="997" y="1290"/>
                  </a:lnTo>
                  <a:lnTo>
                    <a:pt x="999" y="1285"/>
                  </a:lnTo>
                  <a:lnTo>
                    <a:pt x="1002" y="1271"/>
                  </a:lnTo>
                  <a:lnTo>
                    <a:pt x="1004" y="1264"/>
                  </a:lnTo>
                  <a:lnTo>
                    <a:pt x="1006" y="1258"/>
                  </a:lnTo>
                  <a:lnTo>
                    <a:pt x="1008" y="1252"/>
                  </a:lnTo>
                  <a:lnTo>
                    <a:pt x="1010" y="1245"/>
                  </a:lnTo>
                  <a:lnTo>
                    <a:pt x="1014" y="1231"/>
                  </a:lnTo>
                  <a:lnTo>
                    <a:pt x="1016" y="1226"/>
                  </a:lnTo>
                  <a:lnTo>
                    <a:pt x="1018" y="1220"/>
                  </a:lnTo>
                  <a:lnTo>
                    <a:pt x="1020" y="1212"/>
                  </a:lnTo>
                  <a:lnTo>
                    <a:pt x="1022" y="1207"/>
                  </a:lnTo>
                  <a:lnTo>
                    <a:pt x="1025" y="1193"/>
                  </a:lnTo>
                  <a:lnTo>
                    <a:pt x="1027" y="1188"/>
                  </a:lnTo>
                  <a:lnTo>
                    <a:pt x="1029" y="1182"/>
                  </a:lnTo>
                  <a:lnTo>
                    <a:pt x="1033" y="1169"/>
                  </a:lnTo>
                  <a:lnTo>
                    <a:pt x="1035" y="1163"/>
                  </a:lnTo>
                  <a:lnTo>
                    <a:pt x="1037" y="1157"/>
                  </a:lnTo>
                  <a:lnTo>
                    <a:pt x="1039" y="1151"/>
                  </a:lnTo>
                  <a:lnTo>
                    <a:pt x="1041" y="1146"/>
                  </a:lnTo>
                  <a:lnTo>
                    <a:pt x="1044" y="1134"/>
                  </a:lnTo>
                  <a:lnTo>
                    <a:pt x="1048" y="1123"/>
                  </a:lnTo>
                  <a:lnTo>
                    <a:pt x="1052" y="1112"/>
                  </a:lnTo>
                  <a:lnTo>
                    <a:pt x="1054" y="1100"/>
                  </a:lnTo>
                  <a:lnTo>
                    <a:pt x="1058" y="1091"/>
                  </a:lnTo>
                  <a:lnTo>
                    <a:pt x="1061" y="1079"/>
                  </a:lnTo>
                  <a:lnTo>
                    <a:pt x="1063" y="1070"/>
                  </a:lnTo>
                  <a:lnTo>
                    <a:pt x="1067" y="1060"/>
                  </a:lnTo>
                  <a:lnTo>
                    <a:pt x="1069" y="1051"/>
                  </a:lnTo>
                  <a:lnTo>
                    <a:pt x="1073" y="1043"/>
                  </a:lnTo>
                  <a:lnTo>
                    <a:pt x="1075" y="1036"/>
                  </a:lnTo>
                  <a:lnTo>
                    <a:pt x="1077" y="1028"/>
                  </a:lnTo>
                  <a:lnTo>
                    <a:pt x="1079" y="1020"/>
                  </a:lnTo>
                  <a:lnTo>
                    <a:pt x="1082" y="1009"/>
                  </a:lnTo>
                  <a:lnTo>
                    <a:pt x="1086" y="998"/>
                  </a:lnTo>
                  <a:lnTo>
                    <a:pt x="1088" y="992"/>
                  </a:lnTo>
                  <a:lnTo>
                    <a:pt x="1090" y="984"/>
                  </a:lnTo>
                  <a:lnTo>
                    <a:pt x="1092" y="1068"/>
                  </a:lnTo>
                  <a:lnTo>
                    <a:pt x="1094" y="1151"/>
                  </a:lnTo>
                  <a:lnTo>
                    <a:pt x="1096" y="1248"/>
                  </a:lnTo>
                  <a:lnTo>
                    <a:pt x="1099" y="1425"/>
                  </a:lnTo>
                  <a:lnTo>
                    <a:pt x="1101" y="1497"/>
                  </a:lnTo>
                  <a:lnTo>
                    <a:pt x="1103" y="1486"/>
                  </a:lnTo>
                  <a:lnTo>
                    <a:pt x="1107" y="1459"/>
                  </a:lnTo>
                  <a:lnTo>
                    <a:pt x="1109" y="1440"/>
                  </a:lnTo>
                  <a:lnTo>
                    <a:pt x="1111" y="1420"/>
                  </a:lnTo>
                  <a:lnTo>
                    <a:pt x="1115" y="1395"/>
                  </a:lnTo>
                  <a:lnTo>
                    <a:pt x="1118" y="1368"/>
                  </a:lnTo>
                  <a:lnTo>
                    <a:pt x="1122" y="1340"/>
                  </a:lnTo>
                  <a:lnTo>
                    <a:pt x="1126" y="1309"/>
                  </a:lnTo>
                  <a:lnTo>
                    <a:pt x="1130" y="1277"/>
                  </a:lnTo>
                  <a:lnTo>
                    <a:pt x="1134" y="1243"/>
                  </a:lnTo>
                  <a:lnTo>
                    <a:pt x="1139" y="1209"/>
                  </a:lnTo>
                  <a:lnTo>
                    <a:pt x="1141" y="1191"/>
                  </a:lnTo>
                  <a:lnTo>
                    <a:pt x="1143" y="1174"/>
                  </a:lnTo>
                  <a:lnTo>
                    <a:pt x="1147" y="1155"/>
                  </a:lnTo>
                  <a:lnTo>
                    <a:pt x="1149" y="1138"/>
                  </a:lnTo>
                  <a:lnTo>
                    <a:pt x="1151" y="1119"/>
                  </a:lnTo>
                  <a:lnTo>
                    <a:pt x="1153" y="1102"/>
                  </a:lnTo>
                  <a:lnTo>
                    <a:pt x="1157" y="1083"/>
                  </a:lnTo>
                  <a:lnTo>
                    <a:pt x="1158" y="1066"/>
                  </a:lnTo>
                  <a:lnTo>
                    <a:pt x="1160" y="1047"/>
                  </a:lnTo>
                  <a:lnTo>
                    <a:pt x="1162" y="1030"/>
                  </a:lnTo>
                  <a:lnTo>
                    <a:pt x="1166" y="1013"/>
                  </a:lnTo>
                  <a:lnTo>
                    <a:pt x="1168" y="996"/>
                  </a:lnTo>
                  <a:lnTo>
                    <a:pt x="1172" y="961"/>
                  </a:lnTo>
                  <a:lnTo>
                    <a:pt x="1176" y="927"/>
                  </a:lnTo>
                  <a:lnTo>
                    <a:pt x="1181" y="897"/>
                  </a:lnTo>
                  <a:lnTo>
                    <a:pt x="1185" y="866"/>
                  </a:lnTo>
                  <a:lnTo>
                    <a:pt x="1189" y="838"/>
                  </a:lnTo>
                  <a:lnTo>
                    <a:pt x="1193" y="813"/>
                  </a:lnTo>
                  <a:lnTo>
                    <a:pt x="1195" y="790"/>
                  </a:lnTo>
                  <a:lnTo>
                    <a:pt x="1198" y="769"/>
                  </a:lnTo>
                  <a:lnTo>
                    <a:pt x="1200" y="752"/>
                  </a:lnTo>
                  <a:lnTo>
                    <a:pt x="1204" y="728"/>
                  </a:lnTo>
                  <a:lnTo>
                    <a:pt x="1204" y="720"/>
                  </a:lnTo>
                  <a:lnTo>
                    <a:pt x="1204" y="629"/>
                  </a:lnTo>
                  <a:lnTo>
                    <a:pt x="1364" y="479"/>
                  </a:lnTo>
                  <a:lnTo>
                    <a:pt x="1318" y="346"/>
                  </a:lnTo>
                  <a:lnTo>
                    <a:pt x="1141" y="285"/>
                  </a:lnTo>
                  <a:lnTo>
                    <a:pt x="1177" y="0"/>
                  </a:lnTo>
                  <a:lnTo>
                    <a:pt x="1126" y="0"/>
                  </a:lnTo>
                  <a:lnTo>
                    <a:pt x="1096" y="66"/>
                  </a:lnTo>
                  <a:lnTo>
                    <a:pt x="1048" y="98"/>
                  </a:lnTo>
                  <a:lnTo>
                    <a:pt x="993" y="62"/>
                  </a:lnTo>
                  <a:lnTo>
                    <a:pt x="890" y="104"/>
                  </a:lnTo>
                  <a:lnTo>
                    <a:pt x="740" y="186"/>
                  </a:lnTo>
                  <a:lnTo>
                    <a:pt x="451" y="104"/>
                  </a:lnTo>
                  <a:lnTo>
                    <a:pt x="183" y="171"/>
                  </a:lnTo>
                  <a:lnTo>
                    <a:pt x="99" y="319"/>
                  </a:lnTo>
                  <a:lnTo>
                    <a:pt x="101" y="330"/>
                  </a:lnTo>
                  <a:lnTo>
                    <a:pt x="105" y="363"/>
                  </a:lnTo>
                  <a:lnTo>
                    <a:pt x="109" y="384"/>
                  </a:lnTo>
                  <a:lnTo>
                    <a:pt x="113" y="408"/>
                  </a:lnTo>
                  <a:lnTo>
                    <a:pt x="116" y="433"/>
                  </a:lnTo>
                  <a:lnTo>
                    <a:pt x="120" y="460"/>
                  </a:lnTo>
                  <a:lnTo>
                    <a:pt x="122" y="488"/>
                  </a:lnTo>
                  <a:lnTo>
                    <a:pt x="126" y="513"/>
                  </a:lnTo>
                  <a:lnTo>
                    <a:pt x="128" y="560"/>
                  </a:lnTo>
                  <a:lnTo>
                    <a:pt x="128" y="595"/>
                  </a:lnTo>
                  <a:lnTo>
                    <a:pt x="126" y="606"/>
                  </a:lnTo>
                  <a:lnTo>
                    <a:pt x="124" y="612"/>
                  </a:lnTo>
                  <a:lnTo>
                    <a:pt x="113" y="621"/>
                  </a:lnTo>
                  <a:lnTo>
                    <a:pt x="107" y="631"/>
                  </a:lnTo>
                  <a:lnTo>
                    <a:pt x="99" y="642"/>
                  </a:lnTo>
                  <a:lnTo>
                    <a:pt x="95" y="650"/>
                  </a:lnTo>
                  <a:lnTo>
                    <a:pt x="92" y="657"/>
                  </a:lnTo>
                  <a:lnTo>
                    <a:pt x="88" y="663"/>
                  </a:lnTo>
                  <a:lnTo>
                    <a:pt x="84" y="671"/>
                  </a:lnTo>
                  <a:lnTo>
                    <a:pt x="80" y="678"/>
                  </a:lnTo>
                  <a:lnTo>
                    <a:pt x="76" y="686"/>
                  </a:lnTo>
                  <a:lnTo>
                    <a:pt x="73" y="693"/>
                  </a:lnTo>
                  <a:lnTo>
                    <a:pt x="69" y="701"/>
                  </a:lnTo>
                  <a:lnTo>
                    <a:pt x="65" y="709"/>
                  </a:lnTo>
                  <a:lnTo>
                    <a:pt x="61" y="716"/>
                  </a:lnTo>
                  <a:lnTo>
                    <a:pt x="57" y="724"/>
                  </a:lnTo>
                  <a:lnTo>
                    <a:pt x="54" y="731"/>
                  </a:lnTo>
                  <a:lnTo>
                    <a:pt x="50" y="739"/>
                  </a:lnTo>
                  <a:lnTo>
                    <a:pt x="48" y="745"/>
                  </a:lnTo>
                  <a:lnTo>
                    <a:pt x="44" y="752"/>
                  </a:lnTo>
                  <a:lnTo>
                    <a:pt x="42" y="758"/>
                  </a:lnTo>
                  <a:lnTo>
                    <a:pt x="36" y="768"/>
                  </a:lnTo>
                  <a:lnTo>
                    <a:pt x="33" y="775"/>
                  </a:lnTo>
                  <a:lnTo>
                    <a:pt x="31" y="783"/>
                  </a:lnTo>
                  <a:lnTo>
                    <a:pt x="0" y="948"/>
                  </a:lnTo>
                  <a:lnTo>
                    <a:pt x="21" y="1359"/>
                  </a:lnTo>
                  <a:lnTo>
                    <a:pt x="440" y="1229"/>
                  </a:lnTo>
                  <a:lnTo>
                    <a:pt x="717" y="864"/>
                  </a:lnTo>
                  <a:lnTo>
                    <a:pt x="481" y="861"/>
                  </a:lnTo>
                  <a:lnTo>
                    <a:pt x="516" y="695"/>
                  </a:lnTo>
                  <a:lnTo>
                    <a:pt x="400" y="695"/>
                  </a:lnTo>
                  <a:lnTo>
                    <a:pt x="476" y="642"/>
                  </a:lnTo>
                  <a:lnTo>
                    <a:pt x="301" y="365"/>
                  </a:lnTo>
                  <a:lnTo>
                    <a:pt x="301" y="36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8" name="Freeform 14"/>
            <p:cNvSpPr>
              <a:spLocks/>
            </p:cNvSpPr>
            <p:nvPr/>
          </p:nvSpPr>
          <p:spPr bwMode="auto">
            <a:xfrm>
              <a:off x="3808" y="3184"/>
              <a:ext cx="239" cy="109"/>
            </a:xfrm>
            <a:custGeom>
              <a:avLst/>
              <a:gdLst>
                <a:gd name="T0" fmla="*/ 477 w 477"/>
                <a:gd name="T1" fmla="*/ 74 h 218"/>
                <a:gd name="T2" fmla="*/ 426 w 477"/>
                <a:gd name="T3" fmla="*/ 87 h 218"/>
                <a:gd name="T4" fmla="*/ 416 w 477"/>
                <a:gd name="T5" fmla="*/ 79 h 218"/>
                <a:gd name="T6" fmla="*/ 409 w 477"/>
                <a:gd name="T7" fmla="*/ 74 h 218"/>
                <a:gd name="T8" fmla="*/ 397 w 477"/>
                <a:gd name="T9" fmla="*/ 66 h 218"/>
                <a:gd name="T10" fmla="*/ 388 w 477"/>
                <a:gd name="T11" fmla="*/ 57 h 218"/>
                <a:gd name="T12" fmla="*/ 376 w 477"/>
                <a:gd name="T13" fmla="*/ 49 h 218"/>
                <a:gd name="T14" fmla="*/ 369 w 477"/>
                <a:gd name="T15" fmla="*/ 41 h 218"/>
                <a:gd name="T16" fmla="*/ 361 w 477"/>
                <a:gd name="T17" fmla="*/ 36 h 218"/>
                <a:gd name="T18" fmla="*/ 355 w 477"/>
                <a:gd name="T19" fmla="*/ 30 h 218"/>
                <a:gd name="T20" fmla="*/ 350 w 477"/>
                <a:gd name="T21" fmla="*/ 24 h 218"/>
                <a:gd name="T22" fmla="*/ 340 w 477"/>
                <a:gd name="T23" fmla="*/ 19 h 218"/>
                <a:gd name="T24" fmla="*/ 332 w 477"/>
                <a:gd name="T25" fmla="*/ 13 h 218"/>
                <a:gd name="T26" fmla="*/ 319 w 477"/>
                <a:gd name="T27" fmla="*/ 3 h 218"/>
                <a:gd name="T28" fmla="*/ 313 w 477"/>
                <a:gd name="T29" fmla="*/ 0 h 218"/>
                <a:gd name="T30" fmla="*/ 277 w 477"/>
                <a:gd name="T31" fmla="*/ 0 h 218"/>
                <a:gd name="T32" fmla="*/ 256 w 477"/>
                <a:gd name="T33" fmla="*/ 32 h 218"/>
                <a:gd name="T34" fmla="*/ 266 w 477"/>
                <a:gd name="T35" fmla="*/ 68 h 218"/>
                <a:gd name="T36" fmla="*/ 194 w 477"/>
                <a:gd name="T37" fmla="*/ 26 h 218"/>
                <a:gd name="T38" fmla="*/ 158 w 477"/>
                <a:gd name="T39" fmla="*/ 22 h 218"/>
                <a:gd name="T40" fmla="*/ 133 w 477"/>
                <a:gd name="T41" fmla="*/ 32 h 218"/>
                <a:gd name="T42" fmla="*/ 123 w 477"/>
                <a:gd name="T43" fmla="*/ 68 h 218"/>
                <a:gd name="T44" fmla="*/ 87 w 477"/>
                <a:gd name="T45" fmla="*/ 59 h 218"/>
                <a:gd name="T46" fmla="*/ 51 w 477"/>
                <a:gd name="T47" fmla="*/ 83 h 218"/>
                <a:gd name="T48" fmla="*/ 13 w 477"/>
                <a:gd name="T49" fmla="*/ 79 h 218"/>
                <a:gd name="T50" fmla="*/ 0 w 477"/>
                <a:gd name="T51" fmla="*/ 116 h 218"/>
                <a:gd name="T52" fmla="*/ 57 w 477"/>
                <a:gd name="T53" fmla="*/ 201 h 218"/>
                <a:gd name="T54" fmla="*/ 158 w 477"/>
                <a:gd name="T55" fmla="*/ 218 h 218"/>
                <a:gd name="T56" fmla="*/ 253 w 477"/>
                <a:gd name="T57" fmla="*/ 197 h 218"/>
                <a:gd name="T58" fmla="*/ 359 w 477"/>
                <a:gd name="T59" fmla="*/ 144 h 218"/>
                <a:gd name="T60" fmla="*/ 405 w 477"/>
                <a:gd name="T61" fmla="*/ 176 h 218"/>
                <a:gd name="T62" fmla="*/ 428 w 477"/>
                <a:gd name="T63" fmla="*/ 176 h 218"/>
                <a:gd name="T64" fmla="*/ 469 w 477"/>
                <a:gd name="T65" fmla="*/ 125 h 218"/>
                <a:gd name="T66" fmla="*/ 477 w 477"/>
                <a:gd name="T67" fmla="*/ 74 h 218"/>
                <a:gd name="T68" fmla="*/ 477 w 477"/>
                <a:gd name="T69" fmla="*/ 7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7" h="218">
                  <a:moveTo>
                    <a:pt x="477" y="74"/>
                  </a:moveTo>
                  <a:lnTo>
                    <a:pt x="426" y="87"/>
                  </a:lnTo>
                  <a:lnTo>
                    <a:pt x="416" y="79"/>
                  </a:lnTo>
                  <a:lnTo>
                    <a:pt x="409" y="74"/>
                  </a:lnTo>
                  <a:lnTo>
                    <a:pt x="397" y="66"/>
                  </a:lnTo>
                  <a:lnTo>
                    <a:pt x="388" y="57"/>
                  </a:lnTo>
                  <a:lnTo>
                    <a:pt x="376" y="49"/>
                  </a:lnTo>
                  <a:lnTo>
                    <a:pt x="369" y="41"/>
                  </a:lnTo>
                  <a:lnTo>
                    <a:pt x="361" y="36"/>
                  </a:lnTo>
                  <a:lnTo>
                    <a:pt x="355" y="30"/>
                  </a:lnTo>
                  <a:lnTo>
                    <a:pt x="350" y="24"/>
                  </a:lnTo>
                  <a:lnTo>
                    <a:pt x="340" y="19"/>
                  </a:lnTo>
                  <a:lnTo>
                    <a:pt x="332" y="13"/>
                  </a:lnTo>
                  <a:lnTo>
                    <a:pt x="319" y="3"/>
                  </a:lnTo>
                  <a:lnTo>
                    <a:pt x="313" y="0"/>
                  </a:lnTo>
                  <a:lnTo>
                    <a:pt x="277" y="0"/>
                  </a:lnTo>
                  <a:lnTo>
                    <a:pt x="256" y="32"/>
                  </a:lnTo>
                  <a:lnTo>
                    <a:pt x="266" y="68"/>
                  </a:lnTo>
                  <a:lnTo>
                    <a:pt x="194" y="26"/>
                  </a:lnTo>
                  <a:lnTo>
                    <a:pt x="158" y="22"/>
                  </a:lnTo>
                  <a:lnTo>
                    <a:pt x="133" y="32"/>
                  </a:lnTo>
                  <a:lnTo>
                    <a:pt x="123" y="68"/>
                  </a:lnTo>
                  <a:lnTo>
                    <a:pt x="87" y="59"/>
                  </a:lnTo>
                  <a:lnTo>
                    <a:pt x="51" y="83"/>
                  </a:lnTo>
                  <a:lnTo>
                    <a:pt x="13" y="79"/>
                  </a:lnTo>
                  <a:lnTo>
                    <a:pt x="0" y="116"/>
                  </a:lnTo>
                  <a:lnTo>
                    <a:pt x="57" y="201"/>
                  </a:lnTo>
                  <a:lnTo>
                    <a:pt x="158" y="218"/>
                  </a:lnTo>
                  <a:lnTo>
                    <a:pt x="253" y="197"/>
                  </a:lnTo>
                  <a:lnTo>
                    <a:pt x="359" y="144"/>
                  </a:lnTo>
                  <a:lnTo>
                    <a:pt x="405" y="176"/>
                  </a:lnTo>
                  <a:lnTo>
                    <a:pt x="428" y="176"/>
                  </a:lnTo>
                  <a:lnTo>
                    <a:pt x="469" y="125"/>
                  </a:lnTo>
                  <a:lnTo>
                    <a:pt x="477" y="74"/>
                  </a:lnTo>
                  <a:lnTo>
                    <a:pt x="477" y="7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9" name="Freeform 15"/>
            <p:cNvSpPr>
              <a:spLocks/>
            </p:cNvSpPr>
            <p:nvPr/>
          </p:nvSpPr>
          <p:spPr bwMode="auto">
            <a:xfrm>
              <a:off x="3267" y="2804"/>
              <a:ext cx="150" cy="267"/>
            </a:xfrm>
            <a:custGeom>
              <a:avLst/>
              <a:gdLst>
                <a:gd name="T0" fmla="*/ 247 w 298"/>
                <a:gd name="T1" fmla="*/ 0 h 534"/>
                <a:gd name="T2" fmla="*/ 66 w 298"/>
                <a:gd name="T3" fmla="*/ 6 h 534"/>
                <a:gd name="T4" fmla="*/ 43 w 298"/>
                <a:gd name="T5" fmla="*/ 48 h 534"/>
                <a:gd name="T6" fmla="*/ 49 w 298"/>
                <a:gd name="T7" fmla="*/ 112 h 534"/>
                <a:gd name="T8" fmla="*/ 0 w 298"/>
                <a:gd name="T9" fmla="*/ 145 h 534"/>
                <a:gd name="T10" fmla="*/ 17 w 298"/>
                <a:gd name="T11" fmla="*/ 325 h 534"/>
                <a:gd name="T12" fmla="*/ 123 w 298"/>
                <a:gd name="T13" fmla="*/ 462 h 534"/>
                <a:gd name="T14" fmla="*/ 258 w 298"/>
                <a:gd name="T15" fmla="*/ 534 h 534"/>
                <a:gd name="T16" fmla="*/ 251 w 298"/>
                <a:gd name="T17" fmla="*/ 354 h 534"/>
                <a:gd name="T18" fmla="*/ 289 w 298"/>
                <a:gd name="T19" fmla="*/ 331 h 534"/>
                <a:gd name="T20" fmla="*/ 298 w 298"/>
                <a:gd name="T21" fmla="*/ 297 h 534"/>
                <a:gd name="T22" fmla="*/ 253 w 298"/>
                <a:gd name="T23" fmla="*/ 270 h 534"/>
                <a:gd name="T24" fmla="*/ 293 w 298"/>
                <a:gd name="T25" fmla="*/ 223 h 534"/>
                <a:gd name="T26" fmla="*/ 293 w 298"/>
                <a:gd name="T27" fmla="*/ 194 h 534"/>
                <a:gd name="T28" fmla="*/ 262 w 298"/>
                <a:gd name="T29" fmla="*/ 168 h 534"/>
                <a:gd name="T30" fmla="*/ 296 w 298"/>
                <a:gd name="T31" fmla="*/ 131 h 534"/>
                <a:gd name="T32" fmla="*/ 274 w 298"/>
                <a:gd name="T33" fmla="*/ 84 h 534"/>
                <a:gd name="T34" fmla="*/ 291 w 298"/>
                <a:gd name="T35" fmla="*/ 52 h 534"/>
                <a:gd name="T36" fmla="*/ 283 w 298"/>
                <a:gd name="T37" fmla="*/ 19 h 534"/>
                <a:gd name="T38" fmla="*/ 247 w 298"/>
                <a:gd name="T39" fmla="*/ 0 h 534"/>
                <a:gd name="T40" fmla="*/ 247 w 298"/>
                <a:gd name="T4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8" h="534">
                  <a:moveTo>
                    <a:pt x="247" y="0"/>
                  </a:moveTo>
                  <a:lnTo>
                    <a:pt x="66" y="6"/>
                  </a:lnTo>
                  <a:lnTo>
                    <a:pt x="43" y="48"/>
                  </a:lnTo>
                  <a:lnTo>
                    <a:pt x="49" y="112"/>
                  </a:lnTo>
                  <a:lnTo>
                    <a:pt x="0" y="145"/>
                  </a:lnTo>
                  <a:lnTo>
                    <a:pt x="17" y="325"/>
                  </a:lnTo>
                  <a:lnTo>
                    <a:pt x="123" y="462"/>
                  </a:lnTo>
                  <a:lnTo>
                    <a:pt x="258" y="534"/>
                  </a:lnTo>
                  <a:lnTo>
                    <a:pt x="251" y="354"/>
                  </a:lnTo>
                  <a:lnTo>
                    <a:pt x="289" y="331"/>
                  </a:lnTo>
                  <a:lnTo>
                    <a:pt x="298" y="297"/>
                  </a:lnTo>
                  <a:lnTo>
                    <a:pt x="253" y="270"/>
                  </a:lnTo>
                  <a:lnTo>
                    <a:pt x="293" y="223"/>
                  </a:lnTo>
                  <a:lnTo>
                    <a:pt x="293" y="194"/>
                  </a:lnTo>
                  <a:lnTo>
                    <a:pt x="262" y="168"/>
                  </a:lnTo>
                  <a:lnTo>
                    <a:pt x="296" y="131"/>
                  </a:lnTo>
                  <a:lnTo>
                    <a:pt x="274" y="84"/>
                  </a:lnTo>
                  <a:lnTo>
                    <a:pt x="291" y="52"/>
                  </a:lnTo>
                  <a:lnTo>
                    <a:pt x="283" y="19"/>
                  </a:lnTo>
                  <a:lnTo>
                    <a:pt x="247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0" name="Freeform 16"/>
            <p:cNvSpPr>
              <a:spLocks/>
            </p:cNvSpPr>
            <p:nvPr/>
          </p:nvSpPr>
          <p:spPr bwMode="auto">
            <a:xfrm>
              <a:off x="3518" y="1892"/>
              <a:ext cx="550" cy="403"/>
            </a:xfrm>
            <a:custGeom>
              <a:avLst/>
              <a:gdLst>
                <a:gd name="T0" fmla="*/ 226 w 1099"/>
                <a:gd name="T1" fmla="*/ 555 h 806"/>
                <a:gd name="T2" fmla="*/ 304 w 1099"/>
                <a:gd name="T3" fmla="*/ 350 h 806"/>
                <a:gd name="T4" fmla="*/ 340 w 1099"/>
                <a:gd name="T5" fmla="*/ 333 h 806"/>
                <a:gd name="T6" fmla="*/ 376 w 1099"/>
                <a:gd name="T7" fmla="*/ 316 h 806"/>
                <a:gd name="T8" fmla="*/ 405 w 1099"/>
                <a:gd name="T9" fmla="*/ 318 h 806"/>
                <a:gd name="T10" fmla="*/ 429 w 1099"/>
                <a:gd name="T11" fmla="*/ 335 h 806"/>
                <a:gd name="T12" fmla="*/ 458 w 1099"/>
                <a:gd name="T13" fmla="*/ 356 h 806"/>
                <a:gd name="T14" fmla="*/ 483 w 1099"/>
                <a:gd name="T15" fmla="*/ 371 h 806"/>
                <a:gd name="T16" fmla="*/ 711 w 1099"/>
                <a:gd name="T17" fmla="*/ 333 h 806"/>
                <a:gd name="T18" fmla="*/ 867 w 1099"/>
                <a:gd name="T19" fmla="*/ 455 h 806"/>
                <a:gd name="T20" fmla="*/ 1046 w 1099"/>
                <a:gd name="T21" fmla="*/ 711 h 806"/>
                <a:gd name="T22" fmla="*/ 1051 w 1099"/>
                <a:gd name="T23" fmla="*/ 696 h 806"/>
                <a:gd name="T24" fmla="*/ 1059 w 1099"/>
                <a:gd name="T25" fmla="*/ 681 h 806"/>
                <a:gd name="T26" fmla="*/ 1063 w 1099"/>
                <a:gd name="T27" fmla="*/ 668 h 806"/>
                <a:gd name="T28" fmla="*/ 1070 w 1099"/>
                <a:gd name="T29" fmla="*/ 649 h 806"/>
                <a:gd name="T30" fmla="*/ 1076 w 1099"/>
                <a:gd name="T31" fmla="*/ 635 h 806"/>
                <a:gd name="T32" fmla="*/ 1082 w 1099"/>
                <a:gd name="T33" fmla="*/ 624 h 806"/>
                <a:gd name="T34" fmla="*/ 1089 w 1099"/>
                <a:gd name="T35" fmla="*/ 599 h 806"/>
                <a:gd name="T36" fmla="*/ 1097 w 1099"/>
                <a:gd name="T37" fmla="*/ 582 h 806"/>
                <a:gd name="T38" fmla="*/ 1099 w 1099"/>
                <a:gd name="T39" fmla="*/ 552 h 806"/>
                <a:gd name="T40" fmla="*/ 1093 w 1099"/>
                <a:gd name="T41" fmla="*/ 485 h 806"/>
                <a:gd name="T42" fmla="*/ 1028 w 1099"/>
                <a:gd name="T43" fmla="*/ 287 h 806"/>
                <a:gd name="T44" fmla="*/ 912 w 1099"/>
                <a:gd name="T45" fmla="*/ 179 h 806"/>
                <a:gd name="T46" fmla="*/ 901 w 1099"/>
                <a:gd name="T47" fmla="*/ 164 h 806"/>
                <a:gd name="T48" fmla="*/ 890 w 1099"/>
                <a:gd name="T49" fmla="*/ 151 h 806"/>
                <a:gd name="T50" fmla="*/ 876 w 1099"/>
                <a:gd name="T51" fmla="*/ 135 h 806"/>
                <a:gd name="T52" fmla="*/ 865 w 1099"/>
                <a:gd name="T53" fmla="*/ 122 h 806"/>
                <a:gd name="T54" fmla="*/ 850 w 1099"/>
                <a:gd name="T55" fmla="*/ 107 h 806"/>
                <a:gd name="T56" fmla="*/ 798 w 1099"/>
                <a:gd name="T57" fmla="*/ 94 h 806"/>
                <a:gd name="T58" fmla="*/ 738 w 1099"/>
                <a:gd name="T59" fmla="*/ 76 h 806"/>
                <a:gd name="T60" fmla="*/ 692 w 1099"/>
                <a:gd name="T61" fmla="*/ 65 h 806"/>
                <a:gd name="T62" fmla="*/ 633 w 1099"/>
                <a:gd name="T63" fmla="*/ 48 h 806"/>
                <a:gd name="T64" fmla="*/ 595 w 1099"/>
                <a:gd name="T65" fmla="*/ 37 h 806"/>
                <a:gd name="T66" fmla="*/ 275 w 1099"/>
                <a:gd name="T67" fmla="*/ 59 h 806"/>
                <a:gd name="T68" fmla="*/ 0 w 1099"/>
                <a:gd name="T69" fmla="*/ 459 h 806"/>
                <a:gd name="T70" fmla="*/ 201 w 1099"/>
                <a:gd name="T71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9" h="806">
                  <a:moveTo>
                    <a:pt x="201" y="806"/>
                  </a:moveTo>
                  <a:lnTo>
                    <a:pt x="226" y="555"/>
                  </a:lnTo>
                  <a:lnTo>
                    <a:pt x="287" y="358"/>
                  </a:lnTo>
                  <a:lnTo>
                    <a:pt x="304" y="350"/>
                  </a:lnTo>
                  <a:lnTo>
                    <a:pt x="319" y="341"/>
                  </a:lnTo>
                  <a:lnTo>
                    <a:pt x="340" y="333"/>
                  </a:lnTo>
                  <a:lnTo>
                    <a:pt x="359" y="324"/>
                  </a:lnTo>
                  <a:lnTo>
                    <a:pt x="376" y="316"/>
                  </a:lnTo>
                  <a:lnTo>
                    <a:pt x="399" y="312"/>
                  </a:lnTo>
                  <a:lnTo>
                    <a:pt x="405" y="318"/>
                  </a:lnTo>
                  <a:lnTo>
                    <a:pt x="416" y="325"/>
                  </a:lnTo>
                  <a:lnTo>
                    <a:pt x="429" y="335"/>
                  </a:lnTo>
                  <a:lnTo>
                    <a:pt x="445" y="344"/>
                  </a:lnTo>
                  <a:lnTo>
                    <a:pt x="458" y="356"/>
                  </a:lnTo>
                  <a:lnTo>
                    <a:pt x="471" y="363"/>
                  </a:lnTo>
                  <a:lnTo>
                    <a:pt x="483" y="371"/>
                  </a:lnTo>
                  <a:lnTo>
                    <a:pt x="622" y="327"/>
                  </a:lnTo>
                  <a:lnTo>
                    <a:pt x="711" y="333"/>
                  </a:lnTo>
                  <a:lnTo>
                    <a:pt x="783" y="402"/>
                  </a:lnTo>
                  <a:lnTo>
                    <a:pt x="867" y="455"/>
                  </a:lnTo>
                  <a:lnTo>
                    <a:pt x="1042" y="717"/>
                  </a:lnTo>
                  <a:lnTo>
                    <a:pt x="1046" y="711"/>
                  </a:lnTo>
                  <a:lnTo>
                    <a:pt x="1047" y="706"/>
                  </a:lnTo>
                  <a:lnTo>
                    <a:pt x="1051" y="696"/>
                  </a:lnTo>
                  <a:lnTo>
                    <a:pt x="1055" y="687"/>
                  </a:lnTo>
                  <a:lnTo>
                    <a:pt x="1059" y="681"/>
                  </a:lnTo>
                  <a:lnTo>
                    <a:pt x="1061" y="675"/>
                  </a:lnTo>
                  <a:lnTo>
                    <a:pt x="1063" y="668"/>
                  </a:lnTo>
                  <a:lnTo>
                    <a:pt x="1065" y="662"/>
                  </a:lnTo>
                  <a:lnTo>
                    <a:pt x="1070" y="649"/>
                  </a:lnTo>
                  <a:lnTo>
                    <a:pt x="1074" y="643"/>
                  </a:lnTo>
                  <a:lnTo>
                    <a:pt x="1076" y="635"/>
                  </a:lnTo>
                  <a:lnTo>
                    <a:pt x="1078" y="630"/>
                  </a:lnTo>
                  <a:lnTo>
                    <a:pt x="1082" y="624"/>
                  </a:lnTo>
                  <a:lnTo>
                    <a:pt x="1086" y="611"/>
                  </a:lnTo>
                  <a:lnTo>
                    <a:pt x="1089" y="599"/>
                  </a:lnTo>
                  <a:lnTo>
                    <a:pt x="1093" y="590"/>
                  </a:lnTo>
                  <a:lnTo>
                    <a:pt x="1097" y="582"/>
                  </a:lnTo>
                  <a:lnTo>
                    <a:pt x="1099" y="573"/>
                  </a:lnTo>
                  <a:lnTo>
                    <a:pt x="1099" y="552"/>
                  </a:lnTo>
                  <a:lnTo>
                    <a:pt x="1095" y="517"/>
                  </a:lnTo>
                  <a:lnTo>
                    <a:pt x="1093" y="485"/>
                  </a:lnTo>
                  <a:lnTo>
                    <a:pt x="1091" y="470"/>
                  </a:lnTo>
                  <a:lnTo>
                    <a:pt x="1028" y="287"/>
                  </a:lnTo>
                  <a:lnTo>
                    <a:pt x="916" y="183"/>
                  </a:lnTo>
                  <a:lnTo>
                    <a:pt x="912" y="179"/>
                  </a:lnTo>
                  <a:lnTo>
                    <a:pt x="905" y="172"/>
                  </a:lnTo>
                  <a:lnTo>
                    <a:pt x="901" y="164"/>
                  </a:lnTo>
                  <a:lnTo>
                    <a:pt x="895" y="158"/>
                  </a:lnTo>
                  <a:lnTo>
                    <a:pt x="890" y="151"/>
                  </a:lnTo>
                  <a:lnTo>
                    <a:pt x="884" y="143"/>
                  </a:lnTo>
                  <a:lnTo>
                    <a:pt x="876" y="135"/>
                  </a:lnTo>
                  <a:lnTo>
                    <a:pt x="871" y="128"/>
                  </a:lnTo>
                  <a:lnTo>
                    <a:pt x="865" y="122"/>
                  </a:lnTo>
                  <a:lnTo>
                    <a:pt x="859" y="116"/>
                  </a:lnTo>
                  <a:lnTo>
                    <a:pt x="850" y="107"/>
                  </a:lnTo>
                  <a:lnTo>
                    <a:pt x="842" y="103"/>
                  </a:lnTo>
                  <a:lnTo>
                    <a:pt x="798" y="94"/>
                  </a:lnTo>
                  <a:lnTo>
                    <a:pt x="758" y="82"/>
                  </a:lnTo>
                  <a:lnTo>
                    <a:pt x="738" y="76"/>
                  </a:lnTo>
                  <a:lnTo>
                    <a:pt x="715" y="71"/>
                  </a:lnTo>
                  <a:lnTo>
                    <a:pt x="692" y="65"/>
                  </a:lnTo>
                  <a:lnTo>
                    <a:pt x="671" y="57"/>
                  </a:lnTo>
                  <a:lnTo>
                    <a:pt x="633" y="48"/>
                  </a:lnTo>
                  <a:lnTo>
                    <a:pt x="606" y="40"/>
                  </a:lnTo>
                  <a:lnTo>
                    <a:pt x="595" y="37"/>
                  </a:lnTo>
                  <a:lnTo>
                    <a:pt x="502" y="0"/>
                  </a:lnTo>
                  <a:lnTo>
                    <a:pt x="275" y="59"/>
                  </a:lnTo>
                  <a:lnTo>
                    <a:pt x="129" y="194"/>
                  </a:lnTo>
                  <a:lnTo>
                    <a:pt x="0" y="459"/>
                  </a:lnTo>
                  <a:lnTo>
                    <a:pt x="15" y="742"/>
                  </a:lnTo>
                  <a:lnTo>
                    <a:pt x="201" y="806"/>
                  </a:lnTo>
                  <a:lnTo>
                    <a:pt x="201" y="80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1" name="Freeform 17"/>
            <p:cNvSpPr>
              <a:spLocks/>
            </p:cNvSpPr>
            <p:nvPr/>
          </p:nvSpPr>
          <p:spPr bwMode="auto">
            <a:xfrm>
              <a:off x="3617" y="2051"/>
              <a:ext cx="344" cy="619"/>
            </a:xfrm>
            <a:custGeom>
              <a:avLst/>
              <a:gdLst>
                <a:gd name="T0" fmla="*/ 0 w 689"/>
                <a:gd name="T1" fmla="*/ 544 h 1237"/>
                <a:gd name="T2" fmla="*/ 56 w 689"/>
                <a:gd name="T3" fmla="*/ 713 h 1237"/>
                <a:gd name="T4" fmla="*/ 84 w 689"/>
                <a:gd name="T5" fmla="*/ 768 h 1237"/>
                <a:gd name="T6" fmla="*/ 86 w 689"/>
                <a:gd name="T7" fmla="*/ 956 h 1237"/>
                <a:gd name="T8" fmla="*/ 109 w 689"/>
                <a:gd name="T9" fmla="*/ 1024 h 1237"/>
                <a:gd name="T10" fmla="*/ 189 w 689"/>
                <a:gd name="T11" fmla="*/ 1131 h 1237"/>
                <a:gd name="T12" fmla="*/ 263 w 689"/>
                <a:gd name="T13" fmla="*/ 1235 h 1237"/>
                <a:gd name="T14" fmla="*/ 520 w 689"/>
                <a:gd name="T15" fmla="*/ 1237 h 1237"/>
                <a:gd name="T16" fmla="*/ 531 w 689"/>
                <a:gd name="T17" fmla="*/ 1085 h 1237"/>
                <a:gd name="T18" fmla="*/ 541 w 689"/>
                <a:gd name="T19" fmla="*/ 1005 h 1237"/>
                <a:gd name="T20" fmla="*/ 550 w 689"/>
                <a:gd name="T21" fmla="*/ 772 h 1237"/>
                <a:gd name="T22" fmla="*/ 615 w 689"/>
                <a:gd name="T23" fmla="*/ 692 h 1237"/>
                <a:gd name="T24" fmla="*/ 634 w 689"/>
                <a:gd name="T25" fmla="*/ 580 h 1237"/>
                <a:gd name="T26" fmla="*/ 639 w 689"/>
                <a:gd name="T27" fmla="*/ 530 h 1237"/>
                <a:gd name="T28" fmla="*/ 657 w 689"/>
                <a:gd name="T29" fmla="*/ 485 h 1237"/>
                <a:gd name="T30" fmla="*/ 653 w 689"/>
                <a:gd name="T31" fmla="*/ 452 h 1237"/>
                <a:gd name="T32" fmla="*/ 657 w 689"/>
                <a:gd name="T33" fmla="*/ 374 h 1237"/>
                <a:gd name="T34" fmla="*/ 658 w 689"/>
                <a:gd name="T35" fmla="*/ 365 h 1237"/>
                <a:gd name="T36" fmla="*/ 662 w 689"/>
                <a:gd name="T37" fmla="*/ 342 h 1237"/>
                <a:gd name="T38" fmla="*/ 666 w 689"/>
                <a:gd name="T39" fmla="*/ 312 h 1237"/>
                <a:gd name="T40" fmla="*/ 670 w 689"/>
                <a:gd name="T41" fmla="*/ 293 h 1237"/>
                <a:gd name="T42" fmla="*/ 674 w 689"/>
                <a:gd name="T43" fmla="*/ 274 h 1237"/>
                <a:gd name="T44" fmla="*/ 676 w 689"/>
                <a:gd name="T45" fmla="*/ 255 h 1237"/>
                <a:gd name="T46" fmla="*/ 677 w 689"/>
                <a:gd name="T47" fmla="*/ 237 h 1237"/>
                <a:gd name="T48" fmla="*/ 683 w 689"/>
                <a:gd name="T49" fmla="*/ 203 h 1237"/>
                <a:gd name="T50" fmla="*/ 687 w 689"/>
                <a:gd name="T51" fmla="*/ 179 h 1237"/>
                <a:gd name="T52" fmla="*/ 689 w 689"/>
                <a:gd name="T53" fmla="*/ 165 h 1237"/>
                <a:gd name="T54" fmla="*/ 687 w 689"/>
                <a:gd name="T55" fmla="*/ 161 h 1237"/>
                <a:gd name="T56" fmla="*/ 683 w 689"/>
                <a:gd name="T57" fmla="*/ 158 h 1237"/>
                <a:gd name="T58" fmla="*/ 677 w 689"/>
                <a:gd name="T59" fmla="*/ 152 h 1237"/>
                <a:gd name="T60" fmla="*/ 670 w 689"/>
                <a:gd name="T61" fmla="*/ 144 h 1237"/>
                <a:gd name="T62" fmla="*/ 660 w 689"/>
                <a:gd name="T63" fmla="*/ 137 h 1237"/>
                <a:gd name="T64" fmla="*/ 649 w 689"/>
                <a:gd name="T65" fmla="*/ 127 h 1237"/>
                <a:gd name="T66" fmla="*/ 638 w 689"/>
                <a:gd name="T67" fmla="*/ 120 h 1237"/>
                <a:gd name="T68" fmla="*/ 626 w 689"/>
                <a:gd name="T69" fmla="*/ 110 h 1237"/>
                <a:gd name="T70" fmla="*/ 615 w 689"/>
                <a:gd name="T71" fmla="*/ 101 h 1237"/>
                <a:gd name="T72" fmla="*/ 603 w 689"/>
                <a:gd name="T73" fmla="*/ 93 h 1237"/>
                <a:gd name="T74" fmla="*/ 594 w 689"/>
                <a:gd name="T75" fmla="*/ 85 h 1237"/>
                <a:gd name="T76" fmla="*/ 584 w 689"/>
                <a:gd name="T77" fmla="*/ 80 h 1237"/>
                <a:gd name="T78" fmla="*/ 571 w 689"/>
                <a:gd name="T79" fmla="*/ 68 h 1237"/>
                <a:gd name="T80" fmla="*/ 565 w 689"/>
                <a:gd name="T81" fmla="*/ 64 h 1237"/>
                <a:gd name="T82" fmla="*/ 506 w 689"/>
                <a:gd name="T83" fmla="*/ 23 h 1237"/>
                <a:gd name="T84" fmla="*/ 474 w 689"/>
                <a:gd name="T85" fmla="*/ 0 h 1237"/>
                <a:gd name="T86" fmla="*/ 371 w 689"/>
                <a:gd name="T87" fmla="*/ 19 h 1237"/>
                <a:gd name="T88" fmla="*/ 286 w 689"/>
                <a:gd name="T89" fmla="*/ 53 h 1237"/>
                <a:gd name="T90" fmla="*/ 166 w 689"/>
                <a:gd name="T91" fmla="*/ 2 h 1237"/>
                <a:gd name="T92" fmla="*/ 88 w 689"/>
                <a:gd name="T93" fmla="*/ 40 h 1237"/>
                <a:gd name="T94" fmla="*/ 23 w 689"/>
                <a:gd name="T95" fmla="*/ 167 h 1237"/>
                <a:gd name="T96" fmla="*/ 25 w 689"/>
                <a:gd name="T97" fmla="*/ 312 h 1237"/>
                <a:gd name="T98" fmla="*/ 14 w 689"/>
                <a:gd name="T99" fmla="*/ 390 h 1237"/>
                <a:gd name="T100" fmla="*/ 16 w 689"/>
                <a:gd name="T101" fmla="*/ 433 h 1237"/>
                <a:gd name="T102" fmla="*/ 16 w 689"/>
                <a:gd name="T103" fmla="*/ 462 h 1237"/>
                <a:gd name="T104" fmla="*/ 14 w 689"/>
                <a:gd name="T105" fmla="*/ 471 h 1237"/>
                <a:gd name="T106" fmla="*/ 12 w 689"/>
                <a:gd name="T107" fmla="*/ 475 h 1237"/>
                <a:gd name="T108" fmla="*/ 8 w 689"/>
                <a:gd name="T109" fmla="*/ 479 h 1237"/>
                <a:gd name="T110" fmla="*/ 6 w 689"/>
                <a:gd name="T111" fmla="*/ 486 h 1237"/>
                <a:gd name="T112" fmla="*/ 2 w 689"/>
                <a:gd name="T113" fmla="*/ 509 h 1237"/>
                <a:gd name="T114" fmla="*/ 0 w 689"/>
                <a:gd name="T115" fmla="*/ 544 h 1237"/>
                <a:gd name="T116" fmla="*/ 0 w 689"/>
                <a:gd name="T117" fmla="*/ 544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9" h="1237">
                  <a:moveTo>
                    <a:pt x="0" y="544"/>
                  </a:moveTo>
                  <a:lnTo>
                    <a:pt x="56" y="713"/>
                  </a:lnTo>
                  <a:lnTo>
                    <a:pt x="84" y="768"/>
                  </a:lnTo>
                  <a:lnTo>
                    <a:pt x="86" y="956"/>
                  </a:lnTo>
                  <a:lnTo>
                    <a:pt x="109" y="1024"/>
                  </a:lnTo>
                  <a:lnTo>
                    <a:pt x="189" y="1131"/>
                  </a:lnTo>
                  <a:lnTo>
                    <a:pt x="263" y="1235"/>
                  </a:lnTo>
                  <a:lnTo>
                    <a:pt x="520" y="1237"/>
                  </a:lnTo>
                  <a:lnTo>
                    <a:pt x="531" y="1085"/>
                  </a:lnTo>
                  <a:lnTo>
                    <a:pt x="541" y="1005"/>
                  </a:lnTo>
                  <a:lnTo>
                    <a:pt x="550" y="772"/>
                  </a:lnTo>
                  <a:lnTo>
                    <a:pt x="615" y="692"/>
                  </a:lnTo>
                  <a:lnTo>
                    <a:pt x="634" y="580"/>
                  </a:lnTo>
                  <a:lnTo>
                    <a:pt x="639" y="530"/>
                  </a:lnTo>
                  <a:lnTo>
                    <a:pt x="657" y="485"/>
                  </a:lnTo>
                  <a:lnTo>
                    <a:pt x="653" y="452"/>
                  </a:lnTo>
                  <a:lnTo>
                    <a:pt x="657" y="374"/>
                  </a:lnTo>
                  <a:lnTo>
                    <a:pt x="658" y="365"/>
                  </a:lnTo>
                  <a:lnTo>
                    <a:pt x="662" y="342"/>
                  </a:lnTo>
                  <a:lnTo>
                    <a:pt x="666" y="312"/>
                  </a:lnTo>
                  <a:lnTo>
                    <a:pt x="670" y="293"/>
                  </a:lnTo>
                  <a:lnTo>
                    <a:pt x="674" y="274"/>
                  </a:lnTo>
                  <a:lnTo>
                    <a:pt x="676" y="255"/>
                  </a:lnTo>
                  <a:lnTo>
                    <a:pt x="677" y="237"/>
                  </a:lnTo>
                  <a:lnTo>
                    <a:pt x="683" y="203"/>
                  </a:lnTo>
                  <a:lnTo>
                    <a:pt x="687" y="179"/>
                  </a:lnTo>
                  <a:lnTo>
                    <a:pt x="689" y="165"/>
                  </a:lnTo>
                  <a:lnTo>
                    <a:pt x="687" y="161"/>
                  </a:lnTo>
                  <a:lnTo>
                    <a:pt x="683" y="158"/>
                  </a:lnTo>
                  <a:lnTo>
                    <a:pt x="677" y="152"/>
                  </a:lnTo>
                  <a:lnTo>
                    <a:pt x="670" y="144"/>
                  </a:lnTo>
                  <a:lnTo>
                    <a:pt x="660" y="137"/>
                  </a:lnTo>
                  <a:lnTo>
                    <a:pt x="649" y="127"/>
                  </a:lnTo>
                  <a:lnTo>
                    <a:pt x="638" y="120"/>
                  </a:lnTo>
                  <a:lnTo>
                    <a:pt x="626" y="110"/>
                  </a:lnTo>
                  <a:lnTo>
                    <a:pt x="615" y="101"/>
                  </a:lnTo>
                  <a:lnTo>
                    <a:pt x="603" y="93"/>
                  </a:lnTo>
                  <a:lnTo>
                    <a:pt x="594" y="85"/>
                  </a:lnTo>
                  <a:lnTo>
                    <a:pt x="584" y="80"/>
                  </a:lnTo>
                  <a:lnTo>
                    <a:pt x="571" y="68"/>
                  </a:lnTo>
                  <a:lnTo>
                    <a:pt x="565" y="64"/>
                  </a:lnTo>
                  <a:lnTo>
                    <a:pt x="506" y="23"/>
                  </a:lnTo>
                  <a:lnTo>
                    <a:pt x="474" y="0"/>
                  </a:lnTo>
                  <a:lnTo>
                    <a:pt x="371" y="19"/>
                  </a:lnTo>
                  <a:lnTo>
                    <a:pt x="286" y="53"/>
                  </a:lnTo>
                  <a:lnTo>
                    <a:pt x="166" y="2"/>
                  </a:lnTo>
                  <a:lnTo>
                    <a:pt x="88" y="40"/>
                  </a:lnTo>
                  <a:lnTo>
                    <a:pt x="23" y="167"/>
                  </a:lnTo>
                  <a:lnTo>
                    <a:pt x="25" y="312"/>
                  </a:lnTo>
                  <a:lnTo>
                    <a:pt x="14" y="390"/>
                  </a:lnTo>
                  <a:lnTo>
                    <a:pt x="16" y="433"/>
                  </a:lnTo>
                  <a:lnTo>
                    <a:pt x="16" y="462"/>
                  </a:lnTo>
                  <a:lnTo>
                    <a:pt x="14" y="471"/>
                  </a:lnTo>
                  <a:lnTo>
                    <a:pt x="12" y="475"/>
                  </a:lnTo>
                  <a:lnTo>
                    <a:pt x="8" y="479"/>
                  </a:lnTo>
                  <a:lnTo>
                    <a:pt x="6" y="486"/>
                  </a:lnTo>
                  <a:lnTo>
                    <a:pt x="2" y="509"/>
                  </a:lnTo>
                  <a:lnTo>
                    <a:pt x="0" y="544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2" name="Freeform 18"/>
            <p:cNvSpPr>
              <a:spLocks/>
            </p:cNvSpPr>
            <p:nvPr/>
          </p:nvSpPr>
          <p:spPr bwMode="auto">
            <a:xfrm>
              <a:off x="3728" y="2376"/>
              <a:ext cx="106" cy="39"/>
            </a:xfrm>
            <a:custGeom>
              <a:avLst/>
              <a:gdLst>
                <a:gd name="T0" fmla="*/ 0 w 211"/>
                <a:gd name="T1" fmla="*/ 9 h 78"/>
                <a:gd name="T2" fmla="*/ 6 w 211"/>
                <a:gd name="T3" fmla="*/ 51 h 78"/>
                <a:gd name="T4" fmla="*/ 120 w 211"/>
                <a:gd name="T5" fmla="*/ 78 h 78"/>
                <a:gd name="T6" fmla="*/ 211 w 211"/>
                <a:gd name="T7" fmla="*/ 49 h 78"/>
                <a:gd name="T8" fmla="*/ 211 w 211"/>
                <a:gd name="T9" fmla="*/ 0 h 78"/>
                <a:gd name="T10" fmla="*/ 103 w 211"/>
                <a:gd name="T11" fmla="*/ 19 h 78"/>
                <a:gd name="T12" fmla="*/ 61 w 211"/>
                <a:gd name="T13" fmla="*/ 8 h 78"/>
                <a:gd name="T14" fmla="*/ 0 w 211"/>
                <a:gd name="T15" fmla="*/ 9 h 78"/>
                <a:gd name="T16" fmla="*/ 0 w 211"/>
                <a:gd name="T17" fmla="*/ 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78">
                  <a:moveTo>
                    <a:pt x="0" y="9"/>
                  </a:moveTo>
                  <a:lnTo>
                    <a:pt x="6" y="51"/>
                  </a:lnTo>
                  <a:lnTo>
                    <a:pt x="120" y="78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103" y="19"/>
                  </a:lnTo>
                  <a:lnTo>
                    <a:pt x="61" y="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3" name="Freeform 19"/>
            <p:cNvSpPr>
              <a:spLocks/>
            </p:cNvSpPr>
            <p:nvPr/>
          </p:nvSpPr>
          <p:spPr bwMode="auto">
            <a:xfrm>
              <a:off x="3720" y="2385"/>
              <a:ext cx="122" cy="48"/>
            </a:xfrm>
            <a:custGeom>
              <a:avLst/>
              <a:gdLst>
                <a:gd name="T0" fmla="*/ 25 w 243"/>
                <a:gd name="T1" fmla="*/ 8 h 97"/>
                <a:gd name="T2" fmla="*/ 40 w 243"/>
                <a:gd name="T3" fmla="*/ 32 h 97"/>
                <a:gd name="T4" fmla="*/ 112 w 243"/>
                <a:gd name="T5" fmla="*/ 46 h 97"/>
                <a:gd name="T6" fmla="*/ 184 w 243"/>
                <a:gd name="T7" fmla="*/ 38 h 97"/>
                <a:gd name="T8" fmla="*/ 243 w 243"/>
                <a:gd name="T9" fmla="*/ 4 h 97"/>
                <a:gd name="T10" fmla="*/ 236 w 243"/>
                <a:gd name="T11" fmla="*/ 27 h 97"/>
                <a:gd name="T12" fmla="*/ 201 w 243"/>
                <a:gd name="T13" fmla="*/ 74 h 97"/>
                <a:gd name="T14" fmla="*/ 144 w 243"/>
                <a:gd name="T15" fmla="*/ 97 h 97"/>
                <a:gd name="T16" fmla="*/ 80 w 243"/>
                <a:gd name="T17" fmla="*/ 95 h 97"/>
                <a:gd name="T18" fmla="*/ 17 w 243"/>
                <a:gd name="T19" fmla="*/ 40 h 97"/>
                <a:gd name="T20" fmla="*/ 0 w 243"/>
                <a:gd name="T21" fmla="*/ 0 h 97"/>
                <a:gd name="T22" fmla="*/ 25 w 243"/>
                <a:gd name="T23" fmla="*/ 8 h 97"/>
                <a:gd name="T24" fmla="*/ 25 w 243"/>
                <a:gd name="T25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97">
                  <a:moveTo>
                    <a:pt x="25" y="8"/>
                  </a:moveTo>
                  <a:lnTo>
                    <a:pt x="40" y="32"/>
                  </a:lnTo>
                  <a:lnTo>
                    <a:pt x="112" y="46"/>
                  </a:lnTo>
                  <a:lnTo>
                    <a:pt x="184" y="38"/>
                  </a:lnTo>
                  <a:lnTo>
                    <a:pt x="243" y="4"/>
                  </a:lnTo>
                  <a:lnTo>
                    <a:pt x="236" y="27"/>
                  </a:lnTo>
                  <a:lnTo>
                    <a:pt x="201" y="74"/>
                  </a:lnTo>
                  <a:lnTo>
                    <a:pt x="144" y="97"/>
                  </a:lnTo>
                  <a:lnTo>
                    <a:pt x="80" y="95"/>
                  </a:lnTo>
                  <a:lnTo>
                    <a:pt x="17" y="40"/>
                  </a:lnTo>
                  <a:lnTo>
                    <a:pt x="0" y="0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4" name="Freeform 20"/>
            <p:cNvSpPr>
              <a:spLocks/>
            </p:cNvSpPr>
            <p:nvPr/>
          </p:nvSpPr>
          <p:spPr bwMode="auto">
            <a:xfrm>
              <a:off x="3674" y="2229"/>
              <a:ext cx="61" cy="26"/>
            </a:xfrm>
            <a:custGeom>
              <a:avLst/>
              <a:gdLst>
                <a:gd name="T0" fmla="*/ 0 w 121"/>
                <a:gd name="T1" fmla="*/ 27 h 54"/>
                <a:gd name="T2" fmla="*/ 49 w 121"/>
                <a:gd name="T3" fmla="*/ 52 h 54"/>
                <a:gd name="T4" fmla="*/ 98 w 121"/>
                <a:gd name="T5" fmla="*/ 54 h 54"/>
                <a:gd name="T6" fmla="*/ 121 w 121"/>
                <a:gd name="T7" fmla="*/ 31 h 54"/>
                <a:gd name="T8" fmla="*/ 102 w 121"/>
                <a:gd name="T9" fmla="*/ 14 h 54"/>
                <a:gd name="T10" fmla="*/ 72 w 121"/>
                <a:gd name="T11" fmla="*/ 0 h 54"/>
                <a:gd name="T12" fmla="*/ 30 w 121"/>
                <a:gd name="T13" fmla="*/ 0 h 54"/>
                <a:gd name="T14" fmla="*/ 0 w 121"/>
                <a:gd name="T15" fmla="*/ 27 h 54"/>
                <a:gd name="T16" fmla="*/ 0 w 121"/>
                <a:gd name="T1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54">
                  <a:moveTo>
                    <a:pt x="0" y="27"/>
                  </a:moveTo>
                  <a:lnTo>
                    <a:pt x="49" y="52"/>
                  </a:lnTo>
                  <a:lnTo>
                    <a:pt x="98" y="54"/>
                  </a:lnTo>
                  <a:lnTo>
                    <a:pt x="121" y="31"/>
                  </a:lnTo>
                  <a:lnTo>
                    <a:pt x="102" y="14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5" name="Freeform 21"/>
            <p:cNvSpPr>
              <a:spLocks/>
            </p:cNvSpPr>
            <p:nvPr/>
          </p:nvSpPr>
          <p:spPr bwMode="auto">
            <a:xfrm>
              <a:off x="3829" y="2225"/>
              <a:ext cx="53" cy="27"/>
            </a:xfrm>
            <a:custGeom>
              <a:avLst/>
              <a:gdLst>
                <a:gd name="T0" fmla="*/ 1 w 104"/>
                <a:gd name="T1" fmla="*/ 42 h 55"/>
                <a:gd name="T2" fmla="*/ 58 w 104"/>
                <a:gd name="T3" fmla="*/ 55 h 55"/>
                <a:gd name="T4" fmla="*/ 102 w 104"/>
                <a:gd name="T5" fmla="*/ 38 h 55"/>
                <a:gd name="T6" fmla="*/ 104 w 104"/>
                <a:gd name="T7" fmla="*/ 17 h 55"/>
                <a:gd name="T8" fmla="*/ 87 w 104"/>
                <a:gd name="T9" fmla="*/ 0 h 55"/>
                <a:gd name="T10" fmla="*/ 45 w 104"/>
                <a:gd name="T11" fmla="*/ 0 h 55"/>
                <a:gd name="T12" fmla="*/ 11 w 104"/>
                <a:gd name="T13" fmla="*/ 7 h 55"/>
                <a:gd name="T14" fmla="*/ 0 w 104"/>
                <a:gd name="T15" fmla="*/ 19 h 55"/>
                <a:gd name="T16" fmla="*/ 1 w 104"/>
                <a:gd name="T17" fmla="*/ 42 h 55"/>
                <a:gd name="T18" fmla="*/ 1 w 104"/>
                <a:gd name="T1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55">
                  <a:moveTo>
                    <a:pt x="1" y="42"/>
                  </a:moveTo>
                  <a:lnTo>
                    <a:pt x="58" y="55"/>
                  </a:lnTo>
                  <a:lnTo>
                    <a:pt x="102" y="38"/>
                  </a:lnTo>
                  <a:lnTo>
                    <a:pt x="104" y="1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11" y="7"/>
                  </a:lnTo>
                  <a:lnTo>
                    <a:pt x="0" y="19"/>
                  </a:lnTo>
                  <a:lnTo>
                    <a:pt x="1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6" name="Freeform 22"/>
            <p:cNvSpPr>
              <a:spLocks/>
            </p:cNvSpPr>
            <p:nvPr/>
          </p:nvSpPr>
          <p:spPr bwMode="auto">
            <a:xfrm>
              <a:off x="3677" y="2207"/>
              <a:ext cx="122" cy="149"/>
            </a:xfrm>
            <a:custGeom>
              <a:avLst/>
              <a:gdLst>
                <a:gd name="T0" fmla="*/ 8 w 244"/>
                <a:gd name="T1" fmla="*/ 0 h 298"/>
                <a:gd name="T2" fmla="*/ 42 w 244"/>
                <a:gd name="T3" fmla="*/ 21 h 298"/>
                <a:gd name="T4" fmla="*/ 34 w 244"/>
                <a:gd name="T5" fmla="*/ 24 h 298"/>
                <a:gd name="T6" fmla="*/ 21 w 244"/>
                <a:gd name="T7" fmla="*/ 30 h 298"/>
                <a:gd name="T8" fmla="*/ 6 w 244"/>
                <a:gd name="T9" fmla="*/ 38 h 298"/>
                <a:gd name="T10" fmla="*/ 0 w 244"/>
                <a:gd name="T11" fmla="*/ 40 h 298"/>
                <a:gd name="T12" fmla="*/ 92 w 244"/>
                <a:gd name="T13" fmla="*/ 47 h 298"/>
                <a:gd name="T14" fmla="*/ 116 w 244"/>
                <a:gd name="T15" fmla="*/ 68 h 298"/>
                <a:gd name="T16" fmla="*/ 130 w 244"/>
                <a:gd name="T17" fmla="*/ 89 h 298"/>
                <a:gd name="T18" fmla="*/ 90 w 244"/>
                <a:gd name="T19" fmla="*/ 119 h 298"/>
                <a:gd name="T20" fmla="*/ 130 w 244"/>
                <a:gd name="T21" fmla="*/ 110 h 298"/>
                <a:gd name="T22" fmla="*/ 139 w 244"/>
                <a:gd name="T23" fmla="*/ 144 h 298"/>
                <a:gd name="T24" fmla="*/ 139 w 244"/>
                <a:gd name="T25" fmla="*/ 201 h 298"/>
                <a:gd name="T26" fmla="*/ 126 w 244"/>
                <a:gd name="T27" fmla="*/ 228 h 298"/>
                <a:gd name="T28" fmla="*/ 122 w 244"/>
                <a:gd name="T29" fmla="*/ 252 h 298"/>
                <a:gd name="T30" fmla="*/ 145 w 244"/>
                <a:gd name="T31" fmla="*/ 273 h 298"/>
                <a:gd name="T32" fmla="*/ 189 w 244"/>
                <a:gd name="T33" fmla="*/ 279 h 298"/>
                <a:gd name="T34" fmla="*/ 213 w 244"/>
                <a:gd name="T35" fmla="*/ 298 h 298"/>
                <a:gd name="T36" fmla="*/ 244 w 244"/>
                <a:gd name="T37" fmla="*/ 287 h 298"/>
                <a:gd name="T38" fmla="*/ 211 w 244"/>
                <a:gd name="T39" fmla="*/ 285 h 298"/>
                <a:gd name="T40" fmla="*/ 196 w 244"/>
                <a:gd name="T41" fmla="*/ 260 h 298"/>
                <a:gd name="T42" fmla="*/ 183 w 244"/>
                <a:gd name="T43" fmla="*/ 252 h 298"/>
                <a:gd name="T44" fmla="*/ 152 w 244"/>
                <a:gd name="T45" fmla="*/ 256 h 298"/>
                <a:gd name="T46" fmla="*/ 149 w 244"/>
                <a:gd name="T47" fmla="*/ 243 h 298"/>
                <a:gd name="T48" fmla="*/ 160 w 244"/>
                <a:gd name="T49" fmla="*/ 228 h 298"/>
                <a:gd name="T50" fmla="*/ 173 w 244"/>
                <a:gd name="T51" fmla="*/ 207 h 298"/>
                <a:gd name="T52" fmla="*/ 177 w 244"/>
                <a:gd name="T53" fmla="*/ 112 h 298"/>
                <a:gd name="T54" fmla="*/ 166 w 244"/>
                <a:gd name="T55" fmla="*/ 57 h 298"/>
                <a:gd name="T56" fmla="*/ 147 w 244"/>
                <a:gd name="T57" fmla="*/ 26 h 298"/>
                <a:gd name="T58" fmla="*/ 130 w 244"/>
                <a:gd name="T59" fmla="*/ 15 h 298"/>
                <a:gd name="T60" fmla="*/ 61 w 244"/>
                <a:gd name="T61" fmla="*/ 7 h 298"/>
                <a:gd name="T62" fmla="*/ 8 w 244"/>
                <a:gd name="T63" fmla="*/ 0 h 298"/>
                <a:gd name="T64" fmla="*/ 8 w 244"/>
                <a:gd name="T6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" h="298">
                  <a:moveTo>
                    <a:pt x="8" y="0"/>
                  </a:moveTo>
                  <a:lnTo>
                    <a:pt x="42" y="21"/>
                  </a:lnTo>
                  <a:lnTo>
                    <a:pt x="34" y="24"/>
                  </a:lnTo>
                  <a:lnTo>
                    <a:pt x="21" y="30"/>
                  </a:lnTo>
                  <a:lnTo>
                    <a:pt x="6" y="38"/>
                  </a:lnTo>
                  <a:lnTo>
                    <a:pt x="0" y="40"/>
                  </a:lnTo>
                  <a:lnTo>
                    <a:pt x="92" y="47"/>
                  </a:lnTo>
                  <a:lnTo>
                    <a:pt x="116" y="68"/>
                  </a:lnTo>
                  <a:lnTo>
                    <a:pt x="130" y="89"/>
                  </a:lnTo>
                  <a:lnTo>
                    <a:pt x="90" y="119"/>
                  </a:lnTo>
                  <a:lnTo>
                    <a:pt x="130" y="110"/>
                  </a:lnTo>
                  <a:lnTo>
                    <a:pt x="139" y="144"/>
                  </a:lnTo>
                  <a:lnTo>
                    <a:pt x="139" y="201"/>
                  </a:lnTo>
                  <a:lnTo>
                    <a:pt x="126" y="228"/>
                  </a:lnTo>
                  <a:lnTo>
                    <a:pt x="122" y="252"/>
                  </a:lnTo>
                  <a:lnTo>
                    <a:pt x="145" y="273"/>
                  </a:lnTo>
                  <a:lnTo>
                    <a:pt x="189" y="279"/>
                  </a:lnTo>
                  <a:lnTo>
                    <a:pt x="213" y="298"/>
                  </a:lnTo>
                  <a:lnTo>
                    <a:pt x="244" y="287"/>
                  </a:lnTo>
                  <a:lnTo>
                    <a:pt x="211" y="285"/>
                  </a:lnTo>
                  <a:lnTo>
                    <a:pt x="196" y="260"/>
                  </a:lnTo>
                  <a:lnTo>
                    <a:pt x="183" y="252"/>
                  </a:lnTo>
                  <a:lnTo>
                    <a:pt x="152" y="256"/>
                  </a:lnTo>
                  <a:lnTo>
                    <a:pt x="149" y="243"/>
                  </a:lnTo>
                  <a:lnTo>
                    <a:pt x="160" y="228"/>
                  </a:lnTo>
                  <a:lnTo>
                    <a:pt x="173" y="207"/>
                  </a:lnTo>
                  <a:lnTo>
                    <a:pt x="177" y="112"/>
                  </a:lnTo>
                  <a:lnTo>
                    <a:pt x="166" y="57"/>
                  </a:lnTo>
                  <a:lnTo>
                    <a:pt x="147" y="26"/>
                  </a:lnTo>
                  <a:lnTo>
                    <a:pt x="130" y="15"/>
                  </a:lnTo>
                  <a:lnTo>
                    <a:pt x="61" y="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7" name="Freeform 23"/>
            <p:cNvSpPr>
              <a:spLocks/>
            </p:cNvSpPr>
            <p:nvPr/>
          </p:nvSpPr>
          <p:spPr bwMode="auto">
            <a:xfrm>
              <a:off x="3801" y="2200"/>
              <a:ext cx="104" cy="87"/>
            </a:xfrm>
            <a:custGeom>
              <a:avLst/>
              <a:gdLst>
                <a:gd name="T0" fmla="*/ 54 w 210"/>
                <a:gd name="T1" fmla="*/ 19 h 173"/>
                <a:gd name="T2" fmla="*/ 23 w 210"/>
                <a:gd name="T3" fmla="*/ 36 h 173"/>
                <a:gd name="T4" fmla="*/ 12 w 210"/>
                <a:gd name="T5" fmla="*/ 50 h 173"/>
                <a:gd name="T6" fmla="*/ 0 w 210"/>
                <a:gd name="T7" fmla="*/ 86 h 173"/>
                <a:gd name="T8" fmla="*/ 10 w 210"/>
                <a:gd name="T9" fmla="*/ 135 h 173"/>
                <a:gd name="T10" fmla="*/ 21 w 210"/>
                <a:gd name="T11" fmla="*/ 173 h 173"/>
                <a:gd name="T12" fmla="*/ 31 w 210"/>
                <a:gd name="T13" fmla="*/ 109 h 173"/>
                <a:gd name="T14" fmla="*/ 59 w 210"/>
                <a:gd name="T15" fmla="*/ 128 h 173"/>
                <a:gd name="T16" fmla="*/ 101 w 210"/>
                <a:gd name="T17" fmla="*/ 103 h 173"/>
                <a:gd name="T18" fmla="*/ 61 w 210"/>
                <a:gd name="T19" fmla="*/ 93 h 173"/>
                <a:gd name="T20" fmla="*/ 61 w 210"/>
                <a:gd name="T21" fmla="*/ 67 h 173"/>
                <a:gd name="T22" fmla="*/ 67 w 210"/>
                <a:gd name="T23" fmla="*/ 63 h 173"/>
                <a:gd name="T24" fmla="*/ 75 w 210"/>
                <a:gd name="T25" fmla="*/ 55 h 173"/>
                <a:gd name="T26" fmla="*/ 84 w 210"/>
                <a:gd name="T27" fmla="*/ 50 h 173"/>
                <a:gd name="T28" fmla="*/ 92 w 210"/>
                <a:gd name="T29" fmla="*/ 46 h 173"/>
                <a:gd name="T30" fmla="*/ 158 w 210"/>
                <a:gd name="T31" fmla="*/ 23 h 173"/>
                <a:gd name="T32" fmla="*/ 193 w 210"/>
                <a:gd name="T33" fmla="*/ 31 h 173"/>
                <a:gd name="T34" fmla="*/ 210 w 210"/>
                <a:gd name="T35" fmla="*/ 44 h 173"/>
                <a:gd name="T36" fmla="*/ 194 w 210"/>
                <a:gd name="T37" fmla="*/ 10 h 173"/>
                <a:gd name="T38" fmla="*/ 170 w 210"/>
                <a:gd name="T39" fmla="*/ 0 h 173"/>
                <a:gd name="T40" fmla="*/ 101 w 210"/>
                <a:gd name="T41" fmla="*/ 6 h 173"/>
                <a:gd name="T42" fmla="*/ 61 w 210"/>
                <a:gd name="T43" fmla="*/ 17 h 173"/>
                <a:gd name="T44" fmla="*/ 54 w 210"/>
                <a:gd name="T45" fmla="*/ 19 h 173"/>
                <a:gd name="T46" fmla="*/ 54 w 210"/>
                <a:gd name="T47" fmla="*/ 1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73">
                  <a:moveTo>
                    <a:pt x="54" y="19"/>
                  </a:moveTo>
                  <a:lnTo>
                    <a:pt x="23" y="36"/>
                  </a:lnTo>
                  <a:lnTo>
                    <a:pt x="12" y="50"/>
                  </a:lnTo>
                  <a:lnTo>
                    <a:pt x="0" y="86"/>
                  </a:lnTo>
                  <a:lnTo>
                    <a:pt x="10" y="135"/>
                  </a:lnTo>
                  <a:lnTo>
                    <a:pt x="21" y="173"/>
                  </a:lnTo>
                  <a:lnTo>
                    <a:pt x="31" y="109"/>
                  </a:lnTo>
                  <a:lnTo>
                    <a:pt x="59" y="128"/>
                  </a:lnTo>
                  <a:lnTo>
                    <a:pt x="101" y="103"/>
                  </a:lnTo>
                  <a:lnTo>
                    <a:pt x="61" y="93"/>
                  </a:lnTo>
                  <a:lnTo>
                    <a:pt x="61" y="67"/>
                  </a:lnTo>
                  <a:lnTo>
                    <a:pt x="67" y="63"/>
                  </a:lnTo>
                  <a:lnTo>
                    <a:pt x="75" y="55"/>
                  </a:lnTo>
                  <a:lnTo>
                    <a:pt x="84" y="50"/>
                  </a:lnTo>
                  <a:lnTo>
                    <a:pt x="92" y="46"/>
                  </a:lnTo>
                  <a:lnTo>
                    <a:pt x="158" y="23"/>
                  </a:lnTo>
                  <a:lnTo>
                    <a:pt x="193" y="31"/>
                  </a:lnTo>
                  <a:lnTo>
                    <a:pt x="210" y="44"/>
                  </a:lnTo>
                  <a:lnTo>
                    <a:pt x="194" y="10"/>
                  </a:lnTo>
                  <a:lnTo>
                    <a:pt x="170" y="0"/>
                  </a:lnTo>
                  <a:lnTo>
                    <a:pt x="101" y="6"/>
                  </a:lnTo>
                  <a:lnTo>
                    <a:pt x="61" y="17"/>
                  </a:lnTo>
                  <a:lnTo>
                    <a:pt x="54" y="19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8" name="Freeform 24"/>
            <p:cNvSpPr>
              <a:spLocks/>
            </p:cNvSpPr>
            <p:nvPr/>
          </p:nvSpPr>
          <p:spPr bwMode="auto">
            <a:xfrm>
              <a:off x="3677" y="2328"/>
              <a:ext cx="185" cy="129"/>
            </a:xfrm>
            <a:custGeom>
              <a:avLst/>
              <a:gdLst>
                <a:gd name="T0" fmla="*/ 141 w 369"/>
                <a:gd name="T1" fmla="*/ 9 h 257"/>
                <a:gd name="T2" fmla="*/ 93 w 369"/>
                <a:gd name="T3" fmla="*/ 34 h 257"/>
                <a:gd name="T4" fmla="*/ 61 w 369"/>
                <a:gd name="T5" fmla="*/ 51 h 257"/>
                <a:gd name="T6" fmla="*/ 52 w 369"/>
                <a:gd name="T7" fmla="*/ 78 h 257"/>
                <a:gd name="T8" fmla="*/ 71 w 369"/>
                <a:gd name="T9" fmla="*/ 106 h 257"/>
                <a:gd name="T10" fmla="*/ 118 w 369"/>
                <a:gd name="T11" fmla="*/ 184 h 257"/>
                <a:gd name="T12" fmla="*/ 147 w 369"/>
                <a:gd name="T13" fmla="*/ 205 h 257"/>
                <a:gd name="T14" fmla="*/ 246 w 369"/>
                <a:gd name="T15" fmla="*/ 209 h 257"/>
                <a:gd name="T16" fmla="*/ 291 w 369"/>
                <a:gd name="T17" fmla="*/ 173 h 257"/>
                <a:gd name="T18" fmla="*/ 341 w 369"/>
                <a:gd name="T19" fmla="*/ 122 h 257"/>
                <a:gd name="T20" fmla="*/ 369 w 369"/>
                <a:gd name="T21" fmla="*/ 91 h 257"/>
                <a:gd name="T22" fmla="*/ 344 w 369"/>
                <a:gd name="T23" fmla="*/ 150 h 257"/>
                <a:gd name="T24" fmla="*/ 286 w 369"/>
                <a:gd name="T25" fmla="*/ 241 h 257"/>
                <a:gd name="T26" fmla="*/ 236 w 369"/>
                <a:gd name="T27" fmla="*/ 239 h 257"/>
                <a:gd name="T28" fmla="*/ 133 w 369"/>
                <a:gd name="T29" fmla="*/ 257 h 257"/>
                <a:gd name="T30" fmla="*/ 84 w 369"/>
                <a:gd name="T31" fmla="*/ 171 h 257"/>
                <a:gd name="T32" fmla="*/ 23 w 369"/>
                <a:gd name="T33" fmla="*/ 110 h 257"/>
                <a:gd name="T34" fmla="*/ 0 w 369"/>
                <a:gd name="T35" fmla="*/ 85 h 257"/>
                <a:gd name="T36" fmla="*/ 29 w 369"/>
                <a:gd name="T37" fmla="*/ 46 h 257"/>
                <a:gd name="T38" fmla="*/ 88 w 369"/>
                <a:gd name="T39" fmla="*/ 9 h 257"/>
                <a:gd name="T40" fmla="*/ 133 w 369"/>
                <a:gd name="T41" fmla="*/ 0 h 257"/>
                <a:gd name="T42" fmla="*/ 141 w 369"/>
                <a:gd name="T43" fmla="*/ 9 h 257"/>
                <a:gd name="T44" fmla="*/ 141 w 369"/>
                <a:gd name="T45" fmla="*/ 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257">
                  <a:moveTo>
                    <a:pt x="141" y="9"/>
                  </a:moveTo>
                  <a:lnTo>
                    <a:pt x="93" y="34"/>
                  </a:lnTo>
                  <a:lnTo>
                    <a:pt x="61" y="51"/>
                  </a:lnTo>
                  <a:lnTo>
                    <a:pt x="52" y="78"/>
                  </a:lnTo>
                  <a:lnTo>
                    <a:pt x="71" y="106"/>
                  </a:lnTo>
                  <a:lnTo>
                    <a:pt x="118" y="184"/>
                  </a:lnTo>
                  <a:lnTo>
                    <a:pt x="147" y="205"/>
                  </a:lnTo>
                  <a:lnTo>
                    <a:pt x="246" y="209"/>
                  </a:lnTo>
                  <a:lnTo>
                    <a:pt x="291" y="173"/>
                  </a:lnTo>
                  <a:lnTo>
                    <a:pt x="341" y="122"/>
                  </a:lnTo>
                  <a:lnTo>
                    <a:pt x="369" y="91"/>
                  </a:lnTo>
                  <a:lnTo>
                    <a:pt x="344" y="150"/>
                  </a:lnTo>
                  <a:lnTo>
                    <a:pt x="286" y="241"/>
                  </a:lnTo>
                  <a:lnTo>
                    <a:pt x="236" y="239"/>
                  </a:lnTo>
                  <a:lnTo>
                    <a:pt x="133" y="257"/>
                  </a:lnTo>
                  <a:lnTo>
                    <a:pt x="84" y="171"/>
                  </a:lnTo>
                  <a:lnTo>
                    <a:pt x="23" y="110"/>
                  </a:lnTo>
                  <a:lnTo>
                    <a:pt x="0" y="85"/>
                  </a:lnTo>
                  <a:lnTo>
                    <a:pt x="29" y="46"/>
                  </a:lnTo>
                  <a:lnTo>
                    <a:pt x="88" y="9"/>
                  </a:lnTo>
                  <a:lnTo>
                    <a:pt x="133" y="0"/>
                  </a:lnTo>
                  <a:lnTo>
                    <a:pt x="141" y="9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9" name="Freeform 25"/>
            <p:cNvSpPr>
              <a:spLocks/>
            </p:cNvSpPr>
            <p:nvPr/>
          </p:nvSpPr>
          <p:spPr bwMode="auto">
            <a:xfrm>
              <a:off x="3653" y="2437"/>
              <a:ext cx="241" cy="204"/>
            </a:xfrm>
            <a:custGeom>
              <a:avLst/>
              <a:gdLst>
                <a:gd name="T0" fmla="*/ 0 w 481"/>
                <a:gd name="T1" fmla="*/ 15 h 408"/>
                <a:gd name="T2" fmla="*/ 207 w 481"/>
                <a:gd name="T3" fmla="*/ 197 h 408"/>
                <a:gd name="T4" fmla="*/ 371 w 481"/>
                <a:gd name="T5" fmla="*/ 131 h 408"/>
                <a:gd name="T6" fmla="*/ 454 w 481"/>
                <a:gd name="T7" fmla="*/ 17 h 408"/>
                <a:gd name="T8" fmla="*/ 481 w 481"/>
                <a:gd name="T9" fmla="*/ 0 h 408"/>
                <a:gd name="T10" fmla="*/ 429 w 481"/>
                <a:gd name="T11" fmla="*/ 95 h 408"/>
                <a:gd name="T12" fmla="*/ 331 w 481"/>
                <a:gd name="T13" fmla="*/ 220 h 408"/>
                <a:gd name="T14" fmla="*/ 287 w 481"/>
                <a:gd name="T15" fmla="*/ 323 h 408"/>
                <a:gd name="T16" fmla="*/ 209 w 481"/>
                <a:gd name="T17" fmla="*/ 281 h 408"/>
                <a:gd name="T18" fmla="*/ 213 w 481"/>
                <a:gd name="T19" fmla="*/ 355 h 408"/>
                <a:gd name="T20" fmla="*/ 127 w 481"/>
                <a:gd name="T21" fmla="*/ 317 h 408"/>
                <a:gd name="T22" fmla="*/ 161 w 481"/>
                <a:gd name="T23" fmla="*/ 408 h 408"/>
                <a:gd name="T24" fmla="*/ 38 w 481"/>
                <a:gd name="T25" fmla="*/ 254 h 408"/>
                <a:gd name="T26" fmla="*/ 7 w 481"/>
                <a:gd name="T27" fmla="*/ 203 h 408"/>
                <a:gd name="T28" fmla="*/ 0 w 481"/>
                <a:gd name="T29" fmla="*/ 15 h 408"/>
                <a:gd name="T30" fmla="*/ 0 w 481"/>
                <a:gd name="T31" fmla="*/ 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1" h="408">
                  <a:moveTo>
                    <a:pt x="0" y="15"/>
                  </a:moveTo>
                  <a:lnTo>
                    <a:pt x="207" y="197"/>
                  </a:lnTo>
                  <a:lnTo>
                    <a:pt x="371" y="131"/>
                  </a:lnTo>
                  <a:lnTo>
                    <a:pt x="454" y="17"/>
                  </a:lnTo>
                  <a:lnTo>
                    <a:pt x="481" y="0"/>
                  </a:lnTo>
                  <a:lnTo>
                    <a:pt x="429" y="95"/>
                  </a:lnTo>
                  <a:lnTo>
                    <a:pt x="331" y="220"/>
                  </a:lnTo>
                  <a:lnTo>
                    <a:pt x="287" y="323"/>
                  </a:lnTo>
                  <a:lnTo>
                    <a:pt x="209" y="281"/>
                  </a:lnTo>
                  <a:lnTo>
                    <a:pt x="213" y="355"/>
                  </a:lnTo>
                  <a:lnTo>
                    <a:pt x="127" y="317"/>
                  </a:lnTo>
                  <a:lnTo>
                    <a:pt x="161" y="408"/>
                  </a:lnTo>
                  <a:lnTo>
                    <a:pt x="38" y="254"/>
                  </a:lnTo>
                  <a:lnTo>
                    <a:pt x="7" y="203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0" name="Freeform 26"/>
            <p:cNvSpPr>
              <a:spLocks/>
            </p:cNvSpPr>
            <p:nvPr/>
          </p:nvSpPr>
          <p:spPr bwMode="auto">
            <a:xfrm>
              <a:off x="3617" y="2048"/>
              <a:ext cx="266" cy="469"/>
            </a:xfrm>
            <a:custGeom>
              <a:avLst/>
              <a:gdLst>
                <a:gd name="T0" fmla="*/ 293 w 531"/>
                <a:gd name="T1" fmla="*/ 46 h 937"/>
                <a:gd name="T2" fmla="*/ 217 w 531"/>
                <a:gd name="T3" fmla="*/ 61 h 937"/>
                <a:gd name="T4" fmla="*/ 177 w 531"/>
                <a:gd name="T5" fmla="*/ 80 h 937"/>
                <a:gd name="T6" fmla="*/ 145 w 531"/>
                <a:gd name="T7" fmla="*/ 107 h 937"/>
                <a:gd name="T8" fmla="*/ 126 w 531"/>
                <a:gd name="T9" fmla="*/ 152 h 937"/>
                <a:gd name="T10" fmla="*/ 132 w 531"/>
                <a:gd name="T11" fmla="*/ 198 h 937"/>
                <a:gd name="T12" fmla="*/ 118 w 531"/>
                <a:gd name="T13" fmla="*/ 270 h 937"/>
                <a:gd name="T14" fmla="*/ 77 w 531"/>
                <a:gd name="T15" fmla="*/ 312 h 937"/>
                <a:gd name="T16" fmla="*/ 67 w 531"/>
                <a:gd name="T17" fmla="*/ 359 h 937"/>
                <a:gd name="T18" fmla="*/ 99 w 531"/>
                <a:gd name="T19" fmla="*/ 386 h 937"/>
                <a:gd name="T20" fmla="*/ 67 w 531"/>
                <a:gd name="T21" fmla="*/ 413 h 937"/>
                <a:gd name="T22" fmla="*/ 54 w 531"/>
                <a:gd name="T23" fmla="*/ 456 h 937"/>
                <a:gd name="T24" fmla="*/ 54 w 531"/>
                <a:gd name="T25" fmla="*/ 515 h 937"/>
                <a:gd name="T26" fmla="*/ 54 w 531"/>
                <a:gd name="T27" fmla="*/ 580 h 937"/>
                <a:gd name="T28" fmla="*/ 56 w 531"/>
                <a:gd name="T29" fmla="*/ 639 h 937"/>
                <a:gd name="T30" fmla="*/ 99 w 531"/>
                <a:gd name="T31" fmla="*/ 724 h 937"/>
                <a:gd name="T32" fmla="*/ 147 w 531"/>
                <a:gd name="T33" fmla="*/ 781 h 937"/>
                <a:gd name="T34" fmla="*/ 208 w 531"/>
                <a:gd name="T35" fmla="*/ 854 h 937"/>
                <a:gd name="T36" fmla="*/ 261 w 531"/>
                <a:gd name="T37" fmla="*/ 876 h 937"/>
                <a:gd name="T38" fmla="*/ 322 w 531"/>
                <a:gd name="T39" fmla="*/ 884 h 937"/>
                <a:gd name="T40" fmla="*/ 371 w 531"/>
                <a:gd name="T41" fmla="*/ 886 h 937"/>
                <a:gd name="T42" fmla="*/ 436 w 531"/>
                <a:gd name="T43" fmla="*/ 875 h 937"/>
                <a:gd name="T44" fmla="*/ 531 w 531"/>
                <a:gd name="T45" fmla="*/ 791 h 937"/>
                <a:gd name="T46" fmla="*/ 426 w 531"/>
                <a:gd name="T47" fmla="*/ 932 h 937"/>
                <a:gd name="T48" fmla="*/ 206 w 531"/>
                <a:gd name="T49" fmla="*/ 937 h 937"/>
                <a:gd name="T50" fmla="*/ 86 w 531"/>
                <a:gd name="T51" fmla="*/ 772 h 937"/>
                <a:gd name="T52" fmla="*/ 37 w 531"/>
                <a:gd name="T53" fmla="*/ 711 h 937"/>
                <a:gd name="T54" fmla="*/ 0 w 531"/>
                <a:gd name="T55" fmla="*/ 561 h 937"/>
                <a:gd name="T56" fmla="*/ 8 w 531"/>
                <a:gd name="T57" fmla="*/ 458 h 937"/>
                <a:gd name="T58" fmla="*/ 25 w 531"/>
                <a:gd name="T59" fmla="*/ 300 h 937"/>
                <a:gd name="T60" fmla="*/ 44 w 531"/>
                <a:gd name="T61" fmla="*/ 88 h 937"/>
                <a:gd name="T62" fmla="*/ 147 w 531"/>
                <a:gd name="T63" fmla="*/ 0 h 937"/>
                <a:gd name="T64" fmla="*/ 293 w 531"/>
                <a:gd name="T65" fmla="*/ 46 h 937"/>
                <a:gd name="T66" fmla="*/ 293 w 531"/>
                <a:gd name="T67" fmla="*/ 46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1" h="937">
                  <a:moveTo>
                    <a:pt x="293" y="46"/>
                  </a:moveTo>
                  <a:lnTo>
                    <a:pt x="217" y="61"/>
                  </a:lnTo>
                  <a:lnTo>
                    <a:pt x="177" y="80"/>
                  </a:lnTo>
                  <a:lnTo>
                    <a:pt x="145" y="107"/>
                  </a:lnTo>
                  <a:lnTo>
                    <a:pt x="126" y="152"/>
                  </a:lnTo>
                  <a:lnTo>
                    <a:pt x="132" y="198"/>
                  </a:lnTo>
                  <a:lnTo>
                    <a:pt x="118" y="270"/>
                  </a:lnTo>
                  <a:lnTo>
                    <a:pt x="77" y="312"/>
                  </a:lnTo>
                  <a:lnTo>
                    <a:pt x="67" y="359"/>
                  </a:lnTo>
                  <a:lnTo>
                    <a:pt x="99" y="386"/>
                  </a:lnTo>
                  <a:lnTo>
                    <a:pt x="67" y="413"/>
                  </a:lnTo>
                  <a:lnTo>
                    <a:pt x="54" y="456"/>
                  </a:lnTo>
                  <a:lnTo>
                    <a:pt x="54" y="515"/>
                  </a:lnTo>
                  <a:lnTo>
                    <a:pt x="54" y="580"/>
                  </a:lnTo>
                  <a:lnTo>
                    <a:pt x="56" y="639"/>
                  </a:lnTo>
                  <a:lnTo>
                    <a:pt x="99" y="724"/>
                  </a:lnTo>
                  <a:lnTo>
                    <a:pt x="147" y="781"/>
                  </a:lnTo>
                  <a:lnTo>
                    <a:pt x="208" y="854"/>
                  </a:lnTo>
                  <a:lnTo>
                    <a:pt x="261" y="876"/>
                  </a:lnTo>
                  <a:lnTo>
                    <a:pt x="322" y="884"/>
                  </a:lnTo>
                  <a:lnTo>
                    <a:pt x="371" y="886"/>
                  </a:lnTo>
                  <a:lnTo>
                    <a:pt x="436" y="875"/>
                  </a:lnTo>
                  <a:lnTo>
                    <a:pt x="531" y="791"/>
                  </a:lnTo>
                  <a:lnTo>
                    <a:pt x="426" y="932"/>
                  </a:lnTo>
                  <a:lnTo>
                    <a:pt x="206" y="937"/>
                  </a:lnTo>
                  <a:lnTo>
                    <a:pt x="86" y="772"/>
                  </a:lnTo>
                  <a:lnTo>
                    <a:pt x="37" y="711"/>
                  </a:lnTo>
                  <a:lnTo>
                    <a:pt x="0" y="561"/>
                  </a:lnTo>
                  <a:lnTo>
                    <a:pt x="8" y="458"/>
                  </a:lnTo>
                  <a:lnTo>
                    <a:pt x="25" y="300"/>
                  </a:lnTo>
                  <a:lnTo>
                    <a:pt x="44" y="88"/>
                  </a:lnTo>
                  <a:lnTo>
                    <a:pt x="147" y="0"/>
                  </a:lnTo>
                  <a:lnTo>
                    <a:pt x="293" y="46"/>
                  </a:lnTo>
                  <a:lnTo>
                    <a:pt x="293" y="4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1" name="Freeform 27"/>
            <p:cNvSpPr>
              <a:spLocks/>
            </p:cNvSpPr>
            <p:nvPr/>
          </p:nvSpPr>
          <p:spPr bwMode="auto">
            <a:xfrm>
              <a:off x="3657" y="2246"/>
              <a:ext cx="49" cy="24"/>
            </a:xfrm>
            <a:custGeom>
              <a:avLst/>
              <a:gdLst>
                <a:gd name="T0" fmla="*/ 42 w 97"/>
                <a:gd name="T1" fmla="*/ 0 h 47"/>
                <a:gd name="T2" fmla="*/ 73 w 97"/>
                <a:gd name="T3" fmla="*/ 19 h 47"/>
                <a:gd name="T4" fmla="*/ 97 w 97"/>
                <a:gd name="T5" fmla="*/ 47 h 47"/>
                <a:gd name="T6" fmla="*/ 65 w 97"/>
                <a:gd name="T7" fmla="*/ 47 h 47"/>
                <a:gd name="T8" fmla="*/ 29 w 97"/>
                <a:gd name="T9" fmla="*/ 22 h 47"/>
                <a:gd name="T10" fmla="*/ 0 w 97"/>
                <a:gd name="T11" fmla="*/ 1 h 47"/>
                <a:gd name="T12" fmla="*/ 42 w 97"/>
                <a:gd name="T13" fmla="*/ 0 h 47"/>
                <a:gd name="T14" fmla="*/ 42 w 97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47">
                  <a:moveTo>
                    <a:pt x="42" y="0"/>
                  </a:moveTo>
                  <a:lnTo>
                    <a:pt x="73" y="19"/>
                  </a:lnTo>
                  <a:lnTo>
                    <a:pt x="97" y="47"/>
                  </a:lnTo>
                  <a:lnTo>
                    <a:pt x="65" y="47"/>
                  </a:lnTo>
                  <a:lnTo>
                    <a:pt x="29" y="22"/>
                  </a:lnTo>
                  <a:lnTo>
                    <a:pt x="0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2" name="Freeform 28"/>
            <p:cNvSpPr>
              <a:spLocks/>
            </p:cNvSpPr>
            <p:nvPr/>
          </p:nvSpPr>
          <p:spPr bwMode="auto">
            <a:xfrm>
              <a:off x="3860" y="2219"/>
              <a:ext cx="41" cy="46"/>
            </a:xfrm>
            <a:custGeom>
              <a:avLst/>
              <a:gdLst>
                <a:gd name="T0" fmla="*/ 54 w 82"/>
                <a:gd name="T1" fmla="*/ 42 h 92"/>
                <a:gd name="T2" fmla="*/ 54 w 82"/>
                <a:gd name="T3" fmla="*/ 67 h 92"/>
                <a:gd name="T4" fmla="*/ 19 w 82"/>
                <a:gd name="T5" fmla="*/ 82 h 92"/>
                <a:gd name="T6" fmla="*/ 0 w 82"/>
                <a:gd name="T7" fmla="*/ 82 h 92"/>
                <a:gd name="T8" fmla="*/ 25 w 82"/>
                <a:gd name="T9" fmla="*/ 92 h 92"/>
                <a:gd name="T10" fmla="*/ 69 w 82"/>
                <a:gd name="T11" fmla="*/ 78 h 92"/>
                <a:gd name="T12" fmla="*/ 82 w 82"/>
                <a:gd name="T13" fmla="*/ 52 h 92"/>
                <a:gd name="T14" fmla="*/ 76 w 82"/>
                <a:gd name="T15" fmla="*/ 42 h 92"/>
                <a:gd name="T16" fmla="*/ 71 w 82"/>
                <a:gd name="T17" fmla="*/ 33 h 92"/>
                <a:gd name="T18" fmla="*/ 65 w 82"/>
                <a:gd name="T19" fmla="*/ 23 h 92"/>
                <a:gd name="T20" fmla="*/ 59 w 82"/>
                <a:gd name="T21" fmla="*/ 14 h 92"/>
                <a:gd name="T22" fmla="*/ 54 w 82"/>
                <a:gd name="T23" fmla="*/ 6 h 92"/>
                <a:gd name="T24" fmla="*/ 50 w 82"/>
                <a:gd name="T25" fmla="*/ 0 h 92"/>
                <a:gd name="T26" fmla="*/ 54 w 82"/>
                <a:gd name="T27" fmla="*/ 42 h 92"/>
                <a:gd name="T28" fmla="*/ 54 w 82"/>
                <a:gd name="T29" fmla="*/ 4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92">
                  <a:moveTo>
                    <a:pt x="54" y="42"/>
                  </a:moveTo>
                  <a:lnTo>
                    <a:pt x="54" y="67"/>
                  </a:lnTo>
                  <a:lnTo>
                    <a:pt x="19" y="82"/>
                  </a:lnTo>
                  <a:lnTo>
                    <a:pt x="0" y="82"/>
                  </a:lnTo>
                  <a:lnTo>
                    <a:pt x="25" y="92"/>
                  </a:lnTo>
                  <a:lnTo>
                    <a:pt x="69" y="78"/>
                  </a:lnTo>
                  <a:lnTo>
                    <a:pt x="82" y="52"/>
                  </a:lnTo>
                  <a:lnTo>
                    <a:pt x="76" y="42"/>
                  </a:lnTo>
                  <a:lnTo>
                    <a:pt x="71" y="33"/>
                  </a:lnTo>
                  <a:lnTo>
                    <a:pt x="65" y="23"/>
                  </a:lnTo>
                  <a:lnTo>
                    <a:pt x="59" y="14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4" y="42"/>
                  </a:lnTo>
                  <a:lnTo>
                    <a:pt x="54" y="42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3" name="Freeform 29"/>
            <p:cNvSpPr>
              <a:spLocks/>
            </p:cNvSpPr>
            <p:nvPr/>
          </p:nvSpPr>
          <p:spPr bwMode="auto">
            <a:xfrm>
              <a:off x="3764" y="2052"/>
              <a:ext cx="206" cy="334"/>
            </a:xfrm>
            <a:custGeom>
              <a:avLst/>
              <a:gdLst>
                <a:gd name="T0" fmla="*/ 0 w 413"/>
                <a:gd name="T1" fmla="*/ 47 h 669"/>
                <a:gd name="T2" fmla="*/ 52 w 413"/>
                <a:gd name="T3" fmla="*/ 43 h 669"/>
                <a:gd name="T4" fmla="*/ 97 w 413"/>
                <a:gd name="T5" fmla="*/ 40 h 669"/>
                <a:gd name="T6" fmla="*/ 164 w 413"/>
                <a:gd name="T7" fmla="*/ 43 h 669"/>
                <a:gd name="T8" fmla="*/ 242 w 413"/>
                <a:gd name="T9" fmla="*/ 78 h 669"/>
                <a:gd name="T10" fmla="*/ 287 w 413"/>
                <a:gd name="T11" fmla="*/ 142 h 669"/>
                <a:gd name="T12" fmla="*/ 287 w 413"/>
                <a:gd name="T13" fmla="*/ 188 h 669"/>
                <a:gd name="T14" fmla="*/ 291 w 413"/>
                <a:gd name="T15" fmla="*/ 266 h 669"/>
                <a:gd name="T16" fmla="*/ 339 w 413"/>
                <a:gd name="T17" fmla="*/ 376 h 669"/>
                <a:gd name="T18" fmla="*/ 341 w 413"/>
                <a:gd name="T19" fmla="*/ 416 h 669"/>
                <a:gd name="T20" fmla="*/ 303 w 413"/>
                <a:gd name="T21" fmla="*/ 610 h 669"/>
                <a:gd name="T22" fmla="*/ 325 w 413"/>
                <a:gd name="T23" fmla="*/ 570 h 669"/>
                <a:gd name="T24" fmla="*/ 320 w 413"/>
                <a:gd name="T25" fmla="*/ 669 h 669"/>
                <a:gd name="T26" fmla="*/ 343 w 413"/>
                <a:gd name="T27" fmla="*/ 574 h 669"/>
                <a:gd name="T28" fmla="*/ 346 w 413"/>
                <a:gd name="T29" fmla="*/ 532 h 669"/>
                <a:gd name="T30" fmla="*/ 364 w 413"/>
                <a:gd name="T31" fmla="*/ 483 h 669"/>
                <a:gd name="T32" fmla="*/ 360 w 413"/>
                <a:gd name="T33" fmla="*/ 462 h 669"/>
                <a:gd name="T34" fmla="*/ 354 w 413"/>
                <a:gd name="T35" fmla="*/ 300 h 669"/>
                <a:gd name="T36" fmla="*/ 413 w 413"/>
                <a:gd name="T37" fmla="*/ 220 h 669"/>
                <a:gd name="T38" fmla="*/ 339 w 413"/>
                <a:gd name="T39" fmla="*/ 64 h 669"/>
                <a:gd name="T40" fmla="*/ 265 w 413"/>
                <a:gd name="T41" fmla="*/ 53 h 669"/>
                <a:gd name="T42" fmla="*/ 244 w 413"/>
                <a:gd name="T43" fmla="*/ 17 h 669"/>
                <a:gd name="T44" fmla="*/ 166 w 413"/>
                <a:gd name="T45" fmla="*/ 0 h 669"/>
                <a:gd name="T46" fmla="*/ 101 w 413"/>
                <a:gd name="T47" fmla="*/ 9 h 669"/>
                <a:gd name="T48" fmla="*/ 0 w 413"/>
                <a:gd name="T49" fmla="*/ 47 h 669"/>
                <a:gd name="T50" fmla="*/ 0 w 413"/>
                <a:gd name="T51" fmla="*/ 4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3" h="669">
                  <a:moveTo>
                    <a:pt x="0" y="47"/>
                  </a:moveTo>
                  <a:lnTo>
                    <a:pt x="52" y="43"/>
                  </a:lnTo>
                  <a:lnTo>
                    <a:pt x="97" y="40"/>
                  </a:lnTo>
                  <a:lnTo>
                    <a:pt x="164" y="43"/>
                  </a:lnTo>
                  <a:lnTo>
                    <a:pt x="242" y="78"/>
                  </a:lnTo>
                  <a:lnTo>
                    <a:pt x="287" y="142"/>
                  </a:lnTo>
                  <a:lnTo>
                    <a:pt x="287" y="188"/>
                  </a:lnTo>
                  <a:lnTo>
                    <a:pt x="291" y="266"/>
                  </a:lnTo>
                  <a:lnTo>
                    <a:pt x="339" y="376"/>
                  </a:lnTo>
                  <a:lnTo>
                    <a:pt x="341" y="416"/>
                  </a:lnTo>
                  <a:lnTo>
                    <a:pt x="303" y="610"/>
                  </a:lnTo>
                  <a:lnTo>
                    <a:pt x="325" y="570"/>
                  </a:lnTo>
                  <a:lnTo>
                    <a:pt x="320" y="669"/>
                  </a:lnTo>
                  <a:lnTo>
                    <a:pt x="343" y="574"/>
                  </a:lnTo>
                  <a:lnTo>
                    <a:pt x="346" y="532"/>
                  </a:lnTo>
                  <a:lnTo>
                    <a:pt x="364" y="483"/>
                  </a:lnTo>
                  <a:lnTo>
                    <a:pt x="360" y="462"/>
                  </a:lnTo>
                  <a:lnTo>
                    <a:pt x="354" y="300"/>
                  </a:lnTo>
                  <a:lnTo>
                    <a:pt x="413" y="220"/>
                  </a:lnTo>
                  <a:lnTo>
                    <a:pt x="339" y="64"/>
                  </a:lnTo>
                  <a:lnTo>
                    <a:pt x="265" y="53"/>
                  </a:lnTo>
                  <a:lnTo>
                    <a:pt x="244" y="17"/>
                  </a:lnTo>
                  <a:lnTo>
                    <a:pt x="166" y="0"/>
                  </a:lnTo>
                  <a:lnTo>
                    <a:pt x="101" y="9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4" name="Freeform 30"/>
            <p:cNvSpPr>
              <a:spLocks/>
            </p:cNvSpPr>
            <p:nvPr/>
          </p:nvSpPr>
          <p:spPr bwMode="auto">
            <a:xfrm>
              <a:off x="3602" y="1914"/>
              <a:ext cx="308" cy="117"/>
            </a:xfrm>
            <a:custGeom>
              <a:avLst/>
              <a:gdLst>
                <a:gd name="T0" fmla="*/ 177 w 616"/>
                <a:gd name="T1" fmla="*/ 116 h 234"/>
                <a:gd name="T2" fmla="*/ 0 w 616"/>
                <a:gd name="T3" fmla="*/ 194 h 234"/>
                <a:gd name="T4" fmla="*/ 205 w 616"/>
                <a:gd name="T5" fmla="*/ 59 h 234"/>
                <a:gd name="T6" fmla="*/ 108 w 616"/>
                <a:gd name="T7" fmla="*/ 55 h 234"/>
                <a:gd name="T8" fmla="*/ 325 w 616"/>
                <a:gd name="T9" fmla="*/ 21 h 234"/>
                <a:gd name="T10" fmla="*/ 266 w 616"/>
                <a:gd name="T11" fmla="*/ 0 h 234"/>
                <a:gd name="T12" fmla="*/ 413 w 616"/>
                <a:gd name="T13" fmla="*/ 0 h 234"/>
                <a:gd name="T14" fmla="*/ 555 w 616"/>
                <a:gd name="T15" fmla="*/ 59 h 234"/>
                <a:gd name="T16" fmla="*/ 616 w 616"/>
                <a:gd name="T17" fmla="*/ 173 h 234"/>
                <a:gd name="T18" fmla="*/ 502 w 616"/>
                <a:gd name="T19" fmla="*/ 78 h 234"/>
                <a:gd name="T20" fmla="*/ 536 w 616"/>
                <a:gd name="T21" fmla="*/ 160 h 234"/>
                <a:gd name="T22" fmla="*/ 437 w 616"/>
                <a:gd name="T23" fmla="*/ 84 h 234"/>
                <a:gd name="T24" fmla="*/ 517 w 616"/>
                <a:gd name="T25" fmla="*/ 234 h 234"/>
                <a:gd name="T26" fmla="*/ 407 w 616"/>
                <a:gd name="T27" fmla="*/ 116 h 234"/>
                <a:gd name="T28" fmla="*/ 295 w 616"/>
                <a:gd name="T29" fmla="*/ 101 h 234"/>
                <a:gd name="T30" fmla="*/ 177 w 616"/>
                <a:gd name="T31" fmla="*/ 116 h 234"/>
                <a:gd name="T32" fmla="*/ 177 w 616"/>
                <a:gd name="T33" fmla="*/ 1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6" h="234">
                  <a:moveTo>
                    <a:pt x="177" y="116"/>
                  </a:moveTo>
                  <a:lnTo>
                    <a:pt x="0" y="194"/>
                  </a:lnTo>
                  <a:lnTo>
                    <a:pt x="205" y="59"/>
                  </a:lnTo>
                  <a:lnTo>
                    <a:pt x="108" y="55"/>
                  </a:lnTo>
                  <a:lnTo>
                    <a:pt x="325" y="21"/>
                  </a:lnTo>
                  <a:lnTo>
                    <a:pt x="266" y="0"/>
                  </a:lnTo>
                  <a:lnTo>
                    <a:pt x="413" y="0"/>
                  </a:lnTo>
                  <a:lnTo>
                    <a:pt x="555" y="59"/>
                  </a:lnTo>
                  <a:lnTo>
                    <a:pt x="616" y="173"/>
                  </a:lnTo>
                  <a:lnTo>
                    <a:pt x="502" y="78"/>
                  </a:lnTo>
                  <a:lnTo>
                    <a:pt x="536" y="160"/>
                  </a:lnTo>
                  <a:lnTo>
                    <a:pt x="437" y="84"/>
                  </a:lnTo>
                  <a:lnTo>
                    <a:pt x="517" y="234"/>
                  </a:lnTo>
                  <a:lnTo>
                    <a:pt x="407" y="116"/>
                  </a:lnTo>
                  <a:lnTo>
                    <a:pt x="295" y="101"/>
                  </a:lnTo>
                  <a:lnTo>
                    <a:pt x="177" y="116"/>
                  </a:lnTo>
                  <a:lnTo>
                    <a:pt x="177" y="116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5" name="Freeform 31"/>
            <p:cNvSpPr>
              <a:spLocks/>
            </p:cNvSpPr>
            <p:nvPr/>
          </p:nvSpPr>
          <p:spPr bwMode="auto">
            <a:xfrm>
              <a:off x="3544" y="1964"/>
              <a:ext cx="85" cy="374"/>
            </a:xfrm>
            <a:custGeom>
              <a:avLst/>
              <a:gdLst>
                <a:gd name="T0" fmla="*/ 116 w 169"/>
                <a:gd name="T1" fmla="*/ 158 h 747"/>
                <a:gd name="T2" fmla="*/ 105 w 169"/>
                <a:gd name="T3" fmla="*/ 393 h 747"/>
                <a:gd name="T4" fmla="*/ 162 w 169"/>
                <a:gd name="T5" fmla="*/ 544 h 747"/>
                <a:gd name="T6" fmla="*/ 103 w 169"/>
                <a:gd name="T7" fmla="*/ 747 h 747"/>
                <a:gd name="T8" fmla="*/ 0 w 169"/>
                <a:gd name="T9" fmla="*/ 618 h 747"/>
                <a:gd name="T10" fmla="*/ 0 w 169"/>
                <a:gd name="T11" fmla="*/ 601 h 747"/>
                <a:gd name="T12" fmla="*/ 4 w 169"/>
                <a:gd name="T13" fmla="*/ 561 h 747"/>
                <a:gd name="T14" fmla="*/ 6 w 169"/>
                <a:gd name="T15" fmla="*/ 534 h 747"/>
                <a:gd name="T16" fmla="*/ 8 w 169"/>
                <a:gd name="T17" fmla="*/ 504 h 747"/>
                <a:gd name="T18" fmla="*/ 11 w 169"/>
                <a:gd name="T19" fmla="*/ 471 h 747"/>
                <a:gd name="T20" fmla="*/ 13 w 169"/>
                <a:gd name="T21" fmla="*/ 437 h 747"/>
                <a:gd name="T22" fmla="*/ 17 w 169"/>
                <a:gd name="T23" fmla="*/ 403 h 747"/>
                <a:gd name="T24" fmla="*/ 19 w 169"/>
                <a:gd name="T25" fmla="*/ 371 h 747"/>
                <a:gd name="T26" fmla="*/ 23 w 169"/>
                <a:gd name="T27" fmla="*/ 338 h 747"/>
                <a:gd name="T28" fmla="*/ 25 w 169"/>
                <a:gd name="T29" fmla="*/ 310 h 747"/>
                <a:gd name="T30" fmla="*/ 29 w 169"/>
                <a:gd name="T31" fmla="*/ 268 h 747"/>
                <a:gd name="T32" fmla="*/ 32 w 169"/>
                <a:gd name="T33" fmla="*/ 247 h 747"/>
                <a:gd name="T34" fmla="*/ 36 w 169"/>
                <a:gd name="T35" fmla="*/ 226 h 747"/>
                <a:gd name="T36" fmla="*/ 38 w 169"/>
                <a:gd name="T37" fmla="*/ 207 h 747"/>
                <a:gd name="T38" fmla="*/ 40 w 169"/>
                <a:gd name="T39" fmla="*/ 186 h 747"/>
                <a:gd name="T40" fmla="*/ 42 w 169"/>
                <a:gd name="T41" fmla="*/ 167 h 747"/>
                <a:gd name="T42" fmla="*/ 44 w 169"/>
                <a:gd name="T43" fmla="*/ 150 h 747"/>
                <a:gd name="T44" fmla="*/ 46 w 169"/>
                <a:gd name="T45" fmla="*/ 135 h 747"/>
                <a:gd name="T46" fmla="*/ 169 w 169"/>
                <a:gd name="T47" fmla="*/ 0 h 747"/>
                <a:gd name="T48" fmla="*/ 116 w 169"/>
                <a:gd name="T49" fmla="*/ 158 h 747"/>
                <a:gd name="T50" fmla="*/ 116 w 169"/>
                <a:gd name="T51" fmla="*/ 15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747">
                  <a:moveTo>
                    <a:pt x="116" y="158"/>
                  </a:moveTo>
                  <a:lnTo>
                    <a:pt x="105" y="393"/>
                  </a:lnTo>
                  <a:lnTo>
                    <a:pt x="162" y="544"/>
                  </a:lnTo>
                  <a:lnTo>
                    <a:pt x="103" y="747"/>
                  </a:lnTo>
                  <a:lnTo>
                    <a:pt x="0" y="618"/>
                  </a:lnTo>
                  <a:lnTo>
                    <a:pt x="0" y="601"/>
                  </a:lnTo>
                  <a:lnTo>
                    <a:pt x="4" y="561"/>
                  </a:lnTo>
                  <a:lnTo>
                    <a:pt x="6" y="534"/>
                  </a:lnTo>
                  <a:lnTo>
                    <a:pt x="8" y="504"/>
                  </a:lnTo>
                  <a:lnTo>
                    <a:pt x="11" y="471"/>
                  </a:lnTo>
                  <a:lnTo>
                    <a:pt x="13" y="437"/>
                  </a:lnTo>
                  <a:lnTo>
                    <a:pt x="17" y="403"/>
                  </a:lnTo>
                  <a:lnTo>
                    <a:pt x="19" y="371"/>
                  </a:lnTo>
                  <a:lnTo>
                    <a:pt x="23" y="338"/>
                  </a:lnTo>
                  <a:lnTo>
                    <a:pt x="25" y="310"/>
                  </a:lnTo>
                  <a:lnTo>
                    <a:pt x="29" y="268"/>
                  </a:lnTo>
                  <a:lnTo>
                    <a:pt x="32" y="247"/>
                  </a:lnTo>
                  <a:lnTo>
                    <a:pt x="36" y="226"/>
                  </a:lnTo>
                  <a:lnTo>
                    <a:pt x="38" y="207"/>
                  </a:lnTo>
                  <a:lnTo>
                    <a:pt x="40" y="186"/>
                  </a:lnTo>
                  <a:lnTo>
                    <a:pt x="42" y="167"/>
                  </a:lnTo>
                  <a:lnTo>
                    <a:pt x="44" y="150"/>
                  </a:lnTo>
                  <a:lnTo>
                    <a:pt x="46" y="135"/>
                  </a:lnTo>
                  <a:lnTo>
                    <a:pt x="169" y="0"/>
                  </a:lnTo>
                  <a:lnTo>
                    <a:pt x="116" y="158"/>
                  </a:lnTo>
                  <a:lnTo>
                    <a:pt x="116" y="158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6" name="Freeform 32"/>
            <p:cNvSpPr>
              <a:spLocks/>
            </p:cNvSpPr>
            <p:nvPr/>
          </p:nvSpPr>
          <p:spPr bwMode="auto">
            <a:xfrm>
              <a:off x="3883" y="1981"/>
              <a:ext cx="120" cy="101"/>
            </a:xfrm>
            <a:custGeom>
              <a:avLst/>
              <a:gdLst>
                <a:gd name="T0" fmla="*/ 63 w 240"/>
                <a:gd name="T1" fmla="*/ 0 h 204"/>
                <a:gd name="T2" fmla="*/ 0 w 240"/>
                <a:gd name="T3" fmla="*/ 179 h 204"/>
                <a:gd name="T4" fmla="*/ 165 w 240"/>
                <a:gd name="T5" fmla="*/ 204 h 204"/>
                <a:gd name="T6" fmla="*/ 78 w 240"/>
                <a:gd name="T7" fmla="*/ 139 h 204"/>
                <a:gd name="T8" fmla="*/ 177 w 240"/>
                <a:gd name="T9" fmla="*/ 173 h 204"/>
                <a:gd name="T10" fmla="*/ 93 w 240"/>
                <a:gd name="T11" fmla="*/ 72 h 204"/>
                <a:gd name="T12" fmla="*/ 240 w 240"/>
                <a:gd name="T13" fmla="*/ 171 h 204"/>
                <a:gd name="T14" fmla="*/ 236 w 240"/>
                <a:gd name="T15" fmla="*/ 167 h 204"/>
                <a:gd name="T16" fmla="*/ 222 w 240"/>
                <a:gd name="T17" fmla="*/ 156 h 204"/>
                <a:gd name="T18" fmla="*/ 215 w 240"/>
                <a:gd name="T19" fmla="*/ 150 h 204"/>
                <a:gd name="T20" fmla="*/ 205 w 240"/>
                <a:gd name="T21" fmla="*/ 143 h 204"/>
                <a:gd name="T22" fmla="*/ 196 w 240"/>
                <a:gd name="T23" fmla="*/ 133 h 204"/>
                <a:gd name="T24" fmla="*/ 186 w 240"/>
                <a:gd name="T25" fmla="*/ 126 h 204"/>
                <a:gd name="T26" fmla="*/ 177 w 240"/>
                <a:gd name="T27" fmla="*/ 116 h 204"/>
                <a:gd name="T28" fmla="*/ 167 w 240"/>
                <a:gd name="T29" fmla="*/ 109 h 204"/>
                <a:gd name="T30" fmla="*/ 160 w 240"/>
                <a:gd name="T31" fmla="*/ 99 h 204"/>
                <a:gd name="T32" fmla="*/ 152 w 240"/>
                <a:gd name="T33" fmla="*/ 93 h 204"/>
                <a:gd name="T34" fmla="*/ 141 w 240"/>
                <a:gd name="T35" fmla="*/ 76 h 204"/>
                <a:gd name="T36" fmla="*/ 158 w 240"/>
                <a:gd name="T37" fmla="*/ 82 h 204"/>
                <a:gd name="T38" fmla="*/ 186 w 240"/>
                <a:gd name="T39" fmla="*/ 93 h 204"/>
                <a:gd name="T40" fmla="*/ 201 w 240"/>
                <a:gd name="T41" fmla="*/ 99 h 204"/>
                <a:gd name="T42" fmla="*/ 213 w 240"/>
                <a:gd name="T43" fmla="*/ 105 h 204"/>
                <a:gd name="T44" fmla="*/ 226 w 240"/>
                <a:gd name="T45" fmla="*/ 110 h 204"/>
                <a:gd name="T46" fmla="*/ 129 w 240"/>
                <a:gd name="T47" fmla="*/ 14 h 204"/>
                <a:gd name="T48" fmla="*/ 63 w 240"/>
                <a:gd name="T49" fmla="*/ 0 h 204"/>
                <a:gd name="T50" fmla="*/ 63 w 240"/>
                <a:gd name="T5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0" h="204">
                  <a:moveTo>
                    <a:pt x="63" y="0"/>
                  </a:moveTo>
                  <a:lnTo>
                    <a:pt x="0" y="179"/>
                  </a:lnTo>
                  <a:lnTo>
                    <a:pt x="165" y="204"/>
                  </a:lnTo>
                  <a:lnTo>
                    <a:pt x="78" y="139"/>
                  </a:lnTo>
                  <a:lnTo>
                    <a:pt x="177" y="173"/>
                  </a:lnTo>
                  <a:lnTo>
                    <a:pt x="93" y="72"/>
                  </a:lnTo>
                  <a:lnTo>
                    <a:pt x="240" y="171"/>
                  </a:lnTo>
                  <a:lnTo>
                    <a:pt x="236" y="167"/>
                  </a:lnTo>
                  <a:lnTo>
                    <a:pt x="222" y="156"/>
                  </a:lnTo>
                  <a:lnTo>
                    <a:pt x="215" y="150"/>
                  </a:lnTo>
                  <a:lnTo>
                    <a:pt x="205" y="143"/>
                  </a:lnTo>
                  <a:lnTo>
                    <a:pt x="196" y="133"/>
                  </a:lnTo>
                  <a:lnTo>
                    <a:pt x="186" y="126"/>
                  </a:lnTo>
                  <a:lnTo>
                    <a:pt x="177" y="116"/>
                  </a:lnTo>
                  <a:lnTo>
                    <a:pt x="167" y="109"/>
                  </a:lnTo>
                  <a:lnTo>
                    <a:pt x="160" y="99"/>
                  </a:lnTo>
                  <a:lnTo>
                    <a:pt x="152" y="93"/>
                  </a:lnTo>
                  <a:lnTo>
                    <a:pt x="141" y="76"/>
                  </a:lnTo>
                  <a:lnTo>
                    <a:pt x="158" y="82"/>
                  </a:lnTo>
                  <a:lnTo>
                    <a:pt x="186" y="93"/>
                  </a:lnTo>
                  <a:lnTo>
                    <a:pt x="201" y="99"/>
                  </a:lnTo>
                  <a:lnTo>
                    <a:pt x="213" y="105"/>
                  </a:lnTo>
                  <a:lnTo>
                    <a:pt x="226" y="110"/>
                  </a:lnTo>
                  <a:lnTo>
                    <a:pt x="129" y="14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7" name="Freeform 33"/>
            <p:cNvSpPr>
              <a:spLocks/>
            </p:cNvSpPr>
            <p:nvPr/>
          </p:nvSpPr>
          <p:spPr bwMode="auto">
            <a:xfrm>
              <a:off x="3962" y="1979"/>
              <a:ext cx="106" cy="279"/>
            </a:xfrm>
            <a:custGeom>
              <a:avLst/>
              <a:gdLst>
                <a:gd name="T0" fmla="*/ 0 w 211"/>
                <a:gd name="T1" fmla="*/ 0 h 559"/>
                <a:gd name="T2" fmla="*/ 93 w 211"/>
                <a:gd name="T3" fmla="*/ 154 h 559"/>
                <a:gd name="T4" fmla="*/ 62 w 211"/>
                <a:gd name="T5" fmla="*/ 133 h 559"/>
                <a:gd name="T6" fmla="*/ 99 w 211"/>
                <a:gd name="T7" fmla="*/ 282 h 559"/>
                <a:gd name="T8" fmla="*/ 62 w 211"/>
                <a:gd name="T9" fmla="*/ 314 h 559"/>
                <a:gd name="T10" fmla="*/ 32 w 211"/>
                <a:gd name="T11" fmla="*/ 413 h 559"/>
                <a:gd name="T12" fmla="*/ 127 w 211"/>
                <a:gd name="T13" fmla="*/ 559 h 559"/>
                <a:gd name="T14" fmla="*/ 129 w 211"/>
                <a:gd name="T15" fmla="*/ 554 h 559"/>
                <a:gd name="T16" fmla="*/ 135 w 211"/>
                <a:gd name="T17" fmla="*/ 546 h 559"/>
                <a:gd name="T18" fmla="*/ 139 w 211"/>
                <a:gd name="T19" fmla="*/ 538 h 559"/>
                <a:gd name="T20" fmla="*/ 146 w 211"/>
                <a:gd name="T21" fmla="*/ 527 h 559"/>
                <a:gd name="T22" fmla="*/ 150 w 211"/>
                <a:gd name="T23" fmla="*/ 521 h 559"/>
                <a:gd name="T24" fmla="*/ 154 w 211"/>
                <a:gd name="T25" fmla="*/ 516 h 559"/>
                <a:gd name="T26" fmla="*/ 158 w 211"/>
                <a:gd name="T27" fmla="*/ 510 h 559"/>
                <a:gd name="T28" fmla="*/ 161 w 211"/>
                <a:gd name="T29" fmla="*/ 504 h 559"/>
                <a:gd name="T30" fmla="*/ 165 w 211"/>
                <a:gd name="T31" fmla="*/ 497 h 559"/>
                <a:gd name="T32" fmla="*/ 169 w 211"/>
                <a:gd name="T33" fmla="*/ 491 h 559"/>
                <a:gd name="T34" fmla="*/ 173 w 211"/>
                <a:gd name="T35" fmla="*/ 483 h 559"/>
                <a:gd name="T36" fmla="*/ 177 w 211"/>
                <a:gd name="T37" fmla="*/ 478 h 559"/>
                <a:gd name="T38" fmla="*/ 180 w 211"/>
                <a:gd name="T39" fmla="*/ 470 h 559"/>
                <a:gd name="T40" fmla="*/ 184 w 211"/>
                <a:gd name="T41" fmla="*/ 464 h 559"/>
                <a:gd name="T42" fmla="*/ 188 w 211"/>
                <a:gd name="T43" fmla="*/ 459 h 559"/>
                <a:gd name="T44" fmla="*/ 192 w 211"/>
                <a:gd name="T45" fmla="*/ 453 h 559"/>
                <a:gd name="T46" fmla="*/ 198 w 211"/>
                <a:gd name="T47" fmla="*/ 441 h 559"/>
                <a:gd name="T48" fmla="*/ 203 w 211"/>
                <a:gd name="T49" fmla="*/ 430 h 559"/>
                <a:gd name="T50" fmla="*/ 207 w 211"/>
                <a:gd name="T51" fmla="*/ 422 h 559"/>
                <a:gd name="T52" fmla="*/ 211 w 211"/>
                <a:gd name="T53" fmla="*/ 413 h 559"/>
                <a:gd name="T54" fmla="*/ 211 w 211"/>
                <a:gd name="T55" fmla="*/ 350 h 559"/>
                <a:gd name="T56" fmla="*/ 209 w 211"/>
                <a:gd name="T57" fmla="*/ 295 h 559"/>
                <a:gd name="T58" fmla="*/ 137 w 211"/>
                <a:gd name="T59" fmla="*/ 118 h 559"/>
                <a:gd name="T60" fmla="*/ 0 w 211"/>
                <a:gd name="T61" fmla="*/ 0 h 559"/>
                <a:gd name="T62" fmla="*/ 0 w 211"/>
                <a:gd name="T6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1" h="559">
                  <a:moveTo>
                    <a:pt x="0" y="0"/>
                  </a:moveTo>
                  <a:lnTo>
                    <a:pt x="93" y="154"/>
                  </a:lnTo>
                  <a:lnTo>
                    <a:pt x="62" y="133"/>
                  </a:lnTo>
                  <a:lnTo>
                    <a:pt x="99" y="282"/>
                  </a:lnTo>
                  <a:lnTo>
                    <a:pt x="62" y="314"/>
                  </a:lnTo>
                  <a:lnTo>
                    <a:pt x="32" y="413"/>
                  </a:lnTo>
                  <a:lnTo>
                    <a:pt x="127" y="559"/>
                  </a:lnTo>
                  <a:lnTo>
                    <a:pt x="129" y="554"/>
                  </a:lnTo>
                  <a:lnTo>
                    <a:pt x="135" y="546"/>
                  </a:lnTo>
                  <a:lnTo>
                    <a:pt x="139" y="538"/>
                  </a:lnTo>
                  <a:lnTo>
                    <a:pt x="146" y="527"/>
                  </a:lnTo>
                  <a:lnTo>
                    <a:pt x="150" y="521"/>
                  </a:lnTo>
                  <a:lnTo>
                    <a:pt x="154" y="516"/>
                  </a:lnTo>
                  <a:lnTo>
                    <a:pt x="158" y="510"/>
                  </a:lnTo>
                  <a:lnTo>
                    <a:pt x="161" y="504"/>
                  </a:lnTo>
                  <a:lnTo>
                    <a:pt x="165" y="497"/>
                  </a:lnTo>
                  <a:lnTo>
                    <a:pt x="169" y="491"/>
                  </a:lnTo>
                  <a:lnTo>
                    <a:pt x="173" y="483"/>
                  </a:lnTo>
                  <a:lnTo>
                    <a:pt x="177" y="478"/>
                  </a:lnTo>
                  <a:lnTo>
                    <a:pt x="180" y="470"/>
                  </a:lnTo>
                  <a:lnTo>
                    <a:pt x="184" y="464"/>
                  </a:lnTo>
                  <a:lnTo>
                    <a:pt x="188" y="459"/>
                  </a:lnTo>
                  <a:lnTo>
                    <a:pt x="192" y="453"/>
                  </a:lnTo>
                  <a:lnTo>
                    <a:pt x="198" y="441"/>
                  </a:lnTo>
                  <a:lnTo>
                    <a:pt x="203" y="430"/>
                  </a:lnTo>
                  <a:lnTo>
                    <a:pt x="207" y="422"/>
                  </a:lnTo>
                  <a:lnTo>
                    <a:pt x="211" y="413"/>
                  </a:lnTo>
                  <a:lnTo>
                    <a:pt x="211" y="350"/>
                  </a:lnTo>
                  <a:lnTo>
                    <a:pt x="209" y="295"/>
                  </a:lnTo>
                  <a:lnTo>
                    <a:pt x="137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8" name="Freeform 34"/>
            <p:cNvSpPr>
              <a:spLocks/>
            </p:cNvSpPr>
            <p:nvPr/>
          </p:nvSpPr>
          <p:spPr bwMode="auto">
            <a:xfrm>
              <a:off x="3287" y="2823"/>
              <a:ext cx="124" cy="40"/>
            </a:xfrm>
            <a:custGeom>
              <a:avLst/>
              <a:gdLst>
                <a:gd name="T0" fmla="*/ 247 w 247"/>
                <a:gd name="T1" fmla="*/ 6 h 80"/>
                <a:gd name="T2" fmla="*/ 211 w 247"/>
                <a:gd name="T3" fmla="*/ 25 h 80"/>
                <a:gd name="T4" fmla="*/ 182 w 247"/>
                <a:gd name="T5" fmla="*/ 25 h 80"/>
                <a:gd name="T6" fmla="*/ 182 w 247"/>
                <a:gd name="T7" fmla="*/ 0 h 80"/>
                <a:gd name="T8" fmla="*/ 161 w 247"/>
                <a:gd name="T9" fmla="*/ 21 h 80"/>
                <a:gd name="T10" fmla="*/ 19 w 247"/>
                <a:gd name="T11" fmla="*/ 46 h 80"/>
                <a:gd name="T12" fmla="*/ 3 w 247"/>
                <a:gd name="T13" fmla="*/ 38 h 80"/>
                <a:gd name="T14" fmla="*/ 2 w 247"/>
                <a:gd name="T15" fmla="*/ 59 h 80"/>
                <a:gd name="T16" fmla="*/ 0 w 247"/>
                <a:gd name="T17" fmla="*/ 74 h 80"/>
                <a:gd name="T18" fmla="*/ 2 w 247"/>
                <a:gd name="T19" fmla="*/ 80 h 80"/>
                <a:gd name="T20" fmla="*/ 3 w 247"/>
                <a:gd name="T21" fmla="*/ 80 h 80"/>
                <a:gd name="T22" fmla="*/ 30 w 247"/>
                <a:gd name="T23" fmla="*/ 76 h 80"/>
                <a:gd name="T24" fmla="*/ 57 w 247"/>
                <a:gd name="T25" fmla="*/ 71 h 80"/>
                <a:gd name="T26" fmla="*/ 85 w 247"/>
                <a:gd name="T27" fmla="*/ 65 h 80"/>
                <a:gd name="T28" fmla="*/ 116 w 247"/>
                <a:gd name="T29" fmla="*/ 57 h 80"/>
                <a:gd name="T30" fmla="*/ 140 w 247"/>
                <a:gd name="T31" fmla="*/ 54 h 80"/>
                <a:gd name="T32" fmla="*/ 167 w 247"/>
                <a:gd name="T33" fmla="*/ 48 h 80"/>
                <a:gd name="T34" fmla="*/ 226 w 247"/>
                <a:gd name="T35" fmla="*/ 50 h 80"/>
                <a:gd name="T36" fmla="*/ 247 w 247"/>
                <a:gd name="T37" fmla="*/ 6 h 80"/>
                <a:gd name="T38" fmla="*/ 247 w 247"/>
                <a:gd name="T39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80">
                  <a:moveTo>
                    <a:pt x="247" y="6"/>
                  </a:moveTo>
                  <a:lnTo>
                    <a:pt x="211" y="25"/>
                  </a:lnTo>
                  <a:lnTo>
                    <a:pt x="182" y="25"/>
                  </a:lnTo>
                  <a:lnTo>
                    <a:pt x="182" y="0"/>
                  </a:lnTo>
                  <a:lnTo>
                    <a:pt x="161" y="21"/>
                  </a:lnTo>
                  <a:lnTo>
                    <a:pt x="19" y="46"/>
                  </a:lnTo>
                  <a:lnTo>
                    <a:pt x="3" y="38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0" y="76"/>
                  </a:lnTo>
                  <a:lnTo>
                    <a:pt x="57" y="71"/>
                  </a:lnTo>
                  <a:lnTo>
                    <a:pt x="85" y="65"/>
                  </a:lnTo>
                  <a:lnTo>
                    <a:pt x="116" y="57"/>
                  </a:lnTo>
                  <a:lnTo>
                    <a:pt x="140" y="54"/>
                  </a:lnTo>
                  <a:lnTo>
                    <a:pt x="167" y="48"/>
                  </a:lnTo>
                  <a:lnTo>
                    <a:pt x="226" y="50"/>
                  </a:lnTo>
                  <a:lnTo>
                    <a:pt x="247" y="6"/>
                  </a:lnTo>
                  <a:lnTo>
                    <a:pt x="247" y="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9" name="Freeform 35"/>
            <p:cNvSpPr>
              <a:spLocks/>
            </p:cNvSpPr>
            <p:nvPr/>
          </p:nvSpPr>
          <p:spPr bwMode="auto">
            <a:xfrm>
              <a:off x="3270" y="2864"/>
              <a:ext cx="143" cy="115"/>
            </a:xfrm>
            <a:custGeom>
              <a:avLst/>
              <a:gdLst>
                <a:gd name="T0" fmla="*/ 2 w 286"/>
                <a:gd name="T1" fmla="*/ 65 h 230"/>
                <a:gd name="T2" fmla="*/ 27 w 286"/>
                <a:gd name="T3" fmla="*/ 68 h 230"/>
                <a:gd name="T4" fmla="*/ 57 w 286"/>
                <a:gd name="T5" fmla="*/ 68 h 230"/>
                <a:gd name="T6" fmla="*/ 78 w 286"/>
                <a:gd name="T7" fmla="*/ 61 h 230"/>
                <a:gd name="T8" fmla="*/ 95 w 286"/>
                <a:gd name="T9" fmla="*/ 55 h 230"/>
                <a:gd name="T10" fmla="*/ 116 w 286"/>
                <a:gd name="T11" fmla="*/ 47 h 230"/>
                <a:gd name="T12" fmla="*/ 135 w 286"/>
                <a:gd name="T13" fmla="*/ 40 h 230"/>
                <a:gd name="T14" fmla="*/ 151 w 286"/>
                <a:gd name="T15" fmla="*/ 34 h 230"/>
                <a:gd name="T16" fmla="*/ 168 w 286"/>
                <a:gd name="T17" fmla="*/ 28 h 230"/>
                <a:gd name="T18" fmla="*/ 204 w 286"/>
                <a:gd name="T19" fmla="*/ 27 h 230"/>
                <a:gd name="T20" fmla="*/ 210 w 286"/>
                <a:gd name="T21" fmla="*/ 8 h 230"/>
                <a:gd name="T22" fmla="*/ 221 w 286"/>
                <a:gd name="T23" fmla="*/ 21 h 230"/>
                <a:gd name="T24" fmla="*/ 286 w 286"/>
                <a:gd name="T25" fmla="*/ 0 h 230"/>
                <a:gd name="T26" fmla="*/ 272 w 286"/>
                <a:gd name="T27" fmla="*/ 27 h 230"/>
                <a:gd name="T28" fmla="*/ 251 w 286"/>
                <a:gd name="T29" fmla="*/ 47 h 230"/>
                <a:gd name="T30" fmla="*/ 286 w 286"/>
                <a:gd name="T31" fmla="*/ 68 h 230"/>
                <a:gd name="T32" fmla="*/ 284 w 286"/>
                <a:gd name="T33" fmla="*/ 97 h 230"/>
                <a:gd name="T34" fmla="*/ 242 w 286"/>
                <a:gd name="T35" fmla="*/ 143 h 230"/>
                <a:gd name="T36" fmla="*/ 130 w 286"/>
                <a:gd name="T37" fmla="*/ 200 h 230"/>
                <a:gd name="T38" fmla="*/ 99 w 286"/>
                <a:gd name="T39" fmla="*/ 230 h 230"/>
                <a:gd name="T40" fmla="*/ 46 w 286"/>
                <a:gd name="T41" fmla="*/ 228 h 230"/>
                <a:gd name="T42" fmla="*/ 10 w 286"/>
                <a:gd name="T43" fmla="*/ 190 h 230"/>
                <a:gd name="T44" fmla="*/ 6 w 286"/>
                <a:gd name="T45" fmla="*/ 156 h 230"/>
                <a:gd name="T46" fmla="*/ 42 w 286"/>
                <a:gd name="T47" fmla="*/ 175 h 230"/>
                <a:gd name="T48" fmla="*/ 75 w 286"/>
                <a:gd name="T49" fmla="*/ 177 h 230"/>
                <a:gd name="T50" fmla="*/ 132 w 286"/>
                <a:gd name="T51" fmla="*/ 146 h 230"/>
                <a:gd name="T52" fmla="*/ 198 w 286"/>
                <a:gd name="T53" fmla="*/ 120 h 230"/>
                <a:gd name="T54" fmla="*/ 198 w 286"/>
                <a:gd name="T55" fmla="*/ 108 h 230"/>
                <a:gd name="T56" fmla="*/ 213 w 286"/>
                <a:gd name="T57" fmla="*/ 108 h 230"/>
                <a:gd name="T58" fmla="*/ 253 w 286"/>
                <a:gd name="T59" fmla="*/ 95 h 230"/>
                <a:gd name="T60" fmla="*/ 263 w 286"/>
                <a:gd name="T61" fmla="*/ 74 h 230"/>
                <a:gd name="T62" fmla="*/ 234 w 286"/>
                <a:gd name="T63" fmla="*/ 55 h 230"/>
                <a:gd name="T64" fmla="*/ 42 w 286"/>
                <a:gd name="T65" fmla="*/ 101 h 230"/>
                <a:gd name="T66" fmla="*/ 0 w 286"/>
                <a:gd name="T67" fmla="*/ 101 h 230"/>
                <a:gd name="T68" fmla="*/ 2 w 286"/>
                <a:gd name="T69" fmla="*/ 65 h 230"/>
                <a:gd name="T70" fmla="*/ 2 w 286"/>
                <a:gd name="T71" fmla="*/ 6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6" h="230">
                  <a:moveTo>
                    <a:pt x="2" y="65"/>
                  </a:moveTo>
                  <a:lnTo>
                    <a:pt x="27" y="68"/>
                  </a:lnTo>
                  <a:lnTo>
                    <a:pt x="57" y="68"/>
                  </a:lnTo>
                  <a:lnTo>
                    <a:pt x="78" y="61"/>
                  </a:lnTo>
                  <a:lnTo>
                    <a:pt x="95" y="55"/>
                  </a:lnTo>
                  <a:lnTo>
                    <a:pt x="116" y="47"/>
                  </a:lnTo>
                  <a:lnTo>
                    <a:pt x="135" y="40"/>
                  </a:lnTo>
                  <a:lnTo>
                    <a:pt x="151" y="34"/>
                  </a:lnTo>
                  <a:lnTo>
                    <a:pt x="168" y="28"/>
                  </a:lnTo>
                  <a:lnTo>
                    <a:pt x="204" y="27"/>
                  </a:lnTo>
                  <a:lnTo>
                    <a:pt x="210" y="8"/>
                  </a:lnTo>
                  <a:lnTo>
                    <a:pt x="221" y="21"/>
                  </a:lnTo>
                  <a:lnTo>
                    <a:pt x="286" y="0"/>
                  </a:lnTo>
                  <a:lnTo>
                    <a:pt x="272" y="27"/>
                  </a:lnTo>
                  <a:lnTo>
                    <a:pt x="251" y="47"/>
                  </a:lnTo>
                  <a:lnTo>
                    <a:pt x="286" y="68"/>
                  </a:lnTo>
                  <a:lnTo>
                    <a:pt x="284" y="97"/>
                  </a:lnTo>
                  <a:lnTo>
                    <a:pt x="242" y="143"/>
                  </a:lnTo>
                  <a:lnTo>
                    <a:pt x="130" y="200"/>
                  </a:lnTo>
                  <a:lnTo>
                    <a:pt x="99" y="230"/>
                  </a:lnTo>
                  <a:lnTo>
                    <a:pt x="46" y="228"/>
                  </a:lnTo>
                  <a:lnTo>
                    <a:pt x="10" y="190"/>
                  </a:lnTo>
                  <a:lnTo>
                    <a:pt x="6" y="156"/>
                  </a:lnTo>
                  <a:lnTo>
                    <a:pt x="42" y="175"/>
                  </a:lnTo>
                  <a:lnTo>
                    <a:pt x="75" y="177"/>
                  </a:lnTo>
                  <a:lnTo>
                    <a:pt x="132" y="146"/>
                  </a:lnTo>
                  <a:lnTo>
                    <a:pt x="198" y="120"/>
                  </a:lnTo>
                  <a:lnTo>
                    <a:pt x="198" y="108"/>
                  </a:lnTo>
                  <a:lnTo>
                    <a:pt x="213" y="108"/>
                  </a:lnTo>
                  <a:lnTo>
                    <a:pt x="253" y="95"/>
                  </a:lnTo>
                  <a:lnTo>
                    <a:pt x="263" y="74"/>
                  </a:lnTo>
                  <a:lnTo>
                    <a:pt x="234" y="55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2" y="65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0" name="Freeform 36"/>
            <p:cNvSpPr>
              <a:spLocks/>
            </p:cNvSpPr>
            <p:nvPr/>
          </p:nvSpPr>
          <p:spPr bwMode="auto">
            <a:xfrm>
              <a:off x="3307" y="2951"/>
              <a:ext cx="108" cy="106"/>
            </a:xfrm>
            <a:custGeom>
              <a:avLst/>
              <a:gdLst>
                <a:gd name="T0" fmla="*/ 214 w 214"/>
                <a:gd name="T1" fmla="*/ 0 h 213"/>
                <a:gd name="T2" fmla="*/ 165 w 214"/>
                <a:gd name="T3" fmla="*/ 8 h 213"/>
                <a:gd name="T4" fmla="*/ 169 w 214"/>
                <a:gd name="T5" fmla="*/ 25 h 213"/>
                <a:gd name="T6" fmla="*/ 146 w 214"/>
                <a:gd name="T7" fmla="*/ 6 h 213"/>
                <a:gd name="T8" fmla="*/ 123 w 214"/>
                <a:gd name="T9" fmla="*/ 36 h 213"/>
                <a:gd name="T10" fmla="*/ 49 w 214"/>
                <a:gd name="T11" fmla="*/ 74 h 213"/>
                <a:gd name="T12" fmla="*/ 70 w 214"/>
                <a:gd name="T13" fmla="*/ 19 h 213"/>
                <a:gd name="T14" fmla="*/ 5 w 214"/>
                <a:gd name="T15" fmla="*/ 53 h 213"/>
                <a:gd name="T16" fmla="*/ 0 w 214"/>
                <a:gd name="T17" fmla="*/ 116 h 213"/>
                <a:gd name="T18" fmla="*/ 5 w 214"/>
                <a:gd name="T19" fmla="*/ 120 h 213"/>
                <a:gd name="T20" fmla="*/ 17 w 214"/>
                <a:gd name="T21" fmla="*/ 127 h 213"/>
                <a:gd name="T22" fmla="*/ 24 w 214"/>
                <a:gd name="T23" fmla="*/ 133 h 213"/>
                <a:gd name="T24" fmla="*/ 32 w 214"/>
                <a:gd name="T25" fmla="*/ 139 h 213"/>
                <a:gd name="T26" fmla="*/ 41 w 214"/>
                <a:gd name="T27" fmla="*/ 146 h 213"/>
                <a:gd name="T28" fmla="*/ 51 w 214"/>
                <a:gd name="T29" fmla="*/ 152 h 213"/>
                <a:gd name="T30" fmla="*/ 60 w 214"/>
                <a:gd name="T31" fmla="*/ 160 h 213"/>
                <a:gd name="T32" fmla="*/ 70 w 214"/>
                <a:gd name="T33" fmla="*/ 167 h 213"/>
                <a:gd name="T34" fmla="*/ 78 w 214"/>
                <a:gd name="T35" fmla="*/ 173 h 213"/>
                <a:gd name="T36" fmla="*/ 85 w 214"/>
                <a:gd name="T37" fmla="*/ 179 h 213"/>
                <a:gd name="T38" fmla="*/ 98 w 214"/>
                <a:gd name="T39" fmla="*/ 188 h 213"/>
                <a:gd name="T40" fmla="*/ 104 w 214"/>
                <a:gd name="T41" fmla="*/ 192 h 213"/>
                <a:gd name="T42" fmla="*/ 182 w 214"/>
                <a:gd name="T43" fmla="*/ 213 h 213"/>
                <a:gd name="T44" fmla="*/ 180 w 214"/>
                <a:gd name="T45" fmla="*/ 59 h 213"/>
                <a:gd name="T46" fmla="*/ 214 w 214"/>
                <a:gd name="T47" fmla="*/ 25 h 213"/>
                <a:gd name="T48" fmla="*/ 214 w 214"/>
                <a:gd name="T49" fmla="*/ 0 h 213"/>
                <a:gd name="T50" fmla="*/ 214 w 214"/>
                <a:gd name="T5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4" h="213">
                  <a:moveTo>
                    <a:pt x="214" y="0"/>
                  </a:moveTo>
                  <a:lnTo>
                    <a:pt x="165" y="8"/>
                  </a:lnTo>
                  <a:lnTo>
                    <a:pt x="169" y="25"/>
                  </a:lnTo>
                  <a:lnTo>
                    <a:pt x="146" y="6"/>
                  </a:lnTo>
                  <a:lnTo>
                    <a:pt x="123" y="36"/>
                  </a:lnTo>
                  <a:lnTo>
                    <a:pt x="49" y="74"/>
                  </a:lnTo>
                  <a:lnTo>
                    <a:pt x="70" y="19"/>
                  </a:lnTo>
                  <a:lnTo>
                    <a:pt x="5" y="53"/>
                  </a:lnTo>
                  <a:lnTo>
                    <a:pt x="0" y="116"/>
                  </a:lnTo>
                  <a:lnTo>
                    <a:pt x="5" y="120"/>
                  </a:lnTo>
                  <a:lnTo>
                    <a:pt x="17" y="127"/>
                  </a:lnTo>
                  <a:lnTo>
                    <a:pt x="24" y="133"/>
                  </a:lnTo>
                  <a:lnTo>
                    <a:pt x="32" y="139"/>
                  </a:lnTo>
                  <a:lnTo>
                    <a:pt x="41" y="146"/>
                  </a:lnTo>
                  <a:lnTo>
                    <a:pt x="51" y="152"/>
                  </a:lnTo>
                  <a:lnTo>
                    <a:pt x="60" y="160"/>
                  </a:lnTo>
                  <a:lnTo>
                    <a:pt x="70" y="167"/>
                  </a:lnTo>
                  <a:lnTo>
                    <a:pt x="78" y="173"/>
                  </a:lnTo>
                  <a:lnTo>
                    <a:pt x="85" y="179"/>
                  </a:lnTo>
                  <a:lnTo>
                    <a:pt x="98" y="188"/>
                  </a:lnTo>
                  <a:lnTo>
                    <a:pt x="104" y="192"/>
                  </a:lnTo>
                  <a:lnTo>
                    <a:pt x="182" y="213"/>
                  </a:lnTo>
                  <a:lnTo>
                    <a:pt x="180" y="59"/>
                  </a:lnTo>
                  <a:lnTo>
                    <a:pt x="214" y="25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1" name="Freeform 37"/>
            <p:cNvSpPr>
              <a:spLocks/>
            </p:cNvSpPr>
            <p:nvPr/>
          </p:nvSpPr>
          <p:spPr bwMode="auto">
            <a:xfrm>
              <a:off x="3216" y="2535"/>
              <a:ext cx="415" cy="903"/>
            </a:xfrm>
            <a:custGeom>
              <a:avLst/>
              <a:gdLst>
                <a:gd name="T0" fmla="*/ 831 w 831"/>
                <a:gd name="T1" fmla="*/ 286 h 1806"/>
                <a:gd name="T2" fmla="*/ 713 w 831"/>
                <a:gd name="T3" fmla="*/ 217 h 1806"/>
                <a:gd name="T4" fmla="*/ 709 w 831"/>
                <a:gd name="T5" fmla="*/ 265 h 1806"/>
                <a:gd name="T6" fmla="*/ 704 w 831"/>
                <a:gd name="T7" fmla="*/ 276 h 1806"/>
                <a:gd name="T8" fmla="*/ 677 w 831"/>
                <a:gd name="T9" fmla="*/ 255 h 1806"/>
                <a:gd name="T10" fmla="*/ 662 w 831"/>
                <a:gd name="T11" fmla="*/ 242 h 1806"/>
                <a:gd name="T12" fmla="*/ 647 w 831"/>
                <a:gd name="T13" fmla="*/ 227 h 1806"/>
                <a:gd name="T14" fmla="*/ 633 w 831"/>
                <a:gd name="T15" fmla="*/ 211 h 1806"/>
                <a:gd name="T16" fmla="*/ 618 w 831"/>
                <a:gd name="T17" fmla="*/ 194 h 1806"/>
                <a:gd name="T18" fmla="*/ 283 w 831"/>
                <a:gd name="T19" fmla="*/ 253 h 1806"/>
                <a:gd name="T20" fmla="*/ 207 w 831"/>
                <a:gd name="T21" fmla="*/ 519 h 1806"/>
                <a:gd name="T22" fmla="*/ 112 w 831"/>
                <a:gd name="T23" fmla="*/ 495 h 1806"/>
                <a:gd name="T24" fmla="*/ 68 w 831"/>
                <a:gd name="T25" fmla="*/ 692 h 1806"/>
                <a:gd name="T26" fmla="*/ 228 w 831"/>
                <a:gd name="T27" fmla="*/ 1046 h 1806"/>
                <a:gd name="T28" fmla="*/ 525 w 831"/>
                <a:gd name="T29" fmla="*/ 1616 h 1806"/>
                <a:gd name="T30" fmla="*/ 342 w 831"/>
                <a:gd name="T31" fmla="*/ 1681 h 1806"/>
                <a:gd name="T32" fmla="*/ 57 w 831"/>
                <a:gd name="T33" fmla="*/ 907 h 1806"/>
                <a:gd name="T34" fmla="*/ 51 w 831"/>
                <a:gd name="T35" fmla="*/ 884 h 1806"/>
                <a:gd name="T36" fmla="*/ 48 w 831"/>
                <a:gd name="T37" fmla="*/ 869 h 1806"/>
                <a:gd name="T38" fmla="*/ 44 w 831"/>
                <a:gd name="T39" fmla="*/ 852 h 1806"/>
                <a:gd name="T40" fmla="*/ 38 w 831"/>
                <a:gd name="T41" fmla="*/ 831 h 1806"/>
                <a:gd name="T42" fmla="*/ 34 w 831"/>
                <a:gd name="T43" fmla="*/ 810 h 1806"/>
                <a:gd name="T44" fmla="*/ 29 w 831"/>
                <a:gd name="T45" fmla="*/ 787 h 1806"/>
                <a:gd name="T46" fmla="*/ 23 w 831"/>
                <a:gd name="T47" fmla="*/ 765 h 1806"/>
                <a:gd name="T48" fmla="*/ 17 w 831"/>
                <a:gd name="T49" fmla="*/ 742 h 1806"/>
                <a:gd name="T50" fmla="*/ 11 w 831"/>
                <a:gd name="T51" fmla="*/ 721 h 1806"/>
                <a:gd name="T52" fmla="*/ 8 w 831"/>
                <a:gd name="T53" fmla="*/ 700 h 1806"/>
                <a:gd name="T54" fmla="*/ 4 w 831"/>
                <a:gd name="T55" fmla="*/ 685 h 1806"/>
                <a:gd name="T56" fmla="*/ 2 w 831"/>
                <a:gd name="T57" fmla="*/ 669 h 1806"/>
                <a:gd name="T58" fmla="*/ 2 w 831"/>
                <a:gd name="T59" fmla="*/ 639 h 1806"/>
                <a:gd name="T60" fmla="*/ 10 w 831"/>
                <a:gd name="T61" fmla="*/ 599 h 1806"/>
                <a:gd name="T62" fmla="*/ 13 w 831"/>
                <a:gd name="T63" fmla="*/ 578 h 1806"/>
                <a:gd name="T64" fmla="*/ 19 w 831"/>
                <a:gd name="T65" fmla="*/ 555 h 1806"/>
                <a:gd name="T66" fmla="*/ 21 w 831"/>
                <a:gd name="T67" fmla="*/ 544 h 1806"/>
                <a:gd name="T68" fmla="*/ 25 w 831"/>
                <a:gd name="T69" fmla="*/ 527 h 1806"/>
                <a:gd name="T70" fmla="*/ 29 w 831"/>
                <a:gd name="T71" fmla="*/ 508 h 1806"/>
                <a:gd name="T72" fmla="*/ 30 w 831"/>
                <a:gd name="T73" fmla="*/ 497 h 1806"/>
                <a:gd name="T74" fmla="*/ 36 w 831"/>
                <a:gd name="T75" fmla="*/ 474 h 1806"/>
                <a:gd name="T76" fmla="*/ 42 w 831"/>
                <a:gd name="T77" fmla="*/ 453 h 1806"/>
                <a:gd name="T78" fmla="*/ 46 w 831"/>
                <a:gd name="T79" fmla="*/ 434 h 1806"/>
                <a:gd name="T80" fmla="*/ 49 w 831"/>
                <a:gd name="T81" fmla="*/ 419 h 1806"/>
                <a:gd name="T82" fmla="*/ 53 w 831"/>
                <a:gd name="T83" fmla="*/ 396 h 1806"/>
                <a:gd name="T84" fmla="*/ 101 w 831"/>
                <a:gd name="T85" fmla="*/ 289 h 1806"/>
                <a:gd name="T86" fmla="*/ 711 w 831"/>
                <a:gd name="T87" fmla="*/ 0 h 1806"/>
                <a:gd name="T88" fmla="*/ 801 w 831"/>
                <a:gd name="T89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1" h="1806">
                  <a:moveTo>
                    <a:pt x="801" y="0"/>
                  </a:moveTo>
                  <a:lnTo>
                    <a:pt x="831" y="286"/>
                  </a:lnTo>
                  <a:lnTo>
                    <a:pt x="711" y="158"/>
                  </a:lnTo>
                  <a:lnTo>
                    <a:pt x="713" y="217"/>
                  </a:lnTo>
                  <a:lnTo>
                    <a:pt x="711" y="257"/>
                  </a:lnTo>
                  <a:lnTo>
                    <a:pt x="709" y="265"/>
                  </a:lnTo>
                  <a:lnTo>
                    <a:pt x="707" y="270"/>
                  </a:lnTo>
                  <a:lnTo>
                    <a:pt x="704" y="276"/>
                  </a:lnTo>
                  <a:lnTo>
                    <a:pt x="683" y="263"/>
                  </a:lnTo>
                  <a:lnTo>
                    <a:pt x="677" y="255"/>
                  </a:lnTo>
                  <a:lnTo>
                    <a:pt x="669" y="249"/>
                  </a:lnTo>
                  <a:lnTo>
                    <a:pt x="662" y="242"/>
                  </a:lnTo>
                  <a:lnTo>
                    <a:pt x="654" y="234"/>
                  </a:lnTo>
                  <a:lnTo>
                    <a:pt x="647" y="227"/>
                  </a:lnTo>
                  <a:lnTo>
                    <a:pt x="639" y="217"/>
                  </a:lnTo>
                  <a:lnTo>
                    <a:pt x="633" y="211"/>
                  </a:lnTo>
                  <a:lnTo>
                    <a:pt x="628" y="204"/>
                  </a:lnTo>
                  <a:lnTo>
                    <a:pt x="618" y="194"/>
                  </a:lnTo>
                  <a:lnTo>
                    <a:pt x="616" y="192"/>
                  </a:lnTo>
                  <a:lnTo>
                    <a:pt x="283" y="253"/>
                  </a:lnTo>
                  <a:lnTo>
                    <a:pt x="164" y="360"/>
                  </a:lnTo>
                  <a:lnTo>
                    <a:pt x="207" y="519"/>
                  </a:lnTo>
                  <a:lnTo>
                    <a:pt x="112" y="424"/>
                  </a:lnTo>
                  <a:lnTo>
                    <a:pt x="112" y="495"/>
                  </a:lnTo>
                  <a:lnTo>
                    <a:pt x="65" y="535"/>
                  </a:lnTo>
                  <a:lnTo>
                    <a:pt x="68" y="692"/>
                  </a:lnTo>
                  <a:lnTo>
                    <a:pt x="86" y="804"/>
                  </a:lnTo>
                  <a:lnTo>
                    <a:pt x="228" y="1046"/>
                  </a:lnTo>
                  <a:lnTo>
                    <a:pt x="386" y="1477"/>
                  </a:lnTo>
                  <a:lnTo>
                    <a:pt x="525" y="1616"/>
                  </a:lnTo>
                  <a:lnTo>
                    <a:pt x="491" y="1806"/>
                  </a:lnTo>
                  <a:lnTo>
                    <a:pt x="342" y="1681"/>
                  </a:lnTo>
                  <a:lnTo>
                    <a:pt x="160" y="1255"/>
                  </a:lnTo>
                  <a:lnTo>
                    <a:pt x="57" y="907"/>
                  </a:lnTo>
                  <a:lnTo>
                    <a:pt x="55" y="898"/>
                  </a:lnTo>
                  <a:lnTo>
                    <a:pt x="51" y="884"/>
                  </a:lnTo>
                  <a:lnTo>
                    <a:pt x="49" y="879"/>
                  </a:lnTo>
                  <a:lnTo>
                    <a:pt x="48" y="869"/>
                  </a:lnTo>
                  <a:lnTo>
                    <a:pt x="46" y="861"/>
                  </a:lnTo>
                  <a:lnTo>
                    <a:pt x="44" y="852"/>
                  </a:lnTo>
                  <a:lnTo>
                    <a:pt x="42" y="842"/>
                  </a:lnTo>
                  <a:lnTo>
                    <a:pt x="38" y="831"/>
                  </a:lnTo>
                  <a:lnTo>
                    <a:pt x="36" y="820"/>
                  </a:lnTo>
                  <a:lnTo>
                    <a:pt x="34" y="810"/>
                  </a:lnTo>
                  <a:lnTo>
                    <a:pt x="30" y="799"/>
                  </a:lnTo>
                  <a:lnTo>
                    <a:pt x="29" y="787"/>
                  </a:lnTo>
                  <a:lnTo>
                    <a:pt x="25" y="776"/>
                  </a:lnTo>
                  <a:lnTo>
                    <a:pt x="23" y="765"/>
                  </a:lnTo>
                  <a:lnTo>
                    <a:pt x="21" y="753"/>
                  </a:lnTo>
                  <a:lnTo>
                    <a:pt x="17" y="742"/>
                  </a:lnTo>
                  <a:lnTo>
                    <a:pt x="15" y="730"/>
                  </a:lnTo>
                  <a:lnTo>
                    <a:pt x="11" y="721"/>
                  </a:lnTo>
                  <a:lnTo>
                    <a:pt x="10" y="709"/>
                  </a:lnTo>
                  <a:lnTo>
                    <a:pt x="8" y="700"/>
                  </a:lnTo>
                  <a:lnTo>
                    <a:pt x="6" y="692"/>
                  </a:lnTo>
                  <a:lnTo>
                    <a:pt x="4" y="685"/>
                  </a:lnTo>
                  <a:lnTo>
                    <a:pt x="2" y="677"/>
                  </a:lnTo>
                  <a:lnTo>
                    <a:pt x="2" y="669"/>
                  </a:lnTo>
                  <a:lnTo>
                    <a:pt x="0" y="656"/>
                  </a:lnTo>
                  <a:lnTo>
                    <a:pt x="2" y="639"/>
                  </a:lnTo>
                  <a:lnTo>
                    <a:pt x="8" y="609"/>
                  </a:lnTo>
                  <a:lnTo>
                    <a:pt x="10" y="599"/>
                  </a:lnTo>
                  <a:lnTo>
                    <a:pt x="11" y="588"/>
                  </a:lnTo>
                  <a:lnTo>
                    <a:pt x="13" y="578"/>
                  </a:lnTo>
                  <a:lnTo>
                    <a:pt x="17" y="567"/>
                  </a:lnTo>
                  <a:lnTo>
                    <a:pt x="19" y="555"/>
                  </a:lnTo>
                  <a:lnTo>
                    <a:pt x="21" y="550"/>
                  </a:lnTo>
                  <a:lnTo>
                    <a:pt x="21" y="544"/>
                  </a:lnTo>
                  <a:lnTo>
                    <a:pt x="23" y="533"/>
                  </a:lnTo>
                  <a:lnTo>
                    <a:pt x="25" y="527"/>
                  </a:lnTo>
                  <a:lnTo>
                    <a:pt x="27" y="519"/>
                  </a:lnTo>
                  <a:lnTo>
                    <a:pt x="29" y="508"/>
                  </a:lnTo>
                  <a:lnTo>
                    <a:pt x="30" y="502"/>
                  </a:lnTo>
                  <a:lnTo>
                    <a:pt x="30" y="497"/>
                  </a:lnTo>
                  <a:lnTo>
                    <a:pt x="34" y="485"/>
                  </a:lnTo>
                  <a:lnTo>
                    <a:pt x="36" y="474"/>
                  </a:lnTo>
                  <a:lnTo>
                    <a:pt x="38" y="464"/>
                  </a:lnTo>
                  <a:lnTo>
                    <a:pt x="42" y="453"/>
                  </a:lnTo>
                  <a:lnTo>
                    <a:pt x="44" y="443"/>
                  </a:lnTo>
                  <a:lnTo>
                    <a:pt x="46" y="434"/>
                  </a:lnTo>
                  <a:lnTo>
                    <a:pt x="48" y="426"/>
                  </a:lnTo>
                  <a:lnTo>
                    <a:pt x="49" y="419"/>
                  </a:lnTo>
                  <a:lnTo>
                    <a:pt x="51" y="407"/>
                  </a:lnTo>
                  <a:lnTo>
                    <a:pt x="53" y="396"/>
                  </a:lnTo>
                  <a:lnTo>
                    <a:pt x="42" y="356"/>
                  </a:lnTo>
                  <a:lnTo>
                    <a:pt x="101" y="289"/>
                  </a:lnTo>
                  <a:lnTo>
                    <a:pt x="375" y="154"/>
                  </a:lnTo>
                  <a:lnTo>
                    <a:pt x="711" y="0"/>
                  </a:lnTo>
                  <a:lnTo>
                    <a:pt x="801" y="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2" name="Freeform 38"/>
            <p:cNvSpPr>
              <a:spLocks/>
            </p:cNvSpPr>
            <p:nvPr/>
          </p:nvSpPr>
          <p:spPr bwMode="auto">
            <a:xfrm>
              <a:off x="3880" y="2570"/>
              <a:ext cx="460" cy="920"/>
            </a:xfrm>
            <a:custGeom>
              <a:avLst/>
              <a:gdLst>
                <a:gd name="T0" fmla="*/ 0 w 921"/>
                <a:gd name="T1" fmla="*/ 1648 h 1840"/>
                <a:gd name="T2" fmla="*/ 6 w 921"/>
                <a:gd name="T3" fmla="*/ 1612 h 1840"/>
                <a:gd name="T4" fmla="*/ 12 w 921"/>
                <a:gd name="T5" fmla="*/ 1576 h 1840"/>
                <a:gd name="T6" fmla="*/ 21 w 921"/>
                <a:gd name="T7" fmla="*/ 1534 h 1840"/>
                <a:gd name="T8" fmla="*/ 25 w 921"/>
                <a:gd name="T9" fmla="*/ 1513 h 1840"/>
                <a:gd name="T10" fmla="*/ 29 w 921"/>
                <a:gd name="T11" fmla="*/ 1492 h 1840"/>
                <a:gd name="T12" fmla="*/ 35 w 921"/>
                <a:gd name="T13" fmla="*/ 1473 h 1840"/>
                <a:gd name="T14" fmla="*/ 40 w 921"/>
                <a:gd name="T15" fmla="*/ 1456 h 1840"/>
                <a:gd name="T16" fmla="*/ 46 w 921"/>
                <a:gd name="T17" fmla="*/ 1441 h 1840"/>
                <a:gd name="T18" fmla="*/ 52 w 921"/>
                <a:gd name="T19" fmla="*/ 1431 h 1840"/>
                <a:gd name="T20" fmla="*/ 63 w 921"/>
                <a:gd name="T21" fmla="*/ 1422 h 1840"/>
                <a:gd name="T22" fmla="*/ 122 w 921"/>
                <a:gd name="T23" fmla="*/ 1406 h 1840"/>
                <a:gd name="T24" fmla="*/ 170 w 921"/>
                <a:gd name="T25" fmla="*/ 1391 h 1840"/>
                <a:gd name="T26" fmla="*/ 208 w 921"/>
                <a:gd name="T27" fmla="*/ 1376 h 1840"/>
                <a:gd name="T28" fmla="*/ 331 w 921"/>
                <a:gd name="T29" fmla="*/ 1359 h 1840"/>
                <a:gd name="T30" fmla="*/ 500 w 921"/>
                <a:gd name="T31" fmla="*/ 1296 h 1840"/>
                <a:gd name="T32" fmla="*/ 449 w 921"/>
                <a:gd name="T33" fmla="*/ 446 h 1840"/>
                <a:gd name="T34" fmla="*/ 609 w 921"/>
                <a:gd name="T35" fmla="*/ 661 h 1840"/>
                <a:gd name="T36" fmla="*/ 708 w 921"/>
                <a:gd name="T37" fmla="*/ 190 h 1840"/>
                <a:gd name="T38" fmla="*/ 767 w 921"/>
                <a:gd name="T39" fmla="*/ 0 h 1840"/>
                <a:gd name="T40" fmla="*/ 791 w 921"/>
                <a:gd name="T41" fmla="*/ 559 h 1840"/>
                <a:gd name="T42" fmla="*/ 767 w 921"/>
                <a:gd name="T43" fmla="*/ 910 h 1840"/>
                <a:gd name="T44" fmla="*/ 810 w 921"/>
                <a:gd name="T45" fmla="*/ 1055 h 1840"/>
                <a:gd name="T46" fmla="*/ 712 w 921"/>
                <a:gd name="T47" fmla="*/ 1186 h 1840"/>
                <a:gd name="T48" fmla="*/ 715 w 921"/>
                <a:gd name="T49" fmla="*/ 1197 h 1840"/>
                <a:gd name="T50" fmla="*/ 721 w 921"/>
                <a:gd name="T51" fmla="*/ 1214 h 1840"/>
                <a:gd name="T52" fmla="*/ 727 w 921"/>
                <a:gd name="T53" fmla="*/ 1245 h 1840"/>
                <a:gd name="T54" fmla="*/ 723 w 921"/>
                <a:gd name="T55" fmla="*/ 1256 h 1840"/>
                <a:gd name="T56" fmla="*/ 666 w 921"/>
                <a:gd name="T57" fmla="*/ 1245 h 1840"/>
                <a:gd name="T58" fmla="*/ 611 w 921"/>
                <a:gd name="T59" fmla="*/ 1231 h 1840"/>
                <a:gd name="T60" fmla="*/ 565 w 921"/>
                <a:gd name="T61" fmla="*/ 1220 h 1840"/>
                <a:gd name="T62" fmla="*/ 441 w 921"/>
                <a:gd name="T63" fmla="*/ 1414 h 1840"/>
                <a:gd name="T64" fmla="*/ 565 w 921"/>
                <a:gd name="T65" fmla="*/ 1665 h 1840"/>
                <a:gd name="T66" fmla="*/ 175 w 921"/>
                <a:gd name="T67" fmla="*/ 184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1" h="1840">
                  <a:moveTo>
                    <a:pt x="175" y="1840"/>
                  </a:moveTo>
                  <a:lnTo>
                    <a:pt x="0" y="1648"/>
                  </a:lnTo>
                  <a:lnTo>
                    <a:pt x="2" y="1638"/>
                  </a:lnTo>
                  <a:lnTo>
                    <a:pt x="6" y="1612"/>
                  </a:lnTo>
                  <a:lnTo>
                    <a:pt x="8" y="1595"/>
                  </a:lnTo>
                  <a:lnTo>
                    <a:pt x="12" y="1576"/>
                  </a:lnTo>
                  <a:lnTo>
                    <a:pt x="16" y="1555"/>
                  </a:lnTo>
                  <a:lnTo>
                    <a:pt x="21" y="1534"/>
                  </a:lnTo>
                  <a:lnTo>
                    <a:pt x="23" y="1524"/>
                  </a:lnTo>
                  <a:lnTo>
                    <a:pt x="25" y="1513"/>
                  </a:lnTo>
                  <a:lnTo>
                    <a:pt x="27" y="1501"/>
                  </a:lnTo>
                  <a:lnTo>
                    <a:pt x="29" y="1492"/>
                  </a:lnTo>
                  <a:lnTo>
                    <a:pt x="33" y="1482"/>
                  </a:lnTo>
                  <a:lnTo>
                    <a:pt x="35" y="1473"/>
                  </a:lnTo>
                  <a:lnTo>
                    <a:pt x="38" y="1463"/>
                  </a:lnTo>
                  <a:lnTo>
                    <a:pt x="40" y="1456"/>
                  </a:lnTo>
                  <a:lnTo>
                    <a:pt x="42" y="1448"/>
                  </a:lnTo>
                  <a:lnTo>
                    <a:pt x="46" y="1441"/>
                  </a:lnTo>
                  <a:lnTo>
                    <a:pt x="48" y="1435"/>
                  </a:lnTo>
                  <a:lnTo>
                    <a:pt x="52" y="1431"/>
                  </a:lnTo>
                  <a:lnTo>
                    <a:pt x="57" y="1423"/>
                  </a:lnTo>
                  <a:lnTo>
                    <a:pt x="63" y="1422"/>
                  </a:lnTo>
                  <a:lnTo>
                    <a:pt x="97" y="1414"/>
                  </a:lnTo>
                  <a:lnTo>
                    <a:pt x="122" y="1406"/>
                  </a:lnTo>
                  <a:lnTo>
                    <a:pt x="147" y="1399"/>
                  </a:lnTo>
                  <a:lnTo>
                    <a:pt x="170" y="1391"/>
                  </a:lnTo>
                  <a:lnTo>
                    <a:pt x="189" y="1384"/>
                  </a:lnTo>
                  <a:lnTo>
                    <a:pt x="208" y="1376"/>
                  </a:lnTo>
                  <a:lnTo>
                    <a:pt x="289" y="1406"/>
                  </a:lnTo>
                  <a:lnTo>
                    <a:pt x="331" y="1359"/>
                  </a:lnTo>
                  <a:lnTo>
                    <a:pt x="346" y="1307"/>
                  </a:lnTo>
                  <a:lnTo>
                    <a:pt x="500" y="1296"/>
                  </a:lnTo>
                  <a:lnTo>
                    <a:pt x="464" y="817"/>
                  </a:lnTo>
                  <a:lnTo>
                    <a:pt x="449" y="446"/>
                  </a:lnTo>
                  <a:lnTo>
                    <a:pt x="508" y="939"/>
                  </a:lnTo>
                  <a:lnTo>
                    <a:pt x="609" y="661"/>
                  </a:lnTo>
                  <a:lnTo>
                    <a:pt x="580" y="522"/>
                  </a:lnTo>
                  <a:lnTo>
                    <a:pt x="708" y="190"/>
                  </a:lnTo>
                  <a:lnTo>
                    <a:pt x="704" y="11"/>
                  </a:lnTo>
                  <a:lnTo>
                    <a:pt x="767" y="0"/>
                  </a:lnTo>
                  <a:lnTo>
                    <a:pt x="869" y="416"/>
                  </a:lnTo>
                  <a:lnTo>
                    <a:pt x="791" y="559"/>
                  </a:lnTo>
                  <a:lnTo>
                    <a:pt x="869" y="891"/>
                  </a:lnTo>
                  <a:lnTo>
                    <a:pt x="767" y="910"/>
                  </a:lnTo>
                  <a:lnTo>
                    <a:pt x="921" y="1011"/>
                  </a:lnTo>
                  <a:lnTo>
                    <a:pt x="810" y="1055"/>
                  </a:lnTo>
                  <a:lnTo>
                    <a:pt x="866" y="1212"/>
                  </a:lnTo>
                  <a:lnTo>
                    <a:pt x="712" y="1186"/>
                  </a:lnTo>
                  <a:lnTo>
                    <a:pt x="713" y="1190"/>
                  </a:lnTo>
                  <a:lnTo>
                    <a:pt x="715" y="1197"/>
                  </a:lnTo>
                  <a:lnTo>
                    <a:pt x="719" y="1209"/>
                  </a:lnTo>
                  <a:lnTo>
                    <a:pt x="721" y="1214"/>
                  </a:lnTo>
                  <a:lnTo>
                    <a:pt x="723" y="1222"/>
                  </a:lnTo>
                  <a:lnTo>
                    <a:pt x="727" y="1245"/>
                  </a:lnTo>
                  <a:lnTo>
                    <a:pt x="727" y="1252"/>
                  </a:lnTo>
                  <a:lnTo>
                    <a:pt x="723" y="1256"/>
                  </a:lnTo>
                  <a:lnTo>
                    <a:pt x="692" y="1250"/>
                  </a:lnTo>
                  <a:lnTo>
                    <a:pt x="666" y="1245"/>
                  </a:lnTo>
                  <a:lnTo>
                    <a:pt x="639" y="1237"/>
                  </a:lnTo>
                  <a:lnTo>
                    <a:pt x="611" y="1231"/>
                  </a:lnTo>
                  <a:lnTo>
                    <a:pt x="588" y="1226"/>
                  </a:lnTo>
                  <a:lnTo>
                    <a:pt x="565" y="1220"/>
                  </a:lnTo>
                  <a:lnTo>
                    <a:pt x="580" y="1344"/>
                  </a:lnTo>
                  <a:lnTo>
                    <a:pt x="441" y="1414"/>
                  </a:lnTo>
                  <a:lnTo>
                    <a:pt x="238" y="1644"/>
                  </a:lnTo>
                  <a:lnTo>
                    <a:pt x="565" y="1665"/>
                  </a:lnTo>
                  <a:lnTo>
                    <a:pt x="556" y="1783"/>
                  </a:lnTo>
                  <a:lnTo>
                    <a:pt x="175" y="1840"/>
                  </a:lnTo>
                  <a:lnTo>
                    <a:pt x="175" y="184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3" name="Freeform 39"/>
            <p:cNvSpPr>
              <a:spLocks/>
            </p:cNvSpPr>
            <p:nvPr/>
          </p:nvSpPr>
          <p:spPr bwMode="auto">
            <a:xfrm>
              <a:off x="3811" y="2190"/>
              <a:ext cx="93" cy="30"/>
            </a:xfrm>
            <a:custGeom>
              <a:avLst/>
              <a:gdLst>
                <a:gd name="T0" fmla="*/ 0 w 187"/>
                <a:gd name="T1" fmla="*/ 61 h 61"/>
                <a:gd name="T2" fmla="*/ 40 w 187"/>
                <a:gd name="T3" fmla="*/ 50 h 61"/>
                <a:gd name="T4" fmla="*/ 78 w 187"/>
                <a:gd name="T5" fmla="*/ 35 h 61"/>
                <a:gd name="T6" fmla="*/ 128 w 187"/>
                <a:gd name="T7" fmla="*/ 25 h 61"/>
                <a:gd name="T8" fmla="*/ 158 w 187"/>
                <a:gd name="T9" fmla="*/ 25 h 61"/>
                <a:gd name="T10" fmla="*/ 187 w 187"/>
                <a:gd name="T11" fmla="*/ 35 h 61"/>
                <a:gd name="T12" fmla="*/ 175 w 187"/>
                <a:gd name="T13" fmla="*/ 23 h 61"/>
                <a:gd name="T14" fmla="*/ 168 w 187"/>
                <a:gd name="T15" fmla="*/ 12 h 61"/>
                <a:gd name="T16" fmla="*/ 153 w 187"/>
                <a:gd name="T17" fmla="*/ 16 h 61"/>
                <a:gd name="T18" fmla="*/ 134 w 187"/>
                <a:gd name="T19" fmla="*/ 0 h 61"/>
                <a:gd name="T20" fmla="*/ 95 w 187"/>
                <a:gd name="T21" fmla="*/ 10 h 61"/>
                <a:gd name="T22" fmla="*/ 63 w 187"/>
                <a:gd name="T23" fmla="*/ 23 h 61"/>
                <a:gd name="T24" fmla="*/ 37 w 187"/>
                <a:gd name="T25" fmla="*/ 35 h 61"/>
                <a:gd name="T26" fmla="*/ 0 w 187"/>
                <a:gd name="T27" fmla="*/ 61 h 61"/>
                <a:gd name="T28" fmla="*/ 0 w 187"/>
                <a:gd name="T2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61">
                  <a:moveTo>
                    <a:pt x="0" y="61"/>
                  </a:moveTo>
                  <a:lnTo>
                    <a:pt x="40" y="50"/>
                  </a:lnTo>
                  <a:lnTo>
                    <a:pt x="78" y="35"/>
                  </a:lnTo>
                  <a:lnTo>
                    <a:pt x="128" y="25"/>
                  </a:lnTo>
                  <a:lnTo>
                    <a:pt x="158" y="25"/>
                  </a:lnTo>
                  <a:lnTo>
                    <a:pt x="187" y="35"/>
                  </a:lnTo>
                  <a:lnTo>
                    <a:pt x="175" y="23"/>
                  </a:lnTo>
                  <a:lnTo>
                    <a:pt x="168" y="12"/>
                  </a:lnTo>
                  <a:lnTo>
                    <a:pt x="153" y="16"/>
                  </a:lnTo>
                  <a:lnTo>
                    <a:pt x="134" y="0"/>
                  </a:lnTo>
                  <a:lnTo>
                    <a:pt x="95" y="10"/>
                  </a:lnTo>
                  <a:lnTo>
                    <a:pt x="63" y="23"/>
                  </a:lnTo>
                  <a:lnTo>
                    <a:pt x="37" y="35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4" name="Freeform 40"/>
            <p:cNvSpPr>
              <a:spLocks/>
            </p:cNvSpPr>
            <p:nvPr/>
          </p:nvSpPr>
          <p:spPr bwMode="auto">
            <a:xfrm>
              <a:off x="3643" y="2197"/>
              <a:ext cx="112" cy="28"/>
            </a:xfrm>
            <a:custGeom>
              <a:avLst/>
              <a:gdLst>
                <a:gd name="T0" fmla="*/ 13 w 224"/>
                <a:gd name="T1" fmla="*/ 38 h 55"/>
                <a:gd name="T2" fmla="*/ 21 w 224"/>
                <a:gd name="T3" fmla="*/ 34 h 55"/>
                <a:gd name="T4" fmla="*/ 32 w 224"/>
                <a:gd name="T5" fmla="*/ 26 h 55"/>
                <a:gd name="T6" fmla="*/ 51 w 224"/>
                <a:gd name="T7" fmla="*/ 21 h 55"/>
                <a:gd name="T8" fmla="*/ 110 w 224"/>
                <a:gd name="T9" fmla="*/ 32 h 55"/>
                <a:gd name="T10" fmla="*/ 142 w 224"/>
                <a:gd name="T11" fmla="*/ 43 h 55"/>
                <a:gd name="T12" fmla="*/ 173 w 224"/>
                <a:gd name="T13" fmla="*/ 43 h 55"/>
                <a:gd name="T14" fmla="*/ 192 w 224"/>
                <a:gd name="T15" fmla="*/ 38 h 55"/>
                <a:gd name="T16" fmla="*/ 224 w 224"/>
                <a:gd name="T17" fmla="*/ 55 h 55"/>
                <a:gd name="T18" fmla="*/ 207 w 224"/>
                <a:gd name="T19" fmla="*/ 34 h 55"/>
                <a:gd name="T20" fmla="*/ 167 w 224"/>
                <a:gd name="T21" fmla="*/ 22 h 55"/>
                <a:gd name="T22" fmla="*/ 118 w 224"/>
                <a:gd name="T23" fmla="*/ 17 h 55"/>
                <a:gd name="T24" fmla="*/ 70 w 224"/>
                <a:gd name="T25" fmla="*/ 7 h 55"/>
                <a:gd name="T26" fmla="*/ 40 w 224"/>
                <a:gd name="T27" fmla="*/ 0 h 55"/>
                <a:gd name="T28" fmla="*/ 19 w 224"/>
                <a:gd name="T29" fmla="*/ 15 h 55"/>
                <a:gd name="T30" fmla="*/ 0 w 224"/>
                <a:gd name="T31" fmla="*/ 45 h 55"/>
                <a:gd name="T32" fmla="*/ 13 w 224"/>
                <a:gd name="T33" fmla="*/ 38 h 55"/>
                <a:gd name="T34" fmla="*/ 13 w 224"/>
                <a:gd name="T35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55">
                  <a:moveTo>
                    <a:pt x="13" y="38"/>
                  </a:moveTo>
                  <a:lnTo>
                    <a:pt x="21" y="34"/>
                  </a:lnTo>
                  <a:lnTo>
                    <a:pt x="32" y="26"/>
                  </a:lnTo>
                  <a:lnTo>
                    <a:pt x="51" y="21"/>
                  </a:lnTo>
                  <a:lnTo>
                    <a:pt x="110" y="32"/>
                  </a:lnTo>
                  <a:lnTo>
                    <a:pt x="142" y="43"/>
                  </a:lnTo>
                  <a:lnTo>
                    <a:pt x="173" y="43"/>
                  </a:lnTo>
                  <a:lnTo>
                    <a:pt x="192" y="38"/>
                  </a:lnTo>
                  <a:lnTo>
                    <a:pt x="224" y="55"/>
                  </a:lnTo>
                  <a:lnTo>
                    <a:pt x="207" y="34"/>
                  </a:lnTo>
                  <a:lnTo>
                    <a:pt x="167" y="22"/>
                  </a:lnTo>
                  <a:lnTo>
                    <a:pt x="118" y="17"/>
                  </a:lnTo>
                  <a:lnTo>
                    <a:pt x="70" y="7"/>
                  </a:lnTo>
                  <a:lnTo>
                    <a:pt x="40" y="0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5" name="Freeform 41"/>
            <p:cNvSpPr>
              <a:spLocks/>
            </p:cNvSpPr>
            <p:nvPr/>
          </p:nvSpPr>
          <p:spPr bwMode="auto">
            <a:xfrm>
              <a:off x="3654" y="2224"/>
              <a:ext cx="64" cy="37"/>
            </a:xfrm>
            <a:custGeom>
              <a:avLst/>
              <a:gdLst>
                <a:gd name="T0" fmla="*/ 64 w 127"/>
                <a:gd name="T1" fmla="*/ 17 h 74"/>
                <a:gd name="T2" fmla="*/ 66 w 127"/>
                <a:gd name="T3" fmla="*/ 28 h 74"/>
                <a:gd name="T4" fmla="*/ 68 w 127"/>
                <a:gd name="T5" fmla="*/ 38 h 74"/>
                <a:gd name="T6" fmla="*/ 78 w 127"/>
                <a:gd name="T7" fmla="*/ 51 h 74"/>
                <a:gd name="T8" fmla="*/ 91 w 127"/>
                <a:gd name="T9" fmla="*/ 51 h 74"/>
                <a:gd name="T10" fmla="*/ 102 w 127"/>
                <a:gd name="T11" fmla="*/ 34 h 74"/>
                <a:gd name="T12" fmla="*/ 102 w 127"/>
                <a:gd name="T13" fmla="*/ 19 h 74"/>
                <a:gd name="T14" fmla="*/ 110 w 127"/>
                <a:gd name="T15" fmla="*/ 17 h 74"/>
                <a:gd name="T16" fmla="*/ 112 w 127"/>
                <a:gd name="T17" fmla="*/ 34 h 74"/>
                <a:gd name="T18" fmla="*/ 106 w 127"/>
                <a:gd name="T19" fmla="*/ 36 h 74"/>
                <a:gd name="T20" fmla="*/ 104 w 127"/>
                <a:gd name="T21" fmla="*/ 53 h 74"/>
                <a:gd name="T22" fmla="*/ 119 w 127"/>
                <a:gd name="T23" fmla="*/ 53 h 74"/>
                <a:gd name="T24" fmla="*/ 125 w 127"/>
                <a:gd name="T25" fmla="*/ 42 h 74"/>
                <a:gd name="T26" fmla="*/ 127 w 127"/>
                <a:gd name="T27" fmla="*/ 28 h 74"/>
                <a:gd name="T28" fmla="*/ 127 w 127"/>
                <a:gd name="T29" fmla="*/ 13 h 74"/>
                <a:gd name="T30" fmla="*/ 97 w 127"/>
                <a:gd name="T31" fmla="*/ 6 h 74"/>
                <a:gd name="T32" fmla="*/ 74 w 127"/>
                <a:gd name="T33" fmla="*/ 6 h 74"/>
                <a:gd name="T34" fmla="*/ 59 w 127"/>
                <a:gd name="T35" fmla="*/ 0 h 74"/>
                <a:gd name="T36" fmla="*/ 45 w 127"/>
                <a:gd name="T37" fmla="*/ 13 h 74"/>
                <a:gd name="T38" fmla="*/ 28 w 127"/>
                <a:gd name="T39" fmla="*/ 32 h 74"/>
                <a:gd name="T40" fmla="*/ 0 w 127"/>
                <a:gd name="T41" fmla="*/ 36 h 74"/>
                <a:gd name="T42" fmla="*/ 55 w 127"/>
                <a:gd name="T43" fmla="*/ 74 h 74"/>
                <a:gd name="T44" fmla="*/ 47 w 127"/>
                <a:gd name="T45" fmla="*/ 42 h 74"/>
                <a:gd name="T46" fmla="*/ 57 w 127"/>
                <a:gd name="T47" fmla="*/ 25 h 74"/>
                <a:gd name="T48" fmla="*/ 64 w 127"/>
                <a:gd name="T49" fmla="*/ 17 h 74"/>
                <a:gd name="T50" fmla="*/ 64 w 127"/>
                <a:gd name="T51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74">
                  <a:moveTo>
                    <a:pt x="64" y="17"/>
                  </a:moveTo>
                  <a:lnTo>
                    <a:pt x="66" y="28"/>
                  </a:lnTo>
                  <a:lnTo>
                    <a:pt x="68" y="38"/>
                  </a:lnTo>
                  <a:lnTo>
                    <a:pt x="78" y="51"/>
                  </a:lnTo>
                  <a:lnTo>
                    <a:pt x="91" y="51"/>
                  </a:lnTo>
                  <a:lnTo>
                    <a:pt x="102" y="34"/>
                  </a:lnTo>
                  <a:lnTo>
                    <a:pt x="102" y="19"/>
                  </a:lnTo>
                  <a:lnTo>
                    <a:pt x="110" y="17"/>
                  </a:lnTo>
                  <a:lnTo>
                    <a:pt x="112" y="34"/>
                  </a:lnTo>
                  <a:lnTo>
                    <a:pt x="106" y="36"/>
                  </a:lnTo>
                  <a:lnTo>
                    <a:pt x="104" y="53"/>
                  </a:lnTo>
                  <a:lnTo>
                    <a:pt x="119" y="53"/>
                  </a:lnTo>
                  <a:lnTo>
                    <a:pt x="125" y="42"/>
                  </a:lnTo>
                  <a:lnTo>
                    <a:pt x="127" y="28"/>
                  </a:lnTo>
                  <a:lnTo>
                    <a:pt x="127" y="13"/>
                  </a:lnTo>
                  <a:lnTo>
                    <a:pt x="97" y="6"/>
                  </a:lnTo>
                  <a:lnTo>
                    <a:pt x="74" y="6"/>
                  </a:lnTo>
                  <a:lnTo>
                    <a:pt x="59" y="0"/>
                  </a:lnTo>
                  <a:lnTo>
                    <a:pt x="45" y="13"/>
                  </a:lnTo>
                  <a:lnTo>
                    <a:pt x="28" y="32"/>
                  </a:lnTo>
                  <a:lnTo>
                    <a:pt x="0" y="36"/>
                  </a:lnTo>
                  <a:lnTo>
                    <a:pt x="55" y="74"/>
                  </a:lnTo>
                  <a:lnTo>
                    <a:pt x="47" y="42"/>
                  </a:lnTo>
                  <a:lnTo>
                    <a:pt x="57" y="25"/>
                  </a:lnTo>
                  <a:lnTo>
                    <a:pt x="64" y="17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6" name="Freeform 42"/>
            <p:cNvSpPr>
              <a:spLocks/>
            </p:cNvSpPr>
            <p:nvPr/>
          </p:nvSpPr>
          <p:spPr bwMode="auto">
            <a:xfrm>
              <a:off x="3676" y="2222"/>
              <a:ext cx="63" cy="34"/>
            </a:xfrm>
            <a:custGeom>
              <a:avLst/>
              <a:gdLst>
                <a:gd name="T0" fmla="*/ 80 w 126"/>
                <a:gd name="T1" fmla="*/ 23 h 68"/>
                <a:gd name="T2" fmla="*/ 103 w 126"/>
                <a:gd name="T3" fmla="*/ 34 h 68"/>
                <a:gd name="T4" fmla="*/ 111 w 126"/>
                <a:gd name="T5" fmla="*/ 44 h 68"/>
                <a:gd name="T6" fmla="*/ 101 w 126"/>
                <a:gd name="T7" fmla="*/ 57 h 68"/>
                <a:gd name="T8" fmla="*/ 76 w 126"/>
                <a:gd name="T9" fmla="*/ 68 h 68"/>
                <a:gd name="T10" fmla="*/ 109 w 126"/>
                <a:gd name="T11" fmla="*/ 65 h 68"/>
                <a:gd name="T12" fmla="*/ 126 w 126"/>
                <a:gd name="T13" fmla="*/ 46 h 68"/>
                <a:gd name="T14" fmla="*/ 105 w 126"/>
                <a:gd name="T15" fmla="*/ 17 h 68"/>
                <a:gd name="T16" fmla="*/ 76 w 126"/>
                <a:gd name="T17" fmla="*/ 8 h 68"/>
                <a:gd name="T18" fmla="*/ 52 w 126"/>
                <a:gd name="T19" fmla="*/ 4 h 68"/>
                <a:gd name="T20" fmla="*/ 31 w 126"/>
                <a:gd name="T21" fmla="*/ 0 h 68"/>
                <a:gd name="T22" fmla="*/ 0 w 126"/>
                <a:gd name="T23" fmla="*/ 29 h 68"/>
                <a:gd name="T24" fmla="*/ 63 w 126"/>
                <a:gd name="T25" fmla="*/ 25 h 68"/>
                <a:gd name="T26" fmla="*/ 80 w 126"/>
                <a:gd name="T27" fmla="*/ 23 h 68"/>
                <a:gd name="T28" fmla="*/ 80 w 126"/>
                <a:gd name="T2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68">
                  <a:moveTo>
                    <a:pt x="80" y="23"/>
                  </a:moveTo>
                  <a:lnTo>
                    <a:pt x="103" y="34"/>
                  </a:lnTo>
                  <a:lnTo>
                    <a:pt x="111" y="44"/>
                  </a:lnTo>
                  <a:lnTo>
                    <a:pt x="101" y="57"/>
                  </a:lnTo>
                  <a:lnTo>
                    <a:pt x="76" y="68"/>
                  </a:lnTo>
                  <a:lnTo>
                    <a:pt x="109" y="65"/>
                  </a:lnTo>
                  <a:lnTo>
                    <a:pt x="126" y="46"/>
                  </a:lnTo>
                  <a:lnTo>
                    <a:pt x="105" y="17"/>
                  </a:lnTo>
                  <a:lnTo>
                    <a:pt x="76" y="8"/>
                  </a:lnTo>
                  <a:lnTo>
                    <a:pt x="52" y="4"/>
                  </a:lnTo>
                  <a:lnTo>
                    <a:pt x="31" y="0"/>
                  </a:lnTo>
                  <a:lnTo>
                    <a:pt x="0" y="29"/>
                  </a:lnTo>
                  <a:lnTo>
                    <a:pt x="63" y="25"/>
                  </a:lnTo>
                  <a:lnTo>
                    <a:pt x="80" y="23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7" name="Freeform 43"/>
            <p:cNvSpPr>
              <a:spLocks/>
            </p:cNvSpPr>
            <p:nvPr/>
          </p:nvSpPr>
          <p:spPr bwMode="auto">
            <a:xfrm>
              <a:off x="3677" y="2243"/>
              <a:ext cx="33" cy="12"/>
            </a:xfrm>
            <a:custGeom>
              <a:avLst/>
              <a:gdLst>
                <a:gd name="T0" fmla="*/ 0 w 67"/>
                <a:gd name="T1" fmla="*/ 9 h 25"/>
                <a:gd name="T2" fmla="*/ 29 w 67"/>
                <a:gd name="T3" fmla="*/ 25 h 25"/>
                <a:gd name="T4" fmla="*/ 67 w 67"/>
                <a:gd name="T5" fmla="*/ 25 h 25"/>
                <a:gd name="T6" fmla="*/ 29 w 67"/>
                <a:gd name="T7" fmla="*/ 13 h 25"/>
                <a:gd name="T8" fmla="*/ 0 w 67"/>
                <a:gd name="T9" fmla="*/ 0 h 25"/>
                <a:gd name="T10" fmla="*/ 0 w 67"/>
                <a:gd name="T11" fmla="*/ 9 h 25"/>
                <a:gd name="T12" fmla="*/ 0 w 6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5">
                  <a:moveTo>
                    <a:pt x="0" y="9"/>
                  </a:moveTo>
                  <a:lnTo>
                    <a:pt x="29" y="25"/>
                  </a:lnTo>
                  <a:lnTo>
                    <a:pt x="67" y="25"/>
                  </a:lnTo>
                  <a:lnTo>
                    <a:pt x="29" y="1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8" name="Freeform 44"/>
            <p:cNvSpPr>
              <a:spLocks/>
            </p:cNvSpPr>
            <p:nvPr/>
          </p:nvSpPr>
          <p:spPr bwMode="auto">
            <a:xfrm>
              <a:off x="3648" y="2223"/>
              <a:ext cx="44" cy="38"/>
            </a:xfrm>
            <a:custGeom>
              <a:avLst/>
              <a:gdLst>
                <a:gd name="T0" fmla="*/ 67 w 90"/>
                <a:gd name="T1" fmla="*/ 76 h 76"/>
                <a:gd name="T2" fmla="*/ 33 w 90"/>
                <a:gd name="T3" fmla="*/ 65 h 76"/>
                <a:gd name="T4" fmla="*/ 14 w 90"/>
                <a:gd name="T5" fmla="*/ 42 h 76"/>
                <a:gd name="T6" fmla="*/ 0 w 90"/>
                <a:gd name="T7" fmla="*/ 25 h 76"/>
                <a:gd name="T8" fmla="*/ 4 w 90"/>
                <a:gd name="T9" fmla="*/ 8 h 76"/>
                <a:gd name="T10" fmla="*/ 25 w 90"/>
                <a:gd name="T11" fmla="*/ 30 h 76"/>
                <a:gd name="T12" fmla="*/ 42 w 90"/>
                <a:gd name="T13" fmla="*/ 27 h 76"/>
                <a:gd name="T14" fmla="*/ 46 w 90"/>
                <a:gd name="T15" fmla="*/ 19 h 76"/>
                <a:gd name="T16" fmla="*/ 59 w 90"/>
                <a:gd name="T17" fmla="*/ 6 h 76"/>
                <a:gd name="T18" fmla="*/ 90 w 90"/>
                <a:gd name="T19" fmla="*/ 0 h 76"/>
                <a:gd name="T20" fmla="*/ 71 w 90"/>
                <a:gd name="T21" fmla="*/ 17 h 76"/>
                <a:gd name="T22" fmla="*/ 55 w 90"/>
                <a:gd name="T23" fmla="*/ 40 h 76"/>
                <a:gd name="T24" fmla="*/ 67 w 90"/>
                <a:gd name="T25" fmla="*/ 76 h 76"/>
                <a:gd name="T26" fmla="*/ 67 w 90"/>
                <a:gd name="T2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6">
                  <a:moveTo>
                    <a:pt x="67" y="76"/>
                  </a:moveTo>
                  <a:lnTo>
                    <a:pt x="33" y="65"/>
                  </a:lnTo>
                  <a:lnTo>
                    <a:pt x="14" y="42"/>
                  </a:lnTo>
                  <a:lnTo>
                    <a:pt x="0" y="25"/>
                  </a:lnTo>
                  <a:lnTo>
                    <a:pt x="4" y="8"/>
                  </a:lnTo>
                  <a:lnTo>
                    <a:pt x="25" y="30"/>
                  </a:lnTo>
                  <a:lnTo>
                    <a:pt x="42" y="27"/>
                  </a:lnTo>
                  <a:lnTo>
                    <a:pt x="46" y="19"/>
                  </a:lnTo>
                  <a:lnTo>
                    <a:pt x="59" y="6"/>
                  </a:lnTo>
                  <a:lnTo>
                    <a:pt x="90" y="0"/>
                  </a:lnTo>
                  <a:lnTo>
                    <a:pt x="71" y="17"/>
                  </a:lnTo>
                  <a:lnTo>
                    <a:pt x="55" y="40"/>
                  </a:lnTo>
                  <a:lnTo>
                    <a:pt x="67" y="76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9" name="Freeform 45"/>
            <p:cNvSpPr>
              <a:spLocks/>
            </p:cNvSpPr>
            <p:nvPr/>
          </p:nvSpPr>
          <p:spPr bwMode="auto">
            <a:xfrm>
              <a:off x="3730" y="2228"/>
              <a:ext cx="23" cy="17"/>
            </a:xfrm>
            <a:custGeom>
              <a:avLst/>
              <a:gdLst>
                <a:gd name="T0" fmla="*/ 0 w 45"/>
                <a:gd name="T1" fmla="*/ 4 h 35"/>
                <a:gd name="T2" fmla="*/ 13 w 45"/>
                <a:gd name="T3" fmla="*/ 35 h 35"/>
                <a:gd name="T4" fmla="*/ 23 w 45"/>
                <a:gd name="T5" fmla="*/ 10 h 35"/>
                <a:gd name="T6" fmla="*/ 45 w 45"/>
                <a:gd name="T7" fmla="*/ 14 h 35"/>
                <a:gd name="T8" fmla="*/ 28 w 45"/>
                <a:gd name="T9" fmla="*/ 4 h 35"/>
                <a:gd name="T10" fmla="*/ 17 w 45"/>
                <a:gd name="T11" fmla="*/ 0 h 35"/>
                <a:gd name="T12" fmla="*/ 0 w 45"/>
                <a:gd name="T13" fmla="*/ 4 h 35"/>
                <a:gd name="T14" fmla="*/ 0 w 45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5">
                  <a:moveTo>
                    <a:pt x="0" y="4"/>
                  </a:moveTo>
                  <a:lnTo>
                    <a:pt x="13" y="35"/>
                  </a:lnTo>
                  <a:lnTo>
                    <a:pt x="23" y="10"/>
                  </a:lnTo>
                  <a:lnTo>
                    <a:pt x="45" y="14"/>
                  </a:lnTo>
                  <a:lnTo>
                    <a:pt x="28" y="4"/>
                  </a:lnTo>
                  <a:lnTo>
                    <a:pt x="17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0" name="Freeform 46"/>
            <p:cNvSpPr>
              <a:spLocks/>
            </p:cNvSpPr>
            <p:nvPr/>
          </p:nvSpPr>
          <p:spPr bwMode="auto">
            <a:xfrm>
              <a:off x="3696" y="2233"/>
              <a:ext cx="18" cy="18"/>
            </a:xfrm>
            <a:custGeom>
              <a:avLst/>
              <a:gdLst>
                <a:gd name="T0" fmla="*/ 0 w 36"/>
                <a:gd name="T1" fmla="*/ 6 h 34"/>
                <a:gd name="T2" fmla="*/ 4 w 36"/>
                <a:gd name="T3" fmla="*/ 32 h 34"/>
                <a:gd name="T4" fmla="*/ 29 w 36"/>
                <a:gd name="T5" fmla="*/ 34 h 34"/>
                <a:gd name="T6" fmla="*/ 36 w 36"/>
                <a:gd name="T7" fmla="*/ 2 h 34"/>
                <a:gd name="T8" fmla="*/ 25 w 36"/>
                <a:gd name="T9" fmla="*/ 15 h 34"/>
                <a:gd name="T10" fmla="*/ 12 w 36"/>
                <a:gd name="T11" fmla="*/ 0 h 34"/>
                <a:gd name="T12" fmla="*/ 0 w 36"/>
                <a:gd name="T13" fmla="*/ 6 h 34"/>
                <a:gd name="T14" fmla="*/ 0 w 36"/>
                <a:gd name="T15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0" y="6"/>
                  </a:moveTo>
                  <a:lnTo>
                    <a:pt x="4" y="32"/>
                  </a:lnTo>
                  <a:lnTo>
                    <a:pt x="29" y="34"/>
                  </a:lnTo>
                  <a:lnTo>
                    <a:pt x="36" y="2"/>
                  </a:lnTo>
                  <a:lnTo>
                    <a:pt x="25" y="15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1" name="Freeform 47"/>
            <p:cNvSpPr>
              <a:spLocks/>
            </p:cNvSpPr>
            <p:nvPr/>
          </p:nvSpPr>
          <p:spPr bwMode="auto">
            <a:xfrm>
              <a:off x="3825" y="2218"/>
              <a:ext cx="73" cy="29"/>
            </a:xfrm>
            <a:custGeom>
              <a:avLst/>
              <a:gdLst>
                <a:gd name="T0" fmla="*/ 21 w 146"/>
                <a:gd name="T1" fmla="*/ 27 h 57"/>
                <a:gd name="T2" fmla="*/ 34 w 146"/>
                <a:gd name="T3" fmla="*/ 27 h 57"/>
                <a:gd name="T4" fmla="*/ 34 w 146"/>
                <a:gd name="T5" fmla="*/ 42 h 57"/>
                <a:gd name="T6" fmla="*/ 44 w 146"/>
                <a:gd name="T7" fmla="*/ 56 h 57"/>
                <a:gd name="T8" fmla="*/ 67 w 146"/>
                <a:gd name="T9" fmla="*/ 57 h 57"/>
                <a:gd name="T10" fmla="*/ 86 w 146"/>
                <a:gd name="T11" fmla="*/ 52 h 57"/>
                <a:gd name="T12" fmla="*/ 89 w 146"/>
                <a:gd name="T13" fmla="*/ 31 h 57"/>
                <a:gd name="T14" fmla="*/ 84 w 146"/>
                <a:gd name="T15" fmla="*/ 25 h 57"/>
                <a:gd name="T16" fmla="*/ 72 w 146"/>
                <a:gd name="T17" fmla="*/ 31 h 57"/>
                <a:gd name="T18" fmla="*/ 55 w 146"/>
                <a:gd name="T19" fmla="*/ 31 h 57"/>
                <a:gd name="T20" fmla="*/ 61 w 146"/>
                <a:gd name="T21" fmla="*/ 21 h 57"/>
                <a:gd name="T22" fmla="*/ 76 w 146"/>
                <a:gd name="T23" fmla="*/ 18 h 57"/>
                <a:gd name="T24" fmla="*/ 93 w 146"/>
                <a:gd name="T25" fmla="*/ 21 h 57"/>
                <a:gd name="T26" fmla="*/ 108 w 146"/>
                <a:gd name="T27" fmla="*/ 29 h 57"/>
                <a:gd name="T28" fmla="*/ 110 w 146"/>
                <a:gd name="T29" fmla="*/ 50 h 57"/>
                <a:gd name="T30" fmla="*/ 122 w 146"/>
                <a:gd name="T31" fmla="*/ 42 h 57"/>
                <a:gd name="T32" fmla="*/ 126 w 146"/>
                <a:gd name="T33" fmla="*/ 38 h 57"/>
                <a:gd name="T34" fmla="*/ 135 w 146"/>
                <a:gd name="T35" fmla="*/ 50 h 57"/>
                <a:gd name="T36" fmla="*/ 146 w 146"/>
                <a:gd name="T37" fmla="*/ 52 h 57"/>
                <a:gd name="T38" fmla="*/ 143 w 146"/>
                <a:gd name="T39" fmla="*/ 33 h 57"/>
                <a:gd name="T40" fmla="*/ 131 w 146"/>
                <a:gd name="T41" fmla="*/ 16 h 57"/>
                <a:gd name="T42" fmla="*/ 120 w 146"/>
                <a:gd name="T43" fmla="*/ 0 h 57"/>
                <a:gd name="T44" fmla="*/ 74 w 146"/>
                <a:gd name="T45" fmla="*/ 0 h 57"/>
                <a:gd name="T46" fmla="*/ 42 w 146"/>
                <a:gd name="T47" fmla="*/ 4 h 57"/>
                <a:gd name="T48" fmla="*/ 10 w 146"/>
                <a:gd name="T49" fmla="*/ 19 h 57"/>
                <a:gd name="T50" fmla="*/ 0 w 146"/>
                <a:gd name="T51" fmla="*/ 38 h 57"/>
                <a:gd name="T52" fmla="*/ 21 w 146"/>
                <a:gd name="T53" fmla="*/ 27 h 57"/>
                <a:gd name="T54" fmla="*/ 21 w 146"/>
                <a:gd name="T55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57">
                  <a:moveTo>
                    <a:pt x="21" y="27"/>
                  </a:moveTo>
                  <a:lnTo>
                    <a:pt x="34" y="27"/>
                  </a:lnTo>
                  <a:lnTo>
                    <a:pt x="34" y="42"/>
                  </a:lnTo>
                  <a:lnTo>
                    <a:pt x="44" y="56"/>
                  </a:lnTo>
                  <a:lnTo>
                    <a:pt x="67" y="57"/>
                  </a:lnTo>
                  <a:lnTo>
                    <a:pt x="86" y="52"/>
                  </a:lnTo>
                  <a:lnTo>
                    <a:pt x="89" y="31"/>
                  </a:lnTo>
                  <a:lnTo>
                    <a:pt x="84" y="25"/>
                  </a:lnTo>
                  <a:lnTo>
                    <a:pt x="72" y="31"/>
                  </a:lnTo>
                  <a:lnTo>
                    <a:pt x="55" y="31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21"/>
                  </a:lnTo>
                  <a:lnTo>
                    <a:pt x="108" y="29"/>
                  </a:lnTo>
                  <a:lnTo>
                    <a:pt x="110" y="50"/>
                  </a:lnTo>
                  <a:lnTo>
                    <a:pt x="122" y="42"/>
                  </a:lnTo>
                  <a:lnTo>
                    <a:pt x="126" y="38"/>
                  </a:lnTo>
                  <a:lnTo>
                    <a:pt x="135" y="50"/>
                  </a:lnTo>
                  <a:lnTo>
                    <a:pt x="146" y="52"/>
                  </a:lnTo>
                  <a:lnTo>
                    <a:pt x="143" y="33"/>
                  </a:lnTo>
                  <a:lnTo>
                    <a:pt x="131" y="16"/>
                  </a:lnTo>
                  <a:lnTo>
                    <a:pt x="120" y="0"/>
                  </a:lnTo>
                  <a:lnTo>
                    <a:pt x="74" y="0"/>
                  </a:lnTo>
                  <a:lnTo>
                    <a:pt x="42" y="4"/>
                  </a:lnTo>
                  <a:lnTo>
                    <a:pt x="10" y="19"/>
                  </a:lnTo>
                  <a:lnTo>
                    <a:pt x="0" y="38"/>
                  </a:lnTo>
                  <a:lnTo>
                    <a:pt x="21" y="27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2" name="Freeform 48"/>
            <p:cNvSpPr>
              <a:spLocks/>
            </p:cNvSpPr>
            <p:nvPr/>
          </p:nvSpPr>
          <p:spPr bwMode="auto">
            <a:xfrm>
              <a:off x="3860" y="2224"/>
              <a:ext cx="9" cy="18"/>
            </a:xfrm>
            <a:custGeom>
              <a:avLst/>
              <a:gdLst>
                <a:gd name="T0" fmla="*/ 0 w 19"/>
                <a:gd name="T1" fmla="*/ 4 h 36"/>
                <a:gd name="T2" fmla="*/ 2 w 19"/>
                <a:gd name="T3" fmla="*/ 23 h 36"/>
                <a:gd name="T4" fmla="*/ 4 w 19"/>
                <a:gd name="T5" fmla="*/ 26 h 36"/>
                <a:gd name="T6" fmla="*/ 10 w 19"/>
                <a:gd name="T7" fmla="*/ 30 h 36"/>
                <a:gd name="T8" fmla="*/ 14 w 19"/>
                <a:gd name="T9" fmla="*/ 36 h 36"/>
                <a:gd name="T10" fmla="*/ 16 w 19"/>
                <a:gd name="T11" fmla="*/ 36 h 36"/>
                <a:gd name="T12" fmla="*/ 19 w 19"/>
                <a:gd name="T13" fmla="*/ 6 h 36"/>
                <a:gd name="T14" fmla="*/ 6 w 19"/>
                <a:gd name="T15" fmla="*/ 0 h 36"/>
                <a:gd name="T16" fmla="*/ 0 w 19"/>
                <a:gd name="T17" fmla="*/ 4 h 36"/>
                <a:gd name="T18" fmla="*/ 0 w 19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6">
                  <a:moveTo>
                    <a:pt x="0" y="4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3" name="Freeform 49"/>
            <p:cNvSpPr>
              <a:spLocks/>
            </p:cNvSpPr>
            <p:nvPr/>
          </p:nvSpPr>
          <p:spPr bwMode="auto">
            <a:xfrm>
              <a:off x="3858" y="2235"/>
              <a:ext cx="33" cy="17"/>
            </a:xfrm>
            <a:custGeom>
              <a:avLst/>
              <a:gdLst>
                <a:gd name="T0" fmla="*/ 45 w 66"/>
                <a:gd name="T1" fmla="*/ 7 h 34"/>
                <a:gd name="T2" fmla="*/ 38 w 66"/>
                <a:gd name="T3" fmla="*/ 15 h 34"/>
                <a:gd name="T4" fmla="*/ 20 w 66"/>
                <a:gd name="T5" fmla="*/ 21 h 34"/>
                <a:gd name="T6" fmla="*/ 7 w 66"/>
                <a:gd name="T7" fmla="*/ 26 h 34"/>
                <a:gd name="T8" fmla="*/ 0 w 66"/>
                <a:gd name="T9" fmla="*/ 34 h 34"/>
                <a:gd name="T10" fmla="*/ 19 w 66"/>
                <a:gd name="T11" fmla="*/ 32 h 34"/>
                <a:gd name="T12" fmla="*/ 36 w 66"/>
                <a:gd name="T13" fmla="*/ 32 h 34"/>
                <a:gd name="T14" fmla="*/ 49 w 66"/>
                <a:gd name="T15" fmla="*/ 22 h 34"/>
                <a:gd name="T16" fmla="*/ 66 w 66"/>
                <a:gd name="T17" fmla="*/ 0 h 34"/>
                <a:gd name="T18" fmla="*/ 49 w 66"/>
                <a:gd name="T19" fmla="*/ 2 h 34"/>
                <a:gd name="T20" fmla="*/ 45 w 66"/>
                <a:gd name="T21" fmla="*/ 7 h 34"/>
                <a:gd name="T22" fmla="*/ 45 w 66"/>
                <a:gd name="T2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34">
                  <a:moveTo>
                    <a:pt x="45" y="7"/>
                  </a:moveTo>
                  <a:lnTo>
                    <a:pt x="38" y="15"/>
                  </a:lnTo>
                  <a:lnTo>
                    <a:pt x="20" y="21"/>
                  </a:lnTo>
                  <a:lnTo>
                    <a:pt x="7" y="26"/>
                  </a:lnTo>
                  <a:lnTo>
                    <a:pt x="0" y="34"/>
                  </a:lnTo>
                  <a:lnTo>
                    <a:pt x="19" y="32"/>
                  </a:lnTo>
                  <a:lnTo>
                    <a:pt x="36" y="32"/>
                  </a:lnTo>
                  <a:lnTo>
                    <a:pt x="49" y="22"/>
                  </a:lnTo>
                  <a:lnTo>
                    <a:pt x="66" y="0"/>
                  </a:lnTo>
                  <a:lnTo>
                    <a:pt x="49" y="2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4" name="Freeform 50"/>
            <p:cNvSpPr>
              <a:spLocks/>
            </p:cNvSpPr>
            <p:nvPr/>
          </p:nvSpPr>
          <p:spPr bwMode="auto">
            <a:xfrm>
              <a:off x="3822" y="2223"/>
              <a:ext cx="33" cy="30"/>
            </a:xfrm>
            <a:custGeom>
              <a:avLst/>
              <a:gdLst>
                <a:gd name="T0" fmla="*/ 25 w 67"/>
                <a:gd name="T1" fmla="*/ 21 h 61"/>
                <a:gd name="T2" fmla="*/ 25 w 67"/>
                <a:gd name="T3" fmla="*/ 40 h 61"/>
                <a:gd name="T4" fmla="*/ 42 w 67"/>
                <a:gd name="T5" fmla="*/ 46 h 61"/>
                <a:gd name="T6" fmla="*/ 59 w 67"/>
                <a:gd name="T7" fmla="*/ 51 h 61"/>
                <a:gd name="T8" fmla="*/ 67 w 67"/>
                <a:gd name="T9" fmla="*/ 61 h 61"/>
                <a:gd name="T10" fmla="*/ 35 w 67"/>
                <a:gd name="T11" fmla="*/ 55 h 61"/>
                <a:gd name="T12" fmla="*/ 8 w 67"/>
                <a:gd name="T13" fmla="*/ 49 h 61"/>
                <a:gd name="T14" fmla="*/ 0 w 67"/>
                <a:gd name="T15" fmla="*/ 32 h 61"/>
                <a:gd name="T16" fmla="*/ 8 w 67"/>
                <a:gd name="T17" fmla="*/ 17 h 61"/>
                <a:gd name="T18" fmla="*/ 27 w 67"/>
                <a:gd name="T19" fmla="*/ 8 h 61"/>
                <a:gd name="T20" fmla="*/ 59 w 67"/>
                <a:gd name="T21" fmla="*/ 0 h 61"/>
                <a:gd name="T22" fmla="*/ 25 w 67"/>
                <a:gd name="T23" fmla="*/ 21 h 61"/>
                <a:gd name="T24" fmla="*/ 25 w 67"/>
                <a:gd name="T25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1">
                  <a:moveTo>
                    <a:pt x="25" y="21"/>
                  </a:moveTo>
                  <a:lnTo>
                    <a:pt x="25" y="40"/>
                  </a:lnTo>
                  <a:lnTo>
                    <a:pt x="42" y="46"/>
                  </a:lnTo>
                  <a:lnTo>
                    <a:pt x="59" y="51"/>
                  </a:lnTo>
                  <a:lnTo>
                    <a:pt x="67" y="61"/>
                  </a:lnTo>
                  <a:lnTo>
                    <a:pt x="35" y="55"/>
                  </a:lnTo>
                  <a:lnTo>
                    <a:pt x="8" y="49"/>
                  </a:lnTo>
                  <a:lnTo>
                    <a:pt x="0" y="32"/>
                  </a:lnTo>
                  <a:lnTo>
                    <a:pt x="8" y="17"/>
                  </a:lnTo>
                  <a:lnTo>
                    <a:pt x="27" y="8"/>
                  </a:lnTo>
                  <a:lnTo>
                    <a:pt x="59" y="0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5" name="Freeform 51"/>
            <p:cNvSpPr>
              <a:spLocks/>
            </p:cNvSpPr>
            <p:nvPr/>
          </p:nvSpPr>
          <p:spPr bwMode="auto">
            <a:xfrm>
              <a:off x="3700" y="2369"/>
              <a:ext cx="167" cy="21"/>
            </a:xfrm>
            <a:custGeom>
              <a:avLst/>
              <a:gdLst>
                <a:gd name="T0" fmla="*/ 0 w 335"/>
                <a:gd name="T1" fmla="*/ 7 h 41"/>
                <a:gd name="T2" fmla="*/ 34 w 335"/>
                <a:gd name="T3" fmla="*/ 11 h 41"/>
                <a:gd name="T4" fmla="*/ 84 w 335"/>
                <a:gd name="T5" fmla="*/ 5 h 41"/>
                <a:gd name="T6" fmla="*/ 125 w 335"/>
                <a:gd name="T7" fmla="*/ 5 h 41"/>
                <a:gd name="T8" fmla="*/ 152 w 335"/>
                <a:gd name="T9" fmla="*/ 15 h 41"/>
                <a:gd name="T10" fmla="*/ 162 w 335"/>
                <a:gd name="T11" fmla="*/ 17 h 41"/>
                <a:gd name="T12" fmla="*/ 182 w 335"/>
                <a:gd name="T13" fmla="*/ 9 h 41"/>
                <a:gd name="T14" fmla="*/ 198 w 335"/>
                <a:gd name="T15" fmla="*/ 2 h 41"/>
                <a:gd name="T16" fmla="*/ 238 w 335"/>
                <a:gd name="T17" fmla="*/ 0 h 41"/>
                <a:gd name="T18" fmla="*/ 283 w 335"/>
                <a:gd name="T19" fmla="*/ 3 h 41"/>
                <a:gd name="T20" fmla="*/ 335 w 335"/>
                <a:gd name="T21" fmla="*/ 13 h 41"/>
                <a:gd name="T22" fmla="*/ 281 w 335"/>
                <a:gd name="T23" fmla="*/ 24 h 41"/>
                <a:gd name="T24" fmla="*/ 270 w 335"/>
                <a:gd name="T25" fmla="*/ 38 h 41"/>
                <a:gd name="T26" fmla="*/ 268 w 335"/>
                <a:gd name="T27" fmla="*/ 36 h 41"/>
                <a:gd name="T28" fmla="*/ 266 w 335"/>
                <a:gd name="T29" fmla="*/ 30 h 41"/>
                <a:gd name="T30" fmla="*/ 262 w 335"/>
                <a:gd name="T31" fmla="*/ 24 h 41"/>
                <a:gd name="T32" fmla="*/ 260 w 335"/>
                <a:gd name="T33" fmla="*/ 21 h 41"/>
                <a:gd name="T34" fmla="*/ 224 w 335"/>
                <a:gd name="T35" fmla="*/ 21 h 41"/>
                <a:gd name="T36" fmla="*/ 163 w 335"/>
                <a:gd name="T37" fmla="*/ 41 h 41"/>
                <a:gd name="T38" fmla="*/ 118 w 335"/>
                <a:gd name="T39" fmla="*/ 22 h 41"/>
                <a:gd name="T40" fmla="*/ 84 w 335"/>
                <a:gd name="T41" fmla="*/ 22 h 41"/>
                <a:gd name="T42" fmla="*/ 51 w 335"/>
                <a:gd name="T43" fmla="*/ 24 h 41"/>
                <a:gd name="T44" fmla="*/ 51 w 335"/>
                <a:gd name="T45" fmla="*/ 41 h 41"/>
                <a:gd name="T46" fmla="*/ 28 w 335"/>
                <a:gd name="T47" fmla="*/ 28 h 41"/>
                <a:gd name="T48" fmla="*/ 0 w 335"/>
                <a:gd name="T49" fmla="*/ 7 h 41"/>
                <a:gd name="T50" fmla="*/ 0 w 335"/>
                <a:gd name="T51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5" h="41">
                  <a:moveTo>
                    <a:pt x="0" y="7"/>
                  </a:moveTo>
                  <a:lnTo>
                    <a:pt x="34" y="11"/>
                  </a:lnTo>
                  <a:lnTo>
                    <a:pt x="84" y="5"/>
                  </a:lnTo>
                  <a:lnTo>
                    <a:pt x="125" y="5"/>
                  </a:lnTo>
                  <a:lnTo>
                    <a:pt x="152" y="15"/>
                  </a:lnTo>
                  <a:lnTo>
                    <a:pt x="162" y="17"/>
                  </a:lnTo>
                  <a:lnTo>
                    <a:pt x="182" y="9"/>
                  </a:lnTo>
                  <a:lnTo>
                    <a:pt x="198" y="2"/>
                  </a:lnTo>
                  <a:lnTo>
                    <a:pt x="238" y="0"/>
                  </a:lnTo>
                  <a:lnTo>
                    <a:pt x="283" y="3"/>
                  </a:lnTo>
                  <a:lnTo>
                    <a:pt x="335" y="13"/>
                  </a:lnTo>
                  <a:lnTo>
                    <a:pt x="281" y="24"/>
                  </a:lnTo>
                  <a:lnTo>
                    <a:pt x="270" y="38"/>
                  </a:lnTo>
                  <a:lnTo>
                    <a:pt x="268" y="36"/>
                  </a:lnTo>
                  <a:lnTo>
                    <a:pt x="266" y="30"/>
                  </a:lnTo>
                  <a:lnTo>
                    <a:pt x="262" y="24"/>
                  </a:lnTo>
                  <a:lnTo>
                    <a:pt x="260" y="21"/>
                  </a:lnTo>
                  <a:lnTo>
                    <a:pt x="224" y="21"/>
                  </a:lnTo>
                  <a:lnTo>
                    <a:pt x="163" y="41"/>
                  </a:lnTo>
                  <a:lnTo>
                    <a:pt x="118" y="22"/>
                  </a:lnTo>
                  <a:lnTo>
                    <a:pt x="84" y="22"/>
                  </a:lnTo>
                  <a:lnTo>
                    <a:pt x="51" y="24"/>
                  </a:lnTo>
                  <a:lnTo>
                    <a:pt x="51" y="41"/>
                  </a:lnTo>
                  <a:lnTo>
                    <a:pt x="28" y="2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6" name="Freeform 52"/>
            <p:cNvSpPr>
              <a:spLocks/>
            </p:cNvSpPr>
            <p:nvPr/>
          </p:nvSpPr>
          <p:spPr bwMode="auto">
            <a:xfrm>
              <a:off x="3702" y="2374"/>
              <a:ext cx="159" cy="65"/>
            </a:xfrm>
            <a:custGeom>
              <a:avLst/>
              <a:gdLst>
                <a:gd name="T0" fmla="*/ 43 w 317"/>
                <a:gd name="T1" fmla="*/ 27 h 129"/>
                <a:gd name="T2" fmla="*/ 62 w 317"/>
                <a:gd name="T3" fmla="*/ 51 h 129"/>
                <a:gd name="T4" fmla="*/ 91 w 317"/>
                <a:gd name="T5" fmla="*/ 67 h 129"/>
                <a:gd name="T6" fmla="*/ 140 w 317"/>
                <a:gd name="T7" fmla="*/ 74 h 129"/>
                <a:gd name="T8" fmla="*/ 188 w 317"/>
                <a:gd name="T9" fmla="*/ 72 h 129"/>
                <a:gd name="T10" fmla="*/ 236 w 317"/>
                <a:gd name="T11" fmla="*/ 57 h 129"/>
                <a:gd name="T12" fmla="*/ 266 w 317"/>
                <a:gd name="T13" fmla="*/ 21 h 129"/>
                <a:gd name="T14" fmla="*/ 291 w 317"/>
                <a:gd name="T15" fmla="*/ 0 h 129"/>
                <a:gd name="T16" fmla="*/ 317 w 317"/>
                <a:gd name="T17" fmla="*/ 8 h 129"/>
                <a:gd name="T18" fmla="*/ 285 w 317"/>
                <a:gd name="T19" fmla="*/ 36 h 129"/>
                <a:gd name="T20" fmla="*/ 256 w 317"/>
                <a:gd name="T21" fmla="*/ 82 h 129"/>
                <a:gd name="T22" fmla="*/ 272 w 317"/>
                <a:gd name="T23" fmla="*/ 40 h 129"/>
                <a:gd name="T24" fmla="*/ 251 w 317"/>
                <a:gd name="T25" fmla="*/ 63 h 129"/>
                <a:gd name="T26" fmla="*/ 247 w 317"/>
                <a:gd name="T27" fmla="*/ 88 h 129"/>
                <a:gd name="T28" fmla="*/ 226 w 317"/>
                <a:gd name="T29" fmla="*/ 110 h 129"/>
                <a:gd name="T30" fmla="*/ 205 w 317"/>
                <a:gd name="T31" fmla="*/ 126 h 129"/>
                <a:gd name="T32" fmla="*/ 194 w 317"/>
                <a:gd name="T33" fmla="*/ 128 h 129"/>
                <a:gd name="T34" fmla="*/ 178 w 317"/>
                <a:gd name="T35" fmla="*/ 129 h 129"/>
                <a:gd name="T36" fmla="*/ 137 w 317"/>
                <a:gd name="T37" fmla="*/ 126 h 129"/>
                <a:gd name="T38" fmla="*/ 129 w 317"/>
                <a:gd name="T39" fmla="*/ 110 h 129"/>
                <a:gd name="T40" fmla="*/ 186 w 317"/>
                <a:gd name="T41" fmla="*/ 112 h 129"/>
                <a:gd name="T42" fmla="*/ 196 w 317"/>
                <a:gd name="T43" fmla="*/ 105 h 129"/>
                <a:gd name="T44" fmla="*/ 178 w 317"/>
                <a:gd name="T45" fmla="*/ 93 h 129"/>
                <a:gd name="T46" fmla="*/ 144 w 317"/>
                <a:gd name="T47" fmla="*/ 91 h 129"/>
                <a:gd name="T48" fmla="*/ 116 w 317"/>
                <a:gd name="T49" fmla="*/ 101 h 129"/>
                <a:gd name="T50" fmla="*/ 123 w 317"/>
                <a:gd name="T51" fmla="*/ 120 h 129"/>
                <a:gd name="T52" fmla="*/ 131 w 317"/>
                <a:gd name="T53" fmla="*/ 126 h 129"/>
                <a:gd name="T54" fmla="*/ 106 w 317"/>
                <a:gd name="T55" fmla="*/ 122 h 129"/>
                <a:gd name="T56" fmla="*/ 78 w 317"/>
                <a:gd name="T57" fmla="*/ 107 h 129"/>
                <a:gd name="T58" fmla="*/ 42 w 317"/>
                <a:gd name="T59" fmla="*/ 69 h 129"/>
                <a:gd name="T60" fmla="*/ 36 w 317"/>
                <a:gd name="T61" fmla="*/ 51 h 129"/>
                <a:gd name="T62" fmla="*/ 28 w 317"/>
                <a:gd name="T63" fmla="*/ 40 h 129"/>
                <a:gd name="T64" fmla="*/ 0 w 317"/>
                <a:gd name="T65" fmla="*/ 2 h 129"/>
                <a:gd name="T66" fmla="*/ 36 w 317"/>
                <a:gd name="T67" fmla="*/ 10 h 129"/>
                <a:gd name="T68" fmla="*/ 43 w 317"/>
                <a:gd name="T69" fmla="*/ 27 h 129"/>
                <a:gd name="T70" fmla="*/ 43 w 317"/>
                <a:gd name="T71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7" h="129">
                  <a:moveTo>
                    <a:pt x="43" y="27"/>
                  </a:moveTo>
                  <a:lnTo>
                    <a:pt x="62" y="51"/>
                  </a:lnTo>
                  <a:lnTo>
                    <a:pt x="91" y="67"/>
                  </a:lnTo>
                  <a:lnTo>
                    <a:pt x="140" y="74"/>
                  </a:lnTo>
                  <a:lnTo>
                    <a:pt x="188" y="72"/>
                  </a:lnTo>
                  <a:lnTo>
                    <a:pt x="236" y="57"/>
                  </a:lnTo>
                  <a:lnTo>
                    <a:pt x="266" y="21"/>
                  </a:lnTo>
                  <a:lnTo>
                    <a:pt x="291" y="0"/>
                  </a:lnTo>
                  <a:lnTo>
                    <a:pt x="317" y="8"/>
                  </a:lnTo>
                  <a:lnTo>
                    <a:pt x="285" y="36"/>
                  </a:lnTo>
                  <a:lnTo>
                    <a:pt x="256" y="82"/>
                  </a:lnTo>
                  <a:lnTo>
                    <a:pt x="272" y="40"/>
                  </a:lnTo>
                  <a:lnTo>
                    <a:pt x="251" y="63"/>
                  </a:lnTo>
                  <a:lnTo>
                    <a:pt x="247" y="88"/>
                  </a:lnTo>
                  <a:lnTo>
                    <a:pt x="226" y="110"/>
                  </a:lnTo>
                  <a:lnTo>
                    <a:pt x="205" y="126"/>
                  </a:lnTo>
                  <a:lnTo>
                    <a:pt x="194" y="128"/>
                  </a:lnTo>
                  <a:lnTo>
                    <a:pt x="178" y="129"/>
                  </a:lnTo>
                  <a:lnTo>
                    <a:pt x="137" y="126"/>
                  </a:lnTo>
                  <a:lnTo>
                    <a:pt x="129" y="110"/>
                  </a:lnTo>
                  <a:lnTo>
                    <a:pt x="186" y="112"/>
                  </a:lnTo>
                  <a:lnTo>
                    <a:pt x="196" y="105"/>
                  </a:lnTo>
                  <a:lnTo>
                    <a:pt x="178" y="93"/>
                  </a:lnTo>
                  <a:lnTo>
                    <a:pt x="144" y="91"/>
                  </a:lnTo>
                  <a:lnTo>
                    <a:pt x="116" y="101"/>
                  </a:lnTo>
                  <a:lnTo>
                    <a:pt x="123" y="120"/>
                  </a:lnTo>
                  <a:lnTo>
                    <a:pt x="131" y="126"/>
                  </a:lnTo>
                  <a:lnTo>
                    <a:pt x="106" y="122"/>
                  </a:lnTo>
                  <a:lnTo>
                    <a:pt x="78" y="107"/>
                  </a:lnTo>
                  <a:lnTo>
                    <a:pt x="42" y="69"/>
                  </a:lnTo>
                  <a:lnTo>
                    <a:pt x="36" y="51"/>
                  </a:lnTo>
                  <a:lnTo>
                    <a:pt x="28" y="40"/>
                  </a:lnTo>
                  <a:lnTo>
                    <a:pt x="0" y="2"/>
                  </a:lnTo>
                  <a:lnTo>
                    <a:pt x="36" y="10"/>
                  </a:lnTo>
                  <a:lnTo>
                    <a:pt x="43" y="27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7" name="Freeform 53"/>
            <p:cNvSpPr>
              <a:spLocks/>
            </p:cNvSpPr>
            <p:nvPr/>
          </p:nvSpPr>
          <p:spPr bwMode="auto">
            <a:xfrm>
              <a:off x="3725" y="2376"/>
              <a:ext cx="110" cy="28"/>
            </a:xfrm>
            <a:custGeom>
              <a:avLst/>
              <a:gdLst>
                <a:gd name="T0" fmla="*/ 21 w 221"/>
                <a:gd name="T1" fmla="*/ 34 h 57"/>
                <a:gd name="T2" fmla="*/ 21 w 221"/>
                <a:gd name="T3" fmla="*/ 15 h 57"/>
                <a:gd name="T4" fmla="*/ 33 w 221"/>
                <a:gd name="T5" fmla="*/ 15 h 57"/>
                <a:gd name="T6" fmla="*/ 46 w 221"/>
                <a:gd name="T7" fmla="*/ 28 h 57"/>
                <a:gd name="T8" fmla="*/ 48 w 221"/>
                <a:gd name="T9" fmla="*/ 36 h 57"/>
                <a:gd name="T10" fmla="*/ 52 w 221"/>
                <a:gd name="T11" fmla="*/ 21 h 57"/>
                <a:gd name="T12" fmla="*/ 61 w 221"/>
                <a:gd name="T13" fmla="*/ 17 h 57"/>
                <a:gd name="T14" fmla="*/ 75 w 221"/>
                <a:gd name="T15" fmla="*/ 23 h 57"/>
                <a:gd name="T16" fmla="*/ 86 w 221"/>
                <a:gd name="T17" fmla="*/ 34 h 57"/>
                <a:gd name="T18" fmla="*/ 88 w 221"/>
                <a:gd name="T19" fmla="*/ 47 h 57"/>
                <a:gd name="T20" fmla="*/ 94 w 221"/>
                <a:gd name="T21" fmla="*/ 32 h 57"/>
                <a:gd name="T22" fmla="*/ 105 w 221"/>
                <a:gd name="T23" fmla="*/ 30 h 57"/>
                <a:gd name="T24" fmla="*/ 116 w 221"/>
                <a:gd name="T25" fmla="*/ 34 h 57"/>
                <a:gd name="T26" fmla="*/ 118 w 221"/>
                <a:gd name="T27" fmla="*/ 53 h 57"/>
                <a:gd name="T28" fmla="*/ 128 w 221"/>
                <a:gd name="T29" fmla="*/ 36 h 57"/>
                <a:gd name="T30" fmla="*/ 135 w 221"/>
                <a:gd name="T31" fmla="*/ 27 h 57"/>
                <a:gd name="T32" fmla="*/ 151 w 221"/>
                <a:gd name="T33" fmla="*/ 28 h 57"/>
                <a:gd name="T34" fmla="*/ 160 w 221"/>
                <a:gd name="T35" fmla="*/ 44 h 57"/>
                <a:gd name="T36" fmla="*/ 164 w 221"/>
                <a:gd name="T37" fmla="*/ 23 h 57"/>
                <a:gd name="T38" fmla="*/ 179 w 221"/>
                <a:gd name="T39" fmla="*/ 13 h 57"/>
                <a:gd name="T40" fmla="*/ 187 w 221"/>
                <a:gd name="T41" fmla="*/ 25 h 57"/>
                <a:gd name="T42" fmla="*/ 187 w 221"/>
                <a:gd name="T43" fmla="*/ 40 h 57"/>
                <a:gd name="T44" fmla="*/ 198 w 221"/>
                <a:gd name="T45" fmla="*/ 13 h 57"/>
                <a:gd name="T46" fmla="*/ 208 w 221"/>
                <a:gd name="T47" fmla="*/ 13 h 57"/>
                <a:gd name="T48" fmla="*/ 204 w 221"/>
                <a:gd name="T49" fmla="*/ 57 h 57"/>
                <a:gd name="T50" fmla="*/ 221 w 221"/>
                <a:gd name="T51" fmla="*/ 6 h 57"/>
                <a:gd name="T52" fmla="*/ 156 w 221"/>
                <a:gd name="T53" fmla="*/ 4 h 57"/>
                <a:gd name="T54" fmla="*/ 111 w 221"/>
                <a:gd name="T55" fmla="*/ 17 h 57"/>
                <a:gd name="T56" fmla="*/ 52 w 221"/>
                <a:gd name="T57" fmla="*/ 4 h 57"/>
                <a:gd name="T58" fmla="*/ 0 w 221"/>
                <a:gd name="T59" fmla="*/ 0 h 57"/>
                <a:gd name="T60" fmla="*/ 0 w 221"/>
                <a:gd name="T61" fmla="*/ 38 h 57"/>
                <a:gd name="T62" fmla="*/ 12 w 221"/>
                <a:gd name="T63" fmla="*/ 53 h 57"/>
                <a:gd name="T64" fmla="*/ 23 w 221"/>
                <a:gd name="T65" fmla="*/ 44 h 57"/>
                <a:gd name="T66" fmla="*/ 21 w 221"/>
                <a:gd name="T67" fmla="*/ 34 h 57"/>
                <a:gd name="T68" fmla="*/ 21 w 221"/>
                <a:gd name="T6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" h="57">
                  <a:moveTo>
                    <a:pt x="21" y="34"/>
                  </a:moveTo>
                  <a:lnTo>
                    <a:pt x="21" y="15"/>
                  </a:lnTo>
                  <a:lnTo>
                    <a:pt x="33" y="15"/>
                  </a:lnTo>
                  <a:lnTo>
                    <a:pt x="46" y="28"/>
                  </a:lnTo>
                  <a:lnTo>
                    <a:pt x="48" y="36"/>
                  </a:lnTo>
                  <a:lnTo>
                    <a:pt x="52" y="21"/>
                  </a:lnTo>
                  <a:lnTo>
                    <a:pt x="61" y="17"/>
                  </a:lnTo>
                  <a:lnTo>
                    <a:pt x="75" y="23"/>
                  </a:lnTo>
                  <a:lnTo>
                    <a:pt x="86" y="34"/>
                  </a:lnTo>
                  <a:lnTo>
                    <a:pt x="88" y="47"/>
                  </a:lnTo>
                  <a:lnTo>
                    <a:pt x="94" y="32"/>
                  </a:lnTo>
                  <a:lnTo>
                    <a:pt x="105" y="30"/>
                  </a:lnTo>
                  <a:lnTo>
                    <a:pt x="116" y="34"/>
                  </a:lnTo>
                  <a:lnTo>
                    <a:pt x="118" y="53"/>
                  </a:lnTo>
                  <a:lnTo>
                    <a:pt x="128" y="36"/>
                  </a:lnTo>
                  <a:lnTo>
                    <a:pt x="135" y="27"/>
                  </a:lnTo>
                  <a:lnTo>
                    <a:pt x="151" y="28"/>
                  </a:lnTo>
                  <a:lnTo>
                    <a:pt x="160" y="44"/>
                  </a:lnTo>
                  <a:lnTo>
                    <a:pt x="164" y="23"/>
                  </a:lnTo>
                  <a:lnTo>
                    <a:pt x="179" y="13"/>
                  </a:lnTo>
                  <a:lnTo>
                    <a:pt x="187" y="25"/>
                  </a:lnTo>
                  <a:lnTo>
                    <a:pt x="187" y="40"/>
                  </a:lnTo>
                  <a:lnTo>
                    <a:pt x="198" y="13"/>
                  </a:lnTo>
                  <a:lnTo>
                    <a:pt x="208" y="13"/>
                  </a:lnTo>
                  <a:lnTo>
                    <a:pt x="204" y="57"/>
                  </a:lnTo>
                  <a:lnTo>
                    <a:pt x="221" y="6"/>
                  </a:lnTo>
                  <a:lnTo>
                    <a:pt x="156" y="4"/>
                  </a:lnTo>
                  <a:lnTo>
                    <a:pt x="111" y="17"/>
                  </a:lnTo>
                  <a:lnTo>
                    <a:pt x="52" y="4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53"/>
                  </a:lnTo>
                  <a:lnTo>
                    <a:pt x="23" y="44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8" name="Freeform 54"/>
            <p:cNvSpPr>
              <a:spLocks/>
            </p:cNvSpPr>
            <p:nvPr/>
          </p:nvSpPr>
          <p:spPr bwMode="auto">
            <a:xfrm>
              <a:off x="3608" y="2024"/>
              <a:ext cx="159" cy="291"/>
            </a:xfrm>
            <a:custGeom>
              <a:avLst/>
              <a:gdLst>
                <a:gd name="T0" fmla="*/ 276 w 320"/>
                <a:gd name="T1" fmla="*/ 76 h 581"/>
                <a:gd name="T2" fmla="*/ 259 w 320"/>
                <a:gd name="T3" fmla="*/ 34 h 581"/>
                <a:gd name="T4" fmla="*/ 253 w 320"/>
                <a:gd name="T5" fmla="*/ 28 h 581"/>
                <a:gd name="T6" fmla="*/ 246 w 320"/>
                <a:gd name="T7" fmla="*/ 22 h 581"/>
                <a:gd name="T8" fmla="*/ 240 w 320"/>
                <a:gd name="T9" fmla="*/ 17 h 581"/>
                <a:gd name="T10" fmla="*/ 232 w 320"/>
                <a:gd name="T11" fmla="*/ 11 h 581"/>
                <a:gd name="T12" fmla="*/ 225 w 320"/>
                <a:gd name="T13" fmla="*/ 5 h 581"/>
                <a:gd name="T14" fmla="*/ 213 w 320"/>
                <a:gd name="T15" fmla="*/ 0 h 581"/>
                <a:gd name="T16" fmla="*/ 162 w 320"/>
                <a:gd name="T17" fmla="*/ 0 h 581"/>
                <a:gd name="T18" fmla="*/ 116 w 320"/>
                <a:gd name="T19" fmla="*/ 36 h 581"/>
                <a:gd name="T20" fmla="*/ 75 w 320"/>
                <a:gd name="T21" fmla="*/ 100 h 581"/>
                <a:gd name="T22" fmla="*/ 31 w 320"/>
                <a:gd name="T23" fmla="*/ 237 h 581"/>
                <a:gd name="T24" fmla="*/ 33 w 320"/>
                <a:gd name="T25" fmla="*/ 395 h 581"/>
                <a:gd name="T26" fmla="*/ 31 w 320"/>
                <a:gd name="T27" fmla="*/ 441 h 581"/>
                <a:gd name="T28" fmla="*/ 29 w 320"/>
                <a:gd name="T29" fmla="*/ 475 h 581"/>
                <a:gd name="T30" fmla="*/ 25 w 320"/>
                <a:gd name="T31" fmla="*/ 494 h 581"/>
                <a:gd name="T32" fmla="*/ 23 w 320"/>
                <a:gd name="T33" fmla="*/ 498 h 581"/>
                <a:gd name="T34" fmla="*/ 19 w 320"/>
                <a:gd name="T35" fmla="*/ 505 h 581"/>
                <a:gd name="T36" fmla="*/ 16 w 320"/>
                <a:gd name="T37" fmla="*/ 515 h 581"/>
                <a:gd name="T38" fmla="*/ 10 w 320"/>
                <a:gd name="T39" fmla="*/ 526 h 581"/>
                <a:gd name="T40" fmla="*/ 6 w 320"/>
                <a:gd name="T41" fmla="*/ 536 h 581"/>
                <a:gd name="T42" fmla="*/ 2 w 320"/>
                <a:gd name="T43" fmla="*/ 545 h 581"/>
                <a:gd name="T44" fmla="*/ 0 w 320"/>
                <a:gd name="T45" fmla="*/ 553 h 581"/>
                <a:gd name="T46" fmla="*/ 6 w 320"/>
                <a:gd name="T47" fmla="*/ 581 h 581"/>
                <a:gd name="T48" fmla="*/ 19 w 320"/>
                <a:gd name="T49" fmla="*/ 581 h 581"/>
                <a:gd name="T50" fmla="*/ 31 w 320"/>
                <a:gd name="T51" fmla="*/ 574 h 581"/>
                <a:gd name="T52" fmla="*/ 40 w 320"/>
                <a:gd name="T53" fmla="*/ 558 h 581"/>
                <a:gd name="T54" fmla="*/ 42 w 320"/>
                <a:gd name="T55" fmla="*/ 526 h 581"/>
                <a:gd name="T56" fmla="*/ 40 w 320"/>
                <a:gd name="T57" fmla="*/ 484 h 581"/>
                <a:gd name="T58" fmla="*/ 38 w 320"/>
                <a:gd name="T59" fmla="*/ 463 h 581"/>
                <a:gd name="T60" fmla="*/ 37 w 320"/>
                <a:gd name="T61" fmla="*/ 446 h 581"/>
                <a:gd name="T62" fmla="*/ 33 w 320"/>
                <a:gd name="T63" fmla="*/ 429 h 581"/>
                <a:gd name="T64" fmla="*/ 35 w 320"/>
                <a:gd name="T65" fmla="*/ 425 h 581"/>
                <a:gd name="T66" fmla="*/ 38 w 320"/>
                <a:gd name="T67" fmla="*/ 416 h 581"/>
                <a:gd name="T68" fmla="*/ 42 w 320"/>
                <a:gd name="T69" fmla="*/ 408 h 581"/>
                <a:gd name="T70" fmla="*/ 44 w 320"/>
                <a:gd name="T71" fmla="*/ 403 h 581"/>
                <a:gd name="T72" fmla="*/ 48 w 320"/>
                <a:gd name="T73" fmla="*/ 393 h 581"/>
                <a:gd name="T74" fmla="*/ 52 w 320"/>
                <a:gd name="T75" fmla="*/ 386 h 581"/>
                <a:gd name="T76" fmla="*/ 56 w 320"/>
                <a:gd name="T77" fmla="*/ 378 h 581"/>
                <a:gd name="T78" fmla="*/ 58 w 320"/>
                <a:gd name="T79" fmla="*/ 368 h 581"/>
                <a:gd name="T80" fmla="*/ 61 w 320"/>
                <a:gd name="T81" fmla="*/ 361 h 581"/>
                <a:gd name="T82" fmla="*/ 63 w 320"/>
                <a:gd name="T83" fmla="*/ 353 h 581"/>
                <a:gd name="T84" fmla="*/ 69 w 320"/>
                <a:gd name="T85" fmla="*/ 342 h 581"/>
                <a:gd name="T86" fmla="*/ 69 w 320"/>
                <a:gd name="T87" fmla="*/ 336 h 581"/>
                <a:gd name="T88" fmla="*/ 71 w 320"/>
                <a:gd name="T89" fmla="*/ 279 h 581"/>
                <a:gd name="T90" fmla="*/ 73 w 320"/>
                <a:gd name="T91" fmla="*/ 230 h 581"/>
                <a:gd name="T92" fmla="*/ 103 w 320"/>
                <a:gd name="T93" fmla="*/ 144 h 581"/>
                <a:gd name="T94" fmla="*/ 111 w 320"/>
                <a:gd name="T95" fmla="*/ 135 h 581"/>
                <a:gd name="T96" fmla="*/ 118 w 320"/>
                <a:gd name="T97" fmla="*/ 127 h 581"/>
                <a:gd name="T98" fmla="*/ 126 w 320"/>
                <a:gd name="T99" fmla="*/ 116 h 581"/>
                <a:gd name="T100" fmla="*/ 135 w 320"/>
                <a:gd name="T101" fmla="*/ 106 h 581"/>
                <a:gd name="T102" fmla="*/ 145 w 320"/>
                <a:gd name="T103" fmla="*/ 97 h 581"/>
                <a:gd name="T104" fmla="*/ 156 w 320"/>
                <a:gd name="T105" fmla="*/ 85 h 581"/>
                <a:gd name="T106" fmla="*/ 191 w 320"/>
                <a:gd name="T107" fmla="*/ 81 h 581"/>
                <a:gd name="T108" fmla="*/ 219 w 320"/>
                <a:gd name="T109" fmla="*/ 79 h 581"/>
                <a:gd name="T110" fmla="*/ 282 w 320"/>
                <a:gd name="T111" fmla="*/ 100 h 581"/>
                <a:gd name="T112" fmla="*/ 320 w 320"/>
                <a:gd name="T113" fmla="*/ 102 h 581"/>
                <a:gd name="T114" fmla="*/ 310 w 320"/>
                <a:gd name="T115" fmla="*/ 98 h 581"/>
                <a:gd name="T116" fmla="*/ 295 w 320"/>
                <a:gd name="T117" fmla="*/ 89 h 581"/>
                <a:gd name="T118" fmla="*/ 282 w 320"/>
                <a:gd name="T119" fmla="*/ 81 h 581"/>
                <a:gd name="T120" fmla="*/ 276 w 320"/>
                <a:gd name="T121" fmla="*/ 76 h 581"/>
                <a:gd name="T122" fmla="*/ 276 w 320"/>
                <a:gd name="T123" fmla="*/ 7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0" h="581">
                  <a:moveTo>
                    <a:pt x="276" y="76"/>
                  </a:moveTo>
                  <a:lnTo>
                    <a:pt x="259" y="34"/>
                  </a:lnTo>
                  <a:lnTo>
                    <a:pt x="253" y="28"/>
                  </a:lnTo>
                  <a:lnTo>
                    <a:pt x="246" y="22"/>
                  </a:lnTo>
                  <a:lnTo>
                    <a:pt x="240" y="17"/>
                  </a:lnTo>
                  <a:lnTo>
                    <a:pt x="232" y="11"/>
                  </a:lnTo>
                  <a:lnTo>
                    <a:pt x="225" y="5"/>
                  </a:lnTo>
                  <a:lnTo>
                    <a:pt x="213" y="0"/>
                  </a:lnTo>
                  <a:lnTo>
                    <a:pt x="162" y="0"/>
                  </a:lnTo>
                  <a:lnTo>
                    <a:pt x="116" y="36"/>
                  </a:lnTo>
                  <a:lnTo>
                    <a:pt x="75" y="100"/>
                  </a:lnTo>
                  <a:lnTo>
                    <a:pt x="31" y="237"/>
                  </a:lnTo>
                  <a:lnTo>
                    <a:pt x="33" y="395"/>
                  </a:lnTo>
                  <a:lnTo>
                    <a:pt x="31" y="441"/>
                  </a:lnTo>
                  <a:lnTo>
                    <a:pt x="29" y="475"/>
                  </a:lnTo>
                  <a:lnTo>
                    <a:pt x="25" y="494"/>
                  </a:lnTo>
                  <a:lnTo>
                    <a:pt x="23" y="498"/>
                  </a:lnTo>
                  <a:lnTo>
                    <a:pt x="19" y="505"/>
                  </a:lnTo>
                  <a:lnTo>
                    <a:pt x="16" y="515"/>
                  </a:lnTo>
                  <a:lnTo>
                    <a:pt x="10" y="526"/>
                  </a:lnTo>
                  <a:lnTo>
                    <a:pt x="6" y="536"/>
                  </a:lnTo>
                  <a:lnTo>
                    <a:pt x="2" y="545"/>
                  </a:lnTo>
                  <a:lnTo>
                    <a:pt x="0" y="553"/>
                  </a:lnTo>
                  <a:lnTo>
                    <a:pt x="6" y="581"/>
                  </a:lnTo>
                  <a:lnTo>
                    <a:pt x="19" y="581"/>
                  </a:lnTo>
                  <a:lnTo>
                    <a:pt x="31" y="574"/>
                  </a:lnTo>
                  <a:lnTo>
                    <a:pt x="40" y="558"/>
                  </a:lnTo>
                  <a:lnTo>
                    <a:pt x="42" y="526"/>
                  </a:lnTo>
                  <a:lnTo>
                    <a:pt x="40" y="484"/>
                  </a:lnTo>
                  <a:lnTo>
                    <a:pt x="38" y="463"/>
                  </a:lnTo>
                  <a:lnTo>
                    <a:pt x="37" y="446"/>
                  </a:lnTo>
                  <a:lnTo>
                    <a:pt x="33" y="429"/>
                  </a:lnTo>
                  <a:lnTo>
                    <a:pt x="35" y="425"/>
                  </a:lnTo>
                  <a:lnTo>
                    <a:pt x="38" y="416"/>
                  </a:lnTo>
                  <a:lnTo>
                    <a:pt x="42" y="408"/>
                  </a:lnTo>
                  <a:lnTo>
                    <a:pt x="44" y="403"/>
                  </a:lnTo>
                  <a:lnTo>
                    <a:pt x="48" y="393"/>
                  </a:lnTo>
                  <a:lnTo>
                    <a:pt x="52" y="386"/>
                  </a:lnTo>
                  <a:lnTo>
                    <a:pt x="56" y="378"/>
                  </a:lnTo>
                  <a:lnTo>
                    <a:pt x="58" y="368"/>
                  </a:lnTo>
                  <a:lnTo>
                    <a:pt x="61" y="361"/>
                  </a:lnTo>
                  <a:lnTo>
                    <a:pt x="63" y="353"/>
                  </a:lnTo>
                  <a:lnTo>
                    <a:pt x="69" y="342"/>
                  </a:lnTo>
                  <a:lnTo>
                    <a:pt x="69" y="336"/>
                  </a:lnTo>
                  <a:lnTo>
                    <a:pt x="71" y="279"/>
                  </a:lnTo>
                  <a:lnTo>
                    <a:pt x="73" y="230"/>
                  </a:lnTo>
                  <a:lnTo>
                    <a:pt x="103" y="144"/>
                  </a:lnTo>
                  <a:lnTo>
                    <a:pt x="111" y="135"/>
                  </a:lnTo>
                  <a:lnTo>
                    <a:pt x="118" y="127"/>
                  </a:lnTo>
                  <a:lnTo>
                    <a:pt x="126" y="116"/>
                  </a:lnTo>
                  <a:lnTo>
                    <a:pt x="135" y="106"/>
                  </a:lnTo>
                  <a:lnTo>
                    <a:pt x="145" y="97"/>
                  </a:lnTo>
                  <a:lnTo>
                    <a:pt x="156" y="85"/>
                  </a:lnTo>
                  <a:lnTo>
                    <a:pt x="191" y="81"/>
                  </a:lnTo>
                  <a:lnTo>
                    <a:pt x="219" y="79"/>
                  </a:lnTo>
                  <a:lnTo>
                    <a:pt x="282" y="100"/>
                  </a:lnTo>
                  <a:lnTo>
                    <a:pt x="320" y="102"/>
                  </a:lnTo>
                  <a:lnTo>
                    <a:pt x="310" y="98"/>
                  </a:lnTo>
                  <a:lnTo>
                    <a:pt x="295" y="89"/>
                  </a:lnTo>
                  <a:lnTo>
                    <a:pt x="282" y="81"/>
                  </a:lnTo>
                  <a:lnTo>
                    <a:pt x="276" y="76"/>
                  </a:lnTo>
                  <a:lnTo>
                    <a:pt x="27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9" name="Freeform 55"/>
            <p:cNvSpPr>
              <a:spLocks/>
            </p:cNvSpPr>
            <p:nvPr/>
          </p:nvSpPr>
          <p:spPr bwMode="auto">
            <a:xfrm>
              <a:off x="3583" y="1946"/>
              <a:ext cx="259" cy="282"/>
            </a:xfrm>
            <a:custGeom>
              <a:avLst/>
              <a:gdLst>
                <a:gd name="T0" fmla="*/ 498 w 517"/>
                <a:gd name="T1" fmla="*/ 213 h 562"/>
                <a:gd name="T2" fmla="*/ 506 w 517"/>
                <a:gd name="T3" fmla="*/ 196 h 562"/>
                <a:gd name="T4" fmla="*/ 513 w 517"/>
                <a:gd name="T5" fmla="*/ 178 h 562"/>
                <a:gd name="T6" fmla="*/ 517 w 517"/>
                <a:gd name="T7" fmla="*/ 167 h 562"/>
                <a:gd name="T8" fmla="*/ 392 w 517"/>
                <a:gd name="T9" fmla="*/ 0 h 562"/>
                <a:gd name="T10" fmla="*/ 238 w 517"/>
                <a:gd name="T11" fmla="*/ 11 h 562"/>
                <a:gd name="T12" fmla="*/ 80 w 517"/>
                <a:gd name="T13" fmla="*/ 139 h 562"/>
                <a:gd name="T14" fmla="*/ 0 w 517"/>
                <a:gd name="T15" fmla="*/ 376 h 562"/>
                <a:gd name="T16" fmla="*/ 76 w 517"/>
                <a:gd name="T17" fmla="*/ 562 h 562"/>
                <a:gd name="T18" fmla="*/ 68 w 517"/>
                <a:gd name="T19" fmla="*/ 226 h 562"/>
                <a:gd name="T20" fmla="*/ 74 w 517"/>
                <a:gd name="T21" fmla="*/ 215 h 562"/>
                <a:gd name="T22" fmla="*/ 84 w 517"/>
                <a:gd name="T23" fmla="*/ 197 h 562"/>
                <a:gd name="T24" fmla="*/ 95 w 517"/>
                <a:gd name="T25" fmla="*/ 177 h 562"/>
                <a:gd name="T26" fmla="*/ 108 w 517"/>
                <a:gd name="T27" fmla="*/ 154 h 562"/>
                <a:gd name="T28" fmla="*/ 120 w 517"/>
                <a:gd name="T29" fmla="*/ 133 h 562"/>
                <a:gd name="T30" fmla="*/ 129 w 517"/>
                <a:gd name="T31" fmla="*/ 118 h 562"/>
                <a:gd name="T32" fmla="*/ 135 w 517"/>
                <a:gd name="T33" fmla="*/ 110 h 562"/>
                <a:gd name="T34" fmla="*/ 133 w 517"/>
                <a:gd name="T35" fmla="*/ 118 h 562"/>
                <a:gd name="T36" fmla="*/ 127 w 517"/>
                <a:gd name="T37" fmla="*/ 135 h 562"/>
                <a:gd name="T38" fmla="*/ 118 w 517"/>
                <a:gd name="T39" fmla="*/ 158 h 562"/>
                <a:gd name="T40" fmla="*/ 112 w 517"/>
                <a:gd name="T41" fmla="*/ 169 h 562"/>
                <a:gd name="T42" fmla="*/ 107 w 517"/>
                <a:gd name="T43" fmla="*/ 182 h 562"/>
                <a:gd name="T44" fmla="*/ 103 w 517"/>
                <a:gd name="T45" fmla="*/ 196 h 562"/>
                <a:gd name="T46" fmla="*/ 97 w 517"/>
                <a:gd name="T47" fmla="*/ 207 h 562"/>
                <a:gd name="T48" fmla="*/ 87 w 517"/>
                <a:gd name="T49" fmla="*/ 228 h 562"/>
                <a:gd name="T50" fmla="*/ 82 w 517"/>
                <a:gd name="T51" fmla="*/ 243 h 562"/>
                <a:gd name="T52" fmla="*/ 160 w 517"/>
                <a:gd name="T53" fmla="*/ 116 h 562"/>
                <a:gd name="T54" fmla="*/ 154 w 517"/>
                <a:gd name="T55" fmla="*/ 127 h 562"/>
                <a:gd name="T56" fmla="*/ 146 w 517"/>
                <a:gd name="T57" fmla="*/ 144 h 562"/>
                <a:gd name="T58" fmla="*/ 137 w 517"/>
                <a:gd name="T59" fmla="*/ 165 h 562"/>
                <a:gd name="T60" fmla="*/ 127 w 517"/>
                <a:gd name="T61" fmla="*/ 186 h 562"/>
                <a:gd name="T62" fmla="*/ 118 w 517"/>
                <a:gd name="T63" fmla="*/ 205 h 562"/>
                <a:gd name="T64" fmla="*/ 110 w 517"/>
                <a:gd name="T65" fmla="*/ 226 h 562"/>
                <a:gd name="T66" fmla="*/ 118 w 517"/>
                <a:gd name="T67" fmla="*/ 220 h 562"/>
                <a:gd name="T68" fmla="*/ 131 w 517"/>
                <a:gd name="T69" fmla="*/ 203 h 562"/>
                <a:gd name="T70" fmla="*/ 148 w 517"/>
                <a:gd name="T71" fmla="*/ 182 h 562"/>
                <a:gd name="T72" fmla="*/ 158 w 517"/>
                <a:gd name="T73" fmla="*/ 171 h 562"/>
                <a:gd name="T74" fmla="*/ 167 w 517"/>
                <a:gd name="T75" fmla="*/ 159 h 562"/>
                <a:gd name="T76" fmla="*/ 184 w 517"/>
                <a:gd name="T77" fmla="*/ 137 h 562"/>
                <a:gd name="T78" fmla="*/ 202 w 517"/>
                <a:gd name="T79" fmla="*/ 116 h 562"/>
                <a:gd name="T80" fmla="*/ 213 w 517"/>
                <a:gd name="T81" fmla="*/ 102 h 562"/>
                <a:gd name="T82" fmla="*/ 299 w 517"/>
                <a:gd name="T83" fmla="*/ 121 h 562"/>
                <a:gd name="T84" fmla="*/ 361 w 517"/>
                <a:gd name="T85" fmla="*/ 245 h 562"/>
                <a:gd name="T86" fmla="*/ 380 w 517"/>
                <a:gd name="T87" fmla="*/ 222 h 562"/>
                <a:gd name="T88" fmla="*/ 403 w 517"/>
                <a:gd name="T89" fmla="*/ 235 h 562"/>
                <a:gd name="T90" fmla="*/ 411 w 517"/>
                <a:gd name="T91" fmla="*/ 224 h 562"/>
                <a:gd name="T92" fmla="*/ 422 w 517"/>
                <a:gd name="T93" fmla="*/ 218 h 562"/>
                <a:gd name="T94" fmla="*/ 494 w 517"/>
                <a:gd name="T95" fmla="*/ 22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7" h="562">
                  <a:moveTo>
                    <a:pt x="494" y="220"/>
                  </a:moveTo>
                  <a:lnTo>
                    <a:pt x="498" y="213"/>
                  </a:lnTo>
                  <a:lnTo>
                    <a:pt x="502" y="205"/>
                  </a:lnTo>
                  <a:lnTo>
                    <a:pt x="506" y="196"/>
                  </a:lnTo>
                  <a:lnTo>
                    <a:pt x="510" y="186"/>
                  </a:lnTo>
                  <a:lnTo>
                    <a:pt x="513" y="178"/>
                  </a:lnTo>
                  <a:lnTo>
                    <a:pt x="515" y="173"/>
                  </a:lnTo>
                  <a:lnTo>
                    <a:pt x="517" y="167"/>
                  </a:lnTo>
                  <a:lnTo>
                    <a:pt x="479" y="68"/>
                  </a:lnTo>
                  <a:lnTo>
                    <a:pt x="392" y="0"/>
                  </a:lnTo>
                  <a:lnTo>
                    <a:pt x="331" y="0"/>
                  </a:lnTo>
                  <a:lnTo>
                    <a:pt x="238" y="11"/>
                  </a:lnTo>
                  <a:lnTo>
                    <a:pt x="141" y="63"/>
                  </a:lnTo>
                  <a:lnTo>
                    <a:pt x="80" y="139"/>
                  </a:lnTo>
                  <a:lnTo>
                    <a:pt x="21" y="207"/>
                  </a:lnTo>
                  <a:lnTo>
                    <a:pt x="0" y="376"/>
                  </a:lnTo>
                  <a:lnTo>
                    <a:pt x="44" y="521"/>
                  </a:lnTo>
                  <a:lnTo>
                    <a:pt x="76" y="562"/>
                  </a:lnTo>
                  <a:lnTo>
                    <a:pt x="59" y="369"/>
                  </a:lnTo>
                  <a:lnTo>
                    <a:pt x="68" y="226"/>
                  </a:lnTo>
                  <a:lnTo>
                    <a:pt x="70" y="220"/>
                  </a:lnTo>
                  <a:lnTo>
                    <a:pt x="74" y="215"/>
                  </a:lnTo>
                  <a:lnTo>
                    <a:pt x="78" y="207"/>
                  </a:lnTo>
                  <a:lnTo>
                    <a:pt x="84" y="197"/>
                  </a:lnTo>
                  <a:lnTo>
                    <a:pt x="89" y="186"/>
                  </a:lnTo>
                  <a:lnTo>
                    <a:pt x="95" y="177"/>
                  </a:lnTo>
                  <a:lnTo>
                    <a:pt x="103" y="165"/>
                  </a:lnTo>
                  <a:lnTo>
                    <a:pt x="108" y="154"/>
                  </a:lnTo>
                  <a:lnTo>
                    <a:pt x="114" y="142"/>
                  </a:lnTo>
                  <a:lnTo>
                    <a:pt x="120" y="133"/>
                  </a:lnTo>
                  <a:lnTo>
                    <a:pt x="126" y="123"/>
                  </a:lnTo>
                  <a:lnTo>
                    <a:pt x="129" y="118"/>
                  </a:lnTo>
                  <a:lnTo>
                    <a:pt x="133" y="112"/>
                  </a:lnTo>
                  <a:lnTo>
                    <a:pt x="135" y="110"/>
                  </a:lnTo>
                  <a:lnTo>
                    <a:pt x="135" y="112"/>
                  </a:lnTo>
                  <a:lnTo>
                    <a:pt x="133" y="118"/>
                  </a:lnTo>
                  <a:lnTo>
                    <a:pt x="131" y="125"/>
                  </a:lnTo>
                  <a:lnTo>
                    <a:pt x="127" y="135"/>
                  </a:lnTo>
                  <a:lnTo>
                    <a:pt x="122" y="146"/>
                  </a:lnTo>
                  <a:lnTo>
                    <a:pt x="118" y="158"/>
                  </a:lnTo>
                  <a:lnTo>
                    <a:pt x="116" y="163"/>
                  </a:lnTo>
                  <a:lnTo>
                    <a:pt x="112" y="169"/>
                  </a:lnTo>
                  <a:lnTo>
                    <a:pt x="110" y="177"/>
                  </a:lnTo>
                  <a:lnTo>
                    <a:pt x="107" y="182"/>
                  </a:lnTo>
                  <a:lnTo>
                    <a:pt x="105" y="188"/>
                  </a:lnTo>
                  <a:lnTo>
                    <a:pt x="103" y="196"/>
                  </a:lnTo>
                  <a:lnTo>
                    <a:pt x="99" y="201"/>
                  </a:lnTo>
                  <a:lnTo>
                    <a:pt x="97" y="207"/>
                  </a:lnTo>
                  <a:lnTo>
                    <a:pt x="91" y="218"/>
                  </a:lnTo>
                  <a:lnTo>
                    <a:pt x="87" y="228"/>
                  </a:lnTo>
                  <a:lnTo>
                    <a:pt x="84" y="237"/>
                  </a:lnTo>
                  <a:lnTo>
                    <a:pt x="82" y="243"/>
                  </a:lnTo>
                  <a:lnTo>
                    <a:pt x="78" y="249"/>
                  </a:lnTo>
                  <a:lnTo>
                    <a:pt x="160" y="116"/>
                  </a:lnTo>
                  <a:lnTo>
                    <a:pt x="156" y="121"/>
                  </a:lnTo>
                  <a:lnTo>
                    <a:pt x="154" y="127"/>
                  </a:lnTo>
                  <a:lnTo>
                    <a:pt x="150" y="135"/>
                  </a:lnTo>
                  <a:lnTo>
                    <a:pt x="146" y="144"/>
                  </a:lnTo>
                  <a:lnTo>
                    <a:pt x="141" y="154"/>
                  </a:lnTo>
                  <a:lnTo>
                    <a:pt x="137" y="165"/>
                  </a:lnTo>
                  <a:lnTo>
                    <a:pt x="131" y="175"/>
                  </a:lnTo>
                  <a:lnTo>
                    <a:pt x="127" y="186"/>
                  </a:lnTo>
                  <a:lnTo>
                    <a:pt x="122" y="196"/>
                  </a:lnTo>
                  <a:lnTo>
                    <a:pt x="118" y="205"/>
                  </a:lnTo>
                  <a:lnTo>
                    <a:pt x="114" y="215"/>
                  </a:lnTo>
                  <a:lnTo>
                    <a:pt x="110" y="226"/>
                  </a:lnTo>
                  <a:lnTo>
                    <a:pt x="110" y="228"/>
                  </a:lnTo>
                  <a:lnTo>
                    <a:pt x="118" y="220"/>
                  </a:lnTo>
                  <a:lnTo>
                    <a:pt x="124" y="213"/>
                  </a:lnTo>
                  <a:lnTo>
                    <a:pt x="131" y="203"/>
                  </a:lnTo>
                  <a:lnTo>
                    <a:pt x="139" y="194"/>
                  </a:lnTo>
                  <a:lnTo>
                    <a:pt x="148" y="182"/>
                  </a:lnTo>
                  <a:lnTo>
                    <a:pt x="152" y="177"/>
                  </a:lnTo>
                  <a:lnTo>
                    <a:pt x="158" y="171"/>
                  </a:lnTo>
                  <a:lnTo>
                    <a:pt x="162" y="165"/>
                  </a:lnTo>
                  <a:lnTo>
                    <a:pt x="167" y="159"/>
                  </a:lnTo>
                  <a:lnTo>
                    <a:pt x="175" y="148"/>
                  </a:lnTo>
                  <a:lnTo>
                    <a:pt x="184" y="137"/>
                  </a:lnTo>
                  <a:lnTo>
                    <a:pt x="194" y="125"/>
                  </a:lnTo>
                  <a:lnTo>
                    <a:pt x="202" y="116"/>
                  </a:lnTo>
                  <a:lnTo>
                    <a:pt x="207" y="108"/>
                  </a:lnTo>
                  <a:lnTo>
                    <a:pt x="213" y="102"/>
                  </a:lnTo>
                  <a:lnTo>
                    <a:pt x="217" y="97"/>
                  </a:lnTo>
                  <a:lnTo>
                    <a:pt x="299" y="121"/>
                  </a:lnTo>
                  <a:lnTo>
                    <a:pt x="335" y="222"/>
                  </a:lnTo>
                  <a:lnTo>
                    <a:pt x="361" y="245"/>
                  </a:lnTo>
                  <a:lnTo>
                    <a:pt x="384" y="251"/>
                  </a:lnTo>
                  <a:lnTo>
                    <a:pt x="380" y="222"/>
                  </a:lnTo>
                  <a:lnTo>
                    <a:pt x="367" y="167"/>
                  </a:lnTo>
                  <a:lnTo>
                    <a:pt x="403" y="235"/>
                  </a:lnTo>
                  <a:lnTo>
                    <a:pt x="354" y="102"/>
                  </a:lnTo>
                  <a:lnTo>
                    <a:pt x="411" y="224"/>
                  </a:lnTo>
                  <a:lnTo>
                    <a:pt x="388" y="135"/>
                  </a:lnTo>
                  <a:lnTo>
                    <a:pt x="422" y="218"/>
                  </a:lnTo>
                  <a:lnTo>
                    <a:pt x="432" y="234"/>
                  </a:lnTo>
                  <a:lnTo>
                    <a:pt x="494" y="220"/>
                  </a:lnTo>
                  <a:lnTo>
                    <a:pt x="494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0" name="Freeform 56"/>
            <p:cNvSpPr>
              <a:spLocks/>
            </p:cNvSpPr>
            <p:nvPr/>
          </p:nvSpPr>
          <p:spPr bwMode="auto">
            <a:xfrm>
              <a:off x="3492" y="1915"/>
              <a:ext cx="158" cy="424"/>
            </a:xfrm>
            <a:custGeom>
              <a:avLst/>
              <a:gdLst>
                <a:gd name="T0" fmla="*/ 240 w 316"/>
                <a:gd name="T1" fmla="*/ 791 h 848"/>
                <a:gd name="T2" fmla="*/ 189 w 316"/>
                <a:gd name="T3" fmla="*/ 806 h 848"/>
                <a:gd name="T4" fmla="*/ 217 w 316"/>
                <a:gd name="T5" fmla="*/ 848 h 848"/>
                <a:gd name="T6" fmla="*/ 149 w 316"/>
                <a:gd name="T7" fmla="*/ 829 h 848"/>
                <a:gd name="T8" fmla="*/ 126 w 316"/>
                <a:gd name="T9" fmla="*/ 800 h 848"/>
                <a:gd name="T10" fmla="*/ 78 w 316"/>
                <a:gd name="T11" fmla="*/ 760 h 848"/>
                <a:gd name="T12" fmla="*/ 35 w 316"/>
                <a:gd name="T13" fmla="*/ 720 h 848"/>
                <a:gd name="T14" fmla="*/ 0 w 316"/>
                <a:gd name="T15" fmla="*/ 662 h 848"/>
                <a:gd name="T16" fmla="*/ 25 w 316"/>
                <a:gd name="T17" fmla="*/ 492 h 848"/>
                <a:gd name="T18" fmla="*/ 97 w 316"/>
                <a:gd name="T19" fmla="*/ 283 h 848"/>
                <a:gd name="T20" fmla="*/ 191 w 316"/>
                <a:gd name="T21" fmla="*/ 122 h 848"/>
                <a:gd name="T22" fmla="*/ 316 w 316"/>
                <a:gd name="T23" fmla="*/ 0 h 848"/>
                <a:gd name="T24" fmla="*/ 198 w 316"/>
                <a:gd name="T25" fmla="*/ 148 h 848"/>
                <a:gd name="T26" fmla="*/ 154 w 316"/>
                <a:gd name="T27" fmla="*/ 230 h 848"/>
                <a:gd name="T28" fmla="*/ 274 w 316"/>
                <a:gd name="T29" fmla="*/ 87 h 848"/>
                <a:gd name="T30" fmla="*/ 156 w 316"/>
                <a:gd name="T31" fmla="*/ 264 h 848"/>
                <a:gd name="T32" fmla="*/ 265 w 316"/>
                <a:gd name="T33" fmla="*/ 175 h 848"/>
                <a:gd name="T34" fmla="*/ 170 w 316"/>
                <a:gd name="T35" fmla="*/ 329 h 848"/>
                <a:gd name="T36" fmla="*/ 166 w 316"/>
                <a:gd name="T37" fmla="*/ 443 h 848"/>
                <a:gd name="T38" fmla="*/ 234 w 316"/>
                <a:gd name="T39" fmla="*/ 620 h 848"/>
                <a:gd name="T40" fmla="*/ 246 w 316"/>
                <a:gd name="T41" fmla="*/ 698 h 848"/>
                <a:gd name="T42" fmla="*/ 263 w 316"/>
                <a:gd name="T43" fmla="*/ 745 h 848"/>
                <a:gd name="T44" fmla="*/ 240 w 316"/>
                <a:gd name="T45" fmla="*/ 791 h 848"/>
                <a:gd name="T46" fmla="*/ 240 w 316"/>
                <a:gd name="T47" fmla="*/ 79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" h="848">
                  <a:moveTo>
                    <a:pt x="240" y="791"/>
                  </a:moveTo>
                  <a:lnTo>
                    <a:pt x="189" y="806"/>
                  </a:lnTo>
                  <a:lnTo>
                    <a:pt x="217" y="848"/>
                  </a:lnTo>
                  <a:lnTo>
                    <a:pt x="149" y="829"/>
                  </a:lnTo>
                  <a:lnTo>
                    <a:pt x="126" y="800"/>
                  </a:lnTo>
                  <a:lnTo>
                    <a:pt x="78" y="760"/>
                  </a:lnTo>
                  <a:lnTo>
                    <a:pt x="35" y="720"/>
                  </a:lnTo>
                  <a:lnTo>
                    <a:pt x="0" y="662"/>
                  </a:lnTo>
                  <a:lnTo>
                    <a:pt x="25" y="492"/>
                  </a:lnTo>
                  <a:lnTo>
                    <a:pt x="97" y="283"/>
                  </a:lnTo>
                  <a:lnTo>
                    <a:pt x="191" y="122"/>
                  </a:lnTo>
                  <a:lnTo>
                    <a:pt x="316" y="0"/>
                  </a:lnTo>
                  <a:lnTo>
                    <a:pt x="198" y="148"/>
                  </a:lnTo>
                  <a:lnTo>
                    <a:pt x="154" y="230"/>
                  </a:lnTo>
                  <a:lnTo>
                    <a:pt x="274" y="87"/>
                  </a:lnTo>
                  <a:lnTo>
                    <a:pt x="156" y="264"/>
                  </a:lnTo>
                  <a:lnTo>
                    <a:pt x="265" y="175"/>
                  </a:lnTo>
                  <a:lnTo>
                    <a:pt x="170" y="329"/>
                  </a:lnTo>
                  <a:lnTo>
                    <a:pt x="166" y="443"/>
                  </a:lnTo>
                  <a:lnTo>
                    <a:pt x="234" y="620"/>
                  </a:lnTo>
                  <a:lnTo>
                    <a:pt x="246" y="698"/>
                  </a:lnTo>
                  <a:lnTo>
                    <a:pt x="263" y="745"/>
                  </a:lnTo>
                  <a:lnTo>
                    <a:pt x="240" y="791"/>
                  </a:lnTo>
                  <a:lnTo>
                    <a:pt x="240" y="7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1" name="Freeform 57"/>
            <p:cNvSpPr>
              <a:spLocks/>
            </p:cNvSpPr>
            <p:nvPr/>
          </p:nvSpPr>
          <p:spPr bwMode="auto">
            <a:xfrm>
              <a:off x="3885" y="2076"/>
              <a:ext cx="177" cy="237"/>
            </a:xfrm>
            <a:custGeom>
              <a:avLst/>
              <a:gdLst>
                <a:gd name="T0" fmla="*/ 0 w 353"/>
                <a:gd name="T1" fmla="*/ 10 h 475"/>
                <a:gd name="T2" fmla="*/ 49 w 353"/>
                <a:gd name="T3" fmla="*/ 0 h 475"/>
                <a:gd name="T4" fmla="*/ 177 w 353"/>
                <a:gd name="T5" fmla="*/ 35 h 475"/>
                <a:gd name="T6" fmla="*/ 256 w 353"/>
                <a:gd name="T7" fmla="*/ 69 h 475"/>
                <a:gd name="T8" fmla="*/ 346 w 353"/>
                <a:gd name="T9" fmla="*/ 135 h 475"/>
                <a:gd name="T10" fmla="*/ 353 w 353"/>
                <a:gd name="T11" fmla="*/ 221 h 475"/>
                <a:gd name="T12" fmla="*/ 323 w 353"/>
                <a:gd name="T13" fmla="*/ 185 h 475"/>
                <a:gd name="T14" fmla="*/ 268 w 353"/>
                <a:gd name="T15" fmla="*/ 145 h 475"/>
                <a:gd name="T16" fmla="*/ 213 w 353"/>
                <a:gd name="T17" fmla="*/ 145 h 475"/>
                <a:gd name="T18" fmla="*/ 285 w 353"/>
                <a:gd name="T19" fmla="*/ 169 h 475"/>
                <a:gd name="T20" fmla="*/ 338 w 353"/>
                <a:gd name="T21" fmla="*/ 226 h 475"/>
                <a:gd name="T22" fmla="*/ 277 w 353"/>
                <a:gd name="T23" fmla="*/ 183 h 475"/>
                <a:gd name="T24" fmla="*/ 220 w 353"/>
                <a:gd name="T25" fmla="*/ 168 h 475"/>
                <a:gd name="T26" fmla="*/ 313 w 353"/>
                <a:gd name="T27" fmla="*/ 223 h 475"/>
                <a:gd name="T28" fmla="*/ 329 w 353"/>
                <a:gd name="T29" fmla="*/ 282 h 475"/>
                <a:gd name="T30" fmla="*/ 281 w 353"/>
                <a:gd name="T31" fmla="*/ 225 h 475"/>
                <a:gd name="T32" fmla="*/ 236 w 353"/>
                <a:gd name="T33" fmla="*/ 192 h 475"/>
                <a:gd name="T34" fmla="*/ 306 w 353"/>
                <a:gd name="T35" fmla="*/ 274 h 475"/>
                <a:gd name="T36" fmla="*/ 312 w 353"/>
                <a:gd name="T37" fmla="*/ 360 h 475"/>
                <a:gd name="T38" fmla="*/ 274 w 353"/>
                <a:gd name="T39" fmla="*/ 407 h 475"/>
                <a:gd name="T40" fmla="*/ 209 w 353"/>
                <a:gd name="T41" fmla="*/ 464 h 475"/>
                <a:gd name="T42" fmla="*/ 161 w 353"/>
                <a:gd name="T43" fmla="*/ 475 h 475"/>
                <a:gd name="T44" fmla="*/ 163 w 353"/>
                <a:gd name="T45" fmla="*/ 415 h 475"/>
                <a:gd name="T46" fmla="*/ 142 w 353"/>
                <a:gd name="T47" fmla="*/ 436 h 475"/>
                <a:gd name="T48" fmla="*/ 129 w 353"/>
                <a:gd name="T49" fmla="*/ 352 h 475"/>
                <a:gd name="T50" fmla="*/ 123 w 353"/>
                <a:gd name="T51" fmla="*/ 399 h 475"/>
                <a:gd name="T52" fmla="*/ 97 w 353"/>
                <a:gd name="T53" fmla="*/ 451 h 475"/>
                <a:gd name="T54" fmla="*/ 112 w 353"/>
                <a:gd name="T55" fmla="*/ 352 h 475"/>
                <a:gd name="T56" fmla="*/ 95 w 353"/>
                <a:gd name="T57" fmla="*/ 276 h 475"/>
                <a:gd name="T58" fmla="*/ 93 w 353"/>
                <a:gd name="T59" fmla="*/ 223 h 475"/>
                <a:gd name="T60" fmla="*/ 81 w 353"/>
                <a:gd name="T61" fmla="*/ 137 h 475"/>
                <a:gd name="T62" fmla="*/ 123 w 353"/>
                <a:gd name="T63" fmla="*/ 215 h 475"/>
                <a:gd name="T64" fmla="*/ 87 w 353"/>
                <a:gd name="T65" fmla="*/ 78 h 475"/>
                <a:gd name="T66" fmla="*/ 137 w 353"/>
                <a:gd name="T67" fmla="*/ 171 h 475"/>
                <a:gd name="T68" fmla="*/ 93 w 353"/>
                <a:gd name="T69" fmla="*/ 63 h 475"/>
                <a:gd name="T70" fmla="*/ 59 w 353"/>
                <a:gd name="T71" fmla="*/ 40 h 475"/>
                <a:gd name="T72" fmla="*/ 0 w 353"/>
                <a:gd name="T73" fmla="*/ 10 h 475"/>
                <a:gd name="T74" fmla="*/ 0 w 353"/>
                <a:gd name="T75" fmla="*/ 1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3" h="475">
                  <a:moveTo>
                    <a:pt x="0" y="10"/>
                  </a:moveTo>
                  <a:lnTo>
                    <a:pt x="49" y="0"/>
                  </a:lnTo>
                  <a:lnTo>
                    <a:pt x="177" y="35"/>
                  </a:lnTo>
                  <a:lnTo>
                    <a:pt x="256" y="69"/>
                  </a:lnTo>
                  <a:lnTo>
                    <a:pt x="346" y="135"/>
                  </a:lnTo>
                  <a:lnTo>
                    <a:pt x="353" y="221"/>
                  </a:lnTo>
                  <a:lnTo>
                    <a:pt x="323" y="185"/>
                  </a:lnTo>
                  <a:lnTo>
                    <a:pt x="268" y="145"/>
                  </a:lnTo>
                  <a:lnTo>
                    <a:pt x="213" y="145"/>
                  </a:lnTo>
                  <a:lnTo>
                    <a:pt x="285" y="169"/>
                  </a:lnTo>
                  <a:lnTo>
                    <a:pt x="338" y="226"/>
                  </a:lnTo>
                  <a:lnTo>
                    <a:pt x="277" y="183"/>
                  </a:lnTo>
                  <a:lnTo>
                    <a:pt x="220" y="168"/>
                  </a:lnTo>
                  <a:lnTo>
                    <a:pt x="313" y="223"/>
                  </a:lnTo>
                  <a:lnTo>
                    <a:pt x="329" y="282"/>
                  </a:lnTo>
                  <a:lnTo>
                    <a:pt x="281" y="225"/>
                  </a:lnTo>
                  <a:lnTo>
                    <a:pt x="236" y="192"/>
                  </a:lnTo>
                  <a:lnTo>
                    <a:pt x="306" y="274"/>
                  </a:lnTo>
                  <a:lnTo>
                    <a:pt x="312" y="360"/>
                  </a:lnTo>
                  <a:lnTo>
                    <a:pt x="274" y="407"/>
                  </a:lnTo>
                  <a:lnTo>
                    <a:pt x="209" y="464"/>
                  </a:lnTo>
                  <a:lnTo>
                    <a:pt x="161" y="475"/>
                  </a:lnTo>
                  <a:lnTo>
                    <a:pt x="163" y="415"/>
                  </a:lnTo>
                  <a:lnTo>
                    <a:pt x="142" y="436"/>
                  </a:lnTo>
                  <a:lnTo>
                    <a:pt x="129" y="352"/>
                  </a:lnTo>
                  <a:lnTo>
                    <a:pt x="123" y="399"/>
                  </a:lnTo>
                  <a:lnTo>
                    <a:pt x="97" y="451"/>
                  </a:lnTo>
                  <a:lnTo>
                    <a:pt x="112" y="352"/>
                  </a:lnTo>
                  <a:lnTo>
                    <a:pt x="95" y="276"/>
                  </a:lnTo>
                  <a:lnTo>
                    <a:pt x="93" y="223"/>
                  </a:lnTo>
                  <a:lnTo>
                    <a:pt x="81" y="137"/>
                  </a:lnTo>
                  <a:lnTo>
                    <a:pt x="123" y="215"/>
                  </a:lnTo>
                  <a:lnTo>
                    <a:pt x="87" y="78"/>
                  </a:lnTo>
                  <a:lnTo>
                    <a:pt x="137" y="171"/>
                  </a:lnTo>
                  <a:lnTo>
                    <a:pt x="93" y="63"/>
                  </a:lnTo>
                  <a:lnTo>
                    <a:pt x="59" y="4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2" name="Freeform 58"/>
            <p:cNvSpPr>
              <a:spLocks/>
            </p:cNvSpPr>
            <p:nvPr/>
          </p:nvSpPr>
          <p:spPr bwMode="auto">
            <a:xfrm>
              <a:off x="3845" y="1889"/>
              <a:ext cx="185" cy="182"/>
            </a:xfrm>
            <a:custGeom>
              <a:avLst/>
              <a:gdLst>
                <a:gd name="T0" fmla="*/ 36 w 369"/>
                <a:gd name="T1" fmla="*/ 100 h 363"/>
                <a:gd name="T2" fmla="*/ 93 w 369"/>
                <a:gd name="T3" fmla="*/ 194 h 363"/>
                <a:gd name="T4" fmla="*/ 89 w 369"/>
                <a:gd name="T5" fmla="*/ 273 h 363"/>
                <a:gd name="T6" fmla="*/ 25 w 369"/>
                <a:gd name="T7" fmla="*/ 348 h 363"/>
                <a:gd name="T8" fmla="*/ 63 w 369"/>
                <a:gd name="T9" fmla="*/ 363 h 363"/>
                <a:gd name="T10" fmla="*/ 213 w 369"/>
                <a:gd name="T11" fmla="*/ 363 h 363"/>
                <a:gd name="T12" fmla="*/ 118 w 369"/>
                <a:gd name="T13" fmla="*/ 321 h 363"/>
                <a:gd name="T14" fmla="*/ 120 w 369"/>
                <a:gd name="T15" fmla="*/ 317 h 363"/>
                <a:gd name="T16" fmla="*/ 123 w 369"/>
                <a:gd name="T17" fmla="*/ 308 h 363"/>
                <a:gd name="T18" fmla="*/ 127 w 369"/>
                <a:gd name="T19" fmla="*/ 304 h 363"/>
                <a:gd name="T20" fmla="*/ 131 w 369"/>
                <a:gd name="T21" fmla="*/ 298 h 363"/>
                <a:gd name="T22" fmla="*/ 139 w 369"/>
                <a:gd name="T23" fmla="*/ 292 h 363"/>
                <a:gd name="T24" fmla="*/ 194 w 369"/>
                <a:gd name="T25" fmla="*/ 292 h 363"/>
                <a:gd name="T26" fmla="*/ 228 w 369"/>
                <a:gd name="T27" fmla="*/ 311 h 363"/>
                <a:gd name="T28" fmla="*/ 188 w 369"/>
                <a:gd name="T29" fmla="*/ 281 h 363"/>
                <a:gd name="T30" fmla="*/ 137 w 369"/>
                <a:gd name="T31" fmla="*/ 264 h 363"/>
                <a:gd name="T32" fmla="*/ 150 w 369"/>
                <a:gd name="T33" fmla="*/ 228 h 363"/>
                <a:gd name="T34" fmla="*/ 236 w 369"/>
                <a:gd name="T35" fmla="*/ 253 h 363"/>
                <a:gd name="T36" fmla="*/ 196 w 369"/>
                <a:gd name="T37" fmla="*/ 222 h 363"/>
                <a:gd name="T38" fmla="*/ 167 w 369"/>
                <a:gd name="T39" fmla="*/ 196 h 363"/>
                <a:gd name="T40" fmla="*/ 228 w 369"/>
                <a:gd name="T41" fmla="*/ 201 h 363"/>
                <a:gd name="T42" fmla="*/ 190 w 369"/>
                <a:gd name="T43" fmla="*/ 173 h 363"/>
                <a:gd name="T44" fmla="*/ 268 w 369"/>
                <a:gd name="T45" fmla="*/ 205 h 363"/>
                <a:gd name="T46" fmla="*/ 369 w 369"/>
                <a:gd name="T47" fmla="*/ 296 h 363"/>
                <a:gd name="T48" fmla="*/ 228 w 369"/>
                <a:gd name="T49" fmla="*/ 140 h 363"/>
                <a:gd name="T50" fmla="*/ 169 w 369"/>
                <a:gd name="T51" fmla="*/ 102 h 363"/>
                <a:gd name="T52" fmla="*/ 114 w 369"/>
                <a:gd name="T53" fmla="*/ 70 h 363"/>
                <a:gd name="T54" fmla="*/ 49 w 369"/>
                <a:gd name="T55" fmla="*/ 51 h 363"/>
                <a:gd name="T56" fmla="*/ 9 w 369"/>
                <a:gd name="T57" fmla="*/ 57 h 363"/>
                <a:gd name="T58" fmla="*/ 38 w 369"/>
                <a:gd name="T59" fmla="*/ 23 h 363"/>
                <a:gd name="T60" fmla="*/ 82 w 369"/>
                <a:gd name="T61" fmla="*/ 0 h 363"/>
                <a:gd name="T62" fmla="*/ 40 w 369"/>
                <a:gd name="T63" fmla="*/ 7 h 363"/>
                <a:gd name="T64" fmla="*/ 0 w 369"/>
                <a:gd name="T65" fmla="*/ 47 h 363"/>
                <a:gd name="T66" fmla="*/ 4 w 369"/>
                <a:gd name="T67" fmla="*/ 85 h 363"/>
                <a:gd name="T68" fmla="*/ 36 w 369"/>
                <a:gd name="T69" fmla="*/ 100 h 363"/>
                <a:gd name="T70" fmla="*/ 36 w 369"/>
                <a:gd name="T71" fmla="*/ 10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9" h="363">
                  <a:moveTo>
                    <a:pt x="36" y="100"/>
                  </a:moveTo>
                  <a:lnTo>
                    <a:pt x="93" y="194"/>
                  </a:lnTo>
                  <a:lnTo>
                    <a:pt x="89" y="273"/>
                  </a:lnTo>
                  <a:lnTo>
                    <a:pt x="25" y="348"/>
                  </a:lnTo>
                  <a:lnTo>
                    <a:pt x="63" y="363"/>
                  </a:lnTo>
                  <a:lnTo>
                    <a:pt x="213" y="363"/>
                  </a:lnTo>
                  <a:lnTo>
                    <a:pt x="118" y="321"/>
                  </a:lnTo>
                  <a:lnTo>
                    <a:pt x="120" y="317"/>
                  </a:lnTo>
                  <a:lnTo>
                    <a:pt x="123" y="308"/>
                  </a:lnTo>
                  <a:lnTo>
                    <a:pt x="127" y="304"/>
                  </a:lnTo>
                  <a:lnTo>
                    <a:pt x="131" y="298"/>
                  </a:lnTo>
                  <a:lnTo>
                    <a:pt x="139" y="292"/>
                  </a:lnTo>
                  <a:lnTo>
                    <a:pt x="194" y="292"/>
                  </a:lnTo>
                  <a:lnTo>
                    <a:pt x="228" y="311"/>
                  </a:lnTo>
                  <a:lnTo>
                    <a:pt x="188" y="281"/>
                  </a:lnTo>
                  <a:lnTo>
                    <a:pt x="137" y="264"/>
                  </a:lnTo>
                  <a:lnTo>
                    <a:pt x="150" y="228"/>
                  </a:lnTo>
                  <a:lnTo>
                    <a:pt x="236" y="253"/>
                  </a:lnTo>
                  <a:lnTo>
                    <a:pt x="196" y="222"/>
                  </a:lnTo>
                  <a:lnTo>
                    <a:pt x="167" y="196"/>
                  </a:lnTo>
                  <a:lnTo>
                    <a:pt x="228" y="201"/>
                  </a:lnTo>
                  <a:lnTo>
                    <a:pt x="190" y="173"/>
                  </a:lnTo>
                  <a:lnTo>
                    <a:pt x="268" y="205"/>
                  </a:lnTo>
                  <a:lnTo>
                    <a:pt x="369" y="296"/>
                  </a:lnTo>
                  <a:lnTo>
                    <a:pt x="228" y="140"/>
                  </a:lnTo>
                  <a:lnTo>
                    <a:pt x="169" y="102"/>
                  </a:lnTo>
                  <a:lnTo>
                    <a:pt x="114" y="70"/>
                  </a:lnTo>
                  <a:lnTo>
                    <a:pt x="49" y="51"/>
                  </a:lnTo>
                  <a:lnTo>
                    <a:pt x="9" y="57"/>
                  </a:lnTo>
                  <a:lnTo>
                    <a:pt x="38" y="23"/>
                  </a:lnTo>
                  <a:lnTo>
                    <a:pt x="82" y="0"/>
                  </a:lnTo>
                  <a:lnTo>
                    <a:pt x="40" y="7"/>
                  </a:lnTo>
                  <a:lnTo>
                    <a:pt x="0" y="47"/>
                  </a:lnTo>
                  <a:lnTo>
                    <a:pt x="4" y="85"/>
                  </a:lnTo>
                  <a:lnTo>
                    <a:pt x="36" y="100"/>
                  </a:lnTo>
                  <a:lnTo>
                    <a:pt x="36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3" name="Freeform 59"/>
            <p:cNvSpPr>
              <a:spLocks/>
            </p:cNvSpPr>
            <p:nvPr/>
          </p:nvSpPr>
          <p:spPr bwMode="auto">
            <a:xfrm>
              <a:off x="3732" y="1918"/>
              <a:ext cx="153" cy="138"/>
            </a:xfrm>
            <a:custGeom>
              <a:avLst/>
              <a:gdLst>
                <a:gd name="T0" fmla="*/ 226 w 306"/>
                <a:gd name="T1" fmla="*/ 272 h 275"/>
                <a:gd name="T2" fmla="*/ 247 w 306"/>
                <a:gd name="T3" fmla="*/ 201 h 275"/>
                <a:gd name="T4" fmla="*/ 161 w 306"/>
                <a:gd name="T5" fmla="*/ 70 h 275"/>
                <a:gd name="T6" fmla="*/ 228 w 306"/>
                <a:gd name="T7" fmla="*/ 135 h 275"/>
                <a:gd name="T8" fmla="*/ 254 w 306"/>
                <a:gd name="T9" fmla="*/ 142 h 275"/>
                <a:gd name="T10" fmla="*/ 195 w 306"/>
                <a:gd name="T11" fmla="*/ 66 h 275"/>
                <a:gd name="T12" fmla="*/ 87 w 306"/>
                <a:gd name="T13" fmla="*/ 24 h 275"/>
                <a:gd name="T14" fmla="*/ 0 w 306"/>
                <a:gd name="T15" fmla="*/ 26 h 275"/>
                <a:gd name="T16" fmla="*/ 15 w 306"/>
                <a:gd name="T17" fmla="*/ 23 h 275"/>
                <a:gd name="T18" fmla="*/ 47 w 306"/>
                <a:gd name="T19" fmla="*/ 13 h 275"/>
                <a:gd name="T20" fmla="*/ 81 w 306"/>
                <a:gd name="T21" fmla="*/ 5 h 275"/>
                <a:gd name="T22" fmla="*/ 100 w 306"/>
                <a:gd name="T23" fmla="*/ 0 h 275"/>
                <a:gd name="T24" fmla="*/ 121 w 306"/>
                <a:gd name="T25" fmla="*/ 5 h 275"/>
                <a:gd name="T26" fmla="*/ 138 w 306"/>
                <a:gd name="T27" fmla="*/ 11 h 275"/>
                <a:gd name="T28" fmla="*/ 159 w 306"/>
                <a:gd name="T29" fmla="*/ 19 h 275"/>
                <a:gd name="T30" fmla="*/ 178 w 306"/>
                <a:gd name="T31" fmla="*/ 24 h 275"/>
                <a:gd name="T32" fmla="*/ 195 w 306"/>
                <a:gd name="T33" fmla="*/ 32 h 275"/>
                <a:gd name="T34" fmla="*/ 213 w 306"/>
                <a:gd name="T35" fmla="*/ 36 h 275"/>
                <a:gd name="T36" fmla="*/ 264 w 306"/>
                <a:gd name="T37" fmla="*/ 89 h 275"/>
                <a:gd name="T38" fmla="*/ 306 w 306"/>
                <a:gd name="T39" fmla="*/ 167 h 275"/>
                <a:gd name="T40" fmla="*/ 283 w 306"/>
                <a:gd name="T41" fmla="*/ 232 h 275"/>
                <a:gd name="T42" fmla="*/ 268 w 306"/>
                <a:gd name="T43" fmla="*/ 165 h 275"/>
                <a:gd name="T44" fmla="*/ 268 w 306"/>
                <a:gd name="T45" fmla="*/ 230 h 275"/>
                <a:gd name="T46" fmla="*/ 251 w 306"/>
                <a:gd name="T47" fmla="*/ 275 h 275"/>
                <a:gd name="T48" fmla="*/ 226 w 306"/>
                <a:gd name="T49" fmla="*/ 272 h 275"/>
                <a:gd name="T50" fmla="*/ 226 w 306"/>
                <a:gd name="T51" fmla="*/ 27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6" h="275">
                  <a:moveTo>
                    <a:pt x="226" y="272"/>
                  </a:moveTo>
                  <a:lnTo>
                    <a:pt x="247" y="201"/>
                  </a:lnTo>
                  <a:lnTo>
                    <a:pt x="161" y="70"/>
                  </a:lnTo>
                  <a:lnTo>
                    <a:pt x="228" y="135"/>
                  </a:lnTo>
                  <a:lnTo>
                    <a:pt x="254" y="142"/>
                  </a:lnTo>
                  <a:lnTo>
                    <a:pt x="195" y="66"/>
                  </a:lnTo>
                  <a:lnTo>
                    <a:pt x="87" y="24"/>
                  </a:lnTo>
                  <a:lnTo>
                    <a:pt x="0" y="26"/>
                  </a:lnTo>
                  <a:lnTo>
                    <a:pt x="15" y="23"/>
                  </a:lnTo>
                  <a:lnTo>
                    <a:pt x="47" y="13"/>
                  </a:lnTo>
                  <a:lnTo>
                    <a:pt x="81" y="5"/>
                  </a:lnTo>
                  <a:lnTo>
                    <a:pt x="100" y="0"/>
                  </a:lnTo>
                  <a:lnTo>
                    <a:pt x="121" y="5"/>
                  </a:lnTo>
                  <a:lnTo>
                    <a:pt x="138" y="11"/>
                  </a:lnTo>
                  <a:lnTo>
                    <a:pt x="159" y="19"/>
                  </a:lnTo>
                  <a:lnTo>
                    <a:pt x="178" y="24"/>
                  </a:lnTo>
                  <a:lnTo>
                    <a:pt x="195" y="32"/>
                  </a:lnTo>
                  <a:lnTo>
                    <a:pt x="213" y="36"/>
                  </a:lnTo>
                  <a:lnTo>
                    <a:pt x="264" y="89"/>
                  </a:lnTo>
                  <a:lnTo>
                    <a:pt x="306" y="167"/>
                  </a:lnTo>
                  <a:lnTo>
                    <a:pt x="283" y="232"/>
                  </a:lnTo>
                  <a:lnTo>
                    <a:pt x="268" y="165"/>
                  </a:lnTo>
                  <a:lnTo>
                    <a:pt x="268" y="230"/>
                  </a:lnTo>
                  <a:lnTo>
                    <a:pt x="251" y="275"/>
                  </a:lnTo>
                  <a:lnTo>
                    <a:pt x="226" y="272"/>
                  </a:lnTo>
                  <a:lnTo>
                    <a:pt x="226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4" name="Freeform 60"/>
            <p:cNvSpPr>
              <a:spLocks/>
            </p:cNvSpPr>
            <p:nvPr/>
          </p:nvSpPr>
          <p:spPr bwMode="auto">
            <a:xfrm>
              <a:off x="3930" y="1972"/>
              <a:ext cx="140" cy="213"/>
            </a:xfrm>
            <a:custGeom>
              <a:avLst/>
              <a:gdLst>
                <a:gd name="T0" fmla="*/ 78 w 280"/>
                <a:gd name="T1" fmla="*/ 162 h 426"/>
                <a:gd name="T2" fmla="*/ 131 w 280"/>
                <a:gd name="T3" fmla="*/ 207 h 426"/>
                <a:gd name="T4" fmla="*/ 162 w 280"/>
                <a:gd name="T5" fmla="*/ 274 h 426"/>
                <a:gd name="T6" fmla="*/ 160 w 280"/>
                <a:gd name="T7" fmla="*/ 211 h 426"/>
                <a:gd name="T8" fmla="*/ 205 w 280"/>
                <a:gd name="T9" fmla="*/ 281 h 426"/>
                <a:gd name="T10" fmla="*/ 223 w 280"/>
                <a:gd name="T11" fmla="*/ 319 h 426"/>
                <a:gd name="T12" fmla="*/ 223 w 280"/>
                <a:gd name="T13" fmla="*/ 249 h 426"/>
                <a:gd name="T14" fmla="*/ 160 w 280"/>
                <a:gd name="T15" fmla="*/ 135 h 426"/>
                <a:gd name="T16" fmla="*/ 131 w 280"/>
                <a:gd name="T17" fmla="*/ 86 h 426"/>
                <a:gd name="T18" fmla="*/ 205 w 280"/>
                <a:gd name="T19" fmla="*/ 156 h 426"/>
                <a:gd name="T20" fmla="*/ 261 w 280"/>
                <a:gd name="T21" fmla="*/ 300 h 426"/>
                <a:gd name="T22" fmla="*/ 264 w 280"/>
                <a:gd name="T23" fmla="*/ 426 h 426"/>
                <a:gd name="T24" fmla="*/ 280 w 280"/>
                <a:gd name="T25" fmla="*/ 323 h 426"/>
                <a:gd name="T26" fmla="*/ 240 w 280"/>
                <a:gd name="T27" fmla="*/ 207 h 426"/>
                <a:gd name="T28" fmla="*/ 204 w 280"/>
                <a:gd name="T29" fmla="*/ 116 h 426"/>
                <a:gd name="T30" fmla="*/ 133 w 280"/>
                <a:gd name="T31" fmla="*/ 63 h 426"/>
                <a:gd name="T32" fmla="*/ 69 w 280"/>
                <a:gd name="T33" fmla="*/ 29 h 426"/>
                <a:gd name="T34" fmla="*/ 0 w 280"/>
                <a:gd name="T35" fmla="*/ 0 h 426"/>
                <a:gd name="T36" fmla="*/ 95 w 280"/>
                <a:gd name="T37" fmla="*/ 114 h 426"/>
                <a:gd name="T38" fmla="*/ 147 w 280"/>
                <a:gd name="T39" fmla="*/ 181 h 426"/>
                <a:gd name="T40" fmla="*/ 70 w 280"/>
                <a:gd name="T41" fmla="*/ 120 h 426"/>
                <a:gd name="T42" fmla="*/ 78 w 280"/>
                <a:gd name="T43" fmla="*/ 162 h 426"/>
                <a:gd name="T44" fmla="*/ 78 w 280"/>
                <a:gd name="T45" fmla="*/ 16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426">
                  <a:moveTo>
                    <a:pt x="78" y="162"/>
                  </a:moveTo>
                  <a:lnTo>
                    <a:pt x="131" y="207"/>
                  </a:lnTo>
                  <a:lnTo>
                    <a:pt x="162" y="274"/>
                  </a:lnTo>
                  <a:lnTo>
                    <a:pt x="160" y="211"/>
                  </a:lnTo>
                  <a:lnTo>
                    <a:pt x="205" y="281"/>
                  </a:lnTo>
                  <a:lnTo>
                    <a:pt x="223" y="319"/>
                  </a:lnTo>
                  <a:lnTo>
                    <a:pt x="223" y="249"/>
                  </a:lnTo>
                  <a:lnTo>
                    <a:pt x="160" y="135"/>
                  </a:lnTo>
                  <a:lnTo>
                    <a:pt x="131" y="86"/>
                  </a:lnTo>
                  <a:lnTo>
                    <a:pt x="205" y="156"/>
                  </a:lnTo>
                  <a:lnTo>
                    <a:pt x="261" y="300"/>
                  </a:lnTo>
                  <a:lnTo>
                    <a:pt x="264" y="426"/>
                  </a:lnTo>
                  <a:lnTo>
                    <a:pt x="280" y="323"/>
                  </a:lnTo>
                  <a:lnTo>
                    <a:pt x="240" y="207"/>
                  </a:lnTo>
                  <a:lnTo>
                    <a:pt x="204" y="116"/>
                  </a:lnTo>
                  <a:lnTo>
                    <a:pt x="133" y="63"/>
                  </a:lnTo>
                  <a:lnTo>
                    <a:pt x="69" y="29"/>
                  </a:lnTo>
                  <a:lnTo>
                    <a:pt x="0" y="0"/>
                  </a:lnTo>
                  <a:lnTo>
                    <a:pt x="95" y="114"/>
                  </a:lnTo>
                  <a:lnTo>
                    <a:pt x="147" y="181"/>
                  </a:lnTo>
                  <a:lnTo>
                    <a:pt x="70" y="120"/>
                  </a:lnTo>
                  <a:lnTo>
                    <a:pt x="78" y="162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5" name="Freeform 61"/>
            <p:cNvSpPr>
              <a:spLocks/>
            </p:cNvSpPr>
            <p:nvPr/>
          </p:nvSpPr>
          <p:spPr bwMode="auto">
            <a:xfrm>
              <a:off x="3602" y="1872"/>
              <a:ext cx="255" cy="127"/>
            </a:xfrm>
            <a:custGeom>
              <a:avLst/>
              <a:gdLst>
                <a:gd name="T0" fmla="*/ 84 w 510"/>
                <a:gd name="T1" fmla="*/ 104 h 252"/>
                <a:gd name="T2" fmla="*/ 169 w 510"/>
                <a:gd name="T3" fmla="*/ 43 h 252"/>
                <a:gd name="T4" fmla="*/ 253 w 510"/>
                <a:gd name="T5" fmla="*/ 24 h 252"/>
                <a:gd name="T6" fmla="*/ 329 w 510"/>
                <a:gd name="T7" fmla="*/ 24 h 252"/>
                <a:gd name="T8" fmla="*/ 394 w 510"/>
                <a:gd name="T9" fmla="*/ 53 h 252"/>
                <a:gd name="T10" fmla="*/ 390 w 510"/>
                <a:gd name="T11" fmla="*/ 5 h 252"/>
                <a:gd name="T12" fmla="*/ 416 w 510"/>
                <a:gd name="T13" fmla="*/ 51 h 252"/>
                <a:gd name="T14" fmla="*/ 481 w 510"/>
                <a:gd name="T15" fmla="*/ 0 h 252"/>
                <a:gd name="T16" fmla="*/ 462 w 510"/>
                <a:gd name="T17" fmla="*/ 41 h 252"/>
                <a:gd name="T18" fmla="*/ 510 w 510"/>
                <a:gd name="T19" fmla="*/ 17 h 252"/>
                <a:gd name="T20" fmla="*/ 479 w 510"/>
                <a:gd name="T21" fmla="*/ 77 h 252"/>
                <a:gd name="T22" fmla="*/ 481 w 510"/>
                <a:gd name="T23" fmla="*/ 117 h 252"/>
                <a:gd name="T24" fmla="*/ 386 w 510"/>
                <a:gd name="T25" fmla="*/ 70 h 252"/>
                <a:gd name="T26" fmla="*/ 278 w 510"/>
                <a:gd name="T27" fmla="*/ 74 h 252"/>
                <a:gd name="T28" fmla="*/ 164 w 510"/>
                <a:gd name="T29" fmla="*/ 112 h 252"/>
                <a:gd name="T30" fmla="*/ 240 w 510"/>
                <a:gd name="T31" fmla="*/ 112 h 252"/>
                <a:gd name="T32" fmla="*/ 108 w 510"/>
                <a:gd name="T33" fmla="*/ 152 h 252"/>
                <a:gd name="T34" fmla="*/ 67 w 510"/>
                <a:gd name="T35" fmla="*/ 195 h 252"/>
                <a:gd name="T36" fmla="*/ 150 w 510"/>
                <a:gd name="T37" fmla="*/ 171 h 252"/>
                <a:gd name="T38" fmla="*/ 0 w 510"/>
                <a:gd name="T39" fmla="*/ 252 h 252"/>
                <a:gd name="T40" fmla="*/ 30 w 510"/>
                <a:gd name="T41" fmla="*/ 152 h 252"/>
                <a:gd name="T42" fmla="*/ 84 w 510"/>
                <a:gd name="T43" fmla="*/ 104 h 252"/>
                <a:gd name="T44" fmla="*/ 84 w 510"/>
                <a:gd name="T45" fmla="*/ 10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0" h="252">
                  <a:moveTo>
                    <a:pt x="84" y="104"/>
                  </a:moveTo>
                  <a:lnTo>
                    <a:pt x="169" y="43"/>
                  </a:lnTo>
                  <a:lnTo>
                    <a:pt x="253" y="24"/>
                  </a:lnTo>
                  <a:lnTo>
                    <a:pt x="329" y="24"/>
                  </a:lnTo>
                  <a:lnTo>
                    <a:pt x="394" y="53"/>
                  </a:lnTo>
                  <a:lnTo>
                    <a:pt x="390" y="5"/>
                  </a:lnTo>
                  <a:lnTo>
                    <a:pt x="416" y="51"/>
                  </a:lnTo>
                  <a:lnTo>
                    <a:pt x="481" y="0"/>
                  </a:lnTo>
                  <a:lnTo>
                    <a:pt x="462" y="41"/>
                  </a:lnTo>
                  <a:lnTo>
                    <a:pt x="510" y="17"/>
                  </a:lnTo>
                  <a:lnTo>
                    <a:pt x="479" y="77"/>
                  </a:lnTo>
                  <a:lnTo>
                    <a:pt x="481" y="117"/>
                  </a:lnTo>
                  <a:lnTo>
                    <a:pt x="386" y="70"/>
                  </a:lnTo>
                  <a:lnTo>
                    <a:pt x="278" y="74"/>
                  </a:lnTo>
                  <a:lnTo>
                    <a:pt x="164" y="112"/>
                  </a:lnTo>
                  <a:lnTo>
                    <a:pt x="240" y="112"/>
                  </a:lnTo>
                  <a:lnTo>
                    <a:pt x="108" y="152"/>
                  </a:lnTo>
                  <a:lnTo>
                    <a:pt x="67" y="195"/>
                  </a:lnTo>
                  <a:lnTo>
                    <a:pt x="150" y="171"/>
                  </a:lnTo>
                  <a:lnTo>
                    <a:pt x="0" y="252"/>
                  </a:lnTo>
                  <a:lnTo>
                    <a:pt x="30" y="152"/>
                  </a:lnTo>
                  <a:lnTo>
                    <a:pt x="84" y="104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6" name="Freeform 62"/>
            <p:cNvSpPr>
              <a:spLocks/>
            </p:cNvSpPr>
            <p:nvPr/>
          </p:nvSpPr>
          <p:spPr bwMode="auto">
            <a:xfrm>
              <a:off x="3738" y="2331"/>
              <a:ext cx="95" cy="31"/>
            </a:xfrm>
            <a:custGeom>
              <a:avLst/>
              <a:gdLst>
                <a:gd name="T0" fmla="*/ 4 w 190"/>
                <a:gd name="T1" fmla="*/ 17 h 60"/>
                <a:gd name="T2" fmla="*/ 19 w 190"/>
                <a:gd name="T3" fmla="*/ 36 h 60"/>
                <a:gd name="T4" fmla="*/ 42 w 190"/>
                <a:gd name="T5" fmla="*/ 38 h 60"/>
                <a:gd name="T6" fmla="*/ 67 w 190"/>
                <a:gd name="T7" fmla="*/ 51 h 60"/>
                <a:gd name="T8" fmla="*/ 82 w 190"/>
                <a:gd name="T9" fmla="*/ 60 h 60"/>
                <a:gd name="T10" fmla="*/ 116 w 190"/>
                <a:gd name="T11" fmla="*/ 51 h 60"/>
                <a:gd name="T12" fmla="*/ 148 w 190"/>
                <a:gd name="T13" fmla="*/ 36 h 60"/>
                <a:gd name="T14" fmla="*/ 186 w 190"/>
                <a:gd name="T15" fmla="*/ 30 h 60"/>
                <a:gd name="T16" fmla="*/ 190 w 190"/>
                <a:gd name="T17" fmla="*/ 9 h 60"/>
                <a:gd name="T18" fmla="*/ 177 w 190"/>
                <a:gd name="T19" fmla="*/ 17 h 60"/>
                <a:gd name="T20" fmla="*/ 164 w 190"/>
                <a:gd name="T21" fmla="*/ 11 h 60"/>
                <a:gd name="T22" fmla="*/ 148 w 190"/>
                <a:gd name="T23" fmla="*/ 9 h 60"/>
                <a:gd name="T24" fmla="*/ 127 w 190"/>
                <a:gd name="T25" fmla="*/ 28 h 60"/>
                <a:gd name="T26" fmla="*/ 108 w 190"/>
                <a:gd name="T27" fmla="*/ 40 h 60"/>
                <a:gd name="T28" fmla="*/ 84 w 190"/>
                <a:gd name="T29" fmla="*/ 40 h 60"/>
                <a:gd name="T30" fmla="*/ 65 w 190"/>
                <a:gd name="T31" fmla="*/ 19 h 60"/>
                <a:gd name="T32" fmla="*/ 40 w 190"/>
                <a:gd name="T33" fmla="*/ 19 h 60"/>
                <a:gd name="T34" fmla="*/ 15 w 190"/>
                <a:gd name="T35" fmla="*/ 13 h 60"/>
                <a:gd name="T36" fmla="*/ 0 w 190"/>
                <a:gd name="T37" fmla="*/ 0 h 60"/>
                <a:gd name="T38" fmla="*/ 4 w 190"/>
                <a:gd name="T39" fmla="*/ 17 h 60"/>
                <a:gd name="T40" fmla="*/ 4 w 190"/>
                <a:gd name="T41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60">
                  <a:moveTo>
                    <a:pt x="4" y="17"/>
                  </a:moveTo>
                  <a:lnTo>
                    <a:pt x="19" y="36"/>
                  </a:lnTo>
                  <a:lnTo>
                    <a:pt x="42" y="38"/>
                  </a:lnTo>
                  <a:lnTo>
                    <a:pt x="67" y="51"/>
                  </a:lnTo>
                  <a:lnTo>
                    <a:pt x="82" y="60"/>
                  </a:lnTo>
                  <a:lnTo>
                    <a:pt x="116" y="51"/>
                  </a:lnTo>
                  <a:lnTo>
                    <a:pt x="148" y="36"/>
                  </a:lnTo>
                  <a:lnTo>
                    <a:pt x="186" y="30"/>
                  </a:lnTo>
                  <a:lnTo>
                    <a:pt x="190" y="9"/>
                  </a:lnTo>
                  <a:lnTo>
                    <a:pt x="177" y="17"/>
                  </a:lnTo>
                  <a:lnTo>
                    <a:pt x="164" y="11"/>
                  </a:lnTo>
                  <a:lnTo>
                    <a:pt x="148" y="9"/>
                  </a:lnTo>
                  <a:lnTo>
                    <a:pt x="127" y="28"/>
                  </a:lnTo>
                  <a:lnTo>
                    <a:pt x="108" y="40"/>
                  </a:lnTo>
                  <a:lnTo>
                    <a:pt x="84" y="40"/>
                  </a:lnTo>
                  <a:lnTo>
                    <a:pt x="65" y="19"/>
                  </a:lnTo>
                  <a:lnTo>
                    <a:pt x="40" y="19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7" name="Freeform 63"/>
            <p:cNvSpPr>
              <a:spLocks/>
            </p:cNvSpPr>
            <p:nvPr/>
          </p:nvSpPr>
          <p:spPr bwMode="auto">
            <a:xfrm>
              <a:off x="3748" y="2423"/>
              <a:ext cx="54" cy="15"/>
            </a:xfrm>
            <a:custGeom>
              <a:avLst/>
              <a:gdLst>
                <a:gd name="T0" fmla="*/ 7 w 106"/>
                <a:gd name="T1" fmla="*/ 0 h 31"/>
                <a:gd name="T2" fmla="*/ 30 w 106"/>
                <a:gd name="T3" fmla="*/ 8 h 31"/>
                <a:gd name="T4" fmla="*/ 42 w 106"/>
                <a:gd name="T5" fmla="*/ 13 h 31"/>
                <a:gd name="T6" fmla="*/ 106 w 106"/>
                <a:gd name="T7" fmla="*/ 17 h 31"/>
                <a:gd name="T8" fmla="*/ 63 w 106"/>
                <a:gd name="T9" fmla="*/ 31 h 31"/>
                <a:gd name="T10" fmla="*/ 27 w 106"/>
                <a:gd name="T11" fmla="*/ 27 h 31"/>
                <a:gd name="T12" fmla="*/ 0 w 106"/>
                <a:gd name="T13" fmla="*/ 2 h 31"/>
                <a:gd name="T14" fmla="*/ 7 w 106"/>
                <a:gd name="T15" fmla="*/ 0 h 31"/>
                <a:gd name="T16" fmla="*/ 7 w 106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1">
                  <a:moveTo>
                    <a:pt x="7" y="0"/>
                  </a:moveTo>
                  <a:lnTo>
                    <a:pt x="30" y="8"/>
                  </a:lnTo>
                  <a:lnTo>
                    <a:pt x="42" y="13"/>
                  </a:lnTo>
                  <a:lnTo>
                    <a:pt x="106" y="17"/>
                  </a:lnTo>
                  <a:lnTo>
                    <a:pt x="63" y="31"/>
                  </a:lnTo>
                  <a:lnTo>
                    <a:pt x="27" y="27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8" name="Freeform 64"/>
            <p:cNvSpPr>
              <a:spLocks/>
            </p:cNvSpPr>
            <p:nvPr/>
          </p:nvSpPr>
          <p:spPr bwMode="auto">
            <a:xfrm>
              <a:off x="3811" y="2396"/>
              <a:ext cx="28" cy="34"/>
            </a:xfrm>
            <a:custGeom>
              <a:avLst/>
              <a:gdLst>
                <a:gd name="T0" fmla="*/ 56 w 56"/>
                <a:gd name="T1" fmla="*/ 0 h 68"/>
                <a:gd name="T2" fmla="*/ 37 w 56"/>
                <a:gd name="T3" fmla="*/ 26 h 68"/>
                <a:gd name="T4" fmla="*/ 12 w 56"/>
                <a:gd name="T5" fmla="*/ 47 h 68"/>
                <a:gd name="T6" fmla="*/ 0 w 56"/>
                <a:gd name="T7" fmla="*/ 68 h 68"/>
                <a:gd name="T8" fmla="*/ 23 w 56"/>
                <a:gd name="T9" fmla="*/ 49 h 68"/>
                <a:gd name="T10" fmla="*/ 40 w 56"/>
                <a:gd name="T11" fmla="*/ 36 h 68"/>
                <a:gd name="T12" fmla="*/ 56 w 56"/>
                <a:gd name="T13" fmla="*/ 0 h 68"/>
                <a:gd name="T14" fmla="*/ 56 w 56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8">
                  <a:moveTo>
                    <a:pt x="56" y="0"/>
                  </a:moveTo>
                  <a:lnTo>
                    <a:pt x="37" y="26"/>
                  </a:lnTo>
                  <a:lnTo>
                    <a:pt x="12" y="47"/>
                  </a:lnTo>
                  <a:lnTo>
                    <a:pt x="0" y="68"/>
                  </a:lnTo>
                  <a:lnTo>
                    <a:pt x="23" y="49"/>
                  </a:lnTo>
                  <a:lnTo>
                    <a:pt x="40" y="36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9" name="Freeform 65"/>
            <p:cNvSpPr>
              <a:spLocks/>
            </p:cNvSpPr>
            <p:nvPr/>
          </p:nvSpPr>
          <p:spPr bwMode="auto">
            <a:xfrm>
              <a:off x="3614" y="2308"/>
              <a:ext cx="320" cy="273"/>
            </a:xfrm>
            <a:custGeom>
              <a:avLst/>
              <a:gdLst>
                <a:gd name="T0" fmla="*/ 17 w 639"/>
                <a:gd name="T1" fmla="*/ 9 h 546"/>
                <a:gd name="T2" fmla="*/ 28 w 639"/>
                <a:gd name="T3" fmla="*/ 82 h 546"/>
                <a:gd name="T4" fmla="*/ 44 w 639"/>
                <a:gd name="T5" fmla="*/ 135 h 546"/>
                <a:gd name="T6" fmla="*/ 59 w 639"/>
                <a:gd name="T7" fmla="*/ 184 h 546"/>
                <a:gd name="T8" fmla="*/ 87 w 639"/>
                <a:gd name="T9" fmla="*/ 217 h 546"/>
                <a:gd name="T10" fmla="*/ 203 w 639"/>
                <a:gd name="T11" fmla="*/ 354 h 546"/>
                <a:gd name="T12" fmla="*/ 255 w 639"/>
                <a:gd name="T13" fmla="*/ 378 h 546"/>
                <a:gd name="T14" fmla="*/ 310 w 639"/>
                <a:gd name="T15" fmla="*/ 384 h 546"/>
                <a:gd name="T16" fmla="*/ 395 w 639"/>
                <a:gd name="T17" fmla="*/ 384 h 546"/>
                <a:gd name="T18" fmla="*/ 447 w 639"/>
                <a:gd name="T19" fmla="*/ 369 h 546"/>
                <a:gd name="T20" fmla="*/ 479 w 639"/>
                <a:gd name="T21" fmla="*/ 329 h 546"/>
                <a:gd name="T22" fmla="*/ 527 w 639"/>
                <a:gd name="T23" fmla="*/ 279 h 546"/>
                <a:gd name="T24" fmla="*/ 563 w 639"/>
                <a:gd name="T25" fmla="*/ 239 h 546"/>
                <a:gd name="T26" fmla="*/ 584 w 639"/>
                <a:gd name="T27" fmla="*/ 211 h 546"/>
                <a:gd name="T28" fmla="*/ 610 w 639"/>
                <a:gd name="T29" fmla="*/ 177 h 546"/>
                <a:gd name="T30" fmla="*/ 620 w 639"/>
                <a:gd name="T31" fmla="*/ 131 h 546"/>
                <a:gd name="T32" fmla="*/ 625 w 639"/>
                <a:gd name="T33" fmla="*/ 74 h 546"/>
                <a:gd name="T34" fmla="*/ 639 w 639"/>
                <a:gd name="T35" fmla="*/ 49 h 546"/>
                <a:gd name="T36" fmla="*/ 635 w 639"/>
                <a:gd name="T37" fmla="*/ 127 h 546"/>
                <a:gd name="T38" fmla="*/ 622 w 639"/>
                <a:gd name="T39" fmla="*/ 181 h 546"/>
                <a:gd name="T40" fmla="*/ 587 w 639"/>
                <a:gd name="T41" fmla="*/ 219 h 546"/>
                <a:gd name="T42" fmla="*/ 561 w 639"/>
                <a:gd name="T43" fmla="*/ 262 h 546"/>
                <a:gd name="T44" fmla="*/ 506 w 639"/>
                <a:gd name="T45" fmla="*/ 323 h 546"/>
                <a:gd name="T46" fmla="*/ 447 w 639"/>
                <a:gd name="T47" fmla="*/ 401 h 546"/>
                <a:gd name="T48" fmla="*/ 384 w 639"/>
                <a:gd name="T49" fmla="*/ 445 h 546"/>
                <a:gd name="T50" fmla="*/ 382 w 639"/>
                <a:gd name="T51" fmla="*/ 452 h 546"/>
                <a:gd name="T52" fmla="*/ 378 w 639"/>
                <a:gd name="T53" fmla="*/ 458 h 546"/>
                <a:gd name="T54" fmla="*/ 376 w 639"/>
                <a:gd name="T55" fmla="*/ 466 h 546"/>
                <a:gd name="T56" fmla="*/ 372 w 639"/>
                <a:gd name="T57" fmla="*/ 473 h 546"/>
                <a:gd name="T58" fmla="*/ 369 w 639"/>
                <a:gd name="T59" fmla="*/ 481 h 546"/>
                <a:gd name="T60" fmla="*/ 365 w 639"/>
                <a:gd name="T61" fmla="*/ 487 h 546"/>
                <a:gd name="T62" fmla="*/ 361 w 639"/>
                <a:gd name="T63" fmla="*/ 489 h 546"/>
                <a:gd name="T64" fmla="*/ 295 w 639"/>
                <a:gd name="T65" fmla="*/ 490 h 546"/>
                <a:gd name="T66" fmla="*/ 247 w 639"/>
                <a:gd name="T67" fmla="*/ 458 h 546"/>
                <a:gd name="T68" fmla="*/ 247 w 639"/>
                <a:gd name="T69" fmla="*/ 546 h 546"/>
                <a:gd name="T70" fmla="*/ 177 w 639"/>
                <a:gd name="T71" fmla="*/ 407 h 546"/>
                <a:gd name="T72" fmla="*/ 137 w 639"/>
                <a:gd name="T73" fmla="*/ 392 h 546"/>
                <a:gd name="T74" fmla="*/ 104 w 639"/>
                <a:gd name="T75" fmla="*/ 344 h 546"/>
                <a:gd name="T76" fmla="*/ 102 w 639"/>
                <a:gd name="T77" fmla="*/ 422 h 546"/>
                <a:gd name="T78" fmla="*/ 108 w 639"/>
                <a:gd name="T79" fmla="*/ 471 h 546"/>
                <a:gd name="T80" fmla="*/ 137 w 639"/>
                <a:gd name="T81" fmla="*/ 542 h 546"/>
                <a:gd name="T82" fmla="*/ 99 w 639"/>
                <a:gd name="T83" fmla="*/ 489 h 546"/>
                <a:gd name="T84" fmla="*/ 82 w 639"/>
                <a:gd name="T85" fmla="*/ 435 h 546"/>
                <a:gd name="T86" fmla="*/ 82 w 639"/>
                <a:gd name="T87" fmla="*/ 344 h 546"/>
                <a:gd name="T88" fmla="*/ 80 w 639"/>
                <a:gd name="T89" fmla="*/ 285 h 546"/>
                <a:gd name="T90" fmla="*/ 83 w 639"/>
                <a:gd name="T91" fmla="*/ 243 h 546"/>
                <a:gd name="T92" fmla="*/ 44 w 639"/>
                <a:gd name="T93" fmla="*/ 200 h 546"/>
                <a:gd name="T94" fmla="*/ 28 w 639"/>
                <a:gd name="T95" fmla="*/ 154 h 546"/>
                <a:gd name="T96" fmla="*/ 17 w 639"/>
                <a:gd name="T97" fmla="*/ 89 h 546"/>
                <a:gd name="T98" fmla="*/ 7 w 639"/>
                <a:gd name="T99" fmla="*/ 78 h 546"/>
                <a:gd name="T100" fmla="*/ 2 w 639"/>
                <a:gd name="T101" fmla="*/ 70 h 546"/>
                <a:gd name="T102" fmla="*/ 0 w 639"/>
                <a:gd name="T103" fmla="*/ 63 h 546"/>
                <a:gd name="T104" fmla="*/ 4 w 639"/>
                <a:gd name="T105" fmla="*/ 29 h 546"/>
                <a:gd name="T106" fmla="*/ 4 w 639"/>
                <a:gd name="T107" fmla="*/ 0 h 546"/>
                <a:gd name="T108" fmla="*/ 17 w 639"/>
                <a:gd name="T109" fmla="*/ 9 h 546"/>
                <a:gd name="T110" fmla="*/ 17 w 639"/>
                <a:gd name="T111" fmla="*/ 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9" h="546">
                  <a:moveTo>
                    <a:pt x="17" y="9"/>
                  </a:moveTo>
                  <a:lnTo>
                    <a:pt x="28" y="82"/>
                  </a:lnTo>
                  <a:lnTo>
                    <a:pt x="44" y="135"/>
                  </a:lnTo>
                  <a:lnTo>
                    <a:pt x="59" y="184"/>
                  </a:lnTo>
                  <a:lnTo>
                    <a:pt x="87" y="217"/>
                  </a:lnTo>
                  <a:lnTo>
                    <a:pt x="203" y="354"/>
                  </a:lnTo>
                  <a:lnTo>
                    <a:pt x="255" y="378"/>
                  </a:lnTo>
                  <a:lnTo>
                    <a:pt x="310" y="384"/>
                  </a:lnTo>
                  <a:lnTo>
                    <a:pt x="395" y="384"/>
                  </a:lnTo>
                  <a:lnTo>
                    <a:pt x="447" y="369"/>
                  </a:lnTo>
                  <a:lnTo>
                    <a:pt x="479" y="329"/>
                  </a:lnTo>
                  <a:lnTo>
                    <a:pt x="527" y="279"/>
                  </a:lnTo>
                  <a:lnTo>
                    <a:pt x="563" y="239"/>
                  </a:lnTo>
                  <a:lnTo>
                    <a:pt x="584" y="211"/>
                  </a:lnTo>
                  <a:lnTo>
                    <a:pt x="610" y="177"/>
                  </a:lnTo>
                  <a:lnTo>
                    <a:pt x="620" y="131"/>
                  </a:lnTo>
                  <a:lnTo>
                    <a:pt x="625" y="74"/>
                  </a:lnTo>
                  <a:lnTo>
                    <a:pt x="639" y="49"/>
                  </a:lnTo>
                  <a:lnTo>
                    <a:pt x="635" y="127"/>
                  </a:lnTo>
                  <a:lnTo>
                    <a:pt x="622" y="181"/>
                  </a:lnTo>
                  <a:lnTo>
                    <a:pt x="587" y="219"/>
                  </a:lnTo>
                  <a:lnTo>
                    <a:pt x="561" y="262"/>
                  </a:lnTo>
                  <a:lnTo>
                    <a:pt x="506" y="323"/>
                  </a:lnTo>
                  <a:lnTo>
                    <a:pt x="447" y="401"/>
                  </a:lnTo>
                  <a:lnTo>
                    <a:pt x="384" y="445"/>
                  </a:lnTo>
                  <a:lnTo>
                    <a:pt x="382" y="452"/>
                  </a:lnTo>
                  <a:lnTo>
                    <a:pt x="378" y="458"/>
                  </a:lnTo>
                  <a:lnTo>
                    <a:pt x="376" y="466"/>
                  </a:lnTo>
                  <a:lnTo>
                    <a:pt x="372" y="473"/>
                  </a:lnTo>
                  <a:lnTo>
                    <a:pt x="369" y="481"/>
                  </a:lnTo>
                  <a:lnTo>
                    <a:pt x="365" y="487"/>
                  </a:lnTo>
                  <a:lnTo>
                    <a:pt x="361" y="489"/>
                  </a:lnTo>
                  <a:lnTo>
                    <a:pt x="295" y="490"/>
                  </a:lnTo>
                  <a:lnTo>
                    <a:pt x="247" y="458"/>
                  </a:lnTo>
                  <a:lnTo>
                    <a:pt x="247" y="546"/>
                  </a:lnTo>
                  <a:lnTo>
                    <a:pt x="177" y="407"/>
                  </a:lnTo>
                  <a:lnTo>
                    <a:pt x="137" y="392"/>
                  </a:lnTo>
                  <a:lnTo>
                    <a:pt x="104" y="344"/>
                  </a:lnTo>
                  <a:lnTo>
                    <a:pt x="102" y="422"/>
                  </a:lnTo>
                  <a:lnTo>
                    <a:pt x="108" y="471"/>
                  </a:lnTo>
                  <a:lnTo>
                    <a:pt x="137" y="542"/>
                  </a:lnTo>
                  <a:lnTo>
                    <a:pt x="99" y="489"/>
                  </a:lnTo>
                  <a:lnTo>
                    <a:pt x="82" y="435"/>
                  </a:lnTo>
                  <a:lnTo>
                    <a:pt x="82" y="344"/>
                  </a:lnTo>
                  <a:lnTo>
                    <a:pt x="80" y="285"/>
                  </a:lnTo>
                  <a:lnTo>
                    <a:pt x="83" y="243"/>
                  </a:lnTo>
                  <a:lnTo>
                    <a:pt x="44" y="200"/>
                  </a:lnTo>
                  <a:lnTo>
                    <a:pt x="28" y="154"/>
                  </a:lnTo>
                  <a:lnTo>
                    <a:pt x="17" y="89"/>
                  </a:lnTo>
                  <a:lnTo>
                    <a:pt x="7" y="78"/>
                  </a:lnTo>
                  <a:lnTo>
                    <a:pt x="2" y="70"/>
                  </a:lnTo>
                  <a:lnTo>
                    <a:pt x="0" y="63"/>
                  </a:lnTo>
                  <a:lnTo>
                    <a:pt x="4" y="29"/>
                  </a:lnTo>
                  <a:lnTo>
                    <a:pt x="4" y="0"/>
                  </a:lnTo>
                  <a:lnTo>
                    <a:pt x="17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0" name="Freeform 66"/>
            <p:cNvSpPr>
              <a:spLocks/>
            </p:cNvSpPr>
            <p:nvPr/>
          </p:nvSpPr>
          <p:spPr bwMode="auto">
            <a:xfrm>
              <a:off x="3863" y="2436"/>
              <a:ext cx="36" cy="154"/>
            </a:xfrm>
            <a:custGeom>
              <a:avLst/>
              <a:gdLst>
                <a:gd name="T0" fmla="*/ 40 w 70"/>
                <a:gd name="T1" fmla="*/ 308 h 308"/>
                <a:gd name="T2" fmla="*/ 42 w 70"/>
                <a:gd name="T3" fmla="*/ 300 h 308"/>
                <a:gd name="T4" fmla="*/ 46 w 70"/>
                <a:gd name="T5" fmla="*/ 289 h 308"/>
                <a:gd name="T6" fmla="*/ 48 w 70"/>
                <a:gd name="T7" fmla="*/ 281 h 308"/>
                <a:gd name="T8" fmla="*/ 49 w 70"/>
                <a:gd name="T9" fmla="*/ 275 h 308"/>
                <a:gd name="T10" fmla="*/ 51 w 70"/>
                <a:gd name="T11" fmla="*/ 268 h 308"/>
                <a:gd name="T12" fmla="*/ 53 w 70"/>
                <a:gd name="T13" fmla="*/ 260 h 308"/>
                <a:gd name="T14" fmla="*/ 53 w 70"/>
                <a:gd name="T15" fmla="*/ 253 h 308"/>
                <a:gd name="T16" fmla="*/ 55 w 70"/>
                <a:gd name="T17" fmla="*/ 247 h 308"/>
                <a:gd name="T18" fmla="*/ 59 w 70"/>
                <a:gd name="T19" fmla="*/ 235 h 308"/>
                <a:gd name="T20" fmla="*/ 61 w 70"/>
                <a:gd name="T21" fmla="*/ 228 h 308"/>
                <a:gd name="T22" fmla="*/ 61 w 70"/>
                <a:gd name="T23" fmla="*/ 224 h 308"/>
                <a:gd name="T24" fmla="*/ 63 w 70"/>
                <a:gd name="T25" fmla="*/ 156 h 308"/>
                <a:gd name="T26" fmla="*/ 63 w 70"/>
                <a:gd name="T27" fmla="*/ 121 h 308"/>
                <a:gd name="T28" fmla="*/ 57 w 70"/>
                <a:gd name="T29" fmla="*/ 81 h 308"/>
                <a:gd name="T30" fmla="*/ 70 w 70"/>
                <a:gd name="T31" fmla="*/ 0 h 308"/>
                <a:gd name="T32" fmla="*/ 44 w 70"/>
                <a:gd name="T33" fmla="*/ 28 h 308"/>
                <a:gd name="T34" fmla="*/ 44 w 70"/>
                <a:gd name="T35" fmla="*/ 133 h 308"/>
                <a:gd name="T36" fmla="*/ 34 w 70"/>
                <a:gd name="T37" fmla="*/ 190 h 308"/>
                <a:gd name="T38" fmla="*/ 32 w 70"/>
                <a:gd name="T39" fmla="*/ 194 h 308"/>
                <a:gd name="T40" fmla="*/ 29 w 70"/>
                <a:gd name="T41" fmla="*/ 201 h 308"/>
                <a:gd name="T42" fmla="*/ 23 w 70"/>
                <a:gd name="T43" fmla="*/ 213 h 308"/>
                <a:gd name="T44" fmla="*/ 21 w 70"/>
                <a:gd name="T45" fmla="*/ 218 h 308"/>
                <a:gd name="T46" fmla="*/ 17 w 70"/>
                <a:gd name="T47" fmla="*/ 226 h 308"/>
                <a:gd name="T48" fmla="*/ 11 w 70"/>
                <a:gd name="T49" fmla="*/ 239 h 308"/>
                <a:gd name="T50" fmla="*/ 8 w 70"/>
                <a:gd name="T51" fmla="*/ 245 h 308"/>
                <a:gd name="T52" fmla="*/ 6 w 70"/>
                <a:gd name="T53" fmla="*/ 251 h 308"/>
                <a:gd name="T54" fmla="*/ 2 w 70"/>
                <a:gd name="T55" fmla="*/ 260 h 308"/>
                <a:gd name="T56" fmla="*/ 0 w 70"/>
                <a:gd name="T57" fmla="*/ 264 h 308"/>
                <a:gd name="T58" fmla="*/ 0 w 70"/>
                <a:gd name="T59" fmla="*/ 306 h 308"/>
                <a:gd name="T60" fmla="*/ 32 w 70"/>
                <a:gd name="T61" fmla="*/ 251 h 308"/>
                <a:gd name="T62" fmla="*/ 40 w 70"/>
                <a:gd name="T63" fmla="*/ 308 h 308"/>
                <a:gd name="T64" fmla="*/ 40 w 70"/>
                <a:gd name="T6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308">
                  <a:moveTo>
                    <a:pt x="40" y="308"/>
                  </a:moveTo>
                  <a:lnTo>
                    <a:pt x="42" y="300"/>
                  </a:lnTo>
                  <a:lnTo>
                    <a:pt x="46" y="289"/>
                  </a:lnTo>
                  <a:lnTo>
                    <a:pt x="48" y="281"/>
                  </a:lnTo>
                  <a:lnTo>
                    <a:pt x="49" y="275"/>
                  </a:lnTo>
                  <a:lnTo>
                    <a:pt x="51" y="268"/>
                  </a:lnTo>
                  <a:lnTo>
                    <a:pt x="53" y="260"/>
                  </a:lnTo>
                  <a:lnTo>
                    <a:pt x="53" y="253"/>
                  </a:lnTo>
                  <a:lnTo>
                    <a:pt x="55" y="247"/>
                  </a:lnTo>
                  <a:lnTo>
                    <a:pt x="59" y="235"/>
                  </a:lnTo>
                  <a:lnTo>
                    <a:pt x="61" y="228"/>
                  </a:lnTo>
                  <a:lnTo>
                    <a:pt x="61" y="224"/>
                  </a:lnTo>
                  <a:lnTo>
                    <a:pt x="63" y="156"/>
                  </a:lnTo>
                  <a:lnTo>
                    <a:pt x="63" y="121"/>
                  </a:lnTo>
                  <a:lnTo>
                    <a:pt x="57" y="81"/>
                  </a:lnTo>
                  <a:lnTo>
                    <a:pt x="70" y="0"/>
                  </a:lnTo>
                  <a:lnTo>
                    <a:pt x="44" y="28"/>
                  </a:lnTo>
                  <a:lnTo>
                    <a:pt x="44" y="133"/>
                  </a:lnTo>
                  <a:lnTo>
                    <a:pt x="34" y="190"/>
                  </a:lnTo>
                  <a:lnTo>
                    <a:pt x="32" y="194"/>
                  </a:lnTo>
                  <a:lnTo>
                    <a:pt x="29" y="201"/>
                  </a:lnTo>
                  <a:lnTo>
                    <a:pt x="23" y="213"/>
                  </a:lnTo>
                  <a:lnTo>
                    <a:pt x="21" y="218"/>
                  </a:lnTo>
                  <a:lnTo>
                    <a:pt x="17" y="226"/>
                  </a:lnTo>
                  <a:lnTo>
                    <a:pt x="11" y="239"/>
                  </a:lnTo>
                  <a:lnTo>
                    <a:pt x="8" y="245"/>
                  </a:lnTo>
                  <a:lnTo>
                    <a:pt x="6" y="251"/>
                  </a:lnTo>
                  <a:lnTo>
                    <a:pt x="2" y="260"/>
                  </a:lnTo>
                  <a:lnTo>
                    <a:pt x="0" y="264"/>
                  </a:lnTo>
                  <a:lnTo>
                    <a:pt x="0" y="306"/>
                  </a:lnTo>
                  <a:lnTo>
                    <a:pt x="32" y="251"/>
                  </a:lnTo>
                  <a:lnTo>
                    <a:pt x="40" y="308"/>
                  </a:lnTo>
                  <a:lnTo>
                    <a:pt x="4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1" name="Freeform 67"/>
            <p:cNvSpPr>
              <a:spLocks/>
            </p:cNvSpPr>
            <p:nvPr/>
          </p:nvSpPr>
          <p:spPr bwMode="auto">
            <a:xfrm>
              <a:off x="3539" y="2427"/>
              <a:ext cx="142" cy="246"/>
            </a:xfrm>
            <a:custGeom>
              <a:avLst/>
              <a:gdLst>
                <a:gd name="T0" fmla="*/ 237 w 283"/>
                <a:gd name="T1" fmla="*/ 55 h 492"/>
                <a:gd name="T2" fmla="*/ 199 w 283"/>
                <a:gd name="T3" fmla="*/ 81 h 492"/>
                <a:gd name="T4" fmla="*/ 194 w 283"/>
                <a:gd name="T5" fmla="*/ 193 h 492"/>
                <a:gd name="T6" fmla="*/ 220 w 283"/>
                <a:gd name="T7" fmla="*/ 279 h 492"/>
                <a:gd name="T8" fmla="*/ 283 w 283"/>
                <a:gd name="T9" fmla="*/ 477 h 492"/>
                <a:gd name="T10" fmla="*/ 182 w 283"/>
                <a:gd name="T11" fmla="*/ 233 h 492"/>
                <a:gd name="T12" fmla="*/ 176 w 283"/>
                <a:gd name="T13" fmla="*/ 372 h 492"/>
                <a:gd name="T14" fmla="*/ 224 w 283"/>
                <a:gd name="T15" fmla="*/ 479 h 492"/>
                <a:gd name="T16" fmla="*/ 163 w 283"/>
                <a:gd name="T17" fmla="*/ 479 h 492"/>
                <a:gd name="T18" fmla="*/ 114 w 283"/>
                <a:gd name="T19" fmla="*/ 353 h 492"/>
                <a:gd name="T20" fmla="*/ 119 w 283"/>
                <a:gd name="T21" fmla="*/ 220 h 492"/>
                <a:gd name="T22" fmla="*/ 62 w 283"/>
                <a:gd name="T23" fmla="*/ 287 h 492"/>
                <a:gd name="T24" fmla="*/ 38 w 283"/>
                <a:gd name="T25" fmla="*/ 378 h 492"/>
                <a:gd name="T26" fmla="*/ 66 w 283"/>
                <a:gd name="T27" fmla="*/ 479 h 492"/>
                <a:gd name="T28" fmla="*/ 11 w 283"/>
                <a:gd name="T29" fmla="*/ 492 h 492"/>
                <a:gd name="T30" fmla="*/ 9 w 283"/>
                <a:gd name="T31" fmla="*/ 477 h 492"/>
                <a:gd name="T32" fmla="*/ 7 w 283"/>
                <a:gd name="T33" fmla="*/ 461 h 492"/>
                <a:gd name="T34" fmla="*/ 5 w 283"/>
                <a:gd name="T35" fmla="*/ 442 h 492"/>
                <a:gd name="T36" fmla="*/ 0 w 283"/>
                <a:gd name="T37" fmla="*/ 382 h 492"/>
                <a:gd name="T38" fmla="*/ 5 w 283"/>
                <a:gd name="T39" fmla="*/ 355 h 492"/>
                <a:gd name="T40" fmla="*/ 9 w 283"/>
                <a:gd name="T41" fmla="*/ 332 h 492"/>
                <a:gd name="T42" fmla="*/ 13 w 283"/>
                <a:gd name="T43" fmla="*/ 308 h 492"/>
                <a:gd name="T44" fmla="*/ 19 w 283"/>
                <a:gd name="T45" fmla="*/ 285 h 492"/>
                <a:gd name="T46" fmla="*/ 19 w 283"/>
                <a:gd name="T47" fmla="*/ 277 h 492"/>
                <a:gd name="T48" fmla="*/ 20 w 283"/>
                <a:gd name="T49" fmla="*/ 273 h 492"/>
                <a:gd name="T50" fmla="*/ 22 w 283"/>
                <a:gd name="T51" fmla="*/ 262 h 492"/>
                <a:gd name="T52" fmla="*/ 24 w 283"/>
                <a:gd name="T53" fmla="*/ 252 h 492"/>
                <a:gd name="T54" fmla="*/ 26 w 283"/>
                <a:gd name="T55" fmla="*/ 247 h 492"/>
                <a:gd name="T56" fmla="*/ 32 w 283"/>
                <a:gd name="T57" fmla="*/ 237 h 492"/>
                <a:gd name="T58" fmla="*/ 38 w 283"/>
                <a:gd name="T59" fmla="*/ 228 h 492"/>
                <a:gd name="T60" fmla="*/ 43 w 283"/>
                <a:gd name="T61" fmla="*/ 222 h 492"/>
                <a:gd name="T62" fmla="*/ 49 w 283"/>
                <a:gd name="T63" fmla="*/ 214 h 492"/>
                <a:gd name="T64" fmla="*/ 55 w 283"/>
                <a:gd name="T65" fmla="*/ 205 h 492"/>
                <a:gd name="T66" fmla="*/ 62 w 283"/>
                <a:gd name="T67" fmla="*/ 195 h 492"/>
                <a:gd name="T68" fmla="*/ 70 w 283"/>
                <a:gd name="T69" fmla="*/ 186 h 492"/>
                <a:gd name="T70" fmla="*/ 78 w 283"/>
                <a:gd name="T71" fmla="*/ 176 h 492"/>
                <a:gd name="T72" fmla="*/ 85 w 283"/>
                <a:gd name="T73" fmla="*/ 167 h 492"/>
                <a:gd name="T74" fmla="*/ 91 w 283"/>
                <a:gd name="T75" fmla="*/ 157 h 492"/>
                <a:gd name="T76" fmla="*/ 98 w 283"/>
                <a:gd name="T77" fmla="*/ 150 h 492"/>
                <a:gd name="T78" fmla="*/ 104 w 283"/>
                <a:gd name="T79" fmla="*/ 142 h 492"/>
                <a:gd name="T80" fmla="*/ 110 w 283"/>
                <a:gd name="T81" fmla="*/ 135 h 492"/>
                <a:gd name="T82" fmla="*/ 114 w 283"/>
                <a:gd name="T83" fmla="*/ 131 h 492"/>
                <a:gd name="T84" fmla="*/ 116 w 283"/>
                <a:gd name="T85" fmla="*/ 127 h 492"/>
                <a:gd name="T86" fmla="*/ 167 w 283"/>
                <a:gd name="T87" fmla="*/ 51 h 492"/>
                <a:gd name="T88" fmla="*/ 230 w 283"/>
                <a:gd name="T89" fmla="*/ 0 h 492"/>
                <a:gd name="T90" fmla="*/ 258 w 283"/>
                <a:gd name="T91" fmla="*/ 41 h 492"/>
                <a:gd name="T92" fmla="*/ 237 w 283"/>
                <a:gd name="T93" fmla="*/ 55 h 492"/>
                <a:gd name="T94" fmla="*/ 237 w 283"/>
                <a:gd name="T95" fmla="*/ 5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492">
                  <a:moveTo>
                    <a:pt x="237" y="55"/>
                  </a:moveTo>
                  <a:lnTo>
                    <a:pt x="199" y="81"/>
                  </a:lnTo>
                  <a:lnTo>
                    <a:pt x="194" y="193"/>
                  </a:lnTo>
                  <a:lnTo>
                    <a:pt x="220" y="279"/>
                  </a:lnTo>
                  <a:lnTo>
                    <a:pt x="283" y="477"/>
                  </a:lnTo>
                  <a:lnTo>
                    <a:pt x="182" y="233"/>
                  </a:lnTo>
                  <a:lnTo>
                    <a:pt x="176" y="372"/>
                  </a:lnTo>
                  <a:lnTo>
                    <a:pt x="224" y="479"/>
                  </a:lnTo>
                  <a:lnTo>
                    <a:pt x="163" y="479"/>
                  </a:lnTo>
                  <a:lnTo>
                    <a:pt x="114" y="353"/>
                  </a:lnTo>
                  <a:lnTo>
                    <a:pt x="119" y="220"/>
                  </a:lnTo>
                  <a:lnTo>
                    <a:pt x="62" y="287"/>
                  </a:lnTo>
                  <a:lnTo>
                    <a:pt x="38" y="378"/>
                  </a:lnTo>
                  <a:lnTo>
                    <a:pt x="66" y="479"/>
                  </a:lnTo>
                  <a:lnTo>
                    <a:pt x="11" y="492"/>
                  </a:lnTo>
                  <a:lnTo>
                    <a:pt x="9" y="477"/>
                  </a:lnTo>
                  <a:lnTo>
                    <a:pt x="7" y="461"/>
                  </a:lnTo>
                  <a:lnTo>
                    <a:pt x="5" y="442"/>
                  </a:lnTo>
                  <a:lnTo>
                    <a:pt x="0" y="382"/>
                  </a:lnTo>
                  <a:lnTo>
                    <a:pt x="5" y="355"/>
                  </a:lnTo>
                  <a:lnTo>
                    <a:pt x="9" y="332"/>
                  </a:lnTo>
                  <a:lnTo>
                    <a:pt x="13" y="308"/>
                  </a:lnTo>
                  <a:lnTo>
                    <a:pt x="19" y="285"/>
                  </a:lnTo>
                  <a:lnTo>
                    <a:pt x="19" y="277"/>
                  </a:lnTo>
                  <a:lnTo>
                    <a:pt x="20" y="273"/>
                  </a:lnTo>
                  <a:lnTo>
                    <a:pt x="22" y="262"/>
                  </a:lnTo>
                  <a:lnTo>
                    <a:pt x="24" y="252"/>
                  </a:lnTo>
                  <a:lnTo>
                    <a:pt x="26" y="247"/>
                  </a:lnTo>
                  <a:lnTo>
                    <a:pt x="32" y="237"/>
                  </a:lnTo>
                  <a:lnTo>
                    <a:pt x="38" y="228"/>
                  </a:lnTo>
                  <a:lnTo>
                    <a:pt x="43" y="222"/>
                  </a:lnTo>
                  <a:lnTo>
                    <a:pt x="49" y="214"/>
                  </a:lnTo>
                  <a:lnTo>
                    <a:pt x="55" y="205"/>
                  </a:lnTo>
                  <a:lnTo>
                    <a:pt x="62" y="195"/>
                  </a:lnTo>
                  <a:lnTo>
                    <a:pt x="70" y="186"/>
                  </a:lnTo>
                  <a:lnTo>
                    <a:pt x="78" y="176"/>
                  </a:lnTo>
                  <a:lnTo>
                    <a:pt x="85" y="167"/>
                  </a:lnTo>
                  <a:lnTo>
                    <a:pt x="91" y="157"/>
                  </a:lnTo>
                  <a:lnTo>
                    <a:pt x="98" y="150"/>
                  </a:lnTo>
                  <a:lnTo>
                    <a:pt x="104" y="142"/>
                  </a:lnTo>
                  <a:lnTo>
                    <a:pt x="110" y="135"/>
                  </a:lnTo>
                  <a:lnTo>
                    <a:pt x="114" y="131"/>
                  </a:lnTo>
                  <a:lnTo>
                    <a:pt x="116" y="127"/>
                  </a:lnTo>
                  <a:lnTo>
                    <a:pt x="167" y="51"/>
                  </a:lnTo>
                  <a:lnTo>
                    <a:pt x="230" y="0"/>
                  </a:lnTo>
                  <a:lnTo>
                    <a:pt x="258" y="41"/>
                  </a:lnTo>
                  <a:lnTo>
                    <a:pt x="237" y="55"/>
                  </a:lnTo>
                  <a:lnTo>
                    <a:pt x="23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2" name="Freeform 68"/>
            <p:cNvSpPr>
              <a:spLocks/>
            </p:cNvSpPr>
            <p:nvPr/>
          </p:nvSpPr>
          <p:spPr bwMode="auto">
            <a:xfrm>
              <a:off x="3238" y="2525"/>
              <a:ext cx="335" cy="300"/>
            </a:xfrm>
            <a:custGeom>
              <a:avLst/>
              <a:gdLst>
                <a:gd name="T0" fmla="*/ 635 w 669"/>
                <a:gd name="T1" fmla="*/ 57 h 599"/>
                <a:gd name="T2" fmla="*/ 445 w 669"/>
                <a:gd name="T3" fmla="*/ 135 h 599"/>
                <a:gd name="T4" fmla="*/ 182 w 669"/>
                <a:gd name="T5" fmla="*/ 253 h 599"/>
                <a:gd name="T6" fmla="*/ 89 w 669"/>
                <a:gd name="T7" fmla="*/ 363 h 599"/>
                <a:gd name="T8" fmla="*/ 120 w 669"/>
                <a:gd name="T9" fmla="*/ 487 h 599"/>
                <a:gd name="T10" fmla="*/ 205 w 669"/>
                <a:gd name="T11" fmla="*/ 563 h 599"/>
                <a:gd name="T12" fmla="*/ 133 w 669"/>
                <a:gd name="T13" fmla="*/ 574 h 599"/>
                <a:gd name="T14" fmla="*/ 104 w 669"/>
                <a:gd name="T15" fmla="*/ 599 h 599"/>
                <a:gd name="T16" fmla="*/ 47 w 669"/>
                <a:gd name="T17" fmla="*/ 554 h 599"/>
                <a:gd name="T18" fmla="*/ 45 w 669"/>
                <a:gd name="T19" fmla="*/ 550 h 599"/>
                <a:gd name="T20" fmla="*/ 42 w 669"/>
                <a:gd name="T21" fmla="*/ 538 h 599"/>
                <a:gd name="T22" fmla="*/ 40 w 669"/>
                <a:gd name="T23" fmla="*/ 533 h 599"/>
                <a:gd name="T24" fmla="*/ 36 w 669"/>
                <a:gd name="T25" fmla="*/ 525 h 599"/>
                <a:gd name="T26" fmla="*/ 34 w 669"/>
                <a:gd name="T27" fmla="*/ 517 h 599"/>
                <a:gd name="T28" fmla="*/ 30 w 669"/>
                <a:gd name="T29" fmla="*/ 508 h 599"/>
                <a:gd name="T30" fmla="*/ 26 w 669"/>
                <a:gd name="T31" fmla="*/ 500 h 599"/>
                <a:gd name="T32" fmla="*/ 24 w 669"/>
                <a:gd name="T33" fmla="*/ 491 h 599"/>
                <a:gd name="T34" fmla="*/ 21 w 669"/>
                <a:gd name="T35" fmla="*/ 483 h 599"/>
                <a:gd name="T36" fmla="*/ 19 w 669"/>
                <a:gd name="T37" fmla="*/ 474 h 599"/>
                <a:gd name="T38" fmla="*/ 17 w 669"/>
                <a:gd name="T39" fmla="*/ 468 h 599"/>
                <a:gd name="T40" fmla="*/ 15 w 669"/>
                <a:gd name="T41" fmla="*/ 460 h 599"/>
                <a:gd name="T42" fmla="*/ 13 w 669"/>
                <a:gd name="T43" fmla="*/ 451 h 599"/>
                <a:gd name="T44" fmla="*/ 11 w 669"/>
                <a:gd name="T45" fmla="*/ 430 h 599"/>
                <a:gd name="T46" fmla="*/ 9 w 669"/>
                <a:gd name="T47" fmla="*/ 413 h 599"/>
                <a:gd name="T48" fmla="*/ 7 w 669"/>
                <a:gd name="T49" fmla="*/ 396 h 599"/>
                <a:gd name="T50" fmla="*/ 2 w 669"/>
                <a:gd name="T51" fmla="*/ 363 h 599"/>
                <a:gd name="T52" fmla="*/ 0 w 669"/>
                <a:gd name="T53" fmla="*/ 350 h 599"/>
                <a:gd name="T54" fmla="*/ 70 w 669"/>
                <a:gd name="T55" fmla="*/ 516 h 599"/>
                <a:gd name="T56" fmla="*/ 118 w 669"/>
                <a:gd name="T57" fmla="*/ 540 h 599"/>
                <a:gd name="T58" fmla="*/ 51 w 669"/>
                <a:gd name="T59" fmla="*/ 398 h 599"/>
                <a:gd name="T60" fmla="*/ 72 w 669"/>
                <a:gd name="T61" fmla="*/ 284 h 599"/>
                <a:gd name="T62" fmla="*/ 258 w 669"/>
                <a:gd name="T63" fmla="*/ 183 h 599"/>
                <a:gd name="T64" fmla="*/ 559 w 669"/>
                <a:gd name="T65" fmla="*/ 71 h 599"/>
                <a:gd name="T66" fmla="*/ 669 w 669"/>
                <a:gd name="T67" fmla="*/ 0 h 599"/>
                <a:gd name="T68" fmla="*/ 665 w 669"/>
                <a:gd name="T69" fmla="*/ 54 h 599"/>
                <a:gd name="T70" fmla="*/ 635 w 669"/>
                <a:gd name="T71" fmla="*/ 57 h 599"/>
                <a:gd name="T72" fmla="*/ 635 w 669"/>
                <a:gd name="T73" fmla="*/ 5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9" h="599">
                  <a:moveTo>
                    <a:pt x="635" y="57"/>
                  </a:moveTo>
                  <a:lnTo>
                    <a:pt x="445" y="135"/>
                  </a:lnTo>
                  <a:lnTo>
                    <a:pt x="182" y="253"/>
                  </a:lnTo>
                  <a:lnTo>
                    <a:pt x="89" y="363"/>
                  </a:lnTo>
                  <a:lnTo>
                    <a:pt x="120" y="487"/>
                  </a:lnTo>
                  <a:lnTo>
                    <a:pt x="205" y="563"/>
                  </a:lnTo>
                  <a:lnTo>
                    <a:pt x="133" y="574"/>
                  </a:lnTo>
                  <a:lnTo>
                    <a:pt x="104" y="599"/>
                  </a:lnTo>
                  <a:lnTo>
                    <a:pt x="47" y="554"/>
                  </a:lnTo>
                  <a:lnTo>
                    <a:pt x="45" y="550"/>
                  </a:lnTo>
                  <a:lnTo>
                    <a:pt x="42" y="538"/>
                  </a:lnTo>
                  <a:lnTo>
                    <a:pt x="40" y="533"/>
                  </a:lnTo>
                  <a:lnTo>
                    <a:pt x="36" y="525"/>
                  </a:lnTo>
                  <a:lnTo>
                    <a:pt x="34" y="517"/>
                  </a:lnTo>
                  <a:lnTo>
                    <a:pt x="30" y="508"/>
                  </a:lnTo>
                  <a:lnTo>
                    <a:pt x="26" y="500"/>
                  </a:lnTo>
                  <a:lnTo>
                    <a:pt x="24" y="491"/>
                  </a:lnTo>
                  <a:lnTo>
                    <a:pt x="21" y="483"/>
                  </a:lnTo>
                  <a:lnTo>
                    <a:pt x="19" y="474"/>
                  </a:lnTo>
                  <a:lnTo>
                    <a:pt x="17" y="468"/>
                  </a:lnTo>
                  <a:lnTo>
                    <a:pt x="15" y="460"/>
                  </a:lnTo>
                  <a:lnTo>
                    <a:pt x="13" y="451"/>
                  </a:lnTo>
                  <a:lnTo>
                    <a:pt x="11" y="430"/>
                  </a:lnTo>
                  <a:lnTo>
                    <a:pt x="9" y="413"/>
                  </a:lnTo>
                  <a:lnTo>
                    <a:pt x="7" y="396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70" y="516"/>
                  </a:lnTo>
                  <a:lnTo>
                    <a:pt x="118" y="540"/>
                  </a:lnTo>
                  <a:lnTo>
                    <a:pt x="51" y="398"/>
                  </a:lnTo>
                  <a:lnTo>
                    <a:pt x="72" y="284"/>
                  </a:lnTo>
                  <a:lnTo>
                    <a:pt x="258" y="183"/>
                  </a:lnTo>
                  <a:lnTo>
                    <a:pt x="559" y="71"/>
                  </a:lnTo>
                  <a:lnTo>
                    <a:pt x="669" y="0"/>
                  </a:lnTo>
                  <a:lnTo>
                    <a:pt x="665" y="54"/>
                  </a:lnTo>
                  <a:lnTo>
                    <a:pt x="635" y="57"/>
                  </a:lnTo>
                  <a:lnTo>
                    <a:pt x="6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3" name="Freeform 69"/>
            <p:cNvSpPr>
              <a:spLocks/>
            </p:cNvSpPr>
            <p:nvPr/>
          </p:nvSpPr>
          <p:spPr bwMode="auto">
            <a:xfrm>
              <a:off x="3889" y="2446"/>
              <a:ext cx="57" cy="220"/>
            </a:xfrm>
            <a:custGeom>
              <a:avLst/>
              <a:gdLst>
                <a:gd name="T0" fmla="*/ 10 w 114"/>
                <a:gd name="T1" fmla="*/ 51 h 439"/>
                <a:gd name="T2" fmla="*/ 48 w 114"/>
                <a:gd name="T3" fmla="*/ 135 h 439"/>
                <a:gd name="T4" fmla="*/ 48 w 114"/>
                <a:gd name="T5" fmla="*/ 283 h 439"/>
                <a:gd name="T6" fmla="*/ 42 w 114"/>
                <a:gd name="T7" fmla="*/ 425 h 439"/>
                <a:gd name="T8" fmla="*/ 54 w 114"/>
                <a:gd name="T9" fmla="*/ 429 h 439"/>
                <a:gd name="T10" fmla="*/ 78 w 114"/>
                <a:gd name="T11" fmla="*/ 437 h 439"/>
                <a:gd name="T12" fmla="*/ 103 w 114"/>
                <a:gd name="T13" fmla="*/ 439 h 439"/>
                <a:gd name="T14" fmla="*/ 111 w 114"/>
                <a:gd name="T15" fmla="*/ 433 h 439"/>
                <a:gd name="T16" fmla="*/ 114 w 114"/>
                <a:gd name="T17" fmla="*/ 423 h 439"/>
                <a:gd name="T18" fmla="*/ 113 w 114"/>
                <a:gd name="T19" fmla="*/ 403 h 439"/>
                <a:gd name="T20" fmla="*/ 111 w 114"/>
                <a:gd name="T21" fmla="*/ 370 h 439"/>
                <a:gd name="T22" fmla="*/ 109 w 114"/>
                <a:gd name="T23" fmla="*/ 332 h 439"/>
                <a:gd name="T24" fmla="*/ 105 w 114"/>
                <a:gd name="T25" fmla="*/ 290 h 439"/>
                <a:gd name="T26" fmla="*/ 101 w 114"/>
                <a:gd name="T27" fmla="*/ 252 h 439"/>
                <a:gd name="T28" fmla="*/ 97 w 114"/>
                <a:gd name="T29" fmla="*/ 218 h 439"/>
                <a:gd name="T30" fmla="*/ 95 w 114"/>
                <a:gd name="T31" fmla="*/ 186 h 439"/>
                <a:gd name="T32" fmla="*/ 59 w 114"/>
                <a:gd name="T33" fmla="*/ 104 h 439"/>
                <a:gd name="T34" fmla="*/ 38 w 114"/>
                <a:gd name="T35" fmla="*/ 34 h 439"/>
                <a:gd name="T36" fmla="*/ 0 w 114"/>
                <a:gd name="T37" fmla="*/ 0 h 439"/>
                <a:gd name="T38" fmla="*/ 10 w 114"/>
                <a:gd name="T39" fmla="*/ 51 h 439"/>
                <a:gd name="T40" fmla="*/ 10 w 114"/>
                <a:gd name="T41" fmla="*/ 5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439">
                  <a:moveTo>
                    <a:pt x="10" y="51"/>
                  </a:moveTo>
                  <a:lnTo>
                    <a:pt x="48" y="135"/>
                  </a:lnTo>
                  <a:lnTo>
                    <a:pt x="48" y="283"/>
                  </a:lnTo>
                  <a:lnTo>
                    <a:pt x="42" y="425"/>
                  </a:lnTo>
                  <a:lnTo>
                    <a:pt x="54" y="429"/>
                  </a:lnTo>
                  <a:lnTo>
                    <a:pt x="78" y="437"/>
                  </a:lnTo>
                  <a:lnTo>
                    <a:pt x="103" y="439"/>
                  </a:lnTo>
                  <a:lnTo>
                    <a:pt x="111" y="433"/>
                  </a:lnTo>
                  <a:lnTo>
                    <a:pt x="114" y="423"/>
                  </a:lnTo>
                  <a:lnTo>
                    <a:pt x="113" y="403"/>
                  </a:lnTo>
                  <a:lnTo>
                    <a:pt x="111" y="370"/>
                  </a:lnTo>
                  <a:lnTo>
                    <a:pt x="109" y="332"/>
                  </a:lnTo>
                  <a:lnTo>
                    <a:pt x="105" y="290"/>
                  </a:lnTo>
                  <a:lnTo>
                    <a:pt x="101" y="252"/>
                  </a:lnTo>
                  <a:lnTo>
                    <a:pt x="97" y="218"/>
                  </a:lnTo>
                  <a:lnTo>
                    <a:pt x="95" y="186"/>
                  </a:lnTo>
                  <a:lnTo>
                    <a:pt x="59" y="104"/>
                  </a:lnTo>
                  <a:lnTo>
                    <a:pt x="38" y="34"/>
                  </a:lnTo>
                  <a:lnTo>
                    <a:pt x="0" y="0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4" name="Freeform 70"/>
            <p:cNvSpPr>
              <a:spLocks/>
            </p:cNvSpPr>
            <p:nvPr/>
          </p:nvSpPr>
          <p:spPr bwMode="auto">
            <a:xfrm>
              <a:off x="3892" y="2436"/>
              <a:ext cx="136" cy="220"/>
            </a:xfrm>
            <a:custGeom>
              <a:avLst/>
              <a:gdLst>
                <a:gd name="T0" fmla="*/ 42 w 272"/>
                <a:gd name="T1" fmla="*/ 83 h 441"/>
                <a:gd name="T2" fmla="*/ 101 w 272"/>
                <a:gd name="T3" fmla="*/ 146 h 441"/>
                <a:gd name="T4" fmla="*/ 129 w 272"/>
                <a:gd name="T5" fmla="*/ 216 h 441"/>
                <a:gd name="T6" fmla="*/ 137 w 272"/>
                <a:gd name="T7" fmla="*/ 441 h 441"/>
                <a:gd name="T8" fmla="*/ 272 w 272"/>
                <a:gd name="T9" fmla="*/ 441 h 441"/>
                <a:gd name="T10" fmla="*/ 211 w 272"/>
                <a:gd name="T11" fmla="*/ 283 h 441"/>
                <a:gd name="T12" fmla="*/ 184 w 272"/>
                <a:gd name="T13" fmla="*/ 173 h 441"/>
                <a:gd name="T14" fmla="*/ 139 w 272"/>
                <a:gd name="T15" fmla="*/ 112 h 441"/>
                <a:gd name="T16" fmla="*/ 89 w 272"/>
                <a:gd name="T17" fmla="*/ 102 h 441"/>
                <a:gd name="T18" fmla="*/ 42 w 272"/>
                <a:gd name="T19" fmla="*/ 43 h 441"/>
                <a:gd name="T20" fmla="*/ 10 w 272"/>
                <a:gd name="T21" fmla="*/ 0 h 441"/>
                <a:gd name="T22" fmla="*/ 0 w 272"/>
                <a:gd name="T23" fmla="*/ 21 h 441"/>
                <a:gd name="T24" fmla="*/ 10 w 272"/>
                <a:gd name="T25" fmla="*/ 59 h 441"/>
                <a:gd name="T26" fmla="*/ 32 w 272"/>
                <a:gd name="T27" fmla="*/ 53 h 441"/>
                <a:gd name="T28" fmla="*/ 42 w 272"/>
                <a:gd name="T29" fmla="*/ 83 h 441"/>
                <a:gd name="T30" fmla="*/ 42 w 272"/>
                <a:gd name="T31" fmla="*/ 8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2" h="441">
                  <a:moveTo>
                    <a:pt x="42" y="83"/>
                  </a:moveTo>
                  <a:lnTo>
                    <a:pt x="101" y="146"/>
                  </a:lnTo>
                  <a:lnTo>
                    <a:pt x="129" y="216"/>
                  </a:lnTo>
                  <a:lnTo>
                    <a:pt x="137" y="441"/>
                  </a:lnTo>
                  <a:lnTo>
                    <a:pt x="272" y="441"/>
                  </a:lnTo>
                  <a:lnTo>
                    <a:pt x="211" y="283"/>
                  </a:lnTo>
                  <a:lnTo>
                    <a:pt x="184" y="173"/>
                  </a:lnTo>
                  <a:lnTo>
                    <a:pt x="139" y="112"/>
                  </a:lnTo>
                  <a:lnTo>
                    <a:pt x="89" y="102"/>
                  </a:lnTo>
                  <a:lnTo>
                    <a:pt x="42" y="43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0" y="59"/>
                  </a:lnTo>
                  <a:lnTo>
                    <a:pt x="32" y="53"/>
                  </a:lnTo>
                  <a:lnTo>
                    <a:pt x="42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5" name="Freeform 71"/>
            <p:cNvSpPr>
              <a:spLocks/>
            </p:cNvSpPr>
            <p:nvPr/>
          </p:nvSpPr>
          <p:spPr bwMode="auto">
            <a:xfrm>
              <a:off x="3671" y="2334"/>
              <a:ext cx="50" cy="44"/>
            </a:xfrm>
            <a:custGeom>
              <a:avLst/>
              <a:gdLst>
                <a:gd name="T0" fmla="*/ 99 w 99"/>
                <a:gd name="T1" fmla="*/ 0 h 88"/>
                <a:gd name="T2" fmla="*/ 57 w 99"/>
                <a:gd name="T3" fmla="*/ 38 h 88"/>
                <a:gd name="T4" fmla="*/ 53 w 99"/>
                <a:gd name="T5" fmla="*/ 65 h 88"/>
                <a:gd name="T6" fmla="*/ 68 w 99"/>
                <a:gd name="T7" fmla="*/ 88 h 88"/>
                <a:gd name="T8" fmla="*/ 0 w 99"/>
                <a:gd name="T9" fmla="*/ 71 h 88"/>
                <a:gd name="T10" fmla="*/ 25 w 99"/>
                <a:gd name="T11" fmla="*/ 36 h 88"/>
                <a:gd name="T12" fmla="*/ 49 w 99"/>
                <a:gd name="T13" fmla="*/ 21 h 88"/>
                <a:gd name="T14" fmla="*/ 99 w 99"/>
                <a:gd name="T15" fmla="*/ 0 h 88"/>
                <a:gd name="T16" fmla="*/ 99 w 9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8">
                  <a:moveTo>
                    <a:pt x="99" y="0"/>
                  </a:moveTo>
                  <a:lnTo>
                    <a:pt x="57" y="38"/>
                  </a:lnTo>
                  <a:lnTo>
                    <a:pt x="53" y="65"/>
                  </a:lnTo>
                  <a:lnTo>
                    <a:pt x="68" y="88"/>
                  </a:lnTo>
                  <a:lnTo>
                    <a:pt x="0" y="71"/>
                  </a:lnTo>
                  <a:lnTo>
                    <a:pt x="25" y="36"/>
                  </a:lnTo>
                  <a:lnTo>
                    <a:pt x="49" y="21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6" name="Freeform 72"/>
            <p:cNvSpPr>
              <a:spLocks/>
            </p:cNvSpPr>
            <p:nvPr/>
          </p:nvSpPr>
          <p:spPr bwMode="auto">
            <a:xfrm>
              <a:off x="3839" y="2317"/>
              <a:ext cx="60" cy="63"/>
            </a:xfrm>
            <a:custGeom>
              <a:avLst/>
              <a:gdLst>
                <a:gd name="T0" fmla="*/ 13 w 119"/>
                <a:gd name="T1" fmla="*/ 38 h 126"/>
                <a:gd name="T2" fmla="*/ 30 w 119"/>
                <a:gd name="T3" fmla="*/ 65 h 126"/>
                <a:gd name="T4" fmla="*/ 51 w 119"/>
                <a:gd name="T5" fmla="*/ 70 h 126"/>
                <a:gd name="T6" fmla="*/ 55 w 119"/>
                <a:gd name="T7" fmla="*/ 86 h 126"/>
                <a:gd name="T8" fmla="*/ 45 w 119"/>
                <a:gd name="T9" fmla="*/ 126 h 126"/>
                <a:gd name="T10" fmla="*/ 66 w 119"/>
                <a:gd name="T11" fmla="*/ 105 h 126"/>
                <a:gd name="T12" fmla="*/ 87 w 119"/>
                <a:gd name="T13" fmla="*/ 97 h 126"/>
                <a:gd name="T14" fmla="*/ 119 w 119"/>
                <a:gd name="T15" fmla="*/ 93 h 126"/>
                <a:gd name="T16" fmla="*/ 89 w 119"/>
                <a:gd name="T17" fmla="*/ 74 h 126"/>
                <a:gd name="T18" fmla="*/ 62 w 119"/>
                <a:gd name="T19" fmla="*/ 57 h 126"/>
                <a:gd name="T20" fmla="*/ 36 w 119"/>
                <a:gd name="T21" fmla="*/ 36 h 126"/>
                <a:gd name="T22" fmla="*/ 0 w 119"/>
                <a:gd name="T23" fmla="*/ 0 h 126"/>
                <a:gd name="T24" fmla="*/ 13 w 119"/>
                <a:gd name="T25" fmla="*/ 38 h 126"/>
                <a:gd name="T26" fmla="*/ 13 w 119"/>
                <a:gd name="T27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26">
                  <a:moveTo>
                    <a:pt x="13" y="38"/>
                  </a:moveTo>
                  <a:lnTo>
                    <a:pt x="30" y="65"/>
                  </a:lnTo>
                  <a:lnTo>
                    <a:pt x="51" y="70"/>
                  </a:lnTo>
                  <a:lnTo>
                    <a:pt x="55" y="86"/>
                  </a:lnTo>
                  <a:lnTo>
                    <a:pt x="45" y="126"/>
                  </a:lnTo>
                  <a:lnTo>
                    <a:pt x="66" y="105"/>
                  </a:lnTo>
                  <a:lnTo>
                    <a:pt x="87" y="97"/>
                  </a:lnTo>
                  <a:lnTo>
                    <a:pt x="119" y="93"/>
                  </a:lnTo>
                  <a:lnTo>
                    <a:pt x="89" y="74"/>
                  </a:lnTo>
                  <a:lnTo>
                    <a:pt x="62" y="57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7" name="Freeform 73"/>
            <p:cNvSpPr>
              <a:spLocks/>
            </p:cNvSpPr>
            <p:nvPr/>
          </p:nvSpPr>
          <p:spPr bwMode="auto">
            <a:xfrm>
              <a:off x="3734" y="2421"/>
              <a:ext cx="92" cy="32"/>
            </a:xfrm>
            <a:custGeom>
              <a:avLst/>
              <a:gdLst>
                <a:gd name="T0" fmla="*/ 44 w 185"/>
                <a:gd name="T1" fmla="*/ 33 h 65"/>
                <a:gd name="T2" fmla="*/ 52 w 185"/>
                <a:gd name="T3" fmla="*/ 36 h 65"/>
                <a:gd name="T4" fmla="*/ 67 w 185"/>
                <a:gd name="T5" fmla="*/ 38 h 65"/>
                <a:gd name="T6" fmla="*/ 109 w 185"/>
                <a:gd name="T7" fmla="*/ 38 h 65"/>
                <a:gd name="T8" fmla="*/ 145 w 185"/>
                <a:gd name="T9" fmla="*/ 44 h 65"/>
                <a:gd name="T10" fmla="*/ 185 w 185"/>
                <a:gd name="T11" fmla="*/ 0 h 65"/>
                <a:gd name="T12" fmla="*/ 152 w 185"/>
                <a:gd name="T13" fmla="*/ 54 h 65"/>
                <a:gd name="T14" fmla="*/ 113 w 185"/>
                <a:gd name="T15" fmla="*/ 54 h 65"/>
                <a:gd name="T16" fmla="*/ 86 w 185"/>
                <a:gd name="T17" fmla="*/ 55 h 65"/>
                <a:gd name="T18" fmla="*/ 40 w 185"/>
                <a:gd name="T19" fmla="*/ 65 h 65"/>
                <a:gd name="T20" fmla="*/ 0 w 185"/>
                <a:gd name="T21" fmla="*/ 17 h 65"/>
                <a:gd name="T22" fmla="*/ 44 w 185"/>
                <a:gd name="T23" fmla="*/ 33 h 65"/>
                <a:gd name="T24" fmla="*/ 44 w 185"/>
                <a:gd name="T2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65">
                  <a:moveTo>
                    <a:pt x="44" y="33"/>
                  </a:moveTo>
                  <a:lnTo>
                    <a:pt x="52" y="36"/>
                  </a:lnTo>
                  <a:lnTo>
                    <a:pt x="67" y="38"/>
                  </a:lnTo>
                  <a:lnTo>
                    <a:pt x="109" y="38"/>
                  </a:lnTo>
                  <a:lnTo>
                    <a:pt x="145" y="44"/>
                  </a:lnTo>
                  <a:lnTo>
                    <a:pt x="185" y="0"/>
                  </a:lnTo>
                  <a:lnTo>
                    <a:pt x="152" y="54"/>
                  </a:lnTo>
                  <a:lnTo>
                    <a:pt x="113" y="54"/>
                  </a:lnTo>
                  <a:lnTo>
                    <a:pt x="86" y="55"/>
                  </a:lnTo>
                  <a:lnTo>
                    <a:pt x="40" y="65"/>
                  </a:lnTo>
                  <a:lnTo>
                    <a:pt x="0" y="17"/>
                  </a:lnTo>
                  <a:lnTo>
                    <a:pt x="44" y="33"/>
                  </a:lnTo>
                  <a:lnTo>
                    <a:pt x="4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8" name="Freeform 74"/>
            <p:cNvSpPr>
              <a:spLocks/>
            </p:cNvSpPr>
            <p:nvPr/>
          </p:nvSpPr>
          <p:spPr bwMode="auto">
            <a:xfrm>
              <a:off x="3216" y="2665"/>
              <a:ext cx="154" cy="725"/>
            </a:xfrm>
            <a:custGeom>
              <a:avLst/>
              <a:gdLst>
                <a:gd name="T0" fmla="*/ 110 w 308"/>
                <a:gd name="T1" fmla="*/ 44 h 1450"/>
                <a:gd name="T2" fmla="*/ 61 w 308"/>
                <a:gd name="T3" fmla="*/ 110 h 1450"/>
                <a:gd name="T4" fmla="*/ 53 w 308"/>
                <a:gd name="T5" fmla="*/ 247 h 1450"/>
                <a:gd name="T6" fmla="*/ 42 w 308"/>
                <a:gd name="T7" fmla="*/ 331 h 1450"/>
                <a:gd name="T8" fmla="*/ 93 w 308"/>
                <a:gd name="T9" fmla="*/ 388 h 1450"/>
                <a:gd name="T10" fmla="*/ 167 w 308"/>
                <a:gd name="T11" fmla="*/ 395 h 1450"/>
                <a:gd name="T12" fmla="*/ 108 w 308"/>
                <a:gd name="T13" fmla="*/ 416 h 1450"/>
                <a:gd name="T14" fmla="*/ 108 w 308"/>
                <a:gd name="T15" fmla="*/ 445 h 1450"/>
                <a:gd name="T16" fmla="*/ 118 w 308"/>
                <a:gd name="T17" fmla="*/ 483 h 1450"/>
                <a:gd name="T18" fmla="*/ 137 w 308"/>
                <a:gd name="T19" fmla="*/ 502 h 1450"/>
                <a:gd name="T20" fmla="*/ 120 w 308"/>
                <a:gd name="T21" fmla="*/ 540 h 1450"/>
                <a:gd name="T22" fmla="*/ 127 w 308"/>
                <a:gd name="T23" fmla="*/ 574 h 1450"/>
                <a:gd name="T24" fmla="*/ 137 w 308"/>
                <a:gd name="T25" fmla="*/ 608 h 1450"/>
                <a:gd name="T26" fmla="*/ 173 w 308"/>
                <a:gd name="T27" fmla="*/ 616 h 1450"/>
                <a:gd name="T28" fmla="*/ 184 w 308"/>
                <a:gd name="T29" fmla="*/ 654 h 1450"/>
                <a:gd name="T30" fmla="*/ 202 w 308"/>
                <a:gd name="T31" fmla="*/ 697 h 1450"/>
                <a:gd name="T32" fmla="*/ 236 w 308"/>
                <a:gd name="T33" fmla="*/ 699 h 1450"/>
                <a:gd name="T34" fmla="*/ 251 w 308"/>
                <a:gd name="T35" fmla="*/ 735 h 1450"/>
                <a:gd name="T36" fmla="*/ 287 w 308"/>
                <a:gd name="T37" fmla="*/ 760 h 1450"/>
                <a:gd name="T38" fmla="*/ 308 w 308"/>
                <a:gd name="T39" fmla="*/ 770 h 1450"/>
                <a:gd name="T40" fmla="*/ 236 w 308"/>
                <a:gd name="T41" fmla="*/ 749 h 1450"/>
                <a:gd name="T42" fmla="*/ 219 w 308"/>
                <a:gd name="T43" fmla="*/ 775 h 1450"/>
                <a:gd name="T44" fmla="*/ 200 w 308"/>
                <a:gd name="T45" fmla="*/ 916 h 1450"/>
                <a:gd name="T46" fmla="*/ 247 w 308"/>
                <a:gd name="T47" fmla="*/ 1144 h 1450"/>
                <a:gd name="T48" fmla="*/ 196 w 308"/>
                <a:gd name="T49" fmla="*/ 1040 h 1450"/>
                <a:gd name="T50" fmla="*/ 158 w 308"/>
                <a:gd name="T51" fmla="*/ 1450 h 1450"/>
                <a:gd name="T52" fmla="*/ 74 w 308"/>
                <a:gd name="T53" fmla="*/ 1287 h 1450"/>
                <a:gd name="T54" fmla="*/ 74 w 308"/>
                <a:gd name="T55" fmla="*/ 1022 h 1450"/>
                <a:gd name="T56" fmla="*/ 53 w 308"/>
                <a:gd name="T57" fmla="*/ 675 h 1450"/>
                <a:gd name="T58" fmla="*/ 27 w 308"/>
                <a:gd name="T59" fmla="*/ 574 h 1450"/>
                <a:gd name="T60" fmla="*/ 0 w 308"/>
                <a:gd name="T61" fmla="*/ 380 h 1450"/>
                <a:gd name="T62" fmla="*/ 42 w 308"/>
                <a:gd name="T63" fmla="*/ 578 h 1450"/>
                <a:gd name="T64" fmla="*/ 122 w 308"/>
                <a:gd name="T65" fmla="*/ 699 h 1450"/>
                <a:gd name="T66" fmla="*/ 78 w 308"/>
                <a:gd name="T67" fmla="*/ 538 h 1450"/>
                <a:gd name="T68" fmla="*/ 86 w 308"/>
                <a:gd name="T69" fmla="*/ 502 h 1450"/>
                <a:gd name="T70" fmla="*/ 30 w 308"/>
                <a:gd name="T71" fmla="*/ 448 h 1450"/>
                <a:gd name="T72" fmla="*/ 21 w 308"/>
                <a:gd name="T73" fmla="*/ 369 h 1450"/>
                <a:gd name="T74" fmla="*/ 15 w 308"/>
                <a:gd name="T75" fmla="*/ 302 h 1450"/>
                <a:gd name="T76" fmla="*/ 34 w 308"/>
                <a:gd name="T77" fmla="*/ 158 h 1450"/>
                <a:gd name="T78" fmla="*/ 34 w 308"/>
                <a:gd name="T79" fmla="*/ 85 h 1450"/>
                <a:gd name="T80" fmla="*/ 68 w 308"/>
                <a:gd name="T81" fmla="*/ 30 h 1450"/>
                <a:gd name="T82" fmla="*/ 122 w 308"/>
                <a:gd name="T83" fmla="*/ 0 h 1450"/>
                <a:gd name="T84" fmla="*/ 158 w 308"/>
                <a:gd name="T85" fmla="*/ 6 h 1450"/>
                <a:gd name="T86" fmla="*/ 110 w 308"/>
                <a:gd name="T87" fmla="*/ 44 h 1450"/>
                <a:gd name="T88" fmla="*/ 110 w 308"/>
                <a:gd name="T89" fmla="*/ 44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8" h="1450">
                  <a:moveTo>
                    <a:pt x="110" y="44"/>
                  </a:moveTo>
                  <a:lnTo>
                    <a:pt x="61" y="110"/>
                  </a:lnTo>
                  <a:lnTo>
                    <a:pt x="53" y="247"/>
                  </a:lnTo>
                  <a:lnTo>
                    <a:pt x="42" y="331"/>
                  </a:lnTo>
                  <a:lnTo>
                    <a:pt x="93" y="388"/>
                  </a:lnTo>
                  <a:lnTo>
                    <a:pt x="167" y="395"/>
                  </a:lnTo>
                  <a:lnTo>
                    <a:pt x="108" y="416"/>
                  </a:lnTo>
                  <a:lnTo>
                    <a:pt x="108" y="445"/>
                  </a:lnTo>
                  <a:lnTo>
                    <a:pt x="118" y="483"/>
                  </a:lnTo>
                  <a:lnTo>
                    <a:pt x="137" y="502"/>
                  </a:lnTo>
                  <a:lnTo>
                    <a:pt x="120" y="540"/>
                  </a:lnTo>
                  <a:lnTo>
                    <a:pt x="127" y="574"/>
                  </a:lnTo>
                  <a:lnTo>
                    <a:pt x="137" y="608"/>
                  </a:lnTo>
                  <a:lnTo>
                    <a:pt x="173" y="616"/>
                  </a:lnTo>
                  <a:lnTo>
                    <a:pt x="184" y="654"/>
                  </a:lnTo>
                  <a:lnTo>
                    <a:pt x="202" y="697"/>
                  </a:lnTo>
                  <a:lnTo>
                    <a:pt x="236" y="699"/>
                  </a:lnTo>
                  <a:lnTo>
                    <a:pt x="251" y="735"/>
                  </a:lnTo>
                  <a:lnTo>
                    <a:pt x="287" y="760"/>
                  </a:lnTo>
                  <a:lnTo>
                    <a:pt x="308" y="770"/>
                  </a:lnTo>
                  <a:lnTo>
                    <a:pt x="236" y="749"/>
                  </a:lnTo>
                  <a:lnTo>
                    <a:pt x="219" y="775"/>
                  </a:lnTo>
                  <a:lnTo>
                    <a:pt x="200" y="916"/>
                  </a:lnTo>
                  <a:lnTo>
                    <a:pt x="247" y="1144"/>
                  </a:lnTo>
                  <a:lnTo>
                    <a:pt x="196" y="1040"/>
                  </a:lnTo>
                  <a:lnTo>
                    <a:pt x="158" y="1450"/>
                  </a:lnTo>
                  <a:lnTo>
                    <a:pt x="74" y="1287"/>
                  </a:lnTo>
                  <a:lnTo>
                    <a:pt x="74" y="1022"/>
                  </a:lnTo>
                  <a:lnTo>
                    <a:pt x="53" y="675"/>
                  </a:lnTo>
                  <a:lnTo>
                    <a:pt x="27" y="574"/>
                  </a:lnTo>
                  <a:lnTo>
                    <a:pt x="0" y="380"/>
                  </a:lnTo>
                  <a:lnTo>
                    <a:pt x="42" y="578"/>
                  </a:lnTo>
                  <a:lnTo>
                    <a:pt x="122" y="699"/>
                  </a:lnTo>
                  <a:lnTo>
                    <a:pt x="78" y="538"/>
                  </a:lnTo>
                  <a:lnTo>
                    <a:pt x="86" y="502"/>
                  </a:lnTo>
                  <a:lnTo>
                    <a:pt x="30" y="448"/>
                  </a:lnTo>
                  <a:lnTo>
                    <a:pt x="21" y="369"/>
                  </a:lnTo>
                  <a:lnTo>
                    <a:pt x="15" y="302"/>
                  </a:lnTo>
                  <a:lnTo>
                    <a:pt x="34" y="158"/>
                  </a:lnTo>
                  <a:lnTo>
                    <a:pt x="34" y="85"/>
                  </a:lnTo>
                  <a:lnTo>
                    <a:pt x="68" y="30"/>
                  </a:lnTo>
                  <a:lnTo>
                    <a:pt x="122" y="0"/>
                  </a:lnTo>
                  <a:lnTo>
                    <a:pt x="158" y="6"/>
                  </a:lnTo>
                  <a:lnTo>
                    <a:pt x="110" y="44"/>
                  </a:lnTo>
                  <a:lnTo>
                    <a:pt x="1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9" name="Freeform 75"/>
            <p:cNvSpPr>
              <a:spLocks/>
            </p:cNvSpPr>
            <p:nvPr/>
          </p:nvSpPr>
          <p:spPr bwMode="auto">
            <a:xfrm>
              <a:off x="3275" y="2817"/>
              <a:ext cx="136" cy="51"/>
            </a:xfrm>
            <a:custGeom>
              <a:avLst/>
              <a:gdLst>
                <a:gd name="T0" fmla="*/ 38 w 272"/>
                <a:gd name="T1" fmla="*/ 6 h 103"/>
                <a:gd name="T2" fmla="*/ 34 w 272"/>
                <a:gd name="T3" fmla="*/ 51 h 103"/>
                <a:gd name="T4" fmla="*/ 38 w 272"/>
                <a:gd name="T5" fmla="*/ 74 h 103"/>
                <a:gd name="T6" fmla="*/ 59 w 272"/>
                <a:gd name="T7" fmla="*/ 82 h 103"/>
                <a:gd name="T8" fmla="*/ 80 w 272"/>
                <a:gd name="T9" fmla="*/ 76 h 103"/>
                <a:gd name="T10" fmla="*/ 144 w 272"/>
                <a:gd name="T11" fmla="*/ 61 h 103"/>
                <a:gd name="T12" fmla="*/ 184 w 272"/>
                <a:gd name="T13" fmla="*/ 51 h 103"/>
                <a:gd name="T14" fmla="*/ 213 w 272"/>
                <a:gd name="T15" fmla="*/ 57 h 103"/>
                <a:gd name="T16" fmla="*/ 236 w 272"/>
                <a:gd name="T17" fmla="*/ 55 h 103"/>
                <a:gd name="T18" fmla="*/ 251 w 272"/>
                <a:gd name="T19" fmla="*/ 51 h 103"/>
                <a:gd name="T20" fmla="*/ 272 w 272"/>
                <a:gd name="T21" fmla="*/ 30 h 103"/>
                <a:gd name="T22" fmla="*/ 264 w 272"/>
                <a:gd name="T23" fmla="*/ 55 h 103"/>
                <a:gd name="T24" fmla="*/ 247 w 272"/>
                <a:gd name="T25" fmla="*/ 66 h 103"/>
                <a:gd name="T26" fmla="*/ 217 w 272"/>
                <a:gd name="T27" fmla="*/ 66 h 103"/>
                <a:gd name="T28" fmla="*/ 175 w 272"/>
                <a:gd name="T29" fmla="*/ 66 h 103"/>
                <a:gd name="T30" fmla="*/ 146 w 272"/>
                <a:gd name="T31" fmla="*/ 70 h 103"/>
                <a:gd name="T32" fmla="*/ 108 w 272"/>
                <a:gd name="T33" fmla="*/ 84 h 103"/>
                <a:gd name="T34" fmla="*/ 59 w 272"/>
                <a:gd name="T35" fmla="*/ 97 h 103"/>
                <a:gd name="T36" fmla="*/ 0 w 272"/>
                <a:gd name="T37" fmla="*/ 103 h 103"/>
                <a:gd name="T38" fmla="*/ 25 w 272"/>
                <a:gd name="T39" fmla="*/ 85 h 103"/>
                <a:gd name="T40" fmla="*/ 21 w 272"/>
                <a:gd name="T41" fmla="*/ 44 h 103"/>
                <a:gd name="T42" fmla="*/ 30 w 272"/>
                <a:gd name="T43" fmla="*/ 0 h 103"/>
                <a:gd name="T44" fmla="*/ 38 w 272"/>
                <a:gd name="T45" fmla="*/ 6 h 103"/>
                <a:gd name="T46" fmla="*/ 38 w 272"/>
                <a:gd name="T47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2" h="103">
                  <a:moveTo>
                    <a:pt x="38" y="6"/>
                  </a:moveTo>
                  <a:lnTo>
                    <a:pt x="34" y="51"/>
                  </a:lnTo>
                  <a:lnTo>
                    <a:pt x="38" y="74"/>
                  </a:lnTo>
                  <a:lnTo>
                    <a:pt x="59" y="82"/>
                  </a:lnTo>
                  <a:lnTo>
                    <a:pt x="80" y="76"/>
                  </a:lnTo>
                  <a:lnTo>
                    <a:pt x="144" y="61"/>
                  </a:lnTo>
                  <a:lnTo>
                    <a:pt x="184" y="51"/>
                  </a:lnTo>
                  <a:lnTo>
                    <a:pt x="213" y="57"/>
                  </a:lnTo>
                  <a:lnTo>
                    <a:pt x="236" y="55"/>
                  </a:lnTo>
                  <a:lnTo>
                    <a:pt x="251" y="51"/>
                  </a:lnTo>
                  <a:lnTo>
                    <a:pt x="272" y="30"/>
                  </a:lnTo>
                  <a:lnTo>
                    <a:pt x="264" y="55"/>
                  </a:lnTo>
                  <a:lnTo>
                    <a:pt x="247" y="66"/>
                  </a:lnTo>
                  <a:lnTo>
                    <a:pt x="217" y="66"/>
                  </a:lnTo>
                  <a:lnTo>
                    <a:pt x="175" y="66"/>
                  </a:lnTo>
                  <a:lnTo>
                    <a:pt x="146" y="70"/>
                  </a:lnTo>
                  <a:lnTo>
                    <a:pt x="108" y="84"/>
                  </a:lnTo>
                  <a:lnTo>
                    <a:pt x="59" y="97"/>
                  </a:lnTo>
                  <a:lnTo>
                    <a:pt x="0" y="103"/>
                  </a:lnTo>
                  <a:lnTo>
                    <a:pt x="25" y="85"/>
                  </a:lnTo>
                  <a:lnTo>
                    <a:pt x="21" y="44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0" name="Freeform 76"/>
            <p:cNvSpPr>
              <a:spLocks/>
            </p:cNvSpPr>
            <p:nvPr/>
          </p:nvSpPr>
          <p:spPr bwMode="auto">
            <a:xfrm>
              <a:off x="3300" y="2803"/>
              <a:ext cx="113" cy="41"/>
            </a:xfrm>
            <a:custGeom>
              <a:avLst/>
              <a:gdLst>
                <a:gd name="T0" fmla="*/ 54 w 227"/>
                <a:gd name="T1" fmla="*/ 16 h 82"/>
                <a:gd name="T2" fmla="*/ 116 w 227"/>
                <a:gd name="T3" fmla="*/ 10 h 82"/>
                <a:gd name="T4" fmla="*/ 149 w 227"/>
                <a:gd name="T5" fmla="*/ 10 h 82"/>
                <a:gd name="T6" fmla="*/ 196 w 227"/>
                <a:gd name="T7" fmla="*/ 14 h 82"/>
                <a:gd name="T8" fmla="*/ 217 w 227"/>
                <a:gd name="T9" fmla="*/ 27 h 82"/>
                <a:gd name="T10" fmla="*/ 217 w 227"/>
                <a:gd name="T11" fmla="*/ 63 h 82"/>
                <a:gd name="T12" fmla="*/ 210 w 227"/>
                <a:gd name="T13" fmla="*/ 82 h 82"/>
                <a:gd name="T14" fmla="*/ 227 w 227"/>
                <a:gd name="T15" fmla="*/ 63 h 82"/>
                <a:gd name="T16" fmla="*/ 227 w 227"/>
                <a:gd name="T17" fmla="*/ 33 h 82"/>
                <a:gd name="T18" fmla="*/ 223 w 227"/>
                <a:gd name="T19" fmla="*/ 18 h 82"/>
                <a:gd name="T20" fmla="*/ 196 w 227"/>
                <a:gd name="T21" fmla="*/ 4 h 82"/>
                <a:gd name="T22" fmla="*/ 137 w 227"/>
                <a:gd name="T23" fmla="*/ 0 h 82"/>
                <a:gd name="T24" fmla="*/ 99 w 227"/>
                <a:gd name="T25" fmla="*/ 4 h 82"/>
                <a:gd name="T26" fmla="*/ 0 w 227"/>
                <a:gd name="T27" fmla="*/ 10 h 82"/>
                <a:gd name="T28" fmla="*/ 54 w 227"/>
                <a:gd name="T29" fmla="*/ 16 h 82"/>
                <a:gd name="T30" fmla="*/ 54 w 227"/>
                <a:gd name="T31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7" h="82">
                  <a:moveTo>
                    <a:pt x="54" y="16"/>
                  </a:moveTo>
                  <a:lnTo>
                    <a:pt x="116" y="10"/>
                  </a:lnTo>
                  <a:lnTo>
                    <a:pt x="149" y="10"/>
                  </a:lnTo>
                  <a:lnTo>
                    <a:pt x="196" y="14"/>
                  </a:lnTo>
                  <a:lnTo>
                    <a:pt x="217" y="27"/>
                  </a:lnTo>
                  <a:lnTo>
                    <a:pt x="217" y="63"/>
                  </a:lnTo>
                  <a:lnTo>
                    <a:pt x="210" y="82"/>
                  </a:lnTo>
                  <a:lnTo>
                    <a:pt x="227" y="63"/>
                  </a:lnTo>
                  <a:lnTo>
                    <a:pt x="227" y="33"/>
                  </a:lnTo>
                  <a:lnTo>
                    <a:pt x="223" y="18"/>
                  </a:lnTo>
                  <a:lnTo>
                    <a:pt x="196" y="4"/>
                  </a:lnTo>
                  <a:lnTo>
                    <a:pt x="137" y="0"/>
                  </a:lnTo>
                  <a:lnTo>
                    <a:pt x="99" y="4"/>
                  </a:lnTo>
                  <a:lnTo>
                    <a:pt x="0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1" name="Freeform 77"/>
            <p:cNvSpPr>
              <a:spLocks/>
            </p:cNvSpPr>
            <p:nvPr/>
          </p:nvSpPr>
          <p:spPr bwMode="auto">
            <a:xfrm>
              <a:off x="3264" y="2844"/>
              <a:ext cx="153" cy="78"/>
            </a:xfrm>
            <a:custGeom>
              <a:avLst/>
              <a:gdLst>
                <a:gd name="T0" fmla="*/ 34 w 304"/>
                <a:gd name="T1" fmla="*/ 133 h 158"/>
                <a:gd name="T2" fmla="*/ 57 w 304"/>
                <a:gd name="T3" fmla="*/ 135 h 158"/>
                <a:gd name="T4" fmla="*/ 87 w 304"/>
                <a:gd name="T5" fmla="*/ 126 h 158"/>
                <a:gd name="T6" fmla="*/ 127 w 304"/>
                <a:gd name="T7" fmla="*/ 107 h 158"/>
                <a:gd name="T8" fmla="*/ 188 w 304"/>
                <a:gd name="T9" fmla="*/ 89 h 158"/>
                <a:gd name="T10" fmla="*/ 241 w 304"/>
                <a:gd name="T11" fmla="*/ 84 h 158"/>
                <a:gd name="T12" fmla="*/ 264 w 304"/>
                <a:gd name="T13" fmla="*/ 74 h 158"/>
                <a:gd name="T14" fmla="*/ 287 w 304"/>
                <a:gd name="T15" fmla="*/ 51 h 158"/>
                <a:gd name="T16" fmla="*/ 287 w 304"/>
                <a:gd name="T17" fmla="*/ 21 h 158"/>
                <a:gd name="T18" fmla="*/ 268 w 304"/>
                <a:gd name="T19" fmla="*/ 4 h 158"/>
                <a:gd name="T20" fmla="*/ 280 w 304"/>
                <a:gd name="T21" fmla="*/ 0 h 158"/>
                <a:gd name="T22" fmla="*/ 297 w 304"/>
                <a:gd name="T23" fmla="*/ 21 h 158"/>
                <a:gd name="T24" fmla="*/ 304 w 304"/>
                <a:gd name="T25" fmla="*/ 46 h 158"/>
                <a:gd name="T26" fmla="*/ 299 w 304"/>
                <a:gd name="T27" fmla="*/ 67 h 158"/>
                <a:gd name="T28" fmla="*/ 274 w 304"/>
                <a:gd name="T29" fmla="*/ 89 h 158"/>
                <a:gd name="T30" fmla="*/ 243 w 304"/>
                <a:gd name="T31" fmla="*/ 101 h 158"/>
                <a:gd name="T32" fmla="*/ 196 w 304"/>
                <a:gd name="T33" fmla="*/ 114 h 158"/>
                <a:gd name="T34" fmla="*/ 148 w 304"/>
                <a:gd name="T35" fmla="*/ 129 h 158"/>
                <a:gd name="T36" fmla="*/ 103 w 304"/>
                <a:gd name="T37" fmla="*/ 141 h 158"/>
                <a:gd name="T38" fmla="*/ 61 w 304"/>
                <a:gd name="T39" fmla="*/ 150 h 158"/>
                <a:gd name="T40" fmla="*/ 25 w 304"/>
                <a:gd name="T41" fmla="*/ 158 h 158"/>
                <a:gd name="T42" fmla="*/ 0 w 304"/>
                <a:gd name="T43" fmla="*/ 107 h 158"/>
                <a:gd name="T44" fmla="*/ 2 w 304"/>
                <a:gd name="T45" fmla="*/ 55 h 158"/>
                <a:gd name="T46" fmla="*/ 36 w 304"/>
                <a:gd name="T47" fmla="*/ 44 h 158"/>
                <a:gd name="T48" fmla="*/ 21 w 304"/>
                <a:gd name="T49" fmla="*/ 80 h 158"/>
                <a:gd name="T50" fmla="*/ 17 w 304"/>
                <a:gd name="T51" fmla="*/ 99 h 158"/>
                <a:gd name="T52" fmla="*/ 21 w 304"/>
                <a:gd name="T53" fmla="*/ 116 h 158"/>
                <a:gd name="T54" fmla="*/ 34 w 304"/>
                <a:gd name="T55" fmla="*/ 133 h 158"/>
                <a:gd name="T56" fmla="*/ 34 w 304"/>
                <a:gd name="T57" fmla="*/ 13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4" h="158">
                  <a:moveTo>
                    <a:pt x="34" y="133"/>
                  </a:moveTo>
                  <a:lnTo>
                    <a:pt x="57" y="135"/>
                  </a:lnTo>
                  <a:lnTo>
                    <a:pt x="87" y="126"/>
                  </a:lnTo>
                  <a:lnTo>
                    <a:pt x="127" y="107"/>
                  </a:lnTo>
                  <a:lnTo>
                    <a:pt x="188" y="89"/>
                  </a:lnTo>
                  <a:lnTo>
                    <a:pt x="241" y="84"/>
                  </a:lnTo>
                  <a:lnTo>
                    <a:pt x="264" y="74"/>
                  </a:lnTo>
                  <a:lnTo>
                    <a:pt x="287" y="51"/>
                  </a:lnTo>
                  <a:lnTo>
                    <a:pt x="287" y="21"/>
                  </a:lnTo>
                  <a:lnTo>
                    <a:pt x="268" y="4"/>
                  </a:lnTo>
                  <a:lnTo>
                    <a:pt x="280" y="0"/>
                  </a:lnTo>
                  <a:lnTo>
                    <a:pt x="297" y="21"/>
                  </a:lnTo>
                  <a:lnTo>
                    <a:pt x="304" y="46"/>
                  </a:lnTo>
                  <a:lnTo>
                    <a:pt x="299" y="67"/>
                  </a:lnTo>
                  <a:lnTo>
                    <a:pt x="274" y="89"/>
                  </a:lnTo>
                  <a:lnTo>
                    <a:pt x="243" y="101"/>
                  </a:lnTo>
                  <a:lnTo>
                    <a:pt x="196" y="114"/>
                  </a:lnTo>
                  <a:lnTo>
                    <a:pt x="148" y="129"/>
                  </a:lnTo>
                  <a:lnTo>
                    <a:pt x="103" y="141"/>
                  </a:lnTo>
                  <a:lnTo>
                    <a:pt x="61" y="150"/>
                  </a:lnTo>
                  <a:lnTo>
                    <a:pt x="25" y="158"/>
                  </a:lnTo>
                  <a:lnTo>
                    <a:pt x="0" y="107"/>
                  </a:lnTo>
                  <a:lnTo>
                    <a:pt x="2" y="55"/>
                  </a:lnTo>
                  <a:lnTo>
                    <a:pt x="36" y="44"/>
                  </a:lnTo>
                  <a:lnTo>
                    <a:pt x="21" y="80"/>
                  </a:lnTo>
                  <a:lnTo>
                    <a:pt x="17" y="99"/>
                  </a:lnTo>
                  <a:lnTo>
                    <a:pt x="21" y="116"/>
                  </a:lnTo>
                  <a:lnTo>
                    <a:pt x="34" y="133"/>
                  </a:lnTo>
                  <a:lnTo>
                    <a:pt x="34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2" name="Freeform 78"/>
            <p:cNvSpPr>
              <a:spLocks/>
            </p:cNvSpPr>
            <p:nvPr/>
          </p:nvSpPr>
          <p:spPr bwMode="auto">
            <a:xfrm>
              <a:off x="3313" y="2885"/>
              <a:ext cx="101" cy="80"/>
            </a:xfrm>
            <a:custGeom>
              <a:avLst/>
              <a:gdLst>
                <a:gd name="T0" fmla="*/ 162 w 202"/>
                <a:gd name="T1" fmla="*/ 11 h 159"/>
                <a:gd name="T2" fmla="*/ 181 w 202"/>
                <a:gd name="T3" fmla="*/ 23 h 159"/>
                <a:gd name="T4" fmla="*/ 198 w 202"/>
                <a:gd name="T5" fmla="*/ 42 h 159"/>
                <a:gd name="T6" fmla="*/ 190 w 202"/>
                <a:gd name="T7" fmla="*/ 64 h 159"/>
                <a:gd name="T8" fmla="*/ 148 w 202"/>
                <a:gd name="T9" fmla="*/ 93 h 159"/>
                <a:gd name="T10" fmla="*/ 114 w 202"/>
                <a:gd name="T11" fmla="*/ 104 h 159"/>
                <a:gd name="T12" fmla="*/ 78 w 202"/>
                <a:gd name="T13" fmla="*/ 112 h 159"/>
                <a:gd name="T14" fmla="*/ 46 w 202"/>
                <a:gd name="T15" fmla="*/ 121 h 159"/>
                <a:gd name="T16" fmla="*/ 11 w 202"/>
                <a:gd name="T17" fmla="*/ 148 h 159"/>
                <a:gd name="T18" fmla="*/ 0 w 202"/>
                <a:gd name="T19" fmla="*/ 156 h 159"/>
                <a:gd name="T20" fmla="*/ 49 w 202"/>
                <a:gd name="T21" fmla="*/ 159 h 159"/>
                <a:gd name="T22" fmla="*/ 108 w 202"/>
                <a:gd name="T23" fmla="*/ 125 h 159"/>
                <a:gd name="T24" fmla="*/ 169 w 202"/>
                <a:gd name="T25" fmla="*/ 116 h 159"/>
                <a:gd name="T26" fmla="*/ 202 w 202"/>
                <a:gd name="T27" fmla="*/ 118 h 159"/>
                <a:gd name="T28" fmla="*/ 169 w 202"/>
                <a:gd name="T29" fmla="*/ 106 h 159"/>
                <a:gd name="T30" fmla="*/ 190 w 202"/>
                <a:gd name="T31" fmla="*/ 85 h 159"/>
                <a:gd name="T32" fmla="*/ 202 w 202"/>
                <a:gd name="T33" fmla="*/ 57 h 159"/>
                <a:gd name="T34" fmla="*/ 202 w 202"/>
                <a:gd name="T35" fmla="*/ 26 h 159"/>
                <a:gd name="T36" fmla="*/ 184 w 202"/>
                <a:gd name="T37" fmla="*/ 11 h 159"/>
                <a:gd name="T38" fmla="*/ 156 w 202"/>
                <a:gd name="T39" fmla="*/ 0 h 159"/>
                <a:gd name="T40" fmla="*/ 162 w 202"/>
                <a:gd name="T41" fmla="*/ 11 h 159"/>
                <a:gd name="T42" fmla="*/ 162 w 202"/>
                <a:gd name="T43" fmla="*/ 1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159">
                  <a:moveTo>
                    <a:pt x="162" y="11"/>
                  </a:moveTo>
                  <a:lnTo>
                    <a:pt x="181" y="23"/>
                  </a:lnTo>
                  <a:lnTo>
                    <a:pt x="198" y="42"/>
                  </a:lnTo>
                  <a:lnTo>
                    <a:pt x="190" y="64"/>
                  </a:lnTo>
                  <a:lnTo>
                    <a:pt x="148" y="93"/>
                  </a:lnTo>
                  <a:lnTo>
                    <a:pt x="114" y="104"/>
                  </a:lnTo>
                  <a:lnTo>
                    <a:pt x="78" y="112"/>
                  </a:lnTo>
                  <a:lnTo>
                    <a:pt x="46" y="121"/>
                  </a:lnTo>
                  <a:lnTo>
                    <a:pt x="11" y="148"/>
                  </a:lnTo>
                  <a:lnTo>
                    <a:pt x="0" y="156"/>
                  </a:lnTo>
                  <a:lnTo>
                    <a:pt x="49" y="159"/>
                  </a:lnTo>
                  <a:lnTo>
                    <a:pt x="108" y="125"/>
                  </a:lnTo>
                  <a:lnTo>
                    <a:pt x="169" y="116"/>
                  </a:lnTo>
                  <a:lnTo>
                    <a:pt x="202" y="118"/>
                  </a:lnTo>
                  <a:lnTo>
                    <a:pt x="169" y="106"/>
                  </a:lnTo>
                  <a:lnTo>
                    <a:pt x="190" y="85"/>
                  </a:lnTo>
                  <a:lnTo>
                    <a:pt x="202" y="57"/>
                  </a:lnTo>
                  <a:lnTo>
                    <a:pt x="202" y="26"/>
                  </a:lnTo>
                  <a:lnTo>
                    <a:pt x="184" y="11"/>
                  </a:lnTo>
                  <a:lnTo>
                    <a:pt x="156" y="0"/>
                  </a:lnTo>
                  <a:lnTo>
                    <a:pt x="162" y="11"/>
                  </a:lnTo>
                  <a:lnTo>
                    <a:pt x="16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3" name="Freeform 79"/>
            <p:cNvSpPr>
              <a:spLocks/>
            </p:cNvSpPr>
            <p:nvPr/>
          </p:nvSpPr>
          <p:spPr bwMode="auto">
            <a:xfrm>
              <a:off x="3270" y="2939"/>
              <a:ext cx="149" cy="104"/>
            </a:xfrm>
            <a:custGeom>
              <a:avLst/>
              <a:gdLst>
                <a:gd name="T0" fmla="*/ 280 w 299"/>
                <a:gd name="T1" fmla="*/ 12 h 209"/>
                <a:gd name="T2" fmla="*/ 291 w 299"/>
                <a:gd name="T3" fmla="*/ 27 h 209"/>
                <a:gd name="T4" fmla="*/ 284 w 299"/>
                <a:gd name="T5" fmla="*/ 46 h 209"/>
                <a:gd name="T6" fmla="*/ 276 w 299"/>
                <a:gd name="T7" fmla="*/ 57 h 209"/>
                <a:gd name="T8" fmla="*/ 257 w 299"/>
                <a:gd name="T9" fmla="*/ 71 h 209"/>
                <a:gd name="T10" fmla="*/ 232 w 299"/>
                <a:gd name="T11" fmla="*/ 78 h 209"/>
                <a:gd name="T12" fmla="*/ 211 w 299"/>
                <a:gd name="T13" fmla="*/ 88 h 209"/>
                <a:gd name="T14" fmla="*/ 189 w 299"/>
                <a:gd name="T15" fmla="*/ 107 h 209"/>
                <a:gd name="T16" fmla="*/ 175 w 299"/>
                <a:gd name="T17" fmla="*/ 116 h 209"/>
                <a:gd name="T18" fmla="*/ 147 w 299"/>
                <a:gd name="T19" fmla="*/ 133 h 209"/>
                <a:gd name="T20" fmla="*/ 143 w 299"/>
                <a:gd name="T21" fmla="*/ 147 h 209"/>
                <a:gd name="T22" fmla="*/ 97 w 299"/>
                <a:gd name="T23" fmla="*/ 129 h 209"/>
                <a:gd name="T24" fmla="*/ 92 w 299"/>
                <a:gd name="T25" fmla="*/ 110 h 209"/>
                <a:gd name="T26" fmla="*/ 99 w 299"/>
                <a:gd name="T27" fmla="*/ 86 h 209"/>
                <a:gd name="T28" fmla="*/ 109 w 299"/>
                <a:gd name="T29" fmla="*/ 76 h 209"/>
                <a:gd name="T30" fmla="*/ 116 w 299"/>
                <a:gd name="T31" fmla="*/ 69 h 209"/>
                <a:gd name="T32" fmla="*/ 124 w 299"/>
                <a:gd name="T33" fmla="*/ 59 h 209"/>
                <a:gd name="T34" fmla="*/ 132 w 299"/>
                <a:gd name="T35" fmla="*/ 52 h 209"/>
                <a:gd name="T36" fmla="*/ 139 w 299"/>
                <a:gd name="T37" fmla="*/ 44 h 209"/>
                <a:gd name="T38" fmla="*/ 147 w 299"/>
                <a:gd name="T39" fmla="*/ 40 h 209"/>
                <a:gd name="T40" fmla="*/ 86 w 299"/>
                <a:gd name="T41" fmla="*/ 71 h 209"/>
                <a:gd name="T42" fmla="*/ 54 w 299"/>
                <a:gd name="T43" fmla="*/ 55 h 209"/>
                <a:gd name="T44" fmla="*/ 0 w 299"/>
                <a:gd name="T45" fmla="*/ 59 h 209"/>
                <a:gd name="T46" fmla="*/ 101 w 299"/>
                <a:gd name="T47" fmla="*/ 188 h 209"/>
                <a:gd name="T48" fmla="*/ 173 w 299"/>
                <a:gd name="T49" fmla="*/ 209 h 209"/>
                <a:gd name="T50" fmla="*/ 149 w 299"/>
                <a:gd name="T51" fmla="*/ 183 h 209"/>
                <a:gd name="T52" fmla="*/ 154 w 299"/>
                <a:gd name="T53" fmla="*/ 152 h 209"/>
                <a:gd name="T54" fmla="*/ 181 w 299"/>
                <a:gd name="T55" fmla="*/ 133 h 209"/>
                <a:gd name="T56" fmla="*/ 210 w 299"/>
                <a:gd name="T57" fmla="*/ 103 h 209"/>
                <a:gd name="T58" fmla="*/ 230 w 299"/>
                <a:gd name="T59" fmla="*/ 107 h 209"/>
                <a:gd name="T60" fmla="*/ 246 w 299"/>
                <a:gd name="T61" fmla="*/ 139 h 209"/>
                <a:gd name="T62" fmla="*/ 263 w 299"/>
                <a:gd name="T63" fmla="*/ 150 h 209"/>
                <a:gd name="T64" fmla="*/ 261 w 299"/>
                <a:gd name="T65" fmla="*/ 86 h 209"/>
                <a:gd name="T66" fmla="*/ 282 w 299"/>
                <a:gd name="T67" fmla="*/ 71 h 209"/>
                <a:gd name="T68" fmla="*/ 295 w 299"/>
                <a:gd name="T69" fmla="*/ 53 h 209"/>
                <a:gd name="T70" fmla="*/ 299 w 299"/>
                <a:gd name="T71" fmla="*/ 21 h 209"/>
                <a:gd name="T72" fmla="*/ 282 w 299"/>
                <a:gd name="T73" fmla="*/ 4 h 209"/>
                <a:gd name="T74" fmla="*/ 246 w 299"/>
                <a:gd name="T75" fmla="*/ 0 h 209"/>
                <a:gd name="T76" fmla="*/ 280 w 299"/>
                <a:gd name="T77" fmla="*/ 12 h 209"/>
                <a:gd name="T78" fmla="*/ 280 w 299"/>
                <a:gd name="T79" fmla="*/ 1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9" h="209">
                  <a:moveTo>
                    <a:pt x="280" y="12"/>
                  </a:moveTo>
                  <a:lnTo>
                    <a:pt x="291" y="27"/>
                  </a:lnTo>
                  <a:lnTo>
                    <a:pt x="284" y="46"/>
                  </a:lnTo>
                  <a:lnTo>
                    <a:pt x="276" y="57"/>
                  </a:lnTo>
                  <a:lnTo>
                    <a:pt x="257" y="71"/>
                  </a:lnTo>
                  <a:lnTo>
                    <a:pt x="232" y="78"/>
                  </a:lnTo>
                  <a:lnTo>
                    <a:pt x="211" y="88"/>
                  </a:lnTo>
                  <a:lnTo>
                    <a:pt x="189" y="107"/>
                  </a:lnTo>
                  <a:lnTo>
                    <a:pt x="175" y="116"/>
                  </a:lnTo>
                  <a:lnTo>
                    <a:pt x="147" y="133"/>
                  </a:lnTo>
                  <a:lnTo>
                    <a:pt x="143" y="147"/>
                  </a:lnTo>
                  <a:lnTo>
                    <a:pt x="97" y="129"/>
                  </a:lnTo>
                  <a:lnTo>
                    <a:pt x="92" y="110"/>
                  </a:lnTo>
                  <a:lnTo>
                    <a:pt x="99" y="86"/>
                  </a:lnTo>
                  <a:lnTo>
                    <a:pt x="109" y="76"/>
                  </a:lnTo>
                  <a:lnTo>
                    <a:pt x="116" y="69"/>
                  </a:lnTo>
                  <a:lnTo>
                    <a:pt x="124" y="59"/>
                  </a:lnTo>
                  <a:lnTo>
                    <a:pt x="132" y="52"/>
                  </a:lnTo>
                  <a:lnTo>
                    <a:pt x="139" y="44"/>
                  </a:lnTo>
                  <a:lnTo>
                    <a:pt x="147" y="40"/>
                  </a:lnTo>
                  <a:lnTo>
                    <a:pt x="86" y="71"/>
                  </a:lnTo>
                  <a:lnTo>
                    <a:pt x="54" y="55"/>
                  </a:lnTo>
                  <a:lnTo>
                    <a:pt x="0" y="59"/>
                  </a:lnTo>
                  <a:lnTo>
                    <a:pt x="101" y="188"/>
                  </a:lnTo>
                  <a:lnTo>
                    <a:pt x="173" y="209"/>
                  </a:lnTo>
                  <a:lnTo>
                    <a:pt x="149" y="183"/>
                  </a:lnTo>
                  <a:lnTo>
                    <a:pt x="154" y="152"/>
                  </a:lnTo>
                  <a:lnTo>
                    <a:pt x="181" y="133"/>
                  </a:lnTo>
                  <a:lnTo>
                    <a:pt x="210" y="103"/>
                  </a:lnTo>
                  <a:lnTo>
                    <a:pt x="230" y="107"/>
                  </a:lnTo>
                  <a:lnTo>
                    <a:pt x="246" y="139"/>
                  </a:lnTo>
                  <a:lnTo>
                    <a:pt x="263" y="150"/>
                  </a:lnTo>
                  <a:lnTo>
                    <a:pt x="261" y="86"/>
                  </a:lnTo>
                  <a:lnTo>
                    <a:pt x="282" y="71"/>
                  </a:lnTo>
                  <a:lnTo>
                    <a:pt x="295" y="53"/>
                  </a:lnTo>
                  <a:lnTo>
                    <a:pt x="299" y="21"/>
                  </a:lnTo>
                  <a:lnTo>
                    <a:pt x="282" y="4"/>
                  </a:lnTo>
                  <a:lnTo>
                    <a:pt x="246" y="0"/>
                  </a:lnTo>
                  <a:lnTo>
                    <a:pt x="280" y="12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4" name="Freeform 80"/>
            <p:cNvSpPr>
              <a:spLocks/>
            </p:cNvSpPr>
            <p:nvPr/>
          </p:nvSpPr>
          <p:spPr bwMode="auto">
            <a:xfrm>
              <a:off x="3327" y="2993"/>
              <a:ext cx="77" cy="152"/>
            </a:xfrm>
            <a:custGeom>
              <a:avLst/>
              <a:gdLst>
                <a:gd name="T0" fmla="*/ 147 w 155"/>
                <a:gd name="T1" fmla="*/ 28 h 304"/>
                <a:gd name="T2" fmla="*/ 153 w 155"/>
                <a:gd name="T3" fmla="*/ 163 h 304"/>
                <a:gd name="T4" fmla="*/ 155 w 155"/>
                <a:gd name="T5" fmla="*/ 304 h 304"/>
                <a:gd name="T6" fmla="*/ 153 w 155"/>
                <a:gd name="T7" fmla="*/ 302 h 304"/>
                <a:gd name="T8" fmla="*/ 149 w 155"/>
                <a:gd name="T9" fmla="*/ 294 h 304"/>
                <a:gd name="T10" fmla="*/ 147 w 155"/>
                <a:gd name="T11" fmla="*/ 287 h 304"/>
                <a:gd name="T12" fmla="*/ 145 w 155"/>
                <a:gd name="T13" fmla="*/ 281 h 304"/>
                <a:gd name="T14" fmla="*/ 141 w 155"/>
                <a:gd name="T15" fmla="*/ 252 h 304"/>
                <a:gd name="T16" fmla="*/ 139 w 155"/>
                <a:gd name="T17" fmla="*/ 228 h 304"/>
                <a:gd name="T18" fmla="*/ 122 w 155"/>
                <a:gd name="T19" fmla="*/ 190 h 304"/>
                <a:gd name="T20" fmla="*/ 92 w 155"/>
                <a:gd name="T21" fmla="*/ 169 h 304"/>
                <a:gd name="T22" fmla="*/ 73 w 155"/>
                <a:gd name="T23" fmla="*/ 140 h 304"/>
                <a:gd name="T24" fmla="*/ 0 w 155"/>
                <a:gd name="T25" fmla="*/ 95 h 304"/>
                <a:gd name="T26" fmla="*/ 48 w 155"/>
                <a:gd name="T27" fmla="*/ 95 h 304"/>
                <a:gd name="T28" fmla="*/ 99 w 155"/>
                <a:gd name="T29" fmla="*/ 93 h 304"/>
                <a:gd name="T30" fmla="*/ 122 w 155"/>
                <a:gd name="T31" fmla="*/ 112 h 304"/>
                <a:gd name="T32" fmla="*/ 132 w 155"/>
                <a:gd name="T33" fmla="*/ 78 h 304"/>
                <a:gd name="T34" fmla="*/ 128 w 155"/>
                <a:gd name="T35" fmla="*/ 0 h 304"/>
                <a:gd name="T36" fmla="*/ 147 w 155"/>
                <a:gd name="T37" fmla="*/ 28 h 304"/>
                <a:gd name="T38" fmla="*/ 147 w 155"/>
                <a:gd name="T39" fmla="*/ 2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304">
                  <a:moveTo>
                    <a:pt x="147" y="28"/>
                  </a:moveTo>
                  <a:lnTo>
                    <a:pt x="153" y="163"/>
                  </a:lnTo>
                  <a:lnTo>
                    <a:pt x="155" y="304"/>
                  </a:lnTo>
                  <a:lnTo>
                    <a:pt x="153" y="302"/>
                  </a:lnTo>
                  <a:lnTo>
                    <a:pt x="149" y="294"/>
                  </a:lnTo>
                  <a:lnTo>
                    <a:pt x="147" y="287"/>
                  </a:lnTo>
                  <a:lnTo>
                    <a:pt x="145" y="281"/>
                  </a:lnTo>
                  <a:lnTo>
                    <a:pt x="141" y="252"/>
                  </a:lnTo>
                  <a:lnTo>
                    <a:pt x="139" y="228"/>
                  </a:lnTo>
                  <a:lnTo>
                    <a:pt x="122" y="190"/>
                  </a:lnTo>
                  <a:lnTo>
                    <a:pt x="92" y="169"/>
                  </a:lnTo>
                  <a:lnTo>
                    <a:pt x="73" y="140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99" y="93"/>
                  </a:lnTo>
                  <a:lnTo>
                    <a:pt x="122" y="112"/>
                  </a:lnTo>
                  <a:lnTo>
                    <a:pt x="132" y="78"/>
                  </a:lnTo>
                  <a:lnTo>
                    <a:pt x="128" y="0"/>
                  </a:lnTo>
                  <a:lnTo>
                    <a:pt x="147" y="28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5" name="Freeform 81"/>
            <p:cNvSpPr>
              <a:spLocks/>
            </p:cNvSpPr>
            <p:nvPr/>
          </p:nvSpPr>
          <p:spPr bwMode="auto">
            <a:xfrm>
              <a:off x="3377" y="2656"/>
              <a:ext cx="738" cy="555"/>
            </a:xfrm>
            <a:custGeom>
              <a:avLst/>
              <a:gdLst>
                <a:gd name="T0" fmla="*/ 0 w 1476"/>
                <a:gd name="T1" fmla="*/ 49 h 1110"/>
                <a:gd name="T2" fmla="*/ 14 w 1476"/>
                <a:gd name="T3" fmla="*/ 277 h 1110"/>
                <a:gd name="T4" fmla="*/ 33 w 1476"/>
                <a:gd name="T5" fmla="*/ 49 h 1110"/>
                <a:gd name="T6" fmla="*/ 1438 w 1476"/>
                <a:gd name="T7" fmla="*/ 24 h 1110"/>
                <a:gd name="T8" fmla="*/ 1470 w 1476"/>
                <a:gd name="T9" fmla="*/ 1110 h 1110"/>
                <a:gd name="T10" fmla="*/ 1476 w 1476"/>
                <a:gd name="T11" fmla="*/ 0 h 1110"/>
                <a:gd name="T12" fmla="*/ 0 w 1476"/>
                <a:gd name="T13" fmla="*/ 49 h 1110"/>
                <a:gd name="T14" fmla="*/ 0 w 1476"/>
                <a:gd name="T15" fmla="*/ 49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6" h="1110">
                  <a:moveTo>
                    <a:pt x="0" y="49"/>
                  </a:moveTo>
                  <a:lnTo>
                    <a:pt x="14" y="277"/>
                  </a:lnTo>
                  <a:lnTo>
                    <a:pt x="33" y="49"/>
                  </a:lnTo>
                  <a:lnTo>
                    <a:pt x="1438" y="24"/>
                  </a:lnTo>
                  <a:lnTo>
                    <a:pt x="1470" y="1110"/>
                  </a:lnTo>
                  <a:lnTo>
                    <a:pt x="1476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6" name="Freeform 82"/>
            <p:cNvSpPr>
              <a:spLocks/>
            </p:cNvSpPr>
            <p:nvPr/>
          </p:nvSpPr>
          <p:spPr bwMode="auto">
            <a:xfrm>
              <a:off x="3284" y="3133"/>
              <a:ext cx="259" cy="390"/>
            </a:xfrm>
            <a:custGeom>
              <a:avLst/>
              <a:gdLst>
                <a:gd name="T0" fmla="*/ 268 w 519"/>
                <a:gd name="T1" fmla="*/ 779 h 779"/>
                <a:gd name="T2" fmla="*/ 173 w 519"/>
                <a:gd name="T3" fmla="*/ 709 h 779"/>
                <a:gd name="T4" fmla="*/ 99 w 519"/>
                <a:gd name="T5" fmla="*/ 646 h 779"/>
                <a:gd name="T6" fmla="*/ 29 w 519"/>
                <a:gd name="T7" fmla="*/ 553 h 779"/>
                <a:gd name="T8" fmla="*/ 29 w 519"/>
                <a:gd name="T9" fmla="*/ 549 h 779"/>
                <a:gd name="T10" fmla="*/ 25 w 519"/>
                <a:gd name="T11" fmla="*/ 536 h 779"/>
                <a:gd name="T12" fmla="*/ 23 w 519"/>
                <a:gd name="T13" fmla="*/ 528 h 779"/>
                <a:gd name="T14" fmla="*/ 21 w 519"/>
                <a:gd name="T15" fmla="*/ 519 h 779"/>
                <a:gd name="T16" fmla="*/ 19 w 519"/>
                <a:gd name="T17" fmla="*/ 509 h 779"/>
                <a:gd name="T18" fmla="*/ 17 w 519"/>
                <a:gd name="T19" fmla="*/ 500 h 779"/>
                <a:gd name="T20" fmla="*/ 13 w 519"/>
                <a:gd name="T21" fmla="*/ 479 h 779"/>
                <a:gd name="T22" fmla="*/ 10 w 519"/>
                <a:gd name="T23" fmla="*/ 458 h 779"/>
                <a:gd name="T24" fmla="*/ 8 w 519"/>
                <a:gd name="T25" fmla="*/ 431 h 779"/>
                <a:gd name="T26" fmla="*/ 8 w 519"/>
                <a:gd name="T27" fmla="*/ 397 h 779"/>
                <a:gd name="T28" fmla="*/ 6 w 519"/>
                <a:gd name="T29" fmla="*/ 342 h 779"/>
                <a:gd name="T30" fmla="*/ 2 w 519"/>
                <a:gd name="T31" fmla="*/ 289 h 779"/>
                <a:gd name="T32" fmla="*/ 0 w 519"/>
                <a:gd name="T33" fmla="*/ 266 h 779"/>
                <a:gd name="T34" fmla="*/ 11 w 519"/>
                <a:gd name="T35" fmla="*/ 0 h 779"/>
                <a:gd name="T36" fmla="*/ 11 w 519"/>
                <a:gd name="T37" fmla="*/ 228 h 779"/>
                <a:gd name="T38" fmla="*/ 32 w 519"/>
                <a:gd name="T39" fmla="*/ 401 h 779"/>
                <a:gd name="T40" fmla="*/ 107 w 519"/>
                <a:gd name="T41" fmla="*/ 532 h 779"/>
                <a:gd name="T42" fmla="*/ 228 w 519"/>
                <a:gd name="T43" fmla="*/ 635 h 779"/>
                <a:gd name="T44" fmla="*/ 262 w 519"/>
                <a:gd name="T45" fmla="*/ 737 h 779"/>
                <a:gd name="T46" fmla="*/ 302 w 519"/>
                <a:gd name="T47" fmla="*/ 726 h 779"/>
                <a:gd name="T48" fmla="*/ 314 w 519"/>
                <a:gd name="T49" fmla="*/ 717 h 779"/>
                <a:gd name="T50" fmla="*/ 327 w 519"/>
                <a:gd name="T51" fmla="*/ 707 h 779"/>
                <a:gd name="T52" fmla="*/ 333 w 519"/>
                <a:gd name="T53" fmla="*/ 701 h 779"/>
                <a:gd name="T54" fmla="*/ 340 w 519"/>
                <a:gd name="T55" fmla="*/ 696 h 779"/>
                <a:gd name="T56" fmla="*/ 348 w 519"/>
                <a:gd name="T57" fmla="*/ 690 h 779"/>
                <a:gd name="T58" fmla="*/ 356 w 519"/>
                <a:gd name="T59" fmla="*/ 682 h 779"/>
                <a:gd name="T60" fmla="*/ 363 w 519"/>
                <a:gd name="T61" fmla="*/ 677 h 779"/>
                <a:gd name="T62" fmla="*/ 369 w 519"/>
                <a:gd name="T63" fmla="*/ 671 h 779"/>
                <a:gd name="T64" fmla="*/ 380 w 519"/>
                <a:gd name="T65" fmla="*/ 661 h 779"/>
                <a:gd name="T66" fmla="*/ 388 w 519"/>
                <a:gd name="T67" fmla="*/ 654 h 779"/>
                <a:gd name="T68" fmla="*/ 396 w 519"/>
                <a:gd name="T69" fmla="*/ 648 h 779"/>
                <a:gd name="T70" fmla="*/ 413 w 519"/>
                <a:gd name="T71" fmla="*/ 644 h 779"/>
                <a:gd name="T72" fmla="*/ 458 w 519"/>
                <a:gd name="T73" fmla="*/ 640 h 779"/>
                <a:gd name="T74" fmla="*/ 519 w 519"/>
                <a:gd name="T75" fmla="*/ 640 h 779"/>
                <a:gd name="T76" fmla="*/ 394 w 519"/>
                <a:gd name="T77" fmla="*/ 705 h 779"/>
                <a:gd name="T78" fmla="*/ 325 w 519"/>
                <a:gd name="T79" fmla="*/ 779 h 779"/>
                <a:gd name="T80" fmla="*/ 268 w 519"/>
                <a:gd name="T81" fmla="*/ 779 h 779"/>
                <a:gd name="T82" fmla="*/ 268 w 519"/>
                <a:gd name="T8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9" h="779">
                  <a:moveTo>
                    <a:pt x="268" y="779"/>
                  </a:moveTo>
                  <a:lnTo>
                    <a:pt x="173" y="709"/>
                  </a:lnTo>
                  <a:lnTo>
                    <a:pt x="99" y="646"/>
                  </a:lnTo>
                  <a:lnTo>
                    <a:pt x="29" y="553"/>
                  </a:lnTo>
                  <a:lnTo>
                    <a:pt x="29" y="549"/>
                  </a:lnTo>
                  <a:lnTo>
                    <a:pt x="25" y="536"/>
                  </a:lnTo>
                  <a:lnTo>
                    <a:pt x="23" y="528"/>
                  </a:lnTo>
                  <a:lnTo>
                    <a:pt x="21" y="519"/>
                  </a:lnTo>
                  <a:lnTo>
                    <a:pt x="19" y="509"/>
                  </a:lnTo>
                  <a:lnTo>
                    <a:pt x="17" y="500"/>
                  </a:lnTo>
                  <a:lnTo>
                    <a:pt x="13" y="479"/>
                  </a:lnTo>
                  <a:lnTo>
                    <a:pt x="10" y="458"/>
                  </a:lnTo>
                  <a:lnTo>
                    <a:pt x="8" y="431"/>
                  </a:lnTo>
                  <a:lnTo>
                    <a:pt x="8" y="397"/>
                  </a:lnTo>
                  <a:lnTo>
                    <a:pt x="6" y="34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11" y="0"/>
                  </a:lnTo>
                  <a:lnTo>
                    <a:pt x="11" y="228"/>
                  </a:lnTo>
                  <a:lnTo>
                    <a:pt x="32" y="401"/>
                  </a:lnTo>
                  <a:lnTo>
                    <a:pt x="107" y="532"/>
                  </a:lnTo>
                  <a:lnTo>
                    <a:pt x="228" y="635"/>
                  </a:lnTo>
                  <a:lnTo>
                    <a:pt x="262" y="737"/>
                  </a:lnTo>
                  <a:lnTo>
                    <a:pt x="302" y="726"/>
                  </a:lnTo>
                  <a:lnTo>
                    <a:pt x="314" y="717"/>
                  </a:lnTo>
                  <a:lnTo>
                    <a:pt x="327" y="707"/>
                  </a:lnTo>
                  <a:lnTo>
                    <a:pt x="333" y="701"/>
                  </a:lnTo>
                  <a:lnTo>
                    <a:pt x="340" y="696"/>
                  </a:lnTo>
                  <a:lnTo>
                    <a:pt x="348" y="690"/>
                  </a:lnTo>
                  <a:lnTo>
                    <a:pt x="356" y="682"/>
                  </a:lnTo>
                  <a:lnTo>
                    <a:pt x="363" y="677"/>
                  </a:lnTo>
                  <a:lnTo>
                    <a:pt x="369" y="671"/>
                  </a:lnTo>
                  <a:lnTo>
                    <a:pt x="380" y="661"/>
                  </a:lnTo>
                  <a:lnTo>
                    <a:pt x="388" y="654"/>
                  </a:lnTo>
                  <a:lnTo>
                    <a:pt x="396" y="648"/>
                  </a:lnTo>
                  <a:lnTo>
                    <a:pt x="413" y="644"/>
                  </a:lnTo>
                  <a:lnTo>
                    <a:pt x="458" y="640"/>
                  </a:lnTo>
                  <a:lnTo>
                    <a:pt x="519" y="640"/>
                  </a:lnTo>
                  <a:lnTo>
                    <a:pt x="394" y="705"/>
                  </a:lnTo>
                  <a:lnTo>
                    <a:pt x="325" y="779"/>
                  </a:lnTo>
                  <a:lnTo>
                    <a:pt x="268" y="779"/>
                  </a:lnTo>
                  <a:lnTo>
                    <a:pt x="268" y="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7" name="Freeform 83"/>
            <p:cNvSpPr>
              <a:spLocks/>
            </p:cNvSpPr>
            <p:nvPr/>
          </p:nvSpPr>
          <p:spPr bwMode="auto">
            <a:xfrm>
              <a:off x="3394" y="3052"/>
              <a:ext cx="410" cy="195"/>
            </a:xfrm>
            <a:custGeom>
              <a:avLst/>
              <a:gdLst>
                <a:gd name="T0" fmla="*/ 0 w 819"/>
                <a:gd name="T1" fmla="*/ 75 h 390"/>
                <a:gd name="T2" fmla="*/ 1 w 819"/>
                <a:gd name="T3" fmla="*/ 133 h 390"/>
                <a:gd name="T4" fmla="*/ 5 w 819"/>
                <a:gd name="T5" fmla="*/ 240 h 390"/>
                <a:gd name="T6" fmla="*/ 9 w 819"/>
                <a:gd name="T7" fmla="*/ 343 h 390"/>
                <a:gd name="T8" fmla="*/ 11 w 819"/>
                <a:gd name="T9" fmla="*/ 388 h 390"/>
                <a:gd name="T10" fmla="*/ 819 w 819"/>
                <a:gd name="T11" fmla="*/ 390 h 390"/>
                <a:gd name="T12" fmla="*/ 38 w 819"/>
                <a:gd name="T13" fmla="*/ 367 h 390"/>
                <a:gd name="T14" fmla="*/ 11 w 819"/>
                <a:gd name="T15" fmla="*/ 0 h 390"/>
                <a:gd name="T16" fmla="*/ 0 w 819"/>
                <a:gd name="T17" fmla="*/ 75 h 390"/>
                <a:gd name="T18" fmla="*/ 0 w 819"/>
                <a:gd name="T19" fmla="*/ 7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9" h="390">
                  <a:moveTo>
                    <a:pt x="0" y="75"/>
                  </a:moveTo>
                  <a:lnTo>
                    <a:pt x="1" y="133"/>
                  </a:lnTo>
                  <a:lnTo>
                    <a:pt x="5" y="240"/>
                  </a:lnTo>
                  <a:lnTo>
                    <a:pt x="9" y="343"/>
                  </a:lnTo>
                  <a:lnTo>
                    <a:pt x="11" y="388"/>
                  </a:lnTo>
                  <a:lnTo>
                    <a:pt x="819" y="390"/>
                  </a:lnTo>
                  <a:lnTo>
                    <a:pt x="38" y="367"/>
                  </a:lnTo>
                  <a:lnTo>
                    <a:pt x="11" y="0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8" name="Freeform 84"/>
            <p:cNvSpPr>
              <a:spLocks/>
            </p:cNvSpPr>
            <p:nvPr/>
          </p:nvSpPr>
          <p:spPr bwMode="auto">
            <a:xfrm>
              <a:off x="3322" y="3039"/>
              <a:ext cx="158" cy="334"/>
            </a:xfrm>
            <a:custGeom>
              <a:avLst/>
              <a:gdLst>
                <a:gd name="T0" fmla="*/ 29 w 316"/>
                <a:gd name="T1" fmla="*/ 251 h 667"/>
                <a:gd name="T2" fmla="*/ 63 w 316"/>
                <a:gd name="T3" fmla="*/ 446 h 667"/>
                <a:gd name="T4" fmla="*/ 188 w 316"/>
                <a:gd name="T5" fmla="*/ 667 h 667"/>
                <a:gd name="T6" fmla="*/ 184 w 316"/>
                <a:gd name="T7" fmla="*/ 576 h 667"/>
                <a:gd name="T8" fmla="*/ 190 w 316"/>
                <a:gd name="T9" fmla="*/ 509 h 667"/>
                <a:gd name="T10" fmla="*/ 287 w 316"/>
                <a:gd name="T11" fmla="*/ 657 h 667"/>
                <a:gd name="T12" fmla="*/ 316 w 316"/>
                <a:gd name="T13" fmla="*/ 405 h 667"/>
                <a:gd name="T14" fmla="*/ 169 w 316"/>
                <a:gd name="T15" fmla="*/ 405 h 667"/>
                <a:gd name="T16" fmla="*/ 165 w 316"/>
                <a:gd name="T17" fmla="*/ 338 h 667"/>
                <a:gd name="T18" fmla="*/ 150 w 316"/>
                <a:gd name="T19" fmla="*/ 216 h 667"/>
                <a:gd name="T20" fmla="*/ 106 w 316"/>
                <a:gd name="T21" fmla="*/ 129 h 667"/>
                <a:gd name="T22" fmla="*/ 84 w 316"/>
                <a:gd name="T23" fmla="*/ 85 h 667"/>
                <a:gd name="T24" fmla="*/ 2 w 316"/>
                <a:gd name="T25" fmla="*/ 0 h 667"/>
                <a:gd name="T26" fmla="*/ 0 w 316"/>
                <a:gd name="T27" fmla="*/ 87 h 667"/>
                <a:gd name="T28" fmla="*/ 29 w 316"/>
                <a:gd name="T29" fmla="*/ 251 h 667"/>
                <a:gd name="T30" fmla="*/ 29 w 316"/>
                <a:gd name="T31" fmla="*/ 25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" h="667">
                  <a:moveTo>
                    <a:pt x="29" y="251"/>
                  </a:moveTo>
                  <a:lnTo>
                    <a:pt x="63" y="446"/>
                  </a:lnTo>
                  <a:lnTo>
                    <a:pt x="188" y="667"/>
                  </a:lnTo>
                  <a:lnTo>
                    <a:pt x="184" y="576"/>
                  </a:lnTo>
                  <a:lnTo>
                    <a:pt x="190" y="509"/>
                  </a:lnTo>
                  <a:lnTo>
                    <a:pt x="287" y="657"/>
                  </a:lnTo>
                  <a:lnTo>
                    <a:pt x="316" y="405"/>
                  </a:lnTo>
                  <a:lnTo>
                    <a:pt x="169" y="405"/>
                  </a:lnTo>
                  <a:lnTo>
                    <a:pt x="165" y="338"/>
                  </a:lnTo>
                  <a:lnTo>
                    <a:pt x="150" y="216"/>
                  </a:lnTo>
                  <a:lnTo>
                    <a:pt x="106" y="129"/>
                  </a:lnTo>
                  <a:lnTo>
                    <a:pt x="84" y="85"/>
                  </a:lnTo>
                  <a:lnTo>
                    <a:pt x="2" y="0"/>
                  </a:lnTo>
                  <a:lnTo>
                    <a:pt x="0" y="87"/>
                  </a:lnTo>
                  <a:lnTo>
                    <a:pt x="29" y="251"/>
                  </a:lnTo>
                  <a:lnTo>
                    <a:pt x="29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9" name="Freeform 85"/>
            <p:cNvSpPr>
              <a:spLocks/>
            </p:cNvSpPr>
            <p:nvPr/>
          </p:nvSpPr>
          <p:spPr bwMode="auto">
            <a:xfrm>
              <a:off x="3327" y="3234"/>
              <a:ext cx="190" cy="276"/>
            </a:xfrm>
            <a:custGeom>
              <a:avLst/>
              <a:gdLst>
                <a:gd name="T0" fmla="*/ 0 w 381"/>
                <a:gd name="T1" fmla="*/ 0 h 552"/>
                <a:gd name="T2" fmla="*/ 126 w 381"/>
                <a:gd name="T3" fmla="*/ 261 h 552"/>
                <a:gd name="T4" fmla="*/ 221 w 381"/>
                <a:gd name="T5" fmla="*/ 362 h 552"/>
                <a:gd name="T6" fmla="*/ 250 w 381"/>
                <a:gd name="T7" fmla="*/ 248 h 552"/>
                <a:gd name="T8" fmla="*/ 274 w 381"/>
                <a:gd name="T9" fmla="*/ 90 h 552"/>
                <a:gd name="T10" fmla="*/ 301 w 381"/>
                <a:gd name="T11" fmla="*/ 27 h 552"/>
                <a:gd name="T12" fmla="*/ 381 w 381"/>
                <a:gd name="T13" fmla="*/ 128 h 552"/>
                <a:gd name="T14" fmla="*/ 379 w 381"/>
                <a:gd name="T15" fmla="*/ 327 h 552"/>
                <a:gd name="T16" fmla="*/ 274 w 381"/>
                <a:gd name="T17" fmla="*/ 481 h 552"/>
                <a:gd name="T18" fmla="*/ 179 w 381"/>
                <a:gd name="T19" fmla="*/ 552 h 552"/>
                <a:gd name="T20" fmla="*/ 196 w 381"/>
                <a:gd name="T21" fmla="*/ 430 h 552"/>
                <a:gd name="T22" fmla="*/ 145 w 381"/>
                <a:gd name="T23" fmla="*/ 390 h 552"/>
                <a:gd name="T24" fmla="*/ 139 w 381"/>
                <a:gd name="T25" fmla="*/ 386 h 552"/>
                <a:gd name="T26" fmla="*/ 128 w 381"/>
                <a:gd name="T27" fmla="*/ 377 h 552"/>
                <a:gd name="T28" fmla="*/ 120 w 381"/>
                <a:gd name="T29" fmla="*/ 369 h 552"/>
                <a:gd name="T30" fmla="*/ 111 w 381"/>
                <a:gd name="T31" fmla="*/ 362 h 552"/>
                <a:gd name="T32" fmla="*/ 101 w 381"/>
                <a:gd name="T33" fmla="*/ 354 h 552"/>
                <a:gd name="T34" fmla="*/ 92 w 381"/>
                <a:gd name="T35" fmla="*/ 344 h 552"/>
                <a:gd name="T36" fmla="*/ 82 w 381"/>
                <a:gd name="T37" fmla="*/ 335 h 552"/>
                <a:gd name="T38" fmla="*/ 71 w 381"/>
                <a:gd name="T39" fmla="*/ 324 h 552"/>
                <a:gd name="T40" fmla="*/ 61 w 381"/>
                <a:gd name="T41" fmla="*/ 314 h 552"/>
                <a:gd name="T42" fmla="*/ 54 w 381"/>
                <a:gd name="T43" fmla="*/ 305 h 552"/>
                <a:gd name="T44" fmla="*/ 46 w 381"/>
                <a:gd name="T45" fmla="*/ 297 h 552"/>
                <a:gd name="T46" fmla="*/ 39 w 381"/>
                <a:gd name="T47" fmla="*/ 287 h 552"/>
                <a:gd name="T48" fmla="*/ 31 w 381"/>
                <a:gd name="T49" fmla="*/ 274 h 552"/>
                <a:gd name="T50" fmla="*/ 27 w 381"/>
                <a:gd name="T51" fmla="*/ 263 h 552"/>
                <a:gd name="T52" fmla="*/ 25 w 381"/>
                <a:gd name="T53" fmla="*/ 255 h 552"/>
                <a:gd name="T54" fmla="*/ 23 w 381"/>
                <a:gd name="T55" fmla="*/ 249 h 552"/>
                <a:gd name="T56" fmla="*/ 20 w 381"/>
                <a:gd name="T57" fmla="*/ 221 h 552"/>
                <a:gd name="T58" fmla="*/ 16 w 381"/>
                <a:gd name="T59" fmla="*/ 189 h 552"/>
                <a:gd name="T60" fmla="*/ 0 w 381"/>
                <a:gd name="T61" fmla="*/ 0 h 552"/>
                <a:gd name="T62" fmla="*/ 0 w 381"/>
                <a:gd name="T6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1" h="552">
                  <a:moveTo>
                    <a:pt x="0" y="0"/>
                  </a:moveTo>
                  <a:lnTo>
                    <a:pt x="126" y="261"/>
                  </a:lnTo>
                  <a:lnTo>
                    <a:pt x="221" y="362"/>
                  </a:lnTo>
                  <a:lnTo>
                    <a:pt x="250" y="248"/>
                  </a:lnTo>
                  <a:lnTo>
                    <a:pt x="274" y="90"/>
                  </a:lnTo>
                  <a:lnTo>
                    <a:pt x="301" y="27"/>
                  </a:lnTo>
                  <a:lnTo>
                    <a:pt x="381" y="128"/>
                  </a:lnTo>
                  <a:lnTo>
                    <a:pt x="379" y="327"/>
                  </a:lnTo>
                  <a:lnTo>
                    <a:pt x="274" y="481"/>
                  </a:lnTo>
                  <a:lnTo>
                    <a:pt x="179" y="552"/>
                  </a:lnTo>
                  <a:lnTo>
                    <a:pt x="196" y="430"/>
                  </a:lnTo>
                  <a:lnTo>
                    <a:pt x="145" y="390"/>
                  </a:lnTo>
                  <a:lnTo>
                    <a:pt x="139" y="386"/>
                  </a:lnTo>
                  <a:lnTo>
                    <a:pt x="128" y="377"/>
                  </a:lnTo>
                  <a:lnTo>
                    <a:pt x="120" y="369"/>
                  </a:lnTo>
                  <a:lnTo>
                    <a:pt x="111" y="362"/>
                  </a:lnTo>
                  <a:lnTo>
                    <a:pt x="101" y="354"/>
                  </a:lnTo>
                  <a:lnTo>
                    <a:pt x="92" y="344"/>
                  </a:lnTo>
                  <a:lnTo>
                    <a:pt x="82" y="335"/>
                  </a:lnTo>
                  <a:lnTo>
                    <a:pt x="71" y="324"/>
                  </a:lnTo>
                  <a:lnTo>
                    <a:pt x="61" y="314"/>
                  </a:lnTo>
                  <a:lnTo>
                    <a:pt x="54" y="305"/>
                  </a:lnTo>
                  <a:lnTo>
                    <a:pt x="46" y="297"/>
                  </a:lnTo>
                  <a:lnTo>
                    <a:pt x="39" y="287"/>
                  </a:lnTo>
                  <a:lnTo>
                    <a:pt x="31" y="274"/>
                  </a:lnTo>
                  <a:lnTo>
                    <a:pt x="27" y="263"/>
                  </a:lnTo>
                  <a:lnTo>
                    <a:pt x="25" y="255"/>
                  </a:lnTo>
                  <a:lnTo>
                    <a:pt x="23" y="249"/>
                  </a:lnTo>
                  <a:lnTo>
                    <a:pt x="20" y="221"/>
                  </a:lnTo>
                  <a:lnTo>
                    <a:pt x="16" y="1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0" name="Freeform 86"/>
            <p:cNvSpPr>
              <a:spLocks/>
            </p:cNvSpPr>
            <p:nvPr/>
          </p:nvSpPr>
          <p:spPr bwMode="auto">
            <a:xfrm>
              <a:off x="3475" y="3237"/>
              <a:ext cx="599" cy="354"/>
            </a:xfrm>
            <a:custGeom>
              <a:avLst/>
              <a:gdLst>
                <a:gd name="T0" fmla="*/ 0 w 1198"/>
                <a:gd name="T1" fmla="*/ 500 h 707"/>
                <a:gd name="T2" fmla="*/ 6 w 1198"/>
                <a:gd name="T3" fmla="*/ 707 h 707"/>
                <a:gd name="T4" fmla="*/ 139 w 1198"/>
                <a:gd name="T5" fmla="*/ 624 h 707"/>
                <a:gd name="T6" fmla="*/ 299 w 1198"/>
                <a:gd name="T7" fmla="*/ 492 h 707"/>
                <a:gd name="T8" fmla="*/ 196 w 1198"/>
                <a:gd name="T9" fmla="*/ 329 h 707"/>
                <a:gd name="T10" fmla="*/ 196 w 1198"/>
                <a:gd name="T11" fmla="*/ 224 h 707"/>
                <a:gd name="T12" fmla="*/ 411 w 1198"/>
                <a:gd name="T13" fmla="*/ 143 h 707"/>
                <a:gd name="T14" fmla="*/ 403 w 1198"/>
                <a:gd name="T15" fmla="*/ 264 h 707"/>
                <a:gd name="T16" fmla="*/ 1086 w 1198"/>
                <a:gd name="T17" fmla="*/ 572 h 707"/>
                <a:gd name="T18" fmla="*/ 1198 w 1198"/>
                <a:gd name="T19" fmla="*/ 405 h 707"/>
                <a:gd name="T20" fmla="*/ 907 w 1198"/>
                <a:gd name="T21" fmla="*/ 369 h 707"/>
                <a:gd name="T22" fmla="*/ 803 w 1198"/>
                <a:gd name="T23" fmla="*/ 232 h 707"/>
                <a:gd name="T24" fmla="*/ 673 w 1198"/>
                <a:gd name="T25" fmla="*/ 131 h 707"/>
                <a:gd name="T26" fmla="*/ 673 w 1198"/>
                <a:gd name="T27" fmla="*/ 0 h 707"/>
                <a:gd name="T28" fmla="*/ 149 w 1198"/>
                <a:gd name="T29" fmla="*/ 13 h 707"/>
                <a:gd name="T30" fmla="*/ 27 w 1198"/>
                <a:gd name="T31" fmla="*/ 13 h 707"/>
                <a:gd name="T32" fmla="*/ 109 w 1198"/>
                <a:gd name="T33" fmla="*/ 107 h 707"/>
                <a:gd name="T34" fmla="*/ 105 w 1198"/>
                <a:gd name="T35" fmla="*/ 338 h 707"/>
                <a:gd name="T36" fmla="*/ 44 w 1198"/>
                <a:gd name="T37" fmla="*/ 428 h 707"/>
                <a:gd name="T38" fmla="*/ 0 w 1198"/>
                <a:gd name="T39" fmla="*/ 500 h 707"/>
                <a:gd name="T40" fmla="*/ 0 w 1198"/>
                <a:gd name="T41" fmla="*/ 50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8" h="707">
                  <a:moveTo>
                    <a:pt x="0" y="500"/>
                  </a:moveTo>
                  <a:lnTo>
                    <a:pt x="6" y="707"/>
                  </a:lnTo>
                  <a:lnTo>
                    <a:pt x="139" y="624"/>
                  </a:lnTo>
                  <a:lnTo>
                    <a:pt x="299" y="492"/>
                  </a:lnTo>
                  <a:lnTo>
                    <a:pt x="196" y="329"/>
                  </a:lnTo>
                  <a:lnTo>
                    <a:pt x="196" y="224"/>
                  </a:lnTo>
                  <a:lnTo>
                    <a:pt x="411" y="143"/>
                  </a:lnTo>
                  <a:lnTo>
                    <a:pt x="403" y="264"/>
                  </a:lnTo>
                  <a:lnTo>
                    <a:pt x="1086" y="572"/>
                  </a:lnTo>
                  <a:lnTo>
                    <a:pt x="1198" y="405"/>
                  </a:lnTo>
                  <a:lnTo>
                    <a:pt x="907" y="369"/>
                  </a:lnTo>
                  <a:lnTo>
                    <a:pt x="803" y="232"/>
                  </a:lnTo>
                  <a:lnTo>
                    <a:pt x="673" y="131"/>
                  </a:lnTo>
                  <a:lnTo>
                    <a:pt x="673" y="0"/>
                  </a:lnTo>
                  <a:lnTo>
                    <a:pt x="149" y="13"/>
                  </a:lnTo>
                  <a:lnTo>
                    <a:pt x="27" y="13"/>
                  </a:lnTo>
                  <a:lnTo>
                    <a:pt x="109" y="107"/>
                  </a:lnTo>
                  <a:lnTo>
                    <a:pt x="105" y="338"/>
                  </a:lnTo>
                  <a:lnTo>
                    <a:pt x="44" y="428"/>
                  </a:lnTo>
                  <a:lnTo>
                    <a:pt x="0" y="500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1" name="Freeform 87"/>
            <p:cNvSpPr>
              <a:spLocks/>
            </p:cNvSpPr>
            <p:nvPr/>
          </p:nvSpPr>
          <p:spPr bwMode="auto">
            <a:xfrm>
              <a:off x="3935" y="3182"/>
              <a:ext cx="111" cy="46"/>
            </a:xfrm>
            <a:custGeom>
              <a:avLst/>
              <a:gdLst>
                <a:gd name="T0" fmla="*/ 167 w 222"/>
                <a:gd name="T1" fmla="*/ 82 h 93"/>
                <a:gd name="T2" fmla="*/ 127 w 222"/>
                <a:gd name="T3" fmla="*/ 45 h 93"/>
                <a:gd name="T4" fmla="*/ 102 w 222"/>
                <a:gd name="T5" fmla="*/ 34 h 93"/>
                <a:gd name="T6" fmla="*/ 89 w 222"/>
                <a:gd name="T7" fmla="*/ 19 h 93"/>
                <a:gd name="T8" fmla="*/ 53 w 222"/>
                <a:gd name="T9" fmla="*/ 0 h 93"/>
                <a:gd name="T10" fmla="*/ 26 w 222"/>
                <a:gd name="T11" fmla="*/ 0 h 93"/>
                <a:gd name="T12" fmla="*/ 9 w 222"/>
                <a:gd name="T13" fmla="*/ 6 h 93"/>
                <a:gd name="T14" fmla="*/ 0 w 222"/>
                <a:gd name="T15" fmla="*/ 25 h 93"/>
                <a:gd name="T16" fmla="*/ 9 w 222"/>
                <a:gd name="T17" fmla="*/ 45 h 93"/>
                <a:gd name="T18" fmla="*/ 32 w 222"/>
                <a:gd name="T19" fmla="*/ 63 h 93"/>
                <a:gd name="T20" fmla="*/ 15 w 222"/>
                <a:gd name="T21" fmla="*/ 32 h 93"/>
                <a:gd name="T22" fmla="*/ 17 w 222"/>
                <a:gd name="T23" fmla="*/ 13 h 93"/>
                <a:gd name="T24" fmla="*/ 51 w 222"/>
                <a:gd name="T25" fmla="*/ 7 h 93"/>
                <a:gd name="T26" fmla="*/ 81 w 222"/>
                <a:gd name="T27" fmla="*/ 38 h 93"/>
                <a:gd name="T28" fmla="*/ 81 w 222"/>
                <a:gd name="T29" fmla="*/ 49 h 93"/>
                <a:gd name="T30" fmla="*/ 108 w 222"/>
                <a:gd name="T31" fmla="*/ 55 h 93"/>
                <a:gd name="T32" fmla="*/ 165 w 222"/>
                <a:gd name="T33" fmla="*/ 93 h 93"/>
                <a:gd name="T34" fmla="*/ 207 w 222"/>
                <a:gd name="T35" fmla="*/ 83 h 93"/>
                <a:gd name="T36" fmla="*/ 222 w 222"/>
                <a:gd name="T37" fmla="*/ 78 h 93"/>
                <a:gd name="T38" fmla="*/ 167 w 222"/>
                <a:gd name="T39" fmla="*/ 82 h 93"/>
                <a:gd name="T40" fmla="*/ 167 w 222"/>
                <a:gd name="T41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93">
                  <a:moveTo>
                    <a:pt x="167" y="82"/>
                  </a:moveTo>
                  <a:lnTo>
                    <a:pt x="127" y="45"/>
                  </a:lnTo>
                  <a:lnTo>
                    <a:pt x="102" y="34"/>
                  </a:lnTo>
                  <a:lnTo>
                    <a:pt x="89" y="1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9" y="6"/>
                  </a:lnTo>
                  <a:lnTo>
                    <a:pt x="0" y="25"/>
                  </a:lnTo>
                  <a:lnTo>
                    <a:pt x="9" y="45"/>
                  </a:lnTo>
                  <a:lnTo>
                    <a:pt x="32" y="63"/>
                  </a:lnTo>
                  <a:lnTo>
                    <a:pt x="15" y="32"/>
                  </a:lnTo>
                  <a:lnTo>
                    <a:pt x="17" y="13"/>
                  </a:lnTo>
                  <a:lnTo>
                    <a:pt x="51" y="7"/>
                  </a:lnTo>
                  <a:lnTo>
                    <a:pt x="81" y="38"/>
                  </a:lnTo>
                  <a:lnTo>
                    <a:pt x="81" y="49"/>
                  </a:lnTo>
                  <a:lnTo>
                    <a:pt x="108" y="55"/>
                  </a:lnTo>
                  <a:lnTo>
                    <a:pt x="165" y="93"/>
                  </a:lnTo>
                  <a:lnTo>
                    <a:pt x="207" y="83"/>
                  </a:lnTo>
                  <a:lnTo>
                    <a:pt x="222" y="78"/>
                  </a:lnTo>
                  <a:lnTo>
                    <a:pt x="167" y="82"/>
                  </a:lnTo>
                  <a:lnTo>
                    <a:pt x="16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2" name="Freeform 88"/>
            <p:cNvSpPr>
              <a:spLocks/>
            </p:cNvSpPr>
            <p:nvPr/>
          </p:nvSpPr>
          <p:spPr bwMode="auto">
            <a:xfrm>
              <a:off x="3867" y="3189"/>
              <a:ext cx="117" cy="83"/>
            </a:xfrm>
            <a:custGeom>
              <a:avLst/>
              <a:gdLst>
                <a:gd name="T0" fmla="*/ 176 w 233"/>
                <a:gd name="T1" fmla="*/ 69 h 167"/>
                <a:gd name="T2" fmla="*/ 144 w 233"/>
                <a:gd name="T3" fmla="*/ 65 h 167"/>
                <a:gd name="T4" fmla="*/ 110 w 233"/>
                <a:gd name="T5" fmla="*/ 48 h 167"/>
                <a:gd name="T6" fmla="*/ 64 w 233"/>
                <a:gd name="T7" fmla="*/ 17 h 167"/>
                <a:gd name="T8" fmla="*/ 36 w 233"/>
                <a:gd name="T9" fmla="*/ 12 h 167"/>
                <a:gd name="T10" fmla="*/ 17 w 233"/>
                <a:gd name="T11" fmla="*/ 29 h 167"/>
                <a:gd name="T12" fmla="*/ 9 w 233"/>
                <a:gd name="T13" fmla="*/ 53 h 167"/>
                <a:gd name="T14" fmla="*/ 38 w 233"/>
                <a:gd name="T15" fmla="*/ 80 h 167"/>
                <a:gd name="T16" fmla="*/ 83 w 233"/>
                <a:gd name="T17" fmla="*/ 129 h 167"/>
                <a:gd name="T18" fmla="*/ 114 w 233"/>
                <a:gd name="T19" fmla="*/ 141 h 167"/>
                <a:gd name="T20" fmla="*/ 148 w 233"/>
                <a:gd name="T21" fmla="*/ 160 h 167"/>
                <a:gd name="T22" fmla="*/ 176 w 233"/>
                <a:gd name="T23" fmla="*/ 156 h 167"/>
                <a:gd name="T24" fmla="*/ 209 w 233"/>
                <a:gd name="T25" fmla="*/ 141 h 167"/>
                <a:gd name="T26" fmla="*/ 194 w 233"/>
                <a:gd name="T27" fmla="*/ 110 h 167"/>
                <a:gd name="T28" fmla="*/ 220 w 233"/>
                <a:gd name="T29" fmla="*/ 114 h 167"/>
                <a:gd name="T30" fmla="*/ 233 w 233"/>
                <a:gd name="T31" fmla="*/ 137 h 167"/>
                <a:gd name="T32" fmla="*/ 205 w 233"/>
                <a:gd name="T33" fmla="*/ 156 h 167"/>
                <a:gd name="T34" fmla="*/ 169 w 233"/>
                <a:gd name="T35" fmla="*/ 167 h 167"/>
                <a:gd name="T36" fmla="*/ 133 w 233"/>
                <a:gd name="T37" fmla="*/ 164 h 167"/>
                <a:gd name="T38" fmla="*/ 91 w 233"/>
                <a:gd name="T39" fmla="*/ 145 h 167"/>
                <a:gd name="T40" fmla="*/ 70 w 233"/>
                <a:gd name="T41" fmla="*/ 135 h 167"/>
                <a:gd name="T42" fmla="*/ 28 w 233"/>
                <a:gd name="T43" fmla="*/ 88 h 167"/>
                <a:gd name="T44" fmla="*/ 0 w 233"/>
                <a:gd name="T45" fmla="*/ 51 h 167"/>
                <a:gd name="T46" fmla="*/ 13 w 233"/>
                <a:gd name="T47" fmla="*/ 15 h 167"/>
                <a:gd name="T48" fmla="*/ 38 w 233"/>
                <a:gd name="T49" fmla="*/ 0 h 167"/>
                <a:gd name="T50" fmla="*/ 79 w 233"/>
                <a:gd name="T51" fmla="*/ 10 h 167"/>
                <a:gd name="T52" fmla="*/ 98 w 233"/>
                <a:gd name="T53" fmla="*/ 31 h 167"/>
                <a:gd name="T54" fmla="*/ 140 w 233"/>
                <a:gd name="T55" fmla="*/ 51 h 167"/>
                <a:gd name="T56" fmla="*/ 180 w 233"/>
                <a:gd name="T57" fmla="*/ 57 h 167"/>
                <a:gd name="T58" fmla="*/ 176 w 233"/>
                <a:gd name="T59" fmla="*/ 69 h 167"/>
                <a:gd name="T60" fmla="*/ 176 w 233"/>
                <a:gd name="T61" fmla="*/ 6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3" h="167">
                  <a:moveTo>
                    <a:pt x="176" y="69"/>
                  </a:moveTo>
                  <a:lnTo>
                    <a:pt x="144" y="65"/>
                  </a:lnTo>
                  <a:lnTo>
                    <a:pt x="110" y="48"/>
                  </a:lnTo>
                  <a:lnTo>
                    <a:pt x="64" y="17"/>
                  </a:lnTo>
                  <a:lnTo>
                    <a:pt x="36" y="12"/>
                  </a:lnTo>
                  <a:lnTo>
                    <a:pt x="17" y="29"/>
                  </a:lnTo>
                  <a:lnTo>
                    <a:pt x="9" y="53"/>
                  </a:lnTo>
                  <a:lnTo>
                    <a:pt x="38" y="80"/>
                  </a:lnTo>
                  <a:lnTo>
                    <a:pt x="83" y="129"/>
                  </a:lnTo>
                  <a:lnTo>
                    <a:pt x="114" y="141"/>
                  </a:lnTo>
                  <a:lnTo>
                    <a:pt x="148" y="160"/>
                  </a:lnTo>
                  <a:lnTo>
                    <a:pt x="176" y="156"/>
                  </a:lnTo>
                  <a:lnTo>
                    <a:pt x="209" y="141"/>
                  </a:lnTo>
                  <a:lnTo>
                    <a:pt x="194" y="110"/>
                  </a:lnTo>
                  <a:lnTo>
                    <a:pt x="220" y="114"/>
                  </a:lnTo>
                  <a:lnTo>
                    <a:pt x="233" y="137"/>
                  </a:lnTo>
                  <a:lnTo>
                    <a:pt x="205" y="156"/>
                  </a:lnTo>
                  <a:lnTo>
                    <a:pt x="169" y="167"/>
                  </a:lnTo>
                  <a:lnTo>
                    <a:pt x="133" y="164"/>
                  </a:lnTo>
                  <a:lnTo>
                    <a:pt x="91" y="145"/>
                  </a:lnTo>
                  <a:lnTo>
                    <a:pt x="70" y="135"/>
                  </a:lnTo>
                  <a:lnTo>
                    <a:pt x="28" y="88"/>
                  </a:lnTo>
                  <a:lnTo>
                    <a:pt x="0" y="51"/>
                  </a:lnTo>
                  <a:lnTo>
                    <a:pt x="13" y="15"/>
                  </a:lnTo>
                  <a:lnTo>
                    <a:pt x="38" y="0"/>
                  </a:lnTo>
                  <a:lnTo>
                    <a:pt x="79" y="10"/>
                  </a:lnTo>
                  <a:lnTo>
                    <a:pt x="98" y="31"/>
                  </a:lnTo>
                  <a:lnTo>
                    <a:pt x="140" y="51"/>
                  </a:lnTo>
                  <a:lnTo>
                    <a:pt x="180" y="57"/>
                  </a:lnTo>
                  <a:lnTo>
                    <a:pt x="176" y="69"/>
                  </a:lnTo>
                  <a:lnTo>
                    <a:pt x="176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3" name="Freeform 89"/>
            <p:cNvSpPr>
              <a:spLocks/>
            </p:cNvSpPr>
            <p:nvPr/>
          </p:nvSpPr>
          <p:spPr bwMode="auto">
            <a:xfrm>
              <a:off x="3835" y="3209"/>
              <a:ext cx="91" cy="73"/>
            </a:xfrm>
            <a:custGeom>
              <a:avLst/>
              <a:gdLst>
                <a:gd name="T0" fmla="*/ 68 w 182"/>
                <a:gd name="T1" fmla="*/ 9 h 144"/>
                <a:gd name="T2" fmla="*/ 42 w 182"/>
                <a:gd name="T3" fmla="*/ 11 h 144"/>
                <a:gd name="T4" fmla="*/ 27 w 182"/>
                <a:gd name="T5" fmla="*/ 25 h 144"/>
                <a:gd name="T6" fmla="*/ 9 w 182"/>
                <a:gd name="T7" fmla="*/ 49 h 144"/>
                <a:gd name="T8" fmla="*/ 40 w 182"/>
                <a:gd name="T9" fmla="*/ 59 h 144"/>
                <a:gd name="T10" fmla="*/ 61 w 182"/>
                <a:gd name="T11" fmla="*/ 72 h 144"/>
                <a:gd name="T12" fmla="*/ 44 w 182"/>
                <a:gd name="T13" fmla="*/ 82 h 144"/>
                <a:gd name="T14" fmla="*/ 118 w 182"/>
                <a:gd name="T15" fmla="*/ 127 h 144"/>
                <a:gd name="T16" fmla="*/ 182 w 182"/>
                <a:gd name="T17" fmla="*/ 112 h 144"/>
                <a:gd name="T18" fmla="*/ 179 w 182"/>
                <a:gd name="T19" fmla="*/ 125 h 144"/>
                <a:gd name="T20" fmla="*/ 154 w 182"/>
                <a:gd name="T21" fmla="*/ 139 h 144"/>
                <a:gd name="T22" fmla="*/ 118 w 182"/>
                <a:gd name="T23" fmla="*/ 144 h 144"/>
                <a:gd name="T24" fmla="*/ 76 w 182"/>
                <a:gd name="T25" fmla="*/ 144 h 144"/>
                <a:gd name="T26" fmla="*/ 6 w 182"/>
                <a:gd name="T27" fmla="*/ 84 h 144"/>
                <a:gd name="T28" fmla="*/ 0 w 182"/>
                <a:gd name="T29" fmla="*/ 59 h 144"/>
                <a:gd name="T30" fmla="*/ 0 w 182"/>
                <a:gd name="T31" fmla="*/ 36 h 144"/>
                <a:gd name="T32" fmla="*/ 11 w 182"/>
                <a:gd name="T33" fmla="*/ 15 h 144"/>
                <a:gd name="T34" fmla="*/ 32 w 182"/>
                <a:gd name="T35" fmla="*/ 0 h 144"/>
                <a:gd name="T36" fmla="*/ 51 w 182"/>
                <a:gd name="T37" fmla="*/ 2 h 144"/>
                <a:gd name="T38" fmla="*/ 68 w 182"/>
                <a:gd name="T39" fmla="*/ 9 h 144"/>
                <a:gd name="T40" fmla="*/ 68 w 182"/>
                <a:gd name="T41" fmla="*/ 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44">
                  <a:moveTo>
                    <a:pt x="68" y="9"/>
                  </a:moveTo>
                  <a:lnTo>
                    <a:pt x="42" y="11"/>
                  </a:lnTo>
                  <a:lnTo>
                    <a:pt x="27" y="25"/>
                  </a:lnTo>
                  <a:lnTo>
                    <a:pt x="9" y="49"/>
                  </a:lnTo>
                  <a:lnTo>
                    <a:pt x="40" y="59"/>
                  </a:lnTo>
                  <a:lnTo>
                    <a:pt x="61" y="72"/>
                  </a:lnTo>
                  <a:lnTo>
                    <a:pt x="44" y="82"/>
                  </a:lnTo>
                  <a:lnTo>
                    <a:pt x="118" y="127"/>
                  </a:lnTo>
                  <a:lnTo>
                    <a:pt x="182" y="112"/>
                  </a:lnTo>
                  <a:lnTo>
                    <a:pt x="179" y="125"/>
                  </a:lnTo>
                  <a:lnTo>
                    <a:pt x="154" y="139"/>
                  </a:lnTo>
                  <a:lnTo>
                    <a:pt x="118" y="144"/>
                  </a:lnTo>
                  <a:lnTo>
                    <a:pt x="76" y="144"/>
                  </a:lnTo>
                  <a:lnTo>
                    <a:pt x="6" y="84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11" y="15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68" y="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4" name="Freeform 90"/>
            <p:cNvSpPr>
              <a:spLocks/>
            </p:cNvSpPr>
            <p:nvPr/>
          </p:nvSpPr>
          <p:spPr bwMode="auto">
            <a:xfrm>
              <a:off x="3809" y="3223"/>
              <a:ext cx="57" cy="50"/>
            </a:xfrm>
            <a:custGeom>
              <a:avLst/>
              <a:gdLst>
                <a:gd name="T0" fmla="*/ 57 w 114"/>
                <a:gd name="T1" fmla="*/ 7 h 100"/>
                <a:gd name="T2" fmla="*/ 41 w 114"/>
                <a:gd name="T3" fmla="*/ 1 h 100"/>
                <a:gd name="T4" fmla="*/ 30 w 114"/>
                <a:gd name="T5" fmla="*/ 0 h 100"/>
                <a:gd name="T6" fmla="*/ 11 w 114"/>
                <a:gd name="T7" fmla="*/ 3 h 100"/>
                <a:gd name="T8" fmla="*/ 0 w 114"/>
                <a:gd name="T9" fmla="*/ 32 h 100"/>
                <a:gd name="T10" fmla="*/ 7 w 114"/>
                <a:gd name="T11" fmla="*/ 64 h 100"/>
                <a:gd name="T12" fmla="*/ 83 w 114"/>
                <a:gd name="T13" fmla="*/ 95 h 100"/>
                <a:gd name="T14" fmla="*/ 100 w 114"/>
                <a:gd name="T15" fmla="*/ 98 h 100"/>
                <a:gd name="T16" fmla="*/ 114 w 114"/>
                <a:gd name="T17" fmla="*/ 100 h 100"/>
                <a:gd name="T18" fmla="*/ 97 w 114"/>
                <a:gd name="T19" fmla="*/ 91 h 100"/>
                <a:gd name="T20" fmla="*/ 81 w 114"/>
                <a:gd name="T21" fmla="*/ 83 h 100"/>
                <a:gd name="T22" fmla="*/ 66 w 114"/>
                <a:gd name="T23" fmla="*/ 74 h 100"/>
                <a:gd name="T24" fmla="*/ 51 w 114"/>
                <a:gd name="T25" fmla="*/ 66 h 100"/>
                <a:gd name="T26" fmla="*/ 38 w 114"/>
                <a:gd name="T27" fmla="*/ 59 h 100"/>
                <a:gd name="T28" fmla="*/ 24 w 114"/>
                <a:gd name="T29" fmla="*/ 53 h 100"/>
                <a:gd name="T30" fmla="*/ 19 w 114"/>
                <a:gd name="T31" fmla="*/ 28 h 100"/>
                <a:gd name="T32" fmla="*/ 24 w 114"/>
                <a:gd name="T33" fmla="*/ 15 h 100"/>
                <a:gd name="T34" fmla="*/ 57 w 114"/>
                <a:gd name="T35" fmla="*/ 7 h 100"/>
                <a:gd name="T36" fmla="*/ 57 w 114"/>
                <a:gd name="T3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00">
                  <a:moveTo>
                    <a:pt x="57" y="7"/>
                  </a:moveTo>
                  <a:lnTo>
                    <a:pt x="41" y="1"/>
                  </a:lnTo>
                  <a:lnTo>
                    <a:pt x="30" y="0"/>
                  </a:lnTo>
                  <a:lnTo>
                    <a:pt x="11" y="3"/>
                  </a:lnTo>
                  <a:lnTo>
                    <a:pt x="0" y="32"/>
                  </a:lnTo>
                  <a:lnTo>
                    <a:pt x="7" y="64"/>
                  </a:lnTo>
                  <a:lnTo>
                    <a:pt x="83" y="95"/>
                  </a:lnTo>
                  <a:lnTo>
                    <a:pt x="100" y="98"/>
                  </a:lnTo>
                  <a:lnTo>
                    <a:pt x="114" y="100"/>
                  </a:lnTo>
                  <a:lnTo>
                    <a:pt x="97" y="91"/>
                  </a:lnTo>
                  <a:lnTo>
                    <a:pt x="81" y="83"/>
                  </a:lnTo>
                  <a:lnTo>
                    <a:pt x="66" y="74"/>
                  </a:lnTo>
                  <a:lnTo>
                    <a:pt x="51" y="66"/>
                  </a:lnTo>
                  <a:lnTo>
                    <a:pt x="38" y="59"/>
                  </a:lnTo>
                  <a:lnTo>
                    <a:pt x="24" y="53"/>
                  </a:lnTo>
                  <a:lnTo>
                    <a:pt x="19" y="28"/>
                  </a:lnTo>
                  <a:lnTo>
                    <a:pt x="24" y="15"/>
                  </a:lnTo>
                  <a:lnTo>
                    <a:pt x="57" y="7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5" name="Freeform 91"/>
            <p:cNvSpPr>
              <a:spLocks/>
            </p:cNvSpPr>
            <p:nvPr/>
          </p:nvSpPr>
          <p:spPr bwMode="auto">
            <a:xfrm>
              <a:off x="3874" y="3211"/>
              <a:ext cx="82" cy="65"/>
            </a:xfrm>
            <a:custGeom>
              <a:avLst/>
              <a:gdLst>
                <a:gd name="T0" fmla="*/ 0 w 163"/>
                <a:gd name="T1" fmla="*/ 13 h 129"/>
                <a:gd name="T2" fmla="*/ 6 w 163"/>
                <a:gd name="T3" fmla="*/ 7 h 129"/>
                <a:gd name="T4" fmla="*/ 17 w 163"/>
                <a:gd name="T5" fmla="*/ 0 h 129"/>
                <a:gd name="T6" fmla="*/ 30 w 163"/>
                <a:gd name="T7" fmla="*/ 2 h 129"/>
                <a:gd name="T8" fmla="*/ 42 w 163"/>
                <a:gd name="T9" fmla="*/ 9 h 129"/>
                <a:gd name="T10" fmla="*/ 51 w 163"/>
                <a:gd name="T11" fmla="*/ 17 h 129"/>
                <a:gd name="T12" fmla="*/ 53 w 163"/>
                <a:gd name="T13" fmla="*/ 21 h 129"/>
                <a:gd name="T14" fmla="*/ 66 w 163"/>
                <a:gd name="T15" fmla="*/ 40 h 129"/>
                <a:gd name="T16" fmla="*/ 32 w 163"/>
                <a:gd name="T17" fmla="*/ 40 h 129"/>
                <a:gd name="T18" fmla="*/ 80 w 163"/>
                <a:gd name="T19" fmla="*/ 64 h 129"/>
                <a:gd name="T20" fmla="*/ 131 w 163"/>
                <a:gd name="T21" fmla="*/ 78 h 129"/>
                <a:gd name="T22" fmla="*/ 163 w 163"/>
                <a:gd name="T23" fmla="*/ 118 h 129"/>
                <a:gd name="T24" fmla="*/ 114 w 163"/>
                <a:gd name="T25" fmla="*/ 129 h 129"/>
                <a:gd name="T26" fmla="*/ 49 w 163"/>
                <a:gd name="T27" fmla="*/ 82 h 129"/>
                <a:gd name="T28" fmla="*/ 0 w 163"/>
                <a:gd name="T29" fmla="*/ 13 h 129"/>
                <a:gd name="T30" fmla="*/ 0 w 163"/>
                <a:gd name="T3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129">
                  <a:moveTo>
                    <a:pt x="0" y="13"/>
                  </a:moveTo>
                  <a:lnTo>
                    <a:pt x="6" y="7"/>
                  </a:lnTo>
                  <a:lnTo>
                    <a:pt x="17" y="0"/>
                  </a:lnTo>
                  <a:lnTo>
                    <a:pt x="30" y="2"/>
                  </a:lnTo>
                  <a:lnTo>
                    <a:pt x="42" y="9"/>
                  </a:lnTo>
                  <a:lnTo>
                    <a:pt x="51" y="17"/>
                  </a:lnTo>
                  <a:lnTo>
                    <a:pt x="53" y="21"/>
                  </a:lnTo>
                  <a:lnTo>
                    <a:pt x="66" y="40"/>
                  </a:lnTo>
                  <a:lnTo>
                    <a:pt x="32" y="40"/>
                  </a:lnTo>
                  <a:lnTo>
                    <a:pt x="80" y="64"/>
                  </a:lnTo>
                  <a:lnTo>
                    <a:pt x="131" y="78"/>
                  </a:lnTo>
                  <a:lnTo>
                    <a:pt x="163" y="118"/>
                  </a:lnTo>
                  <a:lnTo>
                    <a:pt x="114" y="129"/>
                  </a:lnTo>
                  <a:lnTo>
                    <a:pt x="49" y="82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6" name="Freeform 92"/>
            <p:cNvSpPr>
              <a:spLocks/>
            </p:cNvSpPr>
            <p:nvPr/>
          </p:nvSpPr>
          <p:spPr bwMode="auto">
            <a:xfrm>
              <a:off x="3935" y="3194"/>
              <a:ext cx="138" cy="84"/>
            </a:xfrm>
            <a:custGeom>
              <a:avLst/>
              <a:gdLst>
                <a:gd name="T0" fmla="*/ 0 w 275"/>
                <a:gd name="T1" fmla="*/ 0 h 167"/>
                <a:gd name="T2" fmla="*/ 0 w 275"/>
                <a:gd name="T3" fmla="*/ 24 h 167"/>
                <a:gd name="T4" fmla="*/ 19 w 275"/>
                <a:gd name="T5" fmla="*/ 45 h 167"/>
                <a:gd name="T6" fmla="*/ 41 w 275"/>
                <a:gd name="T7" fmla="*/ 83 h 167"/>
                <a:gd name="T8" fmla="*/ 68 w 275"/>
                <a:gd name="T9" fmla="*/ 112 h 167"/>
                <a:gd name="T10" fmla="*/ 76 w 275"/>
                <a:gd name="T11" fmla="*/ 119 h 167"/>
                <a:gd name="T12" fmla="*/ 85 w 275"/>
                <a:gd name="T13" fmla="*/ 127 h 167"/>
                <a:gd name="T14" fmla="*/ 95 w 275"/>
                <a:gd name="T15" fmla="*/ 135 h 167"/>
                <a:gd name="T16" fmla="*/ 104 w 275"/>
                <a:gd name="T17" fmla="*/ 144 h 167"/>
                <a:gd name="T18" fmla="*/ 114 w 275"/>
                <a:gd name="T19" fmla="*/ 152 h 167"/>
                <a:gd name="T20" fmla="*/ 125 w 275"/>
                <a:gd name="T21" fmla="*/ 159 h 167"/>
                <a:gd name="T22" fmla="*/ 156 w 275"/>
                <a:gd name="T23" fmla="*/ 163 h 167"/>
                <a:gd name="T24" fmla="*/ 180 w 275"/>
                <a:gd name="T25" fmla="*/ 167 h 167"/>
                <a:gd name="T26" fmla="*/ 201 w 275"/>
                <a:gd name="T27" fmla="*/ 140 h 167"/>
                <a:gd name="T28" fmla="*/ 224 w 275"/>
                <a:gd name="T29" fmla="*/ 116 h 167"/>
                <a:gd name="T30" fmla="*/ 235 w 275"/>
                <a:gd name="T31" fmla="*/ 72 h 167"/>
                <a:gd name="T32" fmla="*/ 275 w 275"/>
                <a:gd name="T33" fmla="*/ 55 h 167"/>
                <a:gd name="T34" fmla="*/ 203 w 275"/>
                <a:gd name="T35" fmla="*/ 55 h 167"/>
                <a:gd name="T36" fmla="*/ 220 w 275"/>
                <a:gd name="T37" fmla="*/ 70 h 167"/>
                <a:gd name="T38" fmla="*/ 211 w 275"/>
                <a:gd name="T39" fmla="*/ 116 h 167"/>
                <a:gd name="T40" fmla="*/ 182 w 275"/>
                <a:gd name="T41" fmla="*/ 136 h 167"/>
                <a:gd name="T42" fmla="*/ 176 w 275"/>
                <a:gd name="T43" fmla="*/ 155 h 167"/>
                <a:gd name="T44" fmla="*/ 148 w 275"/>
                <a:gd name="T45" fmla="*/ 142 h 167"/>
                <a:gd name="T46" fmla="*/ 131 w 275"/>
                <a:gd name="T47" fmla="*/ 125 h 167"/>
                <a:gd name="T48" fmla="*/ 161 w 275"/>
                <a:gd name="T49" fmla="*/ 114 h 167"/>
                <a:gd name="T50" fmla="*/ 102 w 275"/>
                <a:gd name="T51" fmla="*/ 85 h 167"/>
                <a:gd name="T52" fmla="*/ 76 w 275"/>
                <a:gd name="T53" fmla="*/ 85 h 167"/>
                <a:gd name="T54" fmla="*/ 62 w 275"/>
                <a:gd name="T55" fmla="*/ 60 h 167"/>
                <a:gd name="T56" fmla="*/ 68 w 275"/>
                <a:gd name="T57" fmla="*/ 43 h 167"/>
                <a:gd name="T58" fmla="*/ 41 w 275"/>
                <a:gd name="T59" fmla="*/ 13 h 167"/>
                <a:gd name="T60" fmla="*/ 32 w 275"/>
                <a:gd name="T61" fmla="*/ 7 h 167"/>
                <a:gd name="T62" fmla="*/ 15 w 275"/>
                <a:gd name="T63" fmla="*/ 9 h 167"/>
                <a:gd name="T64" fmla="*/ 0 w 275"/>
                <a:gd name="T65" fmla="*/ 0 h 167"/>
                <a:gd name="T66" fmla="*/ 0 w 275"/>
                <a:gd name="T6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" h="167">
                  <a:moveTo>
                    <a:pt x="0" y="0"/>
                  </a:moveTo>
                  <a:lnTo>
                    <a:pt x="0" y="24"/>
                  </a:lnTo>
                  <a:lnTo>
                    <a:pt x="19" y="45"/>
                  </a:lnTo>
                  <a:lnTo>
                    <a:pt x="41" y="83"/>
                  </a:lnTo>
                  <a:lnTo>
                    <a:pt x="68" y="112"/>
                  </a:lnTo>
                  <a:lnTo>
                    <a:pt x="76" y="119"/>
                  </a:lnTo>
                  <a:lnTo>
                    <a:pt x="85" y="127"/>
                  </a:lnTo>
                  <a:lnTo>
                    <a:pt x="95" y="135"/>
                  </a:lnTo>
                  <a:lnTo>
                    <a:pt x="104" y="144"/>
                  </a:lnTo>
                  <a:lnTo>
                    <a:pt x="114" y="152"/>
                  </a:lnTo>
                  <a:lnTo>
                    <a:pt x="125" y="159"/>
                  </a:lnTo>
                  <a:lnTo>
                    <a:pt x="156" y="163"/>
                  </a:lnTo>
                  <a:lnTo>
                    <a:pt x="180" y="167"/>
                  </a:lnTo>
                  <a:lnTo>
                    <a:pt x="201" y="140"/>
                  </a:lnTo>
                  <a:lnTo>
                    <a:pt x="224" y="116"/>
                  </a:lnTo>
                  <a:lnTo>
                    <a:pt x="235" y="72"/>
                  </a:lnTo>
                  <a:lnTo>
                    <a:pt x="275" y="55"/>
                  </a:lnTo>
                  <a:lnTo>
                    <a:pt x="203" y="55"/>
                  </a:lnTo>
                  <a:lnTo>
                    <a:pt x="220" y="70"/>
                  </a:lnTo>
                  <a:lnTo>
                    <a:pt x="211" y="116"/>
                  </a:lnTo>
                  <a:lnTo>
                    <a:pt x="182" y="136"/>
                  </a:lnTo>
                  <a:lnTo>
                    <a:pt x="176" y="155"/>
                  </a:lnTo>
                  <a:lnTo>
                    <a:pt x="148" y="142"/>
                  </a:lnTo>
                  <a:lnTo>
                    <a:pt x="131" y="125"/>
                  </a:lnTo>
                  <a:lnTo>
                    <a:pt x="161" y="114"/>
                  </a:lnTo>
                  <a:lnTo>
                    <a:pt x="102" y="85"/>
                  </a:lnTo>
                  <a:lnTo>
                    <a:pt x="76" y="85"/>
                  </a:lnTo>
                  <a:lnTo>
                    <a:pt x="62" y="60"/>
                  </a:lnTo>
                  <a:lnTo>
                    <a:pt x="68" y="43"/>
                  </a:lnTo>
                  <a:lnTo>
                    <a:pt x="41" y="13"/>
                  </a:lnTo>
                  <a:lnTo>
                    <a:pt x="32" y="7"/>
                  </a:lnTo>
                  <a:lnTo>
                    <a:pt x="1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7" name="Freeform 93"/>
            <p:cNvSpPr>
              <a:spLocks/>
            </p:cNvSpPr>
            <p:nvPr/>
          </p:nvSpPr>
          <p:spPr bwMode="auto">
            <a:xfrm>
              <a:off x="4050" y="2995"/>
              <a:ext cx="82" cy="234"/>
            </a:xfrm>
            <a:custGeom>
              <a:avLst/>
              <a:gdLst>
                <a:gd name="T0" fmla="*/ 26 w 163"/>
                <a:gd name="T1" fmla="*/ 457 h 470"/>
                <a:gd name="T2" fmla="*/ 144 w 163"/>
                <a:gd name="T3" fmla="*/ 453 h 470"/>
                <a:gd name="T4" fmla="*/ 137 w 163"/>
                <a:gd name="T5" fmla="*/ 0 h 470"/>
                <a:gd name="T6" fmla="*/ 163 w 163"/>
                <a:gd name="T7" fmla="*/ 457 h 470"/>
                <a:gd name="T8" fmla="*/ 156 w 163"/>
                <a:gd name="T9" fmla="*/ 468 h 470"/>
                <a:gd name="T10" fmla="*/ 0 w 163"/>
                <a:gd name="T11" fmla="*/ 470 h 470"/>
                <a:gd name="T12" fmla="*/ 26 w 163"/>
                <a:gd name="T13" fmla="*/ 457 h 470"/>
                <a:gd name="T14" fmla="*/ 26 w 163"/>
                <a:gd name="T15" fmla="*/ 4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70">
                  <a:moveTo>
                    <a:pt x="26" y="457"/>
                  </a:moveTo>
                  <a:lnTo>
                    <a:pt x="144" y="453"/>
                  </a:lnTo>
                  <a:lnTo>
                    <a:pt x="137" y="0"/>
                  </a:lnTo>
                  <a:lnTo>
                    <a:pt x="163" y="457"/>
                  </a:lnTo>
                  <a:lnTo>
                    <a:pt x="156" y="468"/>
                  </a:lnTo>
                  <a:lnTo>
                    <a:pt x="0" y="470"/>
                  </a:lnTo>
                  <a:lnTo>
                    <a:pt x="26" y="457"/>
                  </a:lnTo>
                  <a:lnTo>
                    <a:pt x="2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8" name="Freeform 94"/>
            <p:cNvSpPr>
              <a:spLocks/>
            </p:cNvSpPr>
            <p:nvPr/>
          </p:nvSpPr>
          <p:spPr bwMode="auto">
            <a:xfrm>
              <a:off x="3914" y="3149"/>
              <a:ext cx="430" cy="284"/>
            </a:xfrm>
            <a:custGeom>
              <a:avLst/>
              <a:gdLst>
                <a:gd name="T0" fmla="*/ 26 w 859"/>
                <a:gd name="T1" fmla="*/ 403 h 569"/>
                <a:gd name="T2" fmla="*/ 201 w 859"/>
                <a:gd name="T3" fmla="*/ 367 h 569"/>
                <a:gd name="T4" fmla="*/ 171 w 859"/>
                <a:gd name="T5" fmla="*/ 268 h 569"/>
                <a:gd name="T6" fmla="*/ 327 w 859"/>
                <a:gd name="T7" fmla="*/ 147 h 569"/>
                <a:gd name="T8" fmla="*/ 487 w 859"/>
                <a:gd name="T9" fmla="*/ 211 h 569"/>
                <a:gd name="T10" fmla="*/ 513 w 859"/>
                <a:gd name="T11" fmla="*/ 265 h 569"/>
                <a:gd name="T12" fmla="*/ 523 w 859"/>
                <a:gd name="T13" fmla="*/ 247 h 569"/>
                <a:gd name="T14" fmla="*/ 534 w 859"/>
                <a:gd name="T15" fmla="*/ 225 h 569"/>
                <a:gd name="T16" fmla="*/ 544 w 859"/>
                <a:gd name="T17" fmla="*/ 196 h 569"/>
                <a:gd name="T18" fmla="*/ 538 w 859"/>
                <a:gd name="T19" fmla="*/ 185 h 569"/>
                <a:gd name="T20" fmla="*/ 532 w 859"/>
                <a:gd name="T21" fmla="*/ 173 h 569"/>
                <a:gd name="T22" fmla="*/ 517 w 859"/>
                <a:gd name="T23" fmla="*/ 152 h 569"/>
                <a:gd name="T24" fmla="*/ 507 w 859"/>
                <a:gd name="T25" fmla="*/ 137 h 569"/>
                <a:gd name="T26" fmla="*/ 494 w 859"/>
                <a:gd name="T27" fmla="*/ 120 h 569"/>
                <a:gd name="T28" fmla="*/ 483 w 859"/>
                <a:gd name="T29" fmla="*/ 101 h 569"/>
                <a:gd name="T30" fmla="*/ 469 w 859"/>
                <a:gd name="T31" fmla="*/ 84 h 569"/>
                <a:gd name="T32" fmla="*/ 456 w 859"/>
                <a:gd name="T33" fmla="*/ 67 h 569"/>
                <a:gd name="T34" fmla="*/ 445 w 859"/>
                <a:gd name="T35" fmla="*/ 52 h 569"/>
                <a:gd name="T36" fmla="*/ 433 w 859"/>
                <a:gd name="T37" fmla="*/ 36 h 569"/>
                <a:gd name="T38" fmla="*/ 424 w 859"/>
                <a:gd name="T39" fmla="*/ 23 h 569"/>
                <a:gd name="T40" fmla="*/ 412 w 859"/>
                <a:gd name="T41" fmla="*/ 8 h 569"/>
                <a:gd name="T42" fmla="*/ 623 w 859"/>
                <a:gd name="T43" fmla="*/ 189 h 569"/>
                <a:gd name="T44" fmla="*/ 755 w 859"/>
                <a:gd name="T45" fmla="*/ 257 h 569"/>
                <a:gd name="T46" fmla="*/ 627 w 859"/>
                <a:gd name="T47" fmla="*/ 50 h 569"/>
                <a:gd name="T48" fmla="*/ 859 w 859"/>
                <a:gd name="T49" fmla="*/ 257 h 569"/>
                <a:gd name="T50" fmla="*/ 779 w 859"/>
                <a:gd name="T51" fmla="*/ 443 h 569"/>
                <a:gd name="T52" fmla="*/ 760 w 859"/>
                <a:gd name="T53" fmla="*/ 460 h 569"/>
                <a:gd name="T54" fmla="*/ 747 w 859"/>
                <a:gd name="T55" fmla="*/ 474 h 569"/>
                <a:gd name="T56" fmla="*/ 732 w 859"/>
                <a:gd name="T57" fmla="*/ 487 h 569"/>
                <a:gd name="T58" fmla="*/ 719 w 859"/>
                <a:gd name="T59" fmla="*/ 498 h 569"/>
                <a:gd name="T60" fmla="*/ 700 w 859"/>
                <a:gd name="T61" fmla="*/ 512 h 569"/>
                <a:gd name="T62" fmla="*/ 635 w 859"/>
                <a:gd name="T63" fmla="*/ 531 h 569"/>
                <a:gd name="T64" fmla="*/ 572 w 859"/>
                <a:gd name="T65" fmla="*/ 552 h 569"/>
                <a:gd name="T66" fmla="*/ 519 w 859"/>
                <a:gd name="T67" fmla="*/ 569 h 569"/>
                <a:gd name="T68" fmla="*/ 135 w 859"/>
                <a:gd name="T69" fmla="*/ 544 h 569"/>
                <a:gd name="T70" fmla="*/ 0 w 859"/>
                <a:gd name="T71" fmla="*/ 396 h 569"/>
                <a:gd name="T72" fmla="*/ 11 w 859"/>
                <a:gd name="T73" fmla="*/ 26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569">
                  <a:moveTo>
                    <a:pt x="11" y="268"/>
                  </a:moveTo>
                  <a:lnTo>
                    <a:pt x="26" y="403"/>
                  </a:lnTo>
                  <a:lnTo>
                    <a:pt x="123" y="451"/>
                  </a:lnTo>
                  <a:lnTo>
                    <a:pt x="201" y="367"/>
                  </a:lnTo>
                  <a:lnTo>
                    <a:pt x="198" y="323"/>
                  </a:lnTo>
                  <a:lnTo>
                    <a:pt x="171" y="268"/>
                  </a:lnTo>
                  <a:lnTo>
                    <a:pt x="234" y="272"/>
                  </a:lnTo>
                  <a:lnTo>
                    <a:pt x="327" y="147"/>
                  </a:lnTo>
                  <a:lnTo>
                    <a:pt x="428" y="139"/>
                  </a:lnTo>
                  <a:lnTo>
                    <a:pt x="487" y="211"/>
                  </a:lnTo>
                  <a:lnTo>
                    <a:pt x="338" y="432"/>
                  </a:lnTo>
                  <a:lnTo>
                    <a:pt x="513" y="265"/>
                  </a:lnTo>
                  <a:lnTo>
                    <a:pt x="517" y="257"/>
                  </a:lnTo>
                  <a:lnTo>
                    <a:pt x="523" y="247"/>
                  </a:lnTo>
                  <a:lnTo>
                    <a:pt x="528" y="236"/>
                  </a:lnTo>
                  <a:lnTo>
                    <a:pt x="534" y="225"/>
                  </a:lnTo>
                  <a:lnTo>
                    <a:pt x="540" y="213"/>
                  </a:lnTo>
                  <a:lnTo>
                    <a:pt x="544" y="196"/>
                  </a:lnTo>
                  <a:lnTo>
                    <a:pt x="544" y="192"/>
                  </a:lnTo>
                  <a:lnTo>
                    <a:pt x="538" y="185"/>
                  </a:lnTo>
                  <a:lnTo>
                    <a:pt x="534" y="179"/>
                  </a:lnTo>
                  <a:lnTo>
                    <a:pt x="532" y="173"/>
                  </a:lnTo>
                  <a:lnTo>
                    <a:pt x="523" y="160"/>
                  </a:lnTo>
                  <a:lnTo>
                    <a:pt x="517" y="152"/>
                  </a:lnTo>
                  <a:lnTo>
                    <a:pt x="511" y="145"/>
                  </a:lnTo>
                  <a:lnTo>
                    <a:pt x="507" y="137"/>
                  </a:lnTo>
                  <a:lnTo>
                    <a:pt x="500" y="128"/>
                  </a:lnTo>
                  <a:lnTo>
                    <a:pt x="494" y="120"/>
                  </a:lnTo>
                  <a:lnTo>
                    <a:pt x="488" y="111"/>
                  </a:lnTo>
                  <a:lnTo>
                    <a:pt x="483" y="101"/>
                  </a:lnTo>
                  <a:lnTo>
                    <a:pt x="475" y="93"/>
                  </a:lnTo>
                  <a:lnTo>
                    <a:pt x="469" y="84"/>
                  </a:lnTo>
                  <a:lnTo>
                    <a:pt x="462" y="76"/>
                  </a:lnTo>
                  <a:lnTo>
                    <a:pt x="456" y="67"/>
                  </a:lnTo>
                  <a:lnTo>
                    <a:pt x="450" y="59"/>
                  </a:lnTo>
                  <a:lnTo>
                    <a:pt x="445" y="52"/>
                  </a:lnTo>
                  <a:lnTo>
                    <a:pt x="439" y="44"/>
                  </a:lnTo>
                  <a:lnTo>
                    <a:pt x="433" y="36"/>
                  </a:lnTo>
                  <a:lnTo>
                    <a:pt x="428" y="29"/>
                  </a:lnTo>
                  <a:lnTo>
                    <a:pt x="424" y="23"/>
                  </a:lnTo>
                  <a:lnTo>
                    <a:pt x="420" y="17"/>
                  </a:lnTo>
                  <a:lnTo>
                    <a:pt x="412" y="8"/>
                  </a:lnTo>
                  <a:lnTo>
                    <a:pt x="407" y="0"/>
                  </a:lnTo>
                  <a:lnTo>
                    <a:pt x="623" y="189"/>
                  </a:lnTo>
                  <a:lnTo>
                    <a:pt x="612" y="276"/>
                  </a:lnTo>
                  <a:lnTo>
                    <a:pt x="755" y="257"/>
                  </a:lnTo>
                  <a:lnTo>
                    <a:pt x="787" y="145"/>
                  </a:lnTo>
                  <a:lnTo>
                    <a:pt x="627" y="50"/>
                  </a:lnTo>
                  <a:lnTo>
                    <a:pt x="791" y="73"/>
                  </a:lnTo>
                  <a:lnTo>
                    <a:pt x="859" y="257"/>
                  </a:lnTo>
                  <a:lnTo>
                    <a:pt x="783" y="439"/>
                  </a:lnTo>
                  <a:lnTo>
                    <a:pt x="779" y="443"/>
                  </a:lnTo>
                  <a:lnTo>
                    <a:pt x="772" y="451"/>
                  </a:lnTo>
                  <a:lnTo>
                    <a:pt x="760" y="460"/>
                  </a:lnTo>
                  <a:lnTo>
                    <a:pt x="755" y="468"/>
                  </a:lnTo>
                  <a:lnTo>
                    <a:pt x="747" y="474"/>
                  </a:lnTo>
                  <a:lnTo>
                    <a:pt x="739" y="481"/>
                  </a:lnTo>
                  <a:lnTo>
                    <a:pt x="732" y="487"/>
                  </a:lnTo>
                  <a:lnTo>
                    <a:pt x="726" y="493"/>
                  </a:lnTo>
                  <a:lnTo>
                    <a:pt x="719" y="498"/>
                  </a:lnTo>
                  <a:lnTo>
                    <a:pt x="707" y="508"/>
                  </a:lnTo>
                  <a:lnTo>
                    <a:pt x="700" y="512"/>
                  </a:lnTo>
                  <a:lnTo>
                    <a:pt x="663" y="521"/>
                  </a:lnTo>
                  <a:lnTo>
                    <a:pt x="635" y="531"/>
                  </a:lnTo>
                  <a:lnTo>
                    <a:pt x="603" y="540"/>
                  </a:lnTo>
                  <a:lnTo>
                    <a:pt x="572" y="552"/>
                  </a:lnTo>
                  <a:lnTo>
                    <a:pt x="546" y="559"/>
                  </a:lnTo>
                  <a:lnTo>
                    <a:pt x="519" y="569"/>
                  </a:lnTo>
                  <a:lnTo>
                    <a:pt x="393" y="548"/>
                  </a:lnTo>
                  <a:lnTo>
                    <a:pt x="135" y="544"/>
                  </a:lnTo>
                  <a:lnTo>
                    <a:pt x="36" y="500"/>
                  </a:lnTo>
                  <a:lnTo>
                    <a:pt x="0" y="396"/>
                  </a:lnTo>
                  <a:lnTo>
                    <a:pt x="11" y="268"/>
                  </a:lnTo>
                  <a:lnTo>
                    <a:pt x="11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9" name="Freeform 95"/>
            <p:cNvSpPr>
              <a:spLocks/>
            </p:cNvSpPr>
            <p:nvPr/>
          </p:nvSpPr>
          <p:spPr bwMode="auto">
            <a:xfrm>
              <a:off x="3998" y="3426"/>
              <a:ext cx="202" cy="171"/>
            </a:xfrm>
            <a:custGeom>
              <a:avLst/>
              <a:gdLst>
                <a:gd name="T0" fmla="*/ 0 w 405"/>
                <a:gd name="T1" fmla="*/ 40 h 343"/>
                <a:gd name="T2" fmla="*/ 8 w 405"/>
                <a:gd name="T3" fmla="*/ 52 h 343"/>
                <a:gd name="T4" fmla="*/ 12 w 405"/>
                <a:gd name="T5" fmla="*/ 59 h 343"/>
                <a:gd name="T6" fmla="*/ 17 w 405"/>
                <a:gd name="T7" fmla="*/ 71 h 343"/>
                <a:gd name="T8" fmla="*/ 21 w 405"/>
                <a:gd name="T9" fmla="*/ 82 h 343"/>
                <a:gd name="T10" fmla="*/ 25 w 405"/>
                <a:gd name="T11" fmla="*/ 88 h 343"/>
                <a:gd name="T12" fmla="*/ 27 w 405"/>
                <a:gd name="T13" fmla="*/ 95 h 343"/>
                <a:gd name="T14" fmla="*/ 31 w 405"/>
                <a:gd name="T15" fmla="*/ 101 h 343"/>
                <a:gd name="T16" fmla="*/ 34 w 405"/>
                <a:gd name="T17" fmla="*/ 109 h 343"/>
                <a:gd name="T18" fmla="*/ 38 w 405"/>
                <a:gd name="T19" fmla="*/ 122 h 343"/>
                <a:gd name="T20" fmla="*/ 42 w 405"/>
                <a:gd name="T21" fmla="*/ 128 h 343"/>
                <a:gd name="T22" fmla="*/ 44 w 405"/>
                <a:gd name="T23" fmla="*/ 135 h 343"/>
                <a:gd name="T24" fmla="*/ 48 w 405"/>
                <a:gd name="T25" fmla="*/ 141 h 343"/>
                <a:gd name="T26" fmla="*/ 50 w 405"/>
                <a:gd name="T27" fmla="*/ 147 h 343"/>
                <a:gd name="T28" fmla="*/ 55 w 405"/>
                <a:gd name="T29" fmla="*/ 158 h 343"/>
                <a:gd name="T30" fmla="*/ 59 w 405"/>
                <a:gd name="T31" fmla="*/ 170 h 343"/>
                <a:gd name="T32" fmla="*/ 63 w 405"/>
                <a:gd name="T33" fmla="*/ 179 h 343"/>
                <a:gd name="T34" fmla="*/ 65 w 405"/>
                <a:gd name="T35" fmla="*/ 185 h 343"/>
                <a:gd name="T36" fmla="*/ 67 w 405"/>
                <a:gd name="T37" fmla="*/ 190 h 343"/>
                <a:gd name="T38" fmla="*/ 67 w 405"/>
                <a:gd name="T39" fmla="*/ 263 h 343"/>
                <a:gd name="T40" fmla="*/ 4 w 405"/>
                <a:gd name="T41" fmla="*/ 284 h 343"/>
                <a:gd name="T42" fmla="*/ 4 w 405"/>
                <a:gd name="T43" fmla="*/ 324 h 343"/>
                <a:gd name="T44" fmla="*/ 103 w 405"/>
                <a:gd name="T45" fmla="*/ 343 h 343"/>
                <a:gd name="T46" fmla="*/ 107 w 405"/>
                <a:gd name="T47" fmla="*/ 287 h 343"/>
                <a:gd name="T48" fmla="*/ 82 w 405"/>
                <a:gd name="T49" fmla="*/ 238 h 343"/>
                <a:gd name="T50" fmla="*/ 158 w 405"/>
                <a:gd name="T51" fmla="*/ 327 h 343"/>
                <a:gd name="T52" fmla="*/ 405 w 405"/>
                <a:gd name="T53" fmla="*/ 187 h 343"/>
                <a:gd name="T54" fmla="*/ 365 w 405"/>
                <a:gd name="T55" fmla="*/ 95 h 343"/>
                <a:gd name="T56" fmla="*/ 202 w 405"/>
                <a:gd name="T57" fmla="*/ 278 h 343"/>
                <a:gd name="T58" fmla="*/ 143 w 405"/>
                <a:gd name="T59" fmla="*/ 211 h 343"/>
                <a:gd name="T60" fmla="*/ 346 w 405"/>
                <a:gd name="T61" fmla="*/ 67 h 343"/>
                <a:gd name="T62" fmla="*/ 337 w 405"/>
                <a:gd name="T63" fmla="*/ 8 h 343"/>
                <a:gd name="T64" fmla="*/ 8 w 405"/>
                <a:gd name="T65" fmla="*/ 0 h 343"/>
                <a:gd name="T66" fmla="*/ 0 w 405"/>
                <a:gd name="T67" fmla="*/ 40 h 343"/>
                <a:gd name="T68" fmla="*/ 0 w 405"/>
                <a:gd name="T69" fmla="*/ 4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43">
                  <a:moveTo>
                    <a:pt x="0" y="40"/>
                  </a:moveTo>
                  <a:lnTo>
                    <a:pt x="8" y="52"/>
                  </a:lnTo>
                  <a:lnTo>
                    <a:pt x="12" y="59"/>
                  </a:lnTo>
                  <a:lnTo>
                    <a:pt x="17" y="71"/>
                  </a:lnTo>
                  <a:lnTo>
                    <a:pt x="21" y="82"/>
                  </a:lnTo>
                  <a:lnTo>
                    <a:pt x="25" y="88"/>
                  </a:lnTo>
                  <a:lnTo>
                    <a:pt x="27" y="95"/>
                  </a:lnTo>
                  <a:lnTo>
                    <a:pt x="31" y="101"/>
                  </a:lnTo>
                  <a:lnTo>
                    <a:pt x="34" y="109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4" y="135"/>
                  </a:lnTo>
                  <a:lnTo>
                    <a:pt x="48" y="141"/>
                  </a:lnTo>
                  <a:lnTo>
                    <a:pt x="50" y="147"/>
                  </a:lnTo>
                  <a:lnTo>
                    <a:pt x="55" y="158"/>
                  </a:lnTo>
                  <a:lnTo>
                    <a:pt x="59" y="170"/>
                  </a:lnTo>
                  <a:lnTo>
                    <a:pt x="63" y="179"/>
                  </a:lnTo>
                  <a:lnTo>
                    <a:pt x="65" y="185"/>
                  </a:lnTo>
                  <a:lnTo>
                    <a:pt x="67" y="190"/>
                  </a:lnTo>
                  <a:lnTo>
                    <a:pt x="67" y="263"/>
                  </a:lnTo>
                  <a:lnTo>
                    <a:pt x="4" y="284"/>
                  </a:lnTo>
                  <a:lnTo>
                    <a:pt x="4" y="324"/>
                  </a:lnTo>
                  <a:lnTo>
                    <a:pt x="103" y="343"/>
                  </a:lnTo>
                  <a:lnTo>
                    <a:pt x="107" y="287"/>
                  </a:lnTo>
                  <a:lnTo>
                    <a:pt x="82" y="238"/>
                  </a:lnTo>
                  <a:lnTo>
                    <a:pt x="158" y="327"/>
                  </a:lnTo>
                  <a:lnTo>
                    <a:pt x="405" y="187"/>
                  </a:lnTo>
                  <a:lnTo>
                    <a:pt x="365" y="95"/>
                  </a:lnTo>
                  <a:lnTo>
                    <a:pt x="202" y="278"/>
                  </a:lnTo>
                  <a:lnTo>
                    <a:pt x="143" y="211"/>
                  </a:lnTo>
                  <a:lnTo>
                    <a:pt x="346" y="67"/>
                  </a:lnTo>
                  <a:lnTo>
                    <a:pt x="337" y="8"/>
                  </a:lnTo>
                  <a:lnTo>
                    <a:pt x="8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0" name="Freeform 96"/>
            <p:cNvSpPr>
              <a:spLocks/>
            </p:cNvSpPr>
            <p:nvPr/>
          </p:nvSpPr>
          <p:spPr bwMode="auto">
            <a:xfrm>
              <a:off x="4127" y="2868"/>
              <a:ext cx="181" cy="317"/>
            </a:xfrm>
            <a:custGeom>
              <a:avLst/>
              <a:gdLst>
                <a:gd name="T0" fmla="*/ 0 w 361"/>
                <a:gd name="T1" fmla="*/ 555 h 633"/>
                <a:gd name="T2" fmla="*/ 106 w 361"/>
                <a:gd name="T3" fmla="*/ 558 h 633"/>
                <a:gd name="T4" fmla="*/ 197 w 361"/>
                <a:gd name="T5" fmla="*/ 633 h 633"/>
                <a:gd name="T6" fmla="*/ 142 w 361"/>
                <a:gd name="T7" fmla="*/ 541 h 633"/>
                <a:gd name="T8" fmla="*/ 234 w 361"/>
                <a:gd name="T9" fmla="*/ 541 h 633"/>
                <a:gd name="T10" fmla="*/ 350 w 361"/>
                <a:gd name="T11" fmla="*/ 606 h 633"/>
                <a:gd name="T12" fmla="*/ 199 w 361"/>
                <a:gd name="T13" fmla="*/ 408 h 633"/>
                <a:gd name="T14" fmla="*/ 357 w 361"/>
                <a:gd name="T15" fmla="*/ 399 h 633"/>
                <a:gd name="T16" fmla="*/ 348 w 361"/>
                <a:gd name="T17" fmla="*/ 393 h 633"/>
                <a:gd name="T18" fmla="*/ 338 w 361"/>
                <a:gd name="T19" fmla="*/ 385 h 633"/>
                <a:gd name="T20" fmla="*/ 325 w 361"/>
                <a:gd name="T21" fmla="*/ 378 h 633"/>
                <a:gd name="T22" fmla="*/ 310 w 361"/>
                <a:gd name="T23" fmla="*/ 366 h 633"/>
                <a:gd name="T24" fmla="*/ 293 w 361"/>
                <a:gd name="T25" fmla="*/ 357 h 633"/>
                <a:gd name="T26" fmla="*/ 283 w 361"/>
                <a:gd name="T27" fmla="*/ 349 h 633"/>
                <a:gd name="T28" fmla="*/ 275 w 361"/>
                <a:gd name="T29" fmla="*/ 344 h 633"/>
                <a:gd name="T30" fmla="*/ 266 w 361"/>
                <a:gd name="T31" fmla="*/ 338 h 633"/>
                <a:gd name="T32" fmla="*/ 256 w 361"/>
                <a:gd name="T33" fmla="*/ 332 h 633"/>
                <a:gd name="T34" fmla="*/ 247 w 361"/>
                <a:gd name="T35" fmla="*/ 327 h 633"/>
                <a:gd name="T36" fmla="*/ 237 w 361"/>
                <a:gd name="T37" fmla="*/ 319 h 633"/>
                <a:gd name="T38" fmla="*/ 230 w 361"/>
                <a:gd name="T39" fmla="*/ 313 h 633"/>
                <a:gd name="T40" fmla="*/ 222 w 361"/>
                <a:gd name="T41" fmla="*/ 308 h 633"/>
                <a:gd name="T42" fmla="*/ 205 w 361"/>
                <a:gd name="T43" fmla="*/ 298 h 633"/>
                <a:gd name="T44" fmla="*/ 192 w 361"/>
                <a:gd name="T45" fmla="*/ 289 h 633"/>
                <a:gd name="T46" fmla="*/ 182 w 361"/>
                <a:gd name="T47" fmla="*/ 279 h 633"/>
                <a:gd name="T48" fmla="*/ 175 w 361"/>
                <a:gd name="T49" fmla="*/ 273 h 633"/>
                <a:gd name="T50" fmla="*/ 173 w 361"/>
                <a:gd name="T51" fmla="*/ 271 h 633"/>
                <a:gd name="T52" fmla="*/ 175 w 361"/>
                <a:gd name="T53" fmla="*/ 271 h 633"/>
                <a:gd name="T54" fmla="*/ 188 w 361"/>
                <a:gd name="T55" fmla="*/ 277 h 633"/>
                <a:gd name="T56" fmla="*/ 211 w 361"/>
                <a:gd name="T57" fmla="*/ 285 h 633"/>
                <a:gd name="T58" fmla="*/ 241 w 361"/>
                <a:gd name="T59" fmla="*/ 294 h 633"/>
                <a:gd name="T60" fmla="*/ 272 w 361"/>
                <a:gd name="T61" fmla="*/ 306 h 633"/>
                <a:gd name="T62" fmla="*/ 302 w 361"/>
                <a:gd name="T63" fmla="*/ 317 h 633"/>
                <a:gd name="T64" fmla="*/ 329 w 361"/>
                <a:gd name="T65" fmla="*/ 327 h 633"/>
                <a:gd name="T66" fmla="*/ 353 w 361"/>
                <a:gd name="T67" fmla="*/ 334 h 633"/>
                <a:gd name="T68" fmla="*/ 361 w 361"/>
                <a:gd name="T69" fmla="*/ 264 h 633"/>
                <a:gd name="T70" fmla="*/ 277 w 361"/>
                <a:gd name="T71" fmla="*/ 81 h 633"/>
                <a:gd name="T72" fmla="*/ 186 w 361"/>
                <a:gd name="T73" fmla="*/ 104 h 633"/>
                <a:gd name="T74" fmla="*/ 249 w 361"/>
                <a:gd name="T75" fmla="*/ 28 h 633"/>
                <a:gd name="T76" fmla="*/ 237 w 361"/>
                <a:gd name="T77" fmla="*/ 0 h 633"/>
                <a:gd name="T78" fmla="*/ 158 w 361"/>
                <a:gd name="T79" fmla="*/ 79 h 633"/>
                <a:gd name="T80" fmla="*/ 125 w 361"/>
                <a:gd name="T81" fmla="*/ 327 h 633"/>
                <a:gd name="T82" fmla="*/ 99 w 361"/>
                <a:gd name="T83" fmla="*/ 479 h 633"/>
                <a:gd name="T84" fmla="*/ 0 w 361"/>
                <a:gd name="T85" fmla="*/ 555 h 633"/>
                <a:gd name="T86" fmla="*/ 0 w 361"/>
                <a:gd name="T87" fmla="*/ 555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1" h="633">
                  <a:moveTo>
                    <a:pt x="0" y="555"/>
                  </a:moveTo>
                  <a:lnTo>
                    <a:pt x="106" y="558"/>
                  </a:lnTo>
                  <a:lnTo>
                    <a:pt x="197" y="633"/>
                  </a:lnTo>
                  <a:lnTo>
                    <a:pt x="142" y="541"/>
                  </a:lnTo>
                  <a:lnTo>
                    <a:pt x="234" y="541"/>
                  </a:lnTo>
                  <a:lnTo>
                    <a:pt x="350" y="606"/>
                  </a:lnTo>
                  <a:lnTo>
                    <a:pt x="199" y="408"/>
                  </a:lnTo>
                  <a:lnTo>
                    <a:pt x="357" y="399"/>
                  </a:lnTo>
                  <a:lnTo>
                    <a:pt x="348" y="393"/>
                  </a:lnTo>
                  <a:lnTo>
                    <a:pt x="338" y="385"/>
                  </a:lnTo>
                  <a:lnTo>
                    <a:pt x="325" y="378"/>
                  </a:lnTo>
                  <a:lnTo>
                    <a:pt x="310" y="366"/>
                  </a:lnTo>
                  <a:lnTo>
                    <a:pt x="293" y="357"/>
                  </a:lnTo>
                  <a:lnTo>
                    <a:pt x="283" y="349"/>
                  </a:lnTo>
                  <a:lnTo>
                    <a:pt x="275" y="344"/>
                  </a:lnTo>
                  <a:lnTo>
                    <a:pt x="266" y="338"/>
                  </a:lnTo>
                  <a:lnTo>
                    <a:pt x="256" y="332"/>
                  </a:lnTo>
                  <a:lnTo>
                    <a:pt x="247" y="327"/>
                  </a:lnTo>
                  <a:lnTo>
                    <a:pt x="237" y="319"/>
                  </a:lnTo>
                  <a:lnTo>
                    <a:pt x="230" y="313"/>
                  </a:lnTo>
                  <a:lnTo>
                    <a:pt x="222" y="308"/>
                  </a:lnTo>
                  <a:lnTo>
                    <a:pt x="205" y="298"/>
                  </a:lnTo>
                  <a:lnTo>
                    <a:pt x="192" y="289"/>
                  </a:lnTo>
                  <a:lnTo>
                    <a:pt x="182" y="279"/>
                  </a:lnTo>
                  <a:lnTo>
                    <a:pt x="175" y="273"/>
                  </a:lnTo>
                  <a:lnTo>
                    <a:pt x="173" y="271"/>
                  </a:lnTo>
                  <a:lnTo>
                    <a:pt x="175" y="271"/>
                  </a:lnTo>
                  <a:lnTo>
                    <a:pt x="188" y="277"/>
                  </a:lnTo>
                  <a:lnTo>
                    <a:pt x="211" y="285"/>
                  </a:lnTo>
                  <a:lnTo>
                    <a:pt x="241" y="294"/>
                  </a:lnTo>
                  <a:lnTo>
                    <a:pt x="272" y="306"/>
                  </a:lnTo>
                  <a:lnTo>
                    <a:pt x="302" y="317"/>
                  </a:lnTo>
                  <a:lnTo>
                    <a:pt x="329" y="327"/>
                  </a:lnTo>
                  <a:lnTo>
                    <a:pt x="353" y="334"/>
                  </a:lnTo>
                  <a:lnTo>
                    <a:pt x="361" y="264"/>
                  </a:lnTo>
                  <a:lnTo>
                    <a:pt x="277" y="81"/>
                  </a:lnTo>
                  <a:lnTo>
                    <a:pt x="186" y="104"/>
                  </a:lnTo>
                  <a:lnTo>
                    <a:pt x="249" y="28"/>
                  </a:lnTo>
                  <a:lnTo>
                    <a:pt x="237" y="0"/>
                  </a:lnTo>
                  <a:lnTo>
                    <a:pt x="158" y="79"/>
                  </a:lnTo>
                  <a:lnTo>
                    <a:pt x="125" y="327"/>
                  </a:lnTo>
                  <a:lnTo>
                    <a:pt x="99" y="479"/>
                  </a:lnTo>
                  <a:lnTo>
                    <a:pt x="0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1" name="Freeform 97"/>
            <p:cNvSpPr>
              <a:spLocks/>
            </p:cNvSpPr>
            <p:nvPr/>
          </p:nvSpPr>
          <p:spPr bwMode="auto">
            <a:xfrm>
              <a:off x="4202" y="2612"/>
              <a:ext cx="61" cy="367"/>
            </a:xfrm>
            <a:custGeom>
              <a:avLst/>
              <a:gdLst>
                <a:gd name="T0" fmla="*/ 19 w 122"/>
                <a:gd name="T1" fmla="*/ 734 h 734"/>
                <a:gd name="T2" fmla="*/ 122 w 122"/>
                <a:gd name="T3" fmla="*/ 451 h 734"/>
                <a:gd name="T4" fmla="*/ 99 w 122"/>
                <a:gd name="T5" fmla="*/ 335 h 734"/>
                <a:gd name="T6" fmla="*/ 99 w 122"/>
                <a:gd name="T7" fmla="*/ 0 h 734"/>
                <a:gd name="T8" fmla="*/ 44 w 122"/>
                <a:gd name="T9" fmla="*/ 284 h 734"/>
                <a:gd name="T10" fmla="*/ 0 w 122"/>
                <a:gd name="T11" fmla="*/ 430 h 734"/>
                <a:gd name="T12" fmla="*/ 19 w 122"/>
                <a:gd name="T13" fmla="*/ 734 h 734"/>
                <a:gd name="T14" fmla="*/ 19 w 122"/>
                <a:gd name="T15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734">
                  <a:moveTo>
                    <a:pt x="19" y="734"/>
                  </a:moveTo>
                  <a:lnTo>
                    <a:pt x="122" y="451"/>
                  </a:lnTo>
                  <a:lnTo>
                    <a:pt x="99" y="335"/>
                  </a:lnTo>
                  <a:lnTo>
                    <a:pt x="99" y="0"/>
                  </a:lnTo>
                  <a:lnTo>
                    <a:pt x="44" y="284"/>
                  </a:lnTo>
                  <a:lnTo>
                    <a:pt x="0" y="430"/>
                  </a:lnTo>
                  <a:lnTo>
                    <a:pt x="19" y="734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2" name="Freeform 98"/>
            <p:cNvSpPr>
              <a:spLocks/>
            </p:cNvSpPr>
            <p:nvPr/>
          </p:nvSpPr>
          <p:spPr bwMode="auto">
            <a:xfrm>
              <a:off x="3934" y="2486"/>
              <a:ext cx="381" cy="363"/>
            </a:xfrm>
            <a:custGeom>
              <a:avLst/>
              <a:gdLst>
                <a:gd name="T0" fmla="*/ 66 w 762"/>
                <a:gd name="T1" fmla="*/ 44 h 727"/>
                <a:gd name="T2" fmla="*/ 405 w 762"/>
                <a:gd name="T3" fmla="*/ 84 h 727"/>
                <a:gd name="T4" fmla="*/ 572 w 762"/>
                <a:gd name="T5" fmla="*/ 153 h 727"/>
                <a:gd name="T6" fmla="*/ 604 w 762"/>
                <a:gd name="T7" fmla="*/ 291 h 727"/>
                <a:gd name="T8" fmla="*/ 660 w 762"/>
                <a:gd name="T9" fmla="*/ 479 h 727"/>
                <a:gd name="T10" fmla="*/ 671 w 762"/>
                <a:gd name="T11" fmla="*/ 563 h 727"/>
                <a:gd name="T12" fmla="*/ 604 w 762"/>
                <a:gd name="T13" fmla="*/ 727 h 727"/>
                <a:gd name="T14" fmla="*/ 667 w 762"/>
                <a:gd name="T15" fmla="*/ 670 h 727"/>
                <a:gd name="T16" fmla="*/ 688 w 762"/>
                <a:gd name="T17" fmla="*/ 605 h 727"/>
                <a:gd name="T18" fmla="*/ 736 w 762"/>
                <a:gd name="T19" fmla="*/ 554 h 727"/>
                <a:gd name="T20" fmla="*/ 675 w 762"/>
                <a:gd name="T21" fmla="*/ 356 h 727"/>
                <a:gd name="T22" fmla="*/ 660 w 762"/>
                <a:gd name="T23" fmla="*/ 192 h 727"/>
                <a:gd name="T24" fmla="*/ 703 w 762"/>
                <a:gd name="T25" fmla="*/ 181 h 727"/>
                <a:gd name="T26" fmla="*/ 762 w 762"/>
                <a:gd name="T27" fmla="*/ 291 h 727"/>
                <a:gd name="T28" fmla="*/ 696 w 762"/>
                <a:gd name="T29" fmla="*/ 153 h 727"/>
                <a:gd name="T30" fmla="*/ 639 w 762"/>
                <a:gd name="T31" fmla="*/ 113 h 727"/>
                <a:gd name="T32" fmla="*/ 580 w 762"/>
                <a:gd name="T33" fmla="*/ 101 h 727"/>
                <a:gd name="T34" fmla="*/ 456 w 762"/>
                <a:gd name="T35" fmla="*/ 69 h 727"/>
                <a:gd name="T36" fmla="*/ 220 w 762"/>
                <a:gd name="T37" fmla="*/ 38 h 727"/>
                <a:gd name="T38" fmla="*/ 0 w 762"/>
                <a:gd name="T39" fmla="*/ 0 h 727"/>
                <a:gd name="T40" fmla="*/ 66 w 762"/>
                <a:gd name="T41" fmla="*/ 44 h 727"/>
                <a:gd name="T42" fmla="*/ 66 w 762"/>
                <a:gd name="T43" fmla="*/ 44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2" h="727">
                  <a:moveTo>
                    <a:pt x="66" y="44"/>
                  </a:moveTo>
                  <a:lnTo>
                    <a:pt x="405" y="84"/>
                  </a:lnTo>
                  <a:lnTo>
                    <a:pt x="572" y="153"/>
                  </a:lnTo>
                  <a:lnTo>
                    <a:pt x="604" y="291"/>
                  </a:lnTo>
                  <a:lnTo>
                    <a:pt x="660" y="479"/>
                  </a:lnTo>
                  <a:lnTo>
                    <a:pt x="671" y="563"/>
                  </a:lnTo>
                  <a:lnTo>
                    <a:pt x="604" y="727"/>
                  </a:lnTo>
                  <a:lnTo>
                    <a:pt x="667" y="670"/>
                  </a:lnTo>
                  <a:lnTo>
                    <a:pt x="688" y="605"/>
                  </a:lnTo>
                  <a:lnTo>
                    <a:pt x="736" y="554"/>
                  </a:lnTo>
                  <a:lnTo>
                    <a:pt x="675" y="356"/>
                  </a:lnTo>
                  <a:lnTo>
                    <a:pt x="660" y="192"/>
                  </a:lnTo>
                  <a:lnTo>
                    <a:pt x="703" y="181"/>
                  </a:lnTo>
                  <a:lnTo>
                    <a:pt x="762" y="291"/>
                  </a:lnTo>
                  <a:lnTo>
                    <a:pt x="696" y="153"/>
                  </a:lnTo>
                  <a:lnTo>
                    <a:pt x="639" y="113"/>
                  </a:lnTo>
                  <a:lnTo>
                    <a:pt x="580" y="101"/>
                  </a:lnTo>
                  <a:lnTo>
                    <a:pt x="456" y="69"/>
                  </a:lnTo>
                  <a:lnTo>
                    <a:pt x="220" y="38"/>
                  </a:lnTo>
                  <a:lnTo>
                    <a:pt x="0" y="0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3" name="Freeform 99"/>
            <p:cNvSpPr>
              <a:spLocks/>
            </p:cNvSpPr>
            <p:nvPr/>
          </p:nvSpPr>
          <p:spPr bwMode="auto">
            <a:xfrm>
              <a:off x="4273" y="2565"/>
              <a:ext cx="122" cy="719"/>
            </a:xfrm>
            <a:custGeom>
              <a:avLst/>
              <a:gdLst>
                <a:gd name="T0" fmla="*/ 152 w 243"/>
                <a:gd name="T1" fmla="*/ 1175 h 1437"/>
                <a:gd name="T2" fmla="*/ 51 w 243"/>
                <a:gd name="T3" fmla="*/ 1281 h 1437"/>
                <a:gd name="T4" fmla="*/ 129 w 243"/>
                <a:gd name="T5" fmla="*/ 1437 h 1437"/>
                <a:gd name="T6" fmla="*/ 226 w 243"/>
                <a:gd name="T7" fmla="*/ 1017 h 1437"/>
                <a:gd name="T8" fmla="*/ 243 w 243"/>
                <a:gd name="T9" fmla="*/ 882 h 1437"/>
                <a:gd name="T10" fmla="*/ 182 w 243"/>
                <a:gd name="T11" fmla="*/ 485 h 1437"/>
                <a:gd name="T12" fmla="*/ 104 w 243"/>
                <a:gd name="T13" fmla="*/ 188 h 1437"/>
                <a:gd name="T14" fmla="*/ 1 w 243"/>
                <a:gd name="T15" fmla="*/ 0 h 1437"/>
                <a:gd name="T16" fmla="*/ 116 w 243"/>
                <a:gd name="T17" fmla="*/ 312 h 1437"/>
                <a:gd name="T18" fmla="*/ 136 w 243"/>
                <a:gd name="T19" fmla="*/ 612 h 1437"/>
                <a:gd name="T20" fmla="*/ 79 w 243"/>
                <a:gd name="T21" fmla="*/ 652 h 1437"/>
                <a:gd name="T22" fmla="*/ 0 w 243"/>
                <a:gd name="T23" fmla="*/ 595 h 1437"/>
                <a:gd name="T24" fmla="*/ 104 w 243"/>
                <a:gd name="T25" fmla="*/ 838 h 1437"/>
                <a:gd name="T26" fmla="*/ 104 w 243"/>
                <a:gd name="T27" fmla="*/ 833 h 1437"/>
                <a:gd name="T28" fmla="*/ 106 w 243"/>
                <a:gd name="T29" fmla="*/ 827 h 1437"/>
                <a:gd name="T30" fmla="*/ 108 w 243"/>
                <a:gd name="T31" fmla="*/ 818 h 1437"/>
                <a:gd name="T32" fmla="*/ 112 w 243"/>
                <a:gd name="T33" fmla="*/ 808 h 1437"/>
                <a:gd name="T34" fmla="*/ 114 w 243"/>
                <a:gd name="T35" fmla="*/ 797 h 1437"/>
                <a:gd name="T36" fmla="*/ 116 w 243"/>
                <a:gd name="T37" fmla="*/ 791 h 1437"/>
                <a:gd name="T38" fmla="*/ 117 w 243"/>
                <a:gd name="T39" fmla="*/ 785 h 1437"/>
                <a:gd name="T40" fmla="*/ 119 w 243"/>
                <a:gd name="T41" fmla="*/ 780 h 1437"/>
                <a:gd name="T42" fmla="*/ 121 w 243"/>
                <a:gd name="T43" fmla="*/ 774 h 1437"/>
                <a:gd name="T44" fmla="*/ 123 w 243"/>
                <a:gd name="T45" fmla="*/ 768 h 1437"/>
                <a:gd name="T46" fmla="*/ 125 w 243"/>
                <a:gd name="T47" fmla="*/ 762 h 1437"/>
                <a:gd name="T48" fmla="*/ 127 w 243"/>
                <a:gd name="T49" fmla="*/ 757 h 1437"/>
                <a:gd name="T50" fmla="*/ 129 w 243"/>
                <a:gd name="T51" fmla="*/ 751 h 1437"/>
                <a:gd name="T52" fmla="*/ 133 w 243"/>
                <a:gd name="T53" fmla="*/ 742 h 1437"/>
                <a:gd name="T54" fmla="*/ 136 w 243"/>
                <a:gd name="T55" fmla="*/ 732 h 1437"/>
                <a:gd name="T56" fmla="*/ 140 w 243"/>
                <a:gd name="T57" fmla="*/ 726 h 1437"/>
                <a:gd name="T58" fmla="*/ 144 w 243"/>
                <a:gd name="T59" fmla="*/ 721 h 1437"/>
                <a:gd name="T60" fmla="*/ 152 w 243"/>
                <a:gd name="T61" fmla="*/ 719 h 1437"/>
                <a:gd name="T62" fmla="*/ 157 w 243"/>
                <a:gd name="T63" fmla="*/ 734 h 1437"/>
                <a:gd name="T64" fmla="*/ 159 w 243"/>
                <a:gd name="T65" fmla="*/ 740 h 1437"/>
                <a:gd name="T66" fmla="*/ 161 w 243"/>
                <a:gd name="T67" fmla="*/ 747 h 1437"/>
                <a:gd name="T68" fmla="*/ 163 w 243"/>
                <a:gd name="T69" fmla="*/ 757 h 1437"/>
                <a:gd name="T70" fmla="*/ 165 w 243"/>
                <a:gd name="T71" fmla="*/ 766 h 1437"/>
                <a:gd name="T72" fmla="*/ 169 w 243"/>
                <a:gd name="T73" fmla="*/ 785 h 1437"/>
                <a:gd name="T74" fmla="*/ 173 w 243"/>
                <a:gd name="T75" fmla="*/ 808 h 1437"/>
                <a:gd name="T76" fmla="*/ 178 w 243"/>
                <a:gd name="T77" fmla="*/ 833 h 1437"/>
                <a:gd name="T78" fmla="*/ 180 w 243"/>
                <a:gd name="T79" fmla="*/ 857 h 1437"/>
                <a:gd name="T80" fmla="*/ 184 w 243"/>
                <a:gd name="T81" fmla="*/ 880 h 1437"/>
                <a:gd name="T82" fmla="*/ 188 w 243"/>
                <a:gd name="T83" fmla="*/ 905 h 1437"/>
                <a:gd name="T84" fmla="*/ 192 w 243"/>
                <a:gd name="T85" fmla="*/ 926 h 1437"/>
                <a:gd name="T86" fmla="*/ 194 w 243"/>
                <a:gd name="T87" fmla="*/ 945 h 1437"/>
                <a:gd name="T88" fmla="*/ 197 w 243"/>
                <a:gd name="T89" fmla="*/ 975 h 1437"/>
                <a:gd name="T90" fmla="*/ 199 w 243"/>
                <a:gd name="T91" fmla="*/ 985 h 1437"/>
                <a:gd name="T92" fmla="*/ 152 w 243"/>
                <a:gd name="T93" fmla="*/ 1175 h 1437"/>
                <a:gd name="T94" fmla="*/ 152 w 243"/>
                <a:gd name="T95" fmla="*/ 1175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3" h="1437">
                  <a:moveTo>
                    <a:pt x="152" y="1175"/>
                  </a:moveTo>
                  <a:lnTo>
                    <a:pt x="51" y="1281"/>
                  </a:lnTo>
                  <a:lnTo>
                    <a:pt x="129" y="1437"/>
                  </a:lnTo>
                  <a:lnTo>
                    <a:pt x="226" y="1017"/>
                  </a:lnTo>
                  <a:lnTo>
                    <a:pt x="243" y="882"/>
                  </a:lnTo>
                  <a:lnTo>
                    <a:pt x="182" y="485"/>
                  </a:lnTo>
                  <a:lnTo>
                    <a:pt x="104" y="188"/>
                  </a:lnTo>
                  <a:lnTo>
                    <a:pt x="1" y="0"/>
                  </a:lnTo>
                  <a:lnTo>
                    <a:pt x="116" y="312"/>
                  </a:lnTo>
                  <a:lnTo>
                    <a:pt x="136" y="612"/>
                  </a:lnTo>
                  <a:lnTo>
                    <a:pt x="79" y="652"/>
                  </a:lnTo>
                  <a:lnTo>
                    <a:pt x="0" y="595"/>
                  </a:lnTo>
                  <a:lnTo>
                    <a:pt x="104" y="838"/>
                  </a:lnTo>
                  <a:lnTo>
                    <a:pt x="104" y="833"/>
                  </a:lnTo>
                  <a:lnTo>
                    <a:pt x="106" y="827"/>
                  </a:lnTo>
                  <a:lnTo>
                    <a:pt x="108" y="818"/>
                  </a:lnTo>
                  <a:lnTo>
                    <a:pt x="112" y="808"/>
                  </a:lnTo>
                  <a:lnTo>
                    <a:pt x="114" y="797"/>
                  </a:lnTo>
                  <a:lnTo>
                    <a:pt x="116" y="791"/>
                  </a:lnTo>
                  <a:lnTo>
                    <a:pt x="117" y="785"/>
                  </a:lnTo>
                  <a:lnTo>
                    <a:pt x="119" y="780"/>
                  </a:lnTo>
                  <a:lnTo>
                    <a:pt x="121" y="774"/>
                  </a:lnTo>
                  <a:lnTo>
                    <a:pt x="123" y="768"/>
                  </a:lnTo>
                  <a:lnTo>
                    <a:pt x="125" y="762"/>
                  </a:lnTo>
                  <a:lnTo>
                    <a:pt x="127" y="757"/>
                  </a:lnTo>
                  <a:lnTo>
                    <a:pt x="129" y="751"/>
                  </a:lnTo>
                  <a:lnTo>
                    <a:pt x="133" y="742"/>
                  </a:lnTo>
                  <a:lnTo>
                    <a:pt x="136" y="732"/>
                  </a:lnTo>
                  <a:lnTo>
                    <a:pt x="140" y="726"/>
                  </a:lnTo>
                  <a:lnTo>
                    <a:pt x="144" y="721"/>
                  </a:lnTo>
                  <a:lnTo>
                    <a:pt x="152" y="719"/>
                  </a:lnTo>
                  <a:lnTo>
                    <a:pt x="157" y="734"/>
                  </a:lnTo>
                  <a:lnTo>
                    <a:pt x="159" y="740"/>
                  </a:lnTo>
                  <a:lnTo>
                    <a:pt x="161" y="747"/>
                  </a:lnTo>
                  <a:lnTo>
                    <a:pt x="163" y="757"/>
                  </a:lnTo>
                  <a:lnTo>
                    <a:pt x="165" y="766"/>
                  </a:lnTo>
                  <a:lnTo>
                    <a:pt x="169" y="785"/>
                  </a:lnTo>
                  <a:lnTo>
                    <a:pt x="173" y="808"/>
                  </a:lnTo>
                  <a:lnTo>
                    <a:pt x="178" y="833"/>
                  </a:lnTo>
                  <a:lnTo>
                    <a:pt x="180" y="857"/>
                  </a:lnTo>
                  <a:lnTo>
                    <a:pt x="184" y="880"/>
                  </a:lnTo>
                  <a:lnTo>
                    <a:pt x="188" y="905"/>
                  </a:lnTo>
                  <a:lnTo>
                    <a:pt x="192" y="926"/>
                  </a:lnTo>
                  <a:lnTo>
                    <a:pt x="194" y="945"/>
                  </a:lnTo>
                  <a:lnTo>
                    <a:pt x="197" y="975"/>
                  </a:lnTo>
                  <a:lnTo>
                    <a:pt x="199" y="985"/>
                  </a:lnTo>
                  <a:lnTo>
                    <a:pt x="152" y="1175"/>
                  </a:lnTo>
                  <a:lnTo>
                    <a:pt x="152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4" name="Freeform 100"/>
            <p:cNvSpPr>
              <a:spLocks/>
            </p:cNvSpPr>
            <p:nvPr/>
          </p:nvSpPr>
          <p:spPr bwMode="auto">
            <a:xfrm>
              <a:off x="3806" y="3248"/>
              <a:ext cx="134" cy="210"/>
            </a:xfrm>
            <a:custGeom>
              <a:avLst/>
              <a:gdLst>
                <a:gd name="T0" fmla="*/ 0 w 266"/>
                <a:gd name="T1" fmla="*/ 0 h 420"/>
                <a:gd name="T2" fmla="*/ 104 w 266"/>
                <a:gd name="T3" fmla="*/ 65 h 420"/>
                <a:gd name="T4" fmla="*/ 135 w 266"/>
                <a:gd name="T5" fmla="*/ 82 h 420"/>
                <a:gd name="T6" fmla="*/ 243 w 266"/>
                <a:gd name="T7" fmla="*/ 42 h 420"/>
                <a:gd name="T8" fmla="*/ 198 w 266"/>
                <a:gd name="T9" fmla="*/ 169 h 420"/>
                <a:gd name="T10" fmla="*/ 266 w 266"/>
                <a:gd name="T11" fmla="*/ 420 h 420"/>
                <a:gd name="T12" fmla="*/ 255 w 266"/>
                <a:gd name="T13" fmla="*/ 414 h 420"/>
                <a:gd name="T14" fmla="*/ 243 w 266"/>
                <a:gd name="T15" fmla="*/ 407 h 420"/>
                <a:gd name="T16" fmla="*/ 228 w 266"/>
                <a:gd name="T17" fmla="*/ 395 h 420"/>
                <a:gd name="T18" fmla="*/ 219 w 266"/>
                <a:gd name="T19" fmla="*/ 390 h 420"/>
                <a:gd name="T20" fmla="*/ 209 w 266"/>
                <a:gd name="T21" fmla="*/ 384 h 420"/>
                <a:gd name="T22" fmla="*/ 198 w 266"/>
                <a:gd name="T23" fmla="*/ 378 h 420"/>
                <a:gd name="T24" fmla="*/ 188 w 266"/>
                <a:gd name="T25" fmla="*/ 371 h 420"/>
                <a:gd name="T26" fmla="*/ 177 w 266"/>
                <a:gd name="T27" fmla="*/ 363 h 420"/>
                <a:gd name="T28" fmla="*/ 165 w 266"/>
                <a:gd name="T29" fmla="*/ 355 h 420"/>
                <a:gd name="T30" fmla="*/ 154 w 266"/>
                <a:gd name="T31" fmla="*/ 348 h 420"/>
                <a:gd name="T32" fmla="*/ 143 w 266"/>
                <a:gd name="T33" fmla="*/ 340 h 420"/>
                <a:gd name="T34" fmla="*/ 131 w 266"/>
                <a:gd name="T35" fmla="*/ 333 h 420"/>
                <a:gd name="T36" fmla="*/ 120 w 266"/>
                <a:gd name="T37" fmla="*/ 325 h 420"/>
                <a:gd name="T38" fmla="*/ 108 w 266"/>
                <a:gd name="T39" fmla="*/ 317 h 420"/>
                <a:gd name="T40" fmla="*/ 97 w 266"/>
                <a:gd name="T41" fmla="*/ 310 h 420"/>
                <a:gd name="T42" fmla="*/ 85 w 266"/>
                <a:gd name="T43" fmla="*/ 302 h 420"/>
                <a:gd name="T44" fmla="*/ 76 w 266"/>
                <a:gd name="T45" fmla="*/ 295 h 420"/>
                <a:gd name="T46" fmla="*/ 65 w 266"/>
                <a:gd name="T47" fmla="*/ 289 h 420"/>
                <a:gd name="T48" fmla="*/ 57 w 266"/>
                <a:gd name="T49" fmla="*/ 281 h 420"/>
                <a:gd name="T50" fmla="*/ 47 w 266"/>
                <a:gd name="T51" fmla="*/ 276 h 420"/>
                <a:gd name="T52" fmla="*/ 40 w 266"/>
                <a:gd name="T53" fmla="*/ 270 h 420"/>
                <a:gd name="T54" fmla="*/ 27 w 266"/>
                <a:gd name="T55" fmla="*/ 259 h 420"/>
                <a:gd name="T56" fmla="*/ 15 w 266"/>
                <a:gd name="T57" fmla="*/ 245 h 420"/>
                <a:gd name="T58" fmla="*/ 11 w 266"/>
                <a:gd name="T59" fmla="*/ 200 h 420"/>
                <a:gd name="T60" fmla="*/ 9 w 266"/>
                <a:gd name="T61" fmla="*/ 160 h 420"/>
                <a:gd name="T62" fmla="*/ 6 w 266"/>
                <a:gd name="T63" fmla="*/ 116 h 420"/>
                <a:gd name="T64" fmla="*/ 4 w 266"/>
                <a:gd name="T65" fmla="*/ 72 h 420"/>
                <a:gd name="T66" fmla="*/ 2 w 266"/>
                <a:gd name="T67" fmla="*/ 36 h 420"/>
                <a:gd name="T68" fmla="*/ 0 w 266"/>
                <a:gd name="T69" fmla="*/ 0 h 420"/>
                <a:gd name="T70" fmla="*/ 0 w 266"/>
                <a:gd name="T7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6" h="420">
                  <a:moveTo>
                    <a:pt x="0" y="0"/>
                  </a:moveTo>
                  <a:lnTo>
                    <a:pt x="104" y="65"/>
                  </a:lnTo>
                  <a:lnTo>
                    <a:pt x="135" y="82"/>
                  </a:lnTo>
                  <a:lnTo>
                    <a:pt x="243" y="42"/>
                  </a:lnTo>
                  <a:lnTo>
                    <a:pt x="198" y="169"/>
                  </a:lnTo>
                  <a:lnTo>
                    <a:pt x="266" y="420"/>
                  </a:lnTo>
                  <a:lnTo>
                    <a:pt x="255" y="414"/>
                  </a:lnTo>
                  <a:lnTo>
                    <a:pt x="243" y="407"/>
                  </a:lnTo>
                  <a:lnTo>
                    <a:pt x="228" y="395"/>
                  </a:lnTo>
                  <a:lnTo>
                    <a:pt x="219" y="390"/>
                  </a:lnTo>
                  <a:lnTo>
                    <a:pt x="209" y="384"/>
                  </a:lnTo>
                  <a:lnTo>
                    <a:pt x="198" y="378"/>
                  </a:lnTo>
                  <a:lnTo>
                    <a:pt x="188" y="371"/>
                  </a:lnTo>
                  <a:lnTo>
                    <a:pt x="177" y="363"/>
                  </a:lnTo>
                  <a:lnTo>
                    <a:pt x="165" y="355"/>
                  </a:lnTo>
                  <a:lnTo>
                    <a:pt x="154" y="348"/>
                  </a:lnTo>
                  <a:lnTo>
                    <a:pt x="143" y="340"/>
                  </a:lnTo>
                  <a:lnTo>
                    <a:pt x="131" y="333"/>
                  </a:lnTo>
                  <a:lnTo>
                    <a:pt x="120" y="325"/>
                  </a:lnTo>
                  <a:lnTo>
                    <a:pt x="108" y="317"/>
                  </a:lnTo>
                  <a:lnTo>
                    <a:pt x="97" y="310"/>
                  </a:lnTo>
                  <a:lnTo>
                    <a:pt x="85" y="302"/>
                  </a:lnTo>
                  <a:lnTo>
                    <a:pt x="76" y="295"/>
                  </a:lnTo>
                  <a:lnTo>
                    <a:pt x="65" y="289"/>
                  </a:lnTo>
                  <a:lnTo>
                    <a:pt x="57" y="281"/>
                  </a:lnTo>
                  <a:lnTo>
                    <a:pt x="47" y="276"/>
                  </a:lnTo>
                  <a:lnTo>
                    <a:pt x="40" y="270"/>
                  </a:lnTo>
                  <a:lnTo>
                    <a:pt x="27" y="259"/>
                  </a:lnTo>
                  <a:lnTo>
                    <a:pt x="15" y="245"/>
                  </a:lnTo>
                  <a:lnTo>
                    <a:pt x="11" y="200"/>
                  </a:lnTo>
                  <a:lnTo>
                    <a:pt x="9" y="160"/>
                  </a:lnTo>
                  <a:lnTo>
                    <a:pt x="6" y="116"/>
                  </a:lnTo>
                  <a:lnTo>
                    <a:pt x="4" y="72"/>
                  </a:lnTo>
                  <a:lnTo>
                    <a:pt x="2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5" name="Freeform 101"/>
            <p:cNvSpPr>
              <a:spLocks/>
            </p:cNvSpPr>
            <p:nvPr/>
          </p:nvSpPr>
          <p:spPr bwMode="auto">
            <a:xfrm>
              <a:off x="3908" y="3265"/>
              <a:ext cx="103" cy="99"/>
            </a:xfrm>
            <a:custGeom>
              <a:avLst/>
              <a:gdLst>
                <a:gd name="T0" fmla="*/ 0 w 206"/>
                <a:gd name="T1" fmla="*/ 25 h 200"/>
                <a:gd name="T2" fmla="*/ 52 w 206"/>
                <a:gd name="T3" fmla="*/ 128 h 200"/>
                <a:gd name="T4" fmla="*/ 92 w 206"/>
                <a:gd name="T5" fmla="*/ 179 h 200"/>
                <a:gd name="T6" fmla="*/ 122 w 206"/>
                <a:gd name="T7" fmla="*/ 200 h 200"/>
                <a:gd name="T8" fmla="*/ 206 w 206"/>
                <a:gd name="T9" fmla="*/ 145 h 200"/>
                <a:gd name="T10" fmla="*/ 151 w 206"/>
                <a:gd name="T11" fmla="*/ 0 h 200"/>
                <a:gd name="T12" fmla="*/ 0 w 206"/>
                <a:gd name="T13" fmla="*/ 25 h 200"/>
                <a:gd name="T14" fmla="*/ 0 w 206"/>
                <a:gd name="T15" fmla="*/ 2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200">
                  <a:moveTo>
                    <a:pt x="0" y="25"/>
                  </a:moveTo>
                  <a:lnTo>
                    <a:pt x="52" y="128"/>
                  </a:lnTo>
                  <a:lnTo>
                    <a:pt x="92" y="179"/>
                  </a:lnTo>
                  <a:lnTo>
                    <a:pt x="122" y="200"/>
                  </a:lnTo>
                  <a:lnTo>
                    <a:pt x="206" y="145"/>
                  </a:lnTo>
                  <a:lnTo>
                    <a:pt x="151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6" name="Freeform 102"/>
            <p:cNvSpPr>
              <a:spLocks/>
            </p:cNvSpPr>
            <p:nvPr/>
          </p:nvSpPr>
          <p:spPr bwMode="auto">
            <a:xfrm>
              <a:off x="3759" y="3583"/>
              <a:ext cx="51" cy="58"/>
            </a:xfrm>
            <a:custGeom>
              <a:avLst/>
              <a:gdLst>
                <a:gd name="T0" fmla="*/ 0 w 102"/>
                <a:gd name="T1" fmla="*/ 25 h 116"/>
                <a:gd name="T2" fmla="*/ 0 w 102"/>
                <a:gd name="T3" fmla="*/ 80 h 116"/>
                <a:gd name="T4" fmla="*/ 44 w 102"/>
                <a:gd name="T5" fmla="*/ 116 h 116"/>
                <a:gd name="T6" fmla="*/ 70 w 102"/>
                <a:gd name="T7" fmla="*/ 116 h 116"/>
                <a:gd name="T8" fmla="*/ 102 w 102"/>
                <a:gd name="T9" fmla="*/ 72 h 116"/>
                <a:gd name="T10" fmla="*/ 95 w 102"/>
                <a:gd name="T11" fmla="*/ 36 h 116"/>
                <a:gd name="T12" fmla="*/ 55 w 102"/>
                <a:gd name="T13" fmla="*/ 0 h 116"/>
                <a:gd name="T14" fmla="*/ 26 w 102"/>
                <a:gd name="T15" fmla="*/ 0 h 116"/>
                <a:gd name="T16" fmla="*/ 0 w 102"/>
                <a:gd name="T17" fmla="*/ 25 h 116"/>
                <a:gd name="T18" fmla="*/ 0 w 102"/>
                <a:gd name="T19" fmla="*/ 2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16">
                  <a:moveTo>
                    <a:pt x="0" y="25"/>
                  </a:moveTo>
                  <a:lnTo>
                    <a:pt x="0" y="80"/>
                  </a:lnTo>
                  <a:lnTo>
                    <a:pt x="44" y="116"/>
                  </a:lnTo>
                  <a:lnTo>
                    <a:pt x="70" y="116"/>
                  </a:lnTo>
                  <a:lnTo>
                    <a:pt x="102" y="72"/>
                  </a:lnTo>
                  <a:lnTo>
                    <a:pt x="95" y="36"/>
                  </a:lnTo>
                  <a:lnTo>
                    <a:pt x="55" y="0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7" name="Freeform 103"/>
            <p:cNvSpPr>
              <a:spLocks/>
            </p:cNvSpPr>
            <p:nvPr/>
          </p:nvSpPr>
          <p:spPr bwMode="auto">
            <a:xfrm>
              <a:off x="3462" y="3396"/>
              <a:ext cx="763" cy="613"/>
            </a:xfrm>
            <a:custGeom>
              <a:avLst/>
              <a:gdLst>
                <a:gd name="T0" fmla="*/ 51 w 1525"/>
                <a:gd name="T1" fmla="*/ 351 h 1226"/>
                <a:gd name="T2" fmla="*/ 0 w 1525"/>
                <a:gd name="T3" fmla="*/ 629 h 1226"/>
                <a:gd name="T4" fmla="*/ 19 w 1525"/>
                <a:gd name="T5" fmla="*/ 1007 h 1226"/>
                <a:gd name="T6" fmla="*/ 1023 w 1525"/>
                <a:gd name="T7" fmla="*/ 1195 h 1226"/>
                <a:gd name="T8" fmla="*/ 1137 w 1525"/>
                <a:gd name="T9" fmla="*/ 351 h 1226"/>
                <a:gd name="T10" fmla="*/ 1097 w 1525"/>
                <a:gd name="T11" fmla="*/ 1226 h 1226"/>
                <a:gd name="T12" fmla="*/ 1519 w 1525"/>
                <a:gd name="T13" fmla="*/ 1203 h 1226"/>
                <a:gd name="T14" fmla="*/ 1521 w 1525"/>
                <a:gd name="T15" fmla="*/ 1075 h 1226"/>
                <a:gd name="T16" fmla="*/ 1523 w 1525"/>
                <a:gd name="T17" fmla="*/ 792 h 1226"/>
                <a:gd name="T18" fmla="*/ 1525 w 1525"/>
                <a:gd name="T19" fmla="*/ 716 h 1226"/>
                <a:gd name="T20" fmla="*/ 1525 w 1525"/>
                <a:gd name="T21" fmla="*/ 640 h 1226"/>
                <a:gd name="T22" fmla="*/ 1525 w 1525"/>
                <a:gd name="T23" fmla="*/ 570 h 1226"/>
                <a:gd name="T24" fmla="*/ 1525 w 1525"/>
                <a:gd name="T25" fmla="*/ 537 h 1226"/>
                <a:gd name="T26" fmla="*/ 1525 w 1525"/>
                <a:gd name="T27" fmla="*/ 536 h 1226"/>
                <a:gd name="T28" fmla="*/ 1525 w 1525"/>
                <a:gd name="T29" fmla="*/ 534 h 1226"/>
                <a:gd name="T30" fmla="*/ 1525 w 1525"/>
                <a:gd name="T31" fmla="*/ 530 h 1226"/>
                <a:gd name="T32" fmla="*/ 1525 w 1525"/>
                <a:gd name="T33" fmla="*/ 528 h 1226"/>
                <a:gd name="T34" fmla="*/ 1525 w 1525"/>
                <a:gd name="T35" fmla="*/ 526 h 1226"/>
                <a:gd name="T36" fmla="*/ 1525 w 1525"/>
                <a:gd name="T37" fmla="*/ 522 h 1226"/>
                <a:gd name="T38" fmla="*/ 1525 w 1525"/>
                <a:gd name="T39" fmla="*/ 507 h 1226"/>
                <a:gd name="T40" fmla="*/ 1523 w 1525"/>
                <a:gd name="T41" fmla="*/ 410 h 1226"/>
                <a:gd name="T42" fmla="*/ 1521 w 1525"/>
                <a:gd name="T43" fmla="*/ 384 h 1226"/>
                <a:gd name="T44" fmla="*/ 1519 w 1525"/>
                <a:gd name="T45" fmla="*/ 370 h 1226"/>
                <a:gd name="T46" fmla="*/ 1511 w 1525"/>
                <a:gd name="T47" fmla="*/ 359 h 1226"/>
                <a:gd name="T48" fmla="*/ 1507 w 1525"/>
                <a:gd name="T49" fmla="*/ 349 h 1226"/>
                <a:gd name="T50" fmla="*/ 1502 w 1525"/>
                <a:gd name="T51" fmla="*/ 338 h 1226"/>
                <a:gd name="T52" fmla="*/ 1500 w 1525"/>
                <a:gd name="T53" fmla="*/ 332 h 1226"/>
                <a:gd name="T54" fmla="*/ 1498 w 1525"/>
                <a:gd name="T55" fmla="*/ 325 h 1226"/>
                <a:gd name="T56" fmla="*/ 1494 w 1525"/>
                <a:gd name="T57" fmla="*/ 317 h 1226"/>
                <a:gd name="T58" fmla="*/ 1490 w 1525"/>
                <a:gd name="T59" fmla="*/ 311 h 1226"/>
                <a:gd name="T60" fmla="*/ 1488 w 1525"/>
                <a:gd name="T61" fmla="*/ 304 h 1226"/>
                <a:gd name="T62" fmla="*/ 1485 w 1525"/>
                <a:gd name="T63" fmla="*/ 296 h 1226"/>
                <a:gd name="T64" fmla="*/ 1481 w 1525"/>
                <a:gd name="T65" fmla="*/ 288 h 1226"/>
                <a:gd name="T66" fmla="*/ 1479 w 1525"/>
                <a:gd name="T67" fmla="*/ 281 h 1226"/>
                <a:gd name="T68" fmla="*/ 1475 w 1525"/>
                <a:gd name="T69" fmla="*/ 273 h 1226"/>
                <a:gd name="T70" fmla="*/ 1473 w 1525"/>
                <a:gd name="T71" fmla="*/ 266 h 1226"/>
                <a:gd name="T72" fmla="*/ 1468 w 1525"/>
                <a:gd name="T73" fmla="*/ 252 h 1226"/>
                <a:gd name="T74" fmla="*/ 1464 w 1525"/>
                <a:gd name="T75" fmla="*/ 245 h 1226"/>
                <a:gd name="T76" fmla="*/ 1462 w 1525"/>
                <a:gd name="T77" fmla="*/ 239 h 1226"/>
                <a:gd name="T78" fmla="*/ 1460 w 1525"/>
                <a:gd name="T79" fmla="*/ 233 h 1226"/>
                <a:gd name="T80" fmla="*/ 1456 w 1525"/>
                <a:gd name="T81" fmla="*/ 228 h 1226"/>
                <a:gd name="T82" fmla="*/ 1452 w 1525"/>
                <a:gd name="T83" fmla="*/ 218 h 1226"/>
                <a:gd name="T84" fmla="*/ 1450 w 1525"/>
                <a:gd name="T85" fmla="*/ 211 h 1226"/>
                <a:gd name="T86" fmla="*/ 1447 w 1525"/>
                <a:gd name="T87" fmla="*/ 203 h 1226"/>
                <a:gd name="T88" fmla="*/ 1279 w 1525"/>
                <a:gd name="T89" fmla="*/ 378 h 1226"/>
                <a:gd name="T90" fmla="*/ 1213 w 1525"/>
                <a:gd name="T91" fmla="*/ 1119 h 1226"/>
                <a:gd name="T92" fmla="*/ 1161 w 1525"/>
                <a:gd name="T93" fmla="*/ 283 h 1226"/>
                <a:gd name="T94" fmla="*/ 1070 w 1525"/>
                <a:gd name="T95" fmla="*/ 439 h 1226"/>
                <a:gd name="T96" fmla="*/ 922 w 1525"/>
                <a:gd name="T97" fmla="*/ 733 h 1226"/>
                <a:gd name="T98" fmla="*/ 309 w 1525"/>
                <a:gd name="T99" fmla="*/ 861 h 1226"/>
                <a:gd name="T100" fmla="*/ 608 w 1525"/>
                <a:gd name="T101" fmla="*/ 570 h 1226"/>
                <a:gd name="T102" fmla="*/ 102 w 1525"/>
                <a:gd name="T103" fmla="*/ 633 h 1226"/>
                <a:gd name="T104" fmla="*/ 441 w 1525"/>
                <a:gd name="T105" fmla="*/ 482 h 1226"/>
                <a:gd name="T106" fmla="*/ 452 w 1525"/>
                <a:gd name="T107" fmla="*/ 391 h 1226"/>
                <a:gd name="T108" fmla="*/ 131 w 1525"/>
                <a:gd name="T109" fmla="*/ 486 h 1226"/>
                <a:gd name="T110" fmla="*/ 150 w 1525"/>
                <a:gd name="T111" fmla="*/ 374 h 1226"/>
                <a:gd name="T112" fmla="*/ 422 w 1525"/>
                <a:gd name="T113" fmla="*/ 283 h 1226"/>
                <a:gd name="T114" fmla="*/ 207 w 1525"/>
                <a:gd name="T115" fmla="*/ 0 h 1226"/>
                <a:gd name="T116" fmla="*/ 51 w 1525"/>
                <a:gd name="T117" fmla="*/ 351 h 1226"/>
                <a:gd name="T118" fmla="*/ 51 w 1525"/>
                <a:gd name="T119" fmla="*/ 35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5" h="1226">
                  <a:moveTo>
                    <a:pt x="51" y="351"/>
                  </a:moveTo>
                  <a:lnTo>
                    <a:pt x="0" y="629"/>
                  </a:lnTo>
                  <a:lnTo>
                    <a:pt x="19" y="1007"/>
                  </a:lnTo>
                  <a:lnTo>
                    <a:pt x="1023" y="1195"/>
                  </a:lnTo>
                  <a:lnTo>
                    <a:pt x="1137" y="351"/>
                  </a:lnTo>
                  <a:lnTo>
                    <a:pt x="1097" y="1226"/>
                  </a:lnTo>
                  <a:lnTo>
                    <a:pt x="1519" y="1203"/>
                  </a:lnTo>
                  <a:lnTo>
                    <a:pt x="1521" y="1075"/>
                  </a:lnTo>
                  <a:lnTo>
                    <a:pt x="1523" y="792"/>
                  </a:lnTo>
                  <a:lnTo>
                    <a:pt x="1525" y="716"/>
                  </a:lnTo>
                  <a:lnTo>
                    <a:pt x="1525" y="640"/>
                  </a:lnTo>
                  <a:lnTo>
                    <a:pt x="1525" y="570"/>
                  </a:lnTo>
                  <a:lnTo>
                    <a:pt x="1525" y="537"/>
                  </a:lnTo>
                  <a:lnTo>
                    <a:pt x="1525" y="536"/>
                  </a:lnTo>
                  <a:lnTo>
                    <a:pt x="1525" y="534"/>
                  </a:lnTo>
                  <a:lnTo>
                    <a:pt x="1525" y="530"/>
                  </a:lnTo>
                  <a:lnTo>
                    <a:pt x="1525" y="528"/>
                  </a:lnTo>
                  <a:lnTo>
                    <a:pt x="1525" y="526"/>
                  </a:lnTo>
                  <a:lnTo>
                    <a:pt x="1525" y="522"/>
                  </a:lnTo>
                  <a:lnTo>
                    <a:pt x="1525" y="507"/>
                  </a:lnTo>
                  <a:lnTo>
                    <a:pt x="1523" y="410"/>
                  </a:lnTo>
                  <a:lnTo>
                    <a:pt x="1521" y="384"/>
                  </a:lnTo>
                  <a:lnTo>
                    <a:pt x="1519" y="370"/>
                  </a:lnTo>
                  <a:lnTo>
                    <a:pt x="1511" y="359"/>
                  </a:lnTo>
                  <a:lnTo>
                    <a:pt x="1507" y="349"/>
                  </a:lnTo>
                  <a:lnTo>
                    <a:pt x="1502" y="338"/>
                  </a:lnTo>
                  <a:lnTo>
                    <a:pt x="1500" y="332"/>
                  </a:lnTo>
                  <a:lnTo>
                    <a:pt x="1498" y="325"/>
                  </a:lnTo>
                  <a:lnTo>
                    <a:pt x="1494" y="317"/>
                  </a:lnTo>
                  <a:lnTo>
                    <a:pt x="1490" y="311"/>
                  </a:lnTo>
                  <a:lnTo>
                    <a:pt x="1488" y="304"/>
                  </a:lnTo>
                  <a:lnTo>
                    <a:pt x="1485" y="296"/>
                  </a:lnTo>
                  <a:lnTo>
                    <a:pt x="1481" y="288"/>
                  </a:lnTo>
                  <a:lnTo>
                    <a:pt x="1479" y="281"/>
                  </a:lnTo>
                  <a:lnTo>
                    <a:pt x="1475" y="273"/>
                  </a:lnTo>
                  <a:lnTo>
                    <a:pt x="1473" y="266"/>
                  </a:lnTo>
                  <a:lnTo>
                    <a:pt x="1468" y="252"/>
                  </a:lnTo>
                  <a:lnTo>
                    <a:pt x="1464" y="245"/>
                  </a:lnTo>
                  <a:lnTo>
                    <a:pt x="1462" y="239"/>
                  </a:lnTo>
                  <a:lnTo>
                    <a:pt x="1460" y="233"/>
                  </a:lnTo>
                  <a:lnTo>
                    <a:pt x="1456" y="228"/>
                  </a:lnTo>
                  <a:lnTo>
                    <a:pt x="1452" y="218"/>
                  </a:lnTo>
                  <a:lnTo>
                    <a:pt x="1450" y="211"/>
                  </a:lnTo>
                  <a:lnTo>
                    <a:pt x="1447" y="203"/>
                  </a:lnTo>
                  <a:lnTo>
                    <a:pt x="1279" y="378"/>
                  </a:lnTo>
                  <a:lnTo>
                    <a:pt x="1213" y="1119"/>
                  </a:lnTo>
                  <a:lnTo>
                    <a:pt x="1161" y="283"/>
                  </a:lnTo>
                  <a:lnTo>
                    <a:pt x="1070" y="439"/>
                  </a:lnTo>
                  <a:lnTo>
                    <a:pt x="922" y="733"/>
                  </a:lnTo>
                  <a:lnTo>
                    <a:pt x="309" y="861"/>
                  </a:lnTo>
                  <a:lnTo>
                    <a:pt x="608" y="570"/>
                  </a:lnTo>
                  <a:lnTo>
                    <a:pt x="102" y="633"/>
                  </a:lnTo>
                  <a:lnTo>
                    <a:pt x="441" y="482"/>
                  </a:lnTo>
                  <a:lnTo>
                    <a:pt x="452" y="391"/>
                  </a:lnTo>
                  <a:lnTo>
                    <a:pt x="131" y="486"/>
                  </a:lnTo>
                  <a:lnTo>
                    <a:pt x="150" y="374"/>
                  </a:lnTo>
                  <a:lnTo>
                    <a:pt x="422" y="283"/>
                  </a:lnTo>
                  <a:lnTo>
                    <a:pt x="207" y="0"/>
                  </a:lnTo>
                  <a:lnTo>
                    <a:pt x="51" y="351"/>
                  </a:lnTo>
                  <a:lnTo>
                    <a:pt x="51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8" name="Freeform 104"/>
            <p:cNvSpPr>
              <a:spLocks/>
            </p:cNvSpPr>
            <p:nvPr/>
          </p:nvSpPr>
          <p:spPr bwMode="auto">
            <a:xfrm>
              <a:off x="3656" y="2520"/>
              <a:ext cx="105" cy="150"/>
            </a:xfrm>
            <a:custGeom>
              <a:avLst/>
              <a:gdLst>
                <a:gd name="T0" fmla="*/ 27 w 210"/>
                <a:gd name="T1" fmla="*/ 93 h 298"/>
                <a:gd name="T2" fmla="*/ 75 w 210"/>
                <a:gd name="T3" fmla="*/ 154 h 298"/>
                <a:gd name="T4" fmla="*/ 130 w 210"/>
                <a:gd name="T5" fmla="*/ 243 h 298"/>
                <a:gd name="T6" fmla="*/ 151 w 210"/>
                <a:gd name="T7" fmla="*/ 296 h 298"/>
                <a:gd name="T8" fmla="*/ 210 w 210"/>
                <a:gd name="T9" fmla="*/ 298 h 298"/>
                <a:gd name="T10" fmla="*/ 168 w 210"/>
                <a:gd name="T11" fmla="*/ 234 h 298"/>
                <a:gd name="T12" fmla="*/ 86 w 210"/>
                <a:gd name="T13" fmla="*/ 141 h 298"/>
                <a:gd name="T14" fmla="*/ 18 w 210"/>
                <a:gd name="T15" fmla="*/ 44 h 298"/>
                <a:gd name="T16" fmla="*/ 0 w 210"/>
                <a:gd name="T17" fmla="*/ 0 h 298"/>
                <a:gd name="T18" fmla="*/ 27 w 210"/>
                <a:gd name="T19" fmla="*/ 93 h 298"/>
                <a:gd name="T20" fmla="*/ 27 w 210"/>
                <a:gd name="T21" fmla="*/ 9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98">
                  <a:moveTo>
                    <a:pt x="27" y="93"/>
                  </a:moveTo>
                  <a:lnTo>
                    <a:pt x="75" y="154"/>
                  </a:lnTo>
                  <a:lnTo>
                    <a:pt x="130" y="243"/>
                  </a:lnTo>
                  <a:lnTo>
                    <a:pt x="151" y="296"/>
                  </a:lnTo>
                  <a:lnTo>
                    <a:pt x="210" y="298"/>
                  </a:lnTo>
                  <a:lnTo>
                    <a:pt x="168" y="234"/>
                  </a:lnTo>
                  <a:lnTo>
                    <a:pt x="86" y="141"/>
                  </a:lnTo>
                  <a:lnTo>
                    <a:pt x="18" y="44"/>
                  </a:lnTo>
                  <a:lnTo>
                    <a:pt x="0" y="0"/>
                  </a:lnTo>
                  <a:lnTo>
                    <a:pt x="27" y="93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9" name="Freeform 105"/>
            <p:cNvSpPr>
              <a:spLocks/>
            </p:cNvSpPr>
            <p:nvPr/>
          </p:nvSpPr>
          <p:spPr bwMode="auto">
            <a:xfrm>
              <a:off x="3876" y="2544"/>
              <a:ext cx="18" cy="125"/>
            </a:xfrm>
            <a:custGeom>
              <a:avLst/>
              <a:gdLst>
                <a:gd name="T0" fmla="*/ 19 w 36"/>
                <a:gd name="T1" fmla="*/ 37 h 249"/>
                <a:gd name="T2" fmla="*/ 4 w 36"/>
                <a:gd name="T3" fmla="*/ 111 h 249"/>
                <a:gd name="T4" fmla="*/ 0 w 36"/>
                <a:gd name="T5" fmla="*/ 246 h 249"/>
                <a:gd name="T6" fmla="*/ 7 w 36"/>
                <a:gd name="T7" fmla="*/ 249 h 249"/>
                <a:gd name="T8" fmla="*/ 17 w 36"/>
                <a:gd name="T9" fmla="*/ 246 h 249"/>
                <a:gd name="T10" fmla="*/ 19 w 36"/>
                <a:gd name="T11" fmla="*/ 171 h 249"/>
                <a:gd name="T12" fmla="*/ 19 w 36"/>
                <a:gd name="T13" fmla="*/ 107 h 249"/>
                <a:gd name="T14" fmla="*/ 36 w 36"/>
                <a:gd name="T15" fmla="*/ 0 h 249"/>
                <a:gd name="T16" fmla="*/ 19 w 36"/>
                <a:gd name="T17" fmla="*/ 37 h 249"/>
                <a:gd name="T18" fmla="*/ 19 w 36"/>
                <a:gd name="T19" fmla="*/ 3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49">
                  <a:moveTo>
                    <a:pt x="19" y="37"/>
                  </a:moveTo>
                  <a:lnTo>
                    <a:pt x="4" y="111"/>
                  </a:lnTo>
                  <a:lnTo>
                    <a:pt x="0" y="246"/>
                  </a:lnTo>
                  <a:lnTo>
                    <a:pt x="7" y="249"/>
                  </a:lnTo>
                  <a:lnTo>
                    <a:pt x="17" y="246"/>
                  </a:lnTo>
                  <a:lnTo>
                    <a:pt x="19" y="171"/>
                  </a:lnTo>
                  <a:lnTo>
                    <a:pt x="19" y="107"/>
                  </a:lnTo>
                  <a:lnTo>
                    <a:pt x="36" y="0"/>
                  </a:lnTo>
                  <a:lnTo>
                    <a:pt x="19" y="37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0" name="Freeform 106"/>
            <p:cNvSpPr>
              <a:spLocks/>
            </p:cNvSpPr>
            <p:nvPr/>
          </p:nvSpPr>
          <p:spPr bwMode="auto">
            <a:xfrm>
              <a:off x="3747" y="2227"/>
              <a:ext cx="20" cy="71"/>
            </a:xfrm>
            <a:custGeom>
              <a:avLst/>
              <a:gdLst>
                <a:gd name="T0" fmla="*/ 15 w 40"/>
                <a:gd name="T1" fmla="*/ 0 h 142"/>
                <a:gd name="T2" fmla="*/ 29 w 40"/>
                <a:gd name="T3" fmla="*/ 24 h 142"/>
                <a:gd name="T4" fmla="*/ 38 w 40"/>
                <a:gd name="T5" fmla="*/ 49 h 142"/>
                <a:gd name="T6" fmla="*/ 40 w 40"/>
                <a:gd name="T7" fmla="*/ 89 h 142"/>
                <a:gd name="T8" fmla="*/ 29 w 40"/>
                <a:gd name="T9" fmla="*/ 142 h 142"/>
                <a:gd name="T10" fmla="*/ 31 w 40"/>
                <a:gd name="T11" fmla="*/ 114 h 142"/>
                <a:gd name="T12" fmla="*/ 29 w 40"/>
                <a:gd name="T13" fmla="*/ 55 h 142"/>
                <a:gd name="T14" fmla="*/ 13 w 40"/>
                <a:gd name="T15" fmla="*/ 64 h 142"/>
                <a:gd name="T16" fmla="*/ 17 w 40"/>
                <a:gd name="T17" fmla="*/ 39 h 142"/>
                <a:gd name="T18" fmla="*/ 0 w 40"/>
                <a:gd name="T19" fmla="*/ 7 h 142"/>
                <a:gd name="T20" fmla="*/ 15 w 40"/>
                <a:gd name="T21" fmla="*/ 0 h 142"/>
                <a:gd name="T22" fmla="*/ 15 w 40"/>
                <a:gd name="T2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42">
                  <a:moveTo>
                    <a:pt x="15" y="0"/>
                  </a:moveTo>
                  <a:lnTo>
                    <a:pt x="29" y="24"/>
                  </a:lnTo>
                  <a:lnTo>
                    <a:pt x="38" y="49"/>
                  </a:lnTo>
                  <a:lnTo>
                    <a:pt x="40" y="89"/>
                  </a:lnTo>
                  <a:lnTo>
                    <a:pt x="29" y="142"/>
                  </a:lnTo>
                  <a:lnTo>
                    <a:pt x="31" y="114"/>
                  </a:lnTo>
                  <a:lnTo>
                    <a:pt x="29" y="55"/>
                  </a:lnTo>
                  <a:lnTo>
                    <a:pt x="13" y="64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1" name="Freeform 107"/>
            <p:cNvSpPr>
              <a:spLocks/>
            </p:cNvSpPr>
            <p:nvPr/>
          </p:nvSpPr>
          <p:spPr bwMode="auto">
            <a:xfrm>
              <a:off x="3674" y="2256"/>
              <a:ext cx="33" cy="14"/>
            </a:xfrm>
            <a:custGeom>
              <a:avLst/>
              <a:gdLst>
                <a:gd name="T0" fmla="*/ 1 w 64"/>
                <a:gd name="T1" fmla="*/ 6 h 29"/>
                <a:gd name="T2" fmla="*/ 30 w 64"/>
                <a:gd name="T3" fmla="*/ 25 h 29"/>
                <a:gd name="T4" fmla="*/ 64 w 64"/>
                <a:gd name="T5" fmla="*/ 29 h 29"/>
                <a:gd name="T6" fmla="*/ 41 w 64"/>
                <a:gd name="T7" fmla="*/ 21 h 29"/>
                <a:gd name="T8" fmla="*/ 19 w 64"/>
                <a:gd name="T9" fmla="*/ 10 h 29"/>
                <a:gd name="T10" fmla="*/ 5 w 64"/>
                <a:gd name="T11" fmla="*/ 4 h 29"/>
                <a:gd name="T12" fmla="*/ 0 w 64"/>
                <a:gd name="T13" fmla="*/ 0 h 29"/>
                <a:gd name="T14" fmla="*/ 1 w 64"/>
                <a:gd name="T15" fmla="*/ 6 h 29"/>
                <a:gd name="T16" fmla="*/ 1 w 64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9">
                  <a:moveTo>
                    <a:pt x="1" y="6"/>
                  </a:moveTo>
                  <a:lnTo>
                    <a:pt x="30" y="25"/>
                  </a:lnTo>
                  <a:lnTo>
                    <a:pt x="64" y="29"/>
                  </a:lnTo>
                  <a:lnTo>
                    <a:pt x="41" y="21"/>
                  </a:lnTo>
                  <a:lnTo>
                    <a:pt x="19" y="10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2" name="Freeform 108"/>
            <p:cNvSpPr>
              <a:spLocks/>
            </p:cNvSpPr>
            <p:nvPr/>
          </p:nvSpPr>
          <p:spPr bwMode="auto">
            <a:xfrm>
              <a:off x="3933" y="2279"/>
              <a:ext cx="31" cy="60"/>
            </a:xfrm>
            <a:custGeom>
              <a:avLst/>
              <a:gdLst>
                <a:gd name="T0" fmla="*/ 30 w 63"/>
                <a:gd name="T1" fmla="*/ 30 h 120"/>
                <a:gd name="T2" fmla="*/ 19 w 63"/>
                <a:gd name="T3" fmla="*/ 61 h 120"/>
                <a:gd name="T4" fmla="*/ 19 w 63"/>
                <a:gd name="T5" fmla="*/ 86 h 120"/>
                <a:gd name="T6" fmla="*/ 34 w 63"/>
                <a:gd name="T7" fmla="*/ 78 h 120"/>
                <a:gd name="T8" fmla="*/ 45 w 63"/>
                <a:gd name="T9" fmla="*/ 67 h 120"/>
                <a:gd name="T10" fmla="*/ 45 w 63"/>
                <a:gd name="T11" fmla="*/ 32 h 120"/>
                <a:gd name="T12" fmla="*/ 63 w 63"/>
                <a:gd name="T13" fmla="*/ 27 h 120"/>
                <a:gd name="T14" fmla="*/ 63 w 63"/>
                <a:gd name="T15" fmla="*/ 59 h 120"/>
                <a:gd name="T16" fmla="*/ 49 w 63"/>
                <a:gd name="T17" fmla="*/ 82 h 120"/>
                <a:gd name="T18" fmla="*/ 28 w 63"/>
                <a:gd name="T19" fmla="*/ 93 h 120"/>
                <a:gd name="T20" fmla="*/ 26 w 63"/>
                <a:gd name="T21" fmla="*/ 114 h 120"/>
                <a:gd name="T22" fmla="*/ 6 w 63"/>
                <a:gd name="T23" fmla="*/ 120 h 120"/>
                <a:gd name="T24" fmla="*/ 13 w 63"/>
                <a:gd name="T25" fmla="*/ 105 h 120"/>
                <a:gd name="T26" fmla="*/ 11 w 63"/>
                <a:gd name="T27" fmla="*/ 86 h 120"/>
                <a:gd name="T28" fmla="*/ 0 w 63"/>
                <a:gd name="T29" fmla="*/ 82 h 120"/>
                <a:gd name="T30" fmla="*/ 6 w 63"/>
                <a:gd name="T31" fmla="*/ 63 h 120"/>
                <a:gd name="T32" fmla="*/ 17 w 63"/>
                <a:gd name="T33" fmla="*/ 32 h 120"/>
                <a:gd name="T34" fmla="*/ 17 w 63"/>
                <a:gd name="T35" fmla="*/ 0 h 120"/>
                <a:gd name="T36" fmla="*/ 30 w 63"/>
                <a:gd name="T37" fmla="*/ 30 h 120"/>
                <a:gd name="T38" fmla="*/ 30 w 63"/>
                <a:gd name="T39" fmla="*/ 3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120">
                  <a:moveTo>
                    <a:pt x="30" y="30"/>
                  </a:moveTo>
                  <a:lnTo>
                    <a:pt x="19" y="61"/>
                  </a:lnTo>
                  <a:lnTo>
                    <a:pt x="19" y="86"/>
                  </a:lnTo>
                  <a:lnTo>
                    <a:pt x="34" y="78"/>
                  </a:lnTo>
                  <a:lnTo>
                    <a:pt x="45" y="67"/>
                  </a:lnTo>
                  <a:lnTo>
                    <a:pt x="45" y="32"/>
                  </a:lnTo>
                  <a:lnTo>
                    <a:pt x="63" y="27"/>
                  </a:lnTo>
                  <a:lnTo>
                    <a:pt x="63" y="59"/>
                  </a:lnTo>
                  <a:lnTo>
                    <a:pt x="49" y="82"/>
                  </a:lnTo>
                  <a:lnTo>
                    <a:pt x="28" y="93"/>
                  </a:lnTo>
                  <a:lnTo>
                    <a:pt x="26" y="114"/>
                  </a:lnTo>
                  <a:lnTo>
                    <a:pt x="6" y="120"/>
                  </a:lnTo>
                  <a:lnTo>
                    <a:pt x="13" y="105"/>
                  </a:lnTo>
                  <a:lnTo>
                    <a:pt x="11" y="86"/>
                  </a:lnTo>
                  <a:lnTo>
                    <a:pt x="0" y="82"/>
                  </a:lnTo>
                  <a:lnTo>
                    <a:pt x="6" y="63"/>
                  </a:lnTo>
                  <a:lnTo>
                    <a:pt x="17" y="32"/>
                  </a:lnTo>
                  <a:lnTo>
                    <a:pt x="17" y="0"/>
                  </a:ln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3" name="Freeform 109"/>
            <p:cNvSpPr>
              <a:spLocks/>
            </p:cNvSpPr>
            <p:nvPr/>
          </p:nvSpPr>
          <p:spPr bwMode="auto">
            <a:xfrm>
              <a:off x="3595" y="2310"/>
              <a:ext cx="23" cy="33"/>
            </a:xfrm>
            <a:custGeom>
              <a:avLst/>
              <a:gdLst>
                <a:gd name="T0" fmla="*/ 0 w 45"/>
                <a:gd name="T1" fmla="*/ 36 h 64"/>
                <a:gd name="T2" fmla="*/ 9 w 45"/>
                <a:gd name="T3" fmla="*/ 63 h 64"/>
                <a:gd name="T4" fmla="*/ 23 w 45"/>
                <a:gd name="T5" fmla="*/ 64 h 64"/>
                <a:gd name="T6" fmla="*/ 36 w 45"/>
                <a:gd name="T7" fmla="*/ 63 h 64"/>
                <a:gd name="T8" fmla="*/ 42 w 45"/>
                <a:gd name="T9" fmla="*/ 38 h 64"/>
                <a:gd name="T10" fmla="*/ 45 w 45"/>
                <a:gd name="T11" fmla="*/ 15 h 64"/>
                <a:gd name="T12" fmla="*/ 34 w 45"/>
                <a:gd name="T13" fmla="*/ 0 h 64"/>
                <a:gd name="T14" fmla="*/ 30 w 45"/>
                <a:gd name="T15" fmla="*/ 30 h 64"/>
                <a:gd name="T16" fmla="*/ 11 w 45"/>
                <a:gd name="T17" fmla="*/ 36 h 64"/>
                <a:gd name="T18" fmla="*/ 15 w 45"/>
                <a:gd name="T19" fmla="*/ 19 h 64"/>
                <a:gd name="T20" fmla="*/ 4 w 45"/>
                <a:gd name="T21" fmla="*/ 4 h 64"/>
                <a:gd name="T22" fmla="*/ 0 w 45"/>
                <a:gd name="T23" fmla="*/ 36 h 64"/>
                <a:gd name="T24" fmla="*/ 0 w 45"/>
                <a:gd name="T2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0" y="36"/>
                  </a:moveTo>
                  <a:lnTo>
                    <a:pt x="9" y="63"/>
                  </a:lnTo>
                  <a:lnTo>
                    <a:pt x="23" y="64"/>
                  </a:lnTo>
                  <a:lnTo>
                    <a:pt x="36" y="63"/>
                  </a:lnTo>
                  <a:lnTo>
                    <a:pt x="42" y="38"/>
                  </a:lnTo>
                  <a:lnTo>
                    <a:pt x="45" y="15"/>
                  </a:lnTo>
                  <a:lnTo>
                    <a:pt x="34" y="0"/>
                  </a:lnTo>
                  <a:lnTo>
                    <a:pt x="30" y="30"/>
                  </a:lnTo>
                  <a:lnTo>
                    <a:pt x="11" y="36"/>
                  </a:lnTo>
                  <a:lnTo>
                    <a:pt x="15" y="19"/>
                  </a:lnTo>
                  <a:lnTo>
                    <a:pt x="4" y="4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4" name="Freeform 110"/>
            <p:cNvSpPr>
              <a:spLocks/>
            </p:cNvSpPr>
            <p:nvPr/>
          </p:nvSpPr>
          <p:spPr bwMode="auto">
            <a:xfrm>
              <a:off x="3810" y="2218"/>
              <a:ext cx="24" cy="42"/>
            </a:xfrm>
            <a:custGeom>
              <a:avLst/>
              <a:gdLst>
                <a:gd name="T0" fmla="*/ 0 w 48"/>
                <a:gd name="T1" fmla="*/ 16 h 84"/>
                <a:gd name="T2" fmla="*/ 27 w 48"/>
                <a:gd name="T3" fmla="*/ 4 h 84"/>
                <a:gd name="T4" fmla="*/ 48 w 48"/>
                <a:gd name="T5" fmla="*/ 0 h 84"/>
                <a:gd name="T6" fmla="*/ 21 w 48"/>
                <a:gd name="T7" fmla="*/ 35 h 84"/>
                <a:gd name="T8" fmla="*/ 35 w 48"/>
                <a:gd name="T9" fmla="*/ 84 h 84"/>
                <a:gd name="T10" fmla="*/ 8 w 48"/>
                <a:gd name="T11" fmla="*/ 52 h 84"/>
                <a:gd name="T12" fmla="*/ 0 w 48"/>
                <a:gd name="T13" fmla="*/ 16 h 84"/>
                <a:gd name="T14" fmla="*/ 0 w 48"/>
                <a:gd name="T15" fmla="*/ 1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4">
                  <a:moveTo>
                    <a:pt x="0" y="16"/>
                  </a:moveTo>
                  <a:lnTo>
                    <a:pt x="27" y="4"/>
                  </a:lnTo>
                  <a:lnTo>
                    <a:pt x="48" y="0"/>
                  </a:lnTo>
                  <a:lnTo>
                    <a:pt x="21" y="35"/>
                  </a:lnTo>
                  <a:lnTo>
                    <a:pt x="35" y="84"/>
                  </a:lnTo>
                  <a:lnTo>
                    <a:pt x="8" y="5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5" name="AutoShape 111"/>
            <p:cNvSpPr>
              <a:spLocks noChangeArrowheads="1"/>
            </p:cNvSpPr>
            <p:nvPr/>
          </p:nvSpPr>
          <p:spPr bwMode="auto">
            <a:xfrm>
              <a:off x="3552" y="2807"/>
              <a:ext cx="359" cy="313"/>
            </a:xfrm>
            <a:prstGeom prst="rightArrow">
              <a:avLst>
                <a:gd name="adj1" fmla="val 50000"/>
                <a:gd name="adj2" fmla="val 286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36" name="Freeform 112"/>
            <p:cNvSpPr>
              <a:spLocks/>
            </p:cNvSpPr>
            <p:nvPr/>
          </p:nvSpPr>
          <p:spPr bwMode="auto">
            <a:xfrm>
              <a:off x="3744" y="2375"/>
              <a:ext cx="82" cy="47"/>
            </a:xfrm>
            <a:custGeom>
              <a:avLst/>
              <a:gdLst>
                <a:gd name="T0" fmla="*/ 0 w 82"/>
                <a:gd name="T1" fmla="*/ 9 h 22"/>
                <a:gd name="T2" fmla="*/ 34 w 82"/>
                <a:gd name="T3" fmla="*/ 11 h 22"/>
                <a:gd name="T4" fmla="*/ 82 w 82"/>
                <a:gd name="T5" fmla="*/ 9 h 22"/>
                <a:gd name="T6" fmla="*/ 62 w 82"/>
                <a:gd name="T7" fmla="*/ 17 h 22"/>
                <a:gd name="T8" fmla="*/ 50 w 82"/>
                <a:gd name="T9" fmla="*/ 21 h 22"/>
                <a:gd name="T10" fmla="*/ 0 w 82"/>
                <a:gd name="T1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2">
                  <a:moveTo>
                    <a:pt x="0" y="9"/>
                  </a:moveTo>
                  <a:cubicBezTo>
                    <a:pt x="13" y="0"/>
                    <a:pt x="20" y="7"/>
                    <a:pt x="34" y="11"/>
                  </a:cubicBezTo>
                  <a:cubicBezTo>
                    <a:pt x="51" y="9"/>
                    <a:pt x="66" y="6"/>
                    <a:pt x="82" y="9"/>
                  </a:cubicBezTo>
                  <a:cubicBezTo>
                    <a:pt x="75" y="14"/>
                    <a:pt x="70" y="15"/>
                    <a:pt x="62" y="17"/>
                  </a:cubicBezTo>
                  <a:cubicBezTo>
                    <a:pt x="58" y="18"/>
                    <a:pt x="50" y="21"/>
                    <a:pt x="50" y="21"/>
                  </a:cubicBezTo>
                  <a:cubicBezTo>
                    <a:pt x="42" y="20"/>
                    <a:pt x="4" y="22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54737" name="AutoShape 11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738" name="Rectangle 114"/>
          <p:cNvSpPr>
            <a:spLocks noChangeArrowheads="1"/>
          </p:cNvSpPr>
          <p:nvPr/>
        </p:nvSpPr>
        <p:spPr bwMode="auto">
          <a:xfrm>
            <a:off x="6019800" y="44196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740" name="AutoShape 116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54739" name="AutoShape 115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6926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37" grpId="0" animBg="1"/>
      <p:bldP spid="154740" grpId="0" animBg="1" autoUpdateAnimBg="0"/>
      <p:bldP spid="154739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1066800" y="685800"/>
            <a:ext cx="7766050" cy="40259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5" name="AutoShape 3"/>
          <p:cNvSpPr>
            <a:spLocks noChangeArrowheads="1"/>
          </p:cNvSpPr>
          <p:nvPr/>
        </p:nvSpPr>
        <p:spPr bwMode="auto">
          <a:xfrm>
            <a:off x="2571750" y="3968750"/>
            <a:ext cx="2971800" cy="2603500"/>
          </a:xfrm>
          <a:prstGeom prst="roundRect">
            <a:avLst>
              <a:gd name="adj" fmla="val 12440"/>
            </a:avLst>
          </a:prstGeom>
          <a:solidFill>
            <a:srgbClr val="FCFEB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335088" y="344488"/>
            <a:ext cx="6435725" cy="528637"/>
          </a:xfrm>
          <a:prstGeom prst="rect">
            <a:avLst/>
          </a:prstGeom>
          <a:solidFill>
            <a:srgbClr val="0066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Double-Entry Accounting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2176463" y="1079500"/>
            <a:ext cx="6586537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000" b="1">
                <a:latin typeface="Bookman Old Style" pitchFamily="18" charset="0"/>
              </a:rPr>
              <a:t>“ Double-entry accounting is based on a simple concept: each party in a business transaction will receive something and give something in return. In bookkeeping terms, what is received is a debit and what is given is a credit. The T account is a representation of a scale or balance.”  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50800" y="5118100"/>
            <a:ext cx="2413000" cy="1308100"/>
          </a:xfrm>
          <a:prstGeom prst="rect">
            <a:avLst/>
          </a:prstGeom>
          <a:solidFill>
            <a:srgbClr val="FDE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latin typeface="Bookman Old Style" pitchFamily="18" charset="0"/>
              </a:rPr>
              <a:t>Luca Pacioli</a:t>
            </a:r>
          </a:p>
          <a:p>
            <a:pPr algn="ctr" eaLnBrk="0" hangingPunct="0"/>
            <a:r>
              <a:rPr lang="en-US" sz="2000" b="1">
                <a:latin typeface="Bookman Old Style" pitchFamily="18" charset="0"/>
              </a:rPr>
              <a:t>Developer of</a:t>
            </a:r>
          </a:p>
          <a:p>
            <a:pPr algn="ctr" eaLnBrk="0" hangingPunct="0"/>
            <a:r>
              <a:rPr lang="en-US" sz="2000" b="1">
                <a:latin typeface="Bookman Old Style" pitchFamily="18" charset="0"/>
              </a:rPr>
              <a:t>Double-Entry</a:t>
            </a:r>
          </a:p>
          <a:p>
            <a:pPr algn="ctr" eaLnBrk="0" hangingPunct="0"/>
            <a:r>
              <a:rPr lang="en-US" sz="2000" b="1">
                <a:latin typeface="Bookman Old Style" pitchFamily="18" charset="0"/>
              </a:rPr>
              <a:t>Accounting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2895600" y="4025900"/>
            <a:ext cx="2413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Scale or Balance</a:t>
            </a:r>
          </a:p>
        </p:txBody>
      </p:sp>
      <p:pic>
        <p:nvPicPr>
          <p:cNvPr id="192520" name="Picture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64050"/>
            <a:ext cx="21590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2497138" y="5715000"/>
            <a:ext cx="148272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Receive</a:t>
            </a:r>
          </a:p>
          <a:p>
            <a:pPr algn="ctr" eaLnBrk="0" hangingPunct="0"/>
            <a:r>
              <a:rPr lang="en-US" sz="2000" b="1"/>
              <a:t>DEBIT</a:t>
            </a: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4211638" y="5702300"/>
            <a:ext cx="148272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Give</a:t>
            </a:r>
          </a:p>
          <a:p>
            <a:pPr algn="ctr" eaLnBrk="0" hangingPunct="0"/>
            <a:r>
              <a:rPr lang="en-US" sz="2000" b="1"/>
              <a:t>CREDIT</a:t>
            </a:r>
          </a:p>
        </p:txBody>
      </p:sp>
      <p:sp>
        <p:nvSpPr>
          <p:cNvPr id="192523" name="AutoShape 11"/>
          <p:cNvSpPr>
            <a:spLocks noChangeArrowheads="1"/>
          </p:cNvSpPr>
          <p:nvPr/>
        </p:nvSpPr>
        <p:spPr bwMode="auto">
          <a:xfrm>
            <a:off x="5734050" y="3968750"/>
            <a:ext cx="2794000" cy="2603500"/>
          </a:xfrm>
          <a:prstGeom prst="roundRect">
            <a:avLst>
              <a:gd name="adj" fmla="val 12440"/>
            </a:avLst>
          </a:prstGeom>
          <a:solidFill>
            <a:srgbClr val="FCFEB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5918200" y="4064000"/>
            <a:ext cx="2413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T  account</a:t>
            </a:r>
          </a:p>
        </p:txBody>
      </p:sp>
      <p:sp>
        <p:nvSpPr>
          <p:cNvPr id="192525" name="Line 13"/>
          <p:cNvSpPr>
            <a:spLocks noChangeShapeType="1"/>
          </p:cNvSpPr>
          <p:nvPr/>
        </p:nvSpPr>
        <p:spPr bwMode="auto">
          <a:xfrm>
            <a:off x="5965825" y="4508500"/>
            <a:ext cx="2327275" cy="0"/>
          </a:xfrm>
          <a:prstGeom prst="line">
            <a:avLst/>
          </a:prstGeom>
          <a:noFill/>
          <a:ln w="25400">
            <a:solidFill>
              <a:srgbClr val="006B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6" name="Rectangle 14"/>
          <p:cNvSpPr>
            <a:spLocks noChangeArrowheads="1"/>
          </p:cNvSpPr>
          <p:nvPr/>
        </p:nvSpPr>
        <p:spPr bwMode="auto">
          <a:xfrm>
            <a:off x="5722938" y="4622800"/>
            <a:ext cx="14827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/>
              <a:t>Left Side</a:t>
            </a:r>
            <a:endParaRPr lang="en-US" sz="2000" b="1"/>
          </a:p>
          <a:p>
            <a:pPr algn="ctr" eaLnBrk="0" hangingPunct="0"/>
            <a:r>
              <a:rPr lang="en-US" sz="2000" b="1"/>
              <a:t>Receive</a:t>
            </a:r>
          </a:p>
          <a:p>
            <a:pPr algn="ctr" eaLnBrk="0" hangingPunct="0"/>
            <a:r>
              <a:rPr lang="en-US" sz="2000" b="1"/>
              <a:t>DEBIT</a:t>
            </a:r>
          </a:p>
        </p:txBody>
      </p:sp>
      <p:sp>
        <p:nvSpPr>
          <p:cNvPr id="192527" name="Rectangle 15"/>
          <p:cNvSpPr>
            <a:spLocks noChangeArrowheads="1"/>
          </p:cNvSpPr>
          <p:nvPr/>
        </p:nvSpPr>
        <p:spPr bwMode="auto">
          <a:xfrm>
            <a:off x="7094538" y="4610100"/>
            <a:ext cx="14827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/>
              <a:t>Right Side</a:t>
            </a:r>
            <a:endParaRPr lang="en-US" sz="2000" b="1"/>
          </a:p>
          <a:p>
            <a:pPr algn="ctr" eaLnBrk="0" hangingPunct="0"/>
            <a:r>
              <a:rPr lang="en-US" sz="2000" b="1"/>
              <a:t>Give</a:t>
            </a:r>
          </a:p>
          <a:p>
            <a:pPr algn="ctr" eaLnBrk="0" hangingPunct="0"/>
            <a:r>
              <a:rPr lang="en-US" sz="2000" b="1"/>
              <a:t>CREDIT</a:t>
            </a:r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7086600" y="4606925"/>
            <a:ext cx="0" cy="1425575"/>
          </a:xfrm>
          <a:prstGeom prst="line">
            <a:avLst/>
          </a:prstGeom>
          <a:noFill/>
          <a:ln w="25400">
            <a:solidFill>
              <a:srgbClr val="006B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9" name="AutoShape 17"/>
          <p:cNvSpPr>
            <a:spLocks noChangeArrowheads="1"/>
          </p:cNvSpPr>
          <p:nvPr/>
        </p:nvSpPr>
        <p:spPr bwMode="auto">
          <a:xfrm rot="16200000" flipH="1">
            <a:off x="6159500" y="5651500"/>
            <a:ext cx="609600" cy="622300"/>
          </a:xfrm>
          <a:prstGeom prst="rightArrow">
            <a:avLst>
              <a:gd name="adj1" fmla="val 75000"/>
              <a:gd name="adj2" fmla="val 49042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0" name="AutoShape 18"/>
          <p:cNvSpPr>
            <a:spLocks noChangeArrowheads="1"/>
          </p:cNvSpPr>
          <p:nvPr/>
        </p:nvSpPr>
        <p:spPr bwMode="auto">
          <a:xfrm rot="16200000">
            <a:off x="7467600" y="5600700"/>
            <a:ext cx="609600" cy="622300"/>
          </a:xfrm>
          <a:prstGeom prst="rightArrow">
            <a:avLst>
              <a:gd name="adj1" fmla="val 75000"/>
              <a:gd name="adj2" fmla="val 49042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531" name="Picture 1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9" r="16057" b="18959"/>
          <a:stretch>
            <a:fillRect/>
          </a:stretch>
        </p:blipFill>
        <p:spPr bwMode="auto">
          <a:xfrm>
            <a:off x="228600" y="2425700"/>
            <a:ext cx="2222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33" name="AutoShape 2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48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6781800" y="23622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Credit for increases   (+)</a:t>
            </a: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2895600" y="23622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Credit for decreases  (-)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1219200" y="23622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Debit for increases (+)</a:t>
            </a:r>
          </a:p>
        </p:txBody>
      </p:sp>
      <p:grpSp>
        <p:nvGrpSpPr>
          <p:cNvPr id="194566" name="Group 6"/>
          <p:cNvGrpSpPr>
            <a:grpSpLocks/>
          </p:cNvGrpSpPr>
          <p:nvPr/>
        </p:nvGrpSpPr>
        <p:grpSpPr bwMode="auto">
          <a:xfrm>
            <a:off x="838200" y="1752600"/>
            <a:ext cx="7924800" cy="2971800"/>
            <a:chOff x="384" y="816"/>
            <a:chExt cx="4992" cy="2832"/>
          </a:xfrm>
        </p:grpSpPr>
        <p:sp>
          <p:nvSpPr>
            <p:cNvPr id="194567" name="Line 7"/>
            <p:cNvSpPr>
              <a:spLocks noChangeShapeType="1"/>
            </p:cNvSpPr>
            <p:nvPr/>
          </p:nvSpPr>
          <p:spPr bwMode="auto">
            <a:xfrm>
              <a:off x="384" y="816"/>
              <a:ext cx="49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68" name="Line 8"/>
            <p:cNvSpPr>
              <a:spLocks noChangeShapeType="1"/>
            </p:cNvSpPr>
            <p:nvPr/>
          </p:nvSpPr>
          <p:spPr bwMode="auto">
            <a:xfrm>
              <a:off x="2880" y="816"/>
              <a:ext cx="0" cy="28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5105400" y="23622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Debit for decreases  (-)</a:t>
            </a:r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990600" y="18288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Expense Accounts</a:t>
            </a:r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>
            <a:off x="1143000" y="2362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2" name="Line 12"/>
          <p:cNvSpPr>
            <a:spLocks noChangeShapeType="1"/>
          </p:cNvSpPr>
          <p:nvPr/>
        </p:nvSpPr>
        <p:spPr bwMode="auto">
          <a:xfrm>
            <a:off x="2895600" y="2362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4876800" y="18288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Revenue Accounts</a:t>
            </a:r>
          </a:p>
        </p:txBody>
      </p:sp>
      <p:sp>
        <p:nvSpPr>
          <p:cNvPr id="194574" name="Line 14"/>
          <p:cNvSpPr>
            <a:spLocks noChangeShapeType="1"/>
          </p:cNvSpPr>
          <p:nvPr/>
        </p:nvSpPr>
        <p:spPr bwMode="auto">
          <a:xfrm>
            <a:off x="5029200" y="2362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>
            <a:off x="6781800" y="2362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914400" y="168275"/>
            <a:ext cx="7772400" cy="1431925"/>
          </a:xfrm>
          <a:prstGeom prst="rect">
            <a:avLst/>
          </a:prstGeom>
          <a:solidFill>
            <a:srgbClr val="FDE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990000"/>
                </a:solidFill>
                <a:latin typeface="Times New Roman" pitchFamily="18" charset="0"/>
              </a:rPr>
              <a:t>Rules of Debit / Credit Income Statement Accounts</a:t>
            </a:r>
          </a:p>
        </p:txBody>
      </p:sp>
      <p:sp>
        <p:nvSpPr>
          <p:cNvPr id="194578" name="AutoShape 1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66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utoUpdateAnimBg="0"/>
      <p:bldP spid="194563" grpId="0" autoUpdateAnimBg="0"/>
      <p:bldP spid="194564" grpId="0" autoUpdateAnimBg="0"/>
      <p:bldP spid="194569" grpId="0" autoUpdateAnimBg="0"/>
      <p:bldP spid="19457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Line 2"/>
          <p:cNvSpPr>
            <a:spLocks noChangeShapeType="1"/>
          </p:cNvSpPr>
          <p:nvPr/>
        </p:nvSpPr>
        <p:spPr bwMode="auto">
          <a:xfrm>
            <a:off x="4267200" y="16764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4267200" y="12192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 Debits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6477000" y="1233488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Credits</a:t>
            </a: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914400" y="1874838"/>
            <a:ext cx="82296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3429000" algn="l"/>
                <a:tab pos="5657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Revenue accounts……</a:t>
            </a:r>
            <a:r>
              <a:rPr lang="en-US" sz="2800">
                <a:solidFill>
                  <a:srgbClr val="003399"/>
                </a:solidFill>
                <a:latin typeface="Times New Roman" pitchFamily="18" charset="0"/>
              </a:rPr>
              <a:t>	Decrease (-)	Increase (+)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Expense accounts……</a:t>
            </a:r>
            <a:r>
              <a:rPr lang="en-US" sz="2800">
                <a:solidFill>
                  <a:srgbClr val="003399"/>
                </a:solidFill>
                <a:latin typeface="Times New Roman" pitchFamily="18" charset="0"/>
              </a:rPr>
              <a:t>	Increase (+)	Decrease (-)</a:t>
            </a:r>
          </a:p>
        </p:txBody>
      </p:sp>
      <p:sp>
        <p:nvSpPr>
          <p:cNvPr id="195590" name="Line 6"/>
          <p:cNvSpPr>
            <a:spLocks noChangeShapeType="1"/>
          </p:cNvSpPr>
          <p:nvPr/>
        </p:nvSpPr>
        <p:spPr bwMode="auto">
          <a:xfrm flipH="1">
            <a:off x="6400800" y="16764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592" name="Group 8"/>
          <p:cNvGrpSpPr>
            <a:grpSpLocks/>
          </p:cNvGrpSpPr>
          <p:nvPr/>
        </p:nvGrpSpPr>
        <p:grpSpPr bwMode="auto">
          <a:xfrm flipH="1">
            <a:off x="3709988" y="3429000"/>
            <a:ext cx="2779712" cy="2438400"/>
            <a:chOff x="2337" y="2160"/>
            <a:chExt cx="1751" cy="1536"/>
          </a:xfrm>
        </p:grpSpPr>
        <p:sp>
          <p:nvSpPr>
            <p:cNvPr id="195593" name="Freeform 9"/>
            <p:cNvSpPr>
              <a:spLocks/>
            </p:cNvSpPr>
            <p:nvPr/>
          </p:nvSpPr>
          <p:spPr bwMode="auto">
            <a:xfrm>
              <a:off x="2867" y="2381"/>
              <a:ext cx="399" cy="558"/>
            </a:xfrm>
            <a:custGeom>
              <a:avLst/>
              <a:gdLst>
                <a:gd name="T0" fmla="*/ 287 w 768"/>
                <a:gd name="T1" fmla="*/ 0 h 1222"/>
                <a:gd name="T2" fmla="*/ 97 w 768"/>
                <a:gd name="T3" fmla="*/ 222 h 1222"/>
                <a:gd name="T4" fmla="*/ 110 w 768"/>
                <a:gd name="T5" fmla="*/ 287 h 1222"/>
                <a:gd name="T6" fmla="*/ 91 w 768"/>
                <a:gd name="T7" fmla="*/ 370 h 1222"/>
                <a:gd name="T8" fmla="*/ 118 w 768"/>
                <a:gd name="T9" fmla="*/ 399 h 1222"/>
                <a:gd name="T10" fmla="*/ 101 w 768"/>
                <a:gd name="T11" fmla="*/ 513 h 1222"/>
                <a:gd name="T12" fmla="*/ 78 w 768"/>
                <a:gd name="T13" fmla="*/ 682 h 1222"/>
                <a:gd name="T14" fmla="*/ 114 w 768"/>
                <a:gd name="T15" fmla="*/ 992 h 1222"/>
                <a:gd name="T16" fmla="*/ 0 w 768"/>
                <a:gd name="T17" fmla="*/ 1205 h 1222"/>
                <a:gd name="T18" fmla="*/ 38 w 768"/>
                <a:gd name="T19" fmla="*/ 1222 h 1222"/>
                <a:gd name="T20" fmla="*/ 222 w 768"/>
                <a:gd name="T21" fmla="*/ 1205 h 1222"/>
                <a:gd name="T22" fmla="*/ 669 w 768"/>
                <a:gd name="T23" fmla="*/ 1003 h 1222"/>
                <a:gd name="T24" fmla="*/ 707 w 768"/>
                <a:gd name="T25" fmla="*/ 902 h 1222"/>
                <a:gd name="T26" fmla="*/ 643 w 768"/>
                <a:gd name="T27" fmla="*/ 752 h 1222"/>
                <a:gd name="T28" fmla="*/ 768 w 768"/>
                <a:gd name="T29" fmla="*/ 585 h 1222"/>
                <a:gd name="T30" fmla="*/ 762 w 768"/>
                <a:gd name="T31" fmla="*/ 475 h 1222"/>
                <a:gd name="T32" fmla="*/ 654 w 768"/>
                <a:gd name="T33" fmla="*/ 370 h 1222"/>
                <a:gd name="T34" fmla="*/ 553 w 768"/>
                <a:gd name="T35" fmla="*/ 213 h 1222"/>
                <a:gd name="T36" fmla="*/ 449 w 768"/>
                <a:gd name="T37" fmla="*/ 125 h 1222"/>
                <a:gd name="T38" fmla="*/ 308 w 768"/>
                <a:gd name="T39" fmla="*/ 21 h 1222"/>
                <a:gd name="T40" fmla="*/ 287 w 768"/>
                <a:gd name="T41" fmla="*/ 0 h 1222"/>
                <a:gd name="T42" fmla="*/ 287 w 768"/>
                <a:gd name="T43" fmla="*/ 0 h 1222"/>
                <a:gd name="T44" fmla="*/ 287 w 768"/>
                <a:gd name="T45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8" h="1222">
                  <a:moveTo>
                    <a:pt x="287" y="0"/>
                  </a:moveTo>
                  <a:lnTo>
                    <a:pt x="97" y="222"/>
                  </a:lnTo>
                  <a:lnTo>
                    <a:pt x="110" y="287"/>
                  </a:lnTo>
                  <a:lnTo>
                    <a:pt x="91" y="370"/>
                  </a:lnTo>
                  <a:lnTo>
                    <a:pt x="118" y="399"/>
                  </a:lnTo>
                  <a:lnTo>
                    <a:pt x="101" y="513"/>
                  </a:lnTo>
                  <a:lnTo>
                    <a:pt x="78" y="682"/>
                  </a:lnTo>
                  <a:lnTo>
                    <a:pt x="114" y="992"/>
                  </a:lnTo>
                  <a:lnTo>
                    <a:pt x="0" y="1205"/>
                  </a:lnTo>
                  <a:lnTo>
                    <a:pt x="38" y="1222"/>
                  </a:lnTo>
                  <a:lnTo>
                    <a:pt x="222" y="1205"/>
                  </a:lnTo>
                  <a:lnTo>
                    <a:pt x="669" y="1003"/>
                  </a:lnTo>
                  <a:lnTo>
                    <a:pt x="707" y="902"/>
                  </a:lnTo>
                  <a:lnTo>
                    <a:pt x="643" y="752"/>
                  </a:lnTo>
                  <a:lnTo>
                    <a:pt x="768" y="585"/>
                  </a:lnTo>
                  <a:lnTo>
                    <a:pt x="762" y="475"/>
                  </a:lnTo>
                  <a:lnTo>
                    <a:pt x="654" y="370"/>
                  </a:lnTo>
                  <a:lnTo>
                    <a:pt x="553" y="213"/>
                  </a:lnTo>
                  <a:lnTo>
                    <a:pt x="449" y="125"/>
                  </a:lnTo>
                  <a:lnTo>
                    <a:pt x="308" y="21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9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4" name="Freeform 10"/>
            <p:cNvSpPr>
              <a:spLocks/>
            </p:cNvSpPr>
            <p:nvPr/>
          </p:nvSpPr>
          <p:spPr bwMode="auto">
            <a:xfrm>
              <a:off x="2922" y="2446"/>
              <a:ext cx="281" cy="457"/>
            </a:xfrm>
            <a:custGeom>
              <a:avLst/>
              <a:gdLst>
                <a:gd name="T0" fmla="*/ 213 w 542"/>
                <a:gd name="T1" fmla="*/ 65 h 1004"/>
                <a:gd name="T2" fmla="*/ 238 w 542"/>
                <a:gd name="T3" fmla="*/ 76 h 1004"/>
                <a:gd name="T4" fmla="*/ 253 w 542"/>
                <a:gd name="T5" fmla="*/ 90 h 1004"/>
                <a:gd name="T6" fmla="*/ 265 w 542"/>
                <a:gd name="T7" fmla="*/ 122 h 1004"/>
                <a:gd name="T8" fmla="*/ 284 w 542"/>
                <a:gd name="T9" fmla="*/ 244 h 1004"/>
                <a:gd name="T10" fmla="*/ 371 w 542"/>
                <a:gd name="T11" fmla="*/ 342 h 1004"/>
                <a:gd name="T12" fmla="*/ 542 w 542"/>
                <a:gd name="T13" fmla="*/ 453 h 1004"/>
                <a:gd name="T14" fmla="*/ 371 w 542"/>
                <a:gd name="T15" fmla="*/ 646 h 1004"/>
                <a:gd name="T16" fmla="*/ 194 w 542"/>
                <a:gd name="T17" fmla="*/ 705 h 1004"/>
                <a:gd name="T18" fmla="*/ 358 w 542"/>
                <a:gd name="T19" fmla="*/ 730 h 1004"/>
                <a:gd name="T20" fmla="*/ 181 w 542"/>
                <a:gd name="T21" fmla="*/ 827 h 1004"/>
                <a:gd name="T22" fmla="*/ 210 w 542"/>
                <a:gd name="T23" fmla="*/ 880 h 1004"/>
                <a:gd name="T24" fmla="*/ 103 w 542"/>
                <a:gd name="T25" fmla="*/ 952 h 1004"/>
                <a:gd name="T26" fmla="*/ 59 w 542"/>
                <a:gd name="T27" fmla="*/ 835 h 1004"/>
                <a:gd name="T28" fmla="*/ 19 w 542"/>
                <a:gd name="T29" fmla="*/ 576 h 1004"/>
                <a:gd name="T30" fmla="*/ 25 w 542"/>
                <a:gd name="T31" fmla="*/ 399 h 1004"/>
                <a:gd name="T32" fmla="*/ 44 w 542"/>
                <a:gd name="T33" fmla="*/ 242 h 1004"/>
                <a:gd name="T34" fmla="*/ 4 w 542"/>
                <a:gd name="T35" fmla="*/ 80 h 1004"/>
                <a:gd name="T36" fmla="*/ 120 w 542"/>
                <a:gd name="T37" fmla="*/ 93 h 1004"/>
                <a:gd name="T38" fmla="*/ 76 w 542"/>
                <a:gd name="T39" fmla="*/ 234 h 1004"/>
                <a:gd name="T40" fmla="*/ 63 w 542"/>
                <a:gd name="T41" fmla="*/ 287 h 1004"/>
                <a:gd name="T42" fmla="*/ 59 w 542"/>
                <a:gd name="T43" fmla="*/ 320 h 1004"/>
                <a:gd name="T44" fmla="*/ 59 w 542"/>
                <a:gd name="T45" fmla="*/ 359 h 1004"/>
                <a:gd name="T46" fmla="*/ 56 w 542"/>
                <a:gd name="T47" fmla="*/ 403 h 1004"/>
                <a:gd name="T48" fmla="*/ 48 w 542"/>
                <a:gd name="T49" fmla="*/ 451 h 1004"/>
                <a:gd name="T50" fmla="*/ 40 w 542"/>
                <a:gd name="T51" fmla="*/ 496 h 1004"/>
                <a:gd name="T52" fmla="*/ 56 w 542"/>
                <a:gd name="T53" fmla="*/ 536 h 1004"/>
                <a:gd name="T54" fmla="*/ 59 w 542"/>
                <a:gd name="T55" fmla="*/ 582 h 1004"/>
                <a:gd name="T56" fmla="*/ 67 w 542"/>
                <a:gd name="T57" fmla="*/ 633 h 1004"/>
                <a:gd name="T58" fmla="*/ 67 w 542"/>
                <a:gd name="T59" fmla="*/ 683 h 1004"/>
                <a:gd name="T60" fmla="*/ 407 w 542"/>
                <a:gd name="T61" fmla="*/ 420 h 1004"/>
                <a:gd name="T62" fmla="*/ 229 w 542"/>
                <a:gd name="T63" fmla="*/ 238 h 1004"/>
                <a:gd name="T64" fmla="*/ 194 w 542"/>
                <a:gd name="T65" fmla="*/ 166 h 1004"/>
                <a:gd name="T66" fmla="*/ 183 w 542"/>
                <a:gd name="T67" fmla="*/ 111 h 1004"/>
                <a:gd name="T68" fmla="*/ 238 w 542"/>
                <a:gd name="T69" fmla="*/ 0 h 1004"/>
                <a:gd name="T70" fmla="*/ 238 w 542"/>
                <a:gd name="T71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2" h="1004">
                  <a:moveTo>
                    <a:pt x="238" y="0"/>
                  </a:moveTo>
                  <a:lnTo>
                    <a:pt x="213" y="65"/>
                  </a:lnTo>
                  <a:lnTo>
                    <a:pt x="265" y="12"/>
                  </a:lnTo>
                  <a:lnTo>
                    <a:pt x="238" y="76"/>
                  </a:lnTo>
                  <a:lnTo>
                    <a:pt x="295" y="25"/>
                  </a:lnTo>
                  <a:lnTo>
                    <a:pt x="253" y="90"/>
                  </a:lnTo>
                  <a:lnTo>
                    <a:pt x="325" y="54"/>
                  </a:lnTo>
                  <a:lnTo>
                    <a:pt x="265" y="122"/>
                  </a:lnTo>
                  <a:lnTo>
                    <a:pt x="253" y="171"/>
                  </a:lnTo>
                  <a:lnTo>
                    <a:pt x="284" y="244"/>
                  </a:lnTo>
                  <a:lnTo>
                    <a:pt x="339" y="291"/>
                  </a:lnTo>
                  <a:lnTo>
                    <a:pt x="371" y="342"/>
                  </a:lnTo>
                  <a:lnTo>
                    <a:pt x="451" y="384"/>
                  </a:lnTo>
                  <a:lnTo>
                    <a:pt x="542" y="453"/>
                  </a:lnTo>
                  <a:lnTo>
                    <a:pt x="354" y="586"/>
                  </a:lnTo>
                  <a:lnTo>
                    <a:pt x="371" y="646"/>
                  </a:lnTo>
                  <a:lnTo>
                    <a:pt x="289" y="690"/>
                  </a:lnTo>
                  <a:lnTo>
                    <a:pt x="194" y="705"/>
                  </a:lnTo>
                  <a:lnTo>
                    <a:pt x="257" y="734"/>
                  </a:lnTo>
                  <a:lnTo>
                    <a:pt x="358" y="730"/>
                  </a:lnTo>
                  <a:lnTo>
                    <a:pt x="189" y="795"/>
                  </a:lnTo>
                  <a:lnTo>
                    <a:pt x="181" y="827"/>
                  </a:lnTo>
                  <a:lnTo>
                    <a:pt x="403" y="787"/>
                  </a:lnTo>
                  <a:lnTo>
                    <a:pt x="210" y="880"/>
                  </a:lnTo>
                  <a:lnTo>
                    <a:pt x="242" y="895"/>
                  </a:lnTo>
                  <a:lnTo>
                    <a:pt x="103" y="952"/>
                  </a:lnTo>
                  <a:lnTo>
                    <a:pt x="59" y="1004"/>
                  </a:lnTo>
                  <a:lnTo>
                    <a:pt x="59" y="835"/>
                  </a:lnTo>
                  <a:lnTo>
                    <a:pt x="12" y="662"/>
                  </a:lnTo>
                  <a:lnTo>
                    <a:pt x="19" y="576"/>
                  </a:lnTo>
                  <a:lnTo>
                    <a:pt x="8" y="540"/>
                  </a:lnTo>
                  <a:lnTo>
                    <a:pt x="25" y="399"/>
                  </a:lnTo>
                  <a:lnTo>
                    <a:pt x="12" y="356"/>
                  </a:lnTo>
                  <a:lnTo>
                    <a:pt x="44" y="242"/>
                  </a:lnTo>
                  <a:lnTo>
                    <a:pt x="0" y="175"/>
                  </a:lnTo>
                  <a:lnTo>
                    <a:pt x="4" y="80"/>
                  </a:lnTo>
                  <a:lnTo>
                    <a:pt x="48" y="25"/>
                  </a:lnTo>
                  <a:lnTo>
                    <a:pt x="120" y="93"/>
                  </a:lnTo>
                  <a:lnTo>
                    <a:pt x="69" y="209"/>
                  </a:lnTo>
                  <a:lnTo>
                    <a:pt x="76" y="234"/>
                  </a:lnTo>
                  <a:lnTo>
                    <a:pt x="156" y="198"/>
                  </a:lnTo>
                  <a:lnTo>
                    <a:pt x="63" y="287"/>
                  </a:lnTo>
                  <a:lnTo>
                    <a:pt x="141" y="259"/>
                  </a:lnTo>
                  <a:lnTo>
                    <a:pt x="59" y="320"/>
                  </a:lnTo>
                  <a:lnTo>
                    <a:pt x="130" y="306"/>
                  </a:lnTo>
                  <a:lnTo>
                    <a:pt x="59" y="359"/>
                  </a:lnTo>
                  <a:lnTo>
                    <a:pt x="109" y="350"/>
                  </a:lnTo>
                  <a:lnTo>
                    <a:pt x="56" y="403"/>
                  </a:lnTo>
                  <a:lnTo>
                    <a:pt x="105" y="396"/>
                  </a:lnTo>
                  <a:lnTo>
                    <a:pt x="48" y="451"/>
                  </a:lnTo>
                  <a:lnTo>
                    <a:pt x="105" y="439"/>
                  </a:lnTo>
                  <a:lnTo>
                    <a:pt x="40" y="496"/>
                  </a:lnTo>
                  <a:lnTo>
                    <a:pt x="113" y="481"/>
                  </a:lnTo>
                  <a:lnTo>
                    <a:pt x="56" y="536"/>
                  </a:lnTo>
                  <a:lnTo>
                    <a:pt x="124" y="513"/>
                  </a:lnTo>
                  <a:lnTo>
                    <a:pt x="59" y="582"/>
                  </a:lnTo>
                  <a:lnTo>
                    <a:pt x="133" y="557"/>
                  </a:lnTo>
                  <a:lnTo>
                    <a:pt x="67" y="633"/>
                  </a:lnTo>
                  <a:lnTo>
                    <a:pt x="152" y="589"/>
                  </a:lnTo>
                  <a:lnTo>
                    <a:pt x="67" y="683"/>
                  </a:lnTo>
                  <a:lnTo>
                    <a:pt x="128" y="654"/>
                  </a:lnTo>
                  <a:lnTo>
                    <a:pt x="407" y="420"/>
                  </a:lnTo>
                  <a:lnTo>
                    <a:pt x="289" y="342"/>
                  </a:lnTo>
                  <a:lnTo>
                    <a:pt x="229" y="238"/>
                  </a:lnTo>
                  <a:lnTo>
                    <a:pt x="221" y="183"/>
                  </a:lnTo>
                  <a:lnTo>
                    <a:pt x="194" y="166"/>
                  </a:lnTo>
                  <a:lnTo>
                    <a:pt x="113" y="194"/>
                  </a:lnTo>
                  <a:lnTo>
                    <a:pt x="183" y="111"/>
                  </a:lnTo>
                  <a:lnTo>
                    <a:pt x="194" y="9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D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5" name="Freeform 11"/>
            <p:cNvSpPr>
              <a:spLocks/>
            </p:cNvSpPr>
            <p:nvPr/>
          </p:nvSpPr>
          <p:spPr bwMode="auto">
            <a:xfrm>
              <a:off x="2928" y="2160"/>
              <a:ext cx="1143" cy="663"/>
            </a:xfrm>
            <a:custGeom>
              <a:avLst/>
              <a:gdLst>
                <a:gd name="T0" fmla="*/ 2154 w 2201"/>
                <a:gd name="T1" fmla="*/ 0 h 1452"/>
                <a:gd name="T2" fmla="*/ 1755 w 2201"/>
                <a:gd name="T3" fmla="*/ 203 h 1452"/>
                <a:gd name="T4" fmla="*/ 1173 w 2201"/>
                <a:gd name="T5" fmla="*/ 517 h 1452"/>
                <a:gd name="T6" fmla="*/ 621 w 2201"/>
                <a:gd name="T7" fmla="*/ 884 h 1452"/>
                <a:gd name="T8" fmla="*/ 306 w 2201"/>
                <a:gd name="T9" fmla="*/ 1106 h 1452"/>
                <a:gd name="T10" fmla="*/ 0 w 2201"/>
                <a:gd name="T11" fmla="*/ 1431 h 1452"/>
                <a:gd name="T12" fmla="*/ 28 w 2201"/>
                <a:gd name="T13" fmla="*/ 1452 h 1452"/>
                <a:gd name="T14" fmla="*/ 439 w 2201"/>
                <a:gd name="T15" fmla="*/ 1091 h 1452"/>
                <a:gd name="T16" fmla="*/ 895 w 2201"/>
                <a:gd name="T17" fmla="*/ 770 h 1452"/>
                <a:gd name="T18" fmla="*/ 1905 w 2201"/>
                <a:gd name="T19" fmla="*/ 211 h 1452"/>
                <a:gd name="T20" fmla="*/ 2180 w 2201"/>
                <a:gd name="T21" fmla="*/ 68 h 1452"/>
                <a:gd name="T22" fmla="*/ 2201 w 2201"/>
                <a:gd name="T23" fmla="*/ 6 h 1452"/>
                <a:gd name="T24" fmla="*/ 2154 w 2201"/>
                <a:gd name="T25" fmla="*/ 0 h 1452"/>
                <a:gd name="T26" fmla="*/ 2154 w 2201"/>
                <a:gd name="T27" fmla="*/ 0 h 1452"/>
                <a:gd name="T28" fmla="*/ 2154 w 2201"/>
                <a:gd name="T29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1" h="1452">
                  <a:moveTo>
                    <a:pt x="2154" y="0"/>
                  </a:moveTo>
                  <a:lnTo>
                    <a:pt x="1755" y="203"/>
                  </a:lnTo>
                  <a:lnTo>
                    <a:pt x="1173" y="517"/>
                  </a:lnTo>
                  <a:lnTo>
                    <a:pt x="621" y="884"/>
                  </a:lnTo>
                  <a:lnTo>
                    <a:pt x="306" y="1106"/>
                  </a:lnTo>
                  <a:lnTo>
                    <a:pt x="0" y="1431"/>
                  </a:lnTo>
                  <a:lnTo>
                    <a:pt x="28" y="1452"/>
                  </a:lnTo>
                  <a:lnTo>
                    <a:pt x="439" y="1091"/>
                  </a:lnTo>
                  <a:lnTo>
                    <a:pt x="895" y="770"/>
                  </a:lnTo>
                  <a:lnTo>
                    <a:pt x="1905" y="211"/>
                  </a:lnTo>
                  <a:lnTo>
                    <a:pt x="2180" y="68"/>
                  </a:lnTo>
                  <a:lnTo>
                    <a:pt x="2201" y="6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E5CB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6" name="Freeform 12"/>
            <p:cNvSpPr>
              <a:spLocks/>
            </p:cNvSpPr>
            <p:nvPr/>
          </p:nvSpPr>
          <p:spPr bwMode="auto">
            <a:xfrm>
              <a:off x="2838" y="2292"/>
              <a:ext cx="100" cy="178"/>
            </a:xfrm>
            <a:custGeom>
              <a:avLst/>
              <a:gdLst>
                <a:gd name="T0" fmla="*/ 127 w 192"/>
                <a:gd name="T1" fmla="*/ 0 h 389"/>
                <a:gd name="T2" fmla="*/ 61 w 192"/>
                <a:gd name="T3" fmla="*/ 40 h 389"/>
                <a:gd name="T4" fmla="*/ 24 w 192"/>
                <a:gd name="T5" fmla="*/ 106 h 389"/>
                <a:gd name="T6" fmla="*/ 0 w 192"/>
                <a:gd name="T7" fmla="*/ 196 h 389"/>
                <a:gd name="T8" fmla="*/ 26 w 192"/>
                <a:gd name="T9" fmla="*/ 251 h 389"/>
                <a:gd name="T10" fmla="*/ 30 w 192"/>
                <a:gd name="T11" fmla="*/ 277 h 389"/>
                <a:gd name="T12" fmla="*/ 64 w 192"/>
                <a:gd name="T13" fmla="*/ 340 h 389"/>
                <a:gd name="T14" fmla="*/ 68 w 192"/>
                <a:gd name="T15" fmla="*/ 359 h 389"/>
                <a:gd name="T16" fmla="*/ 102 w 192"/>
                <a:gd name="T17" fmla="*/ 389 h 389"/>
                <a:gd name="T18" fmla="*/ 192 w 192"/>
                <a:gd name="T19" fmla="*/ 327 h 389"/>
                <a:gd name="T20" fmla="*/ 186 w 192"/>
                <a:gd name="T21" fmla="*/ 0 h 389"/>
                <a:gd name="T22" fmla="*/ 127 w 192"/>
                <a:gd name="T23" fmla="*/ 0 h 389"/>
                <a:gd name="T24" fmla="*/ 127 w 192"/>
                <a:gd name="T25" fmla="*/ 0 h 389"/>
                <a:gd name="T26" fmla="*/ 127 w 192"/>
                <a:gd name="T27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389">
                  <a:moveTo>
                    <a:pt x="127" y="0"/>
                  </a:moveTo>
                  <a:lnTo>
                    <a:pt x="61" y="40"/>
                  </a:lnTo>
                  <a:lnTo>
                    <a:pt x="24" y="106"/>
                  </a:lnTo>
                  <a:lnTo>
                    <a:pt x="0" y="196"/>
                  </a:lnTo>
                  <a:lnTo>
                    <a:pt x="26" y="251"/>
                  </a:lnTo>
                  <a:lnTo>
                    <a:pt x="30" y="277"/>
                  </a:lnTo>
                  <a:lnTo>
                    <a:pt x="64" y="340"/>
                  </a:lnTo>
                  <a:lnTo>
                    <a:pt x="68" y="359"/>
                  </a:lnTo>
                  <a:lnTo>
                    <a:pt x="102" y="389"/>
                  </a:lnTo>
                  <a:lnTo>
                    <a:pt x="192" y="327"/>
                  </a:lnTo>
                  <a:lnTo>
                    <a:pt x="186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E5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7" name="Freeform 13"/>
            <p:cNvSpPr>
              <a:spLocks/>
            </p:cNvSpPr>
            <p:nvPr/>
          </p:nvSpPr>
          <p:spPr bwMode="auto">
            <a:xfrm>
              <a:off x="2844" y="2311"/>
              <a:ext cx="48" cy="116"/>
            </a:xfrm>
            <a:custGeom>
              <a:avLst/>
              <a:gdLst>
                <a:gd name="T0" fmla="*/ 57 w 91"/>
                <a:gd name="T1" fmla="*/ 11 h 252"/>
                <a:gd name="T2" fmla="*/ 21 w 91"/>
                <a:gd name="T3" fmla="*/ 76 h 252"/>
                <a:gd name="T4" fmla="*/ 0 w 91"/>
                <a:gd name="T5" fmla="*/ 144 h 252"/>
                <a:gd name="T6" fmla="*/ 61 w 91"/>
                <a:gd name="T7" fmla="*/ 252 h 252"/>
                <a:gd name="T8" fmla="*/ 57 w 91"/>
                <a:gd name="T9" fmla="*/ 213 h 252"/>
                <a:gd name="T10" fmla="*/ 91 w 91"/>
                <a:gd name="T11" fmla="*/ 163 h 252"/>
                <a:gd name="T12" fmla="*/ 29 w 91"/>
                <a:gd name="T13" fmla="*/ 135 h 252"/>
                <a:gd name="T14" fmla="*/ 42 w 91"/>
                <a:gd name="T15" fmla="*/ 78 h 252"/>
                <a:gd name="T16" fmla="*/ 82 w 91"/>
                <a:gd name="T17" fmla="*/ 0 h 252"/>
                <a:gd name="T18" fmla="*/ 57 w 91"/>
                <a:gd name="T19" fmla="*/ 11 h 252"/>
                <a:gd name="T20" fmla="*/ 57 w 91"/>
                <a:gd name="T21" fmla="*/ 11 h 252"/>
                <a:gd name="T22" fmla="*/ 57 w 91"/>
                <a:gd name="T23" fmla="*/ 1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252">
                  <a:moveTo>
                    <a:pt x="57" y="11"/>
                  </a:moveTo>
                  <a:lnTo>
                    <a:pt x="21" y="76"/>
                  </a:lnTo>
                  <a:lnTo>
                    <a:pt x="0" y="144"/>
                  </a:lnTo>
                  <a:lnTo>
                    <a:pt x="61" y="252"/>
                  </a:lnTo>
                  <a:lnTo>
                    <a:pt x="57" y="213"/>
                  </a:lnTo>
                  <a:lnTo>
                    <a:pt x="91" y="163"/>
                  </a:lnTo>
                  <a:lnTo>
                    <a:pt x="29" y="135"/>
                  </a:lnTo>
                  <a:lnTo>
                    <a:pt x="42" y="78"/>
                  </a:lnTo>
                  <a:lnTo>
                    <a:pt x="82" y="0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8" name="Freeform 14"/>
            <p:cNvSpPr>
              <a:spLocks/>
            </p:cNvSpPr>
            <p:nvPr/>
          </p:nvSpPr>
          <p:spPr bwMode="auto">
            <a:xfrm>
              <a:off x="2836" y="2288"/>
              <a:ext cx="202" cy="231"/>
            </a:xfrm>
            <a:custGeom>
              <a:avLst/>
              <a:gdLst>
                <a:gd name="T0" fmla="*/ 61 w 392"/>
                <a:gd name="T1" fmla="*/ 65 h 508"/>
                <a:gd name="T2" fmla="*/ 74 w 392"/>
                <a:gd name="T3" fmla="*/ 42 h 508"/>
                <a:gd name="T4" fmla="*/ 118 w 392"/>
                <a:gd name="T5" fmla="*/ 21 h 508"/>
                <a:gd name="T6" fmla="*/ 156 w 392"/>
                <a:gd name="T7" fmla="*/ 0 h 508"/>
                <a:gd name="T8" fmla="*/ 215 w 392"/>
                <a:gd name="T9" fmla="*/ 6 h 508"/>
                <a:gd name="T10" fmla="*/ 266 w 392"/>
                <a:gd name="T11" fmla="*/ 0 h 508"/>
                <a:gd name="T12" fmla="*/ 310 w 392"/>
                <a:gd name="T13" fmla="*/ 0 h 508"/>
                <a:gd name="T14" fmla="*/ 340 w 392"/>
                <a:gd name="T15" fmla="*/ 29 h 508"/>
                <a:gd name="T16" fmla="*/ 348 w 392"/>
                <a:gd name="T17" fmla="*/ 73 h 508"/>
                <a:gd name="T18" fmla="*/ 377 w 392"/>
                <a:gd name="T19" fmla="*/ 88 h 508"/>
                <a:gd name="T20" fmla="*/ 392 w 392"/>
                <a:gd name="T21" fmla="*/ 124 h 508"/>
                <a:gd name="T22" fmla="*/ 384 w 392"/>
                <a:gd name="T23" fmla="*/ 154 h 508"/>
                <a:gd name="T24" fmla="*/ 392 w 392"/>
                <a:gd name="T25" fmla="*/ 190 h 508"/>
                <a:gd name="T26" fmla="*/ 384 w 392"/>
                <a:gd name="T27" fmla="*/ 221 h 508"/>
                <a:gd name="T28" fmla="*/ 310 w 392"/>
                <a:gd name="T29" fmla="*/ 287 h 508"/>
                <a:gd name="T30" fmla="*/ 169 w 392"/>
                <a:gd name="T31" fmla="*/ 434 h 508"/>
                <a:gd name="T32" fmla="*/ 169 w 392"/>
                <a:gd name="T33" fmla="*/ 508 h 508"/>
                <a:gd name="T34" fmla="*/ 156 w 392"/>
                <a:gd name="T35" fmla="*/ 464 h 508"/>
                <a:gd name="T36" fmla="*/ 133 w 392"/>
                <a:gd name="T37" fmla="*/ 449 h 508"/>
                <a:gd name="T38" fmla="*/ 97 w 392"/>
                <a:gd name="T39" fmla="*/ 457 h 508"/>
                <a:gd name="T40" fmla="*/ 89 w 392"/>
                <a:gd name="T41" fmla="*/ 441 h 508"/>
                <a:gd name="T42" fmla="*/ 89 w 392"/>
                <a:gd name="T43" fmla="*/ 419 h 508"/>
                <a:gd name="T44" fmla="*/ 97 w 392"/>
                <a:gd name="T45" fmla="*/ 405 h 508"/>
                <a:gd name="T46" fmla="*/ 108 w 392"/>
                <a:gd name="T47" fmla="*/ 392 h 508"/>
                <a:gd name="T48" fmla="*/ 84 w 392"/>
                <a:gd name="T49" fmla="*/ 375 h 508"/>
                <a:gd name="T50" fmla="*/ 110 w 392"/>
                <a:gd name="T51" fmla="*/ 352 h 508"/>
                <a:gd name="T52" fmla="*/ 76 w 392"/>
                <a:gd name="T53" fmla="*/ 361 h 508"/>
                <a:gd name="T54" fmla="*/ 36 w 392"/>
                <a:gd name="T55" fmla="*/ 325 h 508"/>
                <a:gd name="T56" fmla="*/ 89 w 392"/>
                <a:gd name="T57" fmla="*/ 299 h 508"/>
                <a:gd name="T58" fmla="*/ 97 w 392"/>
                <a:gd name="T59" fmla="*/ 221 h 508"/>
                <a:gd name="T60" fmla="*/ 61 w 392"/>
                <a:gd name="T61" fmla="*/ 265 h 508"/>
                <a:gd name="T62" fmla="*/ 44 w 392"/>
                <a:gd name="T63" fmla="*/ 287 h 508"/>
                <a:gd name="T64" fmla="*/ 63 w 392"/>
                <a:gd name="T65" fmla="*/ 304 h 508"/>
                <a:gd name="T66" fmla="*/ 15 w 392"/>
                <a:gd name="T67" fmla="*/ 337 h 508"/>
                <a:gd name="T68" fmla="*/ 8 w 392"/>
                <a:gd name="T69" fmla="*/ 323 h 508"/>
                <a:gd name="T70" fmla="*/ 30 w 392"/>
                <a:gd name="T71" fmla="*/ 257 h 508"/>
                <a:gd name="T72" fmla="*/ 0 w 392"/>
                <a:gd name="T73" fmla="*/ 221 h 508"/>
                <a:gd name="T74" fmla="*/ 15 w 392"/>
                <a:gd name="T75" fmla="*/ 206 h 508"/>
                <a:gd name="T76" fmla="*/ 74 w 392"/>
                <a:gd name="T77" fmla="*/ 198 h 508"/>
                <a:gd name="T78" fmla="*/ 82 w 392"/>
                <a:gd name="T79" fmla="*/ 185 h 508"/>
                <a:gd name="T80" fmla="*/ 67 w 392"/>
                <a:gd name="T81" fmla="*/ 175 h 508"/>
                <a:gd name="T82" fmla="*/ 82 w 392"/>
                <a:gd name="T83" fmla="*/ 139 h 508"/>
                <a:gd name="T84" fmla="*/ 118 w 392"/>
                <a:gd name="T85" fmla="*/ 103 h 508"/>
                <a:gd name="T86" fmla="*/ 133 w 392"/>
                <a:gd name="T87" fmla="*/ 65 h 508"/>
                <a:gd name="T88" fmla="*/ 120 w 392"/>
                <a:gd name="T89" fmla="*/ 31 h 508"/>
                <a:gd name="T90" fmla="*/ 61 w 392"/>
                <a:gd name="T91" fmla="*/ 65 h 508"/>
                <a:gd name="T92" fmla="*/ 61 w 392"/>
                <a:gd name="T93" fmla="*/ 65 h 508"/>
                <a:gd name="T94" fmla="*/ 61 w 392"/>
                <a:gd name="T95" fmla="*/ 6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508">
                  <a:moveTo>
                    <a:pt x="61" y="65"/>
                  </a:moveTo>
                  <a:lnTo>
                    <a:pt x="74" y="42"/>
                  </a:lnTo>
                  <a:lnTo>
                    <a:pt x="118" y="21"/>
                  </a:lnTo>
                  <a:lnTo>
                    <a:pt x="156" y="0"/>
                  </a:lnTo>
                  <a:lnTo>
                    <a:pt x="215" y="6"/>
                  </a:lnTo>
                  <a:lnTo>
                    <a:pt x="266" y="0"/>
                  </a:lnTo>
                  <a:lnTo>
                    <a:pt x="310" y="0"/>
                  </a:lnTo>
                  <a:lnTo>
                    <a:pt x="340" y="29"/>
                  </a:lnTo>
                  <a:lnTo>
                    <a:pt x="348" y="73"/>
                  </a:lnTo>
                  <a:lnTo>
                    <a:pt x="377" y="88"/>
                  </a:lnTo>
                  <a:lnTo>
                    <a:pt x="392" y="124"/>
                  </a:lnTo>
                  <a:lnTo>
                    <a:pt x="384" y="154"/>
                  </a:lnTo>
                  <a:lnTo>
                    <a:pt x="392" y="190"/>
                  </a:lnTo>
                  <a:lnTo>
                    <a:pt x="384" y="221"/>
                  </a:lnTo>
                  <a:lnTo>
                    <a:pt x="310" y="287"/>
                  </a:lnTo>
                  <a:lnTo>
                    <a:pt x="169" y="434"/>
                  </a:lnTo>
                  <a:lnTo>
                    <a:pt x="169" y="508"/>
                  </a:lnTo>
                  <a:lnTo>
                    <a:pt x="156" y="464"/>
                  </a:lnTo>
                  <a:lnTo>
                    <a:pt x="133" y="449"/>
                  </a:lnTo>
                  <a:lnTo>
                    <a:pt x="97" y="457"/>
                  </a:lnTo>
                  <a:lnTo>
                    <a:pt x="89" y="441"/>
                  </a:lnTo>
                  <a:lnTo>
                    <a:pt x="89" y="419"/>
                  </a:lnTo>
                  <a:lnTo>
                    <a:pt x="97" y="405"/>
                  </a:lnTo>
                  <a:lnTo>
                    <a:pt x="108" y="392"/>
                  </a:lnTo>
                  <a:lnTo>
                    <a:pt x="84" y="375"/>
                  </a:lnTo>
                  <a:lnTo>
                    <a:pt x="110" y="352"/>
                  </a:lnTo>
                  <a:lnTo>
                    <a:pt x="76" y="361"/>
                  </a:lnTo>
                  <a:lnTo>
                    <a:pt x="36" y="325"/>
                  </a:lnTo>
                  <a:lnTo>
                    <a:pt x="89" y="299"/>
                  </a:lnTo>
                  <a:lnTo>
                    <a:pt x="97" y="221"/>
                  </a:lnTo>
                  <a:lnTo>
                    <a:pt x="61" y="265"/>
                  </a:lnTo>
                  <a:lnTo>
                    <a:pt x="44" y="287"/>
                  </a:lnTo>
                  <a:lnTo>
                    <a:pt x="63" y="304"/>
                  </a:lnTo>
                  <a:lnTo>
                    <a:pt x="15" y="337"/>
                  </a:lnTo>
                  <a:lnTo>
                    <a:pt x="8" y="323"/>
                  </a:lnTo>
                  <a:lnTo>
                    <a:pt x="30" y="257"/>
                  </a:lnTo>
                  <a:lnTo>
                    <a:pt x="0" y="221"/>
                  </a:lnTo>
                  <a:lnTo>
                    <a:pt x="15" y="206"/>
                  </a:lnTo>
                  <a:lnTo>
                    <a:pt x="74" y="198"/>
                  </a:lnTo>
                  <a:lnTo>
                    <a:pt x="82" y="185"/>
                  </a:lnTo>
                  <a:lnTo>
                    <a:pt x="67" y="175"/>
                  </a:lnTo>
                  <a:lnTo>
                    <a:pt x="82" y="139"/>
                  </a:lnTo>
                  <a:lnTo>
                    <a:pt x="118" y="103"/>
                  </a:lnTo>
                  <a:lnTo>
                    <a:pt x="133" y="65"/>
                  </a:lnTo>
                  <a:lnTo>
                    <a:pt x="120" y="31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9" name="Freeform 15"/>
            <p:cNvSpPr>
              <a:spLocks/>
            </p:cNvSpPr>
            <p:nvPr/>
          </p:nvSpPr>
          <p:spPr bwMode="auto">
            <a:xfrm>
              <a:off x="2836" y="2323"/>
              <a:ext cx="29" cy="57"/>
            </a:xfrm>
            <a:custGeom>
              <a:avLst/>
              <a:gdLst>
                <a:gd name="T0" fmla="*/ 55 w 55"/>
                <a:gd name="T1" fmla="*/ 0 h 126"/>
                <a:gd name="T2" fmla="*/ 32 w 55"/>
                <a:gd name="T3" fmla="*/ 36 h 126"/>
                <a:gd name="T4" fmla="*/ 21 w 55"/>
                <a:gd name="T5" fmla="*/ 73 h 126"/>
                <a:gd name="T6" fmla="*/ 11 w 55"/>
                <a:gd name="T7" fmla="*/ 101 h 126"/>
                <a:gd name="T8" fmla="*/ 9 w 55"/>
                <a:gd name="T9" fmla="*/ 120 h 126"/>
                <a:gd name="T10" fmla="*/ 0 w 55"/>
                <a:gd name="T11" fmla="*/ 126 h 126"/>
                <a:gd name="T12" fmla="*/ 9 w 55"/>
                <a:gd name="T13" fmla="*/ 80 h 126"/>
                <a:gd name="T14" fmla="*/ 28 w 55"/>
                <a:gd name="T15" fmla="*/ 35 h 126"/>
                <a:gd name="T16" fmla="*/ 55 w 55"/>
                <a:gd name="T17" fmla="*/ 0 h 126"/>
                <a:gd name="T18" fmla="*/ 55 w 55"/>
                <a:gd name="T19" fmla="*/ 0 h 126"/>
                <a:gd name="T20" fmla="*/ 55 w 55"/>
                <a:gd name="T2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26">
                  <a:moveTo>
                    <a:pt x="55" y="0"/>
                  </a:moveTo>
                  <a:lnTo>
                    <a:pt x="32" y="36"/>
                  </a:lnTo>
                  <a:lnTo>
                    <a:pt x="21" y="73"/>
                  </a:lnTo>
                  <a:lnTo>
                    <a:pt x="11" y="101"/>
                  </a:lnTo>
                  <a:lnTo>
                    <a:pt x="9" y="120"/>
                  </a:lnTo>
                  <a:lnTo>
                    <a:pt x="0" y="126"/>
                  </a:lnTo>
                  <a:lnTo>
                    <a:pt x="9" y="80"/>
                  </a:lnTo>
                  <a:lnTo>
                    <a:pt x="28" y="35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0" name="Freeform 16"/>
            <p:cNvSpPr>
              <a:spLocks/>
            </p:cNvSpPr>
            <p:nvPr/>
          </p:nvSpPr>
          <p:spPr bwMode="auto">
            <a:xfrm>
              <a:off x="2932" y="2431"/>
              <a:ext cx="106" cy="109"/>
            </a:xfrm>
            <a:custGeom>
              <a:avLst/>
              <a:gdLst>
                <a:gd name="T0" fmla="*/ 206 w 206"/>
                <a:gd name="T1" fmla="*/ 0 h 237"/>
                <a:gd name="T2" fmla="*/ 73 w 206"/>
                <a:gd name="T3" fmla="*/ 163 h 237"/>
                <a:gd name="T4" fmla="*/ 21 w 206"/>
                <a:gd name="T5" fmla="*/ 118 h 237"/>
                <a:gd name="T6" fmla="*/ 0 w 206"/>
                <a:gd name="T7" fmla="*/ 207 h 237"/>
                <a:gd name="T8" fmla="*/ 29 w 206"/>
                <a:gd name="T9" fmla="*/ 237 h 237"/>
                <a:gd name="T10" fmla="*/ 111 w 206"/>
                <a:gd name="T11" fmla="*/ 177 h 237"/>
                <a:gd name="T12" fmla="*/ 175 w 206"/>
                <a:gd name="T13" fmla="*/ 66 h 237"/>
                <a:gd name="T14" fmla="*/ 206 w 206"/>
                <a:gd name="T15" fmla="*/ 0 h 237"/>
                <a:gd name="T16" fmla="*/ 206 w 206"/>
                <a:gd name="T17" fmla="*/ 0 h 237"/>
                <a:gd name="T18" fmla="*/ 206 w 206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237">
                  <a:moveTo>
                    <a:pt x="206" y="0"/>
                  </a:moveTo>
                  <a:lnTo>
                    <a:pt x="73" y="163"/>
                  </a:lnTo>
                  <a:lnTo>
                    <a:pt x="21" y="118"/>
                  </a:lnTo>
                  <a:lnTo>
                    <a:pt x="0" y="207"/>
                  </a:lnTo>
                  <a:lnTo>
                    <a:pt x="29" y="237"/>
                  </a:lnTo>
                  <a:lnTo>
                    <a:pt x="111" y="177"/>
                  </a:lnTo>
                  <a:lnTo>
                    <a:pt x="175" y="66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1" name="Freeform 17"/>
            <p:cNvSpPr>
              <a:spLocks/>
            </p:cNvSpPr>
            <p:nvPr/>
          </p:nvSpPr>
          <p:spPr bwMode="auto">
            <a:xfrm>
              <a:off x="3035" y="2397"/>
              <a:ext cx="195" cy="187"/>
            </a:xfrm>
            <a:custGeom>
              <a:avLst/>
              <a:gdLst>
                <a:gd name="T0" fmla="*/ 0 w 377"/>
                <a:gd name="T1" fmla="*/ 0 h 406"/>
                <a:gd name="T2" fmla="*/ 67 w 377"/>
                <a:gd name="T3" fmla="*/ 81 h 406"/>
                <a:gd name="T4" fmla="*/ 141 w 377"/>
                <a:gd name="T5" fmla="*/ 133 h 406"/>
                <a:gd name="T6" fmla="*/ 169 w 377"/>
                <a:gd name="T7" fmla="*/ 171 h 406"/>
                <a:gd name="T8" fmla="*/ 228 w 377"/>
                <a:gd name="T9" fmla="*/ 199 h 406"/>
                <a:gd name="T10" fmla="*/ 251 w 377"/>
                <a:gd name="T11" fmla="*/ 237 h 406"/>
                <a:gd name="T12" fmla="*/ 287 w 377"/>
                <a:gd name="T13" fmla="*/ 281 h 406"/>
                <a:gd name="T14" fmla="*/ 295 w 377"/>
                <a:gd name="T15" fmla="*/ 311 h 406"/>
                <a:gd name="T16" fmla="*/ 348 w 377"/>
                <a:gd name="T17" fmla="*/ 406 h 406"/>
                <a:gd name="T18" fmla="*/ 377 w 377"/>
                <a:gd name="T19" fmla="*/ 384 h 406"/>
                <a:gd name="T20" fmla="*/ 281 w 377"/>
                <a:gd name="T21" fmla="*/ 245 h 406"/>
                <a:gd name="T22" fmla="*/ 251 w 377"/>
                <a:gd name="T23" fmla="*/ 177 h 406"/>
                <a:gd name="T24" fmla="*/ 207 w 377"/>
                <a:gd name="T25" fmla="*/ 156 h 406"/>
                <a:gd name="T26" fmla="*/ 156 w 377"/>
                <a:gd name="T27" fmla="*/ 104 h 406"/>
                <a:gd name="T28" fmla="*/ 59 w 377"/>
                <a:gd name="T29" fmla="*/ 38 h 406"/>
                <a:gd name="T30" fmla="*/ 0 w 377"/>
                <a:gd name="T31" fmla="*/ 0 h 406"/>
                <a:gd name="T32" fmla="*/ 0 w 377"/>
                <a:gd name="T33" fmla="*/ 0 h 406"/>
                <a:gd name="T34" fmla="*/ 0 w 377"/>
                <a:gd name="T35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7" h="406">
                  <a:moveTo>
                    <a:pt x="0" y="0"/>
                  </a:moveTo>
                  <a:lnTo>
                    <a:pt x="67" y="81"/>
                  </a:lnTo>
                  <a:lnTo>
                    <a:pt x="141" y="133"/>
                  </a:lnTo>
                  <a:lnTo>
                    <a:pt x="169" y="171"/>
                  </a:lnTo>
                  <a:lnTo>
                    <a:pt x="228" y="199"/>
                  </a:lnTo>
                  <a:lnTo>
                    <a:pt x="251" y="237"/>
                  </a:lnTo>
                  <a:lnTo>
                    <a:pt x="287" y="281"/>
                  </a:lnTo>
                  <a:lnTo>
                    <a:pt x="295" y="311"/>
                  </a:lnTo>
                  <a:lnTo>
                    <a:pt x="348" y="406"/>
                  </a:lnTo>
                  <a:lnTo>
                    <a:pt x="377" y="384"/>
                  </a:lnTo>
                  <a:lnTo>
                    <a:pt x="281" y="245"/>
                  </a:lnTo>
                  <a:lnTo>
                    <a:pt x="251" y="177"/>
                  </a:lnTo>
                  <a:lnTo>
                    <a:pt x="207" y="156"/>
                  </a:lnTo>
                  <a:lnTo>
                    <a:pt x="156" y="104"/>
                  </a:lnTo>
                  <a:lnTo>
                    <a:pt x="59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2" name="Freeform 18"/>
            <p:cNvSpPr>
              <a:spLocks/>
            </p:cNvSpPr>
            <p:nvPr/>
          </p:nvSpPr>
          <p:spPr bwMode="auto">
            <a:xfrm>
              <a:off x="2966" y="2510"/>
              <a:ext cx="177" cy="244"/>
            </a:xfrm>
            <a:custGeom>
              <a:avLst/>
              <a:gdLst>
                <a:gd name="T0" fmla="*/ 169 w 342"/>
                <a:gd name="T1" fmla="*/ 123 h 534"/>
                <a:gd name="T2" fmla="*/ 192 w 342"/>
                <a:gd name="T3" fmla="*/ 146 h 534"/>
                <a:gd name="T4" fmla="*/ 243 w 342"/>
                <a:gd name="T5" fmla="*/ 192 h 534"/>
                <a:gd name="T6" fmla="*/ 266 w 342"/>
                <a:gd name="T7" fmla="*/ 236 h 534"/>
                <a:gd name="T8" fmla="*/ 302 w 342"/>
                <a:gd name="T9" fmla="*/ 258 h 534"/>
                <a:gd name="T10" fmla="*/ 342 w 342"/>
                <a:gd name="T11" fmla="*/ 264 h 534"/>
                <a:gd name="T12" fmla="*/ 260 w 342"/>
                <a:gd name="T13" fmla="*/ 333 h 534"/>
                <a:gd name="T14" fmla="*/ 148 w 342"/>
                <a:gd name="T15" fmla="*/ 426 h 534"/>
                <a:gd name="T16" fmla="*/ 141 w 342"/>
                <a:gd name="T17" fmla="*/ 466 h 534"/>
                <a:gd name="T18" fmla="*/ 89 w 342"/>
                <a:gd name="T19" fmla="*/ 471 h 534"/>
                <a:gd name="T20" fmla="*/ 6 w 342"/>
                <a:gd name="T21" fmla="*/ 534 h 534"/>
                <a:gd name="T22" fmla="*/ 222 w 342"/>
                <a:gd name="T23" fmla="*/ 323 h 534"/>
                <a:gd name="T24" fmla="*/ 222 w 342"/>
                <a:gd name="T25" fmla="*/ 310 h 534"/>
                <a:gd name="T26" fmla="*/ 8 w 342"/>
                <a:gd name="T27" fmla="*/ 460 h 534"/>
                <a:gd name="T28" fmla="*/ 198 w 342"/>
                <a:gd name="T29" fmla="*/ 291 h 534"/>
                <a:gd name="T30" fmla="*/ 126 w 342"/>
                <a:gd name="T31" fmla="*/ 327 h 534"/>
                <a:gd name="T32" fmla="*/ 0 w 342"/>
                <a:gd name="T33" fmla="*/ 401 h 534"/>
                <a:gd name="T34" fmla="*/ 190 w 342"/>
                <a:gd name="T35" fmla="*/ 260 h 534"/>
                <a:gd name="T36" fmla="*/ 0 w 342"/>
                <a:gd name="T37" fmla="*/ 346 h 534"/>
                <a:gd name="T38" fmla="*/ 158 w 342"/>
                <a:gd name="T39" fmla="*/ 249 h 534"/>
                <a:gd name="T40" fmla="*/ 103 w 342"/>
                <a:gd name="T41" fmla="*/ 262 h 534"/>
                <a:gd name="T42" fmla="*/ 13 w 342"/>
                <a:gd name="T43" fmla="*/ 295 h 534"/>
                <a:gd name="T44" fmla="*/ 148 w 342"/>
                <a:gd name="T45" fmla="*/ 220 h 534"/>
                <a:gd name="T46" fmla="*/ 38 w 342"/>
                <a:gd name="T47" fmla="*/ 253 h 534"/>
                <a:gd name="T48" fmla="*/ 145 w 342"/>
                <a:gd name="T49" fmla="*/ 198 h 534"/>
                <a:gd name="T50" fmla="*/ 63 w 342"/>
                <a:gd name="T51" fmla="*/ 207 h 534"/>
                <a:gd name="T52" fmla="*/ 139 w 342"/>
                <a:gd name="T53" fmla="*/ 171 h 534"/>
                <a:gd name="T54" fmla="*/ 78 w 342"/>
                <a:gd name="T55" fmla="*/ 161 h 534"/>
                <a:gd name="T56" fmla="*/ 137 w 342"/>
                <a:gd name="T57" fmla="*/ 142 h 534"/>
                <a:gd name="T58" fmla="*/ 87 w 342"/>
                <a:gd name="T59" fmla="*/ 123 h 534"/>
                <a:gd name="T60" fmla="*/ 133 w 342"/>
                <a:gd name="T61" fmla="*/ 116 h 534"/>
                <a:gd name="T62" fmla="*/ 105 w 342"/>
                <a:gd name="T63" fmla="*/ 91 h 534"/>
                <a:gd name="T64" fmla="*/ 135 w 342"/>
                <a:gd name="T65" fmla="*/ 97 h 534"/>
                <a:gd name="T66" fmla="*/ 133 w 342"/>
                <a:gd name="T67" fmla="*/ 0 h 534"/>
                <a:gd name="T68" fmla="*/ 139 w 342"/>
                <a:gd name="T69" fmla="*/ 17 h 534"/>
                <a:gd name="T70" fmla="*/ 145 w 342"/>
                <a:gd name="T71" fmla="*/ 57 h 534"/>
                <a:gd name="T72" fmla="*/ 158 w 342"/>
                <a:gd name="T73" fmla="*/ 97 h 534"/>
                <a:gd name="T74" fmla="*/ 169 w 342"/>
                <a:gd name="T75" fmla="*/ 123 h 534"/>
                <a:gd name="T76" fmla="*/ 169 w 342"/>
                <a:gd name="T77" fmla="*/ 123 h 534"/>
                <a:gd name="T78" fmla="*/ 169 w 342"/>
                <a:gd name="T79" fmla="*/ 12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2" h="534">
                  <a:moveTo>
                    <a:pt x="169" y="123"/>
                  </a:moveTo>
                  <a:lnTo>
                    <a:pt x="192" y="146"/>
                  </a:lnTo>
                  <a:lnTo>
                    <a:pt x="243" y="192"/>
                  </a:lnTo>
                  <a:lnTo>
                    <a:pt x="266" y="236"/>
                  </a:lnTo>
                  <a:lnTo>
                    <a:pt x="302" y="258"/>
                  </a:lnTo>
                  <a:lnTo>
                    <a:pt x="342" y="264"/>
                  </a:lnTo>
                  <a:lnTo>
                    <a:pt x="260" y="333"/>
                  </a:lnTo>
                  <a:lnTo>
                    <a:pt x="148" y="426"/>
                  </a:lnTo>
                  <a:lnTo>
                    <a:pt x="141" y="466"/>
                  </a:lnTo>
                  <a:lnTo>
                    <a:pt x="89" y="471"/>
                  </a:lnTo>
                  <a:lnTo>
                    <a:pt x="6" y="534"/>
                  </a:lnTo>
                  <a:lnTo>
                    <a:pt x="222" y="323"/>
                  </a:lnTo>
                  <a:lnTo>
                    <a:pt x="222" y="310"/>
                  </a:lnTo>
                  <a:lnTo>
                    <a:pt x="8" y="460"/>
                  </a:lnTo>
                  <a:lnTo>
                    <a:pt x="198" y="291"/>
                  </a:lnTo>
                  <a:lnTo>
                    <a:pt x="126" y="327"/>
                  </a:lnTo>
                  <a:lnTo>
                    <a:pt x="0" y="401"/>
                  </a:lnTo>
                  <a:lnTo>
                    <a:pt x="190" y="260"/>
                  </a:lnTo>
                  <a:lnTo>
                    <a:pt x="0" y="346"/>
                  </a:lnTo>
                  <a:lnTo>
                    <a:pt x="158" y="249"/>
                  </a:lnTo>
                  <a:lnTo>
                    <a:pt x="103" y="262"/>
                  </a:lnTo>
                  <a:lnTo>
                    <a:pt x="13" y="295"/>
                  </a:lnTo>
                  <a:lnTo>
                    <a:pt x="148" y="220"/>
                  </a:lnTo>
                  <a:lnTo>
                    <a:pt x="38" y="253"/>
                  </a:lnTo>
                  <a:lnTo>
                    <a:pt x="145" y="198"/>
                  </a:lnTo>
                  <a:lnTo>
                    <a:pt x="63" y="207"/>
                  </a:lnTo>
                  <a:lnTo>
                    <a:pt x="139" y="171"/>
                  </a:lnTo>
                  <a:lnTo>
                    <a:pt x="78" y="161"/>
                  </a:lnTo>
                  <a:lnTo>
                    <a:pt x="137" y="142"/>
                  </a:lnTo>
                  <a:lnTo>
                    <a:pt x="87" y="123"/>
                  </a:lnTo>
                  <a:lnTo>
                    <a:pt x="133" y="116"/>
                  </a:lnTo>
                  <a:lnTo>
                    <a:pt x="105" y="91"/>
                  </a:lnTo>
                  <a:lnTo>
                    <a:pt x="135" y="97"/>
                  </a:lnTo>
                  <a:lnTo>
                    <a:pt x="133" y="0"/>
                  </a:lnTo>
                  <a:lnTo>
                    <a:pt x="139" y="17"/>
                  </a:lnTo>
                  <a:lnTo>
                    <a:pt x="145" y="57"/>
                  </a:lnTo>
                  <a:lnTo>
                    <a:pt x="158" y="97"/>
                  </a:lnTo>
                  <a:lnTo>
                    <a:pt x="169" y="123"/>
                  </a:lnTo>
                  <a:lnTo>
                    <a:pt x="169" y="123"/>
                  </a:lnTo>
                  <a:lnTo>
                    <a:pt x="169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3" name="Freeform 19"/>
            <p:cNvSpPr>
              <a:spLocks/>
            </p:cNvSpPr>
            <p:nvPr/>
          </p:nvSpPr>
          <p:spPr bwMode="auto">
            <a:xfrm>
              <a:off x="2867" y="2604"/>
              <a:ext cx="417" cy="967"/>
            </a:xfrm>
            <a:custGeom>
              <a:avLst/>
              <a:gdLst>
                <a:gd name="T0" fmla="*/ 751 w 804"/>
                <a:gd name="T1" fmla="*/ 53 h 2119"/>
                <a:gd name="T2" fmla="*/ 692 w 804"/>
                <a:gd name="T3" fmla="*/ 185 h 2119"/>
                <a:gd name="T4" fmla="*/ 633 w 804"/>
                <a:gd name="T5" fmla="*/ 251 h 2119"/>
                <a:gd name="T6" fmla="*/ 574 w 804"/>
                <a:gd name="T7" fmla="*/ 333 h 2119"/>
                <a:gd name="T8" fmla="*/ 641 w 804"/>
                <a:gd name="T9" fmla="*/ 378 h 2119"/>
                <a:gd name="T10" fmla="*/ 656 w 804"/>
                <a:gd name="T11" fmla="*/ 479 h 2119"/>
                <a:gd name="T12" fmla="*/ 479 w 804"/>
                <a:gd name="T13" fmla="*/ 548 h 2119"/>
                <a:gd name="T14" fmla="*/ 264 w 804"/>
                <a:gd name="T15" fmla="*/ 606 h 2119"/>
                <a:gd name="T16" fmla="*/ 198 w 804"/>
                <a:gd name="T17" fmla="*/ 829 h 2119"/>
                <a:gd name="T18" fmla="*/ 72 w 804"/>
                <a:gd name="T19" fmla="*/ 975 h 2119"/>
                <a:gd name="T20" fmla="*/ 49 w 804"/>
                <a:gd name="T21" fmla="*/ 1101 h 2119"/>
                <a:gd name="T22" fmla="*/ 0 w 804"/>
                <a:gd name="T23" fmla="*/ 1315 h 2119"/>
                <a:gd name="T24" fmla="*/ 36 w 804"/>
                <a:gd name="T25" fmla="*/ 1448 h 2119"/>
                <a:gd name="T26" fmla="*/ 205 w 804"/>
                <a:gd name="T27" fmla="*/ 1773 h 2119"/>
                <a:gd name="T28" fmla="*/ 279 w 804"/>
                <a:gd name="T29" fmla="*/ 1899 h 2119"/>
                <a:gd name="T30" fmla="*/ 228 w 804"/>
                <a:gd name="T31" fmla="*/ 2017 h 2119"/>
                <a:gd name="T32" fmla="*/ 154 w 804"/>
                <a:gd name="T33" fmla="*/ 2038 h 2119"/>
                <a:gd name="T34" fmla="*/ 103 w 804"/>
                <a:gd name="T35" fmla="*/ 2076 h 2119"/>
                <a:gd name="T36" fmla="*/ 559 w 804"/>
                <a:gd name="T37" fmla="*/ 1994 h 2119"/>
                <a:gd name="T38" fmla="*/ 684 w 804"/>
                <a:gd name="T39" fmla="*/ 1914 h 2119"/>
                <a:gd name="T40" fmla="*/ 610 w 804"/>
                <a:gd name="T41" fmla="*/ 1817 h 2119"/>
                <a:gd name="T42" fmla="*/ 538 w 804"/>
                <a:gd name="T43" fmla="*/ 1713 h 2119"/>
                <a:gd name="T44" fmla="*/ 485 w 804"/>
                <a:gd name="T45" fmla="*/ 1492 h 2119"/>
                <a:gd name="T46" fmla="*/ 433 w 804"/>
                <a:gd name="T47" fmla="*/ 1500 h 2119"/>
                <a:gd name="T48" fmla="*/ 530 w 804"/>
                <a:gd name="T49" fmla="*/ 1308 h 2119"/>
                <a:gd name="T50" fmla="*/ 559 w 804"/>
                <a:gd name="T51" fmla="*/ 1004 h 2119"/>
                <a:gd name="T52" fmla="*/ 684 w 804"/>
                <a:gd name="T53" fmla="*/ 637 h 2119"/>
                <a:gd name="T54" fmla="*/ 684 w 804"/>
                <a:gd name="T55" fmla="*/ 489 h 2119"/>
                <a:gd name="T56" fmla="*/ 692 w 804"/>
                <a:gd name="T57" fmla="*/ 363 h 2119"/>
                <a:gd name="T58" fmla="*/ 730 w 804"/>
                <a:gd name="T59" fmla="*/ 177 h 2119"/>
                <a:gd name="T60" fmla="*/ 804 w 804"/>
                <a:gd name="T61" fmla="*/ 67 h 2119"/>
                <a:gd name="T62" fmla="*/ 736 w 804"/>
                <a:gd name="T63" fmla="*/ 23 h 2119"/>
                <a:gd name="T64" fmla="*/ 736 w 804"/>
                <a:gd name="T65" fmla="*/ 23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4" h="2119">
                  <a:moveTo>
                    <a:pt x="736" y="23"/>
                  </a:moveTo>
                  <a:lnTo>
                    <a:pt x="751" y="53"/>
                  </a:lnTo>
                  <a:lnTo>
                    <a:pt x="715" y="118"/>
                  </a:lnTo>
                  <a:lnTo>
                    <a:pt x="692" y="185"/>
                  </a:lnTo>
                  <a:lnTo>
                    <a:pt x="641" y="221"/>
                  </a:lnTo>
                  <a:lnTo>
                    <a:pt x="633" y="251"/>
                  </a:lnTo>
                  <a:lnTo>
                    <a:pt x="523" y="340"/>
                  </a:lnTo>
                  <a:lnTo>
                    <a:pt x="574" y="333"/>
                  </a:lnTo>
                  <a:lnTo>
                    <a:pt x="633" y="297"/>
                  </a:lnTo>
                  <a:lnTo>
                    <a:pt x="641" y="378"/>
                  </a:lnTo>
                  <a:lnTo>
                    <a:pt x="684" y="415"/>
                  </a:lnTo>
                  <a:lnTo>
                    <a:pt x="656" y="479"/>
                  </a:lnTo>
                  <a:lnTo>
                    <a:pt x="663" y="510"/>
                  </a:lnTo>
                  <a:lnTo>
                    <a:pt x="479" y="548"/>
                  </a:lnTo>
                  <a:lnTo>
                    <a:pt x="331" y="584"/>
                  </a:lnTo>
                  <a:lnTo>
                    <a:pt x="264" y="606"/>
                  </a:lnTo>
                  <a:lnTo>
                    <a:pt x="146" y="717"/>
                  </a:lnTo>
                  <a:lnTo>
                    <a:pt x="198" y="829"/>
                  </a:lnTo>
                  <a:lnTo>
                    <a:pt x="125" y="909"/>
                  </a:lnTo>
                  <a:lnTo>
                    <a:pt x="72" y="975"/>
                  </a:lnTo>
                  <a:lnTo>
                    <a:pt x="72" y="1026"/>
                  </a:lnTo>
                  <a:lnTo>
                    <a:pt x="49" y="1101"/>
                  </a:lnTo>
                  <a:lnTo>
                    <a:pt x="57" y="1160"/>
                  </a:lnTo>
                  <a:lnTo>
                    <a:pt x="0" y="1315"/>
                  </a:lnTo>
                  <a:lnTo>
                    <a:pt x="6" y="1372"/>
                  </a:lnTo>
                  <a:lnTo>
                    <a:pt x="36" y="1448"/>
                  </a:lnTo>
                  <a:lnTo>
                    <a:pt x="80" y="1536"/>
                  </a:lnTo>
                  <a:lnTo>
                    <a:pt x="205" y="1773"/>
                  </a:lnTo>
                  <a:lnTo>
                    <a:pt x="270" y="1853"/>
                  </a:lnTo>
                  <a:lnTo>
                    <a:pt x="279" y="1899"/>
                  </a:lnTo>
                  <a:lnTo>
                    <a:pt x="257" y="1958"/>
                  </a:lnTo>
                  <a:lnTo>
                    <a:pt x="228" y="2017"/>
                  </a:lnTo>
                  <a:lnTo>
                    <a:pt x="228" y="2038"/>
                  </a:lnTo>
                  <a:lnTo>
                    <a:pt x="154" y="2038"/>
                  </a:lnTo>
                  <a:lnTo>
                    <a:pt x="118" y="2053"/>
                  </a:lnTo>
                  <a:lnTo>
                    <a:pt x="103" y="2076"/>
                  </a:lnTo>
                  <a:lnTo>
                    <a:pt x="559" y="2119"/>
                  </a:lnTo>
                  <a:lnTo>
                    <a:pt x="559" y="1994"/>
                  </a:lnTo>
                  <a:lnTo>
                    <a:pt x="700" y="1935"/>
                  </a:lnTo>
                  <a:lnTo>
                    <a:pt x="684" y="1914"/>
                  </a:lnTo>
                  <a:lnTo>
                    <a:pt x="648" y="1853"/>
                  </a:lnTo>
                  <a:lnTo>
                    <a:pt x="610" y="1817"/>
                  </a:lnTo>
                  <a:lnTo>
                    <a:pt x="566" y="1764"/>
                  </a:lnTo>
                  <a:lnTo>
                    <a:pt x="538" y="1713"/>
                  </a:lnTo>
                  <a:lnTo>
                    <a:pt x="538" y="1572"/>
                  </a:lnTo>
                  <a:lnTo>
                    <a:pt x="485" y="1492"/>
                  </a:lnTo>
                  <a:lnTo>
                    <a:pt x="443" y="1528"/>
                  </a:lnTo>
                  <a:lnTo>
                    <a:pt x="433" y="1500"/>
                  </a:lnTo>
                  <a:lnTo>
                    <a:pt x="492" y="1410"/>
                  </a:lnTo>
                  <a:lnTo>
                    <a:pt x="530" y="1308"/>
                  </a:lnTo>
                  <a:lnTo>
                    <a:pt x="551" y="1167"/>
                  </a:lnTo>
                  <a:lnTo>
                    <a:pt x="559" y="1004"/>
                  </a:lnTo>
                  <a:lnTo>
                    <a:pt x="684" y="755"/>
                  </a:lnTo>
                  <a:lnTo>
                    <a:pt x="684" y="637"/>
                  </a:lnTo>
                  <a:lnTo>
                    <a:pt x="684" y="584"/>
                  </a:lnTo>
                  <a:lnTo>
                    <a:pt x="684" y="489"/>
                  </a:lnTo>
                  <a:lnTo>
                    <a:pt x="715" y="422"/>
                  </a:lnTo>
                  <a:lnTo>
                    <a:pt x="692" y="363"/>
                  </a:lnTo>
                  <a:lnTo>
                    <a:pt x="663" y="261"/>
                  </a:lnTo>
                  <a:lnTo>
                    <a:pt x="730" y="177"/>
                  </a:lnTo>
                  <a:lnTo>
                    <a:pt x="797" y="126"/>
                  </a:lnTo>
                  <a:lnTo>
                    <a:pt x="804" y="67"/>
                  </a:lnTo>
                  <a:lnTo>
                    <a:pt x="774" y="0"/>
                  </a:lnTo>
                  <a:lnTo>
                    <a:pt x="736" y="23"/>
                  </a:lnTo>
                  <a:lnTo>
                    <a:pt x="736" y="23"/>
                  </a:lnTo>
                  <a:lnTo>
                    <a:pt x="73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4" name="Freeform 20"/>
            <p:cNvSpPr>
              <a:spLocks/>
            </p:cNvSpPr>
            <p:nvPr/>
          </p:nvSpPr>
          <p:spPr bwMode="auto">
            <a:xfrm>
              <a:off x="2896" y="2506"/>
              <a:ext cx="40" cy="327"/>
            </a:xfrm>
            <a:custGeom>
              <a:avLst/>
              <a:gdLst>
                <a:gd name="T0" fmla="*/ 46 w 74"/>
                <a:gd name="T1" fmla="*/ 8 h 717"/>
                <a:gd name="T2" fmla="*/ 46 w 74"/>
                <a:gd name="T3" fmla="*/ 65 h 717"/>
                <a:gd name="T4" fmla="*/ 23 w 74"/>
                <a:gd name="T5" fmla="*/ 118 h 717"/>
                <a:gd name="T6" fmla="*/ 61 w 74"/>
                <a:gd name="T7" fmla="*/ 139 h 717"/>
                <a:gd name="T8" fmla="*/ 30 w 74"/>
                <a:gd name="T9" fmla="*/ 228 h 717"/>
                <a:gd name="T10" fmla="*/ 30 w 74"/>
                <a:gd name="T11" fmla="*/ 295 h 717"/>
                <a:gd name="T12" fmla="*/ 0 w 74"/>
                <a:gd name="T13" fmla="*/ 420 h 717"/>
                <a:gd name="T14" fmla="*/ 15 w 74"/>
                <a:gd name="T15" fmla="*/ 479 h 717"/>
                <a:gd name="T16" fmla="*/ 15 w 74"/>
                <a:gd name="T17" fmla="*/ 546 h 717"/>
                <a:gd name="T18" fmla="*/ 30 w 74"/>
                <a:gd name="T19" fmla="*/ 620 h 717"/>
                <a:gd name="T20" fmla="*/ 51 w 74"/>
                <a:gd name="T21" fmla="*/ 717 h 717"/>
                <a:gd name="T22" fmla="*/ 74 w 74"/>
                <a:gd name="T23" fmla="*/ 686 h 717"/>
                <a:gd name="T24" fmla="*/ 68 w 74"/>
                <a:gd name="T25" fmla="*/ 612 h 717"/>
                <a:gd name="T26" fmla="*/ 38 w 74"/>
                <a:gd name="T27" fmla="*/ 510 h 717"/>
                <a:gd name="T28" fmla="*/ 51 w 74"/>
                <a:gd name="T29" fmla="*/ 474 h 717"/>
                <a:gd name="T30" fmla="*/ 38 w 74"/>
                <a:gd name="T31" fmla="*/ 434 h 717"/>
                <a:gd name="T32" fmla="*/ 51 w 74"/>
                <a:gd name="T33" fmla="*/ 325 h 717"/>
                <a:gd name="T34" fmla="*/ 46 w 74"/>
                <a:gd name="T35" fmla="*/ 272 h 717"/>
                <a:gd name="T36" fmla="*/ 68 w 74"/>
                <a:gd name="T37" fmla="*/ 126 h 717"/>
                <a:gd name="T38" fmla="*/ 46 w 74"/>
                <a:gd name="T39" fmla="*/ 95 h 717"/>
                <a:gd name="T40" fmla="*/ 51 w 74"/>
                <a:gd name="T41" fmla="*/ 0 h 717"/>
                <a:gd name="T42" fmla="*/ 46 w 74"/>
                <a:gd name="T43" fmla="*/ 8 h 717"/>
                <a:gd name="T44" fmla="*/ 46 w 74"/>
                <a:gd name="T45" fmla="*/ 8 h 717"/>
                <a:gd name="T46" fmla="*/ 46 w 74"/>
                <a:gd name="T47" fmla="*/ 8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717">
                  <a:moveTo>
                    <a:pt x="46" y="8"/>
                  </a:moveTo>
                  <a:lnTo>
                    <a:pt x="46" y="65"/>
                  </a:lnTo>
                  <a:lnTo>
                    <a:pt x="23" y="118"/>
                  </a:lnTo>
                  <a:lnTo>
                    <a:pt x="61" y="139"/>
                  </a:lnTo>
                  <a:lnTo>
                    <a:pt x="30" y="228"/>
                  </a:lnTo>
                  <a:lnTo>
                    <a:pt x="30" y="295"/>
                  </a:lnTo>
                  <a:lnTo>
                    <a:pt x="0" y="420"/>
                  </a:lnTo>
                  <a:lnTo>
                    <a:pt x="15" y="479"/>
                  </a:lnTo>
                  <a:lnTo>
                    <a:pt x="15" y="546"/>
                  </a:lnTo>
                  <a:lnTo>
                    <a:pt x="30" y="620"/>
                  </a:lnTo>
                  <a:lnTo>
                    <a:pt x="51" y="717"/>
                  </a:lnTo>
                  <a:lnTo>
                    <a:pt x="74" y="686"/>
                  </a:lnTo>
                  <a:lnTo>
                    <a:pt x="68" y="612"/>
                  </a:lnTo>
                  <a:lnTo>
                    <a:pt x="38" y="510"/>
                  </a:lnTo>
                  <a:lnTo>
                    <a:pt x="51" y="474"/>
                  </a:lnTo>
                  <a:lnTo>
                    <a:pt x="38" y="434"/>
                  </a:lnTo>
                  <a:lnTo>
                    <a:pt x="51" y="325"/>
                  </a:lnTo>
                  <a:lnTo>
                    <a:pt x="46" y="272"/>
                  </a:lnTo>
                  <a:lnTo>
                    <a:pt x="68" y="126"/>
                  </a:lnTo>
                  <a:lnTo>
                    <a:pt x="46" y="95"/>
                  </a:lnTo>
                  <a:lnTo>
                    <a:pt x="51" y="0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5" name="Freeform 21"/>
            <p:cNvSpPr>
              <a:spLocks/>
            </p:cNvSpPr>
            <p:nvPr/>
          </p:nvSpPr>
          <p:spPr bwMode="auto">
            <a:xfrm>
              <a:off x="3015" y="2799"/>
              <a:ext cx="184" cy="64"/>
            </a:xfrm>
            <a:custGeom>
              <a:avLst/>
              <a:gdLst>
                <a:gd name="T0" fmla="*/ 0 w 354"/>
                <a:gd name="T1" fmla="*/ 138 h 138"/>
                <a:gd name="T2" fmla="*/ 146 w 354"/>
                <a:gd name="T3" fmla="*/ 74 h 138"/>
                <a:gd name="T4" fmla="*/ 354 w 354"/>
                <a:gd name="T5" fmla="*/ 0 h 138"/>
                <a:gd name="T6" fmla="*/ 243 w 354"/>
                <a:gd name="T7" fmla="*/ 59 h 138"/>
                <a:gd name="T8" fmla="*/ 184 w 354"/>
                <a:gd name="T9" fmla="*/ 87 h 138"/>
                <a:gd name="T10" fmla="*/ 87 w 354"/>
                <a:gd name="T11" fmla="*/ 118 h 138"/>
                <a:gd name="T12" fmla="*/ 0 w 354"/>
                <a:gd name="T13" fmla="*/ 138 h 138"/>
                <a:gd name="T14" fmla="*/ 0 w 354"/>
                <a:gd name="T15" fmla="*/ 138 h 138"/>
                <a:gd name="T16" fmla="*/ 0 w 354"/>
                <a:gd name="T1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4" h="138">
                  <a:moveTo>
                    <a:pt x="0" y="138"/>
                  </a:moveTo>
                  <a:lnTo>
                    <a:pt x="146" y="74"/>
                  </a:lnTo>
                  <a:lnTo>
                    <a:pt x="354" y="0"/>
                  </a:lnTo>
                  <a:lnTo>
                    <a:pt x="243" y="59"/>
                  </a:lnTo>
                  <a:lnTo>
                    <a:pt x="184" y="87"/>
                  </a:lnTo>
                  <a:lnTo>
                    <a:pt x="87" y="11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6" name="Freeform 22"/>
            <p:cNvSpPr>
              <a:spLocks/>
            </p:cNvSpPr>
            <p:nvPr/>
          </p:nvSpPr>
          <p:spPr bwMode="auto">
            <a:xfrm>
              <a:off x="2947" y="2786"/>
              <a:ext cx="199" cy="87"/>
            </a:xfrm>
            <a:custGeom>
              <a:avLst/>
              <a:gdLst>
                <a:gd name="T0" fmla="*/ 384 w 384"/>
                <a:gd name="T1" fmla="*/ 0 h 192"/>
                <a:gd name="T2" fmla="*/ 200 w 384"/>
                <a:gd name="T3" fmla="*/ 95 h 192"/>
                <a:gd name="T4" fmla="*/ 44 w 384"/>
                <a:gd name="T5" fmla="*/ 192 h 192"/>
                <a:gd name="T6" fmla="*/ 0 w 384"/>
                <a:gd name="T7" fmla="*/ 177 h 192"/>
                <a:gd name="T8" fmla="*/ 95 w 384"/>
                <a:gd name="T9" fmla="*/ 80 h 192"/>
                <a:gd name="T10" fmla="*/ 162 w 384"/>
                <a:gd name="T11" fmla="*/ 74 h 192"/>
                <a:gd name="T12" fmla="*/ 384 w 384"/>
                <a:gd name="T13" fmla="*/ 0 h 192"/>
                <a:gd name="T14" fmla="*/ 384 w 384"/>
                <a:gd name="T15" fmla="*/ 0 h 192"/>
                <a:gd name="T16" fmla="*/ 384 w 384"/>
                <a:gd name="T1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192">
                  <a:moveTo>
                    <a:pt x="384" y="0"/>
                  </a:moveTo>
                  <a:lnTo>
                    <a:pt x="200" y="95"/>
                  </a:lnTo>
                  <a:lnTo>
                    <a:pt x="44" y="192"/>
                  </a:lnTo>
                  <a:lnTo>
                    <a:pt x="0" y="177"/>
                  </a:lnTo>
                  <a:lnTo>
                    <a:pt x="95" y="80"/>
                  </a:lnTo>
                  <a:lnTo>
                    <a:pt x="162" y="74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7" name="Freeform 23"/>
            <p:cNvSpPr>
              <a:spLocks/>
            </p:cNvSpPr>
            <p:nvPr/>
          </p:nvSpPr>
          <p:spPr bwMode="auto">
            <a:xfrm>
              <a:off x="2337" y="2166"/>
              <a:ext cx="1751" cy="1530"/>
            </a:xfrm>
            <a:custGeom>
              <a:avLst/>
              <a:gdLst>
                <a:gd name="T0" fmla="*/ 1152 w 3375"/>
                <a:gd name="T1" fmla="*/ 1667 h 3351"/>
                <a:gd name="T2" fmla="*/ 1139 w 3375"/>
                <a:gd name="T3" fmla="*/ 1646 h 3351"/>
                <a:gd name="T4" fmla="*/ 1086 w 3375"/>
                <a:gd name="T5" fmla="*/ 1682 h 3351"/>
                <a:gd name="T6" fmla="*/ 1086 w 3375"/>
                <a:gd name="T7" fmla="*/ 1698 h 3351"/>
                <a:gd name="T8" fmla="*/ 1057 w 3375"/>
                <a:gd name="T9" fmla="*/ 1667 h 3351"/>
                <a:gd name="T10" fmla="*/ 1160 w 3375"/>
                <a:gd name="T11" fmla="*/ 1526 h 3351"/>
                <a:gd name="T12" fmla="*/ 1291 w 3375"/>
                <a:gd name="T13" fmla="*/ 1388 h 3351"/>
                <a:gd name="T14" fmla="*/ 1367 w 3375"/>
                <a:gd name="T15" fmla="*/ 1327 h 3351"/>
                <a:gd name="T16" fmla="*/ 1395 w 3375"/>
                <a:gd name="T17" fmla="*/ 1350 h 3351"/>
                <a:gd name="T18" fmla="*/ 1447 w 3375"/>
                <a:gd name="T19" fmla="*/ 1327 h 3351"/>
                <a:gd name="T20" fmla="*/ 1500 w 3375"/>
                <a:gd name="T21" fmla="*/ 1321 h 3351"/>
                <a:gd name="T22" fmla="*/ 1513 w 3375"/>
                <a:gd name="T23" fmla="*/ 1260 h 3351"/>
                <a:gd name="T24" fmla="*/ 1485 w 3375"/>
                <a:gd name="T25" fmla="*/ 1219 h 3351"/>
                <a:gd name="T26" fmla="*/ 1454 w 3375"/>
                <a:gd name="T27" fmla="*/ 1276 h 3351"/>
                <a:gd name="T28" fmla="*/ 1418 w 3375"/>
                <a:gd name="T29" fmla="*/ 1247 h 3351"/>
                <a:gd name="T30" fmla="*/ 1603 w 3375"/>
                <a:gd name="T31" fmla="*/ 1091 h 3351"/>
                <a:gd name="T32" fmla="*/ 1802 w 3375"/>
                <a:gd name="T33" fmla="*/ 945 h 3351"/>
                <a:gd name="T34" fmla="*/ 2105 w 3375"/>
                <a:gd name="T35" fmla="*/ 753 h 3351"/>
                <a:gd name="T36" fmla="*/ 2510 w 3375"/>
                <a:gd name="T37" fmla="*/ 508 h 3351"/>
                <a:gd name="T38" fmla="*/ 2962 w 3375"/>
                <a:gd name="T39" fmla="*/ 280 h 3351"/>
                <a:gd name="T40" fmla="*/ 3338 w 3375"/>
                <a:gd name="T41" fmla="*/ 80 h 3351"/>
                <a:gd name="T42" fmla="*/ 3375 w 3375"/>
                <a:gd name="T43" fmla="*/ 29 h 3351"/>
                <a:gd name="T44" fmla="*/ 3352 w 3375"/>
                <a:gd name="T45" fmla="*/ 0 h 3351"/>
                <a:gd name="T46" fmla="*/ 3300 w 3375"/>
                <a:gd name="T47" fmla="*/ 6 h 3351"/>
                <a:gd name="T48" fmla="*/ 3272 w 3375"/>
                <a:gd name="T49" fmla="*/ 59 h 3351"/>
                <a:gd name="T50" fmla="*/ 2827 w 3375"/>
                <a:gd name="T51" fmla="*/ 303 h 3351"/>
                <a:gd name="T52" fmla="*/ 2230 w 3375"/>
                <a:gd name="T53" fmla="*/ 620 h 3351"/>
                <a:gd name="T54" fmla="*/ 1869 w 3375"/>
                <a:gd name="T55" fmla="*/ 848 h 3351"/>
                <a:gd name="T56" fmla="*/ 1603 w 3375"/>
                <a:gd name="T57" fmla="*/ 1040 h 3351"/>
                <a:gd name="T58" fmla="*/ 1426 w 3375"/>
                <a:gd name="T59" fmla="*/ 1179 h 3351"/>
                <a:gd name="T60" fmla="*/ 1257 w 3375"/>
                <a:gd name="T61" fmla="*/ 1327 h 3351"/>
                <a:gd name="T62" fmla="*/ 1124 w 3375"/>
                <a:gd name="T63" fmla="*/ 1468 h 3351"/>
                <a:gd name="T64" fmla="*/ 1042 w 3375"/>
                <a:gd name="T65" fmla="*/ 1585 h 3351"/>
                <a:gd name="T66" fmla="*/ 990 w 3375"/>
                <a:gd name="T67" fmla="*/ 1646 h 3351"/>
                <a:gd name="T68" fmla="*/ 947 w 3375"/>
                <a:gd name="T69" fmla="*/ 1667 h 3351"/>
                <a:gd name="T70" fmla="*/ 924 w 3375"/>
                <a:gd name="T71" fmla="*/ 1698 h 3351"/>
                <a:gd name="T72" fmla="*/ 924 w 3375"/>
                <a:gd name="T73" fmla="*/ 1741 h 3351"/>
                <a:gd name="T74" fmla="*/ 760 w 3375"/>
                <a:gd name="T75" fmla="*/ 2000 h 3351"/>
                <a:gd name="T76" fmla="*/ 546 w 3375"/>
                <a:gd name="T77" fmla="*/ 2361 h 3351"/>
                <a:gd name="T78" fmla="*/ 0 w 3375"/>
                <a:gd name="T79" fmla="*/ 3336 h 3351"/>
                <a:gd name="T80" fmla="*/ 23 w 3375"/>
                <a:gd name="T81" fmla="*/ 3351 h 3351"/>
                <a:gd name="T82" fmla="*/ 74 w 3375"/>
                <a:gd name="T83" fmla="*/ 3321 h 3351"/>
                <a:gd name="T84" fmla="*/ 141 w 3375"/>
                <a:gd name="T85" fmla="*/ 3188 h 3351"/>
                <a:gd name="T86" fmla="*/ 717 w 3375"/>
                <a:gd name="T87" fmla="*/ 2192 h 3351"/>
                <a:gd name="T88" fmla="*/ 924 w 3375"/>
                <a:gd name="T89" fmla="*/ 1844 h 3351"/>
                <a:gd name="T90" fmla="*/ 960 w 3375"/>
                <a:gd name="T91" fmla="*/ 1793 h 3351"/>
                <a:gd name="T92" fmla="*/ 1034 w 3375"/>
                <a:gd name="T93" fmla="*/ 1779 h 3351"/>
                <a:gd name="T94" fmla="*/ 1101 w 3375"/>
                <a:gd name="T95" fmla="*/ 1713 h 3351"/>
                <a:gd name="T96" fmla="*/ 1183 w 3375"/>
                <a:gd name="T97" fmla="*/ 1698 h 3351"/>
                <a:gd name="T98" fmla="*/ 1152 w 3375"/>
                <a:gd name="T99" fmla="*/ 1667 h 3351"/>
                <a:gd name="T100" fmla="*/ 1152 w 3375"/>
                <a:gd name="T101" fmla="*/ 1667 h 3351"/>
                <a:gd name="T102" fmla="*/ 1152 w 3375"/>
                <a:gd name="T103" fmla="*/ 1667 h 3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75" h="3351">
                  <a:moveTo>
                    <a:pt x="1152" y="1667"/>
                  </a:moveTo>
                  <a:lnTo>
                    <a:pt x="1139" y="1646"/>
                  </a:lnTo>
                  <a:lnTo>
                    <a:pt x="1086" y="1682"/>
                  </a:lnTo>
                  <a:lnTo>
                    <a:pt x="1086" y="1698"/>
                  </a:lnTo>
                  <a:lnTo>
                    <a:pt x="1057" y="1667"/>
                  </a:lnTo>
                  <a:lnTo>
                    <a:pt x="1160" y="1526"/>
                  </a:lnTo>
                  <a:lnTo>
                    <a:pt x="1291" y="1388"/>
                  </a:lnTo>
                  <a:lnTo>
                    <a:pt x="1367" y="1327"/>
                  </a:lnTo>
                  <a:lnTo>
                    <a:pt x="1395" y="1350"/>
                  </a:lnTo>
                  <a:lnTo>
                    <a:pt x="1447" y="1327"/>
                  </a:lnTo>
                  <a:lnTo>
                    <a:pt x="1500" y="1321"/>
                  </a:lnTo>
                  <a:lnTo>
                    <a:pt x="1513" y="1260"/>
                  </a:lnTo>
                  <a:lnTo>
                    <a:pt x="1485" y="1219"/>
                  </a:lnTo>
                  <a:lnTo>
                    <a:pt x="1454" y="1276"/>
                  </a:lnTo>
                  <a:lnTo>
                    <a:pt x="1418" y="1247"/>
                  </a:lnTo>
                  <a:lnTo>
                    <a:pt x="1603" y="1091"/>
                  </a:lnTo>
                  <a:lnTo>
                    <a:pt x="1802" y="945"/>
                  </a:lnTo>
                  <a:lnTo>
                    <a:pt x="2105" y="753"/>
                  </a:lnTo>
                  <a:lnTo>
                    <a:pt x="2510" y="508"/>
                  </a:lnTo>
                  <a:lnTo>
                    <a:pt x="2962" y="280"/>
                  </a:lnTo>
                  <a:lnTo>
                    <a:pt x="3338" y="80"/>
                  </a:lnTo>
                  <a:lnTo>
                    <a:pt x="3375" y="29"/>
                  </a:lnTo>
                  <a:lnTo>
                    <a:pt x="3352" y="0"/>
                  </a:lnTo>
                  <a:lnTo>
                    <a:pt x="3300" y="6"/>
                  </a:lnTo>
                  <a:lnTo>
                    <a:pt x="3272" y="59"/>
                  </a:lnTo>
                  <a:lnTo>
                    <a:pt x="2827" y="303"/>
                  </a:lnTo>
                  <a:lnTo>
                    <a:pt x="2230" y="620"/>
                  </a:lnTo>
                  <a:lnTo>
                    <a:pt x="1869" y="848"/>
                  </a:lnTo>
                  <a:lnTo>
                    <a:pt x="1603" y="1040"/>
                  </a:lnTo>
                  <a:lnTo>
                    <a:pt x="1426" y="1179"/>
                  </a:lnTo>
                  <a:lnTo>
                    <a:pt x="1257" y="1327"/>
                  </a:lnTo>
                  <a:lnTo>
                    <a:pt x="1124" y="1468"/>
                  </a:lnTo>
                  <a:lnTo>
                    <a:pt x="1042" y="1585"/>
                  </a:lnTo>
                  <a:lnTo>
                    <a:pt x="990" y="1646"/>
                  </a:lnTo>
                  <a:lnTo>
                    <a:pt x="947" y="1667"/>
                  </a:lnTo>
                  <a:lnTo>
                    <a:pt x="924" y="1698"/>
                  </a:lnTo>
                  <a:lnTo>
                    <a:pt x="924" y="1741"/>
                  </a:lnTo>
                  <a:lnTo>
                    <a:pt x="760" y="2000"/>
                  </a:lnTo>
                  <a:lnTo>
                    <a:pt x="546" y="2361"/>
                  </a:lnTo>
                  <a:lnTo>
                    <a:pt x="0" y="3336"/>
                  </a:lnTo>
                  <a:lnTo>
                    <a:pt x="23" y="3351"/>
                  </a:lnTo>
                  <a:lnTo>
                    <a:pt x="74" y="3321"/>
                  </a:lnTo>
                  <a:lnTo>
                    <a:pt x="141" y="3188"/>
                  </a:lnTo>
                  <a:lnTo>
                    <a:pt x="717" y="2192"/>
                  </a:lnTo>
                  <a:lnTo>
                    <a:pt x="924" y="1844"/>
                  </a:lnTo>
                  <a:lnTo>
                    <a:pt x="960" y="1793"/>
                  </a:lnTo>
                  <a:lnTo>
                    <a:pt x="1034" y="1779"/>
                  </a:lnTo>
                  <a:lnTo>
                    <a:pt x="1101" y="1713"/>
                  </a:lnTo>
                  <a:lnTo>
                    <a:pt x="1183" y="1698"/>
                  </a:lnTo>
                  <a:lnTo>
                    <a:pt x="1152" y="1667"/>
                  </a:lnTo>
                  <a:lnTo>
                    <a:pt x="1152" y="1667"/>
                  </a:lnTo>
                  <a:lnTo>
                    <a:pt x="1152" y="16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8" name="Freeform 24"/>
            <p:cNvSpPr>
              <a:spLocks/>
            </p:cNvSpPr>
            <p:nvPr/>
          </p:nvSpPr>
          <p:spPr bwMode="auto">
            <a:xfrm>
              <a:off x="3163" y="2166"/>
              <a:ext cx="871" cy="452"/>
            </a:xfrm>
            <a:custGeom>
              <a:avLst/>
              <a:gdLst>
                <a:gd name="T0" fmla="*/ 1681 w 1681"/>
                <a:gd name="T1" fmla="*/ 0 h 991"/>
                <a:gd name="T2" fmla="*/ 787 w 1681"/>
                <a:gd name="T3" fmla="*/ 487 h 991"/>
                <a:gd name="T4" fmla="*/ 285 w 1681"/>
                <a:gd name="T5" fmla="*/ 804 h 991"/>
                <a:gd name="T6" fmla="*/ 0 w 1681"/>
                <a:gd name="T7" fmla="*/ 991 h 991"/>
                <a:gd name="T8" fmla="*/ 301 w 1681"/>
                <a:gd name="T9" fmla="*/ 774 h 991"/>
                <a:gd name="T10" fmla="*/ 816 w 1681"/>
                <a:gd name="T11" fmla="*/ 451 h 991"/>
                <a:gd name="T12" fmla="*/ 1533 w 1681"/>
                <a:gd name="T13" fmla="*/ 59 h 991"/>
                <a:gd name="T14" fmla="*/ 1637 w 1681"/>
                <a:gd name="T15" fmla="*/ 6 h 991"/>
                <a:gd name="T16" fmla="*/ 1681 w 1681"/>
                <a:gd name="T17" fmla="*/ 0 h 991"/>
                <a:gd name="T18" fmla="*/ 1681 w 1681"/>
                <a:gd name="T19" fmla="*/ 0 h 991"/>
                <a:gd name="T20" fmla="*/ 1681 w 1681"/>
                <a:gd name="T21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1" h="991">
                  <a:moveTo>
                    <a:pt x="1681" y="0"/>
                  </a:moveTo>
                  <a:lnTo>
                    <a:pt x="787" y="487"/>
                  </a:lnTo>
                  <a:lnTo>
                    <a:pt x="285" y="804"/>
                  </a:lnTo>
                  <a:lnTo>
                    <a:pt x="0" y="991"/>
                  </a:lnTo>
                  <a:lnTo>
                    <a:pt x="301" y="774"/>
                  </a:lnTo>
                  <a:lnTo>
                    <a:pt x="816" y="451"/>
                  </a:lnTo>
                  <a:lnTo>
                    <a:pt x="1533" y="59"/>
                  </a:lnTo>
                  <a:lnTo>
                    <a:pt x="1637" y="6"/>
                  </a:lnTo>
                  <a:lnTo>
                    <a:pt x="1681" y="0"/>
                  </a:lnTo>
                  <a:lnTo>
                    <a:pt x="1681" y="0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609" name="Freeform 25"/>
          <p:cNvSpPr>
            <a:spLocks/>
          </p:cNvSpPr>
          <p:nvPr/>
        </p:nvSpPr>
        <p:spPr bwMode="auto">
          <a:xfrm>
            <a:off x="2362200" y="5370513"/>
            <a:ext cx="4724400" cy="438150"/>
          </a:xfrm>
          <a:custGeom>
            <a:avLst/>
            <a:gdLst>
              <a:gd name="T0" fmla="*/ 6 w 5736"/>
              <a:gd name="T1" fmla="*/ 44 h 604"/>
              <a:gd name="T2" fmla="*/ 3204 w 5736"/>
              <a:gd name="T3" fmla="*/ 435 h 604"/>
              <a:gd name="T4" fmla="*/ 5706 w 5736"/>
              <a:gd name="T5" fmla="*/ 604 h 604"/>
              <a:gd name="T6" fmla="*/ 5736 w 5736"/>
              <a:gd name="T7" fmla="*/ 589 h 604"/>
              <a:gd name="T8" fmla="*/ 5692 w 5736"/>
              <a:gd name="T9" fmla="*/ 568 h 604"/>
              <a:gd name="T10" fmla="*/ 3209 w 5736"/>
              <a:gd name="T11" fmla="*/ 412 h 604"/>
              <a:gd name="T12" fmla="*/ 2776 w 5736"/>
              <a:gd name="T13" fmla="*/ 361 h 604"/>
              <a:gd name="T14" fmla="*/ 0 w 5736"/>
              <a:gd name="T15" fmla="*/ 0 h 604"/>
              <a:gd name="T16" fmla="*/ 6 w 5736"/>
              <a:gd name="T17" fmla="*/ 44 h 604"/>
              <a:gd name="T18" fmla="*/ 6 w 5736"/>
              <a:gd name="T19" fmla="*/ 44 h 604"/>
              <a:gd name="T20" fmla="*/ 6 w 5736"/>
              <a:gd name="T21" fmla="*/ 44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36" h="604">
                <a:moveTo>
                  <a:pt x="6" y="44"/>
                </a:moveTo>
                <a:lnTo>
                  <a:pt x="3204" y="435"/>
                </a:lnTo>
                <a:lnTo>
                  <a:pt x="5706" y="604"/>
                </a:lnTo>
                <a:lnTo>
                  <a:pt x="5736" y="589"/>
                </a:lnTo>
                <a:lnTo>
                  <a:pt x="5692" y="568"/>
                </a:lnTo>
                <a:lnTo>
                  <a:pt x="3209" y="412"/>
                </a:lnTo>
                <a:lnTo>
                  <a:pt x="2776" y="361"/>
                </a:lnTo>
                <a:lnTo>
                  <a:pt x="0" y="0"/>
                </a:lnTo>
                <a:lnTo>
                  <a:pt x="6" y="44"/>
                </a:lnTo>
                <a:lnTo>
                  <a:pt x="6" y="44"/>
                </a:lnTo>
                <a:lnTo>
                  <a:pt x="6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10" name="Text Box 26"/>
          <p:cNvSpPr txBox="1">
            <a:spLocks noChangeArrowheads="1"/>
          </p:cNvSpPr>
          <p:nvPr/>
        </p:nvSpPr>
        <p:spPr bwMode="auto">
          <a:xfrm>
            <a:off x="914400" y="319088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990000"/>
                </a:solidFill>
                <a:latin typeface="Times New Roman" pitchFamily="18" charset="0"/>
              </a:rPr>
              <a:t>Income Statement Accounts</a:t>
            </a:r>
          </a:p>
        </p:txBody>
      </p:sp>
      <p:sp>
        <p:nvSpPr>
          <p:cNvPr id="195613" name="AutoShape 2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49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9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build="p" autoUpdateAnimBg="0" advAuto="1000"/>
      <p:bldP spid="1956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4114800" cy="256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rgbClr val="000099"/>
                </a:solidFill>
                <a:latin typeface="Times New Roman" pitchFamily="18" charset="0"/>
              </a:rPr>
              <a:t>Withdrawals by the Owner</a:t>
            </a:r>
          </a:p>
        </p:txBody>
      </p:sp>
      <p:grpSp>
        <p:nvGrpSpPr>
          <p:cNvPr id="196612" name="Group 4"/>
          <p:cNvGrpSpPr>
            <a:grpSpLocks/>
          </p:cNvGrpSpPr>
          <p:nvPr/>
        </p:nvGrpSpPr>
        <p:grpSpPr bwMode="auto">
          <a:xfrm>
            <a:off x="3124200" y="3352800"/>
            <a:ext cx="3848100" cy="3048000"/>
            <a:chOff x="1442" y="1077"/>
            <a:chExt cx="2856" cy="2156"/>
          </a:xfrm>
        </p:grpSpPr>
        <p:sp>
          <p:nvSpPr>
            <p:cNvPr id="196613" name="Freeform 5"/>
            <p:cNvSpPr>
              <a:spLocks/>
            </p:cNvSpPr>
            <p:nvPr/>
          </p:nvSpPr>
          <p:spPr bwMode="auto">
            <a:xfrm>
              <a:off x="1442" y="2107"/>
              <a:ext cx="2856" cy="1122"/>
            </a:xfrm>
            <a:custGeom>
              <a:avLst/>
              <a:gdLst>
                <a:gd name="T0" fmla="*/ 0 w 5712"/>
                <a:gd name="T1" fmla="*/ 2244 h 2244"/>
                <a:gd name="T2" fmla="*/ 5712 w 5712"/>
                <a:gd name="T3" fmla="*/ 2244 h 2244"/>
                <a:gd name="T4" fmla="*/ 5550 w 5712"/>
                <a:gd name="T5" fmla="*/ 1931 h 2244"/>
                <a:gd name="T6" fmla="*/ 5398 w 5712"/>
                <a:gd name="T7" fmla="*/ 1708 h 2244"/>
                <a:gd name="T8" fmla="*/ 5187 w 5712"/>
                <a:gd name="T9" fmla="*/ 1513 h 2244"/>
                <a:gd name="T10" fmla="*/ 5083 w 5712"/>
                <a:gd name="T11" fmla="*/ 1349 h 2244"/>
                <a:gd name="T12" fmla="*/ 5117 w 5712"/>
                <a:gd name="T13" fmla="*/ 1174 h 2244"/>
                <a:gd name="T14" fmla="*/ 5070 w 5712"/>
                <a:gd name="T15" fmla="*/ 929 h 2244"/>
                <a:gd name="T16" fmla="*/ 4906 w 5712"/>
                <a:gd name="T17" fmla="*/ 836 h 2244"/>
                <a:gd name="T18" fmla="*/ 3878 w 5712"/>
                <a:gd name="T19" fmla="*/ 404 h 2244"/>
                <a:gd name="T20" fmla="*/ 3596 w 5712"/>
                <a:gd name="T21" fmla="*/ 300 h 2244"/>
                <a:gd name="T22" fmla="*/ 2289 w 5712"/>
                <a:gd name="T23" fmla="*/ 0 h 2244"/>
                <a:gd name="T24" fmla="*/ 2114 w 5712"/>
                <a:gd name="T25" fmla="*/ 150 h 2244"/>
                <a:gd name="T26" fmla="*/ 1950 w 5712"/>
                <a:gd name="T27" fmla="*/ 300 h 2244"/>
                <a:gd name="T28" fmla="*/ 1600 w 5712"/>
                <a:gd name="T29" fmla="*/ 509 h 2244"/>
                <a:gd name="T30" fmla="*/ 1283 w 5712"/>
                <a:gd name="T31" fmla="*/ 627 h 2244"/>
                <a:gd name="T32" fmla="*/ 1038 w 5712"/>
                <a:gd name="T33" fmla="*/ 672 h 2244"/>
                <a:gd name="T34" fmla="*/ 757 w 5712"/>
                <a:gd name="T35" fmla="*/ 790 h 2244"/>
                <a:gd name="T36" fmla="*/ 652 w 5712"/>
                <a:gd name="T37" fmla="*/ 802 h 2244"/>
                <a:gd name="T38" fmla="*/ 513 w 5712"/>
                <a:gd name="T39" fmla="*/ 918 h 2244"/>
                <a:gd name="T40" fmla="*/ 384 w 5712"/>
                <a:gd name="T41" fmla="*/ 1267 h 2244"/>
                <a:gd name="T42" fmla="*/ 243 w 5712"/>
                <a:gd name="T43" fmla="*/ 1499 h 2244"/>
                <a:gd name="T44" fmla="*/ 103 w 5712"/>
                <a:gd name="T45" fmla="*/ 1743 h 2244"/>
                <a:gd name="T46" fmla="*/ 44 w 5712"/>
                <a:gd name="T47" fmla="*/ 2024 h 2244"/>
                <a:gd name="T48" fmla="*/ 0 w 5712"/>
                <a:gd name="T49" fmla="*/ 2244 h 2244"/>
                <a:gd name="T50" fmla="*/ 0 w 5712"/>
                <a:gd name="T51" fmla="*/ 2244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12" h="2244">
                  <a:moveTo>
                    <a:pt x="0" y="2244"/>
                  </a:moveTo>
                  <a:lnTo>
                    <a:pt x="5712" y="2244"/>
                  </a:lnTo>
                  <a:lnTo>
                    <a:pt x="5550" y="1931"/>
                  </a:lnTo>
                  <a:lnTo>
                    <a:pt x="5398" y="1708"/>
                  </a:lnTo>
                  <a:lnTo>
                    <a:pt x="5187" y="1513"/>
                  </a:lnTo>
                  <a:lnTo>
                    <a:pt x="5083" y="1349"/>
                  </a:lnTo>
                  <a:lnTo>
                    <a:pt x="5117" y="1174"/>
                  </a:lnTo>
                  <a:lnTo>
                    <a:pt x="5070" y="929"/>
                  </a:lnTo>
                  <a:lnTo>
                    <a:pt x="4906" y="836"/>
                  </a:lnTo>
                  <a:lnTo>
                    <a:pt x="3878" y="404"/>
                  </a:lnTo>
                  <a:lnTo>
                    <a:pt x="3596" y="300"/>
                  </a:lnTo>
                  <a:lnTo>
                    <a:pt x="2289" y="0"/>
                  </a:lnTo>
                  <a:lnTo>
                    <a:pt x="2114" y="150"/>
                  </a:lnTo>
                  <a:lnTo>
                    <a:pt x="1950" y="300"/>
                  </a:lnTo>
                  <a:lnTo>
                    <a:pt x="1600" y="509"/>
                  </a:lnTo>
                  <a:lnTo>
                    <a:pt x="1283" y="627"/>
                  </a:lnTo>
                  <a:lnTo>
                    <a:pt x="1038" y="672"/>
                  </a:lnTo>
                  <a:lnTo>
                    <a:pt x="757" y="790"/>
                  </a:lnTo>
                  <a:lnTo>
                    <a:pt x="652" y="802"/>
                  </a:lnTo>
                  <a:lnTo>
                    <a:pt x="513" y="918"/>
                  </a:lnTo>
                  <a:lnTo>
                    <a:pt x="384" y="1267"/>
                  </a:lnTo>
                  <a:lnTo>
                    <a:pt x="243" y="1499"/>
                  </a:lnTo>
                  <a:lnTo>
                    <a:pt x="103" y="1743"/>
                  </a:lnTo>
                  <a:lnTo>
                    <a:pt x="44" y="2024"/>
                  </a:lnTo>
                  <a:lnTo>
                    <a:pt x="0" y="2244"/>
                  </a:lnTo>
                  <a:lnTo>
                    <a:pt x="0" y="224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14" name="Freeform 6"/>
            <p:cNvSpPr>
              <a:spLocks/>
            </p:cNvSpPr>
            <p:nvPr/>
          </p:nvSpPr>
          <p:spPr bwMode="auto">
            <a:xfrm>
              <a:off x="2521" y="2119"/>
              <a:ext cx="675" cy="1104"/>
            </a:xfrm>
            <a:custGeom>
              <a:avLst/>
              <a:gdLst>
                <a:gd name="T0" fmla="*/ 105 w 1350"/>
                <a:gd name="T1" fmla="*/ 0 h 2207"/>
                <a:gd name="T2" fmla="*/ 56 w 1350"/>
                <a:gd name="T3" fmla="*/ 50 h 2207"/>
                <a:gd name="T4" fmla="*/ 4 w 1350"/>
                <a:gd name="T5" fmla="*/ 135 h 2207"/>
                <a:gd name="T6" fmla="*/ 0 w 1350"/>
                <a:gd name="T7" fmla="*/ 259 h 2207"/>
                <a:gd name="T8" fmla="*/ 4 w 1350"/>
                <a:gd name="T9" fmla="*/ 390 h 2207"/>
                <a:gd name="T10" fmla="*/ 65 w 1350"/>
                <a:gd name="T11" fmla="*/ 605 h 2207"/>
                <a:gd name="T12" fmla="*/ 113 w 1350"/>
                <a:gd name="T13" fmla="*/ 867 h 2207"/>
                <a:gd name="T14" fmla="*/ 141 w 1350"/>
                <a:gd name="T15" fmla="*/ 1101 h 2207"/>
                <a:gd name="T16" fmla="*/ 181 w 1350"/>
                <a:gd name="T17" fmla="*/ 1498 h 2207"/>
                <a:gd name="T18" fmla="*/ 202 w 1350"/>
                <a:gd name="T19" fmla="*/ 1703 h 2207"/>
                <a:gd name="T20" fmla="*/ 230 w 1350"/>
                <a:gd name="T21" fmla="*/ 1852 h 2207"/>
                <a:gd name="T22" fmla="*/ 282 w 1350"/>
                <a:gd name="T23" fmla="*/ 1990 h 2207"/>
                <a:gd name="T24" fmla="*/ 379 w 1350"/>
                <a:gd name="T25" fmla="*/ 2203 h 2207"/>
                <a:gd name="T26" fmla="*/ 1103 w 1350"/>
                <a:gd name="T27" fmla="*/ 2207 h 2207"/>
                <a:gd name="T28" fmla="*/ 1145 w 1350"/>
                <a:gd name="T29" fmla="*/ 1747 h 2207"/>
                <a:gd name="T30" fmla="*/ 1196 w 1350"/>
                <a:gd name="T31" fmla="*/ 1390 h 2207"/>
                <a:gd name="T32" fmla="*/ 1272 w 1350"/>
                <a:gd name="T33" fmla="*/ 1108 h 2207"/>
                <a:gd name="T34" fmla="*/ 1312 w 1350"/>
                <a:gd name="T35" fmla="*/ 873 h 2207"/>
                <a:gd name="T36" fmla="*/ 1344 w 1350"/>
                <a:gd name="T37" fmla="*/ 715 h 2207"/>
                <a:gd name="T38" fmla="*/ 1350 w 1350"/>
                <a:gd name="T39" fmla="*/ 576 h 2207"/>
                <a:gd name="T40" fmla="*/ 1322 w 1350"/>
                <a:gd name="T41" fmla="*/ 455 h 2207"/>
                <a:gd name="T42" fmla="*/ 1228 w 1350"/>
                <a:gd name="T43" fmla="*/ 291 h 2207"/>
                <a:gd name="T44" fmla="*/ 105 w 1350"/>
                <a:gd name="T45" fmla="*/ 0 h 2207"/>
                <a:gd name="T46" fmla="*/ 105 w 1350"/>
                <a:gd name="T47" fmla="*/ 0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0" h="2207">
                  <a:moveTo>
                    <a:pt x="105" y="0"/>
                  </a:moveTo>
                  <a:lnTo>
                    <a:pt x="56" y="50"/>
                  </a:lnTo>
                  <a:lnTo>
                    <a:pt x="4" y="135"/>
                  </a:lnTo>
                  <a:lnTo>
                    <a:pt x="0" y="259"/>
                  </a:lnTo>
                  <a:lnTo>
                    <a:pt x="4" y="390"/>
                  </a:lnTo>
                  <a:lnTo>
                    <a:pt x="65" y="605"/>
                  </a:lnTo>
                  <a:lnTo>
                    <a:pt x="113" y="867"/>
                  </a:lnTo>
                  <a:lnTo>
                    <a:pt x="141" y="1101"/>
                  </a:lnTo>
                  <a:lnTo>
                    <a:pt x="181" y="1498"/>
                  </a:lnTo>
                  <a:lnTo>
                    <a:pt x="202" y="1703"/>
                  </a:lnTo>
                  <a:lnTo>
                    <a:pt x="230" y="1852"/>
                  </a:lnTo>
                  <a:lnTo>
                    <a:pt x="282" y="1990"/>
                  </a:lnTo>
                  <a:lnTo>
                    <a:pt x="379" y="2203"/>
                  </a:lnTo>
                  <a:lnTo>
                    <a:pt x="1103" y="2207"/>
                  </a:lnTo>
                  <a:lnTo>
                    <a:pt x="1145" y="1747"/>
                  </a:lnTo>
                  <a:lnTo>
                    <a:pt x="1196" y="1390"/>
                  </a:lnTo>
                  <a:lnTo>
                    <a:pt x="1272" y="1108"/>
                  </a:lnTo>
                  <a:lnTo>
                    <a:pt x="1312" y="873"/>
                  </a:lnTo>
                  <a:lnTo>
                    <a:pt x="1344" y="715"/>
                  </a:lnTo>
                  <a:lnTo>
                    <a:pt x="1350" y="576"/>
                  </a:lnTo>
                  <a:lnTo>
                    <a:pt x="1322" y="455"/>
                  </a:lnTo>
                  <a:lnTo>
                    <a:pt x="1228" y="291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15" name="Freeform 7"/>
            <p:cNvSpPr>
              <a:spLocks/>
            </p:cNvSpPr>
            <p:nvPr/>
          </p:nvSpPr>
          <p:spPr bwMode="auto">
            <a:xfrm>
              <a:off x="2605" y="2467"/>
              <a:ext cx="514" cy="748"/>
            </a:xfrm>
            <a:custGeom>
              <a:avLst/>
              <a:gdLst>
                <a:gd name="T0" fmla="*/ 180 w 1026"/>
                <a:gd name="T1" fmla="*/ 473 h 1496"/>
                <a:gd name="T2" fmla="*/ 252 w 1026"/>
                <a:gd name="T3" fmla="*/ 409 h 1496"/>
                <a:gd name="T4" fmla="*/ 281 w 1026"/>
                <a:gd name="T5" fmla="*/ 500 h 1496"/>
                <a:gd name="T6" fmla="*/ 380 w 1026"/>
                <a:gd name="T7" fmla="*/ 357 h 1496"/>
                <a:gd name="T8" fmla="*/ 435 w 1026"/>
                <a:gd name="T9" fmla="*/ 325 h 1496"/>
                <a:gd name="T10" fmla="*/ 462 w 1026"/>
                <a:gd name="T11" fmla="*/ 452 h 1496"/>
                <a:gd name="T12" fmla="*/ 309 w 1026"/>
                <a:gd name="T13" fmla="*/ 753 h 1496"/>
                <a:gd name="T14" fmla="*/ 220 w 1026"/>
                <a:gd name="T15" fmla="*/ 1089 h 1496"/>
                <a:gd name="T16" fmla="*/ 176 w 1026"/>
                <a:gd name="T17" fmla="*/ 1194 h 1496"/>
                <a:gd name="T18" fmla="*/ 89 w 1026"/>
                <a:gd name="T19" fmla="*/ 979 h 1496"/>
                <a:gd name="T20" fmla="*/ 0 w 1026"/>
                <a:gd name="T21" fmla="*/ 661 h 1496"/>
                <a:gd name="T22" fmla="*/ 43 w 1026"/>
                <a:gd name="T23" fmla="*/ 1066 h 1496"/>
                <a:gd name="T24" fmla="*/ 197 w 1026"/>
                <a:gd name="T25" fmla="*/ 1496 h 1496"/>
                <a:gd name="T26" fmla="*/ 342 w 1026"/>
                <a:gd name="T27" fmla="*/ 1441 h 1496"/>
                <a:gd name="T28" fmla="*/ 1003 w 1026"/>
                <a:gd name="T29" fmla="*/ 798 h 1496"/>
                <a:gd name="T30" fmla="*/ 1018 w 1026"/>
                <a:gd name="T31" fmla="*/ 709 h 1496"/>
                <a:gd name="T32" fmla="*/ 958 w 1026"/>
                <a:gd name="T33" fmla="*/ 500 h 1496"/>
                <a:gd name="T34" fmla="*/ 859 w 1026"/>
                <a:gd name="T35" fmla="*/ 342 h 1496"/>
                <a:gd name="T36" fmla="*/ 897 w 1026"/>
                <a:gd name="T37" fmla="*/ 293 h 1496"/>
                <a:gd name="T38" fmla="*/ 986 w 1026"/>
                <a:gd name="T39" fmla="*/ 391 h 1496"/>
                <a:gd name="T40" fmla="*/ 1026 w 1026"/>
                <a:gd name="T41" fmla="*/ 357 h 1496"/>
                <a:gd name="T42" fmla="*/ 1003 w 1026"/>
                <a:gd name="T43" fmla="*/ 243 h 1496"/>
                <a:gd name="T44" fmla="*/ 882 w 1026"/>
                <a:gd name="T45" fmla="*/ 46 h 1496"/>
                <a:gd name="T46" fmla="*/ 806 w 1026"/>
                <a:gd name="T47" fmla="*/ 0 h 1496"/>
                <a:gd name="T48" fmla="*/ 627 w 1026"/>
                <a:gd name="T49" fmla="*/ 8 h 1496"/>
                <a:gd name="T50" fmla="*/ 469 w 1026"/>
                <a:gd name="T51" fmla="*/ 127 h 1496"/>
                <a:gd name="T52" fmla="*/ 275 w 1026"/>
                <a:gd name="T53" fmla="*/ 304 h 1496"/>
                <a:gd name="T54" fmla="*/ 180 w 1026"/>
                <a:gd name="T55" fmla="*/ 473 h 1496"/>
                <a:gd name="T56" fmla="*/ 180 w 1026"/>
                <a:gd name="T57" fmla="*/ 473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6" h="1496">
                  <a:moveTo>
                    <a:pt x="180" y="473"/>
                  </a:moveTo>
                  <a:lnTo>
                    <a:pt x="252" y="409"/>
                  </a:lnTo>
                  <a:lnTo>
                    <a:pt x="281" y="500"/>
                  </a:lnTo>
                  <a:lnTo>
                    <a:pt x="380" y="357"/>
                  </a:lnTo>
                  <a:lnTo>
                    <a:pt x="435" y="325"/>
                  </a:lnTo>
                  <a:lnTo>
                    <a:pt x="462" y="452"/>
                  </a:lnTo>
                  <a:lnTo>
                    <a:pt x="309" y="753"/>
                  </a:lnTo>
                  <a:lnTo>
                    <a:pt x="220" y="1089"/>
                  </a:lnTo>
                  <a:lnTo>
                    <a:pt x="176" y="1194"/>
                  </a:lnTo>
                  <a:lnTo>
                    <a:pt x="89" y="979"/>
                  </a:lnTo>
                  <a:lnTo>
                    <a:pt x="0" y="661"/>
                  </a:lnTo>
                  <a:lnTo>
                    <a:pt x="43" y="1066"/>
                  </a:lnTo>
                  <a:lnTo>
                    <a:pt x="197" y="1496"/>
                  </a:lnTo>
                  <a:lnTo>
                    <a:pt x="342" y="1441"/>
                  </a:lnTo>
                  <a:lnTo>
                    <a:pt x="1003" y="798"/>
                  </a:lnTo>
                  <a:lnTo>
                    <a:pt x="1018" y="709"/>
                  </a:lnTo>
                  <a:lnTo>
                    <a:pt x="958" y="500"/>
                  </a:lnTo>
                  <a:lnTo>
                    <a:pt x="859" y="342"/>
                  </a:lnTo>
                  <a:lnTo>
                    <a:pt x="897" y="293"/>
                  </a:lnTo>
                  <a:lnTo>
                    <a:pt x="986" y="391"/>
                  </a:lnTo>
                  <a:lnTo>
                    <a:pt x="1026" y="357"/>
                  </a:lnTo>
                  <a:lnTo>
                    <a:pt x="1003" y="243"/>
                  </a:lnTo>
                  <a:lnTo>
                    <a:pt x="882" y="46"/>
                  </a:lnTo>
                  <a:lnTo>
                    <a:pt x="806" y="0"/>
                  </a:lnTo>
                  <a:lnTo>
                    <a:pt x="627" y="8"/>
                  </a:lnTo>
                  <a:lnTo>
                    <a:pt x="469" y="127"/>
                  </a:lnTo>
                  <a:lnTo>
                    <a:pt x="275" y="304"/>
                  </a:lnTo>
                  <a:lnTo>
                    <a:pt x="180" y="473"/>
                  </a:lnTo>
                  <a:lnTo>
                    <a:pt x="180" y="473"/>
                  </a:lnTo>
                  <a:close/>
                </a:path>
              </a:pathLst>
            </a:custGeom>
            <a:solidFill>
              <a:srgbClr val="D0D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16" name="Freeform 8"/>
            <p:cNvSpPr>
              <a:spLocks/>
            </p:cNvSpPr>
            <p:nvPr/>
          </p:nvSpPr>
          <p:spPr bwMode="auto">
            <a:xfrm>
              <a:off x="2737" y="2471"/>
              <a:ext cx="370" cy="755"/>
            </a:xfrm>
            <a:custGeom>
              <a:avLst/>
              <a:gdLst>
                <a:gd name="T0" fmla="*/ 380 w 739"/>
                <a:gd name="T1" fmla="*/ 0 h 1511"/>
                <a:gd name="T2" fmla="*/ 275 w 739"/>
                <a:gd name="T3" fmla="*/ 64 h 1511"/>
                <a:gd name="T4" fmla="*/ 182 w 739"/>
                <a:gd name="T5" fmla="*/ 174 h 1511"/>
                <a:gd name="T6" fmla="*/ 315 w 739"/>
                <a:gd name="T7" fmla="*/ 378 h 1511"/>
                <a:gd name="T8" fmla="*/ 275 w 739"/>
                <a:gd name="T9" fmla="*/ 509 h 1511"/>
                <a:gd name="T10" fmla="*/ 121 w 739"/>
                <a:gd name="T11" fmla="*/ 961 h 1511"/>
                <a:gd name="T12" fmla="*/ 0 w 739"/>
                <a:gd name="T13" fmla="*/ 1511 h 1511"/>
                <a:gd name="T14" fmla="*/ 673 w 739"/>
                <a:gd name="T15" fmla="*/ 1511 h 1511"/>
                <a:gd name="T16" fmla="*/ 694 w 739"/>
                <a:gd name="T17" fmla="*/ 1195 h 1511"/>
                <a:gd name="T18" fmla="*/ 739 w 739"/>
                <a:gd name="T19" fmla="*/ 845 h 1511"/>
                <a:gd name="T20" fmla="*/ 640 w 739"/>
                <a:gd name="T21" fmla="*/ 549 h 1511"/>
                <a:gd name="T22" fmla="*/ 551 w 739"/>
                <a:gd name="T23" fmla="*/ 357 h 1511"/>
                <a:gd name="T24" fmla="*/ 513 w 739"/>
                <a:gd name="T25" fmla="*/ 300 h 1511"/>
                <a:gd name="T26" fmla="*/ 580 w 739"/>
                <a:gd name="T27" fmla="*/ 148 h 1511"/>
                <a:gd name="T28" fmla="*/ 633 w 739"/>
                <a:gd name="T29" fmla="*/ 76 h 1511"/>
                <a:gd name="T30" fmla="*/ 564 w 739"/>
                <a:gd name="T31" fmla="*/ 0 h 1511"/>
                <a:gd name="T32" fmla="*/ 380 w 739"/>
                <a:gd name="T33" fmla="*/ 0 h 1511"/>
                <a:gd name="T34" fmla="*/ 380 w 739"/>
                <a:gd name="T35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9" h="1511">
                  <a:moveTo>
                    <a:pt x="380" y="0"/>
                  </a:moveTo>
                  <a:lnTo>
                    <a:pt x="275" y="64"/>
                  </a:lnTo>
                  <a:lnTo>
                    <a:pt x="182" y="174"/>
                  </a:lnTo>
                  <a:lnTo>
                    <a:pt x="315" y="378"/>
                  </a:lnTo>
                  <a:lnTo>
                    <a:pt x="275" y="509"/>
                  </a:lnTo>
                  <a:lnTo>
                    <a:pt x="121" y="961"/>
                  </a:lnTo>
                  <a:lnTo>
                    <a:pt x="0" y="1511"/>
                  </a:lnTo>
                  <a:lnTo>
                    <a:pt x="673" y="1511"/>
                  </a:lnTo>
                  <a:lnTo>
                    <a:pt x="694" y="1195"/>
                  </a:lnTo>
                  <a:lnTo>
                    <a:pt x="739" y="845"/>
                  </a:lnTo>
                  <a:lnTo>
                    <a:pt x="640" y="549"/>
                  </a:lnTo>
                  <a:lnTo>
                    <a:pt x="551" y="357"/>
                  </a:lnTo>
                  <a:lnTo>
                    <a:pt x="513" y="300"/>
                  </a:lnTo>
                  <a:lnTo>
                    <a:pt x="580" y="148"/>
                  </a:lnTo>
                  <a:lnTo>
                    <a:pt x="633" y="76"/>
                  </a:lnTo>
                  <a:lnTo>
                    <a:pt x="564" y="0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17" name="Freeform 9"/>
            <p:cNvSpPr>
              <a:spLocks/>
            </p:cNvSpPr>
            <p:nvPr/>
          </p:nvSpPr>
          <p:spPr bwMode="auto">
            <a:xfrm>
              <a:off x="2724" y="2471"/>
              <a:ext cx="380" cy="755"/>
            </a:xfrm>
            <a:custGeom>
              <a:avLst/>
              <a:gdLst>
                <a:gd name="T0" fmla="*/ 342 w 761"/>
                <a:gd name="T1" fmla="*/ 49 h 1511"/>
                <a:gd name="T2" fmla="*/ 386 w 761"/>
                <a:gd name="T3" fmla="*/ 174 h 1511"/>
                <a:gd name="T4" fmla="*/ 397 w 761"/>
                <a:gd name="T5" fmla="*/ 252 h 1511"/>
                <a:gd name="T6" fmla="*/ 496 w 761"/>
                <a:gd name="T7" fmla="*/ 247 h 1511"/>
                <a:gd name="T8" fmla="*/ 551 w 761"/>
                <a:gd name="T9" fmla="*/ 64 h 1511"/>
                <a:gd name="T10" fmla="*/ 595 w 761"/>
                <a:gd name="T11" fmla="*/ 0 h 1511"/>
                <a:gd name="T12" fmla="*/ 652 w 761"/>
                <a:gd name="T13" fmla="*/ 81 h 1511"/>
                <a:gd name="T14" fmla="*/ 555 w 761"/>
                <a:gd name="T15" fmla="*/ 212 h 1511"/>
                <a:gd name="T16" fmla="*/ 540 w 761"/>
                <a:gd name="T17" fmla="*/ 288 h 1511"/>
                <a:gd name="T18" fmla="*/ 627 w 761"/>
                <a:gd name="T19" fmla="*/ 471 h 1511"/>
                <a:gd name="T20" fmla="*/ 704 w 761"/>
                <a:gd name="T21" fmla="*/ 665 h 1511"/>
                <a:gd name="T22" fmla="*/ 761 w 761"/>
                <a:gd name="T23" fmla="*/ 878 h 1511"/>
                <a:gd name="T24" fmla="*/ 728 w 761"/>
                <a:gd name="T25" fmla="*/ 1081 h 1511"/>
                <a:gd name="T26" fmla="*/ 656 w 761"/>
                <a:gd name="T27" fmla="*/ 758 h 1511"/>
                <a:gd name="T28" fmla="*/ 563 w 761"/>
                <a:gd name="T29" fmla="*/ 505 h 1511"/>
                <a:gd name="T30" fmla="*/ 504 w 761"/>
                <a:gd name="T31" fmla="*/ 372 h 1511"/>
                <a:gd name="T32" fmla="*/ 508 w 761"/>
                <a:gd name="T33" fmla="*/ 604 h 1511"/>
                <a:gd name="T34" fmla="*/ 451 w 761"/>
                <a:gd name="T35" fmla="*/ 750 h 1511"/>
                <a:gd name="T36" fmla="*/ 407 w 761"/>
                <a:gd name="T37" fmla="*/ 621 h 1511"/>
                <a:gd name="T38" fmla="*/ 447 w 761"/>
                <a:gd name="T39" fmla="*/ 349 h 1511"/>
                <a:gd name="T40" fmla="*/ 390 w 761"/>
                <a:gd name="T41" fmla="*/ 412 h 1511"/>
                <a:gd name="T42" fmla="*/ 314 w 761"/>
                <a:gd name="T43" fmla="*/ 709 h 1511"/>
                <a:gd name="T44" fmla="*/ 302 w 761"/>
                <a:gd name="T45" fmla="*/ 1026 h 1511"/>
                <a:gd name="T46" fmla="*/ 264 w 761"/>
                <a:gd name="T47" fmla="*/ 1438 h 1511"/>
                <a:gd name="T48" fmla="*/ 249 w 761"/>
                <a:gd name="T49" fmla="*/ 1511 h 1511"/>
                <a:gd name="T50" fmla="*/ 0 w 761"/>
                <a:gd name="T51" fmla="*/ 1511 h 1511"/>
                <a:gd name="T52" fmla="*/ 93 w 761"/>
                <a:gd name="T53" fmla="*/ 1340 h 1511"/>
                <a:gd name="T54" fmla="*/ 177 w 761"/>
                <a:gd name="T55" fmla="*/ 1030 h 1511"/>
                <a:gd name="T56" fmla="*/ 225 w 761"/>
                <a:gd name="T57" fmla="*/ 680 h 1511"/>
                <a:gd name="T58" fmla="*/ 302 w 761"/>
                <a:gd name="T59" fmla="*/ 488 h 1511"/>
                <a:gd name="T60" fmla="*/ 346 w 761"/>
                <a:gd name="T61" fmla="*/ 361 h 1511"/>
                <a:gd name="T62" fmla="*/ 264 w 761"/>
                <a:gd name="T63" fmla="*/ 252 h 1511"/>
                <a:gd name="T64" fmla="*/ 181 w 761"/>
                <a:gd name="T65" fmla="*/ 169 h 1511"/>
                <a:gd name="T66" fmla="*/ 293 w 761"/>
                <a:gd name="T67" fmla="*/ 60 h 1511"/>
                <a:gd name="T68" fmla="*/ 342 w 761"/>
                <a:gd name="T69" fmla="*/ 49 h 1511"/>
                <a:gd name="T70" fmla="*/ 342 w 761"/>
                <a:gd name="T71" fmla="*/ 4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1" h="1511">
                  <a:moveTo>
                    <a:pt x="342" y="49"/>
                  </a:moveTo>
                  <a:lnTo>
                    <a:pt x="386" y="174"/>
                  </a:lnTo>
                  <a:lnTo>
                    <a:pt x="397" y="252"/>
                  </a:lnTo>
                  <a:lnTo>
                    <a:pt x="496" y="247"/>
                  </a:lnTo>
                  <a:lnTo>
                    <a:pt x="551" y="64"/>
                  </a:lnTo>
                  <a:lnTo>
                    <a:pt x="595" y="0"/>
                  </a:lnTo>
                  <a:lnTo>
                    <a:pt x="652" y="81"/>
                  </a:lnTo>
                  <a:lnTo>
                    <a:pt x="555" y="212"/>
                  </a:lnTo>
                  <a:lnTo>
                    <a:pt x="540" y="288"/>
                  </a:lnTo>
                  <a:lnTo>
                    <a:pt x="627" y="471"/>
                  </a:lnTo>
                  <a:lnTo>
                    <a:pt x="704" y="665"/>
                  </a:lnTo>
                  <a:lnTo>
                    <a:pt x="761" y="878"/>
                  </a:lnTo>
                  <a:lnTo>
                    <a:pt x="728" y="1081"/>
                  </a:lnTo>
                  <a:lnTo>
                    <a:pt x="656" y="758"/>
                  </a:lnTo>
                  <a:lnTo>
                    <a:pt x="563" y="505"/>
                  </a:lnTo>
                  <a:lnTo>
                    <a:pt x="504" y="372"/>
                  </a:lnTo>
                  <a:lnTo>
                    <a:pt x="508" y="604"/>
                  </a:lnTo>
                  <a:lnTo>
                    <a:pt x="451" y="750"/>
                  </a:lnTo>
                  <a:lnTo>
                    <a:pt x="407" y="621"/>
                  </a:lnTo>
                  <a:lnTo>
                    <a:pt x="447" y="349"/>
                  </a:lnTo>
                  <a:lnTo>
                    <a:pt x="390" y="412"/>
                  </a:lnTo>
                  <a:lnTo>
                    <a:pt x="314" y="709"/>
                  </a:lnTo>
                  <a:lnTo>
                    <a:pt x="302" y="1026"/>
                  </a:lnTo>
                  <a:lnTo>
                    <a:pt x="264" y="1438"/>
                  </a:lnTo>
                  <a:lnTo>
                    <a:pt x="249" y="1511"/>
                  </a:lnTo>
                  <a:lnTo>
                    <a:pt x="0" y="1511"/>
                  </a:lnTo>
                  <a:lnTo>
                    <a:pt x="93" y="1340"/>
                  </a:lnTo>
                  <a:lnTo>
                    <a:pt x="177" y="1030"/>
                  </a:lnTo>
                  <a:lnTo>
                    <a:pt x="225" y="680"/>
                  </a:lnTo>
                  <a:lnTo>
                    <a:pt x="302" y="488"/>
                  </a:lnTo>
                  <a:lnTo>
                    <a:pt x="346" y="361"/>
                  </a:lnTo>
                  <a:lnTo>
                    <a:pt x="264" y="252"/>
                  </a:lnTo>
                  <a:lnTo>
                    <a:pt x="181" y="169"/>
                  </a:lnTo>
                  <a:lnTo>
                    <a:pt x="293" y="60"/>
                  </a:lnTo>
                  <a:lnTo>
                    <a:pt x="342" y="49"/>
                  </a:lnTo>
                  <a:lnTo>
                    <a:pt x="342" y="49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18" name="Freeform 10"/>
            <p:cNvSpPr>
              <a:spLocks/>
            </p:cNvSpPr>
            <p:nvPr/>
          </p:nvSpPr>
          <p:spPr bwMode="auto">
            <a:xfrm>
              <a:off x="3198" y="1818"/>
              <a:ext cx="418" cy="619"/>
            </a:xfrm>
            <a:custGeom>
              <a:avLst/>
              <a:gdLst>
                <a:gd name="T0" fmla="*/ 834 w 834"/>
                <a:gd name="T1" fmla="*/ 114 h 1239"/>
                <a:gd name="T2" fmla="*/ 766 w 834"/>
                <a:gd name="T3" fmla="*/ 920 h 1239"/>
                <a:gd name="T4" fmla="*/ 104 w 834"/>
                <a:gd name="T5" fmla="*/ 1239 h 1239"/>
                <a:gd name="T6" fmla="*/ 0 w 834"/>
                <a:gd name="T7" fmla="*/ 1131 h 1239"/>
                <a:gd name="T8" fmla="*/ 232 w 834"/>
                <a:gd name="T9" fmla="*/ 885 h 1239"/>
                <a:gd name="T10" fmla="*/ 471 w 834"/>
                <a:gd name="T11" fmla="*/ 804 h 1239"/>
                <a:gd name="T12" fmla="*/ 541 w 834"/>
                <a:gd name="T13" fmla="*/ 441 h 1239"/>
                <a:gd name="T14" fmla="*/ 465 w 834"/>
                <a:gd name="T15" fmla="*/ 334 h 1239"/>
                <a:gd name="T16" fmla="*/ 663 w 834"/>
                <a:gd name="T17" fmla="*/ 0 h 1239"/>
                <a:gd name="T18" fmla="*/ 834 w 834"/>
                <a:gd name="T19" fmla="*/ 114 h 1239"/>
                <a:gd name="T20" fmla="*/ 834 w 834"/>
                <a:gd name="T21" fmla="*/ 114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4" h="1239">
                  <a:moveTo>
                    <a:pt x="834" y="114"/>
                  </a:moveTo>
                  <a:lnTo>
                    <a:pt x="766" y="920"/>
                  </a:lnTo>
                  <a:lnTo>
                    <a:pt x="104" y="1239"/>
                  </a:lnTo>
                  <a:lnTo>
                    <a:pt x="0" y="1131"/>
                  </a:lnTo>
                  <a:lnTo>
                    <a:pt x="232" y="885"/>
                  </a:lnTo>
                  <a:lnTo>
                    <a:pt x="471" y="804"/>
                  </a:lnTo>
                  <a:lnTo>
                    <a:pt x="541" y="441"/>
                  </a:lnTo>
                  <a:lnTo>
                    <a:pt x="465" y="334"/>
                  </a:lnTo>
                  <a:lnTo>
                    <a:pt x="663" y="0"/>
                  </a:lnTo>
                  <a:lnTo>
                    <a:pt x="834" y="114"/>
                  </a:lnTo>
                  <a:lnTo>
                    <a:pt x="834" y="114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19" name="Freeform 11"/>
            <p:cNvSpPr>
              <a:spLocks/>
            </p:cNvSpPr>
            <p:nvPr/>
          </p:nvSpPr>
          <p:spPr bwMode="auto">
            <a:xfrm>
              <a:off x="3613" y="2745"/>
              <a:ext cx="412" cy="450"/>
            </a:xfrm>
            <a:custGeom>
              <a:avLst/>
              <a:gdLst>
                <a:gd name="T0" fmla="*/ 19 w 825"/>
                <a:gd name="T1" fmla="*/ 401 h 899"/>
                <a:gd name="T2" fmla="*/ 0 w 825"/>
                <a:gd name="T3" fmla="*/ 456 h 899"/>
                <a:gd name="T4" fmla="*/ 40 w 825"/>
                <a:gd name="T5" fmla="*/ 578 h 899"/>
                <a:gd name="T6" fmla="*/ 88 w 825"/>
                <a:gd name="T7" fmla="*/ 762 h 899"/>
                <a:gd name="T8" fmla="*/ 172 w 825"/>
                <a:gd name="T9" fmla="*/ 817 h 899"/>
                <a:gd name="T10" fmla="*/ 327 w 825"/>
                <a:gd name="T11" fmla="*/ 884 h 899"/>
                <a:gd name="T12" fmla="*/ 535 w 825"/>
                <a:gd name="T13" fmla="*/ 899 h 899"/>
                <a:gd name="T14" fmla="*/ 717 w 825"/>
                <a:gd name="T15" fmla="*/ 865 h 899"/>
                <a:gd name="T16" fmla="*/ 816 w 825"/>
                <a:gd name="T17" fmla="*/ 846 h 899"/>
                <a:gd name="T18" fmla="*/ 825 w 825"/>
                <a:gd name="T19" fmla="*/ 388 h 899"/>
                <a:gd name="T20" fmla="*/ 801 w 825"/>
                <a:gd name="T21" fmla="*/ 279 h 899"/>
                <a:gd name="T22" fmla="*/ 727 w 825"/>
                <a:gd name="T23" fmla="*/ 55 h 899"/>
                <a:gd name="T24" fmla="*/ 601 w 825"/>
                <a:gd name="T25" fmla="*/ 0 h 899"/>
                <a:gd name="T26" fmla="*/ 109 w 825"/>
                <a:gd name="T27" fmla="*/ 285 h 899"/>
                <a:gd name="T28" fmla="*/ 19 w 825"/>
                <a:gd name="T29" fmla="*/ 401 h 899"/>
                <a:gd name="T30" fmla="*/ 19 w 825"/>
                <a:gd name="T31" fmla="*/ 401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5" h="899">
                  <a:moveTo>
                    <a:pt x="19" y="401"/>
                  </a:moveTo>
                  <a:lnTo>
                    <a:pt x="0" y="456"/>
                  </a:lnTo>
                  <a:lnTo>
                    <a:pt x="40" y="578"/>
                  </a:lnTo>
                  <a:lnTo>
                    <a:pt x="88" y="762"/>
                  </a:lnTo>
                  <a:lnTo>
                    <a:pt x="172" y="817"/>
                  </a:lnTo>
                  <a:lnTo>
                    <a:pt x="327" y="884"/>
                  </a:lnTo>
                  <a:lnTo>
                    <a:pt x="535" y="899"/>
                  </a:lnTo>
                  <a:lnTo>
                    <a:pt x="717" y="865"/>
                  </a:lnTo>
                  <a:lnTo>
                    <a:pt x="816" y="846"/>
                  </a:lnTo>
                  <a:lnTo>
                    <a:pt x="825" y="388"/>
                  </a:lnTo>
                  <a:lnTo>
                    <a:pt x="801" y="279"/>
                  </a:lnTo>
                  <a:lnTo>
                    <a:pt x="727" y="55"/>
                  </a:lnTo>
                  <a:lnTo>
                    <a:pt x="601" y="0"/>
                  </a:lnTo>
                  <a:lnTo>
                    <a:pt x="109" y="285"/>
                  </a:lnTo>
                  <a:lnTo>
                    <a:pt x="19" y="401"/>
                  </a:lnTo>
                  <a:lnTo>
                    <a:pt x="19" y="4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0" name="Freeform 12"/>
            <p:cNvSpPr>
              <a:spLocks/>
            </p:cNvSpPr>
            <p:nvPr/>
          </p:nvSpPr>
          <p:spPr bwMode="auto">
            <a:xfrm>
              <a:off x="3404" y="2114"/>
              <a:ext cx="543" cy="870"/>
            </a:xfrm>
            <a:custGeom>
              <a:avLst/>
              <a:gdLst>
                <a:gd name="T0" fmla="*/ 179 w 1088"/>
                <a:gd name="T1" fmla="*/ 76 h 1739"/>
                <a:gd name="T2" fmla="*/ 192 w 1088"/>
                <a:gd name="T3" fmla="*/ 95 h 1739"/>
                <a:gd name="T4" fmla="*/ 287 w 1088"/>
                <a:gd name="T5" fmla="*/ 156 h 1739"/>
                <a:gd name="T6" fmla="*/ 424 w 1088"/>
                <a:gd name="T7" fmla="*/ 163 h 1739"/>
                <a:gd name="T8" fmla="*/ 521 w 1088"/>
                <a:gd name="T9" fmla="*/ 292 h 1739"/>
                <a:gd name="T10" fmla="*/ 329 w 1088"/>
                <a:gd name="T11" fmla="*/ 327 h 1739"/>
                <a:gd name="T12" fmla="*/ 0 w 1088"/>
                <a:gd name="T13" fmla="*/ 716 h 1739"/>
                <a:gd name="T14" fmla="*/ 19 w 1088"/>
                <a:gd name="T15" fmla="*/ 939 h 1739"/>
                <a:gd name="T16" fmla="*/ 19 w 1088"/>
                <a:gd name="T17" fmla="*/ 1131 h 1739"/>
                <a:gd name="T18" fmla="*/ 61 w 1088"/>
                <a:gd name="T19" fmla="*/ 1252 h 1739"/>
                <a:gd name="T20" fmla="*/ 158 w 1088"/>
                <a:gd name="T21" fmla="*/ 1357 h 1739"/>
                <a:gd name="T22" fmla="*/ 253 w 1088"/>
                <a:gd name="T23" fmla="*/ 1425 h 1739"/>
                <a:gd name="T24" fmla="*/ 377 w 1088"/>
                <a:gd name="T25" fmla="*/ 1515 h 1739"/>
                <a:gd name="T26" fmla="*/ 595 w 1088"/>
                <a:gd name="T27" fmla="*/ 1739 h 1739"/>
                <a:gd name="T28" fmla="*/ 863 w 1088"/>
                <a:gd name="T29" fmla="*/ 1724 h 1739"/>
                <a:gd name="T30" fmla="*/ 1004 w 1088"/>
                <a:gd name="T31" fmla="*/ 1640 h 1739"/>
                <a:gd name="T32" fmla="*/ 1069 w 1088"/>
                <a:gd name="T33" fmla="*/ 1555 h 1739"/>
                <a:gd name="T34" fmla="*/ 1088 w 1088"/>
                <a:gd name="T35" fmla="*/ 1505 h 1739"/>
                <a:gd name="T36" fmla="*/ 1080 w 1088"/>
                <a:gd name="T37" fmla="*/ 1410 h 1739"/>
                <a:gd name="T38" fmla="*/ 1055 w 1088"/>
                <a:gd name="T39" fmla="*/ 1307 h 1739"/>
                <a:gd name="T40" fmla="*/ 1048 w 1088"/>
                <a:gd name="T41" fmla="*/ 1076 h 1739"/>
                <a:gd name="T42" fmla="*/ 1019 w 1088"/>
                <a:gd name="T43" fmla="*/ 804 h 1739"/>
                <a:gd name="T44" fmla="*/ 1000 w 1088"/>
                <a:gd name="T45" fmla="*/ 730 h 1739"/>
                <a:gd name="T46" fmla="*/ 943 w 1088"/>
                <a:gd name="T47" fmla="*/ 659 h 1739"/>
                <a:gd name="T48" fmla="*/ 793 w 1088"/>
                <a:gd name="T49" fmla="*/ 551 h 1739"/>
                <a:gd name="T50" fmla="*/ 751 w 1088"/>
                <a:gd name="T51" fmla="*/ 374 h 1739"/>
                <a:gd name="T52" fmla="*/ 745 w 1088"/>
                <a:gd name="T53" fmla="*/ 224 h 1739"/>
                <a:gd name="T54" fmla="*/ 487 w 1088"/>
                <a:gd name="T55" fmla="*/ 0 h 1739"/>
                <a:gd name="T56" fmla="*/ 206 w 1088"/>
                <a:gd name="T57" fmla="*/ 53 h 1739"/>
                <a:gd name="T58" fmla="*/ 179 w 1088"/>
                <a:gd name="T59" fmla="*/ 76 h 1739"/>
                <a:gd name="T60" fmla="*/ 179 w 1088"/>
                <a:gd name="T61" fmla="*/ 76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8" h="1739">
                  <a:moveTo>
                    <a:pt x="179" y="76"/>
                  </a:moveTo>
                  <a:lnTo>
                    <a:pt x="192" y="95"/>
                  </a:lnTo>
                  <a:lnTo>
                    <a:pt x="287" y="156"/>
                  </a:lnTo>
                  <a:lnTo>
                    <a:pt x="424" y="163"/>
                  </a:lnTo>
                  <a:lnTo>
                    <a:pt x="521" y="292"/>
                  </a:lnTo>
                  <a:lnTo>
                    <a:pt x="329" y="327"/>
                  </a:lnTo>
                  <a:lnTo>
                    <a:pt x="0" y="716"/>
                  </a:lnTo>
                  <a:lnTo>
                    <a:pt x="19" y="939"/>
                  </a:lnTo>
                  <a:lnTo>
                    <a:pt x="19" y="1131"/>
                  </a:lnTo>
                  <a:lnTo>
                    <a:pt x="61" y="1252"/>
                  </a:lnTo>
                  <a:lnTo>
                    <a:pt x="158" y="1357"/>
                  </a:lnTo>
                  <a:lnTo>
                    <a:pt x="253" y="1425"/>
                  </a:lnTo>
                  <a:lnTo>
                    <a:pt x="377" y="1515"/>
                  </a:lnTo>
                  <a:lnTo>
                    <a:pt x="595" y="1739"/>
                  </a:lnTo>
                  <a:lnTo>
                    <a:pt x="863" y="1724"/>
                  </a:lnTo>
                  <a:lnTo>
                    <a:pt x="1004" y="1640"/>
                  </a:lnTo>
                  <a:lnTo>
                    <a:pt x="1069" y="1555"/>
                  </a:lnTo>
                  <a:lnTo>
                    <a:pt x="1088" y="1505"/>
                  </a:lnTo>
                  <a:lnTo>
                    <a:pt x="1080" y="1410"/>
                  </a:lnTo>
                  <a:lnTo>
                    <a:pt x="1055" y="1307"/>
                  </a:lnTo>
                  <a:lnTo>
                    <a:pt x="1048" y="1076"/>
                  </a:lnTo>
                  <a:lnTo>
                    <a:pt x="1019" y="804"/>
                  </a:lnTo>
                  <a:lnTo>
                    <a:pt x="1000" y="730"/>
                  </a:lnTo>
                  <a:lnTo>
                    <a:pt x="943" y="659"/>
                  </a:lnTo>
                  <a:lnTo>
                    <a:pt x="793" y="551"/>
                  </a:lnTo>
                  <a:lnTo>
                    <a:pt x="751" y="374"/>
                  </a:lnTo>
                  <a:lnTo>
                    <a:pt x="745" y="224"/>
                  </a:lnTo>
                  <a:lnTo>
                    <a:pt x="487" y="0"/>
                  </a:lnTo>
                  <a:lnTo>
                    <a:pt x="206" y="53"/>
                  </a:lnTo>
                  <a:lnTo>
                    <a:pt x="179" y="76"/>
                  </a:lnTo>
                  <a:lnTo>
                    <a:pt x="179" y="7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1" name="Freeform 13"/>
            <p:cNvSpPr>
              <a:spLocks/>
            </p:cNvSpPr>
            <p:nvPr/>
          </p:nvSpPr>
          <p:spPr bwMode="auto">
            <a:xfrm>
              <a:off x="2524" y="1138"/>
              <a:ext cx="997" cy="1236"/>
            </a:xfrm>
            <a:custGeom>
              <a:avLst/>
              <a:gdLst>
                <a:gd name="T0" fmla="*/ 105 w 1994"/>
                <a:gd name="T1" fmla="*/ 815 h 2471"/>
                <a:gd name="T2" fmla="*/ 27 w 1994"/>
                <a:gd name="T3" fmla="*/ 855 h 2471"/>
                <a:gd name="T4" fmla="*/ 0 w 1994"/>
                <a:gd name="T5" fmla="*/ 969 h 2471"/>
                <a:gd name="T6" fmla="*/ 0 w 1994"/>
                <a:gd name="T7" fmla="*/ 1144 h 2471"/>
                <a:gd name="T8" fmla="*/ 13 w 1994"/>
                <a:gd name="T9" fmla="*/ 1391 h 2471"/>
                <a:gd name="T10" fmla="*/ 105 w 1994"/>
                <a:gd name="T11" fmla="*/ 1545 h 2471"/>
                <a:gd name="T12" fmla="*/ 139 w 1994"/>
                <a:gd name="T13" fmla="*/ 1746 h 2471"/>
                <a:gd name="T14" fmla="*/ 99 w 1994"/>
                <a:gd name="T15" fmla="*/ 1980 h 2471"/>
                <a:gd name="T16" fmla="*/ 118 w 1994"/>
                <a:gd name="T17" fmla="*/ 2045 h 2471"/>
                <a:gd name="T18" fmla="*/ 247 w 1994"/>
                <a:gd name="T19" fmla="*/ 2193 h 2471"/>
                <a:gd name="T20" fmla="*/ 734 w 1994"/>
                <a:gd name="T21" fmla="*/ 2471 h 2471"/>
                <a:gd name="T22" fmla="*/ 1357 w 1994"/>
                <a:gd name="T23" fmla="*/ 2334 h 2471"/>
                <a:gd name="T24" fmla="*/ 1534 w 1994"/>
                <a:gd name="T25" fmla="*/ 2134 h 2471"/>
                <a:gd name="T26" fmla="*/ 1652 w 1994"/>
                <a:gd name="T27" fmla="*/ 1986 h 2471"/>
                <a:gd name="T28" fmla="*/ 1734 w 1994"/>
                <a:gd name="T29" fmla="*/ 1841 h 2471"/>
                <a:gd name="T30" fmla="*/ 1819 w 1994"/>
                <a:gd name="T31" fmla="*/ 1642 h 2471"/>
                <a:gd name="T32" fmla="*/ 1931 w 1994"/>
                <a:gd name="T33" fmla="*/ 1279 h 2471"/>
                <a:gd name="T34" fmla="*/ 1994 w 1994"/>
                <a:gd name="T35" fmla="*/ 899 h 2471"/>
                <a:gd name="T36" fmla="*/ 1994 w 1994"/>
                <a:gd name="T37" fmla="*/ 703 h 2471"/>
                <a:gd name="T38" fmla="*/ 1931 w 1994"/>
                <a:gd name="T39" fmla="*/ 484 h 2471"/>
                <a:gd name="T40" fmla="*/ 1800 w 1994"/>
                <a:gd name="T41" fmla="*/ 290 h 2471"/>
                <a:gd name="T42" fmla="*/ 1521 w 1994"/>
                <a:gd name="T43" fmla="*/ 121 h 2471"/>
                <a:gd name="T44" fmla="*/ 1150 w 1994"/>
                <a:gd name="T45" fmla="*/ 0 h 2471"/>
                <a:gd name="T46" fmla="*/ 949 w 1994"/>
                <a:gd name="T47" fmla="*/ 39 h 2471"/>
                <a:gd name="T48" fmla="*/ 677 w 1994"/>
                <a:gd name="T49" fmla="*/ 239 h 2471"/>
                <a:gd name="T50" fmla="*/ 253 w 1994"/>
                <a:gd name="T51" fmla="*/ 671 h 2471"/>
                <a:gd name="T52" fmla="*/ 105 w 1994"/>
                <a:gd name="T53" fmla="*/ 815 h 2471"/>
                <a:gd name="T54" fmla="*/ 105 w 1994"/>
                <a:gd name="T55" fmla="*/ 815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94" h="2471">
                  <a:moveTo>
                    <a:pt x="105" y="815"/>
                  </a:moveTo>
                  <a:lnTo>
                    <a:pt x="27" y="855"/>
                  </a:lnTo>
                  <a:lnTo>
                    <a:pt x="0" y="969"/>
                  </a:lnTo>
                  <a:lnTo>
                    <a:pt x="0" y="1144"/>
                  </a:lnTo>
                  <a:lnTo>
                    <a:pt x="13" y="1391"/>
                  </a:lnTo>
                  <a:lnTo>
                    <a:pt x="105" y="1545"/>
                  </a:lnTo>
                  <a:lnTo>
                    <a:pt x="139" y="1746"/>
                  </a:lnTo>
                  <a:lnTo>
                    <a:pt x="99" y="1980"/>
                  </a:lnTo>
                  <a:lnTo>
                    <a:pt x="118" y="2045"/>
                  </a:lnTo>
                  <a:lnTo>
                    <a:pt x="247" y="2193"/>
                  </a:lnTo>
                  <a:lnTo>
                    <a:pt x="734" y="2471"/>
                  </a:lnTo>
                  <a:lnTo>
                    <a:pt x="1357" y="2334"/>
                  </a:lnTo>
                  <a:lnTo>
                    <a:pt x="1534" y="2134"/>
                  </a:lnTo>
                  <a:lnTo>
                    <a:pt x="1652" y="1986"/>
                  </a:lnTo>
                  <a:lnTo>
                    <a:pt x="1734" y="1841"/>
                  </a:lnTo>
                  <a:lnTo>
                    <a:pt x="1819" y="1642"/>
                  </a:lnTo>
                  <a:lnTo>
                    <a:pt x="1931" y="1279"/>
                  </a:lnTo>
                  <a:lnTo>
                    <a:pt x="1994" y="899"/>
                  </a:lnTo>
                  <a:lnTo>
                    <a:pt x="1994" y="703"/>
                  </a:lnTo>
                  <a:lnTo>
                    <a:pt x="1931" y="484"/>
                  </a:lnTo>
                  <a:lnTo>
                    <a:pt x="1800" y="290"/>
                  </a:lnTo>
                  <a:lnTo>
                    <a:pt x="1521" y="121"/>
                  </a:lnTo>
                  <a:lnTo>
                    <a:pt x="1150" y="0"/>
                  </a:lnTo>
                  <a:lnTo>
                    <a:pt x="949" y="39"/>
                  </a:lnTo>
                  <a:lnTo>
                    <a:pt x="677" y="239"/>
                  </a:lnTo>
                  <a:lnTo>
                    <a:pt x="253" y="671"/>
                  </a:lnTo>
                  <a:lnTo>
                    <a:pt x="105" y="815"/>
                  </a:lnTo>
                  <a:lnTo>
                    <a:pt x="105" y="81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2" name="Freeform 14"/>
            <p:cNvSpPr>
              <a:spLocks/>
            </p:cNvSpPr>
            <p:nvPr/>
          </p:nvSpPr>
          <p:spPr bwMode="auto">
            <a:xfrm>
              <a:off x="2607" y="1077"/>
              <a:ext cx="1008" cy="919"/>
            </a:xfrm>
            <a:custGeom>
              <a:avLst/>
              <a:gdLst>
                <a:gd name="T0" fmla="*/ 263 w 2015"/>
                <a:gd name="T1" fmla="*/ 738 h 1838"/>
                <a:gd name="T2" fmla="*/ 516 w 2015"/>
                <a:gd name="T3" fmla="*/ 433 h 1838"/>
                <a:gd name="T4" fmla="*/ 685 w 2015"/>
                <a:gd name="T5" fmla="*/ 266 h 1838"/>
                <a:gd name="T6" fmla="*/ 841 w 2015"/>
                <a:gd name="T7" fmla="*/ 137 h 1838"/>
                <a:gd name="T8" fmla="*/ 1023 w 2015"/>
                <a:gd name="T9" fmla="*/ 148 h 1838"/>
                <a:gd name="T10" fmla="*/ 1093 w 2015"/>
                <a:gd name="T11" fmla="*/ 167 h 1838"/>
                <a:gd name="T12" fmla="*/ 1158 w 2015"/>
                <a:gd name="T13" fmla="*/ 221 h 1838"/>
                <a:gd name="T14" fmla="*/ 1282 w 2015"/>
                <a:gd name="T15" fmla="*/ 266 h 1838"/>
                <a:gd name="T16" fmla="*/ 1508 w 2015"/>
                <a:gd name="T17" fmla="*/ 325 h 1838"/>
                <a:gd name="T18" fmla="*/ 1660 w 2015"/>
                <a:gd name="T19" fmla="*/ 428 h 1838"/>
                <a:gd name="T20" fmla="*/ 1764 w 2015"/>
                <a:gd name="T21" fmla="*/ 595 h 1838"/>
                <a:gd name="T22" fmla="*/ 1827 w 2015"/>
                <a:gd name="T23" fmla="*/ 874 h 1838"/>
                <a:gd name="T24" fmla="*/ 1821 w 2015"/>
                <a:gd name="T25" fmla="*/ 1036 h 1838"/>
                <a:gd name="T26" fmla="*/ 1783 w 2015"/>
                <a:gd name="T27" fmla="*/ 1190 h 1838"/>
                <a:gd name="T28" fmla="*/ 1738 w 2015"/>
                <a:gd name="T29" fmla="*/ 1450 h 1838"/>
                <a:gd name="T30" fmla="*/ 1671 w 2015"/>
                <a:gd name="T31" fmla="*/ 1625 h 1838"/>
                <a:gd name="T32" fmla="*/ 1612 w 2015"/>
                <a:gd name="T33" fmla="*/ 1838 h 1838"/>
                <a:gd name="T34" fmla="*/ 1711 w 2015"/>
                <a:gd name="T35" fmla="*/ 1773 h 1838"/>
                <a:gd name="T36" fmla="*/ 1787 w 2015"/>
                <a:gd name="T37" fmla="*/ 1593 h 1838"/>
                <a:gd name="T38" fmla="*/ 1886 w 2015"/>
                <a:gd name="T39" fmla="*/ 1431 h 1838"/>
                <a:gd name="T40" fmla="*/ 1983 w 2015"/>
                <a:gd name="T41" fmla="*/ 1120 h 1838"/>
                <a:gd name="T42" fmla="*/ 2015 w 2015"/>
                <a:gd name="T43" fmla="*/ 950 h 1838"/>
                <a:gd name="T44" fmla="*/ 1991 w 2015"/>
                <a:gd name="T45" fmla="*/ 789 h 1838"/>
                <a:gd name="T46" fmla="*/ 1932 w 2015"/>
                <a:gd name="T47" fmla="*/ 648 h 1838"/>
                <a:gd name="T48" fmla="*/ 1757 w 2015"/>
                <a:gd name="T49" fmla="*/ 454 h 1838"/>
                <a:gd name="T50" fmla="*/ 1639 w 2015"/>
                <a:gd name="T51" fmla="*/ 350 h 1838"/>
                <a:gd name="T52" fmla="*/ 1386 w 2015"/>
                <a:gd name="T53" fmla="*/ 105 h 1838"/>
                <a:gd name="T54" fmla="*/ 1158 w 2015"/>
                <a:gd name="T55" fmla="*/ 0 h 1838"/>
                <a:gd name="T56" fmla="*/ 1004 w 2015"/>
                <a:gd name="T57" fmla="*/ 13 h 1838"/>
                <a:gd name="T58" fmla="*/ 938 w 2015"/>
                <a:gd name="T59" fmla="*/ 19 h 1838"/>
                <a:gd name="T60" fmla="*/ 751 w 2015"/>
                <a:gd name="T61" fmla="*/ 32 h 1838"/>
                <a:gd name="T62" fmla="*/ 601 w 2015"/>
                <a:gd name="T63" fmla="*/ 99 h 1838"/>
                <a:gd name="T64" fmla="*/ 476 w 2015"/>
                <a:gd name="T65" fmla="*/ 167 h 1838"/>
                <a:gd name="T66" fmla="*/ 327 w 2015"/>
                <a:gd name="T67" fmla="*/ 350 h 1838"/>
                <a:gd name="T68" fmla="*/ 145 w 2015"/>
                <a:gd name="T69" fmla="*/ 527 h 1838"/>
                <a:gd name="T70" fmla="*/ 76 w 2015"/>
                <a:gd name="T71" fmla="*/ 622 h 1838"/>
                <a:gd name="T72" fmla="*/ 0 w 2015"/>
                <a:gd name="T73" fmla="*/ 783 h 1838"/>
                <a:gd name="T74" fmla="*/ 86 w 2015"/>
                <a:gd name="T75" fmla="*/ 855 h 1838"/>
                <a:gd name="T76" fmla="*/ 263 w 2015"/>
                <a:gd name="T77" fmla="*/ 738 h 1838"/>
                <a:gd name="T78" fmla="*/ 263 w 2015"/>
                <a:gd name="T79" fmla="*/ 738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15" h="1838">
                  <a:moveTo>
                    <a:pt x="263" y="738"/>
                  </a:moveTo>
                  <a:lnTo>
                    <a:pt x="516" y="433"/>
                  </a:lnTo>
                  <a:lnTo>
                    <a:pt x="685" y="266"/>
                  </a:lnTo>
                  <a:lnTo>
                    <a:pt x="841" y="137"/>
                  </a:lnTo>
                  <a:lnTo>
                    <a:pt x="1023" y="148"/>
                  </a:lnTo>
                  <a:lnTo>
                    <a:pt x="1093" y="167"/>
                  </a:lnTo>
                  <a:lnTo>
                    <a:pt x="1158" y="221"/>
                  </a:lnTo>
                  <a:lnTo>
                    <a:pt x="1282" y="266"/>
                  </a:lnTo>
                  <a:lnTo>
                    <a:pt x="1508" y="325"/>
                  </a:lnTo>
                  <a:lnTo>
                    <a:pt x="1660" y="428"/>
                  </a:lnTo>
                  <a:lnTo>
                    <a:pt x="1764" y="595"/>
                  </a:lnTo>
                  <a:lnTo>
                    <a:pt x="1827" y="874"/>
                  </a:lnTo>
                  <a:lnTo>
                    <a:pt x="1821" y="1036"/>
                  </a:lnTo>
                  <a:lnTo>
                    <a:pt x="1783" y="1190"/>
                  </a:lnTo>
                  <a:lnTo>
                    <a:pt x="1738" y="1450"/>
                  </a:lnTo>
                  <a:lnTo>
                    <a:pt x="1671" y="1625"/>
                  </a:lnTo>
                  <a:lnTo>
                    <a:pt x="1612" y="1838"/>
                  </a:lnTo>
                  <a:lnTo>
                    <a:pt x="1711" y="1773"/>
                  </a:lnTo>
                  <a:lnTo>
                    <a:pt x="1787" y="1593"/>
                  </a:lnTo>
                  <a:lnTo>
                    <a:pt x="1886" y="1431"/>
                  </a:lnTo>
                  <a:lnTo>
                    <a:pt x="1983" y="1120"/>
                  </a:lnTo>
                  <a:lnTo>
                    <a:pt x="2015" y="950"/>
                  </a:lnTo>
                  <a:lnTo>
                    <a:pt x="1991" y="789"/>
                  </a:lnTo>
                  <a:lnTo>
                    <a:pt x="1932" y="648"/>
                  </a:lnTo>
                  <a:lnTo>
                    <a:pt x="1757" y="454"/>
                  </a:lnTo>
                  <a:lnTo>
                    <a:pt x="1639" y="350"/>
                  </a:lnTo>
                  <a:lnTo>
                    <a:pt x="1386" y="105"/>
                  </a:lnTo>
                  <a:lnTo>
                    <a:pt x="1158" y="0"/>
                  </a:lnTo>
                  <a:lnTo>
                    <a:pt x="1004" y="13"/>
                  </a:lnTo>
                  <a:lnTo>
                    <a:pt x="938" y="19"/>
                  </a:lnTo>
                  <a:lnTo>
                    <a:pt x="751" y="32"/>
                  </a:lnTo>
                  <a:lnTo>
                    <a:pt x="601" y="99"/>
                  </a:lnTo>
                  <a:lnTo>
                    <a:pt x="476" y="167"/>
                  </a:lnTo>
                  <a:lnTo>
                    <a:pt x="327" y="350"/>
                  </a:lnTo>
                  <a:lnTo>
                    <a:pt x="145" y="527"/>
                  </a:lnTo>
                  <a:lnTo>
                    <a:pt x="76" y="622"/>
                  </a:lnTo>
                  <a:lnTo>
                    <a:pt x="0" y="783"/>
                  </a:lnTo>
                  <a:lnTo>
                    <a:pt x="86" y="855"/>
                  </a:lnTo>
                  <a:lnTo>
                    <a:pt x="263" y="738"/>
                  </a:lnTo>
                  <a:lnTo>
                    <a:pt x="263" y="738"/>
                  </a:lnTo>
                  <a:close/>
                </a:path>
              </a:pathLst>
            </a:custGeom>
            <a:solidFill>
              <a:srgbClr val="9D9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3" name="Freeform 15"/>
            <p:cNvSpPr>
              <a:spLocks/>
            </p:cNvSpPr>
            <p:nvPr/>
          </p:nvSpPr>
          <p:spPr bwMode="auto">
            <a:xfrm>
              <a:off x="2988" y="1607"/>
              <a:ext cx="69" cy="45"/>
            </a:xfrm>
            <a:custGeom>
              <a:avLst/>
              <a:gdLst>
                <a:gd name="T0" fmla="*/ 0 w 137"/>
                <a:gd name="T1" fmla="*/ 45 h 89"/>
                <a:gd name="T2" fmla="*/ 137 w 137"/>
                <a:gd name="T3" fmla="*/ 89 h 89"/>
                <a:gd name="T4" fmla="*/ 104 w 137"/>
                <a:gd name="T5" fmla="*/ 7 h 89"/>
                <a:gd name="T6" fmla="*/ 0 w 137"/>
                <a:gd name="T7" fmla="*/ 0 h 89"/>
                <a:gd name="T8" fmla="*/ 0 w 137"/>
                <a:gd name="T9" fmla="*/ 45 h 89"/>
                <a:gd name="T10" fmla="*/ 0 w 137"/>
                <a:gd name="T11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89">
                  <a:moveTo>
                    <a:pt x="0" y="45"/>
                  </a:moveTo>
                  <a:lnTo>
                    <a:pt x="137" y="89"/>
                  </a:lnTo>
                  <a:lnTo>
                    <a:pt x="104" y="7"/>
                  </a:lnTo>
                  <a:lnTo>
                    <a:pt x="0" y="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4" name="Freeform 16"/>
            <p:cNvSpPr>
              <a:spLocks/>
            </p:cNvSpPr>
            <p:nvPr/>
          </p:nvSpPr>
          <p:spPr bwMode="auto">
            <a:xfrm>
              <a:off x="3277" y="1674"/>
              <a:ext cx="104" cy="85"/>
            </a:xfrm>
            <a:custGeom>
              <a:avLst/>
              <a:gdLst>
                <a:gd name="T0" fmla="*/ 0 w 208"/>
                <a:gd name="T1" fmla="*/ 40 h 169"/>
                <a:gd name="T2" fmla="*/ 59 w 208"/>
                <a:gd name="T3" fmla="*/ 93 h 169"/>
                <a:gd name="T4" fmla="*/ 149 w 208"/>
                <a:gd name="T5" fmla="*/ 155 h 169"/>
                <a:gd name="T6" fmla="*/ 208 w 208"/>
                <a:gd name="T7" fmla="*/ 169 h 169"/>
                <a:gd name="T8" fmla="*/ 208 w 208"/>
                <a:gd name="T9" fmla="*/ 144 h 169"/>
                <a:gd name="T10" fmla="*/ 145 w 208"/>
                <a:gd name="T11" fmla="*/ 45 h 169"/>
                <a:gd name="T12" fmla="*/ 46 w 208"/>
                <a:gd name="T13" fmla="*/ 0 h 169"/>
                <a:gd name="T14" fmla="*/ 0 w 208"/>
                <a:gd name="T15" fmla="*/ 40 h 169"/>
                <a:gd name="T16" fmla="*/ 0 w 208"/>
                <a:gd name="T17" fmla="*/ 4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169">
                  <a:moveTo>
                    <a:pt x="0" y="40"/>
                  </a:moveTo>
                  <a:lnTo>
                    <a:pt x="59" y="93"/>
                  </a:lnTo>
                  <a:lnTo>
                    <a:pt x="149" y="155"/>
                  </a:lnTo>
                  <a:lnTo>
                    <a:pt x="208" y="169"/>
                  </a:lnTo>
                  <a:lnTo>
                    <a:pt x="208" y="144"/>
                  </a:lnTo>
                  <a:lnTo>
                    <a:pt x="145" y="45"/>
                  </a:lnTo>
                  <a:lnTo>
                    <a:pt x="46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5" name="Freeform 17"/>
            <p:cNvSpPr>
              <a:spLocks/>
            </p:cNvSpPr>
            <p:nvPr/>
          </p:nvSpPr>
          <p:spPr bwMode="auto">
            <a:xfrm>
              <a:off x="2889" y="1472"/>
              <a:ext cx="298" cy="279"/>
            </a:xfrm>
            <a:custGeom>
              <a:avLst/>
              <a:gdLst>
                <a:gd name="T0" fmla="*/ 489 w 597"/>
                <a:gd name="T1" fmla="*/ 207 h 559"/>
                <a:gd name="T2" fmla="*/ 597 w 597"/>
                <a:gd name="T3" fmla="*/ 139 h 559"/>
                <a:gd name="T4" fmla="*/ 597 w 597"/>
                <a:gd name="T5" fmla="*/ 125 h 559"/>
                <a:gd name="T6" fmla="*/ 519 w 597"/>
                <a:gd name="T7" fmla="*/ 158 h 559"/>
                <a:gd name="T8" fmla="*/ 508 w 597"/>
                <a:gd name="T9" fmla="*/ 76 h 559"/>
                <a:gd name="T10" fmla="*/ 490 w 597"/>
                <a:gd name="T11" fmla="*/ 57 h 559"/>
                <a:gd name="T12" fmla="*/ 496 w 597"/>
                <a:gd name="T13" fmla="*/ 129 h 559"/>
                <a:gd name="T14" fmla="*/ 452 w 597"/>
                <a:gd name="T15" fmla="*/ 53 h 559"/>
                <a:gd name="T16" fmla="*/ 416 w 597"/>
                <a:gd name="T17" fmla="*/ 38 h 559"/>
                <a:gd name="T18" fmla="*/ 376 w 597"/>
                <a:gd name="T19" fmla="*/ 0 h 559"/>
                <a:gd name="T20" fmla="*/ 397 w 597"/>
                <a:gd name="T21" fmla="*/ 81 h 559"/>
                <a:gd name="T22" fmla="*/ 251 w 597"/>
                <a:gd name="T23" fmla="*/ 4 h 559"/>
                <a:gd name="T24" fmla="*/ 165 w 597"/>
                <a:gd name="T25" fmla="*/ 26 h 559"/>
                <a:gd name="T26" fmla="*/ 103 w 597"/>
                <a:gd name="T27" fmla="*/ 26 h 559"/>
                <a:gd name="T28" fmla="*/ 137 w 597"/>
                <a:gd name="T29" fmla="*/ 57 h 559"/>
                <a:gd name="T30" fmla="*/ 48 w 597"/>
                <a:gd name="T31" fmla="*/ 95 h 559"/>
                <a:gd name="T32" fmla="*/ 53 w 597"/>
                <a:gd name="T33" fmla="*/ 116 h 559"/>
                <a:gd name="T34" fmla="*/ 118 w 597"/>
                <a:gd name="T35" fmla="*/ 108 h 559"/>
                <a:gd name="T36" fmla="*/ 93 w 597"/>
                <a:gd name="T37" fmla="*/ 135 h 559"/>
                <a:gd name="T38" fmla="*/ 219 w 597"/>
                <a:gd name="T39" fmla="*/ 95 h 559"/>
                <a:gd name="T40" fmla="*/ 380 w 597"/>
                <a:gd name="T41" fmla="*/ 161 h 559"/>
                <a:gd name="T42" fmla="*/ 397 w 597"/>
                <a:gd name="T43" fmla="*/ 201 h 559"/>
                <a:gd name="T44" fmla="*/ 310 w 597"/>
                <a:gd name="T45" fmla="*/ 159 h 559"/>
                <a:gd name="T46" fmla="*/ 274 w 597"/>
                <a:gd name="T47" fmla="*/ 142 h 559"/>
                <a:gd name="T48" fmla="*/ 202 w 597"/>
                <a:gd name="T49" fmla="*/ 142 h 559"/>
                <a:gd name="T50" fmla="*/ 112 w 597"/>
                <a:gd name="T51" fmla="*/ 161 h 559"/>
                <a:gd name="T52" fmla="*/ 86 w 597"/>
                <a:gd name="T53" fmla="*/ 159 h 559"/>
                <a:gd name="T54" fmla="*/ 0 w 597"/>
                <a:gd name="T55" fmla="*/ 205 h 559"/>
                <a:gd name="T56" fmla="*/ 32 w 597"/>
                <a:gd name="T57" fmla="*/ 266 h 559"/>
                <a:gd name="T58" fmla="*/ 124 w 597"/>
                <a:gd name="T59" fmla="*/ 201 h 559"/>
                <a:gd name="T60" fmla="*/ 207 w 597"/>
                <a:gd name="T61" fmla="*/ 175 h 559"/>
                <a:gd name="T62" fmla="*/ 259 w 597"/>
                <a:gd name="T63" fmla="*/ 169 h 559"/>
                <a:gd name="T64" fmla="*/ 312 w 597"/>
                <a:gd name="T65" fmla="*/ 177 h 559"/>
                <a:gd name="T66" fmla="*/ 375 w 597"/>
                <a:gd name="T67" fmla="*/ 205 h 559"/>
                <a:gd name="T68" fmla="*/ 413 w 597"/>
                <a:gd name="T69" fmla="*/ 270 h 559"/>
                <a:gd name="T70" fmla="*/ 432 w 597"/>
                <a:gd name="T71" fmla="*/ 342 h 559"/>
                <a:gd name="T72" fmla="*/ 373 w 597"/>
                <a:gd name="T73" fmla="*/ 266 h 559"/>
                <a:gd name="T74" fmla="*/ 380 w 597"/>
                <a:gd name="T75" fmla="*/ 313 h 559"/>
                <a:gd name="T76" fmla="*/ 340 w 597"/>
                <a:gd name="T77" fmla="*/ 283 h 559"/>
                <a:gd name="T78" fmla="*/ 340 w 597"/>
                <a:gd name="T79" fmla="*/ 325 h 559"/>
                <a:gd name="T80" fmla="*/ 308 w 597"/>
                <a:gd name="T81" fmla="*/ 283 h 559"/>
                <a:gd name="T82" fmla="*/ 327 w 597"/>
                <a:gd name="T83" fmla="*/ 344 h 559"/>
                <a:gd name="T84" fmla="*/ 337 w 597"/>
                <a:gd name="T85" fmla="*/ 388 h 559"/>
                <a:gd name="T86" fmla="*/ 300 w 597"/>
                <a:gd name="T87" fmla="*/ 410 h 559"/>
                <a:gd name="T88" fmla="*/ 219 w 597"/>
                <a:gd name="T89" fmla="*/ 412 h 559"/>
                <a:gd name="T90" fmla="*/ 276 w 597"/>
                <a:gd name="T91" fmla="*/ 445 h 559"/>
                <a:gd name="T92" fmla="*/ 308 w 597"/>
                <a:gd name="T93" fmla="*/ 445 h 559"/>
                <a:gd name="T94" fmla="*/ 361 w 597"/>
                <a:gd name="T95" fmla="*/ 431 h 559"/>
                <a:gd name="T96" fmla="*/ 414 w 597"/>
                <a:gd name="T97" fmla="*/ 420 h 559"/>
                <a:gd name="T98" fmla="*/ 397 w 597"/>
                <a:gd name="T99" fmla="*/ 484 h 559"/>
                <a:gd name="T100" fmla="*/ 361 w 597"/>
                <a:gd name="T101" fmla="*/ 559 h 559"/>
                <a:gd name="T102" fmla="*/ 443 w 597"/>
                <a:gd name="T103" fmla="*/ 536 h 559"/>
                <a:gd name="T104" fmla="*/ 519 w 597"/>
                <a:gd name="T105" fmla="*/ 477 h 559"/>
                <a:gd name="T106" fmla="*/ 538 w 597"/>
                <a:gd name="T107" fmla="*/ 416 h 559"/>
                <a:gd name="T108" fmla="*/ 576 w 597"/>
                <a:gd name="T109" fmla="*/ 367 h 559"/>
                <a:gd name="T110" fmla="*/ 593 w 597"/>
                <a:gd name="T111" fmla="*/ 313 h 559"/>
                <a:gd name="T112" fmla="*/ 584 w 597"/>
                <a:gd name="T113" fmla="*/ 215 h 559"/>
                <a:gd name="T114" fmla="*/ 563 w 597"/>
                <a:gd name="T115" fmla="*/ 281 h 559"/>
                <a:gd name="T116" fmla="*/ 504 w 597"/>
                <a:gd name="T117" fmla="*/ 222 h 559"/>
                <a:gd name="T118" fmla="*/ 489 w 597"/>
                <a:gd name="T119" fmla="*/ 207 h 559"/>
                <a:gd name="T120" fmla="*/ 489 w 597"/>
                <a:gd name="T121" fmla="*/ 20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7" h="559">
                  <a:moveTo>
                    <a:pt x="489" y="207"/>
                  </a:moveTo>
                  <a:lnTo>
                    <a:pt x="597" y="139"/>
                  </a:lnTo>
                  <a:lnTo>
                    <a:pt x="597" y="125"/>
                  </a:lnTo>
                  <a:lnTo>
                    <a:pt x="519" y="158"/>
                  </a:lnTo>
                  <a:lnTo>
                    <a:pt x="508" y="76"/>
                  </a:lnTo>
                  <a:lnTo>
                    <a:pt x="490" y="57"/>
                  </a:lnTo>
                  <a:lnTo>
                    <a:pt x="496" y="129"/>
                  </a:lnTo>
                  <a:lnTo>
                    <a:pt x="452" y="53"/>
                  </a:lnTo>
                  <a:lnTo>
                    <a:pt x="416" y="38"/>
                  </a:lnTo>
                  <a:lnTo>
                    <a:pt x="376" y="0"/>
                  </a:lnTo>
                  <a:lnTo>
                    <a:pt x="397" y="81"/>
                  </a:lnTo>
                  <a:lnTo>
                    <a:pt x="251" y="4"/>
                  </a:lnTo>
                  <a:lnTo>
                    <a:pt x="165" y="26"/>
                  </a:lnTo>
                  <a:lnTo>
                    <a:pt x="103" y="26"/>
                  </a:lnTo>
                  <a:lnTo>
                    <a:pt x="137" y="57"/>
                  </a:lnTo>
                  <a:lnTo>
                    <a:pt x="48" y="95"/>
                  </a:lnTo>
                  <a:lnTo>
                    <a:pt x="53" y="116"/>
                  </a:lnTo>
                  <a:lnTo>
                    <a:pt x="118" y="108"/>
                  </a:lnTo>
                  <a:lnTo>
                    <a:pt x="93" y="135"/>
                  </a:lnTo>
                  <a:lnTo>
                    <a:pt x="219" y="95"/>
                  </a:lnTo>
                  <a:lnTo>
                    <a:pt x="380" y="161"/>
                  </a:lnTo>
                  <a:lnTo>
                    <a:pt x="397" y="201"/>
                  </a:lnTo>
                  <a:lnTo>
                    <a:pt x="310" y="159"/>
                  </a:lnTo>
                  <a:lnTo>
                    <a:pt x="274" y="142"/>
                  </a:lnTo>
                  <a:lnTo>
                    <a:pt x="202" y="142"/>
                  </a:lnTo>
                  <a:lnTo>
                    <a:pt x="112" y="161"/>
                  </a:lnTo>
                  <a:lnTo>
                    <a:pt x="86" y="159"/>
                  </a:lnTo>
                  <a:lnTo>
                    <a:pt x="0" y="205"/>
                  </a:lnTo>
                  <a:lnTo>
                    <a:pt x="32" y="266"/>
                  </a:lnTo>
                  <a:lnTo>
                    <a:pt x="124" y="201"/>
                  </a:lnTo>
                  <a:lnTo>
                    <a:pt x="207" y="175"/>
                  </a:lnTo>
                  <a:lnTo>
                    <a:pt x="259" y="169"/>
                  </a:lnTo>
                  <a:lnTo>
                    <a:pt x="312" y="177"/>
                  </a:lnTo>
                  <a:lnTo>
                    <a:pt x="375" y="205"/>
                  </a:lnTo>
                  <a:lnTo>
                    <a:pt x="413" y="270"/>
                  </a:lnTo>
                  <a:lnTo>
                    <a:pt x="432" y="342"/>
                  </a:lnTo>
                  <a:lnTo>
                    <a:pt x="373" y="266"/>
                  </a:lnTo>
                  <a:lnTo>
                    <a:pt x="380" y="313"/>
                  </a:lnTo>
                  <a:lnTo>
                    <a:pt x="340" y="283"/>
                  </a:lnTo>
                  <a:lnTo>
                    <a:pt x="340" y="325"/>
                  </a:lnTo>
                  <a:lnTo>
                    <a:pt x="308" y="283"/>
                  </a:lnTo>
                  <a:lnTo>
                    <a:pt x="327" y="344"/>
                  </a:lnTo>
                  <a:lnTo>
                    <a:pt x="337" y="388"/>
                  </a:lnTo>
                  <a:lnTo>
                    <a:pt x="300" y="410"/>
                  </a:lnTo>
                  <a:lnTo>
                    <a:pt x="219" y="412"/>
                  </a:lnTo>
                  <a:lnTo>
                    <a:pt x="276" y="445"/>
                  </a:lnTo>
                  <a:lnTo>
                    <a:pt x="308" y="445"/>
                  </a:lnTo>
                  <a:lnTo>
                    <a:pt x="361" y="431"/>
                  </a:lnTo>
                  <a:lnTo>
                    <a:pt x="414" y="420"/>
                  </a:lnTo>
                  <a:lnTo>
                    <a:pt x="397" y="484"/>
                  </a:lnTo>
                  <a:lnTo>
                    <a:pt x="361" y="559"/>
                  </a:lnTo>
                  <a:lnTo>
                    <a:pt x="443" y="536"/>
                  </a:lnTo>
                  <a:lnTo>
                    <a:pt x="519" y="477"/>
                  </a:lnTo>
                  <a:lnTo>
                    <a:pt x="538" y="416"/>
                  </a:lnTo>
                  <a:lnTo>
                    <a:pt x="576" y="367"/>
                  </a:lnTo>
                  <a:lnTo>
                    <a:pt x="593" y="313"/>
                  </a:lnTo>
                  <a:lnTo>
                    <a:pt x="584" y="215"/>
                  </a:lnTo>
                  <a:lnTo>
                    <a:pt x="563" y="281"/>
                  </a:lnTo>
                  <a:lnTo>
                    <a:pt x="504" y="222"/>
                  </a:lnTo>
                  <a:lnTo>
                    <a:pt x="489" y="207"/>
                  </a:lnTo>
                  <a:lnTo>
                    <a:pt x="489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6" name="Freeform 18"/>
            <p:cNvSpPr>
              <a:spLocks/>
            </p:cNvSpPr>
            <p:nvPr/>
          </p:nvSpPr>
          <p:spPr bwMode="auto">
            <a:xfrm>
              <a:off x="2930" y="1598"/>
              <a:ext cx="122" cy="51"/>
            </a:xfrm>
            <a:custGeom>
              <a:avLst/>
              <a:gdLst>
                <a:gd name="T0" fmla="*/ 7 w 243"/>
                <a:gd name="T1" fmla="*/ 39 h 100"/>
                <a:gd name="T2" fmla="*/ 74 w 243"/>
                <a:gd name="T3" fmla="*/ 3 h 100"/>
                <a:gd name="T4" fmla="*/ 138 w 243"/>
                <a:gd name="T5" fmla="*/ 0 h 100"/>
                <a:gd name="T6" fmla="*/ 224 w 243"/>
                <a:gd name="T7" fmla="*/ 13 h 100"/>
                <a:gd name="T8" fmla="*/ 243 w 243"/>
                <a:gd name="T9" fmla="*/ 57 h 100"/>
                <a:gd name="T10" fmla="*/ 214 w 243"/>
                <a:gd name="T11" fmla="*/ 32 h 100"/>
                <a:gd name="T12" fmla="*/ 195 w 243"/>
                <a:gd name="T13" fmla="*/ 30 h 100"/>
                <a:gd name="T14" fmla="*/ 182 w 243"/>
                <a:gd name="T15" fmla="*/ 74 h 100"/>
                <a:gd name="T16" fmla="*/ 243 w 243"/>
                <a:gd name="T17" fmla="*/ 100 h 100"/>
                <a:gd name="T18" fmla="*/ 195 w 243"/>
                <a:gd name="T19" fmla="*/ 95 h 100"/>
                <a:gd name="T20" fmla="*/ 110 w 243"/>
                <a:gd name="T21" fmla="*/ 77 h 100"/>
                <a:gd name="T22" fmla="*/ 66 w 243"/>
                <a:gd name="T23" fmla="*/ 60 h 100"/>
                <a:gd name="T24" fmla="*/ 43 w 243"/>
                <a:gd name="T25" fmla="*/ 43 h 100"/>
                <a:gd name="T26" fmla="*/ 0 w 243"/>
                <a:gd name="T27" fmla="*/ 47 h 100"/>
                <a:gd name="T28" fmla="*/ 7 w 243"/>
                <a:gd name="T29" fmla="*/ 39 h 100"/>
                <a:gd name="T30" fmla="*/ 7 w 243"/>
                <a:gd name="T31" fmla="*/ 3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100">
                  <a:moveTo>
                    <a:pt x="7" y="39"/>
                  </a:moveTo>
                  <a:lnTo>
                    <a:pt x="74" y="3"/>
                  </a:lnTo>
                  <a:lnTo>
                    <a:pt x="138" y="0"/>
                  </a:lnTo>
                  <a:lnTo>
                    <a:pt x="224" y="13"/>
                  </a:lnTo>
                  <a:lnTo>
                    <a:pt x="243" y="57"/>
                  </a:lnTo>
                  <a:lnTo>
                    <a:pt x="214" y="32"/>
                  </a:lnTo>
                  <a:lnTo>
                    <a:pt x="195" y="30"/>
                  </a:lnTo>
                  <a:lnTo>
                    <a:pt x="182" y="74"/>
                  </a:lnTo>
                  <a:lnTo>
                    <a:pt x="243" y="100"/>
                  </a:lnTo>
                  <a:lnTo>
                    <a:pt x="195" y="95"/>
                  </a:lnTo>
                  <a:lnTo>
                    <a:pt x="110" y="77"/>
                  </a:lnTo>
                  <a:lnTo>
                    <a:pt x="66" y="60"/>
                  </a:lnTo>
                  <a:lnTo>
                    <a:pt x="43" y="43"/>
                  </a:lnTo>
                  <a:lnTo>
                    <a:pt x="0" y="47"/>
                  </a:lnTo>
                  <a:lnTo>
                    <a:pt x="7" y="39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7" name="Freeform 19"/>
            <p:cNvSpPr>
              <a:spLocks/>
            </p:cNvSpPr>
            <p:nvPr/>
          </p:nvSpPr>
          <p:spPr bwMode="auto">
            <a:xfrm>
              <a:off x="2908" y="1646"/>
              <a:ext cx="35" cy="31"/>
            </a:xfrm>
            <a:custGeom>
              <a:avLst/>
              <a:gdLst>
                <a:gd name="T0" fmla="*/ 19 w 70"/>
                <a:gd name="T1" fmla="*/ 0 h 62"/>
                <a:gd name="T2" fmla="*/ 49 w 70"/>
                <a:gd name="T3" fmla="*/ 40 h 62"/>
                <a:gd name="T4" fmla="*/ 70 w 70"/>
                <a:gd name="T5" fmla="*/ 62 h 62"/>
                <a:gd name="T6" fmla="*/ 10 w 70"/>
                <a:gd name="T7" fmla="*/ 57 h 62"/>
                <a:gd name="T8" fmla="*/ 0 w 70"/>
                <a:gd name="T9" fmla="*/ 3 h 62"/>
                <a:gd name="T10" fmla="*/ 19 w 70"/>
                <a:gd name="T11" fmla="*/ 0 h 62"/>
                <a:gd name="T12" fmla="*/ 19 w 70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19" y="0"/>
                  </a:moveTo>
                  <a:lnTo>
                    <a:pt x="49" y="40"/>
                  </a:lnTo>
                  <a:lnTo>
                    <a:pt x="70" y="62"/>
                  </a:lnTo>
                  <a:lnTo>
                    <a:pt x="10" y="57"/>
                  </a:lnTo>
                  <a:lnTo>
                    <a:pt x="0" y="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8" name="Freeform 20"/>
            <p:cNvSpPr>
              <a:spLocks/>
            </p:cNvSpPr>
            <p:nvPr/>
          </p:nvSpPr>
          <p:spPr bwMode="auto">
            <a:xfrm>
              <a:off x="3199" y="1517"/>
              <a:ext cx="236" cy="341"/>
            </a:xfrm>
            <a:custGeom>
              <a:avLst/>
              <a:gdLst>
                <a:gd name="T0" fmla="*/ 169 w 471"/>
                <a:gd name="T1" fmla="*/ 0 h 682"/>
                <a:gd name="T2" fmla="*/ 127 w 471"/>
                <a:gd name="T3" fmla="*/ 101 h 682"/>
                <a:gd name="T4" fmla="*/ 114 w 471"/>
                <a:gd name="T5" fmla="*/ 205 h 682"/>
                <a:gd name="T6" fmla="*/ 209 w 471"/>
                <a:gd name="T7" fmla="*/ 236 h 682"/>
                <a:gd name="T8" fmla="*/ 127 w 471"/>
                <a:gd name="T9" fmla="*/ 278 h 682"/>
                <a:gd name="T10" fmla="*/ 93 w 471"/>
                <a:gd name="T11" fmla="*/ 272 h 682"/>
                <a:gd name="T12" fmla="*/ 91 w 471"/>
                <a:gd name="T13" fmla="*/ 247 h 682"/>
                <a:gd name="T14" fmla="*/ 43 w 471"/>
                <a:gd name="T15" fmla="*/ 354 h 682"/>
                <a:gd name="T16" fmla="*/ 36 w 471"/>
                <a:gd name="T17" fmla="*/ 456 h 682"/>
                <a:gd name="T18" fmla="*/ 9 w 471"/>
                <a:gd name="T19" fmla="*/ 548 h 682"/>
                <a:gd name="T20" fmla="*/ 15 w 471"/>
                <a:gd name="T21" fmla="*/ 652 h 682"/>
                <a:gd name="T22" fmla="*/ 0 w 471"/>
                <a:gd name="T23" fmla="*/ 682 h 682"/>
                <a:gd name="T24" fmla="*/ 21 w 471"/>
                <a:gd name="T25" fmla="*/ 652 h 682"/>
                <a:gd name="T26" fmla="*/ 24 w 471"/>
                <a:gd name="T27" fmla="*/ 553 h 682"/>
                <a:gd name="T28" fmla="*/ 55 w 471"/>
                <a:gd name="T29" fmla="*/ 454 h 682"/>
                <a:gd name="T30" fmla="*/ 97 w 471"/>
                <a:gd name="T31" fmla="*/ 369 h 682"/>
                <a:gd name="T32" fmla="*/ 142 w 471"/>
                <a:gd name="T33" fmla="*/ 365 h 682"/>
                <a:gd name="T34" fmla="*/ 195 w 471"/>
                <a:gd name="T35" fmla="*/ 346 h 682"/>
                <a:gd name="T36" fmla="*/ 199 w 471"/>
                <a:gd name="T37" fmla="*/ 357 h 682"/>
                <a:gd name="T38" fmla="*/ 195 w 471"/>
                <a:gd name="T39" fmla="*/ 388 h 682"/>
                <a:gd name="T40" fmla="*/ 159 w 471"/>
                <a:gd name="T41" fmla="*/ 373 h 682"/>
                <a:gd name="T42" fmla="*/ 205 w 471"/>
                <a:gd name="T43" fmla="*/ 418 h 682"/>
                <a:gd name="T44" fmla="*/ 302 w 471"/>
                <a:gd name="T45" fmla="*/ 473 h 682"/>
                <a:gd name="T46" fmla="*/ 290 w 471"/>
                <a:gd name="T47" fmla="*/ 443 h 682"/>
                <a:gd name="T48" fmla="*/ 315 w 471"/>
                <a:gd name="T49" fmla="*/ 414 h 682"/>
                <a:gd name="T50" fmla="*/ 351 w 471"/>
                <a:gd name="T51" fmla="*/ 466 h 682"/>
                <a:gd name="T52" fmla="*/ 321 w 471"/>
                <a:gd name="T53" fmla="*/ 487 h 682"/>
                <a:gd name="T54" fmla="*/ 378 w 471"/>
                <a:gd name="T55" fmla="*/ 491 h 682"/>
                <a:gd name="T56" fmla="*/ 365 w 471"/>
                <a:gd name="T57" fmla="*/ 435 h 682"/>
                <a:gd name="T58" fmla="*/ 327 w 471"/>
                <a:gd name="T59" fmla="*/ 382 h 682"/>
                <a:gd name="T60" fmla="*/ 271 w 471"/>
                <a:gd name="T61" fmla="*/ 329 h 682"/>
                <a:gd name="T62" fmla="*/ 302 w 471"/>
                <a:gd name="T63" fmla="*/ 308 h 682"/>
                <a:gd name="T64" fmla="*/ 245 w 471"/>
                <a:gd name="T65" fmla="*/ 272 h 682"/>
                <a:gd name="T66" fmla="*/ 287 w 471"/>
                <a:gd name="T67" fmla="*/ 262 h 682"/>
                <a:gd name="T68" fmla="*/ 344 w 471"/>
                <a:gd name="T69" fmla="*/ 312 h 682"/>
                <a:gd name="T70" fmla="*/ 387 w 471"/>
                <a:gd name="T71" fmla="*/ 388 h 682"/>
                <a:gd name="T72" fmla="*/ 403 w 471"/>
                <a:gd name="T73" fmla="*/ 454 h 682"/>
                <a:gd name="T74" fmla="*/ 397 w 471"/>
                <a:gd name="T75" fmla="*/ 375 h 682"/>
                <a:gd name="T76" fmla="*/ 359 w 471"/>
                <a:gd name="T77" fmla="*/ 291 h 682"/>
                <a:gd name="T78" fmla="*/ 300 w 471"/>
                <a:gd name="T79" fmla="*/ 247 h 682"/>
                <a:gd name="T80" fmla="*/ 454 w 471"/>
                <a:gd name="T81" fmla="*/ 302 h 682"/>
                <a:gd name="T82" fmla="*/ 420 w 471"/>
                <a:gd name="T83" fmla="*/ 245 h 682"/>
                <a:gd name="T84" fmla="*/ 463 w 471"/>
                <a:gd name="T85" fmla="*/ 241 h 682"/>
                <a:gd name="T86" fmla="*/ 393 w 471"/>
                <a:gd name="T87" fmla="*/ 211 h 682"/>
                <a:gd name="T88" fmla="*/ 420 w 471"/>
                <a:gd name="T89" fmla="*/ 183 h 682"/>
                <a:gd name="T90" fmla="*/ 471 w 471"/>
                <a:gd name="T91" fmla="*/ 194 h 682"/>
                <a:gd name="T92" fmla="*/ 405 w 471"/>
                <a:gd name="T93" fmla="*/ 150 h 682"/>
                <a:gd name="T94" fmla="*/ 309 w 471"/>
                <a:gd name="T95" fmla="*/ 143 h 682"/>
                <a:gd name="T96" fmla="*/ 237 w 471"/>
                <a:gd name="T97" fmla="*/ 148 h 682"/>
                <a:gd name="T98" fmla="*/ 171 w 471"/>
                <a:gd name="T99" fmla="*/ 143 h 682"/>
                <a:gd name="T100" fmla="*/ 136 w 471"/>
                <a:gd name="T101" fmla="*/ 148 h 682"/>
                <a:gd name="T102" fmla="*/ 171 w 471"/>
                <a:gd name="T103" fmla="*/ 53 h 682"/>
                <a:gd name="T104" fmla="*/ 169 w 471"/>
                <a:gd name="T105" fmla="*/ 0 h 682"/>
                <a:gd name="T106" fmla="*/ 169 w 471"/>
                <a:gd name="T10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1" h="682">
                  <a:moveTo>
                    <a:pt x="169" y="0"/>
                  </a:moveTo>
                  <a:lnTo>
                    <a:pt x="127" y="101"/>
                  </a:lnTo>
                  <a:lnTo>
                    <a:pt x="114" y="205"/>
                  </a:lnTo>
                  <a:lnTo>
                    <a:pt x="209" y="236"/>
                  </a:lnTo>
                  <a:lnTo>
                    <a:pt x="127" y="278"/>
                  </a:lnTo>
                  <a:lnTo>
                    <a:pt x="93" y="272"/>
                  </a:lnTo>
                  <a:lnTo>
                    <a:pt x="91" y="247"/>
                  </a:lnTo>
                  <a:lnTo>
                    <a:pt x="43" y="354"/>
                  </a:lnTo>
                  <a:lnTo>
                    <a:pt x="36" y="456"/>
                  </a:lnTo>
                  <a:lnTo>
                    <a:pt x="9" y="548"/>
                  </a:lnTo>
                  <a:lnTo>
                    <a:pt x="15" y="652"/>
                  </a:lnTo>
                  <a:lnTo>
                    <a:pt x="0" y="682"/>
                  </a:lnTo>
                  <a:lnTo>
                    <a:pt x="21" y="652"/>
                  </a:lnTo>
                  <a:lnTo>
                    <a:pt x="24" y="553"/>
                  </a:lnTo>
                  <a:lnTo>
                    <a:pt x="55" y="454"/>
                  </a:lnTo>
                  <a:lnTo>
                    <a:pt x="97" y="369"/>
                  </a:lnTo>
                  <a:lnTo>
                    <a:pt x="142" y="365"/>
                  </a:lnTo>
                  <a:lnTo>
                    <a:pt x="195" y="346"/>
                  </a:lnTo>
                  <a:lnTo>
                    <a:pt x="199" y="357"/>
                  </a:lnTo>
                  <a:lnTo>
                    <a:pt x="195" y="388"/>
                  </a:lnTo>
                  <a:lnTo>
                    <a:pt x="159" y="373"/>
                  </a:lnTo>
                  <a:lnTo>
                    <a:pt x="205" y="418"/>
                  </a:lnTo>
                  <a:lnTo>
                    <a:pt x="302" y="473"/>
                  </a:lnTo>
                  <a:lnTo>
                    <a:pt x="290" y="443"/>
                  </a:lnTo>
                  <a:lnTo>
                    <a:pt x="315" y="414"/>
                  </a:lnTo>
                  <a:lnTo>
                    <a:pt x="351" y="466"/>
                  </a:lnTo>
                  <a:lnTo>
                    <a:pt x="321" y="487"/>
                  </a:lnTo>
                  <a:lnTo>
                    <a:pt x="378" y="491"/>
                  </a:lnTo>
                  <a:lnTo>
                    <a:pt x="365" y="435"/>
                  </a:lnTo>
                  <a:lnTo>
                    <a:pt x="327" y="382"/>
                  </a:lnTo>
                  <a:lnTo>
                    <a:pt x="271" y="329"/>
                  </a:lnTo>
                  <a:lnTo>
                    <a:pt x="302" y="308"/>
                  </a:lnTo>
                  <a:lnTo>
                    <a:pt x="245" y="272"/>
                  </a:lnTo>
                  <a:lnTo>
                    <a:pt x="287" y="262"/>
                  </a:lnTo>
                  <a:lnTo>
                    <a:pt x="344" y="312"/>
                  </a:lnTo>
                  <a:lnTo>
                    <a:pt x="387" y="388"/>
                  </a:lnTo>
                  <a:lnTo>
                    <a:pt x="403" y="454"/>
                  </a:lnTo>
                  <a:lnTo>
                    <a:pt x="397" y="375"/>
                  </a:lnTo>
                  <a:lnTo>
                    <a:pt x="359" y="291"/>
                  </a:lnTo>
                  <a:lnTo>
                    <a:pt x="300" y="247"/>
                  </a:lnTo>
                  <a:lnTo>
                    <a:pt x="454" y="302"/>
                  </a:lnTo>
                  <a:lnTo>
                    <a:pt x="420" y="245"/>
                  </a:lnTo>
                  <a:lnTo>
                    <a:pt x="463" y="241"/>
                  </a:lnTo>
                  <a:lnTo>
                    <a:pt x="393" y="211"/>
                  </a:lnTo>
                  <a:lnTo>
                    <a:pt x="420" y="183"/>
                  </a:lnTo>
                  <a:lnTo>
                    <a:pt x="471" y="194"/>
                  </a:lnTo>
                  <a:lnTo>
                    <a:pt x="405" y="150"/>
                  </a:lnTo>
                  <a:lnTo>
                    <a:pt x="309" y="143"/>
                  </a:lnTo>
                  <a:lnTo>
                    <a:pt x="237" y="148"/>
                  </a:lnTo>
                  <a:lnTo>
                    <a:pt x="171" y="143"/>
                  </a:lnTo>
                  <a:lnTo>
                    <a:pt x="136" y="148"/>
                  </a:lnTo>
                  <a:lnTo>
                    <a:pt x="171" y="53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9" name="Freeform 21"/>
            <p:cNvSpPr>
              <a:spLocks/>
            </p:cNvSpPr>
            <p:nvPr/>
          </p:nvSpPr>
          <p:spPr bwMode="auto">
            <a:xfrm>
              <a:off x="3254" y="1716"/>
              <a:ext cx="76" cy="70"/>
            </a:xfrm>
            <a:custGeom>
              <a:avLst/>
              <a:gdLst>
                <a:gd name="T0" fmla="*/ 44 w 150"/>
                <a:gd name="T1" fmla="*/ 0 h 141"/>
                <a:gd name="T2" fmla="*/ 78 w 150"/>
                <a:gd name="T3" fmla="*/ 63 h 141"/>
                <a:gd name="T4" fmla="*/ 150 w 150"/>
                <a:gd name="T5" fmla="*/ 141 h 141"/>
                <a:gd name="T6" fmla="*/ 63 w 150"/>
                <a:gd name="T7" fmla="*/ 114 h 141"/>
                <a:gd name="T8" fmla="*/ 13 w 150"/>
                <a:gd name="T9" fmla="*/ 74 h 141"/>
                <a:gd name="T10" fmla="*/ 0 w 150"/>
                <a:gd name="T11" fmla="*/ 17 h 141"/>
                <a:gd name="T12" fmla="*/ 44 w 150"/>
                <a:gd name="T13" fmla="*/ 0 h 141"/>
                <a:gd name="T14" fmla="*/ 44 w 150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41">
                  <a:moveTo>
                    <a:pt x="44" y="0"/>
                  </a:moveTo>
                  <a:lnTo>
                    <a:pt x="78" y="63"/>
                  </a:lnTo>
                  <a:lnTo>
                    <a:pt x="150" y="141"/>
                  </a:lnTo>
                  <a:lnTo>
                    <a:pt x="63" y="114"/>
                  </a:lnTo>
                  <a:lnTo>
                    <a:pt x="13" y="74"/>
                  </a:lnTo>
                  <a:lnTo>
                    <a:pt x="0" y="17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0" name="Freeform 22"/>
            <p:cNvSpPr>
              <a:spLocks/>
            </p:cNvSpPr>
            <p:nvPr/>
          </p:nvSpPr>
          <p:spPr bwMode="auto">
            <a:xfrm>
              <a:off x="3090" y="1858"/>
              <a:ext cx="148" cy="118"/>
            </a:xfrm>
            <a:custGeom>
              <a:avLst/>
              <a:gdLst>
                <a:gd name="T0" fmla="*/ 297 w 297"/>
                <a:gd name="T1" fmla="*/ 78 h 236"/>
                <a:gd name="T2" fmla="*/ 268 w 297"/>
                <a:gd name="T3" fmla="*/ 73 h 236"/>
                <a:gd name="T4" fmla="*/ 217 w 297"/>
                <a:gd name="T5" fmla="*/ 0 h 236"/>
                <a:gd name="T6" fmla="*/ 160 w 297"/>
                <a:gd name="T7" fmla="*/ 31 h 236"/>
                <a:gd name="T8" fmla="*/ 76 w 297"/>
                <a:gd name="T9" fmla="*/ 40 h 236"/>
                <a:gd name="T10" fmla="*/ 49 w 297"/>
                <a:gd name="T11" fmla="*/ 35 h 236"/>
                <a:gd name="T12" fmla="*/ 0 w 297"/>
                <a:gd name="T13" fmla="*/ 166 h 236"/>
                <a:gd name="T14" fmla="*/ 19 w 297"/>
                <a:gd name="T15" fmla="*/ 236 h 236"/>
                <a:gd name="T16" fmla="*/ 87 w 297"/>
                <a:gd name="T17" fmla="*/ 78 h 236"/>
                <a:gd name="T18" fmla="*/ 188 w 297"/>
                <a:gd name="T19" fmla="*/ 56 h 236"/>
                <a:gd name="T20" fmla="*/ 226 w 297"/>
                <a:gd name="T21" fmla="*/ 101 h 236"/>
                <a:gd name="T22" fmla="*/ 278 w 297"/>
                <a:gd name="T23" fmla="*/ 99 h 236"/>
                <a:gd name="T24" fmla="*/ 297 w 297"/>
                <a:gd name="T25" fmla="*/ 78 h 236"/>
                <a:gd name="T26" fmla="*/ 297 w 297"/>
                <a:gd name="T27" fmla="*/ 7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" h="236">
                  <a:moveTo>
                    <a:pt x="297" y="78"/>
                  </a:moveTo>
                  <a:lnTo>
                    <a:pt x="268" y="73"/>
                  </a:lnTo>
                  <a:lnTo>
                    <a:pt x="217" y="0"/>
                  </a:lnTo>
                  <a:lnTo>
                    <a:pt x="160" y="31"/>
                  </a:lnTo>
                  <a:lnTo>
                    <a:pt x="76" y="40"/>
                  </a:lnTo>
                  <a:lnTo>
                    <a:pt x="49" y="35"/>
                  </a:lnTo>
                  <a:lnTo>
                    <a:pt x="0" y="166"/>
                  </a:lnTo>
                  <a:lnTo>
                    <a:pt x="19" y="236"/>
                  </a:lnTo>
                  <a:lnTo>
                    <a:pt x="87" y="78"/>
                  </a:lnTo>
                  <a:lnTo>
                    <a:pt x="188" y="56"/>
                  </a:lnTo>
                  <a:lnTo>
                    <a:pt x="226" y="101"/>
                  </a:lnTo>
                  <a:lnTo>
                    <a:pt x="278" y="99"/>
                  </a:lnTo>
                  <a:lnTo>
                    <a:pt x="297" y="78"/>
                  </a:lnTo>
                  <a:lnTo>
                    <a:pt x="297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1" name="Freeform 23"/>
            <p:cNvSpPr>
              <a:spLocks/>
            </p:cNvSpPr>
            <p:nvPr/>
          </p:nvSpPr>
          <p:spPr bwMode="auto">
            <a:xfrm>
              <a:off x="3395" y="1768"/>
              <a:ext cx="64" cy="29"/>
            </a:xfrm>
            <a:custGeom>
              <a:avLst/>
              <a:gdLst>
                <a:gd name="T0" fmla="*/ 15 w 128"/>
                <a:gd name="T1" fmla="*/ 0 h 57"/>
                <a:gd name="T2" fmla="*/ 44 w 128"/>
                <a:gd name="T3" fmla="*/ 26 h 57"/>
                <a:gd name="T4" fmla="*/ 91 w 128"/>
                <a:gd name="T5" fmla="*/ 34 h 57"/>
                <a:gd name="T6" fmla="*/ 128 w 128"/>
                <a:gd name="T7" fmla="*/ 28 h 57"/>
                <a:gd name="T8" fmla="*/ 93 w 128"/>
                <a:gd name="T9" fmla="*/ 44 h 57"/>
                <a:gd name="T10" fmla="*/ 38 w 128"/>
                <a:gd name="T11" fmla="*/ 57 h 57"/>
                <a:gd name="T12" fmla="*/ 0 w 128"/>
                <a:gd name="T13" fmla="*/ 49 h 57"/>
                <a:gd name="T14" fmla="*/ 15 w 128"/>
                <a:gd name="T15" fmla="*/ 0 h 57"/>
                <a:gd name="T16" fmla="*/ 15 w 128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57">
                  <a:moveTo>
                    <a:pt x="15" y="0"/>
                  </a:moveTo>
                  <a:lnTo>
                    <a:pt x="44" y="26"/>
                  </a:lnTo>
                  <a:lnTo>
                    <a:pt x="91" y="34"/>
                  </a:lnTo>
                  <a:lnTo>
                    <a:pt x="128" y="28"/>
                  </a:lnTo>
                  <a:lnTo>
                    <a:pt x="93" y="44"/>
                  </a:lnTo>
                  <a:lnTo>
                    <a:pt x="38" y="57"/>
                  </a:lnTo>
                  <a:lnTo>
                    <a:pt x="0" y="49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2" name="Freeform 24"/>
            <p:cNvSpPr>
              <a:spLocks/>
            </p:cNvSpPr>
            <p:nvPr/>
          </p:nvSpPr>
          <p:spPr bwMode="auto">
            <a:xfrm>
              <a:off x="3375" y="1767"/>
              <a:ext cx="38" cy="53"/>
            </a:xfrm>
            <a:custGeom>
              <a:avLst/>
              <a:gdLst>
                <a:gd name="T0" fmla="*/ 33 w 76"/>
                <a:gd name="T1" fmla="*/ 0 h 106"/>
                <a:gd name="T2" fmla="*/ 0 w 76"/>
                <a:gd name="T3" fmla="*/ 53 h 106"/>
                <a:gd name="T4" fmla="*/ 21 w 76"/>
                <a:gd name="T5" fmla="*/ 105 h 106"/>
                <a:gd name="T6" fmla="*/ 76 w 76"/>
                <a:gd name="T7" fmla="*/ 106 h 106"/>
                <a:gd name="T8" fmla="*/ 52 w 76"/>
                <a:gd name="T9" fmla="*/ 95 h 106"/>
                <a:gd name="T10" fmla="*/ 34 w 76"/>
                <a:gd name="T11" fmla="*/ 65 h 106"/>
                <a:gd name="T12" fmla="*/ 33 w 76"/>
                <a:gd name="T13" fmla="*/ 0 h 106"/>
                <a:gd name="T14" fmla="*/ 33 w 76"/>
                <a:gd name="T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06">
                  <a:moveTo>
                    <a:pt x="33" y="0"/>
                  </a:moveTo>
                  <a:lnTo>
                    <a:pt x="0" y="53"/>
                  </a:lnTo>
                  <a:lnTo>
                    <a:pt x="21" y="105"/>
                  </a:lnTo>
                  <a:lnTo>
                    <a:pt x="76" y="106"/>
                  </a:lnTo>
                  <a:lnTo>
                    <a:pt x="52" y="95"/>
                  </a:lnTo>
                  <a:lnTo>
                    <a:pt x="34" y="65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3" name="Freeform 25"/>
            <p:cNvSpPr>
              <a:spLocks/>
            </p:cNvSpPr>
            <p:nvPr/>
          </p:nvSpPr>
          <p:spPr bwMode="auto">
            <a:xfrm>
              <a:off x="2858" y="1778"/>
              <a:ext cx="249" cy="258"/>
            </a:xfrm>
            <a:custGeom>
              <a:avLst/>
              <a:gdLst>
                <a:gd name="T0" fmla="*/ 359 w 498"/>
                <a:gd name="T1" fmla="*/ 0 h 517"/>
                <a:gd name="T2" fmla="*/ 352 w 498"/>
                <a:gd name="T3" fmla="*/ 34 h 517"/>
                <a:gd name="T4" fmla="*/ 352 w 498"/>
                <a:gd name="T5" fmla="*/ 80 h 517"/>
                <a:gd name="T6" fmla="*/ 361 w 498"/>
                <a:gd name="T7" fmla="*/ 112 h 517"/>
                <a:gd name="T8" fmla="*/ 375 w 498"/>
                <a:gd name="T9" fmla="*/ 127 h 517"/>
                <a:gd name="T10" fmla="*/ 394 w 498"/>
                <a:gd name="T11" fmla="*/ 112 h 517"/>
                <a:gd name="T12" fmla="*/ 415 w 498"/>
                <a:gd name="T13" fmla="*/ 110 h 517"/>
                <a:gd name="T14" fmla="*/ 443 w 498"/>
                <a:gd name="T15" fmla="*/ 110 h 517"/>
                <a:gd name="T16" fmla="*/ 468 w 498"/>
                <a:gd name="T17" fmla="*/ 127 h 517"/>
                <a:gd name="T18" fmla="*/ 491 w 498"/>
                <a:gd name="T19" fmla="*/ 156 h 517"/>
                <a:gd name="T20" fmla="*/ 498 w 498"/>
                <a:gd name="T21" fmla="*/ 173 h 517"/>
                <a:gd name="T22" fmla="*/ 498 w 498"/>
                <a:gd name="T23" fmla="*/ 190 h 517"/>
                <a:gd name="T24" fmla="*/ 493 w 498"/>
                <a:gd name="T25" fmla="*/ 188 h 517"/>
                <a:gd name="T26" fmla="*/ 479 w 498"/>
                <a:gd name="T27" fmla="*/ 163 h 517"/>
                <a:gd name="T28" fmla="*/ 460 w 498"/>
                <a:gd name="T29" fmla="*/ 159 h 517"/>
                <a:gd name="T30" fmla="*/ 436 w 498"/>
                <a:gd name="T31" fmla="*/ 148 h 517"/>
                <a:gd name="T32" fmla="*/ 409 w 498"/>
                <a:gd name="T33" fmla="*/ 146 h 517"/>
                <a:gd name="T34" fmla="*/ 384 w 498"/>
                <a:gd name="T35" fmla="*/ 156 h 517"/>
                <a:gd name="T36" fmla="*/ 373 w 498"/>
                <a:gd name="T37" fmla="*/ 159 h 517"/>
                <a:gd name="T38" fmla="*/ 340 w 498"/>
                <a:gd name="T39" fmla="*/ 177 h 517"/>
                <a:gd name="T40" fmla="*/ 287 w 498"/>
                <a:gd name="T41" fmla="*/ 190 h 517"/>
                <a:gd name="T42" fmla="*/ 247 w 498"/>
                <a:gd name="T43" fmla="*/ 199 h 517"/>
                <a:gd name="T44" fmla="*/ 225 w 498"/>
                <a:gd name="T45" fmla="*/ 215 h 517"/>
                <a:gd name="T46" fmla="*/ 211 w 498"/>
                <a:gd name="T47" fmla="*/ 253 h 517"/>
                <a:gd name="T48" fmla="*/ 188 w 498"/>
                <a:gd name="T49" fmla="*/ 306 h 517"/>
                <a:gd name="T50" fmla="*/ 185 w 498"/>
                <a:gd name="T51" fmla="*/ 370 h 517"/>
                <a:gd name="T52" fmla="*/ 221 w 498"/>
                <a:gd name="T53" fmla="*/ 382 h 517"/>
                <a:gd name="T54" fmla="*/ 124 w 498"/>
                <a:gd name="T55" fmla="*/ 450 h 517"/>
                <a:gd name="T56" fmla="*/ 124 w 498"/>
                <a:gd name="T57" fmla="*/ 513 h 517"/>
                <a:gd name="T58" fmla="*/ 122 w 498"/>
                <a:gd name="T59" fmla="*/ 441 h 517"/>
                <a:gd name="T60" fmla="*/ 124 w 498"/>
                <a:gd name="T61" fmla="*/ 386 h 517"/>
                <a:gd name="T62" fmla="*/ 135 w 498"/>
                <a:gd name="T63" fmla="*/ 338 h 517"/>
                <a:gd name="T64" fmla="*/ 164 w 498"/>
                <a:gd name="T65" fmla="*/ 275 h 517"/>
                <a:gd name="T66" fmla="*/ 175 w 498"/>
                <a:gd name="T67" fmla="*/ 236 h 517"/>
                <a:gd name="T68" fmla="*/ 177 w 498"/>
                <a:gd name="T69" fmla="*/ 199 h 517"/>
                <a:gd name="T70" fmla="*/ 196 w 498"/>
                <a:gd name="T71" fmla="*/ 173 h 517"/>
                <a:gd name="T72" fmla="*/ 234 w 498"/>
                <a:gd name="T73" fmla="*/ 123 h 517"/>
                <a:gd name="T74" fmla="*/ 253 w 498"/>
                <a:gd name="T75" fmla="*/ 102 h 517"/>
                <a:gd name="T76" fmla="*/ 196 w 498"/>
                <a:gd name="T77" fmla="*/ 139 h 517"/>
                <a:gd name="T78" fmla="*/ 164 w 498"/>
                <a:gd name="T79" fmla="*/ 159 h 517"/>
                <a:gd name="T80" fmla="*/ 90 w 498"/>
                <a:gd name="T81" fmla="*/ 215 h 517"/>
                <a:gd name="T82" fmla="*/ 63 w 498"/>
                <a:gd name="T83" fmla="*/ 256 h 517"/>
                <a:gd name="T84" fmla="*/ 38 w 498"/>
                <a:gd name="T85" fmla="*/ 327 h 517"/>
                <a:gd name="T86" fmla="*/ 31 w 498"/>
                <a:gd name="T87" fmla="*/ 414 h 517"/>
                <a:gd name="T88" fmla="*/ 10 w 498"/>
                <a:gd name="T89" fmla="*/ 517 h 517"/>
                <a:gd name="T90" fmla="*/ 0 w 498"/>
                <a:gd name="T91" fmla="*/ 408 h 517"/>
                <a:gd name="T92" fmla="*/ 15 w 498"/>
                <a:gd name="T93" fmla="*/ 325 h 517"/>
                <a:gd name="T94" fmla="*/ 46 w 498"/>
                <a:gd name="T95" fmla="*/ 232 h 517"/>
                <a:gd name="T96" fmla="*/ 103 w 498"/>
                <a:gd name="T97" fmla="*/ 159 h 517"/>
                <a:gd name="T98" fmla="*/ 179 w 498"/>
                <a:gd name="T99" fmla="*/ 114 h 517"/>
                <a:gd name="T100" fmla="*/ 236 w 498"/>
                <a:gd name="T101" fmla="*/ 78 h 517"/>
                <a:gd name="T102" fmla="*/ 264 w 498"/>
                <a:gd name="T103" fmla="*/ 68 h 517"/>
                <a:gd name="T104" fmla="*/ 287 w 498"/>
                <a:gd name="T105" fmla="*/ 64 h 517"/>
                <a:gd name="T106" fmla="*/ 314 w 498"/>
                <a:gd name="T107" fmla="*/ 51 h 517"/>
                <a:gd name="T108" fmla="*/ 331 w 498"/>
                <a:gd name="T109" fmla="*/ 36 h 517"/>
                <a:gd name="T110" fmla="*/ 348 w 498"/>
                <a:gd name="T111" fmla="*/ 17 h 517"/>
                <a:gd name="T112" fmla="*/ 359 w 498"/>
                <a:gd name="T113" fmla="*/ 0 h 517"/>
                <a:gd name="T114" fmla="*/ 359 w 498"/>
                <a:gd name="T115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8" h="517">
                  <a:moveTo>
                    <a:pt x="359" y="0"/>
                  </a:moveTo>
                  <a:lnTo>
                    <a:pt x="352" y="34"/>
                  </a:lnTo>
                  <a:lnTo>
                    <a:pt x="352" y="80"/>
                  </a:lnTo>
                  <a:lnTo>
                    <a:pt x="361" y="112"/>
                  </a:lnTo>
                  <a:lnTo>
                    <a:pt x="375" y="127"/>
                  </a:lnTo>
                  <a:lnTo>
                    <a:pt x="394" y="112"/>
                  </a:lnTo>
                  <a:lnTo>
                    <a:pt x="415" y="110"/>
                  </a:lnTo>
                  <a:lnTo>
                    <a:pt x="443" y="110"/>
                  </a:lnTo>
                  <a:lnTo>
                    <a:pt x="468" y="127"/>
                  </a:lnTo>
                  <a:lnTo>
                    <a:pt x="491" y="156"/>
                  </a:lnTo>
                  <a:lnTo>
                    <a:pt x="498" y="173"/>
                  </a:lnTo>
                  <a:lnTo>
                    <a:pt x="498" y="190"/>
                  </a:lnTo>
                  <a:lnTo>
                    <a:pt x="493" y="188"/>
                  </a:lnTo>
                  <a:lnTo>
                    <a:pt x="479" y="163"/>
                  </a:lnTo>
                  <a:lnTo>
                    <a:pt x="460" y="159"/>
                  </a:lnTo>
                  <a:lnTo>
                    <a:pt x="436" y="148"/>
                  </a:lnTo>
                  <a:lnTo>
                    <a:pt x="409" y="146"/>
                  </a:lnTo>
                  <a:lnTo>
                    <a:pt x="384" y="156"/>
                  </a:lnTo>
                  <a:lnTo>
                    <a:pt x="373" y="159"/>
                  </a:lnTo>
                  <a:lnTo>
                    <a:pt x="340" y="177"/>
                  </a:lnTo>
                  <a:lnTo>
                    <a:pt x="287" y="190"/>
                  </a:lnTo>
                  <a:lnTo>
                    <a:pt x="247" y="199"/>
                  </a:lnTo>
                  <a:lnTo>
                    <a:pt x="225" y="215"/>
                  </a:lnTo>
                  <a:lnTo>
                    <a:pt x="211" y="253"/>
                  </a:lnTo>
                  <a:lnTo>
                    <a:pt x="188" y="306"/>
                  </a:lnTo>
                  <a:lnTo>
                    <a:pt x="185" y="370"/>
                  </a:lnTo>
                  <a:lnTo>
                    <a:pt x="221" y="382"/>
                  </a:lnTo>
                  <a:lnTo>
                    <a:pt x="124" y="450"/>
                  </a:lnTo>
                  <a:lnTo>
                    <a:pt x="124" y="513"/>
                  </a:lnTo>
                  <a:lnTo>
                    <a:pt x="122" y="441"/>
                  </a:lnTo>
                  <a:lnTo>
                    <a:pt x="124" y="386"/>
                  </a:lnTo>
                  <a:lnTo>
                    <a:pt x="135" y="338"/>
                  </a:lnTo>
                  <a:lnTo>
                    <a:pt x="164" y="275"/>
                  </a:lnTo>
                  <a:lnTo>
                    <a:pt x="175" y="236"/>
                  </a:lnTo>
                  <a:lnTo>
                    <a:pt x="177" y="199"/>
                  </a:lnTo>
                  <a:lnTo>
                    <a:pt x="196" y="173"/>
                  </a:lnTo>
                  <a:lnTo>
                    <a:pt x="234" y="123"/>
                  </a:lnTo>
                  <a:lnTo>
                    <a:pt x="253" y="102"/>
                  </a:lnTo>
                  <a:lnTo>
                    <a:pt x="196" y="139"/>
                  </a:lnTo>
                  <a:lnTo>
                    <a:pt x="164" y="159"/>
                  </a:lnTo>
                  <a:lnTo>
                    <a:pt x="90" y="215"/>
                  </a:lnTo>
                  <a:lnTo>
                    <a:pt x="63" y="256"/>
                  </a:lnTo>
                  <a:lnTo>
                    <a:pt x="38" y="327"/>
                  </a:lnTo>
                  <a:lnTo>
                    <a:pt x="31" y="414"/>
                  </a:lnTo>
                  <a:lnTo>
                    <a:pt x="10" y="517"/>
                  </a:lnTo>
                  <a:lnTo>
                    <a:pt x="0" y="408"/>
                  </a:lnTo>
                  <a:lnTo>
                    <a:pt x="15" y="325"/>
                  </a:lnTo>
                  <a:lnTo>
                    <a:pt x="46" y="232"/>
                  </a:lnTo>
                  <a:lnTo>
                    <a:pt x="103" y="159"/>
                  </a:lnTo>
                  <a:lnTo>
                    <a:pt x="179" y="114"/>
                  </a:lnTo>
                  <a:lnTo>
                    <a:pt x="236" y="78"/>
                  </a:lnTo>
                  <a:lnTo>
                    <a:pt x="264" y="68"/>
                  </a:lnTo>
                  <a:lnTo>
                    <a:pt x="287" y="64"/>
                  </a:lnTo>
                  <a:lnTo>
                    <a:pt x="314" y="51"/>
                  </a:lnTo>
                  <a:lnTo>
                    <a:pt x="331" y="36"/>
                  </a:lnTo>
                  <a:lnTo>
                    <a:pt x="348" y="17"/>
                  </a:lnTo>
                  <a:lnTo>
                    <a:pt x="359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4" name="Freeform 26"/>
            <p:cNvSpPr>
              <a:spLocks/>
            </p:cNvSpPr>
            <p:nvPr/>
          </p:nvSpPr>
          <p:spPr bwMode="auto">
            <a:xfrm>
              <a:off x="2931" y="1959"/>
              <a:ext cx="337" cy="133"/>
            </a:xfrm>
            <a:custGeom>
              <a:avLst/>
              <a:gdLst>
                <a:gd name="T0" fmla="*/ 19 w 672"/>
                <a:gd name="T1" fmla="*/ 40 h 264"/>
                <a:gd name="T2" fmla="*/ 93 w 672"/>
                <a:gd name="T3" fmla="*/ 40 h 264"/>
                <a:gd name="T4" fmla="*/ 193 w 672"/>
                <a:gd name="T5" fmla="*/ 61 h 264"/>
                <a:gd name="T6" fmla="*/ 275 w 672"/>
                <a:gd name="T7" fmla="*/ 87 h 264"/>
                <a:gd name="T8" fmla="*/ 361 w 672"/>
                <a:gd name="T9" fmla="*/ 150 h 264"/>
                <a:gd name="T10" fmla="*/ 376 w 672"/>
                <a:gd name="T11" fmla="*/ 133 h 264"/>
                <a:gd name="T12" fmla="*/ 477 w 672"/>
                <a:gd name="T13" fmla="*/ 156 h 264"/>
                <a:gd name="T14" fmla="*/ 564 w 672"/>
                <a:gd name="T15" fmla="*/ 199 h 264"/>
                <a:gd name="T16" fmla="*/ 633 w 672"/>
                <a:gd name="T17" fmla="*/ 228 h 264"/>
                <a:gd name="T18" fmla="*/ 646 w 672"/>
                <a:gd name="T19" fmla="*/ 264 h 264"/>
                <a:gd name="T20" fmla="*/ 672 w 672"/>
                <a:gd name="T21" fmla="*/ 184 h 264"/>
                <a:gd name="T22" fmla="*/ 657 w 672"/>
                <a:gd name="T23" fmla="*/ 175 h 264"/>
                <a:gd name="T24" fmla="*/ 625 w 672"/>
                <a:gd name="T25" fmla="*/ 207 h 264"/>
                <a:gd name="T26" fmla="*/ 479 w 672"/>
                <a:gd name="T27" fmla="*/ 103 h 264"/>
                <a:gd name="T28" fmla="*/ 346 w 672"/>
                <a:gd name="T29" fmla="*/ 93 h 264"/>
                <a:gd name="T30" fmla="*/ 287 w 672"/>
                <a:gd name="T31" fmla="*/ 49 h 264"/>
                <a:gd name="T32" fmla="*/ 218 w 672"/>
                <a:gd name="T33" fmla="*/ 26 h 264"/>
                <a:gd name="T34" fmla="*/ 140 w 672"/>
                <a:gd name="T35" fmla="*/ 17 h 264"/>
                <a:gd name="T36" fmla="*/ 47 w 672"/>
                <a:gd name="T37" fmla="*/ 17 h 264"/>
                <a:gd name="T38" fmla="*/ 19 w 672"/>
                <a:gd name="T39" fmla="*/ 0 h 264"/>
                <a:gd name="T40" fmla="*/ 0 w 672"/>
                <a:gd name="T41" fmla="*/ 36 h 264"/>
                <a:gd name="T42" fmla="*/ 5 w 672"/>
                <a:gd name="T43" fmla="*/ 47 h 264"/>
                <a:gd name="T44" fmla="*/ 19 w 672"/>
                <a:gd name="T45" fmla="*/ 40 h 264"/>
                <a:gd name="T46" fmla="*/ 19 w 672"/>
                <a:gd name="T47" fmla="*/ 4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2" h="264">
                  <a:moveTo>
                    <a:pt x="19" y="40"/>
                  </a:moveTo>
                  <a:lnTo>
                    <a:pt x="93" y="40"/>
                  </a:lnTo>
                  <a:lnTo>
                    <a:pt x="193" y="61"/>
                  </a:lnTo>
                  <a:lnTo>
                    <a:pt x="275" y="87"/>
                  </a:lnTo>
                  <a:lnTo>
                    <a:pt x="361" y="150"/>
                  </a:lnTo>
                  <a:lnTo>
                    <a:pt x="376" y="133"/>
                  </a:lnTo>
                  <a:lnTo>
                    <a:pt x="477" y="156"/>
                  </a:lnTo>
                  <a:lnTo>
                    <a:pt x="564" y="199"/>
                  </a:lnTo>
                  <a:lnTo>
                    <a:pt x="633" y="228"/>
                  </a:lnTo>
                  <a:lnTo>
                    <a:pt x="646" y="264"/>
                  </a:lnTo>
                  <a:lnTo>
                    <a:pt x="672" y="184"/>
                  </a:lnTo>
                  <a:lnTo>
                    <a:pt x="657" y="175"/>
                  </a:lnTo>
                  <a:lnTo>
                    <a:pt x="625" y="207"/>
                  </a:lnTo>
                  <a:lnTo>
                    <a:pt x="479" y="103"/>
                  </a:lnTo>
                  <a:lnTo>
                    <a:pt x="346" y="93"/>
                  </a:lnTo>
                  <a:lnTo>
                    <a:pt x="287" y="49"/>
                  </a:lnTo>
                  <a:lnTo>
                    <a:pt x="218" y="26"/>
                  </a:lnTo>
                  <a:lnTo>
                    <a:pt x="140" y="17"/>
                  </a:lnTo>
                  <a:lnTo>
                    <a:pt x="47" y="17"/>
                  </a:lnTo>
                  <a:lnTo>
                    <a:pt x="19" y="0"/>
                  </a:lnTo>
                  <a:lnTo>
                    <a:pt x="0" y="36"/>
                  </a:lnTo>
                  <a:lnTo>
                    <a:pt x="5" y="47"/>
                  </a:lnTo>
                  <a:lnTo>
                    <a:pt x="19" y="40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5" name="Freeform 27"/>
            <p:cNvSpPr>
              <a:spLocks/>
            </p:cNvSpPr>
            <p:nvPr/>
          </p:nvSpPr>
          <p:spPr bwMode="auto">
            <a:xfrm>
              <a:off x="2929" y="2056"/>
              <a:ext cx="226" cy="97"/>
            </a:xfrm>
            <a:custGeom>
              <a:avLst/>
              <a:gdLst>
                <a:gd name="T0" fmla="*/ 332 w 450"/>
                <a:gd name="T1" fmla="*/ 7 h 194"/>
                <a:gd name="T2" fmla="*/ 222 w 450"/>
                <a:gd name="T3" fmla="*/ 7 h 194"/>
                <a:gd name="T4" fmla="*/ 177 w 450"/>
                <a:gd name="T5" fmla="*/ 0 h 194"/>
                <a:gd name="T6" fmla="*/ 158 w 450"/>
                <a:gd name="T7" fmla="*/ 32 h 194"/>
                <a:gd name="T8" fmla="*/ 159 w 450"/>
                <a:gd name="T9" fmla="*/ 72 h 194"/>
                <a:gd name="T10" fmla="*/ 82 w 450"/>
                <a:gd name="T11" fmla="*/ 61 h 194"/>
                <a:gd name="T12" fmla="*/ 0 w 450"/>
                <a:gd name="T13" fmla="*/ 74 h 194"/>
                <a:gd name="T14" fmla="*/ 63 w 450"/>
                <a:gd name="T15" fmla="*/ 127 h 194"/>
                <a:gd name="T16" fmla="*/ 405 w 450"/>
                <a:gd name="T17" fmla="*/ 194 h 194"/>
                <a:gd name="T18" fmla="*/ 450 w 450"/>
                <a:gd name="T19" fmla="*/ 171 h 194"/>
                <a:gd name="T20" fmla="*/ 355 w 450"/>
                <a:gd name="T21" fmla="*/ 118 h 194"/>
                <a:gd name="T22" fmla="*/ 393 w 450"/>
                <a:gd name="T23" fmla="*/ 101 h 194"/>
                <a:gd name="T24" fmla="*/ 408 w 450"/>
                <a:gd name="T25" fmla="*/ 57 h 194"/>
                <a:gd name="T26" fmla="*/ 332 w 450"/>
                <a:gd name="T27" fmla="*/ 7 h 194"/>
                <a:gd name="T28" fmla="*/ 332 w 450"/>
                <a:gd name="T29" fmla="*/ 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0" h="194">
                  <a:moveTo>
                    <a:pt x="332" y="7"/>
                  </a:moveTo>
                  <a:lnTo>
                    <a:pt x="222" y="7"/>
                  </a:lnTo>
                  <a:lnTo>
                    <a:pt x="177" y="0"/>
                  </a:lnTo>
                  <a:lnTo>
                    <a:pt x="158" y="32"/>
                  </a:lnTo>
                  <a:lnTo>
                    <a:pt x="159" y="72"/>
                  </a:lnTo>
                  <a:lnTo>
                    <a:pt x="82" y="61"/>
                  </a:lnTo>
                  <a:lnTo>
                    <a:pt x="0" y="74"/>
                  </a:lnTo>
                  <a:lnTo>
                    <a:pt x="63" y="127"/>
                  </a:lnTo>
                  <a:lnTo>
                    <a:pt x="405" y="194"/>
                  </a:lnTo>
                  <a:lnTo>
                    <a:pt x="450" y="171"/>
                  </a:lnTo>
                  <a:lnTo>
                    <a:pt x="355" y="118"/>
                  </a:lnTo>
                  <a:lnTo>
                    <a:pt x="393" y="101"/>
                  </a:lnTo>
                  <a:lnTo>
                    <a:pt x="408" y="57"/>
                  </a:lnTo>
                  <a:lnTo>
                    <a:pt x="332" y="7"/>
                  </a:lnTo>
                  <a:lnTo>
                    <a:pt x="33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6" name="Freeform 28"/>
            <p:cNvSpPr>
              <a:spLocks/>
            </p:cNvSpPr>
            <p:nvPr/>
          </p:nvSpPr>
          <p:spPr bwMode="auto">
            <a:xfrm>
              <a:off x="3245" y="1826"/>
              <a:ext cx="75" cy="316"/>
            </a:xfrm>
            <a:custGeom>
              <a:avLst/>
              <a:gdLst>
                <a:gd name="T0" fmla="*/ 19 w 150"/>
                <a:gd name="T1" fmla="*/ 0 h 631"/>
                <a:gd name="T2" fmla="*/ 0 w 150"/>
                <a:gd name="T3" fmla="*/ 13 h 631"/>
                <a:gd name="T4" fmla="*/ 28 w 150"/>
                <a:gd name="T5" fmla="*/ 62 h 631"/>
                <a:gd name="T6" fmla="*/ 26 w 150"/>
                <a:gd name="T7" fmla="*/ 137 h 631"/>
                <a:gd name="T8" fmla="*/ 63 w 150"/>
                <a:gd name="T9" fmla="*/ 241 h 631"/>
                <a:gd name="T10" fmla="*/ 76 w 150"/>
                <a:gd name="T11" fmla="*/ 338 h 631"/>
                <a:gd name="T12" fmla="*/ 76 w 150"/>
                <a:gd name="T13" fmla="*/ 452 h 631"/>
                <a:gd name="T14" fmla="*/ 51 w 150"/>
                <a:gd name="T15" fmla="*/ 538 h 631"/>
                <a:gd name="T16" fmla="*/ 21 w 150"/>
                <a:gd name="T17" fmla="*/ 631 h 631"/>
                <a:gd name="T18" fmla="*/ 74 w 150"/>
                <a:gd name="T19" fmla="*/ 488 h 631"/>
                <a:gd name="T20" fmla="*/ 112 w 150"/>
                <a:gd name="T21" fmla="*/ 403 h 631"/>
                <a:gd name="T22" fmla="*/ 141 w 150"/>
                <a:gd name="T23" fmla="*/ 351 h 631"/>
                <a:gd name="T24" fmla="*/ 150 w 150"/>
                <a:gd name="T25" fmla="*/ 298 h 631"/>
                <a:gd name="T26" fmla="*/ 141 w 150"/>
                <a:gd name="T27" fmla="*/ 222 h 631"/>
                <a:gd name="T28" fmla="*/ 110 w 150"/>
                <a:gd name="T29" fmla="*/ 152 h 631"/>
                <a:gd name="T30" fmla="*/ 63 w 150"/>
                <a:gd name="T31" fmla="*/ 89 h 631"/>
                <a:gd name="T32" fmla="*/ 32 w 150"/>
                <a:gd name="T33" fmla="*/ 49 h 631"/>
                <a:gd name="T34" fmla="*/ 19 w 150"/>
                <a:gd name="T35" fmla="*/ 0 h 631"/>
                <a:gd name="T36" fmla="*/ 19 w 150"/>
                <a:gd name="T37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" h="631">
                  <a:moveTo>
                    <a:pt x="19" y="0"/>
                  </a:moveTo>
                  <a:lnTo>
                    <a:pt x="0" y="13"/>
                  </a:lnTo>
                  <a:lnTo>
                    <a:pt x="28" y="62"/>
                  </a:lnTo>
                  <a:lnTo>
                    <a:pt x="26" y="137"/>
                  </a:lnTo>
                  <a:lnTo>
                    <a:pt x="63" y="241"/>
                  </a:lnTo>
                  <a:lnTo>
                    <a:pt x="76" y="338"/>
                  </a:lnTo>
                  <a:lnTo>
                    <a:pt x="76" y="452"/>
                  </a:lnTo>
                  <a:lnTo>
                    <a:pt x="51" y="538"/>
                  </a:lnTo>
                  <a:lnTo>
                    <a:pt x="21" y="631"/>
                  </a:lnTo>
                  <a:lnTo>
                    <a:pt x="74" y="488"/>
                  </a:lnTo>
                  <a:lnTo>
                    <a:pt x="112" y="403"/>
                  </a:lnTo>
                  <a:lnTo>
                    <a:pt x="141" y="351"/>
                  </a:lnTo>
                  <a:lnTo>
                    <a:pt x="150" y="298"/>
                  </a:lnTo>
                  <a:lnTo>
                    <a:pt x="141" y="222"/>
                  </a:lnTo>
                  <a:lnTo>
                    <a:pt x="110" y="152"/>
                  </a:lnTo>
                  <a:lnTo>
                    <a:pt x="63" y="89"/>
                  </a:lnTo>
                  <a:lnTo>
                    <a:pt x="32" y="49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7" name="Freeform 29"/>
            <p:cNvSpPr>
              <a:spLocks/>
            </p:cNvSpPr>
            <p:nvPr/>
          </p:nvSpPr>
          <p:spPr bwMode="auto">
            <a:xfrm>
              <a:off x="3126" y="1904"/>
              <a:ext cx="29" cy="79"/>
            </a:xfrm>
            <a:custGeom>
              <a:avLst/>
              <a:gdLst>
                <a:gd name="T0" fmla="*/ 34 w 57"/>
                <a:gd name="T1" fmla="*/ 0 h 157"/>
                <a:gd name="T2" fmla="*/ 57 w 57"/>
                <a:gd name="T3" fmla="*/ 43 h 157"/>
                <a:gd name="T4" fmla="*/ 57 w 57"/>
                <a:gd name="T5" fmla="*/ 123 h 157"/>
                <a:gd name="T6" fmla="*/ 0 w 57"/>
                <a:gd name="T7" fmla="*/ 157 h 157"/>
                <a:gd name="T8" fmla="*/ 0 w 57"/>
                <a:gd name="T9" fmla="*/ 119 h 157"/>
                <a:gd name="T10" fmla="*/ 46 w 57"/>
                <a:gd name="T11" fmla="*/ 74 h 157"/>
                <a:gd name="T12" fmla="*/ 34 w 57"/>
                <a:gd name="T13" fmla="*/ 0 h 157"/>
                <a:gd name="T14" fmla="*/ 34 w 57"/>
                <a:gd name="T1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57">
                  <a:moveTo>
                    <a:pt x="34" y="0"/>
                  </a:moveTo>
                  <a:lnTo>
                    <a:pt x="57" y="43"/>
                  </a:lnTo>
                  <a:lnTo>
                    <a:pt x="57" y="123"/>
                  </a:lnTo>
                  <a:lnTo>
                    <a:pt x="0" y="157"/>
                  </a:lnTo>
                  <a:lnTo>
                    <a:pt x="0" y="119"/>
                  </a:lnTo>
                  <a:lnTo>
                    <a:pt x="46" y="74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8" name="Freeform 30"/>
            <p:cNvSpPr>
              <a:spLocks/>
            </p:cNvSpPr>
            <p:nvPr/>
          </p:nvSpPr>
          <p:spPr bwMode="auto">
            <a:xfrm>
              <a:off x="2793" y="1550"/>
              <a:ext cx="116" cy="105"/>
            </a:xfrm>
            <a:custGeom>
              <a:avLst/>
              <a:gdLst>
                <a:gd name="T0" fmla="*/ 0 w 234"/>
                <a:gd name="T1" fmla="*/ 0 h 211"/>
                <a:gd name="T2" fmla="*/ 89 w 234"/>
                <a:gd name="T3" fmla="*/ 89 h 211"/>
                <a:gd name="T4" fmla="*/ 186 w 234"/>
                <a:gd name="T5" fmla="*/ 89 h 211"/>
                <a:gd name="T6" fmla="*/ 234 w 234"/>
                <a:gd name="T7" fmla="*/ 100 h 211"/>
                <a:gd name="T8" fmla="*/ 186 w 234"/>
                <a:gd name="T9" fmla="*/ 127 h 211"/>
                <a:gd name="T10" fmla="*/ 224 w 234"/>
                <a:gd name="T11" fmla="*/ 155 h 211"/>
                <a:gd name="T12" fmla="*/ 150 w 234"/>
                <a:gd name="T13" fmla="*/ 188 h 211"/>
                <a:gd name="T14" fmla="*/ 55 w 234"/>
                <a:gd name="T15" fmla="*/ 211 h 211"/>
                <a:gd name="T16" fmla="*/ 118 w 234"/>
                <a:gd name="T17" fmla="*/ 161 h 211"/>
                <a:gd name="T18" fmla="*/ 158 w 234"/>
                <a:gd name="T19" fmla="*/ 142 h 211"/>
                <a:gd name="T20" fmla="*/ 76 w 234"/>
                <a:gd name="T21" fmla="*/ 121 h 211"/>
                <a:gd name="T22" fmla="*/ 29 w 234"/>
                <a:gd name="T23" fmla="*/ 47 h 211"/>
                <a:gd name="T24" fmla="*/ 0 w 234"/>
                <a:gd name="T25" fmla="*/ 0 h 211"/>
                <a:gd name="T26" fmla="*/ 0 w 234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211">
                  <a:moveTo>
                    <a:pt x="0" y="0"/>
                  </a:moveTo>
                  <a:lnTo>
                    <a:pt x="89" y="89"/>
                  </a:lnTo>
                  <a:lnTo>
                    <a:pt x="186" y="89"/>
                  </a:lnTo>
                  <a:lnTo>
                    <a:pt x="234" y="100"/>
                  </a:lnTo>
                  <a:lnTo>
                    <a:pt x="186" y="127"/>
                  </a:lnTo>
                  <a:lnTo>
                    <a:pt x="224" y="155"/>
                  </a:lnTo>
                  <a:lnTo>
                    <a:pt x="150" y="188"/>
                  </a:lnTo>
                  <a:lnTo>
                    <a:pt x="55" y="211"/>
                  </a:lnTo>
                  <a:lnTo>
                    <a:pt x="118" y="161"/>
                  </a:lnTo>
                  <a:lnTo>
                    <a:pt x="158" y="142"/>
                  </a:lnTo>
                  <a:lnTo>
                    <a:pt x="76" y="121"/>
                  </a:lnTo>
                  <a:lnTo>
                    <a:pt x="29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9" name="Freeform 31"/>
            <p:cNvSpPr>
              <a:spLocks/>
            </p:cNvSpPr>
            <p:nvPr/>
          </p:nvSpPr>
          <p:spPr bwMode="auto">
            <a:xfrm>
              <a:off x="2548" y="1594"/>
              <a:ext cx="132" cy="257"/>
            </a:xfrm>
            <a:custGeom>
              <a:avLst/>
              <a:gdLst>
                <a:gd name="T0" fmla="*/ 0 w 264"/>
                <a:gd name="T1" fmla="*/ 46 h 513"/>
                <a:gd name="T2" fmla="*/ 66 w 264"/>
                <a:gd name="T3" fmla="*/ 0 h 513"/>
                <a:gd name="T4" fmla="*/ 169 w 264"/>
                <a:gd name="T5" fmla="*/ 80 h 513"/>
                <a:gd name="T6" fmla="*/ 239 w 264"/>
                <a:gd name="T7" fmla="*/ 25 h 513"/>
                <a:gd name="T8" fmla="*/ 264 w 264"/>
                <a:gd name="T9" fmla="*/ 122 h 513"/>
                <a:gd name="T10" fmla="*/ 211 w 264"/>
                <a:gd name="T11" fmla="*/ 146 h 513"/>
                <a:gd name="T12" fmla="*/ 85 w 264"/>
                <a:gd name="T13" fmla="*/ 46 h 513"/>
                <a:gd name="T14" fmla="*/ 53 w 264"/>
                <a:gd name="T15" fmla="*/ 175 h 513"/>
                <a:gd name="T16" fmla="*/ 66 w 264"/>
                <a:gd name="T17" fmla="*/ 209 h 513"/>
                <a:gd name="T18" fmla="*/ 169 w 264"/>
                <a:gd name="T19" fmla="*/ 188 h 513"/>
                <a:gd name="T20" fmla="*/ 169 w 264"/>
                <a:gd name="T21" fmla="*/ 243 h 513"/>
                <a:gd name="T22" fmla="*/ 127 w 264"/>
                <a:gd name="T23" fmla="*/ 285 h 513"/>
                <a:gd name="T24" fmla="*/ 140 w 264"/>
                <a:gd name="T25" fmla="*/ 378 h 513"/>
                <a:gd name="T26" fmla="*/ 140 w 264"/>
                <a:gd name="T27" fmla="*/ 447 h 513"/>
                <a:gd name="T28" fmla="*/ 72 w 264"/>
                <a:gd name="T29" fmla="*/ 513 h 513"/>
                <a:gd name="T30" fmla="*/ 100 w 264"/>
                <a:gd name="T31" fmla="*/ 407 h 513"/>
                <a:gd name="T32" fmla="*/ 19 w 264"/>
                <a:gd name="T33" fmla="*/ 317 h 513"/>
                <a:gd name="T34" fmla="*/ 0 w 264"/>
                <a:gd name="T35" fmla="*/ 220 h 513"/>
                <a:gd name="T36" fmla="*/ 53 w 264"/>
                <a:gd name="T37" fmla="*/ 46 h 513"/>
                <a:gd name="T38" fmla="*/ 0 w 264"/>
                <a:gd name="T39" fmla="*/ 46 h 513"/>
                <a:gd name="T40" fmla="*/ 0 w 264"/>
                <a:gd name="T41" fmla="*/ 46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513">
                  <a:moveTo>
                    <a:pt x="0" y="46"/>
                  </a:moveTo>
                  <a:lnTo>
                    <a:pt x="66" y="0"/>
                  </a:lnTo>
                  <a:lnTo>
                    <a:pt x="169" y="80"/>
                  </a:lnTo>
                  <a:lnTo>
                    <a:pt x="239" y="25"/>
                  </a:lnTo>
                  <a:lnTo>
                    <a:pt x="264" y="122"/>
                  </a:lnTo>
                  <a:lnTo>
                    <a:pt x="211" y="146"/>
                  </a:lnTo>
                  <a:lnTo>
                    <a:pt x="85" y="46"/>
                  </a:lnTo>
                  <a:lnTo>
                    <a:pt x="53" y="175"/>
                  </a:lnTo>
                  <a:lnTo>
                    <a:pt x="66" y="209"/>
                  </a:lnTo>
                  <a:lnTo>
                    <a:pt x="169" y="188"/>
                  </a:lnTo>
                  <a:lnTo>
                    <a:pt x="169" y="243"/>
                  </a:lnTo>
                  <a:lnTo>
                    <a:pt x="127" y="285"/>
                  </a:lnTo>
                  <a:lnTo>
                    <a:pt x="140" y="378"/>
                  </a:lnTo>
                  <a:lnTo>
                    <a:pt x="140" y="447"/>
                  </a:lnTo>
                  <a:lnTo>
                    <a:pt x="72" y="513"/>
                  </a:lnTo>
                  <a:lnTo>
                    <a:pt x="100" y="407"/>
                  </a:lnTo>
                  <a:lnTo>
                    <a:pt x="19" y="317"/>
                  </a:lnTo>
                  <a:lnTo>
                    <a:pt x="0" y="220"/>
                  </a:lnTo>
                  <a:lnTo>
                    <a:pt x="53" y="46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0" name="Freeform 32"/>
            <p:cNvSpPr>
              <a:spLocks/>
            </p:cNvSpPr>
            <p:nvPr/>
          </p:nvSpPr>
          <p:spPr bwMode="auto">
            <a:xfrm>
              <a:off x="3198" y="1963"/>
              <a:ext cx="314" cy="418"/>
            </a:xfrm>
            <a:custGeom>
              <a:avLst/>
              <a:gdLst>
                <a:gd name="T0" fmla="*/ 521 w 627"/>
                <a:gd name="T1" fmla="*/ 0 h 837"/>
                <a:gd name="T2" fmla="*/ 614 w 627"/>
                <a:gd name="T3" fmla="*/ 58 h 837"/>
                <a:gd name="T4" fmla="*/ 627 w 627"/>
                <a:gd name="T5" fmla="*/ 86 h 837"/>
                <a:gd name="T6" fmla="*/ 570 w 627"/>
                <a:gd name="T7" fmla="*/ 489 h 837"/>
                <a:gd name="T8" fmla="*/ 541 w 627"/>
                <a:gd name="T9" fmla="*/ 512 h 837"/>
                <a:gd name="T10" fmla="*/ 224 w 627"/>
                <a:gd name="T11" fmla="*/ 605 h 837"/>
                <a:gd name="T12" fmla="*/ 0 w 627"/>
                <a:gd name="T13" fmla="*/ 837 h 837"/>
                <a:gd name="T14" fmla="*/ 224 w 627"/>
                <a:gd name="T15" fmla="*/ 584 h 837"/>
                <a:gd name="T16" fmla="*/ 389 w 627"/>
                <a:gd name="T17" fmla="*/ 533 h 837"/>
                <a:gd name="T18" fmla="*/ 460 w 627"/>
                <a:gd name="T19" fmla="*/ 246 h 837"/>
                <a:gd name="T20" fmla="*/ 454 w 627"/>
                <a:gd name="T21" fmla="*/ 223 h 837"/>
                <a:gd name="T22" fmla="*/ 389 w 627"/>
                <a:gd name="T23" fmla="*/ 189 h 837"/>
                <a:gd name="T24" fmla="*/ 477 w 627"/>
                <a:gd name="T25" fmla="*/ 0 h 837"/>
                <a:gd name="T26" fmla="*/ 521 w 627"/>
                <a:gd name="T27" fmla="*/ 0 h 837"/>
                <a:gd name="T28" fmla="*/ 521 w 627"/>
                <a:gd name="T29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7" h="837">
                  <a:moveTo>
                    <a:pt x="521" y="0"/>
                  </a:moveTo>
                  <a:lnTo>
                    <a:pt x="614" y="58"/>
                  </a:lnTo>
                  <a:lnTo>
                    <a:pt x="627" y="86"/>
                  </a:lnTo>
                  <a:lnTo>
                    <a:pt x="570" y="489"/>
                  </a:lnTo>
                  <a:lnTo>
                    <a:pt x="541" y="512"/>
                  </a:lnTo>
                  <a:lnTo>
                    <a:pt x="224" y="605"/>
                  </a:lnTo>
                  <a:lnTo>
                    <a:pt x="0" y="837"/>
                  </a:lnTo>
                  <a:lnTo>
                    <a:pt x="224" y="584"/>
                  </a:lnTo>
                  <a:lnTo>
                    <a:pt x="389" y="533"/>
                  </a:lnTo>
                  <a:lnTo>
                    <a:pt x="460" y="246"/>
                  </a:lnTo>
                  <a:lnTo>
                    <a:pt x="454" y="223"/>
                  </a:lnTo>
                  <a:lnTo>
                    <a:pt x="389" y="189"/>
                  </a:lnTo>
                  <a:lnTo>
                    <a:pt x="477" y="0"/>
                  </a:lnTo>
                  <a:lnTo>
                    <a:pt x="521" y="0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1" name="Freeform 33"/>
            <p:cNvSpPr>
              <a:spLocks/>
            </p:cNvSpPr>
            <p:nvPr/>
          </p:nvSpPr>
          <p:spPr bwMode="auto">
            <a:xfrm>
              <a:off x="3487" y="1820"/>
              <a:ext cx="322" cy="564"/>
            </a:xfrm>
            <a:custGeom>
              <a:avLst/>
              <a:gdLst>
                <a:gd name="T0" fmla="*/ 100 w 642"/>
                <a:gd name="T1" fmla="*/ 0 h 1130"/>
                <a:gd name="T2" fmla="*/ 252 w 642"/>
                <a:gd name="T3" fmla="*/ 101 h 1130"/>
                <a:gd name="T4" fmla="*/ 266 w 642"/>
                <a:gd name="T5" fmla="*/ 116 h 1130"/>
                <a:gd name="T6" fmla="*/ 231 w 642"/>
                <a:gd name="T7" fmla="*/ 576 h 1130"/>
                <a:gd name="T8" fmla="*/ 309 w 642"/>
                <a:gd name="T9" fmla="*/ 567 h 1130"/>
                <a:gd name="T10" fmla="*/ 593 w 642"/>
                <a:gd name="T11" fmla="*/ 805 h 1130"/>
                <a:gd name="T12" fmla="*/ 593 w 642"/>
                <a:gd name="T13" fmla="*/ 958 h 1130"/>
                <a:gd name="T14" fmla="*/ 642 w 642"/>
                <a:gd name="T15" fmla="*/ 1130 h 1130"/>
                <a:gd name="T16" fmla="*/ 583 w 642"/>
                <a:gd name="T17" fmla="*/ 1086 h 1130"/>
                <a:gd name="T18" fmla="*/ 577 w 642"/>
                <a:gd name="T19" fmla="*/ 958 h 1130"/>
                <a:gd name="T20" fmla="*/ 568 w 642"/>
                <a:gd name="T21" fmla="*/ 827 h 1130"/>
                <a:gd name="T22" fmla="*/ 309 w 642"/>
                <a:gd name="T23" fmla="*/ 597 h 1130"/>
                <a:gd name="T24" fmla="*/ 266 w 642"/>
                <a:gd name="T25" fmla="*/ 605 h 1130"/>
                <a:gd name="T26" fmla="*/ 121 w 642"/>
                <a:gd name="T27" fmla="*/ 641 h 1130"/>
                <a:gd name="T28" fmla="*/ 0 w 642"/>
                <a:gd name="T29" fmla="*/ 654 h 1130"/>
                <a:gd name="T30" fmla="*/ 13 w 642"/>
                <a:gd name="T31" fmla="*/ 633 h 1130"/>
                <a:gd name="T32" fmla="*/ 209 w 642"/>
                <a:gd name="T33" fmla="*/ 582 h 1130"/>
                <a:gd name="T34" fmla="*/ 245 w 642"/>
                <a:gd name="T35" fmla="*/ 122 h 1130"/>
                <a:gd name="T36" fmla="*/ 85 w 642"/>
                <a:gd name="T37" fmla="*/ 16 h 1130"/>
                <a:gd name="T38" fmla="*/ 100 w 642"/>
                <a:gd name="T39" fmla="*/ 0 h 1130"/>
                <a:gd name="T40" fmla="*/ 100 w 642"/>
                <a:gd name="T41" fmla="*/ 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2" h="1130">
                  <a:moveTo>
                    <a:pt x="100" y="0"/>
                  </a:moveTo>
                  <a:lnTo>
                    <a:pt x="252" y="101"/>
                  </a:lnTo>
                  <a:lnTo>
                    <a:pt x="266" y="116"/>
                  </a:lnTo>
                  <a:lnTo>
                    <a:pt x="231" y="576"/>
                  </a:lnTo>
                  <a:lnTo>
                    <a:pt x="309" y="567"/>
                  </a:lnTo>
                  <a:lnTo>
                    <a:pt x="593" y="805"/>
                  </a:lnTo>
                  <a:lnTo>
                    <a:pt x="593" y="958"/>
                  </a:lnTo>
                  <a:lnTo>
                    <a:pt x="642" y="1130"/>
                  </a:lnTo>
                  <a:lnTo>
                    <a:pt x="583" y="1086"/>
                  </a:lnTo>
                  <a:lnTo>
                    <a:pt x="577" y="958"/>
                  </a:lnTo>
                  <a:lnTo>
                    <a:pt x="568" y="827"/>
                  </a:lnTo>
                  <a:lnTo>
                    <a:pt x="309" y="597"/>
                  </a:lnTo>
                  <a:lnTo>
                    <a:pt x="266" y="605"/>
                  </a:lnTo>
                  <a:lnTo>
                    <a:pt x="121" y="641"/>
                  </a:lnTo>
                  <a:lnTo>
                    <a:pt x="0" y="654"/>
                  </a:lnTo>
                  <a:lnTo>
                    <a:pt x="13" y="633"/>
                  </a:lnTo>
                  <a:lnTo>
                    <a:pt x="209" y="582"/>
                  </a:lnTo>
                  <a:lnTo>
                    <a:pt x="245" y="122"/>
                  </a:lnTo>
                  <a:lnTo>
                    <a:pt x="85" y="1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2" name="Freeform 34"/>
            <p:cNvSpPr>
              <a:spLocks/>
            </p:cNvSpPr>
            <p:nvPr/>
          </p:nvSpPr>
          <p:spPr bwMode="auto">
            <a:xfrm>
              <a:off x="3202" y="2154"/>
              <a:ext cx="512" cy="632"/>
            </a:xfrm>
            <a:custGeom>
              <a:avLst/>
              <a:gdLst>
                <a:gd name="T0" fmla="*/ 0 w 1025"/>
                <a:gd name="T1" fmla="*/ 475 h 1264"/>
                <a:gd name="T2" fmla="*/ 93 w 1025"/>
                <a:gd name="T3" fmla="*/ 560 h 1264"/>
                <a:gd name="T4" fmla="*/ 341 w 1025"/>
                <a:gd name="T5" fmla="*/ 328 h 1264"/>
                <a:gd name="T6" fmla="*/ 261 w 1025"/>
                <a:gd name="T7" fmla="*/ 245 h 1264"/>
                <a:gd name="T8" fmla="*/ 276 w 1025"/>
                <a:gd name="T9" fmla="*/ 230 h 1264"/>
                <a:gd name="T10" fmla="*/ 382 w 1025"/>
                <a:gd name="T11" fmla="*/ 328 h 1264"/>
                <a:gd name="T12" fmla="*/ 692 w 1025"/>
                <a:gd name="T13" fmla="*/ 250 h 1264"/>
                <a:gd name="T14" fmla="*/ 744 w 1025"/>
                <a:gd name="T15" fmla="*/ 212 h 1264"/>
                <a:gd name="T16" fmla="*/ 894 w 1025"/>
                <a:gd name="T17" fmla="*/ 178 h 1264"/>
                <a:gd name="T18" fmla="*/ 793 w 1025"/>
                <a:gd name="T19" fmla="*/ 91 h 1264"/>
                <a:gd name="T20" fmla="*/ 671 w 1025"/>
                <a:gd name="T21" fmla="*/ 77 h 1264"/>
                <a:gd name="T22" fmla="*/ 571 w 1025"/>
                <a:gd name="T23" fmla="*/ 13 h 1264"/>
                <a:gd name="T24" fmla="*/ 576 w 1025"/>
                <a:gd name="T25" fmla="*/ 0 h 1264"/>
                <a:gd name="T26" fmla="*/ 692 w 1025"/>
                <a:gd name="T27" fmla="*/ 62 h 1264"/>
                <a:gd name="T28" fmla="*/ 831 w 1025"/>
                <a:gd name="T29" fmla="*/ 62 h 1264"/>
                <a:gd name="T30" fmla="*/ 860 w 1025"/>
                <a:gd name="T31" fmla="*/ 43 h 1264"/>
                <a:gd name="T32" fmla="*/ 860 w 1025"/>
                <a:gd name="T33" fmla="*/ 87 h 1264"/>
                <a:gd name="T34" fmla="*/ 924 w 1025"/>
                <a:gd name="T35" fmla="*/ 157 h 1264"/>
                <a:gd name="T36" fmla="*/ 1025 w 1025"/>
                <a:gd name="T37" fmla="*/ 188 h 1264"/>
                <a:gd name="T38" fmla="*/ 728 w 1025"/>
                <a:gd name="T39" fmla="*/ 256 h 1264"/>
                <a:gd name="T40" fmla="*/ 620 w 1025"/>
                <a:gd name="T41" fmla="*/ 454 h 1264"/>
                <a:gd name="T42" fmla="*/ 620 w 1025"/>
                <a:gd name="T43" fmla="*/ 488 h 1264"/>
                <a:gd name="T44" fmla="*/ 584 w 1025"/>
                <a:gd name="T45" fmla="*/ 581 h 1264"/>
                <a:gd name="T46" fmla="*/ 599 w 1025"/>
                <a:gd name="T47" fmla="*/ 610 h 1264"/>
                <a:gd name="T48" fmla="*/ 550 w 1025"/>
                <a:gd name="T49" fmla="*/ 690 h 1264"/>
                <a:gd name="T50" fmla="*/ 453 w 1025"/>
                <a:gd name="T51" fmla="*/ 690 h 1264"/>
                <a:gd name="T52" fmla="*/ 432 w 1025"/>
                <a:gd name="T53" fmla="*/ 798 h 1264"/>
                <a:gd name="T54" fmla="*/ 432 w 1025"/>
                <a:gd name="T55" fmla="*/ 1020 h 1264"/>
                <a:gd name="T56" fmla="*/ 470 w 1025"/>
                <a:gd name="T57" fmla="*/ 1151 h 1264"/>
                <a:gd name="T58" fmla="*/ 555 w 1025"/>
                <a:gd name="T59" fmla="*/ 1264 h 1264"/>
                <a:gd name="T60" fmla="*/ 447 w 1025"/>
                <a:gd name="T61" fmla="*/ 1151 h 1264"/>
                <a:gd name="T62" fmla="*/ 403 w 1025"/>
                <a:gd name="T63" fmla="*/ 1051 h 1264"/>
                <a:gd name="T64" fmla="*/ 403 w 1025"/>
                <a:gd name="T65" fmla="*/ 920 h 1264"/>
                <a:gd name="T66" fmla="*/ 369 w 1025"/>
                <a:gd name="T67" fmla="*/ 733 h 1264"/>
                <a:gd name="T68" fmla="*/ 344 w 1025"/>
                <a:gd name="T69" fmla="*/ 518 h 1264"/>
                <a:gd name="T70" fmla="*/ 101 w 1025"/>
                <a:gd name="T71" fmla="*/ 581 h 1264"/>
                <a:gd name="T72" fmla="*/ 71 w 1025"/>
                <a:gd name="T73" fmla="*/ 560 h 1264"/>
                <a:gd name="T74" fmla="*/ 0 w 1025"/>
                <a:gd name="T75" fmla="*/ 475 h 1264"/>
                <a:gd name="T76" fmla="*/ 0 w 1025"/>
                <a:gd name="T77" fmla="*/ 475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5" h="1264">
                  <a:moveTo>
                    <a:pt x="0" y="475"/>
                  </a:moveTo>
                  <a:lnTo>
                    <a:pt x="93" y="560"/>
                  </a:lnTo>
                  <a:lnTo>
                    <a:pt x="341" y="328"/>
                  </a:lnTo>
                  <a:lnTo>
                    <a:pt x="261" y="245"/>
                  </a:lnTo>
                  <a:lnTo>
                    <a:pt x="276" y="230"/>
                  </a:lnTo>
                  <a:lnTo>
                    <a:pt x="382" y="328"/>
                  </a:lnTo>
                  <a:lnTo>
                    <a:pt x="692" y="250"/>
                  </a:lnTo>
                  <a:lnTo>
                    <a:pt x="744" y="212"/>
                  </a:lnTo>
                  <a:lnTo>
                    <a:pt x="894" y="178"/>
                  </a:lnTo>
                  <a:lnTo>
                    <a:pt x="793" y="91"/>
                  </a:lnTo>
                  <a:lnTo>
                    <a:pt x="671" y="77"/>
                  </a:lnTo>
                  <a:lnTo>
                    <a:pt x="571" y="13"/>
                  </a:lnTo>
                  <a:lnTo>
                    <a:pt x="576" y="0"/>
                  </a:lnTo>
                  <a:lnTo>
                    <a:pt x="692" y="62"/>
                  </a:lnTo>
                  <a:lnTo>
                    <a:pt x="831" y="62"/>
                  </a:lnTo>
                  <a:lnTo>
                    <a:pt x="860" y="43"/>
                  </a:lnTo>
                  <a:lnTo>
                    <a:pt x="860" y="87"/>
                  </a:lnTo>
                  <a:lnTo>
                    <a:pt x="924" y="157"/>
                  </a:lnTo>
                  <a:lnTo>
                    <a:pt x="1025" y="188"/>
                  </a:lnTo>
                  <a:lnTo>
                    <a:pt x="728" y="256"/>
                  </a:lnTo>
                  <a:lnTo>
                    <a:pt x="620" y="454"/>
                  </a:lnTo>
                  <a:lnTo>
                    <a:pt x="620" y="488"/>
                  </a:lnTo>
                  <a:lnTo>
                    <a:pt x="584" y="581"/>
                  </a:lnTo>
                  <a:lnTo>
                    <a:pt x="599" y="610"/>
                  </a:lnTo>
                  <a:lnTo>
                    <a:pt x="550" y="690"/>
                  </a:lnTo>
                  <a:lnTo>
                    <a:pt x="453" y="690"/>
                  </a:lnTo>
                  <a:lnTo>
                    <a:pt x="432" y="798"/>
                  </a:lnTo>
                  <a:lnTo>
                    <a:pt x="432" y="1020"/>
                  </a:lnTo>
                  <a:lnTo>
                    <a:pt x="470" y="1151"/>
                  </a:lnTo>
                  <a:lnTo>
                    <a:pt x="555" y="1264"/>
                  </a:lnTo>
                  <a:lnTo>
                    <a:pt x="447" y="1151"/>
                  </a:lnTo>
                  <a:lnTo>
                    <a:pt x="403" y="1051"/>
                  </a:lnTo>
                  <a:lnTo>
                    <a:pt x="403" y="920"/>
                  </a:lnTo>
                  <a:lnTo>
                    <a:pt x="369" y="733"/>
                  </a:lnTo>
                  <a:lnTo>
                    <a:pt x="344" y="518"/>
                  </a:lnTo>
                  <a:lnTo>
                    <a:pt x="101" y="581"/>
                  </a:lnTo>
                  <a:lnTo>
                    <a:pt x="71" y="560"/>
                  </a:lnTo>
                  <a:lnTo>
                    <a:pt x="0" y="475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3" name="Freeform 35"/>
            <p:cNvSpPr>
              <a:spLocks/>
            </p:cNvSpPr>
            <p:nvPr/>
          </p:nvSpPr>
          <p:spPr bwMode="auto">
            <a:xfrm>
              <a:off x="3895" y="2464"/>
              <a:ext cx="57" cy="416"/>
            </a:xfrm>
            <a:custGeom>
              <a:avLst/>
              <a:gdLst>
                <a:gd name="T0" fmla="*/ 29 w 114"/>
                <a:gd name="T1" fmla="*/ 14 h 833"/>
                <a:gd name="T2" fmla="*/ 59 w 114"/>
                <a:gd name="T3" fmla="*/ 122 h 833"/>
                <a:gd name="T4" fmla="*/ 72 w 114"/>
                <a:gd name="T5" fmla="*/ 352 h 833"/>
                <a:gd name="T6" fmla="*/ 72 w 114"/>
                <a:gd name="T7" fmla="*/ 610 h 833"/>
                <a:gd name="T8" fmla="*/ 114 w 114"/>
                <a:gd name="T9" fmla="*/ 688 h 833"/>
                <a:gd name="T10" fmla="*/ 114 w 114"/>
                <a:gd name="T11" fmla="*/ 761 h 833"/>
                <a:gd name="T12" fmla="*/ 103 w 114"/>
                <a:gd name="T13" fmla="*/ 833 h 833"/>
                <a:gd name="T14" fmla="*/ 93 w 114"/>
                <a:gd name="T15" fmla="*/ 732 h 833"/>
                <a:gd name="T16" fmla="*/ 59 w 114"/>
                <a:gd name="T17" fmla="*/ 654 h 833"/>
                <a:gd name="T18" fmla="*/ 44 w 114"/>
                <a:gd name="T19" fmla="*/ 532 h 833"/>
                <a:gd name="T20" fmla="*/ 36 w 114"/>
                <a:gd name="T21" fmla="*/ 257 h 833"/>
                <a:gd name="T22" fmla="*/ 29 w 114"/>
                <a:gd name="T23" fmla="*/ 107 h 833"/>
                <a:gd name="T24" fmla="*/ 0 w 114"/>
                <a:gd name="T25" fmla="*/ 0 h 833"/>
                <a:gd name="T26" fmla="*/ 29 w 114"/>
                <a:gd name="T27" fmla="*/ 14 h 833"/>
                <a:gd name="T28" fmla="*/ 29 w 114"/>
                <a:gd name="T29" fmla="*/ 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833">
                  <a:moveTo>
                    <a:pt x="29" y="14"/>
                  </a:moveTo>
                  <a:lnTo>
                    <a:pt x="59" y="122"/>
                  </a:lnTo>
                  <a:lnTo>
                    <a:pt x="72" y="352"/>
                  </a:lnTo>
                  <a:lnTo>
                    <a:pt x="72" y="610"/>
                  </a:lnTo>
                  <a:lnTo>
                    <a:pt x="114" y="688"/>
                  </a:lnTo>
                  <a:lnTo>
                    <a:pt x="114" y="761"/>
                  </a:lnTo>
                  <a:lnTo>
                    <a:pt x="103" y="833"/>
                  </a:lnTo>
                  <a:lnTo>
                    <a:pt x="93" y="732"/>
                  </a:lnTo>
                  <a:lnTo>
                    <a:pt x="59" y="654"/>
                  </a:lnTo>
                  <a:lnTo>
                    <a:pt x="44" y="532"/>
                  </a:lnTo>
                  <a:lnTo>
                    <a:pt x="36" y="257"/>
                  </a:lnTo>
                  <a:lnTo>
                    <a:pt x="29" y="107"/>
                  </a:lnTo>
                  <a:lnTo>
                    <a:pt x="0" y="0"/>
                  </a:lnTo>
                  <a:lnTo>
                    <a:pt x="29" y="14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4" name="Freeform 36"/>
            <p:cNvSpPr>
              <a:spLocks/>
            </p:cNvSpPr>
            <p:nvPr/>
          </p:nvSpPr>
          <p:spPr bwMode="auto">
            <a:xfrm>
              <a:off x="3920" y="2528"/>
              <a:ext cx="376" cy="705"/>
            </a:xfrm>
            <a:custGeom>
              <a:avLst/>
              <a:gdLst>
                <a:gd name="T0" fmla="*/ 10 w 753"/>
                <a:gd name="T1" fmla="*/ 0 h 1410"/>
                <a:gd name="T2" fmla="*/ 132 w 753"/>
                <a:gd name="T3" fmla="*/ 95 h 1410"/>
                <a:gd name="T4" fmla="*/ 166 w 753"/>
                <a:gd name="T5" fmla="*/ 338 h 1410"/>
                <a:gd name="T6" fmla="*/ 147 w 753"/>
                <a:gd name="T7" fmla="*/ 475 h 1410"/>
                <a:gd name="T8" fmla="*/ 219 w 753"/>
                <a:gd name="T9" fmla="*/ 619 h 1410"/>
                <a:gd name="T10" fmla="*/ 441 w 753"/>
                <a:gd name="T11" fmla="*/ 834 h 1410"/>
                <a:gd name="T12" fmla="*/ 630 w 753"/>
                <a:gd name="T13" fmla="*/ 1136 h 1410"/>
                <a:gd name="T14" fmla="*/ 753 w 753"/>
                <a:gd name="T15" fmla="*/ 1410 h 1410"/>
                <a:gd name="T16" fmla="*/ 614 w 753"/>
                <a:gd name="T17" fmla="*/ 1151 h 1410"/>
                <a:gd name="T18" fmla="*/ 506 w 753"/>
                <a:gd name="T19" fmla="*/ 992 h 1410"/>
                <a:gd name="T20" fmla="*/ 390 w 753"/>
                <a:gd name="T21" fmla="*/ 864 h 1410"/>
                <a:gd name="T22" fmla="*/ 204 w 753"/>
                <a:gd name="T23" fmla="*/ 743 h 1410"/>
                <a:gd name="T24" fmla="*/ 103 w 753"/>
                <a:gd name="T25" fmla="*/ 482 h 1410"/>
                <a:gd name="T26" fmla="*/ 132 w 753"/>
                <a:gd name="T27" fmla="*/ 317 h 1410"/>
                <a:gd name="T28" fmla="*/ 95 w 753"/>
                <a:gd name="T29" fmla="*/ 108 h 1410"/>
                <a:gd name="T30" fmla="*/ 0 w 753"/>
                <a:gd name="T31" fmla="*/ 30 h 1410"/>
                <a:gd name="T32" fmla="*/ 10 w 753"/>
                <a:gd name="T33" fmla="*/ 0 h 1410"/>
                <a:gd name="T34" fmla="*/ 10 w 753"/>
                <a:gd name="T35" fmla="*/ 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3" h="1410">
                  <a:moveTo>
                    <a:pt x="10" y="0"/>
                  </a:moveTo>
                  <a:lnTo>
                    <a:pt x="132" y="95"/>
                  </a:lnTo>
                  <a:lnTo>
                    <a:pt x="166" y="338"/>
                  </a:lnTo>
                  <a:lnTo>
                    <a:pt x="147" y="475"/>
                  </a:lnTo>
                  <a:lnTo>
                    <a:pt x="219" y="619"/>
                  </a:lnTo>
                  <a:lnTo>
                    <a:pt x="441" y="834"/>
                  </a:lnTo>
                  <a:lnTo>
                    <a:pt x="630" y="1136"/>
                  </a:lnTo>
                  <a:lnTo>
                    <a:pt x="753" y="1410"/>
                  </a:lnTo>
                  <a:lnTo>
                    <a:pt x="614" y="1151"/>
                  </a:lnTo>
                  <a:lnTo>
                    <a:pt x="506" y="992"/>
                  </a:lnTo>
                  <a:lnTo>
                    <a:pt x="390" y="864"/>
                  </a:lnTo>
                  <a:lnTo>
                    <a:pt x="204" y="743"/>
                  </a:lnTo>
                  <a:lnTo>
                    <a:pt x="103" y="482"/>
                  </a:lnTo>
                  <a:lnTo>
                    <a:pt x="132" y="317"/>
                  </a:lnTo>
                  <a:lnTo>
                    <a:pt x="95" y="108"/>
                  </a:lnTo>
                  <a:lnTo>
                    <a:pt x="0" y="3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5" name="Freeform 37"/>
            <p:cNvSpPr>
              <a:spLocks/>
            </p:cNvSpPr>
            <p:nvPr/>
          </p:nvSpPr>
          <p:spPr bwMode="auto">
            <a:xfrm>
              <a:off x="3253" y="2258"/>
              <a:ext cx="46" cy="33"/>
            </a:xfrm>
            <a:custGeom>
              <a:avLst/>
              <a:gdLst>
                <a:gd name="T0" fmla="*/ 29 w 93"/>
                <a:gd name="T1" fmla="*/ 0 h 66"/>
                <a:gd name="T2" fmla="*/ 93 w 93"/>
                <a:gd name="T3" fmla="*/ 30 h 66"/>
                <a:gd name="T4" fmla="*/ 57 w 93"/>
                <a:gd name="T5" fmla="*/ 66 h 66"/>
                <a:gd name="T6" fmla="*/ 0 w 93"/>
                <a:gd name="T7" fmla="*/ 38 h 66"/>
                <a:gd name="T8" fmla="*/ 29 w 93"/>
                <a:gd name="T9" fmla="*/ 0 h 66"/>
                <a:gd name="T10" fmla="*/ 29 w 93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66">
                  <a:moveTo>
                    <a:pt x="29" y="0"/>
                  </a:moveTo>
                  <a:lnTo>
                    <a:pt x="93" y="30"/>
                  </a:lnTo>
                  <a:lnTo>
                    <a:pt x="57" y="66"/>
                  </a:lnTo>
                  <a:lnTo>
                    <a:pt x="0" y="3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6" name="Freeform 38"/>
            <p:cNvSpPr>
              <a:spLocks/>
            </p:cNvSpPr>
            <p:nvPr/>
          </p:nvSpPr>
          <p:spPr bwMode="auto">
            <a:xfrm>
              <a:off x="1876" y="2183"/>
              <a:ext cx="621" cy="293"/>
            </a:xfrm>
            <a:custGeom>
              <a:avLst/>
              <a:gdLst>
                <a:gd name="T0" fmla="*/ 1241 w 1241"/>
                <a:gd name="T1" fmla="*/ 0 h 587"/>
                <a:gd name="T2" fmla="*/ 1121 w 1241"/>
                <a:gd name="T3" fmla="*/ 135 h 587"/>
                <a:gd name="T4" fmla="*/ 910 w 1241"/>
                <a:gd name="T5" fmla="*/ 275 h 587"/>
                <a:gd name="T6" fmla="*/ 665 w 1241"/>
                <a:gd name="T7" fmla="*/ 418 h 587"/>
                <a:gd name="T8" fmla="*/ 460 w 1241"/>
                <a:gd name="T9" fmla="*/ 492 h 587"/>
                <a:gd name="T10" fmla="*/ 184 w 1241"/>
                <a:gd name="T11" fmla="*/ 518 h 587"/>
                <a:gd name="T12" fmla="*/ 0 w 1241"/>
                <a:gd name="T13" fmla="*/ 587 h 587"/>
                <a:gd name="T14" fmla="*/ 203 w 1241"/>
                <a:gd name="T15" fmla="*/ 492 h 587"/>
                <a:gd name="T16" fmla="*/ 501 w 1241"/>
                <a:gd name="T17" fmla="*/ 422 h 587"/>
                <a:gd name="T18" fmla="*/ 821 w 1241"/>
                <a:gd name="T19" fmla="*/ 275 h 587"/>
                <a:gd name="T20" fmla="*/ 1093 w 1241"/>
                <a:gd name="T21" fmla="*/ 127 h 587"/>
                <a:gd name="T22" fmla="*/ 1241 w 1241"/>
                <a:gd name="T23" fmla="*/ 0 h 587"/>
                <a:gd name="T24" fmla="*/ 1241 w 1241"/>
                <a:gd name="T25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587">
                  <a:moveTo>
                    <a:pt x="1241" y="0"/>
                  </a:moveTo>
                  <a:lnTo>
                    <a:pt x="1121" y="135"/>
                  </a:lnTo>
                  <a:lnTo>
                    <a:pt x="910" y="275"/>
                  </a:lnTo>
                  <a:lnTo>
                    <a:pt x="665" y="418"/>
                  </a:lnTo>
                  <a:lnTo>
                    <a:pt x="460" y="492"/>
                  </a:lnTo>
                  <a:lnTo>
                    <a:pt x="184" y="518"/>
                  </a:lnTo>
                  <a:lnTo>
                    <a:pt x="0" y="587"/>
                  </a:lnTo>
                  <a:lnTo>
                    <a:pt x="203" y="492"/>
                  </a:lnTo>
                  <a:lnTo>
                    <a:pt x="501" y="422"/>
                  </a:lnTo>
                  <a:lnTo>
                    <a:pt x="821" y="275"/>
                  </a:lnTo>
                  <a:lnTo>
                    <a:pt x="1093" y="127"/>
                  </a:lnTo>
                  <a:lnTo>
                    <a:pt x="1241" y="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7" name="Freeform 39"/>
            <p:cNvSpPr>
              <a:spLocks/>
            </p:cNvSpPr>
            <p:nvPr/>
          </p:nvSpPr>
          <p:spPr bwMode="auto">
            <a:xfrm>
              <a:off x="1449" y="2507"/>
              <a:ext cx="332" cy="702"/>
            </a:xfrm>
            <a:custGeom>
              <a:avLst/>
              <a:gdLst>
                <a:gd name="T0" fmla="*/ 666 w 666"/>
                <a:gd name="T1" fmla="*/ 0 h 1404"/>
                <a:gd name="T2" fmla="*/ 605 w 666"/>
                <a:gd name="T3" fmla="*/ 40 h 1404"/>
                <a:gd name="T4" fmla="*/ 572 w 666"/>
                <a:gd name="T5" fmla="*/ 85 h 1404"/>
                <a:gd name="T6" fmla="*/ 502 w 666"/>
                <a:gd name="T7" fmla="*/ 127 h 1404"/>
                <a:gd name="T8" fmla="*/ 401 w 666"/>
                <a:gd name="T9" fmla="*/ 407 h 1404"/>
                <a:gd name="T10" fmla="*/ 223 w 666"/>
                <a:gd name="T11" fmla="*/ 730 h 1404"/>
                <a:gd name="T12" fmla="*/ 97 w 666"/>
                <a:gd name="T13" fmla="*/ 981 h 1404"/>
                <a:gd name="T14" fmla="*/ 27 w 666"/>
                <a:gd name="T15" fmla="*/ 1222 h 1404"/>
                <a:gd name="T16" fmla="*/ 0 w 666"/>
                <a:gd name="T17" fmla="*/ 1404 h 1404"/>
                <a:gd name="T18" fmla="*/ 14 w 666"/>
                <a:gd name="T19" fmla="*/ 1161 h 1404"/>
                <a:gd name="T20" fmla="*/ 88 w 666"/>
                <a:gd name="T21" fmla="*/ 920 h 1404"/>
                <a:gd name="T22" fmla="*/ 278 w 666"/>
                <a:gd name="T23" fmla="*/ 581 h 1404"/>
                <a:gd name="T24" fmla="*/ 382 w 666"/>
                <a:gd name="T25" fmla="*/ 378 h 1404"/>
                <a:gd name="T26" fmla="*/ 483 w 666"/>
                <a:gd name="T27" fmla="*/ 121 h 1404"/>
                <a:gd name="T28" fmla="*/ 610 w 666"/>
                <a:gd name="T29" fmla="*/ 5 h 1404"/>
                <a:gd name="T30" fmla="*/ 666 w 666"/>
                <a:gd name="T31" fmla="*/ 0 h 1404"/>
                <a:gd name="T32" fmla="*/ 666 w 666"/>
                <a:gd name="T33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6" h="1404">
                  <a:moveTo>
                    <a:pt x="666" y="0"/>
                  </a:moveTo>
                  <a:lnTo>
                    <a:pt x="605" y="40"/>
                  </a:lnTo>
                  <a:lnTo>
                    <a:pt x="572" y="85"/>
                  </a:lnTo>
                  <a:lnTo>
                    <a:pt x="502" y="127"/>
                  </a:lnTo>
                  <a:lnTo>
                    <a:pt x="401" y="407"/>
                  </a:lnTo>
                  <a:lnTo>
                    <a:pt x="223" y="730"/>
                  </a:lnTo>
                  <a:lnTo>
                    <a:pt x="97" y="981"/>
                  </a:lnTo>
                  <a:lnTo>
                    <a:pt x="27" y="1222"/>
                  </a:lnTo>
                  <a:lnTo>
                    <a:pt x="0" y="1404"/>
                  </a:lnTo>
                  <a:lnTo>
                    <a:pt x="14" y="1161"/>
                  </a:lnTo>
                  <a:lnTo>
                    <a:pt x="88" y="920"/>
                  </a:lnTo>
                  <a:lnTo>
                    <a:pt x="278" y="581"/>
                  </a:lnTo>
                  <a:lnTo>
                    <a:pt x="382" y="378"/>
                  </a:lnTo>
                  <a:lnTo>
                    <a:pt x="483" y="121"/>
                  </a:lnTo>
                  <a:lnTo>
                    <a:pt x="610" y="5"/>
                  </a:lnTo>
                  <a:lnTo>
                    <a:pt x="666" y="0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8" name="Freeform 40"/>
            <p:cNvSpPr>
              <a:spLocks/>
            </p:cNvSpPr>
            <p:nvPr/>
          </p:nvSpPr>
          <p:spPr bwMode="auto">
            <a:xfrm>
              <a:off x="2138" y="2574"/>
              <a:ext cx="272" cy="119"/>
            </a:xfrm>
            <a:custGeom>
              <a:avLst/>
              <a:gdLst>
                <a:gd name="T0" fmla="*/ 162 w 544"/>
                <a:gd name="T1" fmla="*/ 0 h 237"/>
                <a:gd name="T2" fmla="*/ 339 w 544"/>
                <a:gd name="T3" fmla="*/ 53 h 237"/>
                <a:gd name="T4" fmla="*/ 544 w 544"/>
                <a:gd name="T5" fmla="*/ 19 h 237"/>
                <a:gd name="T6" fmla="*/ 0 w 544"/>
                <a:gd name="T7" fmla="*/ 237 h 237"/>
                <a:gd name="T8" fmla="*/ 291 w 544"/>
                <a:gd name="T9" fmla="*/ 95 h 237"/>
                <a:gd name="T10" fmla="*/ 151 w 544"/>
                <a:gd name="T11" fmla="*/ 40 h 237"/>
                <a:gd name="T12" fmla="*/ 143 w 544"/>
                <a:gd name="T13" fmla="*/ 5 h 237"/>
                <a:gd name="T14" fmla="*/ 162 w 544"/>
                <a:gd name="T15" fmla="*/ 0 h 237"/>
                <a:gd name="T16" fmla="*/ 162 w 544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4" h="237">
                  <a:moveTo>
                    <a:pt x="162" y="0"/>
                  </a:moveTo>
                  <a:lnTo>
                    <a:pt x="339" y="53"/>
                  </a:lnTo>
                  <a:lnTo>
                    <a:pt x="544" y="19"/>
                  </a:lnTo>
                  <a:lnTo>
                    <a:pt x="0" y="237"/>
                  </a:lnTo>
                  <a:lnTo>
                    <a:pt x="291" y="95"/>
                  </a:lnTo>
                  <a:lnTo>
                    <a:pt x="151" y="40"/>
                  </a:lnTo>
                  <a:lnTo>
                    <a:pt x="143" y="5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9" name="Freeform 41"/>
            <p:cNvSpPr>
              <a:spLocks/>
            </p:cNvSpPr>
            <p:nvPr/>
          </p:nvSpPr>
          <p:spPr bwMode="auto">
            <a:xfrm>
              <a:off x="2138" y="2807"/>
              <a:ext cx="180" cy="419"/>
            </a:xfrm>
            <a:custGeom>
              <a:avLst/>
              <a:gdLst>
                <a:gd name="T0" fmla="*/ 40 w 362"/>
                <a:gd name="T1" fmla="*/ 0 h 839"/>
                <a:gd name="T2" fmla="*/ 95 w 362"/>
                <a:gd name="T3" fmla="*/ 278 h 839"/>
                <a:gd name="T4" fmla="*/ 225 w 362"/>
                <a:gd name="T5" fmla="*/ 521 h 839"/>
                <a:gd name="T6" fmla="*/ 362 w 362"/>
                <a:gd name="T7" fmla="*/ 839 h 839"/>
                <a:gd name="T8" fmla="*/ 299 w 362"/>
                <a:gd name="T9" fmla="*/ 839 h 839"/>
                <a:gd name="T10" fmla="*/ 198 w 362"/>
                <a:gd name="T11" fmla="*/ 616 h 839"/>
                <a:gd name="T12" fmla="*/ 95 w 362"/>
                <a:gd name="T13" fmla="*/ 407 h 839"/>
                <a:gd name="T14" fmla="*/ 40 w 362"/>
                <a:gd name="T15" fmla="*/ 270 h 839"/>
                <a:gd name="T16" fmla="*/ 12 w 362"/>
                <a:gd name="T17" fmla="*/ 109 h 839"/>
                <a:gd name="T18" fmla="*/ 0 w 362"/>
                <a:gd name="T19" fmla="*/ 14 h 839"/>
                <a:gd name="T20" fmla="*/ 12 w 362"/>
                <a:gd name="T21" fmla="*/ 0 h 839"/>
                <a:gd name="T22" fmla="*/ 40 w 362"/>
                <a:gd name="T23" fmla="*/ 0 h 839"/>
                <a:gd name="T24" fmla="*/ 40 w 362"/>
                <a:gd name="T25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2" h="839">
                  <a:moveTo>
                    <a:pt x="40" y="0"/>
                  </a:moveTo>
                  <a:lnTo>
                    <a:pt x="95" y="278"/>
                  </a:lnTo>
                  <a:lnTo>
                    <a:pt x="225" y="521"/>
                  </a:lnTo>
                  <a:lnTo>
                    <a:pt x="362" y="839"/>
                  </a:lnTo>
                  <a:lnTo>
                    <a:pt x="299" y="839"/>
                  </a:lnTo>
                  <a:lnTo>
                    <a:pt x="198" y="616"/>
                  </a:lnTo>
                  <a:lnTo>
                    <a:pt x="95" y="407"/>
                  </a:lnTo>
                  <a:lnTo>
                    <a:pt x="40" y="270"/>
                  </a:lnTo>
                  <a:lnTo>
                    <a:pt x="12" y="109"/>
                  </a:lnTo>
                  <a:lnTo>
                    <a:pt x="0" y="14"/>
                  </a:lnTo>
                  <a:lnTo>
                    <a:pt x="12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0" name="Freeform 42"/>
            <p:cNvSpPr>
              <a:spLocks/>
            </p:cNvSpPr>
            <p:nvPr/>
          </p:nvSpPr>
          <p:spPr bwMode="auto">
            <a:xfrm>
              <a:off x="3419" y="2799"/>
              <a:ext cx="113" cy="427"/>
            </a:xfrm>
            <a:custGeom>
              <a:avLst/>
              <a:gdLst>
                <a:gd name="T0" fmla="*/ 146 w 226"/>
                <a:gd name="T1" fmla="*/ 0 h 856"/>
                <a:gd name="T2" fmla="*/ 114 w 226"/>
                <a:gd name="T3" fmla="*/ 130 h 856"/>
                <a:gd name="T4" fmla="*/ 0 w 226"/>
                <a:gd name="T5" fmla="*/ 856 h 856"/>
                <a:gd name="T6" fmla="*/ 47 w 226"/>
                <a:gd name="T7" fmla="*/ 856 h 856"/>
                <a:gd name="T8" fmla="*/ 226 w 226"/>
                <a:gd name="T9" fmla="*/ 48 h 856"/>
                <a:gd name="T10" fmla="*/ 146 w 226"/>
                <a:gd name="T11" fmla="*/ 0 h 856"/>
                <a:gd name="T12" fmla="*/ 146 w 226"/>
                <a:gd name="T13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856">
                  <a:moveTo>
                    <a:pt x="146" y="0"/>
                  </a:moveTo>
                  <a:lnTo>
                    <a:pt x="114" y="130"/>
                  </a:lnTo>
                  <a:lnTo>
                    <a:pt x="0" y="856"/>
                  </a:lnTo>
                  <a:lnTo>
                    <a:pt x="47" y="856"/>
                  </a:lnTo>
                  <a:lnTo>
                    <a:pt x="226" y="48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1" name="Freeform 43"/>
            <p:cNvSpPr>
              <a:spLocks/>
            </p:cNvSpPr>
            <p:nvPr/>
          </p:nvSpPr>
          <p:spPr bwMode="auto">
            <a:xfrm>
              <a:off x="3242" y="2533"/>
              <a:ext cx="92" cy="117"/>
            </a:xfrm>
            <a:custGeom>
              <a:avLst/>
              <a:gdLst>
                <a:gd name="T0" fmla="*/ 15 w 185"/>
                <a:gd name="T1" fmla="*/ 88 h 236"/>
                <a:gd name="T2" fmla="*/ 40 w 185"/>
                <a:gd name="T3" fmla="*/ 160 h 236"/>
                <a:gd name="T4" fmla="*/ 185 w 185"/>
                <a:gd name="T5" fmla="*/ 236 h 236"/>
                <a:gd name="T6" fmla="*/ 169 w 185"/>
                <a:gd name="T7" fmla="*/ 129 h 236"/>
                <a:gd name="T8" fmla="*/ 55 w 185"/>
                <a:gd name="T9" fmla="*/ 99 h 236"/>
                <a:gd name="T10" fmla="*/ 12 w 185"/>
                <a:gd name="T11" fmla="*/ 0 h 236"/>
                <a:gd name="T12" fmla="*/ 0 w 185"/>
                <a:gd name="T13" fmla="*/ 40 h 236"/>
                <a:gd name="T14" fmla="*/ 15 w 185"/>
                <a:gd name="T15" fmla="*/ 88 h 236"/>
                <a:gd name="T16" fmla="*/ 15 w 185"/>
                <a:gd name="T17" fmla="*/ 8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236">
                  <a:moveTo>
                    <a:pt x="15" y="88"/>
                  </a:moveTo>
                  <a:lnTo>
                    <a:pt x="40" y="160"/>
                  </a:lnTo>
                  <a:lnTo>
                    <a:pt x="185" y="236"/>
                  </a:lnTo>
                  <a:lnTo>
                    <a:pt x="169" y="129"/>
                  </a:lnTo>
                  <a:lnTo>
                    <a:pt x="55" y="99"/>
                  </a:lnTo>
                  <a:lnTo>
                    <a:pt x="12" y="0"/>
                  </a:lnTo>
                  <a:lnTo>
                    <a:pt x="0" y="4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2" name="Freeform 44"/>
            <p:cNvSpPr>
              <a:spLocks/>
            </p:cNvSpPr>
            <p:nvPr/>
          </p:nvSpPr>
          <p:spPr bwMode="auto">
            <a:xfrm>
              <a:off x="3298" y="2668"/>
              <a:ext cx="76" cy="84"/>
            </a:xfrm>
            <a:custGeom>
              <a:avLst/>
              <a:gdLst>
                <a:gd name="T0" fmla="*/ 88 w 152"/>
                <a:gd name="T1" fmla="*/ 7 h 167"/>
                <a:gd name="T2" fmla="*/ 44 w 152"/>
                <a:gd name="T3" fmla="*/ 72 h 167"/>
                <a:gd name="T4" fmla="*/ 137 w 152"/>
                <a:gd name="T5" fmla="*/ 103 h 167"/>
                <a:gd name="T6" fmla="*/ 152 w 152"/>
                <a:gd name="T7" fmla="*/ 167 h 167"/>
                <a:gd name="T8" fmla="*/ 0 w 152"/>
                <a:gd name="T9" fmla="*/ 87 h 167"/>
                <a:gd name="T10" fmla="*/ 57 w 152"/>
                <a:gd name="T11" fmla="*/ 0 h 167"/>
                <a:gd name="T12" fmla="*/ 88 w 152"/>
                <a:gd name="T13" fmla="*/ 7 h 167"/>
                <a:gd name="T14" fmla="*/ 88 w 152"/>
                <a:gd name="T15" fmla="*/ 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67">
                  <a:moveTo>
                    <a:pt x="88" y="7"/>
                  </a:moveTo>
                  <a:lnTo>
                    <a:pt x="44" y="72"/>
                  </a:lnTo>
                  <a:lnTo>
                    <a:pt x="137" y="103"/>
                  </a:lnTo>
                  <a:lnTo>
                    <a:pt x="152" y="167"/>
                  </a:lnTo>
                  <a:lnTo>
                    <a:pt x="0" y="87"/>
                  </a:lnTo>
                  <a:lnTo>
                    <a:pt x="57" y="0"/>
                  </a:lnTo>
                  <a:lnTo>
                    <a:pt x="88" y="7"/>
                  </a:lnTo>
                  <a:lnTo>
                    <a:pt x="88" y="7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3" name="Freeform 45"/>
            <p:cNvSpPr>
              <a:spLocks/>
            </p:cNvSpPr>
            <p:nvPr/>
          </p:nvSpPr>
          <p:spPr bwMode="auto">
            <a:xfrm>
              <a:off x="3340" y="2782"/>
              <a:ext cx="72" cy="80"/>
            </a:xfrm>
            <a:custGeom>
              <a:avLst/>
              <a:gdLst>
                <a:gd name="T0" fmla="*/ 93 w 144"/>
                <a:gd name="T1" fmla="*/ 0 h 160"/>
                <a:gd name="T2" fmla="*/ 46 w 144"/>
                <a:gd name="T3" fmla="*/ 63 h 160"/>
                <a:gd name="T4" fmla="*/ 118 w 144"/>
                <a:gd name="T5" fmla="*/ 80 h 160"/>
                <a:gd name="T6" fmla="*/ 144 w 144"/>
                <a:gd name="T7" fmla="*/ 160 h 160"/>
                <a:gd name="T8" fmla="*/ 0 w 144"/>
                <a:gd name="T9" fmla="*/ 87 h 160"/>
                <a:gd name="T10" fmla="*/ 53 w 144"/>
                <a:gd name="T11" fmla="*/ 8 h 160"/>
                <a:gd name="T12" fmla="*/ 93 w 144"/>
                <a:gd name="T13" fmla="*/ 0 h 160"/>
                <a:gd name="T14" fmla="*/ 93 w 144"/>
                <a:gd name="T1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60">
                  <a:moveTo>
                    <a:pt x="93" y="0"/>
                  </a:moveTo>
                  <a:lnTo>
                    <a:pt x="46" y="63"/>
                  </a:lnTo>
                  <a:lnTo>
                    <a:pt x="118" y="80"/>
                  </a:lnTo>
                  <a:lnTo>
                    <a:pt x="144" y="160"/>
                  </a:lnTo>
                  <a:lnTo>
                    <a:pt x="0" y="87"/>
                  </a:lnTo>
                  <a:lnTo>
                    <a:pt x="53" y="8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4" name="Freeform 46"/>
            <p:cNvSpPr>
              <a:spLocks/>
            </p:cNvSpPr>
            <p:nvPr/>
          </p:nvSpPr>
          <p:spPr bwMode="auto">
            <a:xfrm>
              <a:off x="3383" y="2898"/>
              <a:ext cx="67" cy="75"/>
            </a:xfrm>
            <a:custGeom>
              <a:avLst/>
              <a:gdLst>
                <a:gd name="T0" fmla="*/ 88 w 135"/>
                <a:gd name="T1" fmla="*/ 0 h 148"/>
                <a:gd name="T2" fmla="*/ 48 w 135"/>
                <a:gd name="T3" fmla="*/ 55 h 148"/>
                <a:gd name="T4" fmla="*/ 120 w 135"/>
                <a:gd name="T5" fmla="*/ 87 h 148"/>
                <a:gd name="T6" fmla="*/ 135 w 135"/>
                <a:gd name="T7" fmla="*/ 148 h 148"/>
                <a:gd name="T8" fmla="*/ 0 w 135"/>
                <a:gd name="T9" fmla="*/ 76 h 148"/>
                <a:gd name="T10" fmla="*/ 52 w 135"/>
                <a:gd name="T11" fmla="*/ 7 h 148"/>
                <a:gd name="T12" fmla="*/ 88 w 135"/>
                <a:gd name="T13" fmla="*/ 0 h 148"/>
                <a:gd name="T14" fmla="*/ 88 w 135"/>
                <a:gd name="T1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48">
                  <a:moveTo>
                    <a:pt x="88" y="0"/>
                  </a:moveTo>
                  <a:lnTo>
                    <a:pt x="48" y="55"/>
                  </a:lnTo>
                  <a:lnTo>
                    <a:pt x="120" y="87"/>
                  </a:lnTo>
                  <a:lnTo>
                    <a:pt x="135" y="148"/>
                  </a:lnTo>
                  <a:lnTo>
                    <a:pt x="0" y="76"/>
                  </a:lnTo>
                  <a:lnTo>
                    <a:pt x="52" y="7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5" name="Freeform 47"/>
            <p:cNvSpPr>
              <a:spLocks/>
            </p:cNvSpPr>
            <p:nvPr/>
          </p:nvSpPr>
          <p:spPr bwMode="auto">
            <a:xfrm>
              <a:off x="3057" y="1287"/>
              <a:ext cx="283" cy="68"/>
            </a:xfrm>
            <a:custGeom>
              <a:avLst/>
              <a:gdLst>
                <a:gd name="T0" fmla="*/ 0 w 566"/>
                <a:gd name="T1" fmla="*/ 11 h 137"/>
                <a:gd name="T2" fmla="*/ 91 w 566"/>
                <a:gd name="T3" fmla="*/ 0 h 137"/>
                <a:gd name="T4" fmla="*/ 247 w 566"/>
                <a:gd name="T5" fmla="*/ 21 h 137"/>
                <a:gd name="T6" fmla="*/ 326 w 566"/>
                <a:gd name="T7" fmla="*/ 76 h 137"/>
                <a:gd name="T8" fmla="*/ 452 w 566"/>
                <a:gd name="T9" fmla="*/ 116 h 137"/>
                <a:gd name="T10" fmla="*/ 566 w 566"/>
                <a:gd name="T11" fmla="*/ 137 h 137"/>
                <a:gd name="T12" fmla="*/ 435 w 566"/>
                <a:gd name="T13" fmla="*/ 129 h 137"/>
                <a:gd name="T14" fmla="*/ 319 w 566"/>
                <a:gd name="T15" fmla="*/ 93 h 137"/>
                <a:gd name="T16" fmla="*/ 218 w 566"/>
                <a:gd name="T17" fmla="*/ 31 h 137"/>
                <a:gd name="T18" fmla="*/ 64 w 566"/>
                <a:gd name="T19" fmla="*/ 13 h 137"/>
                <a:gd name="T20" fmla="*/ 0 w 566"/>
                <a:gd name="T21" fmla="*/ 11 h 137"/>
                <a:gd name="T22" fmla="*/ 0 w 566"/>
                <a:gd name="T23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6" h="137">
                  <a:moveTo>
                    <a:pt x="0" y="11"/>
                  </a:moveTo>
                  <a:lnTo>
                    <a:pt x="91" y="0"/>
                  </a:lnTo>
                  <a:lnTo>
                    <a:pt x="247" y="21"/>
                  </a:lnTo>
                  <a:lnTo>
                    <a:pt x="326" y="76"/>
                  </a:lnTo>
                  <a:lnTo>
                    <a:pt x="452" y="116"/>
                  </a:lnTo>
                  <a:lnTo>
                    <a:pt x="566" y="137"/>
                  </a:lnTo>
                  <a:lnTo>
                    <a:pt x="435" y="129"/>
                  </a:lnTo>
                  <a:lnTo>
                    <a:pt x="319" y="93"/>
                  </a:lnTo>
                  <a:lnTo>
                    <a:pt x="218" y="31"/>
                  </a:lnTo>
                  <a:lnTo>
                    <a:pt x="64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6" name="Freeform 48"/>
            <p:cNvSpPr>
              <a:spLocks/>
            </p:cNvSpPr>
            <p:nvPr/>
          </p:nvSpPr>
          <p:spPr bwMode="auto">
            <a:xfrm>
              <a:off x="2976" y="1370"/>
              <a:ext cx="489" cy="167"/>
            </a:xfrm>
            <a:custGeom>
              <a:avLst/>
              <a:gdLst>
                <a:gd name="T0" fmla="*/ 0 w 979"/>
                <a:gd name="T1" fmla="*/ 12 h 335"/>
                <a:gd name="T2" fmla="*/ 162 w 979"/>
                <a:gd name="T3" fmla="*/ 0 h 335"/>
                <a:gd name="T4" fmla="*/ 355 w 979"/>
                <a:gd name="T5" fmla="*/ 46 h 335"/>
                <a:gd name="T6" fmla="*/ 557 w 979"/>
                <a:gd name="T7" fmla="*/ 147 h 335"/>
                <a:gd name="T8" fmla="*/ 652 w 979"/>
                <a:gd name="T9" fmla="*/ 175 h 335"/>
                <a:gd name="T10" fmla="*/ 812 w 979"/>
                <a:gd name="T11" fmla="*/ 187 h 335"/>
                <a:gd name="T12" fmla="*/ 920 w 979"/>
                <a:gd name="T13" fmla="*/ 240 h 335"/>
                <a:gd name="T14" fmla="*/ 979 w 979"/>
                <a:gd name="T15" fmla="*/ 335 h 335"/>
                <a:gd name="T16" fmla="*/ 899 w 979"/>
                <a:gd name="T17" fmla="*/ 240 h 335"/>
                <a:gd name="T18" fmla="*/ 787 w 979"/>
                <a:gd name="T19" fmla="*/ 196 h 335"/>
                <a:gd name="T20" fmla="*/ 633 w 979"/>
                <a:gd name="T21" fmla="*/ 190 h 335"/>
                <a:gd name="T22" fmla="*/ 507 w 979"/>
                <a:gd name="T23" fmla="*/ 143 h 335"/>
                <a:gd name="T24" fmla="*/ 317 w 979"/>
                <a:gd name="T25" fmla="*/ 48 h 335"/>
                <a:gd name="T26" fmla="*/ 118 w 979"/>
                <a:gd name="T27" fmla="*/ 12 h 335"/>
                <a:gd name="T28" fmla="*/ 0 w 979"/>
                <a:gd name="T29" fmla="*/ 12 h 335"/>
                <a:gd name="T30" fmla="*/ 0 w 979"/>
                <a:gd name="T31" fmla="*/ 12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9" h="335">
                  <a:moveTo>
                    <a:pt x="0" y="12"/>
                  </a:moveTo>
                  <a:lnTo>
                    <a:pt x="162" y="0"/>
                  </a:lnTo>
                  <a:lnTo>
                    <a:pt x="355" y="46"/>
                  </a:lnTo>
                  <a:lnTo>
                    <a:pt x="557" y="147"/>
                  </a:lnTo>
                  <a:lnTo>
                    <a:pt x="652" y="175"/>
                  </a:lnTo>
                  <a:lnTo>
                    <a:pt x="812" y="187"/>
                  </a:lnTo>
                  <a:lnTo>
                    <a:pt x="920" y="240"/>
                  </a:lnTo>
                  <a:lnTo>
                    <a:pt x="979" y="335"/>
                  </a:lnTo>
                  <a:lnTo>
                    <a:pt x="899" y="240"/>
                  </a:lnTo>
                  <a:lnTo>
                    <a:pt x="787" y="196"/>
                  </a:lnTo>
                  <a:lnTo>
                    <a:pt x="633" y="190"/>
                  </a:lnTo>
                  <a:lnTo>
                    <a:pt x="507" y="143"/>
                  </a:lnTo>
                  <a:lnTo>
                    <a:pt x="317" y="48"/>
                  </a:lnTo>
                  <a:lnTo>
                    <a:pt x="118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7" name="Freeform 49"/>
            <p:cNvSpPr>
              <a:spLocks/>
            </p:cNvSpPr>
            <p:nvPr/>
          </p:nvSpPr>
          <p:spPr bwMode="auto">
            <a:xfrm>
              <a:off x="3240" y="2339"/>
              <a:ext cx="57" cy="234"/>
            </a:xfrm>
            <a:custGeom>
              <a:avLst/>
              <a:gdLst>
                <a:gd name="T0" fmla="*/ 48 w 114"/>
                <a:gd name="T1" fmla="*/ 48 h 470"/>
                <a:gd name="T2" fmla="*/ 82 w 114"/>
                <a:gd name="T3" fmla="*/ 162 h 470"/>
                <a:gd name="T4" fmla="*/ 0 w 114"/>
                <a:gd name="T5" fmla="*/ 386 h 470"/>
                <a:gd name="T6" fmla="*/ 0 w 114"/>
                <a:gd name="T7" fmla="*/ 470 h 470"/>
                <a:gd name="T8" fmla="*/ 82 w 114"/>
                <a:gd name="T9" fmla="*/ 289 h 470"/>
                <a:gd name="T10" fmla="*/ 114 w 114"/>
                <a:gd name="T11" fmla="*/ 177 h 470"/>
                <a:gd name="T12" fmla="*/ 114 w 114"/>
                <a:gd name="T13" fmla="*/ 97 h 470"/>
                <a:gd name="T14" fmla="*/ 82 w 114"/>
                <a:gd name="T15" fmla="*/ 0 h 470"/>
                <a:gd name="T16" fmla="*/ 48 w 114"/>
                <a:gd name="T17" fmla="*/ 48 h 470"/>
                <a:gd name="T18" fmla="*/ 48 w 114"/>
                <a:gd name="T19" fmla="*/ 4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470">
                  <a:moveTo>
                    <a:pt x="48" y="48"/>
                  </a:moveTo>
                  <a:lnTo>
                    <a:pt x="82" y="162"/>
                  </a:lnTo>
                  <a:lnTo>
                    <a:pt x="0" y="386"/>
                  </a:lnTo>
                  <a:lnTo>
                    <a:pt x="0" y="470"/>
                  </a:lnTo>
                  <a:lnTo>
                    <a:pt x="82" y="289"/>
                  </a:lnTo>
                  <a:lnTo>
                    <a:pt x="114" y="177"/>
                  </a:lnTo>
                  <a:lnTo>
                    <a:pt x="114" y="97"/>
                  </a:lnTo>
                  <a:lnTo>
                    <a:pt x="82" y="0"/>
                  </a:lnTo>
                  <a:lnTo>
                    <a:pt x="48" y="48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8" name="Freeform 50"/>
            <p:cNvSpPr>
              <a:spLocks/>
            </p:cNvSpPr>
            <p:nvPr/>
          </p:nvSpPr>
          <p:spPr bwMode="auto">
            <a:xfrm>
              <a:off x="3256" y="2597"/>
              <a:ext cx="90" cy="105"/>
            </a:xfrm>
            <a:custGeom>
              <a:avLst/>
              <a:gdLst>
                <a:gd name="T0" fmla="*/ 0 w 178"/>
                <a:gd name="T1" fmla="*/ 0 h 209"/>
                <a:gd name="T2" fmla="*/ 146 w 178"/>
                <a:gd name="T3" fmla="*/ 48 h 209"/>
                <a:gd name="T4" fmla="*/ 178 w 178"/>
                <a:gd name="T5" fmla="*/ 147 h 209"/>
                <a:gd name="T6" fmla="*/ 99 w 178"/>
                <a:gd name="T7" fmla="*/ 209 h 209"/>
                <a:gd name="T8" fmla="*/ 129 w 178"/>
                <a:gd name="T9" fmla="*/ 128 h 209"/>
                <a:gd name="T10" fmla="*/ 15 w 178"/>
                <a:gd name="T11" fmla="*/ 80 h 209"/>
                <a:gd name="T12" fmla="*/ 0 w 178"/>
                <a:gd name="T13" fmla="*/ 0 h 209"/>
                <a:gd name="T14" fmla="*/ 0 w 178"/>
                <a:gd name="T1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209">
                  <a:moveTo>
                    <a:pt x="0" y="0"/>
                  </a:moveTo>
                  <a:lnTo>
                    <a:pt x="146" y="48"/>
                  </a:lnTo>
                  <a:lnTo>
                    <a:pt x="178" y="147"/>
                  </a:lnTo>
                  <a:lnTo>
                    <a:pt x="99" y="209"/>
                  </a:lnTo>
                  <a:lnTo>
                    <a:pt x="129" y="128"/>
                  </a:lnTo>
                  <a:lnTo>
                    <a:pt x="15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9" name="Freeform 51"/>
            <p:cNvSpPr>
              <a:spLocks/>
            </p:cNvSpPr>
            <p:nvPr/>
          </p:nvSpPr>
          <p:spPr bwMode="auto">
            <a:xfrm>
              <a:off x="3297" y="2710"/>
              <a:ext cx="90" cy="105"/>
            </a:xfrm>
            <a:custGeom>
              <a:avLst/>
              <a:gdLst>
                <a:gd name="T0" fmla="*/ 0 w 179"/>
                <a:gd name="T1" fmla="*/ 0 h 209"/>
                <a:gd name="T2" fmla="*/ 147 w 179"/>
                <a:gd name="T3" fmla="*/ 47 h 209"/>
                <a:gd name="T4" fmla="*/ 179 w 179"/>
                <a:gd name="T5" fmla="*/ 144 h 209"/>
                <a:gd name="T6" fmla="*/ 97 w 179"/>
                <a:gd name="T7" fmla="*/ 209 h 209"/>
                <a:gd name="T8" fmla="*/ 132 w 179"/>
                <a:gd name="T9" fmla="*/ 129 h 209"/>
                <a:gd name="T10" fmla="*/ 16 w 179"/>
                <a:gd name="T11" fmla="*/ 77 h 209"/>
                <a:gd name="T12" fmla="*/ 0 w 179"/>
                <a:gd name="T13" fmla="*/ 0 h 209"/>
                <a:gd name="T14" fmla="*/ 0 w 179"/>
                <a:gd name="T1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09">
                  <a:moveTo>
                    <a:pt x="0" y="0"/>
                  </a:moveTo>
                  <a:lnTo>
                    <a:pt x="147" y="47"/>
                  </a:lnTo>
                  <a:lnTo>
                    <a:pt x="179" y="144"/>
                  </a:lnTo>
                  <a:lnTo>
                    <a:pt x="97" y="209"/>
                  </a:lnTo>
                  <a:lnTo>
                    <a:pt x="132" y="129"/>
                  </a:lnTo>
                  <a:lnTo>
                    <a:pt x="16" y="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0" name="Freeform 52"/>
            <p:cNvSpPr>
              <a:spLocks/>
            </p:cNvSpPr>
            <p:nvPr/>
          </p:nvSpPr>
          <p:spPr bwMode="auto">
            <a:xfrm>
              <a:off x="3337" y="2822"/>
              <a:ext cx="89" cy="106"/>
            </a:xfrm>
            <a:custGeom>
              <a:avLst/>
              <a:gdLst>
                <a:gd name="T0" fmla="*/ 0 w 179"/>
                <a:gd name="T1" fmla="*/ 0 h 211"/>
                <a:gd name="T2" fmla="*/ 147 w 179"/>
                <a:gd name="T3" fmla="*/ 47 h 211"/>
                <a:gd name="T4" fmla="*/ 179 w 179"/>
                <a:gd name="T5" fmla="*/ 146 h 211"/>
                <a:gd name="T6" fmla="*/ 99 w 179"/>
                <a:gd name="T7" fmla="*/ 211 h 211"/>
                <a:gd name="T8" fmla="*/ 131 w 179"/>
                <a:gd name="T9" fmla="*/ 129 h 211"/>
                <a:gd name="T10" fmla="*/ 17 w 179"/>
                <a:gd name="T11" fmla="*/ 82 h 211"/>
                <a:gd name="T12" fmla="*/ 0 w 179"/>
                <a:gd name="T13" fmla="*/ 0 h 211"/>
                <a:gd name="T14" fmla="*/ 0 w 179"/>
                <a:gd name="T1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1">
                  <a:moveTo>
                    <a:pt x="0" y="0"/>
                  </a:moveTo>
                  <a:lnTo>
                    <a:pt x="147" y="47"/>
                  </a:lnTo>
                  <a:lnTo>
                    <a:pt x="179" y="146"/>
                  </a:lnTo>
                  <a:lnTo>
                    <a:pt x="99" y="211"/>
                  </a:lnTo>
                  <a:lnTo>
                    <a:pt x="131" y="129"/>
                  </a:lnTo>
                  <a:lnTo>
                    <a:pt x="17" y="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1" name="Freeform 53"/>
            <p:cNvSpPr>
              <a:spLocks/>
            </p:cNvSpPr>
            <p:nvPr/>
          </p:nvSpPr>
          <p:spPr bwMode="auto">
            <a:xfrm>
              <a:off x="3379" y="2935"/>
              <a:ext cx="88" cy="106"/>
            </a:xfrm>
            <a:custGeom>
              <a:avLst/>
              <a:gdLst>
                <a:gd name="T0" fmla="*/ 0 w 177"/>
                <a:gd name="T1" fmla="*/ 0 h 213"/>
                <a:gd name="T2" fmla="*/ 142 w 177"/>
                <a:gd name="T3" fmla="*/ 51 h 213"/>
                <a:gd name="T4" fmla="*/ 177 w 177"/>
                <a:gd name="T5" fmla="*/ 146 h 213"/>
                <a:gd name="T6" fmla="*/ 95 w 177"/>
                <a:gd name="T7" fmla="*/ 213 h 213"/>
                <a:gd name="T8" fmla="*/ 127 w 177"/>
                <a:gd name="T9" fmla="*/ 131 h 213"/>
                <a:gd name="T10" fmla="*/ 15 w 177"/>
                <a:gd name="T11" fmla="*/ 84 h 213"/>
                <a:gd name="T12" fmla="*/ 0 w 177"/>
                <a:gd name="T13" fmla="*/ 0 h 213"/>
                <a:gd name="T14" fmla="*/ 0 w 177"/>
                <a:gd name="T15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213">
                  <a:moveTo>
                    <a:pt x="0" y="0"/>
                  </a:moveTo>
                  <a:lnTo>
                    <a:pt x="142" y="51"/>
                  </a:lnTo>
                  <a:lnTo>
                    <a:pt x="177" y="146"/>
                  </a:lnTo>
                  <a:lnTo>
                    <a:pt x="95" y="213"/>
                  </a:lnTo>
                  <a:lnTo>
                    <a:pt x="127" y="131"/>
                  </a:lnTo>
                  <a:lnTo>
                    <a:pt x="15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2" name="Freeform 54"/>
            <p:cNvSpPr>
              <a:spLocks/>
            </p:cNvSpPr>
            <p:nvPr/>
          </p:nvSpPr>
          <p:spPr bwMode="auto">
            <a:xfrm>
              <a:off x="3459" y="3130"/>
              <a:ext cx="75" cy="76"/>
            </a:xfrm>
            <a:custGeom>
              <a:avLst/>
              <a:gdLst>
                <a:gd name="T0" fmla="*/ 89 w 150"/>
                <a:gd name="T1" fmla="*/ 0 h 152"/>
                <a:gd name="T2" fmla="*/ 62 w 150"/>
                <a:gd name="T3" fmla="*/ 42 h 152"/>
                <a:gd name="T4" fmla="*/ 144 w 150"/>
                <a:gd name="T5" fmla="*/ 68 h 152"/>
                <a:gd name="T6" fmla="*/ 150 w 150"/>
                <a:gd name="T7" fmla="*/ 152 h 152"/>
                <a:gd name="T8" fmla="*/ 0 w 150"/>
                <a:gd name="T9" fmla="*/ 64 h 152"/>
                <a:gd name="T10" fmla="*/ 53 w 150"/>
                <a:gd name="T11" fmla="*/ 0 h 152"/>
                <a:gd name="T12" fmla="*/ 89 w 150"/>
                <a:gd name="T13" fmla="*/ 0 h 152"/>
                <a:gd name="T14" fmla="*/ 89 w 150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52">
                  <a:moveTo>
                    <a:pt x="89" y="0"/>
                  </a:moveTo>
                  <a:lnTo>
                    <a:pt x="62" y="42"/>
                  </a:lnTo>
                  <a:lnTo>
                    <a:pt x="144" y="68"/>
                  </a:lnTo>
                  <a:lnTo>
                    <a:pt x="150" y="152"/>
                  </a:lnTo>
                  <a:lnTo>
                    <a:pt x="0" y="64"/>
                  </a:lnTo>
                  <a:lnTo>
                    <a:pt x="53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3" name="Freeform 55"/>
            <p:cNvSpPr>
              <a:spLocks/>
            </p:cNvSpPr>
            <p:nvPr/>
          </p:nvSpPr>
          <p:spPr bwMode="auto">
            <a:xfrm>
              <a:off x="3419" y="3049"/>
              <a:ext cx="89" cy="105"/>
            </a:xfrm>
            <a:custGeom>
              <a:avLst/>
              <a:gdLst>
                <a:gd name="T0" fmla="*/ 0 w 178"/>
                <a:gd name="T1" fmla="*/ 0 h 211"/>
                <a:gd name="T2" fmla="*/ 144 w 178"/>
                <a:gd name="T3" fmla="*/ 50 h 211"/>
                <a:gd name="T4" fmla="*/ 178 w 178"/>
                <a:gd name="T5" fmla="*/ 147 h 211"/>
                <a:gd name="T6" fmla="*/ 97 w 178"/>
                <a:gd name="T7" fmla="*/ 211 h 211"/>
                <a:gd name="T8" fmla="*/ 129 w 178"/>
                <a:gd name="T9" fmla="*/ 131 h 211"/>
                <a:gd name="T10" fmla="*/ 15 w 178"/>
                <a:gd name="T11" fmla="*/ 82 h 211"/>
                <a:gd name="T12" fmla="*/ 0 w 178"/>
                <a:gd name="T13" fmla="*/ 0 h 211"/>
                <a:gd name="T14" fmla="*/ 0 w 178"/>
                <a:gd name="T1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211">
                  <a:moveTo>
                    <a:pt x="0" y="0"/>
                  </a:moveTo>
                  <a:lnTo>
                    <a:pt x="144" y="50"/>
                  </a:lnTo>
                  <a:lnTo>
                    <a:pt x="178" y="147"/>
                  </a:lnTo>
                  <a:lnTo>
                    <a:pt x="97" y="211"/>
                  </a:lnTo>
                  <a:lnTo>
                    <a:pt x="129" y="131"/>
                  </a:lnTo>
                  <a:lnTo>
                    <a:pt x="15" y="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4" name="Freeform 56"/>
            <p:cNvSpPr>
              <a:spLocks/>
            </p:cNvSpPr>
            <p:nvPr/>
          </p:nvSpPr>
          <p:spPr bwMode="auto">
            <a:xfrm>
              <a:off x="3459" y="3163"/>
              <a:ext cx="86" cy="63"/>
            </a:xfrm>
            <a:custGeom>
              <a:avLst/>
              <a:gdLst>
                <a:gd name="T0" fmla="*/ 0 w 173"/>
                <a:gd name="T1" fmla="*/ 0 h 128"/>
                <a:gd name="T2" fmla="*/ 13 w 173"/>
                <a:gd name="T3" fmla="*/ 82 h 128"/>
                <a:gd name="T4" fmla="*/ 133 w 173"/>
                <a:gd name="T5" fmla="*/ 128 h 128"/>
                <a:gd name="T6" fmla="*/ 173 w 173"/>
                <a:gd name="T7" fmla="*/ 128 h 128"/>
                <a:gd name="T8" fmla="*/ 144 w 173"/>
                <a:gd name="T9" fmla="*/ 48 h 128"/>
                <a:gd name="T10" fmla="*/ 0 w 173"/>
                <a:gd name="T11" fmla="*/ 0 h 128"/>
                <a:gd name="T12" fmla="*/ 0 w 173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28">
                  <a:moveTo>
                    <a:pt x="0" y="0"/>
                  </a:moveTo>
                  <a:lnTo>
                    <a:pt x="13" y="82"/>
                  </a:lnTo>
                  <a:lnTo>
                    <a:pt x="133" y="128"/>
                  </a:lnTo>
                  <a:lnTo>
                    <a:pt x="173" y="128"/>
                  </a:lnTo>
                  <a:lnTo>
                    <a:pt x="144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5" name="Freeform 57"/>
            <p:cNvSpPr>
              <a:spLocks/>
            </p:cNvSpPr>
            <p:nvPr/>
          </p:nvSpPr>
          <p:spPr bwMode="auto">
            <a:xfrm>
              <a:off x="3065" y="1093"/>
              <a:ext cx="194" cy="90"/>
            </a:xfrm>
            <a:custGeom>
              <a:avLst/>
              <a:gdLst>
                <a:gd name="T0" fmla="*/ 47 w 387"/>
                <a:gd name="T1" fmla="*/ 16 h 181"/>
                <a:gd name="T2" fmla="*/ 148 w 387"/>
                <a:gd name="T3" fmla="*/ 93 h 181"/>
                <a:gd name="T4" fmla="*/ 144 w 387"/>
                <a:gd name="T5" fmla="*/ 19 h 181"/>
                <a:gd name="T6" fmla="*/ 245 w 387"/>
                <a:gd name="T7" fmla="*/ 46 h 181"/>
                <a:gd name="T8" fmla="*/ 338 w 387"/>
                <a:gd name="T9" fmla="*/ 107 h 181"/>
                <a:gd name="T10" fmla="*/ 384 w 387"/>
                <a:gd name="T11" fmla="*/ 181 h 181"/>
                <a:gd name="T12" fmla="*/ 387 w 387"/>
                <a:gd name="T13" fmla="*/ 55 h 181"/>
                <a:gd name="T14" fmla="*/ 251 w 387"/>
                <a:gd name="T15" fmla="*/ 0 h 181"/>
                <a:gd name="T16" fmla="*/ 0 w 387"/>
                <a:gd name="T17" fmla="*/ 2 h 181"/>
                <a:gd name="T18" fmla="*/ 47 w 387"/>
                <a:gd name="T19" fmla="*/ 16 h 181"/>
                <a:gd name="T20" fmla="*/ 47 w 387"/>
                <a:gd name="T21" fmla="*/ 1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81">
                  <a:moveTo>
                    <a:pt x="47" y="16"/>
                  </a:moveTo>
                  <a:lnTo>
                    <a:pt x="148" y="93"/>
                  </a:lnTo>
                  <a:lnTo>
                    <a:pt x="144" y="19"/>
                  </a:lnTo>
                  <a:lnTo>
                    <a:pt x="245" y="46"/>
                  </a:lnTo>
                  <a:lnTo>
                    <a:pt x="338" y="107"/>
                  </a:lnTo>
                  <a:lnTo>
                    <a:pt x="384" y="181"/>
                  </a:lnTo>
                  <a:lnTo>
                    <a:pt x="387" y="55"/>
                  </a:lnTo>
                  <a:lnTo>
                    <a:pt x="251" y="0"/>
                  </a:lnTo>
                  <a:lnTo>
                    <a:pt x="0" y="2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solidFill>
              <a:srgbClr val="C4C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6" name="Freeform 58"/>
            <p:cNvSpPr>
              <a:spLocks/>
            </p:cNvSpPr>
            <p:nvPr/>
          </p:nvSpPr>
          <p:spPr bwMode="auto">
            <a:xfrm>
              <a:off x="2798" y="1109"/>
              <a:ext cx="243" cy="134"/>
            </a:xfrm>
            <a:custGeom>
              <a:avLst/>
              <a:gdLst>
                <a:gd name="T0" fmla="*/ 485 w 485"/>
                <a:gd name="T1" fmla="*/ 22 h 268"/>
                <a:gd name="T2" fmla="*/ 329 w 485"/>
                <a:gd name="T3" fmla="*/ 0 h 268"/>
                <a:gd name="T4" fmla="*/ 139 w 485"/>
                <a:gd name="T5" fmla="*/ 100 h 268"/>
                <a:gd name="T6" fmla="*/ 65 w 485"/>
                <a:gd name="T7" fmla="*/ 184 h 268"/>
                <a:gd name="T8" fmla="*/ 0 w 485"/>
                <a:gd name="T9" fmla="*/ 268 h 268"/>
                <a:gd name="T10" fmla="*/ 200 w 485"/>
                <a:gd name="T11" fmla="*/ 216 h 268"/>
                <a:gd name="T12" fmla="*/ 120 w 485"/>
                <a:gd name="T13" fmla="*/ 180 h 268"/>
                <a:gd name="T14" fmla="*/ 246 w 485"/>
                <a:gd name="T15" fmla="*/ 93 h 268"/>
                <a:gd name="T16" fmla="*/ 369 w 485"/>
                <a:gd name="T17" fmla="*/ 32 h 268"/>
                <a:gd name="T18" fmla="*/ 485 w 485"/>
                <a:gd name="T19" fmla="*/ 22 h 268"/>
                <a:gd name="T20" fmla="*/ 485 w 485"/>
                <a:gd name="T21" fmla="*/ 2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5" h="268">
                  <a:moveTo>
                    <a:pt x="485" y="22"/>
                  </a:moveTo>
                  <a:lnTo>
                    <a:pt x="329" y="0"/>
                  </a:lnTo>
                  <a:lnTo>
                    <a:pt x="139" y="100"/>
                  </a:lnTo>
                  <a:lnTo>
                    <a:pt x="65" y="184"/>
                  </a:lnTo>
                  <a:lnTo>
                    <a:pt x="0" y="268"/>
                  </a:lnTo>
                  <a:lnTo>
                    <a:pt x="200" y="216"/>
                  </a:lnTo>
                  <a:lnTo>
                    <a:pt x="120" y="180"/>
                  </a:lnTo>
                  <a:lnTo>
                    <a:pt x="246" y="93"/>
                  </a:lnTo>
                  <a:lnTo>
                    <a:pt x="369" y="32"/>
                  </a:lnTo>
                  <a:lnTo>
                    <a:pt x="485" y="22"/>
                  </a:lnTo>
                  <a:lnTo>
                    <a:pt x="485" y="22"/>
                  </a:lnTo>
                  <a:close/>
                </a:path>
              </a:pathLst>
            </a:custGeom>
            <a:solidFill>
              <a:srgbClr val="C4C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7" name="Freeform 59"/>
            <p:cNvSpPr>
              <a:spLocks/>
            </p:cNvSpPr>
            <p:nvPr/>
          </p:nvSpPr>
          <p:spPr bwMode="auto">
            <a:xfrm>
              <a:off x="2630" y="1335"/>
              <a:ext cx="95" cy="112"/>
            </a:xfrm>
            <a:custGeom>
              <a:avLst/>
              <a:gdLst>
                <a:gd name="T0" fmla="*/ 148 w 190"/>
                <a:gd name="T1" fmla="*/ 0 h 224"/>
                <a:gd name="T2" fmla="*/ 162 w 190"/>
                <a:gd name="T3" fmla="*/ 51 h 224"/>
                <a:gd name="T4" fmla="*/ 80 w 190"/>
                <a:gd name="T5" fmla="*/ 116 h 224"/>
                <a:gd name="T6" fmla="*/ 190 w 190"/>
                <a:gd name="T7" fmla="*/ 120 h 224"/>
                <a:gd name="T8" fmla="*/ 0 w 190"/>
                <a:gd name="T9" fmla="*/ 224 h 224"/>
                <a:gd name="T10" fmla="*/ 55 w 190"/>
                <a:gd name="T11" fmla="*/ 61 h 224"/>
                <a:gd name="T12" fmla="*/ 148 w 190"/>
                <a:gd name="T13" fmla="*/ 0 h 224"/>
                <a:gd name="T14" fmla="*/ 148 w 190"/>
                <a:gd name="T1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224">
                  <a:moveTo>
                    <a:pt x="148" y="0"/>
                  </a:moveTo>
                  <a:lnTo>
                    <a:pt x="162" y="51"/>
                  </a:lnTo>
                  <a:lnTo>
                    <a:pt x="80" y="116"/>
                  </a:lnTo>
                  <a:lnTo>
                    <a:pt x="190" y="120"/>
                  </a:lnTo>
                  <a:lnTo>
                    <a:pt x="0" y="224"/>
                  </a:lnTo>
                  <a:lnTo>
                    <a:pt x="55" y="61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C4C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8" name="Freeform 60"/>
            <p:cNvSpPr>
              <a:spLocks/>
            </p:cNvSpPr>
            <p:nvPr/>
          </p:nvSpPr>
          <p:spPr bwMode="auto">
            <a:xfrm>
              <a:off x="3506" y="1374"/>
              <a:ext cx="97" cy="303"/>
            </a:xfrm>
            <a:custGeom>
              <a:avLst/>
              <a:gdLst>
                <a:gd name="T0" fmla="*/ 114 w 193"/>
                <a:gd name="T1" fmla="*/ 61 h 606"/>
                <a:gd name="T2" fmla="*/ 188 w 193"/>
                <a:gd name="T3" fmla="*/ 228 h 606"/>
                <a:gd name="T4" fmla="*/ 193 w 193"/>
                <a:gd name="T5" fmla="*/ 416 h 606"/>
                <a:gd name="T6" fmla="*/ 127 w 193"/>
                <a:gd name="T7" fmla="*/ 606 h 606"/>
                <a:gd name="T8" fmla="*/ 98 w 193"/>
                <a:gd name="T9" fmla="*/ 418 h 606"/>
                <a:gd name="T10" fmla="*/ 19 w 193"/>
                <a:gd name="T11" fmla="*/ 141 h 606"/>
                <a:gd name="T12" fmla="*/ 159 w 193"/>
                <a:gd name="T13" fmla="*/ 363 h 606"/>
                <a:gd name="T14" fmla="*/ 142 w 193"/>
                <a:gd name="T15" fmla="*/ 209 h 606"/>
                <a:gd name="T16" fmla="*/ 0 w 193"/>
                <a:gd name="T17" fmla="*/ 0 h 606"/>
                <a:gd name="T18" fmla="*/ 114 w 193"/>
                <a:gd name="T19" fmla="*/ 61 h 606"/>
                <a:gd name="T20" fmla="*/ 114 w 193"/>
                <a:gd name="T21" fmla="*/ 6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606">
                  <a:moveTo>
                    <a:pt x="114" y="61"/>
                  </a:moveTo>
                  <a:lnTo>
                    <a:pt x="188" y="228"/>
                  </a:lnTo>
                  <a:lnTo>
                    <a:pt x="193" y="416"/>
                  </a:lnTo>
                  <a:lnTo>
                    <a:pt x="127" y="606"/>
                  </a:lnTo>
                  <a:lnTo>
                    <a:pt x="98" y="418"/>
                  </a:lnTo>
                  <a:lnTo>
                    <a:pt x="19" y="141"/>
                  </a:lnTo>
                  <a:lnTo>
                    <a:pt x="159" y="363"/>
                  </a:lnTo>
                  <a:lnTo>
                    <a:pt x="142" y="209"/>
                  </a:lnTo>
                  <a:lnTo>
                    <a:pt x="0" y="0"/>
                  </a:lnTo>
                  <a:lnTo>
                    <a:pt x="114" y="61"/>
                  </a:lnTo>
                  <a:lnTo>
                    <a:pt x="114" y="61"/>
                  </a:lnTo>
                  <a:close/>
                </a:path>
              </a:pathLst>
            </a:custGeom>
            <a:solidFill>
              <a:srgbClr val="C4C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9" name="Freeform 61"/>
            <p:cNvSpPr>
              <a:spLocks/>
            </p:cNvSpPr>
            <p:nvPr/>
          </p:nvSpPr>
          <p:spPr bwMode="auto">
            <a:xfrm>
              <a:off x="3093" y="1083"/>
              <a:ext cx="504" cy="877"/>
            </a:xfrm>
            <a:custGeom>
              <a:avLst/>
              <a:gdLst>
                <a:gd name="T0" fmla="*/ 287 w 1007"/>
                <a:gd name="T1" fmla="*/ 266 h 1755"/>
                <a:gd name="T2" fmla="*/ 505 w 1007"/>
                <a:gd name="T3" fmla="*/ 354 h 1755"/>
                <a:gd name="T4" fmla="*/ 513 w 1007"/>
                <a:gd name="T5" fmla="*/ 329 h 1755"/>
                <a:gd name="T6" fmla="*/ 559 w 1007"/>
                <a:gd name="T7" fmla="*/ 375 h 1755"/>
                <a:gd name="T8" fmla="*/ 640 w 1007"/>
                <a:gd name="T9" fmla="*/ 422 h 1755"/>
                <a:gd name="T10" fmla="*/ 640 w 1007"/>
                <a:gd name="T11" fmla="*/ 457 h 1755"/>
                <a:gd name="T12" fmla="*/ 724 w 1007"/>
                <a:gd name="T13" fmla="*/ 527 h 1755"/>
                <a:gd name="T14" fmla="*/ 779 w 1007"/>
                <a:gd name="T15" fmla="*/ 628 h 1755"/>
                <a:gd name="T16" fmla="*/ 813 w 1007"/>
                <a:gd name="T17" fmla="*/ 744 h 1755"/>
                <a:gd name="T18" fmla="*/ 840 w 1007"/>
                <a:gd name="T19" fmla="*/ 878 h 1755"/>
                <a:gd name="T20" fmla="*/ 832 w 1007"/>
                <a:gd name="T21" fmla="*/ 1029 h 1755"/>
                <a:gd name="T22" fmla="*/ 798 w 1007"/>
                <a:gd name="T23" fmla="*/ 1243 h 1755"/>
                <a:gd name="T24" fmla="*/ 709 w 1007"/>
                <a:gd name="T25" fmla="*/ 1597 h 1755"/>
                <a:gd name="T26" fmla="*/ 667 w 1007"/>
                <a:gd name="T27" fmla="*/ 1755 h 1755"/>
                <a:gd name="T28" fmla="*/ 771 w 1007"/>
                <a:gd name="T29" fmla="*/ 1523 h 1755"/>
                <a:gd name="T30" fmla="*/ 771 w 1007"/>
                <a:gd name="T31" fmla="*/ 1662 h 1755"/>
                <a:gd name="T32" fmla="*/ 751 w 1007"/>
                <a:gd name="T33" fmla="*/ 1749 h 1755"/>
                <a:gd name="T34" fmla="*/ 832 w 1007"/>
                <a:gd name="T35" fmla="*/ 1620 h 1755"/>
                <a:gd name="T36" fmla="*/ 887 w 1007"/>
                <a:gd name="T37" fmla="*/ 1470 h 1755"/>
                <a:gd name="T38" fmla="*/ 967 w 1007"/>
                <a:gd name="T39" fmla="*/ 1280 h 1755"/>
                <a:gd name="T40" fmla="*/ 1007 w 1007"/>
                <a:gd name="T41" fmla="*/ 1086 h 1755"/>
                <a:gd name="T42" fmla="*/ 935 w 1007"/>
                <a:gd name="T43" fmla="*/ 1302 h 1755"/>
                <a:gd name="T44" fmla="*/ 849 w 1007"/>
                <a:gd name="T45" fmla="*/ 1460 h 1755"/>
                <a:gd name="T46" fmla="*/ 819 w 1007"/>
                <a:gd name="T47" fmla="*/ 1300 h 1755"/>
                <a:gd name="T48" fmla="*/ 846 w 1007"/>
                <a:gd name="T49" fmla="*/ 1108 h 1755"/>
                <a:gd name="T50" fmla="*/ 859 w 1007"/>
                <a:gd name="T51" fmla="*/ 926 h 1755"/>
                <a:gd name="T52" fmla="*/ 859 w 1007"/>
                <a:gd name="T53" fmla="*/ 797 h 1755"/>
                <a:gd name="T54" fmla="*/ 846 w 1007"/>
                <a:gd name="T55" fmla="*/ 723 h 1755"/>
                <a:gd name="T56" fmla="*/ 962 w 1007"/>
                <a:gd name="T57" fmla="*/ 913 h 1755"/>
                <a:gd name="T58" fmla="*/ 887 w 1007"/>
                <a:gd name="T59" fmla="*/ 660 h 1755"/>
                <a:gd name="T60" fmla="*/ 990 w 1007"/>
                <a:gd name="T61" fmla="*/ 763 h 1755"/>
                <a:gd name="T62" fmla="*/ 962 w 1007"/>
                <a:gd name="T63" fmla="*/ 633 h 1755"/>
                <a:gd name="T64" fmla="*/ 893 w 1007"/>
                <a:gd name="T65" fmla="*/ 544 h 1755"/>
                <a:gd name="T66" fmla="*/ 779 w 1007"/>
                <a:gd name="T67" fmla="*/ 428 h 1755"/>
                <a:gd name="T68" fmla="*/ 676 w 1007"/>
                <a:gd name="T69" fmla="*/ 354 h 1755"/>
                <a:gd name="T70" fmla="*/ 616 w 1007"/>
                <a:gd name="T71" fmla="*/ 242 h 1755"/>
                <a:gd name="T72" fmla="*/ 526 w 1007"/>
                <a:gd name="T73" fmla="*/ 131 h 1755"/>
                <a:gd name="T74" fmla="*/ 368 w 1007"/>
                <a:gd name="T75" fmla="*/ 50 h 1755"/>
                <a:gd name="T76" fmla="*/ 237 w 1007"/>
                <a:gd name="T77" fmla="*/ 0 h 1755"/>
                <a:gd name="T78" fmla="*/ 89 w 1007"/>
                <a:gd name="T79" fmla="*/ 10 h 1755"/>
                <a:gd name="T80" fmla="*/ 0 w 1007"/>
                <a:gd name="T81" fmla="*/ 14 h 1755"/>
                <a:gd name="T82" fmla="*/ 171 w 1007"/>
                <a:gd name="T83" fmla="*/ 31 h 1755"/>
                <a:gd name="T84" fmla="*/ 287 w 1007"/>
                <a:gd name="T85" fmla="*/ 69 h 1755"/>
                <a:gd name="T86" fmla="*/ 315 w 1007"/>
                <a:gd name="T87" fmla="*/ 143 h 1755"/>
                <a:gd name="T88" fmla="*/ 306 w 1007"/>
                <a:gd name="T89" fmla="*/ 219 h 1755"/>
                <a:gd name="T90" fmla="*/ 287 w 1007"/>
                <a:gd name="T91" fmla="*/ 266 h 1755"/>
                <a:gd name="T92" fmla="*/ 287 w 1007"/>
                <a:gd name="T93" fmla="*/ 266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7" h="1755">
                  <a:moveTo>
                    <a:pt x="287" y="266"/>
                  </a:moveTo>
                  <a:lnTo>
                    <a:pt x="505" y="354"/>
                  </a:lnTo>
                  <a:lnTo>
                    <a:pt x="513" y="329"/>
                  </a:lnTo>
                  <a:lnTo>
                    <a:pt x="559" y="375"/>
                  </a:lnTo>
                  <a:lnTo>
                    <a:pt x="640" y="422"/>
                  </a:lnTo>
                  <a:lnTo>
                    <a:pt x="640" y="457"/>
                  </a:lnTo>
                  <a:lnTo>
                    <a:pt x="724" y="527"/>
                  </a:lnTo>
                  <a:lnTo>
                    <a:pt x="779" y="628"/>
                  </a:lnTo>
                  <a:lnTo>
                    <a:pt x="813" y="744"/>
                  </a:lnTo>
                  <a:lnTo>
                    <a:pt x="840" y="878"/>
                  </a:lnTo>
                  <a:lnTo>
                    <a:pt x="832" y="1029"/>
                  </a:lnTo>
                  <a:lnTo>
                    <a:pt x="798" y="1243"/>
                  </a:lnTo>
                  <a:lnTo>
                    <a:pt x="709" y="1597"/>
                  </a:lnTo>
                  <a:lnTo>
                    <a:pt x="667" y="1755"/>
                  </a:lnTo>
                  <a:lnTo>
                    <a:pt x="771" y="1523"/>
                  </a:lnTo>
                  <a:lnTo>
                    <a:pt x="771" y="1662"/>
                  </a:lnTo>
                  <a:lnTo>
                    <a:pt x="751" y="1749"/>
                  </a:lnTo>
                  <a:lnTo>
                    <a:pt x="832" y="1620"/>
                  </a:lnTo>
                  <a:lnTo>
                    <a:pt x="887" y="1470"/>
                  </a:lnTo>
                  <a:lnTo>
                    <a:pt x="967" y="1280"/>
                  </a:lnTo>
                  <a:lnTo>
                    <a:pt x="1007" y="1086"/>
                  </a:lnTo>
                  <a:lnTo>
                    <a:pt x="935" y="1302"/>
                  </a:lnTo>
                  <a:lnTo>
                    <a:pt x="849" y="1460"/>
                  </a:lnTo>
                  <a:lnTo>
                    <a:pt x="819" y="1300"/>
                  </a:lnTo>
                  <a:lnTo>
                    <a:pt x="846" y="1108"/>
                  </a:lnTo>
                  <a:lnTo>
                    <a:pt x="859" y="926"/>
                  </a:lnTo>
                  <a:lnTo>
                    <a:pt x="859" y="797"/>
                  </a:lnTo>
                  <a:lnTo>
                    <a:pt x="846" y="723"/>
                  </a:lnTo>
                  <a:lnTo>
                    <a:pt x="962" y="913"/>
                  </a:lnTo>
                  <a:lnTo>
                    <a:pt x="887" y="660"/>
                  </a:lnTo>
                  <a:lnTo>
                    <a:pt x="990" y="763"/>
                  </a:lnTo>
                  <a:lnTo>
                    <a:pt x="962" y="633"/>
                  </a:lnTo>
                  <a:lnTo>
                    <a:pt x="893" y="544"/>
                  </a:lnTo>
                  <a:lnTo>
                    <a:pt x="779" y="428"/>
                  </a:lnTo>
                  <a:lnTo>
                    <a:pt x="676" y="354"/>
                  </a:lnTo>
                  <a:lnTo>
                    <a:pt x="616" y="242"/>
                  </a:lnTo>
                  <a:lnTo>
                    <a:pt x="526" y="131"/>
                  </a:lnTo>
                  <a:lnTo>
                    <a:pt x="368" y="50"/>
                  </a:lnTo>
                  <a:lnTo>
                    <a:pt x="237" y="0"/>
                  </a:lnTo>
                  <a:lnTo>
                    <a:pt x="89" y="10"/>
                  </a:lnTo>
                  <a:lnTo>
                    <a:pt x="0" y="14"/>
                  </a:lnTo>
                  <a:lnTo>
                    <a:pt x="171" y="31"/>
                  </a:lnTo>
                  <a:lnTo>
                    <a:pt x="287" y="69"/>
                  </a:lnTo>
                  <a:lnTo>
                    <a:pt x="315" y="143"/>
                  </a:lnTo>
                  <a:lnTo>
                    <a:pt x="306" y="219"/>
                  </a:lnTo>
                  <a:lnTo>
                    <a:pt x="287" y="266"/>
                  </a:lnTo>
                  <a:lnTo>
                    <a:pt x="287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0" name="Freeform 62"/>
            <p:cNvSpPr>
              <a:spLocks/>
            </p:cNvSpPr>
            <p:nvPr/>
          </p:nvSpPr>
          <p:spPr bwMode="auto">
            <a:xfrm>
              <a:off x="2868" y="1090"/>
              <a:ext cx="334" cy="153"/>
            </a:xfrm>
            <a:custGeom>
              <a:avLst/>
              <a:gdLst>
                <a:gd name="T0" fmla="*/ 669 w 669"/>
                <a:gd name="T1" fmla="*/ 218 h 306"/>
                <a:gd name="T2" fmla="*/ 650 w 669"/>
                <a:gd name="T3" fmla="*/ 157 h 306"/>
                <a:gd name="T4" fmla="*/ 616 w 669"/>
                <a:gd name="T5" fmla="*/ 173 h 306"/>
                <a:gd name="T6" fmla="*/ 567 w 669"/>
                <a:gd name="T7" fmla="*/ 102 h 306"/>
                <a:gd name="T8" fmla="*/ 506 w 669"/>
                <a:gd name="T9" fmla="*/ 41 h 306"/>
                <a:gd name="T10" fmla="*/ 458 w 669"/>
                <a:gd name="T11" fmla="*/ 7 h 306"/>
                <a:gd name="T12" fmla="*/ 396 w 669"/>
                <a:gd name="T13" fmla="*/ 7 h 306"/>
                <a:gd name="T14" fmla="*/ 295 w 669"/>
                <a:gd name="T15" fmla="*/ 0 h 306"/>
                <a:gd name="T16" fmla="*/ 158 w 669"/>
                <a:gd name="T17" fmla="*/ 41 h 306"/>
                <a:gd name="T18" fmla="*/ 0 w 669"/>
                <a:gd name="T19" fmla="*/ 138 h 306"/>
                <a:gd name="T20" fmla="*/ 164 w 669"/>
                <a:gd name="T21" fmla="*/ 62 h 306"/>
                <a:gd name="T22" fmla="*/ 282 w 669"/>
                <a:gd name="T23" fmla="*/ 51 h 306"/>
                <a:gd name="T24" fmla="*/ 369 w 669"/>
                <a:gd name="T25" fmla="*/ 41 h 306"/>
                <a:gd name="T26" fmla="*/ 464 w 669"/>
                <a:gd name="T27" fmla="*/ 89 h 306"/>
                <a:gd name="T28" fmla="*/ 342 w 669"/>
                <a:gd name="T29" fmla="*/ 83 h 306"/>
                <a:gd name="T30" fmla="*/ 225 w 669"/>
                <a:gd name="T31" fmla="*/ 117 h 306"/>
                <a:gd name="T32" fmla="*/ 139 w 669"/>
                <a:gd name="T33" fmla="*/ 176 h 306"/>
                <a:gd name="T34" fmla="*/ 247 w 669"/>
                <a:gd name="T35" fmla="*/ 163 h 306"/>
                <a:gd name="T36" fmla="*/ 187 w 669"/>
                <a:gd name="T37" fmla="*/ 228 h 306"/>
                <a:gd name="T38" fmla="*/ 74 w 669"/>
                <a:gd name="T39" fmla="*/ 306 h 306"/>
                <a:gd name="T40" fmla="*/ 225 w 669"/>
                <a:gd name="T41" fmla="*/ 213 h 306"/>
                <a:gd name="T42" fmla="*/ 327 w 669"/>
                <a:gd name="T43" fmla="*/ 144 h 306"/>
                <a:gd name="T44" fmla="*/ 390 w 669"/>
                <a:gd name="T45" fmla="*/ 157 h 306"/>
                <a:gd name="T46" fmla="*/ 458 w 669"/>
                <a:gd name="T47" fmla="*/ 176 h 306"/>
                <a:gd name="T48" fmla="*/ 464 w 669"/>
                <a:gd name="T49" fmla="*/ 144 h 306"/>
                <a:gd name="T50" fmla="*/ 506 w 669"/>
                <a:gd name="T51" fmla="*/ 173 h 306"/>
                <a:gd name="T52" fmla="*/ 540 w 669"/>
                <a:gd name="T53" fmla="*/ 144 h 306"/>
                <a:gd name="T54" fmla="*/ 574 w 669"/>
                <a:gd name="T55" fmla="*/ 176 h 306"/>
                <a:gd name="T56" fmla="*/ 669 w 669"/>
                <a:gd name="T57" fmla="*/ 218 h 306"/>
                <a:gd name="T58" fmla="*/ 669 w 669"/>
                <a:gd name="T59" fmla="*/ 21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9" h="306">
                  <a:moveTo>
                    <a:pt x="669" y="218"/>
                  </a:moveTo>
                  <a:lnTo>
                    <a:pt x="650" y="157"/>
                  </a:lnTo>
                  <a:lnTo>
                    <a:pt x="616" y="173"/>
                  </a:lnTo>
                  <a:lnTo>
                    <a:pt x="567" y="102"/>
                  </a:lnTo>
                  <a:lnTo>
                    <a:pt x="506" y="41"/>
                  </a:lnTo>
                  <a:lnTo>
                    <a:pt x="458" y="7"/>
                  </a:lnTo>
                  <a:lnTo>
                    <a:pt x="396" y="7"/>
                  </a:lnTo>
                  <a:lnTo>
                    <a:pt x="295" y="0"/>
                  </a:lnTo>
                  <a:lnTo>
                    <a:pt x="158" y="41"/>
                  </a:lnTo>
                  <a:lnTo>
                    <a:pt x="0" y="138"/>
                  </a:lnTo>
                  <a:lnTo>
                    <a:pt x="164" y="62"/>
                  </a:lnTo>
                  <a:lnTo>
                    <a:pt x="282" y="51"/>
                  </a:lnTo>
                  <a:lnTo>
                    <a:pt x="369" y="41"/>
                  </a:lnTo>
                  <a:lnTo>
                    <a:pt x="464" y="89"/>
                  </a:lnTo>
                  <a:lnTo>
                    <a:pt x="342" y="83"/>
                  </a:lnTo>
                  <a:lnTo>
                    <a:pt x="225" y="117"/>
                  </a:lnTo>
                  <a:lnTo>
                    <a:pt x="139" y="176"/>
                  </a:lnTo>
                  <a:lnTo>
                    <a:pt x="247" y="163"/>
                  </a:lnTo>
                  <a:lnTo>
                    <a:pt x="187" y="228"/>
                  </a:lnTo>
                  <a:lnTo>
                    <a:pt x="74" y="306"/>
                  </a:lnTo>
                  <a:lnTo>
                    <a:pt x="225" y="213"/>
                  </a:lnTo>
                  <a:lnTo>
                    <a:pt x="327" y="144"/>
                  </a:lnTo>
                  <a:lnTo>
                    <a:pt x="390" y="157"/>
                  </a:lnTo>
                  <a:lnTo>
                    <a:pt x="458" y="176"/>
                  </a:lnTo>
                  <a:lnTo>
                    <a:pt x="464" y="144"/>
                  </a:lnTo>
                  <a:lnTo>
                    <a:pt x="506" y="173"/>
                  </a:lnTo>
                  <a:lnTo>
                    <a:pt x="540" y="144"/>
                  </a:lnTo>
                  <a:lnTo>
                    <a:pt x="574" y="176"/>
                  </a:lnTo>
                  <a:lnTo>
                    <a:pt x="669" y="218"/>
                  </a:lnTo>
                  <a:lnTo>
                    <a:pt x="669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1" name="Freeform 63"/>
            <p:cNvSpPr>
              <a:spLocks/>
            </p:cNvSpPr>
            <p:nvPr/>
          </p:nvSpPr>
          <p:spPr bwMode="auto">
            <a:xfrm>
              <a:off x="2527" y="1206"/>
              <a:ext cx="437" cy="452"/>
            </a:xfrm>
            <a:custGeom>
              <a:avLst/>
              <a:gdLst>
                <a:gd name="T0" fmla="*/ 764 w 872"/>
                <a:gd name="T1" fmla="*/ 108 h 904"/>
                <a:gd name="T2" fmla="*/ 675 w 872"/>
                <a:gd name="T3" fmla="*/ 211 h 904"/>
                <a:gd name="T4" fmla="*/ 695 w 872"/>
                <a:gd name="T5" fmla="*/ 250 h 904"/>
                <a:gd name="T6" fmla="*/ 614 w 872"/>
                <a:gd name="T7" fmla="*/ 326 h 904"/>
                <a:gd name="T8" fmla="*/ 619 w 872"/>
                <a:gd name="T9" fmla="*/ 368 h 904"/>
                <a:gd name="T10" fmla="*/ 600 w 872"/>
                <a:gd name="T11" fmla="*/ 401 h 904"/>
                <a:gd name="T12" fmla="*/ 606 w 872"/>
                <a:gd name="T13" fmla="*/ 442 h 904"/>
                <a:gd name="T14" fmla="*/ 566 w 872"/>
                <a:gd name="T15" fmla="*/ 503 h 904"/>
                <a:gd name="T16" fmla="*/ 456 w 872"/>
                <a:gd name="T17" fmla="*/ 638 h 904"/>
                <a:gd name="T18" fmla="*/ 403 w 872"/>
                <a:gd name="T19" fmla="*/ 709 h 904"/>
                <a:gd name="T20" fmla="*/ 361 w 872"/>
                <a:gd name="T21" fmla="*/ 849 h 904"/>
                <a:gd name="T22" fmla="*/ 287 w 872"/>
                <a:gd name="T23" fmla="*/ 904 h 904"/>
                <a:gd name="T24" fmla="*/ 258 w 872"/>
                <a:gd name="T25" fmla="*/ 802 h 904"/>
                <a:gd name="T26" fmla="*/ 169 w 872"/>
                <a:gd name="T27" fmla="*/ 728 h 904"/>
                <a:gd name="T28" fmla="*/ 81 w 872"/>
                <a:gd name="T29" fmla="*/ 701 h 904"/>
                <a:gd name="T30" fmla="*/ 24 w 872"/>
                <a:gd name="T31" fmla="*/ 728 h 904"/>
                <a:gd name="T32" fmla="*/ 0 w 872"/>
                <a:gd name="T33" fmla="*/ 802 h 904"/>
                <a:gd name="T34" fmla="*/ 19 w 872"/>
                <a:gd name="T35" fmla="*/ 709 h 904"/>
                <a:gd name="T36" fmla="*/ 89 w 872"/>
                <a:gd name="T37" fmla="*/ 661 h 904"/>
                <a:gd name="T38" fmla="*/ 127 w 872"/>
                <a:gd name="T39" fmla="*/ 522 h 904"/>
                <a:gd name="T40" fmla="*/ 245 w 872"/>
                <a:gd name="T41" fmla="*/ 359 h 904"/>
                <a:gd name="T42" fmla="*/ 216 w 872"/>
                <a:gd name="T43" fmla="*/ 503 h 904"/>
                <a:gd name="T44" fmla="*/ 388 w 872"/>
                <a:gd name="T45" fmla="*/ 414 h 904"/>
                <a:gd name="T46" fmla="*/ 498 w 872"/>
                <a:gd name="T47" fmla="*/ 349 h 904"/>
                <a:gd name="T48" fmla="*/ 313 w 872"/>
                <a:gd name="T49" fmla="*/ 374 h 904"/>
                <a:gd name="T50" fmla="*/ 492 w 872"/>
                <a:gd name="T51" fmla="*/ 292 h 904"/>
                <a:gd name="T52" fmla="*/ 348 w 872"/>
                <a:gd name="T53" fmla="*/ 306 h 904"/>
                <a:gd name="T54" fmla="*/ 340 w 872"/>
                <a:gd name="T55" fmla="*/ 271 h 904"/>
                <a:gd name="T56" fmla="*/ 287 w 872"/>
                <a:gd name="T57" fmla="*/ 306 h 904"/>
                <a:gd name="T58" fmla="*/ 408 w 872"/>
                <a:gd name="T59" fmla="*/ 171 h 904"/>
                <a:gd name="T60" fmla="*/ 505 w 872"/>
                <a:gd name="T61" fmla="*/ 83 h 904"/>
                <a:gd name="T62" fmla="*/ 435 w 872"/>
                <a:gd name="T63" fmla="*/ 211 h 904"/>
                <a:gd name="T64" fmla="*/ 435 w 872"/>
                <a:gd name="T65" fmla="*/ 250 h 904"/>
                <a:gd name="T66" fmla="*/ 591 w 872"/>
                <a:gd name="T67" fmla="*/ 171 h 904"/>
                <a:gd name="T68" fmla="*/ 770 w 872"/>
                <a:gd name="T69" fmla="*/ 74 h 904"/>
                <a:gd name="T70" fmla="*/ 872 w 872"/>
                <a:gd name="T71" fmla="*/ 0 h 904"/>
                <a:gd name="T72" fmla="*/ 764 w 872"/>
                <a:gd name="T73" fmla="*/ 108 h 904"/>
                <a:gd name="T74" fmla="*/ 764 w 872"/>
                <a:gd name="T75" fmla="*/ 108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2" h="904">
                  <a:moveTo>
                    <a:pt x="764" y="108"/>
                  </a:moveTo>
                  <a:lnTo>
                    <a:pt x="675" y="211"/>
                  </a:lnTo>
                  <a:lnTo>
                    <a:pt x="695" y="250"/>
                  </a:lnTo>
                  <a:lnTo>
                    <a:pt x="614" y="326"/>
                  </a:lnTo>
                  <a:lnTo>
                    <a:pt x="619" y="368"/>
                  </a:lnTo>
                  <a:lnTo>
                    <a:pt x="600" y="401"/>
                  </a:lnTo>
                  <a:lnTo>
                    <a:pt x="606" y="442"/>
                  </a:lnTo>
                  <a:lnTo>
                    <a:pt x="566" y="503"/>
                  </a:lnTo>
                  <a:lnTo>
                    <a:pt x="456" y="638"/>
                  </a:lnTo>
                  <a:lnTo>
                    <a:pt x="403" y="709"/>
                  </a:lnTo>
                  <a:lnTo>
                    <a:pt x="361" y="849"/>
                  </a:lnTo>
                  <a:lnTo>
                    <a:pt x="287" y="904"/>
                  </a:lnTo>
                  <a:lnTo>
                    <a:pt x="258" y="802"/>
                  </a:lnTo>
                  <a:lnTo>
                    <a:pt x="169" y="728"/>
                  </a:lnTo>
                  <a:lnTo>
                    <a:pt x="81" y="701"/>
                  </a:lnTo>
                  <a:lnTo>
                    <a:pt x="24" y="728"/>
                  </a:lnTo>
                  <a:lnTo>
                    <a:pt x="0" y="802"/>
                  </a:lnTo>
                  <a:lnTo>
                    <a:pt x="19" y="709"/>
                  </a:lnTo>
                  <a:lnTo>
                    <a:pt x="89" y="661"/>
                  </a:lnTo>
                  <a:lnTo>
                    <a:pt x="127" y="522"/>
                  </a:lnTo>
                  <a:lnTo>
                    <a:pt x="245" y="359"/>
                  </a:lnTo>
                  <a:lnTo>
                    <a:pt x="216" y="503"/>
                  </a:lnTo>
                  <a:lnTo>
                    <a:pt x="388" y="414"/>
                  </a:lnTo>
                  <a:lnTo>
                    <a:pt x="498" y="349"/>
                  </a:lnTo>
                  <a:lnTo>
                    <a:pt x="313" y="374"/>
                  </a:lnTo>
                  <a:lnTo>
                    <a:pt x="492" y="292"/>
                  </a:lnTo>
                  <a:lnTo>
                    <a:pt x="348" y="306"/>
                  </a:lnTo>
                  <a:lnTo>
                    <a:pt x="340" y="271"/>
                  </a:lnTo>
                  <a:lnTo>
                    <a:pt x="287" y="306"/>
                  </a:lnTo>
                  <a:lnTo>
                    <a:pt x="408" y="171"/>
                  </a:lnTo>
                  <a:lnTo>
                    <a:pt x="505" y="83"/>
                  </a:lnTo>
                  <a:lnTo>
                    <a:pt x="435" y="211"/>
                  </a:lnTo>
                  <a:lnTo>
                    <a:pt x="435" y="250"/>
                  </a:lnTo>
                  <a:lnTo>
                    <a:pt x="591" y="171"/>
                  </a:lnTo>
                  <a:lnTo>
                    <a:pt x="770" y="74"/>
                  </a:lnTo>
                  <a:lnTo>
                    <a:pt x="872" y="0"/>
                  </a:lnTo>
                  <a:lnTo>
                    <a:pt x="764" y="108"/>
                  </a:lnTo>
                  <a:lnTo>
                    <a:pt x="764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2" name="Freeform 64"/>
            <p:cNvSpPr>
              <a:spLocks/>
            </p:cNvSpPr>
            <p:nvPr/>
          </p:nvSpPr>
          <p:spPr bwMode="auto">
            <a:xfrm>
              <a:off x="3016" y="2325"/>
              <a:ext cx="179" cy="238"/>
            </a:xfrm>
            <a:custGeom>
              <a:avLst/>
              <a:gdLst>
                <a:gd name="T0" fmla="*/ 0 w 357"/>
                <a:gd name="T1" fmla="*/ 281 h 475"/>
                <a:gd name="T2" fmla="*/ 82 w 357"/>
                <a:gd name="T3" fmla="*/ 349 h 475"/>
                <a:gd name="T4" fmla="*/ 211 w 357"/>
                <a:gd name="T5" fmla="*/ 291 h 475"/>
                <a:gd name="T6" fmla="*/ 312 w 357"/>
                <a:gd name="T7" fmla="*/ 475 h 475"/>
                <a:gd name="T8" fmla="*/ 357 w 357"/>
                <a:gd name="T9" fmla="*/ 239 h 475"/>
                <a:gd name="T10" fmla="*/ 321 w 357"/>
                <a:gd name="T11" fmla="*/ 0 h 475"/>
                <a:gd name="T12" fmla="*/ 0 w 357"/>
                <a:gd name="T13" fmla="*/ 281 h 475"/>
                <a:gd name="T14" fmla="*/ 0 w 357"/>
                <a:gd name="T15" fmla="*/ 28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7" h="475">
                  <a:moveTo>
                    <a:pt x="0" y="281"/>
                  </a:moveTo>
                  <a:lnTo>
                    <a:pt x="82" y="349"/>
                  </a:lnTo>
                  <a:lnTo>
                    <a:pt x="211" y="291"/>
                  </a:lnTo>
                  <a:lnTo>
                    <a:pt x="312" y="475"/>
                  </a:lnTo>
                  <a:lnTo>
                    <a:pt x="357" y="239"/>
                  </a:lnTo>
                  <a:lnTo>
                    <a:pt x="321" y="0"/>
                  </a:lnTo>
                  <a:lnTo>
                    <a:pt x="0" y="281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D0D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3" name="Freeform 65"/>
            <p:cNvSpPr>
              <a:spLocks/>
            </p:cNvSpPr>
            <p:nvPr/>
          </p:nvSpPr>
          <p:spPr bwMode="auto">
            <a:xfrm>
              <a:off x="2665" y="2251"/>
              <a:ext cx="265" cy="316"/>
            </a:xfrm>
            <a:custGeom>
              <a:avLst/>
              <a:gdLst>
                <a:gd name="T0" fmla="*/ 0 w 531"/>
                <a:gd name="T1" fmla="*/ 0 h 632"/>
                <a:gd name="T2" fmla="*/ 244 w 531"/>
                <a:gd name="T3" fmla="*/ 287 h 632"/>
                <a:gd name="T4" fmla="*/ 322 w 531"/>
                <a:gd name="T5" fmla="*/ 485 h 632"/>
                <a:gd name="T6" fmla="*/ 246 w 531"/>
                <a:gd name="T7" fmla="*/ 632 h 632"/>
                <a:gd name="T8" fmla="*/ 531 w 531"/>
                <a:gd name="T9" fmla="*/ 421 h 632"/>
                <a:gd name="T10" fmla="*/ 0 w 531"/>
                <a:gd name="T11" fmla="*/ 0 h 632"/>
                <a:gd name="T12" fmla="*/ 0 w 531"/>
                <a:gd name="T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1" h="632">
                  <a:moveTo>
                    <a:pt x="0" y="0"/>
                  </a:moveTo>
                  <a:lnTo>
                    <a:pt x="244" y="287"/>
                  </a:lnTo>
                  <a:lnTo>
                    <a:pt x="322" y="485"/>
                  </a:lnTo>
                  <a:lnTo>
                    <a:pt x="246" y="632"/>
                  </a:lnTo>
                  <a:lnTo>
                    <a:pt x="531" y="4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4" name="Freeform 66"/>
            <p:cNvSpPr>
              <a:spLocks/>
            </p:cNvSpPr>
            <p:nvPr/>
          </p:nvSpPr>
          <p:spPr bwMode="auto">
            <a:xfrm>
              <a:off x="2524" y="1658"/>
              <a:ext cx="896" cy="819"/>
            </a:xfrm>
            <a:custGeom>
              <a:avLst/>
              <a:gdLst>
                <a:gd name="T0" fmla="*/ 0 w 1793"/>
                <a:gd name="T1" fmla="*/ 0 h 1639"/>
                <a:gd name="T2" fmla="*/ 13 w 1793"/>
                <a:gd name="T3" fmla="*/ 232 h 1639"/>
                <a:gd name="T4" fmla="*/ 19 w 1793"/>
                <a:gd name="T5" fmla="*/ 361 h 1639"/>
                <a:gd name="T6" fmla="*/ 103 w 1793"/>
                <a:gd name="T7" fmla="*/ 462 h 1639"/>
                <a:gd name="T8" fmla="*/ 238 w 1793"/>
                <a:gd name="T9" fmla="*/ 396 h 1639"/>
                <a:gd name="T10" fmla="*/ 266 w 1793"/>
                <a:gd name="T11" fmla="*/ 299 h 1639"/>
                <a:gd name="T12" fmla="*/ 247 w 1793"/>
                <a:gd name="T13" fmla="*/ 502 h 1639"/>
                <a:gd name="T14" fmla="*/ 247 w 1793"/>
                <a:gd name="T15" fmla="*/ 666 h 1639"/>
                <a:gd name="T16" fmla="*/ 348 w 1793"/>
                <a:gd name="T17" fmla="*/ 1089 h 1639"/>
                <a:gd name="T18" fmla="*/ 538 w 1793"/>
                <a:gd name="T19" fmla="*/ 1243 h 1639"/>
                <a:gd name="T20" fmla="*/ 430 w 1793"/>
                <a:gd name="T21" fmla="*/ 932 h 1639"/>
                <a:gd name="T22" fmla="*/ 477 w 1793"/>
                <a:gd name="T23" fmla="*/ 884 h 1639"/>
                <a:gd name="T24" fmla="*/ 656 w 1793"/>
                <a:gd name="T25" fmla="*/ 1128 h 1639"/>
                <a:gd name="T26" fmla="*/ 743 w 1793"/>
                <a:gd name="T27" fmla="*/ 1074 h 1639"/>
                <a:gd name="T28" fmla="*/ 703 w 1793"/>
                <a:gd name="T29" fmla="*/ 884 h 1639"/>
                <a:gd name="T30" fmla="*/ 819 w 1793"/>
                <a:gd name="T31" fmla="*/ 1101 h 1639"/>
                <a:gd name="T32" fmla="*/ 875 w 1793"/>
                <a:gd name="T33" fmla="*/ 1188 h 1639"/>
                <a:gd name="T34" fmla="*/ 922 w 1793"/>
                <a:gd name="T35" fmla="*/ 1224 h 1639"/>
                <a:gd name="T36" fmla="*/ 1072 w 1793"/>
                <a:gd name="T37" fmla="*/ 1238 h 1639"/>
                <a:gd name="T38" fmla="*/ 1201 w 1793"/>
                <a:gd name="T39" fmla="*/ 1257 h 1639"/>
                <a:gd name="T40" fmla="*/ 1270 w 1793"/>
                <a:gd name="T41" fmla="*/ 1249 h 1639"/>
                <a:gd name="T42" fmla="*/ 1376 w 1793"/>
                <a:gd name="T43" fmla="*/ 1202 h 1639"/>
                <a:gd name="T44" fmla="*/ 1466 w 1793"/>
                <a:gd name="T45" fmla="*/ 1089 h 1639"/>
                <a:gd name="T46" fmla="*/ 1445 w 1793"/>
                <a:gd name="T47" fmla="*/ 1164 h 1639"/>
                <a:gd name="T48" fmla="*/ 1591 w 1793"/>
                <a:gd name="T49" fmla="*/ 1019 h 1639"/>
                <a:gd name="T50" fmla="*/ 1713 w 1793"/>
                <a:gd name="T51" fmla="*/ 842 h 1639"/>
                <a:gd name="T52" fmla="*/ 1793 w 1793"/>
                <a:gd name="T53" fmla="*/ 666 h 1639"/>
                <a:gd name="T54" fmla="*/ 1698 w 1793"/>
                <a:gd name="T55" fmla="*/ 884 h 1639"/>
                <a:gd name="T56" fmla="*/ 1523 w 1793"/>
                <a:gd name="T57" fmla="*/ 1164 h 1639"/>
                <a:gd name="T58" fmla="*/ 1418 w 1793"/>
                <a:gd name="T59" fmla="*/ 1318 h 1639"/>
                <a:gd name="T60" fmla="*/ 1283 w 1793"/>
                <a:gd name="T61" fmla="*/ 1426 h 1639"/>
                <a:gd name="T62" fmla="*/ 989 w 1793"/>
                <a:gd name="T63" fmla="*/ 1639 h 1639"/>
                <a:gd name="T64" fmla="*/ 778 w 1793"/>
                <a:gd name="T65" fmla="*/ 1639 h 1639"/>
                <a:gd name="T66" fmla="*/ 608 w 1793"/>
                <a:gd name="T67" fmla="*/ 1468 h 1639"/>
                <a:gd name="T68" fmla="*/ 382 w 1793"/>
                <a:gd name="T69" fmla="*/ 1285 h 1639"/>
                <a:gd name="T70" fmla="*/ 261 w 1793"/>
                <a:gd name="T71" fmla="*/ 1177 h 1639"/>
                <a:gd name="T72" fmla="*/ 205 w 1793"/>
                <a:gd name="T73" fmla="*/ 1095 h 1639"/>
                <a:gd name="T74" fmla="*/ 295 w 1793"/>
                <a:gd name="T75" fmla="*/ 1164 h 1639"/>
                <a:gd name="T76" fmla="*/ 295 w 1793"/>
                <a:gd name="T77" fmla="*/ 987 h 1639"/>
                <a:gd name="T78" fmla="*/ 185 w 1793"/>
                <a:gd name="T79" fmla="*/ 572 h 1639"/>
                <a:gd name="T80" fmla="*/ 97 w 1793"/>
                <a:gd name="T81" fmla="*/ 993 h 1639"/>
                <a:gd name="T82" fmla="*/ 103 w 1793"/>
                <a:gd name="T83" fmla="*/ 816 h 1639"/>
                <a:gd name="T84" fmla="*/ 27 w 1793"/>
                <a:gd name="T85" fmla="*/ 768 h 1639"/>
                <a:gd name="T86" fmla="*/ 61 w 1793"/>
                <a:gd name="T87" fmla="*/ 618 h 1639"/>
                <a:gd name="T88" fmla="*/ 50 w 1793"/>
                <a:gd name="T89" fmla="*/ 523 h 1639"/>
                <a:gd name="T90" fmla="*/ 61 w 1793"/>
                <a:gd name="T91" fmla="*/ 457 h 1639"/>
                <a:gd name="T92" fmla="*/ 27 w 1793"/>
                <a:gd name="T93" fmla="*/ 415 h 1639"/>
                <a:gd name="T94" fmla="*/ 0 w 1793"/>
                <a:gd name="T95" fmla="*/ 325 h 1639"/>
                <a:gd name="T96" fmla="*/ 0 w 1793"/>
                <a:gd name="T97" fmla="*/ 0 h 1639"/>
                <a:gd name="T98" fmla="*/ 0 w 1793"/>
                <a:gd name="T9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3" h="1639">
                  <a:moveTo>
                    <a:pt x="0" y="0"/>
                  </a:moveTo>
                  <a:lnTo>
                    <a:pt x="13" y="232"/>
                  </a:lnTo>
                  <a:lnTo>
                    <a:pt x="19" y="361"/>
                  </a:lnTo>
                  <a:lnTo>
                    <a:pt x="103" y="462"/>
                  </a:lnTo>
                  <a:lnTo>
                    <a:pt x="238" y="396"/>
                  </a:lnTo>
                  <a:lnTo>
                    <a:pt x="266" y="299"/>
                  </a:lnTo>
                  <a:lnTo>
                    <a:pt x="247" y="502"/>
                  </a:lnTo>
                  <a:lnTo>
                    <a:pt x="247" y="666"/>
                  </a:lnTo>
                  <a:lnTo>
                    <a:pt x="348" y="1089"/>
                  </a:lnTo>
                  <a:lnTo>
                    <a:pt x="538" y="1243"/>
                  </a:lnTo>
                  <a:lnTo>
                    <a:pt x="430" y="932"/>
                  </a:lnTo>
                  <a:lnTo>
                    <a:pt x="477" y="884"/>
                  </a:lnTo>
                  <a:lnTo>
                    <a:pt x="656" y="1128"/>
                  </a:lnTo>
                  <a:lnTo>
                    <a:pt x="743" y="1074"/>
                  </a:lnTo>
                  <a:lnTo>
                    <a:pt x="703" y="884"/>
                  </a:lnTo>
                  <a:lnTo>
                    <a:pt x="819" y="1101"/>
                  </a:lnTo>
                  <a:lnTo>
                    <a:pt x="875" y="1188"/>
                  </a:lnTo>
                  <a:lnTo>
                    <a:pt x="922" y="1224"/>
                  </a:lnTo>
                  <a:lnTo>
                    <a:pt x="1072" y="1238"/>
                  </a:lnTo>
                  <a:lnTo>
                    <a:pt x="1201" y="1257"/>
                  </a:lnTo>
                  <a:lnTo>
                    <a:pt x="1270" y="1249"/>
                  </a:lnTo>
                  <a:lnTo>
                    <a:pt x="1376" y="1202"/>
                  </a:lnTo>
                  <a:lnTo>
                    <a:pt x="1466" y="1089"/>
                  </a:lnTo>
                  <a:lnTo>
                    <a:pt x="1445" y="1164"/>
                  </a:lnTo>
                  <a:lnTo>
                    <a:pt x="1591" y="1019"/>
                  </a:lnTo>
                  <a:lnTo>
                    <a:pt x="1713" y="842"/>
                  </a:lnTo>
                  <a:lnTo>
                    <a:pt x="1793" y="666"/>
                  </a:lnTo>
                  <a:lnTo>
                    <a:pt x="1698" y="884"/>
                  </a:lnTo>
                  <a:lnTo>
                    <a:pt x="1523" y="1164"/>
                  </a:lnTo>
                  <a:lnTo>
                    <a:pt x="1418" y="1318"/>
                  </a:lnTo>
                  <a:lnTo>
                    <a:pt x="1283" y="1426"/>
                  </a:lnTo>
                  <a:lnTo>
                    <a:pt x="989" y="1639"/>
                  </a:lnTo>
                  <a:lnTo>
                    <a:pt x="778" y="1639"/>
                  </a:lnTo>
                  <a:lnTo>
                    <a:pt x="608" y="1468"/>
                  </a:lnTo>
                  <a:lnTo>
                    <a:pt x="382" y="1285"/>
                  </a:lnTo>
                  <a:lnTo>
                    <a:pt x="261" y="1177"/>
                  </a:lnTo>
                  <a:lnTo>
                    <a:pt x="205" y="1095"/>
                  </a:lnTo>
                  <a:lnTo>
                    <a:pt x="295" y="1164"/>
                  </a:lnTo>
                  <a:lnTo>
                    <a:pt x="295" y="987"/>
                  </a:lnTo>
                  <a:lnTo>
                    <a:pt x="185" y="572"/>
                  </a:lnTo>
                  <a:lnTo>
                    <a:pt x="97" y="993"/>
                  </a:lnTo>
                  <a:lnTo>
                    <a:pt x="103" y="816"/>
                  </a:lnTo>
                  <a:lnTo>
                    <a:pt x="27" y="768"/>
                  </a:lnTo>
                  <a:lnTo>
                    <a:pt x="61" y="618"/>
                  </a:lnTo>
                  <a:lnTo>
                    <a:pt x="50" y="523"/>
                  </a:lnTo>
                  <a:lnTo>
                    <a:pt x="61" y="457"/>
                  </a:lnTo>
                  <a:lnTo>
                    <a:pt x="27" y="415"/>
                  </a:lnTo>
                  <a:lnTo>
                    <a:pt x="0" y="3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5" name="Freeform 67"/>
            <p:cNvSpPr>
              <a:spLocks/>
            </p:cNvSpPr>
            <p:nvPr/>
          </p:nvSpPr>
          <p:spPr bwMode="auto">
            <a:xfrm>
              <a:off x="3465" y="2338"/>
              <a:ext cx="477" cy="661"/>
            </a:xfrm>
            <a:custGeom>
              <a:avLst/>
              <a:gdLst>
                <a:gd name="T0" fmla="*/ 123 w 952"/>
                <a:gd name="T1" fmla="*/ 232 h 1323"/>
                <a:gd name="T2" fmla="*/ 304 w 952"/>
                <a:gd name="T3" fmla="*/ 21 h 1323"/>
                <a:gd name="T4" fmla="*/ 462 w 952"/>
                <a:gd name="T5" fmla="*/ 0 h 1323"/>
                <a:gd name="T6" fmla="*/ 707 w 952"/>
                <a:gd name="T7" fmla="*/ 94 h 1323"/>
                <a:gd name="T8" fmla="*/ 888 w 952"/>
                <a:gd name="T9" fmla="*/ 303 h 1323"/>
                <a:gd name="T10" fmla="*/ 612 w 952"/>
                <a:gd name="T11" fmla="*/ 78 h 1323"/>
                <a:gd name="T12" fmla="*/ 462 w 952"/>
                <a:gd name="T13" fmla="*/ 35 h 1323"/>
                <a:gd name="T14" fmla="*/ 304 w 952"/>
                <a:gd name="T15" fmla="*/ 295 h 1323"/>
                <a:gd name="T16" fmla="*/ 323 w 952"/>
                <a:gd name="T17" fmla="*/ 525 h 1323"/>
                <a:gd name="T18" fmla="*/ 431 w 952"/>
                <a:gd name="T19" fmla="*/ 481 h 1323"/>
                <a:gd name="T20" fmla="*/ 447 w 952"/>
                <a:gd name="T21" fmla="*/ 267 h 1323"/>
                <a:gd name="T22" fmla="*/ 534 w 952"/>
                <a:gd name="T23" fmla="*/ 267 h 1323"/>
                <a:gd name="T24" fmla="*/ 557 w 952"/>
                <a:gd name="T25" fmla="*/ 267 h 1323"/>
                <a:gd name="T26" fmla="*/ 707 w 952"/>
                <a:gd name="T27" fmla="*/ 244 h 1323"/>
                <a:gd name="T28" fmla="*/ 572 w 952"/>
                <a:gd name="T29" fmla="*/ 324 h 1323"/>
                <a:gd name="T30" fmla="*/ 627 w 952"/>
                <a:gd name="T31" fmla="*/ 354 h 1323"/>
                <a:gd name="T32" fmla="*/ 599 w 952"/>
                <a:gd name="T33" fmla="*/ 381 h 1323"/>
                <a:gd name="T34" fmla="*/ 528 w 952"/>
                <a:gd name="T35" fmla="*/ 476 h 1323"/>
                <a:gd name="T36" fmla="*/ 485 w 952"/>
                <a:gd name="T37" fmla="*/ 719 h 1323"/>
                <a:gd name="T38" fmla="*/ 557 w 952"/>
                <a:gd name="T39" fmla="*/ 850 h 1323"/>
                <a:gd name="T40" fmla="*/ 737 w 952"/>
                <a:gd name="T41" fmla="*/ 928 h 1323"/>
                <a:gd name="T42" fmla="*/ 563 w 952"/>
                <a:gd name="T43" fmla="*/ 979 h 1323"/>
                <a:gd name="T44" fmla="*/ 772 w 952"/>
                <a:gd name="T45" fmla="*/ 1238 h 1323"/>
                <a:gd name="T46" fmla="*/ 952 w 952"/>
                <a:gd name="T47" fmla="*/ 1086 h 1323"/>
                <a:gd name="T48" fmla="*/ 781 w 952"/>
                <a:gd name="T49" fmla="*/ 1295 h 1323"/>
                <a:gd name="T50" fmla="*/ 447 w 952"/>
                <a:gd name="T51" fmla="*/ 1318 h 1323"/>
                <a:gd name="T52" fmla="*/ 289 w 952"/>
                <a:gd name="T53" fmla="*/ 1137 h 1323"/>
                <a:gd name="T54" fmla="*/ 80 w 952"/>
                <a:gd name="T55" fmla="*/ 941 h 1323"/>
                <a:gd name="T56" fmla="*/ 245 w 952"/>
                <a:gd name="T57" fmla="*/ 1021 h 1323"/>
                <a:gd name="T58" fmla="*/ 304 w 952"/>
                <a:gd name="T59" fmla="*/ 842 h 1323"/>
                <a:gd name="T60" fmla="*/ 281 w 952"/>
                <a:gd name="T61" fmla="*/ 597 h 1323"/>
                <a:gd name="T62" fmla="*/ 260 w 952"/>
                <a:gd name="T63" fmla="*/ 582 h 1323"/>
                <a:gd name="T64" fmla="*/ 150 w 952"/>
                <a:gd name="T65" fmla="*/ 403 h 1323"/>
                <a:gd name="T66" fmla="*/ 0 w 952"/>
                <a:gd name="T67" fmla="*/ 310 h 1323"/>
                <a:gd name="T68" fmla="*/ 57 w 952"/>
                <a:gd name="T69" fmla="*/ 232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2" h="1323">
                  <a:moveTo>
                    <a:pt x="57" y="232"/>
                  </a:moveTo>
                  <a:lnTo>
                    <a:pt x="123" y="232"/>
                  </a:lnTo>
                  <a:lnTo>
                    <a:pt x="209" y="145"/>
                  </a:lnTo>
                  <a:lnTo>
                    <a:pt x="304" y="21"/>
                  </a:lnTo>
                  <a:lnTo>
                    <a:pt x="310" y="50"/>
                  </a:lnTo>
                  <a:lnTo>
                    <a:pt x="462" y="0"/>
                  </a:lnTo>
                  <a:lnTo>
                    <a:pt x="528" y="0"/>
                  </a:lnTo>
                  <a:lnTo>
                    <a:pt x="707" y="94"/>
                  </a:lnTo>
                  <a:lnTo>
                    <a:pt x="888" y="267"/>
                  </a:lnTo>
                  <a:lnTo>
                    <a:pt x="888" y="303"/>
                  </a:lnTo>
                  <a:lnTo>
                    <a:pt x="823" y="232"/>
                  </a:lnTo>
                  <a:lnTo>
                    <a:pt x="612" y="78"/>
                  </a:lnTo>
                  <a:lnTo>
                    <a:pt x="528" y="29"/>
                  </a:lnTo>
                  <a:lnTo>
                    <a:pt x="462" y="35"/>
                  </a:lnTo>
                  <a:lnTo>
                    <a:pt x="304" y="253"/>
                  </a:lnTo>
                  <a:lnTo>
                    <a:pt x="304" y="295"/>
                  </a:lnTo>
                  <a:lnTo>
                    <a:pt x="323" y="438"/>
                  </a:lnTo>
                  <a:lnTo>
                    <a:pt x="323" y="525"/>
                  </a:lnTo>
                  <a:lnTo>
                    <a:pt x="346" y="540"/>
                  </a:lnTo>
                  <a:lnTo>
                    <a:pt x="431" y="481"/>
                  </a:lnTo>
                  <a:lnTo>
                    <a:pt x="462" y="388"/>
                  </a:lnTo>
                  <a:lnTo>
                    <a:pt x="447" y="267"/>
                  </a:lnTo>
                  <a:lnTo>
                    <a:pt x="475" y="324"/>
                  </a:lnTo>
                  <a:lnTo>
                    <a:pt x="534" y="267"/>
                  </a:lnTo>
                  <a:lnTo>
                    <a:pt x="557" y="179"/>
                  </a:lnTo>
                  <a:lnTo>
                    <a:pt x="557" y="267"/>
                  </a:lnTo>
                  <a:lnTo>
                    <a:pt x="699" y="223"/>
                  </a:lnTo>
                  <a:lnTo>
                    <a:pt x="707" y="244"/>
                  </a:lnTo>
                  <a:lnTo>
                    <a:pt x="542" y="295"/>
                  </a:lnTo>
                  <a:lnTo>
                    <a:pt x="572" y="324"/>
                  </a:lnTo>
                  <a:lnTo>
                    <a:pt x="737" y="316"/>
                  </a:lnTo>
                  <a:lnTo>
                    <a:pt x="627" y="354"/>
                  </a:lnTo>
                  <a:lnTo>
                    <a:pt x="663" y="398"/>
                  </a:lnTo>
                  <a:lnTo>
                    <a:pt x="599" y="381"/>
                  </a:lnTo>
                  <a:lnTo>
                    <a:pt x="563" y="411"/>
                  </a:lnTo>
                  <a:lnTo>
                    <a:pt x="528" y="476"/>
                  </a:lnTo>
                  <a:lnTo>
                    <a:pt x="485" y="647"/>
                  </a:lnTo>
                  <a:lnTo>
                    <a:pt x="485" y="719"/>
                  </a:lnTo>
                  <a:lnTo>
                    <a:pt x="513" y="814"/>
                  </a:lnTo>
                  <a:lnTo>
                    <a:pt x="557" y="850"/>
                  </a:lnTo>
                  <a:lnTo>
                    <a:pt x="663" y="898"/>
                  </a:lnTo>
                  <a:lnTo>
                    <a:pt x="737" y="928"/>
                  </a:lnTo>
                  <a:lnTo>
                    <a:pt x="557" y="915"/>
                  </a:lnTo>
                  <a:lnTo>
                    <a:pt x="563" y="979"/>
                  </a:lnTo>
                  <a:lnTo>
                    <a:pt x="686" y="1245"/>
                  </a:lnTo>
                  <a:lnTo>
                    <a:pt x="772" y="1238"/>
                  </a:lnTo>
                  <a:lnTo>
                    <a:pt x="888" y="1181"/>
                  </a:lnTo>
                  <a:lnTo>
                    <a:pt x="952" y="1086"/>
                  </a:lnTo>
                  <a:lnTo>
                    <a:pt x="903" y="1207"/>
                  </a:lnTo>
                  <a:lnTo>
                    <a:pt x="781" y="1295"/>
                  </a:lnTo>
                  <a:lnTo>
                    <a:pt x="593" y="1323"/>
                  </a:lnTo>
                  <a:lnTo>
                    <a:pt x="447" y="1318"/>
                  </a:lnTo>
                  <a:lnTo>
                    <a:pt x="340" y="1287"/>
                  </a:lnTo>
                  <a:lnTo>
                    <a:pt x="289" y="1137"/>
                  </a:lnTo>
                  <a:lnTo>
                    <a:pt x="237" y="1080"/>
                  </a:lnTo>
                  <a:lnTo>
                    <a:pt x="80" y="941"/>
                  </a:lnTo>
                  <a:lnTo>
                    <a:pt x="201" y="1021"/>
                  </a:lnTo>
                  <a:lnTo>
                    <a:pt x="245" y="1021"/>
                  </a:lnTo>
                  <a:lnTo>
                    <a:pt x="281" y="964"/>
                  </a:lnTo>
                  <a:lnTo>
                    <a:pt x="304" y="842"/>
                  </a:lnTo>
                  <a:lnTo>
                    <a:pt x="310" y="719"/>
                  </a:lnTo>
                  <a:lnTo>
                    <a:pt x="281" y="597"/>
                  </a:lnTo>
                  <a:lnTo>
                    <a:pt x="281" y="742"/>
                  </a:lnTo>
                  <a:lnTo>
                    <a:pt x="260" y="582"/>
                  </a:lnTo>
                  <a:lnTo>
                    <a:pt x="222" y="476"/>
                  </a:lnTo>
                  <a:lnTo>
                    <a:pt x="150" y="403"/>
                  </a:lnTo>
                  <a:lnTo>
                    <a:pt x="80" y="367"/>
                  </a:lnTo>
                  <a:lnTo>
                    <a:pt x="0" y="310"/>
                  </a:lnTo>
                  <a:lnTo>
                    <a:pt x="57" y="232"/>
                  </a:lnTo>
                  <a:lnTo>
                    <a:pt x="57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6" name="Freeform 68"/>
            <p:cNvSpPr>
              <a:spLocks/>
            </p:cNvSpPr>
            <p:nvPr/>
          </p:nvSpPr>
          <p:spPr bwMode="auto">
            <a:xfrm>
              <a:off x="3625" y="2744"/>
              <a:ext cx="446" cy="460"/>
            </a:xfrm>
            <a:custGeom>
              <a:avLst/>
              <a:gdLst>
                <a:gd name="T0" fmla="*/ 0 w 892"/>
                <a:gd name="T1" fmla="*/ 504 h 920"/>
                <a:gd name="T2" fmla="*/ 84 w 892"/>
                <a:gd name="T3" fmla="*/ 762 h 920"/>
                <a:gd name="T4" fmla="*/ 259 w 892"/>
                <a:gd name="T5" fmla="*/ 869 h 920"/>
                <a:gd name="T6" fmla="*/ 447 w 892"/>
                <a:gd name="T7" fmla="*/ 884 h 920"/>
                <a:gd name="T8" fmla="*/ 780 w 892"/>
                <a:gd name="T9" fmla="*/ 840 h 920"/>
                <a:gd name="T10" fmla="*/ 785 w 892"/>
                <a:gd name="T11" fmla="*/ 661 h 920"/>
                <a:gd name="T12" fmla="*/ 793 w 892"/>
                <a:gd name="T13" fmla="*/ 401 h 920"/>
                <a:gd name="T14" fmla="*/ 755 w 892"/>
                <a:gd name="T15" fmla="*/ 272 h 920"/>
                <a:gd name="T16" fmla="*/ 684 w 892"/>
                <a:gd name="T17" fmla="*/ 65 h 920"/>
                <a:gd name="T18" fmla="*/ 612 w 892"/>
                <a:gd name="T19" fmla="*/ 21 h 920"/>
                <a:gd name="T20" fmla="*/ 612 w 892"/>
                <a:gd name="T21" fmla="*/ 0 h 920"/>
                <a:gd name="T22" fmla="*/ 705 w 892"/>
                <a:gd name="T23" fmla="*/ 49 h 920"/>
                <a:gd name="T24" fmla="*/ 823 w 892"/>
                <a:gd name="T25" fmla="*/ 380 h 920"/>
                <a:gd name="T26" fmla="*/ 799 w 892"/>
                <a:gd name="T27" fmla="*/ 840 h 920"/>
                <a:gd name="T28" fmla="*/ 892 w 892"/>
                <a:gd name="T29" fmla="*/ 840 h 920"/>
                <a:gd name="T30" fmla="*/ 491 w 892"/>
                <a:gd name="T31" fmla="*/ 920 h 920"/>
                <a:gd name="T32" fmla="*/ 287 w 892"/>
                <a:gd name="T33" fmla="*/ 912 h 920"/>
                <a:gd name="T34" fmla="*/ 194 w 892"/>
                <a:gd name="T35" fmla="*/ 869 h 920"/>
                <a:gd name="T36" fmla="*/ 99 w 892"/>
                <a:gd name="T37" fmla="*/ 814 h 920"/>
                <a:gd name="T38" fmla="*/ 48 w 892"/>
                <a:gd name="T39" fmla="*/ 762 h 920"/>
                <a:gd name="T40" fmla="*/ 27 w 892"/>
                <a:gd name="T41" fmla="*/ 667 h 920"/>
                <a:gd name="T42" fmla="*/ 0 w 892"/>
                <a:gd name="T43" fmla="*/ 504 h 920"/>
                <a:gd name="T44" fmla="*/ 0 w 892"/>
                <a:gd name="T45" fmla="*/ 50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2" h="920">
                  <a:moveTo>
                    <a:pt x="0" y="504"/>
                  </a:moveTo>
                  <a:lnTo>
                    <a:pt x="84" y="762"/>
                  </a:lnTo>
                  <a:lnTo>
                    <a:pt x="259" y="869"/>
                  </a:lnTo>
                  <a:lnTo>
                    <a:pt x="447" y="884"/>
                  </a:lnTo>
                  <a:lnTo>
                    <a:pt x="780" y="840"/>
                  </a:lnTo>
                  <a:lnTo>
                    <a:pt x="785" y="661"/>
                  </a:lnTo>
                  <a:lnTo>
                    <a:pt x="793" y="401"/>
                  </a:lnTo>
                  <a:lnTo>
                    <a:pt x="755" y="272"/>
                  </a:lnTo>
                  <a:lnTo>
                    <a:pt x="684" y="65"/>
                  </a:lnTo>
                  <a:lnTo>
                    <a:pt x="612" y="21"/>
                  </a:lnTo>
                  <a:lnTo>
                    <a:pt x="612" y="0"/>
                  </a:lnTo>
                  <a:lnTo>
                    <a:pt x="705" y="49"/>
                  </a:lnTo>
                  <a:lnTo>
                    <a:pt x="823" y="380"/>
                  </a:lnTo>
                  <a:lnTo>
                    <a:pt x="799" y="840"/>
                  </a:lnTo>
                  <a:lnTo>
                    <a:pt x="892" y="840"/>
                  </a:lnTo>
                  <a:lnTo>
                    <a:pt x="491" y="920"/>
                  </a:lnTo>
                  <a:lnTo>
                    <a:pt x="287" y="912"/>
                  </a:lnTo>
                  <a:lnTo>
                    <a:pt x="194" y="869"/>
                  </a:lnTo>
                  <a:lnTo>
                    <a:pt x="99" y="814"/>
                  </a:lnTo>
                  <a:lnTo>
                    <a:pt x="48" y="762"/>
                  </a:lnTo>
                  <a:lnTo>
                    <a:pt x="27" y="667"/>
                  </a:lnTo>
                  <a:lnTo>
                    <a:pt x="0" y="504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7" name="Freeform 69"/>
            <p:cNvSpPr>
              <a:spLocks/>
            </p:cNvSpPr>
            <p:nvPr/>
          </p:nvSpPr>
          <p:spPr bwMode="auto">
            <a:xfrm>
              <a:off x="3075" y="2338"/>
              <a:ext cx="127" cy="888"/>
            </a:xfrm>
            <a:custGeom>
              <a:avLst/>
              <a:gdLst>
                <a:gd name="T0" fmla="*/ 195 w 254"/>
                <a:gd name="T1" fmla="*/ 44 h 1778"/>
                <a:gd name="T2" fmla="*/ 211 w 254"/>
                <a:gd name="T3" fmla="*/ 166 h 1778"/>
                <a:gd name="T4" fmla="*/ 211 w 254"/>
                <a:gd name="T5" fmla="*/ 272 h 1778"/>
                <a:gd name="T6" fmla="*/ 152 w 254"/>
                <a:gd name="T7" fmla="*/ 597 h 1778"/>
                <a:gd name="T8" fmla="*/ 64 w 254"/>
                <a:gd name="T9" fmla="*/ 995 h 1778"/>
                <a:gd name="T10" fmla="*/ 24 w 254"/>
                <a:gd name="T11" fmla="*/ 1310 h 1778"/>
                <a:gd name="T12" fmla="*/ 0 w 254"/>
                <a:gd name="T13" fmla="*/ 1654 h 1778"/>
                <a:gd name="T14" fmla="*/ 0 w 254"/>
                <a:gd name="T15" fmla="*/ 1778 h 1778"/>
                <a:gd name="T16" fmla="*/ 74 w 254"/>
                <a:gd name="T17" fmla="*/ 1150 h 1778"/>
                <a:gd name="T18" fmla="*/ 136 w 254"/>
                <a:gd name="T19" fmla="*/ 850 h 1778"/>
                <a:gd name="T20" fmla="*/ 218 w 254"/>
                <a:gd name="T21" fmla="*/ 481 h 1778"/>
                <a:gd name="T22" fmla="*/ 247 w 254"/>
                <a:gd name="T23" fmla="*/ 295 h 1778"/>
                <a:gd name="T24" fmla="*/ 254 w 254"/>
                <a:gd name="T25" fmla="*/ 189 h 1778"/>
                <a:gd name="T26" fmla="*/ 254 w 254"/>
                <a:gd name="T27" fmla="*/ 101 h 1778"/>
                <a:gd name="T28" fmla="*/ 233 w 254"/>
                <a:gd name="T29" fmla="*/ 0 h 1778"/>
                <a:gd name="T30" fmla="*/ 195 w 254"/>
                <a:gd name="T31" fmla="*/ 44 h 1778"/>
                <a:gd name="T32" fmla="*/ 195 w 254"/>
                <a:gd name="T33" fmla="*/ 44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4" h="1778">
                  <a:moveTo>
                    <a:pt x="195" y="44"/>
                  </a:moveTo>
                  <a:lnTo>
                    <a:pt x="211" y="166"/>
                  </a:lnTo>
                  <a:lnTo>
                    <a:pt x="211" y="272"/>
                  </a:lnTo>
                  <a:lnTo>
                    <a:pt x="152" y="597"/>
                  </a:lnTo>
                  <a:lnTo>
                    <a:pt x="64" y="995"/>
                  </a:lnTo>
                  <a:lnTo>
                    <a:pt x="24" y="1310"/>
                  </a:lnTo>
                  <a:lnTo>
                    <a:pt x="0" y="1654"/>
                  </a:lnTo>
                  <a:lnTo>
                    <a:pt x="0" y="1778"/>
                  </a:lnTo>
                  <a:lnTo>
                    <a:pt x="74" y="1150"/>
                  </a:lnTo>
                  <a:lnTo>
                    <a:pt x="136" y="850"/>
                  </a:lnTo>
                  <a:lnTo>
                    <a:pt x="218" y="481"/>
                  </a:lnTo>
                  <a:lnTo>
                    <a:pt x="247" y="295"/>
                  </a:lnTo>
                  <a:lnTo>
                    <a:pt x="254" y="189"/>
                  </a:lnTo>
                  <a:lnTo>
                    <a:pt x="254" y="101"/>
                  </a:lnTo>
                  <a:lnTo>
                    <a:pt x="233" y="0"/>
                  </a:lnTo>
                  <a:lnTo>
                    <a:pt x="195" y="44"/>
                  </a:lnTo>
                  <a:lnTo>
                    <a:pt x="195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8" name="Freeform 70"/>
            <p:cNvSpPr>
              <a:spLocks/>
            </p:cNvSpPr>
            <p:nvPr/>
          </p:nvSpPr>
          <p:spPr bwMode="auto">
            <a:xfrm>
              <a:off x="2512" y="2181"/>
              <a:ext cx="434" cy="1044"/>
            </a:xfrm>
            <a:custGeom>
              <a:avLst/>
              <a:gdLst>
                <a:gd name="T0" fmla="*/ 601 w 867"/>
                <a:gd name="T1" fmla="*/ 2089 h 2089"/>
                <a:gd name="T2" fmla="*/ 350 w 867"/>
                <a:gd name="T3" fmla="*/ 2089 h 2089"/>
                <a:gd name="T4" fmla="*/ 272 w 867"/>
                <a:gd name="T5" fmla="*/ 1861 h 2089"/>
                <a:gd name="T6" fmla="*/ 208 w 867"/>
                <a:gd name="T7" fmla="*/ 1604 h 2089"/>
                <a:gd name="T8" fmla="*/ 171 w 867"/>
                <a:gd name="T9" fmla="*/ 1277 h 2089"/>
                <a:gd name="T10" fmla="*/ 135 w 867"/>
                <a:gd name="T11" fmla="*/ 935 h 2089"/>
                <a:gd name="T12" fmla="*/ 78 w 867"/>
                <a:gd name="T13" fmla="*/ 619 h 2089"/>
                <a:gd name="T14" fmla="*/ 21 w 867"/>
                <a:gd name="T15" fmla="*/ 334 h 2089"/>
                <a:gd name="T16" fmla="*/ 0 w 867"/>
                <a:gd name="T17" fmla="*/ 194 h 2089"/>
                <a:gd name="T18" fmla="*/ 0 w 867"/>
                <a:gd name="T19" fmla="*/ 87 h 2089"/>
                <a:gd name="T20" fmla="*/ 29 w 867"/>
                <a:gd name="T21" fmla="*/ 0 h 2089"/>
                <a:gd name="T22" fmla="*/ 21 w 867"/>
                <a:gd name="T23" fmla="*/ 127 h 2089"/>
                <a:gd name="T24" fmla="*/ 42 w 867"/>
                <a:gd name="T25" fmla="*/ 285 h 2089"/>
                <a:gd name="T26" fmla="*/ 107 w 867"/>
                <a:gd name="T27" fmla="*/ 479 h 2089"/>
                <a:gd name="T28" fmla="*/ 316 w 867"/>
                <a:gd name="T29" fmla="*/ 992 h 2089"/>
                <a:gd name="T30" fmla="*/ 156 w 867"/>
                <a:gd name="T31" fmla="*/ 749 h 2089"/>
                <a:gd name="T32" fmla="*/ 208 w 867"/>
                <a:gd name="T33" fmla="*/ 1389 h 2089"/>
                <a:gd name="T34" fmla="*/ 251 w 867"/>
                <a:gd name="T35" fmla="*/ 1653 h 2089"/>
                <a:gd name="T36" fmla="*/ 322 w 867"/>
                <a:gd name="T37" fmla="*/ 1874 h 2089"/>
                <a:gd name="T38" fmla="*/ 407 w 867"/>
                <a:gd name="T39" fmla="*/ 2047 h 2089"/>
                <a:gd name="T40" fmla="*/ 479 w 867"/>
                <a:gd name="T41" fmla="*/ 1889 h 2089"/>
                <a:gd name="T42" fmla="*/ 514 w 867"/>
                <a:gd name="T43" fmla="*/ 1697 h 2089"/>
                <a:gd name="T44" fmla="*/ 557 w 867"/>
                <a:gd name="T45" fmla="*/ 1454 h 2089"/>
                <a:gd name="T46" fmla="*/ 614 w 867"/>
                <a:gd name="T47" fmla="*/ 1254 h 2089"/>
                <a:gd name="T48" fmla="*/ 687 w 867"/>
                <a:gd name="T49" fmla="*/ 1098 h 2089"/>
                <a:gd name="T50" fmla="*/ 736 w 867"/>
                <a:gd name="T51" fmla="*/ 992 h 2089"/>
                <a:gd name="T52" fmla="*/ 694 w 867"/>
                <a:gd name="T53" fmla="*/ 897 h 2089"/>
                <a:gd name="T54" fmla="*/ 637 w 867"/>
                <a:gd name="T55" fmla="*/ 834 h 2089"/>
                <a:gd name="T56" fmla="*/ 557 w 867"/>
                <a:gd name="T57" fmla="*/ 906 h 2089"/>
                <a:gd name="T58" fmla="*/ 514 w 867"/>
                <a:gd name="T59" fmla="*/ 969 h 2089"/>
                <a:gd name="T60" fmla="*/ 472 w 867"/>
                <a:gd name="T61" fmla="*/ 906 h 2089"/>
                <a:gd name="T62" fmla="*/ 363 w 867"/>
                <a:gd name="T63" fmla="*/ 1047 h 2089"/>
                <a:gd name="T64" fmla="*/ 373 w 867"/>
                <a:gd name="T65" fmla="*/ 984 h 2089"/>
                <a:gd name="T66" fmla="*/ 436 w 867"/>
                <a:gd name="T67" fmla="*/ 891 h 2089"/>
                <a:gd name="T68" fmla="*/ 552 w 867"/>
                <a:gd name="T69" fmla="*/ 772 h 2089"/>
                <a:gd name="T70" fmla="*/ 666 w 867"/>
                <a:gd name="T71" fmla="*/ 661 h 2089"/>
                <a:gd name="T72" fmla="*/ 751 w 867"/>
                <a:gd name="T73" fmla="*/ 599 h 2089"/>
                <a:gd name="T74" fmla="*/ 823 w 867"/>
                <a:gd name="T75" fmla="*/ 583 h 2089"/>
                <a:gd name="T76" fmla="*/ 736 w 867"/>
                <a:gd name="T77" fmla="*/ 661 h 2089"/>
                <a:gd name="T78" fmla="*/ 666 w 867"/>
                <a:gd name="T79" fmla="*/ 741 h 2089"/>
                <a:gd name="T80" fmla="*/ 730 w 867"/>
                <a:gd name="T81" fmla="*/ 819 h 2089"/>
                <a:gd name="T82" fmla="*/ 780 w 867"/>
                <a:gd name="T83" fmla="*/ 897 h 2089"/>
                <a:gd name="T84" fmla="*/ 867 w 867"/>
                <a:gd name="T85" fmla="*/ 868 h 2089"/>
                <a:gd name="T86" fmla="*/ 801 w 867"/>
                <a:gd name="T87" fmla="*/ 935 h 2089"/>
                <a:gd name="T88" fmla="*/ 745 w 867"/>
                <a:gd name="T89" fmla="*/ 1104 h 2089"/>
                <a:gd name="T90" fmla="*/ 694 w 867"/>
                <a:gd name="T91" fmla="*/ 1355 h 2089"/>
                <a:gd name="T92" fmla="*/ 650 w 867"/>
                <a:gd name="T93" fmla="*/ 1752 h 2089"/>
                <a:gd name="T94" fmla="*/ 614 w 867"/>
                <a:gd name="T95" fmla="*/ 2003 h 2089"/>
                <a:gd name="T96" fmla="*/ 601 w 867"/>
                <a:gd name="T97" fmla="*/ 2089 h 2089"/>
                <a:gd name="T98" fmla="*/ 601 w 867"/>
                <a:gd name="T99" fmla="*/ 2089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7" h="2089">
                  <a:moveTo>
                    <a:pt x="601" y="2089"/>
                  </a:moveTo>
                  <a:lnTo>
                    <a:pt x="350" y="2089"/>
                  </a:lnTo>
                  <a:lnTo>
                    <a:pt x="272" y="1861"/>
                  </a:lnTo>
                  <a:lnTo>
                    <a:pt x="208" y="1604"/>
                  </a:lnTo>
                  <a:lnTo>
                    <a:pt x="171" y="1277"/>
                  </a:lnTo>
                  <a:lnTo>
                    <a:pt x="135" y="935"/>
                  </a:lnTo>
                  <a:lnTo>
                    <a:pt x="78" y="619"/>
                  </a:lnTo>
                  <a:lnTo>
                    <a:pt x="21" y="334"/>
                  </a:lnTo>
                  <a:lnTo>
                    <a:pt x="0" y="194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1" y="127"/>
                  </a:lnTo>
                  <a:lnTo>
                    <a:pt x="42" y="285"/>
                  </a:lnTo>
                  <a:lnTo>
                    <a:pt x="107" y="479"/>
                  </a:lnTo>
                  <a:lnTo>
                    <a:pt x="316" y="992"/>
                  </a:lnTo>
                  <a:lnTo>
                    <a:pt x="156" y="749"/>
                  </a:lnTo>
                  <a:lnTo>
                    <a:pt x="208" y="1389"/>
                  </a:lnTo>
                  <a:lnTo>
                    <a:pt x="251" y="1653"/>
                  </a:lnTo>
                  <a:lnTo>
                    <a:pt x="322" y="1874"/>
                  </a:lnTo>
                  <a:lnTo>
                    <a:pt x="407" y="2047"/>
                  </a:lnTo>
                  <a:lnTo>
                    <a:pt x="479" y="1889"/>
                  </a:lnTo>
                  <a:lnTo>
                    <a:pt x="514" y="1697"/>
                  </a:lnTo>
                  <a:lnTo>
                    <a:pt x="557" y="1454"/>
                  </a:lnTo>
                  <a:lnTo>
                    <a:pt x="614" y="1254"/>
                  </a:lnTo>
                  <a:lnTo>
                    <a:pt x="687" y="1098"/>
                  </a:lnTo>
                  <a:lnTo>
                    <a:pt x="736" y="992"/>
                  </a:lnTo>
                  <a:lnTo>
                    <a:pt x="694" y="897"/>
                  </a:lnTo>
                  <a:lnTo>
                    <a:pt x="637" y="834"/>
                  </a:lnTo>
                  <a:lnTo>
                    <a:pt x="557" y="906"/>
                  </a:lnTo>
                  <a:lnTo>
                    <a:pt x="514" y="969"/>
                  </a:lnTo>
                  <a:lnTo>
                    <a:pt x="472" y="906"/>
                  </a:lnTo>
                  <a:lnTo>
                    <a:pt x="363" y="1047"/>
                  </a:lnTo>
                  <a:lnTo>
                    <a:pt x="373" y="984"/>
                  </a:lnTo>
                  <a:lnTo>
                    <a:pt x="436" y="891"/>
                  </a:lnTo>
                  <a:lnTo>
                    <a:pt x="552" y="772"/>
                  </a:lnTo>
                  <a:lnTo>
                    <a:pt x="666" y="661"/>
                  </a:lnTo>
                  <a:lnTo>
                    <a:pt x="751" y="599"/>
                  </a:lnTo>
                  <a:lnTo>
                    <a:pt x="823" y="583"/>
                  </a:lnTo>
                  <a:lnTo>
                    <a:pt x="736" y="661"/>
                  </a:lnTo>
                  <a:lnTo>
                    <a:pt x="666" y="741"/>
                  </a:lnTo>
                  <a:lnTo>
                    <a:pt x="730" y="819"/>
                  </a:lnTo>
                  <a:lnTo>
                    <a:pt x="780" y="897"/>
                  </a:lnTo>
                  <a:lnTo>
                    <a:pt x="867" y="868"/>
                  </a:lnTo>
                  <a:lnTo>
                    <a:pt x="801" y="935"/>
                  </a:lnTo>
                  <a:lnTo>
                    <a:pt x="745" y="1104"/>
                  </a:lnTo>
                  <a:lnTo>
                    <a:pt x="694" y="1355"/>
                  </a:lnTo>
                  <a:lnTo>
                    <a:pt x="650" y="1752"/>
                  </a:lnTo>
                  <a:lnTo>
                    <a:pt x="614" y="2003"/>
                  </a:lnTo>
                  <a:lnTo>
                    <a:pt x="601" y="2089"/>
                  </a:lnTo>
                  <a:lnTo>
                    <a:pt x="601" y="20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9" name="Freeform 71"/>
            <p:cNvSpPr>
              <a:spLocks/>
            </p:cNvSpPr>
            <p:nvPr/>
          </p:nvSpPr>
          <p:spPr bwMode="auto">
            <a:xfrm>
              <a:off x="2946" y="2466"/>
              <a:ext cx="181" cy="452"/>
            </a:xfrm>
            <a:custGeom>
              <a:avLst/>
              <a:gdLst>
                <a:gd name="T0" fmla="*/ 141 w 363"/>
                <a:gd name="T1" fmla="*/ 0 h 905"/>
                <a:gd name="T2" fmla="*/ 257 w 363"/>
                <a:gd name="T3" fmla="*/ 72 h 905"/>
                <a:gd name="T4" fmla="*/ 363 w 363"/>
                <a:gd name="T5" fmla="*/ 293 h 905"/>
                <a:gd name="T6" fmla="*/ 348 w 363"/>
                <a:gd name="T7" fmla="*/ 471 h 905"/>
                <a:gd name="T8" fmla="*/ 335 w 363"/>
                <a:gd name="T9" fmla="*/ 342 h 905"/>
                <a:gd name="T10" fmla="*/ 291 w 363"/>
                <a:gd name="T11" fmla="*/ 350 h 905"/>
                <a:gd name="T12" fmla="*/ 228 w 363"/>
                <a:gd name="T13" fmla="*/ 236 h 905"/>
                <a:gd name="T14" fmla="*/ 156 w 363"/>
                <a:gd name="T15" fmla="*/ 222 h 905"/>
                <a:gd name="T16" fmla="*/ 112 w 363"/>
                <a:gd name="T17" fmla="*/ 308 h 905"/>
                <a:gd name="T18" fmla="*/ 184 w 363"/>
                <a:gd name="T19" fmla="*/ 422 h 905"/>
                <a:gd name="T20" fmla="*/ 319 w 363"/>
                <a:gd name="T21" fmla="*/ 770 h 905"/>
                <a:gd name="T22" fmla="*/ 306 w 363"/>
                <a:gd name="T23" fmla="*/ 905 h 905"/>
                <a:gd name="T24" fmla="*/ 234 w 363"/>
                <a:gd name="T25" fmla="*/ 627 h 905"/>
                <a:gd name="T26" fmla="*/ 141 w 363"/>
                <a:gd name="T27" fmla="*/ 414 h 905"/>
                <a:gd name="T28" fmla="*/ 84 w 363"/>
                <a:gd name="T29" fmla="*/ 336 h 905"/>
                <a:gd name="T30" fmla="*/ 0 w 363"/>
                <a:gd name="T31" fmla="*/ 314 h 905"/>
                <a:gd name="T32" fmla="*/ 78 w 363"/>
                <a:gd name="T33" fmla="*/ 279 h 905"/>
                <a:gd name="T34" fmla="*/ 127 w 363"/>
                <a:gd name="T35" fmla="*/ 148 h 905"/>
                <a:gd name="T36" fmla="*/ 190 w 363"/>
                <a:gd name="T37" fmla="*/ 78 h 905"/>
                <a:gd name="T38" fmla="*/ 127 w 363"/>
                <a:gd name="T39" fmla="*/ 0 h 905"/>
                <a:gd name="T40" fmla="*/ 141 w 363"/>
                <a:gd name="T41" fmla="*/ 0 h 905"/>
                <a:gd name="T42" fmla="*/ 141 w 363"/>
                <a:gd name="T43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3" h="905">
                  <a:moveTo>
                    <a:pt x="141" y="0"/>
                  </a:moveTo>
                  <a:lnTo>
                    <a:pt x="257" y="72"/>
                  </a:lnTo>
                  <a:lnTo>
                    <a:pt x="363" y="293"/>
                  </a:lnTo>
                  <a:lnTo>
                    <a:pt x="348" y="471"/>
                  </a:lnTo>
                  <a:lnTo>
                    <a:pt x="335" y="342"/>
                  </a:lnTo>
                  <a:lnTo>
                    <a:pt x="291" y="350"/>
                  </a:lnTo>
                  <a:lnTo>
                    <a:pt x="228" y="236"/>
                  </a:lnTo>
                  <a:lnTo>
                    <a:pt x="156" y="222"/>
                  </a:lnTo>
                  <a:lnTo>
                    <a:pt x="112" y="308"/>
                  </a:lnTo>
                  <a:lnTo>
                    <a:pt x="184" y="422"/>
                  </a:lnTo>
                  <a:lnTo>
                    <a:pt x="319" y="770"/>
                  </a:lnTo>
                  <a:lnTo>
                    <a:pt x="306" y="905"/>
                  </a:lnTo>
                  <a:lnTo>
                    <a:pt x="234" y="627"/>
                  </a:lnTo>
                  <a:lnTo>
                    <a:pt x="141" y="414"/>
                  </a:lnTo>
                  <a:lnTo>
                    <a:pt x="84" y="336"/>
                  </a:lnTo>
                  <a:lnTo>
                    <a:pt x="0" y="314"/>
                  </a:lnTo>
                  <a:lnTo>
                    <a:pt x="78" y="279"/>
                  </a:lnTo>
                  <a:lnTo>
                    <a:pt x="127" y="148"/>
                  </a:lnTo>
                  <a:lnTo>
                    <a:pt x="190" y="78"/>
                  </a:lnTo>
                  <a:lnTo>
                    <a:pt x="127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80" name="Freeform 72"/>
            <p:cNvSpPr>
              <a:spLocks/>
            </p:cNvSpPr>
            <p:nvPr/>
          </p:nvSpPr>
          <p:spPr bwMode="auto">
            <a:xfrm>
              <a:off x="3625" y="2983"/>
              <a:ext cx="395" cy="214"/>
            </a:xfrm>
            <a:custGeom>
              <a:avLst/>
              <a:gdLst>
                <a:gd name="T0" fmla="*/ 0 w 789"/>
                <a:gd name="T1" fmla="*/ 27 h 428"/>
                <a:gd name="T2" fmla="*/ 143 w 789"/>
                <a:gd name="T3" fmla="*/ 108 h 428"/>
                <a:gd name="T4" fmla="*/ 506 w 789"/>
                <a:gd name="T5" fmla="*/ 93 h 428"/>
                <a:gd name="T6" fmla="*/ 629 w 789"/>
                <a:gd name="T7" fmla="*/ 0 h 428"/>
                <a:gd name="T8" fmla="*/ 694 w 789"/>
                <a:gd name="T9" fmla="*/ 188 h 428"/>
                <a:gd name="T10" fmla="*/ 789 w 789"/>
                <a:gd name="T11" fmla="*/ 253 h 428"/>
                <a:gd name="T12" fmla="*/ 780 w 789"/>
                <a:gd name="T13" fmla="*/ 363 h 428"/>
                <a:gd name="T14" fmla="*/ 361 w 789"/>
                <a:gd name="T15" fmla="*/ 428 h 428"/>
                <a:gd name="T16" fmla="*/ 259 w 789"/>
                <a:gd name="T17" fmla="*/ 392 h 428"/>
                <a:gd name="T18" fmla="*/ 84 w 789"/>
                <a:gd name="T19" fmla="*/ 285 h 428"/>
                <a:gd name="T20" fmla="*/ 0 w 789"/>
                <a:gd name="T21" fmla="*/ 27 h 428"/>
                <a:gd name="T22" fmla="*/ 0 w 789"/>
                <a:gd name="T23" fmla="*/ 2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9" h="428">
                  <a:moveTo>
                    <a:pt x="0" y="27"/>
                  </a:moveTo>
                  <a:lnTo>
                    <a:pt x="143" y="108"/>
                  </a:lnTo>
                  <a:lnTo>
                    <a:pt x="506" y="93"/>
                  </a:lnTo>
                  <a:lnTo>
                    <a:pt x="629" y="0"/>
                  </a:lnTo>
                  <a:lnTo>
                    <a:pt x="694" y="188"/>
                  </a:lnTo>
                  <a:lnTo>
                    <a:pt x="789" y="253"/>
                  </a:lnTo>
                  <a:lnTo>
                    <a:pt x="780" y="363"/>
                  </a:lnTo>
                  <a:lnTo>
                    <a:pt x="361" y="428"/>
                  </a:lnTo>
                  <a:lnTo>
                    <a:pt x="259" y="392"/>
                  </a:lnTo>
                  <a:lnTo>
                    <a:pt x="84" y="285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D0D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681" name="AutoShape 7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71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8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76200" y="2667000"/>
            <a:ext cx="8991600" cy="32766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5" name="Line 3"/>
          <p:cNvSpPr>
            <a:spLocks noChangeShapeType="1"/>
          </p:cNvSpPr>
          <p:nvPr/>
        </p:nvSpPr>
        <p:spPr bwMode="auto">
          <a:xfrm>
            <a:off x="76200" y="26733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6" name="Line 4"/>
          <p:cNvSpPr>
            <a:spLocks noChangeShapeType="1"/>
          </p:cNvSpPr>
          <p:nvPr/>
        </p:nvSpPr>
        <p:spPr bwMode="auto">
          <a:xfrm>
            <a:off x="8991600" y="2686050"/>
            <a:ext cx="0" cy="3257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4572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1295400" y="3282950"/>
            <a:ext cx="0" cy="266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7772400" y="39624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>
            <a:off x="76200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8077200" y="3886200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6705600" y="3892550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3" name="Line 11"/>
          <p:cNvSpPr>
            <a:spLocks noChangeShapeType="1"/>
          </p:cNvSpPr>
          <p:nvPr/>
        </p:nvSpPr>
        <p:spPr bwMode="auto">
          <a:xfrm>
            <a:off x="8255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4" name="Line 12"/>
          <p:cNvSpPr>
            <a:spLocks noChangeShapeType="1"/>
          </p:cNvSpPr>
          <p:nvPr/>
        </p:nvSpPr>
        <p:spPr bwMode="auto">
          <a:xfrm>
            <a:off x="82550" y="4800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7645" name="Group 13"/>
          <p:cNvGrpSpPr>
            <a:grpSpLocks/>
          </p:cNvGrpSpPr>
          <p:nvPr/>
        </p:nvGrpSpPr>
        <p:grpSpPr bwMode="auto">
          <a:xfrm>
            <a:off x="82550" y="5257800"/>
            <a:ext cx="8902700" cy="457200"/>
            <a:chOff x="52" y="3408"/>
            <a:chExt cx="5608" cy="288"/>
          </a:xfrm>
        </p:grpSpPr>
        <p:sp>
          <p:nvSpPr>
            <p:cNvPr id="197646" name="Line 14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7" name="Line 15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7648" name="Line 16"/>
          <p:cNvSpPr>
            <a:spLocks noChangeShapeType="1"/>
          </p:cNvSpPr>
          <p:nvPr/>
        </p:nvSpPr>
        <p:spPr bwMode="auto">
          <a:xfrm>
            <a:off x="71628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7649" name="Group 17"/>
          <p:cNvGrpSpPr>
            <a:grpSpLocks/>
          </p:cNvGrpSpPr>
          <p:nvPr/>
        </p:nvGrpSpPr>
        <p:grpSpPr bwMode="auto">
          <a:xfrm>
            <a:off x="5562600" y="3271838"/>
            <a:ext cx="1143000" cy="2671762"/>
            <a:chOff x="3504" y="2157"/>
            <a:chExt cx="720" cy="1683"/>
          </a:xfrm>
        </p:grpSpPr>
        <p:sp>
          <p:nvSpPr>
            <p:cNvPr id="197650" name="Line 18"/>
            <p:cNvSpPr>
              <a:spLocks noChangeShapeType="1"/>
            </p:cNvSpPr>
            <p:nvPr/>
          </p:nvSpPr>
          <p:spPr bwMode="auto">
            <a:xfrm>
              <a:off x="3504" y="2164"/>
              <a:ext cx="0" cy="16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1" name="Rectangle 19"/>
            <p:cNvSpPr>
              <a:spLocks noChangeArrowheads="1"/>
            </p:cNvSpPr>
            <p:nvPr/>
          </p:nvSpPr>
          <p:spPr bwMode="auto">
            <a:xfrm>
              <a:off x="3504" y="2157"/>
              <a:ext cx="58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57150" indent="-57150"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Post.       Ref.</a:t>
              </a:r>
            </a:p>
          </p:txBody>
        </p:sp>
        <p:sp>
          <p:nvSpPr>
            <p:cNvPr id="197652" name="Line 20"/>
            <p:cNvSpPr>
              <a:spLocks noChangeShapeType="1"/>
            </p:cNvSpPr>
            <p:nvPr/>
          </p:nvSpPr>
          <p:spPr bwMode="auto">
            <a:xfrm>
              <a:off x="3984" y="2172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3" name="Line 21"/>
            <p:cNvSpPr>
              <a:spLocks noChangeShapeType="1"/>
            </p:cNvSpPr>
            <p:nvPr/>
          </p:nvSpPr>
          <p:spPr bwMode="auto">
            <a:xfrm>
              <a:off x="4224" y="2548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7654" name="Line 22"/>
          <p:cNvSpPr>
            <a:spLocks noChangeShapeType="1"/>
          </p:cNvSpPr>
          <p:nvPr/>
        </p:nvSpPr>
        <p:spPr bwMode="auto">
          <a:xfrm>
            <a:off x="9906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7655" name="Group 23"/>
          <p:cNvGrpSpPr>
            <a:grpSpLocks/>
          </p:cNvGrpSpPr>
          <p:nvPr/>
        </p:nvGrpSpPr>
        <p:grpSpPr bwMode="auto">
          <a:xfrm>
            <a:off x="82550" y="2667000"/>
            <a:ext cx="8913813" cy="1219200"/>
            <a:chOff x="52" y="1680"/>
            <a:chExt cx="5615" cy="768"/>
          </a:xfrm>
        </p:grpSpPr>
        <p:sp>
          <p:nvSpPr>
            <p:cNvPr id="197656" name="Line 24"/>
            <p:cNvSpPr>
              <a:spLocks noChangeShapeType="1"/>
            </p:cNvSpPr>
            <p:nvPr/>
          </p:nvSpPr>
          <p:spPr bwMode="auto">
            <a:xfrm>
              <a:off x="52" y="168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7" name="Rectangle 25"/>
            <p:cNvSpPr>
              <a:spLocks noChangeArrowheads="1"/>
            </p:cNvSpPr>
            <p:nvPr/>
          </p:nvSpPr>
          <p:spPr bwMode="auto">
            <a:xfrm>
              <a:off x="2205" y="1776"/>
              <a:ext cx="139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/>
                <a:t>JOURNAL</a:t>
              </a:r>
              <a:endParaRPr lang="en-US" sz="2800" b="1"/>
            </a:p>
          </p:txBody>
        </p:sp>
        <p:sp>
          <p:nvSpPr>
            <p:cNvPr id="197658" name="Line 26"/>
            <p:cNvSpPr>
              <a:spLocks noChangeShapeType="1"/>
            </p:cNvSpPr>
            <p:nvPr/>
          </p:nvSpPr>
          <p:spPr bwMode="auto">
            <a:xfrm>
              <a:off x="60" y="2064"/>
              <a:ext cx="5592" cy="0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9" name="Rectangle 27"/>
            <p:cNvSpPr>
              <a:spLocks noChangeArrowheads="1"/>
            </p:cNvSpPr>
            <p:nvPr/>
          </p:nvSpPr>
          <p:spPr bwMode="auto">
            <a:xfrm>
              <a:off x="285" y="2219"/>
              <a:ext cx="7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Date</a:t>
              </a:r>
            </a:p>
          </p:txBody>
        </p:sp>
        <p:sp>
          <p:nvSpPr>
            <p:cNvPr id="197660" name="Rectangle 28"/>
            <p:cNvSpPr>
              <a:spLocks noChangeArrowheads="1"/>
            </p:cNvSpPr>
            <p:nvPr/>
          </p:nvSpPr>
          <p:spPr bwMode="auto">
            <a:xfrm>
              <a:off x="1581" y="2219"/>
              <a:ext cx="21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Description</a:t>
              </a:r>
            </a:p>
          </p:txBody>
        </p:sp>
        <p:sp>
          <p:nvSpPr>
            <p:cNvPr id="197661" name="Rectangle 29"/>
            <p:cNvSpPr>
              <a:spLocks noChangeArrowheads="1"/>
            </p:cNvSpPr>
            <p:nvPr/>
          </p:nvSpPr>
          <p:spPr bwMode="auto">
            <a:xfrm>
              <a:off x="4128" y="2219"/>
              <a:ext cx="8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Debit</a:t>
              </a:r>
            </a:p>
          </p:txBody>
        </p:sp>
        <p:sp>
          <p:nvSpPr>
            <p:cNvPr id="197662" name="Rectangle 30"/>
            <p:cNvSpPr>
              <a:spLocks noChangeArrowheads="1"/>
            </p:cNvSpPr>
            <p:nvPr/>
          </p:nvSpPr>
          <p:spPr bwMode="auto">
            <a:xfrm>
              <a:off x="4941" y="2219"/>
              <a:ext cx="72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Credit</a:t>
              </a:r>
            </a:p>
          </p:txBody>
        </p:sp>
        <p:sp>
          <p:nvSpPr>
            <p:cNvPr id="197663" name="Line 31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4" name="Rectangle 32"/>
            <p:cNvSpPr>
              <a:spLocks noChangeArrowheads="1"/>
            </p:cNvSpPr>
            <p:nvPr/>
          </p:nvSpPr>
          <p:spPr bwMode="auto">
            <a:xfrm>
              <a:off x="4893" y="1776"/>
              <a:ext cx="72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Bookman Old Style" pitchFamily="18" charset="0"/>
                </a:rPr>
                <a:t>Page 2</a:t>
              </a:r>
            </a:p>
          </p:txBody>
        </p:sp>
      </p:grpSp>
      <p:sp>
        <p:nvSpPr>
          <p:cNvPr id="197665" name="Text Box 33"/>
          <p:cNvSpPr txBox="1">
            <a:spLocks noChangeArrowheads="1"/>
          </p:cNvSpPr>
          <p:nvPr/>
        </p:nvSpPr>
        <p:spPr bwMode="auto">
          <a:xfrm>
            <a:off x="0" y="3994150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197666" name="Group 34"/>
          <p:cNvGrpSpPr>
            <a:grpSpLocks/>
          </p:cNvGrpSpPr>
          <p:nvPr/>
        </p:nvGrpSpPr>
        <p:grpSpPr bwMode="auto">
          <a:xfrm>
            <a:off x="304800" y="3870325"/>
            <a:ext cx="1295400" cy="549275"/>
            <a:chOff x="192" y="2534"/>
            <a:chExt cx="816" cy="346"/>
          </a:xfrm>
        </p:grpSpPr>
        <p:sp>
          <p:nvSpPr>
            <p:cNvPr id="197667" name="Text Box 35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Nov.	30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197668" name="Text Box 36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197669" name="Text Box 37"/>
          <p:cNvSpPr txBox="1">
            <a:spLocks noChangeArrowheads="1"/>
          </p:cNvSpPr>
          <p:nvPr/>
        </p:nvSpPr>
        <p:spPr bwMode="auto">
          <a:xfrm>
            <a:off x="1295400" y="40227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Chris Clark, Drawing	2 000  00</a:t>
            </a:r>
          </a:p>
        </p:txBody>
      </p:sp>
      <p:sp>
        <p:nvSpPr>
          <p:cNvPr id="197670" name="Text Box 38"/>
          <p:cNvSpPr txBox="1">
            <a:spLocks noChangeArrowheads="1"/>
          </p:cNvSpPr>
          <p:nvPr/>
        </p:nvSpPr>
        <p:spPr bwMode="auto">
          <a:xfrm>
            <a:off x="1676400" y="44799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2  000  00</a:t>
            </a:r>
          </a:p>
        </p:txBody>
      </p:sp>
      <p:sp>
        <p:nvSpPr>
          <p:cNvPr id="197671" name="Text Box 39"/>
          <p:cNvSpPr txBox="1">
            <a:spLocks noChangeArrowheads="1"/>
          </p:cNvSpPr>
          <p:nvPr/>
        </p:nvSpPr>
        <p:spPr bwMode="auto">
          <a:xfrm>
            <a:off x="2057400" y="4937125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Chris Clark withdrew cash for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personal use.</a:t>
            </a:r>
          </a:p>
        </p:txBody>
      </p:sp>
      <p:sp>
        <p:nvSpPr>
          <p:cNvPr id="197673" name="Text Box 41"/>
          <p:cNvSpPr txBox="1">
            <a:spLocks noChangeArrowheads="1"/>
          </p:cNvSpPr>
          <p:nvPr/>
        </p:nvSpPr>
        <p:spPr bwMode="auto">
          <a:xfrm>
            <a:off x="1066800" y="838200"/>
            <a:ext cx="70104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57250">
              <a:defRPr>
                <a:solidFill>
                  <a:schemeClr val="tx1"/>
                </a:solidFill>
                <a:latin typeface="Arial" charset="0"/>
              </a:defRPr>
            </a:lvl2pPr>
            <a:lvl3pPr marL="97155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(H)	On November 30, Chris Clark withdrew $2,000 in cash from NetSolutions for personal use.</a:t>
            </a:r>
          </a:p>
        </p:txBody>
      </p:sp>
      <p:sp>
        <p:nvSpPr>
          <p:cNvPr id="197674" name="AutoShape 4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88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69" grpId="0" autoUpdateAnimBg="0"/>
      <p:bldP spid="197670" grpId="0" autoUpdateAnimBg="0"/>
      <p:bldP spid="197671" grpId="0" autoUpdateAnimBg="0"/>
      <p:bldP spid="19767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2819400" y="43275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	</a:t>
            </a:r>
            <a:r>
              <a:rPr lang="en-US" sz="2000">
                <a:latin typeface="Times New Roman" pitchFamily="18" charset="0"/>
              </a:rPr>
              <a:t>30	950</a:t>
            </a: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2819400" y="45720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	30	2,000</a:t>
            </a:r>
          </a:p>
        </p:txBody>
      </p:sp>
      <p:sp>
        <p:nvSpPr>
          <p:cNvPr id="198661" name="Line 5"/>
          <p:cNvSpPr>
            <a:spLocks noChangeShapeType="1"/>
          </p:cNvSpPr>
          <p:nvPr/>
        </p:nvSpPr>
        <p:spPr bwMode="auto">
          <a:xfrm>
            <a:off x="1066800" y="3733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>
            <a:off x="2971800" y="3733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1981200" y="3352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Cash</a:t>
            </a: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838200" y="3733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Nov. 1	25,000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2819400" y="3733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>
                <a:latin typeface="Times New Roman" pitchFamily="18" charset="0"/>
              </a:rPr>
              <a:t>Nov. 5	25,000</a:t>
            </a:r>
            <a:endParaRPr lang="en-US" sz="2000" b="1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838200" y="40227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18	7,500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2819400" y="40386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	</a:t>
            </a:r>
            <a:r>
              <a:rPr lang="en-US" sz="2000">
                <a:latin typeface="Times New Roman" pitchFamily="18" charset="0"/>
              </a:rPr>
              <a:t>30	3,650</a:t>
            </a: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1143000" y="2589213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Effects of this entry in the Ledger</a:t>
            </a:r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>
            <a:off x="5181600" y="3733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>
            <a:off x="7086600" y="3733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1" name="Text Box 15"/>
          <p:cNvSpPr txBox="1">
            <a:spLocks noChangeArrowheads="1"/>
          </p:cNvSpPr>
          <p:nvPr/>
        </p:nvSpPr>
        <p:spPr bwMode="auto">
          <a:xfrm>
            <a:off x="5715000" y="3352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Chris Clark, Drawing</a:t>
            </a:r>
          </a:p>
        </p:txBody>
      </p: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6934200" y="3733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Nov. 10	1,350</a:t>
            </a:r>
          </a:p>
        </p:txBody>
      </p:sp>
      <p:sp>
        <p:nvSpPr>
          <p:cNvPr id="198673" name="Text Box 17"/>
          <p:cNvSpPr txBox="1">
            <a:spLocks noChangeArrowheads="1"/>
          </p:cNvSpPr>
          <p:nvPr/>
        </p:nvSpPr>
        <p:spPr bwMode="auto">
          <a:xfrm>
            <a:off x="4953000" y="3733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Nov. 30	2,000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98674" name="Text Box 18"/>
          <p:cNvSpPr txBox="1">
            <a:spLocks noChangeArrowheads="1"/>
          </p:cNvSpPr>
          <p:nvPr/>
        </p:nvSpPr>
        <p:spPr bwMode="auto">
          <a:xfrm>
            <a:off x="1066800" y="838200"/>
            <a:ext cx="70104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857250">
              <a:defRPr>
                <a:solidFill>
                  <a:schemeClr val="tx1"/>
                </a:solidFill>
                <a:latin typeface="Arial" charset="0"/>
              </a:defRPr>
            </a:lvl2pPr>
            <a:lvl3pPr marL="97155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(H)	On November 30, Chris Clark withdrew $2,000 in cash from NetSolutions for personal use.</a:t>
            </a:r>
          </a:p>
        </p:txBody>
      </p:sp>
      <p:sp>
        <p:nvSpPr>
          <p:cNvPr id="198675" name="AutoShape 1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23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autoUpdateAnimBg="0"/>
      <p:bldP spid="198673" grpId="0" autoUpdateAnimBg="0"/>
      <p:bldP spid="19867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 descr="Stationery"/>
          <p:cNvSpPr>
            <a:spLocks noChangeArrowheads="1"/>
          </p:cNvSpPr>
          <p:nvPr/>
        </p:nvSpPr>
        <p:spPr bwMode="auto">
          <a:xfrm>
            <a:off x="533400" y="1295400"/>
            <a:ext cx="8229600" cy="4724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3200">
              <a:latin typeface="Times New Roman" pitchFamily="18" charset="0"/>
            </a:endParaRP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810000" y="1371600"/>
            <a:ext cx="335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latin typeface="Times New Roman" pitchFamily="18" charset="0"/>
              </a:rPr>
              <a:t>Increase</a:t>
            </a:r>
          </a:p>
          <a:p>
            <a:pPr algn="ctr" eaLnBrk="0" hangingPunct="0"/>
            <a:r>
              <a:rPr lang="en-US" sz="2400" b="1">
                <a:latin typeface="Times New Roman" pitchFamily="18" charset="0"/>
              </a:rPr>
              <a:t>(Normal Balances)</a:t>
            </a: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6477000" y="1676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latin typeface="Times New Roman" pitchFamily="18" charset="0"/>
              </a:rPr>
              <a:t>Decreases</a:t>
            </a:r>
          </a:p>
        </p:txBody>
      </p:sp>
      <p:sp>
        <p:nvSpPr>
          <p:cNvPr id="199685" name="Line 5"/>
          <p:cNvSpPr>
            <a:spLocks noChangeShapeType="1"/>
          </p:cNvSpPr>
          <p:nvPr/>
        </p:nvSpPr>
        <p:spPr bwMode="auto">
          <a:xfrm>
            <a:off x="533400" y="22860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685800" y="2362200"/>
            <a:ext cx="8001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685800" algn="l"/>
                <a:tab pos="4343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85800">
              <a:tabLst>
                <a:tab pos="685800" algn="l"/>
                <a:tab pos="4343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85800" algn="l"/>
                <a:tab pos="4343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85800" algn="l"/>
                <a:tab pos="4343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85800" algn="l"/>
                <a:tab pos="4343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  <a:tab pos="4343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  <a:tab pos="4343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  <a:tab pos="4343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  <a:tab pos="4343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Balance sheet accounts:</a:t>
            </a:r>
          </a:p>
          <a:p>
            <a:pPr eaLnBrk="0" hangingPunct="0"/>
            <a:r>
              <a:rPr lang="en-US" sz="2400" i="1">
                <a:latin typeface="Times New Roman" pitchFamily="18" charset="0"/>
              </a:rPr>
              <a:t>	</a:t>
            </a:r>
            <a:r>
              <a:rPr lang="en-US" sz="2400">
                <a:latin typeface="Times New Roman" pitchFamily="18" charset="0"/>
              </a:rPr>
              <a:t>Asset	Debit	Credit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	Liability	Credit	Debit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	Owner’s Equity: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		Capital 	Credit	Debit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		Drawing	Debit	Credit</a:t>
            </a:r>
          </a:p>
          <a:p>
            <a:pPr eaLnBrk="0" hangingPunct="0"/>
            <a:r>
              <a:rPr lang="en-US" sz="2400" i="1">
                <a:latin typeface="Times New Roman" pitchFamily="18" charset="0"/>
              </a:rPr>
              <a:t>Income statement accounts:</a:t>
            </a:r>
          </a:p>
          <a:p>
            <a:pPr eaLnBrk="0" hangingPunct="0"/>
            <a:r>
              <a:rPr lang="en-US" sz="2400" i="1">
                <a:latin typeface="Times New Roman" pitchFamily="18" charset="0"/>
              </a:rPr>
              <a:t>	</a:t>
            </a:r>
            <a:r>
              <a:rPr lang="en-US" sz="2400">
                <a:latin typeface="Times New Roman" pitchFamily="18" charset="0"/>
              </a:rPr>
              <a:t>Revenue	Credit	Debit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	Expense	Debit	Credit</a:t>
            </a:r>
            <a:endParaRPr lang="en-US" sz="2400" i="1">
              <a:latin typeface="Times New Roman" pitchFamily="18" charset="0"/>
            </a:endParaRP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04800" y="3810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99"/>
                </a:solidFill>
                <a:latin typeface="Times New Roman" pitchFamily="18" charset="0"/>
              </a:rPr>
              <a:t>Normal Balances of Accounts</a:t>
            </a:r>
          </a:p>
        </p:txBody>
      </p:sp>
      <p:sp>
        <p:nvSpPr>
          <p:cNvPr id="199690" name="AutoShape 1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27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  <a:solidFill>
            <a:srgbClr val="990000"/>
          </a:solidFill>
          <a:ln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Flow of Business Transactions</a:t>
            </a:r>
          </a:p>
        </p:txBody>
      </p:sp>
      <p:grpSp>
        <p:nvGrpSpPr>
          <p:cNvPr id="200707" name="Group 3"/>
          <p:cNvGrpSpPr>
            <a:grpSpLocks/>
          </p:cNvGrpSpPr>
          <p:nvPr/>
        </p:nvGrpSpPr>
        <p:grpSpPr bwMode="auto">
          <a:xfrm>
            <a:off x="457200" y="1600200"/>
            <a:ext cx="2667000" cy="2243138"/>
            <a:chOff x="288" y="1008"/>
            <a:chExt cx="1680" cy="1413"/>
          </a:xfrm>
        </p:grpSpPr>
        <p:sp>
          <p:nvSpPr>
            <p:cNvPr id="200708" name="AutoShape 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88" y="1104"/>
              <a:ext cx="336" cy="432"/>
            </a:xfrm>
            <a:prstGeom prst="actionButtonBlan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0709" name="Text Box 5"/>
            <p:cNvSpPr txBox="1">
              <a:spLocks noChangeArrowheads="1"/>
            </p:cNvSpPr>
            <p:nvPr/>
          </p:nvSpPr>
          <p:spPr bwMode="auto">
            <a:xfrm>
              <a:off x="324" y="1056"/>
              <a:ext cx="20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</a:rPr>
                <a:t>1</a:t>
              </a:r>
            </a:p>
          </p:txBody>
        </p:sp>
        <p:grpSp>
          <p:nvGrpSpPr>
            <p:cNvPr id="200710" name="Group 6"/>
            <p:cNvGrpSpPr>
              <a:grpSpLocks/>
            </p:cNvGrpSpPr>
            <p:nvPr/>
          </p:nvGrpSpPr>
          <p:grpSpPr bwMode="auto">
            <a:xfrm>
              <a:off x="816" y="1584"/>
              <a:ext cx="859" cy="837"/>
              <a:chOff x="2049" y="1083"/>
              <a:chExt cx="1642" cy="2150"/>
            </a:xfrm>
          </p:grpSpPr>
          <p:sp>
            <p:nvSpPr>
              <p:cNvPr id="200711" name="Freeform 7"/>
              <p:cNvSpPr>
                <a:spLocks/>
              </p:cNvSpPr>
              <p:nvPr/>
            </p:nvSpPr>
            <p:spPr bwMode="auto">
              <a:xfrm>
                <a:off x="2052" y="1092"/>
                <a:ext cx="1370" cy="2141"/>
              </a:xfrm>
              <a:custGeom>
                <a:avLst/>
                <a:gdLst>
                  <a:gd name="T0" fmla="*/ 2138 w 2740"/>
                  <a:gd name="T1" fmla="*/ 4283 h 4283"/>
                  <a:gd name="T2" fmla="*/ 2039 w 2740"/>
                  <a:gd name="T3" fmla="*/ 3589 h 4283"/>
                  <a:gd name="T4" fmla="*/ 2476 w 2740"/>
                  <a:gd name="T5" fmla="*/ 3249 h 4283"/>
                  <a:gd name="T6" fmla="*/ 2468 w 2740"/>
                  <a:gd name="T7" fmla="*/ 2428 h 4283"/>
                  <a:gd name="T8" fmla="*/ 2145 w 2740"/>
                  <a:gd name="T9" fmla="*/ 2247 h 4283"/>
                  <a:gd name="T10" fmla="*/ 1972 w 2740"/>
                  <a:gd name="T11" fmla="*/ 1833 h 4283"/>
                  <a:gd name="T12" fmla="*/ 2189 w 2740"/>
                  <a:gd name="T13" fmla="*/ 1787 h 4283"/>
                  <a:gd name="T14" fmla="*/ 2430 w 2740"/>
                  <a:gd name="T15" fmla="*/ 2105 h 4283"/>
                  <a:gd name="T16" fmla="*/ 2634 w 2740"/>
                  <a:gd name="T17" fmla="*/ 2232 h 4283"/>
                  <a:gd name="T18" fmla="*/ 2740 w 2740"/>
                  <a:gd name="T19" fmla="*/ 2044 h 4283"/>
                  <a:gd name="T20" fmla="*/ 2423 w 2740"/>
                  <a:gd name="T21" fmla="*/ 1350 h 4283"/>
                  <a:gd name="T22" fmla="*/ 2130 w 2740"/>
                  <a:gd name="T23" fmla="*/ 1245 h 4283"/>
                  <a:gd name="T24" fmla="*/ 1693 w 2740"/>
                  <a:gd name="T25" fmla="*/ 1500 h 4283"/>
                  <a:gd name="T26" fmla="*/ 1723 w 2740"/>
                  <a:gd name="T27" fmla="*/ 1261 h 4283"/>
                  <a:gd name="T28" fmla="*/ 1807 w 2740"/>
                  <a:gd name="T29" fmla="*/ 793 h 4283"/>
                  <a:gd name="T30" fmla="*/ 1950 w 2740"/>
                  <a:gd name="T31" fmla="*/ 341 h 4283"/>
                  <a:gd name="T32" fmla="*/ 1919 w 2740"/>
                  <a:gd name="T33" fmla="*/ 46 h 4283"/>
                  <a:gd name="T34" fmla="*/ 1617 w 2740"/>
                  <a:gd name="T35" fmla="*/ 242 h 4283"/>
                  <a:gd name="T36" fmla="*/ 1294 w 2740"/>
                  <a:gd name="T37" fmla="*/ 1027 h 4283"/>
                  <a:gd name="T38" fmla="*/ 1151 w 2740"/>
                  <a:gd name="T39" fmla="*/ 1065 h 4283"/>
                  <a:gd name="T40" fmla="*/ 1032 w 2740"/>
                  <a:gd name="T41" fmla="*/ 633 h 4283"/>
                  <a:gd name="T42" fmla="*/ 948 w 2740"/>
                  <a:gd name="T43" fmla="*/ 31 h 4283"/>
                  <a:gd name="T44" fmla="*/ 752 w 2740"/>
                  <a:gd name="T45" fmla="*/ 76 h 4283"/>
                  <a:gd name="T46" fmla="*/ 767 w 2740"/>
                  <a:gd name="T47" fmla="*/ 898 h 4283"/>
                  <a:gd name="T48" fmla="*/ 828 w 2740"/>
                  <a:gd name="T49" fmla="*/ 1614 h 4283"/>
                  <a:gd name="T50" fmla="*/ 737 w 2740"/>
                  <a:gd name="T51" fmla="*/ 1802 h 4283"/>
                  <a:gd name="T52" fmla="*/ 602 w 2740"/>
                  <a:gd name="T53" fmla="*/ 1487 h 4283"/>
                  <a:gd name="T54" fmla="*/ 460 w 2740"/>
                  <a:gd name="T55" fmla="*/ 1274 h 4283"/>
                  <a:gd name="T56" fmla="*/ 300 w 2740"/>
                  <a:gd name="T57" fmla="*/ 943 h 4283"/>
                  <a:gd name="T58" fmla="*/ 97 w 2740"/>
                  <a:gd name="T59" fmla="*/ 831 h 4283"/>
                  <a:gd name="T60" fmla="*/ 0 w 2740"/>
                  <a:gd name="T61" fmla="*/ 943 h 4283"/>
                  <a:gd name="T62" fmla="*/ 399 w 2740"/>
                  <a:gd name="T63" fmla="*/ 1871 h 4283"/>
                  <a:gd name="T64" fmla="*/ 534 w 2740"/>
                  <a:gd name="T65" fmla="*/ 2397 h 4283"/>
                  <a:gd name="T66" fmla="*/ 653 w 2740"/>
                  <a:gd name="T67" fmla="*/ 3038 h 4283"/>
                  <a:gd name="T68" fmla="*/ 910 w 2740"/>
                  <a:gd name="T69" fmla="*/ 3846 h 4283"/>
                  <a:gd name="T70" fmla="*/ 948 w 2740"/>
                  <a:gd name="T71" fmla="*/ 4192 h 4283"/>
                  <a:gd name="T72" fmla="*/ 994 w 2740"/>
                  <a:gd name="T73" fmla="*/ 4283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40" h="4283">
                    <a:moveTo>
                      <a:pt x="994" y="4283"/>
                    </a:moveTo>
                    <a:lnTo>
                      <a:pt x="2138" y="4283"/>
                    </a:lnTo>
                    <a:lnTo>
                      <a:pt x="2039" y="3950"/>
                    </a:lnTo>
                    <a:lnTo>
                      <a:pt x="2039" y="3589"/>
                    </a:lnTo>
                    <a:lnTo>
                      <a:pt x="2400" y="3355"/>
                    </a:lnTo>
                    <a:lnTo>
                      <a:pt x="2476" y="3249"/>
                    </a:lnTo>
                    <a:lnTo>
                      <a:pt x="2664" y="2971"/>
                    </a:lnTo>
                    <a:lnTo>
                      <a:pt x="2468" y="2428"/>
                    </a:lnTo>
                    <a:lnTo>
                      <a:pt x="2288" y="2338"/>
                    </a:lnTo>
                    <a:lnTo>
                      <a:pt x="2145" y="2247"/>
                    </a:lnTo>
                    <a:lnTo>
                      <a:pt x="1972" y="2044"/>
                    </a:lnTo>
                    <a:lnTo>
                      <a:pt x="1972" y="1833"/>
                    </a:lnTo>
                    <a:lnTo>
                      <a:pt x="2085" y="1698"/>
                    </a:lnTo>
                    <a:lnTo>
                      <a:pt x="2189" y="1787"/>
                    </a:lnTo>
                    <a:lnTo>
                      <a:pt x="2326" y="1840"/>
                    </a:lnTo>
                    <a:lnTo>
                      <a:pt x="2430" y="2105"/>
                    </a:lnTo>
                    <a:lnTo>
                      <a:pt x="2529" y="2202"/>
                    </a:lnTo>
                    <a:lnTo>
                      <a:pt x="2634" y="2232"/>
                    </a:lnTo>
                    <a:lnTo>
                      <a:pt x="2695" y="2232"/>
                    </a:lnTo>
                    <a:lnTo>
                      <a:pt x="2740" y="2044"/>
                    </a:lnTo>
                    <a:lnTo>
                      <a:pt x="2672" y="1637"/>
                    </a:lnTo>
                    <a:lnTo>
                      <a:pt x="2423" y="1350"/>
                    </a:lnTo>
                    <a:lnTo>
                      <a:pt x="2227" y="1245"/>
                    </a:lnTo>
                    <a:lnTo>
                      <a:pt x="2130" y="1245"/>
                    </a:lnTo>
                    <a:lnTo>
                      <a:pt x="1807" y="1426"/>
                    </a:lnTo>
                    <a:lnTo>
                      <a:pt x="1693" y="1500"/>
                    </a:lnTo>
                    <a:lnTo>
                      <a:pt x="1670" y="1441"/>
                    </a:lnTo>
                    <a:lnTo>
                      <a:pt x="1723" y="1261"/>
                    </a:lnTo>
                    <a:lnTo>
                      <a:pt x="1723" y="989"/>
                    </a:lnTo>
                    <a:lnTo>
                      <a:pt x="1807" y="793"/>
                    </a:lnTo>
                    <a:lnTo>
                      <a:pt x="1836" y="574"/>
                    </a:lnTo>
                    <a:lnTo>
                      <a:pt x="1950" y="341"/>
                    </a:lnTo>
                    <a:lnTo>
                      <a:pt x="1957" y="122"/>
                    </a:lnTo>
                    <a:lnTo>
                      <a:pt x="1919" y="46"/>
                    </a:lnTo>
                    <a:lnTo>
                      <a:pt x="1792" y="0"/>
                    </a:lnTo>
                    <a:lnTo>
                      <a:pt x="1617" y="242"/>
                    </a:lnTo>
                    <a:lnTo>
                      <a:pt x="1467" y="687"/>
                    </a:lnTo>
                    <a:lnTo>
                      <a:pt x="1294" y="1027"/>
                    </a:lnTo>
                    <a:lnTo>
                      <a:pt x="1241" y="1396"/>
                    </a:lnTo>
                    <a:lnTo>
                      <a:pt x="1151" y="1065"/>
                    </a:lnTo>
                    <a:lnTo>
                      <a:pt x="1113" y="844"/>
                    </a:lnTo>
                    <a:lnTo>
                      <a:pt x="1032" y="633"/>
                    </a:lnTo>
                    <a:lnTo>
                      <a:pt x="1060" y="430"/>
                    </a:lnTo>
                    <a:lnTo>
                      <a:pt x="948" y="31"/>
                    </a:lnTo>
                    <a:lnTo>
                      <a:pt x="836" y="8"/>
                    </a:lnTo>
                    <a:lnTo>
                      <a:pt x="752" y="76"/>
                    </a:lnTo>
                    <a:lnTo>
                      <a:pt x="714" y="400"/>
                    </a:lnTo>
                    <a:lnTo>
                      <a:pt x="767" y="898"/>
                    </a:lnTo>
                    <a:lnTo>
                      <a:pt x="798" y="1304"/>
                    </a:lnTo>
                    <a:lnTo>
                      <a:pt x="828" y="1614"/>
                    </a:lnTo>
                    <a:lnTo>
                      <a:pt x="828" y="1901"/>
                    </a:lnTo>
                    <a:lnTo>
                      <a:pt x="737" y="1802"/>
                    </a:lnTo>
                    <a:lnTo>
                      <a:pt x="648" y="1637"/>
                    </a:lnTo>
                    <a:lnTo>
                      <a:pt x="602" y="1487"/>
                    </a:lnTo>
                    <a:lnTo>
                      <a:pt x="488" y="1350"/>
                    </a:lnTo>
                    <a:lnTo>
                      <a:pt x="460" y="1274"/>
                    </a:lnTo>
                    <a:lnTo>
                      <a:pt x="399" y="1131"/>
                    </a:lnTo>
                    <a:lnTo>
                      <a:pt x="300" y="943"/>
                    </a:lnTo>
                    <a:lnTo>
                      <a:pt x="195" y="831"/>
                    </a:lnTo>
                    <a:lnTo>
                      <a:pt x="97" y="831"/>
                    </a:lnTo>
                    <a:lnTo>
                      <a:pt x="30" y="875"/>
                    </a:lnTo>
                    <a:lnTo>
                      <a:pt x="0" y="943"/>
                    </a:lnTo>
                    <a:lnTo>
                      <a:pt x="165" y="1274"/>
                    </a:lnTo>
                    <a:lnTo>
                      <a:pt x="399" y="1871"/>
                    </a:lnTo>
                    <a:lnTo>
                      <a:pt x="534" y="2179"/>
                    </a:lnTo>
                    <a:lnTo>
                      <a:pt x="534" y="2397"/>
                    </a:lnTo>
                    <a:lnTo>
                      <a:pt x="625" y="2677"/>
                    </a:lnTo>
                    <a:lnTo>
                      <a:pt x="653" y="3038"/>
                    </a:lnTo>
                    <a:lnTo>
                      <a:pt x="737" y="3325"/>
                    </a:lnTo>
                    <a:lnTo>
                      <a:pt x="910" y="3846"/>
                    </a:lnTo>
                    <a:lnTo>
                      <a:pt x="910" y="4042"/>
                    </a:lnTo>
                    <a:lnTo>
                      <a:pt x="948" y="4192"/>
                    </a:lnTo>
                    <a:lnTo>
                      <a:pt x="994" y="4283"/>
                    </a:lnTo>
                    <a:lnTo>
                      <a:pt x="994" y="4283"/>
                    </a:lnTo>
                    <a:close/>
                  </a:path>
                </a:pathLst>
              </a:custGeom>
              <a:solidFill>
                <a:srgbClr val="F5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2" name="Freeform 8"/>
              <p:cNvSpPr>
                <a:spLocks/>
              </p:cNvSpPr>
              <p:nvPr/>
            </p:nvSpPr>
            <p:spPr bwMode="auto">
              <a:xfrm>
                <a:off x="3132" y="2083"/>
                <a:ext cx="496" cy="546"/>
              </a:xfrm>
              <a:custGeom>
                <a:avLst/>
                <a:gdLst>
                  <a:gd name="T0" fmla="*/ 224 w 992"/>
                  <a:gd name="T1" fmla="*/ 407 h 1093"/>
                  <a:gd name="T2" fmla="*/ 404 w 992"/>
                  <a:gd name="T3" fmla="*/ 445 h 1093"/>
                  <a:gd name="T4" fmla="*/ 496 w 992"/>
                  <a:gd name="T5" fmla="*/ 348 h 1093"/>
                  <a:gd name="T6" fmla="*/ 526 w 992"/>
                  <a:gd name="T7" fmla="*/ 302 h 1093"/>
                  <a:gd name="T8" fmla="*/ 534 w 992"/>
                  <a:gd name="T9" fmla="*/ 196 h 1093"/>
                  <a:gd name="T10" fmla="*/ 564 w 992"/>
                  <a:gd name="T11" fmla="*/ 8 h 1093"/>
                  <a:gd name="T12" fmla="*/ 646 w 992"/>
                  <a:gd name="T13" fmla="*/ 0 h 1093"/>
                  <a:gd name="T14" fmla="*/ 849 w 992"/>
                  <a:gd name="T15" fmla="*/ 84 h 1093"/>
                  <a:gd name="T16" fmla="*/ 976 w 992"/>
                  <a:gd name="T17" fmla="*/ 99 h 1093"/>
                  <a:gd name="T18" fmla="*/ 992 w 992"/>
                  <a:gd name="T19" fmla="*/ 333 h 1093"/>
                  <a:gd name="T20" fmla="*/ 895 w 992"/>
                  <a:gd name="T21" fmla="*/ 559 h 1093"/>
                  <a:gd name="T22" fmla="*/ 796 w 992"/>
                  <a:gd name="T23" fmla="*/ 717 h 1093"/>
                  <a:gd name="T24" fmla="*/ 427 w 992"/>
                  <a:gd name="T25" fmla="*/ 1093 h 1093"/>
                  <a:gd name="T26" fmla="*/ 36 w 992"/>
                  <a:gd name="T27" fmla="*/ 566 h 1093"/>
                  <a:gd name="T28" fmla="*/ 0 w 992"/>
                  <a:gd name="T29" fmla="*/ 317 h 1093"/>
                  <a:gd name="T30" fmla="*/ 224 w 992"/>
                  <a:gd name="T31" fmla="*/ 407 h 1093"/>
                  <a:gd name="T32" fmla="*/ 224 w 992"/>
                  <a:gd name="T33" fmla="*/ 407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92" h="1093">
                    <a:moveTo>
                      <a:pt x="224" y="407"/>
                    </a:moveTo>
                    <a:lnTo>
                      <a:pt x="404" y="445"/>
                    </a:lnTo>
                    <a:lnTo>
                      <a:pt x="496" y="348"/>
                    </a:lnTo>
                    <a:lnTo>
                      <a:pt x="526" y="302"/>
                    </a:lnTo>
                    <a:lnTo>
                      <a:pt x="534" y="196"/>
                    </a:lnTo>
                    <a:lnTo>
                      <a:pt x="564" y="8"/>
                    </a:lnTo>
                    <a:lnTo>
                      <a:pt x="646" y="0"/>
                    </a:lnTo>
                    <a:lnTo>
                      <a:pt x="849" y="84"/>
                    </a:lnTo>
                    <a:lnTo>
                      <a:pt x="976" y="99"/>
                    </a:lnTo>
                    <a:lnTo>
                      <a:pt x="992" y="333"/>
                    </a:lnTo>
                    <a:lnTo>
                      <a:pt x="895" y="559"/>
                    </a:lnTo>
                    <a:lnTo>
                      <a:pt x="796" y="717"/>
                    </a:lnTo>
                    <a:lnTo>
                      <a:pt x="427" y="1093"/>
                    </a:lnTo>
                    <a:lnTo>
                      <a:pt x="36" y="566"/>
                    </a:lnTo>
                    <a:lnTo>
                      <a:pt x="0" y="317"/>
                    </a:lnTo>
                    <a:lnTo>
                      <a:pt x="224" y="407"/>
                    </a:lnTo>
                    <a:lnTo>
                      <a:pt x="224" y="407"/>
                    </a:lnTo>
                    <a:close/>
                  </a:path>
                </a:pathLst>
              </a:custGeom>
              <a:solidFill>
                <a:srgbClr val="F5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3" name="Freeform 9"/>
              <p:cNvSpPr>
                <a:spLocks/>
              </p:cNvSpPr>
              <p:nvPr/>
            </p:nvSpPr>
            <p:spPr bwMode="auto">
              <a:xfrm>
                <a:off x="2078" y="1521"/>
                <a:ext cx="723" cy="1712"/>
              </a:xfrm>
              <a:custGeom>
                <a:avLst/>
                <a:gdLst>
                  <a:gd name="T0" fmla="*/ 0 w 1444"/>
                  <a:gd name="T1" fmla="*/ 30 h 3423"/>
                  <a:gd name="T2" fmla="*/ 44 w 1444"/>
                  <a:gd name="T3" fmla="*/ 0 h 3423"/>
                  <a:gd name="T4" fmla="*/ 82 w 1444"/>
                  <a:gd name="T5" fmla="*/ 45 h 3423"/>
                  <a:gd name="T6" fmla="*/ 120 w 1444"/>
                  <a:gd name="T7" fmla="*/ 218 h 3423"/>
                  <a:gd name="T8" fmla="*/ 262 w 1444"/>
                  <a:gd name="T9" fmla="*/ 444 h 3423"/>
                  <a:gd name="T10" fmla="*/ 262 w 1444"/>
                  <a:gd name="T11" fmla="*/ 536 h 3423"/>
                  <a:gd name="T12" fmla="*/ 399 w 1444"/>
                  <a:gd name="T13" fmla="*/ 627 h 3423"/>
                  <a:gd name="T14" fmla="*/ 450 w 1444"/>
                  <a:gd name="T15" fmla="*/ 747 h 3423"/>
                  <a:gd name="T16" fmla="*/ 450 w 1444"/>
                  <a:gd name="T17" fmla="*/ 882 h 3423"/>
                  <a:gd name="T18" fmla="*/ 600 w 1444"/>
                  <a:gd name="T19" fmla="*/ 1011 h 3423"/>
                  <a:gd name="T20" fmla="*/ 669 w 1444"/>
                  <a:gd name="T21" fmla="*/ 1131 h 3423"/>
                  <a:gd name="T22" fmla="*/ 646 w 1444"/>
                  <a:gd name="T23" fmla="*/ 1342 h 3423"/>
                  <a:gd name="T24" fmla="*/ 760 w 1444"/>
                  <a:gd name="T25" fmla="*/ 1288 h 3423"/>
                  <a:gd name="T26" fmla="*/ 903 w 1444"/>
                  <a:gd name="T27" fmla="*/ 1387 h 3423"/>
                  <a:gd name="T28" fmla="*/ 834 w 1444"/>
                  <a:gd name="T29" fmla="*/ 1553 h 3423"/>
                  <a:gd name="T30" fmla="*/ 849 w 1444"/>
                  <a:gd name="T31" fmla="*/ 1659 h 3423"/>
                  <a:gd name="T32" fmla="*/ 707 w 1444"/>
                  <a:gd name="T33" fmla="*/ 1840 h 3423"/>
                  <a:gd name="T34" fmla="*/ 872 w 1444"/>
                  <a:gd name="T35" fmla="*/ 1802 h 3423"/>
                  <a:gd name="T36" fmla="*/ 979 w 1444"/>
                  <a:gd name="T37" fmla="*/ 1870 h 3423"/>
                  <a:gd name="T38" fmla="*/ 1121 w 1444"/>
                  <a:gd name="T39" fmla="*/ 2051 h 3423"/>
                  <a:gd name="T40" fmla="*/ 1129 w 1444"/>
                  <a:gd name="T41" fmla="*/ 2300 h 3423"/>
                  <a:gd name="T42" fmla="*/ 1195 w 1444"/>
                  <a:gd name="T43" fmla="*/ 2178 h 3423"/>
                  <a:gd name="T44" fmla="*/ 1256 w 1444"/>
                  <a:gd name="T45" fmla="*/ 2435 h 3423"/>
                  <a:gd name="T46" fmla="*/ 1136 w 1444"/>
                  <a:gd name="T47" fmla="*/ 2668 h 3423"/>
                  <a:gd name="T48" fmla="*/ 1279 w 1444"/>
                  <a:gd name="T49" fmla="*/ 2579 h 3423"/>
                  <a:gd name="T50" fmla="*/ 1264 w 1444"/>
                  <a:gd name="T51" fmla="*/ 2811 h 3423"/>
                  <a:gd name="T52" fmla="*/ 1383 w 1444"/>
                  <a:gd name="T53" fmla="*/ 2615 h 3423"/>
                  <a:gd name="T54" fmla="*/ 1444 w 1444"/>
                  <a:gd name="T55" fmla="*/ 2767 h 3423"/>
                  <a:gd name="T56" fmla="*/ 1399 w 1444"/>
                  <a:gd name="T57" fmla="*/ 2910 h 3423"/>
                  <a:gd name="T58" fmla="*/ 1159 w 1444"/>
                  <a:gd name="T59" fmla="*/ 2963 h 3423"/>
                  <a:gd name="T60" fmla="*/ 1249 w 1444"/>
                  <a:gd name="T61" fmla="*/ 3060 h 3423"/>
                  <a:gd name="T62" fmla="*/ 1106 w 1444"/>
                  <a:gd name="T63" fmla="*/ 3144 h 3423"/>
                  <a:gd name="T64" fmla="*/ 1195 w 1444"/>
                  <a:gd name="T65" fmla="*/ 3423 h 3423"/>
                  <a:gd name="T66" fmla="*/ 1007 w 1444"/>
                  <a:gd name="T67" fmla="*/ 3423 h 3423"/>
                  <a:gd name="T68" fmla="*/ 933 w 1444"/>
                  <a:gd name="T69" fmla="*/ 3212 h 3423"/>
                  <a:gd name="T70" fmla="*/ 903 w 1444"/>
                  <a:gd name="T71" fmla="*/ 2925 h 3423"/>
                  <a:gd name="T72" fmla="*/ 638 w 1444"/>
                  <a:gd name="T73" fmla="*/ 2201 h 3423"/>
                  <a:gd name="T74" fmla="*/ 623 w 1444"/>
                  <a:gd name="T75" fmla="*/ 1824 h 3423"/>
                  <a:gd name="T76" fmla="*/ 534 w 1444"/>
                  <a:gd name="T77" fmla="*/ 1545 h 3423"/>
                  <a:gd name="T78" fmla="*/ 511 w 1444"/>
                  <a:gd name="T79" fmla="*/ 1311 h 3423"/>
                  <a:gd name="T80" fmla="*/ 443 w 1444"/>
                  <a:gd name="T81" fmla="*/ 1100 h 3423"/>
                  <a:gd name="T82" fmla="*/ 165 w 1444"/>
                  <a:gd name="T83" fmla="*/ 429 h 3423"/>
                  <a:gd name="T84" fmla="*/ 15 w 1444"/>
                  <a:gd name="T85" fmla="*/ 144 h 3423"/>
                  <a:gd name="T86" fmla="*/ 0 w 1444"/>
                  <a:gd name="T87" fmla="*/ 30 h 3423"/>
                  <a:gd name="T88" fmla="*/ 0 w 1444"/>
                  <a:gd name="T89" fmla="*/ 30 h 3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44" h="3423">
                    <a:moveTo>
                      <a:pt x="0" y="30"/>
                    </a:moveTo>
                    <a:lnTo>
                      <a:pt x="44" y="0"/>
                    </a:lnTo>
                    <a:lnTo>
                      <a:pt x="82" y="45"/>
                    </a:lnTo>
                    <a:lnTo>
                      <a:pt x="120" y="218"/>
                    </a:lnTo>
                    <a:lnTo>
                      <a:pt x="262" y="444"/>
                    </a:lnTo>
                    <a:lnTo>
                      <a:pt x="262" y="536"/>
                    </a:lnTo>
                    <a:lnTo>
                      <a:pt x="399" y="627"/>
                    </a:lnTo>
                    <a:lnTo>
                      <a:pt x="450" y="747"/>
                    </a:lnTo>
                    <a:lnTo>
                      <a:pt x="450" y="882"/>
                    </a:lnTo>
                    <a:lnTo>
                      <a:pt x="600" y="1011"/>
                    </a:lnTo>
                    <a:lnTo>
                      <a:pt x="669" y="1131"/>
                    </a:lnTo>
                    <a:lnTo>
                      <a:pt x="646" y="1342"/>
                    </a:lnTo>
                    <a:lnTo>
                      <a:pt x="760" y="1288"/>
                    </a:lnTo>
                    <a:lnTo>
                      <a:pt x="903" y="1387"/>
                    </a:lnTo>
                    <a:lnTo>
                      <a:pt x="834" y="1553"/>
                    </a:lnTo>
                    <a:lnTo>
                      <a:pt x="849" y="1659"/>
                    </a:lnTo>
                    <a:lnTo>
                      <a:pt x="707" y="1840"/>
                    </a:lnTo>
                    <a:lnTo>
                      <a:pt x="872" y="1802"/>
                    </a:lnTo>
                    <a:lnTo>
                      <a:pt x="979" y="1870"/>
                    </a:lnTo>
                    <a:lnTo>
                      <a:pt x="1121" y="2051"/>
                    </a:lnTo>
                    <a:lnTo>
                      <a:pt x="1129" y="2300"/>
                    </a:lnTo>
                    <a:lnTo>
                      <a:pt x="1195" y="2178"/>
                    </a:lnTo>
                    <a:lnTo>
                      <a:pt x="1256" y="2435"/>
                    </a:lnTo>
                    <a:lnTo>
                      <a:pt x="1136" y="2668"/>
                    </a:lnTo>
                    <a:lnTo>
                      <a:pt x="1279" y="2579"/>
                    </a:lnTo>
                    <a:lnTo>
                      <a:pt x="1264" y="2811"/>
                    </a:lnTo>
                    <a:lnTo>
                      <a:pt x="1383" y="2615"/>
                    </a:lnTo>
                    <a:lnTo>
                      <a:pt x="1444" y="2767"/>
                    </a:lnTo>
                    <a:lnTo>
                      <a:pt x="1399" y="2910"/>
                    </a:lnTo>
                    <a:lnTo>
                      <a:pt x="1159" y="2963"/>
                    </a:lnTo>
                    <a:lnTo>
                      <a:pt x="1249" y="3060"/>
                    </a:lnTo>
                    <a:lnTo>
                      <a:pt x="1106" y="3144"/>
                    </a:lnTo>
                    <a:lnTo>
                      <a:pt x="1195" y="3423"/>
                    </a:lnTo>
                    <a:lnTo>
                      <a:pt x="1007" y="3423"/>
                    </a:lnTo>
                    <a:lnTo>
                      <a:pt x="933" y="3212"/>
                    </a:lnTo>
                    <a:lnTo>
                      <a:pt x="903" y="2925"/>
                    </a:lnTo>
                    <a:lnTo>
                      <a:pt x="638" y="2201"/>
                    </a:lnTo>
                    <a:lnTo>
                      <a:pt x="623" y="1824"/>
                    </a:lnTo>
                    <a:lnTo>
                      <a:pt x="534" y="1545"/>
                    </a:lnTo>
                    <a:lnTo>
                      <a:pt x="511" y="1311"/>
                    </a:lnTo>
                    <a:lnTo>
                      <a:pt x="443" y="1100"/>
                    </a:lnTo>
                    <a:lnTo>
                      <a:pt x="165" y="429"/>
                    </a:lnTo>
                    <a:lnTo>
                      <a:pt x="15" y="144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4" name="Freeform 10"/>
              <p:cNvSpPr>
                <a:spLocks/>
              </p:cNvSpPr>
              <p:nvPr/>
            </p:nvSpPr>
            <p:spPr bwMode="auto">
              <a:xfrm>
                <a:off x="2820" y="2852"/>
                <a:ext cx="44" cy="102"/>
              </a:xfrm>
              <a:custGeom>
                <a:avLst/>
                <a:gdLst>
                  <a:gd name="T0" fmla="*/ 53 w 90"/>
                  <a:gd name="T1" fmla="*/ 0 h 203"/>
                  <a:gd name="T2" fmla="*/ 0 w 90"/>
                  <a:gd name="T3" fmla="*/ 83 h 203"/>
                  <a:gd name="T4" fmla="*/ 31 w 90"/>
                  <a:gd name="T5" fmla="*/ 203 h 203"/>
                  <a:gd name="T6" fmla="*/ 82 w 90"/>
                  <a:gd name="T7" fmla="*/ 144 h 203"/>
                  <a:gd name="T8" fmla="*/ 90 w 90"/>
                  <a:gd name="T9" fmla="*/ 76 h 203"/>
                  <a:gd name="T10" fmla="*/ 53 w 90"/>
                  <a:gd name="T11" fmla="*/ 0 h 203"/>
                  <a:gd name="T12" fmla="*/ 53 w 90"/>
                  <a:gd name="T13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203">
                    <a:moveTo>
                      <a:pt x="53" y="0"/>
                    </a:moveTo>
                    <a:lnTo>
                      <a:pt x="0" y="83"/>
                    </a:lnTo>
                    <a:lnTo>
                      <a:pt x="31" y="203"/>
                    </a:lnTo>
                    <a:lnTo>
                      <a:pt x="82" y="144"/>
                    </a:lnTo>
                    <a:lnTo>
                      <a:pt x="90" y="76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5" name="Freeform 11"/>
              <p:cNvSpPr>
                <a:spLocks/>
              </p:cNvSpPr>
              <p:nvPr/>
            </p:nvSpPr>
            <p:spPr bwMode="auto">
              <a:xfrm>
                <a:off x="2714" y="3007"/>
                <a:ext cx="158" cy="142"/>
              </a:xfrm>
              <a:custGeom>
                <a:avLst/>
                <a:gdLst>
                  <a:gd name="T0" fmla="*/ 316 w 316"/>
                  <a:gd name="T1" fmla="*/ 0 h 285"/>
                  <a:gd name="T2" fmla="*/ 150 w 316"/>
                  <a:gd name="T3" fmla="*/ 97 h 285"/>
                  <a:gd name="T4" fmla="*/ 0 w 316"/>
                  <a:gd name="T5" fmla="*/ 285 h 285"/>
                  <a:gd name="T6" fmla="*/ 120 w 316"/>
                  <a:gd name="T7" fmla="*/ 233 h 285"/>
                  <a:gd name="T8" fmla="*/ 204 w 316"/>
                  <a:gd name="T9" fmla="*/ 233 h 285"/>
                  <a:gd name="T10" fmla="*/ 272 w 316"/>
                  <a:gd name="T11" fmla="*/ 142 h 285"/>
                  <a:gd name="T12" fmla="*/ 316 w 316"/>
                  <a:gd name="T13" fmla="*/ 0 h 285"/>
                  <a:gd name="T14" fmla="*/ 316 w 316"/>
                  <a:gd name="T1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6" h="285">
                    <a:moveTo>
                      <a:pt x="316" y="0"/>
                    </a:moveTo>
                    <a:lnTo>
                      <a:pt x="150" y="97"/>
                    </a:lnTo>
                    <a:lnTo>
                      <a:pt x="0" y="285"/>
                    </a:lnTo>
                    <a:lnTo>
                      <a:pt x="120" y="233"/>
                    </a:lnTo>
                    <a:lnTo>
                      <a:pt x="204" y="233"/>
                    </a:lnTo>
                    <a:lnTo>
                      <a:pt x="272" y="142"/>
                    </a:lnTo>
                    <a:lnTo>
                      <a:pt x="316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6" name="Freeform 12"/>
              <p:cNvSpPr>
                <a:spLocks/>
              </p:cNvSpPr>
              <p:nvPr/>
            </p:nvSpPr>
            <p:spPr bwMode="auto">
              <a:xfrm>
                <a:off x="2432" y="1134"/>
                <a:ext cx="169" cy="1021"/>
              </a:xfrm>
              <a:custGeom>
                <a:avLst/>
                <a:gdLst>
                  <a:gd name="T0" fmla="*/ 68 w 338"/>
                  <a:gd name="T1" fmla="*/ 0 h 2043"/>
                  <a:gd name="T2" fmla="*/ 112 w 338"/>
                  <a:gd name="T3" fmla="*/ 38 h 2043"/>
                  <a:gd name="T4" fmla="*/ 150 w 338"/>
                  <a:gd name="T5" fmla="*/ 354 h 2043"/>
                  <a:gd name="T6" fmla="*/ 112 w 338"/>
                  <a:gd name="T7" fmla="*/ 483 h 2043"/>
                  <a:gd name="T8" fmla="*/ 180 w 338"/>
                  <a:gd name="T9" fmla="*/ 625 h 2043"/>
                  <a:gd name="T10" fmla="*/ 211 w 338"/>
                  <a:gd name="T11" fmla="*/ 890 h 2043"/>
                  <a:gd name="T12" fmla="*/ 142 w 338"/>
                  <a:gd name="T13" fmla="*/ 1017 h 2043"/>
                  <a:gd name="T14" fmla="*/ 256 w 338"/>
                  <a:gd name="T15" fmla="*/ 1123 h 2043"/>
                  <a:gd name="T16" fmla="*/ 272 w 338"/>
                  <a:gd name="T17" fmla="*/ 1395 h 2043"/>
                  <a:gd name="T18" fmla="*/ 308 w 338"/>
                  <a:gd name="T19" fmla="*/ 1568 h 2043"/>
                  <a:gd name="T20" fmla="*/ 264 w 338"/>
                  <a:gd name="T21" fmla="*/ 1650 h 2043"/>
                  <a:gd name="T22" fmla="*/ 338 w 338"/>
                  <a:gd name="T23" fmla="*/ 1756 h 2043"/>
                  <a:gd name="T24" fmla="*/ 264 w 338"/>
                  <a:gd name="T25" fmla="*/ 2043 h 2043"/>
                  <a:gd name="T26" fmla="*/ 173 w 338"/>
                  <a:gd name="T27" fmla="*/ 1922 h 2043"/>
                  <a:gd name="T28" fmla="*/ 173 w 338"/>
                  <a:gd name="T29" fmla="*/ 1718 h 2043"/>
                  <a:gd name="T30" fmla="*/ 127 w 338"/>
                  <a:gd name="T31" fmla="*/ 1469 h 2043"/>
                  <a:gd name="T32" fmla="*/ 68 w 338"/>
                  <a:gd name="T33" fmla="*/ 1190 h 2043"/>
                  <a:gd name="T34" fmla="*/ 68 w 338"/>
                  <a:gd name="T35" fmla="*/ 964 h 2043"/>
                  <a:gd name="T36" fmla="*/ 23 w 338"/>
                  <a:gd name="T37" fmla="*/ 528 h 2043"/>
                  <a:gd name="T38" fmla="*/ 0 w 338"/>
                  <a:gd name="T39" fmla="*/ 331 h 2043"/>
                  <a:gd name="T40" fmla="*/ 23 w 338"/>
                  <a:gd name="T41" fmla="*/ 68 h 2043"/>
                  <a:gd name="T42" fmla="*/ 68 w 338"/>
                  <a:gd name="T43" fmla="*/ 0 h 2043"/>
                  <a:gd name="T44" fmla="*/ 68 w 338"/>
                  <a:gd name="T45" fmla="*/ 0 h 2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8" h="2043">
                    <a:moveTo>
                      <a:pt x="68" y="0"/>
                    </a:moveTo>
                    <a:lnTo>
                      <a:pt x="112" y="38"/>
                    </a:lnTo>
                    <a:lnTo>
                      <a:pt x="150" y="354"/>
                    </a:lnTo>
                    <a:lnTo>
                      <a:pt x="112" y="483"/>
                    </a:lnTo>
                    <a:lnTo>
                      <a:pt x="180" y="625"/>
                    </a:lnTo>
                    <a:lnTo>
                      <a:pt x="211" y="890"/>
                    </a:lnTo>
                    <a:lnTo>
                      <a:pt x="142" y="1017"/>
                    </a:lnTo>
                    <a:lnTo>
                      <a:pt x="256" y="1123"/>
                    </a:lnTo>
                    <a:lnTo>
                      <a:pt x="272" y="1395"/>
                    </a:lnTo>
                    <a:lnTo>
                      <a:pt x="308" y="1568"/>
                    </a:lnTo>
                    <a:lnTo>
                      <a:pt x="264" y="1650"/>
                    </a:lnTo>
                    <a:lnTo>
                      <a:pt x="338" y="1756"/>
                    </a:lnTo>
                    <a:lnTo>
                      <a:pt x="264" y="2043"/>
                    </a:lnTo>
                    <a:lnTo>
                      <a:pt x="173" y="1922"/>
                    </a:lnTo>
                    <a:lnTo>
                      <a:pt x="173" y="1718"/>
                    </a:lnTo>
                    <a:lnTo>
                      <a:pt x="127" y="1469"/>
                    </a:lnTo>
                    <a:lnTo>
                      <a:pt x="68" y="1190"/>
                    </a:lnTo>
                    <a:lnTo>
                      <a:pt x="68" y="964"/>
                    </a:lnTo>
                    <a:lnTo>
                      <a:pt x="23" y="528"/>
                    </a:lnTo>
                    <a:lnTo>
                      <a:pt x="0" y="331"/>
                    </a:lnTo>
                    <a:lnTo>
                      <a:pt x="23" y="68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7" name="Freeform 13"/>
              <p:cNvSpPr>
                <a:spLocks/>
              </p:cNvSpPr>
              <p:nvPr/>
            </p:nvSpPr>
            <p:spPr bwMode="auto">
              <a:xfrm>
                <a:off x="2662" y="1891"/>
                <a:ext cx="86" cy="144"/>
              </a:xfrm>
              <a:custGeom>
                <a:avLst/>
                <a:gdLst>
                  <a:gd name="T0" fmla="*/ 82 w 173"/>
                  <a:gd name="T1" fmla="*/ 61 h 287"/>
                  <a:gd name="T2" fmla="*/ 0 w 173"/>
                  <a:gd name="T3" fmla="*/ 211 h 287"/>
                  <a:gd name="T4" fmla="*/ 59 w 173"/>
                  <a:gd name="T5" fmla="*/ 287 h 287"/>
                  <a:gd name="T6" fmla="*/ 173 w 173"/>
                  <a:gd name="T7" fmla="*/ 158 h 287"/>
                  <a:gd name="T8" fmla="*/ 173 w 173"/>
                  <a:gd name="T9" fmla="*/ 0 h 287"/>
                  <a:gd name="T10" fmla="*/ 97 w 173"/>
                  <a:gd name="T11" fmla="*/ 15 h 287"/>
                  <a:gd name="T12" fmla="*/ 82 w 173"/>
                  <a:gd name="T13" fmla="*/ 61 h 287"/>
                  <a:gd name="T14" fmla="*/ 82 w 173"/>
                  <a:gd name="T15" fmla="*/ 61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287">
                    <a:moveTo>
                      <a:pt x="82" y="61"/>
                    </a:moveTo>
                    <a:lnTo>
                      <a:pt x="0" y="211"/>
                    </a:lnTo>
                    <a:lnTo>
                      <a:pt x="59" y="287"/>
                    </a:lnTo>
                    <a:lnTo>
                      <a:pt x="173" y="158"/>
                    </a:lnTo>
                    <a:lnTo>
                      <a:pt x="173" y="0"/>
                    </a:lnTo>
                    <a:lnTo>
                      <a:pt x="97" y="15"/>
                    </a:lnTo>
                    <a:lnTo>
                      <a:pt x="82" y="61"/>
                    </a:lnTo>
                    <a:lnTo>
                      <a:pt x="82" y="61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8" name="Freeform 14"/>
              <p:cNvSpPr>
                <a:spLocks/>
              </p:cNvSpPr>
              <p:nvPr/>
            </p:nvSpPr>
            <p:spPr bwMode="auto">
              <a:xfrm>
                <a:off x="2722" y="1122"/>
                <a:ext cx="248" cy="698"/>
              </a:xfrm>
              <a:custGeom>
                <a:avLst/>
                <a:gdLst>
                  <a:gd name="T0" fmla="*/ 22 w 496"/>
                  <a:gd name="T1" fmla="*/ 1395 h 1395"/>
                  <a:gd name="T2" fmla="*/ 134 w 496"/>
                  <a:gd name="T3" fmla="*/ 1350 h 1395"/>
                  <a:gd name="T4" fmla="*/ 203 w 496"/>
                  <a:gd name="T5" fmla="*/ 1162 h 1395"/>
                  <a:gd name="T6" fmla="*/ 188 w 496"/>
                  <a:gd name="T7" fmla="*/ 943 h 1395"/>
                  <a:gd name="T8" fmla="*/ 315 w 496"/>
                  <a:gd name="T9" fmla="*/ 791 h 1395"/>
                  <a:gd name="T10" fmla="*/ 338 w 496"/>
                  <a:gd name="T11" fmla="*/ 626 h 1395"/>
                  <a:gd name="T12" fmla="*/ 338 w 496"/>
                  <a:gd name="T13" fmla="*/ 453 h 1395"/>
                  <a:gd name="T14" fmla="*/ 421 w 496"/>
                  <a:gd name="T15" fmla="*/ 384 h 1395"/>
                  <a:gd name="T16" fmla="*/ 496 w 496"/>
                  <a:gd name="T17" fmla="*/ 128 h 1395"/>
                  <a:gd name="T18" fmla="*/ 480 w 496"/>
                  <a:gd name="T19" fmla="*/ 0 h 1395"/>
                  <a:gd name="T20" fmla="*/ 429 w 496"/>
                  <a:gd name="T21" fmla="*/ 15 h 1395"/>
                  <a:gd name="T22" fmla="*/ 315 w 496"/>
                  <a:gd name="T23" fmla="*/ 219 h 1395"/>
                  <a:gd name="T24" fmla="*/ 203 w 496"/>
                  <a:gd name="T25" fmla="*/ 506 h 1395"/>
                  <a:gd name="T26" fmla="*/ 38 w 496"/>
                  <a:gd name="T27" fmla="*/ 943 h 1395"/>
                  <a:gd name="T28" fmla="*/ 0 w 496"/>
                  <a:gd name="T29" fmla="*/ 1192 h 1395"/>
                  <a:gd name="T30" fmla="*/ 22 w 496"/>
                  <a:gd name="T31" fmla="*/ 1395 h 1395"/>
                  <a:gd name="T32" fmla="*/ 22 w 496"/>
                  <a:gd name="T33" fmla="*/ 1395 h 1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6" h="1395">
                    <a:moveTo>
                      <a:pt x="22" y="1395"/>
                    </a:moveTo>
                    <a:lnTo>
                      <a:pt x="134" y="1350"/>
                    </a:lnTo>
                    <a:lnTo>
                      <a:pt x="203" y="1162"/>
                    </a:lnTo>
                    <a:lnTo>
                      <a:pt x="188" y="943"/>
                    </a:lnTo>
                    <a:lnTo>
                      <a:pt x="315" y="791"/>
                    </a:lnTo>
                    <a:lnTo>
                      <a:pt x="338" y="626"/>
                    </a:lnTo>
                    <a:lnTo>
                      <a:pt x="338" y="453"/>
                    </a:lnTo>
                    <a:lnTo>
                      <a:pt x="421" y="384"/>
                    </a:lnTo>
                    <a:lnTo>
                      <a:pt x="496" y="128"/>
                    </a:lnTo>
                    <a:lnTo>
                      <a:pt x="480" y="0"/>
                    </a:lnTo>
                    <a:lnTo>
                      <a:pt x="429" y="15"/>
                    </a:lnTo>
                    <a:lnTo>
                      <a:pt x="315" y="219"/>
                    </a:lnTo>
                    <a:lnTo>
                      <a:pt x="203" y="506"/>
                    </a:lnTo>
                    <a:lnTo>
                      <a:pt x="38" y="943"/>
                    </a:lnTo>
                    <a:lnTo>
                      <a:pt x="0" y="1192"/>
                    </a:lnTo>
                    <a:lnTo>
                      <a:pt x="22" y="1395"/>
                    </a:lnTo>
                    <a:lnTo>
                      <a:pt x="22" y="1395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9" name="Freeform 15"/>
              <p:cNvSpPr>
                <a:spLocks/>
              </p:cNvSpPr>
              <p:nvPr/>
            </p:nvSpPr>
            <p:spPr bwMode="auto">
              <a:xfrm>
                <a:off x="2854" y="1876"/>
                <a:ext cx="104" cy="105"/>
              </a:xfrm>
              <a:custGeom>
                <a:avLst/>
                <a:gdLst>
                  <a:gd name="T0" fmla="*/ 74 w 209"/>
                  <a:gd name="T1" fmla="*/ 0 h 211"/>
                  <a:gd name="T2" fmla="*/ 209 w 209"/>
                  <a:gd name="T3" fmla="*/ 188 h 211"/>
                  <a:gd name="T4" fmla="*/ 36 w 209"/>
                  <a:gd name="T5" fmla="*/ 211 h 211"/>
                  <a:gd name="T6" fmla="*/ 0 w 209"/>
                  <a:gd name="T7" fmla="*/ 142 h 211"/>
                  <a:gd name="T8" fmla="*/ 28 w 209"/>
                  <a:gd name="T9" fmla="*/ 38 h 211"/>
                  <a:gd name="T10" fmla="*/ 74 w 209"/>
                  <a:gd name="T11" fmla="*/ 0 h 211"/>
                  <a:gd name="T12" fmla="*/ 74 w 209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211">
                    <a:moveTo>
                      <a:pt x="74" y="0"/>
                    </a:moveTo>
                    <a:lnTo>
                      <a:pt x="209" y="188"/>
                    </a:lnTo>
                    <a:lnTo>
                      <a:pt x="36" y="211"/>
                    </a:lnTo>
                    <a:lnTo>
                      <a:pt x="0" y="142"/>
                    </a:lnTo>
                    <a:lnTo>
                      <a:pt x="28" y="38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0" name="Freeform 16"/>
              <p:cNvSpPr>
                <a:spLocks/>
              </p:cNvSpPr>
              <p:nvPr/>
            </p:nvSpPr>
            <p:spPr bwMode="auto">
              <a:xfrm>
                <a:off x="2952" y="1740"/>
                <a:ext cx="386" cy="415"/>
              </a:xfrm>
              <a:custGeom>
                <a:avLst/>
                <a:gdLst>
                  <a:gd name="T0" fmla="*/ 8 w 774"/>
                  <a:gd name="T1" fmla="*/ 279 h 830"/>
                  <a:gd name="T2" fmla="*/ 67 w 774"/>
                  <a:gd name="T3" fmla="*/ 355 h 830"/>
                  <a:gd name="T4" fmla="*/ 247 w 774"/>
                  <a:gd name="T5" fmla="*/ 348 h 830"/>
                  <a:gd name="T6" fmla="*/ 217 w 774"/>
                  <a:gd name="T7" fmla="*/ 167 h 830"/>
                  <a:gd name="T8" fmla="*/ 375 w 774"/>
                  <a:gd name="T9" fmla="*/ 386 h 830"/>
                  <a:gd name="T10" fmla="*/ 496 w 774"/>
                  <a:gd name="T11" fmla="*/ 452 h 830"/>
                  <a:gd name="T12" fmla="*/ 578 w 774"/>
                  <a:gd name="T13" fmla="*/ 521 h 830"/>
                  <a:gd name="T14" fmla="*/ 639 w 774"/>
                  <a:gd name="T15" fmla="*/ 732 h 830"/>
                  <a:gd name="T16" fmla="*/ 700 w 774"/>
                  <a:gd name="T17" fmla="*/ 830 h 830"/>
                  <a:gd name="T18" fmla="*/ 723 w 774"/>
                  <a:gd name="T19" fmla="*/ 732 h 830"/>
                  <a:gd name="T20" fmla="*/ 774 w 774"/>
                  <a:gd name="T21" fmla="*/ 648 h 830"/>
                  <a:gd name="T22" fmla="*/ 761 w 774"/>
                  <a:gd name="T23" fmla="*/ 445 h 830"/>
                  <a:gd name="T24" fmla="*/ 586 w 774"/>
                  <a:gd name="T25" fmla="*/ 190 h 830"/>
                  <a:gd name="T26" fmla="*/ 413 w 774"/>
                  <a:gd name="T27" fmla="*/ 83 h 830"/>
                  <a:gd name="T28" fmla="*/ 354 w 774"/>
                  <a:gd name="T29" fmla="*/ 0 h 830"/>
                  <a:gd name="T30" fmla="*/ 247 w 774"/>
                  <a:gd name="T31" fmla="*/ 45 h 830"/>
                  <a:gd name="T32" fmla="*/ 82 w 774"/>
                  <a:gd name="T33" fmla="*/ 129 h 830"/>
                  <a:gd name="T34" fmla="*/ 0 w 774"/>
                  <a:gd name="T35" fmla="*/ 226 h 830"/>
                  <a:gd name="T36" fmla="*/ 8 w 774"/>
                  <a:gd name="T37" fmla="*/ 279 h 830"/>
                  <a:gd name="T38" fmla="*/ 8 w 774"/>
                  <a:gd name="T39" fmla="*/ 279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4" h="830">
                    <a:moveTo>
                      <a:pt x="8" y="279"/>
                    </a:moveTo>
                    <a:lnTo>
                      <a:pt x="67" y="355"/>
                    </a:lnTo>
                    <a:lnTo>
                      <a:pt x="247" y="348"/>
                    </a:lnTo>
                    <a:lnTo>
                      <a:pt x="217" y="167"/>
                    </a:lnTo>
                    <a:lnTo>
                      <a:pt x="375" y="386"/>
                    </a:lnTo>
                    <a:lnTo>
                      <a:pt x="496" y="452"/>
                    </a:lnTo>
                    <a:lnTo>
                      <a:pt x="578" y="521"/>
                    </a:lnTo>
                    <a:lnTo>
                      <a:pt x="639" y="732"/>
                    </a:lnTo>
                    <a:lnTo>
                      <a:pt x="700" y="830"/>
                    </a:lnTo>
                    <a:lnTo>
                      <a:pt x="723" y="732"/>
                    </a:lnTo>
                    <a:lnTo>
                      <a:pt x="774" y="648"/>
                    </a:lnTo>
                    <a:lnTo>
                      <a:pt x="761" y="445"/>
                    </a:lnTo>
                    <a:lnTo>
                      <a:pt x="586" y="190"/>
                    </a:lnTo>
                    <a:lnTo>
                      <a:pt x="413" y="83"/>
                    </a:lnTo>
                    <a:lnTo>
                      <a:pt x="354" y="0"/>
                    </a:lnTo>
                    <a:lnTo>
                      <a:pt x="247" y="45"/>
                    </a:lnTo>
                    <a:lnTo>
                      <a:pt x="82" y="129"/>
                    </a:lnTo>
                    <a:lnTo>
                      <a:pt x="0" y="226"/>
                    </a:lnTo>
                    <a:lnTo>
                      <a:pt x="8" y="279"/>
                    </a:lnTo>
                    <a:lnTo>
                      <a:pt x="8" y="279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1" name="Freeform 17"/>
              <p:cNvSpPr>
                <a:spLocks/>
              </p:cNvSpPr>
              <p:nvPr/>
            </p:nvSpPr>
            <p:spPr bwMode="auto">
              <a:xfrm>
                <a:off x="3328" y="2094"/>
                <a:ext cx="52" cy="98"/>
              </a:xfrm>
              <a:custGeom>
                <a:avLst/>
                <a:gdLst>
                  <a:gd name="T0" fmla="*/ 105 w 105"/>
                  <a:gd name="T1" fmla="*/ 0 h 196"/>
                  <a:gd name="T2" fmla="*/ 13 w 105"/>
                  <a:gd name="T3" fmla="*/ 38 h 196"/>
                  <a:gd name="T4" fmla="*/ 0 w 105"/>
                  <a:gd name="T5" fmla="*/ 158 h 196"/>
                  <a:gd name="T6" fmla="*/ 82 w 105"/>
                  <a:gd name="T7" fmla="*/ 196 h 196"/>
                  <a:gd name="T8" fmla="*/ 89 w 105"/>
                  <a:gd name="T9" fmla="*/ 68 h 196"/>
                  <a:gd name="T10" fmla="*/ 105 w 105"/>
                  <a:gd name="T11" fmla="*/ 0 h 196"/>
                  <a:gd name="T12" fmla="*/ 105 w 105"/>
                  <a:gd name="T13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96">
                    <a:moveTo>
                      <a:pt x="105" y="0"/>
                    </a:moveTo>
                    <a:lnTo>
                      <a:pt x="13" y="38"/>
                    </a:lnTo>
                    <a:lnTo>
                      <a:pt x="0" y="158"/>
                    </a:lnTo>
                    <a:lnTo>
                      <a:pt x="82" y="196"/>
                    </a:lnTo>
                    <a:lnTo>
                      <a:pt x="89" y="68"/>
                    </a:lnTo>
                    <a:lnTo>
                      <a:pt x="105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2" name="Freeform 18"/>
              <p:cNvSpPr>
                <a:spLocks/>
              </p:cNvSpPr>
              <p:nvPr/>
            </p:nvSpPr>
            <p:spPr bwMode="auto">
              <a:xfrm>
                <a:off x="2846" y="2102"/>
                <a:ext cx="64" cy="53"/>
              </a:xfrm>
              <a:custGeom>
                <a:avLst/>
                <a:gdLst>
                  <a:gd name="T0" fmla="*/ 0 w 128"/>
                  <a:gd name="T1" fmla="*/ 0 h 106"/>
                  <a:gd name="T2" fmla="*/ 37 w 128"/>
                  <a:gd name="T3" fmla="*/ 84 h 106"/>
                  <a:gd name="T4" fmla="*/ 128 w 128"/>
                  <a:gd name="T5" fmla="*/ 106 h 106"/>
                  <a:gd name="T6" fmla="*/ 0 w 128"/>
                  <a:gd name="T7" fmla="*/ 0 h 106"/>
                  <a:gd name="T8" fmla="*/ 0 w 128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06">
                    <a:moveTo>
                      <a:pt x="0" y="0"/>
                    </a:moveTo>
                    <a:lnTo>
                      <a:pt x="37" y="84"/>
                    </a:lnTo>
                    <a:lnTo>
                      <a:pt x="128" y="10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3" name="Freeform 19"/>
              <p:cNvSpPr>
                <a:spLocks/>
              </p:cNvSpPr>
              <p:nvPr/>
            </p:nvSpPr>
            <p:spPr bwMode="auto">
              <a:xfrm>
                <a:off x="2929" y="2177"/>
                <a:ext cx="33" cy="27"/>
              </a:xfrm>
              <a:custGeom>
                <a:avLst/>
                <a:gdLst>
                  <a:gd name="T0" fmla="*/ 7 w 66"/>
                  <a:gd name="T1" fmla="*/ 0 h 53"/>
                  <a:gd name="T2" fmla="*/ 66 w 66"/>
                  <a:gd name="T3" fmla="*/ 53 h 53"/>
                  <a:gd name="T4" fmla="*/ 0 w 66"/>
                  <a:gd name="T5" fmla="*/ 53 h 53"/>
                  <a:gd name="T6" fmla="*/ 7 w 66"/>
                  <a:gd name="T7" fmla="*/ 0 h 53"/>
                  <a:gd name="T8" fmla="*/ 7 w 66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3">
                    <a:moveTo>
                      <a:pt x="7" y="0"/>
                    </a:moveTo>
                    <a:lnTo>
                      <a:pt x="66" y="53"/>
                    </a:lnTo>
                    <a:lnTo>
                      <a:pt x="0" y="5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4" name="Freeform 20"/>
              <p:cNvSpPr>
                <a:spLocks/>
              </p:cNvSpPr>
              <p:nvPr/>
            </p:nvSpPr>
            <p:spPr bwMode="auto">
              <a:xfrm>
                <a:off x="2891" y="2242"/>
                <a:ext cx="426" cy="602"/>
              </a:xfrm>
              <a:custGeom>
                <a:avLst/>
                <a:gdLst>
                  <a:gd name="T0" fmla="*/ 234 w 851"/>
                  <a:gd name="T1" fmla="*/ 0 h 1206"/>
                  <a:gd name="T2" fmla="*/ 452 w 851"/>
                  <a:gd name="T3" fmla="*/ 120 h 1206"/>
                  <a:gd name="T4" fmla="*/ 768 w 851"/>
                  <a:gd name="T5" fmla="*/ 316 h 1206"/>
                  <a:gd name="T6" fmla="*/ 511 w 851"/>
                  <a:gd name="T7" fmla="*/ 286 h 1206"/>
                  <a:gd name="T8" fmla="*/ 790 w 851"/>
                  <a:gd name="T9" fmla="*/ 415 h 1206"/>
                  <a:gd name="T10" fmla="*/ 851 w 851"/>
                  <a:gd name="T11" fmla="*/ 527 h 1206"/>
                  <a:gd name="T12" fmla="*/ 737 w 851"/>
                  <a:gd name="T13" fmla="*/ 588 h 1206"/>
                  <a:gd name="T14" fmla="*/ 775 w 851"/>
                  <a:gd name="T15" fmla="*/ 746 h 1206"/>
                  <a:gd name="T16" fmla="*/ 663 w 851"/>
                  <a:gd name="T17" fmla="*/ 784 h 1206"/>
                  <a:gd name="T18" fmla="*/ 475 w 851"/>
                  <a:gd name="T19" fmla="*/ 776 h 1206"/>
                  <a:gd name="T20" fmla="*/ 541 w 851"/>
                  <a:gd name="T21" fmla="*/ 875 h 1206"/>
                  <a:gd name="T22" fmla="*/ 475 w 851"/>
                  <a:gd name="T23" fmla="*/ 920 h 1206"/>
                  <a:gd name="T24" fmla="*/ 391 w 851"/>
                  <a:gd name="T25" fmla="*/ 875 h 1206"/>
                  <a:gd name="T26" fmla="*/ 452 w 851"/>
                  <a:gd name="T27" fmla="*/ 1025 h 1206"/>
                  <a:gd name="T28" fmla="*/ 256 w 851"/>
                  <a:gd name="T29" fmla="*/ 913 h 1206"/>
                  <a:gd name="T30" fmla="*/ 279 w 851"/>
                  <a:gd name="T31" fmla="*/ 1048 h 1206"/>
                  <a:gd name="T32" fmla="*/ 158 w 851"/>
                  <a:gd name="T33" fmla="*/ 1002 h 1206"/>
                  <a:gd name="T34" fmla="*/ 150 w 851"/>
                  <a:gd name="T35" fmla="*/ 1152 h 1206"/>
                  <a:gd name="T36" fmla="*/ 114 w 851"/>
                  <a:gd name="T37" fmla="*/ 1206 h 1206"/>
                  <a:gd name="T38" fmla="*/ 7 w 851"/>
                  <a:gd name="T39" fmla="*/ 957 h 1206"/>
                  <a:gd name="T40" fmla="*/ 0 w 851"/>
                  <a:gd name="T41" fmla="*/ 730 h 1206"/>
                  <a:gd name="T42" fmla="*/ 23 w 851"/>
                  <a:gd name="T43" fmla="*/ 565 h 1206"/>
                  <a:gd name="T44" fmla="*/ 104 w 851"/>
                  <a:gd name="T45" fmla="*/ 392 h 1206"/>
                  <a:gd name="T46" fmla="*/ 114 w 851"/>
                  <a:gd name="T47" fmla="*/ 219 h 1206"/>
                  <a:gd name="T48" fmla="*/ 173 w 851"/>
                  <a:gd name="T49" fmla="*/ 181 h 1206"/>
                  <a:gd name="T50" fmla="*/ 338 w 851"/>
                  <a:gd name="T51" fmla="*/ 204 h 1206"/>
                  <a:gd name="T52" fmla="*/ 249 w 851"/>
                  <a:gd name="T53" fmla="*/ 59 h 1206"/>
                  <a:gd name="T54" fmla="*/ 234 w 851"/>
                  <a:gd name="T55" fmla="*/ 0 h 1206"/>
                  <a:gd name="T56" fmla="*/ 234 w 851"/>
                  <a:gd name="T57" fmla="*/ 0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51" h="1206">
                    <a:moveTo>
                      <a:pt x="234" y="0"/>
                    </a:moveTo>
                    <a:lnTo>
                      <a:pt x="452" y="120"/>
                    </a:lnTo>
                    <a:lnTo>
                      <a:pt x="768" y="316"/>
                    </a:lnTo>
                    <a:lnTo>
                      <a:pt x="511" y="286"/>
                    </a:lnTo>
                    <a:lnTo>
                      <a:pt x="790" y="415"/>
                    </a:lnTo>
                    <a:lnTo>
                      <a:pt x="851" y="527"/>
                    </a:lnTo>
                    <a:lnTo>
                      <a:pt x="737" y="588"/>
                    </a:lnTo>
                    <a:lnTo>
                      <a:pt x="775" y="746"/>
                    </a:lnTo>
                    <a:lnTo>
                      <a:pt x="663" y="784"/>
                    </a:lnTo>
                    <a:lnTo>
                      <a:pt x="475" y="776"/>
                    </a:lnTo>
                    <a:lnTo>
                      <a:pt x="541" y="875"/>
                    </a:lnTo>
                    <a:lnTo>
                      <a:pt x="475" y="920"/>
                    </a:lnTo>
                    <a:lnTo>
                      <a:pt x="391" y="875"/>
                    </a:lnTo>
                    <a:lnTo>
                      <a:pt x="452" y="1025"/>
                    </a:lnTo>
                    <a:lnTo>
                      <a:pt x="256" y="913"/>
                    </a:lnTo>
                    <a:lnTo>
                      <a:pt x="279" y="1048"/>
                    </a:lnTo>
                    <a:lnTo>
                      <a:pt x="158" y="1002"/>
                    </a:lnTo>
                    <a:lnTo>
                      <a:pt x="150" y="1152"/>
                    </a:lnTo>
                    <a:lnTo>
                      <a:pt x="114" y="1206"/>
                    </a:lnTo>
                    <a:lnTo>
                      <a:pt x="7" y="957"/>
                    </a:lnTo>
                    <a:lnTo>
                      <a:pt x="0" y="730"/>
                    </a:lnTo>
                    <a:lnTo>
                      <a:pt x="23" y="565"/>
                    </a:lnTo>
                    <a:lnTo>
                      <a:pt x="104" y="392"/>
                    </a:lnTo>
                    <a:lnTo>
                      <a:pt x="114" y="219"/>
                    </a:lnTo>
                    <a:lnTo>
                      <a:pt x="173" y="181"/>
                    </a:lnTo>
                    <a:lnTo>
                      <a:pt x="338" y="204"/>
                    </a:lnTo>
                    <a:lnTo>
                      <a:pt x="249" y="59"/>
                    </a:lnTo>
                    <a:lnTo>
                      <a:pt x="234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5" name="Freeform 21"/>
              <p:cNvSpPr>
                <a:spLocks/>
              </p:cNvSpPr>
              <p:nvPr/>
            </p:nvSpPr>
            <p:spPr bwMode="auto">
              <a:xfrm>
                <a:off x="3271" y="2268"/>
                <a:ext cx="219" cy="177"/>
              </a:xfrm>
              <a:custGeom>
                <a:avLst/>
                <a:gdLst>
                  <a:gd name="T0" fmla="*/ 241 w 437"/>
                  <a:gd name="T1" fmla="*/ 0 h 353"/>
                  <a:gd name="T2" fmla="*/ 203 w 437"/>
                  <a:gd name="T3" fmla="*/ 89 h 353"/>
                  <a:gd name="T4" fmla="*/ 150 w 437"/>
                  <a:gd name="T5" fmla="*/ 112 h 353"/>
                  <a:gd name="T6" fmla="*/ 203 w 437"/>
                  <a:gd name="T7" fmla="*/ 216 h 353"/>
                  <a:gd name="T8" fmla="*/ 0 w 437"/>
                  <a:gd name="T9" fmla="*/ 142 h 353"/>
                  <a:gd name="T10" fmla="*/ 135 w 437"/>
                  <a:gd name="T11" fmla="*/ 308 h 353"/>
                  <a:gd name="T12" fmla="*/ 346 w 437"/>
                  <a:gd name="T13" fmla="*/ 353 h 353"/>
                  <a:gd name="T14" fmla="*/ 241 w 437"/>
                  <a:gd name="T15" fmla="*/ 247 h 353"/>
                  <a:gd name="T16" fmla="*/ 234 w 437"/>
                  <a:gd name="T17" fmla="*/ 188 h 353"/>
                  <a:gd name="T18" fmla="*/ 414 w 437"/>
                  <a:gd name="T19" fmla="*/ 292 h 353"/>
                  <a:gd name="T20" fmla="*/ 437 w 437"/>
                  <a:gd name="T21" fmla="*/ 203 h 353"/>
                  <a:gd name="T22" fmla="*/ 295 w 437"/>
                  <a:gd name="T23" fmla="*/ 81 h 353"/>
                  <a:gd name="T24" fmla="*/ 241 w 437"/>
                  <a:gd name="T25" fmla="*/ 0 h 353"/>
                  <a:gd name="T26" fmla="*/ 241 w 437"/>
                  <a:gd name="T27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7" h="353">
                    <a:moveTo>
                      <a:pt x="241" y="0"/>
                    </a:moveTo>
                    <a:lnTo>
                      <a:pt x="203" y="89"/>
                    </a:lnTo>
                    <a:lnTo>
                      <a:pt x="150" y="112"/>
                    </a:lnTo>
                    <a:lnTo>
                      <a:pt x="203" y="216"/>
                    </a:lnTo>
                    <a:lnTo>
                      <a:pt x="0" y="142"/>
                    </a:lnTo>
                    <a:lnTo>
                      <a:pt x="135" y="308"/>
                    </a:lnTo>
                    <a:lnTo>
                      <a:pt x="346" y="353"/>
                    </a:lnTo>
                    <a:lnTo>
                      <a:pt x="241" y="247"/>
                    </a:lnTo>
                    <a:lnTo>
                      <a:pt x="234" y="188"/>
                    </a:lnTo>
                    <a:lnTo>
                      <a:pt x="414" y="292"/>
                    </a:lnTo>
                    <a:lnTo>
                      <a:pt x="437" y="203"/>
                    </a:lnTo>
                    <a:lnTo>
                      <a:pt x="295" y="81"/>
                    </a:lnTo>
                    <a:lnTo>
                      <a:pt x="241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6" name="Freeform 22"/>
              <p:cNvSpPr>
                <a:spLocks/>
              </p:cNvSpPr>
              <p:nvPr/>
            </p:nvSpPr>
            <p:spPr bwMode="auto">
              <a:xfrm>
                <a:off x="3395" y="2091"/>
                <a:ext cx="114" cy="222"/>
              </a:xfrm>
              <a:custGeom>
                <a:avLst/>
                <a:gdLst>
                  <a:gd name="T0" fmla="*/ 74 w 226"/>
                  <a:gd name="T1" fmla="*/ 0 h 445"/>
                  <a:gd name="T2" fmla="*/ 0 w 226"/>
                  <a:gd name="T3" fmla="*/ 129 h 445"/>
                  <a:gd name="T4" fmla="*/ 38 w 226"/>
                  <a:gd name="T5" fmla="*/ 325 h 445"/>
                  <a:gd name="T6" fmla="*/ 173 w 226"/>
                  <a:gd name="T7" fmla="*/ 445 h 445"/>
                  <a:gd name="T8" fmla="*/ 211 w 226"/>
                  <a:gd name="T9" fmla="*/ 422 h 445"/>
                  <a:gd name="T10" fmla="*/ 226 w 226"/>
                  <a:gd name="T11" fmla="*/ 318 h 445"/>
                  <a:gd name="T12" fmla="*/ 180 w 226"/>
                  <a:gd name="T13" fmla="*/ 91 h 445"/>
                  <a:gd name="T14" fmla="*/ 127 w 226"/>
                  <a:gd name="T15" fmla="*/ 31 h 445"/>
                  <a:gd name="T16" fmla="*/ 74 w 226"/>
                  <a:gd name="T17" fmla="*/ 0 h 445"/>
                  <a:gd name="T18" fmla="*/ 74 w 226"/>
                  <a:gd name="T1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445">
                    <a:moveTo>
                      <a:pt x="74" y="0"/>
                    </a:moveTo>
                    <a:lnTo>
                      <a:pt x="0" y="129"/>
                    </a:lnTo>
                    <a:lnTo>
                      <a:pt x="38" y="325"/>
                    </a:lnTo>
                    <a:lnTo>
                      <a:pt x="173" y="445"/>
                    </a:lnTo>
                    <a:lnTo>
                      <a:pt x="211" y="422"/>
                    </a:lnTo>
                    <a:lnTo>
                      <a:pt x="226" y="318"/>
                    </a:lnTo>
                    <a:lnTo>
                      <a:pt x="180" y="91"/>
                    </a:lnTo>
                    <a:lnTo>
                      <a:pt x="127" y="31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7" name="Freeform 23"/>
              <p:cNvSpPr>
                <a:spLocks/>
              </p:cNvSpPr>
              <p:nvPr/>
            </p:nvSpPr>
            <p:spPr bwMode="auto">
              <a:xfrm>
                <a:off x="2127" y="1517"/>
                <a:ext cx="395" cy="641"/>
              </a:xfrm>
              <a:custGeom>
                <a:avLst/>
                <a:gdLst>
                  <a:gd name="T0" fmla="*/ 0 w 790"/>
                  <a:gd name="T1" fmla="*/ 0 h 1281"/>
                  <a:gd name="T2" fmla="*/ 114 w 790"/>
                  <a:gd name="T3" fmla="*/ 152 h 1281"/>
                  <a:gd name="T4" fmla="*/ 203 w 790"/>
                  <a:gd name="T5" fmla="*/ 378 h 1281"/>
                  <a:gd name="T6" fmla="*/ 241 w 790"/>
                  <a:gd name="T7" fmla="*/ 521 h 1281"/>
                  <a:gd name="T8" fmla="*/ 361 w 790"/>
                  <a:gd name="T9" fmla="*/ 612 h 1281"/>
                  <a:gd name="T10" fmla="*/ 422 w 790"/>
                  <a:gd name="T11" fmla="*/ 747 h 1281"/>
                  <a:gd name="T12" fmla="*/ 414 w 790"/>
                  <a:gd name="T13" fmla="*/ 853 h 1281"/>
                  <a:gd name="T14" fmla="*/ 557 w 790"/>
                  <a:gd name="T15" fmla="*/ 958 h 1281"/>
                  <a:gd name="T16" fmla="*/ 633 w 790"/>
                  <a:gd name="T17" fmla="*/ 1154 h 1281"/>
                  <a:gd name="T18" fmla="*/ 648 w 790"/>
                  <a:gd name="T19" fmla="*/ 1222 h 1281"/>
                  <a:gd name="T20" fmla="*/ 790 w 790"/>
                  <a:gd name="T21" fmla="*/ 1281 h 1281"/>
                  <a:gd name="T22" fmla="*/ 730 w 790"/>
                  <a:gd name="T23" fmla="*/ 1131 h 1281"/>
                  <a:gd name="T24" fmla="*/ 699 w 790"/>
                  <a:gd name="T25" fmla="*/ 785 h 1281"/>
                  <a:gd name="T26" fmla="*/ 602 w 790"/>
                  <a:gd name="T27" fmla="*/ 981 h 1281"/>
                  <a:gd name="T28" fmla="*/ 503 w 790"/>
                  <a:gd name="T29" fmla="*/ 785 h 1281"/>
                  <a:gd name="T30" fmla="*/ 437 w 790"/>
                  <a:gd name="T31" fmla="*/ 604 h 1281"/>
                  <a:gd name="T32" fmla="*/ 323 w 790"/>
                  <a:gd name="T33" fmla="*/ 490 h 1281"/>
                  <a:gd name="T34" fmla="*/ 264 w 790"/>
                  <a:gd name="T35" fmla="*/ 317 h 1281"/>
                  <a:gd name="T36" fmla="*/ 114 w 790"/>
                  <a:gd name="T37" fmla="*/ 61 h 1281"/>
                  <a:gd name="T38" fmla="*/ 53 w 790"/>
                  <a:gd name="T39" fmla="*/ 8 h 1281"/>
                  <a:gd name="T40" fmla="*/ 0 w 790"/>
                  <a:gd name="T41" fmla="*/ 0 h 1281"/>
                  <a:gd name="T42" fmla="*/ 0 w 790"/>
                  <a:gd name="T43" fmla="*/ 0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90" h="1281">
                    <a:moveTo>
                      <a:pt x="0" y="0"/>
                    </a:moveTo>
                    <a:lnTo>
                      <a:pt x="114" y="152"/>
                    </a:lnTo>
                    <a:lnTo>
                      <a:pt x="203" y="378"/>
                    </a:lnTo>
                    <a:lnTo>
                      <a:pt x="241" y="521"/>
                    </a:lnTo>
                    <a:lnTo>
                      <a:pt x="361" y="612"/>
                    </a:lnTo>
                    <a:lnTo>
                      <a:pt x="422" y="747"/>
                    </a:lnTo>
                    <a:lnTo>
                      <a:pt x="414" y="853"/>
                    </a:lnTo>
                    <a:lnTo>
                      <a:pt x="557" y="958"/>
                    </a:lnTo>
                    <a:lnTo>
                      <a:pt x="633" y="1154"/>
                    </a:lnTo>
                    <a:lnTo>
                      <a:pt x="648" y="1222"/>
                    </a:lnTo>
                    <a:lnTo>
                      <a:pt x="790" y="1281"/>
                    </a:lnTo>
                    <a:lnTo>
                      <a:pt x="730" y="1131"/>
                    </a:lnTo>
                    <a:lnTo>
                      <a:pt x="699" y="785"/>
                    </a:lnTo>
                    <a:lnTo>
                      <a:pt x="602" y="981"/>
                    </a:lnTo>
                    <a:lnTo>
                      <a:pt x="503" y="785"/>
                    </a:lnTo>
                    <a:lnTo>
                      <a:pt x="437" y="604"/>
                    </a:lnTo>
                    <a:lnTo>
                      <a:pt x="323" y="490"/>
                    </a:lnTo>
                    <a:lnTo>
                      <a:pt x="264" y="317"/>
                    </a:lnTo>
                    <a:lnTo>
                      <a:pt x="114" y="61"/>
                    </a:lnTo>
                    <a:lnTo>
                      <a:pt x="53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8" name="Freeform 24"/>
              <p:cNvSpPr>
                <a:spLocks/>
              </p:cNvSpPr>
              <p:nvPr/>
            </p:nvSpPr>
            <p:spPr bwMode="auto">
              <a:xfrm>
                <a:off x="2503" y="1115"/>
                <a:ext cx="207" cy="851"/>
              </a:xfrm>
              <a:custGeom>
                <a:avLst/>
                <a:gdLst>
                  <a:gd name="T0" fmla="*/ 0 w 415"/>
                  <a:gd name="T1" fmla="*/ 0 h 1703"/>
                  <a:gd name="T2" fmla="*/ 61 w 415"/>
                  <a:gd name="T3" fmla="*/ 361 h 1703"/>
                  <a:gd name="T4" fmla="*/ 46 w 415"/>
                  <a:gd name="T5" fmla="*/ 551 h 1703"/>
                  <a:gd name="T6" fmla="*/ 135 w 415"/>
                  <a:gd name="T7" fmla="*/ 777 h 1703"/>
                  <a:gd name="T8" fmla="*/ 122 w 415"/>
                  <a:gd name="T9" fmla="*/ 958 h 1703"/>
                  <a:gd name="T10" fmla="*/ 107 w 415"/>
                  <a:gd name="T11" fmla="*/ 1040 h 1703"/>
                  <a:gd name="T12" fmla="*/ 204 w 415"/>
                  <a:gd name="T13" fmla="*/ 1192 h 1703"/>
                  <a:gd name="T14" fmla="*/ 204 w 415"/>
                  <a:gd name="T15" fmla="*/ 1357 h 1703"/>
                  <a:gd name="T16" fmla="*/ 234 w 415"/>
                  <a:gd name="T17" fmla="*/ 1500 h 1703"/>
                  <a:gd name="T18" fmla="*/ 242 w 415"/>
                  <a:gd name="T19" fmla="*/ 1703 h 1703"/>
                  <a:gd name="T20" fmla="*/ 415 w 415"/>
                  <a:gd name="T21" fmla="*/ 1507 h 1703"/>
                  <a:gd name="T22" fmla="*/ 400 w 415"/>
                  <a:gd name="T23" fmla="*/ 1123 h 1703"/>
                  <a:gd name="T24" fmla="*/ 415 w 415"/>
                  <a:gd name="T25" fmla="*/ 935 h 1703"/>
                  <a:gd name="T26" fmla="*/ 323 w 415"/>
                  <a:gd name="T27" fmla="*/ 1319 h 1703"/>
                  <a:gd name="T28" fmla="*/ 242 w 415"/>
                  <a:gd name="T29" fmla="*/ 994 h 1703"/>
                  <a:gd name="T30" fmla="*/ 211 w 415"/>
                  <a:gd name="T31" fmla="*/ 867 h 1703"/>
                  <a:gd name="T32" fmla="*/ 189 w 415"/>
                  <a:gd name="T33" fmla="*/ 679 h 1703"/>
                  <a:gd name="T34" fmla="*/ 130 w 415"/>
                  <a:gd name="T35" fmla="*/ 528 h 1703"/>
                  <a:gd name="T36" fmla="*/ 130 w 415"/>
                  <a:gd name="T37" fmla="*/ 376 h 1703"/>
                  <a:gd name="T38" fmla="*/ 114 w 415"/>
                  <a:gd name="T39" fmla="*/ 203 h 1703"/>
                  <a:gd name="T40" fmla="*/ 38 w 415"/>
                  <a:gd name="T41" fmla="*/ 15 h 1703"/>
                  <a:gd name="T42" fmla="*/ 0 w 415"/>
                  <a:gd name="T43" fmla="*/ 0 h 1703"/>
                  <a:gd name="T44" fmla="*/ 0 w 415"/>
                  <a:gd name="T45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5" h="1703">
                    <a:moveTo>
                      <a:pt x="0" y="0"/>
                    </a:moveTo>
                    <a:lnTo>
                      <a:pt x="61" y="361"/>
                    </a:lnTo>
                    <a:lnTo>
                      <a:pt x="46" y="551"/>
                    </a:lnTo>
                    <a:lnTo>
                      <a:pt x="135" y="777"/>
                    </a:lnTo>
                    <a:lnTo>
                      <a:pt x="122" y="958"/>
                    </a:lnTo>
                    <a:lnTo>
                      <a:pt x="107" y="1040"/>
                    </a:lnTo>
                    <a:lnTo>
                      <a:pt x="204" y="1192"/>
                    </a:lnTo>
                    <a:lnTo>
                      <a:pt x="204" y="1357"/>
                    </a:lnTo>
                    <a:lnTo>
                      <a:pt x="234" y="1500"/>
                    </a:lnTo>
                    <a:lnTo>
                      <a:pt x="242" y="1703"/>
                    </a:lnTo>
                    <a:lnTo>
                      <a:pt x="415" y="1507"/>
                    </a:lnTo>
                    <a:lnTo>
                      <a:pt x="400" y="1123"/>
                    </a:lnTo>
                    <a:lnTo>
                      <a:pt x="415" y="935"/>
                    </a:lnTo>
                    <a:lnTo>
                      <a:pt x="323" y="1319"/>
                    </a:lnTo>
                    <a:lnTo>
                      <a:pt x="242" y="994"/>
                    </a:lnTo>
                    <a:lnTo>
                      <a:pt x="211" y="867"/>
                    </a:lnTo>
                    <a:lnTo>
                      <a:pt x="189" y="679"/>
                    </a:lnTo>
                    <a:lnTo>
                      <a:pt x="130" y="528"/>
                    </a:lnTo>
                    <a:lnTo>
                      <a:pt x="130" y="376"/>
                    </a:lnTo>
                    <a:lnTo>
                      <a:pt x="114" y="203"/>
                    </a:lnTo>
                    <a:lnTo>
                      <a:pt x="38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9" name="Freeform 25"/>
              <p:cNvSpPr>
                <a:spLocks/>
              </p:cNvSpPr>
              <p:nvPr/>
            </p:nvSpPr>
            <p:spPr bwMode="auto">
              <a:xfrm>
                <a:off x="2789" y="1107"/>
                <a:ext cx="238" cy="784"/>
              </a:xfrm>
              <a:custGeom>
                <a:avLst/>
                <a:gdLst>
                  <a:gd name="T0" fmla="*/ 407 w 476"/>
                  <a:gd name="T1" fmla="*/ 0 h 1568"/>
                  <a:gd name="T2" fmla="*/ 422 w 476"/>
                  <a:gd name="T3" fmla="*/ 234 h 1568"/>
                  <a:gd name="T4" fmla="*/ 333 w 476"/>
                  <a:gd name="T5" fmla="*/ 452 h 1568"/>
                  <a:gd name="T6" fmla="*/ 234 w 476"/>
                  <a:gd name="T7" fmla="*/ 521 h 1568"/>
                  <a:gd name="T8" fmla="*/ 265 w 476"/>
                  <a:gd name="T9" fmla="*/ 709 h 1568"/>
                  <a:gd name="T10" fmla="*/ 181 w 476"/>
                  <a:gd name="T11" fmla="*/ 897 h 1568"/>
                  <a:gd name="T12" fmla="*/ 122 w 476"/>
                  <a:gd name="T13" fmla="*/ 981 h 1568"/>
                  <a:gd name="T14" fmla="*/ 114 w 476"/>
                  <a:gd name="T15" fmla="*/ 1078 h 1568"/>
                  <a:gd name="T16" fmla="*/ 130 w 476"/>
                  <a:gd name="T17" fmla="*/ 1304 h 1568"/>
                  <a:gd name="T18" fmla="*/ 0 w 476"/>
                  <a:gd name="T19" fmla="*/ 1492 h 1568"/>
                  <a:gd name="T20" fmla="*/ 31 w 476"/>
                  <a:gd name="T21" fmla="*/ 1568 h 1568"/>
                  <a:gd name="T22" fmla="*/ 189 w 476"/>
                  <a:gd name="T23" fmla="*/ 1507 h 1568"/>
                  <a:gd name="T24" fmla="*/ 265 w 476"/>
                  <a:gd name="T25" fmla="*/ 1553 h 1568"/>
                  <a:gd name="T26" fmla="*/ 333 w 476"/>
                  <a:gd name="T27" fmla="*/ 1418 h 1568"/>
                  <a:gd name="T28" fmla="*/ 189 w 476"/>
                  <a:gd name="T29" fmla="*/ 1462 h 1568"/>
                  <a:gd name="T30" fmla="*/ 242 w 476"/>
                  <a:gd name="T31" fmla="*/ 1235 h 1568"/>
                  <a:gd name="T32" fmla="*/ 265 w 476"/>
                  <a:gd name="T33" fmla="*/ 988 h 1568"/>
                  <a:gd name="T34" fmla="*/ 303 w 476"/>
                  <a:gd name="T35" fmla="*/ 874 h 1568"/>
                  <a:gd name="T36" fmla="*/ 346 w 476"/>
                  <a:gd name="T37" fmla="*/ 694 h 1568"/>
                  <a:gd name="T38" fmla="*/ 362 w 476"/>
                  <a:gd name="T39" fmla="*/ 528 h 1568"/>
                  <a:gd name="T40" fmla="*/ 468 w 476"/>
                  <a:gd name="T41" fmla="*/ 287 h 1568"/>
                  <a:gd name="T42" fmla="*/ 476 w 476"/>
                  <a:gd name="T43" fmla="*/ 180 h 1568"/>
                  <a:gd name="T44" fmla="*/ 476 w 476"/>
                  <a:gd name="T45" fmla="*/ 68 h 1568"/>
                  <a:gd name="T46" fmla="*/ 407 w 476"/>
                  <a:gd name="T47" fmla="*/ 0 h 1568"/>
                  <a:gd name="T48" fmla="*/ 407 w 476"/>
                  <a:gd name="T49" fmla="*/ 0 h 1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6" h="1568">
                    <a:moveTo>
                      <a:pt x="407" y="0"/>
                    </a:moveTo>
                    <a:lnTo>
                      <a:pt x="422" y="234"/>
                    </a:lnTo>
                    <a:lnTo>
                      <a:pt x="333" y="452"/>
                    </a:lnTo>
                    <a:lnTo>
                      <a:pt x="234" y="521"/>
                    </a:lnTo>
                    <a:lnTo>
                      <a:pt x="265" y="709"/>
                    </a:lnTo>
                    <a:lnTo>
                      <a:pt x="181" y="897"/>
                    </a:lnTo>
                    <a:lnTo>
                      <a:pt x="122" y="981"/>
                    </a:lnTo>
                    <a:lnTo>
                      <a:pt x="114" y="1078"/>
                    </a:lnTo>
                    <a:lnTo>
                      <a:pt x="130" y="1304"/>
                    </a:lnTo>
                    <a:lnTo>
                      <a:pt x="0" y="1492"/>
                    </a:lnTo>
                    <a:lnTo>
                      <a:pt x="31" y="1568"/>
                    </a:lnTo>
                    <a:lnTo>
                      <a:pt x="189" y="1507"/>
                    </a:lnTo>
                    <a:lnTo>
                      <a:pt x="265" y="1553"/>
                    </a:lnTo>
                    <a:lnTo>
                      <a:pt x="333" y="1418"/>
                    </a:lnTo>
                    <a:lnTo>
                      <a:pt x="189" y="1462"/>
                    </a:lnTo>
                    <a:lnTo>
                      <a:pt x="242" y="1235"/>
                    </a:lnTo>
                    <a:lnTo>
                      <a:pt x="265" y="988"/>
                    </a:lnTo>
                    <a:lnTo>
                      <a:pt x="303" y="874"/>
                    </a:lnTo>
                    <a:lnTo>
                      <a:pt x="346" y="694"/>
                    </a:lnTo>
                    <a:lnTo>
                      <a:pt x="362" y="528"/>
                    </a:lnTo>
                    <a:lnTo>
                      <a:pt x="468" y="287"/>
                    </a:lnTo>
                    <a:lnTo>
                      <a:pt x="476" y="180"/>
                    </a:lnTo>
                    <a:lnTo>
                      <a:pt x="476" y="68"/>
                    </a:lnTo>
                    <a:lnTo>
                      <a:pt x="407" y="0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C4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0" name="Freeform 26"/>
              <p:cNvSpPr>
                <a:spLocks/>
              </p:cNvSpPr>
              <p:nvPr/>
            </p:nvSpPr>
            <p:spPr bwMode="auto">
              <a:xfrm>
                <a:off x="2488" y="1918"/>
                <a:ext cx="779" cy="478"/>
              </a:xfrm>
              <a:custGeom>
                <a:avLst/>
                <a:gdLst>
                  <a:gd name="T0" fmla="*/ 618 w 1558"/>
                  <a:gd name="T1" fmla="*/ 0 h 956"/>
                  <a:gd name="T2" fmla="*/ 602 w 1558"/>
                  <a:gd name="T3" fmla="*/ 196 h 956"/>
                  <a:gd name="T4" fmla="*/ 475 w 1558"/>
                  <a:gd name="T5" fmla="*/ 415 h 956"/>
                  <a:gd name="T6" fmla="*/ 325 w 1558"/>
                  <a:gd name="T7" fmla="*/ 707 h 956"/>
                  <a:gd name="T8" fmla="*/ 152 w 1558"/>
                  <a:gd name="T9" fmla="*/ 867 h 956"/>
                  <a:gd name="T10" fmla="*/ 0 w 1558"/>
                  <a:gd name="T11" fmla="*/ 956 h 956"/>
                  <a:gd name="T12" fmla="*/ 241 w 1558"/>
                  <a:gd name="T13" fmla="*/ 859 h 956"/>
                  <a:gd name="T14" fmla="*/ 422 w 1558"/>
                  <a:gd name="T15" fmla="*/ 707 h 956"/>
                  <a:gd name="T16" fmla="*/ 640 w 1558"/>
                  <a:gd name="T17" fmla="*/ 407 h 956"/>
                  <a:gd name="T18" fmla="*/ 821 w 1558"/>
                  <a:gd name="T19" fmla="*/ 323 h 956"/>
                  <a:gd name="T20" fmla="*/ 905 w 1558"/>
                  <a:gd name="T21" fmla="*/ 407 h 956"/>
                  <a:gd name="T22" fmla="*/ 724 w 1558"/>
                  <a:gd name="T23" fmla="*/ 588 h 956"/>
                  <a:gd name="T24" fmla="*/ 935 w 1558"/>
                  <a:gd name="T25" fmla="*/ 481 h 956"/>
                  <a:gd name="T26" fmla="*/ 1009 w 1558"/>
                  <a:gd name="T27" fmla="*/ 453 h 956"/>
                  <a:gd name="T28" fmla="*/ 979 w 1558"/>
                  <a:gd name="T29" fmla="*/ 557 h 956"/>
                  <a:gd name="T30" fmla="*/ 1144 w 1558"/>
                  <a:gd name="T31" fmla="*/ 694 h 956"/>
                  <a:gd name="T32" fmla="*/ 1144 w 1558"/>
                  <a:gd name="T33" fmla="*/ 550 h 956"/>
                  <a:gd name="T34" fmla="*/ 1281 w 1558"/>
                  <a:gd name="T35" fmla="*/ 633 h 956"/>
                  <a:gd name="T36" fmla="*/ 1332 w 1558"/>
                  <a:gd name="T37" fmla="*/ 738 h 956"/>
                  <a:gd name="T38" fmla="*/ 1243 w 1558"/>
                  <a:gd name="T39" fmla="*/ 730 h 956"/>
                  <a:gd name="T40" fmla="*/ 1416 w 1558"/>
                  <a:gd name="T41" fmla="*/ 829 h 956"/>
                  <a:gd name="T42" fmla="*/ 1558 w 1558"/>
                  <a:gd name="T43" fmla="*/ 890 h 956"/>
                  <a:gd name="T44" fmla="*/ 1484 w 1558"/>
                  <a:gd name="T45" fmla="*/ 730 h 956"/>
                  <a:gd name="T46" fmla="*/ 1332 w 1558"/>
                  <a:gd name="T47" fmla="*/ 626 h 956"/>
                  <a:gd name="T48" fmla="*/ 1220 w 1558"/>
                  <a:gd name="T49" fmla="*/ 519 h 956"/>
                  <a:gd name="T50" fmla="*/ 1093 w 1558"/>
                  <a:gd name="T51" fmla="*/ 407 h 956"/>
                  <a:gd name="T52" fmla="*/ 1093 w 1558"/>
                  <a:gd name="T53" fmla="*/ 249 h 956"/>
                  <a:gd name="T54" fmla="*/ 1093 w 1558"/>
                  <a:gd name="T55" fmla="*/ 135 h 956"/>
                  <a:gd name="T56" fmla="*/ 1228 w 1558"/>
                  <a:gd name="T57" fmla="*/ 46 h 956"/>
                  <a:gd name="T58" fmla="*/ 1009 w 1558"/>
                  <a:gd name="T59" fmla="*/ 46 h 956"/>
                  <a:gd name="T60" fmla="*/ 927 w 1558"/>
                  <a:gd name="T61" fmla="*/ 8 h 956"/>
                  <a:gd name="T62" fmla="*/ 979 w 1558"/>
                  <a:gd name="T63" fmla="*/ 143 h 956"/>
                  <a:gd name="T64" fmla="*/ 798 w 1558"/>
                  <a:gd name="T65" fmla="*/ 150 h 956"/>
                  <a:gd name="T66" fmla="*/ 678 w 1558"/>
                  <a:gd name="T67" fmla="*/ 105 h 956"/>
                  <a:gd name="T68" fmla="*/ 671 w 1558"/>
                  <a:gd name="T69" fmla="*/ 15 h 956"/>
                  <a:gd name="T70" fmla="*/ 618 w 1558"/>
                  <a:gd name="T71" fmla="*/ 0 h 956"/>
                  <a:gd name="T72" fmla="*/ 618 w 1558"/>
                  <a:gd name="T73" fmla="*/ 0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58" h="956">
                    <a:moveTo>
                      <a:pt x="618" y="0"/>
                    </a:moveTo>
                    <a:lnTo>
                      <a:pt x="602" y="196"/>
                    </a:lnTo>
                    <a:lnTo>
                      <a:pt x="475" y="415"/>
                    </a:lnTo>
                    <a:lnTo>
                      <a:pt x="325" y="707"/>
                    </a:lnTo>
                    <a:lnTo>
                      <a:pt x="152" y="867"/>
                    </a:lnTo>
                    <a:lnTo>
                      <a:pt x="0" y="956"/>
                    </a:lnTo>
                    <a:lnTo>
                      <a:pt x="241" y="859"/>
                    </a:lnTo>
                    <a:lnTo>
                      <a:pt x="422" y="707"/>
                    </a:lnTo>
                    <a:lnTo>
                      <a:pt x="640" y="407"/>
                    </a:lnTo>
                    <a:lnTo>
                      <a:pt x="821" y="323"/>
                    </a:lnTo>
                    <a:lnTo>
                      <a:pt x="905" y="407"/>
                    </a:lnTo>
                    <a:lnTo>
                      <a:pt x="724" y="588"/>
                    </a:lnTo>
                    <a:lnTo>
                      <a:pt x="935" y="481"/>
                    </a:lnTo>
                    <a:lnTo>
                      <a:pt x="1009" y="453"/>
                    </a:lnTo>
                    <a:lnTo>
                      <a:pt x="979" y="557"/>
                    </a:lnTo>
                    <a:lnTo>
                      <a:pt x="1144" y="694"/>
                    </a:lnTo>
                    <a:lnTo>
                      <a:pt x="1144" y="550"/>
                    </a:lnTo>
                    <a:lnTo>
                      <a:pt x="1281" y="633"/>
                    </a:lnTo>
                    <a:lnTo>
                      <a:pt x="1332" y="738"/>
                    </a:lnTo>
                    <a:lnTo>
                      <a:pt x="1243" y="730"/>
                    </a:lnTo>
                    <a:lnTo>
                      <a:pt x="1416" y="829"/>
                    </a:lnTo>
                    <a:lnTo>
                      <a:pt x="1558" y="890"/>
                    </a:lnTo>
                    <a:lnTo>
                      <a:pt x="1484" y="730"/>
                    </a:lnTo>
                    <a:lnTo>
                      <a:pt x="1332" y="626"/>
                    </a:lnTo>
                    <a:lnTo>
                      <a:pt x="1220" y="519"/>
                    </a:lnTo>
                    <a:lnTo>
                      <a:pt x="1093" y="407"/>
                    </a:lnTo>
                    <a:lnTo>
                      <a:pt x="1093" y="249"/>
                    </a:lnTo>
                    <a:lnTo>
                      <a:pt x="1093" y="135"/>
                    </a:lnTo>
                    <a:lnTo>
                      <a:pt x="1228" y="46"/>
                    </a:lnTo>
                    <a:lnTo>
                      <a:pt x="1009" y="46"/>
                    </a:lnTo>
                    <a:lnTo>
                      <a:pt x="927" y="8"/>
                    </a:lnTo>
                    <a:lnTo>
                      <a:pt x="979" y="143"/>
                    </a:lnTo>
                    <a:lnTo>
                      <a:pt x="798" y="150"/>
                    </a:lnTo>
                    <a:lnTo>
                      <a:pt x="678" y="105"/>
                    </a:lnTo>
                    <a:lnTo>
                      <a:pt x="671" y="15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C4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1" name="Freeform 27"/>
              <p:cNvSpPr>
                <a:spLocks/>
              </p:cNvSpPr>
              <p:nvPr/>
            </p:nvSpPr>
            <p:spPr bwMode="auto">
              <a:xfrm>
                <a:off x="2868" y="2121"/>
                <a:ext cx="128" cy="399"/>
              </a:xfrm>
              <a:custGeom>
                <a:avLst/>
                <a:gdLst>
                  <a:gd name="T0" fmla="*/ 234 w 257"/>
                  <a:gd name="T1" fmla="*/ 196 h 798"/>
                  <a:gd name="T2" fmla="*/ 84 w 257"/>
                  <a:gd name="T3" fmla="*/ 430 h 798"/>
                  <a:gd name="T4" fmla="*/ 0 w 257"/>
                  <a:gd name="T5" fmla="*/ 798 h 798"/>
                  <a:gd name="T6" fmla="*/ 38 w 257"/>
                  <a:gd name="T7" fmla="*/ 392 h 798"/>
                  <a:gd name="T8" fmla="*/ 137 w 257"/>
                  <a:gd name="T9" fmla="*/ 196 h 798"/>
                  <a:gd name="T10" fmla="*/ 242 w 257"/>
                  <a:gd name="T11" fmla="*/ 74 h 798"/>
                  <a:gd name="T12" fmla="*/ 249 w 257"/>
                  <a:gd name="T13" fmla="*/ 0 h 798"/>
                  <a:gd name="T14" fmla="*/ 257 w 257"/>
                  <a:gd name="T15" fmla="*/ 135 h 798"/>
                  <a:gd name="T16" fmla="*/ 234 w 257"/>
                  <a:gd name="T17" fmla="*/ 196 h 798"/>
                  <a:gd name="T18" fmla="*/ 234 w 257"/>
                  <a:gd name="T19" fmla="*/ 196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7" h="798">
                    <a:moveTo>
                      <a:pt x="234" y="196"/>
                    </a:moveTo>
                    <a:lnTo>
                      <a:pt x="84" y="430"/>
                    </a:lnTo>
                    <a:lnTo>
                      <a:pt x="0" y="798"/>
                    </a:lnTo>
                    <a:lnTo>
                      <a:pt x="38" y="392"/>
                    </a:lnTo>
                    <a:lnTo>
                      <a:pt x="137" y="196"/>
                    </a:lnTo>
                    <a:lnTo>
                      <a:pt x="242" y="74"/>
                    </a:lnTo>
                    <a:lnTo>
                      <a:pt x="249" y="0"/>
                    </a:lnTo>
                    <a:lnTo>
                      <a:pt x="257" y="135"/>
                    </a:lnTo>
                    <a:lnTo>
                      <a:pt x="234" y="196"/>
                    </a:lnTo>
                    <a:lnTo>
                      <a:pt x="234" y="196"/>
                    </a:lnTo>
                    <a:close/>
                  </a:path>
                </a:pathLst>
              </a:custGeom>
              <a:solidFill>
                <a:srgbClr val="C4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2" name="Freeform 28"/>
              <p:cNvSpPr>
                <a:spLocks/>
              </p:cNvSpPr>
              <p:nvPr/>
            </p:nvSpPr>
            <p:spPr bwMode="auto">
              <a:xfrm>
                <a:off x="2691" y="2113"/>
                <a:ext cx="257" cy="294"/>
              </a:xfrm>
              <a:custGeom>
                <a:avLst/>
                <a:gdLst>
                  <a:gd name="T0" fmla="*/ 444 w 513"/>
                  <a:gd name="T1" fmla="*/ 135 h 587"/>
                  <a:gd name="T2" fmla="*/ 256 w 513"/>
                  <a:gd name="T3" fmla="*/ 287 h 587"/>
                  <a:gd name="T4" fmla="*/ 0 w 513"/>
                  <a:gd name="T5" fmla="*/ 587 h 587"/>
                  <a:gd name="T6" fmla="*/ 203 w 513"/>
                  <a:gd name="T7" fmla="*/ 294 h 587"/>
                  <a:gd name="T8" fmla="*/ 317 w 513"/>
                  <a:gd name="T9" fmla="*/ 180 h 587"/>
                  <a:gd name="T10" fmla="*/ 513 w 513"/>
                  <a:gd name="T11" fmla="*/ 0 h 587"/>
                  <a:gd name="T12" fmla="*/ 444 w 513"/>
                  <a:gd name="T13" fmla="*/ 135 h 587"/>
                  <a:gd name="T14" fmla="*/ 444 w 513"/>
                  <a:gd name="T15" fmla="*/ 135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3" h="587">
                    <a:moveTo>
                      <a:pt x="444" y="135"/>
                    </a:moveTo>
                    <a:lnTo>
                      <a:pt x="256" y="287"/>
                    </a:lnTo>
                    <a:lnTo>
                      <a:pt x="0" y="587"/>
                    </a:lnTo>
                    <a:lnTo>
                      <a:pt x="203" y="294"/>
                    </a:lnTo>
                    <a:lnTo>
                      <a:pt x="317" y="180"/>
                    </a:lnTo>
                    <a:lnTo>
                      <a:pt x="513" y="0"/>
                    </a:lnTo>
                    <a:lnTo>
                      <a:pt x="444" y="135"/>
                    </a:lnTo>
                    <a:lnTo>
                      <a:pt x="444" y="135"/>
                    </a:lnTo>
                    <a:close/>
                  </a:path>
                </a:pathLst>
              </a:custGeom>
              <a:solidFill>
                <a:srgbClr val="C4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3" name="Freeform 29"/>
              <p:cNvSpPr>
                <a:spLocks/>
              </p:cNvSpPr>
              <p:nvPr/>
            </p:nvSpPr>
            <p:spPr bwMode="auto">
              <a:xfrm>
                <a:off x="2650" y="2102"/>
                <a:ext cx="993" cy="1131"/>
              </a:xfrm>
              <a:custGeom>
                <a:avLst/>
                <a:gdLst>
                  <a:gd name="T0" fmla="*/ 0 w 1986"/>
                  <a:gd name="T1" fmla="*/ 755 h 2262"/>
                  <a:gd name="T2" fmla="*/ 158 w 1986"/>
                  <a:gd name="T3" fmla="*/ 836 h 2262"/>
                  <a:gd name="T4" fmla="*/ 262 w 1986"/>
                  <a:gd name="T5" fmla="*/ 1009 h 2262"/>
                  <a:gd name="T6" fmla="*/ 331 w 1986"/>
                  <a:gd name="T7" fmla="*/ 1192 h 2262"/>
                  <a:gd name="T8" fmla="*/ 376 w 1986"/>
                  <a:gd name="T9" fmla="*/ 1236 h 2262"/>
                  <a:gd name="T10" fmla="*/ 428 w 1986"/>
                  <a:gd name="T11" fmla="*/ 1085 h 2262"/>
                  <a:gd name="T12" fmla="*/ 511 w 1986"/>
                  <a:gd name="T13" fmla="*/ 1454 h 2262"/>
                  <a:gd name="T14" fmla="*/ 677 w 1986"/>
                  <a:gd name="T15" fmla="*/ 1492 h 2262"/>
                  <a:gd name="T16" fmla="*/ 677 w 1986"/>
                  <a:gd name="T17" fmla="*/ 1342 h 2262"/>
                  <a:gd name="T18" fmla="*/ 842 w 1986"/>
                  <a:gd name="T19" fmla="*/ 1403 h 2262"/>
                  <a:gd name="T20" fmla="*/ 834 w 1986"/>
                  <a:gd name="T21" fmla="*/ 1304 h 2262"/>
                  <a:gd name="T22" fmla="*/ 984 w 1986"/>
                  <a:gd name="T23" fmla="*/ 1327 h 2262"/>
                  <a:gd name="T24" fmla="*/ 1060 w 1986"/>
                  <a:gd name="T25" fmla="*/ 1228 h 2262"/>
                  <a:gd name="T26" fmla="*/ 1249 w 1986"/>
                  <a:gd name="T27" fmla="*/ 1123 h 2262"/>
                  <a:gd name="T28" fmla="*/ 1347 w 1986"/>
                  <a:gd name="T29" fmla="*/ 950 h 2262"/>
                  <a:gd name="T30" fmla="*/ 1399 w 1986"/>
                  <a:gd name="T31" fmla="*/ 755 h 2262"/>
                  <a:gd name="T32" fmla="*/ 1536 w 1986"/>
                  <a:gd name="T33" fmla="*/ 791 h 2262"/>
                  <a:gd name="T34" fmla="*/ 1572 w 1986"/>
                  <a:gd name="T35" fmla="*/ 671 h 2262"/>
                  <a:gd name="T36" fmla="*/ 1686 w 1986"/>
                  <a:gd name="T37" fmla="*/ 656 h 2262"/>
                  <a:gd name="T38" fmla="*/ 1686 w 1986"/>
                  <a:gd name="T39" fmla="*/ 544 h 2262"/>
                  <a:gd name="T40" fmla="*/ 1556 w 1986"/>
                  <a:gd name="T41" fmla="*/ 369 h 2262"/>
                  <a:gd name="T42" fmla="*/ 1716 w 1986"/>
                  <a:gd name="T43" fmla="*/ 460 h 2262"/>
                  <a:gd name="T44" fmla="*/ 1775 w 1986"/>
                  <a:gd name="T45" fmla="*/ 392 h 2262"/>
                  <a:gd name="T46" fmla="*/ 1731 w 1986"/>
                  <a:gd name="T47" fmla="*/ 112 h 2262"/>
                  <a:gd name="T48" fmla="*/ 1678 w 1986"/>
                  <a:gd name="T49" fmla="*/ 0 h 2262"/>
                  <a:gd name="T50" fmla="*/ 1843 w 1986"/>
                  <a:gd name="T51" fmla="*/ 61 h 2262"/>
                  <a:gd name="T52" fmla="*/ 1986 w 1986"/>
                  <a:gd name="T53" fmla="*/ 287 h 2262"/>
                  <a:gd name="T54" fmla="*/ 1866 w 1986"/>
                  <a:gd name="T55" fmla="*/ 536 h 2262"/>
                  <a:gd name="T56" fmla="*/ 1716 w 1986"/>
                  <a:gd name="T57" fmla="*/ 755 h 2262"/>
                  <a:gd name="T58" fmla="*/ 1475 w 1986"/>
                  <a:gd name="T59" fmla="*/ 979 h 2262"/>
                  <a:gd name="T60" fmla="*/ 1256 w 1986"/>
                  <a:gd name="T61" fmla="*/ 1266 h 2262"/>
                  <a:gd name="T62" fmla="*/ 1053 w 1986"/>
                  <a:gd name="T63" fmla="*/ 1424 h 2262"/>
                  <a:gd name="T64" fmla="*/ 842 w 1986"/>
                  <a:gd name="T65" fmla="*/ 1561 h 2262"/>
                  <a:gd name="T66" fmla="*/ 834 w 1986"/>
                  <a:gd name="T67" fmla="*/ 1825 h 2262"/>
                  <a:gd name="T68" fmla="*/ 948 w 1986"/>
                  <a:gd name="T69" fmla="*/ 2262 h 2262"/>
                  <a:gd name="T70" fmla="*/ 564 w 1986"/>
                  <a:gd name="T71" fmla="*/ 2262 h 2262"/>
                  <a:gd name="T72" fmla="*/ 631 w 1986"/>
                  <a:gd name="T73" fmla="*/ 1922 h 2262"/>
                  <a:gd name="T74" fmla="*/ 488 w 1986"/>
                  <a:gd name="T75" fmla="*/ 1922 h 2262"/>
                  <a:gd name="T76" fmla="*/ 585 w 1986"/>
                  <a:gd name="T77" fmla="*/ 1658 h 2262"/>
                  <a:gd name="T78" fmla="*/ 450 w 1986"/>
                  <a:gd name="T79" fmla="*/ 1477 h 2262"/>
                  <a:gd name="T80" fmla="*/ 247 w 1986"/>
                  <a:gd name="T81" fmla="*/ 1395 h 2262"/>
                  <a:gd name="T82" fmla="*/ 165 w 1986"/>
                  <a:gd name="T83" fmla="*/ 1192 h 2262"/>
                  <a:gd name="T84" fmla="*/ 158 w 1986"/>
                  <a:gd name="T85" fmla="*/ 987 h 2262"/>
                  <a:gd name="T86" fmla="*/ 82 w 1986"/>
                  <a:gd name="T87" fmla="*/ 844 h 2262"/>
                  <a:gd name="T88" fmla="*/ 0 w 1986"/>
                  <a:gd name="T89" fmla="*/ 755 h 2262"/>
                  <a:gd name="T90" fmla="*/ 0 w 1986"/>
                  <a:gd name="T91" fmla="*/ 755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86" h="2262">
                    <a:moveTo>
                      <a:pt x="0" y="755"/>
                    </a:moveTo>
                    <a:lnTo>
                      <a:pt x="158" y="836"/>
                    </a:lnTo>
                    <a:lnTo>
                      <a:pt x="262" y="1009"/>
                    </a:lnTo>
                    <a:lnTo>
                      <a:pt x="331" y="1192"/>
                    </a:lnTo>
                    <a:lnTo>
                      <a:pt x="376" y="1236"/>
                    </a:lnTo>
                    <a:lnTo>
                      <a:pt x="428" y="1085"/>
                    </a:lnTo>
                    <a:lnTo>
                      <a:pt x="511" y="1454"/>
                    </a:lnTo>
                    <a:lnTo>
                      <a:pt x="677" y="1492"/>
                    </a:lnTo>
                    <a:lnTo>
                      <a:pt x="677" y="1342"/>
                    </a:lnTo>
                    <a:lnTo>
                      <a:pt x="842" y="1403"/>
                    </a:lnTo>
                    <a:lnTo>
                      <a:pt x="834" y="1304"/>
                    </a:lnTo>
                    <a:lnTo>
                      <a:pt x="984" y="1327"/>
                    </a:lnTo>
                    <a:lnTo>
                      <a:pt x="1060" y="1228"/>
                    </a:lnTo>
                    <a:lnTo>
                      <a:pt x="1249" y="1123"/>
                    </a:lnTo>
                    <a:lnTo>
                      <a:pt x="1347" y="950"/>
                    </a:lnTo>
                    <a:lnTo>
                      <a:pt x="1399" y="755"/>
                    </a:lnTo>
                    <a:lnTo>
                      <a:pt x="1536" y="791"/>
                    </a:lnTo>
                    <a:lnTo>
                      <a:pt x="1572" y="671"/>
                    </a:lnTo>
                    <a:lnTo>
                      <a:pt x="1686" y="656"/>
                    </a:lnTo>
                    <a:lnTo>
                      <a:pt x="1686" y="544"/>
                    </a:lnTo>
                    <a:lnTo>
                      <a:pt x="1556" y="369"/>
                    </a:lnTo>
                    <a:lnTo>
                      <a:pt x="1716" y="460"/>
                    </a:lnTo>
                    <a:lnTo>
                      <a:pt x="1775" y="392"/>
                    </a:lnTo>
                    <a:lnTo>
                      <a:pt x="1731" y="112"/>
                    </a:lnTo>
                    <a:lnTo>
                      <a:pt x="1678" y="0"/>
                    </a:lnTo>
                    <a:lnTo>
                      <a:pt x="1843" y="61"/>
                    </a:lnTo>
                    <a:lnTo>
                      <a:pt x="1986" y="287"/>
                    </a:lnTo>
                    <a:lnTo>
                      <a:pt x="1866" y="536"/>
                    </a:lnTo>
                    <a:lnTo>
                      <a:pt x="1716" y="755"/>
                    </a:lnTo>
                    <a:lnTo>
                      <a:pt x="1475" y="979"/>
                    </a:lnTo>
                    <a:lnTo>
                      <a:pt x="1256" y="1266"/>
                    </a:lnTo>
                    <a:lnTo>
                      <a:pt x="1053" y="1424"/>
                    </a:lnTo>
                    <a:lnTo>
                      <a:pt x="842" y="1561"/>
                    </a:lnTo>
                    <a:lnTo>
                      <a:pt x="834" y="1825"/>
                    </a:lnTo>
                    <a:lnTo>
                      <a:pt x="948" y="2262"/>
                    </a:lnTo>
                    <a:lnTo>
                      <a:pt x="564" y="2262"/>
                    </a:lnTo>
                    <a:lnTo>
                      <a:pt x="631" y="1922"/>
                    </a:lnTo>
                    <a:lnTo>
                      <a:pt x="488" y="1922"/>
                    </a:lnTo>
                    <a:lnTo>
                      <a:pt x="585" y="1658"/>
                    </a:lnTo>
                    <a:lnTo>
                      <a:pt x="450" y="1477"/>
                    </a:lnTo>
                    <a:lnTo>
                      <a:pt x="247" y="1395"/>
                    </a:lnTo>
                    <a:lnTo>
                      <a:pt x="165" y="1192"/>
                    </a:lnTo>
                    <a:lnTo>
                      <a:pt x="158" y="987"/>
                    </a:lnTo>
                    <a:lnTo>
                      <a:pt x="82" y="844"/>
                    </a:lnTo>
                    <a:lnTo>
                      <a:pt x="0" y="755"/>
                    </a:lnTo>
                    <a:lnTo>
                      <a:pt x="0" y="755"/>
                    </a:lnTo>
                    <a:close/>
                  </a:path>
                </a:pathLst>
              </a:custGeom>
              <a:solidFill>
                <a:srgbClr val="C4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4" name="Freeform 30"/>
              <p:cNvSpPr>
                <a:spLocks/>
              </p:cNvSpPr>
              <p:nvPr/>
            </p:nvSpPr>
            <p:spPr bwMode="auto">
              <a:xfrm>
                <a:off x="2135" y="1665"/>
                <a:ext cx="63" cy="117"/>
              </a:xfrm>
              <a:custGeom>
                <a:avLst/>
                <a:gdLst>
                  <a:gd name="T0" fmla="*/ 0 w 127"/>
                  <a:gd name="T1" fmla="*/ 0 h 233"/>
                  <a:gd name="T2" fmla="*/ 127 w 127"/>
                  <a:gd name="T3" fmla="*/ 142 h 233"/>
                  <a:gd name="T4" fmla="*/ 120 w 127"/>
                  <a:gd name="T5" fmla="*/ 233 h 233"/>
                  <a:gd name="T6" fmla="*/ 68 w 127"/>
                  <a:gd name="T7" fmla="*/ 150 h 233"/>
                  <a:gd name="T8" fmla="*/ 0 w 127"/>
                  <a:gd name="T9" fmla="*/ 0 h 233"/>
                  <a:gd name="T10" fmla="*/ 0 w 127"/>
                  <a:gd name="T11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233">
                    <a:moveTo>
                      <a:pt x="0" y="0"/>
                    </a:moveTo>
                    <a:lnTo>
                      <a:pt x="127" y="142"/>
                    </a:lnTo>
                    <a:lnTo>
                      <a:pt x="120" y="233"/>
                    </a:lnTo>
                    <a:lnTo>
                      <a:pt x="68" y="15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5" name="Freeform 31"/>
              <p:cNvSpPr>
                <a:spLocks/>
              </p:cNvSpPr>
              <p:nvPr/>
            </p:nvSpPr>
            <p:spPr bwMode="auto">
              <a:xfrm>
                <a:off x="2221" y="1831"/>
                <a:ext cx="169" cy="346"/>
              </a:xfrm>
              <a:custGeom>
                <a:avLst/>
                <a:gdLst>
                  <a:gd name="T0" fmla="*/ 0 w 338"/>
                  <a:gd name="T1" fmla="*/ 0 h 692"/>
                  <a:gd name="T2" fmla="*/ 76 w 338"/>
                  <a:gd name="T3" fmla="*/ 44 h 692"/>
                  <a:gd name="T4" fmla="*/ 122 w 338"/>
                  <a:gd name="T5" fmla="*/ 135 h 692"/>
                  <a:gd name="T6" fmla="*/ 122 w 338"/>
                  <a:gd name="T7" fmla="*/ 263 h 692"/>
                  <a:gd name="T8" fmla="*/ 150 w 338"/>
                  <a:gd name="T9" fmla="*/ 323 h 692"/>
                  <a:gd name="T10" fmla="*/ 287 w 338"/>
                  <a:gd name="T11" fmla="*/ 415 h 692"/>
                  <a:gd name="T12" fmla="*/ 331 w 338"/>
                  <a:gd name="T13" fmla="*/ 489 h 692"/>
                  <a:gd name="T14" fmla="*/ 338 w 338"/>
                  <a:gd name="T15" fmla="*/ 677 h 692"/>
                  <a:gd name="T16" fmla="*/ 287 w 338"/>
                  <a:gd name="T17" fmla="*/ 692 h 692"/>
                  <a:gd name="T18" fmla="*/ 219 w 338"/>
                  <a:gd name="T19" fmla="*/ 595 h 692"/>
                  <a:gd name="T20" fmla="*/ 99 w 338"/>
                  <a:gd name="T21" fmla="*/ 270 h 692"/>
                  <a:gd name="T22" fmla="*/ 8 w 338"/>
                  <a:gd name="T23" fmla="*/ 74 h 692"/>
                  <a:gd name="T24" fmla="*/ 0 w 338"/>
                  <a:gd name="T25" fmla="*/ 0 h 692"/>
                  <a:gd name="T26" fmla="*/ 0 w 338"/>
                  <a:gd name="T27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8" h="692">
                    <a:moveTo>
                      <a:pt x="0" y="0"/>
                    </a:moveTo>
                    <a:lnTo>
                      <a:pt x="76" y="44"/>
                    </a:lnTo>
                    <a:lnTo>
                      <a:pt x="122" y="135"/>
                    </a:lnTo>
                    <a:lnTo>
                      <a:pt x="122" y="263"/>
                    </a:lnTo>
                    <a:lnTo>
                      <a:pt x="150" y="323"/>
                    </a:lnTo>
                    <a:lnTo>
                      <a:pt x="287" y="415"/>
                    </a:lnTo>
                    <a:lnTo>
                      <a:pt x="331" y="489"/>
                    </a:lnTo>
                    <a:lnTo>
                      <a:pt x="338" y="677"/>
                    </a:lnTo>
                    <a:lnTo>
                      <a:pt x="287" y="692"/>
                    </a:lnTo>
                    <a:lnTo>
                      <a:pt x="219" y="595"/>
                    </a:lnTo>
                    <a:lnTo>
                      <a:pt x="99" y="270"/>
                    </a:lnTo>
                    <a:lnTo>
                      <a:pt x="8" y="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6" name="Freeform 32"/>
              <p:cNvSpPr>
                <a:spLocks/>
              </p:cNvSpPr>
              <p:nvPr/>
            </p:nvSpPr>
            <p:spPr bwMode="auto">
              <a:xfrm>
                <a:off x="2368" y="2196"/>
                <a:ext cx="109" cy="234"/>
              </a:xfrm>
              <a:custGeom>
                <a:avLst/>
                <a:gdLst>
                  <a:gd name="T0" fmla="*/ 142 w 216"/>
                  <a:gd name="T1" fmla="*/ 0 h 468"/>
                  <a:gd name="T2" fmla="*/ 15 w 216"/>
                  <a:gd name="T3" fmla="*/ 53 h 468"/>
                  <a:gd name="T4" fmla="*/ 0 w 216"/>
                  <a:gd name="T5" fmla="*/ 226 h 468"/>
                  <a:gd name="T6" fmla="*/ 96 w 216"/>
                  <a:gd name="T7" fmla="*/ 468 h 468"/>
                  <a:gd name="T8" fmla="*/ 188 w 216"/>
                  <a:gd name="T9" fmla="*/ 318 h 468"/>
                  <a:gd name="T10" fmla="*/ 165 w 216"/>
                  <a:gd name="T11" fmla="*/ 211 h 468"/>
                  <a:gd name="T12" fmla="*/ 216 w 216"/>
                  <a:gd name="T13" fmla="*/ 76 h 468"/>
                  <a:gd name="T14" fmla="*/ 203 w 216"/>
                  <a:gd name="T15" fmla="*/ 15 h 468"/>
                  <a:gd name="T16" fmla="*/ 142 w 216"/>
                  <a:gd name="T17" fmla="*/ 0 h 468"/>
                  <a:gd name="T18" fmla="*/ 142 w 216"/>
                  <a:gd name="T19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468">
                    <a:moveTo>
                      <a:pt x="142" y="0"/>
                    </a:moveTo>
                    <a:lnTo>
                      <a:pt x="15" y="53"/>
                    </a:lnTo>
                    <a:lnTo>
                      <a:pt x="0" y="226"/>
                    </a:lnTo>
                    <a:lnTo>
                      <a:pt x="96" y="468"/>
                    </a:lnTo>
                    <a:lnTo>
                      <a:pt x="188" y="318"/>
                    </a:lnTo>
                    <a:lnTo>
                      <a:pt x="165" y="211"/>
                    </a:lnTo>
                    <a:lnTo>
                      <a:pt x="216" y="76"/>
                    </a:lnTo>
                    <a:lnTo>
                      <a:pt x="203" y="15"/>
                    </a:lnTo>
                    <a:lnTo>
                      <a:pt x="142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7" name="Freeform 33"/>
              <p:cNvSpPr>
                <a:spLocks/>
              </p:cNvSpPr>
              <p:nvPr/>
            </p:nvSpPr>
            <p:spPr bwMode="auto">
              <a:xfrm>
                <a:off x="2405" y="2418"/>
                <a:ext cx="279" cy="566"/>
              </a:xfrm>
              <a:custGeom>
                <a:avLst/>
                <a:gdLst>
                  <a:gd name="T0" fmla="*/ 60 w 557"/>
                  <a:gd name="T1" fmla="*/ 84 h 1131"/>
                  <a:gd name="T2" fmla="*/ 317 w 557"/>
                  <a:gd name="T3" fmla="*/ 165 h 1131"/>
                  <a:gd name="T4" fmla="*/ 353 w 557"/>
                  <a:gd name="T5" fmla="*/ 625 h 1131"/>
                  <a:gd name="T6" fmla="*/ 460 w 557"/>
                  <a:gd name="T7" fmla="*/ 762 h 1131"/>
                  <a:gd name="T8" fmla="*/ 452 w 557"/>
                  <a:gd name="T9" fmla="*/ 943 h 1131"/>
                  <a:gd name="T10" fmla="*/ 557 w 557"/>
                  <a:gd name="T11" fmla="*/ 1055 h 1131"/>
                  <a:gd name="T12" fmla="*/ 422 w 557"/>
                  <a:gd name="T13" fmla="*/ 1131 h 1131"/>
                  <a:gd name="T14" fmla="*/ 211 w 557"/>
                  <a:gd name="T15" fmla="*/ 897 h 1131"/>
                  <a:gd name="T16" fmla="*/ 53 w 557"/>
                  <a:gd name="T17" fmla="*/ 445 h 1131"/>
                  <a:gd name="T18" fmla="*/ 15 w 557"/>
                  <a:gd name="T19" fmla="*/ 143 h 1131"/>
                  <a:gd name="T20" fmla="*/ 0 w 557"/>
                  <a:gd name="T21" fmla="*/ 0 h 1131"/>
                  <a:gd name="T22" fmla="*/ 60 w 557"/>
                  <a:gd name="T23" fmla="*/ 84 h 1131"/>
                  <a:gd name="T24" fmla="*/ 60 w 557"/>
                  <a:gd name="T25" fmla="*/ 84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7" h="1131">
                    <a:moveTo>
                      <a:pt x="60" y="84"/>
                    </a:moveTo>
                    <a:lnTo>
                      <a:pt x="317" y="165"/>
                    </a:lnTo>
                    <a:lnTo>
                      <a:pt x="353" y="625"/>
                    </a:lnTo>
                    <a:lnTo>
                      <a:pt x="460" y="762"/>
                    </a:lnTo>
                    <a:lnTo>
                      <a:pt x="452" y="943"/>
                    </a:lnTo>
                    <a:lnTo>
                      <a:pt x="557" y="1055"/>
                    </a:lnTo>
                    <a:lnTo>
                      <a:pt x="422" y="1131"/>
                    </a:lnTo>
                    <a:lnTo>
                      <a:pt x="211" y="897"/>
                    </a:lnTo>
                    <a:lnTo>
                      <a:pt x="53" y="445"/>
                    </a:lnTo>
                    <a:lnTo>
                      <a:pt x="15" y="143"/>
                    </a:lnTo>
                    <a:lnTo>
                      <a:pt x="0" y="0"/>
                    </a:lnTo>
                    <a:lnTo>
                      <a:pt x="60" y="84"/>
                    </a:lnTo>
                    <a:lnTo>
                      <a:pt x="60" y="84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8" name="Freeform 34"/>
              <p:cNvSpPr>
                <a:spLocks/>
              </p:cNvSpPr>
              <p:nvPr/>
            </p:nvSpPr>
            <p:spPr bwMode="auto">
              <a:xfrm>
                <a:off x="2549" y="2973"/>
                <a:ext cx="109" cy="165"/>
              </a:xfrm>
              <a:custGeom>
                <a:avLst/>
                <a:gdLst>
                  <a:gd name="T0" fmla="*/ 0 w 218"/>
                  <a:gd name="T1" fmla="*/ 0 h 331"/>
                  <a:gd name="T2" fmla="*/ 218 w 218"/>
                  <a:gd name="T3" fmla="*/ 112 h 331"/>
                  <a:gd name="T4" fmla="*/ 119 w 218"/>
                  <a:gd name="T5" fmla="*/ 226 h 331"/>
                  <a:gd name="T6" fmla="*/ 51 w 218"/>
                  <a:gd name="T7" fmla="*/ 331 h 331"/>
                  <a:gd name="T8" fmla="*/ 15 w 218"/>
                  <a:gd name="T9" fmla="*/ 150 h 331"/>
                  <a:gd name="T10" fmla="*/ 0 w 218"/>
                  <a:gd name="T11" fmla="*/ 0 h 331"/>
                  <a:gd name="T12" fmla="*/ 0 w 218"/>
                  <a:gd name="T13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331">
                    <a:moveTo>
                      <a:pt x="0" y="0"/>
                    </a:moveTo>
                    <a:lnTo>
                      <a:pt x="218" y="112"/>
                    </a:lnTo>
                    <a:lnTo>
                      <a:pt x="119" y="226"/>
                    </a:lnTo>
                    <a:lnTo>
                      <a:pt x="51" y="331"/>
                    </a:lnTo>
                    <a:lnTo>
                      <a:pt x="15" y="15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9" name="Freeform 35"/>
              <p:cNvSpPr>
                <a:spLocks/>
              </p:cNvSpPr>
              <p:nvPr/>
            </p:nvSpPr>
            <p:spPr bwMode="auto">
              <a:xfrm>
                <a:off x="2443" y="1186"/>
                <a:ext cx="68" cy="426"/>
              </a:xfrm>
              <a:custGeom>
                <a:avLst/>
                <a:gdLst>
                  <a:gd name="T0" fmla="*/ 30 w 135"/>
                  <a:gd name="T1" fmla="*/ 0 h 851"/>
                  <a:gd name="T2" fmla="*/ 89 w 135"/>
                  <a:gd name="T3" fmla="*/ 205 h 851"/>
                  <a:gd name="T4" fmla="*/ 61 w 135"/>
                  <a:gd name="T5" fmla="*/ 325 h 851"/>
                  <a:gd name="T6" fmla="*/ 61 w 135"/>
                  <a:gd name="T7" fmla="*/ 437 h 851"/>
                  <a:gd name="T8" fmla="*/ 135 w 135"/>
                  <a:gd name="T9" fmla="*/ 596 h 851"/>
                  <a:gd name="T10" fmla="*/ 135 w 135"/>
                  <a:gd name="T11" fmla="*/ 777 h 851"/>
                  <a:gd name="T12" fmla="*/ 66 w 135"/>
                  <a:gd name="T13" fmla="*/ 851 h 851"/>
                  <a:gd name="T14" fmla="*/ 38 w 135"/>
                  <a:gd name="T15" fmla="*/ 528 h 851"/>
                  <a:gd name="T16" fmla="*/ 15 w 135"/>
                  <a:gd name="T17" fmla="*/ 340 h 851"/>
                  <a:gd name="T18" fmla="*/ 0 w 135"/>
                  <a:gd name="T19" fmla="*/ 226 h 851"/>
                  <a:gd name="T20" fmla="*/ 30 w 135"/>
                  <a:gd name="T21" fmla="*/ 0 h 851"/>
                  <a:gd name="T22" fmla="*/ 30 w 135"/>
                  <a:gd name="T23" fmla="*/ 0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5" h="851">
                    <a:moveTo>
                      <a:pt x="30" y="0"/>
                    </a:moveTo>
                    <a:lnTo>
                      <a:pt x="89" y="205"/>
                    </a:lnTo>
                    <a:lnTo>
                      <a:pt x="61" y="325"/>
                    </a:lnTo>
                    <a:lnTo>
                      <a:pt x="61" y="437"/>
                    </a:lnTo>
                    <a:lnTo>
                      <a:pt x="135" y="596"/>
                    </a:lnTo>
                    <a:lnTo>
                      <a:pt x="135" y="777"/>
                    </a:lnTo>
                    <a:lnTo>
                      <a:pt x="66" y="851"/>
                    </a:lnTo>
                    <a:lnTo>
                      <a:pt x="38" y="528"/>
                    </a:lnTo>
                    <a:lnTo>
                      <a:pt x="15" y="340"/>
                    </a:lnTo>
                    <a:lnTo>
                      <a:pt x="0" y="22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0" name="Freeform 36"/>
              <p:cNvSpPr>
                <a:spLocks/>
              </p:cNvSpPr>
              <p:nvPr/>
            </p:nvSpPr>
            <p:spPr bwMode="auto">
              <a:xfrm>
                <a:off x="2477" y="1661"/>
                <a:ext cx="97" cy="464"/>
              </a:xfrm>
              <a:custGeom>
                <a:avLst/>
                <a:gdLst>
                  <a:gd name="T0" fmla="*/ 31 w 196"/>
                  <a:gd name="T1" fmla="*/ 0 h 928"/>
                  <a:gd name="T2" fmla="*/ 122 w 196"/>
                  <a:gd name="T3" fmla="*/ 99 h 928"/>
                  <a:gd name="T4" fmla="*/ 145 w 196"/>
                  <a:gd name="T5" fmla="*/ 295 h 928"/>
                  <a:gd name="T6" fmla="*/ 183 w 196"/>
                  <a:gd name="T7" fmla="*/ 483 h 928"/>
                  <a:gd name="T8" fmla="*/ 145 w 196"/>
                  <a:gd name="T9" fmla="*/ 595 h 928"/>
                  <a:gd name="T10" fmla="*/ 196 w 196"/>
                  <a:gd name="T11" fmla="*/ 724 h 928"/>
                  <a:gd name="T12" fmla="*/ 167 w 196"/>
                  <a:gd name="T13" fmla="*/ 928 h 928"/>
                  <a:gd name="T14" fmla="*/ 107 w 196"/>
                  <a:gd name="T15" fmla="*/ 821 h 928"/>
                  <a:gd name="T16" fmla="*/ 107 w 196"/>
                  <a:gd name="T17" fmla="*/ 595 h 928"/>
                  <a:gd name="T18" fmla="*/ 15 w 196"/>
                  <a:gd name="T19" fmla="*/ 196 h 928"/>
                  <a:gd name="T20" fmla="*/ 0 w 196"/>
                  <a:gd name="T21" fmla="*/ 61 h 928"/>
                  <a:gd name="T22" fmla="*/ 31 w 196"/>
                  <a:gd name="T23" fmla="*/ 0 h 928"/>
                  <a:gd name="T24" fmla="*/ 31 w 196"/>
                  <a:gd name="T25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6" h="928">
                    <a:moveTo>
                      <a:pt x="31" y="0"/>
                    </a:moveTo>
                    <a:lnTo>
                      <a:pt x="122" y="99"/>
                    </a:lnTo>
                    <a:lnTo>
                      <a:pt x="145" y="295"/>
                    </a:lnTo>
                    <a:lnTo>
                      <a:pt x="183" y="483"/>
                    </a:lnTo>
                    <a:lnTo>
                      <a:pt x="145" y="595"/>
                    </a:lnTo>
                    <a:lnTo>
                      <a:pt x="196" y="724"/>
                    </a:lnTo>
                    <a:lnTo>
                      <a:pt x="167" y="928"/>
                    </a:lnTo>
                    <a:lnTo>
                      <a:pt x="107" y="821"/>
                    </a:lnTo>
                    <a:lnTo>
                      <a:pt x="107" y="595"/>
                    </a:lnTo>
                    <a:lnTo>
                      <a:pt x="15" y="196"/>
                    </a:lnTo>
                    <a:lnTo>
                      <a:pt x="0" y="61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1" name="Freeform 37"/>
              <p:cNvSpPr>
                <a:spLocks/>
              </p:cNvSpPr>
              <p:nvPr/>
            </p:nvSpPr>
            <p:spPr bwMode="auto">
              <a:xfrm>
                <a:off x="2672" y="1918"/>
                <a:ext cx="61" cy="79"/>
              </a:xfrm>
              <a:custGeom>
                <a:avLst/>
                <a:gdLst>
                  <a:gd name="T0" fmla="*/ 91 w 121"/>
                  <a:gd name="T1" fmla="*/ 0 h 158"/>
                  <a:gd name="T2" fmla="*/ 0 w 121"/>
                  <a:gd name="T3" fmla="*/ 158 h 158"/>
                  <a:gd name="T4" fmla="*/ 76 w 121"/>
                  <a:gd name="T5" fmla="*/ 158 h 158"/>
                  <a:gd name="T6" fmla="*/ 121 w 121"/>
                  <a:gd name="T7" fmla="*/ 105 h 158"/>
                  <a:gd name="T8" fmla="*/ 91 w 121"/>
                  <a:gd name="T9" fmla="*/ 0 h 158"/>
                  <a:gd name="T10" fmla="*/ 91 w 121"/>
                  <a:gd name="T1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58">
                    <a:moveTo>
                      <a:pt x="91" y="0"/>
                    </a:moveTo>
                    <a:lnTo>
                      <a:pt x="0" y="158"/>
                    </a:lnTo>
                    <a:lnTo>
                      <a:pt x="76" y="158"/>
                    </a:lnTo>
                    <a:lnTo>
                      <a:pt x="121" y="105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2" name="Freeform 38"/>
              <p:cNvSpPr>
                <a:spLocks/>
              </p:cNvSpPr>
              <p:nvPr/>
            </p:nvSpPr>
            <p:spPr bwMode="auto">
              <a:xfrm>
                <a:off x="2745" y="1168"/>
                <a:ext cx="198" cy="621"/>
              </a:xfrm>
              <a:custGeom>
                <a:avLst/>
                <a:gdLst>
                  <a:gd name="T0" fmla="*/ 397 w 397"/>
                  <a:gd name="T1" fmla="*/ 0 h 1244"/>
                  <a:gd name="T2" fmla="*/ 354 w 397"/>
                  <a:gd name="T3" fmla="*/ 37 h 1244"/>
                  <a:gd name="T4" fmla="*/ 232 w 397"/>
                  <a:gd name="T5" fmla="*/ 234 h 1244"/>
                  <a:gd name="T6" fmla="*/ 219 w 397"/>
                  <a:gd name="T7" fmla="*/ 354 h 1244"/>
                  <a:gd name="T8" fmla="*/ 36 w 397"/>
                  <a:gd name="T9" fmla="*/ 852 h 1244"/>
                  <a:gd name="T10" fmla="*/ 0 w 397"/>
                  <a:gd name="T11" fmla="*/ 1213 h 1244"/>
                  <a:gd name="T12" fmla="*/ 36 w 397"/>
                  <a:gd name="T13" fmla="*/ 1244 h 1244"/>
                  <a:gd name="T14" fmla="*/ 120 w 397"/>
                  <a:gd name="T15" fmla="*/ 1101 h 1244"/>
                  <a:gd name="T16" fmla="*/ 89 w 397"/>
                  <a:gd name="T17" fmla="*/ 852 h 1244"/>
                  <a:gd name="T18" fmla="*/ 219 w 397"/>
                  <a:gd name="T19" fmla="*/ 700 h 1244"/>
                  <a:gd name="T20" fmla="*/ 255 w 397"/>
                  <a:gd name="T21" fmla="*/ 550 h 1244"/>
                  <a:gd name="T22" fmla="*/ 255 w 397"/>
                  <a:gd name="T23" fmla="*/ 346 h 1244"/>
                  <a:gd name="T24" fmla="*/ 338 w 397"/>
                  <a:gd name="T25" fmla="*/ 286 h 1244"/>
                  <a:gd name="T26" fmla="*/ 397 w 397"/>
                  <a:gd name="T27" fmla="*/ 158 h 1244"/>
                  <a:gd name="T28" fmla="*/ 397 w 397"/>
                  <a:gd name="T29" fmla="*/ 0 h 1244"/>
                  <a:gd name="T30" fmla="*/ 397 w 397"/>
                  <a:gd name="T31" fmla="*/ 0 h 1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7" h="1244">
                    <a:moveTo>
                      <a:pt x="397" y="0"/>
                    </a:moveTo>
                    <a:lnTo>
                      <a:pt x="354" y="37"/>
                    </a:lnTo>
                    <a:lnTo>
                      <a:pt x="232" y="234"/>
                    </a:lnTo>
                    <a:lnTo>
                      <a:pt x="219" y="354"/>
                    </a:lnTo>
                    <a:lnTo>
                      <a:pt x="36" y="852"/>
                    </a:lnTo>
                    <a:lnTo>
                      <a:pt x="0" y="1213"/>
                    </a:lnTo>
                    <a:lnTo>
                      <a:pt x="36" y="1244"/>
                    </a:lnTo>
                    <a:lnTo>
                      <a:pt x="120" y="1101"/>
                    </a:lnTo>
                    <a:lnTo>
                      <a:pt x="89" y="852"/>
                    </a:lnTo>
                    <a:lnTo>
                      <a:pt x="219" y="700"/>
                    </a:lnTo>
                    <a:lnTo>
                      <a:pt x="255" y="550"/>
                    </a:lnTo>
                    <a:lnTo>
                      <a:pt x="255" y="346"/>
                    </a:lnTo>
                    <a:lnTo>
                      <a:pt x="338" y="286"/>
                    </a:lnTo>
                    <a:lnTo>
                      <a:pt x="397" y="158"/>
                    </a:lnTo>
                    <a:lnTo>
                      <a:pt x="397" y="0"/>
                    </a:ln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3" name="Freeform 39"/>
              <p:cNvSpPr>
                <a:spLocks/>
              </p:cNvSpPr>
              <p:nvPr/>
            </p:nvSpPr>
            <p:spPr bwMode="auto">
              <a:xfrm>
                <a:off x="2883" y="1902"/>
                <a:ext cx="50" cy="56"/>
              </a:xfrm>
              <a:custGeom>
                <a:avLst/>
                <a:gdLst>
                  <a:gd name="T0" fmla="*/ 7 w 98"/>
                  <a:gd name="T1" fmla="*/ 0 h 112"/>
                  <a:gd name="T2" fmla="*/ 98 w 98"/>
                  <a:gd name="T3" fmla="*/ 112 h 112"/>
                  <a:gd name="T4" fmla="*/ 22 w 98"/>
                  <a:gd name="T5" fmla="*/ 112 h 112"/>
                  <a:gd name="T6" fmla="*/ 0 w 98"/>
                  <a:gd name="T7" fmla="*/ 45 h 112"/>
                  <a:gd name="T8" fmla="*/ 7 w 98"/>
                  <a:gd name="T9" fmla="*/ 0 h 112"/>
                  <a:gd name="T10" fmla="*/ 7 w 98"/>
                  <a:gd name="T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112">
                    <a:moveTo>
                      <a:pt x="7" y="0"/>
                    </a:moveTo>
                    <a:lnTo>
                      <a:pt x="98" y="112"/>
                    </a:lnTo>
                    <a:lnTo>
                      <a:pt x="22" y="112"/>
                    </a:lnTo>
                    <a:lnTo>
                      <a:pt x="0" y="45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4" name="Freeform 40"/>
              <p:cNvSpPr>
                <a:spLocks/>
              </p:cNvSpPr>
              <p:nvPr/>
            </p:nvSpPr>
            <p:spPr bwMode="auto">
              <a:xfrm>
                <a:off x="2970" y="1751"/>
                <a:ext cx="362" cy="362"/>
              </a:xfrm>
              <a:custGeom>
                <a:avLst/>
                <a:gdLst>
                  <a:gd name="T0" fmla="*/ 0 w 724"/>
                  <a:gd name="T1" fmla="*/ 226 h 724"/>
                  <a:gd name="T2" fmla="*/ 68 w 724"/>
                  <a:gd name="T3" fmla="*/ 294 h 724"/>
                  <a:gd name="T4" fmla="*/ 172 w 724"/>
                  <a:gd name="T5" fmla="*/ 287 h 724"/>
                  <a:gd name="T6" fmla="*/ 150 w 724"/>
                  <a:gd name="T7" fmla="*/ 203 h 724"/>
                  <a:gd name="T8" fmla="*/ 172 w 724"/>
                  <a:gd name="T9" fmla="*/ 91 h 724"/>
                  <a:gd name="T10" fmla="*/ 287 w 724"/>
                  <a:gd name="T11" fmla="*/ 249 h 724"/>
                  <a:gd name="T12" fmla="*/ 497 w 724"/>
                  <a:gd name="T13" fmla="*/ 414 h 724"/>
                  <a:gd name="T14" fmla="*/ 579 w 724"/>
                  <a:gd name="T15" fmla="*/ 505 h 724"/>
                  <a:gd name="T16" fmla="*/ 640 w 724"/>
                  <a:gd name="T17" fmla="*/ 724 h 724"/>
                  <a:gd name="T18" fmla="*/ 724 w 724"/>
                  <a:gd name="T19" fmla="*/ 617 h 724"/>
                  <a:gd name="T20" fmla="*/ 670 w 724"/>
                  <a:gd name="T21" fmla="*/ 391 h 724"/>
                  <a:gd name="T22" fmla="*/ 513 w 724"/>
                  <a:gd name="T23" fmla="*/ 173 h 724"/>
                  <a:gd name="T24" fmla="*/ 287 w 724"/>
                  <a:gd name="T25" fmla="*/ 0 h 724"/>
                  <a:gd name="T26" fmla="*/ 157 w 724"/>
                  <a:gd name="T27" fmla="*/ 60 h 724"/>
                  <a:gd name="T28" fmla="*/ 38 w 724"/>
                  <a:gd name="T29" fmla="*/ 136 h 724"/>
                  <a:gd name="T30" fmla="*/ 0 w 724"/>
                  <a:gd name="T31" fmla="*/ 226 h 724"/>
                  <a:gd name="T32" fmla="*/ 0 w 724"/>
                  <a:gd name="T33" fmla="*/ 226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4" h="724">
                    <a:moveTo>
                      <a:pt x="0" y="226"/>
                    </a:moveTo>
                    <a:lnTo>
                      <a:pt x="68" y="294"/>
                    </a:lnTo>
                    <a:lnTo>
                      <a:pt x="172" y="287"/>
                    </a:lnTo>
                    <a:lnTo>
                      <a:pt x="150" y="203"/>
                    </a:lnTo>
                    <a:lnTo>
                      <a:pt x="172" y="91"/>
                    </a:lnTo>
                    <a:lnTo>
                      <a:pt x="287" y="249"/>
                    </a:lnTo>
                    <a:lnTo>
                      <a:pt x="497" y="414"/>
                    </a:lnTo>
                    <a:lnTo>
                      <a:pt x="579" y="505"/>
                    </a:lnTo>
                    <a:lnTo>
                      <a:pt x="640" y="724"/>
                    </a:lnTo>
                    <a:lnTo>
                      <a:pt x="724" y="617"/>
                    </a:lnTo>
                    <a:lnTo>
                      <a:pt x="670" y="391"/>
                    </a:lnTo>
                    <a:lnTo>
                      <a:pt x="513" y="173"/>
                    </a:lnTo>
                    <a:lnTo>
                      <a:pt x="287" y="0"/>
                    </a:lnTo>
                    <a:lnTo>
                      <a:pt x="157" y="60"/>
                    </a:lnTo>
                    <a:lnTo>
                      <a:pt x="38" y="136"/>
                    </a:lnTo>
                    <a:lnTo>
                      <a:pt x="0" y="226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5" name="Freeform 41"/>
              <p:cNvSpPr>
                <a:spLocks/>
              </p:cNvSpPr>
              <p:nvPr/>
            </p:nvSpPr>
            <p:spPr bwMode="auto">
              <a:xfrm>
                <a:off x="3338" y="2110"/>
                <a:ext cx="31" cy="67"/>
              </a:xfrm>
              <a:custGeom>
                <a:avLst/>
                <a:gdLst>
                  <a:gd name="T0" fmla="*/ 15 w 61"/>
                  <a:gd name="T1" fmla="*/ 8 h 135"/>
                  <a:gd name="T2" fmla="*/ 0 w 61"/>
                  <a:gd name="T3" fmla="*/ 105 h 135"/>
                  <a:gd name="T4" fmla="*/ 46 w 61"/>
                  <a:gd name="T5" fmla="*/ 135 h 135"/>
                  <a:gd name="T6" fmla="*/ 61 w 61"/>
                  <a:gd name="T7" fmla="*/ 0 h 135"/>
                  <a:gd name="T8" fmla="*/ 15 w 61"/>
                  <a:gd name="T9" fmla="*/ 8 h 135"/>
                  <a:gd name="T10" fmla="*/ 15 w 61"/>
                  <a:gd name="T11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35">
                    <a:moveTo>
                      <a:pt x="15" y="8"/>
                    </a:moveTo>
                    <a:lnTo>
                      <a:pt x="0" y="105"/>
                    </a:lnTo>
                    <a:lnTo>
                      <a:pt x="46" y="135"/>
                    </a:lnTo>
                    <a:lnTo>
                      <a:pt x="61" y="0"/>
                    </a:lnTo>
                    <a:lnTo>
                      <a:pt x="15" y="8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6" name="Freeform 42"/>
              <p:cNvSpPr>
                <a:spLocks/>
              </p:cNvSpPr>
              <p:nvPr/>
            </p:nvSpPr>
            <p:spPr bwMode="auto">
              <a:xfrm>
                <a:off x="3407" y="2125"/>
                <a:ext cx="83" cy="132"/>
              </a:xfrm>
              <a:custGeom>
                <a:avLst/>
                <a:gdLst>
                  <a:gd name="T0" fmla="*/ 59 w 165"/>
                  <a:gd name="T1" fmla="*/ 0 h 264"/>
                  <a:gd name="T2" fmla="*/ 0 w 165"/>
                  <a:gd name="T3" fmla="*/ 7 h 264"/>
                  <a:gd name="T4" fmla="*/ 15 w 165"/>
                  <a:gd name="T5" fmla="*/ 157 h 264"/>
                  <a:gd name="T6" fmla="*/ 81 w 165"/>
                  <a:gd name="T7" fmla="*/ 264 h 264"/>
                  <a:gd name="T8" fmla="*/ 165 w 165"/>
                  <a:gd name="T9" fmla="*/ 264 h 264"/>
                  <a:gd name="T10" fmla="*/ 165 w 165"/>
                  <a:gd name="T11" fmla="*/ 127 h 264"/>
                  <a:gd name="T12" fmla="*/ 59 w 165"/>
                  <a:gd name="T13" fmla="*/ 0 h 264"/>
                  <a:gd name="T14" fmla="*/ 59 w 165"/>
                  <a:gd name="T15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264">
                    <a:moveTo>
                      <a:pt x="59" y="0"/>
                    </a:moveTo>
                    <a:lnTo>
                      <a:pt x="0" y="7"/>
                    </a:lnTo>
                    <a:lnTo>
                      <a:pt x="15" y="157"/>
                    </a:lnTo>
                    <a:lnTo>
                      <a:pt x="81" y="264"/>
                    </a:lnTo>
                    <a:lnTo>
                      <a:pt x="165" y="264"/>
                    </a:lnTo>
                    <a:lnTo>
                      <a:pt x="165" y="127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7" name="Freeform 43"/>
              <p:cNvSpPr>
                <a:spLocks/>
              </p:cNvSpPr>
              <p:nvPr/>
            </p:nvSpPr>
            <p:spPr bwMode="auto">
              <a:xfrm>
                <a:off x="3373" y="2302"/>
                <a:ext cx="101" cy="75"/>
              </a:xfrm>
              <a:custGeom>
                <a:avLst/>
                <a:gdLst>
                  <a:gd name="T0" fmla="*/ 46 w 204"/>
                  <a:gd name="T1" fmla="*/ 0 h 150"/>
                  <a:gd name="T2" fmla="*/ 204 w 204"/>
                  <a:gd name="T3" fmla="*/ 150 h 150"/>
                  <a:gd name="T4" fmla="*/ 38 w 204"/>
                  <a:gd name="T5" fmla="*/ 145 h 150"/>
                  <a:gd name="T6" fmla="*/ 0 w 204"/>
                  <a:gd name="T7" fmla="*/ 84 h 150"/>
                  <a:gd name="T8" fmla="*/ 46 w 204"/>
                  <a:gd name="T9" fmla="*/ 0 h 150"/>
                  <a:gd name="T10" fmla="*/ 46 w 204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150">
                    <a:moveTo>
                      <a:pt x="46" y="0"/>
                    </a:moveTo>
                    <a:lnTo>
                      <a:pt x="204" y="150"/>
                    </a:lnTo>
                    <a:lnTo>
                      <a:pt x="38" y="145"/>
                    </a:lnTo>
                    <a:lnTo>
                      <a:pt x="0" y="84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8" name="Freeform 44"/>
              <p:cNvSpPr>
                <a:spLocks/>
              </p:cNvSpPr>
              <p:nvPr/>
            </p:nvSpPr>
            <p:spPr bwMode="auto">
              <a:xfrm>
                <a:off x="3309" y="2362"/>
                <a:ext cx="102" cy="60"/>
              </a:xfrm>
              <a:custGeom>
                <a:avLst/>
                <a:gdLst>
                  <a:gd name="T0" fmla="*/ 0 w 203"/>
                  <a:gd name="T1" fmla="*/ 0 h 120"/>
                  <a:gd name="T2" fmla="*/ 203 w 203"/>
                  <a:gd name="T3" fmla="*/ 104 h 120"/>
                  <a:gd name="T4" fmla="*/ 135 w 203"/>
                  <a:gd name="T5" fmla="*/ 120 h 120"/>
                  <a:gd name="T6" fmla="*/ 38 w 203"/>
                  <a:gd name="T7" fmla="*/ 97 h 120"/>
                  <a:gd name="T8" fmla="*/ 0 w 203"/>
                  <a:gd name="T9" fmla="*/ 0 h 120"/>
                  <a:gd name="T10" fmla="*/ 0 w 203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3" h="120">
                    <a:moveTo>
                      <a:pt x="0" y="0"/>
                    </a:moveTo>
                    <a:lnTo>
                      <a:pt x="203" y="104"/>
                    </a:lnTo>
                    <a:lnTo>
                      <a:pt x="135" y="120"/>
                    </a:lnTo>
                    <a:lnTo>
                      <a:pt x="38" y="9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9" name="Freeform 45"/>
              <p:cNvSpPr>
                <a:spLocks/>
              </p:cNvSpPr>
              <p:nvPr/>
            </p:nvSpPr>
            <p:spPr bwMode="auto">
              <a:xfrm>
                <a:off x="3045" y="2286"/>
                <a:ext cx="178" cy="102"/>
              </a:xfrm>
              <a:custGeom>
                <a:avLst/>
                <a:gdLst>
                  <a:gd name="T0" fmla="*/ 0 w 355"/>
                  <a:gd name="T1" fmla="*/ 0 h 203"/>
                  <a:gd name="T2" fmla="*/ 152 w 355"/>
                  <a:gd name="T3" fmla="*/ 61 h 203"/>
                  <a:gd name="T4" fmla="*/ 355 w 355"/>
                  <a:gd name="T5" fmla="*/ 203 h 203"/>
                  <a:gd name="T6" fmla="*/ 175 w 355"/>
                  <a:gd name="T7" fmla="*/ 175 h 203"/>
                  <a:gd name="T8" fmla="*/ 0 w 355"/>
                  <a:gd name="T9" fmla="*/ 0 h 203"/>
                  <a:gd name="T10" fmla="*/ 0 w 355"/>
                  <a:gd name="T1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" h="203">
                    <a:moveTo>
                      <a:pt x="0" y="0"/>
                    </a:moveTo>
                    <a:lnTo>
                      <a:pt x="152" y="61"/>
                    </a:lnTo>
                    <a:lnTo>
                      <a:pt x="355" y="203"/>
                    </a:lnTo>
                    <a:lnTo>
                      <a:pt x="175" y="17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0" name="Freeform 46"/>
              <p:cNvSpPr>
                <a:spLocks/>
              </p:cNvSpPr>
              <p:nvPr/>
            </p:nvSpPr>
            <p:spPr bwMode="auto">
              <a:xfrm>
                <a:off x="2921" y="2362"/>
                <a:ext cx="331" cy="384"/>
              </a:xfrm>
              <a:custGeom>
                <a:avLst/>
                <a:gdLst>
                  <a:gd name="T0" fmla="*/ 218 w 661"/>
                  <a:gd name="T1" fmla="*/ 15 h 768"/>
                  <a:gd name="T2" fmla="*/ 429 w 661"/>
                  <a:gd name="T3" fmla="*/ 74 h 768"/>
                  <a:gd name="T4" fmla="*/ 661 w 661"/>
                  <a:gd name="T5" fmla="*/ 226 h 768"/>
                  <a:gd name="T6" fmla="*/ 503 w 661"/>
                  <a:gd name="T7" fmla="*/ 308 h 768"/>
                  <a:gd name="T8" fmla="*/ 473 w 661"/>
                  <a:gd name="T9" fmla="*/ 429 h 768"/>
                  <a:gd name="T10" fmla="*/ 211 w 661"/>
                  <a:gd name="T11" fmla="*/ 458 h 768"/>
                  <a:gd name="T12" fmla="*/ 38 w 661"/>
                  <a:gd name="T13" fmla="*/ 768 h 768"/>
                  <a:gd name="T14" fmla="*/ 0 w 661"/>
                  <a:gd name="T15" fmla="*/ 496 h 768"/>
                  <a:gd name="T16" fmla="*/ 97 w 661"/>
                  <a:gd name="T17" fmla="*/ 239 h 768"/>
                  <a:gd name="T18" fmla="*/ 104 w 661"/>
                  <a:gd name="T19" fmla="*/ 104 h 768"/>
                  <a:gd name="T20" fmla="*/ 247 w 661"/>
                  <a:gd name="T21" fmla="*/ 104 h 768"/>
                  <a:gd name="T22" fmla="*/ 135 w 661"/>
                  <a:gd name="T23" fmla="*/ 0 h 768"/>
                  <a:gd name="T24" fmla="*/ 218 w 661"/>
                  <a:gd name="T25" fmla="*/ 15 h 768"/>
                  <a:gd name="T26" fmla="*/ 218 w 661"/>
                  <a:gd name="T27" fmla="*/ 15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1" h="768">
                    <a:moveTo>
                      <a:pt x="218" y="15"/>
                    </a:moveTo>
                    <a:lnTo>
                      <a:pt x="429" y="74"/>
                    </a:lnTo>
                    <a:lnTo>
                      <a:pt x="661" y="226"/>
                    </a:lnTo>
                    <a:lnTo>
                      <a:pt x="503" y="308"/>
                    </a:lnTo>
                    <a:lnTo>
                      <a:pt x="473" y="429"/>
                    </a:lnTo>
                    <a:lnTo>
                      <a:pt x="211" y="458"/>
                    </a:lnTo>
                    <a:lnTo>
                      <a:pt x="38" y="768"/>
                    </a:lnTo>
                    <a:lnTo>
                      <a:pt x="0" y="496"/>
                    </a:lnTo>
                    <a:lnTo>
                      <a:pt x="97" y="239"/>
                    </a:lnTo>
                    <a:lnTo>
                      <a:pt x="104" y="104"/>
                    </a:lnTo>
                    <a:lnTo>
                      <a:pt x="247" y="104"/>
                    </a:lnTo>
                    <a:lnTo>
                      <a:pt x="135" y="0"/>
                    </a:lnTo>
                    <a:lnTo>
                      <a:pt x="218" y="15"/>
                    </a:lnTo>
                    <a:lnTo>
                      <a:pt x="218" y="15"/>
                    </a:lnTo>
                    <a:close/>
                  </a:path>
                </a:pathLst>
              </a:custGeom>
              <a:solidFill>
                <a:srgbClr val="FCD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1" name="Freeform 47"/>
              <p:cNvSpPr>
                <a:spLocks/>
              </p:cNvSpPr>
              <p:nvPr/>
            </p:nvSpPr>
            <p:spPr bwMode="auto">
              <a:xfrm>
                <a:off x="2049" y="1083"/>
                <a:ext cx="994" cy="2150"/>
              </a:xfrm>
              <a:custGeom>
                <a:avLst/>
                <a:gdLst>
                  <a:gd name="T0" fmla="*/ 1682 w 1988"/>
                  <a:gd name="T1" fmla="*/ 1508 h 4300"/>
                  <a:gd name="T2" fmla="*/ 1767 w 1988"/>
                  <a:gd name="T3" fmla="*/ 996 h 4300"/>
                  <a:gd name="T4" fmla="*/ 1868 w 1988"/>
                  <a:gd name="T5" fmla="*/ 605 h 4300"/>
                  <a:gd name="T6" fmla="*/ 1988 w 1988"/>
                  <a:gd name="T7" fmla="*/ 162 h 4300"/>
                  <a:gd name="T8" fmla="*/ 1843 w 1988"/>
                  <a:gd name="T9" fmla="*/ 10 h 4300"/>
                  <a:gd name="T10" fmla="*/ 1606 w 1988"/>
                  <a:gd name="T11" fmla="*/ 274 h 4300"/>
                  <a:gd name="T12" fmla="*/ 1308 w 1988"/>
                  <a:gd name="T13" fmla="*/ 989 h 4300"/>
                  <a:gd name="T14" fmla="*/ 1188 w 1988"/>
                  <a:gd name="T15" fmla="*/ 1107 h 4300"/>
                  <a:gd name="T16" fmla="*/ 1138 w 1988"/>
                  <a:gd name="T17" fmla="*/ 810 h 4300"/>
                  <a:gd name="T18" fmla="*/ 1078 w 1988"/>
                  <a:gd name="T19" fmla="*/ 409 h 4300"/>
                  <a:gd name="T20" fmla="*/ 840 w 1988"/>
                  <a:gd name="T21" fmla="*/ 0 h 4300"/>
                  <a:gd name="T22" fmla="*/ 713 w 1988"/>
                  <a:gd name="T23" fmla="*/ 112 h 4300"/>
                  <a:gd name="T24" fmla="*/ 730 w 1988"/>
                  <a:gd name="T25" fmla="*/ 622 h 4300"/>
                  <a:gd name="T26" fmla="*/ 815 w 1988"/>
                  <a:gd name="T27" fmla="*/ 1576 h 4300"/>
                  <a:gd name="T28" fmla="*/ 764 w 1988"/>
                  <a:gd name="T29" fmla="*/ 1823 h 4300"/>
                  <a:gd name="T30" fmla="*/ 661 w 1988"/>
                  <a:gd name="T31" fmla="*/ 1627 h 4300"/>
                  <a:gd name="T32" fmla="*/ 561 w 1988"/>
                  <a:gd name="T33" fmla="*/ 1405 h 4300"/>
                  <a:gd name="T34" fmla="*/ 431 w 1988"/>
                  <a:gd name="T35" fmla="*/ 1175 h 4300"/>
                  <a:gd name="T36" fmla="*/ 194 w 1988"/>
                  <a:gd name="T37" fmla="*/ 827 h 4300"/>
                  <a:gd name="T38" fmla="*/ 15 w 1988"/>
                  <a:gd name="T39" fmla="*/ 861 h 4300"/>
                  <a:gd name="T40" fmla="*/ 211 w 1988"/>
                  <a:gd name="T41" fmla="*/ 1405 h 4300"/>
                  <a:gd name="T42" fmla="*/ 509 w 1988"/>
                  <a:gd name="T43" fmla="*/ 2198 h 4300"/>
                  <a:gd name="T44" fmla="*/ 602 w 1988"/>
                  <a:gd name="T45" fmla="*/ 2648 h 4300"/>
                  <a:gd name="T46" fmla="*/ 798 w 1988"/>
                  <a:gd name="T47" fmla="*/ 3566 h 4300"/>
                  <a:gd name="T48" fmla="*/ 891 w 1988"/>
                  <a:gd name="T49" fmla="*/ 4036 h 4300"/>
                  <a:gd name="T50" fmla="*/ 931 w 1988"/>
                  <a:gd name="T51" fmla="*/ 4300 h 4300"/>
                  <a:gd name="T52" fmla="*/ 933 w 1988"/>
                  <a:gd name="T53" fmla="*/ 4078 h 4300"/>
                  <a:gd name="T54" fmla="*/ 933 w 1988"/>
                  <a:gd name="T55" fmla="*/ 3857 h 4300"/>
                  <a:gd name="T56" fmla="*/ 696 w 1988"/>
                  <a:gd name="T57" fmla="*/ 3167 h 4300"/>
                  <a:gd name="T58" fmla="*/ 654 w 1988"/>
                  <a:gd name="T59" fmla="*/ 2699 h 4300"/>
                  <a:gd name="T60" fmla="*/ 544 w 1988"/>
                  <a:gd name="T61" fmla="*/ 2181 h 4300"/>
                  <a:gd name="T62" fmla="*/ 220 w 1988"/>
                  <a:gd name="T63" fmla="*/ 1380 h 4300"/>
                  <a:gd name="T64" fmla="*/ 42 w 1988"/>
                  <a:gd name="T65" fmla="*/ 886 h 4300"/>
                  <a:gd name="T66" fmla="*/ 169 w 1988"/>
                  <a:gd name="T67" fmla="*/ 861 h 4300"/>
                  <a:gd name="T68" fmla="*/ 414 w 1988"/>
                  <a:gd name="T69" fmla="*/ 1202 h 4300"/>
                  <a:gd name="T70" fmla="*/ 483 w 1988"/>
                  <a:gd name="T71" fmla="*/ 1380 h 4300"/>
                  <a:gd name="T72" fmla="*/ 610 w 1988"/>
                  <a:gd name="T73" fmla="*/ 1576 h 4300"/>
                  <a:gd name="T74" fmla="*/ 671 w 1988"/>
                  <a:gd name="T75" fmla="*/ 1721 h 4300"/>
                  <a:gd name="T76" fmla="*/ 789 w 1988"/>
                  <a:gd name="T77" fmla="*/ 1916 h 4300"/>
                  <a:gd name="T78" fmla="*/ 874 w 1988"/>
                  <a:gd name="T79" fmla="*/ 2017 h 4300"/>
                  <a:gd name="T80" fmla="*/ 815 w 1988"/>
                  <a:gd name="T81" fmla="*/ 1295 h 4300"/>
                  <a:gd name="T82" fmla="*/ 754 w 1988"/>
                  <a:gd name="T83" fmla="*/ 614 h 4300"/>
                  <a:gd name="T84" fmla="*/ 754 w 1988"/>
                  <a:gd name="T85" fmla="*/ 120 h 4300"/>
                  <a:gd name="T86" fmla="*/ 916 w 1988"/>
                  <a:gd name="T87" fmla="*/ 52 h 4300"/>
                  <a:gd name="T88" fmla="*/ 1011 w 1988"/>
                  <a:gd name="T89" fmla="*/ 384 h 4300"/>
                  <a:gd name="T90" fmla="*/ 977 w 1988"/>
                  <a:gd name="T91" fmla="*/ 622 h 4300"/>
                  <a:gd name="T92" fmla="*/ 1095 w 1988"/>
                  <a:gd name="T93" fmla="*/ 877 h 4300"/>
                  <a:gd name="T94" fmla="*/ 1028 w 1988"/>
                  <a:gd name="T95" fmla="*/ 1116 h 4300"/>
                  <a:gd name="T96" fmla="*/ 1180 w 1988"/>
                  <a:gd name="T97" fmla="*/ 1261 h 4300"/>
                  <a:gd name="T98" fmla="*/ 1214 w 1988"/>
                  <a:gd name="T99" fmla="*/ 1593 h 4300"/>
                  <a:gd name="T100" fmla="*/ 1290 w 1988"/>
                  <a:gd name="T101" fmla="*/ 1593 h 4300"/>
                  <a:gd name="T102" fmla="*/ 1290 w 1988"/>
                  <a:gd name="T103" fmla="*/ 1192 h 4300"/>
                  <a:gd name="T104" fmla="*/ 1503 w 1988"/>
                  <a:gd name="T105" fmla="*/ 673 h 4300"/>
                  <a:gd name="T106" fmla="*/ 1792 w 1988"/>
                  <a:gd name="T107" fmla="*/ 35 h 4300"/>
                  <a:gd name="T108" fmla="*/ 1937 w 1988"/>
                  <a:gd name="T109" fmla="*/ 128 h 4300"/>
                  <a:gd name="T110" fmla="*/ 1902 w 1988"/>
                  <a:gd name="T111" fmla="*/ 426 h 4300"/>
                  <a:gd name="T112" fmla="*/ 1724 w 1988"/>
                  <a:gd name="T113" fmla="*/ 563 h 4300"/>
                  <a:gd name="T114" fmla="*/ 1767 w 1988"/>
                  <a:gd name="T115" fmla="*/ 920 h 4300"/>
                  <a:gd name="T116" fmla="*/ 1682 w 1988"/>
                  <a:gd name="T117" fmla="*/ 1065 h 4300"/>
                  <a:gd name="T118" fmla="*/ 1716 w 1988"/>
                  <a:gd name="T119" fmla="*/ 1167 h 4300"/>
                  <a:gd name="T120" fmla="*/ 1555 w 1988"/>
                  <a:gd name="T121" fmla="*/ 1525 h 4300"/>
                  <a:gd name="T122" fmla="*/ 1579 w 1988"/>
                  <a:gd name="T123" fmla="*/ 1584 h 4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88" h="4300">
                    <a:moveTo>
                      <a:pt x="1579" y="1584"/>
                    </a:moveTo>
                    <a:lnTo>
                      <a:pt x="1682" y="1508"/>
                    </a:lnTo>
                    <a:lnTo>
                      <a:pt x="1750" y="1261"/>
                    </a:lnTo>
                    <a:lnTo>
                      <a:pt x="1767" y="996"/>
                    </a:lnTo>
                    <a:lnTo>
                      <a:pt x="1851" y="749"/>
                    </a:lnTo>
                    <a:lnTo>
                      <a:pt x="1868" y="605"/>
                    </a:lnTo>
                    <a:lnTo>
                      <a:pt x="1971" y="367"/>
                    </a:lnTo>
                    <a:lnTo>
                      <a:pt x="1988" y="162"/>
                    </a:lnTo>
                    <a:lnTo>
                      <a:pt x="1946" y="44"/>
                    </a:lnTo>
                    <a:lnTo>
                      <a:pt x="1843" y="10"/>
                    </a:lnTo>
                    <a:lnTo>
                      <a:pt x="1767" y="10"/>
                    </a:lnTo>
                    <a:lnTo>
                      <a:pt x="1606" y="274"/>
                    </a:lnTo>
                    <a:lnTo>
                      <a:pt x="1494" y="614"/>
                    </a:lnTo>
                    <a:lnTo>
                      <a:pt x="1308" y="989"/>
                    </a:lnTo>
                    <a:lnTo>
                      <a:pt x="1222" y="1346"/>
                    </a:lnTo>
                    <a:lnTo>
                      <a:pt x="1188" y="1107"/>
                    </a:lnTo>
                    <a:lnTo>
                      <a:pt x="1146" y="1013"/>
                    </a:lnTo>
                    <a:lnTo>
                      <a:pt x="1138" y="810"/>
                    </a:lnTo>
                    <a:lnTo>
                      <a:pt x="1070" y="580"/>
                    </a:lnTo>
                    <a:lnTo>
                      <a:pt x="1078" y="409"/>
                    </a:lnTo>
                    <a:lnTo>
                      <a:pt x="960" y="27"/>
                    </a:lnTo>
                    <a:lnTo>
                      <a:pt x="840" y="0"/>
                    </a:lnTo>
                    <a:lnTo>
                      <a:pt x="737" y="27"/>
                    </a:lnTo>
                    <a:lnTo>
                      <a:pt x="713" y="112"/>
                    </a:lnTo>
                    <a:lnTo>
                      <a:pt x="705" y="409"/>
                    </a:lnTo>
                    <a:lnTo>
                      <a:pt x="730" y="622"/>
                    </a:lnTo>
                    <a:lnTo>
                      <a:pt x="764" y="1107"/>
                    </a:lnTo>
                    <a:lnTo>
                      <a:pt x="815" y="1576"/>
                    </a:lnTo>
                    <a:lnTo>
                      <a:pt x="806" y="1703"/>
                    </a:lnTo>
                    <a:lnTo>
                      <a:pt x="764" y="1823"/>
                    </a:lnTo>
                    <a:lnTo>
                      <a:pt x="705" y="1679"/>
                    </a:lnTo>
                    <a:lnTo>
                      <a:pt x="661" y="1627"/>
                    </a:lnTo>
                    <a:lnTo>
                      <a:pt x="627" y="1515"/>
                    </a:lnTo>
                    <a:lnTo>
                      <a:pt x="561" y="1405"/>
                    </a:lnTo>
                    <a:lnTo>
                      <a:pt x="492" y="1319"/>
                    </a:lnTo>
                    <a:lnTo>
                      <a:pt x="431" y="1175"/>
                    </a:lnTo>
                    <a:lnTo>
                      <a:pt x="287" y="920"/>
                    </a:lnTo>
                    <a:lnTo>
                      <a:pt x="194" y="827"/>
                    </a:lnTo>
                    <a:lnTo>
                      <a:pt x="91" y="827"/>
                    </a:lnTo>
                    <a:lnTo>
                      <a:pt x="15" y="861"/>
                    </a:lnTo>
                    <a:lnTo>
                      <a:pt x="0" y="955"/>
                    </a:lnTo>
                    <a:lnTo>
                      <a:pt x="211" y="1405"/>
                    </a:lnTo>
                    <a:lnTo>
                      <a:pt x="372" y="1831"/>
                    </a:lnTo>
                    <a:lnTo>
                      <a:pt x="509" y="2198"/>
                    </a:lnTo>
                    <a:lnTo>
                      <a:pt x="534" y="2443"/>
                    </a:lnTo>
                    <a:lnTo>
                      <a:pt x="602" y="2648"/>
                    </a:lnTo>
                    <a:lnTo>
                      <a:pt x="644" y="3074"/>
                    </a:lnTo>
                    <a:lnTo>
                      <a:pt x="798" y="3566"/>
                    </a:lnTo>
                    <a:lnTo>
                      <a:pt x="891" y="3857"/>
                    </a:lnTo>
                    <a:lnTo>
                      <a:pt x="891" y="4036"/>
                    </a:lnTo>
                    <a:lnTo>
                      <a:pt x="943" y="4222"/>
                    </a:lnTo>
                    <a:lnTo>
                      <a:pt x="931" y="4300"/>
                    </a:lnTo>
                    <a:lnTo>
                      <a:pt x="1043" y="4300"/>
                    </a:lnTo>
                    <a:lnTo>
                      <a:pt x="933" y="4078"/>
                    </a:lnTo>
                    <a:lnTo>
                      <a:pt x="926" y="3975"/>
                    </a:lnTo>
                    <a:lnTo>
                      <a:pt x="933" y="3857"/>
                    </a:lnTo>
                    <a:lnTo>
                      <a:pt x="840" y="3559"/>
                    </a:lnTo>
                    <a:lnTo>
                      <a:pt x="696" y="3167"/>
                    </a:lnTo>
                    <a:lnTo>
                      <a:pt x="654" y="2954"/>
                    </a:lnTo>
                    <a:lnTo>
                      <a:pt x="654" y="2699"/>
                    </a:lnTo>
                    <a:lnTo>
                      <a:pt x="568" y="2452"/>
                    </a:lnTo>
                    <a:lnTo>
                      <a:pt x="544" y="2181"/>
                    </a:lnTo>
                    <a:lnTo>
                      <a:pt x="399" y="1806"/>
                    </a:lnTo>
                    <a:lnTo>
                      <a:pt x="220" y="1380"/>
                    </a:lnTo>
                    <a:lnTo>
                      <a:pt x="25" y="955"/>
                    </a:lnTo>
                    <a:lnTo>
                      <a:pt x="42" y="886"/>
                    </a:lnTo>
                    <a:lnTo>
                      <a:pt x="108" y="861"/>
                    </a:lnTo>
                    <a:lnTo>
                      <a:pt x="169" y="861"/>
                    </a:lnTo>
                    <a:lnTo>
                      <a:pt x="296" y="972"/>
                    </a:lnTo>
                    <a:lnTo>
                      <a:pt x="414" y="1202"/>
                    </a:lnTo>
                    <a:lnTo>
                      <a:pt x="414" y="1380"/>
                    </a:lnTo>
                    <a:lnTo>
                      <a:pt x="483" y="1380"/>
                    </a:lnTo>
                    <a:lnTo>
                      <a:pt x="568" y="1481"/>
                    </a:lnTo>
                    <a:lnTo>
                      <a:pt x="610" y="1576"/>
                    </a:lnTo>
                    <a:lnTo>
                      <a:pt x="585" y="1703"/>
                    </a:lnTo>
                    <a:lnTo>
                      <a:pt x="671" y="1721"/>
                    </a:lnTo>
                    <a:lnTo>
                      <a:pt x="730" y="1797"/>
                    </a:lnTo>
                    <a:lnTo>
                      <a:pt x="789" y="1916"/>
                    </a:lnTo>
                    <a:lnTo>
                      <a:pt x="789" y="2068"/>
                    </a:lnTo>
                    <a:lnTo>
                      <a:pt x="874" y="2017"/>
                    </a:lnTo>
                    <a:lnTo>
                      <a:pt x="857" y="1703"/>
                    </a:lnTo>
                    <a:lnTo>
                      <a:pt x="815" y="1295"/>
                    </a:lnTo>
                    <a:lnTo>
                      <a:pt x="806" y="1116"/>
                    </a:lnTo>
                    <a:lnTo>
                      <a:pt x="754" y="614"/>
                    </a:lnTo>
                    <a:lnTo>
                      <a:pt x="730" y="443"/>
                    </a:lnTo>
                    <a:lnTo>
                      <a:pt x="754" y="120"/>
                    </a:lnTo>
                    <a:lnTo>
                      <a:pt x="823" y="35"/>
                    </a:lnTo>
                    <a:lnTo>
                      <a:pt x="916" y="52"/>
                    </a:lnTo>
                    <a:lnTo>
                      <a:pt x="960" y="145"/>
                    </a:lnTo>
                    <a:lnTo>
                      <a:pt x="1011" y="384"/>
                    </a:lnTo>
                    <a:lnTo>
                      <a:pt x="1028" y="504"/>
                    </a:lnTo>
                    <a:lnTo>
                      <a:pt x="977" y="622"/>
                    </a:lnTo>
                    <a:lnTo>
                      <a:pt x="1053" y="725"/>
                    </a:lnTo>
                    <a:lnTo>
                      <a:pt x="1095" y="877"/>
                    </a:lnTo>
                    <a:lnTo>
                      <a:pt x="1095" y="1013"/>
                    </a:lnTo>
                    <a:lnTo>
                      <a:pt x="1028" y="1116"/>
                    </a:lnTo>
                    <a:lnTo>
                      <a:pt x="1121" y="1116"/>
                    </a:lnTo>
                    <a:lnTo>
                      <a:pt x="1180" y="1261"/>
                    </a:lnTo>
                    <a:lnTo>
                      <a:pt x="1180" y="1439"/>
                    </a:lnTo>
                    <a:lnTo>
                      <a:pt x="1214" y="1593"/>
                    </a:lnTo>
                    <a:lnTo>
                      <a:pt x="1155" y="1721"/>
                    </a:lnTo>
                    <a:lnTo>
                      <a:pt x="1290" y="1593"/>
                    </a:lnTo>
                    <a:lnTo>
                      <a:pt x="1308" y="1397"/>
                    </a:lnTo>
                    <a:lnTo>
                      <a:pt x="1290" y="1192"/>
                    </a:lnTo>
                    <a:lnTo>
                      <a:pt x="1359" y="979"/>
                    </a:lnTo>
                    <a:lnTo>
                      <a:pt x="1503" y="673"/>
                    </a:lnTo>
                    <a:lnTo>
                      <a:pt x="1648" y="247"/>
                    </a:lnTo>
                    <a:lnTo>
                      <a:pt x="1792" y="35"/>
                    </a:lnTo>
                    <a:lnTo>
                      <a:pt x="1885" y="52"/>
                    </a:lnTo>
                    <a:lnTo>
                      <a:pt x="1937" y="128"/>
                    </a:lnTo>
                    <a:lnTo>
                      <a:pt x="1937" y="299"/>
                    </a:lnTo>
                    <a:lnTo>
                      <a:pt x="1902" y="426"/>
                    </a:lnTo>
                    <a:lnTo>
                      <a:pt x="1826" y="563"/>
                    </a:lnTo>
                    <a:lnTo>
                      <a:pt x="1724" y="563"/>
                    </a:lnTo>
                    <a:lnTo>
                      <a:pt x="1792" y="707"/>
                    </a:lnTo>
                    <a:lnTo>
                      <a:pt x="1767" y="920"/>
                    </a:lnTo>
                    <a:lnTo>
                      <a:pt x="1665" y="1013"/>
                    </a:lnTo>
                    <a:lnTo>
                      <a:pt x="1682" y="1065"/>
                    </a:lnTo>
                    <a:lnTo>
                      <a:pt x="1572" y="1116"/>
                    </a:lnTo>
                    <a:lnTo>
                      <a:pt x="1716" y="1167"/>
                    </a:lnTo>
                    <a:lnTo>
                      <a:pt x="1672" y="1380"/>
                    </a:lnTo>
                    <a:lnTo>
                      <a:pt x="1555" y="1525"/>
                    </a:lnTo>
                    <a:lnTo>
                      <a:pt x="1579" y="1584"/>
                    </a:lnTo>
                    <a:lnTo>
                      <a:pt x="1579" y="15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2" name="Freeform 48"/>
              <p:cNvSpPr>
                <a:spLocks/>
              </p:cNvSpPr>
              <p:nvPr/>
            </p:nvSpPr>
            <p:spPr bwMode="auto">
              <a:xfrm>
                <a:off x="2896" y="1703"/>
                <a:ext cx="530" cy="413"/>
              </a:xfrm>
              <a:custGeom>
                <a:avLst/>
                <a:gdLst>
                  <a:gd name="T0" fmla="*/ 0 w 1061"/>
                  <a:gd name="T1" fmla="*/ 264 h 827"/>
                  <a:gd name="T2" fmla="*/ 139 w 1061"/>
                  <a:gd name="T3" fmla="*/ 186 h 827"/>
                  <a:gd name="T4" fmla="*/ 375 w 1061"/>
                  <a:gd name="T5" fmla="*/ 41 h 827"/>
                  <a:gd name="T6" fmla="*/ 544 w 1061"/>
                  <a:gd name="T7" fmla="*/ 0 h 827"/>
                  <a:gd name="T8" fmla="*/ 605 w 1061"/>
                  <a:gd name="T9" fmla="*/ 17 h 827"/>
                  <a:gd name="T10" fmla="*/ 766 w 1061"/>
                  <a:gd name="T11" fmla="*/ 150 h 827"/>
                  <a:gd name="T12" fmla="*/ 1002 w 1061"/>
                  <a:gd name="T13" fmla="*/ 397 h 827"/>
                  <a:gd name="T14" fmla="*/ 1030 w 1061"/>
                  <a:gd name="T15" fmla="*/ 488 h 827"/>
                  <a:gd name="T16" fmla="*/ 1061 w 1061"/>
                  <a:gd name="T17" fmla="*/ 766 h 827"/>
                  <a:gd name="T18" fmla="*/ 1025 w 1061"/>
                  <a:gd name="T19" fmla="*/ 827 h 827"/>
                  <a:gd name="T20" fmla="*/ 1013 w 1061"/>
                  <a:gd name="T21" fmla="*/ 735 h 827"/>
                  <a:gd name="T22" fmla="*/ 971 w 1061"/>
                  <a:gd name="T23" fmla="*/ 724 h 827"/>
                  <a:gd name="T24" fmla="*/ 869 w 1061"/>
                  <a:gd name="T25" fmla="*/ 777 h 827"/>
                  <a:gd name="T26" fmla="*/ 971 w 1061"/>
                  <a:gd name="T27" fmla="*/ 699 h 827"/>
                  <a:gd name="T28" fmla="*/ 971 w 1061"/>
                  <a:gd name="T29" fmla="*/ 513 h 827"/>
                  <a:gd name="T30" fmla="*/ 966 w 1061"/>
                  <a:gd name="T31" fmla="*/ 427 h 827"/>
                  <a:gd name="T32" fmla="*/ 736 w 1061"/>
                  <a:gd name="T33" fmla="*/ 161 h 827"/>
                  <a:gd name="T34" fmla="*/ 569 w 1061"/>
                  <a:gd name="T35" fmla="*/ 53 h 827"/>
                  <a:gd name="T36" fmla="*/ 489 w 1061"/>
                  <a:gd name="T37" fmla="*/ 36 h 827"/>
                  <a:gd name="T38" fmla="*/ 394 w 1061"/>
                  <a:gd name="T39" fmla="*/ 66 h 827"/>
                  <a:gd name="T40" fmla="*/ 169 w 1061"/>
                  <a:gd name="T41" fmla="*/ 186 h 827"/>
                  <a:gd name="T42" fmla="*/ 61 w 1061"/>
                  <a:gd name="T43" fmla="*/ 313 h 827"/>
                  <a:gd name="T44" fmla="*/ 61 w 1061"/>
                  <a:gd name="T45" fmla="*/ 397 h 827"/>
                  <a:gd name="T46" fmla="*/ 14 w 1061"/>
                  <a:gd name="T47" fmla="*/ 325 h 827"/>
                  <a:gd name="T48" fmla="*/ 0 w 1061"/>
                  <a:gd name="T49" fmla="*/ 264 h 827"/>
                  <a:gd name="T50" fmla="*/ 0 w 1061"/>
                  <a:gd name="T51" fmla="*/ 264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61" h="827">
                    <a:moveTo>
                      <a:pt x="0" y="264"/>
                    </a:moveTo>
                    <a:lnTo>
                      <a:pt x="139" y="186"/>
                    </a:lnTo>
                    <a:lnTo>
                      <a:pt x="375" y="41"/>
                    </a:lnTo>
                    <a:lnTo>
                      <a:pt x="544" y="0"/>
                    </a:lnTo>
                    <a:lnTo>
                      <a:pt x="605" y="17"/>
                    </a:lnTo>
                    <a:lnTo>
                      <a:pt x="766" y="150"/>
                    </a:lnTo>
                    <a:lnTo>
                      <a:pt x="1002" y="397"/>
                    </a:lnTo>
                    <a:lnTo>
                      <a:pt x="1030" y="488"/>
                    </a:lnTo>
                    <a:lnTo>
                      <a:pt x="1061" y="766"/>
                    </a:lnTo>
                    <a:lnTo>
                      <a:pt x="1025" y="827"/>
                    </a:lnTo>
                    <a:lnTo>
                      <a:pt x="1013" y="735"/>
                    </a:lnTo>
                    <a:lnTo>
                      <a:pt x="971" y="724"/>
                    </a:lnTo>
                    <a:lnTo>
                      <a:pt x="869" y="777"/>
                    </a:lnTo>
                    <a:lnTo>
                      <a:pt x="971" y="699"/>
                    </a:lnTo>
                    <a:lnTo>
                      <a:pt x="971" y="513"/>
                    </a:lnTo>
                    <a:lnTo>
                      <a:pt x="966" y="427"/>
                    </a:lnTo>
                    <a:lnTo>
                      <a:pt x="736" y="161"/>
                    </a:lnTo>
                    <a:lnTo>
                      <a:pt x="569" y="53"/>
                    </a:lnTo>
                    <a:lnTo>
                      <a:pt x="489" y="36"/>
                    </a:lnTo>
                    <a:lnTo>
                      <a:pt x="394" y="66"/>
                    </a:lnTo>
                    <a:lnTo>
                      <a:pt x="169" y="186"/>
                    </a:lnTo>
                    <a:lnTo>
                      <a:pt x="61" y="313"/>
                    </a:lnTo>
                    <a:lnTo>
                      <a:pt x="61" y="397"/>
                    </a:lnTo>
                    <a:lnTo>
                      <a:pt x="14" y="325"/>
                    </a:lnTo>
                    <a:lnTo>
                      <a:pt x="0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3" name="Freeform 49"/>
              <p:cNvSpPr>
                <a:spLocks/>
              </p:cNvSpPr>
              <p:nvPr/>
            </p:nvSpPr>
            <p:spPr bwMode="auto">
              <a:xfrm>
                <a:off x="2761" y="1881"/>
                <a:ext cx="633" cy="440"/>
              </a:xfrm>
              <a:custGeom>
                <a:avLst/>
                <a:gdLst>
                  <a:gd name="T0" fmla="*/ 1253 w 1266"/>
                  <a:gd name="T1" fmla="*/ 646 h 880"/>
                  <a:gd name="T2" fmla="*/ 1175 w 1266"/>
                  <a:gd name="T3" fmla="*/ 639 h 880"/>
                  <a:gd name="T4" fmla="*/ 1091 w 1266"/>
                  <a:gd name="T5" fmla="*/ 597 h 880"/>
                  <a:gd name="T6" fmla="*/ 1011 w 1266"/>
                  <a:gd name="T7" fmla="*/ 500 h 880"/>
                  <a:gd name="T8" fmla="*/ 916 w 1266"/>
                  <a:gd name="T9" fmla="*/ 247 h 880"/>
                  <a:gd name="T10" fmla="*/ 789 w 1266"/>
                  <a:gd name="T11" fmla="*/ 181 h 880"/>
                  <a:gd name="T12" fmla="*/ 723 w 1266"/>
                  <a:gd name="T13" fmla="*/ 114 h 880"/>
                  <a:gd name="T14" fmla="*/ 633 w 1266"/>
                  <a:gd name="T15" fmla="*/ 0 h 880"/>
                  <a:gd name="T16" fmla="*/ 675 w 1266"/>
                  <a:gd name="T17" fmla="*/ 97 h 880"/>
                  <a:gd name="T18" fmla="*/ 542 w 1266"/>
                  <a:gd name="T19" fmla="*/ 97 h 880"/>
                  <a:gd name="T20" fmla="*/ 597 w 1266"/>
                  <a:gd name="T21" fmla="*/ 164 h 880"/>
                  <a:gd name="T22" fmla="*/ 500 w 1266"/>
                  <a:gd name="T23" fmla="*/ 164 h 880"/>
                  <a:gd name="T24" fmla="*/ 362 w 1266"/>
                  <a:gd name="T25" fmla="*/ 84 h 880"/>
                  <a:gd name="T26" fmla="*/ 476 w 1266"/>
                  <a:gd name="T27" fmla="*/ 205 h 880"/>
                  <a:gd name="T28" fmla="*/ 350 w 1266"/>
                  <a:gd name="T29" fmla="*/ 297 h 880"/>
                  <a:gd name="T30" fmla="*/ 476 w 1266"/>
                  <a:gd name="T31" fmla="*/ 261 h 880"/>
                  <a:gd name="T32" fmla="*/ 439 w 1266"/>
                  <a:gd name="T33" fmla="*/ 386 h 880"/>
                  <a:gd name="T34" fmla="*/ 439 w 1266"/>
                  <a:gd name="T35" fmla="*/ 458 h 880"/>
                  <a:gd name="T36" fmla="*/ 350 w 1266"/>
                  <a:gd name="T37" fmla="*/ 544 h 880"/>
                  <a:gd name="T38" fmla="*/ 156 w 1266"/>
                  <a:gd name="T39" fmla="*/ 669 h 880"/>
                  <a:gd name="T40" fmla="*/ 0 w 1266"/>
                  <a:gd name="T41" fmla="*/ 880 h 880"/>
                  <a:gd name="T42" fmla="*/ 175 w 1266"/>
                  <a:gd name="T43" fmla="*/ 675 h 880"/>
                  <a:gd name="T44" fmla="*/ 409 w 1266"/>
                  <a:gd name="T45" fmla="*/ 530 h 880"/>
                  <a:gd name="T46" fmla="*/ 519 w 1266"/>
                  <a:gd name="T47" fmla="*/ 411 h 880"/>
                  <a:gd name="T48" fmla="*/ 561 w 1266"/>
                  <a:gd name="T49" fmla="*/ 278 h 880"/>
                  <a:gd name="T50" fmla="*/ 669 w 1266"/>
                  <a:gd name="T51" fmla="*/ 164 h 880"/>
                  <a:gd name="T52" fmla="*/ 728 w 1266"/>
                  <a:gd name="T53" fmla="*/ 169 h 880"/>
                  <a:gd name="T54" fmla="*/ 783 w 1266"/>
                  <a:gd name="T55" fmla="*/ 217 h 880"/>
                  <a:gd name="T56" fmla="*/ 892 w 1266"/>
                  <a:gd name="T57" fmla="*/ 266 h 880"/>
                  <a:gd name="T58" fmla="*/ 1006 w 1266"/>
                  <a:gd name="T59" fmla="*/ 530 h 880"/>
                  <a:gd name="T60" fmla="*/ 1103 w 1266"/>
                  <a:gd name="T61" fmla="*/ 639 h 880"/>
                  <a:gd name="T62" fmla="*/ 1217 w 1266"/>
                  <a:gd name="T63" fmla="*/ 675 h 880"/>
                  <a:gd name="T64" fmla="*/ 1266 w 1266"/>
                  <a:gd name="T65" fmla="*/ 675 h 880"/>
                  <a:gd name="T66" fmla="*/ 1253 w 1266"/>
                  <a:gd name="T67" fmla="*/ 646 h 880"/>
                  <a:gd name="T68" fmla="*/ 1253 w 1266"/>
                  <a:gd name="T69" fmla="*/ 646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66" h="880">
                    <a:moveTo>
                      <a:pt x="1253" y="646"/>
                    </a:moveTo>
                    <a:lnTo>
                      <a:pt x="1175" y="639"/>
                    </a:lnTo>
                    <a:lnTo>
                      <a:pt x="1091" y="597"/>
                    </a:lnTo>
                    <a:lnTo>
                      <a:pt x="1011" y="500"/>
                    </a:lnTo>
                    <a:lnTo>
                      <a:pt x="916" y="247"/>
                    </a:lnTo>
                    <a:lnTo>
                      <a:pt x="789" y="181"/>
                    </a:lnTo>
                    <a:lnTo>
                      <a:pt x="723" y="114"/>
                    </a:lnTo>
                    <a:lnTo>
                      <a:pt x="633" y="0"/>
                    </a:lnTo>
                    <a:lnTo>
                      <a:pt x="675" y="97"/>
                    </a:lnTo>
                    <a:lnTo>
                      <a:pt x="542" y="97"/>
                    </a:lnTo>
                    <a:lnTo>
                      <a:pt x="597" y="164"/>
                    </a:lnTo>
                    <a:lnTo>
                      <a:pt x="500" y="164"/>
                    </a:lnTo>
                    <a:lnTo>
                      <a:pt x="362" y="84"/>
                    </a:lnTo>
                    <a:lnTo>
                      <a:pt x="476" y="205"/>
                    </a:lnTo>
                    <a:lnTo>
                      <a:pt x="350" y="297"/>
                    </a:lnTo>
                    <a:lnTo>
                      <a:pt x="476" y="261"/>
                    </a:lnTo>
                    <a:lnTo>
                      <a:pt x="439" y="386"/>
                    </a:lnTo>
                    <a:lnTo>
                      <a:pt x="439" y="458"/>
                    </a:lnTo>
                    <a:lnTo>
                      <a:pt x="350" y="544"/>
                    </a:lnTo>
                    <a:lnTo>
                      <a:pt x="156" y="669"/>
                    </a:lnTo>
                    <a:lnTo>
                      <a:pt x="0" y="880"/>
                    </a:lnTo>
                    <a:lnTo>
                      <a:pt x="175" y="675"/>
                    </a:lnTo>
                    <a:lnTo>
                      <a:pt x="409" y="530"/>
                    </a:lnTo>
                    <a:lnTo>
                      <a:pt x="519" y="411"/>
                    </a:lnTo>
                    <a:lnTo>
                      <a:pt x="561" y="278"/>
                    </a:lnTo>
                    <a:lnTo>
                      <a:pt x="669" y="164"/>
                    </a:lnTo>
                    <a:lnTo>
                      <a:pt x="728" y="169"/>
                    </a:lnTo>
                    <a:lnTo>
                      <a:pt x="783" y="217"/>
                    </a:lnTo>
                    <a:lnTo>
                      <a:pt x="892" y="266"/>
                    </a:lnTo>
                    <a:lnTo>
                      <a:pt x="1006" y="530"/>
                    </a:lnTo>
                    <a:lnTo>
                      <a:pt x="1103" y="639"/>
                    </a:lnTo>
                    <a:lnTo>
                      <a:pt x="1217" y="675"/>
                    </a:lnTo>
                    <a:lnTo>
                      <a:pt x="1266" y="675"/>
                    </a:lnTo>
                    <a:lnTo>
                      <a:pt x="1253" y="646"/>
                    </a:lnTo>
                    <a:lnTo>
                      <a:pt x="1253" y="6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4" name="Freeform 50"/>
              <p:cNvSpPr>
                <a:spLocks/>
              </p:cNvSpPr>
              <p:nvPr/>
            </p:nvSpPr>
            <p:spPr bwMode="auto">
              <a:xfrm>
                <a:off x="2929" y="2083"/>
                <a:ext cx="762" cy="1150"/>
              </a:xfrm>
              <a:custGeom>
                <a:avLst/>
                <a:gdLst>
                  <a:gd name="T0" fmla="*/ 1091 w 1524"/>
                  <a:gd name="T1" fmla="*/ 0 h 2300"/>
                  <a:gd name="T2" fmla="*/ 1338 w 1524"/>
                  <a:gd name="T3" fmla="*/ 53 h 2300"/>
                  <a:gd name="T4" fmla="*/ 1429 w 1524"/>
                  <a:gd name="T5" fmla="*/ 78 h 2300"/>
                  <a:gd name="T6" fmla="*/ 1524 w 1524"/>
                  <a:gd name="T7" fmla="*/ 264 h 2300"/>
                  <a:gd name="T8" fmla="*/ 1446 w 1524"/>
                  <a:gd name="T9" fmla="*/ 469 h 2300"/>
                  <a:gd name="T10" fmla="*/ 1163 w 1524"/>
                  <a:gd name="T11" fmla="*/ 796 h 2300"/>
                  <a:gd name="T12" fmla="*/ 747 w 1524"/>
                  <a:gd name="T13" fmla="*/ 1291 h 2300"/>
                  <a:gd name="T14" fmla="*/ 313 w 1524"/>
                  <a:gd name="T15" fmla="*/ 1604 h 2300"/>
                  <a:gd name="T16" fmla="*/ 332 w 1524"/>
                  <a:gd name="T17" fmla="*/ 2002 h 2300"/>
                  <a:gd name="T18" fmla="*/ 323 w 1524"/>
                  <a:gd name="T19" fmla="*/ 2300 h 2300"/>
                  <a:gd name="T20" fmla="*/ 241 w 1524"/>
                  <a:gd name="T21" fmla="*/ 1779 h 2300"/>
                  <a:gd name="T22" fmla="*/ 139 w 1524"/>
                  <a:gd name="T23" fmla="*/ 1707 h 2300"/>
                  <a:gd name="T24" fmla="*/ 139 w 1524"/>
                  <a:gd name="T25" fmla="*/ 1652 h 2300"/>
                  <a:gd name="T26" fmla="*/ 102 w 1524"/>
                  <a:gd name="T27" fmla="*/ 1555 h 2300"/>
                  <a:gd name="T28" fmla="*/ 127 w 1524"/>
                  <a:gd name="T29" fmla="*/ 1405 h 2300"/>
                  <a:gd name="T30" fmla="*/ 338 w 1524"/>
                  <a:gd name="T31" fmla="*/ 1513 h 2300"/>
                  <a:gd name="T32" fmla="*/ 266 w 1524"/>
                  <a:gd name="T33" fmla="*/ 1344 h 2300"/>
                  <a:gd name="T34" fmla="*/ 458 w 1524"/>
                  <a:gd name="T35" fmla="*/ 1441 h 2300"/>
                  <a:gd name="T36" fmla="*/ 560 w 1524"/>
                  <a:gd name="T37" fmla="*/ 1338 h 2300"/>
                  <a:gd name="T38" fmla="*/ 796 w 1524"/>
                  <a:gd name="T39" fmla="*/ 1055 h 2300"/>
                  <a:gd name="T40" fmla="*/ 874 w 1524"/>
                  <a:gd name="T41" fmla="*/ 808 h 2300"/>
                  <a:gd name="T42" fmla="*/ 1030 w 1524"/>
                  <a:gd name="T43" fmla="*/ 844 h 2300"/>
                  <a:gd name="T44" fmla="*/ 1121 w 1524"/>
                  <a:gd name="T45" fmla="*/ 760 h 2300"/>
                  <a:gd name="T46" fmla="*/ 922 w 1524"/>
                  <a:gd name="T47" fmla="*/ 561 h 2300"/>
                  <a:gd name="T48" fmla="*/ 1060 w 1524"/>
                  <a:gd name="T49" fmla="*/ 686 h 2300"/>
                  <a:gd name="T50" fmla="*/ 1188 w 1524"/>
                  <a:gd name="T51" fmla="*/ 627 h 2300"/>
                  <a:gd name="T52" fmla="*/ 1115 w 1524"/>
                  <a:gd name="T53" fmla="*/ 536 h 2300"/>
                  <a:gd name="T54" fmla="*/ 958 w 1524"/>
                  <a:gd name="T55" fmla="*/ 331 h 2300"/>
                  <a:gd name="T56" fmla="*/ 1132 w 1524"/>
                  <a:gd name="T57" fmla="*/ 519 h 2300"/>
                  <a:gd name="T58" fmla="*/ 1248 w 1524"/>
                  <a:gd name="T59" fmla="*/ 475 h 2300"/>
                  <a:gd name="T60" fmla="*/ 1241 w 1524"/>
                  <a:gd name="T61" fmla="*/ 325 h 2300"/>
                  <a:gd name="T62" fmla="*/ 1290 w 1524"/>
                  <a:gd name="T63" fmla="*/ 295 h 2300"/>
                  <a:gd name="T64" fmla="*/ 1290 w 1524"/>
                  <a:gd name="T65" fmla="*/ 175 h 2300"/>
                  <a:gd name="T66" fmla="*/ 1174 w 1524"/>
                  <a:gd name="T67" fmla="*/ 84 h 2300"/>
                  <a:gd name="T68" fmla="*/ 1127 w 1524"/>
                  <a:gd name="T69" fmla="*/ 59 h 2300"/>
                  <a:gd name="T70" fmla="*/ 1037 w 1524"/>
                  <a:gd name="T71" fmla="*/ 0 h 2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4" h="2300">
                    <a:moveTo>
                      <a:pt x="1037" y="0"/>
                    </a:moveTo>
                    <a:lnTo>
                      <a:pt x="1091" y="0"/>
                    </a:lnTo>
                    <a:lnTo>
                      <a:pt x="1199" y="42"/>
                    </a:lnTo>
                    <a:lnTo>
                      <a:pt x="1338" y="53"/>
                    </a:lnTo>
                    <a:lnTo>
                      <a:pt x="1385" y="53"/>
                    </a:lnTo>
                    <a:lnTo>
                      <a:pt x="1429" y="78"/>
                    </a:lnTo>
                    <a:lnTo>
                      <a:pt x="1518" y="211"/>
                    </a:lnTo>
                    <a:lnTo>
                      <a:pt x="1524" y="264"/>
                    </a:lnTo>
                    <a:lnTo>
                      <a:pt x="1513" y="331"/>
                    </a:lnTo>
                    <a:lnTo>
                      <a:pt x="1446" y="469"/>
                    </a:lnTo>
                    <a:lnTo>
                      <a:pt x="1326" y="566"/>
                    </a:lnTo>
                    <a:lnTo>
                      <a:pt x="1163" y="796"/>
                    </a:lnTo>
                    <a:lnTo>
                      <a:pt x="899" y="1066"/>
                    </a:lnTo>
                    <a:lnTo>
                      <a:pt x="747" y="1291"/>
                    </a:lnTo>
                    <a:lnTo>
                      <a:pt x="591" y="1441"/>
                    </a:lnTo>
                    <a:lnTo>
                      <a:pt x="313" y="1604"/>
                    </a:lnTo>
                    <a:lnTo>
                      <a:pt x="308" y="1779"/>
                    </a:lnTo>
                    <a:lnTo>
                      <a:pt x="332" y="2002"/>
                    </a:lnTo>
                    <a:lnTo>
                      <a:pt x="420" y="2300"/>
                    </a:lnTo>
                    <a:lnTo>
                      <a:pt x="323" y="2300"/>
                    </a:lnTo>
                    <a:lnTo>
                      <a:pt x="272" y="2093"/>
                    </a:lnTo>
                    <a:lnTo>
                      <a:pt x="241" y="1779"/>
                    </a:lnTo>
                    <a:lnTo>
                      <a:pt x="0" y="1899"/>
                    </a:lnTo>
                    <a:lnTo>
                      <a:pt x="139" y="1707"/>
                    </a:lnTo>
                    <a:lnTo>
                      <a:pt x="7" y="1580"/>
                    </a:lnTo>
                    <a:lnTo>
                      <a:pt x="139" y="1652"/>
                    </a:lnTo>
                    <a:lnTo>
                      <a:pt x="211" y="1646"/>
                    </a:lnTo>
                    <a:lnTo>
                      <a:pt x="102" y="1555"/>
                    </a:lnTo>
                    <a:lnTo>
                      <a:pt x="205" y="1555"/>
                    </a:lnTo>
                    <a:lnTo>
                      <a:pt x="127" y="1405"/>
                    </a:lnTo>
                    <a:lnTo>
                      <a:pt x="247" y="1513"/>
                    </a:lnTo>
                    <a:lnTo>
                      <a:pt x="338" y="1513"/>
                    </a:lnTo>
                    <a:lnTo>
                      <a:pt x="319" y="1405"/>
                    </a:lnTo>
                    <a:lnTo>
                      <a:pt x="266" y="1344"/>
                    </a:lnTo>
                    <a:lnTo>
                      <a:pt x="386" y="1399"/>
                    </a:lnTo>
                    <a:lnTo>
                      <a:pt x="458" y="1441"/>
                    </a:lnTo>
                    <a:lnTo>
                      <a:pt x="477" y="1357"/>
                    </a:lnTo>
                    <a:lnTo>
                      <a:pt x="560" y="1338"/>
                    </a:lnTo>
                    <a:lnTo>
                      <a:pt x="711" y="1249"/>
                    </a:lnTo>
                    <a:lnTo>
                      <a:pt x="796" y="1055"/>
                    </a:lnTo>
                    <a:lnTo>
                      <a:pt x="885" y="994"/>
                    </a:lnTo>
                    <a:lnTo>
                      <a:pt x="874" y="808"/>
                    </a:lnTo>
                    <a:lnTo>
                      <a:pt x="935" y="947"/>
                    </a:lnTo>
                    <a:lnTo>
                      <a:pt x="1030" y="844"/>
                    </a:lnTo>
                    <a:lnTo>
                      <a:pt x="1024" y="766"/>
                    </a:lnTo>
                    <a:lnTo>
                      <a:pt x="1121" y="760"/>
                    </a:lnTo>
                    <a:lnTo>
                      <a:pt x="982" y="663"/>
                    </a:lnTo>
                    <a:lnTo>
                      <a:pt x="922" y="561"/>
                    </a:lnTo>
                    <a:lnTo>
                      <a:pt x="982" y="644"/>
                    </a:lnTo>
                    <a:lnTo>
                      <a:pt x="1060" y="686"/>
                    </a:lnTo>
                    <a:lnTo>
                      <a:pt x="1193" y="705"/>
                    </a:lnTo>
                    <a:lnTo>
                      <a:pt x="1188" y="627"/>
                    </a:lnTo>
                    <a:lnTo>
                      <a:pt x="1271" y="566"/>
                    </a:lnTo>
                    <a:lnTo>
                      <a:pt x="1115" y="536"/>
                    </a:lnTo>
                    <a:lnTo>
                      <a:pt x="1013" y="445"/>
                    </a:lnTo>
                    <a:lnTo>
                      <a:pt x="958" y="331"/>
                    </a:lnTo>
                    <a:lnTo>
                      <a:pt x="1049" y="452"/>
                    </a:lnTo>
                    <a:lnTo>
                      <a:pt x="1132" y="519"/>
                    </a:lnTo>
                    <a:lnTo>
                      <a:pt x="1199" y="519"/>
                    </a:lnTo>
                    <a:lnTo>
                      <a:pt x="1248" y="475"/>
                    </a:lnTo>
                    <a:lnTo>
                      <a:pt x="1260" y="403"/>
                    </a:lnTo>
                    <a:lnTo>
                      <a:pt x="1241" y="325"/>
                    </a:lnTo>
                    <a:lnTo>
                      <a:pt x="1218" y="241"/>
                    </a:lnTo>
                    <a:lnTo>
                      <a:pt x="1290" y="295"/>
                    </a:lnTo>
                    <a:lnTo>
                      <a:pt x="1321" y="264"/>
                    </a:lnTo>
                    <a:lnTo>
                      <a:pt x="1290" y="175"/>
                    </a:lnTo>
                    <a:lnTo>
                      <a:pt x="1229" y="95"/>
                    </a:lnTo>
                    <a:lnTo>
                      <a:pt x="1174" y="84"/>
                    </a:lnTo>
                    <a:lnTo>
                      <a:pt x="1163" y="144"/>
                    </a:lnTo>
                    <a:lnTo>
                      <a:pt x="1127" y="59"/>
                    </a:lnTo>
                    <a:lnTo>
                      <a:pt x="1074" y="23"/>
                    </a:lnTo>
                    <a:lnTo>
                      <a:pt x="1037" y="0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5" name="Freeform 51"/>
              <p:cNvSpPr>
                <a:spLocks/>
              </p:cNvSpPr>
              <p:nvPr/>
            </p:nvSpPr>
            <p:spPr bwMode="auto">
              <a:xfrm>
                <a:off x="2869" y="2022"/>
                <a:ext cx="545" cy="495"/>
              </a:xfrm>
              <a:custGeom>
                <a:avLst/>
                <a:gdLst>
                  <a:gd name="T0" fmla="*/ 350 w 1091"/>
                  <a:gd name="T1" fmla="*/ 0 h 991"/>
                  <a:gd name="T2" fmla="*/ 355 w 1091"/>
                  <a:gd name="T3" fmla="*/ 145 h 991"/>
                  <a:gd name="T4" fmla="*/ 433 w 1091"/>
                  <a:gd name="T5" fmla="*/ 266 h 991"/>
                  <a:gd name="T6" fmla="*/ 597 w 1091"/>
                  <a:gd name="T7" fmla="*/ 436 h 991"/>
                  <a:gd name="T8" fmla="*/ 747 w 1091"/>
                  <a:gd name="T9" fmla="*/ 514 h 991"/>
                  <a:gd name="T10" fmla="*/ 910 w 1091"/>
                  <a:gd name="T11" fmla="*/ 550 h 991"/>
                  <a:gd name="T12" fmla="*/ 975 w 1091"/>
                  <a:gd name="T13" fmla="*/ 525 h 991"/>
                  <a:gd name="T14" fmla="*/ 1024 w 1091"/>
                  <a:gd name="T15" fmla="*/ 458 h 991"/>
                  <a:gd name="T16" fmla="*/ 1061 w 1091"/>
                  <a:gd name="T17" fmla="*/ 441 h 991"/>
                  <a:gd name="T18" fmla="*/ 994 w 1091"/>
                  <a:gd name="T19" fmla="*/ 525 h 991"/>
                  <a:gd name="T20" fmla="*/ 969 w 1091"/>
                  <a:gd name="T21" fmla="*/ 580 h 991"/>
                  <a:gd name="T22" fmla="*/ 891 w 1091"/>
                  <a:gd name="T23" fmla="*/ 580 h 991"/>
                  <a:gd name="T24" fmla="*/ 939 w 1091"/>
                  <a:gd name="T25" fmla="*/ 669 h 991"/>
                  <a:gd name="T26" fmla="*/ 813 w 1091"/>
                  <a:gd name="T27" fmla="*/ 603 h 991"/>
                  <a:gd name="T28" fmla="*/ 747 w 1091"/>
                  <a:gd name="T29" fmla="*/ 550 h 991"/>
                  <a:gd name="T30" fmla="*/ 808 w 1091"/>
                  <a:gd name="T31" fmla="*/ 683 h 991"/>
                  <a:gd name="T32" fmla="*/ 928 w 1091"/>
                  <a:gd name="T33" fmla="*/ 816 h 991"/>
                  <a:gd name="T34" fmla="*/ 1091 w 1091"/>
                  <a:gd name="T35" fmla="*/ 894 h 991"/>
                  <a:gd name="T36" fmla="*/ 947 w 1091"/>
                  <a:gd name="T37" fmla="*/ 875 h 991"/>
                  <a:gd name="T38" fmla="*/ 880 w 1091"/>
                  <a:gd name="T39" fmla="*/ 791 h 991"/>
                  <a:gd name="T40" fmla="*/ 741 w 1091"/>
                  <a:gd name="T41" fmla="*/ 664 h 991"/>
                  <a:gd name="T42" fmla="*/ 536 w 1091"/>
                  <a:gd name="T43" fmla="*/ 550 h 991"/>
                  <a:gd name="T44" fmla="*/ 722 w 1091"/>
                  <a:gd name="T45" fmla="*/ 622 h 991"/>
                  <a:gd name="T46" fmla="*/ 663 w 1091"/>
                  <a:gd name="T47" fmla="*/ 508 h 991"/>
                  <a:gd name="T48" fmla="*/ 519 w 1091"/>
                  <a:gd name="T49" fmla="*/ 392 h 991"/>
                  <a:gd name="T50" fmla="*/ 344 w 1091"/>
                  <a:gd name="T51" fmla="*/ 261 h 991"/>
                  <a:gd name="T52" fmla="*/ 295 w 1091"/>
                  <a:gd name="T53" fmla="*/ 327 h 991"/>
                  <a:gd name="T54" fmla="*/ 336 w 1091"/>
                  <a:gd name="T55" fmla="*/ 453 h 991"/>
                  <a:gd name="T56" fmla="*/ 228 w 1091"/>
                  <a:gd name="T57" fmla="*/ 380 h 991"/>
                  <a:gd name="T58" fmla="*/ 127 w 1091"/>
                  <a:gd name="T59" fmla="*/ 472 h 991"/>
                  <a:gd name="T60" fmla="*/ 48 w 1091"/>
                  <a:gd name="T61" fmla="*/ 664 h 991"/>
                  <a:gd name="T62" fmla="*/ 0 w 1091"/>
                  <a:gd name="T63" fmla="*/ 991 h 991"/>
                  <a:gd name="T64" fmla="*/ 25 w 1091"/>
                  <a:gd name="T65" fmla="*/ 700 h 991"/>
                  <a:gd name="T66" fmla="*/ 72 w 1091"/>
                  <a:gd name="T67" fmla="*/ 538 h 991"/>
                  <a:gd name="T68" fmla="*/ 192 w 1091"/>
                  <a:gd name="T69" fmla="*/ 369 h 991"/>
                  <a:gd name="T70" fmla="*/ 295 w 1091"/>
                  <a:gd name="T71" fmla="*/ 242 h 991"/>
                  <a:gd name="T72" fmla="*/ 319 w 1091"/>
                  <a:gd name="T73" fmla="*/ 133 h 991"/>
                  <a:gd name="T74" fmla="*/ 314 w 1091"/>
                  <a:gd name="T75" fmla="*/ 0 h 991"/>
                  <a:gd name="T76" fmla="*/ 350 w 1091"/>
                  <a:gd name="T77" fmla="*/ 0 h 991"/>
                  <a:gd name="T78" fmla="*/ 350 w 1091"/>
                  <a:gd name="T79" fmla="*/ 0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91" h="991">
                    <a:moveTo>
                      <a:pt x="350" y="0"/>
                    </a:moveTo>
                    <a:lnTo>
                      <a:pt x="355" y="145"/>
                    </a:lnTo>
                    <a:lnTo>
                      <a:pt x="433" y="266"/>
                    </a:lnTo>
                    <a:lnTo>
                      <a:pt x="597" y="436"/>
                    </a:lnTo>
                    <a:lnTo>
                      <a:pt x="747" y="514"/>
                    </a:lnTo>
                    <a:lnTo>
                      <a:pt x="910" y="550"/>
                    </a:lnTo>
                    <a:lnTo>
                      <a:pt x="975" y="525"/>
                    </a:lnTo>
                    <a:lnTo>
                      <a:pt x="1024" y="458"/>
                    </a:lnTo>
                    <a:lnTo>
                      <a:pt x="1061" y="441"/>
                    </a:lnTo>
                    <a:lnTo>
                      <a:pt x="994" y="525"/>
                    </a:lnTo>
                    <a:lnTo>
                      <a:pt x="969" y="580"/>
                    </a:lnTo>
                    <a:lnTo>
                      <a:pt x="891" y="580"/>
                    </a:lnTo>
                    <a:lnTo>
                      <a:pt x="939" y="669"/>
                    </a:lnTo>
                    <a:lnTo>
                      <a:pt x="813" y="603"/>
                    </a:lnTo>
                    <a:lnTo>
                      <a:pt x="747" y="550"/>
                    </a:lnTo>
                    <a:lnTo>
                      <a:pt x="808" y="683"/>
                    </a:lnTo>
                    <a:lnTo>
                      <a:pt x="928" y="816"/>
                    </a:lnTo>
                    <a:lnTo>
                      <a:pt x="1091" y="894"/>
                    </a:lnTo>
                    <a:lnTo>
                      <a:pt x="947" y="875"/>
                    </a:lnTo>
                    <a:lnTo>
                      <a:pt x="880" y="791"/>
                    </a:lnTo>
                    <a:lnTo>
                      <a:pt x="741" y="664"/>
                    </a:lnTo>
                    <a:lnTo>
                      <a:pt x="536" y="550"/>
                    </a:lnTo>
                    <a:lnTo>
                      <a:pt x="722" y="622"/>
                    </a:lnTo>
                    <a:lnTo>
                      <a:pt x="663" y="508"/>
                    </a:lnTo>
                    <a:lnTo>
                      <a:pt x="519" y="392"/>
                    </a:lnTo>
                    <a:lnTo>
                      <a:pt x="344" y="261"/>
                    </a:lnTo>
                    <a:lnTo>
                      <a:pt x="295" y="327"/>
                    </a:lnTo>
                    <a:lnTo>
                      <a:pt x="336" y="453"/>
                    </a:lnTo>
                    <a:lnTo>
                      <a:pt x="228" y="380"/>
                    </a:lnTo>
                    <a:lnTo>
                      <a:pt x="127" y="472"/>
                    </a:lnTo>
                    <a:lnTo>
                      <a:pt x="48" y="664"/>
                    </a:lnTo>
                    <a:lnTo>
                      <a:pt x="0" y="991"/>
                    </a:lnTo>
                    <a:lnTo>
                      <a:pt x="25" y="700"/>
                    </a:lnTo>
                    <a:lnTo>
                      <a:pt x="72" y="538"/>
                    </a:lnTo>
                    <a:lnTo>
                      <a:pt x="192" y="369"/>
                    </a:lnTo>
                    <a:lnTo>
                      <a:pt x="295" y="242"/>
                    </a:lnTo>
                    <a:lnTo>
                      <a:pt x="319" y="133"/>
                    </a:lnTo>
                    <a:lnTo>
                      <a:pt x="314" y="0"/>
                    </a:lnTo>
                    <a:lnTo>
                      <a:pt x="350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6" name="Freeform 52"/>
              <p:cNvSpPr>
                <a:spLocks/>
              </p:cNvSpPr>
              <p:nvPr/>
            </p:nvSpPr>
            <p:spPr bwMode="auto">
              <a:xfrm>
                <a:off x="2697" y="2517"/>
                <a:ext cx="202" cy="320"/>
              </a:xfrm>
              <a:custGeom>
                <a:avLst/>
                <a:gdLst>
                  <a:gd name="T0" fmla="*/ 97 w 405"/>
                  <a:gd name="T1" fmla="*/ 161 h 638"/>
                  <a:gd name="T2" fmla="*/ 133 w 405"/>
                  <a:gd name="T3" fmla="*/ 408 h 638"/>
                  <a:gd name="T4" fmla="*/ 175 w 405"/>
                  <a:gd name="T5" fmla="*/ 444 h 638"/>
                  <a:gd name="T6" fmla="*/ 175 w 405"/>
                  <a:gd name="T7" fmla="*/ 536 h 638"/>
                  <a:gd name="T8" fmla="*/ 283 w 405"/>
                  <a:gd name="T9" fmla="*/ 583 h 638"/>
                  <a:gd name="T10" fmla="*/ 405 w 405"/>
                  <a:gd name="T11" fmla="*/ 638 h 638"/>
                  <a:gd name="T12" fmla="*/ 355 w 405"/>
                  <a:gd name="T13" fmla="*/ 458 h 638"/>
                  <a:gd name="T14" fmla="*/ 325 w 405"/>
                  <a:gd name="T15" fmla="*/ 270 h 638"/>
                  <a:gd name="T16" fmla="*/ 338 w 405"/>
                  <a:gd name="T17" fmla="*/ 475 h 638"/>
                  <a:gd name="T18" fmla="*/ 338 w 405"/>
                  <a:gd name="T19" fmla="*/ 505 h 638"/>
                  <a:gd name="T20" fmla="*/ 253 w 405"/>
                  <a:gd name="T21" fmla="*/ 481 h 638"/>
                  <a:gd name="T22" fmla="*/ 200 w 405"/>
                  <a:gd name="T23" fmla="*/ 408 h 638"/>
                  <a:gd name="T24" fmla="*/ 145 w 405"/>
                  <a:gd name="T25" fmla="*/ 216 h 638"/>
                  <a:gd name="T26" fmla="*/ 91 w 405"/>
                  <a:gd name="T27" fmla="*/ 89 h 638"/>
                  <a:gd name="T28" fmla="*/ 0 w 405"/>
                  <a:gd name="T29" fmla="*/ 0 h 638"/>
                  <a:gd name="T30" fmla="*/ 86 w 405"/>
                  <a:gd name="T31" fmla="*/ 125 h 638"/>
                  <a:gd name="T32" fmla="*/ 97 w 405"/>
                  <a:gd name="T33" fmla="*/ 161 h 638"/>
                  <a:gd name="T34" fmla="*/ 97 w 405"/>
                  <a:gd name="T35" fmla="*/ 161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5" h="638">
                    <a:moveTo>
                      <a:pt x="97" y="161"/>
                    </a:moveTo>
                    <a:lnTo>
                      <a:pt x="133" y="408"/>
                    </a:lnTo>
                    <a:lnTo>
                      <a:pt x="175" y="444"/>
                    </a:lnTo>
                    <a:lnTo>
                      <a:pt x="175" y="536"/>
                    </a:lnTo>
                    <a:lnTo>
                      <a:pt x="283" y="583"/>
                    </a:lnTo>
                    <a:lnTo>
                      <a:pt x="405" y="638"/>
                    </a:lnTo>
                    <a:lnTo>
                      <a:pt x="355" y="458"/>
                    </a:lnTo>
                    <a:lnTo>
                      <a:pt x="325" y="270"/>
                    </a:lnTo>
                    <a:lnTo>
                      <a:pt x="338" y="475"/>
                    </a:lnTo>
                    <a:lnTo>
                      <a:pt x="338" y="505"/>
                    </a:lnTo>
                    <a:lnTo>
                      <a:pt x="253" y="481"/>
                    </a:lnTo>
                    <a:lnTo>
                      <a:pt x="200" y="408"/>
                    </a:lnTo>
                    <a:lnTo>
                      <a:pt x="145" y="216"/>
                    </a:lnTo>
                    <a:lnTo>
                      <a:pt x="91" y="89"/>
                    </a:lnTo>
                    <a:lnTo>
                      <a:pt x="0" y="0"/>
                    </a:lnTo>
                    <a:lnTo>
                      <a:pt x="86" y="125"/>
                    </a:lnTo>
                    <a:lnTo>
                      <a:pt x="97" y="161"/>
                    </a:lnTo>
                    <a:lnTo>
                      <a:pt x="97" y="1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7" name="Freeform 53"/>
              <p:cNvSpPr>
                <a:spLocks/>
              </p:cNvSpPr>
              <p:nvPr/>
            </p:nvSpPr>
            <p:spPr bwMode="auto">
              <a:xfrm>
                <a:off x="2447" y="1956"/>
                <a:ext cx="464" cy="474"/>
              </a:xfrm>
              <a:custGeom>
                <a:avLst/>
                <a:gdLst>
                  <a:gd name="T0" fmla="*/ 747 w 928"/>
                  <a:gd name="T1" fmla="*/ 0 h 949"/>
                  <a:gd name="T2" fmla="*/ 778 w 928"/>
                  <a:gd name="T3" fmla="*/ 103 h 949"/>
                  <a:gd name="T4" fmla="*/ 855 w 928"/>
                  <a:gd name="T5" fmla="*/ 158 h 949"/>
                  <a:gd name="T6" fmla="*/ 928 w 928"/>
                  <a:gd name="T7" fmla="*/ 169 h 949"/>
                  <a:gd name="T8" fmla="*/ 850 w 928"/>
                  <a:gd name="T9" fmla="*/ 225 h 949"/>
                  <a:gd name="T10" fmla="*/ 772 w 928"/>
                  <a:gd name="T11" fmla="*/ 249 h 949"/>
                  <a:gd name="T12" fmla="*/ 633 w 928"/>
                  <a:gd name="T13" fmla="*/ 399 h 949"/>
                  <a:gd name="T14" fmla="*/ 434 w 928"/>
                  <a:gd name="T15" fmla="*/ 671 h 949"/>
                  <a:gd name="T16" fmla="*/ 278 w 928"/>
                  <a:gd name="T17" fmla="*/ 810 h 949"/>
                  <a:gd name="T18" fmla="*/ 109 w 928"/>
                  <a:gd name="T19" fmla="*/ 863 h 949"/>
                  <a:gd name="T20" fmla="*/ 0 w 928"/>
                  <a:gd name="T21" fmla="*/ 949 h 949"/>
                  <a:gd name="T22" fmla="*/ 92 w 928"/>
                  <a:gd name="T23" fmla="*/ 863 h 949"/>
                  <a:gd name="T24" fmla="*/ 206 w 928"/>
                  <a:gd name="T25" fmla="*/ 816 h 949"/>
                  <a:gd name="T26" fmla="*/ 339 w 928"/>
                  <a:gd name="T27" fmla="*/ 730 h 949"/>
                  <a:gd name="T28" fmla="*/ 447 w 928"/>
                  <a:gd name="T29" fmla="*/ 635 h 949"/>
                  <a:gd name="T30" fmla="*/ 591 w 928"/>
                  <a:gd name="T31" fmla="*/ 405 h 949"/>
                  <a:gd name="T32" fmla="*/ 669 w 928"/>
                  <a:gd name="T33" fmla="*/ 272 h 949"/>
                  <a:gd name="T34" fmla="*/ 753 w 928"/>
                  <a:gd name="T35" fmla="*/ 194 h 949"/>
                  <a:gd name="T36" fmla="*/ 760 w 928"/>
                  <a:gd name="T37" fmla="*/ 139 h 949"/>
                  <a:gd name="T38" fmla="*/ 753 w 928"/>
                  <a:gd name="T39" fmla="*/ 80 h 949"/>
                  <a:gd name="T40" fmla="*/ 747 w 928"/>
                  <a:gd name="T41" fmla="*/ 0 h 949"/>
                  <a:gd name="T42" fmla="*/ 747 w 928"/>
                  <a:gd name="T43" fmla="*/ 0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28" h="949">
                    <a:moveTo>
                      <a:pt x="747" y="0"/>
                    </a:moveTo>
                    <a:lnTo>
                      <a:pt x="778" y="103"/>
                    </a:lnTo>
                    <a:lnTo>
                      <a:pt x="855" y="158"/>
                    </a:lnTo>
                    <a:lnTo>
                      <a:pt x="928" y="169"/>
                    </a:lnTo>
                    <a:lnTo>
                      <a:pt x="850" y="225"/>
                    </a:lnTo>
                    <a:lnTo>
                      <a:pt x="772" y="249"/>
                    </a:lnTo>
                    <a:lnTo>
                      <a:pt x="633" y="399"/>
                    </a:lnTo>
                    <a:lnTo>
                      <a:pt x="434" y="671"/>
                    </a:lnTo>
                    <a:lnTo>
                      <a:pt x="278" y="810"/>
                    </a:lnTo>
                    <a:lnTo>
                      <a:pt x="109" y="863"/>
                    </a:lnTo>
                    <a:lnTo>
                      <a:pt x="0" y="949"/>
                    </a:lnTo>
                    <a:lnTo>
                      <a:pt x="92" y="863"/>
                    </a:lnTo>
                    <a:lnTo>
                      <a:pt x="206" y="816"/>
                    </a:lnTo>
                    <a:lnTo>
                      <a:pt x="339" y="730"/>
                    </a:lnTo>
                    <a:lnTo>
                      <a:pt x="447" y="635"/>
                    </a:lnTo>
                    <a:lnTo>
                      <a:pt x="591" y="405"/>
                    </a:lnTo>
                    <a:lnTo>
                      <a:pt x="669" y="272"/>
                    </a:lnTo>
                    <a:lnTo>
                      <a:pt x="753" y="194"/>
                    </a:lnTo>
                    <a:lnTo>
                      <a:pt x="760" y="139"/>
                    </a:lnTo>
                    <a:lnTo>
                      <a:pt x="753" y="80"/>
                    </a:lnTo>
                    <a:lnTo>
                      <a:pt x="747" y="0"/>
                    </a:lnTo>
                    <a:lnTo>
                      <a:pt x="7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0758" name="Text Box 54"/>
            <p:cNvSpPr txBox="1">
              <a:spLocks noChangeArrowheads="1"/>
            </p:cNvSpPr>
            <p:nvPr/>
          </p:nvSpPr>
          <p:spPr bwMode="auto">
            <a:xfrm>
              <a:off x="672" y="1008"/>
              <a:ext cx="129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Transaction authorized</a:t>
              </a:r>
            </a:p>
          </p:txBody>
        </p:sp>
      </p:grpSp>
      <p:grpSp>
        <p:nvGrpSpPr>
          <p:cNvPr id="200759" name="Group 55"/>
          <p:cNvGrpSpPr>
            <a:grpSpLocks/>
          </p:cNvGrpSpPr>
          <p:nvPr/>
        </p:nvGrpSpPr>
        <p:grpSpPr bwMode="auto">
          <a:xfrm>
            <a:off x="3124200" y="1600200"/>
            <a:ext cx="2803525" cy="2457450"/>
            <a:chOff x="1968" y="1008"/>
            <a:chExt cx="1766" cy="1548"/>
          </a:xfrm>
        </p:grpSpPr>
        <p:sp>
          <p:nvSpPr>
            <p:cNvPr id="200760" name="AutoShape 5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968" y="1104"/>
              <a:ext cx="384" cy="432"/>
            </a:xfrm>
            <a:prstGeom prst="actionButtonBlan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0761" name="Text Box 57"/>
            <p:cNvSpPr txBox="1">
              <a:spLocks noChangeArrowheads="1"/>
            </p:cNvSpPr>
            <p:nvPr/>
          </p:nvSpPr>
          <p:spPr bwMode="auto">
            <a:xfrm>
              <a:off x="2016" y="1056"/>
              <a:ext cx="2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00762" name="Text Box 58"/>
            <p:cNvSpPr txBox="1">
              <a:spLocks noChangeArrowheads="1"/>
            </p:cNvSpPr>
            <p:nvPr/>
          </p:nvSpPr>
          <p:spPr bwMode="auto">
            <a:xfrm>
              <a:off x="2352" y="1008"/>
              <a:ext cx="129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Transaction takes place</a:t>
              </a:r>
            </a:p>
          </p:txBody>
        </p:sp>
        <p:grpSp>
          <p:nvGrpSpPr>
            <p:cNvPr id="200763" name="Group 59"/>
            <p:cNvGrpSpPr>
              <a:grpSpLocks/>
            </p:cNvGrpSpPr>
            <p:nvPr/>
          </p:nvGrpSpPr>
          <p:grpSpPr bwMode="auto">
            <a:xfrm>
              <a:off x="2208" y="1695"/>
              <a:ext cx="1526" cy="861"/>
              <a:chOff x="2400" y="1695"/>
              <a:chExt cx="1526" cy="861"/>
            </a:xfrm>
          </p:grpSpPr>
          <p:sp>
            <p:nvSpPr>
              <p:cNvPr id="200764" name="Freeform 60"/>
              <p:cNvSpPr>
                <a:spLocks/>
              </p:cNvSpPr>
              <p:nvPr/>
            </p:nvSpPr>
            <p:spPr bwMode="auto">
              <a:xfrm>
                <a:off x="3759" y="2280"/>
                <a:ext cx="52" cy="64"/>
              </a:xfrm>
              <a:custGeom>
                <a:avLst/>
                <a:gdLst>
                  <a:gd name="T0" fmla="*/ 87 w 104"/>
                  <a:gd name="T1" fmla="*/ 0 h 129"/>
                  <a:gd name="T2" fmla="*/ 80 w 104"/>
                  <a:gd name="T3" fmla="*/ 48 h 129"/>
                  <a:gd name="T4" fmla="*/ 49 w 104"/>
                  <a:gd name="T5" fmla="*/ 70 h 129"/>
                  <a:gd name="T6" fmla="*/ 49 w 104"/>
                  <a:gd name="T7" fmla="*/ 82 h 129"/>
                  <a:gd name="T8" fmla="*/ 0 w 104"/>
                  <a:gd name="T9" fmla="*/ 129 h 129"/>
                  <a:gd name="T10" fmla="*/ 39 w 104"/>
                  <a:gd name="T11" fmla="*/ 129 h 129"/>
                  <a:gd name="T12" fmla="*/ 64 w 104"/>
                  <a:gd name="T13" fmla="*/ 105 h 129"/>
                  <a:gd name="T14" fmla="*/ 87 w 104"/>
                  <a:gd name="T15" fmla="*/ 82 h 129"/>
                  <a:gd name="T16" fmla="*/ 87 w 104"/>
                  <a:gd name="T17" fmla="*/ 59 h 129"/>
                  <a:gd name="T18" fmla="*/ 104 w 104"/>
                  <a:gd name="T19" fmla="*/ 35 h 129"/>
                  <a:gd name="T20" fmla="*/ 87 w 104"/>
                  <a:gd name="T21" fmla="*/ 0 h 129"/>
                  <a:gd name="T22" fmla="*/ 87 w 104"/>
                  <a:gd name="T2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129">
                    <a:moveTo>
                      <a:pt x="87" y="0"/>
                    </a:moveTo>
                    <a:lnTo>
                      <a:pt x="80" y="48"/>
                    </a:lnTo>
                    <a:lnTo>
                      <a:pt x="49" y="70"/>
                    </a:lnTo>
                    <a:lnTo>
                      <a:pt x="49" y="82"/>
                    </a:lnTo>
                    <a:lnTo>
                      <a:pt x="0" y="129"/>
                    </a:lnTo>
                    <a:lnTo>
                      <a:pt x="39" y="129"/>
                    </a:lnTo>
                    <a:lnTo>
                      <a:pt x="64" y="105"/>
                    </a:lnTo>
                    <a:lnTo>
                      <a:pt x="87" y="82"/>
                    </a:lnTo>
                    <a:lnTo>
                      <a:pt x="87" y="59"/>
                    </a:lnTo>
                    <a:lnTo>
                      <a:pt x="104" y="3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65" name="Freeform 61"/>
              <p:cNvSpPr>
                <a:spLocks/>
              </p:cNvSpPr>
              <p:nvPr/>
            </p:nvSpPr>
            <p:spPr bwMode="auto">
              <a:xfrm>
                <a:off x="3699" y="2321"/>
                <a:ext cx="24" cy="23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23 h 47"/>
                  <a:gd name="T4" fmla="*/ 32 w 47"/>
                  <a:gd name="T5" fmla="*/ 47 h 47"/>
                  <a:gd name="T6" fmla="*/ 47 w 47"/>
                  <a:gd name="T7" fmla="*/ 0 h 47"/>
                  <a:gd name="T8" fmla="*/ 47 w 47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23"/>
                    </a:lnTo>
                    <a:lnTo>
                      <a:pt x="32" y="47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66" name="Freeform 62"/>
              <p:cNvSpPr>
                <a:spLocks/>
              </p:cNvSpPr>
              <p:nvPr/>
            </p:nvSpPr>
            <p:spPr bwMode="auto">
              <a:xfrm>
                <a:off x="3595" y="2122"/>
                <a:ext cx="17" cy="18"/>
              </a:xfrm>
              <a:custGeom>
                <a:avLst/>
                <a:gdLst>
                  <a:gd name="T0" fmla="*/ 16 w 34"/>
                  <a:gd name="T1" fmla="*/ 0 h 35"/>
                  <a:gd name="T2" fmla="*/ 0 w 34"/>
                  <a:gd name="T3" fmla="*/ 13 h 35"/>
                  <a:gd name="T4" fmla="*/ 11 w 34"/>
                  <a:gd name="T5" fmla="*/ 35 h 35"/>
                  <a:gd name="T6" fmla="*/ 16 w 34"/>
                  <a:gd name="T7" fmla="*/ 13 h 35"/>
                  <a:gd name="T8" fmla="*/ 34 w 34"/>
                  <a:gd name="T9" fmla="*/ 13 h 35"/>
                  <a:gd name="T10" fmla="*/ 16 w 34"/>
                  <a:gd name="T11" fmla="*/ 0 h 35"/>
                  <a:gd name="T12" fmla="*/ 16 w 34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5">
                    <a:moveTo>
                      <a:pt x="16" y="0"/>
                    </a:moveTo>
                    <a:lnTo>
                      <a:pt x="0" y="13"/>
                    </a:lnTo>
                    <a:lnTo>
                      <a:pt x="11" y="35"/>
                    </a:lnTo>
                    <a:lnTo>
                      <a:pt x="16" y="13"/>
                    </a:lnTo>
                    <a:lnTo>
                      <a:pt x="34" y="13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67" name="Freeform 63"/>
              <p:cNvSpPr>
                <a:spLocks/>
              </p:cNvSpPr>
              <p:nvPr/>
            </p:nvSpPr>
            <p:spPr bwMode="auto">
              <a:xfrm>
                <a:off x="3612" y="1888"/>
                <a:ext cx="31" cy="60"/>
              </a:xfrm>
              <a:custGeom>
                <a:avLst/>
                <a:gdLst>
                  <a:gd name="T0" fmla="*/ 0 w 61"/>
                  <a:gd name="T1" fmla="*/ 0 h 120"/>
                  <a:gd name="T2" fmla="*/ 24 w 61"/>
                  <a:gd name="T3" fmla="*/ 35 h 120"/>
                  <a:gd name="T4" fmla="*/ 26 w 61"/>
                  <a:gd name="T5" fmla="*/ 31 h 120"/>
                  <a:gd name="T6" fmla="*/ 37 w 61"/>
                  <a:gd name="T7" fmla="*/ 73 h 120"/>
                  <a:gd name="T8" fmla="*/ 27 w 61"/>
                  <a:gd name="T9" fmla="*/ 101 h 120"/>
                  <a:gd name="T10" fmla="*/ 2 w 61"/>
                  <a:gd name="T11" fmla="*/ 120 h 120"/>
                  <a:gd name="T12" fmla="*/ 28 w 61"/>
                  <a:gd name="T13" fmla="*/ 110 h 120"/>
                  <a:gd name="T14" fmla="*/ 38 w 61"/>
                  <a:gd name="T15" fmla="*/ 117 h 120"/>
                  <a:gd name="T16" fmla="*/ 55 w 61"/>
                  <a:gd name="T17" fmla="*/ 117 h 120"/>
                  <a:gd name="T18" fmla="*/ 61 w 61"/>
                  <a:gd name="T19" fmla="*/ 94 h 120"/>
                  <a:gd name="T20" fmla="*/ 30 w 61"/>
                  <a:gd name="T21" fmla="*/ 30 h 120"/>
                  <a:gd name="T22" fmla="*/ 37 w 61"/>
                  <a:gd name="T23" fmla="*/ 22 h 120"/>
                  <a:gd name="T24" fmla="*/ 10 w 61"/>
                  <a:gd name="T25" fmla="*/ 0 h 120"/>
                  <a:gd name="T26" fmla="*/ 0 w 61"/>
                  <a:gd name="T27" fmla="*/ 0 h 120"/>
                  <a:gd name="T28" fmla="*/ 0 w 61"/>
                  <a:gd name="T2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" h="120">
                    <a:moveTo>
                      <a:pt x="0" y="0"/>
                    </a:moveTo>
                    <a:lnTo>
                      <a:pt x="24" y="35"/>
                    </a:lnTo>
                    <a:lnTo>
                      <a:pt x="26" y="31"/>
                    </a:lnTo>
                    <a:lnTo>
                      <a:pt x="37" y="73"/>
                    </a:lnTo>
                    <a:lnTo>
                      <a:pt x="27" y="101"/>
                    </a:lnTo>
                    <a:lnTo>
                      <a:pt x="2" y="120"/>
                    </a:lnTo>
                    <a:lnTo>
                      <a:pt x="28" y="110"/>
                    </a:lnTo>
                    <a:lnTo>
                      <a:pt x="38" y="117"/>
                    </a:lnTo>
                    <a:lnTo>
                      <a:pt x="55" y="117"/>
                    </a:lnTo>
                    <a:lnTo>
                      <a:pt x="61" y="94"/>
                    </a:lnTo>
                    <a:lnTo>
                      <a:pt x="30" y="30"/>
                    </a:lnTo>
                    <a:lnTo>
                      <a:pt x="37" y="2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68" name="Freeform 64"/>
              <p:cNvSpPr>
                <a:spLocks/>
              </p:cNvSpPr>
              <p:nvPr/>
            </p:nvSpPr>
            <p:spPr bwMode="auto">
              <a:xfrm>
                <a:off x="3159" y="1823"/>
                <a:ext cx="19" cy="24"/>
              </a:xfrm>
              <a:custGeom>
                <a:avLst/>
                <a:gdLst>
                  <a:gd name="T0" fmla="*/ 27 w 38"/>
                  <a:gd name="T1" fmla="*/ 0 h 48"/>
                  <a:gd name="T2" fmla="*/ 38 w 38"/>
                  <a:gd name="T3" fmla="*/ 21 h 48"/>
                  <a:gd name="T4" fmla="*/ 31 w 38"/>
                  <a:gd name="T5" fmla="*/ 48 h 48"/>
                  <a:gd name="T6" fmla="*/ 0 w 38"/>
                  <a:gd name="T7" fmla="*/ 22 h 48"/>
                  <a:gd name="T8" fmla="*/ 27 w 38"/>
                  <a:gd name="T9" fmla="*/ 0 h 48"/>
                  <a:gd name="T10" fmla="*/ 27 w 3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48">
                    <a:moveTo>
                      <a:pt x="27" y="0"/>
                    </a:moveTo>
                    <a:lnTo>
                      <a:pt x="38" y="21"/>
                    </a:lnTo>
                    <a:lnTo>
                      <a:pt x="31" y="48"/>
                    </a:lnTo>
                    <a:lnTo>
                      <a:pt x="0" y="22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69" name="Freeform 65"/>
              <p:cNvSpPr>
                <a:spLocks/>
              </p:cNvSpPr>
              <p:nvPr/>
            </p:nvSpPr>
            <p:spPr bwMode="auto">
              <a:xfrm>
                <a:off x="3177" y="1804"/>
                <a:ext cx="18" cy="47"/>
              </a:xfrm>
              <a:custGeom>
                <a:avLst/>
                <a:gdLst>
                  <a:gd name="T0" fmla="*/ 7 w 35"/>
                  <a:gd name="T1" fmla="*/ 0 h 96"/>
                  <a:gd name="T2" fmla="*/ 23 w 35"/>
                  <a:gd name="T3" fmla="*/ 2 h 96"/>
                  <a:gd name="T4" fmla="*/ 22 w 35"/>
                  <a:gd name="T5" fmla="*/ 29 h 96"/>
                  <a:gd name="T6" fmla="*/ 35 w 35"/>
                  <a:gd name="T7" fmla="*/ 48 h 96"/>
                  <a:gd name="T8" fmla="*/ 23 w 35"/>
                  <a:gd name="T9" fmla="*/ 87 h 96"/>
                  <a:gd name="T10" fmla="*/ 0 w 35"/>
                  <a:gd name="T11" fmla="*/ 96 h 96"/>
                  <a:gd name="T12" fmla="*/ 14 w 35"/>
                  <a:gd name="T13" fmla="*/ 55 h 96"/>
                  <a:gd name="T14" fmla="*/ 3 w 35"/>
                  <a:gd name="T15" fmla="*/ 38 h 96"/>
                  <a:gd name="T16" fmla="*/ 7 w 35"/>
                  <a:gd name="T17" fmla="*/ 0 h 96"/>
                  <a:gd name="T18" fmla="*/ 7 w 35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96">
                    <a:moveTo>
                      <a:pt x="7" y="0"/>
                    </a:moveTo>
                    <a:lnTo>
                      <a:pt x="23" y="2"/>
                    </a:lnTo>
                    <a:lnTo>
                      <a:pt x="22" y="29"/>
                    </a:lnTo>
                    <a:lnTo>
                      <a:pt x="35" y="48"/>
                    </a:lnTo>
                    <a:lnTo>
                      <a:pt x="23" y="87"/>
                    </a:lnTo>
                    <a:lnTo>
                      <a:pt x="0" y="96"/>
                    </a:lnTo>
                    <a:lnTo>
                      <a:pt x="14" y="55"/>
                    </a:lnTo>
                    <a:lnTo>
                      <a:pt x="3" y="3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0" name="Freeform 66"/>
              <p:cNvSpPr>
                <a:spLocks/>
              </p:cNvSpPr>
              <p:nvPr/>
            </p:nvSpPr>
            <p:spPr bwMode="auto">
              <a:xfrm>
                <a:off x="3277" y="1734"/>
                <a:ext cx="143" cy="391"/>
              </a:xfrm>
              <a:custGeom>
                <a:avLst/>
                <a:gdLst>
                  <a:gd name="T0" fmla="*/ 0 w 284"/>
                  <a:gd name="T1" fmla="*/ 2 h 783"/>
                  <a:gd name="T2" fmla="*/ 48 w 284"/>
                  <a:gd name="T3" fmla="*/ 51 h 783"/>
                  <a:gd name="T4" fmla="*/ 86 w 284"/>
                  <a:gd name="T5" fmla="*/ 97 h 783"/>
                  <a:gd name="T6" fmla="*/ 273 w 284"/>
                  <a:gd name="T7" fmla="*/ 528 h 783"/>
                  <a:gd name="T8" fmla="*/ 276 w 284"/>
                  <a:gd name="T9" fmla="*/ 620 h 783"/>
                  <a:gd name="T10" fmla="*/ 277 w 284"/>
                  <a:gd name="T11" fmla="*/ 753 h 783"/>
                  <a:gd name="T12" fmla="*/ 284 w 284"/>
                  <a:gd name="T13" fmla="*/ 783 h 783"/>
                  <a:gd name="T14" fmla="*/ 281 w 284"/>
                  <a:gd name="T15" fmla="*/ 553 h 783"/>
                  <a:gd name="T16" fmla="*/ 279 w 284"/>
                  <a:gd name="T17" fmla="*/ 517 h 783"/>
                  <a:gd name="T18" fmla="*/ 88 w 284"/>
                  <a:gd name="T19" fmla="*/ 93 h 783"/>
                  <a:gd name="T20" fmla="*/ 51 w 284"/>
                  <a:gd name="T21" fmla="*/ 46 h 783"/>
                  <a:gd name="T22" fmla="*/ 6 w 284"/>
                  <a:gd name="T23" fmla="*/ 0 h 783"/>
                  <a:gd name="T24" fmla="*/ 0 w 284"/>
                  <a:gd name="T25" fmla="*/ 2 h 783"/>
                  <a:gd name="T26" fmla="*/ 0 w 284"/>
                  <a:gd name="T27" fmla="*/ 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783">
                    <a:moveTo>
                      <a:pt x="0" y="2"/>
                    </a:moveTo>
                    <a:lnTo>
                      <a:pt x="48" y="51"/>
                    </a:lnTo>
                    <a:lnTo>
                      <a:pt x="86" y="97"/>
                    </a:lnTo>
                    <a:lnTo>
                      <a:pt x="273" y="528"/>
                    </a:lnTo>
                    <a:lnTo>
                      <a:pt x="276" y="620"/>
                    </a:lnTo>
                    <a:lnTo>
                      <a:pt x="277" y="753"/>
                    </a:lnTo>
                    <a:lnTo>
                      <a:pt x="284" y="783"/>
                    </a:lnTo>
                    <a:lnTo>
                      <a:pt x="281" y="553"/>
                    </a:lnTo>
                    <a:lnTo>
                      <a:pt x="279" y="517"/>
                    </a:lnTo>
                    <a:lnTo>
                      <a:pt x="88" y="93"/>
                    </a:lnTo>
                    <a:lnTo>
                      <a:pt x="51" y="46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1" name="Freeform 67"/>
              <p:cNvSpPr>
                <a:spLocks/>
              </p:cNvSpPr>
              <p:nvPr/>
            </p:nvSpPr>
            <p:spPr bwMode="auto">
              <a:xfrm>
                <a:off x="3325" y="1734"/>
                <a:ext cx="80" cy="42"/>
              </a:xfrm>
              <a:custGeom>
                <a:avLst/>
                <a:gdLst>
                  <a:gd name="T0" fmla="*/ 0 w 161"/>
                  <a:gd name="T1" fmla="*/ 2 h 85"/>
                  <a:gd name="T2" fmla="*/ 39 w 161"/>
                  <a:gd name="T3" fmla="*/ 17 h 85"/>
                  <a:gd name="T4" fmla="*/ 74 w 161"/>
                  <a:gd name="T5" fmla="*/ 33 h 85"/>
                  <a:gd name="T6" fmla="*/ 150 w 161"/>
                  <a:gd name="T7" fmla="*/ 84 h 85"/>
                  <a:gd name="T8" fmla="*/ 161 w 161"/>
                  <a:gd name="T9" fmla="*/ 85 h 85"/>
                  <a:gd name="T10" fmla="*/ 75 w 161"/>
                  <a:gd name="T11" fmla="*/ 29 h 85"/>
                  <a:gd name="T12" fmla="*/ 40 w 161"/>
                  <a:gd name="T13" fmla="*/ 12 h 85"/>
                  <a:gd name="T14" fmla="*/ 12 w 161"/>
                  <a:gd name="T15" fmla="*/ 0 h 85"/>
                  <a:gd name="T16" fmla="*/ 0 w 161"/>
                  <a:gd name="T17" fmla="*/ 2 h 85"/>
                  <a:gd name="T18" fmla="*/ 0 w 161"/>
                  <a:gd name="T19" fmla="*/ 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85">
                    <a:moveTo>
                      <a:pt x="0" y="2"/>
                    </a:moveTo>
                    <a:lnTo>
                      <a:pt x="39" y="17"/>
                    </a:lnTo>
                    <a:lnTo>
                      <a:pt x="74" y="33"/>
                    </a:lnTo>
                    <a:lnTo>
                      <a:pt x="150" y="84"/>
                    </a:lnTo>
                    <a:lnTo>
                      <a:pt x="161" y="85"/>
                    </a:lnTo>
                    <a:lnTo>
                      <a:pt x="75" y="29"/>
                    </a:lnTo>
                    <a:lnTo>
                      <a:pt x="40" y="12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2" name="Freeform 68"/>
              <p:cNvSpPr>
                <a:spLocks/>
              </p:cNvSpPr>
              <p:nvPr/>
            </p:nvSpPr>
            <p:spPr bwMode="auto">
              <a:xfrm>
                <a:off x="3368" y="1733"/>
                <a:ext cx="112" cy="57"/>
              </a:xfrm>
              <a:custGeom>
                <a:avLst/>
                <a:gdLst>
                  <a:gd name="T0" fmla="*/ 0 w 225"/>
                  <a:gd name="T1" fmla="*/ 3 h 115"/>
                  <a:gd name="T2" fmla="*/ 89 w 225"/>
                  <a:gd name="T3" fmla="*/ 42 h 115"/>
                  <a:gd name="T4" fmla="*/ 211 w 225"/>
                  <a:gd name="T5" fmla="*/ 115 h 115"/>
                  <a:gd name="T6" fmla="*/ 225 w 225"/>
                  <a:gd name="T7" fmla="*/ 115 h 115"/>
                  <a:gd name="T8" fmla="*/ 186 w 225"/>
                  <a:gd name="T9" fmla="*/ 91 h 115"/>
                  <a:gd name="T10" fmla="*/ 93 w 225"/>
                  <a:gd name="T11" fmla="*/ 36 h 115"/>
                  <a:gd name="T12" fmla="*/ 10 w 225"/>
                  <a:gd name="T13" fmla="*/ 0 h 115"/>
                  <a:gd name="T14" fmla="*/ 0 w 225"/>
                  <a:gd name="T15" fmla="*/ 3 h 115"/>
                  <a:gd name="T16" fmla="*/ 0 w 225"/>
                  <a:gd name="T17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5" h="115">
                    <a:moveTo>
                      <a:pt x="0" y="3"/>
                    </a:moveTo>
                    <a:lnTo>
                      <a:pt x="89" y="42"/>
                    </a:lnTo>
                    <a:lnTo>
                      <a:pt x="211" y="115"/>
                    </a:lnTo>
                    <a:lnTo>
                      <a:pt x="225" y="115"/>
                    </a:lnTo>
                    <a:lnTo>
                      <a:pt x="186" y="91"/>
                    </a:lnTo>
                    <a:lnTo>
                      <a:pt x="93" y="36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3" name="Freeform 69"/>
              <p:cNvSpPr>
                <a:spLocks/>
              </p:cNvSpPr>
              <p:nvPr/>
            </p:nvSpPr>
            <p:spPr bwMode="auto">
              <a:xfrm>
                <a:off x="3393" y="1733"/>
                <a:ext cx="133" cy="58"/>
              </a:xfrm>
              <a:custGeom>
                <a:avLst/>
                <a:gdLst>
                  <a:gd name="T0" fmla="*/ 0 w 266"/>
                  <a:gd name="T1" fmla="*/ 1 h 116"/>
                  <a:gd name="T2" fmla="*/ 124 w 266"/>
                  <a:gd name="T3" fmla="*/ 50 h 116"/>
                  <a:gd name="T4" fmla="*/ 257 w 266"/>
                  <a:gd name="T5" fmla="*/ 116 h 116"/>
                  <a:gd name="T6" fmla="*/ 266 w 266"/>
                  <a:gd name="T7" fmla="*/ 116 h 116"/>
                  <a:gd name="T8" fmla="*/ 237 w 266"/>
                  <a:gd name="T9" fmla="*/ 101 h 116"/>
                  <a:gd name="T10" fmla="*/ 128 w 266"/>
                  <a:gd name="T11" fmla="*/ 46 h 116"/>
                  <a:gd name="T12" fmla="*/ 9 w 266"/>
                  <a:gd name="T13" fmla="*/ 0 h 116"/>
                  <a:gd name="T14" fmla="*/ 0 w 266"/>
                  <a:gd name="T15" fmla="*/ 1 h 116"/>
                  <a:gd name="T16" fmla="*/ 0 w 266"/>
                  <a:gd name="T17" fmla="*/ 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" h="116">
                    <a:moveTo>
                      <a:pt x="0" y="1"/>
                    </a:moveTo>
                    <a:lnTo>
                      <a:pt x="124" y="50"/>
                    </a:lnTo>
                    <a:lnTo>
                      <a:pt x="257" y="116"/>
                    </a:lnTo>
                    <a:lnTo>
                      <a:pt x="266" y="116"/>
                    </a:lnTo>
                    <a:lnTo>
                      <a:pt x="237" y="101"/>
                    </a:lnTo>
                    <a:lnTo>
                      <a:pt x="128" y="46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4" name="Freeform 70"/>
              <p:cNvSpPr>
                <a:spLocks/>
              </p:cNvSpPr>
              <p:nvPr/>
            </p:nvSpPr>
            <p:spPr bwMode="auto">
              <a:xfrm>
                <a:off x="2402" y="2111"/>
                <a:ext cx="1520" cy="4"/>
              </a:xfrm>
              <a:custGeom>
                <a:avLst/>
                <a:gdLst>
                  <a:gd name="T0" fmla="*/ 4 w 3040"/>
                  <a:gd name="T1" fmla="*/ 0 h 7"/>
                  <a:gd name="T2" fmla="*/ 3040 w 3040"/>
                  <a:gd name="T3" fmla="*/ 0 h 7"/>
                  <a:gd name="T4" fmla="*/ 3038 w 3040"/>
                  <a:gd name="T5" fmla="*/ 7 h 7"/>
                  <a:gd name="T6" fmla="*/ 0 w 3040"/>
                  <a:gd name="T7" fmla="*/ 7 h 7"/>
                  <a:gd name="T8" fmla="*/ 4 w 3040"/>
                  <a:gd name="T9" fmla="*/ 0 h 7"/>
                  <a:gd name="T10" fmla="*/ 4 w 304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40" h="7">
                    <a:moveTo>
                      <a:pt x="4" y="0"/>
                    </a:moveTo>
                    <a:lnTo>
                      <a:pt x="3040" y="0"/>
                    </a:lnTo>
                    <a:lnTo>
                      <a:pt x="3038" y="7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5" name="Freeform 71"/>
              <p:cNvSpPr>
                <a:spLocks/>
              </p:cNvSpPr>
              <p:nvPr/>
            </p:nvSpPr>
            <p:spPr bwMode="auto">
              <a:xfrm>
                <a:off x="2703" y="2212"/>
                <a:ext cx="297" cy="4"/>
              </a:xfrm>
              <a:custGeom>
                <a:avLst/>
                <a:gdLst>
                  <a:gd name="T0" fmla="*/ 0 w 595"/>
                  <a:gd name="T1" fmla="*/ 0 h 7"/>
                  <a:gd name="T2" fmla="*/ 595 w 595"/>
                  <a:gd name="T3" fmla="*/ 0 h 7"/>
                  <a:gd name="T4" fmla="*/ 595 w 595"/>
                  <a:gd name="T5" fmla="*/ 7 h 7"/>
                  <a:gd name="T6" fmla="*/ 2 w 595"/>
                  <a:gd name="T7" fmla="*/ 7 h 7"/>
                  <a:gd name="T8" fmla="*/ 0 w 595"/>
                  <a:gd name="T9" fmla="*/ 0 h 7"/>
                  <a:gd name="T10" fmla="*/ 0 w 59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5" h="7">
                    <a:moveTo>
                      <a:pt x="0" y="0"/>
                    </a:moveTo>
                    <a:lnTo>
                      <a:pt x="595" y="0"/>
                    </a:lnTo>
                    <a:lnTo>
                      <a:pt x="595" y="7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6" name="Freeform 72"/>
              <p:cNvSpPr>
                <a:spLocks/>
              </p:cNvSpPr>
              <p:nvPr/>
            </p:nvSpPr>
            <p:spPr bwMode="auto">
              <a:xfrm>
                <a:off x="2849" y="1801"/>
                <a:ext cx="27" cy="21"/>
              </a:xfrm>
              <a:custGeom>
                <a:avLst/>
                <a:gdLst>
                  <a:gd name="T0" fmla="*/ 0 w 55"/>
                  <a:gd name="T1" fmla="*/ 0 h 42"/>
                  <a:gd name="T2" fmla="*/ 17 w 55"/>
                  <a:gd name="T3" fmla="*/ 42 h 42"/>
                  <a:gd name="T4" fmla="*/ 55 w 55"/>
                  <a:gd name="T5" fmla="*/ 42 h 42"/>
                  <a:gd name="T6" fmla="*/ 38 w 55"/>
                  <a:gd name="T7" fmla="*/ 18 h 42"/>
                  <a:gd name="T8" fmla="*/ 0 w 55"/>
                  <a:gd name="T9" fmla="*/ 0 h 42"/>
                  <a:gd name="T10" fmla="*/ 0 w 55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42">
                    <a:moveTo>
                      <a:pt x="0" y="0"/>
                    </a:moveTo>
                    <a:lnTo>
                      <a:pt x="17" y="42"/>
                    </a:lnTo>
                    <a:lnTo>
                      <a:pt x="55" y="42"/>
                    </a:lnTo>
                    <a:lnTo>
                      <a:pt x="38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7" name="Freeform 73"/>
              <p:cNvSpPr>
                <a:spLocks/>
              </p:cNvSpPr>
              <p:nvPr/>
            </p:nvSpPr>
            <p:spPr bwMode="auto">
              <a:xfrm>
                <a:off x="2739" y="1736"/>
                <a:ext cx="99" cy="94"/>
              </a:xfrm>
              <a:custGeom>
                <a:avLst/>
                <a:gdLst>
                  <a:gd name="T0" fmla="*/ 54 w 198"/>
                  <a:gd name="T1" fmla="*/ 0 h 187"/>
                  <a:gd name="T2" fmla="*/ 22 w 198"/>
                  <a:gd name="T3" fmla="*/ 0 h 187"/>
                  <a:gd name="T4" fmla="*/ 0 w 198"/>
                  <a:gd name="T5" fmla="*/ 36 h 187"/>
                  <a:gd name="T6" fmla="*/ 46 w 198"/>
                  <a:gd name="T7" fmla="*/ 59 h 187"/>
                  <a:gd name="T8" fmla="*/ 71 w 198"/>
                  <a:gd name="T9" fmla="*/ 59 h 187"/>
                  <a:gd name="T10" fmla="*/ 71 w 198"/>
                  <a:gd name="T11" fmla="*/ 71 h 187"/>
                  <a:gd name="T12" fmla="*/ 135 w 198"/>
                  <a:gd name="T13" fmla="*/ 119 h 187"/>
                  <a:gd name="T14" fmla="*/ 135 w 198"/>
                  <a:gd name="T15" fmla="*/ 141 h 187"/>
                  <a:gd name="T16" fmla="*/ 174 w 198"/>
                  <a:gd name="T17" fmla="*/ 174 h 187"/>
                  <a:gd name="T18" fmla="*/ 198 w 198"/>
                  <a:gd name="T19" fmla="*/ 187 h 187"/>
                  <a:gd name="T20" fmla="*/ 198 w 198"/>
                  <a:gd name="T21" fmla="*/ 174 h 187"/>
                  <a:gd name="T22" fmla="*/ 183 w 198"/>
                  <a:gd name="T23" fmla="*/ 119 h 187"/>
                  <a:gd name="T24" fmla="*/ 198 w 198"/>
                  <a:gd name="T25" fmla="*/ 106 h 187"/>
                  <a:gd name="T26" fmla="*/ 174 w 198"/>
                  <a:gd name="T27" fmla="*/ 82 h 187"/>
                  <a:gd name="T28" fmla="*/ 170 w 198"/>
                  <a:gd name="T29" fmla="*/ 68 h 187"/>
                  <a:gd name="T30" fmla="*/ 119 w 198"/>
                  <a:gd name="T31" fmla="*/ 34 h 187"/>
                  <a:gd name="T32" fmla="*/ 54 w 198"/>
                  <a:gd name="T33" fmla="*/ 0 h 187"/>
                  <a:gd name="T34" fmla="*/ 54 w 198"/>
                  <a:gd name="T3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8" h="187">
                    <a:moveTo>
                      <a:pt x="54" y="0"/>
                    </a:moveTo>
                    <a:lnTo>
                      <a:pt x="22" y="0"/>
                    </a:lnTo>
                    <a:lnTo>
                      <a:pt x="0" y="36"/>
                    </a:lnTo>
                    <a:lnTo>
                      <a:pt x="46" y="59"/>
                    </a:lnTo>
                    <a:lnTo>
                      <a:pt x="71" y="59"/>
                    </a:lnTo>
                    <a:lnTo>
                      <a:pt x="71" y="71"/>
                    </a:lnTo>
                    <a:lnTo>
                      <a:pt x="135" y="119"/>
                    </a:lnTo>
                    <a:lnTo>
                      <a:pt x="135" y="141"/>
                    </a:lnTo>
                    <a:lnTo>
                      <a:pt x="174" y="174"/>
                    </a:lnTo>
                    <a:lnTo>
                      <a:pt x="198" y="187"/>
                    </a:lnTo>
                    <a:lnTo>
                      <a:pt x="198" y="174"/>
                    </a:lnTo>
                    <a:lnTo>
                      <a:pt x="183" y="119"/>
                    </a:lnTo>
                    <a:lnTo>
                      <a:pt x="198" y="106"/>
                    </a:lnTo>
                    <a:lnTo>
                      <a:pt x="174" y="82"/>
                    </a:lnTo>
                    <a:lnTo>
                      <a:pt x="170" y="68"/>
                    </a:lnTo>
                    <a:lnTo>
                      <a:pt x="119" y="3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8" name="Freeform 74"/>
              <p:cNvSpPr>
                <a:spLocks/>
              </p:cNvSpPr>
              <p:nvPr/>
            </p:nvSpPr>
            <p:spPr bwMode="auto">
              <a:xfrm>
                <a:off x="2773" y="2006"/>
                <a:ext cx="33" cy="13"/>
              </a:xfrm>
              <a:custGeom>
                <a:avLst/>
                <a:gdLst>
                  <a:gd name="T0" fmla="*/ 0 w 64"/>
                  <a:gd name="T1" fmla="*/ 4 h 25"/>
                  <a:gd name="T2" fmla="*/ 23 w 64"/>
                  <a:gd name="T3" fmla="*/ 9 h 25"/>
                  <a:gd name="T4" fmla="*/ 34 w 64"/>
                  <a:gd name="T5" fmla="*/ 0 h 25"/>
                  <a:gd name="T6" fmla="*/ 64 w 64"/>
                  <a:gd name="T7" fmla="*/ 15 h 25"/>
                  <a:gd name="T8" fmla="*/ 59 w 64"/>
                  <a:gd name="T9" fmla="*/ 25 h 25"/>
                  <a:gd name="T10" fmla="*/ 28 w 64"/>
                  <a:gd name="T11" fmla="*/ 16 h 25"/>
                  <a:gd name="T12" fmla="*/ 0 w 64"/>
                  <a:gd name="T13" fmla="*/ 16 h 25"/>
                  <a:gd name="T14" fmla="*/ 0 w 64"/>
                  <a:gd name="T15" fmla="*/ 4 h 25"/>
                  <a:gd name="T16" fmla="*/ 0 w 64"/>
                  <a:gd name="T1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25">
                    <a:moveTo>
                      <a:pt x="0" y="4"/>
                    </a:moveTo>
                    <a:lnTo>
                      <a:pt x="23" y="9"/>
                    </a:lnTo>
                    <a:lnTo>
                      <a:pt x="34" y="0"/>
                    </a:lnTo>
                    <a:lnTo>
                      <a:pt x="64" y="15"/>
                    </a:lnTo>
                    <a:lnTo>
                      <a:pt x="59" y="25"/>
                    </a:lnTo>
                    <a:lnTo>
                      <a:pt x="28" y="16"/>
                    </a:lnTo>
                    <a:lnTo>
                      <a:pt x="0" y="16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9" name="Freeform 75"/>
              <p:cNvSpPr>
                <a:spLocks/>
              </p:cNvSpPr>
              <p:nvPr/>
            </p:nvSpPr>
            <p:spPr bwMode="auto">
              <a:xfrm>
                <a:off x="2777" y="2017"/>
                <a:ext cx="8" cy="3"/>
              </a:xfrm>
              <a:custGeom>
                <a:avLst/>
                <a:gdLst>
                  <a:gd name="T0" fmla="*/ 0 w 16"/>
                  <a:gd name="T1" fmla="*/ 0 h 6"/>
                  <a:gd name="T2" fmla="*/ 0 w 16"/>
                  <a:gd name="T3" fmla="*/ 6 h 6"/>
                  <a:gd name="T4" fmla="*/ 16 w 16"/>
                  <a:gd name="T5" fmla="*/ 6 h 6"/>
                  <a:gd name="T6" fmla="*/ 0 w 16"/>
                  <a:gd name="T7" fmla="*/ 0 h 6"/>
                  <a:gd name="T8" fmla="*/ 0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0" y="0"/>
                    </a:moveTo>
                    <a:lnTo>
                      <a:pt x="0" y="6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0" name="Freeform 76"/>
              <p:cNvSpPr>
                <a:spLocks/>
              </p:cNvSpPr>
              <p:nvPr/>
            </p:nvSpPr>
            <p:spPr bwMode="auto">
              <a:xfrm>
                <a:off x="2811" y="2016"/>
                <a:ext cx="13" cy="9"/>
              </a:xfrm>
              <a:custGeom>
                <a:avLst/>
                <a:gdLst>
                  <a:gd name="T0" fmla="*/ 0 w 26"/>
                  <a:gd name="T1" fmla="*/ 0 h 18"/>
                  <a:gd name="T2" fmla="*/ 0 w 26"/>
                  <a:gd name="T3" fmla="*/ 9 h 18"/>
                  <a:gd name="T4" fmla="*/ 26 w 26"/>
                  <a:gd name="T5" fmla="*/ 18 h 18"/>
                  <a:gd name="T6" fmla="*/ 26 w 26"/>
                  <a:gd name="T7" fmla="*/ 0 h 18"/>
                  <a:gd name="T8" fmla="*/ 0 w 26"/>
                  <a:gd name="T9" fmla="*/ 0 h 18"/>
                  <a:gd name="T10" fmla="*/ 0 w 2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8">
                    <a:moveTo>
                      <a:pt x="0" y="0"/>
                    </a:moveTo>
                    <a:lnTo>
                      <a:pt x="0" y="9"/>
                    </a:lnTo>
                    <a:lnTo>
                      <a:pt x="26" y="18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1" name="Freeform 77"/>
              <p:cNvSpPr>
                <a:spLocks/>
              </p:cNvSpPr>
              <p:nvPr/>
            </p:nvSpPr>
            <p:spPr bwMode="auto">
              <a:xfrm>
                <a:off x="2706" y="1757"/>
                <a:ext cx="92" cy="65"/>
              </a:xfrm>
              <a:custGeom>
                <a:avLst/>
                <a:gdLst>
                  <a:gd name="T0" fmla="*/ 21 w 183"/>
                  <a:gd name="T1" fmla="*/ 0 h 130"/>
                  <a:gd name="T2" fmla="*/ 0 w 183"/>
                  <a:gd name="T3" fmla="*/ 7 h 130"/>
                  <a:gd name="T4" fmla="*/ 77 w 183"/>
                  <a:gd name="T5" fmla="*/ 64 h 130"/>
                  <a:gd name="T6" fmla="*/ 111 w 183"/>
                  <a:gd name="T7" fmla="*/ 64 h 130"/>
                  <a:gd name="T8" fmla="*/ 125 w 183"/>
                  <a:gd name="T9" fmla="*/ 106 h 130"/>
                  <a:gd name="T10" fmla="*/ 181 w 183"/>
                  <a:gd name="T11" fmla="*/ 130 h 130"/>
                  <a:gd name="T12" fmla="*/ 183 w 183"/>
                  <a:gd name="T13" fmla="*/ 92 h 130"/>
                  <a:gd name="T14" fmla="*/ 71 w 183"/>
                  <a:gd name="T15" fmla="*/ 7 h 130"/>
                  <a:gd name="T16" fmla="*/ 21 w 183"/>
                  <a:gd name="T17" fmla="*/ 0 h 130"/>
                  <a:gd name="T18" fmla="*/ 21 w 183"/>
                  <a:gd name="T1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3" h="130">
                    <a:moveTo>
                      <a:pt x="21" y="0"/>
                    </a:moveTo>
                    <a:lnTo>
                      <a:pt x="0" y="7"/>
                    </a:lnTo>
                    <a:lnTo>
                      <a:pt x="77" y="64"/>
                    </a:lnTo>
                    <a:lnTo>
                      <a:pt x="111" y="64"/>
                    </a:lnTo>
                    <a:lnTo>
                      <a:pt x="125" y="106"/>
                    </a:lnTo>
                    <a:lnTo>
                      <a:pt x="181" y="130"/>
                    </a:lnTo>
                    <a:lnTo>
                      <a:pt x="183" y="92"/>
                    </a:lnTo>
                    <a:lnTo>
                      <a:pt x="71" y="7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2" name="Freeform 78"/>
              <p:cNvSpPr>
                <a:spLocks/>
              </p:cNvSpPr>
              <p:nvPr/>
            </p:nvSpPr>
            <p:spPr bwMode="auto">
              <a:xfrm>
                <a:off x="2469" y="2452"/>
                <a:ext cx="105" cy="92"/>
              </a:xfrm>
              <a:custGeom>
                <a:avLst/>
                <a:gdLst>
                  <a:gd name="T0" fmla="*/ 181 w 211"/>
                  <a:gd name="T1" fmla="*/ 0 h 184"/>
                  <a:gd name="T2" fmla="*/ 125 w 211"/>
                  <a:gd name="T3" fmla="*/ 34 h 184"/>
                  <a:gd name="T4" fmla="*/ 118 w 211"/>
                  <a:gd name="T5" fmla="*/ 12 h 184"/>
                  <a:gd name="T6" fmla="*/ 68 w 211"/>
                  <a:gd name="T7" fmla="*/ 58 h 184"/>
                  <a:gd name="T8" fmla="*/ 29 w 211"/>
                  <a:gd name="T9" fmla="*/ 70 h 184"/>
                  <a:gd name="T10" fmla="*/ 37 w 211"/>
                  <a:gd name="T11" fmla="*/ 92 h 184"/>
                  <a:gd name="T12" fmla="*/ 21 w 211"/>
                  <a:gd name="T13" fmla="*/ 102 h 184"/>
                  <a:gd name="T14" fmla="*/ 0 w 211"/>
                  <a:gd name="T15" fmla="*/ 102 h 184"/>
                  <a:gd name="T16" fmla="*/ 33 w 211"/>
                  <a:gd name="T17" fmla="*/ 184 h 184"/>
                  <a:gd name="T18" fmla="*/ 133 w 211"/>
                  <a:gd name="T19" fmla="*/ 116 h 184"/>
                  <a:gd name="T20" fmla="*/ 211 w 211"/>
                  <a:gd name="T21" fmla="*/ 44 h 184"/>
                  <a:gd name="T22" fmla="*/ 181 w 211"/>
                  <a:gd name="T23" fmla="*/ 0 h 184"/>
                  <a:gd name="T24" fmla="*/ 181 w 211"/>
                  <a:gd name="T2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1" h="184">
                    <a:moveTo>
                      <a:pt x="181" y="0"/>
                    </a:moveTo>
                    <a:lnTo>
                      <a:pt x="125" y="34"/>
                    </a:lnTo>
                    <a:lnTo>
                      <a:pt x="118" y="12"/>
                    </a:lnTo>
                    <a:lnTo>
                      <a:pt x="68" y="58"/>
                    </a:lnTo>
                    <a:lnTo>
                      <a:pt x="29" y="70"/>
                    </a:lnTo>
                    <a:lnTo>
                      <a:pt x="37" y="92"/>
                    </a:lnTo>
                    <a:lnTo>
                      <a:pt x="21" y="102"/>
                    </a:lnTo>
                    <a:lnTo>
                      <a:pt x="0" y="102"/>
                    </a:lnTo>
                    <a:lnTo>
                      <a:pt x="33" y="184"/>
                    </a:lnTo>
                    <a:lnTo>
                      <a:pt x="133" y="116"/>
                    </a:lnTo>
                    <a:lnTo>
                      <a:pt x="211" y="44"/>
                    </a:lnTo>
                    <a:lnTo>
                      <a:pt x="181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3" name="Freeform 79"/>
              <p:cNvSpPr>
                <a:spLocks/>
              </p:cNvSpPr>
              <p:nvPr/>
            </p:nvSpPr>
            <p:spPr bwMode="auto">
              <a:xfrm>
                <a:off x="2834" y="2429"/>
                <a:ext cx="108" cy="114"/>
              </a:xfrm>
              <a:custGeom>
                <a:avLst/>
                <a:gdLst>
                  <a:gd name="T0" fmla="*/ 0 w 216"/>
                  <a:gd name="T1" fmla="*/ 100 h 230"/>
                  <a:gd name="T2" fmla="*/ 16 w 216"/>
                  <a:gd name="T3" fmla="*/ 64 h 230"/>
                  <a:gd name="T4" fmla="*/ 48 w 216"/>
                  <a:gd name="T5" fmla="*/ 90 h 230"/>
                  <a:gd name="T6" fmla="*/ 101 w 216"/>
                  <a:gd name="T7" fmla="*/ 0 h 230"/>
                  <a:gd name="T8" fmla="*/ 131 w 216"/>
                  <a:gd name="T9" fmla="*/ 111 h 230"/>
                  <a:gd name="T10" fmla="*/ 216 w 216"/>
                  <a:gd name="T11" fmla="*/ 121 h 230"/>
                  <a:gd name="T12" fmla="*/ 168 w 216"/>
                  <a:gd name="T13" fmla="*/ 230 h 230"/>
                  <a:gd name="T14" fmla="*/ 64 w 216"/>
                  <a:gd name="T15" fmla="*/ 157 h 230"/>
                  <a:gd name="T16" fmla="*/ 0 w 216"/>
                  <a:gd name="T17" fmla="*/ 100 h 230"/>
                  <a:gd name="T18" fmla="*/ 0 w 216"/>
                  <a:gd name="T19" fmla="*/ 10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30">
                    <a:moveTo>
                      <a:pt x="0" y="100"/>
                    </a:moveTo>
                    <a:lnTo>
                      <a:pt x="16" y="64"/>
                    </a:lnTo>
                    <a:lnTo>
                      <a:pt x="48" y="90"/>
                    </a:lnTo>
                    <a:lnTo>
                      <a:pt x="101" y="0"/>
                    </a:lnTo>
                    <a:lnTo>
                      <a:pt x="131" y="111"/>
                    </a:lnTo>
                    <a:lnTo>
                      <a:pt x="216" y="121"/>
                    </a:lnTo>
                    <a:lnTo>
                      <a:pt x="168" y="230"/>
                    </a:lnTo>
                    <a:lnTo>
                      <a:pt x="64" y="157"/>
                    </a:lnTo>
                    <a:lnTo>
                      <a:pt x="0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4" name="Freeform 80"/>
              <p:cNvSpPr>
                <a:spLocks/>
              </p:cNvSpPr>
              <p:nvPr/>
            </p:nvSpPr>
            <p:spPr bwMode="auto">
              <a:xfrm>
                <a:off x="2542" y="1782"/>
                <a:ext cx="436" cy="615"/>
              </a:xfrm>
              <a:custGeom>
                <a:avLst/>
                <a:gdLst>
                  <a:gd name="T0" fmla="*/ 126 w 873"/>
                  <a:gd name="T1" fmla="*/ 14 h 1229"/>
                  <a:gd name="T2" fmla="*/ 45 w 873"/>
                  <a:gd name="T3" fmla="*/ 95 h 1229"/>
                  <a:gd name="T4" fmla="*/ 61 w 873"/>
                  <a:gd name="T5" fmla="*/ 142 h 1229"/>
                  <a:gd name="T6" fmla="*/ 109 w 873"/>
                  <a:gd name="T7" fmla="*/ 119 h 1229"/>
                  <a:gd name="T8" fmla="*/ 164 w 873"/>
                  <a:gd name="T9" fmla="*/ 130 h 1229"/>
                  <a:gd name="T10" fmla="*/ 181 w 873"/>
                  <a:gd name="T11" fmla="*/ 224 h 1229"/>
                  <a:gd name="T12" fmla="*/ 204 w 873"/>
                  <a:gd name="T13" fmla="*/ 341 h 1229"/>
                  <a:gd name="T14" fmla="*/ 220 w 873"/>
                  <a:gd name="T15" fmla="*/ 365 h 1229"/>
                  <a:gd name="T16" fmla="*/ 275 w 873"/>
                  <a:gd name="T17" fmla="*/ 483 h 1229"/>
                  <a:gd name="T18" fmla="*/ 243 w 873"/>
                  <a:gd name="T19" fmla="*/ 422 h 1229"/>
                  <a:gd name="T20" fmla="*/ 292 w 873"/>
                  <a:gd name="T21" fmla="*/ 458 h 1229"/>
                  <a:gd name="T22" fmla="*/ 347 w 873"/>
                  <a:gd name="T23" fmla="*/ 529 h 1229"/>
                  <a:gd name="T24" fmla="*/ 380 w 873"/>
                  <a:gd name="T25" fmla="*/ 541 h 1229"/>
                  <a:gd name="T26" fmla="*/ 418 w 873"/>
                  <a:gd name="T27" fmla="*/ 541 h 1229"/>
                  <a:gd name="T28" fmla="*/ 459 w 873"/>
                  <a:gd name="T29" fmla="*/ 598 h 1229"/>
                  <a:gd name="T30" fmla="*/ 491 w 873"/>
                  <a:gd name="T31" fmla="*/ 738 h 1229"/>
                  <a:gd name="T32" fmla="*/ 515 w 873"/>
                  <a:gd name="T33" fmla="*/ 820 h 1229"/>
                  <a:gd name="T34" fmla="*/ 579 w 873"/>
                  <a:gd name="T35" fmla="*/ 936 h 1229"/>
                  <a:gd name="T36" fmla="*/ 573 w 873"/>
                  <a:gd name="T37" fmla="*/ 1079 h 1229"/>
                  <a:gd name="T38" fmla="*/ 587 w 873"/>
                  <a:gd name="T39" fmla="*/ 1217 h 1229"/>
                  <a:gd name="T40" fmla="*/ 633 w 873"/>
                  <a:gd name="T41" fmla="*/ 1206 h 1229"/>
                  <a:gd name="T42" fmla="*/ 625 w 873"/>
                  <a:gd name="T43" fmla="*/ 1159 h 1229"/>
                  <a:gd name="T44" fmla="*/ 658 w 873"/>
                  <a:gd name="T45" fmla="*/ 1089 h 1229"/>
                  <a:gd name="T46" fmla="*/ 745 w 873"/>
                  <a:gd name="T47" fmla="*/ 973 h 1229"/>
                  <a:gd name="T48" fmla="*/ 745 w 873"/>
                  <a:gd name="T49" fmla="*/ 925 h 1229"/>
                  <a:gd name="T50" fmla="*/ 873 w 873"/>
                  <a:gd name="T51" fmla="*/ 750 h 1229"/>
                  <a:gd name="T52" fmla="*/ 786 w 873"/>
                  <a:gd name="T53" fmla="*/ 680 h 1229"/>
                  <a:gd name="T54" fmla="*/ 738 w 873"/>
                  <a:gd name="T55" fmla="*/ 644 h 1229"/>
                  <a:gd name="T56" fmla="*/ 706 w 873"/>
                  <a:gd name="T57" fmla="*/ 621 h 1229"/>
                  <a:gd name="T58" fmla="*/ 643 w 873"/>
                  <a:gd name="T59" fmla="*/ 574 h 1229"/>
                  <a:gd name="T60" fmla="*/ 594 w 873"/>
                  <a:gd name="T61" fmla="*/ 550 h 1229"/>
                  <a:gd name="T62" fmla="*/ 531 w 873"/>
                  <a:gd name="T63" fmla="*/ 563 h 1229"/>
                  <a:gd name="T64" fmla="*/ 491 w 873"/>
                  <a:gd name="T65" fmla="*/ 587 h 1229"/>
                  <a:gd name="T66" fmla="*/ 467 w 873"/>
                  <a:gd name="T67" fmla="*/ 563 h 1229"/>
                  <a:gd name="T68" fmla="*/ 435 w 873"/>
                  <a:gd name="T69" fmla="*/ 516 h 1229"/>
                  <a:gd name="T70" fmla="*/ 418 w 873"/>
                  <a:gd name="T71" fmla="*/ 483 h 1229"/>
                  <a:gd name="T72" fmla="*/ 388 w 873"/>
                  <a:gd name="T73" fmla="*/ 471 h 1229"/>
                  <a:gd name="T74" fmla="*/ 356 w 873"/>
                  <a:gd name="T75" fmla="*/ 435 h 1229"/>
                  <a:gd name="T76" fmla="*/ 396 w 873"/>
                  <a:gd name="T77" fmla="*/ 399 h 1229"/>
                  <a:gd name="T78" fmla="*/ 451 w 873"/>
                  <a:gd name="T79" fmla="*/ 388 h 1229"/>
                  <a:gd name="T80" fmla="*/ 475 w 873"/>
                  <a:gd name="T81" fmla="*/ 435 h 1229"/>
                  <a:gd name="T82" fmla="*/ 483 w 873"/>
                  <a:gd name="T83" fmla="*/ 388 h 1229"/>
                  <a:gd name="T84" fmla="*/ 499 w 873"/>
                  <a:gd name="T85" fmla="*/ 306 h 1229"/>
                  <a:gd name="T86" fmla="*/ 514 w 873"/>
                  <a:gd name="T87" fmla="*/ 285 h 1229"/>
                  <a:gd name="T88" fmla="*/ 546 w 873"/>
                  <a:gd name="T89" fmla="*/ 247 h 1229"/>
                  <a:gd name="T90" fmla="*/ 563 w 873"/>
                  <a:gd name="T91" fmla="*/ 224 h 1229"/>
                  <a:gd name="T92" fmla="*/ 539 w 873"/>
                  <a:gd name="T93" fmla="*/ 176 h 1229"/>
                  <a:gd name="T94" fmla="*/ 570 w 873"/>
                  <a:gd name="T95" fmla="*/ 142 h 1229"/>
                  <a:gd name="T96" fmla="*/ 505 w 873"/>
                  <a:gd name="T97" fmla="*/ 95 h 1229"/>
                  <a:gd name="T98" fmla="*/ 451 w 873"/>
                  <a:gd name="T99" fmla="*/ 72 h 1229"/>
                  <a:gd name="T100" fmla="*/ 451 w 873"/>
                  <a:gd name="T101" fmla="*/ 119 h 1229"/>
                  <a:gd name="T102" fmla="*/ 411 w 873"/>
                  <a:gd name="T103" fmla="*/ 130 h 1229"/>
                  <a:gd name="T104" fmla="*/ 363 w 873"/>
                  <a:gd name="T105" fmla="*/ 107 h 1229"/>
                  <a:gd name="T106" fmla="*/ 370 w 873"/>
                  <a:gd name="T107" fmla="*/ 60 h 1229"/>
                  <a:gd name="T108" fmla="*/ 388 w 873"/>
                  <a:gd name="T109" fmla="*/ 27 h 1229"/>
                  <a:gd name="T110" fmla="*/ 331 w 873"/>
                  <a:gd name="T111" fmla="*/ 27 h 1229"/>
                  <a:gd name="T112" fmla="*/ 292 w 873"/>
                  <a:gd name="T113" fmla="*/ 39 h 1229"/>
                  <a:gd name="T114" fmla="*/ 243 w 873"/>
                  <a:gd name="T115" fmla="*/ 0 h 1229"/>
                  <a:gd name="T116" fmla="*/ 173 w 873"/>
                  <a:gd name="T117" fmla="*/ 0 h 1229"/>
                  <a:gd name="T118" fmla="*/ 164 w 873"/>
                  <a:gd name="T119" fmla="*/ 0 h 1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73" h="1229">
                    <a:moveTo>
                      <a:pt x="164" y="0"/>
                    </a:moveTo>
                    <a:lnTo>
                      <a:pt x="126" y="14"/>
                    </a:lnTo>
                    <a:lnTo>
                      <a:pt x="69" y="72"/>
                    </a:lnTo>
                    <a:lnTo>
                      <a:pt x="45" y="95"/>
                    </a:lnTo>
                    <a:lnTo>
                      <a:pt x="0" y="157"/>
                    </a:lnTo>
                    <a:lnTo>
                      <a:pt x="61" y="142"/>
                    </a:lnTo>
                    <a:lnTo>
                      <a:pt x="101" y="107"/>
                    </a:lnTo>
                    <a:lnTo>
                      <a:pt x="109" y="119"/>
                    </a:lnTo>
                    <a:lnTo>
                      <a:pt x="139" y="107"/>
                    </a:lnTo>
                    <a:lnTo>
                      <a:pt x="164" y="130"/>
                    </a:lnTo>
                    <a:lnTo>
                      <a:pt x="197" y="212"/>
                    </a:lnTo>
                    <a:lnTo>
                      <a:pt x="181" y="224"/>
                    </a:lnTo>
                    <a:lnTo>
                      <a:pt x="181" y="294"/>
                    </a:lnTo>
                    <a:lnTo>
                      <a:pt x="204" y="341"/>
                    </a:lnTo>
                    <a:lnTo>
                      <a:pt x="197" y="377"/>
                    </a:lnTo>
                    <a:lnTo>
                      <a:pt x="220" y="365"/>
                    </a:lnTo>
                    <a:lnTo>
                      <a:pt x="243" y="458"/>
                    </a:lnTo>
                    <a:lnTo>
                      <a:pt x="275" y="483"/>
                    </a:lnTo>
                    <a:lnTo>
                      <a:pt x="258" y="446"/>
                    </a:lnTo>
                    <a:lnTo>
                      <a:pt x="243" y="422"/>
                    </a:lnTo>
                    <a:lnTo>
                      <a:pt x="252" y="388"/>
                    </a:lnTo>
                    <a:lnTo>
                      <a:pt x="292" y="458"/>
                    </a:lnTo>
                    <a:lnTo>
                      <a:pt x="292" y="493"/>
                    </a:lnTo>
                    <a:lnTo>
                      <a:pt x="347" y="529"/>
                    </a:lnTo>
                    <a:lnTo>
                      <a:pt x="370" y="550"/>
                    </a:lnTo>
                    <a:lnTo>
                      <a:pt x="380" y="541"/>
                    </a:lnTo>
                    <a:lnTo>
                      <a:pt x="396" y="550"/>
                    </a:lnTo>
                    <a:lnTo>
                      <a:pt x="418" y="541"/>
                    </a:lnTo>
                    <a:lnTo>
                      <a:pt x="435" y="563"/>
                    </a:lnTo>
                    <a:lnTo>
                      <a:pt x="459" y="598"/>
                    </a:lnTo>
                    <a:lnTo>
                      <a:pt x="491" y="680"/>
                    </a:lnTo>
                    <a:lnTo>
                      <a:pt x="491" y="738"/>
                    </a:lnTo>
                    <a:lnTo>
                      <a:pt x="514" y="761"/>
                    </a:lnTo>
                    <a:lnTo>
                      <a:pt x="515" y="820"/>
                    </a:lnTo>
                    <a:lnTo>
                      <a:pt x="577" y="878"/>
                    </a:lnTo>
                    <a:lnTo>
                      <a:pt x="579" y="936"/>
                    </a:lnTo>
                    <a:lnTo>
                      <a:pt x="570" y="961"/>
                    </a:lnTo>
                    <a:lnTo>
                      <a:pt x="573" y="1079"/>
                    </a:lnTo>
                    <a:lnTo>
                      <a:pt x="570" y="1159"/>
                    </a:lnTo>
                    <a:lnTo>
                      <a:pt x="587" y="1217"/>
                    </a:lnTo>
                    <a:lnTo>
                      <a:pt x="625" y="1229"/>
                    </a:lnTo>
                    <a:lnTo>
                      <a:pt x="633" y="1206"/>
                    </a:lnTo>
                    <a:lnTo>
                      <a:pt x="609" y="1206"/>
                    </a:lnTo>
                    <a:lnTo>
                      <a:pt x="625" y="1159"/>
                    </a:lnTo>
                    <a:lnTo>
                      <a:pt x="633" y="1112"/>
                    </a:lnTo>
                    <a:lnTo>
                      <a:pt x="658" y="1089"/>
                    </a:lnTo>
                    <a:lnTo>
                      <a:pt x="684" y="1054"/>
                    </a:lnTo>
                    <a:lnTo>
                      <a:pt x="745" y="973"/>
                    </a:lnTo>
                    <a:lnTo>
                      <a:pt x="754" y="949"/>
                    </a:lnTo>
                    <a:lnTo>
                      <a:pt x="745" y="925"/>
                    </a:lnTo>
                    <a:lnTo>
                      <a:pt x="810" y="867"/>
                    </a:lnTo>
                    <a:lnTo>
                      <a:pt x="873" y="750"/>
                    </a:lnTo>
                    <a:lnTo>
                      <a:pt x="825" y="690"/>
                    </a:lnTo>
                    <a:lnTo>
                      <a:pt x="786" y="680"/>
                    </a:lnTo>
                    <a:lnTo>
                      <a:pt x="731" y="680"/>
                    </a:lnTo>
                    <a:lnTo>
                      <a:pt x="738" y="644"/>
                    </a:lnTo>
                    <a:lnTo>
                      <a:pt x="714" y="644"/>
                    </a:lnTo>
                    <a:lnTo>
                      <a:pt x="706" y="621"/>
                    </a:lnTo>
                    <a:lnTo>
                      <a:pt x="684" y="621"/>
                    </a:lnTo>
                    <a:lnTo>
                      <a:pt x="643" y="574"/>
                    </a:lnTo>
                    <a:lnTo>
                      <a:pt x="618" y="574"/>
                    </a:lnTo>
                    <a:lnTo>
                      <a:pt x="594" y="550"/>
                    </a:lnTo>
                    <a:lnTo>
                      <a:pt x="546" y="550"/>
                    </a:lnTo>
                    <a:lnTo>
                      <a:pt x="531" y="563"/>
                    </a:lnTo>
                    <a:lnTo>
                      <a:pt x="505" y="574"/>
                    </a:lnTo>
                    <a:lnTo>
                      <a:pt x="491" y="587"/>
                    </a:lnTo>
                    <a:lnTo>
                      <a:pt x="475" y="574"/>
                    </a:lnTo>
                    <a:lnTo>
                      <a:pt x="467" y="563"/>
                    </a:lnTo>
                    <a:lnTo>
                      <a:pt x="451" y="541"/>
                    </a:lnTo>
                    <a:lnTo>
                      <a:pt x="435" y="516"/>
                    </a:lnTo>
                    <a:lnTo>
                      <a:pt x="451" y="483"/>
                    </a:lnTo>
                    <a:lnTo>
                      <a:pt x="418" y="483"/>
                    </a:lnTo>
                    <a:lnTo>
                      <a:pt x="403" y="493"/>
                    </a:lnTo>
                    <a:lnTo>
                      <a:pt x="388" y="471"/>
                    </a:lnTo>
                    <a:lnTo>
                      <a:pt x="363" y="458"/>
                    </a:lnTo>
                    <a:lnTo>
                      <a:pt x="356" y="435"/>
                    </a:lnTo>
                    <a:lnTo>
                      <a:pt x="380" y="377"/>
                    </a:lnTo>
                    <a:lnTo>
                      <a:pt x="396" y="399"/>
                    </a:lnTo>
                    <a:lnTo>
                      <a:pt x="435" y="365"/>
                    </a:lnTo>
                    <a:lnTo>
                      <a:pt x="451" y="388"/>
                    </a:lnTo>
                    <a:lnTo>
                      <a:pt x="467" y="388"/>
                    </a:lnTo>
                    <a:lnTo>
                      <a:pt x="475" y="435"/>
                    </a:lnTo>
                    <a:lnTo>
                      <a:pt x="491" y="399"/>
                    </a:lnTo>
                    <a:lnTo>
                      <a:pt x="483" y="388"/>
                    </a:lnTo>
                    <a:lnTo>
                      <a:pt x="467" y="352"/>
                    </a:lnTo>
                    <a:lnTo>
                      <a:pt x="499" y="306"/>
                    </a:lnTo>
                    <a:lnTo>
                      <a:pt x="523" y="294"/>
                    </a:lnTo>
                    <a:lnTo>
                      <a:pt x="514" y="285"/>
                    </a:lnTo>
                    <a:lnTo>
                      <a:pt x="531" y="259"/>
                    </a:lnTo>
                    <a:lnTo>
                      <a:pt x="546" y="247"/>
                    </a:lnTo>
                    <a:lnTo>
                      <a:pt x="539" y="224"/>
                    </a:lnTo>
                    <a:lnTo>
                      <a:pt x="563" y="224"/>
                    </a:lnTo>
                    <a:lnTo>
                      <a:pt x="554" y="200"/>
                    </a:lnTo>
                    <a:lnTo>
                      <a:pt x="539" y="176"/>
                    </a:lnTo>
                    <a:lnTo>
                      <a:pt x="579" y="176"/>
                    </a:lnTo>
                    <a:lnTo>
                      <a:pt x="570" y="142"/>
                    </a:lnTo>
                    <a:lnTo>
                      <a:pt x="539" y="119"/>
                    </a:lnTo>
                    <a:lnTo>
                      <a:pt x="505" y="95"/>
                    </a:lnTo>
                    <a:lnTo>
                      <a:pt x="483" y="95"/>
                    </a:lnTo>
                    <a:lnTo>
                      <a:pt x="451" y="72"/>
                    </a:lnTo>
                    <a:lnTo>
                      <a:pt x="435" y="95"/>
                    </a:lnTo>
                    <a:lnTo>
                      <a:pt x="451" y="119"/>
                    </a:lnTo>
                    <a:lnTo>
                      <a:pt x="451" y="164"/>
                    </a:lnTo>
                    <a:lnTo>
                      <a:pt x="411" y="130"/>
                    </a:lnTo>
                    <a:lnTo>
                      <a:pt x="380" y="107"/>
                    </a:lnTo>
                    <a:lnTo>
                      <a:pt x="363" y="107"/>
                    </a:lnTo>
                    <a:lnTo>
                      <a:pt x="363" y="82"/>
                    </a:lnTo>
                    <a:lnTo>
                      <a:pt x="370" y="60"/>
                    </a:lnTo>
                    <a:lnTo>
                      <a:pt x="403" y="39"/>
                    </a:lnTo>
                    <a:lnTo>
                      <a:pt x="388" y="27"/>
                    </a:lnTo>
                    <a:lnTo>
                      <a:pt x="356" y="0"/>
                    </a:lnTo>
                    <a:lnTo>
                      <a:pt x="331" y="27"/>
                    </a:lnTo>
                    <a:lnTo>
                      <a:pt x="300" y="39"/>
                    </a:lnTo>
                    <a:lnTo>
                      <a:pt x="292" y="39"/>
                    </a:lnTo>
                    <a:lnTo>
                      <a:pt x="275" y="39"/>
                    </a:lnTo>
                    <a:lnTo>
                      <a:pt x="243" y="0"/>
                    </a:lnTo>
                    <a:lnTo>
                      <a:pt x="220" y="27"/>
                    </a:lnTo>
                    <a:lnTo>
                      <a:pt x="173" y="0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5" name="Freeform 81"/>
              <p:cNvSpPr>
                <a:spLocks/>
              </p:cNvSpPr>
              <p:nvPr/>
            </p:nvSpPr>
            <p:spPr bwMode="auto">
              <a:xfrm>
                <a:off x="2702" y="1696"/>
                <a:ext cx="238" cy="849"/>
              </a:xfrm>
              <a:custGeom>
                <a:avLst/>
                <a:gdLst>
                  <a:gd name="T0" fmla="*/ 1 w 475"/>
                  <a:gd name="T1" fmla="*/ 0 h 1699"/>
                  <a:gd name="T2" fmla="*/ 47 w 475"/>
                  <a:gd name="T3" fmla="*/ 14 h 1699"/>
                  <a:gd name="T4" fmla="*/ 100 w 475"/>
                  <a:gd name="T5" fmla="*/ 38 h 1699"/>
                  <a:gd name="T6" fmla="*/ 159 w 475"/>
                  <a:gd name="T7" fmla="*/ 69 h 1699"/>
                  <a:gd name="T8" fmla="*/ 210 w 475"/>
                  <a:gd name="T9" fmla="*/ 100 h 1699"/>
                  <a:gd name="T10" fmla="*/ 277 w 475"/>
                  <a:gd name="T11" fmla="*/ 151 h 1699"/>
                  <a:gd name="T12" fmla="*/ 356 w 475"/>
                  <a:gd name="T13" fmla="*/ 227 h 1699"/>
                  <a:gd name="T14" fmla="*/ 395 w 475"/>
                  <a:gd name="T15" fmla="*/ 274 h 1699"/>
                  <a:gd name="T16" fmla="*/ 312 w 475"/>
                  <a:gd name="T17" fmla="*/ 274 h 1699"/>
                  <a:gd name="T18" fmla="*/ 327 w 475"/>
                  <a:gd name="T19" fmla="*/ 297 h 1699"/>
                  <a:gd name="T20" fmla="*/ 344 w 475"/>
                  <a:gd name="T21" fmla="*/ 325 h 1699"/>
                  <a:gd name="T22" fmla="*/ 363 w 475"/>
                  <a:gd name="T23" fmla="*/ 359 h 1699"/>
                  <a:gd name="T24" fmla="*/ 385 w 475"/>
                  <a:gd name="T25" fmla="*/ 404 h 1699"/>
                  <a:gd name="T26" fmla="*/ 400 w 475"/>
                  <a:gd name="T27" fmla="*/ 435 h 1699"/>
                  <a:gd name="T28" fmla="*/ 418 w 475"/>
                  <a:gd name="T29" fmla="*/ 483 h 1699"/>
                  <a:gd name="T30" fmla="*/ 434 w 475"/>
                  <a:gd name="T31" fmla="*/ 529 h 1699"/>
                  <a:gd name="T32" fmla="*/ 448 w 475"/>
                  <a:gd name="T33" fmla="*/ 583 h 1699"/>
                  <a:gd name="T34" fmla="*/ 461 w 475"/>
                  <a:gd name="T35" fmla="*/ 648 h 1699"/>
                  <a:gd name="T36" fmla="*/ 469 w 475"/>
                  <a:gd name="T37" fmla="*/ 726 h 1699"/>
                  <a:gd name="T38" fmla="*/ 475 w 475"/>
                  <a:gd name="T39" fmla="*/ 802 h 1699"/>
                  <a:gd name="T40" fmla="*/ 470 w 475"/>
                  <a:gd name="T41" fmla="*/ 1076 h 1699"/>
                  <a:gd name="T42" fmla="*/ 468 w 475"/>
                  <a:gd name="T43" fmla="*/ 1170 h 1699"/>
                  <a:gd name="T44" fmla="*/ 462 w 475"/>
                  <a:gd name="T45" fmla="*/ 1292 h 1699"/>
                  <a:gd name="T46" fmla="*/ 451 w 475"/>
                  <a:gd name="T47" fmla="*/ 1452 h 1699"/>
                  <a:gd name="T48" fmla="*/ 431 w 475"/>
                  <a:gd name="T49" fmla="*/ 1699 h 1699"/>
                  <a:gd name="T50" fmla="*/ 427 w 475"/>
                  <a:gd name="T51" fmla="*/ 1691 h 1699"/>
                  <a:gd name="T52" fmla="*/ 437 w 475"/>
                  <a:gd name="T53" fmla="*/ 1583 h 1699"/>
                  <a:gd name="T54" fmla="*/ 448 w 475"/>
                  <a:gd name="T55" fmla="*/ 1429 h 1699"/>
                  <a:gd name="T56" fmla="*/ 459 w 475"/>
                  <a:gd name="T57" fmla="*/ 1264 h 1699"/>
                  <a:gd name="T58" fmla="*/ 466 w 475"/>
                  <a:gd name="T59" fmla="*/ 1086 h 1699"/>
                  <a:gd name="T60" fmla="*/ 469 w 475"/>
                  <a:gd name="T61" fmla="*/ 803 h 1699"/>
                  <a:gd name="T62" fmla="*/ 465 w 475"/>
                  <a:gd name="T63" fmla="*/ 726 h 1699"/>
                  <a:gd name="T64" fmla="*/ 456 w 475"/>
                  <a:gd name="T65" fmla="*/ 648 h 1699"/>
                  <a:gd name="T66" fmla="*/ 443 w 475"/>
                  <a:gd name="T67" fmla="*/ 583 h 1699"/>
                  <a:gd name="T68" fmla="*/ 427 w 475"/>
                  <a:gd name="T69" fmla="*/ 526 h 1699"/>
                  <a:gd name="T70" fmla="*/ 403 w 475"/>
                  <a:gd name="T71" fmla="*/ 462 h 1699"/>
                  <a:gd name="T72" fmla="*/ 378 w 475"/>
                  <a:gd name="T73" fmla="*/ 406 h 1699"/>
                  <a:gd name="T74" fmla="*/ 349 w 475"/>
                  <a:gd name="T75" fmla="*/ 349 h 1699"/>
                  <a:gd name="T76" fmla="*/ 320 w 475"/>
                  <a:gd name="T77" fmla="*/ 303 h 1699"/>
                  <a:gd name="T78" fmla="*/ 293 w 475"/>
                  <a:gd name="T79" fmla="*/ 263 h 1699"/>
                  <a:gd name="T80" fmla="*/ 372 w 475"/>
                  <a:gd name="T81" fmla="*/ 263 h 1699"/>
                  <a:gd name="T82" fmla="*/ 346 w 475"/>
                  <a:gd name="T83" fmla="*/ 233 h 1699"/>
                  <a:gd name="T84" fmla="*/ 275 w 475"/>
                  <a:gd name="T85" fmla="*/ 163 h 1699"/>
                  <a:gd name="T86" fmla="*/ 206 w 475"/>
                  <a:gd name="T87" fmla="*/ 109 h 1699"/>
                  <a:gd name="T88" fmla="*/ 154 w 475"/>
                  <a:gd name="T89" fmla="*/ 78 h 1699"/>
                  <a:gd name="T90" fmla="*/ 95 w 475"/>
                  <a:gd name="T91" fmla="*/ 46 h 1699"/>
                  <a:gd name="T92" fmla="*/ 45 w 475"/>
                  <a:gd name="T93" fmla="*/ 24 h 1699"/>
                  <a:gd name="T94" fmla="*/ 0 w 475"/>
                  <a:gd name="T95" fmla="*/ 11 h 1699"/>
                  <a:gd name="T96" fmla="*/ 1 w 475"/>
                  <a:gd name="T97" fmla="*/ 0 h 1699"/>
                  <a:gd name="T98" fmla="*/ 1 w 475"/>
                  <a:gd name="T99" fmla="*/ 0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75" h="1699">
                    <a:moveTo>
                      <a:pt x="1" y="0"/>
                    </a:moveTo>
                    <a:lnTo>
                      <a:pt x="47" y="14"/>
                    </a:lnTo>
                    <a:lnTo>
                      <a:pt x="100" y="38"/>
                    </a:lnTo>
                    <a:lnTo>
                      <a:pt x="159" y="69"/>
                    </a:lnTo>
                    <a:lnTo>
                      <a:pt x="210" y="100"/>
                    </a:lnTo>
                    <a:lnTo>
                      <a:pt x="277" y="151"/>
                    </a:lnTo>
                    <a:lnTo>
                      <a:pt x="356" y="227"/>
                    </a:lnTo>
                    <a:lnTo>
                      <a:pt x="395" y="274"/>
                    </a:lnTo>
                    <a:lnTo>
                      <a:pt x="312" y="274"/>
                    </a:lnTo>
                    <a:lnTo>
                      <a:pt x="327" y="297"/>
                    </a:lnTo>
                    <a:lnTo>
                      <a:pt x="344" y="325"/>
                    </a:lnTo>
                    <a:lnTo>
                      <a:pt x="363" y="359"/>
                    </a:lnTo>
                    <a:lnTo>
                      <a:pt x="385" y="404"/>
                    </a:lnTo>
                    <a:lnTo>
                      <a:pt x="400" y="435"/>
                    </a:lnTo>
                    <a:lnTo>
                      <a:pt x="418" y="483"/>
                    </a:lnTo>
                    <a:lnTo>
                      <a:pt x="434" y="529"/>
                    </a:lnTo>
                    <a:lnTo>
                      <a:pt x="448" y="583"/>
                    </a:lnTo>
                    <a:lnTo>
                      <a:pt x="461" y="648"/>
                    </a:lnTo>
                    <a:lnTo>
                      <a:pt x="469" y="726"/>
                    </a:lnTo>
                    <a:lnTo>
                      <a:pt x="475" y="802"/>
                    </a:lnTo>
                    <a:lnTo>
                      <a:pt x="470" y="1076"/>
                    </a:lnTo>
                    <a:lnTo>
                      <a:pt x="468" y="1170"/>
                    </a:lnTo>
                    <a:lnTo>
                      <a:pt x="462" y="1292"/>
                    </a:lnTo>
                    <a:lnTo>
                      <a:pt x="451" y="1452"/>
                    </a:lnTo>
                    <a:lnTo>
                      <a:pt x="431" y="1699"/>
                    </a:lnTo>
                    <a:lnTo>
                      <a:pt x="427" y="1691"/>
                    </a:lnTo>
                    <a:lnTo>
                      <a:pt x="437" y="1583"/>
                    </a:lnTo>
                    <a:lnTo>
                      <a:pt x="448" y="1429"/>
                    </a:lnTo>
                    <a:lnTo>
                      <a:pt x="459" y="1264"/>
                    </a:lnTo>
                    <a:lnTo>
                      <a:pt x="466" y="1086"/>
                    </a:lnTo>
                    <a:lnTo>
                      <a:pt x="469" y="803"/>
                    </a:lnTo>
                    <a:lnTo>
                      <a:pt x="465" y="726"/>
                    </a:lnTo>
                    <a:lnTo>
                      <a:pt x="456" y="648"/>
                    </a:lnTo>
                    <a:lnTo>
                      <a:pt x="443" y="583"/>
                    </a:lnTo>
                    <a:lnTo>
                      <a:pt x="427" y="526"/>
                    </a:lnTo>
                    <a:lnTo>
                      <a:pt x="403" y="462"/>
                    </a:lnTo>
                    <a:lnTo>
                      <a:pt x="378" y="406"/>
                    </a:lnTo>
                    <a:lnTo>
                      <a:pt x="349" y="349"/>
                    </a:lnTo>
                    <a:lnTo>
                      <a:pt x="320" y="303"/>
                    </a:lnTo>
                    <a:lnTo>
                      <a:pt x="293" y="263"/>
                    </a:lnTo>
                    <a:lnTo>
                      <a:pt x="372" y="263"/>
                    </a:lnTo>
                    <a:lnTo>
                      <a:pt x="346" y="233"/>
                    </a:lnTo>
                    <a:lnTo>
                      <a:pt x="275" y="163"/>
                    </a:lnTo>
                    <a:lnTo>
                      <a:pt x="206" y="109"/>
                    </a:lnTo>
                    <a:lnTo>
                      <a:pt x="154" y="78"/>
                    </a:lnTo>
                    <a:lnTo>
                      <a:pt x="95" y="46"/>
                    </a:lnTo>
                    <a:lnTo>
                      <a:pt x="45" y="24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6" name="Freeform 82"/>
              <p:cNvSpPr>
                <a:spLocks/>
              </p:cNvSpPr>
              <p:nvPr/>
            </p:nvSpPr>
            <p:spPr bwMode="auto">
              <a:xfrm>
                <a:off x="2466" y="1732"/>
                <a:ext cx="192" cy="783"/>
              </a:xfrm>
              <a:custGeom>
                <a:avLst/>
                <a:gdLst>
                  <a:gd name="T0" fmla="*/ 385 w 385"/>
                  <a:gd name="T1" fmla="*/ 2 h 1566"/>
                  <a:gd name="T2" fmla="*/ 350 w 385"/>
                  <a:gd name="T3" fmla="*/ 24 h 1566"/>
                  <a:gd name="T4" fmla="*/ 302 w 385"/>
                  <a:gd name="T5" fmla="*/ 66 h 1566"/>
                  <a:gd name="T6" fmla="*/ 238 w 385"/>
                  <a:gd name="T7" fmla="*/ 127 h 1566"/>
                  <a:gd name="T8" fmla="*/ 181 w 385"/>
                  <a:gd name="T9" fmla="*/ 198 h 1566"/>
                  <a:gd name="T10" fmla="*/ 128 w 385"/>
                  <a:gd name="T11" fmla="*/ 280 h 1566"/>
                  <a:gd name="T12" fmla="*/ 96 w 385"/>
                  <a:gd name="T13" fmla="*/ 346 h 1566"/>
                  <a:gd name="T14" fmla="*/ 74 w 385"/>
                  <a:gd name="T15" fmla="*/ 398 h 1566"/>
                  <a:gd name="T16" fmla="*/ 46 w 385"/>
                  <a:gd name="T17" fmla="*/ 477 h 1566"/>
                  <a:gd name="T18" fmla="*/ 32 w 385"/>
                  <a:gd name="T19" fmla="*/ 532 h 1566"/>
                  <a:gd name="T20" fmla="*/ 20 w 385"/>
                  <a:gd name="T21" fmla="*/ 599 h 1566"/>
                  <a:gd name="T22" fmla="*/ 12 w 385"/>
                  <a:gd name="T23" fmla="*/ 651 h 1566"/>
                  <a:gd name="T24" fmla="*/ 7 w 385"/>
                  <a:gd name="T25" fmla="*/ 704 h 1566"/>
                  <a:gd name="T26" fmla="*/ 7 w 385"/>
                  <a:gd name="T27" fmla="*/ 762 h 1566"/>
                  <a:gd name="T28" fmla="*/ 5 w 385"/>
                  <a:gd name="T29" fmla="*/ 961 h 1566"/>
                  <a:gd name="T30" fmla="*/ 8 w 385"/>
                  <a:gd name="T31" fmla="*/ 1173 h 1566"/>
                  <a:gd name="T32" fmla="*/ 16 w 385"/>
                  <a:gd name="T33" fmla="*/ 1358 h 1566"/>
                  <a:gd name="T34" fmla="*/ 24 w 385"/>
                  <a:gd name="T35" fmla="*/ 1483 h 1566"/>
                  <a:gd name="T36" fmla="*/ 33 w 385"/>
                  <a:gd name="T37" fmla="*/ 1566 h 1566"/>
                  <a:gd name="T38" fmla="*/ 30 w 385"/>
                  <a:gd name="T39" fmla="*/ 1559 h 1566"/>
                  <a:gd name="T40" fmla="*/ 21 w 385"/>
                  <a:gd name="T41" fmla="*/ 1483 h 1566"/>
                  <a:gd name="T42" fmla="*/ 12 w 385"/>
                  <a:gd name="T43" fmla="*/ 1358 h 1566"/>
                  <a:gd name="T44" fmla="*/ 4 w 385"/>
                  <a:gd name="T45" fmla="*/ 1171 h 1566"/>
                  <a:gd name="T46" fmla="*/ 0 w 385"/>
                  <a:gd name="T47" fmla="*/ 960 h 1566"/>
                  <a:gd name="T48" fmla="*/ 2 w 385"/>
                  <a:gd name="T49" fmla="*/ 762 h 1566"/>
                  <a:gd name="T50" fmla="*/ 3 w 385"/>
                  <a:gd name="T51" fmla="*/ 701 h 1566"/>
                  <a:gd name="T52" fmla="*/ 7 w 385"/>
                  <a:gd name="T53" fmla="*/ 647 h 1566"/>
                  <a:gd name="T54" fmla="*/ 16 w 385"/>
                  <a:gd name="T55" fmla="*/ 592 h 1566"/>
                  <a:gd name="T56" fmla="*/ 28 w 385"/>
                  <a:gd name="T57" fmla="*/ 526 h 1566"/>
                  <a:gd name="T58" fmla="*/ 43 w 385"/>
                  <a:gd name="T59" fmla="*/ 471 h 1566"/>
                  <a:gd name="T60" fmla="*/ 70 w 385"/>
                  <a:gd name="T61" fmla="*/ 389 h 1566"/>
                  <a:gd name="T62" fmla="*/ 92 w 385"/>
                  <a:gd name="T63" fmla="*/ 339 h 1566"/>
                  <a:gd name="T64" fmla="*/ 124 w 385"/>
                  <a:gd name="T65" fmla="*/ 277 h 1566"/>
                  <a:gd name="T66" fmla="*/ 179 w 385"/>
                  <a:gd name="T67" fmla="*/ 193 h 1566"/>
                  <a:gd name="T68" fmla="*/ 235 w 385"/>
                  <a:gd name="T69" fmla="*/ 121 h 1566"/>
                  <a:gd name="T70" fmla="*/ 299 w 385"/>
                  <a:gd name="T71" fmla="*/ 57 h 1566"/>
                  <a:gd name="T72" fmla="*/ 347 w 385"/>
                  <a:gd name="T73" fmla="*/ 20 h 1566"/>
                  <a:gd name="T74" fmla="*/ 374 w 385"/>
                  <a:gd name="T75" fmla="*/ 0 h 1566"/>
                  <a:gd name="T76" fmla="*/ 385 w 385"/>
                  <a:gd name="T77" fmla="*/ 2 h 1566"/>
                  <a:gd name="T78" fmla="*/ 385 w 385"/>
                  <a:gd name="T79" fmla="*/ 2 h 1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5" h="1566">
                    <a:moveTo>
                      <a:pt x="385" y="2"/>
                    </a:moveTo>
                    <a:lnTo>
                      <a:pt x="350" y="24"/>
                    </a:lnTo>
                    <a:lnTo>
                      <a:pt x="302" y="66"/>
                    </a:lnTo>
                    <a:lnTo>
                      <a:pt x="238" y="127"/>
                    </a:lnTo>
                    <a:lnTo>
                      <a:pt x="181" y="198"/>
                    </a:lnTo>
                    <a:lnTo>
                      <a:pt x="128" y="280"/>
                    </a:lnTo>
                    <a:lnTo>
                      <a:pt x="96" y="346"/>
                    </a:lnTo>
                    <a:lnTo>
                      <a:pt x="74" y="398"/>
                    </a:lnTo>
                    <a:lnTo>
                      <a:pt x="46" y="477"/>
                    </a:lnTo>
                    <a:lnTo>
                      <a:pt x="32" y="532"/>
                    </a:lnTo>
                    <a:lnTo>
                      <a:pt x="20" y="599"/>
                    </a:lnTo>
                    <a:lnTo>
                      <a:pt x="12" y="651"/>
                    </a:lnTo>
                    <a:lnTo>
                      <a:pt x="7" y="704"/>
                    </a:lnTo>
                    <a:lnTo>
                      <a:pt x="7" y="762"/>
                    </a:lnTo>
                    <a:lnTo>
                      <a:pt x="5" y="961"/>
                    </a:lnTo>
                    <a:lnTo>
                      <a:pt x="8" y="1173"/>
                    </a:lnTo>
                    <a:lnTo>
                      <a:pt x="16" y="1358"/>
                    </a:lnTo>
                    <a:lnTo>
                      <a:pt x="24" y="1483"/>
                    </a:lnTo>
                    <a:lnTo>
                      <a:pt x="33" y="1566"/>
                    </a:lnTo>
                    <a:lnTo>
                      <a:pt x="30" y="1559"/>
                    </a:lnTo>
                    <a:lnTo>
                      <a:pt x="21" y="1483"/>
                    </a:lnTo>
                    <a:lnTo>
                      <a:pt x="12" y="1358"/>
                    </a:lnTo>
                    <a:lnTo>
                      <a:pt x="4" y="1171"/>
                    </a:lnTo>
                    <a:lnTo>
                      <a:pt x="0" y="960"/>
                    </a:lnTo>
                    <a:lnTo>
                      <a:pt x="2" y="762"/>
                    </a:lnTo>
                    <a:lnTo>
                      <a:pt x="3" y="701"/>
                    </a:lnTo>
                    <a:lnTo>
                      <a:pt x="7" y="647"/>
                    </a:lnTo>
                    <a:lnTo>
                      <a:pt x="16" y="592"/>
                    </a:lnTo>
                    <a:lnTo>
                      <a:pt x="28" y="526"/>
                    </a:lnTo>
                    <a:lnTo>
                      <a:pt x="43" y="471"/>
                    </a:lnTo>
                    <a:lnTo>
                      <a:pt x="70" y="389"/>
                    </a:lnTo>
                    <a:lnTo>
                      <a:pt x="92" y="339"/>
                    </a:lnTo>
                    <a:lnTo>
                      <a:pt x="124" y="277"/>
                    </a:lnTo>
                    <a:lnTo>
                      <a:pt x="179" y="193"/>
                    </a:lnTo>
                    <a:lnTo>
                      <a:pt x="235" y="121"/>
                    </a:lnTo>
                    <a:lnTo>
                      <a:pt x="299" y="57"/>
                    </a:lnTo>
                    <a:lnTo>
                      <a:pt x="347" y="20"/>
                    </a:lnTo>
                    <a:lnTo>
                      <a:pt x="374" y="0"/>
                    </a:lnTo>
                    <a:lnTo>
                      <a:pt x="385" y="2"/>
                    </a:lnTo>
                    <a:lnTo>
                      <a:pt x="38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7" name="Freeform 83"/>
              <p:cNvSpPr>
                <a:spLocks/>
              </p:cNvSpPr>
              <p:nvPr/>
            </p:nvSpPr>
            <p:spPr bwMode="auto">
              <a:xfrm>
                <a:off x="2484" y="1732"/>
                <a:ext cx="193" cy="813"/>
              </a:xfrm>
              <a:custGeom>
                <a:avLst/>
                <a:gdLst>
                  <a:gd name="T0" fmla="*/ 385 w 385"/>
                  <a:gd name="T1" fmla="*/ 0 h 1626"/>
                  <a:gd name="T2" fmla="*/ 358 w 385"/>
                  <a:gd name="T3" fmla="*/ 29 h 1626"/>
                  <a:gd name="T4" fmla="*/ 326 w 385"/>
                  <a:gd name="T5" fmla="*/ 63 h 1626"/>
                  <a:gd name="T6" fmla="*/ 306 w 385"/>
                  <a:gd name="T7" fmla="*/ 90 h 1626"/>
                  <a:gd name="T8" fmla="*/ 295 w 385"/>
                  <a:gd name="T9" fmla="*/ 106 h 1626"/>
                  <a:gd name="T10" fmla="*/ 232 w 385"/>
                  <a:gd name="T11" fmla="*/ 216 h 1626"/>
                  <a:gd name="T12" fmla="*/ 196 w 385"/>
                  <a:gd name="T13" fmla="*/ 295 h 1626"/>
                  <a:gd name="T14" fmla="*/ 172 w 385"/>
                  <a:gd name="T15" fmla="*/ 362 h 1626"/>
                  <a:gd name="T16" fmla="*/ 156 w 385"/>
                  <a:gd name="T17" fmla="*/ 425 h 1626"/>
                  <a:gd name="T18" fmla="*/ 140 w 385"/>
                  <a:gd name="T19" fmla="*/ 498 h 1626"/>
                  <a:gd name="T20" fmla="*/ 129 w 385"/>
                  <a:gd name="T21" fmla="*/ 581 h 1626"/>
                  <a:gd name="T22" fmla="*/ 126 w 385"/>
                  <a:gd name="T23" fmla="*/ 639 h 1626"/>
                  <a:gd name="T24" fmla="*/ 126 w 385"/>
                  <a:gd name="T25" fmla="*/ 698 h 1626"/>
                  <a:gd name="T26" fmla="*/ 130 w 385"/>
                  <a:gd name="T27" fmla="*/ 788 h 1626"/>
                  <a:gd name="T28" fmla="*/ 134 w 385"/>
                  <a:gd name="T29" fmla="*/ 873 h 1626"/>
                  <a:gd name="T30" fmla="*/ 133 w 385"/>
                  <a:gd name="T31" fmla="*/ 958 h 1626"/>
                  <a:gd name="T32" fmla="*/ 131 w 385"/>
                  <a:gd name="T33" fmla="*/ 1030 h 1626"/>
                  <a:gd name="T34" fmla="*/ 121 w 385"/>
                  <a:gd name="T35" fmla="*/ 1133 h 1626"/>
                  <a:gd name="T36" fmla="*/ 102 w 385"/>
                  <a:gd name="T37" fmla="*/ 1259 h 1626"/>
                  <a:gd name="T38" fmla="*/ 85 w 385"/>
                  <a:gd name="T39" fmla="*/ 1341 h 1626"/>
                  <a:gd name="T40" fmla="*/ 61 w 385"/>
                  <a:gd name="T41" fmla="*/ 1431 h 1626"/>
                  <a:gd name="T42" fmla="*/ 9 w 385"/>
                  <a:gd name="T43" fmla="*/ 1618 h 1626"/>
                  <a:gd name="T44" fmla="*/ 0 w 385"/>
                  <a:gd name="T45" fmla="*/ 1626 h 1626"/>
                  <a:gd name="T46" fmla="*/ 36 w 385"/>
                  <a:gd name="T47" fmla="*/ 1499 h 1626"/>
                  <a:gd name="T48" fmla="*/ 80 w 385"/>
                  <a:gd name="T49" fmla="*/ 1340 h 1626"/>
                  <a:gd name="T50" fmla="*/ 97 w 385"/>
                  <a:gd name="T51" fmla="*/ 1255 h 1626"/>
                  <a:gd name="T52" fmla="*/ 116 w 385"/>
                  <a:gd name="T53" fmla="*/ 1133 h 1626"/>
                  <a:gd name="T54" fmla="*/ 125 w 385"/>
                  <a:gd name="T55" fmla="*/ 1030 h 1626"/>
                  <a:gd name="T56" fmla="*/ 128 w 385"/>
                  <a:gd name="T57" fmla="*/ 960 h 1626"/>
                  <a:gd name="T58" fmla="*/ 129 w 385"/>
                  <a:gd name="T59" fmla="*/ 873 h 1626"/>
                  <a:gd name="T60" fmla="*/ 125 w 385"/>
                  <a:gd name="T61" fmla="*/ 790 h 1626"/>
                  <a:gd name="T62" fmla="*/ 121 w 385"/>
                  <a:gd name="T63" fmla="*/ 696 h 1626"/>
                  <a:gd name="T64" fmla="*/ 120 w 385"/>
                  <a:gd name="T65" fmla="*/ 635 h 1626"/>
                  <a:gd name="T66" fmla="*/ 124 w 385"/>
                  <a:gd name="T67" fmla="*/ 578 h 1626"/>
                  <a:gd name="T68" fmla="*/ 134 w 385"/>
                  <a:gd name="T69" fmla="*/ 493 h 1626"/>
                  <a:gd name="T70" fmla="*/ 151 w 385"/>
                  <a:gd name="T71" fmla="*/ 420 h 1626"/>
                  <a:gd name="T72" fmla="*/ 167 w 385"/>
                  <a:gd name="T73" fmla="*/ 359 h 1626"/>
                  <a:gd name="T74" fmla="*/ 191 w 385"/>
                  <a:gd name="T75" fmla="*/ 292 h 1626"/>
                  <a:gd name="T76" fmla="*/ 225 w 385"/>
                  <a:gd name="T77" fmla="*/ 218 h 1626"/>
                  <a:gd name="T78" fmla="*/ 292 w 385"/>
                  <a:gd name="T79" fmla="*/ 102 h 1626"/>
                  <a:gd name="T80" fmla="*/ 305 w 385"/>
                  <a:gd name="T81" fmla="*/ 84 h 1626"/>
                  <a:gd name="T82" fmla="*/ 325 w 385"/>
                  <a:gd name="T83" fmla="*/ 58 h 1626"/>
                  <a:gd name="T84" fmla="*/ 357 w 385"/>
                  <a:gd name="T85" fmla="*/ 20 h 1626"/>
                  <a:gd name="T86" fmla="*/ 378 w 385"/>
                  <a:gd name="T87" fmla="*/ 0 h 1626"/>
                  <a:gd name="T88" fmla="*/ 385 w 385"/>
                  <a:gd name="T89" fmla="*/ 0 h 1626"/>
                  <a:gd name="T90" fmla="*/ 385 w 385"/>
                  <a:gd name="T91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85" h="1626">
                    <a:moveTo>
                      <a:pt x="385" y="0"/>
                    </a:moveTo>
                    <a:lnTo>
                      <a:pt x="358" y="29"/>
                    </a:lnTo>
                    <a:lnTo>
                      <a:pt x="326" y="63"/>
                    </a:lnTo>
                    <a:lnTo>
                      <a:pt x="306" y="90"/>
                    </a:lnTo>
                    <a:lnTo>
                      <a:pt x="295" y="106"/>
                    </a:lnTo>
                    <a:lnTo>
                      <a:pt x="232" y="216"/>
                    </a:lnTo>
                    <a:lnTo>
                      <a:pt x="196" y="295"/>
                    </a:lnTo>
                    <a:lnTo>
                      <a:pt x="172" y="362"/>
                    </a:lnTo>
                    <a:lnTo>
                      <a:pt x="156" y="425"/>
                    </a:lnTo>
                    <a:lnTo>
                      <a:pt x="140" y="498"/>
                    </a:lnTo>
                    <a:lnTo>
                      <a:pt x="129" y="581"/>
                    </a:lnTo>
                    <a:lnTo>
                      <a:pt x="126" y="639"/>
                    </a:lnTo>
                    <a:lnTo>
                      <a:pt x="126" y="698"/>
                    </a:lnTo>
                    <a:lnTo>
                      <a:pt x="130" y="788"/>
                    </a:lnTo>
                    <a:lnTo>
                      <a:pt x="134" y="873"/>
                    </a:lnTo>
                    <a:lnTo>
                      <a:pt x="133" y="958"/>
                    </a:lnTo>
                    <a:lnTo>
                      <a:pt x="131" y="1030"/>
                    </a:lnTo>
                    <a:lnTo>
                      <a:pt x="121" y="1133"/>
                    </a:lnTo>
                    <a:lnTo>
                      <a:pt x="102" y="1259"/>
                    </a:lnTo>
                    <a:lnTo>
                      <a:pt x="85" y="1341"/>
                    </a:lnTo>
                    <a:lnTo>
                      <a:pt x="61" y="1431"/>
                    </a:lnTo>
                    <a:lnTo>
                      <a:pt x="9" y="1618"/>
                    </a:lnTo>
                    <a:lnTo>
                      <a:pt x="0" y="1626"/>
                    </a:lnTo>
                    <a:lnTo>
                      <a:pt x="36" y="1499"/>
                    </a:lnTo>
                    <a:lnTo>
                      <a:pt x="80" y="1340"/>
                    </a:lnTo>
                    <a:lnTo>
                      <a:pt x="97" y="1255"/>
                    </a:lnTo>
                    <a:lnTo>
                      <a:pt x="116" y="1133"/>
                    </a:lnTo>
                    <a:lnTo>
                      <a:pt x="125" y="1030"/>
                    </a:lnTo>
                    <a:lnTo>
                      <a:pt x="128" y="960"/>
                    </a:lnTo>
                    <a:lnTo>
                      <a:pt x="129" y="873"/>
                    </a:lnTo>
                    <a:lnTo>
                      <a:pt x="125" y="790"/>
                    </a:lnTo>
                    <a:lnTo>
                      <a:pt x="121" y="696"/>
                    </a:lnTo>
                    <a:lnTo>
                      <a:pt x="120" y="635"/>
                    </a:lnTo>
                    <a:lnTo>
                      <a:pt x="124" y="578"/>
                    </a:lnTo>
                    <a:lnTo>
                      <a:pt x="134" y="493"/>
                    </a:lnTo>
                    <a:lnTo>
                      <a:pt x="151" y="420"/>
                    </a:lnTo>
                    <a:lnTo>
                      <a:pt x="167" y="359"/>
                    </a:lnTo>
                    <a:lnTo>
                      <a:pt x="191" y="292"/>
                    </a:lnTo>
                    <a:lnTo>
                      <a:pt x="225" y="218"/>
                    </a:lnTo>
                    <a:lnTo>
                      <a:pt x="292" y="102"/>
                    </a:lnTo>
                    <a:lnTo>
                      <a:pt x="305" y="84"/>
                    </a:lnTo>
                    <a:lnTo>
                      <a:pt x="325" y="58"/>
                    </a:lnTo>
                    <a:lnTo>
                      <a:pt x="357" y="20"/>
                    </a:lnTo>
                    <a:lnTo>
                      <a:pt x="378" y="0"/>
                    </a:lnTo>
                    <a:lnTo>
                      <a:pt x="385" y="0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8" name="Freeform 84"/>
              <p:cNvSpPr>
                <a:spLocks/>
              </p:cNvSpPr>
              <p:nvPr/>
            </p:nvSpPr>
            <p:spPr bwMode="auto">
              <a:xfrm>
                <a:off x="2505" y="1732"/>
                <a:ext cx="185" cy="791"/>
              </a:xfrm>
              <a:custGeom>
                <a:avLst/>
                <a:gdLst>
                  <a:gd name="T0" fmla="*/ 371 w 371"/>
                  <a:gd name="T1" fmla="*/ 0 h 1581"/>
                  <a:gd name="T2" fmla="*/ 354 w 371"/>
                  <a:gd name="T3" fmla="*/ 42 h 1581"/>
                  <a:gd name="T4" fmla="*/ 335 w 371"/>
                  <a:gd name="T5" fmla="*/ 90 h 1581"/>
                  <a:gd name="T6" fmla="*/ 322 w 371"/>
                  <a:gd name="T7" fmla="*/ 134 h 1581"/>
                  <a:gd name="T8" fmla="*/ 273 w 371"/>
                  <a:gd name="T9" fmla="*/ 312 h 1581"/>
                  <a:gd name="T10" fmla="*/ 257 w 371"/>
                  <a:gd name="T11" fmla="*/ 397 h 1581"/>
                  <a:gd name="T12" fmla="*/ 251 w 371"/>
                  <a:gd name="T13" fmla="*/ 437 h 1581"/>
                  <a:gd name="T14" fmla="*/ 244 w 371"/>
                  <a:gd name="T15" fmla="*/ 504 h 1581"/>
                  <a:gd name="T16" fmla="*/ 242 w 371"/>
                  <a:gd name="T17" fmla="*/ 550 h 1581"/>
                  <a:gd name="T18" fmla="*/ 241 w 371"/>
                  <a:gd name="T19" fmla="*/ 629 h 1581"/>
                  <a:gd name="T20" fmla="*/ 244 w 371"/>
                  <a:gd name="T21" fmla="*/ 687 h 1581"/>
                  <a:gd name="T22" fmla="*/ 248 w 371"/>
                  <a:gd name="T23" fmla="*/ 762 h 1581"/>
                  <a:gd name="T24" fmla="*/ 251 w 371"/>
                  <a:gd name="T25" fmla="*/ 803 h 1581"/>
                  <a:gd name="T26" fmla="*/ 253 w 371"/>
                  <a:gd name="T27" fmla="*/ 879 h 1581"/>
                  <a:gd name="T28" fmla="*/ 251 w 371"/>
                  <a:gd name="T29" fmla="*/ 936 h 1581"/>
                  <a:gd name="T30" fmla="*/ 245 w 371"/>
                  <a:gd name="T31" fmla="*/ 1000 h 1581"/>
                  <a:gd name="T32" fmla="*/ 235 w 371"/>
                  <a:gd name="T33" fmla="*/ 1067 h 1581"/>
                  <a:gd name="T34" fmla="*/ 221 w 371"/>
                  <a:gd name="T35" fmla="*/ 1136 h 1581"/>
                  <a:gd name="T36" fmla="*/ 200 w 371"/>
                  <a:gd name="T37" fmla="*/ 1209 h 1581"/>
                  <a:gd name="T38" fmla="*/ 179 w 371"/>
                  <a:gd name="T39" fmla="*/ 1270 h 1581"/>
                  <a:gd name="T40" fmla="*/ 140 w 371"/>
                  <a:gd name="T41" fmla="*/ 1359 h 1581"/>
                  <a:gd name="T42" fmla="*/ 118 w 371"/>
                  <a:gd name="T43" fmla="*/ 1405 h 1581"/>
                  <a:gd name="T44" fmla="*/ 6 w 371"/>
                  <a:gd name="T45" fmla="*/ 1581 h 1581"/>
                  <a:gd name="T46" fmla="*/ 0 w 371"/>
                  <a:gd name="T47" fmla="*/ 1581 h 1581"/>
                  <a:gd name="T48" fmla="*/ 78 w 371"/>
                  <a:gd name="T49" fmla="*/ 1459 h 1581"/>
                  <a:gd name="T50" fmla="*/ 115 w 371"/>
                  <a:gd name="T51" fmla="*/ 1398 h 1581"/>
                  <a:gd name="T52" fmla="*/ 134 w 371"/>
                  <a:gd name="T53" fmla="*/ 1358 h 1581"/>
                  <a:gd name="T54" fmla="*/ 175 w 371"/>
                  <a:gd name="T55" fmla="*/ 1265 h 1581"/>
                  <a:gd name="T56" fmla="*/ 195 w 371"/>
                  <a:gd name="T57" fmla="*/ 1206 h 1581"/>
                  <a:gd name="T58" fmla="*/ 216 w 371"/>
                  <a:gd name="T59" fmla="*/ 1131 h 1581"/>
                  <a:gd name="T60" fmla="*/ 230 w 371"/>
                  <a:gd name="T61" fmla="*/ 1064 h 1581"/>
                  <a:gd name="T62" fmla="*/ 240 w 371"/>
                  <a:gd name="T63" fmla="*/ 996 h 1581"/>
                  <a:gd name="T64" fmla="*/ 246 w 371"/>
                  <a:gd name="T65" fmla="*/ 932 h 1581"/>
                  <a:gd name="T66" fmla="*/ 248 w 371"/>
                  <a:gd name="T67" fmla="*/ 876 h 1581"/>
                  <a:gd name="T68" fmla="*/ 247 w 371"/>
                  <a:gd name="T69" fmla="*/ 803 h 1581"/>
                  <a:gd name="T70" fmla="*/ 243 w 371"/>
                  <a:gd name="T71" fmla="*/ 762 h 1581"/>
                  <a:gd name="T72" fmla="*/ 238 w 371"/>
                  <a:gd name="T73" fmla="*/ 686 h 1581"/>
                  <a:gd name="T74" fmla="*/ 237 w 371"/>
                  <a:gd name="T75" fmla="*/ 631 h 1581"/>
                  <a:gd name="T76" fmla="*/ 237 w 371"/>
                  <a:gd name="T77" fmla="*/ 549 h 1581"/>
                  <a:gd name="T78" fmla="*/ 239 w 371"/>
                  <a:gd name="T79" fmla="*/ 502 h 1581"/>
                  <a:gd name="T80" fmla="*/ 247 w 371"/>
                  <a:gd name="T81" fmla="*/ 437 h 1581"/>
                  <a:gd name="T82" fmla="*/ 252 w 371"/>
                  <a:gd name="T83" fmla="*/ 391 h 1581"/>
                  <a:gd name="T84" fmla="*/ 269 w 371"/>
                  <a:gd name="T85" fmla="*/ 298 h 1581"/>
                  <a:gd name="T86" fmla="*/ 324 w 371"/>
                  <a:gd name="T87" fmla="*/ 109 h 1581"/>
                  <a:gd name="T88" fmla="*/ 332 w 371"/>
                  <a:gd name="T89" fmla="*/ 85 h 1581"/>
                  <a:gd name="T90" fmla="*/ 350 w 371"/>
                  <a:gd name="T91" fmla="*/ 36 h 1581"/>
                  <a:gd name="T92" fmla="*/ 367 w 371"/>
                  <a:gd name="T93" fmla="*/ 0 h 1581"/>
                  <a:gd name="T94" fmla="*/ 371 w 371"/>
                  <a:gd name="T95" fmla="*/ 0 h 1581"/>
                  <a:gd name="T96" fmla="*/ 371 w 371"/>
                  <a:gd name="T97" fmla="*/ 0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71" h="1581">
                    <a:moveTo>
                      <a:pt x="371" y="0"/>
                    </a:moveTo>
                    <a:lnTo>
                      <a:pt x="354" y="42"/>
                    </a:lnTo>
                    <a:lnTo>
                      <a:pt x="335" y="90"/>
                    </a:lnTo>
                    <a:lnTo>
                      <a:pt x="322" y="134"/>
                    </a:lnTo>
                    <a:lnTo>
                      <a:pt x="273" y="312"/>
                    </a:lnTo>
                    <a:lnTo>
                      <a:pt x="257" y="397"/>
                    </a:lnTo>
                    <a:lnTo>
                      <a:pt x="251" y="437"/>
                    </a:lnTo>
                    <a:lnTo>
                      <a:pt x="244" y="504"/>
                    </a:lnTo>
                    <a:lnTo>
                      <a:pt x="242" y="550"/>
                    </a:lnTo>
                    <a:lnTo>
                      <a:pt x="241" y="629"/>
                    </a:lnTo>
                    <a:lnTo>
                      <a:pt x="244" y="687"/>
                    </a:lnTo>
                    <a:lnTo>
                      <a:pt x="248" y="762"/>
                    </a:lnTo>
                    <a:lnTo>
                      <a:pt x="251" y="803"/>
                    </a:lnTo>
                    <a:lnTo>
                      <a:pt x="253" y="879"/>
                    </a:lnTo>
                    <a:lnTo>
                      <a:pt x="251" y="936"/>
                    </a:lnTo>
                    <a:lnTo>
                      <a:pt x="245" y="1000"/>
                    </a:lnTo>
                    <a:lnTo>
                      <a:pt x="235" y="1067"/>
                    </a:lnTo>
                    <a:lnTo>
                      <a:pt x="221" y="1136"/>
                    </a:lnTo>
                    <a:lnTo>
                      <a:pt x="200" y="1209"/>
                    </a:lnTo>
                    <a:lnTo>
                      <a:pt x="179" y="1270"/>
                    </a:lnTo>
                    <a:lnTo>
                      <a:pt x="140" y="1359"/>
                    </a:lnTo>
                    <a:lnTo>
                      <a:pt x="118" y="1405"/>
                    </a:lnTo>
                    <a:lnTo>
                      <a:pt x="6" y="1581"/>
                    </a:lnTo>
                    <a:lnTo>
                      <a:pt x="0" y="1581"/>
                    </a:lnTo>
                    <a:lnTo>
                      <a:pt x="78" y="1459"/>
                    </a:lnTo>
                    <a:lnTo>
                      <a:pt x="115" y="1398"/>
                    </a:lnTo>
                    <a:lnTo>
                      <a:pt x="134" y="1358"/>
                    </a:lnTo>
                    <a:lnTo>
                      <a:pt x="175" y="1265"/>
                    </a:lnTo>
                    <a:lnTo>
                      <a:pt x="195" y="1206"/>
                    </a:lnTo>
                    <a:lnTo>
                      <a:pt x="216" y="1131"/>
                    </a:lnTo>
                    <a:lnTo>
                      <a:pt x="230" y="1064"/>
                    </a:lnTo>
                    <a:lnTo>
                      <a:pt x="240" y="996"/>
                    </a:lnTo>
                    <a:lnTo>
                      <a:pt x="246" y="932"/>
                    </a:lnTo>
                    <a:lnTo>
                      <a:pt x="248" y="876"/>
                    </a:lnTo>
                    <a:lnTo>
                      <a:pt x="247" y="803"/>
                    </a:lnTo>
                    <a:lnTo>
                      <a:pt x="243" y="762"/>
                    </a:lnTo>
                    <a:lnTo>
                      <a:pt x="238" y="686"/>
                    </a:lnTo>
                    <a:lnTo>
                      <a:pt x="237" y="631"/>
                    </a:lnTo>
                    <a:lnTo>
                      <a:pt x="237" y="549"/>
                    </a:lnTo>
                    <a:lnTo>
                      <a:pt x="239" y="502"/>
                    </a:lnTo>
                    <a:lnTo>
                      <a:pt x="247" y="437"/>
                    </a:lnTo>
                    <a:lnTo>
                      <a:pt x="252" y="391"/>
                    </a:lnTo>
                    <a:lnTo>
                      <a:pt x="269" y="298"/>
                    </a:lnTo>
                    <a:lnTo>
                      <a:pt x="324" y="109"/>
                    </a:lnTo>
                    <a:lnTo>
                      <a:pt x="332" y="85"/>
                    </a:lnTo>
                    <a:lnTo>
                      <a:pt x="350" y="36"/>
                    </a:lnTo>
                    <a:lnTo>
                      <a:pt x="367" y="0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9" name="Freeform 85"/>
              <p:cNvSpPr>
                <a:spLocks/>
              </p:cNvSpPr>
              <p:nvPr/>
            </p:nvSpPr>
            <p:spPr bwMode="auto">
              <a:xfrm>
                <a:off x="2697" y="1732"/>
                <a:ext cx="5" cy="453"/>
              </a:xfrm>
              <a:custGeom>
                <a:avLst/>
                <a:gdLst>
                  <a:gd name="T0" fmla="*/ 0 w 10"/>
                  <a:gd name="T1" fmla="*/ 0 h 906"/>
                  <a:gd name="T2" fmla="*/ 3 w 10"/>
                  <a:gd name="T3" fmla="*/ 906 h 906"/>
                  <a:gd name="T4" fmla="*/ 10 w 10"/>
                  <a:gd name="T5" fmla="*/ 906 h 906"/>
                  <a:gd name="T6" fmla="*/ 7 w 10"/>
                  <a:gd name="T7" fmla="*/ 0 h 906"/>
                  <a:gd name="T8" fmla="*/ 0 w 10"/>
                  <a:gd name="T9" fmla="*/ 0 h 906"/>
                  <a:gd name="T10" fmla="*/ 0 w 10"/>
                  <a:gd name="T11" fmla="*/ 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06">
                    <a:moveTo>
                      <a:pt x="0" y="0"/>
                    </a:moveTo>
                    <a:lnTo>
                      <a:pt x="3" y="906"/>
                    </a:lnTo>
                    <a:lnTo>
                      <a:pt x="10" y="90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0" name="Freeform 86"/>
              <p:cNvSpPr>
                <a:spLocks/>
              </p:cNvSpPr>
              <p:nvPr/>
            </p:nvSpPr>
            <p:spPr bwMode="auto">
              <a:xfrm>
                <a:off x="2732" y="1732"/>
                <a:ext cx="188" cy="804"/>
              </a:xfrm>
              <a:custGeom>
                <a:avLst/>
                <a:gdLst>
                  <a:gd name="T0" fmla="*/ 0 w 377"/>
                  <a:gd name="T1" fmla="*/ 0 h 1608"/>
                  <a:gd name="T2" fmla="*/ 28 w 377"/>
                  <a:gd name="T3" fmla="*/ 29 h 1608"/>
                  <a:gd name="T4" fmla="*/ 59 w 377"/>
                  <a:gd name="T5" fmla="*/ 63 h 1608"/>
                  <a:gd name="T6" fmla="*/ 78 w 377"/>
                  <a:gd name="T7" fmla="*/ 90 h 1608"/>
                  <a:gd name="T8" fmla="*/ 90 w 377"/>
                  <a:gd name="T9" fmla="*/ 106 h 1608"/>
                  <a:gd name="T10" fmla="*/ 153 w 377"/>
                  <a:gd name="T11" fmla="*/ 216 h 1608"/>
                  <a:gd name="T12" fmla="*/ 189 w 377"/>
                  <a:gd name="T13" fmla="*/ 295 h 1608"/>
                  <a:gd name="T14" fmla="*/ 213 w 377"/>
                  <a:gd name="T15" fmla="*/ 362 h 1608"/>
                  <a:gd name="T16" fmla="*/ 230 w 377"/>
                  <a:gd name="T17" fmla="*/ 425 h 1608"/>
                  <a:gd name="T18" fmla="*/ 245 w 377"/>
                  <a:gd name="T19" fmla="*/ 498 h 1608"/>
                  <a:gd name="T20" fmla="*/ 255 w 377"/>
                  <a:gd name="T21" fmla="*/ 581 h 1608"/>
                  <a:gd name="T22" fmla="*/ 260 w 377"/>
                  <a:gd name="T23" fmla="*/ 639 h 1608"/>
                  <a:gd name="T24" fmla="*/ 260 w 377"/>
                  <a:gd name="T25" fmla="*/ 698 h 1608"/>
                  <a:gd name="T26" fmla="*/ 254 w 377"/>
                  <a:gd name="T27" fmla="*/ 788 h 1608"/>
                  <a:gd name="T28" fmla="*/ 250 w 377"/>
                  <a:gd name="T29" fmla="*/ 873 h 1608"/>
                  <a:gd name="T30" fmla="*/ 252 w 377"/>
                  <a:gd name="T31" fmla="*/ 958 h 1608"/>
                  <a:gd name="T32" fmla="*/ 254 w 377"/>
                  <a:gd name="T33" fmla="*/ 1030 h 1608"/>
                  <a:gd name="T34" fmla="*/ 264 w 377"/>
                  <a:gd name="T35" fmla="*/ 1133 h 1608"/>
                  <a:gd name="T36" fmla="*/ 283 w 377"/>
                  <a:gd name="T37" fmla="*/ 1259 h 1608"/>
                  <a:gd name="T38" fmla="*/ 300 w 377"/>
                  <a:gd name="T39" fmla="*/ 1341 h 1608"/>
                  <a:gd name="T40" fmla="*/ 324 w 377"/>
                  <a:gd name="T41" fmla="*/ 1431 h 1608"/>
                  <a:gd name="T42" fmla="*/ 374 w 377"/>
                  <a:gd name="T43" fmla="*/ 1608 h 1608"/>
                  <a:gd name="T44" fmla="*/ 377 w 377"/>
                  <a:gd name="T45" fmla="*/ 1595 h 1608"/>
                  <a:gd name="T46" fmla="*/ 349 w 377"/>
                  <a:gd name="T47" fmla="*/ 1499 h 1608"/>
                  <a:gd name="T48" fmla="*/ 305 w 377"/>
                  <a:gd name="T49" fmla="*/ 1340 h 1608"/>
                  <a:gd name="T50" fmla="*/ 288 w 377"/>
                  <a:gd name="T51" fmla="*/ 1255 h 1608"/>
                  <a:gd name="T52" fmla="*/ 269 w 377"/>
                  <a:gd name="T53" fmla="*/ 1133 h 1608"/>
                  <a:gd name="T54" fmla="*/ 260 w 377"/>
                  <a:gd name="T55" fmla="*/ 1030 h 1608"/>
                  <a:gd name="T56" fmla="*/ 256 w 377"/>
                  <a:gd name="T57" fmla="*/ 960 h 1608"/>
                  <a:gd name="T58" fmla="*/ 256 w 377"/>
                  <a:gd name="T59" fmla="*/ 873 h 1608"/>
                  <a:gd name="T60" fmla="*/ 260 w 377"/>
                  <a:gd name="T61" fmla="*/ 790 h 1608"/>
                  <a:gd name="T62" fmla="*/ 265 w 377"/>
                  <a:gd name="T63" fmla="*/ 696 h 1608"/>
                  <a:gd name="T64" fmla="*/ 265 w 377"/>
                  <a:gd name="T65" fmla="*/ 635 h 1608"/>
                  <a:gd name="T66" fmla="*/ 262 w 377"/>
                  <a:gd name="T67" fmla="*/ 578 h 1608"/>
                  <a:gd name="T68" fmla="*/ 250 w 377"/>
                  <a:gd name="T69" fmla="*/ 493 h 1608"/>
                  <a:gd name="T70" fmla="*/ 235 w 377"/>
                  <a:gd name="T71" fmla="*/ 420 h 1608"/>
                  <a:gd name="T72" fmla="*/ 218 w 377"/>
                  <a:gd name="T73" fmla="*/ 359 h 1608"/>
                  <a:gd name="T74" fmla="*/ 194 w 377"/>
                  <a:gd name="T75" fmla="*/ 292 h 1608"/>
                  <a:gd name="T76" fmla="*/ 160 w 377"/>
                  <a:gd name="T77" fmla="*/ 218 h 1608"/>
                  <a:gd name="T78" fmla="*/ 94 w 377"/>
                  <a:gd name="T79" fmla="*/ 102 h 1608"/>
                  <a:gd name="T80" fmla="*/ 80 w 377"/>
                  <a:gd name="T81" fmla="*/ 84 h 1608"/>
                  <a:gd name="T82" fmla="*/ 61 w 377"/>
                  <a:gd name="T83" fmla="*/ 58 h 1608"/>
                  <a:gd name="T84" fmla="*/ 28 w 377"/>
                  <a:gd name="T85" fmla="*/ 20 h 1608"/>
                  <a:gd name="T86" fmla="*/ 8 w 377"/>
                  <a:gd name="T87" fmla="*/ 0 h 1608"/>
                  <a:gd name="T88" fmla="*/ 0 w 377"/>
                  <a:gd name="T89" fmla="*/ 0 h 1608"/>
                  <a:gd name="T90" fmla="*/ 0 w 377"/>
                  <a:gd name="T91" fmla="*/ 0 h 1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7" h="1608">
                    <a:moveTo>
                      <a:pt x="0" y="0"/>
                    </a:moveTo>
                    <a:lnTo>
                      <a:pt x="28" y="29"/>
                    </a:lnTo>
                    <a:lnTo>
                      <a:pt x="59" y="63"/>
                    </a:lnTo>
                    <a:lnTo>
                      <a:pt x="78" y="90"/>
                    </a:lnTo>
                    <a:lnTo>
                      <a:pt x="90" y="106"/>
                    </a:lnTo>
                    <a:lnTo>
                      <a:pt x="153" y="216"/>
                    </a:lnTo>
                    <a:lnTo>
                      <a:pt x="189" y="295"/>
                    </a:lnTo>
                    <a:lnTo>
                      <a:pt x="213" y="362"/>
                    </a:lnTo>
                    <a:lnTo>
                      <a:pt x="230" y="425"/>
                    </a:lnTo>
                    <a:lnTo>
                      <a:pt x="245" y="498"/>
                    </a:lnTo>
                    <a:lnTo>
                      <a:pt x="255" y="581"/>
                    </a:lnTo>
                    <a:lnTo>
                      <a:pt x="260" y="639"/>
                    </a:lnTo>
                    <a:lnTo>
                      <a:pt x="260" y="698"/>
                    </a:lnTo>
                    <a:lnTo>
                      <a:pt x="254" y="788"/>
                    </a:lnTo>
                    <a:lnTo>
                      <a:pt x="250" y="873"/>
                    </a:lnTo>
                    <a:lnTo>
                      <a:pt x="252" y="958"/>
                    </a:lnTo>
                    <a:lnTo>
                      <a:pt x="254" y="1030"/>
                    </a:lnTo>
                    <a:lnTo>
                      <a:pt x="264" y="1133"/>
                    </a:lnTo>
                    <a:lnTo>
                      <a:pt x="283" y="1259"/>
                    </a:lnTo>
                    <a:lnTo>
                      <a:pt x="300" y="1341"/>
                    </a:lnTo>
                    <a:lnTo>
                      <a:pt x="324" y="1431"/>
                    </a:lnTo>
                    <a:lnTo>
                      <a:pt x="374" y="1608"/>
                    </a:lnTo>
                    <a:lnTo>
                      <a:pt x="377" y="1595"/>
                    </a:lnTo>
                    <a:lnTo>
                      <a:pt x="349" y="1499"/>
                    </a:lnTo>
                    <a:lnTo>
                      <a:pt x="305" y="1340"/>
                    </a:lnTo>
                    <a:lnTo>
                      <a:pt x="288" y="1255"/>
                    </a:lnTo>
                    <a:lnTo>
                      <a:pt x="269" y="1133"/>
                    </a:lnTo>
                    <a:lnTo>
                      <a:pt x="260" y="1030"/>
                    </a:lnTo>
                    <a:lnTo>
                      <a:pt x="256" y="960"/>
                    </a:lnTo>
                    <a:lnTo>
                      <a:pt x="256" y="873"/>
                    </a:lnTo>
                    <a:lnTo>
                      <a:pt x="260" y="790"/>
                    </a:lnTo>
                    <a:lnTo>
                      <a:pt x="265" y="696"/>
                    </a:lnTo>
                    <a:lnTo>
                      <a:pt x="265" y="635"/>
                    </a:lnTo>
                    <a:lnTo>
                      <a:pt x="262" y="578"/>
                    </a:lnTo>
                    <a:lnTo>
                      <a:pt x="250" y="493"/>
                    </a:lnTo>
                    <a:lnTo>
                      <a:pt x="235" y="420"/>
                    </a:lnTo>
                    <a:lnTo>
                      <a:pt x="218" y="359"/>
                    </a:lnTo>
                    <a:lnTo>
                      <a:pt x="194" y="292"/>
                    </a:lnTo>
                    <a:lnTo>
                      <a:pt x="160" y="218"/>
                    </a:lnTo>
                    <a:lnTo>
                      <a:pt x="94" y="102"/>
                    </a:lnTo>
                    <a:lnTo>
                      <a:pt x="80" y="84"/>
                    </a:lnTo>
                    <a:lnTo>
                      <a:pt x="61" y="58"/>
                    </a:lnTo>
                    <a:lnTo>
                      <a:pt x="28" y="2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1" name="Freeform 87"/>
              <p:cNvSpPr>
                <a:spLocks/>
              </p:cNvSpPr>
              <p:nvPr/>
            </p:nvSpPr>
            <p:spPr bwMode="auto">
              <a:xfrm>
                <a:off x="2719" y="1732"/>
                <a:ext cx="185" cy="791"/>
              </a:xfrm>
              <a:custGeom>
                <a:avLst/>
                <a:gdLst>
                  <a:gd name="T0" fmla="*/ 0 w 370"/>
                  <a:gd name="T1" fmla="*/ 0 h 1581"/>
                  <a:gd name="T2" fmla="*/ 16 w 370"/>
                  <a:gd name="T3" fmla="*/ 42 h 1581"/>
                  <a:gd name="T4" fmla="*/ 36 w 370"/>
                  <a:gd name="T5" fmla="*/ 90 h 1581"/>
                  <a:gd name="T6" fmla="*/ 50 w 370"/>
                  <a:gd name="T7" fmla="*/ 134 h 1581"/>
                  <a:gd name="T8" fmla="*/ 98 w 370"/>
                  <a:gd name="T9" fmla="*/ 312 h 1581"/>
                  <a:gd name="T10" fmla="*/ 114 w 370"/>
                  <a:gd name="T11" fmla="*/ 397 h 1581"/>
                  <a:gd name="T12" fmla="*/ 120 w 370"/>
                  <a:gd name="T13" fmla="*/ 437 h 1581"/>
                  <a:gd name="T14" fmla="*/ 127 w 370"/>
                  <a:gd name="T15" fmla="*/ 504 h 1581"/>
                  <a:gd name="T16" fmla="*/ 130 w 370"/>
                  <a:gd name="T17" fmla="*/ 550 h 1581"/>
                  <a:gd name="T18" fmla="*/ 130 w 370"/>
                  <a:gd name="T19" fmla="*/ 629 h 1581"/>
                  <a:gd name="T20" fmla="*/ 128 w 370"/>
                  <a:gd name="T21" fmla="*/ 687 h 1581"/>
                  <a:gd name="T22" fmla="*/ 123 w 370"/>
                  <a:gd name="T23" fmla="*/ 762 h 1581"/>
                  <a:gd name="T24" fmla="*/ 120 w 370"/>
                  <a:gd name="T25" fmla="*/ 803 h 1581"/>
                  <a:gd name="T26" fmla="*/ 118 w 370"/>
                  <a:gd name="T27" fmla="*/ 879 h 1581"/>
                  <a:gd name="T28" fmla="*/ 120 w 370"/>
                  <a:gd name="T29" fmla="*/ 936 h 1581"/>
                  <a:gd name="T30" fmla="*/ 126 w 370"/>
                  <a:gd name="T31" fmla="*/ 1000 h 1581"/>
                  <a:gd name="T32" fmla="*/ 136 w 370"/>
                  <a:gd name="T33" fmla="*/ 1067 h 1581"/>
                  <a:gd name="T34" fmla="*/ 151 w 370"/>
                  <a:gd name="T35" fmla="*/ 1136 h 1581"/>
                  <a:gd name="T36" fmla="*/ 171 w 370"/>
                  <a:gd name="T37" fmla="*/ 1209 h 1581"/>
                  <a:gd name="T38" fmla="*/ 191 w 370"/>
                  <a:gd name="T39" fmla="*/ 1270 h 1581"/>
                  <a:gd name="T40" fmla="*/ 232 w 370"/>
                  <a:gd name="T41" fmla="*/ 1359 h 1581"/>
                  <a:gd name="T42" fmla="*/ 253 w 370"/>
                  <a:gd name="T43" fmla="*/ 1405 h 1581"/>
                  <a:gd name="T44" fmla="*/ 364 w 370"/>
                  <a:gd name="T45" fmla="*/ 1581 h 1581"/>
                  <a:gd name="T46" fmla="*/ 370 w 370"/>
                  <a:gd name="T47" fmla="*/ 1581 h 1581"/>
                  <a:gd name="T48" fmla="*/ 293 w 370"/>
                  <a:gd name="T49" fmla="*/ 1459 h 1581"/>
                  <a:gd name="T50" fmla="*/ 256 w 370"/>
                  <a:gd name="T51" fmla="*/ 1398 h 1581"/>
                  <a:gd name="T52" fmla="*/ 237 w 370"/>
                  <a:gd name="T53" fmla="*/ 1358 h 1581"/>
                  <a:gd name="T54" fmla="*/ 195 w 370"/>
                  <a:gd name="T55" fmla="*/ 1265 h 1581"/>
                  <a:gd name="T56" fmla="*/ 176 w 370"/>
                  <a:gd name="T57" fmla="*/ 1206 h 1581"/>
                  <a:gd name="T58" fmla="*/ 156 w 370"/>
                  <a:gd name="T59" fmla="*/ 1131 h 1581"/>
                  <a:gd name="T60" fmla="*/ 141 w 370"/>
                  <a:gd name="T61" fmla="*/ 1064 h 1581"/>
                  <a:gd name="T62" fmla="*/ 131 w 370"/>
                  <a:gd name="T63" fmla="*/ 996 h 1581"/>
                  <a:gd name="T64" fmla="*/ 125 w 370"/>
                  <a:gd name="T65" fmla="*/ 932 h 1581"/>
                  <a:gd name="T66" fmla="*/ 124 w 370"/>
                  <a:gd name="T67" fmla="*/ 876 h 1581"/>
                  <a:gd name="T68" fmla="*/ 125 w 370"/>
                  <a:gd name="T69" fmla="*/ 803 h 1581"/>
                  <a:gd name="T70" fmla="*/ 129 w 370"/>
                  <a:gd name="T71" fmla="*/ 762 h 1581"/>
                  <a:gd name="T72" fmla="*/ 134 w 370"/>
                  <a:gd name="T73" fmla="*/ 686 h 1581"/>
                  <a:gd name="T74" fmla="*/ 135 w 370"/>
                  <a:gd name="T75" fmla="*/ 631 h 1581"/>
                  <a:gd name="T76" fmla="*/ 134 w 370"/>
                  <a:gd name="T77" fmla="*/ 549 h 1581"/>
                  <a:gd name="T78" fmla="*/ 132 w 370"/>
                  <a:gd name="T79" fmla="*/ 502 h 1581"/>
                  <a:gd name="T80" fmla="*/ 125 w 370"/>
                  <a:gd name="T81" fmla="*/ 437 h 1581"/>
                  <a:gd name="T82" fmla="*/ 119 w 370"/>
                  <a:gd name="T83" fmla="*/ 391 h 1581"/>
                  <a:gd name="T84" fmla="*/ 101 w 370"/>
                  <a:gd name="T85" fmla="*/ 298 h 1581"/>
                  <a:gd name="T86" fmla="*/ 48 w 370"/>
                  <a:gd name="T87" fmla="*/ 109 h 1581"/>
                  <a:gd name="T88" fmla="*/ 40 w 370"/>
                  <a:gd name="T89" fmla="*/ 85 h 1581"/>
                  <a:gd name="T90" fmla="*/ 21 w 370"/>
                  <a:gd name="T91" fmla="*/ 36 h 1581"/>
                  <a:gd name="T92" fmla="*/ 4 w 370"/>
                  <a:gd name="T93" fmla="*/ 0 h 1581"/>
                  <a:gd name="T94" fmla="*/ 0 w 370"/>
                  <a:gd name="T95" fmla="*/ 0 h 1581"/>
                  <a:gd name="T96" fmla="*/ 0 w 370"/>
                  <a:gd name="T97" fmla="*/ 0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70" h="1581">
                    <a:moveTo>
                      <a:pt x="0" y="0"/>
                    </a:moveTo>
                    <a:lnTo>
                      <a:pt x="16" y="42"/>
                    </a:lnTo>
                    <a:lnTo>
                      <a:pt x="36" y="90"/>
                    </a:lnTo>
                    <a:lnTo>
                      <a:pt x="50" y="134"/>
                    </a:lnTo>
                    <a:lnTo>
                      <a:pt x="98" y="312"/>
                    </a:lnTo>
                    <a:lnTo>
                      <a:pt x="114" y="397"/>
                    </a:lnTo>
                    <a:lnTo>
                      <a:pt x="120" y="437"/>
                    </a:lnTo>
                    <a:lnTo>
                      <a:pt x="127" y="504"/>
                    </a:lnTo>
                    <a:lnTo>
                      <a:pt x="130" y="550"/>
                    </a:lnTo>
                    <a:lnTo>
                      <a:pt x="130" y="629"/>
                    </a:lnTo>
                    <a:lnTo>
                      <a:pt x="128" y="687"/>
                    </a:lnTo>
                    <a:lnTo>
                      <a:pt x="123" y="762"/>
                    </a:lnTo>
                    <a:lnTo>
                      <a:pt x="120" y="803"/>
                    </a:lnTo>
                    <a:lnTo>
                      <a:pt x="118" y="879"/>
                    </a:lnTo>
                    <a:lnTo>
                      <a:pt x="120" y="936"/>
                    </a:lnTo>
                    <a:lnTo>
                      <a:pt x="126" y="1000"/>
                    </a:lnTo>
                    <a:lnTo>
                      <a:pt x="136" y="1067"/>
                    </a:lnTo>
                    <a:lnTo>
                      <a:pt x="151" y="1136"/>
                    </a:lnTo>
                    <a:lnTo>
                      <a:pt x="171" y="1209"/>
                    </a:lnTo>
                    <a:lnTo>
                      <a:pt x="191" y="1270"/>
                    </a:lnTo>
                    <a:lnTo>
                      <a:pt x="232" y="1359"/>
                    </a:lnTo>
                    <a:lnTo>
                      <a:pt x="253" y="1405"/>
                    </a:lnTo>
                    <a:lnTo>
                      <a:pt x="364" y="1581"/>
                    </a:lnTo>
                    <a:lnTo>
                      <a:pt x="370" y="1581"/>
                    </a:lnTo>
                    <a:lnTo>
                      <a:pt x="293" y="1459"/>
                    </a:lnTo>
                    <a:lnTo>
                      <a:pt x="256" y="1398"/>
                    </a:lnTo>
                    <a:lnTo>
                      <a:pt x="237" y="1358"/>
                    </a:lnTo>
                    <a:lnTo>
                      <a:pt x="195" y="1265"/>
                    </a:lnTo>
                    <a:lnTo>
                      <a:pt x="176" y="1206"/>
                    </a:lnTo>
                    <a:lnTo>
                      <a:pt x="156" y="1131"/>
                    </a:lnTo>
                    <a:lnTo>
                      <a:pt x="141" y="1064"/>
                    </a:lnTo>
                    <a:lnTo>
                      <a:pt x="131" y="996"/>
                    </a:lnTo>
                    <a:lnTo>
                      <a:pt x="125" y="932"/>
                    </a:lnTo>
                    <a:lnTo>
                      <a:pt x="124" y="876"/>
                    </a:lnTo>
                    <a:lnTo>
                      <a:pt x="125" y="803"/>
                    </a:lnTo>
                    <a:lnTo>
                      <a:pt x="129" y="762"/>
                    </a:lnTo>
                    <a:lnTo>
                      <a:pt x="134" y="686"/>
                    </a:lnTo>
                    <a:lnTo>
                      <a:pt x="135" y="631"/>
                    </a:lnTo>
                    <a:lnTo>
                      <a:pt x="134" y="549"/>
                    </a:lnTo>
                    <a:lnTo>
                      <a:pt x="132" y="502"/>
                    </a:lnTo>
                    <a:lnTo>
                      <a:pt x="125" y="437"/>
                    </a:lnTo>
                    <a:lnTo>
                      <a:pt x="119" y="391"/>
                    </a:lnTo>
                    <a:lnTo>
                      <a:pt x="101" y="298"/>
                    </a:lnTo>
                    <a:lnTo>
                      <a:pt x="48" y="109"/>
                    </a:lnTo>
                    <a:lnTo>
                      <a:pt x="40" y="85"/>
                    </a:lnTo>
                    <a:lnTo>
                      <a:pt x="21" y="3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2" name="Freeform 88"/>
              <p:cNvSpPr>
                <a:spLocks/>
              </p:cNvSpPr>
              <p:nvPr/>
            </p:nvSpPr>
            <p:spPr bwMode="auto">
              <a:xfrm>
                <a:off x="2491" y="1832"/>
                <a:ext cx="366" cy="4"/>
              </a:xfrm>
              <a:custGeom>
                <a:avLst/>
                <a:gdLst>
                  <a:gd name="T0" fmla="*/ 6 w 733"/>
                  <a:gd name="T1" fmla="*/ 0 h 7"/>
                  <a:gd name="T2" fmla="*/ 729 w 733"/>
                  <a:gd name="T3" fmla="*/ 0 h 7"/>
                  <a:gd name="T4" fmla="*/ 733 w 733"/>
                  <a:gd name="T5" fmla="*/ 7 h 7"/>
                  <a:gd name="T6" fmla="*/ 0 w 733"/>
                  <a:gd name="T7" fmla="*/ 7 h 7"/>
                  <a:gd name="T8" fmla="*/ 6 w 733"/>
                  <a:gd name="T9" fmla="*/ 0 h 7"/>
                  <a:gd name="T10" fmla="*/ 6 w 73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3" h="7">
                    <a:moveTo>
                      <a:pt x="6" y="0"/>
                    </a:moveTo>
                    <a:lnTo>
                      <a:pt x="729" y="0"/>
                    </a:lnTo>
                    <a:lnTo>
                      <a:pt x="733" y="7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3" name="Freeform 89"/>
              <p:cNvSpPr>
                <a:spLocks/>
              </p:cNvSpPr>
              <p:nvPr/>
            </p:nvSpPr>
            <p:spPr bwMode="auto">
              <a:xfrm>
                <a:off x="2440" y="1920"/>
                <a:ext cx="465" cy="3"/>
              </a:xfrm>
              <a:custGeom>
                <a:avLst/>
                <a:gdLst>
                  <a:gd name="T0" fmla="*/ 5 w 930"/>
                  <a:gd name="T1" fmla="*/ 0 h 6"/>
                  <a:gd name="T2" fmla="*/ 925 w 930"/>
                  <a:gd name="T3" fmla="*/ 0 h 6"/>
                  <a:gd name="T4" fmla="*/ 930 w 930"/>
                  <a:gd name="T5" fmla="*/ 6 h 6"/>
                  <a:gd name="T6" fmla="*/ 0 w 930"/>
                  <a:gd name="T7" fmla="*/ 6 h 6"/>
                  <a:gd name="T8" fmla="*/ 5 w 930"/>
                  <a:gd name="T9" fmla="*/ 0 h 6"/>
                  <a:gd name="T10" fmla="*/ 5 w 930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0" h="6">
                    <a:moveTo>
                      <a:pt x="5" y="0"/>
                    </a:moveTo>
                    <a:lnTo>
                      <a:pt x="925" y="0"/>
                    </a:lnTo>
                    <a:lnTo>
                      <a:pt x="930" y="6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4" name="Freeform 90"/>
              <p:cNvSpPr>
                <a:spLocks/>
              </p:cNvSpPr>
              <p:nvPr/>
            </p:nvSpPr>
            <p:spPr bwMode="auto">
              <a:xfrm>
                <a:off x="2413" y="2008"/>
                <a:ext cx="517" cy="3"/>
              </a:xfrm>
              <a:custGeom>
                <a:avLst/>
                <a:gdLst>
                  <a:gd name="T0" fmla="*/ 2 w 1034"/>
                  <a:gd name="T1" fmla="*/ 0 h 6"/>
                  <a:gd name="T2" fmla="*/ 1032 w 1034"/>
                  <a:gd name="T3" fmla="*/ 0 h 6"/>
                  <a:gd name="T4" fmla="*/ 1034 w 1034"/>
                  <a:gd name="T5" fmla="*/ 6 h 6"/>
                  <a:gd name="T6" fmla="*/ 0 w 1034"/>
                  <a:gd name="T7" fmla="*/ 6 h 6"/>
                  <a:gd name="T8" fmla="*/ 2 w 1034"/>
                  <a:gd name="T9" fmla="*/ 0 h 6"/>
                  <a:gd name="T10" fmla="*/ 2 w 103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4" h="6">
                    <a:moveTo>
                      <a:pt x="2" y="0"/>
                    </a:moveTo>
                    <a:lnTo>
                      <a:pt x="1032" y="0"/>
                    </a:lnTo>
                    <a:lnTo>
                      <a:pt x="1034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5" name="Freeform 91"/>
              <p:cNvSpPr>
                <a:spLocks/>
              </p:cNvSpPr>
              <p:nvPr/>
            </p:nvSpPr>
            <p:spPr bwMode="auto">
              <a:xfrm>
                <a:off x="2402" y="2212"/>
                <a:ext cx="295" cy="4"/>
              </a:xfrm>
              <a:custGeom>
                <a:avLst/>
                <a:gdLst>
                  <a:gd name="T0" fmla="*/ 2 w 591"/>
                  <a:gd name="T1" fmla="*/ 0 h 7"/>
                  <a:gd name="T2" fmla="*/ 591 w 591"/>
                  <a:gd name="T3" fmla="*/ 0 h 7"/>
                  <a:gd name="T4" fmla="*/ 589 w 591"/>
                  <a:gd name="T5" fmla="*/ 7 h 7"/>
                  <a:gd name="T6" fmla="*/ 0 w 591"/>
                  <a:gd name="T7" fmla="*/ 7 h 7"/>
                  <a:gd name="T8" fmla="*/ 2 w 591"/>
                  <a:gd name="T9" fmla="*/ 0 h 7"/>
                  <a:gd name="T10" fmla="*/ 2 w 59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1" h="7">
                    <a:moveTo>
                      <a:pt x="2" y="0"/>
                    </a:moveTo>
                    <a:lnTo>
                      <a:pt x="591" y="0"/>
                    </a:lnTo>
                    <a:lnTo>
                      <a:pt x="589" y="7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6" name="Freeform 92"/>
              <p:cNvSpPr>
                <a:spLocks/>
              </p:cNvSpPr>
              <p:nvPr/>
            </p:nvSpPr>
            <p:spPr bwMode="auto">
              <a:xfrm>
                <a:off x="2414" y="2318"/>
                <a:ext cx="258" cy="3"/>
              </a:xfrm>
              <a:custGeom>
                <a:avLst/>
                <a:gdLst>
                  <a:gd name="T0" fmla="*/ 0 w 515"/>
                  <a:gd name="T1" fmla="*/ 0 h 6"/>
                  <a:gd name="T2" fmla="*/ 515 w 515"/>
                  <a:gd name="T3" fmla="*/ 0 h 6"/>
                  <a:gd name="T4" fmla="*/ 511 w 515"/>
                  <a:gd name="T5" fmla="*/ 6 h 6"/>
                  <a:gd name="T6" fmla="*/ 0 w 515"/>
                  <a:gd name="T7" fmla="*/ 6 h 6"/>
                  <a:gd name="T8" fmla="*/ 0 w 515"/>
                  <a:gd name="T9" fmla="*/ 0 h 6"/>
                  <a:gd name="T10" fmla="*/ 0 w 51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5" h="6">
                    <a:moveTo>
                      <a:pt x="0" y="0"/>
                    </a:moveTo>
                    <a:lnTo>
                      <a:pt x="515" y="0"/>
                    </a:lnTo>
                    <a:lnTo>
                      <a:pt x="5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7" name="Freeform 93"/>
              <p:cNvSpPr>
                <a:spLocks/>
              </p:cNvSpPr>
              <p:nvPr/>
            </p:nvSpPr>
            <p:spPr bwMode="auto">
              <a:xfrm>
                <a:off x="2434" y="2412"/>
                <a:ext cx="194" cy="3"/>
              </a:xfrm>
              <a:custGeom>
                <a:avLst/>
                <a:gdLst>
                  <a:gd name="T0" fmla="*/ 0 w 387"/>
                  <a:gd name="T1" fmla="*/ 0 h 6"/>
                  <a:gd name="T2" fmla="*/ 387 w 387"/>
                  <a:gd name="T3" fmla="*/ 0 h 6"/>
                  <a:gd name="T4" fmla="*/ 383 w 387"/>
                  <a:gd name="T5" fmla="*/ 6 h 6"/>
                  <a:gd name="T6" fmla="*/ 3 w 387"/>
                  <a:gd name="T7" fmla="*/ 6 h 6"/>
                  <a:gd name="T8" fmla="*/ 0 w 387"/>
                  <a:gd name="T9" fmla="*/ 0 h 6"/>
                  <a:gd name="T10" fmla="*/ 0 w 38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7" h="6">
                    <a:moveTo>
                      <a:pt x="0" y="0"/>
                    </a:moveTo>
                    <a:lnTo>
                      <a:pt x="387" y="0"/>
                    </a:lnTo>
                    <a:lnTo>
                      <a:pt x="383" y="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8" name="Freeform 94"/>
              <p:cNvSpPr>
                <a:spLocks/>
              </p:cNvSpPr>
              <p:nvPr/>
            </p:nvSpPr>
            <p:spPr bwMode="auto">
              <a:xfrm>
                <a:off x="2730" y="2318"/>
                <a:ext cx="260" cy="3"/>
              </a:xfrm>
              <a:custGeom>
                <a:avLst/>
                <a:gdLst>
                  <a:gd name="T0" fmla="*/ 0 w 519"/>
                  <a:gd name="T1" fmla="*/ 0 h 6"/>
                  <a:gd name="T2" fmla="*/ 519 w 519"/>
                  <a:gd name="T3" fmla="*/ 0 h 6"/>
                  <a:gd name="T4" fmla="*/ 516 w 519"/>
                  <a:gd name="T5" fmla="*/ 6 h 6"/>
                  <a:gd name="T6" fmla="*/ 4 w 519"/>
                  <a:gd name="T7" fmla="*/ 6 h 6"/>
                  <a:gd name="T8" fmla="*/ 0 w 519"/>
                  <a:gd name="T9" fmla="*/ 0 h 6"/>
                  <a:gd name="T10" fmla="*/ 0 w 51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9" h="6">
                    <a:moveTo>
                      <a:pt x="0" y="0"/>
                    </a:moveTo>
                    <a:lnTo>
                      <a:pt x="519" y="0"/>
                    </a:lnTo>
                    <a:lnTo>
                      <a:pt x="516" y="6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9" name="Freeform 95"/>
              <p:cNvSpPr>
                <a:spLocks/>
              </p:cNvSpPr>
              <p:nvPr/>
            </p:nvSpPr>
            <p:spPr bwMode="auto">
              <a:xfrm>
                <a:off x="2777" y="2412"/>
                <a:ext cx="193" cy="3"/>
              </a:xfrm>
              <a:custGeom>
                <a:avLst/>
                <a:gdLst>
                  <a:gd name="T0" fmla="*/ 0 w 386"/>
                  <a:gd name="T1" fmla="*/ 0 h 8"/>
                  <a:gd name="T2" fmla="*/ 386 w 386"/>
                  <a:gd name="T3" fmla="*/ 0 h 8"/>
                  <a:gd name="T4" fmla="*/ 380 w 386"/>
                  <a:gd name="T5" fmla="*/ 8 h 8"/>
                  <a:gd name="T6" fmla="*/ 4 w 386"/>
                  <a:gd name="T7" fmla="*/ 8 h 8"/>
                  <a:gd name="T8" fmla="*/ 0 w 386"/>
                  <a:gd name="T9" fmla="*/ 0 h 8"/>
                  <a:gd name="T10" fmla="*/ 0 w 38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" h="8">
                    <a:moveTo>
                      <a:pt x="0" y="0"/>
                    </a:moveTo>
                    <a:lnTo>
                      <a:pt x="386" y="0"/>
                    </a:lnTo>
                    <a:lnTo>
                      <a:pt x="380" y="8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0" name="Freeform 96"/>
              <p:cNvSpPr>
                <a:spLocks/>
              </p:cNvSpPr>
              <p:nvPr/>
            </p:nvSpPr>
            <p:spPr bwMode="auto">
              <a:xfrm>
                <a:off x="3118" y="2447"/>
                <a:ext cx="186" cy="100"/>
              </a:xfrm>
              <a:custGeom>
                <a:avLst/>
                <a:gdLst>
                  <a:gd name="T0" fmla="*/ 0 w 374"/>
                  <a:gd name="T1" fmla="*/ 58 h 199"/>
                  <a:gd name="T2" fmla="*/ 87 w 374"/>
                  <a:gd name="T3" fmla="*/ 138 h 199"/>
                  <a:gd name="T4" fmla="*/ 172 w 374"/>
                  <a:gd name="T5" fmla="*/ 199 h 199"/>
                  <a:gd name="T6" fmla="*/ 290 w 374"/>
                  <a:gd name="T7" fmla="*/ 102 h 199"/>
                  <a:gd name="T8" fmla="*/ 374 w 374"/>
                  <a:gd name="T9" fmla="*/ 9 h 199"/>
                  <a:gd name="T10" fmla="*/ 270 w 374"/>
                  <a:gd name="T11" fmla="*/ 0 h 199"/>
                  <a:gd name="T12" fmla="*/ 286 w 374"/>
                  <a:gd name="T13" fmla="*/ 24 h 199"/>
                  <a:gd name="T14" fmla="*/ 166 w 374"/>
                  <a:gd name="T15" fmla="*/ 58 h 199"/>
                  <a:gd name="T16" fmla="*/ 0 w 374"/>
                  <a:gd name="T17" fmla="*/ 58 h 199"/>
                  <a:gd name="T18" fmla="*/ 0 w 374"/>
                  <a:gd name="T19" fmla="*/ 5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4" h="199">
                    <a:moveTo>
                      <a:pt x="0" y="58"/>
                    </a:moveTo>
                    <a:lnTo>
                      <a:pt x="87" y="138"/>
                    </a:lnTo>
                    <a:lnTo>
                      <a:pt x="172" y="199"/>
                    </a:lnTo>
                    <a:lnTo>
                      <a:pt x="290" y="102"/>
                    </a:lnTo>
                    <a:lnTo>
                      <a:pt x="374" y="9"/>
                    </a:lnTo>
                    <a:lnTo>
                      <a:pt x="270" y="0"/>
                    </a:lnTo>
                    <a:lnTo>
                      <a:pt x="286" y="24"/>
                    </a:lnTo>
                    <a:lnTo>
                      <a:pt x="166" y="58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1" name="Freeform 97"/>
              <p:cNvSpPr>
                <a:spLocks/>
              </p:cNvSpPr>
              <p:nvPr/>
            </p:nvSpPr>
            <p:spPr bwMode="auto">
              <a:xfrm>
                <a:off x="3573" y="2441"/>
                <a:ext cx="181" cy="110"/>
              </a:xfrm>
              <a:custGeom>
                <a:avLst/>
                <a:gdLst>
                  <a:gd name="T0" fmla="*/ 0 w 361"/>
                  <a:gd name="T1" fmla="*/ 36 h 219"/>
                  <a:gd name="T2" fmla="*/ 78 w 361"/>
                  <a:gd name="T3" fmla="*/ 110 h 219"/>
                  <a:gd name="T4" fmla="*/ 152 w 361"/>
                  <a:gd name="T5" fmla="*/ 167 h 219"/>
                  <a:gd name="T6" fmla="*/ 229 w 361"/>
                  <a:gd name="T7" fmla="*/ 219 h 219"/>
                  <a:gd name="T8" fmla="*/ 284 w 361"/>
                  <a:gd name="T9" fmla="*/ 174 h 219"/>
                  <a:gd name="T10" fmla="*/ 361 w 361"/>
                  <a:gd name="T11" fmla="*/ 98 h 219"/>
                  <a:gd name="T12" fmla="*/ 284 w 361"/>
                  <a:gd name="T13" fmla="*/ 103 h 219"/>
                  <a:gd name="T14" fmla="*/ 254 w 361"/>
                  <a:gd name="T15" fmla="*/ 70 h 219"/>
                  <a:gd name="T16" fmla="*/ 316 w 361"/>
                  <a:gd name="T17" fmla="*/ 36 h 219"/>
                  <a:gd name="T18" fmla="*/ 270 w 361"/>
                  <a:gd name="T19" fmla="*/ 12 h 219"/>
                  <a:gd name="T20" fmla="*/ 37 w 361"/>
                  <a:gd name="T21" fmla="*/ 0 h 219"/>
                  <a:gd name="T22" fmla="*/ 0 w 361"/>
                  <a:gd name="T23" fmla="*/ 36 h 219"/>
                  <a:gd name="T24" fmla="*/ 0 w 361"/>
                  <a:gd name="T25" fmla="*/ 36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1" h="219">
                    <a:moveTo>
                      <a:pt x="0" y="36"/>
                    </a:moveTo>
                    <a:lnTo>
                      <a:pt x="78" y="110"/>
                    </a:lnTo>
                    <a:lnTo>
                      <a:pt x="152" y="167"/>
                    </a:lnTo>
                    <a:lnTo>
                      <a:pt x="229" y="219"/>
                    </a:lnTo>
                    <a:lnTo>
                      <a:pt x="284" y="174"/>
                    </a:lnTo>
                    <a:lnTo>
                      <a:pt x="361" y="98"/>
                    </a:lnTo>
                    <a:lnTo>
                      <a:pt x="284" y="103"/>
                    </a:lnTo>
                    <a:lnTo>
                      <a:pt x="254" y="70"/>
                    </a:lnTo>
                    <a:lnTo>
                      <a:pt x="316" y="36"/>
                    </a:lnTo>
                    <a:lnTo>
                      <a:pt x="270" y="12"/>
                    </a:lnTo>
                    <a:lnTo>
                      <a:pt x="37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2" name="Freeform 98"/>
              <p:cNvSpPr>
                <a:spLocks/>
              </p:cNvSpPr>
              <p:nvPr/>
            </p:nvSpPr>
            <p:spPr bwMode="auto">
              <a:xfrm>
                <a:off x="3057" y="1754"/>
                <a:ext cx="546" cy="550"/>
              </a:xfrm>
              <a:custGeom>
                <a:avLst/>
                <a:gdLst>
                  <a:gd name="T0" fmla="*/ 111 w 1091"/>
                  <a:gd name="T1" fmla="*/ 421 h 1099"/>
                  <a:gd name="T2" fmla="*/ 0 w 1091"/>
                  <a:gd name="T3" fmla="*/ 606 h 1099"/>
                  <a:gd name="T4" fmla="*/ 65 w 1091"/>
                  <a:gd name="T5" fmla="*/ 689 h 1099"/>
                  <a:gd name="T6" fmla="*/ 232 w 1091"/>
                  <a:gd name="T7" fmla="*/ 923 h 1099"/>
                  <a:gd name="T8" fmla="*/ 288 w 1091"/>
                  <a:gd name="T9" fmla="*/ 1099 h 1099"/>
                  <a:gd name="T10" fmla="*/ 408 w 1091"/>
                  <a:gd name="T11" fmla="*/ 923 h 1099"/>
                  <a:gd name="T12" fmla="*/ 446 w 1091"/>
                  <a:gd name="T13" fmla="*/ 771 h 1099"/>
                  <a:gd name="T14" fmla="*/ 446 w 1091"/>
                  <a:gd name="T15" fmla="*/ 572 h 1099"/>
                  <a:gd name="T16" fmla="*/ 496 w 1091"/>
                  <a:gd name="T17" fmla="*/ 606 h 1099"/>
                  <a:gd name="T18" fmla="*/ 678 w 1091"/>
                  <a:gd name="T19" fmla="*/ 479 h 1099"/>
                  <a:gd name="T20" fmla="*/ 789 w 1091"/>
                  <a:gd name="T21" fmla="*/ 585 h 1099"/>
                  <a:gd name="T22" fmla="*/ 892 w 1091"/>
                  <a:gd name="T23" fmla="*/ 549 h 1099"/>
                  <a:gd name="T24" fmla="*/ 927 w 1091"/>
                  <a:gd name="T25" fmla="*/ 606 h 1099"/>
                  <a:gd name="T26" fmla="*/ 941 w 1091"/>
                  <a:gd name="T27" fmla="*/ 619 h 1099"/>
                  <a:gd name="T28" fmla="*/ 973 w 1091"/>
                  <a:gd name="T29" fmla="*/ 539 h 1099"/>
                  <a:gd name="T30" fmla="*/ 1037 w 1091"/>
                  <a:gd name="T31" fmla="*/ 478 h 1099"/>
                  <a:gd name="T32" fmla="*/ 1067 w 1091"/>
                  <a:gd name="T33" fmla="*/ 421 h 1099"/>
                  <a:gd name="T34" fmla="*/ 1037 w 1091"/>
                  <a:gd name="T35" fmla="*/ 362 h 1099"/>
                  <a:gd name="T36" fmla="*/ 1067 w 1091"/>
                  <a:gd name="T37" fmla="*/ 372 h 1099"/>
                  <a:gd name="T38" fmla="*/ 1045 w 1091"/>
                  <a:gd name="T39" fmla="*/ 303 h 1099"/>
                  <a:gd name="T40" fmla="*/ 1022 w 1091"/>
                  <a:gd name="T41" fmla="*/ 220 h 1099"/>
                  <a:gd name="T42" fmla="*/ 958 w 1091"/>
                  <a:gd name="T43" fmla="*/ 151 h 1099"/>
                  <a:gd name="T44" fmla="*/ 1022 w 1091"/>
                  <a:gd name="T45" fmla="*/ 151 h 1099"/>
                  <a:gd name="T46" fmla="*/ 1091 w 1091"/>
                  <a:gd name="T47" fmla="*/ 198 h 1099"/>
                  <a:gd name="T48" fmla="*/ 1022 w 1091"/>
                  <a:gd name="T49" fmla="*/ 95 h 1099"/>
                  <a:gd name="T50" fmla="*/ 884 w 1091"/>
                  <a:gd name="T51" fmla="*/ 56 h 1099"/>
                  <a:gd name="T52" fmla="*/ 607 w 1091"/>
                  <a:gd name="T53" fmla="*/ 0 h 1099"/>
                  <a:gd name="T54" fmla="*/ 582 w 1091"/>
                  <a:gd name="T55" fmla="*/ 46 h 1099"/>
                  <a:gd name="T56" fmla="*/ 477 w 1091"/>
                  <a:gd name="T57" fmla="*/ 70 h 1099"/>
                  <a:gd name="T58" fmla="*/ 423 w 1091"/>
                  <a:gd name="T59" fmla="*/ 105 h 1099"/>
                  <a:gd name="T60" fmla="*/ 351 w 1091"/>
                  <a:gd name="T61" fmla="*/ 83 h 1099"/>
                  <a:gd name="T62" fmla="*/ 279 w 1091"/>
                  <a:gd name="T63" fmla="*/ 151 h 1099"/>
                  <a:gd name="T64" fmla="*/ 351 w 1091"/>
                  <a:gd name="T65" fmla="*/ 116 h 1099"/>
                  <a:gd name="T66" fmla="*/ 344 w 1091"/>
                  <a:gd name="T67" fmla="*/ 175 h 1099"/>
                  <a:gd name="T68" fmla="*/ 279 w 1091"/>
                  <a:gd name="T69" fmla="*/ 210 h 1099"/>
                  <a:gd name="T70" fmla="*/ 160 w 1091"/>
                  <a:gd name="T71" fmla="*/ 280 h 1099"/>
                  <a:gd name="T72" fmla="*/ 200 w 1091"/>
                  <a:gd name="T73" fmla="*/ 341 h 1099"/>
                  <a:gd name="T74" fmla="*/ 299 w 1091"/>
                  <a:gd name="T75" fmla="*/ 326 h 1099"/>
                  <a:gd name="T76" fmla="*/ 303 w 1091"/>
                  <a:gd name="T77" fmla="*/ 280 h 1099"/>
                  <a:gd name="T78" fmla="*/ 359 w 1091"/>
                  <a:gd name="T79" fmla="*/ 341 h 1099"/>
                  <a:gd name="T80" fmla="*/ 376 w 1091"/>
                  <a:gd name="T81" fmla="*/ 350 h 1099"/>
                  <a:gd name="T82" fmla="*/ 319 w 1091"/>
                  <a:gd name="T83" fmla="*/ 397 h 1099"/>
                  <a:gd name="T84" fmla="*/ 264 w 1091"/>
                  <a:gd name="T85" fmla="*/ 362 h 1099"/>
                  <a:gd name="T86" fmla="*/ 145 w 1091"/>
                  <a:gd name="T87" fmla="*/ 397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91" h="1099">
                    <a:moveTo>
                      <a:pt x="145" y="397"/>
                    </a:moveTo>
                    <a:lnTo>
                      <a:pt x="111" y="397"/>
                    </a:lnTo>
                    <a:lnTo>
                      <a:pt x="111" y="421"/>
                    </a:lnTo>
                    <a:lnTo>
                      <a:pt x="31" y="461"/>
                    </a:lnTo>
                    <a:lnTo>
                      <a:pt x="0" y="549"/>
                    </a:lnTo>
                    <a:lnTo>
                      <a:pt x="0" y="606"/>
                    </a:lnTo>
                    <a:lnTo>
                      <a:pt x="17" y="619"/>
                    </a:lnTo>
                    <a:lnTo>
                      <a:pt x="9" y="654"/>
                    </a:lnTo>
                    <a:lnTo>
                      <a:pt x="65" y="689"/>
                    </a:lnTo>
                    <a:lnTo>
                      <a:pt x="190" y="689"/>
                    </a:lnTo>
                    <a:lnTo>
                      <a:pt x="232" y="817"/>
                    </a:lnTo>
                    <a:lnTo>
                      <a:pt x="232" y="923"/>
                    </a:lnTo>
                    <a:lnTo>
                      <a:pt x="272" y="1005"/>
                    </a:lnTo>
                    <a:lnTo>
                      <a:pt x="264" y="1038"/>
                    </a:lnTo>
                    <a:lnTo>
                      <a:pt x="288" y="1099"/>
                    </a:lnTo>
                    <a:lnTo>
                      <a:pt x="376" y="1038"/>
                    </a:lnTo>
                    <a:lnTo>
                      <a:pt x="423" y="969"/>
                    </a:lnTo>
                    <a:lnTo>
                      <a:pt x="408" y="923"/>
                    </a:lnTo>
                    <a:lnTo>
                      <a:pt x="477" y="876"/>
                    </a:lnTo>
                    <a:lnTo>
                      <a:pt x="446" y="829"/>
                    </a:lnTo>
                    <a:lnTo>
                      <a:pt x="446" y="771"/>
                    </a:lnTo>
                    <a:lnTo>
                      <a:pt x="519" y="633"/>
                    </a:lnTo>
                    <a:lnTo>
                      <a:pt x="471" y="630"/>
                    </a:lnTo>
                    <a:lnTo>
                      <a:pt x="446" y="572"/>
                    </a:lnTo>
                    <a:lnTo>
                      <a:pt x="427" y="573"/>
                    </a:lnTo>
                    <a:lnTo>
                      <a:pt x="408" y="444"/>
                    </a:lnTo>
                    <a:lnTo>
                      <a:pt x="496" y="606"/>
                    </a:lnTo>
                    <a:lnTo>
                      <a:pt x="607" y="514"/>
                    </a:lnTo>
                    <a:lnTo>
                      <a:pt x="582" y="478"/>
                    </a:lnTo>
                    <a:lnTo>
                      <a:pt x="678" y="479"/>
                    </a:lnTo>
                    <a:lnTo>
                      <a:pt x="668" y="502"/>
                    </a:lnTo>
                    <a:lnTo>
                      <a:pt x="750" y="630"/>
                    </a:lnTo>
                    <a:lnTo>
                      <a:pt x="789" y="585"/>
                    </a:lnTo>
                    <a:lnTo>
                      <a:pt x="783" y="560"/>
                    </a:lnTo>
                    <a:lnTo>
                      <a:pt x="846" y="514"/>
                    </a:lnTo>
                    <a:lnTo>
                      <a:pt x="892" y="549"/>
                    </a:lnTo>
                    <a:lnTo>
                      <a:pt x="892" y="585"/>
                    </a:lnTo>
                    <a:lnTo>
                      <a:pt x="909" y="560"/>
                    </a:lnTo>
                    <a:lnTo>
                      <a:pt x="927" y="606"/>
                    </a:lnTo>
                    <a:lnTo>
                      <a:pt x="927" y="654"/>
                    </a:lnTo>
                    <a:lnTo>
                      <a:pt x="973" y="712"/>
                    </a:lnTo>
                    <a:lnTo>
                      <a:pt x="941" y="619"/>
                    </a:lnTo>
                    <a:lnTo>
                      <a:pt x="965" y="630"/>
                    </a:lnTo>
                    <a:lnTo>
                      <a:pt x="1012" y="572"/>
                    </a:lnTo>
                    <a:lnTo>
                      <a:pt x="973" y="539"/>
                    </a:lnTo>
                    <a:lnTo>
                      <a:pt x="973" y="502"/>
                    </a:lnTo>
                    <a:lnTo>
                      <a:pt x="989" y="514"/>
                    </a:lnTo>
                    <a:lnTo>
                      <a:pt x="1037" y="478"/>
                    </a:lnTo>
                    <a:lnTo>
                      <a:pt x="1038" y="496"/>
                    </a:lnTo>
                    <a:lnTo>
                      <a:pt x="1067" y="467"/>
                    </a:lnTo>
                    <a:lnTo>
                      <a:pt x="1067" y="421"/>
                    </a:lnTo>
                    <a:lnTo>
                      <a:pt x="1053" y="421"/>
                    </a:lnTo>
                    <a:lnTo>
                      <a:pt x="1029" y="385"/>
                    </a:lnTo>
                    <a:lnTo>
                      <a:pt x="1037" y="362"/>
                    </a:lnTo>
                    <a:lnTo>
                      <a:pt x="1056" y="375"/>
                    </a:lnTo>
                    <a:lnTo>
                      <a:pt x="1056" y="397"/>
                    </a:lnTo>
                    <a:lnTo>
                      <a:pt x="1067" y="372"/>
                    </a:lnTo>
                    <a:lnTo>
                      <a:pt x="1060" y="341"/>
                    </a:lnTo>
                    <a:lnTo>
                      <a:pt x="1049" y="341"/>
                    </a:lnTo>
                    <a:lnTo>
                      <a:pt x="1045" y="303"/>
                    </a:lnTo>
                    <a:lnTo>
                      <a:pt x="1053" y="268"/>
                    </a:lnTo>
                    <a:lnTo>
                      <a:pt x="1037" y="245"/>
                    </a:lnTo>
                    <a:lnTo>
                      <a:pt x="1022" y="220"/>
                    </a:lnTo>
                    <a:lnTo>
                      <a:pt x="965" y="198"/>
                    </a:lnTo>
                    <a:lnTo>
                      <a:pt x="958" y="175"/>
                    </a:lnTo>
                    <a:lnTo>
                      <a:pt x="958" y="151"/>
                    </a:lnTo>
                    <a:lnTo>
                      <a:pt x="989" y="138"/>
                    </a:lnTo>
                    <a:lnTo>
                      <a:pt x="1003" y="138"/>
                    </a:lnTo>
                    <a:lnTo>
                      <a:pt x="1022" y="151"/>
                    </a:lnTo>
                    <a:lnTo>
                      <a:pt x="1060" y="175"/>
                    </a:lnTo>
                    <a:lnTo>
                      <a:pt x="1091" y="220"/>
                    </a:lnTo>
                    <a:lnTo>
                      <a:pt x="1091" y="198"/>
                    </a:lnTo>
                    <a:lnTo>
                      <a:pt x="1045" y="138"/>
                    </a:lnTo>
                    <a:lnTo>
                      <a:pt x="1075" y="138"/>
                    </a:lnTo>
                    <a:lnTo>
                      <a:pt x="1022" y="95"/>
                    </a:lnTo>
                    <a:lnTo>
                      <a:pt x="1022" y="83"/>
                    </a:lnTo>
                    <a:lnTo>
                      <a:pt x="965" y="56"/>
                    </a:lnTo>
                    <a:lnTo>
                      <a:pt x="884" y="56"/>
                    </a:lnTo>
                    <a:lnTo>
                      <a:pt x="783" y="46"/>
                    </a:lnTo>
                    <a:lnTo>
                      <a:pt x="629" y="23"/>
                    </a:lnTo>
                    <a:lnTo>
                      <a:pt x="607" y="0"/>
                    </a:lnTo>
                    <a:lnTo>
                      <a:pt x="559" y="0"/>
                    </a:lnTo>
                    <a:lnTo>
                      <a:pt x="542" y="23"/>
                    </a:lnTo>
                    <a:lnTo>
                      <a:pt x="582" y="46"/>
                    </a:lnTo>
                    <a:lnTo>
                      <a:pt x="534" y="46"/>
                    </a:lnTo>
                    <a:lnTo>
                      <a:pt x="496" y="70"/>
                    </a:lnTo>
                    <a:lnTo>
                      <a:pt x="477" y="70"/>
                    </a:lnTo>
                    <a:lnTo>
                      <a:pt x="455" y="70"/>
                    </a:lnTo>
                    <a:lnTo>
                      <a:pt x="446" y="95"/>
                    </a:lnTo>
                    <a:lnTo>
                      <a:pt x="423" y="105"/>
                    </a:lnTo>
                    <a:lnTo>
                      <a:pt x="423" y="56"/>
                    </a:lnTo>
                    <a:lnTo>
                      <a:pt x="376" y="56"/>
                    </a:lnTo>
                    <a:lnTo>
                      <a:pt x="351" y="83"/>
                    </a:lnTo>
                    <a:lnTo>
                      <a:pt x="328" y="95"/>
                    </a:lnTo>
                    <a:lnTo>
                      <a:pt x="288" y="128"/>
                    </a:lnTo>
                    <a:lnTo>
                      <a:pt x="279" y="151"/>
                    </a:lnTo>
                    <a:lnTo>
                      <a:pt x="313" y="138"/>
                    </a:lnTo>
                    <a:lnTo>
                      <a:pt x="319" y="163"/>
                    </a:lnTo>
                    <a:lnTo>
                      <a:pt x="351" y="116"/>
                    </a:lnTo>
                    <a:lnTo>
                      <a:pt x="376" y="105"/>
                    </a:lnTo>
                    <a:lnTo>
                      <a:pt x="391" y="151"/>
                    </a:lnTo>
                    <a:lnTo>
                      <a:pt x="344" y="175"/>
                    </a:lnTo>
                    <a:lnTo>
                      <a:pt x="303" y="198"/>
                    </a:lnTo>
                    <a:lnTo>
                      <a:pt x="279" y="186"/>
                    </a:lnTo>
                    <a:lnTo>
                      <a:pt x="279" y="210"/>
                    </a:lnTo>
                    <a:lnTo>
                      <a:pt x="200" y="245"/>
                    </a:lnTo>
                    <a:lnTo>
                      <a:pt x="200" y="290"/>
                    </a:lnTo>
                    <a:lnTo>
                      <a:pt x="160" y="280"/>
                    </a:lnTo>
                    <a:lnTo>
                      <a:pt x="137" y="315"/>
                    </a:lnTo>
                    <a:lnTo>
                      <a:pt x="168" y="362"/>
                    </a:lnTo>
                    <a:lnTo>
                      <a:pt x="200" y="341"/>
                    </a:lnTo>
                    <a:lnTo>
                      <a:pt x="208" y="303"/>
                    </a:lnTo>
                    <a:lnTo>
                      <a:pt x="272" y="280"/>
                    </a:lnTo>
                    <a:lnTo>
                      <a:pt x="299" y="326"/>
                    </a:lnTo>
                    <a:lnTo>
                      <a:pt x="294" y="350"/>
                    </a:lnTo>
                    <a:lnTo>
                      <a:pt x="313" y="341"/>
                    </a:lnTo>
                    <a:lnTo>
                      <a:pt x="303" y="280"/>
                    </a:lnTo>
                    <a:lnTo>
                      <a:pt x="336" y="326"/>
                    </a:lnTo>
                    <a:lnTo>
                      <a:pt x="328" y="350"/>
                    </a:lnTo>
                    <a:lnTo>
                      <a:pt x="359" y="341"/>
                    </a:lnTo>
                    <a:lnTo>
                      <a:pt x="351" y="315"/>
                    </a:lnTo>
                    <a:lnTo>
                      <a:pt x="376" y="315"/>
                    </a:lnTo>
                    <a:lnTo>
                      <a:pt x="376" y="350"/>
                    </a:lnTo>
                    <a:lnTo>
                      <a:pt x="423" y="372"/>
                    </a:lnTo>
                    <a:lnTo>
                      <a:pt x="391" y="408"/>
                    </a:lnTo>
                    <a:lnTo>
                      <a:pt x="319" y="397"/>
                    </a:lnTo>
                    <a:lnTo>
                      <a:pt x="303" y="408"/>
                    </a:lnTo>
                    <a:lnTo>
                      <a:pt x="247" y="385"/>
                    </a:lnTo>
                    <a:lnTo>
                      <a:pt x="264" y="362"/>
                    </a:lnTo>
                    <a:lnTo>
                      <a:pt x="190" y="385"/>
                    </a:lnTo>
                    <a:lnTo>
                      <a:pt x="145" y="397"/>
                    </a:lnTo>
                    <a:lnTo>
                      <a:pt x="145" y="397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3" name="Freeform 99"/>
              <p:cNvSpPr>
                <a:spLocks/>
              </p:cNvSpPr>
              <p:nvPr/>
            </p:nvSpPr>
            <p:spPr bwMode="auto">
              <a:xfrm>
                <a:off x="3438" y="2066"/>
                <a:ext cx="13" cy="30"/>
              </a:xfrm>
              <a:custGeom>
                <a:avLst/>
                <a:gdLst>
                  <a:gd name="T0" fmla="*/ 26 w 26"/>
                  <a:gd name="T1" fmla="*/ 0 h 61"/>
                  <a:gd name="T2" fmla="*/ 0 w 26"/>
                  <a:gd name="T3" fmla="*/ 22 h 61"/>
                  <a:gd name="T4" fmla="*/ 0 w 26"/>
                  <a:gd name="T5" fmla="*/ 61 h 61"/>
                  <a:gd name="T6" fmla="*/ 26 w 26"/>
                  <a:gd name="T7" fmla="*/ 50 h 61"/>
                  <a:gd name="T8" fmla="*/ 26 w 26"/>
                  <a:gd name="T9" fmla="*/ 0 h 61"/>
                  <a:gd name="T10" fmla="*/ 26 w 26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1">
                    <a:moveTo>
                      <a:pt x="26" y="0"/>
                    </a:moveTo>
                    <a:lnTo>
                      <a:pt x="0" y="22"/>
                    </a:lnTo>
                    <a:lnTo>
                      <a:pt x="0" y="61"/>
                    </a:lnTo>
                    <a:lnTo>
                      <a:pt x="26" y="5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4" name="Freeform 100"/>
              <p:cNvSpPr>
                <a:spLocks/>
              </p:cNvSpPr>
              <p:nvPr/>
            </p:nvSpPr>
            <p:spPr bwMode="auto">
              <a:xfrm>
                <a:off x="3584" y="2169"/>
                <a:ext cx="159" cy="146"/>
              </a:xfrm>
              <a:custGeom>
                <a:avLst/>
                <a:gdLst>
                  <a:gd name="T0" fmla="*/ 158 w 319"/>
                  <a:gd name="T1" fmla="*/ 0 h 292"/>
                  <a:gd name="T2" fmla="*/ 111 w 319"/>
                  <a:gd name="T3" fmla="*/ 47 h 292"/>
                  <a:gd name="T4" fmla="*/ 95 w 319"/>
                  <a:gd name="T5" fmla="*/ 36 h 292"/>
                  <a:gd name="T6" fmla="*/ 47 w 319"/>
                  <a:gd name="T7" fmla="*/ 69 h 292"/>
                  <a:gd name="T8" fmla="*/ 38 w 319"/>
                  <a:gd name="T9" fmla="*/ 105 h 292"/>
                  <a:gd name="T10" fmla="*/ 0 w 319"/>
                  <a:gd name="T11" fmla="*/ 118 h 292"/>
                  <a:gd name="T12" fmla="*/ 39 w 319"/>
                  <a:gd name="T13" fmla="*/ 209 h 292"/>
                  <a:gd name="T14" fmla="*/ 38 w 319"/>
                  <a:gd name="T15" fmla="*/ 246 h 292"/>
                  <a:gd name="T16" fmla="*/ 111 w 319"/>
                  <a:gd name="T17" fmla="*/ 222 h 292"/>
                  <a:gd name="T18" fmla="*/ 111 w 319"/>
                  <a:gd name="T19" fmla="*/ 200 h 292"/>
                  <a:gd name="T20" fmla="*/ 183 w 319"/>
                  <a:gd name="T21" fmla="*/ 234 h 292"/>
                  <a:gd name="T22" fmla="*/ 199 w 319"/>
                  <a:gd name="T23" fmla="*/ 234 h 292"/>
                  <a:gd name="T24" fmla="*/ 230 w 319"/>
                  <a:gd name="T25" fmla="*/ 292 h 292"/>
                  <a:gd name="T26" fmla="*/ 277 w 319"/>
                  <a:gd name="T27" fmla="*/ 270 h 292"/>
                  <a:gd name="T28" fmla="*/ 319 w 319"/>
                  <a:gd name="T29" fmla="*/ 163 h 292"/>
                  <a:gd name="T30" fmla="*/ 311 w 319"/>
                  <a:gd name="T31" fmla="*/ 129 h 292"/>
                  <a:gd name="T32" fmla="*/ 286 w 319"/>
                  <a:gd name="T33" fmla="*/ 129 h 292"/>
                  <a:gd name="T34" fmla="*/ 286 w 319"/>
                  <a:gd name="T35" fmla="*/ 69 h 292"/>
                  <a:gd name="T36" fmla="*/ 262 w 319"/>
                  <a:gd name="T37" fmla="*/ 69 h 292"/>
                  <a:gd name="T38" fmla="*/ 230 w 319"/>
                  <a:gd name="T39" fmla="*/ 0 h 292"/>
                  <a:gd name="T40" fmla="*/ 230 w 319"/>
                  <a:gd name="T41" fmla="*/ 59 h 292"/>
                  <a:gd name="T42" fmla="*/ 191 w 319"/>
                  <a:gd name="T43" fmla="*/ 47 h 292"/>
                  <a:gd name="T44" fmla="*/ 183 w 319"/>
                  <a:gd name="T45" fmla="*/ 23 h 292"/>
                  <a:gd name="T46" fmla="*/ 158 w 319"/>
                  <a:gd name="T47" fmla="*/ 0 h 292"/>
                  <a:gd name="T48" fmla="*/ 158 w 319"/>
                  <a:gd name="T49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9" h="292">
                    <a:moveTo>
                      <a:pt x="158" y="0"/>
                    </a:moveTo>
                    <a:lnTo>
                      <a:pt x="111" y="47"/>
                    </a:lnTo>
                    <a:lnTo>
                      <a:pt x="95" y="36"/>
                    </a:lnTo>
                    <a:lnTo>
                      <a:pt x="47" y="69"/>
                    </a:lnTo>
                    <a:lnTo>
                      <a:pt x="38" y="105"/>
                    </a:lnTo>
                    <a:lnTo>
                      <a:pt x="0" y="118"/>
                    </a:lnTo>
                    <a:lnTo>
                      <a:pt x="39" y="209"/>
                    </a:lnTo>
                    <a:lnTo>
                      <a:pt x="38" y="246"/>
                    </a:lnTo>
                    <a:lnTo>
                      <a:pt x="111" y="222"/>
                    </a:lnTo>
                    <a:lnTo>
                      <a:pt x="111" y="200"/>
                    </a:lnTo>
                    <a:lnTo>
                      <a:pt x="183" y="234"/>
                    </a:lnTo>
                    <a:lnTo>
                      <a:pt x="199" y="234"/>
                    </a:lnTo>
                    <a:lnTo>
                      <a:pt x="230" y="292"/>
                    </a:lnTo>
                    <a:lnTo>
                      <a:pt x="277" y="270"/>
                    </a:lnTo>
                    <a:lnTo>
                      <a:pt x="319" y="163"/>
                    </a:lnTo>
                    <a:lnTo>
                      <a:pt x="311" y="129"/>
                    </a:lnTo>
                    <a:lnTo>
                      <a:pt x="286" y="129"/>
                    </a:lnTo>
                    <a:lnTo>
                      <a:pt x="286" y="69"/>
                    </a:lnTo>
                    <a:lnTo>
                      <a:pt x="262" y="69"/>
                    </a:lnTo>
                    <a:lnTo>
                      <a:pt x="230" y="0"/>
                    </a:lnTo>
                    <a:lnTo>
                      <a:pt x="230" y="59"/>
                    </a:lnTo>
                    <a:lnTo>
                      <a:pt x="191" y="47"/>
                    </a:lnTo>
                    <a:lnTo>
                      <a:pt x="183" y="23"/>
                    </a:lnTo>
                    <a:lnTo>
                      <a:pt x="158" y="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5" name="Freeform 101"/>
              <p:cNvSpPr>
                <a:spLocks/>
              </p:cNvSpPr>
              <p:nvPr/>
            </p:nvSpPr>
            <p:spPr bwMode="auto">
              <a:xfrm>
                <a:off x="3299" y="2187"/>
                <a:ext cx="26" cy="58"/>
              </a:xfrm>
              <a:custGeom>
                <a:avLst/>
                <a:gdLst>
                  <a:gd name="T0" fmla="*/ 44 w 51"/>
                  <a:gd name="T1" fmla="*/ 0 h 118"/>
                  <a:gd name="T2" fmla="*/ 27 w 51"/>
                  <a:gd name="T3" fmla="*/ 23 h 118"/>
                  <a:gd name="T4" fmla="*/ 0 w 51"/>
                  <a:gd name="T5" fmla="*/ 23 h 118"/>
                  <a:gd name="T6" fmla="*/ 0 w 51"/>
                  <a:gd name="T7" fmla="*/ 118 h 118"/>
                  <a:gd name="T8" fmla="*/ 19 w 51"/>
                  <a:gd name="T9" fmla="*/ 116 h 118"/>
                  <a:gd name="T10" fmla="*/ 27 w 51"/>
                  <a:gd name="T11" fmla="*/ 82 h 118"/>
                  <a:gd name="T12" fmla="*/ 51 w 51"/>
                  <a:gd name="T13" fmla="*/ 33 h 118"/>
                  <a:gd name="T14" fmla="*/ 51 w 51"/>
                  <a:gd name="T15" fmla="*/ 11 h 118"/>
                  <a:gd name="T16" fmla="*/ 44 w 51"/>
                  <a:gd name="T17" fmla="*/ 0 h 118"/>
                  <a:gd name="T18" fmla="*/ 44 w 51"/>
                  <a:gd name="T1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118">
                    <a:moveTo>
                      <a:pt x="44" y="0"/>
                    </a:moveTo>
                    <a:lnTo>
                      <a:pt x="27" y="23"/>
                    </a:lnTo>
                    <a:lnTo>
                      <a:pt x="0" y="23"/>
                    </a:lnTo>
                    <a:lnTo>
                      <a:pt x="0" y="118"/>
                    </a:lnTo>
                    <a:lnTo>
                      <a:pt x="19" y="116"/>
                    </a:lnTo>
                    <a:lnTo>
                      <a:pt x="27" y="82"/>
                    </a:lnTo>
                    <a:lnTo>
                      <a:pt x="51" y="33"/>
                    </a:lnTo>
                    <a:lnTo>
                      <a:pt x="51" y="1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6" name="Freeform 102"/>
              <p:cNvSpPr>
                <a:spLocks/>
              </p:cNvSpPr>
              <p:nvPr/>
            </p:nvSpPr>
            <p:spPr bwMode="auto">
              <a:xfrm>
                <a:off x="3559" y="2081"/>
                <a:ext cx="44" cy="59"/>
              </a:xfrm>
              <a:custGeom>
                <a:avLst/>
                <a:gdLst>
                  <a:gd name="T0" fmla="*/ 81 w 88"/>
                  <a:gd name="T1" fmla="*/ 10 h 117"/>
                  <a:gd name="T2" fmla="*/ 72 w 88"/>
                  <a:gd name="T3" fmla="*/ 46 h 117"/>
                  <a:gd name="T4" fmla="*/ 88 w 88"/>
                  <a:gd name="T5" fmla="*/ 58 h 117"/>
                  <a:gd name="T6" fmla="*/ 64 w 88"/>
                  <a:gd name="T7" fmla="*/ 82 h 117"/>
                  <a:gd name="T8" fmla="*/ 50 w 88"/>
                  <a:gd name="T9" fmla="*/ 117 h 117"/>
                  <a:gd name="T10" fmla="*/ 42 w 88"/>
                  <a:gd name="T11" fmla="*/ 107 h 117"/>
                  <a:gd name="T12" fmla="*/ 0 w 88"/>
                  <a:gd name="T13" fmla="*/ 92 h 117"/>
                  <a:gd name="T14" fmla="*/ 9 w 88"/>
                  <a:gd name="T15" fmla="*/ 35 h 117"/>
                  <a:gd name="T16" fmla="*/ 42 w 88"/>
                  <a:gd name="T17" fmla="*/ 35 h 117"/>
                  <a:gd name="T18" fmla="*/ 64 w 88"/>
                  <a:gd name="T19" fmla="*/ 0 h 117"/>
                  <a:gd name="T20" fmla="*/ 81 w 88"/>
                  <a:gd name="T21" fmla="*/ 10 h 117"/>
                  <a:gd name="T22" fmla="*/ 81 w 88"/>
                  <a:gd name="T23" fmla="*/ 1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117">
                    <a:moveTo>
                      <a:pt x="81" y="10"/>
                    </a:moveTo>
                    <a:lnTo>
                      <a:pt x="72" y="46"/>
                    </a:lnTo>
                    <a:lnTo>
                      <a:pt x="88" y="58"/>
                    </a:lnTo>
                    <a:lnTo>
                      <a:pt x="64" y="82"/>
                    </a:lnTo>
                    <a:lnTo>
                      <a:pt x="50" y="117"/>
                    </a:lnTo>
                    <a:lnTo>
                      <a:pt x="42" y="107"/>
                    </a:lnTo>
                    <a:lnTo>
                      <a:pt x="0" y="92"/>
                    </a:lnTo>
                    <a:lnTo>
                      <a:pt x="9" y="35"/>
                    </a:lnTo>
                    <a:lnTo>
                      <a:pt x="42" y="35"/>
                    </a:lnTo>
                    <a:lnTo>
                      <a:pt x="64" y="0"/>
                    </a:lnTo>
                    <a:lnTo>
                      <a:pt x="81" y="10"/>
                    </a:lnTo>
                    <a:lnTo>
                      <a:pt x="81" y="1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7" name="Freeform 103"/>
              <p:cNvSpPr>
                <a:spLocks/>
              </p:cNvSpPr>
              <p:nvPr/>
            </p:nvSpPr>
            <p:spPr bwMode="auto">
              <a:xfrm>
                <a:off x="3652" y="2115"/>
                <a:ext cx="83" cy="59"/>
              </a:xfrm>
              <a:custGeom>
                <a:avLst/>
                <a:gdLst>
                  <a:gd name="T0" fmla="*/ 0 w 165"/>
                  <a:gd name="T1" fmla="*/ 14 h 118"/>
                  <a:gd name="T2" fmla="*/ 0 w 165"/>
                  <a:gd name="T3" fmla="*/ 39 h 118"/>
                  <a:gd name="T4" fmla="*/ 30 w 165"/>
                  <a:gd name="T5" fmla="*/ 39 h 118"/>
                  <a:gd name="T6" fmla="*/ 70 w 165"/>
                  <a:gd name="T7" fmla="*/ 60 h 118"/>
                  <a:gd name="T8" fmla="*/ 76 w 165"/>
                  <a:gd name="T9" fmla="*/ 81 h 118"/>
                  <a:gd name="T10" fmla="*/ 94 w 165"/>
                  <a:gd name="T11" fmla="*/ 81 h 118"/>
                  <a:gd name="T12" fmla="*/ 119 w 165"/>
                  <a:gd name="T13" fmla="*/ 72 h 118"/>
                  <a:gd name="T14" fmla="*/ 158 w 165"/>
                  <a:gd name="T15" fmla="*/ 118 h 118"/>
                  <a:gd name="T16" fmla="*/ 165 w 165"/>
                  <a:gd name="T17" fmla="*/ 95 h 118"/>
                  <a:gd name="T18" fmla="*/ 126 w 165"/>
                  <a:gd name="T19" fmla="*/ 49 h 118"/>
                  <a:gd name="T20" fmla="*/ 63 w 165"/>
                  <a:gd name="T21" fmla="*/ 0 h 118"/>
                  <a:gd name="T22" fmla="*/ 47 w 165"/>
                  <a:gd name="T23" fmla="*/ 14 h 118"/>
                  <a:gd name="T24" fmla="*/ 30 w 165"/>
                  <a:gd name="T25" fmla="*/ 14 h 118"/>
                  <a:gd name="T26" fmla="*/ 0 w 165"/>
                  <a:gd name="T27" fmla="*/ 14 h 118"/>
                  <a:gd name="T28" fmla="*/ 0 w 165"/>
                  <a:gd name="T29" fmla="*/ 1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5" h="118">
                    <a:moveTo>
                      <a:pt x="0" y="14"/>
                    </a:moveTo>
                    <a:lnTo>
                      <a:pt x="0" y="39"/>
                    </a:lnTo>
                    <a:lnTo>
                      <a:pt x="30" y="39"/>
                    </a:lnTo>
                    <a:lnTo>
                      <a:pt x="70" y="60"/>
                    </a:lnTo>
                    <a:lnTo>
                      <a:pt x="76" y="81"/>
                    </a:lnTo>
                    <a:lnTo>
                      <a:pt x="94" y="81"/>
                    </a:lnTo>
                    <a:lnTo>
                      <a:pt x="119" y="72"/>
                    </a:lnTo>
                    <a:lnTo>
                      <a:pt x="158" y="118"/>
                    </a:lnTo>
                    <a:lnTo>
                      <a:pt x="165" y="95"/>
                    </a:lnTo>
                    <a:lnTo>
                      <a:pt x="126" y="49"/>
                    </a:lnTo>
                    <a:lnTo>
                      <a:pt x="63" y="0"/>
                    </a:lnTo>
                    <a:lnTo>
                      <a:pt x="47" y="14"/>
                    </a:lnTo>
                    <a:lnTo>
                      <a:pt x="30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8" name="Freeform 104"/>
              <p:cNvSpPr>
                <a:spLocks/>
              </p:cNvSpPr>
              <p:nvPr/>
            </p:nvSpPr>
            <p:spPr bwMode="auto">
              <a:xfrm>
                <a:off x="3513" y="2093"/>
                <a:ext cx="35" cy="59"/>
              </a:xfrm>
              <a:custGeom>
                <a:avLst/>
                <a:gdLst>
                  <a:gd name="T0" fmla="*/ 0 w 70"/>
                  <a:gd name="T1" fmla="*/ 0 h 120"/>
                  <a:gd name="T2" fmla="*/ 58 w 70"/>
                  <a:gd name="T3" fmla="*/ 50 h 120"/>
                  <a:gd name="T4" fmla="*/ 70 w 70"/>
                  <a:gd name="T5" fmla="*/ 72 h 120"/>
                  <a:gd name="T6" fmla="*/ 54 w 70"/>
                  <a:gd name="T7" fmla="*/ 120 h 120"/>
                  <a:gd name="T8" fmla="*/ 36 w 70"/>
                  <a:gd name="T9" fmla="*/ 94 h 120"/>
                  <a:gd name="T10" fmla="*/ 36 w 70"/>
                  <a:gd name="T11" fmla="*/ 59 h 120"/>
                  <a:gd name="T12" fmla="*/ 9 w 70"/>
                  <a:gd name="T13" fmla="*/ 32 h 120"/>
                  <a:gd name="T14" fmla="*/ 0 w 70"/>
                  <a:gd name="T15" fmla="*/ 0 h 120"/>
                  <a:gd name="T16" fmla="*/ 0 w 70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20">
                    <a:moveTo>
                      <a:pt x="0" y="0"/>
                    </a:moveTo>
                    <a:lnTo>
                      <a:pt x="58" y="50"/>
                    </a:lnTo>
                    <a:lnTo>
                      <a:pt x="70" y="72"/>
                    </a:lnTo>
                    <a:lnTo>
                      <a:pt x="54" y="120"/>
                    </a:lnTo>
                    <a:lnTo>
                      <a:pt x="36" y="94"/>
                    </a:lnTo>
                    <a:lnTo>
                      <a:pt x="36" y="59"/>
                    </a:lnTo>
                    <a:lnTo>
                      <a:pt x="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9" name="Freeform 105"/>
              <p:cNvSpPr>
                <a:spLocks/>
              </p:cNvSpPr>
              <p:nvPr/>
            </p:nvSpPr>
            <p:spPr bwMode="auto">
              <a:xfrm>
                <a:off x="3547" y="2140"/>
                <a:ext cx="37" cy="12"/>
              </a:xfrm>
              <a:custGeom>
                <a:avLst/>
                <a:gdLst>
                  <a:gd name="T0" fmla="*/ 75 w 75"/>
                  <a:gd name="T1" fmla="*/ 26 h 26"/>
                  <a:gd name="T2" fmla="*/ 45 w 75"/>
                  <a:gd name="T3" fmla="*/ 0 h 26"/>
                  <a:gd name="T4" fmla="*/ 25 w 75"/>
                  <a:gd name="T5" fmla="*/ 0 h 26"/>
                  <a:gd name="T6" fmla="*/ 19 w 75"/>
                  <a:gd name="T7" fmla="*/ 11 h 26"/>
                  <a:gd name="T8" fmla="*/ 0 w 75"/>
                  <a:gd name="T9" fmla="*/ 12 h 26"/>
                  <a:gd name="T10" fmla="*/ 3 w 75"/>
                  <a:gd name="T11" fmla="*/ 17 h 26"/>
                  <a:gd name="T12" fmla="*/ 53 w 75"/>
                  <a:gd name="T13" fmla="*/ 26 h 26"/>
                  <a:gd name="T14" fmla="*/ 75 w 75"/>
                  <a:gd name="T15" fmla="*/ 26 h 26"/>
                  <a:gd name="T16" fmla="*/ 75 w 7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26">
                    <a:moveTo>
                      <a:pt x="75" y="26"/>
                    </a:moveTo>
                    <a:lnTo>
                      <a:pt x="45" y="0"/>
                    </a:lnTo>
                    <a:lnTo>
                      <a:pt x="25" y="0"/>
                    </a:lnTo>
                    <a:lnTo>
                      <a:pt x="19" y="11"/>
                    </a:lnTo>
                    <a:lnTo>
                      <a:pt x="0" y="12"/>
                    </a:lnTo>
                    <a:lnTo>
                      <a:pt x="3" y="17"/>
                    </a:lnTo>
                    <a:lnTo>
                      <a:pt x="53" y="26"/>
                    </a:lnTo>
                    <a:lnTo>
                      <a:pt x="75" y="26"/>
                    </a:ln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0" name="Freeform 106"/>
              <p:cNvSpPr>
                <a:spLocks/>
              </p:cNvSpPr>
              <p:nvPr/>
            </p:nvSpPr>
            <p:spPr bwMode="auto">
              <a:xfrm>
                <a:off x="3612" y="2074"/>
                <a:ext cx="15" cy="13"/>
              </a:xfrm>
              <a:custGeom>
                <a:avLst/>
                <a:gdLst>
                  <a:gd name="T0" fmla="*/ 0 w 31"/>
                  <a:gd name="T1" fmla="*/ 0 h 26"/>
                  <a:gd name="T2" fmla="*/ 31 w 31"/>
                  <a:gd name="T3" fmla="*/ 0 h 26"/>
                  <a:gd name="T4" fmla="*/ 31 w 31"/>
                  <a:gd name="T5" fmla="*/ 26 h 26"/>
                  <a:gd name="T6" fmla="*/ 0 w 31"/>
                  <a:gd name="T7" fmla="*/ 0 h 26"/>
                  <a:gd name="T8" fmla="*/ 0 w 31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6">
                    <a:moveTo>
                      <a:pt x="0" y="0"/>
                    </a:moveTo>
                    <a:lnTo>
                      <a:pt x="31" y="0"/>
                    </a:lnTo>
                    <a:lnTo>
                      <a:pt x="31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1" name="Freeform 107"/>
              <p:cNvSpPr>
                <a:spLocks/>
              </p:cNvSpPr>
              <p:nvPr/>
            </p:nvSpPr>
            <p:spPr bwMode="auto">
              <a:xfrm>
                <a:off x="3595" y="2023"/>
                <a:ext cx="19" cy="41"/>
              </a:xfrm>
              <a:custGeom>
                <a:avLst/>
                <a:gdLst>
                  <a:gd name="T0" fmla="*/ 0 w 38"/>
                  <a:gd name="T1" fmla="*/ 0 h 82"/>
                  <a:gd name="T2" fmla="*/ 0 w 38"/>
                  <a:gd name="T3" fmla="*/ 12 h 82"/>
                  <a:gd name="T4" fmla="*/ 16 w 38"/>
                  <a:gd name="T5" fmla="*/ 23 h 82"/>
                  <a:gd name="T6" fmla="*/ 16 w 38"/>
                  <a:gd name="T7" fmla="*/ 82 h 82"/>
                  <a:gd name="T8" fmla="*/ 32 w 38"/>
                  <a:gd name="T9" fmla="*/ 82 h 82"/>
                  <a:gd name="T10" fmla="*/ 38 w 38"/>
                  <a:gd name="T11" fmla="*/ 60 h 82"/>
                  <a:gd name="T12" fmla="*/ 25 w 38"/>
                  <a:gd name="T13" fmla="*/ 17 h 82"/>
                  <a:gd name="T14" fmla="*/ 0 w 38"/>
                  <a:gd name="T15" fmla="*/ 0 h 82"/>
                  <a:gd name="T16" fmla="*/ 0 w 38"/>
                  <a:gd name="T1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82">
                    <a:moveTo>
                      <a:pt x="0" y="0"/>
                    </a:moveTo>
                    <a:lnTo>
                      <a:pt x="0" y="12"/>
                    </a:lnTo>
                    <a:lnTo>
                      <a:pt x="16" y="23"/>
                    </a:lnTo>
                    <a:lnTo>
                      <a:pt x="16" y="82"/>
                    </a:lnTo>
                    <a:lnTo>
                      <a:pt x="32" y="82"/>
                    </a:lnTo>
                    <a:lnTo>
                      <a:pt x="38" y="60"/>
                    </a:lnTo>
                    <a:lnTo>
                      <a:pt x="25" y="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2" name="Freeform 108"/>
              <p:cNvSpPr>
                <a:spLocks/>
              </p:cNvSpPr>
              <p:nvPr/>
            </p:nvSpPr>
            <p:spPr bwMode="auto">
              <a:xfrm>
                <a:off x="3001" y="1829"/>
                <a:ext cx="117" cy="378"/>
              </a:xfrm>
              <a:custGeom>
                <a:avLst/>
                <a:gdLst>
                  <a:gd name="T0" fmla="*/ 222 w 233"/>
                  <a:gd name="T1" fmla="*/ 3 h 757"/>
                  <a:gd name="T2" fmla="*/ 194 w 233"/>
                  <a:gd name="T3" fmla="*/ 46 h 757"/>
                  <a:gd name="T4" fmla="*/ 172 w 233"/>
                  <a:gd name="T5" fmla="*/ 82 h 757"/>
                  <a:gd name="T6" fmla="*/ 147 w 233"/>
                  <a:gd name="T7" fmla="*/ 127 h 757"/>
                  <a:gd name="T8" fmla="*/ 119 w 233"/>
                  <a:gd name="T9" fmla="*/ 180 h 757"/>
                  <a:gd name="T10" fmla="*/ 94 w 233"/>
                  <a:gd name="T11" fmla="*/ 237 h 757"/>
                  <a:gd name="T12" fmla="*/ 72 w 233"/>
                  <a:gd name="T13" fmla="*/ 294 h 757"/>
                  <a:gd name="T14" fmla="*/ 50 w 233"/>
                  <a:gd name="T15" fmla="*/ 355 h 757"/>
                  <a:gd name="T16" fmla="*/ 35 w 233"/>
                  <a:gd name="T17" fmla="*/ 413 h 757"/>
                  <a:gd name="T18" fmla="*/ 22 w 233"/>
                  <a:gd name="T19" fmla="*/ 474 h 757"/>
                  <a:gd name="T20" fmla="*/ 12 w 233"/>
                  <a:gd name="T21" fmla="*/ 533 h 757"/>
                  <a:gd name="T22" fmla="*/ 6 w 233"/>
                  <a:gd name="T23" fmla="*/ 592 h 757"/>
                  <a:gd name="T24" fmla="*/ 2 w 233"/>
                  <a:gd name="T25" fmla="*/ 635 h 757"/>
                  <a:gd name="T26" fmla="*/ 0 w 233"/>
                  <a:gd name="T27" fmla="*/ 676 h 757"/>
                  <a:gd name="T28" fmla="*/ 0 w 233"/>
                  <a:gd name="T29" fmla="*/ 714 h 757"/>
                  <a:gd name="T30" fmla="*/ 6 w 233"/>
                  <a:gd name="T31" fmla="*/ 757 h 757"/>
                  <a:gd name="T32" fmla="*/ 5 w 233"/>
                  <a:gd name="T33" fmla="*/ 703 h 757"/>
                  <a:gd name="T34" fmla="*/ 6 w 233"/>
                  <a:gd name="T35" fmla="*/ 657 h 757"/>
                  <a:gd name="T36" fmla="*/ 10 w 233"/>
                  <a:gd name="T37" fmla="*/ 609 h 757"/>
                  <a:gd name="T38" fmla="*/ 15 w 233"/>
                  <a:gd name="T39" fmla="*/ 566 h 757"/>
                  <a:gd name="T40" fmla="*/ 23 w 233"/>
                  <a:gd name="T41" fmla="*/ 502 h 757"/>
                  <a:gd name="T42" fmla="*/ 35 w 233"/>
                  <a:gd name="T43" fmla="*/ 444 h 757"/>
                  <a:gd name="T44" fmla="*/ 50 w 233"/>
                  <a:gd name="T45" fmla="*/ 384 h 757"/>
                  <a:gd name="T46" fmla="*/ 67 w 233"/>
                  <a:gd name="T47" fmla="*/ 326 h 757"/>
                  <a:gd name="T48" fmla="*/ 88 w 233"/>
                  <a:gd name="T49" fmla="*/ 267 h 757"/>
                  <a:gd name="T50" fmla="*/ 126 w 233"/>
                  <a:gd name="T51" fmla="*/ 183 h 757"/>
                  <a:gd name="T52" fmla="*/ 168 w 233"/>
                  <a:gd name="T53" fmla="*/ 104 h 757"/>
                  <a:gd name="T54" fmla="*/ 200 w 233"/>
                  <a:gd name="T55" fmla="*/ 51 h 757"/>
                  <a:gd name="T56" fmla="*/ 233 w 233"/>
                  <a:gd name="T57" fmla="*/ 0 h 757"/>
                  <a:gd name="T58" fmla="*/ 222 w 233"/>
                  <a:gd name="T59" fmla="*/ 3 h 757"/>
                  <a:gd name="T60" fmla="*/ 222 w 233"/>
                  <a:gd name="T61" fmla="*/ 3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3" h="757">
                    <a:moveTo>
                      <a:pt x="222" y="3"/>
                    </a:moveTo>
                    <a:lnTo>
                      <a:pt x="194" y="46"/>
                    </a:lnTo>
                    <a:lnTo>
                      <a:pt x="172" y="82"/>
                    </a:lnTo>
                    <a:lnTo>
                      <a:pt x="147" y="127"/>
                    </a:lnTo>
                    <a:lnTo>
                      <a:pt x="119" y="180"/>
                    </a:lnTo>
                    <a:lnTo>
                      <a:pt x="94" y="237"/>
                    </a:lnTo>
                    <a:lnTo>
                      <a:pt x="72" y="294"/>
                    </a:lnTo>
                    <a:lnTo>
                      <a:pt x="50" y="355"/>
                    </a:lnTo>
                    <a:lnTo>
                      <a:pt x="35" y="413"/>
                    </a:lnTo>
                    <a:lnTo>
                      <a:pt x="22" y="474"/>
                    </a:lnTo>
                    <a:lnTo>
                      <a:pt x="12" y="533"/>
                    </a:lnTo>
                    <a:lnTo>
                      <a:pt x="6" y="592"/>
                    </a:lnTo>
                    <a:lnTo>
                      <a:pt x="2" y="635"/>
                    </a:lnTo>
                    <a:lnTo>
                      <a:pt x="0" y="676"/>
                    </a:lnTo>
                    <a:lnTo>
                      <a:pt x="0" y="714"/>
                    </a:lnTo>
                    <a:lnTo>
                      <a:pt x="6" y="757"/>
                    </a:lnTo>
                    <a:lnTo>
                      <a:pt x="5" y="703"/>
                    </a:lnTo>
                    <a:lnTo>
                      <a:pt x="6" y="657"/>
                    </a:lnTo>
                    <a:lnTo>
                      <a:pt x="10" y="609"/>
                    </a:lnTo>
                    <a:lnTo>
                      <a:pt x="15" y="566"/>
                    </a:lnTo>
                    <a:lnTo>
                      <a:pt x="23" y="502"/>
                    </a:lnTo>
                    <a:lnTo>
                      <a:pt x="35" y="444"/>
                    </a:lnTo>
                    <a:lnTo>
                      <a:pt x="50" y="384"/>
                    </a:lnTo>
                    <a:lnTo>
                      <a:pt x="67" y="326"/>
                    </a:lnTo>
                    <a:lnTo>
                      <a:pt x="88" y="267"/>
                    </a:lnTo>
                    <a:lnTo>
                      <a:pt x="126" y="183"/>
                    </a:lnTo>
                    <a:lnTo>
                      <a:pt x="168" y="104"/>
                    </a:lnTo>
                    <a:lnTo>
                      <a:pt x="200" y="51"/>
                    </a:lnTo>
                    <a:lnTo>
                      <a:pt x="233" y="0"/>
                    </a:lnTo>
                    <a:lnTo>
                      <a:pt x="222" y="3"/>
                    </a:lnTo>
                    <a:lnTo>
                      <a:pt x="22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3" name="Freeform 109"/>
              <p:cNvSpPr>
                <a:spLocks/>
              </p:cNvSpPr>
              <p:nvPr/>
            </p:nvSpPr>
            <p:spPr bwMode="auto">
              <a:xfrm>
                <a:off x="3063" y="1732"/>
                <a:ext cx="161" cy="807"/>
              </a:xfrm>
              <a:custGeom>
                <a:avLst/>
                <a:gdLst>
                  <a:gd name="T0" fmla="*/ 318 w 323"/>
                  <a:gd name="T1" fmla="*/ 2 h 1614"/>
                  <a:gd name="T2" fmla="*/ 295 w 323"/>
                  <a:gd name="T3" fmla="*/ 24 h 1614"/>
                  <a:gd name="T4" fmla="*/ 260 w 323"/>
                  <a:gd name="T5" fmla="*/ 67 h 1614"/>
                  <a:gd name="T6" fmla="*/ 233 w 323"/>
                  <a:gd name="T7" fmla="*/ 102 h 1614"/>
                  <a:gd name="T8" fmla="*/ 196 w 323"/>
                  <a:gd name="T9" fmla="*/ 157 h 1614"/>
                  <a:gd name="T10" fmla="*/ 168 w 323"/>
                  <a:gd name="T11" fmla="*/ 201 h 1614"/>
                  <a:gd name="T12" fmla="*/ 133 w 323"/>
                  <a:gd name="T13" fmla="*/ 267 h 1614"/>
                  <a:gd name="T14" fmla="*/ 105 w 323"/>
                  <a:gd name="T15" fmla="*/ 325 h 1614"/>
                  <a:gd name="T16" fmla="*/ 85 w 323"/>
                  <a:gd name="T17" fmla="*/ 376 h 1614"/>
                  <a:gd name="T18" fmla="*/ 61 w 323"/>
                  <a:gd name="T19" fmla="*/ 441 h 1614"/>
                  <a:gd name="T20" fmla="*/ 41 w 323"/>
                  <a:gd name="T21" fmla="*/ 510 h 1614"/>
                  <a:gd name="T22" fmla="*/ 7 w 323"/>
                  <a:gd name="T23" fmla="*/ 702 h 1614"/>
                  <a:gd name="T24" fmla="*/ 1 w 323"/>
                  <a:gd name="T25" fmla="*/ 762 h 1614"/>
                  <a:gd name="T26" fmla="*/ 0 w 323"/>
                  <a:gd name="T27" fmla="*/ 876 h 1614"/>
                  <a:gd name="T28" fmla="*/ 3 w 323"/>
                  <a:gd name="T29" fmla="*/ 935 h 1614"/>
                  <a:gd name="T30" fmla="*/ 9 w 323"/>
                  <a:gd name="T31" fmla="*/ 1003 h 1614"/>
                  <a:gd name="T32" fmla="*/ 18 w 323"/>
                  <a:gd name="T33" fmla="*/ 1064 h 1614"/>
                  <a:gd name="T34" fmla="*/ 37 w 323"/>
                  <a:gd name="T35" fmla="*/ 1143 h 1614"/>
                  <a:gd name="T36" fmla="*/ 57 w 323"/>
                  <a:gd name="T37" fmla="*/ 1219 h 1614"/>
                  <a:gd name="T38" fmla="*/ 91 w 323"/>
                  <a:gd name="T39" fmla="*/ 1313 h 1614"/>
                  <a:gd name="T40" fmla="*/ 122 w 323"/>
                  <a:gd name="T41" fmla="*/ 1384 h 1614"/>
                  <a:gd name="T42" fmla="*/ 149 w 323"/>
                  <a:gd name="T43" fmla="*/ 1437 h 1614"/>
                  <a:gd name="T44" fmla="*/ 248 w 323"/>
                  <a:gd name="T45" fmla="*/ 1609 h 1614"/>
                  <a:gd name="T46" fmla="*/ 254 w 323"/>
                  <a:gd name="T47" fmla="*/ 1614 h 1614"/>
                  <a:gd name="T48" fmla="*/ 186 w 323"/>
                  <a:gd name="T49" fmla="*/ 1490 h 1614"/>
                  <a:gd name="T50" fmla="*/ 152 w 323"/>
                  <a:gd name="T51" fmla="*/ 1432 h 1614"/>
                  <a:gd name="T52" fmla="*/ 127 w 323"/>
                  <a:gd name="T53" fmla="*/ 1380 h 1614"/>
                  <a:gd name="T54" fmla="*/ 96 w 323"/>
                  <a:gd name="T55" fmla="*/ 1311 h 1614"/>
                  <a:gd name="T56" fmla="*/ 61 w 323"/>
                  <a:gd name="T57" fmla="*/ 1215 h 1614"/>
                  <a:gd name="T58" fmla="*/ 40 w 323"/>
                  <a:gd name="T59" fmla="*/ 1140 h 1614"/>
                  <a:gd name="T60" fmla="*/ 23 w 323"/>
                  <a:gd name="T61" fmla="*/ 1060 h 1614"/>
                  <a:gd name="T62" fmla="*/ 14 w 323"/>
                  <a:gd name="T63" fmla="*/ 1002 h 1614"/>
                  <a:gd name="T64" fmla="*/ 7 w 323"/>
                  <a:gd name="T65" fmla="*/ 933 h 1614"/>
                  <a:gd name="T66" fmla="*/ 6 w 323"/>
                  <a:gd name="T67" fmla="*/ 875 h 1614"/>
                  <a:gd name="T68" fmla="*/ 6 w 323"/>
                  <a:gd name="T69" fmla="*/ 762 h 1614"/>
                  <a:gd name="T70" fmla="*/ 11 w 323"/>
                  <a:gd name="T71" fmla="*/ 704 h 1614"/>
                  <a:gd name="T72" fmla="*/ 52 w 323"/>
                  <a:gd name="T73" fmla="*/ 490 h 1614"/>
                  <a:gd name="T74" fmla="*/ 66 w 323"/>
                  <a:gd name="T75" fmla="*/ 441 h 1614"/>
                  <a:gd name="T76" fmla="*/ 89 w 323"/>
                  <a:gd name="T77" fmla="*/ 376 h 1614"/>
                  <a:gd name="T78" fmla="*/ 109 w 323"/>
                  <a:gd name="T79" fmla="*/ 327 h 1614"/>
                  <a:gd name="T80" fmla="*/ 138 w 323"/>
                  <a:gd name="T81" fmla="*/ 268 h 1614"/>
                  <a:gd name="T82" fmla="*/ 174 w 323"/>
                  <a:gd name="T83" fmla="*/ 198 h 1614"/>
                  <a:gd name="T84" fmla="*/ 202 w 323"/>
                  <a:gd name="T85" fmla="*/ 155 h 1614"/>
                  <a:gd name="T86" fmla="*/ 235 w 323"/>
                  <a:gd name="T87" fmla="*/ 106 h 1614"/>
                  <a:gd name="T88" fmla="*/ 263 w 323"/>
                  <a:gd name="T89" fmla="*/ 69 h 1614"/>
                  <a:gd name="T90" fmla="*/ 297 w 323"/>
                  <a:gd name="T91" fmla="*/ 27 h 1614"/>
                  <a:gd name="T92" fmla="*/ 323 w 323"/>
                  <a:gd name="T93" fmla="*/ 0 h 1614"/>
                  <a:gd name="T94" fmla="*/ 318 w 323"/>
                  <a:gd name="T95" fmla="*/ 2 h 1614"/>
                  <a:gd name="T96" fmla="*/ 318 w 323"/>
                  <a:gd name="T97" fmla="*/ 2 h 1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3" h="1614">
                    <a:moveTo>
                      <a:pt x="318" y="2"/>
                    </a:moveTo>
                    <a:lnTo>
                      <a:pt x="295" y="24"/>
                    </a:lnTo>
                    <a:lnTo>
                      <a:pt x="260" y="67"/>
                    </a:lnTo>
                    <a:lnTo>
                      <a:pt x="233" y="102"/>
                    </a:lnTo>
                    <a:lnTo>
                      <a:pt x="196" y="157"/>
                    </a:lnTo>
                    <a:lnTo>
                      <a:pt x="168" y="201"/>
                    </a:lnTo>
                    <a:lnTo>
                      <a:pt x="133" y="267"/>
                    </a:lnTo>
                    <a:lnTo>
                      <a:pt x="105" y="325"/>
                    </a:lnTo>
                    <a:lnTo>
                      <a:pt x="85" y="376"/>
                    </a:lnTo>
                    <a:lnTo>
                      <a:pt x="61" y="441"/>
                    </a:lnTo>
                    <a:lnTo>
                      <a:pt x="41" y="510"/>
                    </a:lnTo>
                    <a:lnTo>
                      <a:pt x="7" y="702"/>
                    </a:lnTo>
                    <a:lnTo>
                      <a:pt x="1" y="762"/>
                    </a:lnTo>
                    <a:lnTo>
                      <a:pt x="0" y="876"/>
                    </a:lnTo>
                    <a:lnTo>
                      <a:pt x="3" y="935"/>
                    </a:lnTo>
                    <a:lnTo>
                      <a:pt x="9" y="1003"/>
                    </a:lnTo>
                    <a:lnTo>
                      <a:pt x="18" y="1064"/>
                    </a:lnTo>
                    <a:lnTo>
                      <a:pt x="37" y="1143"/>
                    </a:lnTo>
                    <a:lnTo>
                      <a:pt x="57" y="1219"/>
                    </a:lnTo>
                    <a:lnTo>
                      <a:pt x="91" y="1313"/>
                    </a:lnTo>
                    <a:lnTo>
                      <a:pt x="122" y="1384"/>
                    </a:lnTo>
                    <a:lnTo>
                      <a:pt x="149" y="1437"/>
                    </a:lnTo>
                    <a:lnTo>
                      <a:pt x="248" y="1609"/>
                    </a:lnTo>
                    <a:lnTo>
                      <a:pt x="254" y="1614"/>
                    </a:lnTo>
                    <a:lnTo>
                      <a:pt x="186" y="1490"/>
                    </a:lnTo>
                    <a:lnTo>
                      <a:pt x="152" y="1432"/>
                    </a:lnTo>
                    <a:lnTo>
                      <a:pt x="127" y="1380"/>
                    </a:lnTo>
                    <a:lnTo>
                      <a:pt x="96" y="1311"/>
                    </a:lnTo>
                    <a:lnTo>
                      <a:pt x="61" y="1215"/>
                    </a:lnTo>
                    <a:lnTo>
                      <a:pt x="40" y="1140"/>
                    </a:lnTo>
                    <a:lnTo>
                      <a:pt x="23" y="1060"/>
                    </a:lnTo>
                    <a:lnTo>
                      <a:pt x="14" y="1002"/>
                    </a:lnTo>
                    <a:lnTo>
                      <a:pt x="7" y="933"/>
                    </a:lnTo>
                    <a:lnTo>
                      <a:pt x="6" y="875"/>
                    </a:lnTo>
                    <a:lnTo>
                      <a:pt x="6" y="762"/>
                    </a:lnTo>
                    <a:lnTo>
                      <a:pt x="11" y="704"/>
                    </a:lnTo>
                    <a:lnTo>
                      <a:pt x="52" y="490"/>
                    </a:lnTo>
                    <a:lnTo>
                      <a:pt x="66" y="441"/>
                    </a:lnTo>
                    <a:lnTo>
                      <a:pt x="89" y="376"/>
                    </a:lnTo>
                    <a:lnTo>
                      <a:pt x="109" y="327"/>
                    </a:lnTo>
                    <a:lnTo>
                      <a:pt x="138" y="268"/>
                    </a:lnTo>
                    <a:lnTo>
                      <a:pt x="174" y="198"/>
                    </a:lnTo>
                    <a:lnTo>
                      <a:pt x="202" y="155"/>
                    </a:lnTo>
                    <a:lnTo>
                      <a:pt x="235" y="106"/>
                    </a:lnTo>
                    <a:lnTo>
                      <a:pt x="263" y="69"/>
                    </a:lnTo>
                    <a:lnTo>
                      <a:pt x="297" y="27"/>
                    </a:lnTo>
                    <a:lnTo>
                      <a:pt x="323" y="0"/>
                    </a:lnTo>
                    <a:lnTo>
                      <a:pt x="318" y="2"/>
                    </a:lnTo>
                    <a:lnTo>
                      <a:pt x="31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4" name="Freeform 110"/>
              <p:cNvSpPr>
                <a:spLocks/>
              </p:cNvSpPr>
              <p:nvPr/>
            </p:nvSpPr>
            <p:spPr bwMode="auto">
              <a:xfrm>
                <a:off x="3155" y="1733"/>
                <a:ext cx="83" cy="774"/>
              </a:xfrm>
              <a:custGeom>
                <a:avLst/>
                <a:gdLst>
                  <a:gd name="T0" fmla="*/ 166 w 166"/>
                  <a:gd name="T1" fmla="*/ 0 h 1548"/>
                  <a:gd name="T2" fmla="*/ 135 w 166"/>
                  <a:gd name="T3" fmla="*/ 92 h 1548"/>
                  <a:gd name="T4" fmla="*/ 117 w 166"/>
                  <a:gd name="T5" fmla="*/ 152 h 1548"/>
                  <a:gd name="T6" fmla="*/ 93 w 166"/>
                  <a:gd name="T7" fmla="*/ 232 h 1548"/>
                  <a:gd name="T8" fmla="*/ 52 w 166"/>
                  <a:gd name="T9" fmla="*/ 410 h 1548"/>
                  <a:gd name="T10" fmla="*/ 11 w 166"/>
                  <a:gd name="T11" fmla="*/ 761 h 1548"/>
                  <a:gd name="T12" fmla="*/ 4 w 166"/>
                  <a:gd name="T13" fmla="*/ 915 h 1548"/>
                  <a:gd name="T14" fmla="*/ 8 w 166"/>
                  <a:gd name="T15" fmla="*/ 1046 h 1548"/>
                  <a:gd name="T16" fmla="*/ 17 w 166"/>
                  <a:gd name="T17" fmla="*/ 1169 h 1548"/>
                  <a:gd name="T18" fmla="*/ 27 w 166"/>
                  <a:gd name="T19" fmla="*/ 1254 h 1548"/>
                  <a:gd name="T20" fmla="*/ 42 w 166"/>
                  <a:gd name="T21" fmla="*/ 1357 h 1548"/>
                  <a:gd name="T22" fmla="*/ 54 w 166"/>
                  <a:gd name="T23" fmla="*/ 1427 h 1548"/>
                  <a:gd name="T24" fmla="*/ 81 w 166"/>
                  <a:gd name="T25" fmla="*/ 1548 h 1548"/>
                  <a:gd name="T26" fmla="*/ 78 w 166"/>
                  <a:gd name="T27" fmla="*/ 1548 h 1548"/>
                  <a:gd name="T28" fmla="*/ 64 w 166"/>
                  <a:gd name="T29" fmla="*/ 1488 h 1548"/>
                  <a:gd name="T30" fmla="*/ 50 w 166"/>
                  <a:gd name="T31" fmla="*/ 1426 h 1548"/>
                  <a:gd name="T32" fmla="*/ 37 w 166"/>
                  <a:gd name="T33" fmla="*/ 1356 h 1548"/>
                  <a:gd name="T34" fmla="*/ 22 w 166"/>
                  <a:gd name="T35" fmla="*/ 1253 h 1548"/>
                  <a:gd name="T36" fmla="*/ 13 w 166"/>
                  <a:gd name="T37" fmla="*/ 1172 h 1548"/>
                  <a:gd name="T38" fmla="*/ 4 w 166"/>
                  <a:gd name="T39" fmla="*/ 1044 h 1548"/>
                  <a:gd name="T40" fmla="*/ 0 w 166"/>
                  <a:gd name="T41" fmla="*/ 913 h 1548"/>
                  <a:gd name="T42" fmla="*/ 7 w 166"/>
                  <a:gd name="T43" fmla="*/ 760 h 1548"/>
                  <a:gd name="T44" fmla="*/ 49 w 166"/>
                  <a:gd name="T45" fmla="*/ 410 h 1548"/>
                  <a:gd name="T46" fmla="*/ 89 w 166"/>
                  <a:gd name="T47" fmla="*/ 232 h 1548"/>
                  <a:gd name="T48" fmla="*/ 117 w 166"/>
                  <a:gd name="T49" fmla="*/ 138 h 1548"/>
                  <a:gd name="T50" fmla="*/ 154 w 166"/>
                  <a:gd name="T51" fmla="*/ 25 h 1548"/>
                  <a:gd name="T52" fmla="*/ 161 w 166"/>
                  <a:gd name="T53" fmla="*/ 1 h 1548"/>
                  <a:gd name="T54" fmla="*/ 166 w 166"/>
                  <a:gd name="T55" fmla="*/ 0 h 1548"/>
                  <a:gd name="T56" fmla="*/ 166 w 166"/>
                  <a:gd name="T57" fmla="*/ 0 h 1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1548">
                    <a:moveTo>
                      <a:pt x="166" y="0"/>
                    </a:moveTo>
                    <a:lnTo>
                      <a:pt x="135" y="92"/>
                    </a:lnTo>
                    <a:lnTo>
                      <a:pt x="117" y="152"/>
                    </a:lnTo>
                    <a:lnTo>
                      <a:pt x="93" y="232"/>
                    </a:lnTo>
                    <a:lnTo>
                      <a:pt x="52" y="410"/>
                    </a:lnTo>
                    <a:lnTo>
                      <a:pt x="11" y="761"/>
                    </a:lnTo>
                    <a:lnTo>
                      <a:pt x="4" y="915"/>
                    </a:lnTo>
                    <a:lnTo>
                      <a:pt x="8" y="1046"/>
                    </a:lnTo>
                    <a:lnTo>
                      <a:pt x="17" y="1169"/>
                    </a:lnTo>
                    <a:lnTo>
                      <a:pt x="27" y="1254"/>
                    </a:lnTo>
                    <a:lnTo>
                      <a:pt x="42" y="1357"/>
                    </a:lnTo>
                    <a:lnTo>
                      <a:pt x="54" y="1427"/>
                    </a:lnTo>
                    <a:lnTo>
                      <a:pt x="81" y="1548"/>
                    </a:lnTo>
                    <a:lnTo>
                      <a:pt x="78" y="1548"/>
                    </a:lnTo>
                    <a:lnTo>
                      <a:pt x="64" y="1488"/>
                    </a:lnTo>
                    <a:lnTo>
                      <a:pt x="50" y="1426"/>
                    </a:lnTo>
                    <a:lnTo>
                      <a:pt x="37" y="1356"/>
                    </a:lnTo>
                    <a:lnTo>
                      <a:pt x="22" y="1253"/>
                    </a:lnTo>
                    <a:lnTo>
                      <a:pt x="13" y="1172"/>
                    </a:lnTo>
                    <a:lnTo>
                      <a:pt x="4" y="1044"/>
                    </a:lnTo>
                    <a:lnTo>
                      <a:pt x="0" y="913"/>
                    </a:lnTo>
                    <a:lnTo>
                      <a:pt x="7" y="760"/>
                    </a:lnTo>
                    <a:lnTo>
                      <a:pt x="49" y="410"/>
                    </a:lnTo>
                    <a:lnTo>
                      <a:pt x="89" y="232"/>
                    </a:lnTo>
                    <a:lnTo>
                      <a:pt x="117" y="138"/>
                    </a:lnTo>
                    <a:lnTo>
                      <a:pt x="154" y="25"/>
                    </a:lnTo>
                    <a:lnTo>
                      <a:pt x="161" y="1"/>
                    </a:lnTo>
                    <a:lnTo>
                      <a:pt x="166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5" name="Freeform 111"/>
              <p:cNvSpPr>
                <a:spLocks/>
              </p:cNvSpPr>
              <p:nvPr/>
            </p:nvSpPr>
            <p:spPr bwMode="auto">
              <a:xfrm>
                <a:off x="3206" y="1734"/>
                <a:ext cx="61" cy="815"/>
              </a:xfrm>
              <a:custGeom>
                <a:avLst/>
                <a:gdLst>
                  <a:gd name="T0" fmla="*/ 96 w 123"/>
                  <a:gd name="T1" fmla="*/ 0 h 1630"/>
                  <a:gd name="T2" fmla="*/ 106 w 123"/>
                  <a:gd name="T3" fmla="*/ 100 h 1630"/>
                  <a:gd name="T4" fmla="*/ 121 w 123"/>
                  <a:gd name="T5" fmla="*/ 410 h 1630"/>
                  <a:gd name="T6" fmla="*/ 123 w 123"/>
                  <a:gd name="T7" fmla="*/ 505 h 1630"/>
                  <a:gd name="T8" fmla="*/ 120 w 123"/>
                  <a:gd name="T9" fmla="*/ 747 h 1630"/>
                  <a:gd name="T10" fmla="*/ 94 w 123"/>
                  <a:gd name="T11" fmla="*/ 1055 h 1630"/>
                  <a:gd name="T12" fmla="*/ 88 w 123"/>
                  <a:gd name="T13" fmla="*/ 1125 h 1630"/>
                  <a:gd name="T14" fmla="*/ 72 w 123"/>
                  <a:gd name="T15" fmla="*/ 1249 h 1630"/>
                  <a:gd name="T16" fmla="*/ 56 w 123"/>
                  <a:gd name="T17" fmla="*/ 1353 h 1630"/>
                  <a:gd name="T18" fmla="*/ 36 w 123"/>
                  <a:gd name="T19" fmla="*/ 1474 h 1630"/>
                  <a:gd name="T20" fmla="*/ 17 w 123"/>
                  <a:gd name="T21" fmla="*/ 1569 h 1630"/>
                  <a:gd name="T22" fmla="*/ 3 w 123"/>
                  <a:gd name="T23" fmla="*/ 1630 h 1630"/>
                  <a:gd name="T24" fmla="*/ 0 w 123"/>
                  <a:gd name="T25" fmla="*/ 1626 h 1630"/>
                  <a:gd name="T26" fmla="*/ 32 w 123"/>
                  <a:gd name="T27" fmla="*/ 1474 h 1630"/>
                  <a:gd name="T28" fmla="*/ 50 w 123"/>
                  <a:gd name="T29" fmla="*/ 1371 h 1630"/>
                  <a:gd name="T30" fmla="*/ 68 w 123"/>
                  <a:gd name="T31" fmla="*/ 1253 h 1630"/>
                  <a:gd name="T32" fmla="*/ 84 w 123"/>
                  <a:gd name="T33" fmla="*/ 1119 h 1630"/>
                  <a:gd name="T34" fmla="*/ 93 w 123"/>
                  <a:gd name="T35" fmla="*/ 1039 h 1630"/>
                  <a:gd name="T36" fmla="*/ 97 w 123"/>
                  <a:gd name="T37" fmla="*/ 991 h 1630"/>
                  <a:gd name="T38" fmla="*/ 108 w 123"/>
                  <a:gd name="T39" fmla="*/ 851 h 1630"/>
                  <a:gd name="T40" fmla="*/ 115 w 123"/>
                  <a:gd name="T41" fmla="*/ 748 h 1630"/>
                  <a:gd name="T42" fmla="*/ 118 w 123"/>
                  <a:gd name="T43" fmla="*/ 581 h 1630"/>
                  <a:gd name="T44" fmla="*/ 118 w 123"/>
                  <a:gd name="T45" fmla="*/ 441 h 1630"/>
                  <a:gd name="T46" fmla="*/ 116 w 123"/>
                  <a:gd name="T47" fmla="*/ 327 h 1630"/>
                  <a:gd name="T48" fmla="*/ 103 w 123"/>
                  <a:gd name="T49" fmla="*/ 99 h 1630"/>
                  <a:gd name="T50" fmla="*/ 98 w 123"/>
                  <a:gd name="T51" fmla="*/ 51 h 1630"/>
                  <a:gd name="T52" fmla="*/ 93 w 123"/>
                  <a:gd name="T53" fmla="*/ 0 h 1630"/>
                  <a:gd name="T54" fmla="*/ 96 w 123"/>
                  <a:gd name="T55" fmla="*/ 0 h 1630"/>
                  <a:gd name="T56" fmla="*/ 96 w 123"/>
                  <a:gd name="T57" fmla="*/ 0 h 1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3" h="1630">
                    <a:moveTo>
                      <a:pt x="96" y="0"/>
                    </a:moveTo>
                    <a:lnTo>
                      <a:pt x="106" y="100"/>
                    </a:lnTo>
                    <a:lnTo>
                      <a:pt x="121" y="410"/>
                    </a:lnTo>
                    <a:lnTo>
                      <a:pt x="123" y="505"/>
                    </a:lnTo>
                    <a:lnTo>
                      <a:pt x="120" y="747"/>
                    </a:lnTo>
                    <a:lnTo>
                      <a:pt x="94" y="1055"/>
                    </a:lnTo>
                    <a:lnTo>
                      <a:pt x="88" y="1125"/>
                    </a:lnTo>
                    <a:lnTo>
                      <a:pt x="72" y="1249"/>
                    </a:lnTo>
                    <a:lnTo>
                      <a:pt x="56" y="1353"/>
                    </a:lnTo>
                    <a:lnTo>
                      <a:pt x="36" y="1474"/>
                    </a:lnTo>
                    <a:lnTo>
                      <a:pt x="17" y="1569"/>
                    </a:lnTo>
                    <a:lnTo>
                      <a:pt x="3" y="1630"/>
                    </a:lnTo>
                    <a:lnTo>
                      <a:pt x="0" y="1626"/>
                    </a:lnTo>
                    <a:lnTo>
                      <a:pt x="32" y="1474"/>
                    </a:lnTo>
                    <a:lnTo>
                      <a:pt x="50" y="1371"/>
                    </a:lnTo>
                    <a:lnTo>
                      <a:pt x="68" y="1253"/>
                    </a:lnTo>
                    <a:lnTo>
                      <a:pt x="84" y="1119"/>
                    </a:lnTo>
                    <a:lnTo>
                      <a:pt x="93" y="1039"/>
                    </a:lnTo>
                    <a:lnTo>
                      <a:pt x="97" y="991"/>
                    </a:lnTo>
                    <a:lnTo>
                      <a:pt x="108" y="851"/>
                    </a:lnTo>
                    <a:lnTo>
                      <a:pt x="115" y="748"/>
                    </a:lnTo>
                    <a:lnTo>
                      <a:pt x="118" y="581"/>
                    </a:lnTo>
                    <a:lnTo>
                      <a:pt x="118" y="441"/>
                    </a:lnTo>
                    <a:lnTo>
                      <a:pt x="116" y="327"/>
                    </a:lnTo>
                    <a:lnTo>
                      <a:pt x="103" y="99"/>
                    </a:lnTo>
                    <a:lnTo>
                      <a:pt x="98" y="51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6" name="Freeform 112"/>
              <p:cNvSpPr>
                <a:spLocks/>
              </p:cNvSpPr>
              <p:nvPr/>
            </p:nvSpPr>
            <p:spPr bwMode="auto">
              <a:xfrm>
                <a:off x="3242" y="1734"/>
                <a:ext cx="110" cy="757"/>
              </a:xfrm>
              <a:custGeom>
                <a:avLst/>
                <a:gdLst>
                  <a:gd name="T0" fmla="*/ 41 w 220"/>
                  <a:gd name="T1" fmla="*/ 0 h 1512"/>
                  <a:gd name="T2" fmla="*/ 78 w 220"/>
                  <a:gd name="T3" fmla="*/ 73 h 1512"/>
                  <a:gd name="T4" fmla="*/ 131 w 220"/>
                  <a:gd name="T5" fmla="*/ 207 h 1512"/>
                  <a:gd name="T6" fmla="*/ 169 w 220"/>
                  <a:gd name="T7" fmla="*/ 337 h 1512"/>
                  <a:gd name="T8" fmla="*/ 209 w 220"/>
                  <a:gd name="T9" fmla="*/ 575 h 1512"/>
                  <a:gd name="T10" fmla="*/ 214 w 220"/>
                  <a:gd name="T11" fmla="*/ 646 h 1512"/>
                  <a:gd name="T12" fmla="*/ 215 w 220"/>
                  <a:gd name="T13" fmla="*/ 754 h 1512"/>
                  <a:gd name="T14" fmla="*/ 209 w 220"/>
                  <a:gd name="T15" fmla="*/ 855 h 1512"/>
                  <a:gd name="T16" fmla="*/ 199 w 220"/>
                  <a:gd name="T17" fmla="*/ 930 h 1512"/>
                  <a:gd name="T18" fmla="*/ 177 w 220"/>
                  <a:gd name="T19" fmla="*/ 1059 h 1512"/>
                  <a:gd name="T20" fmla="*/ 155 w 220"/>
                  <a:gd name="T21" fmla="*/ 1146 h 1512"/>
                  <a:gd name="T22" fmla="*/ 122 w 220"/>
                  <a:gd name="T23" fmla="*/ 1250 h 1512"/>
                  <a:gd name="T24" fmla="*/ 73 w 220"/>
                  <a:gd name="T25" fmla="*/ 1368 h 1512"/>
                  <a:gd name="T26" fmla="*/ 0 w 220"/>
                  <a:gd name="T27" fmla="*/ 1512 h 1512"/>
                  <a:gd name="T28" fmla="*/ 9 w 220"/>
                  <a:gd name="T29" fmla="*/ 1512 h 1512"/>
                  <a:gd name="T30" fmla="*/ 51 w 220"/>
                  <a:gd name="T31" fmla="*/ 1430 h 1512"/>
                  <a:gd name="T32" fmla="*/ 80 w 220"/>
                  <a:gd name="T33" fmla="*/ 1365 h 1512"/>
                  <a:gd name="T34" fmla="*/ 126 w 220"/>
                  <a:gd name="T35" fmla="*/ 1253 h 1512"/>
                  <a:gd name="T36" fmla="*/ 160 w 220"/>
                  <a:gd name="T37" fmla="*/ 1147 h 1512"/>
                  <a:gd name="T38" fmla="*/ 182 w 220"/>
                  <a:gd name="T39" fmla="*/ 1059 h 1512"/>
                  <a:gd name="T40" fmla="*/ 205 w 220"/>
                  <a:gd name="T41" fmla="*/ 930 h 1512"/>
                  <a:gd name="T42" fmla="*/ 214 w 220"/>
                  <a:gd name="T43" fmla="*/ 852 h 1512"/>
                  <a:gd name="T44" fmla="*/ 220 w 220"/>
                  <a:gd name="T45" fmla="*/ 752 h 1512"/>
                  <a:gd name="T46" fmla="*/ 219 w 220"/>
                  <a:gd name="T47" fmla="*/ 646 h 1512"/>
                  <a:gd name="T48" fmla="*/ 213 w 220"/>
                  <a:gd name="T49" fmla="*/ 573 h 1512"/>
                  <a:gd name="T50" fmla="*/ 173 w 220"/>
                  <a:gd name="T51" fmla="*/ 334 h 1512"/>
                  <a:gd name="T52" fmla="*/ 133 w 220"/>
                  <a:gd name="T53" fmla="*/ 201 h 1512"/>
                  <a:gd name="T54" fmla="*/ 96 w 220"/>
                  <a:gd name="T55" fmla="*/ 109 h 1512"/>
                  <a:gd name="T56" fmla="*/ 81 w 220"/>
                  <a:gd name="T57" fmla="*/ 68 h 1512"/>
                  <a:gd name="T58" fmla="*/ 46 w 220"/>
                  <a:gd name="T59" fmla="*/ 0 h 1512"/>
                  <a:gd name="T60" fmla="*/ 41 w 220"/>
                  <a:gd name="T61" fmla="*/ 0 h 1512"/>
                  <a:gd name="T62" fmla="*/ 41 w 220"/>
                  <a:gd name="T63" fmla="*/ 0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1512">
                    <a:moveTo>
                      <a:pt x="41" y="0"/>
                    </a:moveTo>
                    <a:lnTo>
                      <a:pt x="78" y="73"/>
                    </a:lnTo>
                    <a:lnTo>
                      <a:pt x="131" y="207"/>
                    </a:lnTo>
                    <a:lnTo>
                      <a:pt x="169" y="337"/>
                    </a:lnTo>
                    <a:lnTo>
                      <a:pt x="209" y="575"/>
                    </a:lnTo>
                    <a:lnTo>
                      <a:pt x="214" y="646"/>
                    </a:lnTo>
                    <a:lnTo>
                      <a:pt x="215" y="754"/>
                    </a:lnTo>
                    <a:lnTo>
                      <a:pt x="209" y="855"/>
                    </a:lnTo>
                    <a:lnTo>
                      <a:pt x="199" y="930"/>
                    </a:lnTo>
                    <a:lnTo>
                      <a:pt x="177" y="1059"/>
                    </a:lnTo>
                    <a:lnTo>
                      <a:pt x="155" y="1146"/>
                    </a:lnTo>
                    <a:lnTo>
                      <a:pt x="122" y="1250"/>
                    </a:lnTo>
                    <a:lnTo>
                      <a:pt x="73" y="1368"/>
                    </a:lnTo>
                    <a:lnTo>
                      <a:pt x="0" y="1512"/>
                    </a:lnTo>
                    <a:lnTo>
                      <a:pt x="9" y="1512"/>
                    </a:lnTo>
                    <a:lnTo>
                      <a:pt x="51" y="1430"/>
                    </a:lnTo>
                    <a:lnTo>
                      <a:pt x="80" y="1365"/>
                    </a:lnTo>
                    <a:lnTo>
                      <a:pt x="126" y="1253"/>
                    </a:lnTo>
                    <a:lnTo>
                      <a:pt x="160" y="1147"/>
                    </a:lnTo>
                    <a:lnTo>
                      <a:pt x="182" y="1059"/>
                    </a:lnTo>
                    <a:lnTo>
                      <a:pt x="205" y="930"/>
                    </a:lnTo>
                    <a:lnTo>
                      <a:pt x="214" y="852"/>
                    </a:lnTo>
                    <a:lnTo>
                      <a:pt x="220" y="752"/>
                    </a:lnTo>
                    <a:lnTo>
                      <a:pt x="219" y="646"/>
                    </a:lnTo>
                    <a:lnTo>
                      <a:pt x="213" y="573"/>
                    </a:lnTo>
                    <a:lnTo>
                      <a:pt x="173" y="334"/>
                    </a:lnTo>
                    <a:lnTo>
                      <a:pt x="133" y="201"/>
                    </a:lnTo>
                    <a:lnTo>
                      <a:pt x="96" y="109"/>
                    </a:lnTo>
                    <a:lnTo>
                      <a:pt x="81" y="68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7" name="Freeform 113"/>
              <p:cNvSpPr>
                <a:spLocks/>
              </p:cNvSpPr>
              <p:nvPr/>
            </p:nvSpPr>
            <p:spPr bwMode="auto">
              <a:xfrm>
                <a:off x="3300" y="1734"/>
                <a:ext cx="369" cy="798"/>
              </a:xfrm>
              <a:custGeom>
                <a:avLst/>
                <a:gdLst>
                  <a:gd name="T0" fmla="*/ 0 w 738"/>
                  <a:gd name="T1" fmla="*/ 2 h 1596"/>
                  <a:gd name="T2" fmla="*/ 33 w 738"/>
                  <a:gd name="T3" fmla="*/ 21 h 1596"/>
                  <a:gd name="T4" fmla="*/ 70 w 738"/>
                  <a:gd name="T5" fmla="*/ 51 h 1596"/>
                  <a:gd name="T6" fmla="*/ 386 w 738"/>
                  <a:gd name="T7" fmla="*/ 572 h 1596"/>
                  <a:gd name="T8" fmla="*/ 397 w 738"/>
                  <a:gd name="T9" fmla="*/ 628 h 1596"/>
                  <a:gd name="T10" fmla="*/ 405 w 738"/>
                  <a:gd name="T11" fmla="*/ 684 h 1596"/>
                  <a:gd name="T12" fmla="*/ 411 w 738"/>
                  <a:gd name="T13" fmla="*/ 753 h 1596"/>
                  <a:gd name="T14" fmla="*/ 416 w 738"/>
                  <a:gd name="T15" fmla="*/ 821 h 1596"/>
                  <a:gd name="T16" fmla="*/ 420 w 738"/>
                  <a:gd name="T17" fmla="*/ 863 h 1596"/>
                  <a:gd name="T18" fmla="*/ 427 w 738"/>
                  <a:gd name="T19" fmla="*/ 911 h 1596"/>
                  <a:gd name="T20" fmla="*/ 434 w 738"/>
                  <a:gd name="T21" fmla="*/ 958 h 1596"/>
                  <a:gd name="T22" fmla="*/ 445 w 738"/>
                  <a:gd name="T23" fmla="*/ 1009 h 1596"/>
                  <a:gd name="T24" fmla="*/ 456 w 738"/>
                  <a:gd name="T25" fmla="*/ 1055 h 1596"/>
                  <a:gd name="T26" fmla="*/ 471 w 738"/>
                  <a:gd name="T27" fmla="*/ 1110 h 1596"/>
                  <a:gd name="T28" fmla="*/ 497 w 738"/>
                  <a:gd name="T29" fmla="*/ 1185 h 1596"/>
                  <a:gd name="T30" fmla="*/ 517 w 738"/>
                  <a:gd name="T31" fmla="*/ 1238 h 1596"/>
                  <a:gd name="T32" fmla="*/ 549 w 738"/>
                  <a:gd name="T33" fmla="*/ 1310 h 1596"/>
                  <a:gd name="T34" fmla="*/ 614 w 738"/>
                  <a:gd name="T35" fmla="*/ 1431 h 1596"/>
                  <a:gd name="T36" fmla="*/ 728 w 738"/>
                  <a:gd name="T37" fmla="*/ 1590 h 1596"/>
                  <a:gd name="T38" fmla="*/ 738 w 738"/>
                  <a:gd name="T39" fmla="*/ 1596 h 1596"/>
                  <a:gd name="T40" fmla="*/ 615 w 738"/>
                  <a:gd name="T41" fmla="*/ 1420 h 1596"/>
                  <a:gd name="T42" fmla="*/ 552 w 738"/>
                  <a:gd name="T43" fmla="*/ 1305 h 1596"/>
                  <a:gd name="T44" fmla="*/ 520 w 738"/>
                  <a:gd name="T45" fmla="*/ 1232 h 1596"/>
                  <a:gd name="T46" fmla="*/ 500 w 738"/>
                  <a:gd name="T47" fmla="*/ 1180 h 1596"/>
                  <a:gd name="T48" fmla="*/ 475 w 738"/>
                  <a:gd name="T49" fmla="*/ 1101 h 1596"/>
                  <a:gd name="T50" fmla="*/ 457 w 738"/>
                  <a:gd name="T51" fmla="*/ 1040 h 1596"/>
                  <a:gd name="T52" fmla="*/ 440 w 738"/>
                  <a:gd name="T53" fmla="*/ 954 h 1596"/>
                  <a:gd name="T54" fmla="*/ 425 w 738"/>
                  <a:gd name="T55" fmla="*/ 860 h 1596"/>
                  <a:gd name="T56" fmla="*/ 417 w 738"/>
                  <a:gd name="T57" fmla="*/ 787 h 1596"/>
                  <a:gd name="T58" fmla="*/ 415 w 738"/>
                  <a:gd name="T59" fmla="*/ 736 h 1596"/>
                  <a:gd name="T60" fmla="*/ 409 w 738"/>
                  <a:gd name="T61" fmla="*/ 681 h 1596"/>
                  <a:gd name="T62" fmla="*/ 391 w 738"/>
                  <a:gd name="T63" fmla="*/ 571 h 1596"/>
                  <a:gd name="T64" fmla="*/ 73 w 738"/>
                  <a:gd name="T65" fmla="*/ 48 h 1596"/>
                  <a:gd name="T66" fmla="*/ 38 w 738"/>
                  <a:gd name="T67" fmla="*/ 18 h 1596"/>
                  <a:gd name="T68" fmla="*/ 10 w 738"/>
                  <a:gd name="T69" fmla="*/ 0 h 1596"/>
                  <a:gd name="T70" fmla="*/ 0 w 738"/>
                  <a:gd name="T71" fmla="*/ 2 h 1596"/>
                  <a:gd name="T72" fmla="*/ 0 w 738"/>
                  <a:gd name="T73" fmla="*/ 2 h 1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38" h="1596">
                    <a:moveTo>
                      <a:pt x="0" y="2"/>
                    </a:moveTo>
                    <a:lnTo>
                      <a:pt x="33" y="21"/>
                    </a:lnTo>
                    <a:lnTo>
                      <a:pt x="70" y="51"/>
                    </a:lnTo>
                    <a:lnTo>
                      <a:pt x="386" y="572"/>
                    </a:lnTo>
                    <a:lnTo>
                      <a:pt x="397" y="628"/>
                    </a:lnTo>
                    <a:lnTo>
                      <a:pt x="405" y="684"/>
                    </a:lnTo>
                    <a:lnTo>
                      <a:pt x="411" y="753"/>
                    </a:lnTo>
                    <a:lnTo>
                      <a:pt x="416" y="821"/>
                    </a:lnTo>
                    <a:lnTo>
                      <a:pt x="420" y="863"/>
                    </a:lnTo>
                    <a:lnTo>
                      <a:pt x="427" y="911"/>
                    </a:lnTo>
                    <a:lnTo>
                      <a:pt x="434" y="958"/>
                    </a:lnTo>
                    <a:lnTo>
                      <a:pt x="445" y="1009"/>
                    </a:lnTo>
                    <a:lnTo>
                      <a:pt x="456" y="1055"/>
                    </a:lnTo>
                    <a:lnTo>
                      <a:pt x="471" y="1110"/>
                    </a:lnTo>
                    <a:lnTo>
                      <a:pt x="497" y="1185"/>
                    </a:lnTo>
                    <a:lnTo>
                      <a:pt x="517" y="1238"/>
                    </a:lnTo>
                    <a:lnTo>
                      <a:pt x="549" y="1310"/>
                    </a:lnTo>
                    <a:lnTo>
                      <a:pt x="614" y="1431"/>
                    </a:lnTo>
                    <a:lnTo>
                      <a:pt x="728" y="1590"/>
                    </a:lnTo>
                    <a:lnTo>
                      <a:pt x="738" y="1596"/>
                    </a:lnTo>
                    <a:lnTo>
                      <a:pt x="615" y="1420"/>
                    </a:lnTo>
                    <a:lnTo>
                      <a:pt x="552" y="1305"/>
                    </a:lnTo>
                    <a:lnTo>
                      <a:pt x="520" y="1232"/>
                    </a:lnTo>
                    <a:lnTo>
                      <a:pt x="500" y="1180"/>
                    </a:lnTo>
                    <a:lnTo>
                      <a:pt x="475" y="1101"/>
                    </a:lnTo>
                    <a:lnTo>
                      <a:pt x="457" y="1040"/>
                    </a:lnTo>
                    <a:lnTo>
                      <a:pt x="440" y="954"/>
                    </a:lnTo>
                    <a:lnTo>
                      <a:pt x="425" y="860"/>
                    </a:lnTo>
                    <a:lnTo>
                      <a:pt x="417" y="787"/>
                    </a:lnTo>
                    <a:lnTo>
                      <a:pt x="415" y="736"/>
                    </a:lnTo>
                    <a:lnTo>
                      <a:pt x="409" y="681"/>
                    </a:lnTo>
                    <a:lnTo>
                      <a:pt x="391" y="571"/>
                    </a:lnTo>
                    <a:lnTo>
                      <a:pt x="73" y="48"/>
                    </a:lnTo>
                    <a:lnTo>
                      <a:pt x="38" y="18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8" name="Freeform 114"/>
              <p:cNvSpPr>
                <a:spLocks/>
              </p:cNvSpPr>
              <p:nvPr/>
            </p:nvSpPr>
            <p:spPr bwMode="auto">
              <a:xfrm>
                <a:off x="3568" y="1991"/>
                <a:ext cx="95" cy="500"/>
              </a:xfrm>
              <a:custGeom>
                <a:avLst/>
                <a:gdLst>
                  <a:gd name="T0" fmla="*/ 0 w 189"/>
                  <a:gd name="T1" fmla="*/ 3 h 1002"/>
                  <a:gd name="T2" fmla="*/ 20 w 189"/>
                  <a:gd name="T3" fmla="*/ 57 h 1002"/>
                  <a:gd name="T4" fmla="*/ 41 w 189"/>
                  <a:gd name="T5" fmla="*/ 134 h 1002"/>
                  <a:gd name="T6" fmla="*/ 52 w 189"/>
                  <a:gd name="T7" fmla="*/ 191 h 1002"/>
                  <a:gd name="T8" fmla="*/ 60 w 189"/>
                  <a:gd name="T9" fmla="*/ 239 h 1002"/>
                  <a:gd name="T10" fmla="*/ 61 w 189"/>
                  <a:gd name="T11" fmla="*/ 274 h 1002"/>
                  <a:gd name="T12" fmla="*/ 61 w 189"/>
                  <a:gd name="T13" fmla="*/ 327 h 1002"/>
                  <a:gd name="T14" fmla="*/ 64 w 189"/>
                  <a:gd name="T15" fmla="*/ 383 h 1002"/>
                  <a:gd name="T16" fmla="*/ 71 w 189"/>
                  <a:gd name="T17" fmla="*/ 474 h 1002"/>
                  <a:gd name="T18" fmla="*/ 86 w 189"/>
                  <a:gd name="T19" fmla="*/ 596 h 1002"/>
                  <a:gd name="T20" fmla="*/ 105 w 189"/>
                  <a:gd name="T21" fmla="*/ 707 h 1002"/>
                  <a:gd name="T22" fmla="*/ 118 w 189"/>
                  <a:gd name="T23" fmla="*/ 763 h 1002"/>
                  <a:gd name="T24" fmla="*/ 138 w 189"/>
                  <a:gd name="T25" fmla="*/ 844 h 1002"/>
                  <a:gd name="T26" fmla="*/ 180 w 189"/>
                  <a:gd name="T27" fmla="*/ 997 h 1002"/>
                  <a:gd name="T28" fmla="*/ 189 w 189"/>
                  <a:gd name="T29" fmla="*/ 1002 h 1002"/>
                  <a:gd name="T30" fmla="*/ 161 w 189"/>
                  <a:gd name="T31" fmla="*/ 909 h 1002"/>
                  <a:gd name="T32" fmla="*/ 143 w 189"/>
                  <a:gd name="T33" fmla="*/ 842 h 1002"/>
                  <a:gd name="T34" fmla="*/ 122 w 189"/>
                  <a:gd name="T35" fmla="*/ 760 h 1002"/>
                  <a:gd name="T36" fmla="*/ 110 w 189"/>
                  <a:gd name="T37" fmla="*/ 704 h 1002"/>
                  <a:gd name="T38" fmla="*/ 91 w 189"/>
                  <a:gd name="T39" fmla="*/ 593 h 1002"/>
                  <a:gd name="T40" fmla="*/ 74 w 189"/>
                  <a:gd name="T41" fmla="*/ 452 h 1002"/>
                  <a:gd name="T42" fmla="*/ 69 w 189"/>
                  <a:gd name="T43" fmla="*/ 380 h 1002"/>
                  <a:gd name="T44" fmla="*/ 67 w 189"/>
                  <a:gd name="T45" fmla="*/ 322 h 1002"/>
                  <a:gd name="T46" fmla="*/ 66 w 189"/>
                  <a:gd name="T47" fmla="*/ 270 h 1002"/>
                  <a:gd name="T48" fmla="*/ 64 w 189"/>
                  <a:gd name="T49" fmla="*/ 231 h 1002"/>
                  <a:gd name="T50" fmla="*/ 57 w 189"/>
                  <a:gd name="T51" fmla="*/ 188 h 1002"/>
                  <a:gd name="T52" fmla="*/ 46 w 189"/>
                  <a:gd name="T53" fmla="*/ 133 h 1002"/>
                  <a:gd name="T54" fmla="*/ 25 w 189"/>
                  <a:gd name="T55" fmla="*/ 54 h 1002"/>
                  <a:gd name="T56" fmla="*/ 6 w 189"/>
                  <a:gd name="T57" fmla="*/ 0 h 1002"/>
                  <a:gd name="T58" fmla="*/ 0 w 189"/>
                  <a:gd name="T59" fmla="*/ 3 h 1002"/>
                  <a:gd name="T60" fmla="*/ 0 w 189"/>
                  <a:gd name="T61" fmla="*/ 3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9" h="1002">
                    <a:moveTo>
                      <a:pt x="0" y="3"/>
                    </a:moveTo>
                    <a:lnTo>
                      <a:pt x="20" y="57"/>
                    </a:lnTo>
                    <a:lnTo>
                      <a:pt x="41" y="134"/>
                    </a:lnTo>
                    <a:lnTo>
                      <a:pt x="52" y="191"/>
                    </a:lnTo>
                    <a:lnTo>
                      <a:pt x="60" y="239"/>
                    </a:lnTo>
                    <a:lnTo>
                      <a:pt x="61" y="274"/>
                    </a:lnTo>
                    <a:lnTo>
                      <a:pt x="61" y="327"/>
                    </a:lnTo>
                    <a:lnTo>
                      <a:pt x="64" y="383"/>
                    </a:lnTo>
                    <a:lnTo>
                      <a:pt x="71" y="474"/>
                    </a:lnTo>
                    <a:lnTo>
                      <a:pt x="86" y="596"/>
                    </a:lnTo>
                    <a:lnTo>
                      <a:pt x="105" y="707"/>
                    </a:lnTo>
                    <a:lnTo>
                      <a:pt x="118" y="763"/>
                    </a:lnTo>
                    <a:lnTo>
                      <a:pt x="138" y="844"/>
                    </a:lnTo>
                    <a:lnTo>
                      <a:pt x="180" y="997"/>
                    </a:lnTo>
                    <a:lnTo>
                      <a:pt x="189" y="1002"/>
                    </a:lnTo>
                    <a:lnTo>
                      <a:pt x="161" y="909"/>
                    </a:lnTo>
                    <a:lnTo>
                      <a:pt x="143" y="842"/>
                    </a:lnTo>
                    <a:lnTo>
                      <a:pt x="122" y="760"/>
                    </a:lnTo>
                    <a:lnTo>
                      <a:pt x="110" y="704"/>
                    </a:lnTo>
                    <a:lnTo>
                      <a:pt x="91" y="593"/>
                    </a:lnTo>
                    <a:lnTo>
                      <a:pt x="74" y="452"/>
                    </a:lnTo>
                    <a:lnTo>
                      <a:pt x="69" y="380"/>
                    </a:lnTo>
                    <a:lnTo>
                      <a:pt x="67" y="322"/>
                    </a:lnTo>
                    <a:lnTo>
                      <a:pt x="66" y="270"/>
                    </a:lnTo>
                    <a:lnTo>
                      <a:pt x="64" y="231"/>
                    </a:lnTo>
                    <a:lnTo>
                      <a:pt x="57" y="188"/>
                    </a:lnTo>
                    <a:lnTo>
                      <a:pt x="46" y="133"/>
                    </a:lnTo>
                    <a:lnTo>
                      <a:pt x="25" y="54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9" name="Freeform 115"/>
              <p:cNvSpPr>
                <a:spLocks/>
              </p:cNvSpPr>
              <p:nvPr/>
            </p:nvSpPr>
            <p:spPr bwMode="auto">
              <a:xfrm>
                <a:off x="3535" y="1835"/>
                <a:ext cx="168" cy="630"/>
              </a:xfrm>
              <a:custGeom>
                <a:avLst/>
                <a:gdLst>
                  <a:gd name="T0" fmla="*/ 0 w 336"/>
                  <a:gd name="T1" fmla="*/ 7 h 1260"/>
                  <a:gd name="T2" fmla="*/ 44 w 336"/>
                  <a:gd name="T3" fmla="*/ 51 h 1260"/>
                  <a:gd name="T4" fmla="*/ 98 w 336"/>
                  <a:gd name="T5" fmla="*/ 107 h 1260"/>
                  <a:gd name="T6" fmla="*/ 148 w 336"/>
                  <a:gd name="T7" fmla="*/ 170 h 1260"/>
                  <a:gd name="T8" fmla="*/ 179 w 336"/>
                  <a:gd name="T9" fmla="*/ 214 h 1260"/>
                  <a:gd name="T10" fmla="*/ 208 w 336"/>
                  <a:gd name="T11" fmla="*/ 261 h 1260"/>
                  <a:gd name="T12" fmla="*/ 248 w 336"/>
                  <a:gd name="T13" fmla="*/ 347 h 1260"/>
                  <a:gd name="T14" fmla="*/ 266 w 336"/>
                  <a:gd name="T15" fmla="*/ 398 h 1260"/>
                  <a:gd name="T16" fmla="*/ 281 w 336"/>
                  <a:gd name="T17" fmla="*/ 457 h 1260"/>
                  <a:gd name="T18" fmla="*/ 299 w 336"/>
                  <a:gd name="T19" fmla="*/ 565 h 1260"/>
                  <a:gd name="T20" fmla="*/ 307 w 336"/>
                  <a:gd name="T21" fmla="*/ 627 h 1260"/>
                  <a:gd name="T22" fmla="*/ 321 w 336"/>
                  <a:gd name="T23" fmla="*/ 746 h 1260"/>
                  <a:gd name="T24" fmla="*/ 331 w 336"/>
                  <a:gd name="T25" fmla="*/ 956 h 1260"/>
                  <a:gd name="T26" fmla="*/ 330 w 336"/>
                  <a:gd name="T27" fmla="*/ 1068 h 1260"/>
                  <a:gd name="T28" fmla="*/ 327 w 336"/>
                  <a:gd name="T29" fmla="*/ 1135 h 1260"/>
                  <a:gd name="T30" fmla="*/ 318 w 336"/>
                  <a:gd name="T31" fmla="*/ 1260 h 1260"/>
                  <a:gd name="T32" fmla="*/ 323 w 336"/>
                  <a:gd name="T33" fmla="*/ 1260 h 1260"/>
                  <a:gd name="T34" fmla="*/ 326 w 336"/>
                  <a:gd name="T35" fmla="*/ 1222 h 1260"/>
                  <a:gd name="T36" fmla="*/ 332 w 336"/>
                  <a:gd name="T37" fmla="*/ 1135 h 1260"/>
                  <a:gd name="T38" fmla="*/ 334 w 336"/>
                  <a:gd name="T39" fmla="*/ 1068 h 1260"/>
                  <a:gd name="T40" fmla="*/ 336 w 336"/>
                  <a:gd name="T41" fmla="*/ 951 h 1260"/>
                  <a:gd name="T42" fmla="*/ 324 w 336"/>
                  <a:gd name="T43" fmla="*/ 727 h 1260"/>
                  <a:gd name="T44" fmla="*/ 314 w 336"/>
                  <a:gd name="T45" fmla="*/ 627 h 1260"/>
                  <a:gd name="T46" fmla="*/ 304 w 336"/>
                  <a:gd name="T47" fmla="*/ 565 h 1260"/>
                  <a:gd name="T48" fmla="*/ 286 w 336"/>
                  <a:gd name="T49" fmla="*/ 451 h 1260"/>
                  <a:gd name="T50" fmla="*/ 271 w 336"/>
                  <a:gd name="T51" fmla="*/ 396 h 1260"/>
                  <a:gd name="T52" fmla="*/ 253 w 336"/>
                  <a:gd name="T53" fmla="*/ 341 h 1260"/>
                  <a:gd name="T54" fmla="*/ 213 w 336"/>
                  <a:gd name="T55" fmla="*/ 258 h 1260"/>
                  <a:gd name="T56" fmla="*/ 182 w 336"/>
                  <a:gd name="T57" fmla="*/ 207 h 1260"/>
                  <a:gd name="T58" fmla="*/ 154 w 336"/>
                  <a:gd name="T59" fmla="*/ 165 h 1260"/>
                  <a:gd name="T60" fmla="*/ 97 w 336"/>
                  <a:gd name="T61" fmla="*/ 97 h 1260"/>
                  <a:gd name="T62" fmla="*/ 46 w 336"/>
                  <a:gd name="T63" fmla="*/ 43 h 1260"/>
                  <a:gd name="T64" fmla="*/ 2 w 336"/>
                  <a:gd name="T65" fmla="*/ 0 h 1260"/>
                  <a:gd name="T66" fmla="*/ 0 w 336"/>
                  <a:gd name="T67" fmla="*/ 7 h 1260"/>
                  <a:gd name="T68" fmla="*/ 0 w 336"/>
                  <a:gd name="T69" fmla="*/ 7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6" h="1260">
                    <a:moveTo>
                      <a:pt x="0" y="7"/>
                    </a:moveTo>
                    <a:lnTo>
                      <a:pt x="44" y="51"/>
                    </a:lnTo>
                    <a:lnTo>
                      <a:pt x="98" y="107"/>
                    </a:lnTo>
                    <a:lnTo>
                      <a:pt x="148" y="170"/>
                    </a:lnTo>
                    <a:lnTo>
                      <a:pt x="179" y="214"/>
                    </a:lnTo>
                    <a:lnTo>
                      <a:pt x="208" y="261"/>
                    </a:lnTo>
                    <a:lnTo>
                      <a:pt x="248" y="347"/>
                    </a:lnTo>
                    <a:lnTo>
                      <a:pt x="266" y="398"/>
                    </a:lnTo>
                    <a:lnTo>
                      <a:pt x="281" y="457"/>
                    </a:lnTo>
                    <a:lnTo>
                      <a:pt x="299" y="565"/>
                    </a:lnTo>
                    <a:lnTo>
                      <a:pt x="307" y="627"/>
                    </a:lnTo>
                    <a:lnTo>
                      <a:pt x="321" y="746"/>
                    </a:lnTo>
                    <a:lnTo>
                      <a:pt x="331" y="956"/>
                    </a:lnTo>
                    <a:lnTo>
                      <a:pt x="330" y="1068"/>
                    </a:lnTo>
                    <a:lnTo>
                      <a:pt x="327" y="1135"/>
                    </a:lnTo>
                    <a:lnTo>
                      <a:pt x="318" y="1260"/>
                    </a:lnTo>
                    <a:lnTo>
                      <a:pt x="323" y="1260"/>
                    </a:lnTo>
                    <a:lnTo>
                      <a:pt x="326" y="1222"/>
                    </a:lnTo>
                    <a:lnTo>
                      <a:pt x="332" y="1135"/>
                    </a:lnTo>
                    <a:lnTo>
                      <a:pt x="334" y="1068"/>
                    </a:lnTo>
                    <a:lnTo>
                      <a:pt x="336" y="951"/>
                    </a:lnTo>
                    <a:lnTo>
                      <a:pt x="324" y="727"/>
                    </a:lnTo>
                    <a:lnTo>
                      <a:pt x="314" y="627"/>
                    </a:lnTo>
                    <a:lnTo>
                      <a:pt x="304" y="565"/>
                    </a:lnTo>
                    <a:lnTo>
                      <a:pt x="286" y="451"/>
                    </a:lnTo>
                    <a:lnTo>
                      <a:pt x="271" y="396"/>
                    </a:lnTo>
                    <a:lnTo>
                      <a:pt x="253" y="341"/>
                    </a:lnTo>
                    <a:lnTo>
                      <a:pt x="213" y="258"/>
                    </a:lnTo>
                    <a:lnTo>
                      <a:pt x="182" y="207"/>
                    </a:lnTo>
                    <a:lnTo>
                      <a:pt x="154" y="165"/>
                    </a:lnTo>
                    <a:lnTo>
                      <a:pt x="97" y="97"/>
                    </a:lnTo>
                    <a:lnTo>
                      <a:pt x="46" y="43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0" name="Freeform 116"/>
              <p:cNvSpPr>
                <a:spLocks/>
              </p:cNvSpPr>
              <p:nvPr/>
            </p:nvSpPr>
            <p:spPr bwMode="auto">
              <a:xfrm>
                <a:off x="3574" y="1819"/>
                <a:ext cx="197" cy="683"/>
              </a:xfrm>
              <a:custGeom>
                <a:avLst/>
                <a:gdLst>
                  <a:gd name="T0" fmla="*/ 29 w 392"/>
                  <a:gd name="T1" fmla="*/ 32 h 1364"/>
                  <a:gd name="T2" fmla="*/ 81 w 392"/>
                  <a:gd name="T3" fmla="*/ 74 h 1364"/>
                  <a:gd name="T4" fmla="*/ 161 w 392"/>
                  <a:gd name="T5" fmla="*/ 150 h 1364"/>
                  <a:gd name="T6" fmla="*/ 235 w 392"/>
                  <a:gd name="T7" fmla="*/ 231 h 1364"/>
                  <a:gd name="T8" fmla="*/ 268 w 392"/>
                  <a:gd name="T9" fmla="*/ 274 h 1364"/>
                  <a:gd name="T10" fmla="*/ 300 w 392"/>
                  <a:gd name="T11" fmla="*/ 336 h 1364"/>
                  <a:gd name="T12" fmla="*/ 317 w 392"/>
                  <a:gd name="T13" fmla="*/ 378 h 1364"/>
                  <a:gd name="T14" fmla="*/ 346 w 392"/>
                  <a:gd name="T15" fmla="*/ 476 h 1364"/>
                  <a:gd name="T16" fmla="*/ 369 w 392"/>
                  <a:gd name="T17" fmla="*/ 582 h 1364"/>
                  <a:gd name="T18" fmla="*/ 379 w 392"/>
                  <a:gd name="T19" fmla="*/ 660 h 1364"/>
                  <a:gd name="T20" fmla="*/ 386 w 392"/>
                  <a:gd name="T21" fmla="*/ 743 h 1364"/>
                  <a:gd name="T22" fmla="*/ 388 w 392"/>
                  <a:gd name="T23" fmla="*/ 791 h 1364"/>
                  <a:gd name="T24" fmla="*/ 386 w 392"/>
                  <a:gd name="T25" fmla="*/ 861 h 1364"/>
                  <a:gd name="T26" fmla="*/ 383 w 392"/>
                  <a:gd name="T27" fmla="*/ 928 h 1364"/>
                  <a:gd name="T28" fmla="*/ 371 w 392"/>
                  <a:gd name="T29" fmla="*/ 1016 h 1364"/>
                  <a:gd name="T30" fmla="*/ 358 w 392"/>
                  <a:gd name="T31" fmla="*/ 1086 h 1364"/>
                  <a:gd name="T32" fmla="*/ 345 w 392"/>
                  <a:gd name="T33" fmla="*/ 1145 h 1364"/>
                  <a:gd name="T34" fmla="*/ 322 w 392"/>
                  <a:gd name="T35" fmla="*/ 1218 h 1364"/>
                  <a:gd name="T36" fmla="*/ 301 w 392"/>
                  <a:gd name="T37" fmla="*/ 1277 h 1364"/>
                  <a:gd name="T38" fmla="*/ 266 w 392"/>
                  <a:gd name="T39" fmla="*/ 1364 h 1364"/>
                  <a:gd name="T40" fmla="*/ 269 w 392"/>
                  <a:gd name="T41" fmla="*/ 1363 h 1364"/>
                  <a:gd name="T42" fmla="*/ 279 w 392"/>
                  <a:gd name="T43" fmla="*/ 1342 h 1364"/>
                  <a:gd name="T44" fmla="*/ 306 w 392"/>
                  <a:gd name="T45" fmla="*/ 1278 h 1364"/>
                  <a:gd name="T46" fmla="*/ 326 w 392"/>
                  <a:gd name="T47" fmla="*/ 1220 h 1364"/>
                  <a:gd name="T48" fmla="*/ 349 w 392"/>
                  <a:gd name="T49" fmla="*/ 1145 h 1364"/>
                  <a:gd name="T50" fmla="*/ 363 w 392"/>
                  <a:gd name="T51" fmla="*/ 1086 h 1364"/>
                  <a:gd name="T52" fmla="*/ 376 w 392"/>
                  <a:gd name="T53" fmla="*/ 1016 h 1364"/>
                  <a:gd name="T54" fmla="*/ 387 w 392"/>
                  <a:gd name="T55" fmla="*/ 929 h 1364"/>
                  <a:gd name="T56" fmla="*/ 391 w 392"/>
                  <a:gd name="T57" fmla="*/ 861 h 1364"/>
                  <a:gd name="T58" fmla="*/ 392 w 392"/>
                  <a:gd name="T59" fmla="*/ 791 h 1364"/>
                  <a:gd name="T60" fmla="*/ 390 w 392"/>
                  <a:gd name="T61" fmla="*/ 743 h 1364"/>
                  <a:gd name="T62" fmla="*/ 384 w 392"/>
                  <a:gd name="T63" fmla="*/ 658 h 1364"/>
                  <a:gd name="T64" fmla="*/ 374 w 392"/>
                  <a:gd name="T65" fmla="*/ 581 h 1364"/>
                  <a:gd name="T66" fmla="*/ 351 w 392"/>
                  <a:gd name="T67" fmla="*/ 473 h 1364"/>
                  <a:gd name="T68" fmla="*/ 322 w 392"/>
                  <a:gd name="T69" fmla="*/ 377 h 1364"/>
                  <a:gd name="T70" fmla="*/ 303 w 392"/>
                  <a:gd name="T71" fmla="*/ 332 h 1364"/>
                  <a:gd name="T72" fmla="*/ 271 w 392"/>
                  <a:gd name="T73" fmla="*/ 268 h 1364"/>
                  <a:gd name="T74" fmla="*/ 237 w 392"/>
                  <a:gd name="T75" fmla="*/ 223 h 1364"/>
                  <a:gd name="T76" fmla="*/ 162 w 392"/>
                  <a:gd name="T77" fmla="*/ 143 h 1364"/>
                  <a:gd name="T78" fmla="*/ 82 w 392"/>
                  <a:gd name="T79" fmla="*/ 68 h 1364"/>
                  <a:gd name="T80" fmla="*/ 0 w 392"/>
                  <a:gd name="T81" fmla="*/ 0 h 1364"/>
                  <a:gd name="T82" fmla="*/ 29 w 392"/>
                  <a:gd name="T83" fmla="*/ 32 h 1364"/>
                  <a:gd name="T84" fmla="*/ 29 w 392"/>
                  <a:gd name="T85" fmla="*/ 32 h 1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92" h="1364">
                    <a:moveTo>
                      <a:pt x="29" y="32"/>
                    </a:moveTo>
                    <a:lnTo>
                      <a:pt x="81" y="74"/>
                    </a:lnTo>
                    <a:lnTo>
                      <a:pt x="161" y="150"/>
                    </a:lnTo>
                    <a:lnTo>
                      <a:pt x="235" y="231"/>
                    </a:lnTo>
                    <a:lnTo>
                      <a:pt x="268" y="274"/>
                    </a:lnTo>
                    <a:lnTo>
                      <a:pt x="300" y="336"/>
                    </a:lnTo>
                    <a:lnTo>
                      <a:pt x="317" y="378"/>
                    </a:lnTo>
                    <a:lnTo>
                      <a:pt x="346" y="476"/>
                    </a:lnTo>
                    <a:lnTo>
                      <a:pt x="369" y="582"/>
                    </a:lnTo>
                    <a:lnTo>
                      <a:pt x="379" y="660"/>
                    </a:lnTo>
                    <a:lnTo>
                      <a:pt x="386" y="743"/>
                    </a:lnTo>
                    <a:lnTo>
                      <a:pt x="388" y="791"/>
                    </a:lnTo>
                    <a:lnTo>
                      <a:pt x="386" y="861"/>
                    </a:lnTo>
                    <a:lnTo>
                      <a:pt x="383" y="928"/>
                    </a:lnTo>
                    <a:lnTo>
                      <a:pt x="371" y="1016"/>
                    </a:lnTo>
                    <a:lnTo>
                      <a:pt x="358" y="1086"/>
                    </a:lnTo>
                    <a:lnTo>
                      <a:pt x="345" y="1145"/>
                    </a:lnTo>
                    <a:lnTo>
                      <a:pt x="322" y="1218"/>
                    </a:lnTo>
                    <a:lnTo>
                      <a:pt x="301" y="1277"/>
                    </a:lnTo>
                    <a:lnTo>
                      <a:pt x="266" y="1364"/>
                    </a:lnTo>
                    <a:lnTo>
                      <a:pt x="269" y="1363"/>
                    </a:lnTo>
                    <a:lnTo>
                      <a:pt x="279" y="1342"/>
                    </a:lnTo>
                    <a:lnTo>
                      <a:pt x="306" y="1278"/>
                    </a:lnTo>
                    <a:lnTo>
                      <a:pt x="326" y="1220"/>
                    </a:lnTo>
                    <a:lnTo>
                      <a:pt x="349" y="1145"/>
                    </a:lnTo>
                    <a:lnTo>
                      <a:pt x="363" y="1086"/>
                    </a:lnTo>
                    <a:lnTo>
                      <a:pt x="376" y="1016"/>
                    </a:lnTo>
                    <a:lnTo>
                      <a:pt x="387" y="929"/>
                    </a:lnTo>
                    <a:lnTo>
                      <a:pt x="391" y="861"/>
                    </a:lnTo>
                    <a:lnTo>
                      <a:pt x="392" y="791"/>
                    </a:lnTo>
                    <a:lnTo>
                      <a:pt x="390" y="743"/>
                    </a:lnTo>
                    <a:lnTo>
                      <a:pt x="384" y="658"/>
                    </a:lnTo>
                    <a:lnTo>
                      <a:pt x="374" y="581"/>
                    </a:lnTo>
                    <a:lnTo>
                      <a:pt x="351" y="473"/>
                    </a:lnTo>
                    <a:lnTo>
                      <a:pt x="322" y="377"/>
                    </a:lnTo>
                    <a:lnTo>
                      <a:pt x="303" y="332"/>
                    </a:lnTo>
                    <a:lnTo>
                      <a:pt x="271" y="268"/>
                    </a:lnTo>
                    <a:lnTo>
                      <a:pt x="237" y="223"/>
                    </a:lnTo>
                    <a:lnTo>
                      <a:pt x="162" y="143"/>
                    </a:lnTo>
                    <a:lnTo>
                      <a:pt x="82" y="68"/>
                    </a:lnTo>
                    <a:lnTo>
                      <a:pt x="0" y="0"/>
                    </a:lnTo>
                    <a:lnTo>
                      <a:pt x="29" y="32"/>
                    </a:ln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1" name="Freeform 117"/>
              <p:cNvSpPr>
                <a:spLocks/>
              </p:cNvSpPr>
              <p:nvPr/>
            </p:nvSpPr>
            <p:spPr bwMode="auto">
              <a:xfrm>
                <a:off x="3420" y="1731"/>
                <a:ext cx="416" cy="775"/>
              </a:xfrm>
              <a:custGeom>
                <a:avLst/>
                <a:gdLst>
                  <a:gd name="T0" fmla="*/ 0 w 834"/>
                  <a:gd name="T1" fmla="*/ 3 h 1549"/>
                  <a:gd name="T2" fmla="*/ 174 w 834"/>
                  <a:gd name="T3" fmla="*/ 56 h 1549"/>
                  <a:gd name="T4" fmla="*/ 293 w 834"/>
                  <a:gd name="T5" fmla="*/ 109 h 1549"/>
                  <a:gd name="T6" fmla="*/ 422 w 834"/>
                  <a:gd name="T7" fmla="*/ 174 h 1549"/>
                  <a:gd name="T8" fmla="*/ 497 w 834"/>
                  <a:gd name="T9" fmla="*/ 222 h 1549"/>
                  <a:gd name="T10" fmla="*/ 570 w 834"/>
                  <a:gd name="T11" fmla="*/ 284 h 1549"/>
                  <a:gd name="T12" fmla="*/ 663 w 834"/>
                  <a:gd name="T13" fmla="*/ 375 h 1549"/>
                  <a:gd name="T14" fmla="*/ 729 w 834"/>
                  <a:gd name="T15" fmla="*/ 456 h 1549"/>
                  <a:gd name="T16" fmla="*/ 766 w 834"/>
                  <a:gd name="T17" fmla="*/ 515 h 1549"/>
                  <a:gd name="T18" fmla="*/ 795 w 834"/>
                  <a:gd name="T19" fmla="*/ 579 h 1549"/>
                  <a:gd name="T20" fmla="*/ 812 w 834"/>
                  <a:gd name="T21" fmla="*/ 651 h 1549"/>
                  <a:gd name="T22" fmla="*/ 819 w 834"/>
                  <a:gd name="T23" fmla="*/ 691 h 1549"/>
                  <a:gd name="T24" fmla="*/ 826 w 834"/>
                  <a:gd name="T25" fmla="*/ 763 h 1549"/>
                  <a:gd name="T26" fmla="*/ 829 w 834"/>
                  <a:gd name="T27" fmla="*/ 834 h 1549"/>
                  <a:gd name="T28" fmla="*/ 827 w 834"/>
                  <a:gd name="T29" fmla="*/ 928 h 1549"/>
                  <a:gd name="T30" fmla="*/ 822 w 834"/>
                  <a:gd name="T31" fmla="*/ 977 h 1549"/>
                  <a:gd name="T32" fmla="*/ 816 w 834"/>
                  <a:gd name="T33" fmla="*/ 1028 h 1549"/>
                  <a:gd name="T34" fmla="*/ 799 w 834"/>
                  <a:gd name="T35" fmla="*/ 1119 h 1549"/>
                  <a:gd name="T36" fmla="*/ 774 w 834"/>
                  <a:gd name="T37" fmla="*/ 1207 h 1549"/>
                  <a:gd name="T38" fmla="*/ 750 w 834"/>
                  <a:gd name="T39" fmla="*/ 1277 h 1549"/>
                  <a:gd name="T40" fmla="*/ 731 w 834"/>
                  <a:gd name="T41" fmla="*/ 1323 h 1549"/>
                  <a:gd name="T42" fmla="*/ 691 w 834"/>
                  <a:gd name="T43" fmla="*/ 1400 h 1549"/>
                  <a:gd name="T44" fmla="*/ 659 w 834"/>
                  <a:gd name="T45" fmla="*/ 1457 h 1549"/>
                  <a:gd name="T46" fmla="*/ 595 w 834"/>
                  <a:gd name="T47" fmla="*/ 1549 h 1549"/>
                  <a:gd name="T48" fmla="*/ 601 w 834"/>
                  <a:gd name="T49" fmla="*/ 1548 h 1549"/>
                  <a:gd name="T50" fmla="*/ 624 w 834"/>
                  <a:gd name="T51" fmla="*/ 1512 h 1549"/>
                  <a:gd name="T52" fmla="*/ 661 w 834"/>
                  <a:gd name="T53" fmla="*/ 1458 h 1549"/>
                  <a:gd name="T54" fmla="*/ 694 w 834"/>
                  <a:gd name="T55" fmla="*/ 1402 h 1549"/>
                  <a:gd name="T56" fmla="*/ 734 w 834"/>
                  <a:gd name="T57" fmla="*/ 1324 h 1549"/>
                  <a:gd name="T58" fmla="*/ 754 w 834"/>
                  <a:gd name="T59" fmla="*/ 1277 h 1549"/>
                  <a:gd name="T60" fmla="*/ 778 w 834"/>
                  <a:gd name="T61" fmla="*/ 1208 h 1549"/>
                  <a:gd name="T62" fmla="*/ 802 w 834"/>
                  <a:gd name="T63" fmla="*/ 1120 h 1549"/>
                  <a:gd name="T64" fmla="*/ 821 w 834"/>
                  <a:gd name="T65" fmla="*/ 1028 h 1549"/>
                  <a:gd name="T66" fmla="*/ 827 w 834"/>
                  <a:gd name="T67" fmla="*/ 977 h 1549"/>
                  <a:gd name="T68" fmla="*/ 832 w 834"/>
                  <a:gd name="T69" fmla="*/ 927 h 1549"/>
                  <a:gd name="T70" fmla="*/ 834 w 834"/>
                  <a:gd name="T71" fmla="*/ 834 h 1549"/>
                  <a:gd name="T72" fmla="*/ 832 w 834"/>
                  <a:gd name="T73" fmla="*/ 763 h 1549"/>
                  <a:gd name="T74" fmla="*/ 825 w 834"/>
                  <a:gd name="T75" fmla="*/ 691 h 1549"/>
                  <a:gd name="T76" fmla="*/ 819 w 834"/>
                  <a:gd name="T77" fmla="*/ 648 h 1549"/>
                  <a:gd name="T78" fmla="*/ 801 w 834"/>
                  <a:gd name="T79" fmla="*/ 575 h 1549"/>
                  <a:gd name="T80" fmla="*/ 771 w 834"/>
                  <a:gd name="T81" fmla="*/ 509 h 1549"/>
                  <a:gd name="T82" fmla="*/ 733 w 834"/>
                  <a:gd name="T83" fmla="*/ 448 h 1549"/>
                  <a:gd name="T84" fmla="*/ 673 w 834"/>
                  <a:gd name="T85" fmla="*/ 375 h 1549"/>
                  <a:gd name="T86" fmla="*/ 572 w 834"/>
                  <a:gd name="T87" fmla="*/ 275 h 1549"/>
                  <a:gd name="T88" fmla="*/ 498 w 834"/>
                  <a:gd name="T89" fmla="*/ 214 h 1549"/>
                  <a:gd name="T90" fmla="*/ 425 w 834"/>
                  <a:gd name="T91" fmla="*/ 170 h 1549"/>
                  <a:gd name="T92" fmla="*/ 294 w 834"/>
                  <a:gd name="T93" fmla="*/ 101 h 1549"/>
                  <a:gd name="T94" fmla="*/ 176 w 834"/>
                  <a:gd name="T95" fmla="*/ 50 h 1549"/>
                  <a:gd name="T96" fmla="*/ 9 w 834"/>
                  <a:gd name="T97" fmla="*/ 0 h 1549"/>
                  <a:gd name="T98" fmla="*/ 0 w 834"/>
                  <a:gd name="T99" fmla="*/ 3 h 1549"/>
                  <a:gd name="T100" fmla="*/ 0 w 834"/>
                  <a:gd name="T101" fmla="*/ 3 h 1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4" h="1549">
                    <a:moveTo>
                      <a:pt x="0" y="3"/>
                    </a:moveTo>
                    <a:lnTo>
                      <a:pt x="174" y="56"/>
                    </a:lnTo>
                    <a:lnTo>
                      <a:pt x="293" y="109"/>
                    </a:lnTo>
                    <a:lnTo>
                      <a:pt x="422" y="174"/>
                    </a:lnTo>
                    <a:lnTo>
                      <a:pt x="497" y="222"/>
                    </a:lnTo>
                    <a:lnTo>
                      <a:pt x="570" y="284"/>
                    </a:lnTo>
                    <a:lnTo>
                      <a:pt x="663" y="375"/>
                    </a:lnTo>
                    <a:lnTo>
                      <a:pt x="729" y="456"/>
                    </a:lnTo>
                    <a:lnTo>
                      <a:pt x="766" y="515"/>
                    </a:lnTo>
                    <a:lnTo>
                      <a:pt x="795" y="579"/>
                    </a:lnTo>
                    <a:lnTo>
                      <a:pt x="812" y="651"/>
                    </a:lnTo>
                    <a:lnTo>
                      <a:pt x="819" y="691"/>
                    </a:lnTo>
                    <a:lnTo>
                      <a:pt x="826" y="763"/>
                    </a:lnTo>
                    <a:lnTo>
                      <a:pt x="829" y="834"/>
                    </a:lnTo>
                    <a:lnTo>
                      <a:pt x="827" y="928"/>
                    </a:lnTo>
                    <a:lnTo>
                      <a:pt x="822" y="977"/>
                    </a:lnTo>
                    <a:lnTo>
                      <a:pt x="816" y="1028"/>
                    </a:lnTo>
                    <a:lnTo>
                      <a:pt x="799" y="1119"/>
                    </a:lnTo>
                    <a:lnTo>
                      <a:pt x="774" y="1207"/>
                    </a:lnTo>
                    <a:lnTo>
                      <a:pt x="750" y="1277"/>
                    </a:lnTo>
                    <a:lnTo>
                      <a:pt x="731" y="1323"/>
                    </a:lnTo>
                    <a:lnTo>
                      <a:pt x="691" y="1400"/>
                    </a:lnTo>
                    <a:lnTo>
                      <a:pt x="659" y="1457"/>
                    </a:lnTo>
                    <a:lnTo>
                      <a:pt x="595" y="1549"/>
                    </a:lnTo>
                    <a:lnTo>
                      <a:pt x="601" y="1548"/>
                    </a:lnTo>
                    <a:lnTo>
                      <a:pt x="624" y="1512"/>
                    </a:lnTo>
                    <a:lnTo>
                      <a:pt x="661" y="1458"/>
                    </a:lnTo>
                    <a:lnTo>
                      <a:pt x="694" y="1402"/>
                    </a:lnTo>
                    <a:lnTo>
                      <a:pt x="734" y="1324"/>
                    </a:lnTo>
                    <a:lnTo>
                      <a:pt x="754" y="1277"/>
                    </a:lnTo>
                    <a:lnTo>
                      <a:pt x="778" y="1208"/>
                    </a:lnTo>
                    <a:lnTo>
                      <a:pt x="802" y="1120"/>
                    </a:lnTo>
                    <a:lnTo>
                      <a:pt x="821" y="1028"/>
                    </a:lnTo>
                    <a:lnTo>
                      <a:pt x="827" y="977"/>
                    </a:lnTo>
                    <a:lnTo>
                      <a:pt x="832" y="927"/>
                    </a:lnTo>
                    <a:lnTo>
                      <a:pt x="834" y="834"/>
                    </a:lnTo>
                    <a:lnTo>
                      <a:pt x="832" y="763"/>
                    </a:lnTo>
                    <a:lnTo>
                      <a:pt x="825" y="691"/>
                    </a:lnTo>
                    <a:lnTo>
                      <a:pt x="819" y="648"/>
                    </a:lnTo>
                    <a:lnTo>
                      <a:pt x="801" y="575"/>
                    </a:lnTo>
                    <a:lnTo>
                      <a:pt x="771" y="509"/>
                    </a:lnTo>
                    <a:lnTo>
                      <a:pt x="733" y="448"/>
                    </a:lnTo>
                    <a:lnTo>
                      <a:pt x="673" y="375"/>
                    </a:lnTo>
                    <a:lnTo>
                      <a:pt x="572" y="275"/>
                    </a:lnTo>
                    <a:lnTo>
                      <a:pt x="498" y="214"/>
                    </a:lnTo>
                    <a:lnTo>
                      <a:pt x="425" y="170"/>
                    </a:lnTo>
                    <a:lnTo>
                      <a:pt x="294" y="101"/>
                    </a:lnTo>
                    <a:lnTo>
                      <a:pt x="176" y="5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2" name="Freeform 118"/>
              <p:cNvSpPr>
                <a:spLocks/>
              </p:cNvSpPr>
              <p:nvPr/>
            </p:nvSpPr>
            <p:spPr bwMode="auto">
              <a:xfrm>
                <a:off x="3194" y="1731"/>
                <a:ext cx="280" cy="3"/>
              </a:xfrm>
              <a:custGeom>
                <a:avLst/>
                <a:gdLst>
                  <a:gd name="T0" fmla="*/ 6 w 560"/>
                  <a:gd name="T1" fmla="*/ 0 h 6"/>
                  <a:gd name="T2" fmla="*/ 539 w 560"/>
                  <a:gd name="T3" fmla="*/ 0 h 6"/>
                  <a:gd name="T4" fmla="*/ 560 w 560"/>
                  <a:gd name="T5" fmla="*/ 6 h 6"/>
                  <a:gd name="T6" fmla="*/ 0 w 560"/>
                  <a:gd name="T7" fmla="*/ 6 h 6"/>
                  <a:gd name="T8" fmla="*/ 6 w 560"/>
                  <a:gd name="T9" fmla="*/ 0 h 6"/>
                  <a:gd name="T10" fmla="*/ 6 w 560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0" h="6">
                    <a:moveTo>
                      <a:pt x="6" y="0"/>
                    </a:moveTo>
                    <a:lnTo>
                      <a:pt x="539" y="0"/>
                    </a:lnTo>
                    <a:lnTo>
                      <a:pt x="56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3" name="Freeform 119"/>
              <p:cNvSpPr>
                <a:spLocks/>
              </p:cNvSpPr>
              <p:nvPr/>
            </p:nvSpPr>
            <p:spPr bwMode="auto">
              <a:xfrm>
                <a:off x="3112" y="1832"/>
                <a:ext cx="611" cy="4"/>
              </a:xfrm>
              <a:custGeom>
                <a:avLst/>
                <a:gdLst>
                  <a:gd name="T0" fmla="*/ 5 w 1222"/>
                  <a:gd name="T1" fmla="*/ 0 h 7"/>
                  <a:gd name="T2" fmla="*/ 1208 w 1222"/>
                  <a:gd name="T3" fmla="*/ 0 h 7"/>
                  <a:gd name="T4" fmla="*/ 1222 w 1222"/>
                  <a:gd name="T5" fmla="*/ 7 h 7"/>
                  <a:gd name="T6" fmla="*/ 0 w 1222"/>
                  <a:gd name="T7" fmla="*/ 7 h 7"/>
                  <a:gd name="T8" fmla="*/ 5 w 1222"/>
                  <a:gd name="T9" fmla="*/ 0 h 7"/>
                  <a:gd name="T10" fmla="*/ 5 w 1222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2" h="7">
                    <a:moveTo>
                      <a:pt x="5" y="0"/>
                    </a:moveTo>
                    <a:lnTo>
                      <a:pt x="1208" y="0"/>
                    </a:lnTo>
                    <a:lnTo>
                      <a:pt x="1222" y="7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4" name="Freeform 120"/>
              <p:cNvSpPr>
                <a:spLocks/>
              </p:cNvSpPr>
              <p:nvPr/>
            </p:nvSpPr>
            <p:spPr bwMode="auto">
              <a:xfrm>
                <a:off x="2994" y="1920"/>
                <a:ext cx="860" cy="3"/>
              </a:xfrm>
              <a:custGeom>
                <a:avLst/>
                <a:gdLst>
                  <a:gd name="T0" fmla="*/ 2 w 1719"/>
                  <a:gd name="T1" fmla="*/ 0 h 6"/>
                  <a:gd name="T2" fmla="*/ 1701 w 1719"/>
                  <a:gd name="T3" fmla="*/ 0 h 6"/>
                  <a:gd name="T4" fmla="*/ 1719 w 1719"/>
                  <a:gd name="T5" fmla="*/ 6 h 6"/>
                  <a:gd name="T6" fmla="*/ 0 w 1719"/>
                  <a:gd name="T7" fmla="*/ 6 h 6"/>
                  <a:gd name="T8" fmla="*/ 2 w 1719"/>
                  <a:gd name="T9" fmla="*/ 0 h 6"/>
                  <a:gd name="T10" fmla="*/ 2 w 171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9" h="6">
                    <a:moveTo>
                      <a:pt x="2" y="0"/>
                    </a:moveTo>
                    <a:lnTo>
                      <a:pt x="1701" y="0"/>
                    </a:lnTo>
                    <a:lnTo>
                      <a:pt x="1719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5" name="Freeform 121"/>
              <p:cNvSpPr>
                <a:spLocks/>
              </p:cNvSpPr>
              <p:nvPr/>
            </p:nvSpPr>
            <p:spPr bwMode="auto">
              <a:xfrm>
                <a:off x="2960" y="2008"/>
                <a:ext cx="953" cy="4"/>
              </a:xfrm>
              <a:custGeom>
                <a:avLst/>
                <a:gdLst>
                  <a:gd name="T0" fmla="*/ 3 w 1905"/>
                  <a:gd name="T1" fmla="*/ 0 h 7"/>
                  <a:gd name="T2" fmla="*/ 1901 w 1905"/>
                  <a:gd name="T3" fmla="*/ 0 h 7"/>
                  <a:gd name="T4" fmla="*/ 1905 w 1905"/>
                  <a:gd name="T5" fmla="*/ 7 h 7"/>
                  <a:gd name="T6" fmla="*/ 0 w 1905"/>
                  <a:gd name="T7" fmla="*/ 7 h 7"/>
                  <a:gd name="T8" fmla="*/ 3 w 1905"/>
                  <a:gd name="T9" fmla="*/ 0 h 7"/>
                  <a:gd name="T10" fmla="*/ 3 w 190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5" h="7">
                    <a:moveTo>
                      <a:pt x="3" y="0"/>
                    </a:moveTo>
                    <a:lnTo>
                      <a:pt x="1901" y="0"/>
                    </a:lnTo>
                    <a:lnTo>
                      <a:pt x="1905" y="7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6" name="Freeform 122"/>
              <p:cNvSpPr>
                <a:spLocks/>
              </p:cNvSpPr>
              <p:nvPr/>
            </p:nvSpPr>
            <p:spPr bwMode="auto">
              <a:xfrm>
                <a:off x="3005" y="2212"/>
                <a:ext cx="404" cy="4"/>
              </a:xfrm>
              <a:custGeom>
                <a:avLst/>
                <a:gdLst>
                  <a:gd name="T0" fmla="*/ 0 w 808"/>
                  <a:gd name="T1" fmla="*/ 0 h 7"/>
                  <a:gd name="T2" fmla="*/ 808 w 808"/>
                  <a:gd name="T3" fmla="*/ 0 h 7"/>
                  <a:gd name="T4" fmla="*/ 806 w 808"/>
                  <a:gd name="T5" fmla="*/ 7 h 7"/>
                  <a:gd name="T6" fmla="*/ 1 w 808"/>
                  <a:gd name="T7" fmla="*/ 7 h 7"/>
                  <a:gd name="T8" fmla="*/ 0 w 808"/>
                  <a:gd name="T9" fmla="*/ 0 h 7"/>
                  <a:gd name="T10" fmla="*/ 0 w 80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8" h="7">
                    <a:moveTo>
                      <a:pt x="0" y="0"/>
                    </a:moveTo>
                    <a:lnTo>
                      <a:pt x="808" y="0"/>
                    </a:lnTo>
                    <a:lnTo>
                      <a:pt x="806" y="7"/>
                    </a:lnTo>
                    <a:lnTo>
                      <a:pt x="1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7" name="Freeform 123"/>
              <p:cNvSpPr>
                <a:spLocks/>
              </p:cNvSpPr>
              <p:nvPr/>
            </p:nvSpPr>
            <p:spPr bwMode="auto">
              <a:xfrm>
                <a:off x="3437" y="2212"/>
                <a:ext cx="469" cy="4"/>
              </a:xfrm>
              <a:custGeom>
                <a:avLst/>
                <a:gdLst>
                  <a:gd name="T0" fmla="*/ 0 w 938"/>
                  <a:gd name="T1" fmla="*/ 0 h 7"/>
                  <a:gd name="T2" fmla="*/ 938 w 938"/>
                  <a:gd name="T3" fmla="*/ 0 h 7"/>
                  <a:gd name="T4" fmla="*/ 933 w 938"/>
                  <a:gd name="T5" fmla="*/ 7 h 7"/>
                  <a:gd name="T6" fmla="*/ 2 w 938"/>
                  <a:gd name="T7" fmla="*/ 7 h 7"/>
                  <a:gd name="T8" fmla="*/ 0 w 938"/>
                  <a:gd name="T9" fmla="*/ 0 h 7"/>
                  <a:gd name="T10" fmla="*/ 0 w 93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8" h="7">
                    <a:moveTo>
                      <a:pt x="0" y="0"/>
                    </a:moveTo>
                    <a:lnTo>
                      <a:pt x="938" y="0"/>
                    </a:lnTo>
                    <a:lnTo>
                      <a:pt x="933" y="7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8" name="Freeform 124"/>
              <p:cNvSpPr>
                <a:spLocks/>
              </p:cNvSpPr>
              <p:nvPr/>
            </p:nvSpPr>
            <p:spPr bwMode="auto">
              <a:xfrm>
                <a:off x="3477" y="2318"/>
                <a:ext cx="394" cy="3"/>
              </a:xfrm>
              <a:custGeom>
                <a:avLst/>
                <a:gdLst>
                  <a:gd name="T0" fmla="*/ 0 w 787"/>
                  <a:gd name="T1" fmla="*/ 0 h 6"/>
                  <a:gd name="T2" fmla="*/ 787 w 787"/>
                  <a:gd name="T3" fmla="*/ 0 h 6"/>
                  <a:gd name="T4" fmla="*/ 780 w 787"/>
                  <a:gd name="T5" fmla="*/ 6 h 6"/>
                  <a:gd name="T6" fmla="*/ 2 w 787"/>
                  <a:gd name="T7" fmla="*/ 6 h 6"/>
                  <a:gd name="T8" fmla="*/ 0 w 787"/>
                  <a:gd name="T9" fmla="*/ 0 h 6"/>
                  <a:gd name="T10" fmla="*/ 0 w 78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7" h="6">
                    <a:moveTo>
                      <a:pt x="0" y="0"/>
                    </a:moveTo>
                    <a:lnTo>
                      <a:pt x="787" y="0"/>
                    </a:lnTo>
                    <a:lnTo>
                      <a:pt x="780" y="6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9" name="Freeform 125"/>
              <p:cNvSpPr>
                <a:spLocks/>
              </p:cNvSpPr>
              <p:nvPr/>
            </p:nvSpPr>
            <p:spPr bwMode="auto">
              <a:xfrm>
                <a:off x="3536" y="2412"/>
                <a:ext cx="283" cy="3"/>
              </a:xfrm>
              <a:custGeom>
                <a:avLst/>
                <a:gdLst>
                  <a:gd name="T0" fmla="*/ 0 w 566"/>
                  <a:gd name="T1" fmla="*/ 0 h 8"/>
                  <a:gd name="T2" fmla="*/ 566 w 566"/>
                  <a:gd name="T3" fmla="*/ 0 h 8"/>
                  <a:gd name="T4" fmla="*/ 559 w 566"/>
                  <a:gd name="T5" fmla="*/ 8 h 8"/>
                  <a:gd name="T6" fmla="*/ 5 w 566"/>
                  <a:gd name="T7" fmla="*/ 8 h 8"/>
                  <a:gd name="T8" fmla="*/ 0 w 566"/>
                  <a:gd name="T9" fmla="*/ 0 h 8"/>
                  <a:gd name="T10" fmla="*/ 0 w 56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6" h="8">
                    <a:moveTo>
                      <a:pt x="0" y="0"/>
                    </a:moveTo>
                    <a:lnTo>
                      <a:pt x="566" y="0"/>
                    </a:lnTo>
                    <a:lnTo>
                      <a:pt x="559" y="8"/>
                    </a:lnTo>
                    <a:lnTo>
                      <a:pt x="5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0" name="Freeform 126"/>
              <p:cNvSpPr>
                <a:spLocks/>
              </p:cNvSpPr>
              <p:nvPr/>
            </p:nvSpPr>
            <p:spPr bwMode="auto">
              <a:xfrm>
                <a:off x="3068" y="2412"/>
                <a:ext cx="268" cy="3"/>
              </a:xfrm>
              <a:custGeom>
                <a:avLst/>
                <a:gdLst>
                  <a:gd name="T0" fmla="*/ 0 w 536"/>
                  <a:gd name="T1" fmla="*/ 0 h 8"/>
                  <a:gd name="T2" fmla="*/ 536 w 536"/>
                  <a:gd name="T3" fmla="*/ 0 h 8"/>
                  <a:gd name="T4" fmla="*/ 529 w 536"/>
                  <a:gd name="T5" fmla="*/ 8 h 8"/>
                  <a:gd name="T6" fmla="*/ 6 w 536"/>
                  <a:gd name="T7" fmla="*/ 8 h 8"/>
                  <a:gd name="T8" fmla="*/ 0 w 536"/>
                  <a:gd name="T9" fmla="*/ 0 h 8"/>
                  <a:gd name="T10" fmla="*/ 0 w 53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6" h="8">
                    <a:moveTo>
                      <a:pt x="0" y="0"/>
                    </a:moveTo>
                    <a:lnTo>
                      <a:pt x="536" y="0"/>
                    </a:lnTo>
                    <a:lnTo>
                      <a:pt x="529" y="8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1" name="Freeform 127"/>
              <p:cNvSpPr>
                <a:spLocks/>
              </p:cNvSpPr>
              <p:nvPr/>
            </p:nvSpPr>
            <p:spPr bwMode="auto">
              <a:xfrm>
                <a:off x="2400" y="1695"/>
                <a:ext cx="1526" cy="861"/>
              </a:xfrm>
              <a:custGeom>
                <a:avLst/>
                <a:gdLst>
                  <a:gd name="T0" fmla="*/ 321 w 3052"/>
                  <a:gd name="T1" fmla="*/ 132 h 1722"/>
                  <a:gd name="T2" fmla="*/ 106 w 3052"/>
                  <a:gd name="T3" fmla="*/ 392 h 1722"/>
                  <a:gd name="T4" fmla="*/ 2 w 3052"/>
                  <a:gd name="T5" fmla="*/ 831 h 1722"/>
                  <a:gd name="T6" fmla="*/ 38 w 3052"/>
                  <a:gd name="T7" fmla="*/ 1338 h 1722"/>
                  <a:gd name="T8" fmla="*/ 231 w 3052"/>
                  <a:gd name="T9" fmla="*/ 1675 h 1722"/>
                  <a:gd name="T10" fmla="*/ 548 w 3052"/>
                  <a:gd name="T11" fmla="*/ 1242 h 1722"/>
                  <a:gd name="T12" fmla="*/ 624 w 3052"/>
                  <a:gd name="T13" fmla="*/ 1144 h 1722"/>
                  <a:gd name="T14" fmla="*/ 836 w 3052"/>
                  <a:gd name="T15" fmla="*/ 1552 h 1722"/>
                  <a:gd name="T16" fmla="*/ 1112 w 3052"/>
                  <a:gd name="T17" fmla="*/ 1534 h 1722"/>
                  <a:gd name="T18" fmla="*/ 1206 w 3052"/>
                  <a:gd name="T19" fmla="*/ 1034 h 1722"/>
                  <a:gd name="T20" fmla="*/ 1402 w 3052"/>
                  <a:gd name="T21" fmla="*/ 1539 h 1722"/>
                  <a:gd name="T22" fmla="*/ 1729 w 3052"/>
                  <a:gd name="T23" fmla="*/ 1621 h 1722"/>
                  <a:gd name="T24" fmla="*/ 1976 w 3052"/>
                  <a:gd name="T25" fmla="*/ 1231 h 1722"/>
                  <a:gd name="T26" fmla="*/ 2056 w 3052"/>
                  <a:gd name="T27" fmla="*/ 979 h 1722"/>
                  <a:gd name="T28" fmla="*/ 2174 w 3052"/>
                  <a:gd name="T29" fmla="*/ 1299 h 1722"/>
                  <a:gd name="T30" fmla="*/ 2383 w 3052"/>
                  <a:gd name="T31" fmla="*/ 1576 h 1722"/>
                  <a:gd name="T32" fmla="*/ 2679 w 3052"/>
                  <a:gd name="T33" fmla="*/ 1637 h 1722"/>
                  <a:gd name="T34" fmla="*/ 2903 w 3052"/>
                  <a:gd name="T35" fmla="*/ 1335 h 1722"/>
                  <a:gd name="T36" fmla="*/ 3006 w 3052"/>
                  <a:gd name="T37" fmla="*/ 1068 h 1722"/>
                  <a:gd name="T38" fmla="*/ 3050 w 3052"/>
                  <a:gd name="T39" fmla="*/ 818 h 1722"/>
                  <a:gd name="T40" fmla="*/ 3031 w 3052"/>
                  <a:gd name="T41" fmla="*/ 620 h 1722"/>
                  <a:gd name="T42" fmla="*/ 2875 w 3052"/>
                  <a:gd name="T43" fmla="*/ 423 h 1722"/>
                  <a:gd name="T44" fmla="*/ 2050 w 3052"/>
                  <a:gd name="T45" fmla="*/ 43 h 1722"/>
                  <a:gd name="T46" fmla="*/ 1511 w 3052"/>
                  <a:gd name="T47" fmla="*/ 150 h 1722"/>
                  <a:gd name="T48" fmla="*/ 1193 w 3052"/>
                  <a:gd name="T49" fmla="*/ 436 h 1722"/>
                  <a:gd name="T50" fmla="*/ 1074 w 3052"/>
                  <a:gd name="T51" fmla="*/ 839 h 1722"/>
                  <a:gd name="T52" fmla="*/ 1259 w 3052"/>
                  <a:gd name="T53" fmla="*/ 335 h 1722"/>
                  <a:gd name="T54" fmla="*/ 1594 w 3052"/>
                  <a:gd name="T55" fmla="*/ 82 h 1722"/>
                  <a:gd name="T56" fmla="*/ 2194 w 3052"/>
                  <a:gd name="T57" fmla="*/ 100 h 1722"/>
                  <a:gd name="T58" fmla="*/ 2932 w 3052"/>
                  <a:gd name="T59" fmla="*/ 487 h 1722"/>
                  <a:gd name="T60" fmla="*/ 3030 w 3052"/>
                  <a:gd name="T61" fmla="*/ 657 h 1722"/>
                  <a:gd name="T62" fmla="*/ 3037 w 3052"/>
                  <a:gd name="T63" fmla="*/ 851 h 1722"/>
                  <a:gd name="T64" fmla="*/ 2976 w 3052"/>
                  <a:gd name="T65" fmla="*/ 1135 h 1722"/>
                  <a:gd name="T66" fmla="*/ 2869 w 3052"/>
                  <a:gd name="T67" fmla="*/ 1374 h 1722"/>
                  <a:gd name="T68" fmla="*/ 2612 w 3052"/>
                  <a:gd name="T69" fmla="*/ 1672 h 1722"/>
                  <a:gd name="T70" fmla="*/ 2327 w 3052"/>
                  <a:gd name="T71" fmla="*/ 1491 h 1722"/>
                  <a:gd name="T72" fmla="*/ 2125 w 3052"/>
                  <a:gd name="T73" fmla="*/ 1175 h 1722"/>
                  <a:gd name="T74" fmla="*/ 2031 w 3052"/>
                  <a:gd name="T75" fmla="*/ 885 h 1722"/>
                  <a:gd name="T76" fmla="*/ 1939 w 3052"/>
                  <a:gd name="T77" fmla="*/ 1296 h 1722"/>
                  <a:gd name="T78" fmla="*/ 1438 w 3052"/>
                  <a:gd name="T79" fmla="*/ 1566 h 1722"/>
                  <a:gd name="T80" fmla="*/ 1223 w 3052"/>
                  <a:gd name="T81" fmla="*/ 1128 h 1722"/>
                  <a:gd name="T82" fmla="*/ 1138 w 3052"/>
                  <a:gd name="T83" fmla="*/ 1423 h 1722"/>
                  <a:gd name="T84" fmla="*/ 840 w 3052"/>
                  <a:gd name="T85" fmla="*/ 1539 h 1722"/>
                  <a:gd name="T86" fmla="*/ 629 w 3052"/>
                  <a:gd name="T87" fmla="*/ 1137 h 1722"/>
                  <a:gd name="T88" fmla="*/ 540 w 3052"/>
                  <a:gd name="T89" fmla="*/ 1241 h 1722"/>
                  <a:gd name="T90" fmla="*/ 172 w 3052"/>
                  <a:gd name="T91" fmla="*/ 1691 h 1722"/>
                  <a:gd name="T92" fmla="*/ 72 w 3052"/>
                  <a:gd name="T93" fmla="*/ 1426 h 1722"/>
                  <a:gd name="T94" fmla="*/ 8 w 3052"/>
                  <a:gd name="T95" fmla="*/ 940 h 1722"/>
                  <a:gd name="T96" fmla="*/ 83 w 3052"/>
                  <a:gd name="T97" fmla="*/ 462 h 1722"/>
                  <a:gd name="T98" fmla="*/ 276 w 3052"/>
                  <a:gd name="T99" fmla="*/ 183 h 1722"/>
                  <a:gd name="T100" fmla="*/ 608 w 3052"/>
                  <a:gd name="T101" fmla="*/ 13 h 1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52" h="1722">
                    <a:moveTo>
                      <a:pt x="607" y="0"/>
                    </a:moveTo>
                    <a:lnTo>
                      <a:pt x="522" y="24"/>
                    </a:lnTo>
                    <a:lnTo>
                      <a:pt x="449" y="52"/>
                    </a:lnTo>
                    <a:lnTo>
                      <a:pt x="381" y="89"/>
                    </a:lnTo>
                    <a:lnTo>
                      <a:pt x="321" y="132"/>
                    </a:lnTo>
                    <a:lnTo>
                      <a:pt x="270" y="176"/>
                    </a:lnTo>
                    <a:lnTo>
                      <a:pt x="228" y="219"/>
                    </a:lnTo>
                    <a:lnTo>
                      <a:pt x="193" y="258"/>
                    </a:lnTo>
                    <a:lnTo>
                      <a:pt x="147" y="322"/>
                    </a:lnTo>
                    <a:lnTo>
                      <a:pt x="106" y="392"/>
                    </a:lnTo>
                    <a:lnTo>
                      <a:pt x="75" y="459"/>
                    </a:lnTo>
                    <a:lnTo>
                      <a:pt x="45" y="541"/>
                    </a:lnTo>
                    <a:lnTo>
                      <a:pt x="24" y="624"/>
                    </a:lnTo>
                    <a:lnTo>
                      <a:pt x="12" y="709"/>
                    </a:lnTo>
                    <a:lnTo>
                      <a:pt x="2" y="831"/>
                    </a:lnTo>
                    <a:lnTo>
                      <a:pt x="0" y="940"/>
                    </a:lnTo>
                    <a:lnTo>
                      <a:pt x="0" y="1031"/>
                    </a:lnTo>
                    <a:lnTo>
                      <a:pt x="6" y="1122"/>
                    </a:lnTo>
                    <a:lnTo>
                      <a:pt x="21" y="1241"/>
                    </a:lnTo>
                    <a:lnTo>
                      <a:pt x="38" y="1338"/>
                    </a:lnTo>
                    <a:lnTo>
                      <a:pt x="63" y="1430"/>
                    </a:lnTo>
                    <a:lnTo>
                      <a:pt x="91" y="1521"/>
                    </a:lnTo>
                    <a:lnTo>
                      <a:pt x="114" y="1590"/>
                    </a:lnTo>
                    <a:lnTo>
                      <a:pt x="165" y="1713"/>
                    </a:lnTo>
                    <a:lnTo>
                      <a:pt x="231" y="1675"/>
                    </a:lnTo>
                    <a:lnTo>
                      <a:pt x="311" y="1612"/>
                    </a:lnTo>
                    <a:lnTo>
                      <a:pt x="382" y="1540"/>
                    </a:lnTo>
                    <a:lnTo>
                      <a:pt x="454" y="1445"/>
                    </a:lnTo>
                    <a:lnTo>
                      <a:pt x="505" y="1354"/>
                    </a:lnTo>
                    <a:lnTo>
                      <a:pt x="548" y="1242"/>
                    </a:lnTo>
                    <a:lnTo>
                      <a:pt x="576" y="1146"/>
                    </a:lnTo>
                    <a:lnTo>
                      <a:pt x="593" y="1068"/>
                    </a:lnTo>
                    <a:lnTo>
                      <a:pt x="601" y="1011"/>
                    </a:lnTo>
                    <a:lnTo>
                      <a:pt x="607" y="1065"/>
                    </a:lnTo>
                    <a:lnTo>
                      <a:pt x="624" y="1144"/>
                    </a:lnTo>
                    <a:lnTo>
                      <a:pt x="651" y="1238"/>
                    </a:lnTo>
                    <a:lnTo>
                      <a:pt x="702" y="1360"/>
                    </a:lnTo>
                    <a:lnTo>
                      <a:pt x="744" y="1432"/>
                    </a:lnTo>
                    <a:lnTo>
                      <a:pt x="782" y="1488"/>
                    </a:lnTo>
                    <a:lnTo>
                      <a:pt x="836" y="1552"/>
                    </a:lnTo>
                    <a:lnTo>
                      <a:pt x="897" y="1613"/>
                    </a:lnTo>
                    <a:lnTo>
                      <a:pt x="952" y="1655"/>
                    </a:lnTo>
                    <a:lnTo>
                      <a:pt x="1035" y="1713"/>
                    </a:lnTo>
                    <a:lnTo>
                      <a:pt x="1074" y="1630"/>
                    </a:lnTo>
                    <a:lnTo>
                      <a:pt x="1112" y="1534"/>
                    </a:lnTo>
                    <a:lnTo>
                      <a:pt x="1145" y="1426"/>
                    </a:lnTo>
                    <a:lnTo>
                      <a:pt x="1165" y="1339"/>
                    </a:lnTo>
                    <a:lnTo>
                      <a:pt x="1184" y="1232"/>
                    </a:lnTo>
                    <a:lnTo>
                      <a:pt x="1198" y="1132"/>
                    </a:lnTo>
                    <a:lnTo>
                      <a:pt x="1206" y="1034"/>
                    </a:lnTo>
                    <a:lnTo>
                      <a:pt x="1216" y="1132"/>
                    </a:lnTo>
                    <a:lnTo>
                      <a:pt x="1238" y="1228"/>
                    </a:lnTo>
                    <a:lnTo>
                      <a:pt x="1283" y="1345"/>
                    </a:lnTo>
                    <a:lnTo>
                      <a:pt x="1328" y="1435"/>
                    </a:lnTo>
                    <a:lnTo>
                      <a:pt x="1402" y="1539"/>
                    </a:lnTo>
                    <a:lnTo>
                      <a:pt x="1489" y="1631"/>
                    </a:lnTo>
                    <a:lnTo>
                      <a:pt x="1550" y="1680"/>
                    </a:lnTo>
                    <a:lnTo>
                      <a:pt x="1610" y="1722"/>
                    </a:lnTo>
                    <a:lnTo>
                      <a:pt x="1666" y="1678"/>
                    </a:lnTo>
                    <a:lnTo>
                      <a:pt x="1729" y="1621"/>
                    </a:lnTo>
                    <a:lnTo>
                      <a:pt x="1792" y="1552"/>
                    </a:lnTo>
                    <a:lnTo>
                      <a:pt x="1849" y="1476"/>
                    </a:lnTo>
                    <a:lnTo>
                      <a:pt x="1904" y="1388"/>
                    </a:lnTo>
                    <a:lnTo>
                      <a:pt x="1946" y="1302"/>
                    </a:lnTo>
                    <a:lnTo>
                      <a:pt x="1976" y="1231"/>
                    </a:lnTo>
                    <a:lnTo>
                      <a:pt x="1996" y="1162"/>
                    </a:lnTo>
                    <a:lnTo>
                      <a:pt x="2018" y="1059"/>
                    </a:lnTo>
                    <a:lnTo>
                      <a:pt x="2031" y="970"/>
                    </a:lnTo>
                    <a:lnTo>
                      <a:pt x="2036" y="882"/>
                    </a:lnTo>
                    <a:lnTo>
                      <a:pt x="2056" y="979"/>
                    </a:lnTo>
                    <a:lnTo>
                      <a:pt x="2072" y="1043"/>
                    </a:lnTo>
                    <a:lnTo>
                      <a:pt x="2093" y="1110"/>
                    </a:lnTo>
                    <a:lnTo>
                      <a:pt x="2121" y="1186"/>
                    </a:lnTo>
                    <a:lnTo>
                      <a:pt x="2142" y="1232"/>
                    </a:lnTo>
                    <a:lnTo>
                      <a:pt x="2174" y="1299"/>
                    </a:lnTo>
                    <a:lnTo>
                      <a:pt x="2210" y="1360"/>
                    </a:lnTo>
                    <a:lnTo>
                      <a:pt x="2250" y="1417"/>
                    </a:lnTo>
                    <a:lnTo>
                      <a:pt x="2291" y="1472"/>
                    </a:lnTo>
                    <a:lnTo>
                      <a:pt x="2334" y="1524"/>
                    </a:lnTo>
                    <a:lnTo>
                      <a:pt x="2383" y="1576"/>
                    </a:lnTo>
                    <a:lnTo>
                      <a:pt x="2434" y="1619"/>
                    </a:lnTo>
                    <a:lnTo>
                      <a:pt x="2507" y="1676"/>
                    </a:lnTo>
                    <a:lnTo>
                      <a:pt x="2577" y="1722"/>
                    </a:lnTo>
                    <a:lnTo>
                      <a:pt x="2619" y="1689"/>
                    </a:lnTo>
                    <a:lnTo>
                      <a:pt x="2679" y="1637"/>
                    </a:lnTo>
                    <a:lnTo>
                      <a:pt x="2730" y="1581"/>
                    </a:lnTo>
                    <a:lnTo>
                      <a:pt x="2787" y="1512"/>
                    </a:lnTo>
                    <a:lnTo>
                      <a:pt x="2846" y="1429"/>
                    </a:lnTo>
                    <a:lnTo>
                      <a:pt x="2876" y="1384"/>
                    </a:lnTo>
                    <a:lnTo>
                      <a:pt x="2903" y="1335"/>
                    </a:lnTo>
                    <a:lnTo>
                      <a:pt x="2927" y="1286"/>
                    </a:lnTo>
                    <a:lnTo>
                      <a:pt x="2945" y="1244"/>
                    </a:lnTo>
                    <a:lnTo>
                      <a:pt x="2968" y="1186"/>
                    </a:lnTo>
                    <a:lnTo>
                      <a:pt x="2986" y="1138"/>
                    </a:lnTo>
                    <a:lnTo>
                      <a:pt x="3006" y="1068"/>
                    </a:lnTo>
                    <a:lnTo>
                      <a:pt x="3021" y="1013"/>
                    </a:lnTo>
                    <a:lnTo>
                      <a:pt x="3034" y="944"/>
                    </a:lnTo>
                    <a:lnTo>
                      <a:pt x="3042" y="891"/>
                    </a:lnTo>
                    <a:lnTo>
                      <a:pt x="3047" y="851"/>
                    </a:lnTo>
                    <a:lnTo>
                      <a:pt x="3050" y="818"/>
                    </a:lnTo>
                    <a:lnTo>
                      <a:pt x="3052" y="766"/>
                    </a:lnTo>
                    <a:lnTo>
                      <a:pt x="3049" y="724"/>
                    </a:lnTo>
                    <a:lnTo>
                      <a:pt x="3044" y="679"/>
                    </a:lnTo>
                    <a:lnTo>
                      <a:pt x="3037" y="646"/>
                    </a:lnTo>
                    <a:lnTo>
                      <a:pt x="3031" y="620"/>
                    </a:lnTo>
                    <a:lnTo>
                      <a:pt x="3021" y="594"/>
                    </a:lnTo>
                    <a:lnTo>
                      <a:pt x="3003" y="559"/>
                    </a:lnTo>
                    <a:lnTo>
                      <a:pt x="2987" y="533"/>
                    </a:lnTo>
                    <a:lnTo>
                      <a:pt x="2935" y="472"/>
                    </a:lnTo>
                    <a:lnTo>
                      <a:pt x="2875" y="423"/>
                    </a:lnTo>
                    <a:lnTo>
                      <a:pt x="2762" y="342"/>
                    </a:lnTo>
                    <a:lnTo>
                      <a:pt x="2590" y="241"/>
                    </a:lnTo>
                    <a:lnTo>
                      <a:pt x="2419" y="162"/>
                    </a:lnTo>
                    <a:lnTo>
                      <a:pt x="2195" y="82"/>
                    </a:lnTo>
                    <a:lnTo>
                      <a:pt x="2050" y="43"/>
                    </a:lnTo>
                    <a:lnTo>
                      <a:pt x="1858" y="13"/>
                    </a:lnTo>
                    <a:lnTo>
                      <a:pt x="1694" y="1"/>
                    </a:lnTo>
                    <a:lnTo>
                      <a:pt x="1643" y="30"/>
                    </a:lnTo>
                    <a:lnTo>
                      <a:pt x="1589" y="70"/>
                    </a:lnTo>
                    <a:lnTo>
                      <a:pt x="1511" y="150"/>
                    </a:lnTo>
                    <a:lnTo>
                      <a:pt x="1446" y="231"/>
                    </a:lnTo>
                    <a:lnTo>
                      <a:pt x="1429" y="259"/>
                    </a:lnTo>
                    <a:lnTo>
                      <a:pt x="1295" y="259"/>
                    </a:lnTo>
                    <a:lnTo>
                      <a:pt x="1247" y="334"/>
                    </a:lnTo>
                    <a:lnTo>
                      <a:pt x="1193" y="436"/>
                    </a:lnTo>
                    <a:lnTo>
                      <a:pt x="1151" y="535"/>
                    </a:lnTo>
                    <a:lnTo>
                      <a:pt x="1117" y="632"/>
                    </a:lnTo>
                    <a:lnTo>
                      <a:pt x="1093" y="719"/>
                    </a:lnTo>
                    <a:lnTo>
                      <a:pt x="1076" y="804"/>
                    </a:lnTo>
                    <a:lnTo>
                      <a:pt x="1074" y="839"/>
                    </a:lnTo>
                    <a:lnTo>
                      <a:pt x="1100" y="725"/>
                    </a:lnTo>
                    <a:lnTo>
                      <a:pt x="1124" y="633"/>
                    </a:lnTo>
                    <a:lnTo>
                      <a:pt x="1157" y="539"/>
                    </a:lnTo>
                    <a:lnTo>
                      <a:pt x="1201" y="441"/>
                    </a:lnTo>
                    <a:lnTo>
                      <a:pt x="1259" y="335"/>
                    </a:lnTo>
                    <a:lnTo>
                      <a:pt x="1299" y="275"/>
                    </a:lnTo>
                    <a:lnTo>
                      <a:pt x="1433" y="275"/>
                    </a:lnTo>
                    <a:lnTo>
                      <a:pt x="1455" y="238"/>
                    </a:lnTo>
                    <a:lnTo>
                      <a:pt x="1517" y="159"/>
                    </a:lnTo>
                    <a:lnTo>
                      <a:pt x="1594" y="82"/>
                    </a:lnTo>
                    <a:lnTo>
                      <a:pt x="1649" y="43"/>
                    </a:lnTo>
                    <a:lnTo>
                      <a:pt x="1694" y="16"/>
                    </a:lnTo>
                    <a:lnTo>
                      <a:pt x="1858" y="30"/>
                    </a:lnTo>
                    <a:lnTo>
                      <a:pt x="2048" y="61"/>
                    </a:lnTo>
                    <a:lnTo>
                      <a:pt x="2194" y="100"/>
                    </a:lnTo>
                    <a:lnTo>
                      <a:pt x="2418" y="177"/>
                    </a:lnTo>
                    <a:lnTo>
                      <a:pt x="2588" y="259"/>
                    </a:lnTo>
                    <a:lnTo>
                      <a:pt x="2756" y="360"/>
                    </a:lnTo>
                    <a:lnTo>
                      <a:pt x="2872" y="439"/>
                    </a:lnTo>
                    <a:lnTo>
                      <a:pt x="2932" y="487"/>
                    </a:lnTo>
                    <a:lnTo>
                      <a:pt x="2978" y="539"/>
                    </a:lnTo>
                    <a:lnTo>
                      <a:pt x="2996" y="567"/>
                    </a:lnTo>
                    <a:lnTo>
                      <a:pt x="3011" y="597"/>
                    </a:lnTo>
                    <a:lnTo>
                      <a:pt x="3021" y="626"/>
                    </a:lnTo>
                    <a:lnTo>
                      <a:pt x="3030" y="657"/>
                    </a:lnTo>
                    <a:lnTo>
                      <a:pt x="3036" y="688"/>
                    </a:lnTo>
                    <a:lnTo>
                      <a:pt x="3041" y="727"/>
                    </a:lnTo>
                    <a:lnTo>
                      <a:pt x="3043" y="767"/>
                    </a:lnTo>
                    <a:lnTo>
                      <a:pt x="3040" y="813"/>
                    </a:lnTo>
                    <a:lnTo>
                      <a:pt x="3037" y="851"/>
                    </a:lnTo>
                    <a:lnTo>
                      <a:pt x="3033" y="888"/>
                    </a:lnTo>
                    <a:lnTo>
                      <a:pt x="3023" y="940"/>
                    </a:lnTo>
                    <a:lnTo>
                      <a:pt x="3011" y="1011"/>
                    </a:lnTo>
                    <a:lnTo>
                      <a:pt x="2995" y="1068"/>
                    </a:lnTo>
                    <a:lnTo>
                      <a:pt x="2976" y="1135"/>
                    </a:lnTo>
                    <a:lnTo>
                      <a:pt x="2956" y="1189"/>
                    </a:lnTo>
                    <a:lnTo>
                      <a:pt x="2932" y="1245"/>
                    </a:lnTo>
                    <a:lnTo>
                      <a:pt x="2917" y="1278"/>
                    </a:lnTo>
                    <a:lnTo>
                      <a:pt x="2895" y="1326"/>
                    </a:lnTo>
                    <a:lnTo>
                      <a:pt x="2869" y="1374"/>
                    </a:lnTo>
                    <a:lnTo>
                      <a:pt x="2835" y="1426"/>
                    </a:lnTo>
                    <a:lnTo>
                      <a:pt x="2782" y="1499"/>
                    </a:lnTo>
                    <a:lnTo>
                      <a:pt x="2724" y="1572"/>
                    </a:lnTo>
                    <a:lnTo>
                      <a:pt x="2670" y="1622"/>
                    </a:lnTo>
                    <a:lnTo>
                      <a:pt x="2612" y="1672"/>
                    </a:lnTo>
                    <a:lnTo>
                      <a:pt x="2569" y="1704"/>
                    </a:lnTo>
                    <a:lnTo>
                      <a:pt x="2502" y="1655"/>
                    </a:lnTo>
                    <a:lnTo>
                      <a:pt x="2431" y="1600"/>
                    </a:lnTo>
                    <a:lnTo>
                      <a:pt x="2353" y="1520"/>
                    </a:lnTo>
                    <a:lnTo>
                      <a:pt x="2327" y="1491"/>
                    </a:lnTo>
                    <a:lnTo>
                      <a:pt x="2257" y="1406"/>
                    </a:lnTo>
                    <a:lnTo>
                      <a:pt x="2211" y="1341"/>
                    </a:lnTo>
                    <a:lnTo>
                      <a:pt x="2180" y="1289"/>
                    </a:lnTo>
                    <a:lnTo>
                      <a:pt x="2147" y="1225"/>
                    </a:lnTo>
                    <a:lnTo>
                      <a:pt x="2125" y="1175"/>
                    </a:lnTo>
                    <a:lnTo>
                      <a:pt x="2100" y="1104"/>
                    </a:lnTo>
                    <a:lnTo>
                      <a:pt x="2078" y="1032"/>
                    </a:lnTo>
                    <a:lnTo>
                      <a:pt x="2059" y="959"/>
                    </a:lnTo>
                    <a:lnTo>
                      <a:pt x="2032" y="806"/>
                    </a:lnTo>
                    <a:lnTo>
                      <a:pt x="2031" y="885"/>
                    </a:lnTo>
                    <a:lnTo>
                      <a:pt x="2025" y="955"/>
                    </a:lnTo>
                    <a:lnTo>
                      <a:pt x="2012" y="1050"/>
                    </a:lnTo>
                    <a:lnTo>
                      <a:pt x="1989" y="1155"/>
                    </a:lnTo>
                    <a:lnTo>
                      <a:pt x="1967" y="1223"/>
                    </a:lnTo>
                    <a:lnTo>
                      <a:pt x="1939" y="1296"/>
                    </a:lnTo>
                    <a:lnTo>
                      <a:pt x="1898" y="1378"/>
                    </a:lnTo>
                    <a:lnTo>
                      <a:pt x="1846" y="1463"/>
                    </a:lnTo>
                    <a:lnTo>
                      <a:pt x="1807" y="1514"/>
                    </a:lnTo>
                    <a:lnTo>
                      <a:pt x="1608" y="1704"/>
                    </a:lnTo>
                    <a:lnTo>
                      <a:pt x="1438" y="1566"/>
                    </a:lnTo>
                    <a:lnTo>
                      <a:pt x="1408" y="1527"/>
                    </a:lnTo>
                    <a:lnTo>
                      <a:pt x="1336" y="1426"/>
                    </a:lnTo>
                    <a:lnTo>
                      <a:pt x="1290" y="1338"/>
                    </a:lnTo>
                    <a:lnTo>
                      <a:pt x="1245" y="1223"/>
                    </a:lnTo>
                    <a:lnTo>
                      <a:pt x="1223" y="1128"/>
                    </a:lnTo>
                    <a:lnTo>
                      <a:pt x="1204" y="968"/>
                    </a:lnTo>
                    <a:lnTo>
                      <a:pt x="1190" y="1125"/>
                    </a:lnTo>
                    <a:lnTo>
                      <a:pt x="1177" y="1229"/>
                    </a:lnTo>
                    <a:lnTo>
                      <a:pt x="1159" y="1335"/>
                    </a:lnTo>
                    <a:lnTo>
                      <a:pt x="1138" y="1423"/>
                    </a:lnTo>
                    <a:lnTo>
                      <a:pt x="1106" y="1526"/>
                    </a:lnTo>
                    <a:lnTo>
                      <a:pt x="1082" y="1593"/>
                    </a:lnTo>
                    <a:lnTo>
                      <a:pt x="1035" y="1685"/>
                    </a:lnTo>
                    <a:lnTo>
                      <a:pt x="867" y="1567"/>
                    </a:lnTo>
                    <a:lnTo>
                      <a:pt x="840" y="1539"/>
                    </a:lnTo>
                    <a:lnTo>
                      <a:pt x="789" y="1476"/>
                    </a:lnTo>
                    <a:lnTo>
                      <a:pt x="749" y="1420"/>
                    </a:lnTo>
                    <a:lnTo>
                      <a:pt x="707" y="1347"/>
                    </a:lnTo>
                    <a:lnTo>
                      <a:pt x="657" y="1235"/>
                    </a:lnTo>
                    <a:lnTo>
                      <a:pt x="629" y="1137"/>
                    </a:lnTo>
                    <a:lnTo>
                      <a:pt x="613" y="1058"/>
                    </a:lnTo>
                    <a:lnTo>
                      <a:pt x="601" y="949"/>
                    </a:lnTo>
                    <a:lnTo>
                      <a:pt x="586" y="1067"/>
                    </a:lnTo>
                    <a:lnTo>
                      <a:pt x="568" y="1146"/>
                    </a:lnTo>
                    <a:lnTo>
                      <a:pt x="540" y="1241"/>
                    </a:lnTo>
                    <a:lnTo>
                      <a:pt x="499" y="1347"/>
                    </a:lnTo>
                    <a:lnTo>
                      <a:pt x="451" y="1435"/>
                    </a:lnTo>
                    <a:lnTo>
                      <a:pt x="381" y="1530"/>
                    </a:lnTo>
                    <a:lnTo>
                      <a:pt x="345" y="1560"/>
                    </a:lnTo>
                    <a:lnTo>
                      <a:pt x="172" y="1691"/>
                    </a:lnTo>
                    <a:lnTo>
                      <a:pt x="140" y="1618"/>
                    </a:lnTo>
                    <a:lnTo>
                      <a:pt x="133" y="1607"/>
                    </a:lnTo>
                    <a:lnTo>
                      <a:pt x="121" y="1581"/>
                    </a:lnTo>
                    <a:lnTo>
                      <a:pt x="97" y="1512"/>
                    </a:lnTo>
                    <a:lnTo>
                      <a:pt x="72" y="1426"/>
                    </a:lnTo>
                    <a:lnTo>
                      <a:pt x="48" y="1333"/>
                    </a:lnTo>
                    <a:lnTo>
                      <a:pt x="31" y="1241"/>
                    </a:lnTo>
                    <a:lnTo>
                      <a:pt x="16" y="1119"/>
                    </a:lnTo>
                    <a:lnTo>
                      <a:pt x="10" y="1029"/>
                    </a:lnTo>
                    <a:lnTo>
                      <a:pt x="8" y="940"/>
                    </a:lnTo>
                    <a:lnTo>
                      <a:pt x="11" y="834"/>
                    </a:lnTo>
                    <a:lnTo>
                      <a:pt x="19" y="721"/>
                    </a:lnTo>
                    <a:lnTo>
                      <a:pt x="31" y="626"/>
                    </a:lnTo>
                    <a:lnTo>
                      <a:pt x="52" y="548"/>
                    </a:lnTo>
                    <a:lnTo>
                      <a:pt x="83" y="462"/>
                    </a:lnTo>
                    <a:lnTo>
                      <a:pt x="115" y="392"/>
                    </a:lnTo>
                    <a:lnTo>
                      <a:pt x="156" y="326"/>
                    </a:lnTo>
                    <a:lnTo>
                      <a:pt x="198" y="267"/>
                    </a:lnTo>
                    <a:lnTo>
                      <a:pt x="233" y="228"/>
                    </a:lnTo>
                    <a:lnTo>
                      <a:pt x="276" y="183"/>
                    </a:lnTo>
                    <a:lnTo>
                      <a:pt x="328" y="140"/>
                    </a:lnTo>
                    <a:lnTo>
                      <a:pt x="389" y="98"/>
                    </a:lnTo>
                    <a:lnTo>
                      <a:pt x="458" y="61"/>
                    </a:lnTo>
                    <a:lnTo>
                      <a:pt x="524" y="34"/>
                    </a:lnTo>
                    <a:lnTo>
                      <a:pt x="608" y="13"/>
                    </a:lnTo>
                    <a:lnTo>
                      <a:pt x="607" y="0"/>
                    </a:lnTo>
                    <a:lnTo>
                      <a:pt x="6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2" name="Freeform 128"/>
              <p:cNvSpPr>
                <a:spLocks/>
              </p:cNvSpPr>
              <p:nvPr/>
            </p:nvSpPr>
            <p:spPr bwMode="auto">
              <a:xfrm>
                <a:off x="2610" y="1729"/>
                <a:ext cx="171" cy="4"/>
              </a:xfrm>
              <a:custGeom>
                <a:avLst/>
                <a:gdLst>
                  <a:gd name="T0" fmla="*/ 0 w 342"/>
                  <a:gd name="T1" fmla="*/ 8 h 8"/>
                  <a:gd name="T2" fmla="*/ 342 w 342"/>
                  <a:gd name="T3" fmla="*/ 8 h 8"/>
                  <a:gd name="T4" fmla="*/ 328 w 342"/>
                  <a:gd name="T5" fmla="*/ 0 h 8"/>
                  <a:gd name="T6" fmla="*/ 12 w 342"/>
                  <a:gd name="T7" fmla="*/ 0 h 8"/>
                  <a:gd name="T8" fmla="*/ 0 w 342"/>
                  <a:gd name="T9" fmla="*/ 8 h 8"/>
                  <a:gd name="T10" fmla="*/ 0 w 342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">
                    <a:moveTo>
                      <a:pt x="0" y="8"/>
                    </a:moveTo>
                    <a:lnTo>
                      <a:pt x="342" y="8"/>
                    </a:lnTo>
                    <a:lnTo>
                      <a:pt x="328" y="0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3" name="Freeform 129"/>
              <p:cNvSpPr>
                <a:spLocks/>
              </p:cNvSpPr>
              <p:nvPr/>
            </p:nvSpPr>
            <p:spPr bwMode="auto">
              <a:xfrm>
                <a:off x="3026" y="2318"/>
                <a:ext cx="357" cy="3"/>
              </a:xfrm>
              <a:custGeom>
                <a:avLst/>
                <a:gdLst>
                  <a:gd name="T0" fmla="*/ 0 w 714"/>
                  <a:gd name="T1" fmla="*/ 0 h 6"/>
                  <a:gd name="T2" fmla="*/ 714 w 714"/>
                  <a:gd name="T3" fmla="*/ 0 h 6"/>
                  <a:gd name="T4" fmla="*/ 707 w 714"/>
                  <a:gd name="T5" fmla="*/ 6 h 6"/>
                  <a:gd name="T6" fmla="*/ 2 w 714"/>
                  <a:gd name="T7" fmla="*/ 6 h 6"/>
                  <a:gd name="T8" fmla="*/ 0 w 714"/>
                  <a:gd name="T9" fmla="*/ 0 h 6"/>
                  <a:gd name="T10" fmla="*/ 0 w 71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6">
                    <a:moveTo>
                      <a:pt x="0" y="0"/>
                    </a:moveTo>
                    <a:lnTo>
                      <a:pt x="714" y="0"/>
                    </a:lnTo>
                    <a:lnTo>
                      <a:pt x="707" y="6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0834" name="Group 130"/>
            <p:cNvGrpSpPr>
              <a:grpSpLocks/>
            </p:cNvGrpSpPr>
            <p:nvPr/>
          </p:nvGrpSpPr>
          <p:grpSpPr bwMode="auto">
            <a:xfrm>
              <a:off x="2448" y="1776"/>
              <a:ext cx="948" cy="653"/>
              <a:chOff x="1104" y="2419"/>
              <a:chExt cx="2868" cy="1526"/>
            </a:xfrm>
          </p:grpSpPr>
          <p:sp>
            <p:nvSpPr>
              <p:cNvPr id="200835" name="Freeform 131"/>
              <p:cNvSpPr>
                <a:spLocks/>
              </p:cNvSpPr>
              <p:nvPr/>
            </p:nvSpPr>
            <p:spPr bwMode="auto">
              <a:xfrm>
                <a:off x="1970" y="2789"/>
                <a:ext cx="1409" cy="1138"/>
              </a:xfrm>
              <a:custGeom>
                <a:avLst/>
                <a:gdLst>
                  <a:gd name="T0" fmla="*/ 2458 w 2818"/>
                  <a:gd name="T1" fmla="*/ 163 h 2276"/>
                  <a:gd name="T2" fmla="*/ 2504 w 2818"/>
                  <a:gd name="T3" fmla="*/ 268 h 2276"/>
                  <a:gd name="T4" fmla="*/ 2818 w 2818"/>
                  <a:gd name="T5" fmla="*/ 1152 h 2276"/>
                  <a:gd name="T6" fmla="*/ 2327 w 2818"/>
                  <a:gd name="T7" fmla="*/ 1407 h 2276"/>
                  <a:gd name="T8" fmla="*/ 2354 w 2818"/>
                  <a:gd name="T9" fmla="*/ 1574 h 2276"/>
                  <a:gd name="T10" fmla="*/ 2339 w 2818"/>
                  <a:gd name="T11" fmla="*/ 1646 h 2276"/>
                  <a:gd name="T12" fmla="*/ 2295 w 2818"/>
                  <a:gd name="T13" fmla="*/ 1707 h 2276"/>
                  <a:gd name="T14" fmla="*/ 2223 w 2818"/>
                  <a:gd name="T15" fmla="*/ 1707 h 2276"/>
                  <a:gd name="T16" fmla="*/ 2025 w 2818"/>
                  <a:gd name="T17" fmla="*/ 1677 h 2276"/>
                  <a:gd name="T18" fmla="*/ 2013 w 2818"/>
                  <a:gd name="T19" fmla="*/ 1797 h 2276"/>
                  <a:gd name="T20" fmla="*/ 1954 w 2818"/>
                  <a:gd name="T21" fmla="*/ 1886 h 2276"/>
                  <a:gd name="T22" fmla="*/ 1743 w 2818"/>
                  <a:gd name="T23" fmla="*/ 1949 h 2276"/>
                  <a:gd name="T24" fmla="*/ 1723 w 2818"/>
                  <a:gd name="T25" fmla="*/ 2067 h 2276"/>
                  <a:gd name="T26" fmla="*/ 1582 w 2818"/>
                  <a:gd name="T27" fmla="*/ 2141 h 2276"/>
                  <a:gd name="T28" fmla="*/ 1289 w 2818"/>
                  <a:gd name="T29" fmla="*/ 2141 h 2276"/>
                  <a:gd name="T30" fmla="*/ 1183 w 2818"/>
                  <a:gd name="T31" fmla="*/ 2232 h 2276"/>
                  <a:gd name="T32" fmla="*/ 1091 w 2818"/>
                  <a:gd name="T33" fmla="*/ 2276 h 2276"/>
                  <a:gd name="T34" fmla="*/ 998 w 2818"/>
                  <a:gd name="T35" fmla="*/ 2276 h 2276"/>
                  <a:gd name="T36" fmla="*/ 894 w 2818"/>
                  <a:gd name="T37" fmla="*/ 2126 h 2276"/>
                  <a:gd name="T38" fmla="*/ 646 w 2818"/>
                  <a:gd name="T39" fmla="*/ 2036 h 2276"/>
                  <a:gd name="T40" fmla="*/ 352 w 2818"/>
                  <a:gd name="T41" fmla="*/ 1694 h 2276"/>
                  <a:gd name="T42" fmla="*/ 84 w 2818"/>
                  <a:gd name="T43" fmla="*/ 1677 h 2276"/>
                  <a:gd name="T44" fmla="*/ 0 w 2818"/>
                  <a:gd name="T45" fmla="*/ 1511 h 2276"/>
                  <a:gd name="T46" fmla="*/ 34 w 2818"/>
                  <a:gd name="T47" fmla="*/ 1452 h 2276"/>
                  <a:gd name="T48" fmla="*/ 481 w 2818"/>
                  <a:gd name="T49" fmla="*/ 359 h 2276"/>
                  <a:gd name="T50" fmla="*/ 597 w 2818"/>
                  <a:gd name="T51" fmla="*/ 148 h 2276"/>
                  <a:gd name="T52" fmla="*/ 703 w 2818"/>
                  <a:gd name="T53" fmla="*/ 106 h 2276"/>
                  <a:gd name="T54" fmla="*/ 1101 w 2818"/>
                  <a:gd name="T55" fmla="*/ 0 h 2276"/>
                  <a:gd name="T56" fmla="*/ 1228 w 2818"/>
                  <a:gd name="T57" fmla="*/ 0 h 2276"/>
                  <a:gd name="T58" fmla="*/ 1371 w 2818"/>
                  <a:gd name="T59" fmla="*/ 28 h 2276"/>
                  <a:gd name="T60" fmla="*/ 2036 w 2818"/>
                  <a:gd name="T61" fmla="*/ 220 h 2276"/>
                  <a:gd name="T62" fmla="*/ 2200 w 2818"/>
                  <a:gd name="T63" fmla="*/ 315 h 2276"/>
                  <a:gd name="T64" fmla="*/ 2458 w 2818"/>
                  <a:gd name="T65" fmla="*/ 163 h 2276"/>
                  <a:gd name="T66" fmla="*/ 2458 w 2818"/>
                  <a:gd name="T67" fmla="*/ 163 h 2276"/>
                  <a:gd name="T68" fmla="*/ 2458 w 2818"/>
                  <a:gd name="T69" fmla="*/ 163 h 2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18" h="2276">
                    <a:moveTo>
                      <a:pt x="2458" y="163"/>
                    </a:moveTo>
                    <a:lnTo>
                      <a:pt x="2504" y="268"/>
                    </a:lnTo>
                    <a:lnTo>
                      <a:pt x="2818" y="1152"/>
                    </a:lnTo>
                    <a:lnTo>
                      <a:pt x="2327" y="1407"/>
                    </a:lnTo>
                    <a:lnTo>
                      <a:pt x="2354" y="1574"/>
                    </a:lnTo>
                    <a:lnTo>
                      <a:pt x="2339" y="1646"/>
                    </a:lnTo>
                    <a:lnTo>
                      <a:pt x="2295" y="1707"/>
                    </a:lnTo>
                    <a:lnTo>
                      <a:pt x="2223" y="1707"/>
                    </a:lnTo>
                    <a:lnTo>
                      <a:pt x="2025" y="1677"/>
                    </a:lnTo>
                    <a:lnTo>
                      <a:pt x="2013" y="1797"/>
                    </a:lnTo>
                    <a:lnTo>
                      <a:pt x="1954" y="1886"/>
                    </a:lnTo>
                    <a:lnTo>
                      <a:pt x="1743" y="1949"/>
                    </a:lnTo>
                    <a:lnTo>
                      <a:pt x="1723" y="2067"/>
                    </a:lnTo>
                    <a:lnTo>
                      <a:pt x="1582" y="2141"/>
                    </a:lnTo>
                    <a:lnTo>
                      <a:pt x="1289" y="2141"/>
                    </a:lnTo>
                    <a:lnTo>
                      <a:pt x="1183" y="2232"/>
                    </a:lnTo>
                    <a:lnTo>
                      <a:pt x="1091" y="2276"/>
                    </a:lnTo>
                    <a:lnTo>
                      <a:pt x="998" y="2276"/>
                    </a:lnTo>
                    <a:lnTo>
                      <a:pt x="894" y="2126"/>
                    </a:lnTo>
                    <a:lnTo>
                      <a:pt x="646" y="2036"/>
                    </a:lnTo>
                    <a:lnTo>
                      <a:pt x="352" y="1694"/>
                    </a:lnTo>
                    <a:lnTo>
                      <a:pt x="84" y="1677"/>
                    </a:lnTo>
                    <a:lnTo>
                      <a:pt x="0" y="1511"/>
                    </a:lnTo>
                    <a:lnTo>
                      <a:pt x="34" y="1452"/>
                    </a:lnTo>
                    <a:lnTo>
                      <a:pt x="481" y="359"/>
                    </a:lnTo>
                    <a:lnTo>
                      <a:pt x="597" y="148"/>
                    </a:lnTo>
                    <a:lnTo>
                      <a:pt x="703" y="106"/>
                    </a:lnTo>
                    <a:lnTo>
                      <a:pt x="1101" y="0"/>
                    </a:lnTo>
                    <a:lnTo>
                      <a:pt x="1228" y="0"/>
                    </a:lnTo>
                    <a:lnTo>
                      <a:pt x="1371" y="28"/>
                    </a:lnTo>
                    <a:lnTo>
                      <a:pt x="2036" y="220"/>
                    </a:lnTo>
                    <a:lnTo>
                      <a:pt x="2200" y="315"/>
                    </a:lnTo>
                    <a:lnTo>
                      <a:pt x="2458" y="163"/>
                    </a:lnTo>
                    <a:lnTo>
                      <a:pt x="2458" y="163"/>
                    </a:lnTo>
                    <a:lnTo>
                      <a:pt x="2458" y="163"/>
                    </a:lnTo>
                    <a:close/>
                  </a:path>
                </a:pathLst>
              </a:custGeom>
              <a:solidFill>
                <a:srgbClr val="FAD8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6" name="Freeform 132"/>
              <p:cNvSpPr>
                <a:spLocks/>
              </p:cNvSpPr>
              <p:nvPr/>
            </p:nvSpPr>
            <p:spPr bwMode="auto">
              <a:xfrm>
                <a:off x="1770" y="2931"/>
                <a:ext cx="1369" cy="926"/>
              </a:xfrm>
              <a:custGeom>
                <a:avLst/>
                <a:gdLst>
                  <a:gd name="T0" fmla="*/ 289 w 2738"/>
                  <a:gd name="T1" fmla="*/ 0 h 1852"/>
                  <a:gd name="T2" fmla="*/ 144 w 2738"/>
                  <a:gd name="T3" fmla="*/ 320 h 1852"/>
                  <a:gd name="T4" fmla="*/ 102 w 2738"/>
                  <a:gd name="T5" fmla="*/ 432 h 1852"/>
                  <a:gd name="T6" fmla="*/ 0 w 2738"/>
                  <a:gd name="T7" fmla="*/ 869 h 1852"/>
                  <a:gd name="T8" fmla="*/ 876 w 2738"/>
                  <a:gd name="T9" fmla="*/ 1122 h 1852"/>
                  <a:gd name="T10" fmla="*/ 1139 w 2738"/>
                  <a:gd name="T11" fmla="*/ 1031 h 1852"/>
                  <a:gd name="T12" fmla="*/ 1283 w 2738"/>
                  <a:gd name="T13" fmla="*/ 1074 h 1852"/>
                  <a:gd name="T14" fmla="*/ 1319 w 2738"/>
                  <a:gd name="T15" fmla="*/ 1246 h 1852"/>
                  <a:gd name="T16" fmla="*/ 1462 w 2738"/>
                  <a:gd name="T17" fmla="*/ 1198 h 1852"/>
                  <a:gd name="T18" fmla="*/ 1580 w 2738"/>
                  <a:gd name="T19" fmla="*/ 1246 h 1852"/>
                  <a:gd name="T20" fmla="*/ 1585 w 2738"/>
                  <a:gd name="T21" fmla="*/ 1415 h 1852"/>
                  <a:gd name="T22" fmla="*/ 1523 w 2738"/>
                  <a:gd name="T23" fmla="*/ 1552 h 1852"/>
                  <a:gd name="T24" fmla="*/ 1564 w 2738"/>
                  <a:gd name="T25" fmla="*/ 1527 h 1852"/>
                  <a:gd name="T26" fmla="*/ 1639 w 2738"/>
                  <a:gd name="T27" fmla="*/ 1580 h 1852"/>
                  <a:gd name="T28" fmla="*/ 1660 w 2738"/>
                  <a:gd name="T29" fmla="*/ 1675 h 1852"/>
                  <a:gd name="T30" fmla="*/ 1660 w 2738"/>
                  <a:gd name="T31" fmla="*/ 1833 h 1852"/>
                  <a:gd name="T32" fmla="*/ 2066 w 2738"/>
                  <a:gd name="T33" fmla="*/ 1852 h 1852"/>
                  <a:gd name="T34" fmla="*/ 2139 w 2738"/>
                  <a:gd name="T35" fmla="*/ 1656 h 1852"/>
                  <a:gd name="T36" fmla="*/ 2412 w 2738"/>
                  <a:gd name="T37" fmla="*/ 1571 h 1852"/>
                  <a:gd name="T38" fmla="*/ 2412 w 2738"/>
                  <a:gd name="T39" fmla="*/ 1384 h 1852"/>
                  <a:gd name="T40" fmla="*/ 2566 w 2738"/>
                  <a:gd name="T41" fmla="*/ 1451 h 1852"/>
                  <a:gd name="T42" fmla="*/ 2701 w 2738"/>
                  <a:gd name="T43" fmla="*/ 1422 h 1852"/>
                  <a:gd name="T44" fmla="*/ 2738 w 2738"/>
                  <a:gd name="T45" fmla="*/ 1329 h 1852"/>
                  <a:gd name="T46" fmla="*/ 2709 w 2738"/>
                  <a:gd name="T47" fmla="*/ 1095 h 1852"/>
                  <a:gd name="T48" fmla="*/ 2471 w 2738"/>
                  <a:gd name="T49" fmla="*/ 833 h 1852"/>
                  <a:gd name="T50" fmla="*/ 2160 w 2738"/>
                  <a:gd name="T51" fmla="*/ 506 h 1852"/>
                  <a:gd name="T52" fmla="*/ 1631 w 2738"/>
                  <a:gd name="T53" fmla="*/ 226 h 1852"/>
                  <a:gd name="T54" fmla="*/ 1304 w 2738"/>
                  <a:gd name="T55" fmla="*/ 112 h 1852"/>
                  <a:gd name="T56" fmla="*/ 1277 w 2738"/>
                  <a:gd name="T57" fmla="*/ 280 h 1852"/>
                  <a:gd name="T58" fmla="*/ 1211 w 2738"/>
                  <a:gd name="T59" fmla="*/ 384 h 1852"/>
                  <a:gd name="T60" fmla="*/ 1110 w 2738"/>
                  <a:gd name="T61" fmla="*/ 441 h 1852"/>
                  <a:gd name="T62" fmla="*/ 1036 w 2738"/>
                  <a:gd name="T63" fmla="*/ 458 h 1852"/>
                  <a:gd name="T64" fmla="*/ 969 w 2738"/>
                  <a:gd name="T65" fmla="*/ 422 h 1852"/>
                  <a:gd name="T66" fmla="*/ 948 w 2738"/>
                  <a:gd name="T67" fmla="*/ 373 h 1852"/>
                  <a:gd name="T68" fmla="*/ 935 w 2738"/>
                  <a:gd name="T69" fmla="*/ 215 h 1852"/>
                  <a:gd name="T70" fmla="*/ 899 w 2738"/>
                  <a:gd name="T71" fmla="*/ 84 h 1852"/>
                  <a:gd name="T72" fmla="*/ 623 w 2738"/>
                  <a:gd name="T73" fmla="*/ 76 h 1852"/>
                  <a:gd name="T74" fmla="*/ 370 w 2738"/>
                  <a:gd name="T75" fmla="*/ 19 h 1852"/>
                  <a:gd name="T76" fmla="*/ 289 w 2738"/>
                  <a:gd name="T77" fmla="*/ 0 h 1852"/>
                  <a:gd name="T78" fmla="*/ 289 w 2738"/>
                  <a:gd name="T79" fmla="*/ 0 h 1852"/>
                  <a:gd name="T80" fmla="*/ 289 w 2738"/>
                  <a:gd name="T81" fmla="*/ 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8" h="1852">
                    <a:moveTo>
                      <a:pt x="289" y="0"/>
                    </a:moveTo>
                    <a:lnTo>
                      <a:pt x="144" y="320"/>
                    </a:lnTo>
                    <a:lnTo>
                      <a:pt x="102" y="432"/>
                    </a:lnTo>
                    <a:lnTo>
                      <a:pt x="0" y="869"/>
                    </a:lnTo>
                    <a:lnTo>
                      <a:pt x="876" y="1122"/>
                    </a:lnTo>
                    <a:lnTo>
                      <a:pt x="1139" y="1031"/>
                    </a:lnTo>
                    <a:lnTo>
                      <a:pt x="1283" y="1074"/>
                    </a:lnTo>
                    <a:lnTo>
                      <a:pt x="1319" y="1246"/>
                    </a:lnTo>
                    <a:lnTo>
                      <a:pt x="1462" y="1198"/>
                    </a:lnTo>
                    <a:lnTo>
                      <a:pt x="1580" y="1246"/>
                    </a:lnTo>
                    <a:lnTo>
                      <a:pt x="1585" y="1415"/>
                    </a:lnTo>
                    <a:lnTo>
                      <a:pt x="1523" y="1552"/>
                    </a:lnTo>
                    <a:lnTo>
                      <a:pt x="1564" y="1527"/>
                    </a:lnTo>
                    <a:lnTo>
                      <a:pt x="1639" y="1580"/>
                    </a:lnTo>
                    <a:lnTo>
                      <a:pt x="1660" y="1675"/>
                    </a:lnTo>
                    <a:lnTo>
                      <a:pt x="1660" y="1833"/>
                    </a:lnTo>
                    <a:lnTo>
                      <a:pt x="2066" y="1852"/>
                    </a:lnTo>
                    <a:lnTo>
                      <a:pt x="2139" y="1656"/>
                    </a:lnTo>
                    <a:lnTo>
                      <a:pt x="2412" y="1571"/>
                    </a:lnTo>
                    <a:lnTo>
                      <a:pt x="2412" y="1384"/>
                    </a:lnTo>
                    <a:lnTo>
                      <a:pt x="2566" y="1451"/>
                    </a:lnTo>
                    <a:lnTo>
                      <a:pt x="2701" y="1422"/>
                    </a:lnTo>
                    <a:lnTo>
                      <a:pt x="2738" y="1329"/>
                    </a:lnTo>
                    <a:lnTo>
                      <a:pt x="2709" y="1095"/>
                    </a:lnTo>
                    <a:lnTo>
                      <a:pt x="2471" y="833"/>
                    </a:lnTo>
                    <a:lnTo>
                      <a:pt x="2160" y="506"/>
                    </a:lnTo>
                    <a:lnTo>
                      <a:pt x="1631" y="226"/>
                    </a:lnTo>
                    <a:lnTo>
                      <a:pt x="1304" y="112"/>
                    </a:lnTo>
                    <a:lnTo>
                      <a:pt x="1277" y="280"/>
                    </a:lnTo>
                    <a:lnTo>
                      <a:pt x="1211" y="384"/>
                    </a:lnTo>
                    <a:lnTo>
                      <a:pt x="1110" y="441"/>
                    </a:lnTo>
                    <a:lnTo>
                      <a:pt x="1036" y="458"/>
                    </a:lnTo>
                    <a:lnTo>
                      <a:pt x="969" y="422"/>
                    </a:lnTo>
                    <a:lnTo>
                      <a:pt x="948" y="373"/>
                    </a:lnTo>
                    <a:lnTo>
                      <a:pt x="935" y="215"/>
                    </a:lnTo>
                    <a:lnTo>
                      <a:pt x="899" y="84"/>
                    </a:lnTo>
                    <a:lnTo>
                      <a:pt x="623" y="76"/>
                    </a:lnTo>
                    <a:lnTo>
                      <a:pt x="370" y="19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FAD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7" name="Freeform 133"/>
              <p:cNvSpPr>
                <a:spLocks/>
              </p:cNvSpPr>
              <p:nvPr/>
            </p:nvSpPr>
            <p:spPr bwMode="auto">
              <a:xfrm>
                <a:off x="3183" y="2794"/>
                <a:ext cx="355" cy="639"/>
              </a:xfrm>
              <a:custGeom>
                <a:avLst/>
                <a:gdLst>
                  <a:gd name="T0" fmla="*/ 240 w 709"/>
                  <a:gd name="T1" fmla="*/ 0 h 1278"/>
                  <a:gd name="T2" fmla="*/ 0 w 709"/>
                  <a:gd name="T3" fmla="*/ 137 h 1278"/>
                  <a:gd name="T4" fmla="*/ 65 w 709"/>
                  <a:gd name="T5" fmla="*/ 211 h 1278"/>
                  <a:gd name="T6" fmla="*/ 430 w 709"/>
                  <a:gd name="T7" fmla="*/ 1263 h 1278"/>
                  <a:gd name="T8" fmla="*/ 509 w 709"/>
                  <a:gd name="T9" fmla="*/ 1278 h 1278"/>
                  <a:gd name="T10" fmla="*/ 580 w 709"/>
                  <a:gd name="T11" fmla="*/ 1263 h 1278"/>
                  <a:gd name="T12" fmla="*/ 709 w 709"/>
                  <a:gd name="T13" fmla="*/ 1217 h 1278"/>
                  <a:gd name="T14" fmla="*/ 451 w 709"/>
                  <a:gd name="T15" fmla="*/ 381 h 1278"/>
                  <a:gd name="T16" fmla="*/ 314 w 709"/>
                  <a:gd name="T17" fmla="*/ 111 h 1278"/>
                  <a:gd name="T18" fmla="*/ 240 w 709"/>
                  <a:gd name="T19" fmla="*/ 0 h 1278"/>
                  <a:gd name="T20" fmla="*/ 240 w 709"/>
                  <a:gd name="T21" fmla="*/ 0 h 1278"/>
                  <a:gd name="T22" fmla="*/ 240 w 709"/>
                  <a:gd name="T23" fmla="*/ 0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9" h="1278">
                    <a:moveTo>
                      <a:pt x="240" y="0"/>
                    </a:moveTo>
                    <a:lnTo>
                      <a:pt x="0" y="137"/>
                    </a:lnTo>
                    <a:lnTo>
                      <a:pt x="65" y="211"/>
                    </a:lnTo>
                    <a:lnTo>
                      <a:pt x="430" y="1263"/>
                    </a:lnTo>
                    <a:lnTo>
                      <a:pt x="509" y="1278"/>
                    </a:lnTo>
                    <a:lnTo>
                      <a:pt x="580" y="1263"/>
                    </a:lnTo>
                    <a:lnTo>
                      <a:pt x="709" y="1217"/>
                    </a:lnTo>
                    <a:lnTo>
                      <a:pt x="451" y="381"/>
                    </a:lnTo>
                    <a:lnTo>
                      <a:pt x="314" y="111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8" name="Freeform 134"/>
              <p:cNvSpPr>
                <a:spLocks/>
              </p:cNvSpPr>
              <p:nvPr/>
            </p:nvSpPr>
            <p:spPr bwMode="auto">
              <a:xfrm>
                <a:off x="1555" y="2856"/>
                <a:ext cx="381" cy="636"/>
              </a:xfrm>
              <a:custGeom>
                <a:avLst/>
                <a:gdLst>
                  <a:gd name="T0" fmla="*/ 493 w 763"/>
                  <a:gd name="T1" fmla="*/ 0 h 1272"/>
                  <a:gd name="T2" fmla="*/ 763 w 763"/>
                  <a:gd name="T3" fmla="*/ 118 h 1272"/>
                  <a:gd name="T4" fmla="*/ 749 w 763"/>
                  <a:gd name="T5" fmla="*/ 163 h 1272"/>
                  <a:gd name="T6" fmla="*/ 679 w 763"/>
                  <a:gd name="T7" fmla="*/ 255 h 1272"/>
                  <a:gd name="T8" fmla="*/ 563 w 763"/>
                  <a:gd name="T9" fmla="*/ 521 h 1272"/>
                  <a:gd name="T10" fmla="*/ 365 w 763"/>
                  <a:gd name="T11" fmla="*/ 1200 h 1272"/>
                  <a:gd name="T12" fmla="*/ 306 w 763"/>
                  <a:gd name="T13" fmla="*/ 1257 h 1272"/>
                  <a:gd name="T14" fmla="*/ 236 w 763"/>
                  <a:gd name="T15" fmla="*/ 1272 h 1272"/>
                  <a:gd name="T16" fmla="*/ 0 w 763"/>
                  <a:gd name="T17" fmla="*/ 1181 h 1272"/>
                  <a:gd name="T18" fmla="*/ 422 w 763"/>
                  <a:gd name="T19" fmla="*/ 74 h 1272"/>
                  <a:gd name="T20" fmla="*/ 456 w 763"/>
                  <a:gd name="T21" fmla="*/ 13 h 1272"/>
                  <a:gd name="T22" fmla="*/ 493 w 763"/>
                  <a:gd name="T23" fmla="*/ 0 h 1272"/>
                  <a:gd name="T24" fmla="*/ 493 w 763"/>
                  <a:gd name="T25" fmla="*/ 0 h 1272"/>
                  <a:gd name="T26" fmla="*/ 493 w 763"/>
                  <a:gd name="T27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3" h="1272">
                    <a:moveTo>
                      <a:pt x="493" y="0"/>
                    </a:moveTo>
                    <a:lnTo>
                      <a:pt x="763" y="118"/>
                    </a:lnTo>
                    <a:lnTo>
                      <a:pt x="749" y="163"/>
                    </a:lnTo>
                    <a:lnTo>
                      <a:pt x="679" y="255"/>
                    </a:lnTo>
                    <a:lnTo>
                      <a:pt x="563" y="521"/>
                    </a:lnTo>
                    <a:lnTo>
                      <a:pt x="365" y="1200"/>
                    </a:lnTo>
                    <a:lnTo>
                      <a:pt x="306" y="1257"/>
                    </a:lnTo>
                    <a:lnTo>
                      <a:pt x="236" y="1272"/>
                    </a:lnTo>
                    <a:lnTo>
                      <a:pt x="0" y="1181"/>
                    </a:lnTo>
                    <a:lnTo>
                      <a:pt x="422" y="74"/>
                    </a:lnTo>
                    <a:lnTo>
                      <a:pt x="456" y="13"/>
                    </a:lnTo>
                    <a:lnTo>
                      <a:pt x="493" y="0"/>
                    </a:lnTo>
                    <a:lnTo>
                      <a:pt x="493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9" name="Freeform 135"/>
              <p:cNvSpPr>
                <a:spLocks/>
              </p:cNvSpPr>
              <p:nvPr/>
            </p:nvSpPr>
            <p:spPr bwMode="auto">
              <a:xfrm>
                <a:off x="3287" y="2424"/>
                <a:ext cx="683" cy="1121"/>
              </a:xfrm>
              <a:custGeom>
                <a:avLst/>
                <a:gdLst>
                  <a:gd name="T0" fmla="*/ 1367 w 1367"/>
                  <a:gd name="T1" fmla="*/ 0 h 2241"/>
                  <a:gd name="T2" fmla="*/ 1367 w 1367"/>
                  <a:gd name="T3" fmla="*/ 2019 h 2241"/>
                  <a:gd name="T4" fmla="*/ 1367 w 1367"/>
                  <a:gd name="T5" fmla="*/ 2017 h 2241"/>
                  <a:gd name="T6" fmla="*/ 586 w 1367"/>
                  <a:gd name="T7" fmla="*/ 2241 h 2241"/>
                  <a:gd name="T8" fmla="*/ 244 w 1367"/>
                  <a:gd name="T9" fmla="*/ 1120 h 2241"/>
                  <a:gd name="T10" fmla="*/ 0 w 1367"/>
                  <a:gd name="T11" fmla="*/ 684 h 2241"/>
                  <a:gd name="T12" fmla="*/ 1367 w 1367"/>
                  <a:gd name="T13" fmla="*/ 0 h 2241"/>
                  <a:gd name="T14" fmla="*/ 1367 w 1367"/>
                  <a:gd name="T15" fmla="*/ 0 h 2241"/>
                  <a:gd name="T16" fmla="*/ 1367 w 1367"/>
                  <a:gd name="T17" fmla="*/ 0 h 2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7" h="2241">
                    <a:moveTo>
                      <a:pt x="1367" y="0"/>
                    </a:moveTo>
                    <a:lnTo>
                      <a:pt x="1367" y="2019"/>
                    </a:lnTo>
                    <a:lnTo>
                      <a:pt x="1367" y="2017"/>
                    </a:lnTo>
                    <a:lnTo>
                      <a:pt x="586" y="2241"/>
                    </a:lnTo>
                    <a:lnTo>
                      <a:pt x="244" y="1120"/>
                    </a:lnTo>
                    <a:lnTo>
                      <a:pt x="0" y="684"/>
                    </a:lnTo>
                    <a:lnTo>
                      <a:pt x="1367" y="0"/>
                    </a:lnTo>
                    <a:lnTo>
                      <a:pt x="1367" y="0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rgbClr val="007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0" name="Freeform 136"/>
              <p:cNvSpPr>
                <a:spLocks/>
              </p:cNvSpPr>
              <p:nvPr/>
            </p:nvSpPr>
            <p:spPr bwMode="auto">
              <a:xfrm>
                <a:off x="1117" y="2438"/>
                <a:ext cx="724" cy="1138"/>
              </a:xfrm>
              <a:custGeom>
                <a:avLst/>
                <a:gdLst>
                  <a:gd name="T0" fmla="*/ 0 w 1446"/>
                  <a:gd name="T1" fmla="*/ 0 h 2276"/>
                  <a:gd name="T2" fmla="*/ 0 w 1446"/>
                  <a:gd name="T3" fmla="*/ 1875 h 2276"/>
                  <a:gd name="T4" fmla="*/ 772 w 1446"/>
                  <a:gd name="T5" fmla="*/ 2276 h 2276"/>
                  <a:gd name="T6" fmla="*/ 1146 w 1446"/>
                  <a:gd name="T7" fmla="*/ 1268 h 2276"/>
                  <a:gd name="T8" fmla="*/ 1317 w 1446"/>
                  <a:gd name="T9" fmla="*/ 911 h 2276"/>
                  <a:gd name="T10" fmla="*/ 1446 w 1446"/>
                  <a:gd name="T11" fmla="*/ 747 h 2276"/>
                  <a:gd name="T12" fmla="*/ 0 w 1446"/>
                  <a:gd name="T13" fmla="*/ 0 h 2276"/>
                  <a:gd name="T14" fmla="*/ 0 w 1446"/>
                  <a:gd name="T15" fmla="*/ 0 h 2276"/>
                  <a:gd name="T16" fmla="*/ 0 w 1446"/>
                  <a:gd name="T17" fmla="*/ 0 h 2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6" h="2276">
                    <a:moveTo>
                      <a:pt x="0" y="0"/>
                    </a:moveTo>
                    <a:lnTo>
                      <a:pt x="0" y="1875"/>
                    </a:lnTo>
                    <a:lnTo>
                      <a:pt x="772" y="2276"/>
                    </a:lnTo>
                    <a:lnTo>
                      <a:pt x="1146" y="1268"/>
                    </a:lnTo>
                    <a:lnTo>
                      <a:pt x="1317" y="911"/>
                    </a:lnTo>
                    <a:lnTo>
                      <a:pt x="1446" y="74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1" name="Freeform 137"/>
              <p:cNvSpPr>
                <a:spLocks/>
              </p:cNvSpPr>
              <p:nvPr/>
            </p:nvSpPr>
            <p:spPr bwMode="auto">
              <a:xfrm>
                <a:off x="1937" y="2787"/>
                <a:ext cx="645" cy="360"/>
              </a:xfrm>
              <a:custGeom>
                <a:avLst/>
                <a:gdLst>
                  <a:gd name="T0" fmla="*/ 0 w 1291"/>
                  <a:gd name="T1" fmla="*/ 300 h 721"/>
                  <a:gd name="T2" fmla="*/ 215 w 1291"/>
                  <a:gd name="T3" fmla="*/ 348 h 721"/>
                  <a:gd name="T4" fmla="*/ 535 w 1291"/>
                  <a:gd name="T5" fmla="*/ 356 h 721"/>
                  <a:gd name="T6" fmla="*/ 613 w 1291"/>
                  <a:gd name="T7" fmla="*/ 181 h 721"/>
                  <a:gd name="T8" fmla="*/ 679 w 1291"/>
                  <a:gd name="T9" fmla="*/ 124 h 721"/>
                  <a:gd name="T10" fmla="*/ 1149 w 1291"/>
                  <a:gd name="T11" fmla="*/ 0 h 721"/>
                  <a:gd name="T12" fmla="*/ 1291 w 1291"/>
                  <a:gd name="T13" fmla="*/ 2 h 721"/>
                  <a:gd name="T14" fmla="*/ 1115 w 1291"/>
                  <a:gd name="T15" fmla="*/ 21 h 721"/>
                  <a:gd name="T16" fmla="*/ 689 w 1291"/>
                  <a:gd name="T17" fmla="*/ 144 h 721"/>
                  <a:gd name="T18" fmla="*/ 645 w 1291"/>
                  <a:gd name="T19" fmla="*/ 181 h 721"/>
                  <a:gd name="T20" fmla="*/ 635 w 1291"/>
                  <a:gd name="T21" fmla="*/ 224 h 721"/>
                  <a:gd name="T22" fmla="*/ 635 w 1291"/>
                  <a:gd name="T23" fmla="*/ 323 h 721"/>
                  <a:gd name="T24" fmla="*/ 700 w 1291"/>
                  <a:gd name="T25" fmla="*/ 323 h 721"/>
                  <a:gd name="T26" fmla="*/ 753 w 1291"/>
                  <a:gd name="T27" fmla="*/ 295 h 721"/>
                  <a:gd name="T28" fmla="*/ 789 w 1291"/>
                  <a:gd name="T29" fmla="*/ 529 h 721"/>
                  <a:gd name="T30" fmla="*/ 731 w 1291"/>
                  <a:gd name="T31" fmla="*/ 454 h 721"/>
                  <a:gd name="T32" fmla="*/ 683 w 1291"/>
                  <a:gd name="T33" fmla="*/ 454 h 721"/>
                  <a:gd name="T34" fmla="*/ 637 w 1291"/>
                  <a:gd name="T35" fmla="*/ 487 h 721"/>
                  <a:gd name="T36" fmla="*/ 620 w 1291"/>
                  <a:gd name="T37" fmla="*/ 567 h 721"/>
                  <a:gd name="T38" fmla="*/ 620 w 1291"/>
                  <a:gd name="T39" fmla="*/ 652 h 721"/>
                  <a:gd name="T40" fmla="*/ 653 w 1291"/>
                  <a:gd name="T41" fmla="*/ 721 h 721"/>
                  <a:gd name="T42" fmla="*/ 613 w 1291"/>
                  <a:gd name="T43" fmla="*/ 675 h 721"/>
                  <a:gd name="T44" fmla="*/ 597 w 1291"/>
                  <a:gd name="T45" fmla="*/ 515 h 721"/>
                  <a:gd name="T46" fmla="*/ 542 w 1291"/>
                  <a:gd name="T47" fmla="*/ 386 h 721"/>
                  <a:gd name="T48" fmla="*/ 232 w 1291"/>
                  <a:gd name="T49" fmla="*/ 384 h 721"/>
                  <a:gd name="T50" fmla="*/ 0 w 1291"/>
                  <a:gd name="T51" fmla="*/ 300 h 721"/>
                  <a:gd name="T52" fmla="*/ 0 w 1291"/>
                  <a:gd name="T53" fmla="*/ 300 h 721"/>
                  <a:gd name="T54" fmla="*/ 0 w 1291"/>
                  <a:gd name="T55" fmla="*/ 30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91" h="721">
                    <a:moveTo>
                      <a:pt x="0" y="300"/>
                    </a:moveTo>
                    <a:lnTo>
                      <a:pt x="215" y="348"/>
                    </a:lnTo>
                    <a:lnTo>
                      <a:pt x="535" y="356"/>
                    </a:lnTo>
                    <a:lnTo>
                      <a:pt x="613" y="181"/>
                    </a:lnTo>
                    <a:lnTo>
                      <a:pt x="679" y="124"/>
                    </a:lnTo>
                    <a:lnTo>
                      <a:pt x="1149" y="0"/>
                    </a:lnTo>
                    <a:lnTo>
                      <a:pt x="1291" y="2"/>
                    </a:lnTo>
                    <a:lnTo>
                      <a:pt x="1115" y="21"/>
                    </a:lnTo>
                    <a:lnTo>
                      <a:pt x="689" y="144"/>
                    </a:lnTo>
                    <a:lnTo>
                      <a:pt x="645" y="181"/>
                    </a:lnTo>
                    <a:lnTo>
                      <a:pt x="635" y="224"/>
                    </a:lnTo>
                    <a:lnTo>
                      <a:pt x="635" y="323"/>
                    </a:lnTo>
                    <a:lnTo>
                      <a:pt x="700" y="323"/>
                    </a:lnTo>
                    <a:lnTo>
                      <a:pt x="753" y="295"/>
                    </a:lnTo>
                    <a:lnTo>
                      <a:pt x="789" y="529"/>
                    </a:lnTo>
                    <a:lnTo>
                      <a:pt x="731" y="454"/>
                    </a:lnTo>
                    <a:lnTo>
                      <a:pt x="683" y="454"/>
                    </a:lnTo>
                    <a:lnTo>
                      <a:pt x="637" y="487"/>
                    </a:lnTo>
                    <a:lnTo>
                      <a:pt x="620" y="567"/>
                    </a:lnTo>
                    <a:lnTo>
                      <a:pt x="620" y="652"/>
                    </a:lnTo>
                    <a:lnTo>
                      <a:pt x="653" y="721"/>
                    </a:lnTo>
                    <a:lnTo>
                      <a:pt x="613" y="675"/>
                    </a:lnTo>
                    <a:lnTo>
                      <a:pt x="597" y="515"/>
                    </a:lnTo>
                    <a:lnTo>
                      <a:pt x="542" y="386"/>
                    </a:lnTo>
                    <a:lnTo>
                      <a:pt x="232" y="384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2" name="Freeform 138"/>
              <p:cNvSpPr>
                <a:spLocks/>
              </p:cNvSpPr>
              <p:nvPr/>
            </p:nvSpPr>
            <p:spPr bwMode="auto">
              <a:xfrm>
                <a:off x="2288" y="2884"/>
                <a:ext cx="808" cy="562"/>
              </a:xfrm>
              <a:custGeom>
                <a:avLst/>
                <a:gdLst>
                  <a:gd name="T0" fmla="*/ 0 w 1618"/>
                  <a:gd name="T1" fmla="*/ 548 h 1124"/>
                  <a:gd name="T2" fmla="*/ 110 w 1618"/>
                  <a:gd name="T3" fmla="*/ 517 h 1124"/>
                  <a:gd name="T4" fmla="*/ 202 w 1618"/>
                  <a:gd name="T5" fmla="*/ 433 h 1124"/>
                  <a:gd name="T6" fmla="*/ 240 w 1618"/>
                  <a:gd name="T7" fmla="*/ 346 h 1124"/>
                  <a:gd name="T8" fmla="*/ 260 w 1618"/>
                  <a:gd name="T9" fmla="*/ 211 h 1124"/>
                  <a:gd name="T10" fmla="*/ 249 w 1618"/>
                  <a:gd name="T11" fmla="*/ 114 h 1124"/>
                  <a:gd name="T12" fmla="*/ 221 w 1618"/>
                  <a:gd name="T13" fmla="*/ 13 h 1124"/>
                  <a:gd name="T14" fmla="*/ 260 w 1618"/>
                  <a:gd name="T15" fmla="*/ 101 h 1124"/>
                  <a:gd name="T16" fmla="*/ 289 w 1618"/>
                  <a:gd name="T17" fmla="*/ 177 h 1124"/>
                  <a:gd name="T18" fmla="*/ 365 w 1618"/>
                  <a:gd name="T19" fmla="*/ 182 h 1124"/>
                  <a:gd name="T20" fmla="*/ 432 w 1618"/>
                  <a:gd name="T21" fmla="*/ 118 h 1124"/>
                  <a:gd name="T22" fmla="*/ 468 w 1618"/>
                  <a:gd name="T23" fmla="*/ 0 h 1124"/>
                  <a:gd name="T24" fmla="*/ 532 w 1618"/>
                  <a:gd name="T25" fmla="*/ 108 h 1124"/>
                  <a:gd name="T26" fmla="*/ 511 w 1618"/>
                  <a:gd name="T27" fmla="*/ 264 h 1124"/>
                  <a:gd name="T28" fmla="*/ 935 w 1618"/>
                  <a:gd name="T29" fmla="*/ 479 h 1124"/>
                  <a:gd name="T30" fmla="*/ 1167 w 1618"/>
                  <a:gd name="T31" fmla="*/ 580 h 1124"/>
                  <a:gd name="T32" fmla="*/ 1333 w 1618"/>
                  <a:gd name="T33" fmla="*/ 679 h 1124"/>
                  <a:gd name="T34" fmla="*/ 1439 w 1618"/>
                  <a:gd name="T35" fmla="*/ 702 h 1124"/>
                  <a:gd name="T36" fmla="*/ 1523 w 1618"/>
                  <a:gd name="T37" fmla="*/ 690 h 1124"/>
                  <a:gd name="T38" fmla="*/ 1607 w 1618"/>
                  <a:gd name="T39" fmla="*/ 654 h 1124"/>
                  <a:gd name="T40" fmla="*/ 1532 w 1618"/>
                  <a:gd name="T41" fmla="*/ 724 h 1124"/>
                  <a:gd name="T42" fmla="*/ 1434 w 1618"/>
                  <a:gd name="T43" fmla="*/ 778 h 1124"/>
                  <a:gd name="T44" fmla="*/ 1338 w 1618"/>
                  <a:gd name="T45" fmla="*/ 799 h 1124"/>
                  <a:gd name="T46" fmla="*/ 1584 w 1618"/>
                  <a:gd name="T47" fmla="*/ 1069 h 1124"/>
                  <a:gd name="T48" fmla="*/ 1618 w 1618"/>
                  <a:gd name="T49" fmla="*/ 1124 h 1124"/>
                  <a:gd name="T50" fmla="*/ 1223 w 1618"/>
                  <a:gd name="T51" fmla="*/ 730 h 1124"/>
                  <a:gd name="T52" fmla="*/ 1002 w 1618"/>
                  <a:gd name="T53" fmla="*/ 555 h 1124"/>
                  <a:gd name="T54" fmla="*/ 762 w 1618"/>
                  <a:gd name="T55" fmla="*/ 422 h 1124"/>
                  <a:gd name="T56" fmla="*/ 453 w 1618"/>
                  <a:gd name="T57" fmla="*/ 276 h 1124"/>
                  <a:gd name="T58" fmla="*/ 289 w 1618"/>
                  <a:gd name="T59" fmla="*/ 232 h 1124"/>
                  <a:gd name="T60" fmla="*/ 257 w 1618"/>
                  <a:gd name="T61" fmla="*/ 359 h 1124"/>
                  <a:gd name="T62" fmla="*/ 211 w 1618"/>
                  <a:gd name="T63" fmla="*/ 445 h 1124"/>
                  <a:gd name="T64" fmla="*/ 152 w 1618"/>
                  <a:gd name="T65" fmla="*/ 506 h 1124"/>
                  <a:gd name="T66" fmla="*/ 93 w 1618"/>
                  <a:gd name="T67" fmla="*/ 538 h 1124"/>
                  <a:gd name="T68" fmla="*/ 0 w 1618"/>
                  <a:gd name="T69" fmla="*/ 548 h 1124"/>
                  <a:gd name="T70" fmla="*/ 0 w 1618"/>
                  <a:gd name="T71" fmla="*/ 548 h 1124"/>
                  <a:gd name="T72" fmla="*/ 0 w 1618"/>
                  <a:gd name="T73" fmla="*/ 548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18" h="1124">
                    <a:moveTo>
                      <a:pt x="0" y="548"/>
                    </a:moveTo>
                    <a:lnTo>
                      <a:pt x="110" y="517"/>
                    </a:lnTo>
                    <a:lnTo>
                      <a:pt x="202" y="433"/>
                    </a:lnTo>
                    <a:lnTo>
                      <a:pt x="240" y="346"/>
                    </a:lnTo>
                    <a:lnTo>
                      <a:pt x="260" y="211"/>
                    </a:lnTo>
                    <a:lnTo>
                      <a:pt x="249" y="114"/>
                    </a:lnTo>
                    <a:lnTo>
                      <a:pt x="221" y="13"/>
                    </a:lnTo>
                    <a:lnTo>
                      <a:pt x="260" y="101"/>
                    </a:lnTo>
                    <a:lnTo>
                      <a:pt x="289" y="177"/>
                    </a:lnTo>
                    <a:lnTo>
                      <a:pt x="365" y="182"/>
                    </a:lnTo>
                    <a:lnTo>
                      <a:pt x="432" y="118"/>
                    </a:lnTo>
                    <a:lnTo>
                      <a:pt x="468" y="0"/>
                    </a:lnTo>
                    <a:lnTo>
                      <a:pt x="532" y="108"/>
                    </a:lnTo>
                    <a:lnTo>
                      <a:pt x="511" y="264"/>
                    </a:lnTo>
                    <a:lnTo>
                      <a:pt x="935" y="479"/>
                    </a:lnTo>
                    <a:lnTo>
                      <a:pt x="1167" y="580"/>
                    </a:lnTo>
                    <a:lnTo>
                      <a:pt x="1333" y="679"/>
                    </a:lnTo>
                    <a:lnTo>
                      <a:pt x="1439" y="702"/>
                    </a:lnTo>
                    <a:lnTo>
                      <a:pt x="1523" y="690"/>
                    </a:lnTo>
                    <a:lnTo>
                      <a:pt x="1607" y="654"/>
                    </a:lnTo>
                    <a:lnTo>
                      <a:pt x="1532" y="724"/>
                    </a:lnTo>
                    <a:lnTo>
                      <a:pt x="1434" y="778"/>
                    </a:lnTo>
                    <a:lnTo>
                      <a:pt x="1338" y="799"/>
                    </a:lnTo>
                    <a:lnTo>
                      <a:pt x="1584" y="1069"/>
                    </a:lnTo>
                    <a:lnTo>
                      <a:pt x="1618" y="1124"/>
                    </a:lnTo>
                    <a:lnTo>
                      <a:pt x="1223" y="730"/>
                    </a:lnTo>
                    <a:lnTo>
                      <a:pt x="1002" y="555"/>
                    </a:lnTo>
                    <a:lnTo>
                      <a:pt x="762" y="422"/>
                    </a:lnTo>
                    <a:lnTo>
                      <a:pt x="453" y="276"/>
                    </a:lnTo>
                    <a:lnTo>
                      <a:pt x="289" y="232"/>
                    </a:lnTo>
                    <a:lnTo>
                      <a:pt x="257" y="359"/>
                    </a:lnTo>
                    <a:lnTo>
                      <a:pt x="211" y="445"/>
                    </a:lnTo>
                    <a:lnTo>
                      <a:pt x="152" y="506"/>
                    </a:lnTo>
                    <a:lnTo>
                      <a:pt x="93" y="538"/>
                    </a:lnTo>
                    <a:lnTo>
                      <a:pt x="0" y="548"/>
                    </a:lnTo>
                    <a:lnTo>
                      <a:pt x="0" y="548"/>
                    </a:lnTo>
                    <a:lnTo>
                      <a:pt x="0" y="5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3" name="Freeform 139"/>
              <p:cNvSpPr>
                <a:spLocks/>
              </p:cNvSpPr>
              <p:nvPr/>
            </p:nvSpPr>
            <p:spPr bwMode="auto">
              <a:xfrm>
                <a:off x="2620" y="2794"/>
                <a:ext cx="577" cy="186"/>
              </a:xfrm>
              <a:custGeom>
                <a:avLst/>
                <a:gdLst>
                  <a:gd name="T0" fmla="*/ 0 w 1154"/>
                  <a:gd name="T1" fmla="*/ 0 h 373"/>
                  <a:gd name="T2" fmla="*/ 704 w 1154"/>
                  <a:gd name="T3" fmla="*/ 194 h 373"/>
                  <a:gd name="T4" fmla="*/ 888 w 1154"/>
                  <a:gd name="T5" fmla="*/ 282 h 373"/>
                  <a:gd name="T6" fmla="*/ 1004 w 1154"/>
                  <a:gd name="T7" fmla="*/ 200 h 373"/>
                  <a:gd name="T8" fmla="*/ 1154 w 1154"/>
                  <a:gd name="T9" fmla="*/ 150 h 373"/>
                  <a:gd name="T10" fmla="*/ 1027 w 1154"/>
                  <a:gd name="T11" fmla="*/ 225 h 373"/>
                  <a:gd name="T12" fmla="*/ 919 w 1154"/>
                  <a:gd name="T13" fmla="*/ 308 h 373"/>
                  <a:gd name="T14" fmla="*/ 959 w 1154"/>
                  <a:gd name="T15" fmla="*/ 373 h 373"/>
                  <a:gd name="T16" fmla="*/ 827 w 1154"/>
                  <a:gd name="T17" fmla="*/ 295 h 373"/>
                  <a:gd name="T18" fmla="*/ 596 w 1154"/>
                  <a:gd name="T19" fmla="*/ 194 h 373"/>
                  <a:gd name="T20" fmla="*/ 105 w 1154"/>
                  <a:gd name="T21" fmla="*/ 57 h 373"/>
                  <a:gd name="T22" fmla="*/ 0 w 1154"/>
                  <a:gd name="T23" fmla="*/ 0 h 373"/>
                  <a:gd name="T24" fmla="*/ 0 w 1154"/>
                  <a:gd name="T25" fmla="*/ 0 h 373"/>
                  <a:gd name="T26" fmla="*/ 0 w 1154"/>
                  <a:gd name="T2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54" h="373">
                    <a:moveTo>
                      <a:pt x="0" y="0"/>
                    </a:moveTo>
                    <a:lnTo>
                      <a:pt x="704" y="194"/>
                    </a:lnTo>
                    <a:lnTo>
                      <a:pt x="888" y="282"/>
                    </a:lnTo>
                    <a:lnTo>
                      <a:pt x="1004" y="200"/>
                    </a:lnTo>
                    <a:lnTo>
                      <a:pt x="1154" y="150"/>
                    </a:lnTo>
                    <a:lnTo>
                      <a:pt x="1027" y="225"/>
                    </a:lnTo>
                    <a:lnTo>
                      <a:pt x="919" y="308"/>
                    </a:lnTo>
                    <a:lnTo>
                      <a:pt x="959" y="373"/>
                    </a:lnTo>
                    <a:lnTo>
                      <a:pt x="827" y="295"/>
                    </a:lnTo>
                    <a:lnTo>
                      <a:pt x="596" y="194"/>
                    </a:lnTo>
                    <a:lnTo>
                      <a:pt x="105" y="5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4" name="Freeform 140"/>
              <p:cNvSpPr>
                <a:spLocks/>
              </p:cNvSpPr>
              <p:nvPr/>
            </p:nvSpPr>
            <p:spPr bwMode="auto">
              <a:xfrm>
                <a:off x="1537" y="2952"/>
                <a:ext cx="1019" cy="680"/>
              </a:xfrm>
              <a:custGeom>
                <a:avLst/>
                <a:gdLst>
                  <a:gd name="T0" fmla="*/ 745 w 2038"/>
                  <a:gd name="T1" fmla="*/ 0 h 1359"/>
                  <a:gd name="T2" fmla="*/ 688 w 2038"/>
                  <a:gd name="T3" fmla="*/ 99 h 1359"/>
                  <a:gd name="T4" fmla="*/ 570 w 2038"/>
                  <a:gd name="T5" fmla="*/ 361 h 1359"/>
                  <a:gd name="T6" fmla="*/ 432 w 2038"/>
                  <a:gd name="T7" fmla="*/ 844 h 1359"/>
                  <a:gd name="T8" fmla="*/ 323 w 2038"/>
                  <a:gd name="T9" fmla="*/ 1023 h 1359"/>
                  <a:gd name="T10" fmla="*/ 287 w 2038"/>
                  <a:gd name="T11" fmla="*/ 1084 h 1359"/>
                  <a:gd name="T12" fmla="*/ 46 w 2038"/>
                  <a:gd name="T13" fmla="*/ 945 h 1359"/>
                  <a:gd name="T14" fmla="*/ 0 w 2038"/>
                  <a:gd name="T15" fmla="*/ 1038 h 1359"/>
                  <a:gd name="T16" fmla="*/ 135 w 2038"/>
                  <a:gd name="T17" fmla="*/ 1076 h 1359"/>
                  <a:gd name="T18" fmla="*/ 302 w 2038"/>
                  <a:gd name="T19" fmla="*/ 1143 h 1359"/>
                  <a:gd name="T20" fmla="*/ 365 w 2038"/>
                  <a:gd name="T21" fmla="*/ 1067 h 1359"/>
                  <a:gd name="T22" fmla="*/ 449 w 2038"/>
                  <a:gd name="T23" fmla="*/ 886 h 1359"/>
                  <a:gd name="T24" fmla="*/ 884 w 2038"/>
                  <a:gd name="T25" fmla="*/ 1131 h 1359"/>
                  <a:gd name="T26" fmla="*/ 1004 w 2038"/>
                  <a:gd name="T27" fmla="*/ 1055 h 1359"/>
                  <a:gd name="T28" fmla="*/ 1080 w 2038"/>
                  <a:gd name="T29" fmla="*/ 1059 h 1359"/>
                  <a:gd name="T30" fmla="*/ 1164 w 2038"/>
                  <a:gd name="T31" fmla="*/ 1101 h 1359"/>
                  <a:gd name="T32" fmla="*/ 1205 w 2038"/>
                  <a:gd name="T33" fmla="*/ 1188 h 1359"/>
                  <a:gd name="T34" fmla="*/ 1204 w 2038"/>
                  <a:gd name="T35" fmla="*/ 1264 h 1359"/>
                  <a:gd name="T36" fmla="*/ 1202 w 2038"/>
                  <a:gd name="T37" fmla="*/ 1318 h 1359"/>
                  <a:gd name="T38" fmla="*/ 1312 w 2038"/>
                  <a:gd name="T39" fmla="*/ 1179 h 1359"/>
                  <a:gd name="T40" fmla="*/ 1591 w 2038"/>
                  <a:gd name="T41" fmla="*/ 1034 h 1359"/>
                  <a:gd name="T42" fmla="*/ 1692 w 2038"/>
                  <a:gd name="T43" fmla="*/ 1036 h 1359"/>
                  <a:gd name="T44" fmla="*/ 1743 w 2038"/>
                  <a:gd name="T45" fmla="*/ 1091 h 1359"/>
                  <a:gd name="T46" fmla="*/ 1742 w 2038"/>
                  <a:gd name="T47" fmla="*/ 1196 h 1359"/>
                  <a:gd name="T48" fmla="*/ 1696 w 2038"/>
                  <a:gd name="T49" fmla="*/ 1359 h 1359"/>
                  <a:gd name="T50" fmla="*/ 1854 w 2038"/>
                  <a:gd name="T51" fmla="*/ 1190 h 1359"/>
                  <a:gd name="T52" fmla="*/ 1955 w 2038"/>
                  <a:gd name="T53" fmla="*/ 1171 h 1359"/>
                  <a:gd name="T54" fmla="*/ 2038 w 2038"/>
                  <a:gd name="T55" fmla="*/ 1203 h 1359"/>
                  <a:gd name="T56" fmla="*/ 1966 w 2038"/>
                  <a:gd name="T57" fmla="*/ 1148 h 1359"/>
                  <a:gd name="T58" fmla="*/ 1888 w 2038"/>
                  <a:gd name="T59" fmla="*/ 1139 h 1359"/>
                  <a:gd name="T60" fmla="*/ 1804 w 2038"/>
                  <a:gd name="T61" fmla="*/ 1165 h 1359"/>
                  <a:gd name="T62" fmla="*/ 1783 w 2038"/>
                  <a:gd name="T63" fmla="*/ 1038 h 1359"/>
                  <a:gd name="T64" fmla="*/ 1728 w 2038"/>
                  <a:gd name="T65" fmla="*/ 962 h 1359"/>
                  <a:gd name="T66" fmla="*/ 1629 w 2038"/>
                  <a:gd name="T67" fmla="*/ 918 h 1359"/>
                  <a:gd name="T68" fmla="*/ 1517 w 2038"/>
                  <a:gd name="T69" fmla="*/ 903 h 1359"/>
                  <a:gd name="T70" fmla="*/ 1268 w 2038"/>
                  <a:gd name="T71" fmla="*/ 922 h 1359"/>
                  <a:gd name="T72" fmla="*/ 1116 w 2038"/>
                  <a:gd name="T73" fmla="*/ 909 h 1359"/>
                  <a:gd name="T74" fmla="*/ 1004 w 2038"/>
                  <a:gd name="T75" fmla="*/ 886 h 1359"/>
                  <a:gd name="T76" fmla="*/ 911 w 2038"/>
                  <a:gd name="T77" fmla="*/ 817 h 1359"/>
                  <a:gd name="T78" fmla="*/ 787 w 2038"/>
                  <a:gd name="T79" fmla="*/ 776 h 1359"/>
                  <a:gd name="T80" fmla="*/ 686 w 2038"/>
                  <a:gd name="T81" fmla="*/ 762 h 1359"/>
                  <a:gd name="T82" fmla="*/ 570 w 2038"/>
                  <a:gd name="T83" fmla="*/ 762 h 1359"/>
                  <a:gd name="T84" fmla="*/ 521 w 2038"/>
                  <a:gd name="T85" fmla="*/ 739 h 1359"/>
                  <a:gd name="T86" fmla="*/ 504 w 2038"/>
                  <a:gd name="T87" fmla="*/ 696 h 1359"/>
                  <a:gd name="T88" fmla="*/ 607 w 2038"/>
                  <a:gd name="T89" fmla="*/ 329 h 1359"/>
                  <a:gd name="T90" fmla="*/ 745 w 2038"/>
                  <a:gd name="T91" fmla="*/ 0 h 1359"/>
                  <a:gd name="T92" fmla="*/ 745 w 2038"/>
                  <a:gd name="T93" fmla="*/ 0 h 1359"/>
                  <a:gd name="T94" fmla="*/ 745 w 2038"/>
                  <a:gd name="T95" fmla="*/ 0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38" h="1359">
                    <a:moveTo>
                      <a:pt x="745" y="0"/>
                    </a:moveTo>
                    <a:lnTo>
                      <a:pt x="688" y="99"/>
                    </a:lnTo>
                    <a:lnTo>
                      <a:pt x="570" y="361"/>
                    </a:lnTo>
                    <a:lnTo>
                      <a:pt x="432" y="844"/>
                    </a:lnTo>
                    <a:lnTo>
                      <a:pt x="323" y="1023"/>
                    </a:lnTo>
                    <a:lnTo>
                      <a:pt x="287" y="1084"/>
                    </a:lnTo>
                    <a:lnTo>
                      <a:pt x="46" y="945"/>
                    </a:lnTo>
                    <a:lnTo>
                      <a:pt x="0" y="1038"/>
                    </a:lnTo>
                    <a:lnTo>
                      <a:pt x="135" y="1076"/>
                    </a:lnTo>
                    <a:lnTo>
                      <a:pt x="302" y="1143"/>
                    </a:lnTo>
                    <a:lnTo>
                      <a:pt x="365" y="1067"/>
                    </a:lnTo>
                    <a:lnTo>
                      <a:pt x="449" y="886"/>
                    </a:lnTo>
                    <a:lnTo>
                      <a:pt x="884" y="1131"/>
                    </a:lnTo>
                    <a:lnTo>
                      <a:pt x="1004" y="1055"/>
                    </a:lnTo>
                    <a:lnTo>
                      <a:pt x="1080" y="1059"/>
                    </a:lnTo>
                    <a:lnTo>
                      <a:pt x="1164" y="1101"/>
                    </a:lnTo>
                    <a:lnTo>
                      <a:pt x="1205" y="1188"/>
                    </a:lnTo>
                    <a:lnTo>
                      <a:pt x="1204" y="1264"/>
                    </a:lnTo>
                    <a:lnTo>
                      <a:pt x="1202" y="1318"/>
                    </a:lnTo>
                    <a:lnTo>
                      <a:pt x="1312" y="1179"/>
                    </a:lnTo>
                    <a:lnTo>
                      <a:pt x="1591" y="1034"/>
                    </a:lnTo>
                    <a:lnTo>
                      <a:pt x="1692" y="1036"/>
                    </a:lnTo>
                    <a:lnTo>
                      <a:pt x="1743" y="1091"/>
                    </a:lnTo>
                    <a:lnTo>
                      <a:pt x="1742" y="1196"/>
                    </a:lnTo>
                    <a:lnTo>
                      <a:pt x="1696" y="1359"/>
                    </a:lnTo>
                    <a:lnTo>
                      <a:pt x="1854" y="1190"/>
                    </a:lnTo>
                    <a:lnTo>
                      <a:pt x="1955" y="1171"/>
                    </a:lnTo>
                    <a:lnTo>
                      <a:pt x="2038" y="1203"/>
                    </a:lnTo>
                    <a:lnTo>
                      <a:pt x="1966" y="1148"/>
                    </a:lnTo>
                    <a:lnTo>
                      <a:pt x="1888" y="1139"/>
                    </a:lnTo>
                    <a:lnTo>
                      <a:pt x="1804" y="1165"/>
                    </a:lnTo>
                    <a:lnTo>
                      <a:pt x="1783" y="1038"/>
                    </a:lnTo>
                    <a:lnTo>
                      <a:pt x="1728" y="962"/>
                    </a:lnTo>
                    <a:lnTo>
                      <a:pt x="1629" y="918"/>
                    </a:lnTo>
                    <a:lnTo>
                      <a:pt x="1517" y="903"/>
                    </a:lnTo>
                    <a:lnTo>
                      <a:pt x="1268" y="922"/>
                    </a:lnTo>
                    <a:lnTo>
                      <a:pt x="1116" y="909"/>
                    </a:lnTo>
                    <a:lnTo>
                      <a:pt x="1004" y="886"/>
                    </a:lnTo>
                    <a:lnTo>
                      <a:pt x="911" y="817"/>
                    </a:lnTo>
                    <a:lnTo>
                      <a:pt x="787" y="776"/>
                    </a:lnTo>
                    <a:lnTo>
                      <a:pt x="686" y="762"/>
                    </a:lnTo>
                    <a:lnTo>
                      <a:pt x="570" y="762"/>
                    </a:lnTo>
                    <a:lnTo>
                      <a:pt x="521" y="739"/>
                    </a:lnTo>
                    <a:lnTo>
                      <a:pt x="504" y="696"/>
                    </a:lnTo>
                    <a:lnTo>
                      <a:pt x="607" y="329"/>
                    </a:lnTo>
                    <a:lnTo>
                      <a:pt x="745" y="0"/>
                    </a:lnTo>
                    <a:lnTo>
                      <a:pt x="745" y="0"/>
                    </a:lnTo>
                    <a:lnTo>
                      <a:pt x="7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5" name="Freeform 141"/>
              <p:cNvSpPr>
                <a:spLocks/>
              </p:cNvSpPr>
              <p:nvPr/>
            </p:nvSpPr>
            <p:spPr bwMode="auto">
              <a:xfrm>
                <a:off x="1951" y="3240"/>
                <a:ext cx="1162" cy="705"/>
              </a:xfrm>
              <a:custGeom>
                <a:avLst/>
                <a:gdLst>
                  <a:gd name="T0" fmla="*/ 0 w 2323"/>
                  <a:gd name="T1" fmla="*/ 694 h 1409"/>
                  <a:gd name="T2" fmla="*/ 196 w 2323"/>
                  <a:gd name="T3" fmla="*/ 859 h 1409"/>
                  <a:gd name="T4" fmla="*/ 338 w 2323"/>
                  <a:gd name="T5" fmla="*/ 913 h 1409"/>
                  <a:gd name="T6" fmla="*/ 519 w 2323"/>
                  <a:gd name="T7" fmla="*/ 1109 h 1409"/>
                  <a:gd name="T8" fmla="*/ 730 w 2323"/>
                  <a:gd name="T9" fmla="*/ 1244 h 1409"/>
                  <a:gd name="T10" fmla="*/ 933 w 2323"/>
                  <a:gd name="T11" fmla="*/ 1333 h 1409"/>
                  <a:gd name="T12" fmla="*/ 1183 w 2323"/>
                  <a:gd name="T13" fmla="*/ 1380 h 1409"/>
                  <a:gd name="T14" fmla="*/ 1430 w 2323"/>
                  <a:gd name="T15" fmla="*/ 1373 h 1409"/>
                  <a:gd name="T16" fmla="*/ 1633 w 2323"/>
                  <a:gd name="T17" fmla="*/ 1293 h 1409"/>
                  <a:gd name="T18" fmla="*/ 1800 w 2323"/>
                  <a:gd name="T19" fmla="*/ 1076 h 1409"/>
                  <a:gd name="T20" fmla="*/ 2072 w 2323"/>
                  <a:gd name="T21" fmla="*/ 911 h 1409"/>
                  <a:gd name="T22" fmla="*/ 2264 w 2323"/>
                  <a:gd name="T23" fmla="*/ 840 h 1409"/>
                  <a:gd name="T24" fmla="*/ 2165 w 2323"/>
                  <a:gd name="T25" fmla="*/ 797 h 1409"/>
                  <a:gd name="T26" fmla="*/ 2110 w 2323"/>
                  <a:gd name="T27" fmla="*/ 540 h 1409"/>
                  <a:gd name="T28" fmla="*/ 1987 w 2323"/>
                  <a:gd name="T29" fmla="*/ 458 h 1409"/>
                  <a:gd name="T30" fmla="*/ 1656 w 2323"/>
                  <a:gd name="T31" fmla="*/ 76 h 1409"/>
                  <a:gd name="T32" fmla="*/ 1684 w 2323"/>
                  <a:gd name="T33" fmla="*/ 283 h 1409"/>
                  <a:gd name="T34" fmla="*/ 2030 w 2323"/>
                  <a:gd name="T35" fmla="*/ 865 h 1409"/>
                  <a:gd name="T36" fmla="*/ 1871 w 2323"/>
                  <a:gd name="T37" fmla="*/ 949 h 1409"/>
                  <a:gd name="T38" fmla="*/ 1513 w 2323"/>
                  <a:gd name="T39" fmla="*/ 643 h 1409"/>
                  <a:gd name="T40" fmla="*/ 1715 w 2323"/>
                  <a:gd name="T41" fmla="*/ 968 h 1409"/>
                  <a:gd name="T42" fmla="*/ 1719 w 2323"/>
                  <a:gd name="T43" fmla="*/ 1150 h 1409"/>
                  <a:gd name="T44" fmla="*/ 1502 w 2323"/>
                  <a:gd name="T45" fmla="*/ 1148 h 1409"/>
                  <a:gd name="T46" fmla="*/ 1299 w 2323"/>
                  <a:gd name="T47" fmla="*/ 835 h 1409"/>
                  <a:gd name="T48" fmla="*/ 1394 w 2323"/>
                  <a:gd name="T49" fmla="*/ 1103 h 1409"/>
                  <a:gd name="T50" fmla="*/ 1333 w 2323"/>
                  <a:gd name="T51" fmla="*/ 1177 h 1409"/>
                  <a:gd name="T52" fmla="*/ 1280 w 2323"/>
                  <a:gd name="T53" fmla="*/ 972 h 1409"/>
                  <a:gd name="T54" fmla="*/ 1224 w 2323"/>
                  <a:gd name="T55" fmla="*/ 1304 h 1409"/>
                  <a:gd name="T56" fmla="*/ 1078 w 2323"/>
                  <a:gd name="T57" fmla="*/ 1367 h 1409"/>
                  <a:gd name="T58" fmla="*/ 1087 w 2323"/>
                  <a:gd name="T59" fmla="*/ 1293 h 1409"/>
                  <a:gd name="T60" fmla="*/ 1051 w 2323"/>
                  <a:gd name="T61" fmla="*/ 1129 h 1409"/>
                  <a:gd name="T62" fmla="*/ 1203 w 2323"/>
                  <a:gd name="T63" fmla="*/ 907 h 1409"/>
                  <a:gd name="T64" fmla="*/ 1224 w 2323"/>
                  <a:gd name="T65" fmla="*/ 715 h 1409"/>
                  <a:gd name="T66" fmla="*/ 1025 w 2323"/>
                  <a:gd name="T67" fmla="*/ 1086 h 1409"/>
                  <a:gd name="T68" fmla="*/ 842 w 2323"/>
                  <a:gd name="T69" fmla="*/ 1148 h 1409"/>
                  <a:gd name="T70" fmla="*/ 734 w 2323"/>
                  <a:gd name="T71" fmla="*/ 1015 h 1409"/>
                  <a:gd name="T72" fmla="*/ 914 w 2323"/>
                  <a:gd name="T73" fmla="*/ 1006 h 1409"/>
                  <a:gd name="T74" fmla="*/ 894 w 2323"/>
                  <a:gd name="T75" fmla="*/ 709 h 1409"/>
                  <a:gd name="T76" fmla="*/ 654 w 2323"/>
                  <a:gd name="T77" fmla="*/ 949 h 1409"/>
                  <a:gd name="T78" fmla="*/ 595 w 2323"/>
                  <a:gd name="T79" fmla="*/ 821 h 1409"/>
                  <a:gd name="T80" fmla="*/ 443 w 2323"/>
                  <a:gd name="T81" fmla="*/ 671 h 1409"/>
                  <a:gd name="T82" fmla="*/ 279 w 2323"/>
                  <a:gd name="T83" fmla="*/ 740 h 1409"/>
                  <a:gd name="T84" fmla="*/ 122 w 2323"/>
                  <a:gd name="T85" fmla="*/ 738 h 1409"/>
                  <a:gd name="T86" fmla="*/ 68 w 2323"/>
                  <a:gd name="T87" fmla="*/ 652 h 1409"/>
                  <a:gd name="T88" fmla="*/ 59 w 2323"/>
                  <a:gd name="T89" fmla="*/ 565 h 1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23" h="1409">
                    <a:moveTo>
                      <a:pt x="59" y="565"/>
                    </a:moveTo>
                    <a:lnTo>
                      <a:pt x="9" y="618"/>
                    </a:lnTo>
                    <a:lnTo>
                      <a:pt x="0" y="694"/>
                    </a:lnTo>
                    <a:lnTo>
                      <a:pt x="9" y="747"/>
                    </a:lnTo>
                    <a:lnTo>
                      <a:pt x="86" y="823"/>
                    </a:lnTo>
                    <a:lnTo>
                      <a:pt x="196" y="859"/>
                    </a:lnTo>
                    <a:lnTo>
                      <a:pt x="264" y="859"/>
                    </a:lnTo>
                    <a:lnTo>
                      <a:pt x="340" y="806"/>
                    </a:lnTo>
                    <a:lnTo>
                      <a:pt x="338" y="913"/>
                    </a:lnTo>
                    <a:lnTo>
                      <a:pt x="352" y="987"/>
                    </a:lnTo>
                    <a:lnTo>
                      <a:pt x="399" y="1042"/>
                    </a:lnTo>
                    <a:lnTo>
                      <a:pt x="519" y="1109"/>
                    </a:lnTo>
                    <a:lnTo>
                      <a:pt x="608" y="1109"/>
                    </a:lnTo>
                    <a:lnTo>
                      <a:pt x="639" y="1177"/>
                    </a:lnTo>
                    <a:lnTo>
                      <a:pt x="730" y="1244"/>
                    </a:lnTo>
                    <a:lnTo>
                      <a:pt x="808" y="1255"/>
                    </a:lnTo>
                    <a:lnTo>
                      <a:pt x="884" y="1255"/>
                    </a:lnTo>
                    <a:lnTo>
                      <a:pt x="933" y="1333"/>
                    </a:lnTo>
                    <a:lnTo>
                      <a:pt x="1021" y="1399"/>
                    </a:lnTo>
                    <a:lnTo>
                      <a:pt x="1087" y="1409"/>
                    </a:lnTo>
                    <a:lnTo>
                      <a:pt x="1183" y="1380"/>
                    </a:lnTo>
                    <a:lnTo>
                      <a:pt x="1240" y="1337"/>
                    </a:lnTo>
                    <a:lnTo>
                      <a:pt x="1304" y="1371"/>
                    </a:lnTo>
                    <a:lnTo>
                      <a:pt x="1430" y="1373"/>
                    </a:lnTo>
                    <a:lnTo>
                      <a:pt x="1498" y="1342"/>
                    </a:lnTo>
                    <a:lnTo>
                      <a:pt x="1525" y="1289"/>
                    </a:lnTo>
                    <a:lnTo>
                      <a:pt x="1633" y="1293"/>
                    </a:lnTo>
                    <a:lnTo>
                      <a:pt x="1734" y="1251"/>
                    </a:lnTo>
                    <a:lnTo>
                      <a:pt x="1800" y="1152"/>
                    </a:lnTo>
                    <a:lnTo>
                      <a:pt x="1800" y="1076"/>
                    </a:lnTo>
                    <a:lnTo>
                      <a:pt x="1926" y="1080"/>
                    </a:lnTo>
                    <a:lnTo>
                      <a:pt x="2027" y="1006"/>
                    </a:lnTo>
                    <a:lnTo>
                      <a:pt x="2072" y="911"/>
                    </a:lnTo>
                    <a:lnTo>
                      <a:pt x="2074" y="816"/>
                    </a:lnTo>
                    <a:lnTo>
                      <a:pt x="2165" y="839"/>
                    </a:lnTo>
                    <a:lnTo>
                      <a:pt x="2264" y="840"/>
                    </a:lnTo>
                    <a:lnTo>
                      <a:pt x="2323" y="797"/>
                    </a:lnTo>
                    <a:lnTo>
                      <a:pt x="2243" y="810"/>
                    </a:lnTo>
                    <a:lnTo>
                      <a:pt x="2165" y="797"/>
                    </a:lnTo>
                    <a:lnTo>
                      <a:pt x="2089" y="751"/>
                    </a:lnTo>
                    <a:lnTo>
                      <a:pt x="2017" y="643"/>
                    </a:lnTo>
                    <a:lnTo>
                      <a:pt x="2110" y="540"/>
                    </a:lnTo>
                    <a:lnTo>
                      <a:pt x="2027" y="548"/>
                    </a:lnTo>
                    <a:lnTo>
                      <a:pt x="1996" y="502"/>
                    </a:lnTo>
                    <a:lnTo>
                      <a:pt x="1987" y="458"/>
                    </a:lnTo>
                    <a:lnTo>
                      <a:pt x="1871" y="454"/>
                    </a:lnTo>
                    <a:lnTo>
                      <a:pt x="1679" y="177"/>
                    </a:lnTo>
                    <a:lnTo>
                      <a:pt x="1656" y="76"/>
                    </a:lnTo>
                    <a:lnTo>
                      <a:pt x="1646" y="0"/>
                    </a:lnTo>
                    <a:lnTo>
                      <a:pt x="1658" y="163"/>
                    </a:lnTo>
                    <a:lnTo>
                      <a:pt x="1684" y="283"/>
                    </a:lnTo>
                    <a:lnTo>
                      <a:pt x="1734" y="380"/>
                    </a:lnTo>
                    <a:lnTo>
                      <a:pt x="2023" y="795"/>
                    </a:lnTo>
                    <a:lnTo>
                      <a:pt x="2030" y="865"/>
                    </a:lnTo>
                    <a:lnTo>
                      <a:pt x="1998" y="932"/>
                    </a:lnTo>
                    <a:lnTo>
                      <a:pt x="1937" y="949"/>
                    </a:lnTo>
                    <a:lnTo>
                      <a:pt x="1871" y="949"/>
                    </a:lnTo>
                    <a:lnTo>
                      <a:pt x="1734" y="880"/>
                    </a:lnTo>
                    <a:lnTo>
                      <a:pt x="1572" y="742"/>
                    </a:lnTo>
                    <a:lnTo>
                      <a:pt x="1513" y="643"/>
                    </a:lnTo>
                    <a:lnTo>
                      <a:pt x="1468" y="548"/>
                    </a:lnTo>
                    <a:lnTo>
                      <a:pt x="1502" y="688"/>
                    </a:lnTo>
                    <a:lnTo>
                      <a:pt x="1715" y="968"/>
                    </a:lnTo>
                    <a:lnTo>
                      <a:pt x="1730" y="1046"/>
                    </a:lnTo>
                    <a:lnTo>
                      <a:pt x="1736" y="1099"/>
                    </a:lnTo>
                    <a:lnTo>
                      <a:pt x="1719" y="1150"/>
                    </a:lnTo>
                    <a:lnTo>
                      <a:pt x="1654" y="1194"/>
                    </a:lnTo>
                    <a:lnTo>
                      <a:pt x="1595" y="1192"/>
                    </a:lnTo>
                    <a:lnTo>
                      <a:pt x="1502" y="1148"/>
                    </a:lnTo>
                    <a:lnTo>
                      <a:pt x="1435" y="1082"/>
                    </a:lnTo>
                    <a:lnTo>
                      <a:pt x="1289" y="888"/>
                    </a:lnTo>
                    <a:lnTo>
                      <a:pt x="1299" y="835"/>
                    </a:lnTo>
                    <a:lnTo>
                      <a:pt x="1257" y="939"/>
                    </a:lnTo>
                    <a:lnTo>
                      <a:pt x="1297" y="920"/>
                    </a:lnTo>
                    <a:lnTo>
                      <a:pt x="1394" y="1103"/>
                    </a:lnTo>
                    <a:lnTo>
                      <a:pt x="1394" y="1158"/>
                    </a:lnTo>
                    <a:lnTo>
                      <a:pt x="1369" y="1177"/>
                    </a:lnTo>
                    <a:lnTo>
                      <a:pt x="1333" y="1177"/>
                    </a:lnTo>
                    <a:lnTo>
                      <a:pt x="1308" y="1147"/>
                    </a:lnTo>
                    <a:lnTo>
                      <a:pt x="1302" y="1036"/>
                    </a:lnTo>
                    <a:lnTo>
                      <a:pt x="1280" y="972"/>
                    </a:lnTo>
                    <a:lnTo>
                      <a:pt x="1297" y="1059"/>
                    </a:lnTo>
                    <a:lnTo>
                      <a:pt x="1291" y="1133"/>
                    </a:lnTo>
                    <a:lnTo>
                      <a:pt x="1224" y="1304"/>
                    </a:lnTo>
                    <a:lnTo>
                      <a:pt x="1183" y="1344"/>
                    </a:lnTo>
                    <a:lnTo>
                      <a:pt x="1122" y="1369"/>
                    </a:lnTo>
                    <a:lnTo>
                      <a:pt x="1078" y="1367"/>
                    </a:lnTo>
                    <a:lnTo>
                      <a:pt x="1032" y="1321"/>
                    </a:lnTo>
                    <a:lnTo>
                      <a:pt x="1015" y="1280"/>
                    </a:lnTo>
                    <a:lnTo>
                      <a:pt x="1087" y="1293"/>
                    </a:lnTo>
                    <a:lnTo>
                      <a:pt x="1165" y="1253"/>
                    </a:lnTo>
                    <a:lnTo>
                      <a:pt x="1082" y="1226"/>
                    </a:lnTo>
                    <a:lnTo>
                      <a:pt x="1051" y="1129"/>
                    </a:lnTo>
                    <a:lnTo>
                      <a:pt x="1120" y="1012"/>
                    </a:lnTo>
                    <a:lnTo>
                      <a:pt x="1162" y="930"/>
                    </a:lnTo>
                    <a:lnTo>
                      <a:pt x="1203" y="907"/>
                    </a:lnTo>
                    <a:lnTo>
                      <a:pt x="1171" y="907"/>
                    </a:lnTo>
                    <a:lnTo>
                      <a:pt x="1224" y="800"/>
                    </a:lnTo>
                    <a:lnTo>
                      <a:pt x="1224" y="715"/>
                    </a:lnTo>
                    <a:lnTo>
                      <a:pt x="1213" y="793"/>
                    </a:lnTo>
                    <a:lnTo>
                      <a:pt x="1154" y="897"/>
                    </a:lnTo>
                    <a:lnTo>
                      <a:pt x="1025" y="1086"/>
                    </a:lnTo>
                    <a:lnTo>
                      <a:pt x="964" y="1128"/>
                    </a:lnTo>
                    <a:lnTo>
                      <a:pt x="918" y="1148"/>
                    </a:lnTo>
                    <a:lnTo>
                      <a:pt x="842" y="1148"/>
                    </a:lnTo>
                    <a:lnTo>
                      <a:pt x="768" y="1128"/>
                    </a:lnTo>
                    <a:lnTo>
                      <a:pt x="709" y="1069"/>
                    </a:lnTo>
                    <a:lnTo>
                      <a:pt x="734" y="1015"/>
                    </a:lnTo>
                    <a:lnTo>
                      <a:pt x="804" y="1038"/>
                    </a:lnTo>
                    <a:lnTo>
                      <a:pt x="861" y="1040"/>
                    </a:lnTo>
                    <a:lnTo>
                      <a:pt x="914" y="1006"/>
                    </a:lnTo>
                    <a:lnTo>
                      <a:pt x="1015" y="894"/>
                    </a:lnTo>
                    <a:lnTo>
                      <a:pt x="899" y="825"/>
                    </a:lnTo>
                    <a:lnTo>
                      <a:pt x="894" y="709"/>
                    </a:lnTo>
                    <a:lnTo>
                      <a:pt x="840" y="783"/>
                    </a:lnTo>
                    <a:lnTo>
                      <a:pt x="700" y="897"/>
                    </a:lnTo>
                    <a:lnTo>
                      <a:pt x="654" y="949"/>
                    </a:lnTo>
                    <a:lnTo>
                      <a:pt x="578" y="916"/>
                    </a:lnTo>
                    <a:lnTo>
                      <a:pt x="553" y="875"/>
                    </a:lnTo>
                    <a:lnTo>
                      <a:pt x="595" y="821"/>
                    </a:lnTo>
                    <a:lnTo>
                      <a:pt x="525" y="791"/>
                    </a:lnTo>
                    <a:lnTo>
                      <a:pt x="460" y="732"/>
                    </a:lnTo>
                    <a:lnTo>
                      <a:pt x="443" y="671"/>
                    </a:lnTo>
                    <a:lnTo>
                      <a:pt x="346" y="762"/>
                    </a:lnTo>
                    <a:lnTo>
                      <a:pt x="306" y="762"/>
                    </a:lnTo>
                    <a:lnTo>
                      <a:pt x="279" y="740"/>
                    </a:lnTo>
                    <a:lnTo>
                      <a:pt x="221" y="762"/>
                    </a:lnTo>
                    <a:lnTo>
                      <a:pt x="162" y="762"/>
                    </a:lnTo>
                    <a:lnTo>
                      <a:pt x="122" y="738"/>
                    </a:lnTo>
                    <a:lnTo>
                      <a:pt x="114" y="686"/>
                    </a:lnTo>
                    <a:lnTo>
                      <a:pt x="148" y="620"/>
                    </a:lnTo>
                    <a:lnTo>
                      <a:pt x="68" y="652"/>
                    </a:lnTo>
                    <a:lnTo>
                      <a:pt x="34" y="618"/>
                    </a:lnTo>
                    <a:lnTo>
                      <a:pt x="59" y="565"/>
                    </a:lnTo>
                    <a:lnTo>
                      <a:pt x="59" y="565"/>
                    </a:lnTo>
                    <a:lnTo>
                      <a:pt x="59" y="5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6" name="Freeform 142"/>
              <p:cNvSpPr>
                <a:spLocks/>
              </p:cNvSpPr>
              <p:nvPr/>
            </p:nvSpPr>
            <p:spPr bwMode="auto">
              <a:xfrm>
                <a:off x="3104" y="2906"/>
                <a:ext cx="439" cy="730"/>
              </a:xfrm>
              <a:custGeom>
                <a:avLst/>
                <a:gdLst>
                  <a:gd name="T0" fmla="*/ 0 w 879"/>
                  <a:gd name="T1" fmla="*/ 1114 h 1460"/>
                  <a:gd name="T2" fmla="*/ 38 w 879"/>
                  <a:gd name="T3" fmla="*/ 1220 h 1460"/>
                  <a:gd name="T4" fmla="*/ 59 w 879"/>
                  <a:gd name="T5" fmla="*/ 1340 h 1460"/>
                  <a:gd name="T6" fmla="*/ 59 w 879"/>
                  <a:gd name="T7" fmla="*/ 1401 h 1460"/>
                  <a:gd name="T8" fmla="*/ 44 w 879"/>
                  <a:gd name="T9" fmla="*/ 1460 h 1460"/>
                  <a:gd name="T10" fmla="*/ 76 w 879"/>
                  <a:gd name="T11" fmla="*/ 1403 h 1460"/>
                  <a:gd name="T12" fmla="*/ 88 w 879"/>
                  <a:gd name="T13" fmla="*/ 1329 h 1460"/>
                  <a:gd name="T14" fmla="*/ 90 w 879"/>
                  <a:gd name="T15" fmla="*/ 1255 h 1460"/>
                  <a:gd name="T16" fmla="*/ 181 w 879"/>
                  <a:gd name="T17" fmla="*/ 1192 h 1460"/>
                  <a:gd name="T18" fmla="*/ 251 w 879"/>
                  <a:gd name="T19" fmla="*/ 1127 h 1460"/>
                  <a:gd name="T20" fmla="*/ 301 w 879"/>
                  <a:gd name="T21" fmla="*/ 1055 h 1460"/>
                  <a:gd name="T22" fmla="*/ 525 w 879"/>
                  <a:gd name="T23" fmla="*/ 950 h 1460"/>
                  <a:gd name="T24" fmla="*/ 597 w 879"/>
                  <a:gd name="T25" fmla="*/ 1101 h 1460"/>
                  <a:gd name="T26" fmla="*/ 645 w 879"/>
                  <a:gd name="T27" fmla="*/ 1091 h 1460"/>
                  <a:gd name="T28" fmla="*/ 879 w 879"/>
                  <a:gd name="T29" fmla="*/ 1038 h 1460"/>
                  <a:gd name="T30" fmla="*/ 873 w 879"/>
                  <a:gd name="T31" fmla="*/ 969 h 1460"/>
                  <a:gd name="T32" fmla="*/ 675 w 879"/>
                  <a:gd name="T33" fmla="*/ 1049 h 1460"/>
                  <a:gd name="T34" fmla="*/ 626 w 879"/>
                  <a:gd name="T35" fmla="*/ 1038 h 1460"/>
                  <a:gd name="T36" fmla="*/ 595 w 879"/>
                  <a:gd name="T37" fmla="*/ 1002 h 1460"/>
                  <a:gd name="T38" fmla="*/ 228 w 879"/>
                  <a:gd name="T39" fmla="*/ 0 h 1460"/>
                  <a:gd name="T40" fmla="*/ 363 w 879"/>
                  <a:gd name="T41" fmla="*/ 418 h 1460"/>
                  <a:gd name="T42" fmla="*/ 183 w 879"/>
                  <a:gd name="T43" fmla="*/ 557 h 1460"/>
                  <a:gd name="T44" fmla="*/ 177 w 879"/>
                  <a:gd name="T45" fmla="*/ 587 h 1460"/>
                  <a:gd name="T46" fmla="*/ 409 w 879"/>
                  <a:gd name="T47" fmla="*/ 595 h 1460"/>
                  <a:gd name="T48" fmla="*/ 481 w 879"/>
                  <a:gd name="T49" fmla="*/ 863 h 1460"/>
                  <a:gd name="T50" fmla="*/ 398 w 879"/>
                  <a:gd name="T51" fmla="*/ 874 h 1460"/>
                  <a:gd name="T52" fmla="*/ 398 w 879"/>
                  <a:gd name="T53" fmla="*/ 798 h 1460"/>
                  <a:gd name="T54" fmla="*/ 365 w 879"/>
                  <a:gd name="T55" fmla="*/ 775 h 1460"/>
                  <a:gd name="T56" fmla="*/ 329 w 879"/>
                  <a:gd name="T57" fmla="*/ 872 h 1460"/>
                  <a:gd name="T58" fmla="*/ 263 w 879"/>
                  <a:gd name="T59" fmla="*/ 762 h 1460"/>
                  <a:gd name="T60" fmla="*/ 245 w 879"/>
                  <a:gd name="T61" fmla="*/ 910 h 1460"/>
                  <a:gd name="T62" fmla="*/ 148 w 879"/>
                  <a:gd name="T63" fmla="*/ 1049 h 1460"/>
                  <a:gd name="T64" fmla="*/ 57 w 879"/>
                  <a:gd name="T65" fmla="*/ 1114 h 1460"/>
                  <a:gd name="T66" fmla="*/ 0 w 879"/>
                  <a:gd name="T67" fmla="*/ 1114 h 1460"/>
                  <a:gd name="T68" fmla="*/ 0 w 879"/>
                  <a:gd name="T69" fmla="*/ 1114 h 1460"/>
                  <a:gd name="T70" fmla="*/ 0 w 879"/>
                  <a:gd name="T71" fmla="*/ 1114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79" h="1460">
                    <a:moveTo>
                      <a:pt x="0" y="1114"/>
                    </a:moveTo>
                    <a:lnTo>
                      <a:pt x="38" y="1220"/>
                    </a:lnTo>
                    <a:lnTo>
                      <a:pt x="59" y="1340"/>
                    </a:lnTo>
                    <a:lnTo>
                      <a:pt x="59" y="1401"/>
                    </a:lnTo>
                    <a:lnTo>
                      <a:pt x="44" y="1460"/>
                    </a:lnTo>
                    <a:lnTo>
                      <a:pt x="76" y="1403"/>
                    </a:lnTo>
                    <a:lnTo>
                      <a:pt x="88" y="1329"/>
                    </a:lnTo>
                    <a:lnTo>
                      <a:pt x="90" y="1255"/>
                    </a:lnTo>
                    <a:lnTo>
                      <a:pt x="181" y="1192"/>
                    </a:lnTo>
                    <a:lnTo>
                      <a:pt x="251" y="1127"/>
                    </a:lnTo>
                    <a:lnTo>
                      <a:pt x="301" y="1055"/>
                    </a:lnTo>
                    <a:lnTo>
                      <a:pt x="525" y="950"/>
                    </a:lnTo>
                    <a:lnTo>
                      <a:pt x="597" y="1101"/>
                    </a:lnTo>
                    <a:lnTo>
                      <a:pt x="645" y="1091"/>
                    </a:lnTo>
                    <a:lnTo>
                      <a:pt x="879" y="1038"/>
                    </a:lnTo>
                    <a:lnTo>
                      <a:pt x="873" y="969"/>
                    </a:lnTo>
                    <a:lnTo>
                      <a:pt x="675" y="1049"/>
                    </a:lnTo>
                    <a:lnTo>
                      <a:pt x="626" y="1038"/>
                    </a:lnTo>
                    <a:lnTo>
                      <a:pt x="595" y="1002"/>
                    </a:lnTo>
                    <a:lnTo>
                      <a:pt x="228" y="0"/>
                    </a:lnTo>
                    <a:lnTo>
                      <a:pt x="363" y="418"/>
                    </a:lnTo>
                    <a:lnTo>
                      <a:pt x="183" y="557"/>
                    </a:lnTo>
                    <a:lnTo>
                      <a:pt x="177" y="587"/>
                    </a:lnTo>
                    <a:lnTo>
                      <a:pt x="409" y="595"/>
                    </a:lnTo>
                    <a:lnTo>
                      <a:pt x="481" y="863"/>
                    </a:lnTo>
                    <a:lnTo>
                      <a:pt x="398" y="874"/>
                    </a:lnTo>
                    <a:lnTo>
                      <a:pt x="398" y="798"/>
                    </a:lnTo>
                    <a:lnTo>
                      <a:pt x="365" y="775"/>
                    </a:lnTo>
                    <a:lnTo>
                      <a:pt x="329" y="872"/>
                    </a:lnTo>
                    <a:lnTo>
                      <a:pt x="263" y="762"/>
                    </a:lnTo>
                    <a:lnTo>
                      <a:pt x="245" y="910"/>
                    </a:lnTo>
                    <a:lnTo>
                      <a:pt x="148" y="1049"/>
                    </a:lnTo>
                    <a:lnTo>
                      <a:pt x="57" y="1114"/>
                    </a:lnTo>
                    <a:lnTo>
                      <a:pt x="0" y="1114"/>
                    </a:lnTo>
                    <a:lnTo>
                      <a:pt x="0" y="1114"/>
                    </a:lnTo>
                    <a:lnTo>
                      <a:pt x="0" y="1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7" name="Freeform 143"/>
              <p:cNvSpPr>
                <a:spLocks/>
              </p:cNvSpPr>
              <p:nvPr/>
            </p:nvSpPr>
            <p:spPr bwMode="auto">
              <a:xfrm>
                <a:off x="1104" y="2439"/>
                <a:ext cx="849" cy="1137"/>
              </a:xfrm>
              <a:custGeom>
                <a:avLst/>
                <a:gdLst>
                  <a:gd name="T0" fmla="*/ 46 w 1698"/>
                  <a:gd name="T1" fmla="*/ 0 h 2274"/>
                  <a:gd name="T2" fmla="*/ 1515 w 1698"/>
                  <a:gd name="T3" fmla="*/ 738 h 2274"/>
                  <a:gd name="T4" fmla="*/ 1453 w 1698"/>
                  <a:gd name="T5" fmla="*/ 825 h 2274"/>
                  <a:gd name="T6" fmla="*/ 1698 w 1698"/>
                  <a:gd name="T7" fmla="*/ 947 h 2274"/>
                  <a:gd name="T8" fmla="*/ 1432 w 1698"/>
                  <a:gd name="T9" fmla="*/ 861 h 2274"/>
                  <a:gd name="T10" fmla="*/ 1348 w 1698"/>
                  <a:gd name="T11" fmla="*/ 955 h 2274"/>
                  <a:gd name="T12" fmla="*/ 804 w 1698"/>
                  <a:gd name="T13" fmla="*/ 2274 h 2274"/>
                  <a:gd name="T14" fmla="*/ 0 w 1698"/>
                  <a:gd name="T15" fmla="*/ 1873 h 2274"/>
                  <a:gd name="T16" fmla="*/ 0 w 1698"/>
                  <a:gd name="T17" fmla="*/ 1728 h 2274"/>
                  <a:gd name="T18" fmla="*/ 774 w 1698"/>
                  <a:gd name="T19" fmla="*/ 2181 h 2274"/>
                  <a:gd name="T20" fmla="*/ 1285 w 1698"/>
                  <a:gd name="T21" fmla="*/ 987 h 2274"/>
                  <a:gd name="T22" fmla="*/ 1357 w 1698"/>
                  <a:gd name="T23" fmla="*/ 861 h 2274"/>
                  <a:gd name="T24" fmla="*/ 1432 w 1698"/>
                  <a:gd name="T25" fmla="*/ 778 h 2274"/>
                  <a:gd name="T26" fmla="*/ 29 w 1698"/>
                  <a:gd name="T27" fmla="*/ 84 h 2274"/>
                  <a:gd name="T28" fmla="*/ 46 w 1698"/>
                  <a:gd name="T29" fmla="*/ 0 h 2274"/>
                  <a:gd name="T30" fmla="*/ 46 w 1698"/>
                  <a:gd name="T31" fmla="*/ 0 h 2274"/>
                  <a:gd name="T32" fmla="*/ 46 w 1698"/>
                  <a:gd name="T33" fmla="*/ 0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98" h="2274">
                    <a:moveTo>
                      <a:pt x="46" y="0"/>
                    </a:moveTo>
                    <a:lnTo>
                      <a:pt x="1515" y="738"/>
                    </a:lnTo>
                    <a:lnTo>
                      <a:pt x="1453" y="825"/>
                    </a:lnTo>
                    <a:lnTo>
                      <a:pt x="1698" y="947"/>
                    </a:lnTo>
                    <a:lnTo>
                      <a:pt x="1432" y="861"/>
                    </a:lnTo>
                    <a:lnTo>
                      <a:pt x="1348" y="955"/>
                    </a:lnTo>
                    <a:lnTo>
                      <a:pt x="804" y="2274"/>
                    </a:lnTo>
                    <a:lnTo>
                      <a:pt x="0" y="1873"/>
                    </a:lnTo>
                    <a:lnTo>
                      <a:pt x="0" y="1728"/>
                    </a:lnTo>
                    <a:lnTo>
                      <a:pt x="774" y="2181"/>
                    </a:lnTo>
                    <a:lnTo>
                      <a:pt x="1285" y="987"/>
                    </a:lnTo>
                    <a:lnTo>
                      <a:pt x="1357" y="861"/>
                    </a:lnTo>
                    <a:lnTo>
                      <a:pt x="1432" y="778"/>
                    </a:lnTo>
                    <a:lnTo>
                      <a:pt x="29" y="8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8" name="Freeform 144"/>
              <p:cNvSpPr>
                <a:spLocks/>
              </p:cNvSpPr>
              <p:nvPr/>
            </p:nvSpPr>
            <p:spPr bwMode="auto">
              <a:xfrm>
                <a:off x="3188" y="2419"/>
                <a:ext cx="784" cy="1133"/>
              </a:xfrm>
              <a:custGeom>
                <a:avLst/>
                <a:gdLst>
                  <a:gd name="T0" fmla="*/ 213 w 1569"/>
                  <a:gd name="T1" fmla="*/ 740 h 2267"/>
                  <a:gd name="T2" fmla="*/ 0 w 1569"/>
                  <a:gd name="T3" fmla="*/ 880 h 2267"/>
                  <a:gd name="T4" fmla="*/ 225 w 1569"/>
                  <a:gd name="T5" fmla="*/ 787 h 2267"/>
                  <a:gd name="T6" fmla="*/ 424 w 1569"/>
                  <a:gd name="T7" fmla="*/ 1130 h 2267"/>
                  <a:gd name="T8" fmla="*/ 778 w 1569"/>
                  <a:gd name="T9" fmla="*/ 2267 h 2267"/>
                  <a:gd name="T10" fmla="*/ 1563 w 1569"/>
                  <a:gd name="T11" fmla="*/ 2038 h 2267"/>
                  <a:gd name="T12" fmla="*/ 1563 w 1569"/>
                  <a:gd name="T13" fmla="*/ 1960 h 2267"/>
                  <a:gd name="T14" fmla="*/ 820 w 1569"/>
                  <a:gd name="T15" fmla="*/ 2204 h 2267"/>
                  <a:gd name="T16" fmla="*/ 483 w 1569"/>
                  <a:gd name="T17" fmla="*/ 1109 h 2267"/>
                  <a:gd name="T18" fmla="*/ 270 w 1569"/>
                  <a:gd name="T19" fmla="*/ 778 h 2267"/>
                  <a:gd name="T20" fmla="*/ 1569 w 1569"/>
                  <a:gd name="T21" fmla="*/ 82 h 2267"/>
                  <a:gd name="T22" fmla="*/ 1569 w 1569"/>
                  <a:gd name="T23" fmla="*/ 0 h 2267"/>
                  <a:gd name="T24" fmla="*/ 181 w 1569"/>
                  <a:gd name="T25" fmla="*/ 700 h 2267"/>
                  <a:gd name="T26" fmla="*/ 213 w 1569"/>
                  <a:gd name="T27" fmla="*/ 740 h 2267"/>
                  <a:gd name="T28" fmla="*/ 213 w 1569"/>
                  <a:gd name="T29" fmla="*/ 740 h 2267"/>
                  <a:gd name="T30" fmla="*/ 213 w 1569"/>
                  <a:gd name="T31" fmla="*/ 740 h 2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69" h="2267">
                    <a:moveTo>
                      <a:pt x="213" y="740"/>
                    </a:moveTo>
                    <a:lnTo>
                      <a:pt x="0" y="880"/>
                    </a:lnTo>
                    <a:lnTo>
                      <a:pt x="225" y="787"/>
                    </a:lnTo>
                    <a:lnTo>
                      <a:pt x="424" y="1130"/>
                    </a:lnTo>
                    <a:lnTo>
                      <a:pt x="778" y="2267"/>
                    </a:lnTo>
                    <a:lnTo>
                      <a:pt x="1563" y="2038"/>
                    </a:lnTo>
                    <a:lnTo>
                      <a:pt x="1563" y="1960"/>
                    </a:lnTo>
                    <a:lnTo>
                      <a:pt x="820" y="2204"/>
                    </a:lnTo>
                    <a:lnTo>
                      <a:pt x="483" y="1109"/>
                    </a:lnTo>
                    <a:lnTo>
                      <a:pt x="270" y="778"/>
                    </a:lnTo>
                    <a:lnTo>
                      <a:pt x="1569" y="82"/>
                    </a:lnTo>
                    <a:lnTo>
                      <a:pt x="1569" y="0"/>
                    </a:lnTo>
                    <a:lnTo>
                      <a:pt x="181" y="700"/>
                    </a:lnTo>
                    <a:lnTo>
                      <a:pt x="213" y="740"/>
                    </a:lnTo>
                    <a:lnTo>
                      <a:pt x="213" y="740"/>
                    </a:lnTo>
                    <a:lnTo>
                      <a:pt x="213" y="7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0849" name="Group 145"/>
          <p:cNvGrpSpPr>
            <a:grpSpLocks/>
          </p:cNvGrpSpPr>
          <p:nvPr/>
        </p:nvGrpSpPr>
        <p:grpSpPr bwMode="auto">
          <a:xfrm>
            <a:off x="5867400" y="1600200"/>
            <a:ext cx="3000375" cy="2489200"/>
            <a:chOff x="3696" y="1008"/>
            <a:chExt cx="1890" cy="1568"/>
          </a:xfrm>
        </p:grpSpPr>
        <p:sp>
          <p:nvSpPr>
            <p:cNvPr id="200850" name="AutoShape 14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696" y="1104"/>
              <a:ext cx="396" cy="432"/>
            </a:xfrm>
            <a:prstGeom prst="actionButtonBlan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0851" name="Text Box 147"/>
            <p:cNvSpPr txBox="1">
              <a:spLocks noChangeArrowheads="1"/>
            </p:cNvSpPr>
            <p:nvPr/>
          </p:nvSpPr>
          <p:spPr bwMode="auto">
            <a:xfrm>
              <a:off x="3756" y="1056"/>
              <a:ext cx="22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00852" name="Text Box 148"/>
            <p:cNvSpPr txBox="1">
              <a:spLocks noChangeArrowheads="1"/>
            </p:cNvSpPr>
            <p:nvPr/>
          </p:nvSpPr>
          <p:spPr bwMode="auto">
            <a:xfrm>
              <a:off x="4128" y="1008"/>
              <a:ext cx="129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Document prepared</a:t>
              </a:r>
            </a:p>
          </p:txBody>
        </p:sp>
        <p:sp>
          <p:nvSpPr>
            <p:cNvPr id="200853" name="Freeform 149"/>
            <p:cNvSpPr>
              <a:spLocks/>
            </p:cNvSpPr>
            <p:nvPr/>
          </p:nvSpPr>
          <p:spPr bwMode="auto">
            <a:xfrm>
              <a:off x="4911" y="1662"/>
              <a:ext cx="668" cy="516"/>
            </a:xfrm>
            <a:custGeom>
              <a:avLst/>
              <a:gdLst>
                <a:gd name="T0" fmla="*/ 1489 w 2023"/>
                <a:gd name="T1" fmla="*/ 107 h 1671"/>
                <a:gd name="T2" fmla="*/ 1937 w 2023"/>
                <a:gd name="T3" fmla="*/ 369 h 1671"/>
                <a:gd name="T4" fmla="*/ 2019 w 2023"/>
                <a:gd name="T5" fmla="*/ 472 h 1671"/>
                <a:gd name="T6" fmla="*/ 2023 w 2023"/>
                <a:gd name="T7" fmla="*/ 685 h 1671"/>
                <a:gd name="T8" fmla="*/ 1913 w 2023"/>
                <a:gd name="T9" fmla="*/ 1396 h 1671"/>
                <a:gd name="T10" fmla="*/ 1816 w 2023"/>
                <a:gd name="T11" fmla="*/ 1660 h 1671"/>
                <a:gd name="T12" fmla="*/ 1673 w 2023"/>
                <a:gd name="T13" fmla="*/ 1667 h 1671"/>
                <a:gd name="T14" fmla="*/ 1485 w 2023"/>
                <a:gd name="T15" fmla="*/ 1557 h 1671"/>
                <a:gd name="T16" fmla="*/ 1337 w 2023"/>
                <a:gd name="T17" fmla="*/ 1531 h 1671"/>
                <a:gd name="T18" fmla="*/ 1006 w 2023"/>
                <a:gd name="T19" fmla="*/ 1652 h 1671"/>
                <a:gd name="T20" fmla="*/ 612 w 2023"/>
                <a:gd name="T21" fmla="*/ 1671 h 1671"/>
                <a:gd name="T22" fmla="*/ 409 w 2023"/>
                <a:gd name="T23" fmla="*/ 1354 h 1671"/>
                <a:gd name="T24" fmla="*/ 298 w 2023"/>
                <a:gd name="T25" fmla="*/ 1413 h 1671"/>
                <a:gd name="T26" fmla="*/ 192 w 2023"/>
                <a:gd name="T27" fmla="*/ 1325 h 1671"/>
                <a:gd name="T28" fmla="*/ 0 w 2023"/>
                <a:gd name="T29" fmla="*/ 1318 h 1671"/>
                <a:gd name="T30" fmla="*/ 133 w 2023"/>
                <a:gd name="T31" fmla="*/ 1164 h 1671"/>
                <a:gd name="T32" fmla="*/ 213 w 2023"/>
                <a:gd name="T33" fmla="*/ 1093 h 1671"/>
                <a:gd name="T34" fmla="*/ 154 w 2023"/>
                <a:gd name="T35" fmla="*/ 825 h 1671"/>
                <a:gd name="T36" fmla="*/ 184 w 2023"/>
                <a:gd name="T37" fmla="*/ 409 h 1671"/>
                <a:gd name="T38" fmla="*/ 262 w 2023"/>
                <a:gd name="T39" fmla="*/ 248 h 1671"/>
                <a:gd name="T40" fmla="*/ 785 w 2023"/>
                <a:gd name="T41" fmla="*/ 12 h 1671"/>
                <a:gd name="T42" fmla="*/ 1375 w 2023"/>
                <a:gd name="T43" fmla="*/ 0 h 1671"/>
                <a:gd name="T44" fmla="*/ 1470 w 2023"/>
                <a:gd name="T45" fmla="*/ 75 h 1671"/>
                <a:gd name="T46" fmla="*/ 1489 w 2023"/>
                <a:gd name="T47" fmla="*/ 107 h 1671"/>
                <a:gd name="T48" fmla="*/ 1489 w 2023"/>
                <a:gd name="T49" fmla="*/ 107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23" h="1671">
                  <a:moveTo>
                    <a:pt x="1489" y="107"/>
                  </a:moveTo>
                  <a:lnTo>
                    <a:pt x="1937" y="369"/>
                  </a:lnTo>
                  <a:lnTo>
                    <a:pt x="2019" y="472"/>
                  </a:lnTo>
                  <a:lnTo>
                    <a:pt x="2023" y="685"/>
                  </a:lnTo>
                  <a:lnTo>
                    <a:pt x="1913" y="1396"/>
                  </a:lnTo>
                  <a:lnTo>
                    <a:pt x="1816" y="1660"/>
                  </a:lnTo>
                  <a:lnTo>
                    <a:pt x="1673" y="1667"/>
                  </a:lnTo>
                  <a:lnTo>
                    <a:pt x="1485" y="1557"/>
                  </a:lnTo>
                  <a:lnTo>
                    <a:pt x="1337" y="1531"/>
                  </a:lnTo>
                  <a:lnTo>
                    <a:pt x="1006" y="1652"/>
                  </a:lnTo>
                  <a:lnTo>
                    <a:pt x="612" y="1671"/>
                  </a:lnTo>
                  <a:lnTo>
                    <a:pt x="409" y="1354"/>
                  </a:lnTo>
                  <a:lnTo>
                    <a:pt x="298" y="1413"/>
                  </a:lnTo>
                  <a:lnTo>
                    <a:pt x="192" y="1325"/>
                  </a:lnTo>
                  <a:lnTo>
                    <a:pt x="0" y="1318"/>
                  </a:lnTo>
                  <a:lnTo>
                    <a:pt x="133" y="1164"/>
                  </a:lnTo>
                  <a:lnTo>
                    <a:pt x="213" y="1093"/>
                  </a:lnTo>
                  <a:lnTo>
                    <a:pt x="154" y="825"/>
                  </a:lnTo>
                  <a:lnTo>
                    <a:pt x="184" y="409"/>
                  </a:lnTo>
                  <a:lnTo>
                    <a:pt x="262" y="248"/>
                  </a:lnTo>
                  <a:lnTo>
                    <a:pt x="785" y="12"/>
                  </a:lnTo>
                  <a:lnTo>
                    <a:pt x="1375" y="0"/>
                  </a:lnTo>
                  <a:lnTo>
                    <a:pt x="1470" y="75"/>
                  </a:lnTo>
                  <a:lnTo>
                    <a:pt x="1489" y="107"/>
                  </a:lnTo>
                  <a:lnTo>
                    <a:pt x="1489" y="107"/>
                  </a:lnTo>
                  <a:close/>
                </a:path>
              </a:pathLst>
            </a:custGeom>
            <a:solidFill>
              <a:srgbClr val="653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54" name="Freeform 150"/>
            <p:cNvSpPr>
              <a:spLocks/>
            </p:cNvSpPr>
            <p:nvPr/>
          </p:nvSpPr>
          <p:spPr bwMode="auto">
            <a:xfrm>
              <a:off x="5172" y="2249"/>
              <a:ext cx="304" cy="123"/>
            </a:xfrm>
            <a:custGeom>
              <a:avLst/>
              <a:gdLst>
                <a:gd name="T0" fmla="*/ 0 w 918"/>
                <a:gd name="T1" fmla="*/ 88 h 399"/>
                <a:gd name="T2" fmla="*/ 913 w 918"/>
                <a:gd name="T3" fmla="*/ 399 h 399"/>
                <a:gd name="T4" fmla="*/ 918 w 918"/>
                <a:gd name="T5" fmla="*/ 327 h 399"/>
                <a:gd name="T6" fmla="*/ 804 w 918"/>
                <a:gd name="T7" fmla="*/ 107 h 399"/>
                <a:gd name="T8" fmla="*/ 810 w 918"/>
                <a:gd name="T9" fmla="*/ 0 h 399"/>
                <a:gd name="T10" fmla="*/ 0 w 918"/>
                <a:gd name="T11" fmla="*/ 88 h 399"/>
                <a:gd name="T12" fmla="*/ 0 w 918"/>
                <a:gd name="T13" fmla="*/ 88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8" h="399">
                  <a:moveTo>
                    <a:pt x="0" y="88"/>
                  </a:moveTo>
                  <a:lnTo>
                    <a:pt x="913" y="399"/>
                  </a:lnTo>
                  <a:lnTo>
                    <a:pt x="918" y="327"/>
                  </a:lnTo>
                  <a:lnTo>
                    <a:pt x="804" y="107"/>
                  </a:lnTo>
                  <a:lnTo>
                    <a:pt x="810" y="0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55" name="Freeform 151"/>
            <p:cNvSpPr>
              <a:spLocks/>
            </p:cNvSpPr>
            <p:nvPr/>
          </p:nvSpPr>
          <p:spPr bwMode="auto">
            <a:xfrm>
              <a:off x="4592" y="2151"/>
              <a:ext cx="899" cy="423"/>
            </a:xfrm>
            <a:custGeom>
              <a:avLst/>
              <a:gdLst>
                <a:gd name="T0" fmla="*/ 321 w 2723"/>
                <a:gd name="T1" fmla="*/ 161 h 1368"/>
                <a:gd name="T2" fmla="*/ 346 w 2723"/>
                <a:gd name="T3" fmla="*/ 57 h 1368"/>
                <a:gd name="T4" fmla="*/ 747 w 2723"/>
                <a:gd name="T5" fmla="*/ 0 h 1368"/>
                <a:gd name="T6" fmla="*/ 958 w 2723"/>
                <a:gd name="T7" fmla="*/ 102 h 1368"/>
                <a:gd name="T8" fmla="*/ 2723 w 2723"/>
                <a:gd name="T9" fmla="*/ 732 h 1368"/>
                <a:gd name="T10" fmla="*/ 2691 w 2723"/>
                <a:gd name="T11" fmla="*/ 791 h 1368"/>
                <a:gd name="T12" fmla="*/ 1228 w 2723"/>
                <a:gd name="T13" fmla="*/ 1368 h 1368"/>
                <a:gd name="T14" fmla="*/ 1167 w 2723"/>
                <a:gd name="T15" fmla="*/ 1245 h 1368"/>
                <a:gd name="T16" fmla="*/ 2280 w 2723"/>
                <a:gd name="T17" fmla="*/ 802 h 1368"/>
                <a:gd name="T18" fmla="*/ 1055 w 2723"/>
                <a:gd name="T19" fmla="*/ 878 h 1368"/>
                <a:gd name="T20" fmla="*/ 118 w 2723"/>
                <a:gd name="T21" fmla="*/ 659 h 1368"/>
                <a:gd name="T22" fmla="*/ 0 w 2723"/>
                <a:gd name="T23" fmla="*/ 614 h 1368"/>
                <a:gd name="T24" fmla="*/ 274 w 2723"/>
                <a:gd name="T25" fmla="*/ 370 h 1368"/>
                <a:gd name="T26" fmla="*/ 321 w 2723"/>
                <a:gd name="T27" fmla="*/ 161 h 1368"/>
                <a:gd name="T28" fmla="*/ 321 w 2723"/>
                <a:gd name="T29" fmla="*/ 161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3" h="1368">
                  <a:moveTo>
                    <a:pt x="321" y="161"/>
                  </a:moveTo>
                  <a:lnTo>
                    <a:pt x="346" y="57"/>
                  </a:lnTo>
                  <a:lnTo>
                    <a:pt x="747" y="0"/>
                  </a:lnTo>
                  <a:lnTo>
                    <a:pt x="958" y="102"/>
                  </a:lnTo>
                  <a:lnTo>
                    <a:pt x="2723" y="732"/>
                  </a:lnTo>
                  <a:lnTo>
                    <a:pt x="2691" y="791"/>
                  </a:lnTo>
                  <a:lnTo>
                    <a:pt x="1228" y="1368"/>
                  </a:lnTo>
                  <a:lnTo>
                    <a:pt x="1167" y="1245"/>
                  </a:lnTo>
                  <a:lnTo>
                    <a:pt x="2280" y="802"/>
                  </a:lnTo>
                  <a:lnTo>
                    <a:pt x="1055" y="878"/>
                  </a:lnTo>
                  <a:lnTo>
                    <a:pt x="118" y="659"/>
                  </a:lnTo>
                  <a:lnTo>
                    <a:pt x="0" y="614"/>
                  </a:lnTo>
                  <a:lnTo>
                    <a:pt x="274" y="370"/>
                  </a:lnTo>
                  <a:lnTo>
                    <a:pt x="321" y="161"/>
                  </a:lnTo>
                  <a:lnTo>
                    <a:pt x="321" y="161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56" name="Freeform 152"/>
            <p:cNvSpPr>
              <a:spLocks/>
            </p:cNvSpPr>
            <p:nvPr/>
          </p:nvSpPr>
          <p:spPr bwMode="auto">
            <a:xfrm>
              <a:off x="4608" y="2178"/>
              <a:ext cx="601" cy="229"/>
            </a:xfrm>
            <a:custGeom>
              <a:avLst/>
              <a:gdLst>
                <a:gd name="T0" fmla="*/ 440 w 1820"/>
                <a:gd name="T1" fmla="*/ 44 h 742"/>
                <a:gd name="T2" fmla="*/ 533 w 1820"/>
                <a:gd name="T3" fmla="*/ 88 h 742"/>
                <a:gd name="T4" fmla="*/ 639 w 1820"/>
                <a:gd name="T5" fmla="*/ 88 h 742"/>
                <a:gd name="T6" fmla="*/ 742 w 1820"/>
                <a:gd name="T7" fmla="*/ 88 h 742"/>
                <a:gd name="T8" fmla="*/ 917 w 1820"/>
                <a:gd name="T9" fmla="*/ 181 h 742"/>
                <a:gd name="T10" fmla="*/ 620 w 1820"/>
                <a:gd name="T11" fmla="*/ 131 h 742"/>
                <a:gd name="T12" fmla="*/ 512 w 1820"/>
                <a:gd name="T13" fmla="*/ 196 h 742"/>
                <a:gd name="T14" fmla="*/ 421 w 1820"/>
                <a:gd name="T15" fmla="*/ 196 h 742"/>
                <a:gd name="T16" fmla="*/ 181 w 1820"/>
                <a:gd name="T17" fmla="*/ 377 h 742"/>
                <a:gd name="T18" fmla="*/ 0 w 1820"/>
                <a:gd name="T19" fmla="*/ 542 h 742"/>
                <a:gd name="T20" fmla="*/ 113 w 1820"/>
                <a:gd name="T21" fmla="*/ 548 h 742"/>
                <a:gd name="T22" fmla="*/ 278 w 1820"/>
                <a:gd name="T23" fmla="*/ 591 h 742"/>
                <a:gd name="T24" fmla="*/ 1147 w 1820"/>
                <a:gd name="T25" fmla="*/ 742 h 742"/>
                <a:gd name="T26" fmla="*/ 1601 w 1820"/>
                <a:gd name="T27" fmla="*/ 420 h 742"/>
                <a:gd name="T28" fmla="*/ 1820 w 1820"/>
                <a:gd name="T29" fmla="*/ 352 h 742"/>
                <a:gd name="T30" fmla="*/ 1421 w 1820"/>
                <a:gd name="T31" fmla="*/ 141 h 742"/>
                <a:gd name="T32" fmla="*/ 1069 w 1820"/>
                <a:gd name="T33" fmla="*/ 78 h 742"/>
                <a:gd name="T34" fmla="*/ 917 w 1820"/>
                <a:gd name="T35" fmla="*/ 15 h 742"/>
                <a:gd name="T36" fmla="*/ 689 w 1820"/>
                <a:gd name="T37" fmla="*/ 0 h 742"/>
                <a:gd name="T38" fmla="*/ 440 w 1820"/>
                <a:gd name="T39" fmla="*/ 44 h 742"/>
                <a:gd name="T40" fmla="*/ 440 w 1820"/>
                <a:gd name="T41" fmla="*/ 44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0" h="742">
                  <a:moveTo>
                    <a:pt x="440" y="44"/>
                  </a:moveTo>
                  <a:lnTo>
                    <a:pt x="533" y="88"/>
                  </a:lnTo>
                  <a:lnTo>
                    <a:pt x="639" y="88"/>
                  </a:lnTo>
                  <a:lnTo>
                    <a:pt x="742" y="88"/>
                  </a:lnTo>
                  <a:lnTo>
                    <a:pt x="917" y="181"/>
                  </a:lnTo>
                  <a:lnTo>
                    <a:pt x="620" y="131"/>
                  </a:lnTo>
                  <a:lnTo>
                    <a:pt x="512" y="196"/>
                  </a:lnTo>
                  <a:lnTo>
                    <a:pt x="421" y="196"/>
                  </a:lnTo>
                  <a:lnTo>
                    <a:pt x="181" y="377"/>
                  </a:lnTo>
                  <a:lnTo>
                    <a:pt x="0" y="542"/>
                  </a:lnTo>
                  <a:lnTo>
                    <a:pt x="113" y="548"/>
                  </a:lnTo>
                  <a:lnTo>
                    <a:pt x="278" y="591"/>
                  </a:lnTo>
                  <a:lnTo>
                    <a:pt x="1147" y="742"/>
                  </a:lnTo>
                  <a:lnTo>
                    <a:pt x="1601" y="420"/>
                  </a:lnTo>
                  <a:lnTo>
                    <a:pt x="1820" y="352"/>
                  </a:lnTo>
                  <a:lnTo>
                    <a:pt x="1421" y="141"/>
                  </a:lnTo>
                  <a:lnTo>
                    <a:pt x="1069" y="78"/>
                  </a:lnTo>
                  <a:lnTo>
                    <a:pt x="917" y="15"/>
                  </a:lnTo>
                  <a:lnTo>
                    <a:pt x="689" y="0"/>
                  </a:lnTo>
                  <a:lnTo>
                    <a:pt x="440" y="44"/>
                  </a:lnTo>
                  <a:lnTo>
                    <a:pt x="440" y="44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57" name="Freeform 153"/>
            <p:cNvSpPr>
              <a:spLocks/>
            </p:cNvSpPr>
            <p:nvPr/>
          </p:nvSpPr>
          <p:spPr bwMode="auto">
            <a:xfrm>
              <a:off x="4662" y="2252"/>
              <a:ext cx="467" cy="150"/>
            </a:xfrm>
            <a:custGeom>
              <a:avLst/>
              <a:gdLst>
                <a:gd name="T0" fmla="*/ 184 w 1415"/>
                <a:gd name="T1" fmla="*/ 47 h 484"/>
                <a:gd name="T2" fmla="*/ 0 w 1415"/>
                <a:gd name="T3" fmla="*/ 142 h 484"/>
                <a:gd name="T4" fmla="*/ 9 w 1415"/>
                <a:gd name="T5" fmla="*/ 289 h 484"/>
                <a:gd name="T6" fmla="*/ 42 w 1415"/>
                <a:gd name="T7" fmla="*/ 300 h 484"/>
                <a:gd name="T8" fmla="*/ 42 w 1415"/>
                <a:gd name="T9" fmla="*/ 325 h 484"/>
                <a:gd name="T10" fmla="*/ 958 w 1415"/>
                <a:gd name="T11" fmla="*/ 484 h 484"/>
                <a:gd name="T12" fmla="*/ 1407 w 1415"/>
                <a:gd name="T13" fmla="*/ 138 h 484"/>
                <a:gd name="T14" fmla="*/ 1415 w 1415"/>
                <a:gd name="T15" fmla="*/ 66 h 484"/>
                <a:gd name="T16" fmla="*/ 624 w 1415"/>
                <a:gd name="T17" fmla="*/ 0 h 484"/>
                <a:gd name="T18" fmla="*/ 184 w 1415"/>
                <a:gd name="T19" fmla="*/ 47 h 484"/>
                <a:gd name="T20" fmla="*/ 184 w 1415"/>
                <a:gd name="T21" fmla="*/ 4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5" h="484">
                  <a:moveTo>
                    <a:pt x="184" y="47"/>
                  </a:moveTo>
                  <a:lnTo>
                    <a:pt x="0" y="142"/>
                  </a:lnTo>
                  <a:lnTo>
                    <a:pt x="9" y="289"/>
                  </a:lnTo>
                  <a:lnTo>
                    <a:pt x="42" y="300"/>
                  </a:lnTo>
                  <a:lnTo>
                    <a:pt x="42" y="325"/>
                  </a:lnTo>
                  <a:lnTo>
                    <a:pt x="958" y="484"/>
                  </a:lnTo>
                  <a:lnTo>
                    <a:pt x="1407" y="138"/>
                  </a:lnTo>
                  <a:lnTo>
                    <a:pt x="1415" y="66"/>
                  </a:lnTo>
                  <a:lnTo>
                    <a:pt x="624" y="0"/>
                  </a:lnTo>
                  <a:lnTo>
                    <a:pt x="184" y="47"/>
                  </a:lnTo>
                  <a:lnTo>
                    <a:pt x="184" y="4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58" name="Freeform 154"/>
            <p:cNvSpPr>
              <a:spLocks/>
            </p:cNvSpPr>
            <p:nvPr/>
          </p:nvSpPr>
          <p:spPr bwMode="auto">
            <a:xfrm>
              <a:off x="4888" y="2299"/>
              <a:ext cx="39" cy="69"/>
            </a:xfrm>
            <a:custGeom>
              <a:avLst/>
              <a:gdLst>
                <a:gd name="T0" fmla="*/ 102 w 119"/>
                <a:gd name="T1" fmla="*/ 11 h 222"/>
                <a:gd name="T2" fmla="*/ 68 w 119"/>
                <a:gd name="T3" fmla="*/ 0 h 222"/>
                <a:gd name="T4" fmla="*/ 32 w 119"/>
                <a:gd name="T5" fmla="*/ 26 h 222"/>
                <a:gd name="T6" fmla="*/ 7 w 119"/>
                <a:gd name="T7" fmla="*/ 66 h 222"/>
                <a:gd name="T8" fmla="*/ 0 w 119"/>
                <a:gd name="T9" fmla="*/ 127 h 222"/>
                <a:gd name="T10" fmla="*/ 13 w 119"/>
                <a:gd name="T11" fmla="*/ 192 h 222"/>
                <a:gd name="T12" fmla="*/ 41 w 119"/>
                <a:gd name="T13" fmla="*/ 222 h 222"/>
                <a:gd name="T14" fmla="*/ 70 w 119"/>
                <a:gd name="T15" fmla="*/ 209 h 222"/>
                <a:gd name="T16" fmla="*/ 83 w 119"/>
                <a:gd name="T17" fmla="*/ 161 h 222"/>
                <a:gd name="T18" fmla="*/ 57 w 119"/>
                <a:gd name="T19" fmla="*/ 135 h 222"/>
                <a:gd name="T20" fmla="*/ 51 w 119"/>
                <a:gd name="T21" fmla="*/ 101 h 222"/>
                <a:gd name="T22" fmla="*/ 62 w 119"/>
                <a:gd name="T23" fmla="*/ 63 h 222"/>
                <a:gd name="T24" fmla="*/ 85 w 119"/>
                <a:gd name="T25" fmla="*/ 72 h 222"/>
                <a:gd name="T26" fmla="*/ 119 w 119"/>
                <a:gd name="T27" fmla="*/ 72 h 222"/>
                <a:gd name="T28" fmla="*/ 116 w 119"/>
                <a:gd name="T29" fmla="*/ 30 h 222"/>
                <a:gd name="T30" fmla="*/ 102 w 119"/>
                <a:gd name="T31" fmla="*/ 11 h 222"/>
                <a:gd name="T32" fmla="*/ 102 w 119"/>
                <a:gd name="T33" fmla="*/ 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222">
                  <a:moveTo>
                    <a:pt x="102" y="11"/>
                  </a:moveTo>
                  <a:lnTo>
                    <a:pt x="68" y="0"/>
                  </a:lnTo>
                  <a:lnTo>
                    <a:pt x="32" y="26"/>
                  </a:lnTo>
                  <a:lnTo>
                    <a:pt x="7" y="66"/>
                  </a:lnTo>
                  <a:lnTo>
                    <a:pt x="0" y="127"/>
                  </a:lnTo>
                  <a:lnTo>
                    <a:pt x="13" y="192"/>
                  </a:lnTo>
                  <a:lnTo>
                    <a:pt x="41" y="222"/>
                  </a:lnTo>
                  <a:lnTo>
                    <a:pt x="70" y="209"/>
                  </a:lnTo>
                  <a:lnTo>
                    <a:pt x="83" y="161"/>
                  </a:lnTo>
                  <a:lnTo>
                    <a:pt x="57" y="135"/>
                  </a:lnTo>
                  <a:lnTo>
                    <a:pt x="51" y="101"/>
                  </a:lnTo>
                  <a:lnTo>
                    <a:pt x="62" y="63"/>
                  </a:lnTo>
                  <a:lnTo>
                    <a:pt x="85" y="72"/>
                  </a:lnTo>
                  <a:lnTo>
                    <a:pt x="119" y="72"/>
                  </a:lnTo>
                  <a:lnTo>
                    <a:pt x="116" y="30"/>
                  </a:lnTo>
                  <a:lnTo>
                    <a:pt x="102" y="11"/>
                  </a:lnTo>
                  <a:lnTo>
                    <a:pt x="102" y="1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59" name="Freeform 155"/>
            <p:cNvSpPr>
              <a:spLocks/>
            </p:cNvSpPr>
            <p:nvPr/>
          </p:nvSpPr>
          <p:spPr bwMode="auto">
            <a:xfrm>
              <a:off x="4775" y="2328"/>
              <a:ext cx="122" cy="45"/>
            </a:xfrm>
            <a:custGeom>
              <a:avLst/>
              <a:gdLst>
                <a:gd name="T0" fmla="*/ 0 w 373"/>
                <a:gd name="T1" fmla="*/ 0 h 148"/>
                <a:gd name="T2" fmla="*/ 16 w 373"/>
                <a:gd name="T3" fmla="*/ 61 h 148"/>
                <a:gd name="T4" fmla="*/ 36 w 373"/>
                <a:gd name="T5" fmla="*/ 76 h 148"/>
                <a:gd name="T6" fmla="*/ 373 w 373"/>
                <a:gd name="T7" fmla="*/ 148 h 148"/>
                <a:gd name="T8" fmla="*/ 346 w 373"/>
                <a:gd name="T9" fmla="*/ 61 h 148"/>
                <a:gd name="T10" fmla="*/ 0 w 373"/>
                <a:gd name="T11" fmla="*/ 0 h 148"/>
                <a:gd name="T12" fmla="*/ 0 w 373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148">
                  <a:moveTo>
                    <a:pt x="0" y="0"/>
                  </a:moveTo>
                  <a:lnTo>
                    <a:pt x="16" y="61"/>
                  </a:lnTo>
                  <a:lnTo>
                    <a:pt x="36" y="76"/>
                  </a:lnTo>
                  <a:lnTo>
                    <a:pt x="373" y="148"/>
                  </a:lnTo>
                  <a:lnTo>
                    <a:pt x="346" y="6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0" name="Freeform 156"/>
            <p:cNvSpPr>
              <a:spLocks/>
            </p:cNvSpPr>
            <p:nvPr/>
          </p:nvSpPr>
          <p:spPr bwMode="auto">
            <a:xfrm>
              <a:off x="4775" y="2278"/>
              <a:ext cx="140" cy="71"/>
            </a:xfrm>
            <a:custGeom>
              <a:avLst/>
              <a:gdLst>
                <a:gd name="T0" fmla="*/ 69 w 424"/>
                <a:gd name="T1" fmla="*/ 0 h 232"/>
                <a:gd name="T2" fmla="*/ 23 w 424"/>
                <a:gd name="T3" fmla="*/ 50 h 232"/>
                <a:gd name="T4" fmla="*/ 0 w 424"/>
                <a:gd name="T5" fmla="*/ 162 h 232"/>
                <a:gd name="T6" fmla="*/ 350 w 424"/>
                <a:gd name="T7" fmla="*/ 232 h 232"/>
                <a:gd name="T8" fmla="*/ 356 w 424"/>
                <a:gd name="T9" fmla="*/ 109 h 232"/>
                <a:gd name="T10" fmla="*/ 424 w 424"/>
                <a:gd name="T11" fmla="*/ 61 h 232"/>
                <a:gd name="T12" fmla="*/ 69 w 424"/>
                <a:gd name="T13" fmla="*/ 0 h 232"/>
                <a:gd name="T14" fmla="*/ 69 w 424"/>
                <a:gd name="T1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232">
                  <a:moveTo>
                    <a:pt x="69" y="0"/>
                  </a:moveTo>
                  <a:lnTo>
                    <a:pt x="23" y="50"/>
                  </a:lnTo>
                  <a:lnTo>
                    <a:pt x="0" y="162"/>
                  </a:lnTo>
                  <a:lnTo>
                    <a:pt x="350" y="232"/>
                  </a:lnTo>
                  <a:lnTo>
                    <a:pt x="356" y="109"/>
                  </a:lnTo>
                  <a:lnTo>
                    <a:pt x="424" y="61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1" name="Freeform 157"/>
            <p:cNvSpPr>
              <a:spLocks/>
            </p:cNvSpPr>
            <p:nvPr/>
          </p:nvSpPr>
          <p:spPr bwMode="auto">
            <a:xfrm>
              <a:off x="4775" y="2325"/>
              <a:ext cx="114" cy="30"/>
            </a:xfrm>
            <a:custGeom>
              <a:avLst/>
              <a:gdLst>
                <a:gd name="T0" fmla="*/ 4 w 344"/>
                <a:gd name="T1" fmla="*/ 0 h 95"/>
                <a:gd name="T2" fmla="*/ 344 w 344"/>
                <a:gd name="T3" fmla="*/ 67 h 95"/>
                <a:gd name="T4" fmla="*/ 344 w 344"/>
                <a:gd name="T5" fmla="*/ 95 h 95"/>
                <a:gd name="T6" fmla="*/ 0 w 344"/>
                <a:gd name="T7" fmla="*/ 27 h 95"/>
                <a:gd name="T8" fmla="*/ 4 w 344"/>
                <a:gd name="T9" fmla="*/ 0 h 95"/>
                <a:gd name="T10" fmla="*/ 4 w 344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95">
                  <a:moveTo>
                    <a:pt x="4" y="0"/>
                  </a:moveTo>
                  <a:lnTo>
                    <a:pt x="344" y="67"/>
                  </a:lnTo>
                  <a:lnTo>
                    <a:pt x="344" y="95"/>
                  </a:lnTo>
                  <a:lnTo>
                    <a:pt x="0" y="2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2" name="Freeform 158"/>
            <p:cNvSpPr>
              <a:spLocks/>
            </p:cNvSpPr>
            <p:nvPr/>
          </p:nvSpPr>
          <p:spPr bwMode="auto">
            <a:xfrm>
              <a:off x="4763" y="2233"/>
              <a:ext cx="364" cy="72"/>
            </a:xfrm>
            <a:custGeom>
              <a:avLst/>
              <a:gdLst>
                <a:gd name="T0" fmla="*/ 51 w 1103"/>
                <a:gd name="T1" fmla="*/ 46 h 236"/>
                <a:gd name="T2" fmla="*/ 211 w 1103"/>
                <a:gd name="T3" fmla="*/ 0 h 236"/>
                <a:gd name="T4" fmla="*/ 1103 w 1103"/>
                <a:gd name="T5" fmla="*/ 129 h 236"/>
                <a:gd name="T6" fmla="*/ 875 w 1103"/>
                <a:gd name="T7" fmla="*/ 236 h 236"/>
                <a:gd name="T8" fmla="*/ 996 w 1103"/>
                <a:gd name="T9" fmla="*/ 137 h 236"/>
                <a:gd name="T10" fmla="*/ 877 w 1103"/>
                <a:gd name="T11" fmla="*/ 188 h 236"/>
                <a:gd name="T12" fmla="*/ 0 w 1103"/>
                <a:gd name="T13" fmla="*/ 49 h 236"/>
                <a:gd name="T14" fmla="*/ 51 w 1103"/>
                <a:gd name="T15" fmla="*/ 46 h 236"/>
                <a:gd name="T16" fmla="*/ 51 w 1103"/>
                <a:gd name="T17" fmla="*/ 4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3" h="236">
                  <a:moveTo>
                    <a:pt x="51" y="46"/>
                  </a:moveTo>
                  <a:lnTo>
                    <a:pt x="211" y="0"/>
                  </a:lnTo>
                  <a:lnTo>
                    <a:pt x="1103" y="129"/>
                  </a:lnTo>
                  <a:lnTo>
                    <a:pt x="875" y="236"/>
                  </a:lnTo>
                  <a:lnTo>
                    <a:pt x="996" y="137"/>
                  </a:lnTo>
                  <a:lnTo>
                    <a:pt x="877" y="188"/>
                  </a:lnTo>
                  <a:lnTo>
                    <a:pt x="0" y="49"/>
                  </a:lnTo>
                  <a:lnTo>
                    <a:pt x="51" y="46"/>
                  </a:lnTo>
                  <a:lnTo>
                    <a:pt x="51" y="4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3" name="Freeform 159"/>
            <p:cNvSpPr>
              <a:spLocks/>
            </p:cNvSpPr>
            <p:nvPr/>
          </p:nvSpPr>
          <p:spPr bwMode="auto">
            <a:xfrm>
              <a:off x="4670" y="2299"/>
              <a:ext cx="109" cy="54"/>
            </a:xfrm>
            <a:custGeom>
              <a:avLst/>
              <a:gdLst>
                <a:gd name="T0" fmla="*/ 287 w 329"/>
                <a:gd name="T1" fmla="*/ 63 h 175"/>
                <a:gd name="T2" fmla="*/ 277 w 329"/>
                <a:gd name="T3" fmla="*/ 135 h 175"/>
                <a:gd name="T4" fmla="*/ 329 w 329"/>
                <a:gd name="T5" fmla="*/ 175 h 175"/>
                <a:gd name="T6" fmla="*/ 2 w 329"/>
                <a:gd name="T7" fmla="*/ 120 h 175"/>
                <a:gd name="T8" fmla="*/ 0 w 329"/>
                <a:gd name="T9" fmla="*/ 0 h 175"/>
                <a:gd name="T10" fmla="*/ 287 w 329"/>
                <a:gd name="T11" fmla="*/ 63 h 175"/>
                <a:gd name="T12" fmla="*/ 287 w 329"/>
                <a:gd name="T13" fmla="*/ 6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175">
                  <a:moveTo>
                    <a:pt x="287" y="63"/>
                  </a:moveTo>
                  <a:lnTo>
                    <a:pt x="277" y="135"/>
                  </a:lnTo>
                  <a:lnTo>
                    <a:pt x="329" y="175"/>
                  </a:lnTo>
                  <a:lnTo>
                    <a:pt x="2" y="120"/>
                  </a:lnTo>
                  <a:lnTo>
                    <a:pt x="0" y="0"/>
                  </a:lnTo>
                  <a:lnTo>
                    <a:pt x="287" y="63"/>
                  </a:lnTo>
                  <a:lnTo>
                    <a:pt x="287" y="6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4" name="Freeform 160"/>
            <p:cNvSpPr>
              <a:spLocks/>
            </p:cNvSpPr>
            <p:nvPr/>
          </p:nvSpPr>
          <p:spPr bwMode="auto">
            <a:xfrm>
              <a:off x="4666" y="2246"/>
              <a:ext cx="391" cy="71"/>
            </a:xfrm>
            <a:custGeom>
              <a:avLst/>
              <a:gdLst>
                <a:gd name="T0" fmla="*/ 318 w 1181"/>
                <a:gd name="T1" fmla="*/ 0 h 228"/>
                <a:gd name="T2" fmla="*/ 0 w 1181"/>
                <a:gd name="T3" fmla="*/ 152 h 228"/>
                <a:gd name="T4" fmla="*/ 251 w 1181"/>
                <a:gd name="T5" fmla="*/ 205 h 228"/>
                <a:gd name="T6" fmla="*/ 335 w 1181"/>
                <a:gd name="T7" fmla="*/ 228 h 228"/>
                <a:gd name="T8" fmla="*/ 335 w 1181"/>
                <a:gd name="T9" fmla="*/ 161 h 228"/>
                <a:gd name="T10" fmla="*/ 407 w 1181"/>
                <a:gd name="T11" fmla="*/ 102 h 228"/>
                <a:gd name="T12" fmla="*/ 706 w 1181"/>
                <a:gd name="T13" fmla="*/ 152 h 228"/>
                <a:gd name="T14" fmla="*/ 514 w 1181"/>
                <a:gd name="T15" fmla="*/ 89 h 228"/>
                <a:gd name="T16" fmla="*/ 875 w 1181"/>
                <a:gd name="T17" fmla="*/ 127 h 228"/>
                <a:gd name="T18" fmla="*/ 1181 w 1181"/>
                <a:gd name="T19" fmla="*/ 140 h 228"/>
                <a:gd name="T20" fmla="*/ 318 w 1181"/>
                <a:gd name="T21" fmla="*/ 0 h 228"/>
                <a:gd name="T22" fmla="*/ 318 w 1181"/>
                <a:gd name="T2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1" h="228">
                  <a:moveTo>
                    <a:pt x="318" y="0"/>
                  </a:moveTo>
                  <a:lnTo>
                    <a:pt x="0" y="152"/>
                  </a:lnTo>
                  <a:lnTo>
                    <a:pt x="251" y="205"/>
                  </a:lnTo>
                  <a:lnTo>
                    <a:pt x="335" y="228"/>
                  </a:lnTo>
                  <a:lnTo>
                    <a:pt x="335" y="161"/>
                  </a:lnTo>
                  <a:lnTo>
                    <a:pt x="407" y="102"/>
                  </a:lnTo>
                  <a:lnTo>
                    <a:pt x="706" y="152"/>
                  </a:lnTo>
                  <a:lnTo>
                    <a:pt x="514" y="89"/>
                  </a:lnTo>
                  <a:lnTo>
                    <a:pt x="875" y="127"/>
                  </a:lnTo>
                  <a:lnTo>
                    <a:pt x="1181" y="140"/>
                  </a:lnTo>
                  <a:lnTo>
                    <a:pt x="318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5" name="Freeform 161"/>
            <p:cNvSpPr>
              <a:spLocks/>
            </p:cNvSpPr>
            <p:nvPr/>
          </p:nvSpPr>
          <p:spPr bwMode="auto">
            <a:xfrm>
              <a:off x="4467" y="1719"/>
              <a:ext cx="450" cy="389"/>
            </a:xfrm>
            <a:custGeom>
              <a:avLst/>
              <a:gdLst>
                <a:gd name="T0" fmla="*/ 11 w 1363"/>
                <a:gd name="T1" fmla="*/ 32 h 1260"/>
                <a:gd name="T2" fmla="*/ 188 w 1363"/>
                <a:gd name="T3" fmla="*/ 287 h 1260"/>
                <a:gd name="T4" fmla="*/ 781 w 1363"/>
                <a:gd name="T5" fmla="*/ 1133 h 1260"/>
                <a:gd name="T6" fmla="*/ 827 w 1363"/>
                <a:gd name="T7" fmla="*/ 1260 h 1260"/>
                <a:gd name="T8" fmla="*/ 1061 w 1363"/>
                <a:gd name="T9" fmla="*/ 1241 h 1260"/>
                <a:gd name="T10" fmla="*/ 1363 w 1363"/>
                <a:gd name="T11" fmla="*/ 1212 h 1260"/>
                <a:gd name="T12" fmla="*/ 819 w 1363"/>
                <a:gd name="T13" fmla="*/ 566 h 1260"/>
                <a:gd name="T14" fmla="*/ 523 w 1363"/>
                <a:gd name="T15" fmla="*/ 135 h 1260"/>
                <a:gd name="T16" fmla="*/ 283 w 1363"/>
                <a:gd name="T17" fmla="*/ 131 h 1260"/>
                <a:gd name="T18" fmla="*/ 106 w 1363"/>
                <a:gd name="T19" fmla="*/ 74 h 1260"/>
                <a:gd name="T20" fmla="*/ 36 w 1363"/>
                <a:gd name="T21" fmla="*/ 7 h 1260"/>
                <a:gd name="T22" fmla="*/ 0 w 1363"/>
                <a:gd name="T23" fmla="*/ 0 h 1260"/>
                <a:gd name="T24" fmla="*/ 11 w 1363"/>
                <a:gd name="T25" fmla="*/ 32 h 1260"/>
                <a:gd name="T26" fmla="*/ 11 w 1363"/>
                <a:gd name="T27" fmla="*/ 32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3" h="1260">
                  <a:moveTo>
                    <a:pt x="11" y="32"/>
                  </a:moveTo>
                  <a:lnTo>
                    <a:pt x="188" y="287"/>
                  </a:lnTo>
                  <a:lnTo>
                    <a:pt x="781" y="1133"/>
                  </a:lnTo>
                  <a:lnTo>
                    <a:pt x="827" y="1260"/>
                  </a:lnTo>
                  <a:lnTo>
                    <a:pt x="1061" y="1241"/>
                  </a:lnTo>
                  <a:lnTo>
                    <a:pt x="1363" y="1212"/>
                  </a:lnTo>
                  <a:lnTo>
                    <a:pt x="819" y="566"/>
                  </a:lnTo>
                  <a:lnTo>
                    <a:pt x="523" y="135"/>
                  </a:lnTo>
                  <a:lnTo>
                    <a:pt x="283" y="131"/>
                  </a:lnTo>
                  <a:lnTo>
                    <a:pt x="106" y="74"/>
                  </a:lnTo>
                  <a:lnTo>
                    <a:pt x="36" y="7"/>
                  </a:lnTo>
                  <a:lnTo>
                    <a:pt x="0" y="0"/>
                  </a:lnTo>
                  <a:lnTo>
                    <a:pt x="11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6" name="Freeform 162"/>
            <p:cNvSpPr>
              <a:spLocks/>
            </p:cNvSpPr>
            <p:nvPr/>
          </p:nvSpPr>
          <p:spPr bwMode="auto">
            <a:xfrm>
              <a:off x="4568" y="1759"/>
              <a:ext cx="167" cy="135"/>
            </a:xfrm>
            <a:custGeom>
              <a:avLst/>
              <a:gdLst>
                <a:gd name="T0" fmla="*/ 0 w 506"/>
                <a:gd name="T1" fmla="*/ 0 h 435"/>
                <a:gd name="T2" fmla="*/ 217 w 506"/>
                <a:gd name="T3" fmla="*/ 0 h 435"/>
                <a:gd name="T4" fmla="*/ 506 w 506"/>
                <a:gd name="T5" fmla="*/ 435 h 435"/>
                <a:gd name="T6" fmla="*/ 317 w 506"/>
                <a:gd name="T7" fmla="*/ 224 h 435"/>
                <a:gd name="T8" fmla="*/ 173 w 506"/>
                <a:gd name="T9" fmla="*/ 97 h 435"/>
                <a:gd name="T10" fmla="*/ 0 w 506"/>
                <a:gd name="T11" fmla="*/ 0 h 435"/>
                <a:gd name="T12" fmla="*/ 0 w 506"/>
                <a:gd name="T1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6" h="435">
                  <a:moveTo>
                    <a:pt x="0" y="0"/>
                  </a:moveTo>
                  <a:lnTo>
                    <a:pt x="217" y="0"/>
                  </a:lnTo>
                  <a:lnTo>
                    <a:pt x="506" y="435"/>
                  </a:lnTo>
                  <a:lnTo>
                    <a:pt x="317" y="224"/>
                  </a:lnTo>
                  <a:lnTo>
                    <a:pt x="173" y="9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7" name="Freeform 163"/>
            <p:cNvSpPr>
              <a:spLocks/>
            </p:cNvSpPr>
            <p:nvPr/>
          </p:nvSpPr>
          <p:spPr bwMode="auto">
            <a:xfrm>
              <a:off x="4490" y="1740"/>
              <a:ext cx="427" cy="362"/>
            </a:xfrm>
            <a:custGeom>
              <a:avLst/>
              <a:gdLst>
                <a:gd name="T0" fmla="*/ 198 w 1291"/>
                <a:gd name="T1" fmla="*/ 78 h 1175"/>
                <a:gd name="T2" fmla="*/ 108 w 1291"/>
                <a:gd name="T3" fmla="*/ 80 h 1175"/>
                <a:gd name="T4" fmla="*/ 200 w 1291"/>
                <a:gd name="T5" fmla="*/ 206 h 1175"/>
                <a:gd name="T6" fmla="*/ 496 w 1291"/>
                <a:gd name="T7" fmla="*/ 666 h 1175"/>
                <a:gd name="T8" fmla="*/ 692 w 1291"/>
                <a:gd name="T9" fmla="*/ 953 h 1175"/>
                <a:gd name="T10" fmla="*/ 781 w 1291"/>
                <a:gd name="T11" fmla="*/ 1032 h 1175"/>
                <a:gd name="T12" fmla="*/ 833 w 1291"/>
                <a:gd name="T13" fmla="*/ 1070 h 1175"/>
                <a:gd name="T14" fmla="*/ 829 w 1291"/>
                <a:gd name="T15" fmla="*/ 1101 h 1175"/>
                <a:gd name="T16" fmla="*/ 818 w 1291"/>
                <a:gd name="T17" fmla="*/ 1133 h 1175"/>
                <a:gd name="T18" fmla="*/ 892 w 1291"/>
                <a:gd name="T19" fmla="*/ 1133 h 1175"/>
                <a:gd name="T20" fmla="*/ 960 w 1291"/>
                <a:gd name="T21" fmla="*/ 1107 h 1175"/>
                <a:gd name="T22" fmla="*/ 958 w 1291"/>
                <a:gd name="T23" fmla="*/ 1065 h 1175"/>
                <a:gd name="T24" fmla="*/ 869 w 1291"/>
                <a:gd name="T25" fmla="*/ 975 h 1175"/>
                <a:gd name="T26" fmla="*/ 780 w 1291"/>
                <a:gd name="T27" fmla="*/ 894 h 1175"/>
                <a:gd name="T28" fmla="*/ 987 w 1291"/>
                <a:gd name="T29" fmla="*/ 1015 h 1175"/>
                <a:gd name="T30" fmla="*/ 1118 w 1291"/>
                <a:gd name="T31" fmla="*/ 1051 h 1175"/>
                <a:gd name="T32" fmla="*/ 1202 w 1291"/>
                <a:gd name="T33" fmla="*/ 1089 h 1175"/>
                <a:gd name="T34" fmla="*/ 1162 w 1291"/>
                <a:gd name="T35" fmla="*/ 1002 h 1175"/>
                <a:gd name="T36" fmla="*/ 1291 w 1291"/>
                <a:gd name="T37" fmla="*/ 1137 h 1175"/>
                <a:gd name="T38" fmla="*/ 1067 w 1291"/>
                <a:gd name="T39" fmla="*/ 1154 h 1175"/>
                <a:gd name="T40" fmla="*/ 873 w 1291"/>
                <a:gd name="T41" fmla="*/ 1175 h 1175"/>
                <a:gd name="T42" fmla="*/ 759 w 1291"/>
                <a:gd name="T43" fmla="*/ 1171 h 1175"/>
                <a:gd name="T44" fmla="*/ 656 w 1291"/>
                <a:gd name="T45" fmla="*/ 996 h 1175"/>
                <a:gd name="T46" fmla="*/ 0 w 1291"/>
                <a:gd name="T47" fmla="*/ 0 h 1175"/>
                <a:gd name="T48" fmla="*/ 198 w 1291"/>
                <a:gd name="T49" fmla="*/ 78 h 1175"/>
                <a:gd name="T50" fmla="*/ 198 w 1291"/>
                <a:gd name="T51" fmla="*/ 78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1" h="1175">
                  <a:moveTo>
                    <a:pt x="198" y="78"/>
                  </a:moveTo>
                  <a:lnTo>
                    <a:pt x="108" y="80"/>
                  </a:lnTo>
                  <a:lnTo>
                    <a:pt x="200" y="206"/>
                  </a:lnTo>
                  <a:lnTo>
                    <a:pt x="496" y="666"/>
                  </a:lnTo>
                  <a:lnTo>
                    <a:pt x="692" y="953"/>
                  </a:lnTo>
                  <a:lnTo>
                    <a:pt x="781" y="1032"/>
                  </a:lnTo>
                  <a:lnTo>
                    <a:pt x="833" y="1070"/>
                  </a:lnTo>
                  <a:lnTo>
                    <a:pt x="829" y="1101"/>
                  </a:lnTo>
                  <a:lnTo>
                    <a:pt x="818" y="1133"/>
                  </a:lnTo>
                  <a:lnTo>
                    <a:pt x="892" y="1133"/>
                  </a:lnTo>
                  <a:lnTo>
                    <a:pt x="960" y="1107"/>
                  </a:lnTo>
                  <a:lnTo>
                    <a:pt x="958" y="1065"/>
                  </a:lnTo>
                  <a:lnTo>
                    <a:pt x="869" y="975"/>
                  </a:lnTo>
                  <a:lnTo>
                    <a:pt x="780" y="894"/>
                  </a:lnTo>
                  <a:lnTo>
                    <a:pt x="987" y="1015"/>
                  </a:lnTo>
                  <a:lnTo>
                    <a:pt x="1118" y="1051"/>
                  </a:lnTo>
                  <a:lnTo>
                    <a:pt x="1202" y="1089"/>
                  </a:lnTo>
                  <a:lnTo>
                    <a:pt x="1162" y="1002"/>
                  </a:lnTo>
                  <a:lnTo>
                    <a:pt x="1291" y="1137"/>
                  </a:lnTo>
                  <a:lnTo>
                    <a:pt x="1067" y="1154"/>
                  </a:lnTo>
                  <a:lnTo>
                    <a:pt x="873" y="1175"/>
                  </a:lnTo>
                  <a:lnTo>
                    <a:pt x="759" y="1171"/>
                  </a:lnTo>
                  <a:lnTo>
                    <a:pt x="656" y="996"/>
                  </a:lnTo>
                  <a:lnTo>
                    <a:pt x="0" y="0"/>
                  </a:lnTo>
                  <a:lnTo>
                    <a:pt x="198" y="78"/>
                  </a:lnTo>
                  <a:lnTo>
                    <a:pt x="198" y="7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8" name="Freeform 164"/>
            <p:cNvSpPr>
              <a:spLocks/>
            </p:cNvSpPr>
            <p:nvPr/>
          </p:nvSpPr>
          <p:spPr bwMode="auto">
            <a:xfrm>
              <a:off x="4732" y="2060"/>
              <a:ext cx="186" cy="53"/>
            </a:xfrm>
            <a:custGeom>
              <a:avLst/>
              <a:gdLst>
                <a:gd name="T0" fmla="*/ 66 w 563"/>
                <a:gd name="T1" fmla="*/ 74 h 173"/>
                <a:gd name="T2" fmla="*/ 66 w 563"/>
                <a:gd name="T3" fmla="*/ 101 h 173"/>
                <a:gd name="T4" fmla="*/ 53 w 563"/>
                <a:gd name="T5" fmla="*/ 128 h 173"/>
                <a:gd name="T6" fmla="*/ 101 w 563"/>
                <a:gd name="T7" fmla="*/ 122 h 173"/>
                <a:gd name="T8" fmla="*/ 173 w 563"/>
                <a:gd name="T9" fmla="*/ 120 h 173"/>
                <a:gd name="T10" fmla="*/ 260 w 563"/>
                <a:gd name="T11" fmla="*/ 120 h 173"/>
                <a:gd name="T12" fmla="*/ 285 w 563"/>
                <a:gd name="T13" fmla="*/ 101 h 173"/>
                <a:gd name="T14" fmla="*/ 323 w 563"/>
                <a:gd name="T15" fmla="*/ 80 h 173"/>
                <a:gd name="T16" fmla="*/ 414 w 563"/>
                <a:gd name="T17" fmla="*/ 88 h 173"/>
                <a:gd name="T18" fmla="*/ 485 w 563"/>
                <a:gd name="T19" fmla="*/ 91 h 173"/>
                <a:gd name="T20" fmla="*/ 523 w 563"/>
                <a:gd name="T21" fmla="*/ 99 h 173"/>
                <a:gd name="T22" fmla="*/ 466 w 563"/>
                <a:gd name="T23" fmla="*/ 0 h 173"/>
                <a:gd name="T24" fmla="*/ 563 w 563"/>
                <a:gd name="T25" fmla="*/ 109 h 173"/>
                <a:gd name="T26" fmla="*/ 538 w 563"/>
                <a:gd name="T27" fmla="*/ 124 h 173"/>
                <a:gd name="T28" fmla="*/ 2 w 563"/>
                <a:gd name="T29" fmla="*/ 173 h 173"/>
                <a:gd name="T30" fmla="*/ 0 w 563"/>
                <a:gd name="T31" fmla="*/ 124 h 173"/>
                <a:gd name="T32" fmla="*/ 66 w 563"/>
                <a:gd name="T33" fmla="*/ 74 h 173"/>
                <a:gd name="T34" fmla="*/ 66 w 563"/>
                <a:gd name="T35" fmla="*/ 7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" h="173">
                  <a:moveTo>
                    <a:pt x="66" y="74"/>
                  </a:moveTo>
                  <a:lnTo>
                    <a:pt x="66" y="101"/>
                  </a:lnTo>
                  <a:lnTo>
                    <a:pt x="53" y="128"/>
                  </a:lnTo>
                  <a:lnTo>
                    <a:pt x="101" y="122"/>
                  </a:lnTo>
                  <a:lnTo>
                    <a:pt x="173" y="120"/>
                  </a:lnTo>
                  <a:lnTo>
                    <a:pt x="260" y="120"/>
                  </a:lnTo>
                  <a:lnTo>
                    <a:pt x="285" y="101"/>
                  </a:lnTo>
                  <a:lnTo>
                    <a:pt x="323" y="80"/>
                  </a:lnTo>
                  <a:lnTo>
                    <a:pt x="414" y="88"/>
                  </a:lnTo>
                  <a:lnTo>
                    <a:pt x="485" y="91"/>
                  </a:lnTo>
                  <a:lnTo>
                    <a:pt x="523" y="99"/>
                  </a:lnTo>
                  <a:lnTo>
                    <a:pt x="466" y="0"/>
                  </a:lnTo>
                  <a:lnTo>
                    <a:pt x="563" y="109"/>
                  </a:lnTo>
                  <a:lnTo>
                    <a:pt x="538" y="124"/>
                  </a:lnTo>
                  <a:lnTo>
                    <a:pt x="2" y="173"/>
                  </a:lnTo>
                  <a:lnTo>
                    <a:pt x="0" y="124"/>
                  </a:lnTo>
                  <a:lnTo>
                    <a:pt x="66" y="74"/>
                  </a:lnTo>
                  <a:lnTo>
                    <a:pt x="66" y="7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69" name="Freeform 165"/>
            <p:cNvSpPr>
              <a:spLocks/>
            </p:cNvSpPr>
            <p:nvPr/>
          </p:nvSpPr>
          <p:spPr bwMode="auto">
            <a:xfrm>
              <a:off x="4469" y="1721"/>
              <a:ext cx="282" cy="349"/>
            </a:xfrm>
            <a:custGeom>
              <a:avLst/>
              <a:gdLst>
                <a:gd name="T0" fmla="*/ 40 w 856"/>
                <a:gd name="T1" fmla="*/ 37 h 1130"/>
                <a:gd name="T2" fmla="*/ 114 w 856"/>
                <a:gd name="T3" fmla="*/ 115 h 1130"/>
                <a:gd name="T4" fmla="*/ 761 w 856"/>
                <a:gd name="T5" fmla="*/ 1059 h 1130"/>
                <a:gd name="T6" fmla="*/ 797 w 856"/>
                <a:gd name="T7" fmla="*/ 1092 h 1130"/>
                <a:gd name="T8" fmla="*/ 856 w 856"/>
                <a:gd name="T9" fmla="*/ 1130 h 1130"/>
                <a:gd name="T10" fmla="*/ 774 w 856"/>
                <a:gd name="T11" fmla="*/ 1124 h 1130"/>
                <a:gd name="T12" fmla="*/ 4 w 856"/>
                <a:gd name="T13" fmla="*/ 16 h 1130"/>
                <a:gd name="T14" fmla="*/ 0 w 856"/>
                <a:gd name="T15" fmla="*/ 0 h 1130"/>
                <a:gd name="T16" fmla="*/ 40 w 856"/>
                <a:gd name="T17" fmla="*/ 37 h 1130"/>
                <a:gd name="T18" fmla="*/ 40 w 856"/>
                <a:gd name="T19" fmla="*/ 37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6" h="1130">
                  <a:moveTo>
                    <a:pt x="40" y="37"/>
                  </a:moveTo>
                  <a:lnTo>
                    <a:pt x="114" y="115"/>
                  </a:lnTo>
                  <a:lnTo>
                    <a:pt x="761" y="1059"/>
                  </a:lnTo>
                  <a:lnTo>
                    <a:pt x="797" y="1092"/>
                  </a:lnTo>
                  <a:lnTo>
                    <a:pt x="856" y="1130"/>
                  </a:lnTo>
                  <a:lnTo>
                    <a:pt x="774" y="1124"/>
                  </a:lnTo>
                  <a:lnTo>
                    <a:pt x="4" y="16"/>
                  </a:lnTo>
                  <a:lnTo>
                    <a:pt x="0" y="0"/>
                  </a:lnTo>
                  <a:lnTo>
                    <a:pt x="40" y="37"/>
                  </a:lnTo>
                  <a:lnTo>
                    <a:pt x="40" y="3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0" name="Freeform 166"/>
            <p:cNvSpPr>
              <a:spLocks/>
            </p:cNvSpPr>
            <p:nvPr/>
          </p:nvSpPr>
          <p:spPr bwMode="auto">
            <a:xfrm>
              <a:off x="5060" y="2197"/>
              <a:ext cx="204" cy="77"/>
            </a:xfrm>
            <a:custGeom>
              <a:avLst/>
              <a:gdLst>
                <a:gd name="T0" fmla="*/ 118 w 617"/>
                <a:gd name="T1" fmla="*/ 190 h 249"/>
                <a:gd name="T2" fmla="*/ 143 w 617"/>
                <a:gd name="T3" fmla="*/ 219 h 249"/>
                <a:gd name="T4" fmla="*/ 198 w 617"/>
                <a:gd name="T5" fmla="*/ 220 h 249"/>
                <a:gd name="T6" fmla="*/ 236 w 617"/>
                <a:gd name="T7" fmla="*/ 249 h 249"/>
                <a:gd name="T8" fmla="*/ 310 w 617"/>
                <a:gd name="T9" fmla="*/ 230 h 249"/>
                <a:gd name="T10" fmla="*/ 617 w 617"/>
                <a:gd name="T11" fmla="*/ 243 h 249"/>
                <a:gd name="T12" fmla="*/ 607 w 617"/>
                <a:gd name="T13" fmla="*/ 135 h 249"/>
                <a:gd name="T14" fmla="*/ 607 w 617"/>
                <a:gd name="T15" fmla="*/ 61 h 249"/>
                <a:gd name="T16" fmla="*/ 569 w 617"/>
                <a:gd name="T17" fmla="*/ 0 h 249"/>
                <a:gd name="T18" fmla="*/ 170 w 617"/>
                <a:gd name="T19" fmla="*/ 32 h 249"/>
                <a:gd name="T20" fmla="*/ 111 w 617"/>
                <a:gd name="T21" fmla="*/ 13 h 249"/>
                <a:gd name="T22" fmla="*/ 37 w 617"/>
                <a:gd name="T23" fmla="*/ 17 h 249"/>
                <a:gd name="T24" fmla="*/ 29 w 617"/>
                <a:gd name="T25" fmla="*/ 65 h 249"/>
                <a:gd name="T26" fmla="*/ 46 w 617"/>
                <a:gd name="T27" fmla="*/ 93 h 249"/>
                <a:gd name="T28" fmla="*/ 2 w 617"/>
                <a:gd name="T29" fmla="*/ 127 h 249"/>
                <a:gd name="T30" fmla="*/ 0 w 617"/>
                <a:gd name="T31" fmla="*/ 156 h 249"/>
                <a:gd name="T32" fmla="*/ 44 w 617"/>
                <a:gd name="T33" fmla="*/ 163 h 249"/>
                <a:gd name="T34" fmla="*/ 111 w 617"/>
                <a:gd name="T35" fmla="*/ 144 h 249"/>
                <a:gd name="T36" fmla="*/ 118 w 617"/>
                <a:gd name="T37" fmla="*/ 190 h 249"/>
                <a:gd name="T38" fmla="*/ 118 w 617"/>
                <a:gd name="T39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7" h="249">
                  <a:moveTo>
                    <a:pt x="118" y="190"/>
                  </a:moveTo>
                  <a:lnTo>
                    <a:pt x="143" y="219"/>
                  </a:lnTo>
                  <a:lnTo>
                    <a:pt x="198" y="220"/>
                  </a:lnTo>
                  <a:lnTo>
                    <a:pt x="236" y="249"/>
                  </a:lnTo>
                  <a:lnTo>
                    <a:pt x="310" y="230"/>
                  </a:lnTo>
                  <a:lnTo>
                    <a:pt x="617" y="243"/>
                  </a:lnTo>
                  <a:lnTo>
                    <a:pt x="607" y="135"/>
                  </a:lnTo>
                  <a:lnTo>
                    <a:pt x="607" y="61"/>
                  </a:lnTo>
                  <a:lnTo>
                    <a:pt x="569" y="0"/>
                  </a:lnTo>
                  <a:lnTo>
                    <a:pt x="170" y="32"/>
                  </a:lnTo>
                  <a:lnTo>
                    <a:pt x="111" y="13"/>
                  </a:lnTo>
                  <a:lnTo>
                    <a:pt x="37" y="17"/>
                  </a:lnTo>
                  <a:lnTo>
                    <a:pt x="29" y="65"/>
                  </a:lnTo>
                  <a:lnTo>
                    <a:pt x="46" y="93"/>
                  </a:lnTo>
                  <a:lnTo>
                    <a:pt x="2" y="127"/>
                  </a:lnTo>
                  <a:lnTo>
                    <a:pt x="0" y="156"/>
                  </a:lnTo>
                  <a:lnTo>
                    <a:pt x="44" y="163"/>
                  </a:lnTo>
                  <a:lnTo>
                    <a:pt x="111" y="144"/>
                  </a:lnTo>
                  <a:lnTo>
                    <a:pt x="118" y="190"/>
                  </a:lnTo>
                  <a:lnTo>
                    <a:pt x="118" y="19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1" name="Freeform 167"/>
            <p:cNvSpPr>
              <a:spLocks/>
            </p:cNvSpPr>
            <p:nvPr/>
          </p:nvSpPr>
          <p:spPr bwMode="auto">
            <a:xfrm>
              <a:off x="5246" y="2133"/>
              <a:ext cx="261" cy="146"/>
            </a:xfrm>
            <a:custGeom>
              <a:avLst/>
              <a:gdLst>
                <a:gd name="T0" fmla="*/ 0 w 791"/>
                <a:gd name="T1" fmla="*/ 159 h 471"/>
                <a:gd name="T2" fmla="*/ 55 w 791"/>
                <a:gd name="T3" fmla="*/ 279 h 471"/>
                <a:gd name="T4" fmla="*/ 63 w 791"/>
                <a:gd name="T5" fmla="*/ 336 h 471"/>
                <a:gd name="T6" fmla="*/ 67 w 791"/>
                <a:gd name="T7" fmla="*/ 471 h 471"/>
                <a:gd name="T8" fmla="*/ 363 w 791"/>
                <a:gd name="T9" fmla="*/ 422 h 471"/>
                <a:gd name="T10" fmla="*/ 679 w 791"/>
                <a:gd name="T11" fmla="*/ 353 h 471"/>
                <a:gd name="T12" fmla="*/ 791 w 791"/>
                <a:gd name="T13" fmla="*/ 144 h 471"/>
                <a:gd name="T14" fmla="*/ 652 w 791"/>
                <a:gd name="T15" fmla="*/ 129 h 471"/>
                <a:gd name="T16" fmla="*/ 529 w 791"/>
                <a:gd name="T17" fmla="*/ 70 h 471"/>
                <a:gd name="T18" fmla="*/ 392 w 791"/>
                <a:gd name="T19" fmla="*/ 0 h 471"/>
                <a:gd name="T20" fmla="*/ 0 w 791"/>
                <a:gd name="T21" fmla="*/ 159 h 471"/>
                <a:gd name="T22" fmla="*/ 0 w 791"/>
                <a:gd name="T23" fmla="*/ 15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1" h="471">
                  <a:moveTo>
                    <a:pt x="0" y="159"/>
                  </a:moveTo>
                  <a:lnTo>
                    <a:pt x="55" y="279"/>
                  </a:lnTo>
                  <a:lnTo>
                    <a:pt x="63" y="336"/>
                  </a:lnTo>
                  <a:lnTo>
                    <a:pt x="67" y="471"/>
                  </a:lnTo>
                  <a:lnTo>
                    <a:pt x="363" y="422"/>
                  </a:lnTo>
                  <a:lnTo>
                    <a:pt x="679" y="353"/>
                  </a:lnTo>
                  <a:lnTo>
                    <a:pt x="791" y="144"/>
                  </a:lnTo>
                  <a:lnTo>
                    <a:pt x="652" y="129"/>
                  </a:lnTo>
                  <a:lnTo>
                    <a:pt x="529" y="70"/>
                  </a:lnTo>
                  <a:lnTo>
                    <a:pt x="392" y="0"/>
                  </a:lnTo>
                  <a:lnTo>
                    <a:pt x="0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2" name="Freeform 168"/>
            <p:cNvSpPr>
              <a:spLocks/>
            </p:cNvSpPr>
            <p:nvPr/>
          </p:nvSpPr>
          <p:spPr bwMode="auto">
            <a:xfrm>
              <a:off x="5260" y="2218"/>
              <a:ext cx="10" cy="57"/>
            </a:xfrm>
            <a:custGeom>
              <a:avLst/>
              <a:gdLst>
                <a:gd name="T0" fmla="*/ 0 w 31"/>
                <a:gd name="T1" fmla="*/ 0 h 183"/>
                <a:gd name="T2" fmla="*/ 4 w 31"/>
                <a:gd name="T3" fmla="*/ 124 h 183"/>
                <a:gd name="T4" fmla="*/ 4 w 31"/>
                <a:gd name="T5" fmla="*/ 183 h 183"/>
                <a:gd name="T6" fmla="*/ 31 w 31"/>
                <a:gd name="T7" fmla="*/ 181 h 183"/>
                <a:gd name="T8" fmla="*/ 31 w 31"/>
                <a:gd name="T9" fmla="*/ 71 h 183"/>
                <a:gd name="T10" fmla="*/ 13 w 31"/>
                <a:gd name="T11" fmla="*/ 6 h 183"/>
                <a:gd name="T12" fmla="*/ 0 w 31"/>
                <a:gd name="T13" fmla="*/ 0 h 183"/>
                <a:gd name="T14" fmla="*/ 0 w 31"/>
                <a:gd name="T1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83">
                  <a:moveTo>
                    <a:pt x="0" y="0"/>
                  </a:moveTo>
                  <a:lnTo>
                    <a:pt x="4" y="124"/>
                  </a:lnTo>
                  <a:lnTo>
                    <a:pt x="4" y="183"/>
                  </a:lnTo>
                  <a:lnTo>
                    <a:pt x="31" y="181"/>
                  </a:lnTo>
                  <a:lnTo>
                    <a:pt x="31" y="71"/>
                  </a:lnTo>
                  <a:lnTo>
                    <a:pt x="1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3" name="Freeform 169"/>
            <p:cNvSpPr>
              <a:spLocks/>
            </p:cNvSpPr>
            <p:nvPr/>
          </p:nvSpPr>
          <p:spPr bwMode="auto">
            <a:xfrm>
              <a:off x="5247" y="2144"/>
              <a:ext cx="253" cy="132"/>
            </a:xfrm>
            <a:custGeom>
              <a:avLst/>
              <a:gdLst>
                <a:gd name="T0" fmla="*/ 74 w 766"/>
                <a:gd name="T1" fmla="*/ 353 h 426"/>
                <a:gd name="T2" fmla="*/ 118 w 766"/>
                <a:gd name="T3" fmla="*/ 361 h 426"/>
                <a:gd name="T4" fmla="*/ 158 w 766"/>
                <a:gd name="T5" fmla="*/ 380 h 426"/>
                <a:gd name="T6" fmla="*/ 71 w 766"/>
                <a:gd name="T7" fmla="*/ 382 h 426"/>
                <a:gd name="T8" fmla="*/ 72 w 766"/>
                <a:gd name="T9" fmla="*/ 420 h 426"/>
                <a:gd name="T10" fmla="*/ 200 w 766"/>
                <a:gd name="T11" fmla="*/ 426 h 426"/>
                <a:gd name="T12" fmla="*/ 403 w 766"/>
                <a:gd name="T13" fmla="*/ 374 h 426"/>
                <a:gd name="T14" fmla="*/ 603 w 766"/>
                <a:gd name="T15" fmla="*/ 342 h 426"/>
                <a:gd name="T16" fmla="*/ 677 w 766"/>
                <a:gd name="T17" fmla="*/ 315 h 426"/>
                <a:gd name="T18" fmla="*/ 749 w 766"/>
                <a:gd name="T19" fmla="*/ 165 h 426"/>
                <a:gd name="T20" fmla="*/ 766 w 766"/>
                <a:gd name="T21" fmla="*/ 118 h 426"/>
                <a:gd name="T22" fmla="*/ 706 w 766"/>
                <a:gd name="T23" fmla="*/ 103 h 426"/>
                <a:gd name="T24" fmla="*/ 603 w 766"/>
                <a:gd name="T25" fmla="*/ 68 h 426"/>
                <a:gd name="T26" fmla="*/ 411 w 766"/>
                <a:gd name="T27" fmla="*/ 0 h 426"/>
                <a:gd name="T28" fmla="*/ 0 w 766"/>
                <a:gd name="T29" fmla="*/ 123 h 426"/>
                <a:gd name="T30" fmla="*/ 15 w 766"/>
                <a:gd name="T31" fmla="*/ 156 h 426"/>
                <a:gd name="T32" fmla="*/ 175 w 766"/>
                <a:gd name="T33" fmla="*/ 137 h 426"/>
                <a:gd name="T34" fmla="*/ 373 w 766"/>
                <a:gd name="T35" fmla="*/ 40 h 426"/>
                <a:gd name="T36" fmla="*/ 436 w 766"/>
                <a:gd name="T37" fmla="*/ 40 h 426"/>
                <a:gd name="T38" fmla="*/ 552 w 766"/>
                <a:gd name="T39" fmla="*/ 65 h 426"/>
                <a:gd name="T40" fmla="*/ 670 w 766"/>
                <a:gd name="T41" fmla="*/ 120 h 426"/>
                <a:gd name="T42" fmla="*/ 709 w 766"/>
                <a:gd name="T43" fmla="*/ 139 h 426"/>
                <a:gd name="T44" fmla="*/ 717 w 766"/>
                <a:gd name="T45" fmla="*/ 177 h 426"/>
                <a:gd name="T46" fmla="*/ 692 w 766"/>
                <a:gd name="T47" fmla="*/ 243 h 426"/>
                <a:gd name="T48" fmla="*/ 654 w 766"/>
                <a:gd name="T49" fmla="*/ 289 h 426"/>
                <a:gd name="T50" fmla="*/ 658 w 766"/>
                <a:gd name="T51" fmla="*/ 258 h 426"/>
                <a:gd name="T52" fmla="*/ 550 w 766"/>
                <a:gd name="T53" fmla="*/ 310 h 426"/>
                <a:gd name="T54" fmla="*/ 457 w 766"/>
                <a:gd name="T55" fmla="*/ 344 h 426"/>
                <a:gd name="T56" fmla="*/ 360 w 766"/>
                <a:gd name="T57" fmla="*/ 355 h 426"/>
                <a:gd name="T58" fmla="*/ 230 w 766"/>
                <a:gd name="T59" fmla="*/ 363 h 426"/>
                <a:gd name="T60" fmla="*/ 101 w 766"/>
                <a:gd name="T61" fmla="*/ 352 h 426"/>
                <a:gd name="T62" fmla="*/ 74 w 766"/>
                <a:gd name="T63" fmla="*/ 353 h 426"/>
                <a:gd name="T64" fmla="*/ 74 w 766"/>
                <a:gd name="T65" fmla="*/ 35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6" h="426">
                  <a:moveTo>
                    <a:pt x="74" y="353"/>
                  </a:moveTo>
                  <a:lnTo>
                    <a:pt x="118" y="361"/>
                  </a:lnTo>
                  <a:lnTo>
                    <a:pt x="158" y="380"/>
                  </a:lnTo>
                  <a:lnTo>
                    <a:pt x="71" y="382"/>
                  </a:lnTo>
                  <a:lnTo>
                    <a:pt x="72" y="420"/>
                  </a:lnTo>
                  <a:lnTo>
                    <a:pt x="200" y="426"/>
                  </a:lnTo>
                  <a:lnTo>
                    <a:pt x="403" y="374"/>
                  </a:lnTo>
                  <a:lnTo>
                    <a:pt x="603" y="342"/>
                  </a:lnTo>
                  <a:lnTo>
                    <a:pt x="677" y="315"/>
                  </a:lnTo>
                  <a:lnTo>
                    <a:pt x="749" y="165"/>
                  </a:lnTo>
                  <a:lnTo>
                    <a:pt x="766" y="118"/>
                  </a:lnTo>
                  <a:lnTo>
                    <a:pt x="706" y="103"/>
                  </a:lnTo>
                  <a:lnTo>
                    <a:pt x="603" y="68"/>
                  </a:lnTo>
                  <a:lnTo>
                    <a:pt x="411" y="0"/>
                  </a:lnTo>
                  <a:lnTo>
                    <a:pt x="0" y="123"/>
                  </a:lnTo>
                  <a:lnTo>
                    <a:pt x="15" y="156"/>
                  </a:lnTo>
                  <a:lnTo>
                    <a:pt x="175" y="137"/>
                  </a:lnTo>
                  <a:lnTo>
                    <a:pt x="373" y="40"/>
                  </a:lnTo>
                  <a:lnTo>
                    <a:pt x="436" y="40"/>
                  </a:lnTo>
                  <a:lnTo>
                    <a:pt x="552" y="65"/>
                  </a:lnTo>
                  <a:lnTo>
                    <a:pt x="670" y="120"/>
                  </a:lnTo>
                  <a:lnTo>
                    <a:pt x="709" y="139"/>
                  </a:lnTo>
                  <a:lnTo>
                    <a:pt x="717" y="177"/>
                  </a:lnTo>
                  <a:lnTo>
                    <a:pt x="692" y="243"/>
                  </a:lnTo>
                  <a:lnTo>
                    <a:pt x="654" y="289"/>
                  </a:lnTo>
                  <a:lnTo>
                    <a:pt x="658" y="258"/>
                  </a:lnTo>
                  <a:lnTo>
                    <a:pt x="550" y="310"/>
                  </a:lnTo>
                  <a:lnTo>
                    <a:pt x="457" y="344"/>
                  </a:lnTo>
                  <a:lnTo>
                    <a:pt x="360" y="355"/>
                  </a:lnTo>
                  <a:lnTo>
                    <a:pt x="230" y="363"/>
                  </a:lnTo>
                  <a:lnTo>
                    <a:pt x="101" y="352"/>
                  </a:lnTo>
                  <a:lnTo>
                    <a:pt x="74" y="353"/>
                  </a:lnTo>
                  <a:lnTo>
                    <a:pt x="74" y="353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4" name="Freeform 170"/>
            <p:cNvSpPr>
              <a:spLocks/>
            </p:cNvSpPr>
            <p:nvPr/>
          </p:nvSpPr>
          <p:spPr bwMode="auto">
            <a:xfrm>
              <a:off x="5261" y="2234"/>
              <a:ext cx="8" cy="40"/>
            </a:xfrm>
            <a:custGeom>
              <a:avLst/>
              <a:gdLst>
                <a:gd name="T0" fmla="*/ 0 w 25"/>
                <a:gd name="T1" fmla="*/ 0 h 129"/>
                <a:gd name="T2" fmla="*/ 15 w 25"/>
                <a:gd name="T3" fmla="*/ 72 h 129"/>
                <a:gd name="T4" fmla="*/ 21 w 25"/>
                <a:gd name="T5" fmla="*/ 17 h 129"/>
                <a:gd name="T6" fmla="*/ 25 w 25"/>
                <a:gd name="T7" fmla="*/ 129 h 129"/>
                <a:gd name="T8" fmla="*/ 0 w 25"/>
                <a:gd name="T9" fmla="*/ 129 h 129"/>
                <a:gd name="T10" fmla="*/ 4 w 25"/>
                <a:gd name="T11" fmla="*/ 78 h 129"/>
                <a:gd name="T12" fmla="*/ 0 w 25"/>
                <a:gd name="T13" fmla="*/ 0 h 129"/>
                <a:gd name="T14" fmla="*/ 0 w 25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9">
                  <a:moveTo>
                    <a:pt x="0" y="0"/>
                  </a:moveTo>
                  <a:lnTo>
                    <a:pt x="15" y="72"/>
                  </a:lnTo>
                  <a:lnTo>
                    <a:pt x="21" y="17"/>
                  </a:lnTo>
                  <a:lnTo>
                    <a:pt x="25" y="129"/>
                  </a:lnTo>
                  <a:lnTo>
                    <a:pt x="0" y="129"/>
                  </a:lnTo>
                  <a:lnTo>
                    <a:pt x="4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5" name="Freeform 171"/>
            <p:cNvSpPr>
              <a:spLocks/>
            </p:cNvSpPr>
            <p:nvPr/>
          </p:nvSpPr>
          <p:spPr bwMode="auto">
            <a:xfrm>
              <a:off x="5122" y="2213"/>
              <a:ext cx="139" cy="49"/>
            </a:xfrm>
            <a:custGeom>
              <a:avLst/>
              <a:gdLst>
                <a:gd name="T0" fmla="*/ 100 w 418"/>
                <a:gd name="T1" fmla="*/ 132 h 162"/>
                <a:gd name="T2" fmla="*/ 163 w 418"/>
                <a:gd name="T3" fmla="*/ 145 h 162"/>
                <a:gd name="T4" fmla="*/ 222 w 418"/>
                <a:gd name="T5" fmla="*/ 143 h 162"/>
                <a:gd name="T6" fmla="*/ 372 w 418"/>
                <a:gd name="T7" fmla="*/ 145 h 162"/>
                <a:gd name="T8" fmla="*/ 277 w 418"/>
                <a:gd name="T9" fmla="*/ 105 h 162"/>
                <a:gd name="T10" fmla="*/ 342 w 418"/>
                <a:gd name="T11" fmla="*/ 86 h 162"/>
                <a:gd name="T12" fmla="*/ 416 w 418"/>
                <a:gd name="T13" fmla="*/ 78 h 162"/>
                <a:gd name="T14" fmla="*/ 418 w 418"/>
                <a:gd name="T15" fmla="*/ 12 h 162"/>
                <a:gd name="T16" fmla="*/ 399 w 418"/>
                <a:gd name="T17" fmla="*/ 0 h 162"/>
                <a:gd name="T18" fmla="*/ 317 w 418"/>
                <a:gd name="T19" fmla="*/ 6 h 162"/>
                <a:gd name="T20" fmla="*/ 213 w 418"/>
                <a:gd name="T21" fmla="*/ 23 h 162"/>
                <a:gd name="T22" fmla="*/ 140 w 418"/>
                <a:gd name="T23" fmla="*/ 12 h 162"/>
                <a:gd name="T24" fmla="*/ 112 w 418"/>
                <a:gd name="T25" fmla="*/ 29 h 162"/>
                <a:gd name="T26" fmla="*/ 104 w 418"/>
                <a:gd name="T27" fmla="*/ 61 h 162"/>
                <a:gd name="T28" fmla="*/ 74 w 418"/>
                <a:gd name="T29" fmla="*/ 80 h 162"/>
                <a:gd name="T30" fmla="*/ 76 w 418"/>
                <a:gd name="T31" fmla="*/ 109 h 162"/>
                <a:gd name="T32" fmla="*/ 30 w 418"/>
                <a:gd name="T33" fmla="*/ 80 h 162"/>
                <a:gd name="T34" fmla="*/ 7 w 418"/>
                <a:gd name="T35" fmla="*/ 84 h 162"/>
                <a:gd name="T36" fmla="*/ 0 w 418"/>
                <a:gd name="T37" fmla="*/ 114 h 162"/>
                <a:gd name="T38" fmla="*/ 15 w 418"/>
                <a:gd name="T39" fmla="*/ 141 h 162"/>
                <a:gd name="T40" fmla="*/ 55 w 418"/>
                <a:gd name="T41" fmla="*/ 162 h 162"/>
                <a:gd name="T42" fmla="*/ 80 w 418"/>
                <a:gd name="T43" fmla="*/ 143 h 162"/>
                <a:gd name="T44" fmla="*/ 100 w 418"/>
                <a:gd name="T45" fmla="*/ 132 h 162"/>
                <a:gd name="T46" fmla="*/ 100 w 418"/>
                <a:gd name="T47" fmla="*/ 13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8" h="162">
                  <a:moveTo>
                    <a:pt x="100" y="132"/>
                  </a:moveTo>
                  <a:lnTo>
                    <a:pt x="163" y="145"/>
                  </a:lnTo>
                  <a:lnTo>
                    <a:pt x="222" y="143"/>
                  </a:lnTo>
                  <a:lnTo>
                    <a:pt x="372" y="145"/>
                  </a:lnTo>
                  <a:lnTo>
                    <a:pt x="277" y="105"/>
                  </a:lnTo>
                  <a:lnTo>
                    <a:pt x="342" y="86"/>
                  </a:lnTo>
                  <a:lnTo>
                    <a:pt x="416" y="78"/>
                  </a:lnTo>
                  <a:lnTo>
                    <a:pt x="418" y="12"/>
                  </a:lnTo>
                  <a:lnTo>
                    <a:pt x="399" y="0"/>
                  </a:lnTo>
                  <a:lnTo>
                    <a:pt x="317" y="6"/>
                  </a:lnTo>
                  <a:lnTo>
                    <a:pt x="213" y="23"/>
                  </a:lnTo>
                  <a:lnTo>
                    <a:pt x="140" y="12"/>
                  </a:lnTo>
                  <a:lnTo>
                    <a:pt x="112" y="29"/>
                  </a:lnTo>
                  <a:lnTo>
                    <a:pt x="104" y="61"/>
                  </a:lnTo>
                  <a:lnTo>
                    <a:pt x="74" y="80"/>
                  </a:lnTo>
                  <a:lnTo>
                    <a:pt x="76" y="109"/>
                  </a:lnTo>
                  <a:lnTo>
                    <a:pt x="30" y="80"/>
                  </a:lnTo>
                  <a:lnTo>
                    <a:pt x="7" y="84"/>
                  </a:lnTo>
                  <a:lnTo>
                    <a:pt x="0" y="114"/>
                  </a:lnTo>
                  <a:lnTo>
                    <a:pt x="15" y="141"/>
                  </a:lnTo>
                  <a:lnTo>
                    <a:pt x="55" y="162"/>
                  </a:lnTo>
                  <a:lnTo>
                    <a:pt x="80" y="143"/>
                  </a:lnTo>
                  <a:lnTo>
                    <a:pt x="100" y="132"/>
                  </a:lnTo>
                  <a:lnTo>
                    <a:pt x="100" y="13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6" name="Freeform 172"/>
            <p:cNvSpPr>
              <a:spLocks/>
            </p:cNvSpPr>
            <p:nvPr/>
          </p:nvSpPr>
          <p:spPr bwMode="auto">
            <a:xfrm>
              <a:off x="5231" y="2240"/>
              <a:ext cx="31" cy="17"/>
            </a:xfrm>
            <a:custGeom>
              <a:avLst/>
              <a:gdLst>
                <a:gd name="T0" fmla="*/ 83 w 93"/>
                <a:gd name="T1" fmla="*/ 0 h 53"/>
                <a:gd name="T2" fmla="*/ 47 w 93"/>
                <a:gd name="T3" fmla="*/ 4 h 53"/>
                <a:gd name="T4" fmla="*/ 9 w 93"/>
                <a:gd name="T5" fmla="*/ 13 h 53"/>
                <a:gd name="T6" fmla="*/ 0 w 93"/>
                <a:gd name="T7" fmla="*/ 32 h 53"/>
                <a:gd name="T8" fmla="*/ 24 w 93"/>
                <a:gd name="T9" fmla="*/ 42 h 53"/>
                <a:gd name="T10" fmla="*/ 93 w 93"/>
                <a:gd name="T11" fmla="*/ 53 h 53"/>
                <a:gd name="T12" fmla="*/ 83 w 93"/>
                <a:gd name="T13" fmla="*/ 0 h 53"/>
                <a:gd name="T14" fmla="*/ 83 w 93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53">
                  <a:moveTo>
                    <a:pt x="83" y="0"/>
                  </a:moveTo>
                  <a:lnTo>
                    <a:pt x="47" y="4"/>
                  </a:lnTo>
                  <a:lnTo>
                    <a:pt x="9" y="13"/>
                  </a:lnTo>
                  <a:lnTo>
                    <a:pt x="0" y="32"/>
                  </a:lnTo>
                  <a:lnTo>
                    <a:pt x="24" y="42"/>
                  </a:lnTo>
                  <a:lnTo>
                    <a:pt x="93" y="53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7" name="Freeform 173"/>
            <p:cNvSpPr>
              <a:spLocks/>
            </p:cNvSpPr>
            <p:nvPr/>
          </p:nvSpPr>
          <p:spPr bwMode="auto">
            <a:xfrm>
              <a:off x="5242" y="2244"/>
              <a:ext cx="19" cy="12"/>
            </a:xfrm>
            <a:custGeom>
              <a:avLst/>
              <a:gdLst>
                <a:gd name="T0" fmla="*/ 53 w 55"/>
                <a:gd name="T1" fmla="*/ 0 h 38"/>
                <a:gd name="T2" fmla="*/ 9 w 55"/>
                <a:gd name="T3" fmla="*/ 2 h 38"/>
                <a:gd name="T4" fmla="*/ 0 w 55"/>
                <a:gd name="T5" fmla="*/ 13 h 38"/>
                <a:gd name="T6" fmla="*/ 30 w 55"/>
                <a:gd name="T7" fmla="*/ 29 h 38"/>
                <a:gd name="T8" fmla="*/ 55 w 55"/>
                <a:gd name="T9" fmla="*/ 38 h 38"/>
                <a:gd name="T10" fmla="*/ 53 w 55"/>
                <a:gd name="T11" fmla="*/ 0 h 38"/>
                <a:gd name="T12" fmla="*/ 53 w 5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8">
                  <a:moveTo>
                    <a:pt x="53" y="0"/>
                  </a:moveTo>
                  <a:lnTo>
                    <a:pt x="9" y="2"/>
                  </a:lnTo>
                  <a:lnTo>
                    <a:pt x="0" y="13"/>
                  </a:lnTo>
                  <a:lnTo>
                    <a:pt x="30" y="29"/>
                  </a:lnTo>
                  <a:lnTo>
                    <a:pt x="55" y="38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8" name="Freeform 174"/>
            <p:cNvSpPr>
              <a:spLocks/>
            </p:cNvSpPr>
            <p:nvPr/>
          </p:nvSpPr>
          <p:spPr bwMode="auto">
            <a:xfrm>
              <a:off x="5259" y="2158"/>
              <a:ext cx="215" cy="95"/>
            </a:xfrm>
            <a:custGeom>
              <a:avLst/>
              <a:gdLst>
                <a:gd name="T0" fmla="*/ 0 w 653"/>
                <a:gd name="T1" fmla="*/ 126 h 307"/>
                <a:gd name="T2" fmla="*/ 166 w 653"/>
                <a:gd name="T3" fmla="*/ 97 h 307"/>
                <a:gd name="T4" fmla="*/ 253 w 653"/>
                <a:gd name="T5" fmla="*/ 52 h 307"/>
                <a:gd name="T6" fmla="*/ 335 w 653"/>
                <a:gd name="T7" fmla="*/ 14 h 307"/>
                <a:gd name="T8" fmla="*/ 402 w 653"/>
                <a:gd name="T9" fmla="*/ 0 h 307"/>
                <a:gd name="T10" fmla="*/ 476 w 653"/>
                <a:gd name="T11" fmla="*/ 12 h 307"/>
                <a:gd name="T12" fmla="*/ 550 w 653"/>
                <a:gd name="T13" fmla="*/ 31 h 307"/>
                <a:gd name="T14" fmla="*/ 614 w 653"/>
                <a:gd name="T15" fmla="*/ 73 h 307"/>
                <a:gd name="T16" fmla="*/ 653 w 653"/>
                <a:gd name="T17" fmla="*/ 107 h 307"/>
                <a:gd name="T18" fmla="*/ 653 w 653"/>
                <a:gd name="T19" fmla="*/ 172 h 307"/>
                <a:gd name="T20" fmla="*/ 626 w 653"/>
                <a:gd name="T21" fmla="*/ 217 h 307"/>
                <a:gd name="T22" fmla="*/ 554 w 653"/>
                <a:gd name="T23" fmla="*/ 251 h 307"/>
                <a:gd name="T24" fmla="*/ 432 w 653"/>
                <a:gd name="T25" fmla="*/ 289 h 307"/>
                <a:gd name="T26" fmla="*/ 299 w 653"/>
                <a:gd name="T27" fmla="*/ 299 h 307"/>
                <a:gd name="T28" fmla="*/ 170 w 653"/>
                <a:gd name="T29" fmla="*/ 307 h 307"/>
                <a:gd name="T30" fmla="*/ 33 w 653"/>
                <a:gd name="T31" fmla="*/ 297 h 307"/>
                <a:gd name="T32" fmla="*/ 0 w 653"/>
                <a:gd name="T33" fmla="*/ 126 h 307"/>
                <a:gd name="T34" fmla="*/ 0 w 653"/>
                <a:gd name="T35" fmla="*/ 12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3" h="307">
                  <a:moveTo>
                    <a:pt x="0" y="126"/>
                  </a:moveTo>
                  <a:lnTo>
                    <a:pt x="166" y="97"/>
                  </a:lnTo>
                  <a:lnTo>
                    <a:pt x="253" y="52"/>
                  </a:lnTo>
                  <a:lnTo>
                    <a:pt x="335" y="14"/>
                  </a:lnTo>
                  <a:lnTo>
                    <a:pt x="402" y="0"/>
                  </a:lnTo>
                  <a:lnTo>
                    <a:pt x="476" y="12"/>
                  </a:lnTo>
                  <a:lnTo>
                    <a:pt x="550" y="31"/>
                  </a:lnTo>
                  <a:lnTo>
                    <a:pt x="614" y="73"/>
                  </a:lnTo>
                  <a:lnTo>
                    <a:pt x="653" y="107"/>
                  </a:lnTo>
                  <a:lnTo>
                    <a:pt x="653" y="172"/>
                  </a:lnTo>
                  <a:lnTo>
                    <a:pt x="626" y="217"/>
                  </a:lnTo>
                  <a:lnTo>
                    <a:pt x="554" y="251"/>
                  </a:lnTo>
                  <a:lnTo>
                    <a:pt x="432" y="289"/>
                  </a:lnTo>
                  <a:lnTo>
                    <a:pt x="299" y="299"/>
                  </a:lnTo>
                  <a:lnTo>
                    <a:pt x="170" y="307"/>
                  </a:lnTo>
                  <a:lnTo>
                    <a:pt x="33" y="297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79" name="Freeform 175"/>
            <p:cNvSpPr>
              <a:spLocks/>
            </p:cNvSpPr>
            <p:nvPr/>
          </p:nvSpPr>
          <p:spPr bwMode="auto">
            <a:xfrm>
              <a:off x="5260" y="2165"/>
              <a:ext cx="207" cy="81"/>
            </a:xfrm>
            <a:custGeom>
              <a:avLst/>
              <a:gdLst>
                <a:gd name="T0" fmla="*/ 0 w 628"/>
                <a:gd name="T1" fmla="*/ 129 h 264"/>
                <a:gd name="T2" fmla="*/ 194 w 628"/>
                <a:gd name="T3" fmla="*/ 95 h 264"/>
                <a:gd name="T4" fmla="*/ 285 w 628"/>
                <a:gd name="T5" fmla="*/ 47 h 264"/>
                <a:gd name="T6" fmla="*/ 384 w 628"/>
                <a:gd name="T7" fmla="*/ 7 h 264"/>
                <a:gd name="T8" fmla="*/ 451 w 628"/>
                <a:gd name="T9" fmla="*/ 0 h 264"/>
                <a:gd name="T10" fmla="*/ 525 w 628"/>
                <a:gd name="T11" fmla="*/ 7 h 264"/>
                <a:gd name="T12" fmla="*/ 597 w 628"/>
                <a:gd name="T13" fmla="*/ 49 h 264"/>
                <a:gd name="T14" fmla="*/ 628 w 628"/>
                <a:gd name="T15" fmla="*/ 91 h 264"/>
                <a:gd name="T16" fmla="*/ 624 w 628"/>
                <a:gd name="T17" fmla="*/ 140 h 264"/>
                <a:gd name="T18" fmla="*/ 576 w 628"/>
                <a:gd name="T19" fmla="*/ 195 h 264"/>
                <a:gd name="T20" fmla="*/ 512 w 628"/>
                <a:gd name="T21" fmla="*/ 228 h 264"/>
                <a:gd name="T22" fmla="*/ 443 w 628"/>
                <a:gd name="T23" fmla="*/ 243 h 264"/>
                <a:gd name="T24" fmla="*/ 348 w 628"/>
                <a:gd name="T25" fmla="*/ 258 h 264"/>
                <a:gd name="T26" fmla="*/ 247 w 628"/>
                <a:gd name="T27" fmla="*/ 260 h 264"/>
                <a:gd name="T28" fmla="*/ 133 w 628"/>
                <a:gd name="T29" fmla="*/ 264 h 264"/>
                <a:gd name="T30" fmla="*/ 59 w 628"/>
                <a:gd name="T31" fmla="*/ 262 h 264"/>
                <a:gd name="T32" fmla="*/ 29 w 628"/>
                <a:gd name="T33" fmla="*/ 252 h 264"/>
                <a:gd name="T34" fmla="*/ 0 w 628"/>
                <a:gd name="T35" fmla="*/ 129 h 264"/>
                <a:gd name="T36" fmla="*/ 0 w 628"/>
                <a:gd name="T37" fmla="*/ 12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264">
                  <a:moveTo>
                    <a:pt x="0" y="129"/>
                  </a:moveTo>
                  <a:lnTo>
                    <a:pt x="194" y="95"/>
                  </a:lnTo>
                  <a:lnTo>
                    <a:pt x="285" y="47"/>
                  </a:lnTo>
                  <a:lnTo>
                    <a:pt x="384" y="7"/>
                  </a:lnTo>
                  <a:lnTo>
                    <a:pt x="451" y="0"/>
                  </a:lnTo>
                  <a:lnTo>
                    <a:pt x="525" y="7"/>
                  </a:lnTo>
                  <a:lnTo>
                    <a:pt x="597" y="49"/>
                  </a:lnTo>
                  <a:lnTo>
                    <a:pt x="628" y="91"/>
                  </a:lnTo>
                  <a:lnTo>
                    <a:pt x="624" y="140"/>
                  </a:lnTo>
                  <a:lnTo>
                    <a:pt x="576" y="195"/>
                  </a:lnTo>
                  <a:lnTo>
                    <a:pt x="512" y="228"/>
                  </a:lnTo>
                  <a:lnTo>
                    <a:pt x="443" y="243"/>
                  </a:lnTo>
                  <a:lnTo>
                    <a:pt x="348" y="258"/>
                  </a:lnTo>
                  <a:lnTo>
                    <a:pt x="247" y="260"/>
                  </a:lnTo>
                  <a:lnTo>
                    <a:pt x="133" y="264"/>
                  </a:lnTo>
                  <a:lnTo>
                    <a:pt x="59" y="262"/>
                  </a:lnTo>
                  <a:lnTo>
                    <a:pt x="29" y="252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0" name="Freeform 176"/>
            <p:cNvSpPr>
              <a:spLocks/>
            </p:cNvSpPr>
            <p:nvPr/>
          </p:nvSpPr>
          <p:spPr bwMode="auto">
            <a:xfrm>
              <a:off x="5264" y="2171"/>
              <a:ext cx="188" cy="70"/>
            </a:xfrm>
            <a:custGeom>
              <a:avLst/>
              <a:gdLst>
                <a:gd name="T0" fmla="*/ 471 w 570"/>
                <a:gd name="T1" fmla="*/ 0 h 227"/>
                <a:gd name="T2" fmla="*/ 387 w 570"/>
                <a:gd name="T3" fmla="*/ 8 h 227"/>
                <a:gd name="T4" fmla="*/ 340 w 570"/>
                <a:gd name="T5" fmla="*/ 25 h 227"/>
                <a:gd name="T6" fmla="*/ 270 w 570"/>
                <a:gd name="T7" fmla="*/ 63 h 227"/>
                <a:gd name="T8" fmla="*/ 211 w 570"/>
                <a:gd name="T9" fmla="*/ 88 h 227"/>
                <a:gd name="T10" fmla="*/ 154 w 570"/>
                <a:gd name="T11" fmla="*/ 101 h 227"/>
                <a:gd name="T12" fmla="*/ 70 w 570"/>
                <a:gd name="T13" fmla="*/ 109 h 227"/>
                <a:gd name="T14" fmla="*/ 0 w 570"/>
                <a:gd name="T15" fmla="*/ 118 h 227"/>
                <a:gd name="T16" fmla="*/ 13 w 570"/>
                <a:gd name="T17" fmla="*/ 190 h 227"/>
                <a:gd name="T18" fmla="*/ 17 w 570"/>
                <a:gd name="T19" fmla="*/ 213 h 227"/>
                <a:gd name="T20" fmla="*/ 83 w 570"/>
                <a:gd name="T21" fmla="*/ 227 h 227"/>
                <a:gd name="T22" fmla="*/ 186 w 570"/>
                <a:gd name="T23" fmla="*/ 227 h 227"/>
                <a:gd name="T24" fmla="*/ 328 w 570"/>
                <a:gd name="T25" fmla="*/ 211 h 227"/>
                <a:gd name="T26" fmla="*/ 431 w 570"/>
                <a:gd name="T27" fmla="*/ 200 h 227"/>
                <a:gd name="T28" fmla="*/ 494 w 570"/>
                <a:gd name="T29" fmla="*/ 185 h 227"/>
                <a:gd name="T30" fmla="*/ 538 w 570"/>
                <a:gd name="T31" fmla="*/ 152 h 227"/>
                <a:gd name="T32" fmla="*/ 564 w 570"/>
                <a:gd name="T33" fmla="*/ 111 h 227"/>
                <a:gd name="T34" fmla="*/ 570 w 570"/>
                <a:gd name="T35" fmla="*/ 59 h 227"/>
                <a:gd name="T36" fmla="*/ 553 w 570"/>
                <a:gd name="T37" fmla="*/ 23 h 227"/>
                <a:gd name="T38" fmla="*/ 528 w 570"/>
                <a:gd name="T39" fmla="*/ 6 h 227"/>
                <a:gd name="T40" fmla="*/ 471 w 570"/>
                <a:gd name="T41" fmla="*/ 0 h 227"/>
                <a:gd name="T42" fmla="*/ 471 w 570"/>
                <a:gd name="T4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0" h="227">
                  <a:moveTo>
                    <a:pt x="471" y="0"/>
                  </a:moveTo>
                  <a:lnTo>
                    <a:pt x="387" y="8"/>
                  </a:lnTo>
                  <a:lnTo>
                    <a:pt x="340" y="25"/>
                  </a:lnTo>
                  <a:lnTo>
                    <a:pt x="270" y="63"/>
                  </a:lnTo>
                  <a:lnTo>
                    <a:pt x="211" y="88"/>
                  </a:lnTo>
                  <a:lnTo>
                    <a:pt x="154" y="101"/>
                  </a:lnTo>
                  <a:lnTo>
                    <a:pt x="70" y="109"/>
                  </a:lnTo>
                  <a:lnTo>
                    <a:pt x="0" y="118"/>
                  </a:lnTo>
                  <a:lnTo>
                    <a:pt x="13" y="190"/>
                  </a:lnTo>
                  <a:lnTo>
                    <a:pt x="17" y="213"/>
                  </a:lnTo>
                  <a:lnTo>
                    <a:pt x="83" y="227"/>
                  </a:lnTo>
                  <a:lnTo>
                    <a:pt x="186" y="227"/>
                  </a:lnTo>
                  <a:lnTo>
                    <a:pt x="328" y="211"/>
                  </a:lnTo>
                  <a:lnTo>
                    <a:pt x="431" y="200"/>
                  </a:lnTo>
                  <a:lnTo>
                    <a:pt x="494" y="185"/>
                  </a:lnTo>
                  <a:lnTo>
                    <a:pt x="538" y="152"/>
                  </a:lnTo>
                  <a:lnTo>
                    <a:pt x="564" y="111"/>
                  </a:lnTo>
                  <a:lnTo>
                    <a:pt x="570" y="59"/>
                  </a:lnTo>
                  <a:lnTo>
                    <a:pt x="553" y="23"/>
                  </a:lnTo>
                  <a:lnTo>
                    <a:pt x="528" y="6"/>
                  </a:lnTo>
                  <a:lnTo>
                    <a:pt x="471" y="0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1" name="Freeform 177"/>
            <p:cNvSpPr>
              <a:spLocks/>
            </p:cNvSpPr>
            <p:nvPr/>
          </p:nvSpPr>
          <p:spPr bwMode="auto">
            <a:xfrm>
              <a:off x="5099" y="2191"/>
              <a:ext cx="157" cy="50"/>
            </a:xfrm>
            <a:custGeom>
              <a:avLst/>
              <a:gdLst>
                <a:gd name="T0" fmla="*/ 46 w 476"/>
                <a:gd name="T1" fmla="*/ 74 h 162"/>
                <a:gd name="T2" fmla="*/ 52 w 476"/>
                <a:gd name="T3" fmla="*/ 114 h 162"/>
                <a:gd name="T4" fmla="*/ 48 w 476"/>
                <a:gd name="T5" fmla="*/ 127 h 162"/>
                <a:gd name="T6" fmla="*/ 29 w 476"/>
                <a:gd name="T7" fmla="*/ 144 h 162"/>
                <a:gd name="T8" fmla="*/ 25 w 476"/>
                <a:gd name="T9" fmla="*/ 158 h 162"/>
                <a:gd name="T10" fmla="*/ 46 w 476"/>
                <a:gd name="T11" fmla="*/ 162 h 162"/>
                <a:gd name="T12" fmla="*/ 69 w 476"/>
                <a:gd name="T13" fmla="*/ 150 h 162"/>
                <a:gd name="T14" fmla="*/ 90 w 476"/>
                <a:gd name="T15" fmla="*/ 150 h 162"/>
                <a:gd name="T16" fmla="*/ 90 w 476"/>
                <a:gd name="T17" fmla="*/ 129 h 162"/>
                <a:gd name="T18" fmla="*/ 130 w 476"/>
                <a:gd name="T19" fmla="*/ 133 h 162"/>
                <a:gd name="T20" fmla="*/ 168 w 476"/>
                <a:gd name="T21" fmla="*/ 112 h 162"/>
                <a:gd name="T22" fmla="*/ 189 w 476"/>
                <a:gd name="T23" fmla="*/ 95 h 162"/>
                <a:gd name="T24" fmla="*/ 187 w 476"/>
                <a:gd name="T25" fmla="*/ 68 h 162"/>
                <a:gd name="T26" fmla="*/ 238 w 476"/>
                <a:gd name="T27" fmla="*/ 80 h 162"/>
                <a:gd name="T28" fmla="*/ 310 w 476"/>
                <a:gd name="T29" fmla="*/ 63 h 162"/>
                <a:gd name="T30" fmla="*/ 377 w 476"/>
                <a:gd name="T31" fmla="*/ 51 h 162"/>
                <a:gd name="T32" fmla="*/ 476 w 476"/>
                <a:gd name="T33" fmla="*/ 44 h 162"/>
                <a:gd name="T34" fmla="*/ 447 w 476"/>
                <a:gd name="T35" fmla="*/ 0 h 162"/>
                <a:gd name="T36" fmla="*/ 61 w 476"/>
                <a:gd name="T37" fmla="*/ 9 h 162"/>
                <a:gd name="T38" fmla="*/ 0 w 476"/>
                <a:gd name="T39" fmla="*/ 63 h 162"/>
                <a:gd name="T40" fmla="*/ 35 w 476"/>
                <a:gd name="T41" fmla="*/ 70 h 162"/>
                <a:gd name="T42" fmla="*/ 46 w 476"/>
                <a:gd name="T43" fmla="*/ 74 h 162"/>
                <a:gd name="T44" fmla="*/ 46 w 476"/>
                <a:gd name="T45" fmla="*/ 7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6" h="162">
                  <a:moveTo>
                    <a:pt x="46" y="74"/>
                  </a:moveTo>
                  <a:lnTo>
                    <a:pt x="52" y="114"/>
                  </a:lnTo>
                  <a:lnTo>
                    <a:pt x="48" y="127"/>
                  </a:lnTo>
                  <a:lnTo>
                    <a:pt x="29" y="144"/>
                  </a:lnTo>
                  <a:lnTo>
                    <a:pt x="25" y="158"/>
                  </a:lnTo>
                  <a:lnTo>
                    <a:pt x="46" y="162"/>
                  </a:lnTo>
                  <a:lnTo>
                    <a:pt x="69" y="150"/>
                  </a:lnTo>
                  <a:lnTo>
                    <a:pt x="90" y="150"/>
                  </a:lnTo>
                  <a:lnTo>
                    <a:pt x="90" y="129"/>
                  </a:lnTo>
                  <a:lnTo>
                    <a:pt x="130" y="133"/>
                  </a:lnTo>
                  <a:lnTo>
                    <a:pt x="168" y="112"/>
                  </a:lnTo>
                  <a:lnTo>
                    <a:pt x="189" y="95"/>
                  </a:lnTo>
                  <a:lnTo>
                    <a:pt x="187" y="68"/>
                  </a:lnTo>
                  <a:lnTo>
                    <a:pt x="238" y="80"/>
                  </a:lnTo>
                  <a:lnTo>
                    <a:pt x="310" y="63"/>
                  </a:lnTo>
                  <a:lnTo>
                    <a:pt x="377" y="51"/>
                  </a:lnTo>
                  <a:lnTo>
                    <a:pt x="476" y="44"/>
                  </a:lnTo>
                  <a:lnTo>
                    <a:pt x="447" y="0"/>
                  </a:lnTo>
                  <a:lnTo>
                    <a:pt x="61" y="9"/>
                  </a:lnTo>
                  <a:lnTo>
                    <a:pt x="0" y="63"/>
                  </a:lnTo>
                  <a:lnTo>
                    <a:pt x="35" y="70"/>
                  </a:lnTo>
                  <a:lnTo>
                    <a:pt x="46" y="74"/>
                  </a:lnTo>
                  <a:lnTo>
                    <a:pt x="46" y="7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2" name="Freeform 178"/>
            <p:cNvSpPr>
              <a:spLocks/>
            </p:cNvSpPr>
            <p:nvPr/>
          </p:nvSpPr>
          <p:spPr bwMode="auto">
            <a:xfrm>
              <a:off x="5058" y="2225"/>
              <a:ext cx="205" cy="52"/>
            </a:xfrm>
            <a:custGeom>
              <a:avLst/>
              <a:gdLst>
                <a:gd name="T0" fmla="*/ 13 w 620"/>
                <a:gd name="T1" fmla="*/ 50 h 171"/>
                <a:gd name="T2" fmla="*/ 19 w 620"/>
                <a:gd name="T3" fmla="*/ 65 h 171"/>
                <a:gd name="T4" fmla="*/ 51 w 620"/>
                <a:gd name="T5" fmla="*/ 67 h 171"/>
                <a:gd name="T6" fmla="*/ 85 w 620"/>
                <a:gd name="T7" fmla="*/ 56 h 171"/>
                <a:gd name="T8" fmla="*/ 133 w 620"/>
                <a:gd name="T9" fmla="*/ 37 h 171"/>
                <a:gd name="T10" fmla="*/ 167 w 620"/>
                <a:gd name="T11" fmla="*/ 25 h 171"/>
                <a:gd name="T12" fmla="*/ 152 w 620"/>
                <a:gd name="T13" fmla="*/ 50 h 171"/>
                <a:gd name="T14" fmla="*/ 161 w 620"/>
                <a:gd name="T15" fmla="*/ 80 h 171"/>
                <a:gd name="T16" fmla="*/ 131 w 620"/>
                <a:gd name="T17" fmla="*/ 80 h 171"/>
                <a:gd name="T18" fmla="*/ 148 w 620"/>
                <a:gd name="T19" fmla="*/ 105 h 171"/>
                <a:gd name="T20" fmla="*/ 184 w 620"/>
                <a:gd name="T21" fmla="*/ 111 h 171"/>
                <a:gd name="T22" fmla="*/ 213 w 620"/>
                <a:gd name="T23" fmla="*/ 126 h 171"/>
                <a:gd name="T24" fmla="*/ 237 w 620"/>
                <a:gd name="T25" fmla="*/ 132 h 171"/>
                <a:gd name="T26" fmla="*/ 260 w 620"/>
                <a:gd name="T27" fmla="*/ 133 h 171"/>
                <a:gd name="T28" fmla="*/ 289 w 620"/>
                <a:gd name="T29" fmla="*/ 114 h 171"/>
                <a:gd name="T30" fmla="*/ 401 w 620"/>
                <a:gd name="T31" fmla="*/ 122 h 171"/>
                <a:gd name="T32" fmla="*/ 483 w 620"/>
                <a:gd name="T33" fmla="*/ 124 h 171"/>
                <a:gd name="T34" fmla="*/ 561 w 620"/>
                <a:gd name="T35" fmla="*/ 124 h 171"/>
                <a:gd name="T36" fmla="*/ 620 w 620"/>
                <a:gd name="T37" fmla="*/ 116 h 171"/>
                <a:gd name="T38" fmla="*/ 618 w 620"/>
                <a:gd name="T39" fmla="*/ 171 h 171"/>
                <a:gd name="T40" fmla="*/ 338 w 620"/>
                <a:gd name="T41" fmla="*/ 152 h 171"/>
                <a:gd name="T42" fmla="*/ 256 w 620"/>
                <a:gd name="T43" fmla="*/ 168 h 171"/>
                <a:gd name="T44" fmla="*/ 220 w 620"/>
                <a:gd name="T45" fmla="*/ 164 h 171"/>
                <a:gd name="T46" fmla="*/ 201 w 620"/>
                <a:gd name="T47" fmla="*/ 145 h 171"/>
                <a:gd name="T48" fmla="*/ 127 w 620"/>
                <a:gd name="T49" fmla="*/ 133 h 171"/>
                <a:gd name="T50" fmla="*/ 99 w 620"/>
                <a:gd name="T51" fmla="*/ 84 h 171"/>
                <a:gd name="T52" fmla="*/ 112 w 620"/>
                <a:gd name="T53" fmla="*/ 67 h 171"/>
                <a:gd name="T54" fmla="*/ 72 w 620"/>
                <a:gd name="T55" fmla="*/ 80 h 171"/>
                <a:gd name="T56" fmla="*/ 19 w 620"/>
                <a:gd name="T57" fmla="*/ 80 h 171"/>
                <a:gd name="T58" fmla="*/ 0 w 620"/>
                <a:gd name="T59" fmla="*/ 65 h 171"/>
                <a:gd name="T60" fmla="*/ 0 w 620"/>
                <a:gd name="T61" fmla="*/ 50 h 171"/>
                <a:gd name="T62" fmla="*/ 30 w 620"/>
                <a:gd name="T63" fmla="*/ 19 h 171"/>
                <a:gd name="T64" fmla="*/ 70 w 620"/>
                <a:gd name="T65" fmla="*/ 0 h 171"/>
                <a:gd name="T66" fmla="*/ 13 w 620"/>
                <a:gd name="T67" fmla="*/ 50 h 171"/>
                <a:gd name="T68" fmla="*/ 13 w 620"/>
                <a:gd name="T69" fmla="*/ 5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0" h="171">
                  <a:moveTo>
                    <a:pt x="13" y="50"/>
                  </a:moveTo>
                  <a:lnTo>
                    <a:pt x="19" y="65"/>
                  </a:lnTo>
                  <a:lnTo>
                    <a:pt x="51" y="67"/>
                  </a:lnTo>
                  <a:lnTo>
                    <a:pt x="85" y="56"/>
                  </a:lnTo>
                  <a:lnTo>
                    <a:pt x="133" y="37"/>
                  </a:lnTo>
                  <a:lnTo>
                    <a:pt x="167" y="25"/>
                  </a:lnTo>
                  <a:lnTo>
                    <a:pt x="152" y="50"/>
                  </a:lnTo>
                  <a:lnTo>
                    <a:pt x="161" y="80"/>
                  </a:lnTo>
                  <a:lnTo>
                    <a:pt x="131" y="80"/>
                  </a:lnTo>
                  <a:lnTo>
                    <a:pt x="148" y="105"/>
                  </a:lnTo>
                  <a:lnTo>
                    <a:pt x="184" y="111"/>
                  </a:lnTo>
                  <a:lnTo>
                    <a:pt x="213" y="126"/>
                  </a:lnTo>
                  <a:lnTo>
                    <a:pt x="237" y="132"/>
                  </a:lnTo>
                  <a:lnTo>
                    <a:pt x="260" y="133"/>
                  </a:lnTo>
                  <a:lnTo>
                    <a:pt x="289" y="114"/>
                  </a:lnTo>
                  <a:lnTo>
                    <a:pt x="401" y="122"/>
                  </a:lnTo>
                  <a:lnTo>
                    <a:pt x="483" y="124"/>
                  </a:lnTo>
                  <a:lnTo>
                    <a:pt x="561" y="124"/>
                  </a:lnTo>
                  <a:lnTo>
                    <a:pt x="620" y="116"/>
                  </a:lnTo>
                  <a:lnTo>
                    <a:pt x="618" y="171"/>
                  </a:lnTo>
                  <a:lnTo>
                    <a:pt x="338" y="152"/>
                  </a:lnTo>
                  <a:lnTo>
                    <a:pt x="256" y="168"/>
                  </a:lnTo>
                  <a:lnTo>
                    <a:pt x="220" y="164"/>
                  </a:lnTo>
                  <a:lnTo>
                    <a:pt x="201" y="145"/>
                  </a:lnTo>
                  <a:lnTo>
                    <a:pt x="127" y="133"/>
                  </a:lnTo>
                  <a:lnTo>
                    <a:pt x="99" y="84"/>
                  </a:lnTo>
                  <a:lnTo>
                    <a:pt x="112" y="67"/>
                  </a:lnTo>
                  <a:lnTo>
                    <a:pt x="72" y="80"/>
                  </a:lnTo>
                  <a:lnTo>
                    <a:pt x="19" y="80"/>
                  </a:lnTo>
                  <a:lnTo>
                    <a:pt x="0" y="65"/>
                  </a:lnTo>
                  <a:lnTo>
                    <a:pt x="0" y="50"/>
                  </a:lnTo>
                  <a:lnTo>
                    <a:pt x="30" y="19"/>
                  </a:lnTo>
                  <a:lnTo>
                    <a:pt x="70" y="0"/>
                  </a:lnTo>
                  <a:lnTo>
                    <a:pt x="13" y="50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3" name="Freeform 179"/>
            <p:cNvSpPr>
              <a:spLocks/>
            </p:cNvSpPr>
            <p:nvPr/>
          </p:nvSpPr>
          <p:spPr bwMode="auto">
            <a:xfrm>
              <a:off x="5055" y="2187"/>
              <a:ext cx="201" cy="57"/>
            </a:xfrm>
            <a:custGeom>
              <a:avLst/>
              <a:gdLst>
                <a:gd name="T0" fmla="*/ 48 w 607"/>
                <a:gd name="T1" fmla="*/ 45 h 186"/>
                <a:gd name="T2" fmla="*/ 80 w 607"/>
                <a:gd name="T3" fmla="*/ 61 h 186"/>
                <a:gd name="T4" fmla="*/ 101 w 607"/>
                <a:gd name="T5" fmla="*/ 76 h 186"/>
                <a:gd name="T6" fmla="*/ 114 w 607"/>
                <a:gd name="T7" fmla="*/ 47 h 186"/>
                <a:gd name="T8" fmla="*/ 120 w 607"/>
                <a:gd name="T9" fmla="*/ 76 h 186"/>
                <a:gd name="T10" fmla="*/ 55 w 607"/>
                <a:gd name="T11" fmla="*/ 131 h 186"/>
                <a:gd name="T12" fmla="*/ 21 w 607"/>
                <a:gd name="T13" fmla="*/ 156 h 186"/>
                <a:gd name="T14" fmla="*/ 15 w 607"/>
                <a:gd name="T15" fmla="*/ 186 h 186"/>
                <a:gd name="T16" fmla="*/ 33 w 607"/>
                <a:gd name="T17" fmla="*/ 159 h 186"/>
                <a:gd name="T18" fmla="*/ 63 w 607"/>
                <a:gd name="T19" fmla="*/ 148 h 186"/>
                <a:gd name="T20" fmla="*/ 92 w 607"/>
                <a:gd name="T21" fmla="*/ 125 h 186"/>
                <a:gd name="T22" fmla="*/ 137 w 607"/>
                <a:gd name="T23" fmla="*/ 85 h 186"/>
                <a:gd name="T24" fmla="*/ 154 w 607"/>
                <a:gd name="T25" fmla="*/ 78 h 186"/>
                <a:gd name="T26" fmla="*/ 181 w 607"/>
                <a:gd name="T27" fmla="*/ 87 h 186"/>
                <a:gd name="T28" fmla="*/ 206 w 607"/>
                <a:gd name="T29" fmla="*/ 106 h 186"/>
                <a:gd name="T30" fmla="*/ 232 w 607"/>
                <a:gd name="T31" fmla="*/ 95 h 186"/>
                <a:gd name="T32" fmla="*/ 276 w 607"/>
                <a:gd name="T33" fmla="*/ 104 h 186"/>
                <a:gd name="T34" fmla="*/ 320 w 607"/>
                <a:gd name="T35" fmla="*/ 108 h 186"/>
                <a:gd name="T36" fmla="*/ 291 w 607"/>
                <a:gd name="T37" fmla="*/ 70 h 186"/>
                <a:gd name="T38" fmla="*/ 363 w 607"/>
                <a:gd name="T39" fmla="*/ 81 h 186"/>
                <a:gd name="T40" fmla="*/ 417 w 607"/>
                <a:gd name="T41" fmla="*/ 62 h 186"/>
                <a:gd name="T42" fmla="*/ 536 w 607"/>
                <a:gd name="T43" fmla="*/ 47 h 186"/>
                <a:gd name="T44" fmla="*/ 607 w 607"/>
                <a:gd name="T45" fmla="*/ 43 h 186"/>
                <a:gd name="T46" fmla="*/ 565 w 607"/>
                <a:gd name="T47" fmla="*/ 2 h 186"/>
                <a:gd name="T48" fmla="*/ 141 w 607"/>
                <a:gd name="T49" fmla="*/ 2 h 186"/>
                <a:gd name="T50" fmla="*/ 46 w 607"/>
                <a:gd name="T51" fmla="*/ 0 h 186"/>
                <a:gd name="T52" fmla="*/ 0 w 607"/>
                <a:gd name="T53" fmla="*/ 7 h 186"/>
                <a:gd name="T54" fmla="*/ 0 w 607"/>
                <a:gd name="T55" fmla="*/ 30 h 186"/>
                <a:gd name="T56" fmla="*/ 48 w 607"/>
                <a:gd name="T57" fmla="*/ 45 h 186"/>
                <a:gd name="T58" fmla="*/ 48 w 607"/>
                <a:gd name="T59" fmla="*/ 4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7" h="186">
                  <a:moveTo>
                    <a:pt x="48" y="45"/>
                  </a:moveTo>
                  <a:lnTo>
                    <a:pt x="80" y="61"/>
                  </a:lnTo>
                  <a:lnTo>
                    <a:pt x="101" y="76"/>
                  </a:lnTo>
                  <a:lnTo>
                    <a:pt x="114" y="47"/>
                  </a:lnTo>
                  <a:lnTo>
                    <a:pt x="120" y="76"/>
                  </a:lnTo>
                  <a:lnTo>
                    <a:pt x="55" y="131"/>
                  </a:lnTo>
                  <a:lnTo>
                    <a:pt x="21" y="156"/>
                  </a:lnTo>
                  <a:lnTo>
                    <a:pt x="15" y="186"/>
                  </a:lnTo>
                  <a:lnTo>
                    <a:pt x="33" y="159"/>
                  </a:lnTo>
                  <a:lnTo>
                    <a:pt x="63" y="148"/>
                  </a:lnTo>
                  <a:lnTo>
                    <a:pt x="92" y="125"/>
                  </a:lnTo>
                  <a:lnTo>
                    <a:pt x="137" y="85"/>
                  </a:lnTo>
                  <a:lnTo>
                    <a:pt x="154" y="78"/>
                  </a:lnTo>
                  <a:lnTo>
                    <a:pt x="181" y="87"/>
                  </a:lnTo>
                  <a:lnTo>
                    <a:pt x="206" y="106"/>
                  </a:lnTo>
                  <a:lnTo>
                    <a:pt x="232" y="95"/>
                  </a:lnTo>
                  <a:lnTo>
                    <a:pt x="276" y="104"/>
                  </a:lnTo>
                  <a:lnTo>
                    <a:pt x="320" y="108"/>
                  </a:lnTo>
                  <a:lnTo>
                    <a:pt x="291" y="70"/>
                  </a:lnTo>
                  <a:lnTo>
                    <a:pt x="363" y="81"/>
                  </a:lnTo>
                  <a:lnTo>
                    <a:pt x="417" y="62"/>
                  </a:lnTo>
                  <a:lnTo>
                    <a:pt x="536" y="47"/>
                  </a:lnTo>
                  <a:lnTo>
                    <a:pt x="607" y="43"/>
                  </a:lnTo>
                  <a:lnTo>
                    <a:pt x="565" y="2"/>
                  </a:lnTo>
                  <a:lnTo>
                    <a:pt x="141" y="2"/>
                  </a:lnTo>
                  <a:lnTo>
                    <a:pt x="46" y="0"/>
                  </a:lnTo>
                  <a:lnTo>
                    <a:pt x="0" y="7"/>
                  </a:lnTo>
                  <a:lnTo>
                    <a:pt x="0" y="30"/>
                  </a:lnTo>
                  <a:lnTo>
                    <a:pt x="48" y="45"/>
                  </a:lnTo>
                  <a:lnTo>
                    <a:pt x="48" y="4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4" name="Freeform 180"/>
            <p:cNvSpPr>
              <a:spLocks/>
            </p:cNvSpPr>
            <p:nvPr/>
          </p:nvSpPr>
          <p:spPr bwMode="auto">
            <a:xfrm>
              <a:off x="5063" y="2184"/>
              <a:ext cx="188" cy="34"/>
            </a:xfrm>
            <a:custGeom>
              <a:avLst/>
              <a:gdLst>
                <a:gd name="T0" fmla="*/ 0 w 569"/>
                <a:gd name="T1" fmla="*/ 19 h 108"/>
                <a:gd name="T2" fmla="*/ 53 w 569"/>
                <a:gd name="T3" fmla="*/ 31 h 108"/>
                <a:gd name="T4" fmla="*/ 6 w 569"/>
                <a:gd name="T5" fmla="*/ 48 h 108"/>
                <a:gd name="T6" fmla="*/ 57 w 569"/>
                <a:gd name="T7" fmla="*/ 59 h 108"/>
                <a:gd name="T8" fmla="*/ 78 w 569"/>
                <a:gd name="T9" fmla="*/ 53 h 108"/>
                <a:gd name="T10" fmla="*/ 108 w 569"/>
                <a:gd name="T11" fmla="*/ 61 h 108"/>
                <a:gd name="T12" fmla="*/ 139 w 569"/>
                <a:gd name="T13" fmla="*/ 55 h 108"/>
                <a:gd name="T14" fmla="*/ 179 w 569"/>
                <a:gd name="T15" fmla="*/ 80 h 108"/>
                <a:gd name="T16" fmla="*/ 221 w 569"/>
                <a:gd name="T17" fmla="*/ 93 h 108"/>
                <a:gd name="T18" fmla="*/ 279 w 569"/>
                <a:gd name="T19" fmla="*/ 108 h 108"/>
                <a:gd name="T20" fmla="*/ 253 w 569"/>
                <a:gd name="T21" fmla="*/ 72 h 108"/>
                <a:gd name="T22" fmla="*/ 283 w 569"/>
                <a:gd name="T23" fmla="*/ 63 h 108"/>
                <a:gd name="T24" fmla="*/ 356 w 569"/>
                <a:gd name="T25" fmla="*/ 53 h 108"/>
                <a:gd name="T26" fmla="*/ 472 w 569"/>
                <a:gd name="T27" fmla="*/ 44 h 108"/>
                <a:gd name="T28" fmla="*/ 569 w 569"/>
                <a:gd name="T29" fmla="*/ 38 h 108"/>
                <a:gd name="T30" fmla="*/ 540 w 569"/>
                <a:gd name="T31" fmla="*/ 0 h 108"/>
                <a:gd name="T32" fmla="*/ 141 w 569"/>
                <a:gd name="T33" fmla="*/ 17 h 108"/>
                <a:gd name="T34" fmla="*/ 30 w 569"/>
                <a:gd name="T35" fmla="*/ 12 h 108"/>
                <a:gd name="T36" fmla="*/ 0 w 569"/>
                <a:gd name="T37" fmla="*/ 19 h 108"/>
                <a:gd name="T38" fmla="*/ 0 w 569"/>
                <a:gd name="T39" fmla="*/ 1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9" h="108">
                  <a:moveTo>
                    <a:pt x="0" y="19"/>
                  </a:moveTo>
                  <a:lnTo>
                    <a:pt x="53" y="31"/>
                  </a:lnTo>
                  <a:lnTo>
                    <a:pt x="6" y="48"/>
                  </a:lnTo>
                  <a:lnTo>
                    <a:pt x="57" y="59"/>
                  </a:lnTo>
                  <a:lnTo>
                    <a:pt x="78" y="53"/>
                  </a:lnTo>
                  <a:lnTo>
                    <a:pt x="108" y="61"/>
                  </a:lnTo>
                  <a:lnTo>
                    <a:pt x="139" y="55"/>
                  </a:lnTo>
                  <a:lnTo>
                    <a:pt x="179" y="80"/>
                  </a:lnTo>
                  <a:lnTo>
                    <a:pt x="221" y="93"/>
                  </a:lnTo>
                  <a:lnTo>
                    <a:pt x="279" y="108"/>
                  </a:lnTo>
                  <a:lnTo>
                    <a:pt x="253" y="72"/>
                  </a:lnTo>
                  <a:lnTo>
                    <a:pt x="283" y="63"/>
                  </a:lnTo>
                  <a:lnTo>
                    <a:pt x="356" y="53"/>
                  </a:lnTo>
                  <a:lnTo>
                    <a:pt x="472" y="44"/>
                  </a:lnTo>
                  <a:lnTo>
                    <a:pt x="569" y="38"/>
                  </a:lnTo>
                  <a:lnTo>
                    <a:pt x="540" y="0"/>
                  </a:lnTo>
                  <a:lnTo>
                    <a:pt x="141" y="17"/>
                  </a:lnTo>
                  <a:lnTo>
                    <a:pt x="30" y="12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5" name="Freeform 181"/>
            <p:cNvSpPr>
              <a:spLocks/>
            </p:cNvSpPr>
            <p:nvPr/>
          </p:nvSpPr>
          <p:spPr bwMode="auto">
            <a:xfrm>
              <a:off x="4942" y="2190"/>
              <a:ext cx="135" cy="72"/>
            </a:xfrm>
            <a:custGeom>
              <a:avLst/>
              <a:gdLst>
                <a:gd name="T0" fmla="*/ 122 w 407"/>
                <a:gd name="T1" fmla="*/ 10 h 236"/>
                <a:gd name="T2" fmla="*/ 57 w 407"/>
                <a:gd name="T3" fmla="*/ 53 h 236"/>
                <a:gd name="T4" fmla="*/ 8 w 407"/>
                <a:gd name="T5" fmla="*/ 88 h 236"/>
                <a:gd name="T6" fmla="*/ 0 w 407"/>
                <a:gd name="T7" fmla="*/ 105 h 236"/>
                <a:gd name="T8" fmla="*/ 21 w 407"/>
                <a:gd name="T9" fmla="*/ 122 h 236"/>
                <a:gd name="T10" fmla="*/ 65 w 407"/>
                <a:gd name="T11" fmla="*/ 126 h 236"/>
                <a:gd name="T12" fmla="*/ 123 w 407"/>
                <a:gd name="T13" fmla="*/ 101 h 236"/>
                <a:gd name="T14" fmla="*/ 49 w 407"/>
                <a:gd name="T15" fmla="*/ 194 h 236"/>
                <a:gd name="T16" fmla="*/ 51 w 407"/>
                <a:gd name="T17" fmla="*/ 230 h 236"/>
                <a:gd name="T18" fmla="*/ 87 w 407"/>
                <a:gd name="T19" fmla="*/ 236 h 236"/>
                <a:gd name="T20" fmla="*/ 120 w 407"/>
                <a:gd name="T21" fmla="*/ 217 h 236"/>
                <a:gd name="T22" fmla="*/ 220 w 407"/>
                <a:gd name="T23" fmla="*/ 118 h 236"/>
                <a:gd name="T24" fmla="*/ 167 w 407"/>
                <a:gd name="T25" fmla="*/ 206 h 236"/>
                <a:gd name="T26" fmla="*/ 173 w 407"/>
                <a:gd name="T27" fmla="*/ 226 h 236"/>
                <a:gd name="T28" fmla="*/ 219 w 407"/>
                <a:gd name="T29" fmla="*/ 228 h 236"/>
                <a:gd name="T30" fmla="*/ 287 w 407"/>
                <a:gd name="T31" fmla="*/ 183 h 236"/>
                <a:gd name="T32" fmla="*/ 355 w 407"/>
                <a:gd name="T33" fmla="*/ 122 h 236"/>
                <a:gd name="T34" fmla="*/ 392 w 407"/>
                <a:gd name="T35" fmla="*/ 82 h 236"/>
                <a:gd name="T36" fmla="*/ 407 w 407"/>
                <a:gd name="T37" fmla="*/ 42 h 236"/>
                <a:gd name="T38" fmla="*/ 321 w 407"/>
                <a:gd name="T39" fmla="*/ 4 h 236"/>
                <a:gd name="T40" fmla="*/ 258 w 407"/>
                <a:gd name="T41" fmla="*/ 0 h 236"/>
                <a:gd name="T42" fmla="*/ 139 w 407"/>
                <a:gd name="T43" fmla="*/ 4 h 236"/>
                <a:gd name="T44" fmla="*/ 122 w 407"/>
                <a:gd name="T45" fmla="*/ 10 h 236"/>
                <a:gd name="T46" fmla="*/ 122 w 407"/>
                <a:gd name="T47" fmla="*/ 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236">
                  <a:moveTo>
                    <a:pt x="122" y="10"/>
                  </a:moveTo>
                  <a:lnTo>
                    <a:pt x="57" y="53"/>
                  </a:lnTo>
                  <a:lnTo>
                    <a:pt x="8" y="88"/>
                  </a:lnTo>
                  <a:lnTo>
                    <a:pt x="0" y="105"/>
                  </a:lnTo>
                  <a:lnTo>
                    <a:pt x="21" y="122"/>
                  </a:lnTo>
                  <a:lnTo>
                    <a:pt x="65" y="126"/>
                  </a:lnTo>
                  <a:lnTo>
                    <a:pt x="123" y="101"/>
                  </a:lnTo>
                  <a:lnTo>
                    <a:pt x="49" y="194"/>
                  </a:lnTo>
                  <a:lnTo>
                    <a:pt x="51" y="230"/>
                  </a:lnTo>
                  <a:lnTo>
                    <a:pt x="87" y="236"/>
                  </a:lnTo>
                  <a:lnTo>
                    <a:pt x="120" y="217"/>
                  </a:lnTo>
                  <a:lnTo>
                    <a:pt x="220" y="118"/>
                  </a:lnTo>
                  <a:lnTo>
                    <a:pt x="167" y="206"/>
                  </a:lnTo>
                  <a:lnTo>
                    <a:pt x="173" y="226"/>
                  </a:lnTo>
                  <a:lnTo>
                    <a:pt x="219" y="228"/>
                  </a:lnTo>
                  <a:lnTo>
                    <a:pt x="287" y="183"/>
                  </a:lnTo>
                  <a:lnTo>
                    <a:pt x="355" y="122"/>
                  </a:lnTo>
                  <a:lnTo>
                    <a:pt x="392" y="82"/>
                  </a:lnTo>
                  <a:lnTo>
                    <a:pt x="407" y="42"/>
                  </a:lnTo>
                  <a:lnTo>
                    <a:pt x="321" y="4"/>
                  </a:lnTo>
                  <a:lnTo>
                    <a:pt x="258" y="0"/>
                  </a:lnTo>
                  <a:lnTo>
                    <a:pt x="139" y="4"/>
                  </a:lnTo>
                  <a:lnTo>
                    <a:pt x="122" y="10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6" name="Freeform 182"/>
            <p:cNvSpPr>
              <a:spLocks/>
            </p:cNvSpPr>
            <p:nvPr/>
          </p:nvSpPr>
          <p:spPr bwMode="auto">
            <a:xfrm>
              <a:off x="4951" y="2188"/>
              <a:ext cx="137" cy="74"/>
            </a:xfrm>
            <a:custGeom>
              <a:avLst/>
              <a:gdLst>
                <a:gd name="T0" fmla="*/ 235 w 414"/>
                <a:gd name="T1" fmla="*/ 74 h 241"/>
                <a:gd name="T2" fmla="*/ 268 w 414"/>
                <a:gd name="T3" fmla="*/ 22 h 241"/>
                <a:gd name="T4" fmla="*/ 195 w 414"/>
                <a:gd name="T5" fmla="*/ 24 h 241"/>
                <a:gd name="T6" fmla="*/ 176 w 414"/>
                <a:gd name="T7" fmla="*/ 34 h 241"/>
                <a:gd name="T8" fmla="*/ 173 w 414"/>
                <a:gd name="T9" fmla="*/ 45 h 241"/>
                <a:gd name="T10" fmla="*/ 156 w 414"/>
                <a:gd name="T11" fmla="*/ 55 h 241"/>
                <a:gd name="T12" fmla="*/ 114 w 414"/>
                <a:gd name="T13" fmla="*/ 112 h 241"/>
                <a:gd name="T14" fmla="*/ 104 w 414"/>
                <a:gd name="T15" fmla="*/ 138 h 241"/>
                <a:gd name="T16" fmla="*/ 68 w 414"/>
                <a:gd name="T17" fmla="*/ 169 h 241"/>
                <a:gd name="T18" fmla="*/ 41 w 414"/>
                <a:gd name="T19" fmla="*/ 193 h 241"/>
                <a:gd name="T20" fmla="*/ 36 w 414"/>
                <a:gd name="T21" fmla="*/ 211 h 241"/>
                <a:gd name="T22" fmla="*/ 45 w 414"/>
                <a:gd name="T23" fmla="*/ 235 h 241"/>
                <a:gd name="T24" fmla="*/ 26 w 414"/>
                <a:gd name="T25" fmla="*/ 224 h 241"/>
                <a:gd name="T26" fmla="*/ 26 w 414"/>
                <a:gd name="T27" fmla="*/ 199 h 241"/>
                <a:gd name="T28" fmla="*/ 95 w 414"/>
                <a:gd name="T29" fmla="*/ 110 h 241"/>
                <a:gd name="T30" fmla="*/ 40 w 414"/>
                <a:gd name="T31" fmla="*/ 129 h 241"/>
                <a:gd name="T32" fmla="*/ 83 w 414"/>
                <a:gd name="T33" fmla="*/ 93 h 241"/>
                <a:gd name="T34" fmla="*/ 125 w 414"/>
                <a:gd name="T35" fmla="*/ 68 h 241"/>
                <a:gd name="T36" fmla="*/ 154 w 414"/>
                <a:gd name="T37" fmla="*/ 24 h 241"/>
                <a:gd name="T38" fmla="*/ 118 w 414"/>
                <a:gd name="T39" fmla="*/ 20 h 241"/>
                <a:gd name="T40" fmla="*/ 70 w 414"/>
                <a:gd name="T41" fmla="*/ 51 h 241"/>
                <a:gd name="T42" fmla="*/ 55 w 414"/>
                <a:gd name="T43" fmla="*/ 70 h 241"/>
                <a:gd name="T44" fmla="*/ 0 w 414"/>
                <a:gd name="T45" fmla="*/ 85 h 241"/>
                <a:gd name="T46" fmla="*/ 64 w 414"/>
                <a:gd name="T47" fmla="*/ 38 h 241"/>
                <a:gd name="T48" fmla="*/ 112 w 414"/>
                <a:gd name="T49" fmla="*/ 7 h 241"/>
                <a:gd name="T50" fmla="*/ 178 w 414"/>
                <a:gd name="T51" fmla="*/ 9 h 241"/>
                <a:gd name="T52" fmla="*/ 247 w 414"/>
                <a:gd name="T53" fmla="*/ 1 h 241"/>
                <a:gd name="T54" fmla="*/ 298 w 414"/>
                <a:gd name="T55" fmla="*/ 0 h 241"/>
                <a:gd name="T56" fmla="*/ 353 w 414"/>
                <a:gd name="T57" fmla="*/ 0 h 241"/>
                <a:gd name="T58" fmla="*/ 325 w 414"/>
                <a:gd name="T59" fmla="*/ 19 h 241"/>
                <a:gd name="T60" fmla="*/ 353 w 414"/>
                <a:gd name="T61" fmla="*/ 24 h 241"/>
                <a:gd name="T62" fmla="*/ 401 w 414"/>
                <a:gd name="T63" fmla="*/ 24 h 241"/>
                <a:gd name="T64" fmla="*/ 382 w 414"/>
                <a:gd name="T65" fmla="*/ 43 h 241"/>
                <a:gd name="T66" fmla="*/ 304 w 414"/>
                <a:gd name="T67" fmla="*/ 41 h 241"/>
                <a:gd name="T68" fmla="*/ 285 w 414"/>
                <a:gd name="T69" fmla="*/ 58 h 241"/>
                <a:gd name="T70" fmla="*/ 268 w 414"/>
                <a:gd name="T71" fmla="*/ 81 h 241"/>
                <a:gd name="T72" fmla="*/ 224 w 414"/>
                <a:gd name="T73" fmla="*/ 125 h 241"/>
                <a:gd name="T74" fmla="*/ 199 w 414"/>
                <a:gd name="T75" fmla="*/ 159 h 241"/>
                <a:gd name="T76" fmla="*/ 176 w 414"/>
                <a:gd name="T77" fmla="*/ 184 h 241"/>
                <a:gd name="T78" fmla="*/ 154 w 414"/>
                <a:gd name="T79" fmla="*/ 207 h 241"/>
                <a:gd name="T80" fmla="*/ 161 w 414"/>
                <a:gd name="T81" fmla="*/ 226 h 241"/>
                <a:gd name="T82" fmla="*/ 211 w 414"/>
                <a:gd name="T83" fmla="*/ 218 h 241"/>
                <a:gd name="T84" fmla="*/ 279 w 414"/>
                <a:gd name="T85" fmla="*/ 152 h 241"/>
                <a:gd name="T86" fmla="*/ 319 w 414"/>
                <a:gd name="T87" fmla="*/ 127 h 241"/>
                <a:gd name="T88" fmla="*/ 370 w 414"/>
                <a:gd name="T89" fmla="*/ 72 h 241"/>
                <a:gd name="T90" fmla="*/ 380 w 414"/>
                <a:gd name="T91" fmla="*/ 98 h 241"/>
                <a:gd name="T92" fmla="*/ 414 w 414"/>
                <a:gd name="T93" fmla="*/ 95 h 241"/>
                <a:gd name="T94" fmla="*/ 391 w 414"/>
                <a:gd name="T95" fmla="*/ 119 h 241"/>
                <a:gd name="T96" fmla="*/ 342 w 414"/>
                <a:gd name="T97" fmla="*/ 127 h 241"/>
                <a:gd name="T98" fmla="*/ 266 w 414"/>
                <a:gd name="T99" fmla="*/ 188 h 241"/>
                <a:gd name="T100" fmla="*/ 218 w 414"/>
                <a:gd name="T101" fmla="*/ 235 h 241"/>
                <a:gd name="T102" fmla="*/ 161 w 414"/>
                <a:gd name="T103" fmla="*/ 241 h 241"/>
                <a:gd name="T104" fmla="*/ 138 w 414"/>
                <a:gd name="T105" fmla="*/ 220 h 241"/>
                <a:gd name="T106" fmla="*/ 173 w 414"/>
                <a:gd name="T107" fmla="*/ 161 h 241"/>
                <a:gd name="T108" fmla="*/ 235 w 414"/>
                <a:gd name="T109" fmla="*/ 74 h 241"/>
                <a:gd name="T110" fmla="*/ 235 w 414"/>
                <a:gd name="T111" fmla="*/ 7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4" h="241">
                  <a:moveTo>
                    <a:pt x="235" y="74"/>
                  </a:moveTo>
                  <a:lnTo>
                    <a:pt x="268" y="22"/>
                  </a:lnTo>
                  <a:lnTo>
                    <a:pt x="195" y="24"/>
                  </a:lnTo>
                  <a:lnTo>
                    <a:pt x="176" y="34"/>
                  </a:lnTo>
                  <a:lnTo>
                    <a:pt x="173" y="45"/>
                  </a:lnTo>
                  <a:lnTo>
                    <a:pt x="156" y="55"/>
                  </a:lnTo>
                  <a:lnTo>
                    <a:pt x="114" y="112"/>
                  </a:lnTo>
                  <a:lnTo>
                    <a:pt x="104" y="138"/>
                  </a:lnTo>
                  <a:lnTo>
                    <a:pt x="68" y="169"/>
                  </a:lnTo>
                  <a:lnTo>
                    <a:pt x="41" y="193"/>
                  </a:lnTo>
                  <a:lnTo>
                    <a:pt x="36" y="211"/>
                  </a:lnTo>
                  <a:lnTo>
                    <a:pt x="45" y="235"/>
                  </a:lnTo>
                  <a:lnTo>
                    <a:pt x="26" y="224"/>
                  </a:lnTo>
                  <a:lnTo>
                    <a:pt x="26" y="199"/>
                  </a:lnTo>
                  <a:lnTo>
                    <a:pt x="95" y="110"/>
                  </a:lnTo>
                  <a:lnTo>
                    <a:pt x="40" y="129"/>
                  </a:lnTo>
                  <a:lnTo>
                    <a:pt x="83" y="93"/>
                  </a:lnTo>
                  <a:lnTo>
                    <a:pt x="125" y="68"/>
                  </a:lnTo>
                  <a:lnTo>
                    <a:pt x="154" y="24"/>
                  </a:lnTo>
                  <a:lnTo>
                    <a:pt x="118" y="20"/>
                  </a:lnTo>
                  <a:lnTo>
                    <a:pt x="70" y="51"/>
                  </a:lnTo>
                  <a:lnTo>
                    <a:pt x="55" y="70"/>
                  </a:lnTo>
                  <a:lnTo>
                    <a:pt x="0" y="85"/>
                  </a:lnTo>
                  <a:lnTo>
                    <a:pt x="64" y="38"/>
                  </a:lnTo>
                  <a:lnTo>
                    <a:pt x="112" y="7"/>
                  </a:lnTo>
                  <a:lnTo>
                    <a:pt x="178" y="9"/>
                  </a:lnTo>
                  <a:lnTo>
                    <a:pt x="247" y="1"/>
                  </a:lnTo>
                  <a:lnTo>
                    <a:pt x="298" y="0"/>
                  </a:lnTo>
                  <a:lnTo>
                    <a:pt x="353" y="0"/>
                  </a:lnTo>
                  <a:lnTo>
                    <a:pt x="325" y="19"/>
                  </a:lnTo>
                  <a:lnTo>
                    <a:pt x="353" y="24"/>
                  </a:lnTo>
                  <a:lnTo>
                    <a:pt x="401" y="24"/>
                  </a:lnTo>
                  <a:lnTo>
                    <a:pt x="382" y="43"/>
                  </a:lnTo>
                  <a:lnTo>
                    <a:pt x="304" y="41"/>
                  </a:lnTo>
                  <a:lnTo>
                    <a:pt x="285" y="58"/>
                  </a:lnTo>
                  <a:lnTo>
                    <a:pt x="268" y="81"/>
                  </a:lnTo>
                  <a:lnTo>
                    <a:pt x="224" y="125"/>
                  </a:lnTo>
                  <a:lnTo>
                    <a:pt x="199" y="159"/>
                  </a:lnTo>
                  <a:lnTo>
                    <a:pt x="176" y="184"/>
                  </a:lnTo>
                  <a:lnTo>
                    <a:pt x="154" y="207"/>
                  </a:lnTo>
                  <a:lnTo>
                    <a:pt x="161" y="226"/>
                  </a:lnTo>
                  <a:lnTo>
                    <a:pt x="211" y="218"/>
                  </a:lnTo>
                  <a:lnTo>
                    <a:pt x="279" y="152"/>
                  </a:lnTo>
                  <a:lnTo>
                    <a:pt x="319" y="127"/>
                  </a:lnTo>
                  <a:lnTo>
                    <a:pt x="370" y="72"/>
                  </a:lnTo>
                  <a:lnTo>
                    <a:pt x="380" y="98"/>
                  </a:lnTo>
                  <a:lnTo>
                    <a:pt x="414" y="95"/>
                  </a:lnTo>
                  <a:lnTo>
                    <a:pt x="391" y="119"/>
                  </a:lnTo>
                  <a:lnTo>
                    <a:pt x="342" y="127"/>
                  </a:lnTo>
                  <a:lnTo>
                    <a:pt x="266" y="188"/>
                  </a:lnTo>
                  <a:lnTo>
                    <a:pt x="218" y="235"/>
                  </a:lnTo>
                  <a:lnTo>
                    <a:pt x="161" y="241"/>
                  </a:lnTo>
                  <a:lnTo>
                    <a:pt x="138" y="220"/>
                  </a:lnTo>
                  <a:lnTo>
                    <a:pt x="173" y="161"/>
                  </a:lnTo>
                  <a:lnTo>
                    <a:pt x="235" y="74"/>
                  </a:lnTo>
                  <a:lnTo>
                    <a:pt x="235" y="74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7" name="Freeform 183"/>
            <p:cNvSpPr>
              <a:spLocks/>
            </p:cNvSpPr>
            <p:nvPr/>
          </p:nvSpPr>
          <p:spPr bwMode="auto">
            <a:xfrm>
              <a:off x="5107" y="2211"/>
              <a:ext cx="17" cy="32"/>
            </a:xfrm>
            <a:custGeom>
              <a:avLst/>
              <a:gdLst>
                <a:gd name="T0" fmla="*/ 27 w 53"/>
                <a:gd name="T1" fmla="*/ 83 h 104"/>
                <a:gd name="T2" fmla="*/ 27 w 53"/>
                <a:gd name="T3" fmla="*/ 38 h 104"/>
                <a:gd name="T4" fmla="*/ 0 w 53"/>
                <a:gd name="T5" fmla="*/ 0 h 104"/>
                <a:gd name="T6" fmla="*/ 25 w 53"/>
                <a:gd name="T7" fmla="*/ 7 h 104"/>
                <a:gd name="T8" fmla="*/ 53 w 53"/>
                <a:gd name="T9" fmla="*/ 53 h 104"/>
                <a:gd name="T10" fmla="*/ 50 w 53"/>
                <a:gd name="T11" fmla="*/ 74 h 104"/>
                <a:gd name="T12" fmla="*/ 36 w 53"/>
                <a:gd name="T13" fmla="*/ 104 h 104"/>
                <a:gd name="T14" fmla="*/ 27 w 53"/>
                <a:gd name="T15" fmla="*/ 83 h 104"/>
                <a:gd name="T16" fmla="*/ 27 w 53"/>
                <a:gd name="T17" fmla="*/ 8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4">
                  <a:moveTo>
                    <a:pt x="27" y="83"/>
                  </a:moveTo>
                  <a:lnTo>
                    <a:pt x="27" y="38"/>
                  </a:lnTo>
                  <a:lnTo>
                    <a:pt x="0" y="0"/>
                  </a:lnTo>
                  <a:lnTo>
                    <a:pt x="25" y="7"/>
                  </a:lnTo>
                  <a:lnTo>
                    <a:pt x="53" y="53"/>
                  </a:lnTo>
                  <a:lnTo>
                    <a:pt x="50" y="74"/>
                  </a:lnTo>
                  <a:lnTo>
                    <a:pt x="36" y="104"/>
                  </a:lnTo>
                  <a:lnTo>
                    <a:pt x="27" y="83"/>
                  </a:lnTo>
                  <a:lnTo>
                    <a:pt x="27" y="8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8" name="Freeform 184"/>
            <p:cNvSpPr>
              <a:spLocks/>
            </p:cNvSpPr>
            <p:nvPr/>
          </p:nvSpPr>
          <p:spPr bwMode="auto">
            <a:xfrm>
              <a:off x="5077" y="2215"/>
              <a:ext cx="37" cy="24"/>
            </a:xfrm>
            <a:custGeom>
              <a:avLst/>
              <a:gdLst>
                <a:gd name="T0" fmla="*/ 93 w 112"/>
                <a:gd name="T1" fmla="*/ 0 h 74"/>
                <a:gd name="T2" fmla="*/ 70 w 112"/>
                <a:gd name="T3" fmla="*/ 0 h 74"/>
                <a:gd name="T4" fmla="*/ 55 w 112"/>
                <a:gd name="T5" fmla="*/ 7 h 74"/>
                <a:gd name="T6" fmla="*/ 40 w 112"/>
                <a:gd name="T7" fmla="*/ 23 h 74"/>
                <a:gd name="T8" fmla="*/ 26 w 112"/>
                <a:gd name="T9" fmla="*/ 40 h 74"/>
                <a:gd name="T10" fmla="*/ 0 w 112"/>
                <a:gd name="T11" fmla="*/ 61 h 74"/>
                <a:gd name="T12" fmla="*/ 36 w 112"/>
                <a:gd name="T13" fmla="*/ 74 h 74"/>
                <a:gd name="T14" fmla="*/ 74 w 112"/>
                <a:gd name="T15" fmla="*/ 47 h 74"/>
                <a:gd name="T16" fmla="*/ 97 w 112"/>
                <a:gd name="T17" fmla="*/ 45 h 74"/>
                <a:gd name="T18" fmla="*/ 110 w 112"/>
                <a:gd name="T19" fmla="*/ 36 h 74"/>
                <a:gd name="T20" fmla="*/ 112 w 112"/>
                <a:gd name="T21" fmla="*/ 7 h 74"/>
                <a:gd name="T22" fmla="*/ 93 w 112"/>
                <a:gd name="T23" fmla="*/ 0 h 74"/>
                <a:gd name="T24" fmla="*/ 93 w 112"/>
                <a:gd name="T2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74">
                  <a:moveTo>
                    <a:pt x="93" y="0"/>
                  </a:moveTo>
                  <a:lnTo>
                    <a:pt x="70" y="0"/>
                  </a:lnTo>
                  <a:lnTo>
                    <a:pt x="55" y="7"/>
                  </a:lnTo>
                  <a:lnTo>
                    <a:pt x="40" y="23"/>
                  </a:lnTo>
                  <a:lnTo>
                    <a:pt x="26" y="40"/>
                  </a:lnTo>
                  <a:lnTo>
                    <a:pt x="0" y="61"/>
                  </a:lnTo>
                  <a:lnTo>
                    <a:pt x="36" y="74"/>
                  </a:lnTo>
                  <a:lnTo>
                    <a:pt x="74" y="47"/>
                  </a:lnTo>
                  <a:lnTo>
                    <a:pt x="97" y="45"/>
                  </a:lnTo>
                  <a:lnTo>
                    <a:pt x="110" y="36"/>
                  </a:lnTo>
                  <a:lnTo>
                    <a:pt x="112" y="7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89" name="Freeform 185"/>
            <p:cNvSpPr>
              <a:spLocks/>
            </p:cNvSpPr>
            <p:nvPr/>
          </p:nvSpPr>
          <p:spPr bwMode="auto">
            <a:xfrm>
              <a:off x="4950" y="2196"/>
              <a:ext cx="47" cy="29"/>
            </a:xfrm>
            <a:custGeom>
              <a:avLst/>
              <a:gdLst>
                <a:gd name="T0" fmla="*/ 131 w 144"/>
                <a:gd name="T1" fmla="*/ 0 h 95"/>
                <a:gd name="T2" fmla="*/ 104 w 144"/>
                <a:gd name="T3" fmla="*/ 17 h 95"/>
                <a:gd name="T4" fmla="*/ 85 w 144"/>
                <a:gd name="T5" fmla="*/ 29 h 95"/>
                <a:gd name="T6" fmla="*/ 74 w 144"/>
                <a:gd name="T7" fmla="*/ 53 h 95"/>
                <a:gd name="T8" fmla="*/ 55 w 144"/>
                <a:gd name="T9" fmla="*/ 61 h 95"/>
                <a:gd name="T10" fmla="*/ 32 w 144"/>
                <a:gd name="T11" fmla="*/ 69 h 95"/>
                <a:gd name="T12" fmla="*/ 19 w 144"/>
                <a:gd name="T13" fmla="*/ 72 h 95"/>
                <a:gd name="T14" fmla="*/ 0 w 144"/>
                <a:gd name="T15" fmla="*/ 76 h 95"/>
                <a:gd name="T16" fmla="*/ 2 w 144"/>
                <a:gd name="T17" fmla="*/ 91 h 95"/>
                <a:gd name="T18" fmla="*/ 25 w 144"/>
                <a:gd name="T19" fmla="*/ 95 h 95"/>
                <a:gd name="T20" fmla="*/ 57 w 144"/>
                <a:gd name="T21" fmla="*/ 88 h 95"/>
                <a:gd name="T22" fmla="*/ 80 w 144"/>
                <a:gd name="T23" fmla="*/ 69 h 95"/>
                <a:gd name="T24" fmla="*/ 114 w 144"/>
                <a:gd name="T25" fmla="*/ 44 h 95"/>
                <a:gd name="T26" fmla="*/ 142 w 144"/>
                <a:gd name="T27" fmla="*/ 14 h 95"/>
                <a:gd name="T28" fmla="*/ 144 w 144"/>
                <a:gd name="T29" fmla="*/ 0 h 95"/>
                <a:gd name="T30" fmla="*/ 131 w 144"/>
                <a:gd name="T31" fmla="*/ 0 h 95"/>
                <a:gd name="T32" fmla="*/ 131 w 144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95">
                  <a:moveTo>
                    <a:pt x="131" y="0"/>
                  </a:moveTo>
                  <a:lnTo>
                    <a:pt x="104" y="17"/>
                  </a:lnTo>
                  <a:lnTo>
                    <a:pt x="85" y="29"/>
                  </a:lnTo>
                  <a:lnTo>
                    <a:pt x="74" y="53"/>
                  </a:lnTo>
                  <a:lnTo>
                    <a:pt x="55" y="61"/>
                  </a:lnTo>
                  <a:lnTo>
                    <a:pt x="32" y="69"/>
                  </a:lnTo>
                  <a:lnTo>
                    <a:pt x="19" y="72"/>
                  </a:lnTo>
                  <a:lnTo>
                    <a:pt x="0" y="76"/>
                  </a:lnTo>
                  <a:lnTo>
                    <a:pt x="2" y="91"/>
                  </a:lnTo>
                  <a:lnTo>
                    <a:pt x="25" y="95"/>
                  </a:lnTo>
                  <a:lnTo>
                    <a:pt x="57" y="88"/>
                  </a:lnTo>
                  <a:lnTo>
                    <a:pt x="80" y="69"/>
                  </a:lnTo>
                  <a:lnTo>
                    <a:pt x="114" y="44"/>
                  </a:lnTo>
                  <a:lnTo>
                    <a:pt x="142" y="14"/>
                  </a:lnTo>
                  <a:lnTo>
                    <a:pt x="144" y="0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0" name="Freeform 186"/>
            <p:cNvSpPr>
              <a:spLocks/>
            </p:cNvSpPr>
            <p:nvPr/>
          </p:nvSpPr>
          <p:spPr bwMode="auto">
            <a:xfrm>
              <a:off x="4984" y="2201"/>
              <a:ext cx="48" cy="44"/>
            </a:xfrm>
            <a:custGeom>
              <a:avLst/>
              <a:gdLst>
                <a:gd name="T0" fmla="*/ 94 w 143"/>
                <a:gd name="T1" fmla="*/ 2 h 143"/>
                <a:gd name="T2" fmla="*/ 50 w 143"/>
                <a:gd name="T3" fmla="*/ 42 h 143"/>
                <a:gd name="T4" fmla="*/ 25 w 143"/>
                <a:gd name="T5" fmla="*/ 93 h 143"/>
                <a:gd name="T6" fmla="*/ 21 w 143"/>
                <a:gd name="T7" fmla="*/ 113 h 143"/>
                <a:gd name="T8" fmla="*/ 4 w 143"/>
                <a:gd name="T9" fmla="*/ 130 h 143"/>
                <a:gd name="T10" fmla="*/ 0 w 143"/>
                <a:gd name="T11" fmla="*/ 143 h 143"/>
                <a:gd name="T12" fmla="*/ 63 w 143"/>
                <a:gd name="T13" fmla="*/ 95 h 143"/>
                <a:gd name="T14" fmla="*/ 122 w 143"/>
                <a:gd name="T15" fmla="*/ 38 h 143"/>
                <a:gd name="T16" fmla="*/ 143 w 143"/>
                <a:gd name="T17" fmla="*/ 8 h 143"/>
                <a:gd name="T18" fmla="*/ 113 w 143"/>
                <a:gd name="T19" fmla="*/ 0 h 143"/>
                <a:gd name="T20" fmla="*/ 94 w 143"/>
                <a:gd name="T21" fmla="*/ 2 h 143"/>
                <a:gd name="T22" fmla="*/ 94 w 143"/>
                <a:gd name="T23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43">
                  <a:moveTo>
                    <a:pt x="94" y="2"/>
                  </a:moveTo>
                  <a:lnTo>
                    <a:pt x="50" y="42"/>
                  </a:lnTo>
                  <a:lnTo>
                    <a:pt x="25" y="93"/>
                  </a:lnTo>
                  <a:lnTo>
                    <a:pt x="21" y="113"/>
                  </a:lnTo>
                  <a:lnTo>
                    <a:pt x="4" y="130"/>
                  </a:lnTo>
                  <a:lnTo>
                    <a:pt x="0" y="143"/>
                  </a:lnTo>
                  <a:lnTo>
                    <a:pt x="63" y="95"/>
                  </a:lnTo>
                  <a:lnTo>
                    <a:pt x="122" y="38"/>
                  </a:lnTo>
                  <a:lnTo>
                    <a:pt x="143" y="8"/>
                  </a:lnTo>
                  <a:lnTo>
                    <a:pt x="113" y="0"/>
                  </a:lnTo>
                  <a:lnTo>
                    <a:pt x="94" y="2"/>
                  </a:lnTo>
                  <a:lnTo>
                    <a:pt x="94" y="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1" name="Freeform 187"/>
            <p:cNvSpPr>
              <a:spLocks/>
            </p:cNvSpPr>
            <p:nvPr/>
          </p:nvSpPr>
          <p:spPr bwMode="auto">
            <a:xfrm>
              <a:off x="5006" y="2201"/>
              <a:ext cx="60" cy="55"/>
            </a:xfrm>
            <a:custGeom>
              <a:avLst/>
              <a:gdLst>
                <a:gd name="T0" fmla="*/ 181 w 181"/>
                <a:gd name="T1" fmla="*/ 25 h 179"/>
                <a:gd name="T2" fmla="*/ 154 w 181"/>
                <a:gd name="T3" fmla="*/ 69 h 179"/>
                <a:gd name="T4" fmla="*/ 124 w 181"/>
                <a:gd name="T5" fmla="*/ 97 h 179"/>
                <a:gd name="T6" fmla="*/ 95 w 181"/>
                <a:gd name="T7" fmla="*/ 114 h 179"/>
                <a:gd name="T8" fmla="*/ 82 w 181"/>
                <a:gd name="T9" fmla="*/ 133 h 179"/>
                <a:gd name="T10" fmla="*/ 59 w 181"/>
                <a:gd name="T11" fmla="*/ 156 h 179"/>
                <a:gd name="T12" fmla="*/ 38 w 181"/>
                <a:gd name="T13" fmla="*/ 173 h 179"/>
                <a:gd name="T14" fmla="*/ 15 w 181"/>
                <a:gd name="T15" fmla="*/ 179 h 179"/>
                <a:gd name="T16" fmla="*/ 0 w 181"/>
                <a:gd name="T17" fmla="*/ 170 h 179"/>
                <a:gd name="T18" fmla="*/ 15 w 181"/>
                <a:gd name="T19" fmla="*/ 152 h 179"/>
                <a:gd name="T20" fmla="*/ 42 w 181"/>
                <a:gd name="T21" fmla="*/ 139 h 179"/>
                <a:gd name="T22" fmla="*/ 51 w 181"/>
                <a:gd name="T23" fmla="*/ 122 h 179"/>
                <a:gd name="T24" fmla="*/ 72 w 181"/>
                <a:gd name="T25" fmla="*/ 113 h 179"/>
                <a:gd name="T26" fmla="*/ 82 w 181"/>
                <a:gd name="T27" fmla="*/ 73 h 179"/>
                <a:gd name="T28" fmla="*/ 118 w 181"/>
                <a:gd name="T29" fmla="*/ 33 h 179"/>
                <a:gd name="T30" fmla="*/ 143 w 181"/>
                <a:gd name="T31" fmla="*/ 16 h 179"/>
                <a:gd name="T32" fmla="*/ 162 w 181"/>
                <a:gd name="T33" fmla="*/ 0 h 179"/>
                <a:gd name="T34" fmla="*/ 181 w 181"/>
                <a:gd name="T35" fmla="*/ 25 h 179"/>
                <a:gd name="T36" fmla="*/ 181 w 181"/>
                <a:gd name="T37" fmla="*/ 2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1" h="179">
                  <a:moveTo>
                    <a:pt x="181" y="25"/>
                  </a:moveTo>
                  <a:lnTo>
                    <a:pt x="154" y="69"/>
                  </a:lnTo>
                  <a:lnTo>
                    <a:pt x="124" y="97"/>
                  </a:lnTo>
                  <a:lnTo>
                    <a:pt x="95" y="114"/>
                  </a:lnTo>
                  <a:lnTo>
                    <a:pt x="82" y="133"/>
                  </a:lnTo>
                  <a:lnTo>
                    <a:pt x="59" y="156"/>
                  </a:lnTo>
                  <a:lnTo>
                    <a:pt x="38" y="173"/>
                  </a:lnTo>
                  <a:lnTo>
                    <a:pt x="15" y="179"/>
                  </a:lnTo>
                  <a:lnTo>
                    <a:pt x="0" y="170"/>
                  </a:lnTo>
                  <a:lnTo>
                    <a:pt x="15" y="152"/>
                  </a:lnTo>
                  <a:lnTo>
                    <a:pt x="42" y="139"/>
                  </a:lnTo>
                  <a:lnTo>
                    <a:pt x="51" y="122"/>
                  </a:lnTo>
                  <a:lnTo>
                    <a:pt x="72" y="113"/>
                  </a:lnTo>
                  <a:lnTo>
                    <a:pt x="82" y="73"/>
                  </a:lnTo>
                  <a:lnTo>
                    <a:pt x="118" y="33"/>
                  </a:lnTo>
                  <a:lnTo>
                    <a:pt x="143" y="16"/>
                  </a:lnTo>
                  <a:lnTo>
                    <a:pt x="162" y="0"/>
                  </a:lnTo>
                  <a:lnTo>
                    <a:pt x="181" y="25"/>
                  </a:lnTo>
                  <a:lnTo>
                    <a:pt x="181" y="2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2" name="Freeform 188"/>
            <p:cNvSpPr>
              <a:spLocks/>
            </p:cNvSpPr>
            <p:nvPr/>
          </p:nvSpPr>
          <p:spPr bwMode="auto">
            <a:xfrm>
              <a:off x="4848" y="2109"/>
              <a:ext cx="18" cy="60"/>
            </a:xfrm>
            <a:custGeom>
              <a:avLst/>
              <a:gdLst>
                <a:gd name="T0" fmla="*/ 19 w 55"/>
                <a:gd name="T1" fmla="*/ 180 h 194"/>
                <a:gd name="T2" fmla="*/ 4 w 55"/>
                <a:gd name="T3" fmla="*/ 74 h 194"/>
                <a:gd name="T4" fmla="*/ 0 w 55"/>
                <a:gd name="T5" fmla="*/ 23 h 194"/>
                <a:gd name="T6" fmla="*/ 0 w 55"/>
                <a:gd name="T7" fmla="*/ 0 h 194"/>
                <a:gd name="T8" fmla="*/ 23 w 55"/>
                <a:gd name="T9" fmla="*/ 13 h 194"/>
                <a:gd name="T10" fmla="*/ 47 w 55"/>
                <a:gd name="T11" fmla="*/ 47 h 194"/>
                <a:gd name="T12" fmla="*/ 55 w 55"/>
                <a:gd name="T13" fmla="*/ 99 h 194"/>
                <a:gd name="T14" fmla="*/ 47 w 55"/>
                <a:gd name="T15" fmla="*/ 169 h 194"/>
                <a:gd name="T16" fmla="*/ 24 w 55"/>
                <a:gd name="T17" fmla="*/ 194 h 194"/>
                <a:gd name="T18" fmla="*/ 19 w 55"/>
                <a:gd name="T19" fmla="*/ 180 h 194"/>
                <a:gd name="T20" fmla="*/ 19 w 55"/>
                <a:gd name="T21" fmla="*/ 18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94">
                  <a:moveTo>
                    <a:pt x="19" y="180"/>
                  </a:moveTo>
                  <a:lnTo>
                    <a:pt x="4" y="74"/>
                  </a:lnTo>
                  <a:lnTo>
                    <a:pt x="0" y="23"/>
                  </a:lnTo>
                  <a:lnTo>
                    <a:pt x="0" y="0"/>
                  </a:lnTo>
                  <a:lnTo>
                    <a:pt x="23" y="13"/>
                  </a:lnTo>
                  <a:lnTo>
                    <a:pt x="47" y="47"/>
                  </a:lnTo>
                  <a:lnTo>
                    <a:pt x="55" y="99"/>
                  </a:lnTo>
                  <a:lnTo>
                    <a:pt x="47" y="169"/>
                  </a:lnTo>
                  <a:lnTo>
                    <a:pt x="24" y="194"/>
                  </a:lnTo>
                  <a:lnTo>
                    <a:pt x="19" y="180"/>
                  </a:lnTo>
                  <a:lnTo>
                    <a:pt x="19" y="18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3" name="Freeform 189"/>
            <p:cNvSpPr>
              <a:spLocks/>
            </p:cNvSpPr>
            <p:nvPr/>
          </p:nvSpPr>
          <p:spPr bwMode="auto">
            <a:xfrm>
              <a:off x="4845" y="2108"/>
              <a:ext cx="21" cy="44"/>
            </a:xfrm>
            <a:custGeom>
              <a:avLst/>
              <a:gdLst>
                <a:gd name="T0" fmla="*/ 19 w 65"/>
                <a:gd name="T1" fmla="*/ 126 h 143"/>
                <a:gd name="T2" fmla="*/ 21 w 65"/>
                <a:gd name="T3" fmla="*/ 55 h 143"/>
                <a:gd name="T4" fmla="*/ 40 w 65"/>
                <a:gd name="T5" fmla="*/ 93 h 143"/>
                <a:gd name="T6" fmla="*/ 57 w 65"/>
                <a:gd name="T7" fmla="*/ 143 h 143"/>
                <a:gd name="T8" fmla="*/ 65 w 65"/>
                <a:gd name="T9" fmla="*/ 72 h 143"/>
                <a:gd name="T10" fmla="*/ 42 w 65"/>
                <a:gd name="T11" fmla="*/ 4 h 143"/>
                <a:gd name="T12" fmla="*/ 12 w 65"/>
                <a:gd name="T13" fmla="*/ 0 h 143"/>
                <a:gd name="T14" fmla="*/ 0 w 65"/>
                <a:gd name="T15" fmla="*/ 46 h 143"/>
                <a:gd name="T16" fmla="*/ 19 w 65"/>
                <a:gd name="T17" fmla="*/ 126 h 143"/>
                <a:gd name="T18" fmla="*/ 19 w 65"/>
                <a:gd name="T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43">
                  <a:moveTo>
                    <a:pt x="19" y="126"/>
                  </a:moveTo>
                  <a:lnTo>
                    <a:pt x="21" y="55"/>
                  </a:lnTo>
                  <a:lnTo>
                    <a:pt x="40" y="93"/>
                  </a:lnTo>
                  <a:lnTo>
                    <a:pt x="57" y="143"/>
                  </a:lnTo>
                  <a:lnTo>
                    <a:pt x="65" y="72"/>
                  </a:lnTo>
                  <a:lnTo>
                    <a:pt x="42" y="4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9" y="126"/>
                  </a:lnTo>
                  <a:lnTo>
                    <a:pt x="19" y="12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4" name="Freeform 190"/>
            <p:cNvSpPr>
              <a:spLocks/>
            </p:cNvSpPr>
            <p:nvPr/>
          </p:nvSpPr>
          <p:spPr bwMode="auto">
            <a:xfrm>
              <a:off x="4853" y="2136"/>
              <a:ext cx="5" cy="23"/>
            </a:xfrm>
            <a:custGeom>
              <a:avLst/>
              <a:gdLst>
                <a:gd name="T0" fmla="*/ 0 w 15"/>
                <a:gd name="T1" fmla="*/ 44 h 74"/>
                <a:gd name="T2" fmla="*/ 7 w 15"/>
                <a:gd name="T3" fmla="*/ 0 h 74"/>
                <a:gd name="T4" fmla="*/ 15 w 15"/>
                <a:gd name="T5" fmla="*/ 44 h 74"/>
                <a:gd name="T6" fmla="*/ 13 w 15"/>
                <a:gd name="T7" fmla="*/ 65 h 74"/>
                <a:gd name="T8" fmla="*/ 7 w 15"/>
                <a:gd name="T9" fmla="*/ 74 h 74"/>
                <a:gd name="T10" fmla="*/ 0 w 15"/>
                <a:gd name="T11" fmla="*/ 44 h 74"/>
                <a:gd name="T12" fmla="*/ 0 w 15"/>
                <a:gd name="T13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4">
                  <a:moveTo>
                    <a:pt x="0" y="44"/>
                  </a:moveTo>
                  <a:lnTo>
                    <a:pt x="7" y="0"/>
                  </a:lnTo>
                  <a:lnTo>
                    <a:pt x="15" y="44"/>
                  </a:lnTo>
                  <a:lnTo>
                    <a:pt x="13" y="65"/>
                  </a:lnTo>
                  <a:lnTo>
                    <a:pt x="7" y="7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5" name="Freeform 191"/>
            <p:cNvSpPr>
              <a:spLocks/>
            </p:cNvSpPr>
            <p:nvPr/>
          </p:nvSpPr>
          <p:spPr bwMode="auto">
            <a:xfrm>
              <a:off x="4847" y="2070"/>
              <a:ext cx="200" cy="116"/>
            </a:xfrm>
            <a:custGeom>
              <a:avLst/>
              <a:gdLst>
                <a:gd name="T0" fmla="*/ 15 w 608"/>
                <a:gd name="T1" fmla="*/ 118 h 377"/>
                <a:gd name="T2" fmla="*/ 46 w 608"/>
                <a:gd name="T3" fmla="*/ 154 h 377"/>
                <a:gd name="T4" fmla="*/ 51 w 608"/>
                <a:gd name="T5" fmla="*/ 299 h 377"/>
                <a:gd name="T6" fmla="*/ 21 w 608"/>
                <a:gd name="T7" fmla="*/ 350 h 377"/>
                <a:gd name="T8" fmla="*/ 46 w 608"/>
                <a:gd name="T9" fmla="*/ 365 h 377"/>
                <a:gd name="T10" fmla="*/ 251 w 608"/>
                <a:gd name="T11" fmla="*/ 377 h 377"/>
                <a:gd name="T12" fmla="*/ 432 w 608"/>
                <a:gd name="T13" fmla="*/ 354 h 377"/>
                <a:gd name="T14" fmla="*/ 580 w 608"/>
                <a:gd name="T15" fmla="*/ 261 h 377"/>
                <a:gd name="T16" fmla="*/ 608 w 608"/>
                <a:gd name="T17" fmla="*/ 200 h 377"/>
                <a:gd name="T18" fmla="*/ 597 w 608"/>
                <a:gd name="T19" fmla="*/ 118 h 377"/>
                <a:gd name="T20" fmla="*/ 445 w 608"/>
                <a:gd name="T21" fmla="*/ 48 h 377"/>
                <a:gd name="T22" fmla="*/ 365 w 608"/>
                <a:gd name="T23" fmla="*/ 0 h 377"/>
                <a:gd name="T24" fmla="*/ 240 w 608"/>
                <a:gd name="T25" fmla="*/ 4 h 377"/>
                <a:gd name="T26" fmla="*/ 209 w 608"/>
                <a:gd name="T27" fmla="*/ 88 h 377"/>
                <a:gd name="T28" fmla="*/ 0 w 608"/>
                <a:gd name="T29" fmla="*/ 105 h 377"/>
                <a:gd name="T30" fmla="*/ 15 w 608"/>
                <a:gd name="T31" fmla="*/ 118 h 377"/>
                <a:gd name="T32" fmla="*/ 15 w 608"/>
                <a:gd name="T33" fmla="*/ 11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8" h="377">
                  <a:moveTo>
                    <a:pt x="15" y="118"/>
                  </a:moveTo>
                  <a:lnTo>
                    <a:pt x="46" y="154"/>
                  </a:lnTo>
                  <a:lnTo>
                    <a:pt x="51" y="299"/>
                  </a:lnTo>
                  <a:lnTo>
                    <a:pt x="21" y="350"/>
                  </a:lnTo>
                  <a:lnTo>
                    <a:pt x="46" y="365"/>
                  </a:lnTo>
                  <a:lnTo>
                    <a:pt x="251" y="377"/>
                  </a:lnTo>
                  <a:lnTo>
                    <a:pt x="432" y="354"/>
                  </a:lnTo>
                  <a:lnTo>
                    <a:pt x="580" y="261"/>
                  </a:lnTo>
                  <a:lnTo>
                    <a:pt x="608" y="200"/>
                  </a:lnTo>
                  <a:lnTo>
                    <a:pt x="597" y="118"/>
                  </a:lnTo>
                  <a:lnTo>
                    <a:pt x="445" y="48"/>
                  </a:lnTo>
                  <a:lnTo>
                    <a:pt x="365" y="0"/>
                  </a:lnTo>
                  <a:lnTo>
                    <a:pt x="240" y="4"/>
                  </a:lnTo>
                  <a:lnTo>
                    <a:pt x="209" y="88"/>
                  </a:lnTo>
                  <a:lnTo>
                    <a:pt x="0" y="105"/>
                  </a:lnTo>
                  <a:lnTo>
                    <a:pt x="15" y="118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6" name="Freeform 192"/>
            <p:cNvSpPr>
              <a:spLocks/>
            </p:cNvSpPr>
            <p:nvPr/>
          </p:nvSpPr>
          <p:spPr bwMode="auto">
            <a:xfrm>
              <a:off x="4853" y="2074"/>
              <a:ext cx="191" cy="109"/>
            </a:xfrm>
            <a:custGeom>
              <a:avLst/>
              <a:gdLst>
                <a:gd name="T0" fmla="*/ 200 w 580"/>
                <a:gd name="T1" fmla="*/ 346 h 351"/>
                <a:gd name="T2" fmla="*/ 344 w 580"/>
                <a:gd name="T3" fmla="*/ 334 h 351"/>
                <a:gd name="T4" fmla="*/ 403 w 580"/>
                <a:gd name="T5" fmla="*/ 317 h 351"/>
                <a:gd name="T6" fmla="*/ 451 w 580"/>
                <a:gd name="T7" fmla="*/ 281 h 351"/>
                <a:gd name="T8" fmla="*/ 496 w 580"/>
                <a:gd name="T9" fmla="*/ 230 h 351"/>
                <a:gd name="T10" fmla="*/ 506 w 580"/>
                <a:gd name="T11" fmla="*/ 194 h 351"/>
                <a:gd name="T12" fmla="*/ 506 w 580"/>
                <a:gd name="T13" fmla="*/ 161 h 351"/>
                <a:gd name="T14" fmla="*/ 487 w 580"/>
                <a:gd name="T15" fmla="*/ 139 h 351"/>
                <a:gd name="T16" fmla="*/ 458 w 580"/>
                <a:gd name="T17" fmla="*/ 114 h 351"/>
                <a:gd name="T18" fmla="*/ 426 w 580"/>
                <a:gd name="T19" fmla="*/ 85 h 351"/>
                <a:gd name="T20" fmla="*/ 394 w 580"/>
                <a:gd name="T21" fmla="*/ 57 h 351"/>
                <a:gd name="T22" fmla="*/ 354 w 580"/>
                <a:gd name="T23" fmla="*/ 40 h 351"/>
                <a:gd name="T24" fmla="*/ 314 w 580"/>
                <a:gd name="T25" fmla="*/ 36 h 351"/>
                <a:gd name="T26" fmla="*/ 276 w 580"/>
                <a:gd name="T27" fmla="*/ 38 h 351"/>
                <a:gd name="T28" fmla="*/ 251 w 580"/>
                <a:gd name="T29" fmla="*/ 55 h 351"/>
                <a:gd name="T30" fmla="*/ 221 w 580"/>
                <a:gd name="T31" fmla="*/ 83 h 351"/>
                <a:gd name="T32" fmla="*/ 171 w 580"/>
                <a:gd name="T33" fmla="*/ 102 h 351"/>
                <a:gd name="T34" fmla="*/ 86 w 580"/>
                <a:gd name="T35" fmla="*/ 114 h 351"/>
                <a:gd name="T36" fmla="*/ 15 w 580"/>
                <a:gd name="T37" fmla="*/ 131 h 351"/>
                <a:gd name="T38" fmla="*/ 2 w 580"/>
                <a:gd name="T39" fmla="*/ 114 h 351"/>
                <a:gd name="T40" fmla="*/ 0 w 580"/>
                <a:gd name="T41" fmla="*/ 95 h 351"/>
                <a:gd name="T42" fmla="*/ 196 w 580"/>
                <a:gd name="T43" fmla="*/ 70 h 351"/>
                <a:gd name="T44" fmla="*/ 234 w 580"/>
                <a:gd name="T45" fmla="*/ 5 h 351"/>
                <a:gd name="T46" fmla="*/ 380 w 580"/>
                <a:gd name="T47" fmla="*/ 0 h 351"/>
                <a:gd name="T48" fmla="*/ 580 w 580"/>
                <a:gd name="T49" fmla="*/ 129 h 351"/>
                <a:gd name="T50" fmla="*/ 576 w 580"/>
                <a:gd name="T51" fmla="*/ 213 h 351"/>
                <a:gd name="T52" fmla="*/ 468 w 580"/>
                <a:gd name="T53" fmla="*/ 287 h 351"/>
                <a:gd name="T54" fmla="*/ 380 w 580"/>
                <a:gd name="T55" fmla="*/ 351 h 351"/>
                <a:gd name="T56" fmla="*/ 200 w 580"/>
                <a:gd name="T57" fmla="*/ 346 h 351"/>
                <a:gd name="T58" fmla="*/ 200 w 580"/>
                <a:gd name="T59" fmla="*/ 34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0" h="351">
                  <a:moveTo>
                    <a:pt x="200" y="346"/>
                  </a:moveTo>
                  <a:lnTo>
                    <a:pt x="344" y="334"/>
                  </a:lnTo>
                  <a:lnTo>
                    <a:pt x="403" y="317"/>
                  </a:lnTo>
                  <a:lnTo>
                    <a:pt x="451" y="281"/>
                  </a:lnTo>
                  <a:lnTo>
                    <a:pt x="496" y="230"/>
                  </a:lnTo>
                  <a:lnTo>
                    <a:pt x="506" y="194"/>
                  </a:lnTo>
                  <a:lnTo>
                    <a:pt x="506" y="161"/>
                  </a:lnTo>
                  <a:lnTo>
                    <a:pt x="487" y="139"/>
                  </a:lnTo>
                  <a:lnTo>
                    <a:pt x="458" y="114"/>
                  </a:lnTo>
                  <a:lnTo>
                    <a:pt x="426" y="85"/>
                  </a:lnTo>
                  <a:lnTo>
                    <a:pt x="394" y="57"/>
                  </a:lnTo>
                  <a:lnTo>
                    <a:pt x="354" y="40"/>
                  </a:lnTo>
                  <a:lnTo>
                    <a:pt x="314" y="36"/>
                  </a:lnTo>
                  <a:lnTo>
                    <a:pt x="276" y="38"/>
                  </a:lnTo>
                  <a:lnTo>
                    <a:pt x="251" y="55"/>
                  </a:lnTo>
                  <a:lnTo>
                    <a:pt x="221" y="83"/>
                  </a:lnTo>
                  <a:lnTo>
                    <a:pt x="171" y="102"/>
                  </a:lnTo>
                  <a:lnTo>
                    <a:pt x="86" y="114"/>
                  </a:lnTo>
                  <a:lnTo>
                    <a:pt x="15" y="131"/>
                  </a:lnTo>
                  <a:lnTo>
                    <a:pt x="2" y="114"/>
                  </a:lnTo>
                  <a:lnTo>
                    <a:pt x="0" y="95"/>
                  </a:lnTo>
                  <a:lnTo>
                    <a:pt x="196" y="70"/>
                  </a:lnTo>
                  <a:lnTo>
                    <a:pt x="234" y="5"/>
                  </a:lnTo>
                  <a:lnTo>
                    <a:pt x="380" y="0"/>
                  </a:lnTo>
                  <a:lnTo>
                    <a:pt x="580" y="129"/>
                  </a:lnTo>
                  <a:lnTo>
                    <a:pt x="576" y="213"/>
                  </a:lnTo>
                  <a:lnTo>
                    <a:pt x="468" y="287"/>
                  </a:lnTo>
                  <a:lnTo>
                    <a:pt x="380" y="351"/>
                  </a:lnTo>
                  <a:lnTo>
                    <a:pt x="200" y="346"/>
                  </a:lnTo>
                  <a:lnTo>
                    <a:pt x="200" y="346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7" name="Freeform 193"/>
            <p:cNvSpPr>
              <a:spLocks/>
            </p:cNvSpPr>
            <p:nvPr/>
          </p:nvSpPr>
          <p:spPr bwMode="auto">
            <a:xfrm>
              <a:off x="4850" y="2072"/>
              <a:ext cx="205" cy="115"/>
            </a:xfrm>
            <a:custGeom>
              <a:avLst/>
              <a:gdLst>
                <a:gd name="T0" fmla="*/ 37 w 622"/>
                <a:gd name="T1" fmla="*/ 128 h 375"/>
                <a:gd name="T2" fmla="*/ 118 w 622"/>
                <a:gd name="T3" fmla="*/ 114 h 375"/>
                <a:gd name="T4" fmla="*/ 208 w 622"/>
                <a:gd name="T5" fmla="*/ 101 h 375"/>
                <a:gd name="T6" fmla="*/ 229 w 622"/>
                <a:gd name="T7" fmla="*/ 84 h 375"/>
                <a:gd name="T8" fmla="*/ 265 w 622"/>
                <a:gd name="T9" fmla="*/ 40 h 375"/>
                <a:gd name="T10" fmla="*/ 316 w 622"/>
                <a:gd name="T11" fmla="*/ 31 h 375"/>
                <a:gd name="T12" fmla="*/ 377 w 622"/>
                <a:gd name="T13" fmla="*/ 40 h 375"/>
                <a:gd name="T14" fmla="*/ 415 w 622"/>
                <a:gd name="T15" fmla="*/ 65 h 375"/>
                <a:gd name="T16" fmla="*/ 451 w 622"/>
                <a:gd name="T17" fmla="*/ 93 h 375"/>
                <a:gd name="T18" fmla="*/ 495 w 622"/>
                <a:gd name="T19" fmla="*/ 116 h 375"/>
                <a:gd name="T20" fmla="*/ 527 w 622"/>
                <a:gd name="T21" fmla="*/ 126 h 375"/>
                <a:gd name="T22" fmla="*/ 556 w 622"/>
                <a:gd name="T23" fmla="*/ 141 h 375"/>
                <a:gd name="T24" fmla="*/ 556 w 622"/>
                <a:gd name="T25" fmla="*/ 171 h 375"/>
                <a:gd name="T26" fmla="*/ 556 w 622"/>
                <a:gd name="T27" fmla="*/ 198 h 375"/>
                <a:gd name="T28" fmla="*/ 529 w 622"/>
                <a:gd name="T29" fmla="*/ 228 h 375"/>
                <a:gd name="T30" fmla="*/ 510 w 622"/>
                <a:gd name="T31" fmla="*/ 247 h 375"/>
                <a:gd name="T32" fmla="*/ 485 w 622"/>
                <a:gd name="T33" fmla="*/ 270 h 375"/>
                <a:gd name="T34" fmla="*/ 463 w 622"/>
                <a:gd name="T35" fmla="*/ 295 h 375"/>
                <a:gd name="T36" fmla="*/ 428 w 622"/>
                <a:gd name="T37" fmla="*/ 323 h 375"/>
                <a:gd name="T38" fmla="*/ 381 w 622"/>
                <a:gd name="T39" fmla="*/ 340 h 375"/>
                <a:gd name="T40" fmla="*/ 303 w 622"/>
                <a:gd name="T41" fmla="*/ 359 h 375"/>
                <a:gd name="T42" fmla="*/ 366 w 622"/>
                <a:gd name="T43" fmla="*/ 375 h 375"/>
                <a:gd name="T44" fmla="*/ 461 w 622"/>
                <a:gd name="T45" fmla="*/ 342 h 375"/>
                <a:gd name="T46" fmla="*/ 580 w 622"/>
                <a:gd name="T47" fmla="*/ 240 h 375"/>
                <a:gd name="T48" fmla="*/ 622 w 622"/>
                <a:gd name="T49" fmla="*/ 120 h 375"/>
                <a:gd name="T50" fmla="*/ 466 w 622"/>
                <a:gd name="T51" fmla="*/ 65 h 375"/>
                <a:gd name="T52" fmla="*/ 379 w 622"/>
                <a:gd name="T53" fmla="*/ 2 h 375"/>
                <a:gd name="T54" fmla="*/ 208 w 622"/>
                <a:gd name="T55" fmla="*/ 0 h 375"/>
                <a:gd name="T56" fmla="*/ 194 w 622"/>
                <a:gd name="T57" fmla="*/ 82 h 375"/>
                <a:gd name="T58" fmla="*/ 0 w 622"/>
                <a:gd name="T59" fmla="*/ 101 h 375"/>
                <a:gd name="T60" fmla="*/ 37 w 622"/>
                <a:gd name="T61" fmla="*/ 128 h 375"/>
                <a:gd name="T62" fmla="*/ 37 w 622"/>
                <a:gd name="T63" fmla="*/ 128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2" h="375">
                  <a:moveTo>
                    <a:pt x="37" y="128"/>
                  </a:moveTo>
                  <a:lnTo>
                    <a:pt x="118" y="114"/>
                  </a:lnTo>
                  <a:lnTo>
                    <a:pt x="208" y="101"/>
                  </a:lnTo>
                  <a:lnTo>
                    <a:pt x="229" y="84"/>
                  </a:lnTo>
                  <a:lnTo>
                    <a:pt x="265" y="40"/>
                  </a:lnTo>
                  <a:lnTo>
                    <a:pt x="316" y="31"/>
                  </a:lnTo>
                  <a:lnTo>
                    <a:pt x="377" y="40"/>
                  </a:lnTo>
                  <a:lnTo>
                    <a:pt x="415" y="65"/>
                  </a:lnTo>
                  <a:lnTo>
                    <a:pt x="451" y="93"/>
                  </a:lnTo>
                  <a:lnTo>
                    <a:pt x="495" y="116"/>
                  </a:lnTo>
                  <a:lnTo>
                    <a:pt x="527" y="126"/>
                  </a:lnTo>
                  <a:lnTo>
                    <a:pt x="556" y="141"/>
                  </a:lnTo>
                  <a:lnTo>
                    <a:pt x="556" y="171"/>
                  </a:lnTo>
                  <a:lnTo>
                    <a:pt x="556" y="198"/>
                  </a:lnTo>
                  <a:lnTo>
                    <a:pt x="529" y="228"/>
                  </a:lnTo>
                  <a:lnTo>
                    <a:pt x="510" y="247"/>
                  </a:lnTo>
                  <a:lnTo>
                    <a:pt x="485" y="270"/>
                  </a:lnTo>
                  <a:lnTo>
                    <a:pt x="463" y="295"/>
                  </a:lnTo>
                  <a:lnTo>
                    <a:pt x="428" y="323"/>
                  </a:lnTo>
                  <a:lnTo>
                    <a:pt x="381" y="340"/>
                  </a:lnTo>
                  <a:lnTo>
                    <a:pt x="303" y="359"/>
                  </a:lnTo>
                  <a:lnTo>
                    <a:pt x="366" y="375"/>
                  </a:lnTo>
                  <a:lnTo>
                    <a:pt x="461" y="342"/>
                  </a:lnTo>
                  <a:lnTo>
                    <a:pt x="580" y="240"/>
                  </a:lnTo>
                  <a:lnTo>
                    <a:pt x="622" y="120"/>
                  </a:lnTo>
                  <a:lnTo>
                    <a:pt x="466" y="65"/>
                  </a:lnTo>
                  <a:lnTo>
                    <a:pt x="379" y="2"/>
                  </a:lnTo>
                  <a:lnTo>
                    <a:pt x="208" y="0"/>
                  </a:lnTo>
                  <a:lnTo>
                    <a:pt x="194" y="82"/>
                  </a:lnTo>
                  <a:lnTo>
                    <a:pt x="0" y="101"/>
                  </a:lnTo>
                  <a:lnTo>
                    <a:pt x="37" y="128"/>
                  </a:lnTo>
                  <a:lnTo>
                    <a:pt x="37" y="128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8" name="Freeform 194"/>
            <p:cNvSpPr>
              <a:spLocks/>
            </p:cNvSpPr>
            <p:nvPr/>
          </p:nvSpPr>
          <p:spPr bwMode="auto">
            <a:xfrm>
              <a:off x="4860" y="2088"/>
              <a:ext cx="149" cy="91"/>
            </a:xfrm>
            <a:custGeom>
              <a:avLst/>
              <a:gdLst>
                <a:gd name="T0" fmla="*/ 13 w 452"/>
                <a:gd name="T1" fmla="*/ 86 h 297"/>
                <a:gd name="T2" fmla="*/ 61 w 452"/>
                <a:gd name="T3" fmla="*/ 75 h 297"/>
                <a:gd name="T4" fmla="*/ 133 w 452"/>
                <a:gd name="T5" fmla="*/ 71 h 297"/>
                <a:gd name="T6" fmla="*/ 173 w 452"/>
                <a:gd name="T7" fmla="*/ 57 h 297"/>
                <a:gd name="T8" fmla="*/ 215 w 452"/>
                <a:gd name="T9" fmla="*/ 31 h 297"/>
                <a:gd name="T10" fmla="*/ 247 w 452"/>
                <a:gd name="T11" fmla="*/ 6 h 297"/>
                <a:gd name="T12" fmla="*/ 302 w 452"/>
                <a:gd name="T13" fmla="*/ 0 h 297"/>
                <a:gd name="T14" fmla="*/ 355 w 452"/>
                <a:gd name="T15" fmla="*/ 18 h 297"/>
                <a:gd name="T16" fmla="*/ 407 w 452"/>
                <a:gd name="T17" fmla="*/ 50 h 297"/>
                <a:gd name="T18" fmla="*/ 437 w 452"/>
                <a:gd name="T19" fmla="*/ 92 h 297"/>
                <a:gd name="T20" fmla="*/ 452 w 452"/>
                <a:gd name="T21" fmla="*/ 135 h 297"/>
                <a:gd name="T22" fmla="*/ 449 w 452"/>
                <a:gd name="T23" fmla="*/ 190 h 297"/>
                <a:gd name="T24" fmla="*/ 418 w 452"/>
                <a:gd name="T25" fmla="*/ 242 h 297"/>
                <a:gd name="T26" fmla="*/ 384 w 452"/>
                <a:gd name="T27" fmla="*/ 267 h 297"/>
                <a:gd name="T28" fmla="*/ 342 w 452"/>
                <a:gd name="T29" fmla="*/ 280 h 297"/>
                <a:gd name="T30" fmla="*/ 295 w 452"/>
                <a:gd name="T31" fmla="*/ 286 h 297"/>
                <a:gd name="T32" fmla="*/ 234 w 452"/>
                <a:gd name="T33" fmla="*/ 286 h 297"/>
                <a:gd name="T34" fmla="*/ 184 w 452"/>
                <a:gd name="T35" fmla="*/ 289 h 297"/>
                <a:gd name="T36" fmla="*/ 114 w 452"/>
                <a:gd name="T37" fmla="*/ 297 h 297"/>
                <a:gd name="T38" fmla="*/ 42 w 452"/>
                <a:gd name="T39" fmla="*/ 293 h 297"/>
                <a:gd name="T40" fmla="*/ 4 w 452"/>
                <a:gd name="T41" fmla="*/ 267 h 297"/>
                <a:gd name="T42" fmla="*/ 21 w 452"/>
                <a:gd name="T43" fmla="*/ 198 h 297"/>
                <a:gd name="T44" fmla="*/ 0 w 452"/>
                <a:gd name="T45" fmla="*/ 88 h 297"/>
                <a:gd name="T46" fmla="*/ 13 w 452"/>
                <a:gd name="T47" fmla="*/ 86 h 297"/>
                <a:gd name="T48" fmla="*/ 13 w 452"/>
                <a:gd name="T49" fmla="*/ 8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2" h="297">
                  <a:moveTo>
                    <a:pt x="13" y="86"/>
                  </a:moveTo>
                  <a:lnTo>
                    <a:pt x="61" y="75"/>
                  </a:lnTo>
                  <a:lnTo>
                    <a:pt x="133" y="71"/>
                  </a:lnTo>
                  <a:lnTo>
                    <a:pt x="173" y="57"/>
                  </a:lnTo>
                  <a:lnTo>
                    <a:pt x="215" y="31"/>
                  </a:lnTo>
                  <a:lnTo>
                    <a:pt x="247" y="6"/>
                  </a:lnTo>
                  <a:lnTo>
                    <a:pt x="302" y="0"/>
                  </a:lnTo>
                  <a:lnTo>
                    <a:pt x="355" y="18"/>
                  </a:lnTo>
                  <a:lnTo>
                    <a:pt x="407" y="50"/>
                  </a:lnTo>
                  <a:lnTo>
                    <a:pt x="437" y="92"/>
                  </a:lnTo>
                  <a:lnTo>
                    <a:pt x="452" y="135"/>
                  </a:lnTo>
                  <a:lnTo>
                    <a:pt x="449" y="190"/>
                  </a:lnTo>
                  <a:lnTo>
                    <a:pt x="418" y="242"/>
                  </a:lnTo>
                  <a:lnTo>
                    <a:pt x="384" y="267"/>
                  </a:lnTo>
                  <a:lnTo>
                    <a:pt x="342" y="280"/>
                  </a:lnTo>
                  <a:lnTo>
                    <a:pt x="295" y="286"/>
                  </a:lnTo>
                  <a:lnTo>
                    <a:pt x="234" y="286"/>
                  </a:lnTo>
                  <a:lnTo>
                    <a:pt x="184" y="289"/>
                  </a:lnTo>
                  <a:lnTo>
                    <a:pt x="114" y="297"/>
                  </a:lnTo>
                  <a:lnTo>
                    <a:pt x="42" y="293"/>
                  </a:lnTo>
                  <a:lnTo>
                    <a:pt x="4" y="267"/>
                  </a:lnTo>
                  <a:lnTo>
                    <a:pt x="21" y="198"/>
                  </a:lnTo>
                  <a:lnTo>
                    <a:pt x="0" y="88"/>
                  </a:lnTo>
                  <a:lnTo>
                    <a:pt x="13" y="86"/>
                  </a:lnTo>
                  <a:lnTo>
                    <a:pt x="13" y="86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99" name="Freeform 195"/>
            <p:cNvSpPr>
              <a:spLocks/>
            </p:cNvSpPr>
            <p:nvPr/>
          </p:nvSpPr>
          <p:spPr bwMode="auto">
            <a:xfrm>
              <a:off x="4866" y="2099"/>
              <a:ext cx="129" cy="79"/>
            </a:xfrm>
            <a:custGeom>
              <a:avLst/>
              <a:gdLst>
                <a:gd name="T0" fmla="*/ 19 w 392"/>
                <a:gd name="T1" fmla="*/ 64 h 256"/>
                <a:gd name="T2" fmla="*/ 53 w 392"/>
                <a:gd name="T3" fmla="*/ 51 h 256"/>
                <a:gd name="T4" fmla="*/ 114 w 392"/>
                <a:gd name="T5" fmla="*/ 51 h 256"/>
                <a:gd name="T6" fmla="*/ 169 w 392"/>
                <a:gd name="T7" fmla="*/ 36 h 256"/>
                <a:gd name="T8" fmla="*/ 200 w 392"/>
                <a:gd name="T9" fmla="*/ 5 h 256"/>
                <a:gd name="T10" fmla="*/ 259 w 392"/>
                <a:gd name="T11" fmla="*/ 0 h 256"/>
                <a:gd name="T12" fmla="*/ 316 w 392"/>
                <a:gd name="T13" fmla="*/ 11 h 256"/>
                <a:gd name="T14" fmla="*/ 356 w 392"/>
                <a:gd name="T15" fmla="*/ 38 h 256"/>
                <a:gd name="T16" fmla="*/ 377 w 392"/>
                <a:gd name="T17" fmla="*/ 68 h 256"/>
                <a:gd name="T18" fmla="*/ 392 w 392"/>
                <a:gd name="T19" fmla="*/ 131 h 256"/>
                <a:gd name="T20" fmla="*/ 388 w 392"/>
                <a:gd name="T21" fmla="*/ 173 h 256"/>
                <a:gd name="T22" fmla="*/ 367 w 392"/>
                <a:gd name="T23" fmla="*/ 211 h 256"/>
                <a:gd name="T24" fmla="*/ 318 w 392"/>
                <a:gd name="T25" fmla="*/ 235 h 256"/>
                <a:gd name="T26" fmla="*/ 245 w 392"/>
                <a:gd name="T27" fmla="*/ 241 h 256"/>
                <a:gd name="T28" fmla="*/ 181 w 392"/>
                <a:gd name="T29" fmla="*/ 241 h 256"/>
                <a:gd name="T30" fmla="*/ 118 w 392"/>
                <a:gd name="T31" fmla="*/ 256 h 256"/>
                <a:gd name="T32" fmla="*/ 82 w 392"/>
                <a:gd name="T33" fmla="*/ 256 h 256"/>
                <a:gd name="T34" fmla="*/ 32 w 392"/>
                <a:gd name="T35" fmla="*/ 252 h 256"/>
                <a:gd name="T36" fmla="*/ 4 w 392"/>
                <a:gd name="T37" fmla="*/ 233 h 256"/>
                <a:gd name="T38" fmla="*/ 0 w 392"/>
                <a:gd name="T39" fmla="*/ 186 h 256"/>
                <a:gd name="T40" fmla="*/ 6 w 392"/>
                <a:gd name="T41" fmla="*/ 76 h 256"/>
                <a:gd name="T42" fmla="*/ 19 w 392"/>
                <a:gd name="T43" fmla="*/ 64 h 256"/>
                <a:gd name="T44" fmla="*/ 19 w 392"/>
                <a:gd name="T45" fmla="*/ 6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2" h="256">
                  <a:moveTo>
                    <a:pt x="19" y="64"/>
                  </a:moveTo>
                  <a:lnTo>
                    <a:pt x="53" y="51"/>
                  </a:lnTo>
                  <a:lnTo>
                    <a:pt x="114" y="51"/>
                  </a:lnTo>
                  <a:lnTo>
                    <a:pt x="169" y="36"/>
                  </a:lnTo>
                  <a:lnTo>
                    <a:pt x="200" y="5"/>
                  </a:lnTo>
                  <a:lnTo>
                    <a:pt x="259" y="0"/>
                  </a:lnTo>
                  <a:lnTo>
                    <a:pt x="316" y="11"/>
                  </a:lnTo>
                  <a:lnTo>
                    <a:pt x="356" y="38"/>
                  </a:lnTo>
                  <a:lnTo>
                    <a:pt x="377" y="68"/>
                  </a:lnTo>
                  <a:lnTo>
                    <a:pt x="392" y="131"/>
                  </a:lnTo>
                  <a:lnTo>
                    <a:pt x="388" y="173"/>
                  </a:lnTo>
                  <a:lnTo>
                    <a:pt x="367" y="211"/>
                  </a:lnTo>
                  <a:lnTo>
                    <a:pt x="318" y="235"/>
                  </a:lnTo>
                  <a:lnTo>
                    <a:pt x="245" y="241"/>
                  </a:lnTo>
                  <a:lnTo>
                    <a:pt x="181" y="241"/>
                  </a:lnTo>
                  <a:lnTo>
                    <a:pt x="118" y="256"/>
                  </a:lnTo>
                  <a:lnTo>
                    <a:pt x="82" y="256"/>
                  </a:lnTo>
                  <a:lnTo>
                    <a:pt x="32" y="252"/>
                  </a:lnTo>
                  <a:lnTo>
                    <a:pt x="4" y="233"/>
                  </a:lnTo>
                  <a:lnTo>
                    <a:pt x="0" y="186"/>
                  </a:lnTo>
                  <a:lnTo>
                    <a:pt x="6" y="76"/>
                  </a:lnTo>
                  <a:lnTo>
                    <a:pt x="19" y="64"/>
                  </a:lnTo>
                  <a:lnTo>
                    <a:pt x="19" y="6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0" name="Freeform 196"/>
            <p:cNvSpPr>
              <a:spLocks/>
            </p:cNvSpPr>
            <p:nvPr/>
          </p:nvSpPr>
          <p:spPr bwMode="auto">
            <a:xfrm>
              <a:off x="4868" y="2112"/>
              <a:ext cx="120" cy="64"/>
            </a:xfrm>
            <a:custGeom>
              <a:avLst/>
              <a:gdLst>
                <a:gd name="T0" fmla="*/ 7 w 363"/>
                <a:gd name="T1" fmla="*/ 57 h 210"/>
                <a:gd name="T2" fmla="*/ 36 w 363"/>
                <a:gd name="T3" fmla="*/ 42 h 210"/>
                <a:gd name="T4" fmla="*/ 91 w 363"/>
                <a:gd name="T5" fmla="*/ 42 h 210"/>
                <a:gd name="T6" fmla="*/ 140 w 363"/>
                <a:gd name="T7" fmla="*/ 44 h 210"/>
                <a:gd name="T8" fmla="*/ 195 w 363"/>
                <a:gd name="T9" fmla="*/ 27 h 210"/>
                <a:gd name="T10" fmla="*/ 224 w 363"/>
                <a:gd name="T11" fmla="*/ 10 h 210"/>
                <a:gd name="T12" fmla="*/ 270 w 363"/>
                <a:gd name="T13" fmla="*/ 0 h 210"/>
                <a:gd name="T14" fmla="*/ 323 w 363"/>
                <a:gd name="T15" fmla="*/ 18 h 210"/>
                <a:gd name="T16" fmla="*/ 351 w 363"/>
                <a:gd name="T17" fmla="*/ 52 h 210"/>
                <a:gd name="T18" fmla="*/ 363 w 363"/>
                <a:gd name="T19" fmla="*/ 67 h 210"/>
                <a:gd name="T20" fmla="*/ 361 w 363"/>
                <a:gd name="T21" fmla="*/ 111 h 210"/>
                <a:gd name="T22" fmla="*/ 334 w 363"/>
                <a:gd name="T23" fmla="*/ 139 h 210"/>
                <a:gd name="T24" fmla="*/ 291 w 363"/>
                <a:gd name="T25" fmla="*/ 166 h 210"/>
                <a:gd name="T26" fmla="*/ 245 w 363"/>
                <a:gd name="T27" fmla="*/ 181 h 210"/>
                <a:gd name="T28" fmla="*/ 175 w 363"/>
                <a:gd name="T29" fmla="*/ 183 h 210"/>
                <a:gd name="T30" fmla="*/ 118 w 363"/>
                <a:gd name="T31" fmla="*/ 200 h 210"/>
                <a:gd name="T32" fmla="*/ 70 w 363"/>
                <a:gd name="T33" fmla="*/ 210 h 210"/>
                <a:gd name="T34" fmla="*/ 26 w 363"/>
                <a:gd name="T35" fmla="*/ 204 h 210"/>
                <a:gd name="T36" fmla="*/ 0 w 363"/>
                <a:gd name="T37" fmla="*/ 179 h 210"/>
                <a:gd name="T38" fmla="*/ 3 w 363"/>
                <a:gd name="T39" fmla="*/ 120 h 210"/>
                <a:gd name="T40" fmla="*/ 7 w 363"/>
                <a:gd name="T41" fmla="*/ 57 h 210"/>
                <a:gd name="T42" fmla="*/ 7 w 363"/>
                <a:gd name="T4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3" h="210">
                  <a:moveTo>
                    <a:pt x="7" y="57"/>
                  </a:moveTo>
                  <a:lnTo>
                    <a:pt x="36" y="42"/>
                  </a:lnTo>
                  <a:lnTo>
                    <a:pt x="91" y="42"/>
                  </a:lnTo>
                  <a:lnTo>
                    <a:pt x="140" y="44"/>
                  </a:lnTo>
                  <a:lnTo>
                    <a:pt x="195" y="27"/>
                  </a:lnTo>
                  <a:lnTo>
                    <a:pt x="224" y="10"/>
                  </a:lnTo>
                  <a:lnTo>
                    <a:pt x="270" y="0"/>
                  </a:lnTo>
                  <a:lnTo>
                    <a:pt x="323" y="18"/>
                  </a:lnTo>
                  <a:lnTo>
                    <a:pt x="351" y="52"/>
                  </a:lnTo>
                  <a:lnTo>
                    <a:pt x="363" y="67"/>
                  </a:lnTo>
                  <a:lnTo>
                    <a:pt x="361" y="111"/>
                  </a:lnTo>
                  <a:lnTo>
                    <a:pt x="334" y="139"/>
                  </a:lnTo>
                  <a:lnTo>
                    <a:pt x="291" y="166"/>
                  </a:lnTo>
                  <a:lnTo>
                    <a:pt x="245" y="181"/>
                  </a:lnTo>
                  <a:lnTo>
                    <a:pt x="175" y="183"/>
                  </a:lnTo>
                  <a:lnTo>
                    <a:pt x="118" y="200"/>
                  </a:lnTo>
                  <a:lnTo>
                    <a:pt x="70" y="210"/>
                  </a:lnTo>
                  <a:lnTo>
                    <a:pt x="26" y="204"/>
                  </a:lnTo>
                  <a:lnTo>
                    <a:pt x="0" y="179"/>
                  </a:lnTo>
                  <a:lnTo>
                    <a:pt x="3" y="120"/>
                  </a:lnTo>
                  <a:lnTo>
                    <a:pt x="7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1" name="Freeform 197"/>
            <p:cNvSpPr>
              <a:spLocks/>
            </p:cNvSpPr>
            <p:nvPr/>
          </p:nvSpPr>
          <p:spPr bwMode="auto">
            <a:xfrm>
              <a:off x="4712" y="2066"/>
              <a:ext cx="139" cy="124"/>
            </a:xfrm>
            <a:custGeom>
              <a:avLst/>
              <a:gdLst>
                <a:gd name="T0" fmla="*/ 405 w 422"/>
                <a:gd name="T1" fmla="*/ 154 h 399"/>
                <a:gd name="T2" fmla="*/ 422 w 422"/>
                <a:gd name="T3" fmla="*/ 251 h 399"/>
                <a:gd name="T4" fmla="*/ 394 w 422"/>
                <a:gd name="T5" fmla="*/ 340 h 399"/>
                <a:gd name="T6" fmla="*/ 339 w 422"/>
                <a:gd name="T7" fmla="*/ 375 h 399"/>
                <a:gd name="T8" fmla="*/ 249 w 422"/>
                <a:gd name="T9" fmla="*/ 399 h 399"/>
                <a:gd name="T10" fmla="*/ 194 w 422"/>
                <a:gd name="T11" fmla="*/ 399 h 399"/>
                <a:gd name="T12" fmla="*/ 105 w 422"/>
                <a:gd name="T13" fmla="*/ 367 h 399"/>
                <a:gd name="T14" fmla="*/ 53 w 422"/>
                <a:gd name="T15" fmla="*/ 310 h 399"/>
                <a:gd name="T16" fmla="*/ 32 w 422"/>
                <a:gd name="T17" fmla="*/ 209 h 399"/>
                <a:gd name="T18" fmla="*/ 32 w 422"/>
                <a:gd name="T19" fmla="*/ 131 h 399"/>
                <a:gd name="T20" fmla="*/ 0 w 422"/>
                <a:gd name="T21" fmla="*/ 97 h 399"/>
                <a:gd name="T22" fmla="*/ 17 w 422"/>
                <a:gd name="T23" fmla="*/ 27 h 399"/>
                <a:gd name="T24" fmla="*/ 59 w 422"/>
                <a:gd name="T25" fmla="*/ 0 h 399"/>
                <a:gd name="T26" fmla="*/ 126 w 422"/>
                <a:gd name="T27" fmla="*/ 10 h 399"/>
                <a:gd name="T28" fmla="*/ 129 w 422"/>
                <a:gd name="T29" fmla="*/ 36 h 399"/>
                <a:gd name="T30" fmla="*/ 120 w 422"/>
                <a:gd name="T31" fmla="*/ 63 h 399"/>
                <a:gd name="T32" fmla="*/ 69 w 422"/>
                <a:gd name="T33" fmla="*/ 101 h 399"/>
                <a:gd name="T34" fmla="*/ 93 w 422"/>
                <a:gd name="T35" fmla="*/ 129 h 399"/>
                <a:gd name="T36" fmla="*/ 175 w 422"/>
                <a:gd name="T37" fmla="*/ 120 h 399"/>
                <a:gd name="T38" fmla="*/ 301 w 422"/>
                <a:gd name="T39" fmla="*/ 114 h 399"/>
                <a:gd name="T40" fmla="*/ 341 w 422"/>
                <a:gd name="T41" fmla="*/ 124 h 399"/>
                <a:gd name="T42" fmla="*/ 405 w 422"/>
                <a:gd name="T43" fmla="*/ 154 h 399"/>
                <a:gd name="T44" fmla="*/ 405 w 422"/>
                <a:gd name="T45" fmla="*/ 15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2" h="399">
                  <a:moveTo>
                    <a:pt x="405" y="154"/>
                  </a:moveTo>
                  <a:lnTo>
                    <a:pt x="422" y="251"/>
                  </a:lnTo>
                  <a:lnTo>
                    <a:pt x="394" y="340"/>
                  </a:lnTo>
                  <a:lnTo>
                    <a:pt x="339" y="375"/>
                  </a:lnTo>
                  <a:lnTo>
                    <a:pt x="249" y="399"/>
                  </a:lnTo>
                  <a:lnTo>
                    <a:pt x="194" y="399"/>
                  </a:lnTo>
                  <a:lnTo>
                    <a:pt x="105" y="367"/>
                  </a:lnTo>
                  <a:lnTo>
                    <a:pt x="53" y="310"/>
                  </a:lnTo>
                  <a:lnTo>
                    <a:pt x="32" y="209"/>
                  </a:lnTo>
                  <a:lnTo>
                    <a:pt x="32" y="131"/>
                  </a:lnTo>
                  <a:lnTo>
                    <a:pt x="0" y="97"/>
                  </a:lnTo>
                  <a:lnTo>
                    <a:pt x="17" y="27"/>
                  </a:lnTo>
                  <a:lnTo>
                    <a:pt x="59" y="0"/>
                  </a:lnTo>
                  <a:lnTo>
                    <a:pt x="126" y="10"/>
                  </a:lnTo>
                  <a:lnTo>
                    <a:pt x="129" y="36"/>
                  </a:lnTo>
                  <a:lnTo>
                    <a:pt x="120" y="63"/>
                  </a:lnTo>
                  <a:lnTo>
                    <a:pt x="69" y="101"/>
                  </a:lnTo>
                  <a:lnTo>
                    <a:pt x="93" y="129"/>
                  </a:lnTo>
                  <a:lnTo>
                    <a:pt x="175" y="120"/>
                  </a:lnTo>
                  <a:lnTo>
                    <a:pt x="301" y="114"/>
                  </a:lnTo>
                  <a:lnTo>
                    <a:pt x="341" y="124"/>
                  </a:lnTo>
                  <a:lnTo>
                    <a:pt x="405" y="154"/>
                  </a:lnTo>
                  <a:lnTo>
                    <a:pt x="405" y="15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2" name="Freeform 198"/>
            <p:cNvSpPr>
              <a:spLocks/>
            </p:cNvSpPr>
            <p:nvPr/>
          </p:nvSpPr>
          <p:spPr bwMode="auto">
            <a:xfrm>
              <a:off x="4763" y="2100"/>
              <a:ext cx="88" cy="96"/>
            </a:xfrm>
            <a:custGeom>
              <a:avLst/>
              <a:gdLst>
                <a:gd name="T0" fmla="*/ 23 w 268"/>
                <a:gd name="T1" fmla="*/ 223 h 310"/>
                <a:gd name="T2" fmla="*/ 23 w 268"/>
                <a:gd name="T3" fmla="*/ 247 h 310"/>
                <a:gd name="T4" fmla="*/ 31 w 268"/>
                <a:gd name="T5" fmla="*/ 265 h 310"/>
                <a:gd name="T6" fmla="*/ 44 w 268"/>
                <a:gd name="T7" fmla="*/ 266 h 310"/>
                <a:gd name="T8" fmla="*/ 78 w 268"/>
                <a:gd name="T9" fmla="*/ 251 h 310"/>
                <a:gd name="T10" fmla="*/ 143 w 268"/>
                <a:gd name="T11" fmla="*/ 190 h 310"/>
                <a:gd name="T12" fmla="*/ 116 w 268"/>
                <a:gd name="T13" fmla="*/ 253 h 310"/>
                <a:gd name="T14" fmla="*/ 101 w 268"/>
                <a:gd name="T15" fmla="*/ 285 h 310"/>
                <a:gd name="T16" fmla="*/ 129 w 268"/>
                <a:gd name="T17" fmla="*/ 280 h 310"/>
                <a:gd name="T18" fmla="*/ 169 w 268"/>
                <a:gd name="T19" fmla="*/ 263 h 310"/>
                <a:gd name="T20" fmla="*/ 211 w 268"/>
                <a:gd name="T21" fmla="*/ 240 h 310"/>
                <a:gd name="T22" fmla="*/ 240 w 268"/>
                <a:gd name="T23" fmla="*/ 202 h 310"/>
                <a:gd name="T24" fmla="*/ 255 w 268"/>
                <a:gd name="T25" fmla="*/ 156 h 310"/>
                <a:gd name="T26" fmla="*/ 263 w 268"/>
                <a:gd name="T27" fmla="*/ 116 h 310"/>
                <a:gd name="T28" fmla="*/ 240 w 268"/>
                <a:gd name="T29" fmla="*/ 86 h 310"/>
                <a:gd name="T30" fmla="*/ 198 w 268"/>
                <a:gd name="T31" fmla="*/ 90 h 310"/>
                <a:gd name="T32" fmla="*/ 187 w 268"/>
                <a:gd name="T33" fmla="*/ 111 h 310"/>
                <a:gd name="T34" fmla="*/ 168 w 268"/>
                <a:gd name="T35" fmla="*/ 99 h 310"/>
                <a:gd name="T36" fmla="*/ 166 w 268"/>
                <a:gd name="T37" fmla="*/ 65 h 310"/>
                <a:gd name="T38" fmla="*/ 128 w 268"/>
                <a:gd name="T39" fmla="*/ 65 h 310"/>
                <a:gd name="T40" fmla="*/ 99 w 268"/>
                <a:gd name="T41" fmla="*/ 76 h 310"/>
                <a:gd name="T42" fmla="*/ 131 w 268"/>
                <a:gd name="T43" fmla="*/ 44 h 310"/>
                <a:gd name="T44" fmla="*/ 135 w 268"/>
                <a:gd name="T45" fmla="*/ 23 h 310"/>
                <a:gd name="T46" fmla="*/ 114 w 268"/>
                <a:gd name="T47" fmla="*/ 6 h 310"/>
                <a:gd name="T48" fmla="*/ 152 w 268"/>
                <a:gd name="T49" fmla="*/ 6 h 310"/>
                <a:gd name="T50" fmla="*/ 190 w 268"/>
                <a:gd name="T51" fmla="*/ 4 h 310"/>
                <a:gd name="T52" fmla="*/ 238 w 268"/>
                <a:gd name="T53" fmla="*/ 0 h 310"/>
                <a:gd name="T54" fmla="*/ 255 w 268"/>
                <a:gd name="T55" fmla="*/ 55 h 310"/>
                <a:gd name="T56" fmla="*/ 268 w 268"/>
                <a:gd name="T57" fmla="*/ 156 h 310"/>
                <a:gd name="T58" fmla="*/ 263 w 268"/>
                <a:gd name="T59" fmla="*/ 215 h 310"/>
                <a:gd name="T60" fmla="*/ 240 w 268"/>
                <a:gd name="T61" fmla="*/ 257 h 310"/>
                <a:gd name="T62" fmla="*/ 156 w 268"/>
                <a:gd name="T63" fmla="*/ 293 h 310"/>
                <a:gd name="T64" fmla="*/ 114 w 268"/>
                <a:gd name="T65" fmla="*/ 310 h 310"/>
                <a:gd name="T66" fmla="*/ 57 w 268"/>
                <a:gd name="T67" fmla="*/ 310 h 310"/>
                <a:gd name="T68" fmla="*/ 13 w 268"/>
                <a:gd name="T69" fmla="*/ 287 h 310"/>
                <a:gd name="T70" fmla="*/ 0 w 268"/>
                <a:gd name="T71" fmla="*/ 219 h 310"/>
                <a:gd name="T72" fmla="*/ 50 w 268"/>
                <a:gd name="T73" fmla="*/ 190 h 310"/>
                <a:gd name="T74" fmla="*/ 23 w 268"/>
                <a:gd name="T75" fmla="*/ 223 h 310"/>
                <a:gd name="T76" fmla="*/ 23 w 268"/>
                <a:gd name="T77" fmla="*/ 22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8" h="310">
                  <a:moveTo>
                    <a:pt x="23" y="223"/>
                  </a:moveTo>
                  <a:lnTo>
                    <a:pt x="23" y="247"/>
                  </a:lnTo>
                  <a:lnTo>
                    <a:pt x="31" y="265"/>
                  </a:lnTo>
                  <a:lnTo>
                    <a:pt x="44" y="266"/>
                  </a:lnTo>
                  <a:lnTo>
                    <a:pt x="78" y="251"/>
                  </a:lnTo>
                  <a:lnTo>
                    <a:pt x="143" y="190"/>
                  </a:lnTo>
                  <a:lnTo>
                    <a:pt x="116" y="253"/>
                  </a:lnTo>
                  <a:lnTo>
                    <a:pt x="101" y="285"/>
                  </a:lnTo>
                  <a:lnTo>
                    <a:pt x="129" y="280"/>
                  </a:lnTo>
                  <a:lnTo>
                    <a:pt x="169" y="263"/>
                  </a:lnTo>
                  <a:lnTo>
                    <a:pt x="211" y="240"/>
                  </a:lnTo>
                  <a:lnTo>
                    <a:pt x="240" y="202"/>
                  </a:lnTo>
                  <a:lnTo>
                    <a:pt x="255" y="156"/>
                  </a:lnTo>
                  <a:lnTo>
                    <a:pt x="263" y="116"/>
                  </a:lnTo>
                  <a:lnTo>
                    <a:pt x="240" y="86"/>
                  </a:lnTo>
                  <a:lnTo>
                    <a:pt x="198" y="90"/>
                  </a:lnTo>
                  <a:lnTo>
                    <a:pt x="187" y="111"/>
                  </a:lnTo>
                  <a:lnTo>
                    <a:pt x="168" y="99"/>
                  </a:lnTo>
                  <a:lnTo>
                    <a:pt x="166" y="65"/>
                  </a:lnTo>
                  <a:lnTo>
                    <a:pt x="128" y="65"/>
                  </a:lnTo>
                  <a:lnTo>
                    <a:pt x="99" y="76"/>
                  </a:lnTo>
                  <a:lnTo>
                    <a:pt x="131" y="44"/>
                  </a:lnTo>
                  <a:lnTo>
                    <a:pt x="135" y="23"/>
                  </a:lnTo>
                  <a:lnTo>
                    <a:pt x="114" y="6"/>
                  </a:lnTo>
                  <a:lnTo>
                    <a:pt x="152" y="6"/>
                  </a:lnTo>
                  <a:lnTo>
                    <a:pt x="190" y="4"/>
                  </a:lnTo>
                  <a:lnTo>
                    <a:pt x="238" y="0"/>
                  </a:lnTo>
                  <a:lnTo>
                    <a:pt x="255" y="55"/>
                  </a:lnTo>
                  <a:lnTo>
                    <a:pt x="268" y="156"/>
                  </a:lnTo>
                  <a:lnTo>
                    <a:pt x="263" y="215"/>
                  </a:lnTo>
                  <a:lnTo>
                    <a:pt x="240" y="257"/>
                  </a:lnTo>
                  <a:lnTo>
                    <a:pt x="156" y="293"/>
                  </a:lnTo>
                  <a:lnTo>
                    <a:pt x="114" y="310"/>
                  </a:lnTo>
                  <a:lnTo>
                    <a:pt x="57" y="310"/>
                  </a:lnTo>
                  <a:lnTo>
                    <a:pt x="13" y="287"/>
                  </a:lnTo>
                  <a:lnTo>
                    <a:pt x="0" y="219"/>
                  </a:lnTo>
                  <a:lnTo>
                    <a:pt x="50" y="190"/>
                  </a:lnTo>
                  <a:lnTo>
                    <a:pt x="23" y="223"/>
                  </a:lnTo>
                  <a:lnTo>
                    <a:pt x="23" y="223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3" name="Freeform 199"/>
            <p:cNvSpPr>
              <a:spLocks/>
            </p:cNvSpPr>
            <p:nvPr/>
          </p:nvSpPr>
          <p:spPr bwMode="auto">
            <a:xfrm>
              <a:off x="4712" y="2073"/>
              <a:ext cx="95" cy="118"/>
            </a:xfrm>
            <a:custGeom>
              <a:avLst/>
              <a:gdLst>
                <a:gd name="T0" fmla="*/ 21 w 287"/>
                <a:gd name="T1" fmla="*/ 19 h 382"/>
                <a:gd name="T2" fmla="*/ 17 w 287"/>
                <a:gd name="T3" fmla="*/ 55 h 382"/>
                <a:gd name="T4" fmla="*/ 21 w 287"/>
                <a:gd name="T5" fmla="*/ 72 h 382"/>
                <a:gd name="T6" fmla="*/ 29 w 287"/>
                <a:gd name="T7" fmla="*/ 55 h 382"/>
                <a:gd name="T8" fmla="*/ 57 w 287"/>
                <a:gd name="T9" fmla="*/ 63 h 382"/>
                <a:gd name="T10" fmla="*/ 105 w 287"/>
                <a:gd name="T11" fmla="*/ 48 h 382"/>
                <a:gd name="T12" fmla="*/ 74 w 287"/>
                <a:gd name="T13" fmla="*/ 84 h 382"/>
                <a:gd name="T14" fmla="*/ 72 w 287"/>
                <a:gd name="T15" fmla="*/ 124 h 382"/>
                <a:gd name="T16" fmla="*/ 97 w 287"/>
                <a:gd name="T17" fmla="*/ 114 h 382"/>
                <a:gd name="T18" fmla="*/ 74 w 287"/>
                <a:gd name="T19" fmla="*/ 146 h 382"/>
                <a:gd name="T20" fmla="*/ 70 w 287"/>
                <a:gd name="T21" fmla="*/ 169 h 382"/>
                <a:gd name="T22" fmla="*/ 86 w 287"/>
                <a:gd name="T23" fmla="*/ 165 h 382"/>
                <a:gd name="T24" fmla="*/ 107 w 287"/>
                <a:gd name="T25" fmla="*/ 186 h 382"/>
                <a:gd name="T26" fmla="*/ 139 w 287"/>
                <a:gd name="T27" fmla="*/ 198 h 382"/>
                <a:gd name="T28" fmla="*/ 122 w 287"/>
                <a:gd name="T29" fmla="*/ 209 h 382"/>
                <a:gd name="T30" fmla="*/ 167 w 287"/>
                <a:gd name="T31" fmla="*/ 209 h 382"/>
                <a:gd name="T32" fmla="*/ 137 w 287"/>
                <a:gd name="T33" fmla="*/ 230 h 382"/>
                <a:gd name="T34" fmla="*/ 127 w 287"/>
                <a:gd name="T35" fmla="*/ 253 h 382"/>
                <a:gd name="T36" fmla="*/ 135 w 287"/>
                <a:gd name="T37" fmla="*/ 272 h 382"/>
                <a:gd name="T38" fmla="*/ 154 w 287"/>
                <a:gd name="T39" fmla="*/ 283 h 382"/>
                <a:gd name="T40" fmla="*/ 196 w 287"/>
                <a:gd name="T41" fmla="*/ 262 h 382"/>
                <a:gd name="T42" fmla="*/ 253 w 287"/>
                <a:gd name="T43" fmla="*/ 228 h 382"/>
                <a:gd name="T44" fmla="*/ 287 w 287"/>
                <a:gd name="T45" fmla="*/ 224 h 382"/>
                <a:gd name="T46" fmla="*/ 219 w 287"/>
                <a:gd name="T47" fmla="*/ 268 h 382"/>
                <a:gd name="T48" fmla="*/ 156 w 287"/>
                <a:gd name="T49" fmla="*/ 302 h 382"/>
                <a:gd name="T50" fmla="*/ 158 w 287"/>
                <a:gd name="T51" fmla="*/ 382 h 382"/>
                <a:gd name="T52" fmla="*/ 114 w 287"/>
                <a:gd name="T53" fmla="*/ 369 h 382"/>
                <a:gd name="T54" fmla="*/ 112 w 287"/>
                <a:gd name="T55" fmla="*/ 323 h 382"/>
                <a:gd name="T56" fmla="*/ 129 w 287"/>
                <a:gd name="T57" fmla="*/ 338 h 382"/>
                <a:gd name="T58" fmla="*/ 126 w 287"/>
                <a:gd name="T59" fmla="*/ 310 h 382"/>
                <a:gd name="T60" fmla="*/ 110 w 287"/>
                <a:gd name="T61" fmla="*/ 304 h 382"/>
                <a:gd name="T62" fmla="*/ 95 w 287"/>
                <a:gd name="T63" fmla="*/ 276 h 382"/>
                <a:gd name="T64" fmla="*/ 93 w 287"/>
                <a:gd name="T65" fmla="*/ 241 h 382"/>
                <a:gd name="T66" fmla="*/ 70 w 287"/>
                <a:gd name="T67" fmla="*/ 240 h 382"/>
                <a:gd name="T68" fmla="*/ 69 w 287"/>
                <a:gd name="T69" fmla="*/ 270 h 382"/>
                <a:gd name="T70" fmla="*/ 69 w 287"/>
                <a:gd name="T71" fmla="*/ 287 h 382"/>
                <a:gd name="T72" fmla="*/ 82 w 287"/>
                <a:gd name="T73" fmla="*/ 314 h 382"/>
                <a:gd name="T74" fmla="*/ 88 w 287"/>
                <a:gd name="T75" fmla="*/ 333 h 382"/>
                <a:gd name="T76" fmla="*/ 53 w 287"/>
                <a:gd name="T77" fmla="*/ 316 h 382"/>
                <a:gd name="T78" fmla="*/ 17 w 287"/>
                <a:gd name="T79" fmla="*/ 224 h 382"/>
                <a:gd name="T80" fmla="*/ 29 w 287"/>
                <a:gd name="T81" fmla="*/ 164 h 382"/>
                <a:gd name="T82" fmla="*/ 29 w 287"/>
                <a:gd name="T83" fmla="*/ 122 h 382"/>
                <a:gd name="T84" fmla="*/ 2 w 287"/>
                <a:gd name="T85" fmla="*/ 95 h 382"/>
                <a:gd name="T86" fmla="*/ 0 w 287"/>
                <a:gd name="T87" fmla="*/ 38 h 382"/>
                <a:gd name="T88" fmla="*/ 19 w 287"/>
                <a:gd name="T89" fmla="*/ 11 h 382"/>
                <a:gd name="T90" fmla="*/ 32 w 287"/>
                <a:gd name="T91" fmla="*/ 0 h 382"/>
                <a:gd name="T92" fmla="*/ 21 w 287"/>
                <a:gd name="T93" fmla="*/ 19 h 382"/>
                <a:gd name="T94" fmla="*/ 21 w 287"/>
                <a:gd name="T95" fmla="*/ 1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" h="382">
                  <a:moveTo>
                    <a:pt x="21" y="19"/>
                  </a:moveTo>
                  <a:lnTo>
                    <a:pt x="17" y="55"/>
                  </a:lnTo>
                  <a:lnTo>
                    <a:pt x="21" y="72"/>
                  </a:lnTo>
                  <a:lnTo>
                    <a:pt x="29" y="55"/>
                  </a:lnTo>
                  <a:lnTo>
                    <a:pt x="57" y="63"/>
                  </a:lnTo>
                  <a:lnTo>
                    <a:pt x="105" y="48"/>
                  </a:lnTo>
                  <a:lnTo>
                    <a:pt x="74" y="84"/>
                  </a:lnTo>
                  <a:lnTo>
                    <a:pt x="72" y="124"/>
                  </a:lnTo>
                  <a:lnTo>
                    <a:pt x="97" y="114"/>
                  </a:lnTo>
                  <a:lnTo>
                    <a:pt x="74" y="146"/>
                  </a:lnTo>
                  <a:lnTo>
                    <a:pt x="70" y="169"/>
                  </a:lnTo>
                  <a:lnTo>
                    <a:pt x="86" y="165"/>
                  </a:lnTo>
                  <a:lnTo>
                    <a:pt x="107" y="186"/>
                  </a:lnTo>
                  <a:lnTo>
                    <a:pt x="139" y="198"/>
                  </a:lnTo>
                  <a:lnTo>
                    <a:pt x="122" y="209"/>
                  </a:lnTo>
                  <a:lnTo>
                    <a:pt x="167" y="209"/>
                  </a:lnTo>
                  <a:lnTo>
                    <a:pt x="137" y="230"/>
                  </a:lnTo>
                  <a:lnTo>
                    <a:pt x="127" y="253"/>
                  </a:lnTo>
                  <a:lnTo>
                    <a:pt x="135" y="272"/>
                  </a:lnTo>
                  <a:lnTo>
                    <a:pt x="154" y="283"/>
                  </a:lnTo>
                  <a:lnTo>
                    <a:pt x="196" y="262"/>
                  </a:lnTo>
                  <a:lnTo>
                    <a:pt x="253" y="228"/>
                  </a:lnTo>
                  <a:lnTo>
                    <a:pt x="287" y="224"/>
                  </a:lnTo>
                  <a:lnTo>
                    <a:pt x="219" y="268"/>
                  </a:lnTo>
                  <a:lnTo>
                    <a:pt x="156" y="302"/>
                  </a:lnTo>
                  <a:lnTo>
                    <a:pt x="158" y="382"/>
                  </a:lnTo>
                  <a:lnTo>
                    <a:pt x="114" y="369"/>
                  </a:lnTo>
                  <a:lnTo>
                    <a:pt x="112" y="323"/>
                  </a:lnTo>
                  <a:lnTo>
                    <a:pt x="129" y="338"/>
                  </a:lnTo>
                  <a:lnTo>
                    <a:pt x="126" y="310"/>
                  </a:lnTo>
                  <a:lnTo>
                    <a:pt x="110" y="304"/>
                  </a:lnTo>
                  <a:lnTo>
                    <a:pt x="95" y="276"/>
                  </a:lnTo>
                  <a:lnTo>
                    <a:pt x="93" y="241"/>
                  </a:lnTo>
                  <a:lnTo>
                    <a:pt x="70" y="240"/>
                  </a:lnTo>
                  <a:lnTo>
                    <a:pt x="69" y="270"/>
                  </a:lnTo>
                  <a:lnTo>
                    <a:pt x="69" y="287"/>
                  </a:lnTo>
                  <a:lnTo>
                    <a:pt x="82" y="314"/>
                  </a:lnTo>
                  <a:lnTo>
                    <a:pt x="88" y="333"/>
                  </a:lnTo>
                  <a:lnTo>
                    <a:pt x="53" y="316"/>
                  </a:lnTo>
                  <a:lnTo>
                    <a:pt x="17" y="224"/>
                  </a:lnTo>
                  <a:lnTo>
                    <a:pt x="29" y="164"/>
                  </a:lnTo>
                  <a:lnTo>
                    <a:pt x="29" y="122"/>
                  </a:lnTo>
                  <a:lnTo>
                    <a:pt x="2" y="95"/>
                  </a:lnTo>
                  <a:lnTo>
                    <a:pt x="0" y="38"/>
                  </a:lnTo>
                  <a:lnTo>
                    <a:pt x="19" y="11"/>
                  </a:lnTo>
                  <a:lnTo>
                    <a:pt x="32" y="0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4" name="Freeform 200"/>
            <p:cNvSpPr>
              <a:spLocks/>
            </p:cNvSpPr>
            <p:nvPr/>
          </p:nvSpPr>
          <p:spPr bwMode="auto">
            <a:xfrm>
              <a:off x="4721" y="2067"/>
              <a:ext cx="32" cy="21"/>
            </a:xfrm>
            <a:custGeom>
              <a:avLst/>
              <a:gdLst>
                <a:gd name="T0" fmla="*/ 19 w 99"/>
                <a:gd name="T1" fmla="*/ 68 h 68"/>
                <a:gd name="T2" fmla="*/ 49 w 99"/>
                <a:gd name="T3" fmla="*/ 63 h 68"/>
                <a:gd name="T4" fmla="*/ 80 w 99"/>
                <a:gd name="T5" fmla="*/ 53 h 68"/>
                <a:gd name="T6" fmla="*/ 99 w 99"/>
                <a:gd name="T7" fmla="*/ 34 h 68"/>
                <a:gd name="T8" fmla="*/ 80 w 99"/>
                <a:gd name="T9" fmla="*/ 11 h 68"/>
                <a:gd name="T10" fmla="*/ 28 w 99"/>
                <a:gd name="T11" fmla="*/ 0 h 68"/>
                <a:gd name="T12" fmla="*/ 7 w 99"/>
                <a:gd name="T13" fmla="*/ 23 h 68"/>
                <a:gd name="T14" fmla="*/ 0 w 99"/>
                <a:gd name="T15" fmla="*/ 47 h 68"/>
                <a:gd name="T16" fmla="*/ 9 w 99"/>
                <a:gd name="T17" fmla="*/ 55 h 68"/>
                <a:gd name="T18" fmla="*/ 19 w 99"/>
                <a:gd name="T19" fmla="*/ 68 h 68"/>
                <a:gd name="T20" fmla="*/ 19 w 9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68">
                  <a:moveTo>
                    <a:pt x="19" y="68"/>
                  </a:moveTo>
                  <a:lnTo>
                    <a:pt x="49" y="63"/>
                  </a:lnTo>
                  <a:lnTo>
                    <a:pt x="80" y="53"/>
                  </a:lnTo>
                  <a:lnTo>
                    <a:pt x="99" y="34"/>
                  </a:lnTo>
                  <a:lnTo>
                    <a:pt x="80" y="11"/>
                  </a:lnTo>
                  <a:lnTo>
                    <a:pt x="28" y="0"/>
                  </a:lnTo>
                  <a:lnTo>
                    <a:pt x="7" y="23"/>
                  </a:lnTo>
                  <a:lnTo>
                    <a:pt x="0" y="47"/>
                  </a:lnTo>
                  <a:lnTo>
                    <a:pt x="9" y="55"/>
                  </a:lnTo>
                  <a:lnTo>
                    <a:pt x="19" y="68"/>
                  </a:lnTo>
                  <a:lnTo>
                    <a:pt x="19" y="6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5" name="Freeform 201"/>
            <p:cNvSpPr>
              <a:spLocks/>
            </p:cNvSpPr>
            <p:nvPr/>
          </p:nvSpPr>
          <p:spPr bwMode="auto">
            <a:xfrm>
              <a:off x="4725" y="2070"/>
              <a:ext cx="27" cy="13"/>
            </a:xfrm>
            <a:custGeom>
              <a:avLst/>
              <a:gdLst>
                <a:gd name="T0" fmla="*/ 25 w 84"/>
                <a:gd name="T1" fmla="*/ 38 h 43"/>
                <a:gd name="T2" fmla="*/ 36 w 84"/>
                <a:gd name="T3" fmla="*/ 38 h 43"/>
                <a:gd name="T4" fmla="*/ 61 w 84"/>
                <a:gd name="T5" fmla="*/ 43 h 43"/>
                <a:gd name="T6" fmla="*/ 82 w 84"/>
                <a:gd name="T7" fmla="*/ 30 h 43"/>
                <a:gd name="T8" fmla="*/ 84 w 84"/>
                <a:gd name="T9" fmla="*/ 13 h 43"/>
                <a:gd name="T10" fmla="*/ 63 w 84"/>
                <a:gd name="T11" fmla="*/ 1 h 43"/>
                <a:gd name="T12" fmla="*/ 34 w 84"/>
                <a:gd name="T13" fmla="*/ 0 h 43"/>
                <a:gd name="T14" fmla="*/ 13 w 84"/>
                <a:gd name="T15" fmla="*/ 3 h 43"/>
                <a:gd name="T16" fmla="*/ 0 w 84"/>
                <a:gd name="T17" fmla="*/ 20 h 43"/>
                <a:gd name="T18" fmla="*/ 17 w 84"/>
                <a:gd name="T19" fmla="*/ 36 h 43"/>
                <a:gd name="T20" fmla="*/ 25 w 84"/>
                <a:gd name="T21" fmla="*/ 38 h 43"/>
                <a:gd name="T22" fmla="*/ 25 w 84"/>
                <a:gd name="T23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43">
                  <a:moveTo>
                    <a:pt x="25" y="38"/>
                  </a:moveTo>
                  <a:lnTo>
                    <a:pt x="36" y="38"/>
                  </a:lnTo>
                  <a:lnTo>
                    <a:pt x="61" y="43"/>
                  </a:lnTo>
                  <a:lnTo>
                    <a:pt x="82" y="30"/>
                  </a:lnTo>
                  <a:lnTo>
                    <a:pt x="84" y="13"/>
                  </a:lnTo>
                  <a:lnTo>
                    <a:pt x="63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20"/>
                  </a:lnTo>
                  <a:lnTo>
                    <a:pt x="17" y="36"/>
                  </a:lnTo>
                  <a:lnTo>
                    <a:pt x="25" y="38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6" name="Freeform 202"/>
            <p:cNvSpPr>
              <a:spLocks/>
            </p:cNvSpPr>
            <p:nvPr/>
          </p:nvSpPr>
          <p:spPr bwMode="auto">
            <a:xfrm>
              <a:off x="4802" y="2130"/>
              <a:ext cx="38" cy="53"/>
            </a:xfrm>
            <a:custGeom>
              <a:avLst/>
              <a:gdLst>
                <a:gd name="T0" fmla="*/ 116 w 116"/>
                <a:gd name="T1" fmla="*/ 16 h 171"/>
                <a:gd name="T2" fmla="*/ 114 w 116"/>
                <a:gd name="T3" fmla="*/ 50 h 171"/>
                <a:gd name="T4" fmla="*/ 116 w 116"/>
                <a:gd name="T5" fmla="*/ 80 h 171"/>
                <a:gd name="T6" fmla="*/ 101 w 116"/>
                <a:gd name="T7" fmla="*/ 111 h 171"/>
                <a:gd name="T8" fmla="*/ 82 w 116"/>
                <a:gd name="T9" fmla="*/ 141 h 171"/>
                <a:gd name="T10" fmla="*/ 49 w 116"/>
                <a:gd name="T11" fmla="*/ 158 h 171"/>
                <a:gd name="T12" fmla="*/ 19 w 116"/>
                <a:gd name="T13" fmla="*/ 166 h 171"/>
                <a:gd name="T14" fmla="*/ 0 w 116"/>
                <a:gd name="T15" fmla="*/ 171 h 171"/>
                <a:gd name="T16" fmla="*/ 21 w 116"/>
                <a:gd name="T17" fmla="*/ 128 h 171"/>
                <a:gd name="T18" fmla="*/ 27 w 116"/>
                <a:gd name="T19" fmla="*/ 103 h 171"/>
                <a:gd name="T20" fmla="*/ 17 w 116"/>
                <a:gd name="T21" fmla="*/ 38 h 171"/>
                <a:gd name="T22" fmla="*/ 61 w 116"/>
                <a:gd name="T23" fmla="*/ 17 h 171"/>
                <a:gd name="T24" fmla="*/ 99 w 116"/>
                <a:gd name="T25" fmla="*/ 0 h 171"/>
                <a:gd name="T26" fmla="*/ 112 w 116"/>
                <a:gd name="T27" fmla="*/ 2 h 171"/>
                <a:gd name="T28" fmla="*/ 116 w 116"/>
                <a:gd name="T29" fmla="*/ 16 h 171"/>
                <a:gd name="T30" fmla="*/ 116 w 116"/>
                <a:gd name="T31" fmla="*/ 1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71">
                  <a:moveTo>
                    <a:pt x="116" y="16"/>
                  </a:moveTo>
                  <a:lnTo>
                    <a:pt x="114" y="50"/>
                  </a:lnTo>
                  <a:lnTo>
                    <a:pt x="116" y="80"/>
                  </a:lnTo>
                  <a:lnTo>
                    <a:pt x="101" y="111"/>
                  </a:lnTo>
                  <a:lnTo>
                    <a:pt x="82" y="141"/>
                  </a:lnTo>
                  <a:lnTo>
                    <a:pt x="49" y="158"/>
                  </a:lnTo>
                  <a:lnTo>
                    <a:pt x="19" y="166"/>
                  </a:lnTo>
                  <a:lnTo>
                    <a:pt x="0" y="171"/>
                  </a:lnTo>
                  <a:lnTo>
                    <a:pt x="21" y="128"/>
                  </a:lnTo>
                  <a:lnTo>
                    <a:pt x="27" y="103"/>
                  </a:lnTo>
                  <a:lnTo>
                    <a:pt x="17" y="38"/>
                  </a:lnTo>
                  <a:lnTo>
                    <a:pt x="61" y="17"/>
                  </a:lnTo>
                  <a:lnTo>
                    <a:pt x="99" y="0"/>
                  </a:lnTo>
                  <a:lnTo>
                    <a:pt x="112" y="2"/>
                  </a:lnTo>
                  <a:lnTo>
                    <a:pt x="116" y="16"/>
                  </a:lnTo>
                  <a:lnTo>
                    <a:pt x="116" y="16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7" name="Freeform 203"/>
            <p:cNvSpPr>
              <a:spLocks/>
            </p:cNvSpPr>
            <p:nvPr/>
          </p:nvSpPr>
          <p:spPr bwMode="auto">
            <a:xfrm>
              <a:off x="4773" y="2149"/>
              <a:ext cx="31" cy="31"/>
            </a:xfrm>
            <a:custGeom>
              <a:avLst/>
              <a:gdLst>
                <a:gd name="T0" fmla="*/ 17 w 95"/>
                <a:gd name="T1" fmla="*/ 101 h 101"/>
                <a:gd name="T2" fmla="*/ 43 w 95"/>
                <a:gd name="T3" fmla="*/ 86 h 101"/>
                <a:gd name="T4" fmla="*/ 76 w 95"/>
                <a:gd name="T5" fmla="*/ 55 h 101"/>
                <a:gd name="T6" fmla="*/ 95 w 95"/>
                <a:gd name="T7" fmla="*/ 27 h 101"/>
                <a:gd name="T8" fmla="*/ 91 w 95"/>
                <a:gd name="T9" fmla="*/ 0 h 101"/>
                <a:gd name="T10" fmla="*/ 66 w 95"/>
                <a:gd name="T11" fmla="*/ 2 h 101"/>
                <a:gd name="T12" fmla="*/ 36 w 95"/>
                <a:gd name="T13" fmla="*/ 27 h 101"/>
                <a:gd name="T14" fmla="*/ 24 w 95"/>
                <a:gd name="T15" fmla="*/ 44 h 101"/>
                <a:gd name="T16" fmla="*/ 11 w 95"/>
                <a:gd name="T17" fmla="*/ 51 h 101"/>
                <a:gd name="T18" fmla="*/ 0 w 95"/>
                <a:gd name="T19" fmla="*/ 69 h 101"/>
                <a:gd name="T20" fmla="*/ 1 w 95"/>
                <a:gd name="T21" fmla="*/ 86 h 101"/>
                <a:gd name="T22" fmla="*/ 7 w 95"/>
                <a:gd name="T23" fmla="*/ 93 h 101"/>
                <a:gd name="T24" fmla="*/ 17 w 95"/>
                <a:gd name="T25" fmla="*/ 101 h 101"/>
                <a:gd name="T26" fmla="*/ 17 w 95"/>
                <a:gd name="T2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1">
                  <a:moveTo>
                    <a:pt x="17" y="101"/>
                  </a:moveTo>
                  <a:lnTo>
                    <a:pt x="43" y="86"/>
                  </a:lnTo>
                  <a:lnTo>
                    <a:pt x="76" y="55"/>
                  </a:lnTo>
                  <a:lnTo>
                    <a:pt x="95" y="27"/>
                  </a:lnTo>
                  <a:lnTo>
                    <a:pt x="91" y="0"/>
                  </a:lnTo>
                  <a:lnTo>
                    <a:pt x="66" y="2"/>
                  </a:lnTo>
                  <a:lnTo>
                    <a:pt x="36" y="27"/>
                  </a:lnTo>
                  <a:lnTo>
                    <a:pt x="24" y="44"/>
                  </a:lnTo>
                  <a:lnTo>
                    <a:pt x="11" y="51"/>
                  </a:lnTo>
                  <a:lnTo>
                    <a:pt x="0" y="69"/>
                  </a:lnTo>
                  <a:lnTo>
                    <a:pt x="1" y="86"/>
                  </a:lnTo>
                  <a:lnTo>
                    <a:pt x="7" y="93"/>
                  </a:lnTo>
                  <a:lnTo>
                    <a:pt x="17" y="101"/>
                  </a:lnTo>
                  <a:lnTo>
                    <a:pt x="17" y="10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8" name="Freeform 204"/>
            <p:cNvSpPr>
              <a:spLocks/>
            </p:cNvSpPr>
            <p:nvPr/>
          </p:nvSpPr>
          <p:spPr bwMode="auto">
            <a:xfrm>
              <a:off x="4766" y="2126"/>
              <a:ext cx="45" cy="28"/>
            </a:xfrm>
            <a:custGeom>
              <a:avLst/>
              <a:gdLst>
                <a:gd name="T0" fmla="*/ 13 w 135"/>
                <a:gd name="T1" fmla="*/ 87 h 87"/>
                <a:gd name="T2" fmla="*/ 45 w 135"/>
                <a:gd name="T3" fmla="*/ 80 h 87"/>
                <a:gd name="T4" fmla="*/ 76 w 135"/>
                <a:gd name="T5" fmla="*/ 57 h 87"/>
                <a:gd name="T6" fmla="*/ 116 w 135"/>
                <a:gd name="T7" fmla="*/ 40 h 87"/>
                <a:gd name="T8" fmla="*/ 135 w 135"/>
                <a:gd name="T9" fmla="*/ 21 h 87"/>
                <a:gd name="T10" fmla="*/ 129 w 135"/>
                <a:gd name="T11" fmla="*/ 0 h 87"/>
                <a:gd name="T12" fmla="*/ 98 w 135"/>
                <a:gd name="T13" fmla="*/ 0 h 87"/>
                <a:gd name="T14" fmla="*/ 30 w 135"/>
                <a:gd name="T15" fmla="*/ 17 h 87"/>
                <a:gd name="T16" fmla="*/ 3 w 135"/>
                <a:gd name="T17" fmla="*/ 44 h 87"/>
                <a:gd name="T18" fmla="*/ 0 w 135"/>
                <a:gd name="T19" fmla="*/ 61 h 87"/>
                <a:gd name="T20" fmla="*/ 13 w 135"/>
                <a:gd name="T21" fmla="*/ 87 h 87"/>
                <a:gd name="T22" fmla="*/ 13 w 135"/>
                <a:gd name="T2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" h="87">
                  <a:moveTo>
                    <a:pt x="13" y="87"/>
                  </a:moveTo>
                  <a:lnTo>
                    <a:pt x="45" y="80"/>
                  </a:lnTo>
                  <a:lnTo>
                    <a:pt x="76" y="57"/>
                  </a:lnTo>
                  <a:lnTo>
                    <a:pt x="116" y="40"/>
                  </a:lnTo>
                  <a:lnTo>
                    <a:pt x="135" y="21"/>
                  </a:lnTo>
                  <a:lnTo>
                    <a:pt x="129" y="0"/>
                  </a:lnTo>
                  <a:lnTo>
                    <a:pt x="98" y="0"/>
                  </a:lnTo>
                  <a:lnTo>
                    <a:pt x="30" y="17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13" y="87"/>
                  </a:lnTo>
                  <a:lnTo>
                    <a:pt x="13" y="8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09" name="Freeform 205"/>
            <p:cNvSpPr>
              <a:spLocks/>
            </p:cNvSpPr>
            <p:nvPr/>
          </p:nvSpPr>
          <p:spPr bwMode="auto">
            <a:xfrm>
              <a:off x="4743" y="2105"/>
              <a:ext cx="59" cy="24"/>
            </a:xfrm>
            <a:custGeom>
              <a:avLst/>
              <a:gdLst>
                <a:gd name="T0" fmla="*/ 19 w 179"/>
                <a:gd name="T1" fmla="*/ 66 h 78"/>
                <a:gd name="T2" fmla="*/ 55 w 179"/>
                <a:gd name="T3" fmla="*/ 78 h 78"/>
                <a:gd name="T4" fmla="*/ 93 w 179"/>
                <a:gd name="T5" fmla="*/ 68 h 78"/>
                <a:gd name="T6" fmla="*/ 126 w 179"/>
                <a:gd name="T7" fmla="*/ 59 h 78"/>
                <a:gd name="T8" fmla="*/ 160 w 179"/>
                <a:gd name="T9" fmla="*/ 49 h 78"/>
                <a:gd name="T10" fmla="*/ 177 w 179"/>
                <a:gd name="T11" fmla="*/ 38 h 78"/>
                <a:gd name="T12" fmla="*/ 179 w 179"/>
                <a:gd name="T13" fmla="*/ 22 h 78"/>
                <a:gd name="T14" fmla="*/ 171 w 179"/>
                <a:gd name="T15" fmla="*/ 7 h 78"/>
                <a:gd name="T16" fmla="*/ 150 w 179"/>
                <a:gd name="T17" fmla="*/ 0 h 78"/>
                <a:gd name="T18" fmla="*/ 65 w 179"/>
                <a:gd name="T19" fmla="*/ 5 h 78"/>
                <a:gd name="T20" fmla="*/ 21 w 179"/>
                <a:gd name="T21" fmla="*/ 15 h 78"/>
                <a:gd name="T22" fmla="*/ 2 w 179"/>
                <a:gd name="T23" fmla="*/ 28 h 78"/>
                <a:gd name="T24" fmla="*/ 0 w 179"/>
                <a:gd name="T25" fmla="*/ 47 h 78"/>
                <a:gd name="T26" fmla="*/ 12 w 179"/>
                <a:gd name="T27" fmla="*/ 59 h 78"/>
                <a:gd name="T28" fmla="*/ 19 w 179"/>
                <a:gd name="T29" fmla="*/ 66 h 78"/>
                <a:gd name="T30" fmla="*/ 19 w 179"/>
                <a:gd name="T31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9" h="78">
                  <a:moveTo>
                    <a:pt x="19" y="66"/>
                  </a:moveTo>
                  <a:lnTo>
                    <a:pt x="55" y="78"/>
                  </a:lnTo>
                  <a:lnTo>
                    <a:pt x="93" y="68"/>
                  </a:lnTo>
                  <a:lnTo>
                    <a:pt x="126" y="59"/>
                  </a:lnTo>
                  <a:lnTo>
                    <a:pt x="160" y="49"/>
                  </a:lnTo>
                  <a:lnTo>
                    <a:pt x="177" y="38"/>
                  </a:lnTo>
                  <a:lnTo>
                    <a:pt x="179" y="22"/>
                  </a:lnTo>
                  <a:lnTo>
                    <a:pt x="171" y="7"/>
                  </a:lnTo>
                  <a:lnTo>
                    <a:pt x="150" y="0"/>
                  </a:lnTo>
                  <a:lnTo>
                    <a:pt x="65" y="5"/>
                  </a:lnTo>
                  <a:lnTo>
                    <a:pt x="21" y="15"/>
                  </a:lnTo>
                  <a:lnTo>
                    <a:pt x="2" y="28"/>
                  </a:lnTo>
                  <a:lnTo>
                    <a:pt x="0" y="47"/>
                  </a:lnTo>
                  <a:lnTo>
                    <a:pt x="12" y="59"/>
                  </a:lnTo>
                  <a:lnTo>
                    <a:pt x="19" y="66"/>
                  </a:lnTo>
                  <a:lnTo>
                    <a:pt x="19" y="6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0" name="Freeform 206"/>
            <p:cNvSpPr>
              <a:spLocks/>
            </p:cNvSpPr>
            <p:nvPr/>
          </p:nvSpPr>
          <p:spPr bwMode="auto">
            <a:xfrm>
              <a:off x="4748" y="2106"/>
              <a:ext cx="48" cy="15"/>
            </a:xfrm>
            <a:custGeom>
              <a:avLst/>
              <a:gdLst>
                <a:gd name="T0" fmla="*/ 21 w 147"/>
                <a:gd name="T1" fmla="*/ 44 h 52"/>
                <a:gd name="T2" fmla="*/ 44 w 147"/>
                <a:gd name="T3" fmla="*/ 52 h 52"/>
                <a:gd name="T4" fmla="*/ 67 w 147"/>
                <a:gd name="T5" fmla="*/ 48 h 52"/>
                <a:gd name="T6" fmla="*/ 96 w 147"/>
                <a:gd name="T7" fmla="*/ 50 h 52"/>
                <a:gd name="T8" fmla="*/ 132 w 147"/>
                <a:gd name="T9" fmla="*/ 40 h 52"/>
                <a:gd name="T10" fmla="*/ 145 w 147"/>
                <a:gd name="T11" fmla="*/ 27 h 52"/>
                <a:gd name="T12" fmla="*/ 147 w 147"/>
                <a:gd name="T13" fmla="*/ 12 h 52"/>
                <a:gd name="T14" fmla="*/ 135 w 147"/>
                <a:gd name="T15" fmla="*/ 0 h 52"/>
                <a:gd name="T16" fmla="*/ 94 w 147"/>
                <a:gd name="T17" fmla="*/ 4 h 52"/>
                <a:gd name="T18" fmla="*/ 46 w 147"/>
                <a:gd name="T19" fmla="*/ 8 h 52"/>
                <a:gd name="T20" fmla="*/ 18 w 147"/>
                <a:gd name="T21" fmla="*/ 10 h 52"/>
                <a:gd name="T22" fmla="*/ 0 w 147"/>
                <a:gd name="T23" fmla="*/ 19 h 52"/>
                <a:gd name="T24" fmla="*/ 4 w 147"/>
                <a:gd name="T25" fmla="*/ 38 h 52"/>
                <a:gd name="T26" fmla="*/ 21 w 147"/>
                <a:gd name="T27" fmla="*/ 44 h 52"/>
                <a:gd name="T28" fmla="*/ 21 w 147"/>
                <a:gd name="T29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52">
                  <a:moveTo>
                    <a:pt x="21" y="44"/>
                  </a:moveTo>
                  <a:lnTo>
                    <a:pt x="44" y="52"/>
                  </a:lnTo>
                  <a:lnTo>
                    <a:pt x="67" y="48"/>
                  </a:lnTo>
                  <a:lnTo>
                    <a:pt x="96" y="50"/>
                  </a:lnTo>
                  <a:lnTo>
                    <a:pt x="132" y="40"/>
                  </a:lnTo>
                  <a:lnTo>
                    <a:pt x="145" y="27"/>
                  </a:lnTo>
                  <a:lnTo>
                    <a:pt x="147" y="12"/>
                  </a:lnTo>
                  <a:lnTo>
                    <a:pt x="135" y="0"/>
                  </a:lnTo>
                  <a:lnTo>
                    <a:pt x="94" y="4"/>
                  </a:lnTo>
                  <a:lnTo>
                    <a:pt x="46" y="8"/>
                  </a:lnTo>
                  <a:lnTo>
                    <a:pt x="18" y="10"/>
                  </a:lnTo>
                  <a:lnTo>
                    <a:pt x="0" y="19"/>
                  </a:lnTo>
                  <a:lnTo>
                    <a:pt x="4" y="38"/>
                  </a:lnTo>
                  <a:lnTo>
                    <a:pt x="21" y="44"/>
                  </a:lnTo>
                  <a:lnTo>
                    <a:pt x="21" y="4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1" name="Freeform 207"/>
            <p:cNvSpPr>
              <a:spLocks/>
            </p:cNvSpPr>
            <p:nvPr/>
          </p:nvSpPr>
          <p:spPr bwMode="auto">
            <a:xfrm>
              <a:off x="4770" y="2126"/>
              <a:ext cx="40" cy="22"/>
            </a:xfrm>
            <a:custGeom>
              <a:avLst/>
              <a:gdLst>
                <a:gd name="T0" fmla="*/ 8 w 122"/>
                <a:gd name="T1" fmla="*/ 72 h 72"/>
                <a:gd name="T2" fmla="*/ 38 w 122"/>
                <a:gd name="T3" fmla="*/ 65 h 72"/>
                <a:gd name="T4" fmla="*/ 68 w 122"/>
                <a:gd name="T5" fmla="*/ 49 h 72"/>
                <a:gd name="T6" fmla="*/ 112 w 122"/>
                <a:gd name="T7" fmla="*/ 32 h 72"/>
                <a:gd name="T8" fmla="*/ 122 w 122"/>
                <a:gd name="T9" fmla="*/ 17 h 72"/>
                <a:gd name="T10" fmla="*/ 110 w 122"/>
                <a:gd name="T11" fmla="*/ 0 h 72"/>
                <a:gd name="T12" fmla="*/ 87 w 122"/>
                <a:gd name="T13" fmla="*/ 4 h 72"/>
                <a:gd name="T14" fmla="*/ 53 w 122"/>
                <a:gd name="T15" fmla="*/ 13 h 72"/>
                <a:gd name="T16" fmla="*/ 27 w 122"/>
                <a:gd name="T17" fmla="*/ 17 h 72"/>
                <a:gd name="T18" fmla="*/ 6 w 122"/>
                <a:gd name="T19" fmla="*/ 29 h 72"/>
                <a:gd name="T20" fmla="*/ 0 w 122"/>
                <a:gd name="T21" fmla="*/ 46 h 72"/>
                <a:gd name="T22" fmla="*/ 4 w 122"/>
                <a:gd name="T23" fmla="*/ 57 h 72"/>
                <a:gd name="T24" fmla="*/ 8 w 122"/>
                <a:gd name="T25" fmla="*/ 72 h 72"/>
                <a:gd name="T26" fmla="*/ 8 w 122"/>
                <a:gd name="T2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72">
                  <a:moveTo>
                    <a:pt x="8" y="72"/>
                  </a:moveTo>
                  <a:lnTo>
                    <a:pt x="38" y="65"/>
                  </a:lnTo>
                  <a:lnTo>
                    <a:pt x="68" y="49"/>
                  </a:lnTo>
                  <a:lnTo>
                    <a:pt x="112" y="32"/>
                  </a:lnTo>
                  <a:lnTo>
                    <a:pt x="122" y="17"/>
                  </a:lnTo>
                  <a:lnTo>
                    <a:pt x="110" y="0"/>
                  </a:lnTo>
                  <a:lnTo>
                    <a:pt x="87" y="4"/>
                  </a:lnTo>
                  <a:lnTo>
                    <a:pt x="53" y="13"/>
                  </a:lnTo>
                  <a:lnTo>
                    <a:pt x="27" y="17"/>
                  </a:lnTo>
                  <a:lnTo>
                    <a:pt x="6" y="29"/>
                  </a:lnTo>
                  <a:lnTo>
                    <a:pt x="0" y="46"/>
                  </a:lnTo>
                  <a:lnTo>
                    <a:pt x="4" y="57"/>
                  </a:lnTo>
                  <a:lnTo>
                    <a:pt x="8" y="72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2" name="Freeform 208"/>
            <p:cNvSpPr>
              <a:spLocks/>
            </p:cNvSpPr>
            <p:nvPr/>
          </p:nvSpPr>
          <p:spPr bwMode="auto">
            <a:xfrm>
              <a:off x="5322" y="1464"/>
              <a:ext cx="48" cy="140"/>
            </a:xfrm>
            <a:custGeom>
              <a:avLst/>
              <a:gdLst>
                <a:gd name="T0" fmla="*/ 4 w 147"/>
                <a:gd name="T1" fmla="*/ 454 h 454"/>
                <a:gd name="T2" fmla="*/ 0 w 147"/>
                <a:gd name="T3" fmla="*/ 319 h 454"/>
                <a:gd name="T4" fmla="*/ 77 w 147"/>
                <a:gd name="T5" fmla="*/ 184 h 454"/>
                <a:gd name="T6" fmla="*/ 96 w 147"/>
                <a:gd name="T7" fmla="*/ 0 h 454"/>
                <a:gd name="T8" fmla="*/ 143 w 147"/>
                <a:gd name="T9" fmla="*/ 59 h 454"/>
                <a:gd name="T10" fmla="*/ 147 w 147"/>
                <a:gd name="T11" fmla="*/ 154 h 454"/>
                <a:gd name="T12" fmla="*/ 103 w 147"/>
                <a:gd name="T13" fmla="*/ 272 h 454"/>
                <a:gd name="T14" fmla="*/ 84 w 147"/>
                <a:gd name="T15" fmla="*/ 372 h 454"/>
                <a:gd name="T16" fmla="*/ 42 w 147"/>
                <a:gd name="T17" fmla="*/ 447 h 454"/>
                <a:gd name="T18" fmla="*/ 4 w 147"/>
                <a:gd name="T19" fmla="*/ 454 h 454"/>
                <a:gd name="T20" fmla="*/ 4 w 147"/>
                <a:gd name="T21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454">
                  <a:moveTo>
                    <a:pt x="4" y="454"/>
                  </a:moveTo>
                  <a:lnTo>
                    <a:pt x="0" y="319"/>
                  </a:lnTo>
                  <a:lnTo>
                    <a:pt x="77" y="184"/>
                  </a:lnTo>
                  <a:lnTo>
                    <a:pt x="96" y="0"/>
                  </a:lnTo>
                  <a:lnTo>
                    <a:pt x="143" y="59"/>
                  </a:lnTo>
                  <a:lnTo>
                    <a:pt x="147" y="154"/>
                  </a:lnTo>
                  <a:lnTo>
                    <a:pt x="103" y="272"/>
                  </a:lnTo>
                  <a:lnTo>
                    <a:pt x="84" y="372"/>
                  </a:lnTo>
                  <a:lnTo>
                    <a:pt x="42" y="447"/>
                  </a:lnTo>
                  <a:lnTo>
                    <a:pt x="4" y="454"/>
                  </a:lnTo>
                  <a:lnTo>
                    <a:pt x="4" y="454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3" name="Freeform 209"/>
            <p:cNvSpPr>
              <a:spLocks/>
            </p:cNvSpPr>
            <p:nvPr/>
          </p:nvSpPr>
          <p:spPr bwMode="auto">
            <a:xfrm>
              <a:off x="5286" y="1558"/>
              <a:ext cx="19" cy="43"/>
            </a:xfrm>
            <a:custGeom>
              <a:avLst/>
              <a:gdLst>
                <a:gd name="T0" fmla="*/ 0 w 57"/>
                <a:gd name="T1" fmla="*/ 11 h 141"/>
                <a:gd name="T2" fmla="*/ 11 w 57"/>
                <a:gd name="T3" fmla="*/ 114 h 141"/>
                <a:gd name="T4" fmla="*/ 53 w 57"/>
                <a:gd name="T5" fmla="*/ 141 h 141"/>
                <a:gd name="T6" fmla="*/ 57 w 57"/>
                <a:gd name="T7" fmla="*/ 0 h 141"/>
                <a:gd name="T8" fmla="*/ 0 w 57"/>
                <a:gd name="T9" fmla="*/ 11 h 141"/>
                <a:gd name="T10" fmla="*/ 0 w 57"/>
                <a:gd name="T11" fmla="*/ 1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41">
                  <a:moveTo>
                    <a:pt x="0" y="11"/>
                  </a:moveTo>
                  <a:lnTo>
                    <a:pt x="11" y="114"/>
                  </a:lnTo>
                  <a:lnTo>
                    <a:pt x="53" y="141"/>
                  </a:lnTo>
                  <a:lnTo>
                    <a:pt x="57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4" name="Freeform 210"/>
            <p:cNvSpPr>
              <a:spLocks/>
            </p:cNvSpPr>
            <p:nvPr/>
          </p:nvSpPr>
          <p:spPr bwMode="auto">
            <a:xfrm>
              <a:off x="5283" y="1474"/>
              <a:ext cx="70" cy="89"/>
            </a:xfrm>
            <a:custGeom>
              <a:avLst/>
              <a:gdLst>
                <a:gd name="T0" fmla="*/ 0 w 212"/>
                <a:gd name="T1" fmla="*/ 124 h 287"/>
                <a:gd name="T2" fmla="*/ 8 w 212"/>
                <a:gd name="T3" fmla="*/ 287 h 287"/>
                <a:gd name="T4" fmla="*/ 96 w 212"/>
                <a:gd name="T5" fmla="*/ 283 h 287"/>
                <a:gd name="T6" fmla="*/ 149 w 212"/>
                <a:gd name="T7" fmla="*/ 232 h 287"/>
                <a:gd name="T8" fmla="*/ 212 w 212"/>
                <a:gd name="T9" fmla="*/ 122 h 287"/>
                <a:gd name="T10" fmla="*/ 204 w 212"/>
                <a:gd name="T11" fmla="*/ 51 h 287"/>
                <a:gd name="T12" fmla="*/ 191 w 212"/>
                <a:gd name="T13" fmla="*/ 8 h 287"/>
                <a:gd name="T14" fmla="*/ 160 w 212"/>
                <a:gd name="T15" fmla="*/ 0 h 287"/>
                <a:gd name="T16" fmla="*/ 71 w 212"/>
                <a:gd name="T17" fmla="*/ 40 h 287"/>
                <a:gd name="T18" fmla="*/ 0 w 212"/>
                <a:gd name="T19" fmla="*/ 124 h 287"/>
                <a:gd name="T20" fmla="*/ 0 w 212"/>
                <a:gd name="T21" fmla="*/ 1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2" h="287">
                  <a:moveTo>
                    <a:pt x="0" y="124"/>
                  </a:moveTo>
                  <a:lnTo>
                    <a:pt x="8" y="287"/>
                  </a:lnTo>
                  <a:lnTo>
                    <a:pt x="96" y="283"/>
                  </a:lnTo>
                  <a:lnTo>
                    <a:pt x="149" y="232"/>
                  </a:lnTo>
                  <a:lnTo>
                    <a:pt x="212" y="122"/>
                  </a:lnTo>
                  <a:lnTo>
                    <a:pt x="204" y="51"/>
                  </a:lnTo>
                  <a:lnTo>
                    <a:pt x="191" y="8"/>
                  </a:lnTo>
                  <a:lnTo>
                    <a:pt x="160" y="0"/>
                  </a:lnTo>
                  <a:lnTo>
                    <a:pt x="71" y="40"/>
                  </a:lnTo>
                  <a:lnTo>
                    <a:pt x="0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5" name="Freeform 211"/>
            <p:cNvSpPr>
              <a:spLocks/>
            </p:cNvSpPr>
            <p:nvPr/>
          </p:nvSpPr>
          <p:spPr bwMode="auto">
            <a:xfrm>
              <a:off x="5284" y="1475"/>
              <a:ext cx="69" cy="65"/>
            </a:xfrm>
            <a:custGeom>
              <a:avLst/>
              <a:gdLst>
                <a:gd name="T0" fmla="*/ 6 w 211"/>
                <a:gd name="T1" fmla="*/ 144 h 207"/>
                <a:gd name="T2" fmla="*/ 17 w 211"/>
                <a:gd name="T3" fmla="*/ 192 h 207"/>
                <a:gd name="T4" fmla="*/ 46 w 211"/>
                <a:gd name="T5" fmla="*/ 186 h 207"/>
                <a:gd name="T6" fmla="*/ 76 w 211"/>
                <a:gd name="T7" fmla="*/ 186 h 207"/>
                <a:gd name="T8" fmla="*/ 48 w 211"/>
                <a:gd name="T9" fmla="*/ 160 h 207"/>
                <a:gd name="T10" fmla="*/ 67 w 211"/>
                <a:gd name="T11" fmla="*/ 141 h 207"/>
                <a:gd name="T12" fmla="*/ 84 w 211"/>
                <a:gd name="T13" fmla="*/ 114 h 207"/>
                <a:gd name="T14" fmla="*/ 107 w 211"/>
                <a:gd name="T15" fmla="*/ 120 h 207"/>
                <a:gd name="T16" fmla="*/ 94 w 211"/>
                <a:gd name="T17" fmla="*/ 175 h 207"/>
                <a:gd name="T18" fmla="*/ 120 w 211"/>
                <a:gd name="T19" fmla="*/ 167 h 207"/>
                <a:gd name="T20" fmla="*/ 78 w 211"/>
                <a:gd name="T21" fmla="*/ 203 h 207"/>
                <a:gd name="T22" fmla="*/ 124 w 211"/>
                <a:gd name="T23" fmla="*/ 207 h 207"/>
                <a:gd name="T24" fmla="*/ 154 w 211"/>
                <a:gd name="T25" fmla="*/ 165 h 207"/>
                <a:gd name="T26" fmla="*/ 147 w 211"/>
                <a:gd name="T27" fmla="*/ 200 h 207"/>
                <a:gd name="T28" fmla="*/ 187 w 211"/>
                <a:gd name="T29" fmla="*/ 150 h 207"/>
                <a:gd name="T30" fmla="*/ 202 w 211"/>
                <a:gd name="T31" fmla="*/ 103 h 207"/>
                <a:gd name="T32" fmla="*/ 211 w 211"/>
                <a:gd name="T33" fmla="*/ 36 h 207"/>
                <a:gd name="T34" fmla="*/ 208 w 211"/>
                <a:gd name="T35" fmla="*/ 8 h 207"/>
                <a:gd name="T36" fmla="*/ 177 w 211"/>
                <a:gd name="T37" fmla="*/ 0 h 207"/>
                <a:gd name="T38" fmla="*/ 120 w 211"/>
                <a:gd name="T39" fmla="*/ 19 h 207"/>
                <a:gd name="T40" fmla="*/ 170 w 211"/>
                <a:gd name="T41" fmla="*/ 27 h 207"/>
                <a:gd name="T42" fmla="*/ 103 w 211"/>
                <a:gd name="T43" fmla="*/ 34 h 207"/>
                <a:gd name="T44" fmla="*/ 156 w 211"/>
                <a:gd name="T45" fmla="*/ 47 h 207"/>
                <a:gd name="T46" fmla="*/ 143 w 211"/>
                <a:gd name="T47" fmla="*/ 65 h 207"/>
                <a:gd name="T48" fmla="*/ 156 w 211"/>
                <a:gd name="T49" fmla="*/ 141 h 207"/>
                <a:gd name="T50" fmla="*/ 183 w 211"/>
                <a:gd name="T51" fmla="*/ 112 h 207"/>
                <a:gd name="T52" fmla="*/ 164 w 211"/>
                <a:gd name="T53" fmla="*/ 146 h 207"/>
                <a:gd name="T54" fmla="*/ 133 w 211"/>
                <a:gd name="T55" fmla="*/ 156 h 207"/>
                <a:gd name="T56" fmla="*/ 132 w 211"/>
                <a:gd name="T57" fmla="*/ 118 h 207"/>
                <a:gd name="T58" fmla="*/ 97 w 211"/>
                <a:gd name="T59" fmla="*/ 76 h 207"/>
                <a:gd name="T60" fmla="*/ 42 w 211"/>
                <a:gd name="T61" fmla="*/ 104 h 207"/>
                <a:gd name="T62" fmla="*/ 0 w 211"/>
                <a:gd name="T63" fmla="*/ 116 h 207"/>
                <a:gd name="T64" fmla="*/ 0 w 211"/>
                <a:gd name="T65" fmla="*/ 135 h 207"/>
                <a:gd name="T66" fmla="*/ 6 w 211"/>
                <a:gd name="T67" fmla="*/ 144 h 207"/>
                <a:gd name="T68" fmla="*/ 6 w 211"/>
                <a:gd name="T69" fmla="*/ 14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207">
                  <a:moveTo>
                    <a:pt x="6" y="144"/>
                  </a:moveTo>
                  <a:lnTo>
                    <a:pt x="17" y="192"/>
                  </a:lnTo>
                  <a:lnTo>
                    <a:pt x="46" y="186"/>
                  </a:lnTo>
                  <a:lnTo>
                    <a:pt x="76" y="186"/>
                  </a:lnTo>
                  <a:lnTo>
                    <a:pt x="48" y="160"/>
                  </a:lnTo>
                  <a:lnTo>
                    <a:pt x="67" y="141"/>
                  </a:lnTo>
                  <a:lnTo>
                    <a:pt x="84" y="114"/>
                  </a:lnTo>
                  <a:lnTo>
                    <a:pt x="107" y="120"/>
                  </a:lnTo>
                  <a:lnTo>
                    <a:pt x="94" y="175"/>
                  </a:lnTo>
                  <a:lnTo>
                    <a:pt x="120" y="167"/>
                  </a:lnTo>
                  <a:lnTo>
                    <a:pt x="78" y="203"/>
                  </a:lnTo>
                  <a:lnTo>
                    <a:pt x="124" y="207"/>
                  </a:lnTo>
                  <a:lnTo>
                    <a:pt x="154" y="165"/>
                  </a:lnTo>
                  <a:lnTo>
                    <a:pt x="147" y="200"/>
                  </a:lnTo>
                  <a:lnTo>
                    <a:pt x="187" y="150"/>
                  </a:lnTo>
                  <a:lnTo>
                    <a:pt x="202" y="103"/>
                  </a:lnTo>
                  <a:lnTo>
                    <a:pt x="211" y="36"/>
                  </a:lnTo>
                  <a:lnTo>
                    <a:pt x="208" y="8"/>
                  </a:lnTo>
                  <a:lnTo>
                    <a:pt x="177" y="0"/>
                  </a:lnTo>
                  <a:lnTo>
                    <a:pt x="120" y="19"/>
                  </a:lnTo>
                  <a:lnTo>
                    <a:pt x="170" y="27"/>
                  </a:lnTo>
                  <a:lnTo>
                    <a:pt x="103" y="34"/>
                  </a:lnTo>
                  <a:lnTo>
                    <a:pt x="156" y="47"/>
                  </a:lnTo>
                  <a:lnTo>
                    <a:pt x="143" y="65"/>
                  </a:lnTo>
                  <a:lnTo>
                    <a:pt x="156" y="141"/>
                  </a:lnTo>
                  <a:lnTo>
                    <a:pt x="183" y="112"/>
                  </a:lnTo>
                  <a:lnTo>
                    <a:pt x="164" y="146"/>
                  </a:lnTo>
                  <a:lnTo>
                    <a:pt x="133" y="156"/>
                  </a:lnTo>
                  <a:lnTo>
                    <a:pt x="132" y="118"/>
                  </a:lnTo>
                  <a:lnTo>
                    <a:pt x="97" y="76"/>
                  </a:lnTo>
                  <a:lnTo>
                    <a:pt x="42" y="104"/>
                  </a:lnTo>
                  <a:lnTo>
                    <a:pt x="0" y="116"/>
                  </a:lnTo>
                  <a:lnTo>
                    <a:pt x="0" y="135"/>
                  </a:lnTo>
                  <a:lnTo>
                    <a:pt x="6" y="144"/>
                  </a:lnTo>
                  <a:lnTo>
                    <a:pt x="6" y="144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6" name="Freeform 212"/>
            <p:cNvSpPr>
              <a:spLocks/>
            </p:cNvSpPr>
            <p:nvPr/>
          </p:nvSpPr>
          <p:spPr bwMode="auto">
            <a:xfrm>
              <a:off x="5292" y="1535"/>
              <a:ext cx="22" cy="15"/>
            </a:xfrm>
            <a:custGeom>
              <a:avLst/>
              <a:gdLst>
                <a:gd name="T0" fmla="*/ 6 w 67"/>
                <a:gd name="T1" fmla="*/ 49 h 49"/>
                <a:gd name="T2" fmla="*/ 44 w 67"/>
                <a:gd name="T3" fmla="*/ 46 h 49"/>
                <a:gd name="T4" fmla="*/ 67 w 67"/>
                <a:gd name="T5" fmla="*/ 27 h 49"/>
                <a:gd name="T6" fmla="*/ 44 w 67"/>
                <a:gd name="T7" fmla="*/ 21 h 49"/>
                <a:gd name="T8" fmla="*/ 29 w 67"/>
                <a:gd name="T9" fmla="*/ 0 h 49"/>
                <a:gd name="T10" fmla="*/ 4 w 67"/>
                <a:gd name="T11" fmla="*/ 9 h 49"/>
                <a:gd name="T12" fmla="*/ 0 w 67"/>
                <a:gd name="T13" fmla="*/ 28 h 49"/>
                <a:gd name="T14" fmla="*/ 6 w 67"/>
                <a:gd name="T15" fmla="*/ 49 h 49"/>
                <a:gd name="T16" fmla="*/ 6 w 67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49">
                  <a:moveTo>
                    <a:pt x="6" y="49"/>
                  </a:moveTo>
                  <a:lnTo>
                    <a:pt x="44" y="46"/>
                  </a:lnTo>
                  <a:lnTo>
                    <a:pt x="67" y="27"/>
                  </a:lnTo>
                  <a:lnTo>
                    <a:pt x="44" y="21"/>
                  </a:lnTo>
                  <a:lnTo>
                    <a:pt x="29" y="0"/>
                  </a:lnTo>
                  <a:lnTo>
                    <a:pt x="4" y="9"/>
                  </a:lnTo>
                  <a:lnTo>
                    <a:pt x="0" y="28"/>
                  </a:lnTo>
                  <a:lnTo>
                    <a:pt x="6" y="49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7" name="Freeform 213"/>
            <p:cNvSpPr>
              <a:spLocks/>
            </p:cNvSpPr>
            <p:nvPr/>
          </p:nvSpPr>
          <p:spPr bwMode="auto">
            <a:xfrm>
              <a:off x="5141" y="1590"/>
              <a:ext cx="238" cy="341"/>
            </a:xfrm>
            <a:custGeom>
              <a:avLst/>
              <a:gdLst>
                <a:gd name="T0" fmla="*/ 515 w 720"/>
                <a:gd name="T1" fmla="*/ 67 h 1105"/>
                <a:gd name="T2" fmla="*/ 566 w 720"/>
                <a:gd name="T3" fmla="*/ 173 h 1105"/>
                <a:gd name="T4" fmla="*/ 720 w 720"/>
                <a:gd name="T5" fmla="*/ 288 h 1105"/>
                <a:gd name="T6" fmla="*/ 500 w 720"/>
                <a:gd name="T7" fmla="*/ 776 h 1105"/>
                <a:gd name="T8" fmla="*/ 325 w 720"/>
                <a:gd name="T9" fmla="*/ 953 h 1105"/>
                <a:gd name="T10" fmla="*/ 120 w 720"/>
                <a:gd name="T11" fmla="*/ 1105 h 1105"/>
                <a:gd name="T12" fmla="*/ 0 w 720"/>
                <a:gd name="T13" fmla="*/ 869 h 1105"/>
                <a:gd name="T14" fmla="*/ 121 w 720"/>
                <a:gd name="T15" fmla="*/ 198 h 1105"/>
                <a:gd name="T16" fmla="*/ 447 w 720"/>
                <a:gd name="T17" fmla="*/ 0 h 1105"/>
                <a:gd name="T18" fmla="*/ 515 w 720"/>
                <a:gd name="T19" fmla="*/ 67 h 1105"/>
                <a:gd name="T20" fmla="*/ 515 w 720"/>
                <a:gd name="T21" fmla="*/ 67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1105">
                  <a:moveTo>
                    <a:pt x="515" y="67"/>
                  </a:moveTo>
                  <a:lnTo>
                    <a:pt x="566" y="173"/>
                  </a:lnTo>
                  <a:lnTo>
                    <a:pt x="720" y="288"/>
                  </a:lnTo>
                  <a:lnTo>
                    <a:pt x="500" y="776"/>
                  </a:lnTo>
                  <a:lnTo>
                    <a:pt x="325" y="953"/>
                  </a:lnTo>
                  <a:lnTo>
                    <a:pt x="120" y="1105"/>
                  </a:lnTo>
                  <a:lnTo>
                    <a:pt x="0" y="869"/>
                  </a:lnTo>
                  <a:lnTo>
                    <a:pt x="121" y="198"/>
                  </a:lnTo>
                  <a:lnTo>
                    <a:pt x="447" y="0"/>
                  </a:lnTo>
                  <a:lnTo>
                    <a:pt x="515" y="67"/>
                  </a:lnTo>
                  <a:lnTo>
                    <a:pt x="515" y="6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8" name="Freeform 214"/>
            <p:cNvSpPr>
              <a:spLocks/>
            </p:cNvSpPr>
            <p:nvPr/>
          </p:nvSpPr>
          <p:spPr bwMode="auto">
            <a:xfrm>
              <a:off x="5184" y="1557"/>
              <a:ext cx="196" cy="356"/>
            </a:xfrm>
            <a:custGeom>
              <a:avLst/>
              <a:gdLst>
                <a:gd name="T0" fmla="*/ 338 w 591"/>
                <a:gd name="T1" fmla="*/ 158 h 1154"/>
                <a:gd name="T2" fmla="*/ 327 w 591"/>
                <a:gd name="T3" fmla="*/ 291 h 1154"/>
                <a:gd name="T4" fmla="*/ 344 w 591"/>
                <a:gd name="T5" fmla="*/ 426 h 1154"/>
                <a:gd name="T6" fmla="*/ 409 w 591"/>
                <a:gd name="T7" fmla="*/ 342 h 1154"/>
                <a:gd name="T8" fmla="*/ 472 w 591"/>
                <a:gd name="T9" fmla="*/ 382 h 1154"/>
                <a:gd name="T10" fmla="*/ 523 w 591"/>
                <a:gd name="T11" fmla="*/ 416 h 1154"/>
                <a:gd name="T12" fmla="*/ 523 w 591"/>
                <a:gd name="T13" fmla="*/ 460 h 1154"/>
                <a:gd name="T14" fmla="*/ 496 w 591"/>
                <a:gd name="T15" fmla="*/ 487 h 1154"/>
                <a:gd name="T16" fmla="*/ 422 w 591"/>
                <a:gd name="T17" fmla="*/ 492 h 1154"/>
                <a:gd name="T18" fmla="*/ 369 w 591"/>
                <a:gd name="T19" fmla="*/ 527 h 1154"/>
                <a:gd name="T20" fmla="*/ 312 w 591"/>
                <a:gd name="T21" fmla="*/ 544 h 1154"/>
                <a:gd name="T22" fmla="*/ 211 w 591"/>
                <a:gd name="T23" fmla="*/ 557 h 1154"/>
                <a:gd name="T24" fmla="*/ 291 w 591"/>
                <a:gd name="T25" fmla="*/ 601 h 1154"/>
                <a:gd name="T26" fmla="*/ 371 w 591"/>
                <a:gd name="T27" fmla="*/ 624 h 1154"/>
                <a:gd name="T28" fmla="*/ 414 w 591"/>
                <a:gd name="T29" fmla="*/ 627 h 1154"/>
                <a:gd name="T30" fmla="*/ 426 w 591"/>
                <a:gd name="T31" fmla="*/ 667 h 1154"/>
                <a:gd name="T32" fmla="*/ 397 w 591"/>
                <a:gd name="T33" fmla="*/ 711 h 1154"/>
                <a:gd name="T34" fmla="*/ 378 w 591"/>
                <a:gd name="T35" fmla="*/ 789 h 1154"/>
                <a:gd name="T36" fmla="*/ 255 w 591"/>
                <a:gd name="T37" fmla="*/ 926 h 1154"/>
                <a:gd name="T38" fmla="*/ 150 w 591"/>
                <a:gd name="T39" fmla="*/ 1053 h 1154"/>
                <a:gd name="T40" fmla="*/ 0 w 591"/>
                <a:gd name="T41" fmla="*/ 1154 h 1154"/>
                <a:gd name="T42" fmla="*/ 116 w 591"/>
                <a:gd name="T43" fmla="*/ 1118 h 1154"/>
                <a:gd name="T44" fmla="*/ 312 w 591"/>
                <a:gd name="T45" fmla="*/ 941 h 1154"/>
                <a:gd name="T46" fmla="*/ 491 w 591"/>
                <a:gd name="T47" fmla="*/ 626 h 1154"/>
                <a:gd name="T48" fmla="*/ 591 w 591"/>
                <a:gd name="T49" fmla="*/ 418 h 1154"/>
                <a:gd name="T50" fmla="*/ 563 w 591"/>
                <a:gd name="T51" fmla="*/ 356 h 1154"/>
                <a:gd name="T52" fmla="*/ 472 w 591"/>
                <a:gd name="T53" fmla="*/ 291 h 1154"/>
                <a:gd name="T54" fmla="*/ 405 w 591"/>
                <a:gd name="T55" fmla="*/ 164 h 1154"/>
                <a:gd name="T56" fmla="*/ 401 w 591"/>
                <a:gd name="T57" fmla="*/ 0 h 1154"/>
                <a:gd name="T58" fmla="*/ 344 w 591"/>
                <a:gd name="T59" fmla="*/ 0 h 1154"/>
                <a:gd name="T60" fmla="*/ 371 w 591"/>
                <a:gd name="T61" fmla="*/ 67 h 1154"/>
                <a:gd name="T62" fmla="*/ 357 w 591"/>
                <a:gd name="T63" fmla="*/ 135 h 1154"/>
                <a:gd name="T64" fmla="*/ 327 w 591"/>
                <a:gd name="T65" fmla="*/ 124 h 1154"/>
                <a:gd name="T66" fmla="*/ 338 w 591"/>
                <a:gd name="T67" fmla="*/ 158 h 1154"/>
                <a:gd name="T68" fmla="*/ 338 w 591"/>
                <a:gd name="T69" fmla="*/ 158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1" h="1154">
                  <a:moveTo>
                    <a:pt x="338" y="158"/>
                  </a:moveTo>
                  <a:lnTo>
                    <a:pt x="327" y="291"/>
                  </a:lnTo>
                  <a:lnTo>
                    <a:pt x="344" y="426"/>
                  </a:lnTo>
                  <a:lnTo>
                    <a:pt x="409" y="342"/>
                  </a:lnTo>
                  <a:lnTo>
                    <a:pt x="472" y="382"/>
                  </a:lnTo>
                  <a:lnTo>
                    <a:pt x="523" y="416"/>
                  </a:lnTo>
                  <a:lnTo>
                    <a:pt x="523" y="460"/>
                  </a:lnTo>
                  <a:lnTo>
                    <a:pt x="496" y="487"/>
                  </a:lnTo>
                  <a:lnTo>
                    <a:pt x="422" y="492"/>
                  </a:lnTo>
                  <a:lnTo>
                    <a:pt x="369" y="527"/>
                  </a:lnTo>
                  <a:lnTo>
                    <a:pt x="312" y="544"/>
                  </a:lnTo>
                  <a:lnTo>
                    <a:pt x="211" y="557"/>
                  </a:lnTo>
                  <a:lnTo>
                    <a:pt x="291" y="601"/>
                  </a:lnTo>
                  <a:lnTo>
                    <a:pt x="371" y="624"/>
                  </a:lnTo>
                  <a:lnTo>
                    <a:pt x="414" y="627"/>
                  </a:lnTo>
                  <a:lnTo>
                    <a:pt x="426" y="667"/>
                  </a:lnTo>
                  <a:lnTo>
                    <a:pt x="397" y="711"/>
                  </a:lnTo>
                  <a:lnTo>
                    <a:pt x="378" y="789"/>
                  </a:lnTo>
                  <a:lnTo>
                    <a:pt x="255" y="926"/>
                  </a:lnTo>
                  <a:lnTo>
                    <a:pt x="150" y="1053"/>
                  </a:lnTo>
                  <a:lnTo>
                    <a:pt x="0" y="1154"/>
                  </a:lnTo>
                  <a:lnTo>
                    <a:pt x="116" y="1118"/>
                  </a:lnTo>
                  <a:lnTo>
                    <a:pt x="312" y="941"/>
                  </a:lnTo>
                  <a:lnTo>
                    <a:pt x="491" y="626"/>
                  </a:lnTo>
                  <a:lnTo>
                    <a:pt x="591" y="418"/>
                  </a:lnTo>
                  <a:lnTo>
                    <a:pt x="563" y="356"/>
                  </a:lnTo>
                  <a:lnTo>
                    <a:pt x="472" y="291"/>
                  </a:lnTo>
                  <a:lnTo>
                    <a:pt x="405" y="164"/>
                  </a:lnTo>
                  <a:lnTo>
                    <a:pt x="401" y="0"/>
                  </a:lnTo>
                  <a:lnTo>
                    <a:pt x="344" y="0"/>
                  </a:lnTo>
                  <a:lnTo>
                    <a:pt x="371" y="67"/>
                  </a:lnTo>
                  <a:lnTo>
                    <a:pt x="357" y="135"/>
                  </a:lnTo>
                  <a:lnTo>
                    <a:pt x="327" y="124"/>
                  </a:lnTo>
                  <a:lnTo>
                    <a:pt x="338" y="158"/>
                  </a:lnTo>
                  <a:lnTo>
                    <a:pt x="338" y="15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19" name="Freeform 215"/>
            <p:cNvSpPr>
              <a:spLocks/>
            </p:cNvSpPr>
            <p:nvPr/>
          </p:nvSpPr>
          <p:spPr bwMode="auto">
            <a:xfrm>
              <a:off x="5141" y="1602"/>
              <a:ext cx="160" cy="285"/>
            </a:xfrm>
            <a:custGeom>
              <a:avLst/>
              <a:gdLst>
                <a:gd name="T0" fmla="*/ 439 w 485"/>
                <a:gd name="T1" fmla="*/ 0 h 923"/>
                <a:gd name="T2" fmla="*/ 378 w 485"/>
                <a:gd name="T3" fmla="*/ 77 h 923"/>
                <a:gd name="T4" fmla="*/ 365 w 485"/>
                <a:gd name="T5" fmla="*/ 112 h 923"/>
                <a:gd name="T6" fmla="*/ 325 w 485"/>
                <a:gd name="T7" fmla="*/ 148 h 923"/>
                <a:gd name="T8" fmla="*/ 234 w 485"/>
                <a:gd name="T9" fmla="*/ 209 h 923"/>
                <a:gd name="T10" fmla="*/ 194 w 485"/>
                <a:gd name="T11" fmla="*/ 237 h 923"/>
                <a:gd name="T12" fmla="*/ 175 w 485"/>
                <a:gd name="T13" fmla="*/ 271 h 923"/>
                <a:gd name="T14" fmla="*/ 190 w 485"/>
                <a:gd name="T15" fmla="*/ 359 h 923"/>
                <a:gd name="T16" fmla="*/ 190 w 485"/>
                <a:gd name="T17" fmla="*/ 421 h 923"/>
                <a:gd name="T18" fmla="*/ 180 w 485"/>
                <a:gd name="T19" fmla="*/ 456 h 923"/>
                <a:gd name="T20" fmla="*/ 194 w 485"/>
                <a:gd name="T21" fmla="*/ 480 h 923"/>
                <a:gd name="T22" fmla="*/ 226 w 485"/>
                <a:gd name="T23" fmla="*/ 484 h 923"/>
                <a:gd name="T24" fmla="*/ 258 w 485"/>
                <a:gd name="T25" fmla="*/ 475 h 923"/>
                <a:gd name="T26" fmla="*/ 294 w 485"/>
                <a:gd name="T27" fmla="*/ 437 h 923"/>
                <a:gd name="T28" fmla="*/ 340 w 485"/>
                <a:gd name="T29" fmla="*/ 433 h 923"/>
                <a:gd name="T30" fmla="*/ 371 w 485"/>
                <a:gd name="T31" fmla="*/ 467 h 923"/>
                <a:gd name="T32" fmla="*/ 407 w 485"/>
                <a:gd name="T33" fmla="*/ 475 h 923"/>
                <a:gd name="T34" fmla="*/ 485 w 485"/>
                <a:gd name="T35" fmla="*/ 579 h 923"/>
                <a:gd name="T36" fmla="*/ 483 w 485"/>
                <a:gd name="T37" fmla="*/ 651 h 923"/>
                <a:gd name="T38" fmla="*/ 422 w 485"/>
                <a:gd name="T39" fmla="*/ 680 h 923"/>
                <a:gd name="T40" fmla="*/ 353 w 485"/>
                <a:gd name="T41" fmla="*/ 703 h 923"/>
                <a:gd name="T42" fmla="*/ 272 w 485"/>
                <a:gd name="T43" fmla="*/ 748 h 923"/>
                <a:gd name="T44" fmla="*/ 215 w 485"/>
                <a:gd name="T45" fmla="*/ 842 h 923"/>
                <a:gd name="T46" fmla="*/ 182 w 485"/>
                <a:gd name="T47" fmla="*/ 897 h 923"/>
                <a:gd name="T48" fmla="*/ 182 w 485"/>
                <a:gd name="T49" fmla="*/ 824 h 923"/>
                <a:gd name="T50" fmla="*/ 177 w 485"/>
                <a:gd name="T51" fmla="*/ 762 h 923"/>
                <a:gd name="T52" fmla="*/ 180 w 485"/>
                <a:gd name="T53" fmla="*/ 667 h 923"/>
                <a:gd name="T54" fmla="*/ 156 w 485"/>
                <a:gd name="T55" fmla="*/ 741 h 923"/>
                <a:gd name="T56" fmla="*/ 95 w 485"/>
                <a:gd name="T57" fmla="*/ 798 h 923"/>
                <a:gd name="T58" fmla="*/ 70 w 485"/>
                <a:gd name="T59" fmla="*/ 828 h 923"/>
                <a:gd name="T60" fmla="*/ 59 w 485"/>
                <a:gd name="T61" fmla="*/ 864 h 923"/>
                <a:gd name="T62" fmla="*/ 57 w 485"/>
                <a:gd name="T63" fmla="*/ 923 h 923"/>
                <a:gd name="T64" fmla="*/ 5 w 485"/>
                <a:gd name="T65" fmla="*/ 796 h 923"/>
                <a:gd name="T66" fmla="*/ 0 w 485"/>
                <a:gd name="T67" fmla="*/ 509 h 923"/>
                <a:gd name="T68" fmla="*/ 83 w 485"/>
                <a:gd name="T69" fmla="*/ 296 h 923"/>
                <a:gd name="T70" fmla="*/ 114 w 485"/>
                <a:gd name="T71" fmla="*/ 178 h 923"/>
                <a:gd name="T72" fmla="*/ 439 w 485"/>
                <a:gd name="T73" fmla="*/ 0 h 923"/>
                <a:gd name="T74" fmla="*/ 439 w 485"/>
                <a:gd name="T75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5" h="923">
                  <a:moveTo>
                    <a:pt x="439" y="0"/>
                  </a:moveTo>
                  <a:lnTo>
                    <a:pt x="378" y="77"/>
                  </a:lnTo>
                  <a:lnTo>
                    <a:pt x="365" y="112"/>
                  </a:lnTo>
                  <a:lnTo>
                    <a:pt x="325" y="148"/>
                  </a:lnTo>
                  <a:lnTo>
                    <a:pt x="234" y="209"/>
                  </a:lnTo>
                  <a:lnTo>
                    <a:pt x="194" y="237"/>
                  </a:lnTo>
                  <a:lnTo>
                    <a:pt x="175" y="271"/>
                  </a:lnTo>
                  <a:lnTo>
                    <a:pt x="190" y="359"/>
                  </a:lnTo>
                  <a:lnTo>
                    <a:pt x="190" y="421"/>
                  </a:lnTo>
                  <a:lnTo>
                    <a:pt x="180" y="456"/>
                  </a:lnTo>
                  <a:lnTo>
                    <a:pt x="194" y="480"/>
                  </a:lnTo>
                  <a:lnTo>
                    <a:pt x="226" y="484"/>
                  </a:lnTo>
                  <a:lnTo>
                    <a:pt x="258" y="475"/>
                  </a:lnTo>
                  <a:lnTo>
                    <a:pt x="294" y="437"/>
                  </a:lnTo>
                  <a:lnTo>
                    <a:pt x="340" y="433"/>
                  </a:lnTo>
                  <a:lnTo>
                    <a:pt x="371" y="467"/>
                  </a:lnTo>
                  <a:lnTo>
                    <a:pt x="407" y="475"/>
                  </a:lnTo>
                  <a:lnTo>
                    <a:pt x="485" y="579"/>
                  </a:lnTo>
                  <a:lnTo>
                    <a:pt x="483" y="651"/>
                  </a:lnTo>
                  <a:lnTo>
                    <a:pt x="422" y="680"/>
                  </a:lnTo>
                  <a:lnTo>
                    <a:pt x="353" y="703"/>
                  </a:lnTo>
                  <a:lnTo>
                    <a:pt x="272" y="748"/>
                  </a:lnTo>
                  <a:lnTo>
                    <a:pt x="215" y="842"/>
                  </a:lnTo>
                  <a:lnTo>
                    <a:pt x="182" y="897"/>
                  </a:lnTo>
                  <a:lnTo>
                    <a:pt x="182" y="824"/>
                  </a:lnTo>
                  <a:lnTo>
                    <a:pt x="177" y="762"/>
                  </a:lnTo>
                  <a:lnTo>
                    <a:pt x="180" y="667"/>
                  </a:lnTo>
                  <a:lnTo>
                    <a:pt x="156" y="741"/>
                  </a:lnTo>
                  <a:lnTo>
                    <a:pt x="95" y="798"/>
                  </a:lnTo>
                  <a:lnTo>
                    <a:pt x="70" y="828"/>
                  </a:lnTo>
                  <a:lnTo>
                    <a:pt x="59" y="864"/>
                  </a:lnTo>
                  <a:lnTo>
                    <a:pt x="57" y="923"/>
                  </a:lnTo>
                  <a:lnTo>
                    <a:pt x="5" y="796"/>
                  </a:lnTo>
                  <a:lnTo>
                    <a:pt x="0" y="509"/>
                  </a:lnTo>
                  <a:lnTo>
                    <a:pt x="83" y="296"/>
                  </a:lnTo>
                  <a:lnTo>
                    <a:pt x="114" y="178"/>
                  </a:lnTo>
                  <a:lnTo>
                    <a:pt x="439" y="0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0" name="Freeform 216"/>
            <p:cNvSpPr>
              <a:spLocks/>
            </p:cNvSpPr>
            <p:nvPr/>
          </p:nvSpPr>
          <p:spPr bwMode="auto">
            <a:xfrm>
              <a:off x="5227" y="1555"/>
              <a:ext cx="155" cy="342"/>
            </a:xfrm>
            <a:custGeom>
              <a:avLst/>
              <a:gdLst>
                <a:gd name="T0" fmla="*/ 242 w 470"/>
                <a:gd name="T1" fmla="*/ 27 h 1109"/>
                <a:gd name="T2" fmla="*/ 242 w 470"/>
                <a:gd name="T3" fmla="*/ 156 h 1109"/>
                <a:gd name="T4" fmla="*/ 230 w 470"/>
                <a:gd name="T5" fmla="*/ 244 h 1109"/>
                <a:gd name="T6" fmla="*/ 223 w 470"/>
                <a:gd name="T7" fmla="*/ 375 h 1109"/>
                <a:gd name="T8" fmla="*/ 227 w 470"/>
                <a:gd name="T9" fmla="*/ 409 h 1109"/>
                <a:gd name="T10" fmla="*/ 274 w 470"/>
                <a:gd name="T11" fmla="*/ 324 h 1109"/>
                <a:gd name="T12" fmla="*/ 312 w 470"/>
                <a:gd name="T13" fmla="*/ 333 h 1109"/>
                <a:gd name="T14" fmla="*/ 358 w 470"/>
                <a:gd name="T15" fmla="*/ 369 h 1109"/>
                <a:gd name="T16" fmla="*/ 390 w 470"/>
                <a:gd name="T17" fmla="*/ 396 h 1109"/>
                <a:gd name="T18" fmla="*/ 438 w 470"/>
                <a:gd name="T19" fmla="*/ 426 h 1109"/>
                <a:gd name="T20" fmla="*/ 405 w 470"/>
                <a:gd name="T21" fmla="*/ 508 h 1109"/>
                <a:gd name="T22" fmla="*/ 383 w 470"/>
                <a:gd name="T23" fmla="*/ 531 h 1109"/>
                <a:gd name="T24" fmla="*/ 339 w 470"/>
                <a:gd name="T25" fmla="*/ 527 h 1109"/>
                <a:gd name="T26" fmla="*/ 299 w 470"/>
                <a:gd name="T27" fmla="*/ 538 h 1109"/>
                <a:gd name="T28" fmla="*/ 242 w 470"/>
                <a:gd name="T29" fmla="*/ 552 h 1109"/>
                <a:gd name="T30" fmla="*/ 139 w 470"/>
                <a:gd name="T31" fmla="*/ 563 h 1109"/>
                <a:gd name="T32" fmla="*/ 179 w 470"/>
                <a:gd name="T33" fmla="*/ 594 h 1109"/>
                <a:gd name="T34" fmla="*/ 244 w 470"/>
                <a:gd name="T35" fmla="*/ 603 h 1109"/>
                <a:gd name="T36" fmla="*/ 318 w 470"/>
                <a:gd name="T37" fmla="*/ 607 h 1109"/>
                <a:gd name="T38" fmla="*/ 337 w 470"/>
                <a:gd name="T39" fmla="*/ 639 h 1109"/>
                <a:gd name="T40" fmla="*/ 246 w 470"/>
                <a:gd name="T41" fmla="*/ 812 h 1109"/>
                <a:gd name="T42" fmla="*/ 192 w 470"/>
                <a:gd name="T43" fmla="*/ 926 h 1109"/>
                <a:gd name="T44" fmla="*/ 0 w 470"/>
                <a:gd name="T45" fmla="*/ 1109 h 1109"/>
                <a:gd name="T46" fmla="*/ 215 w 470"/>
                <a:gd name="T47" fmla="*/ 949 h 1109"/>
                <a:gd name="T48" fmla="*/ 470 w 470"/>
                <a:gd name="T49" fmla="*/ 417 h 1109"/>
                <a:gd name="T50" fmla="*/ 407 w 470"/>
                <a:gd name="T51" fmla="*/ 350 h 1109"/>
                <a:gd name="T52" fmla="*/ 325 w 470"/>
                <a:gd name="T53" fmla="*/ 276 h 1109"/>
                <a:gd name="T54" fmla="*/ 284 w 470"/>
                <a:gd name="T55" fmla="*/ 145 h 1109"/>
                <a:gd name="T56" fmla="*/ 284 w 470"/>
                <a:gd name="T57" fmla="*/ 0 h 1109"/>
                <a:gd name="T58" fmla="*/ 242 w 470"/>
                <a:gd name="T59" fmla="*/ 27 h 1109"/>
                <a:gd name="T60" fmla="*/ 242 w 470"/>
                <a:gd name="T61" fmla="*/ 2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0" h="1109">
                  <a:moveTo>
                    <a:pt x="242" y="27"/>
                  </a:moveTo>
                  <a:lnTo>
                    <a:pt x="242" y="156"/>
                  </a:lnTo>
                  <a:lnTo>
                    <a:pt x="230" y="244"/>
                  </a:lnTo>
                  <a:lnTo>
                    <a:pt x="223" y="375"/>
                  </a:lnTo>
                  <a:lnTo>
                    <a:pt x="227" y="409"/>
                  </a:lnTo>
                  <a:lnTo>
                    <a:pt x="274" y="324"/>
                  </a:lnTo>
                  <a:lnTo>
                    <a:pt x="312" y="333"/>
                  </a:lnTo>
                  <a:lnTo>
                    <a:pt x="358" y="369"/>
                  </a:lnTo>
                  <a:lnTo>
                    <a:pt x="390" y="396"/>
                  </a:lnTo>
                  <a:lnTo>
                    <a:pt x="438" y="426"/>
                  </a:lnTo>
                  <a:lnTo>
                    <a:pt x="405" y="508"/>
                  </a:lnTo>
                  <a:lnTo>
                    <a:pt x="383" y="531"/>
                  </a:lnTo>
                  <a:lnTo>
                    <a:pt x="339" y="527"/>
                  </a:lnTo>
                  <a:lnTo>
                    <a:pt x="299" y="538"/>
                  </a:lnTo>
                  <a:lnTo>
                    <a:pt x="242" y="552"/>
                  </a:lnTo>
                  <a:lnTo>
                    <a:pt x="139" y="563"/>
                  </a:lnTo>
                  <a:lnTo>
                    <a:pt x="179" y="594"/>
                  </a:lnTo>
                  <a:lnTo>
                    <a:pt x="244" y="603"/>
                  </a:lnTo>
                  <a:lnTo>
                    <a:pt x="318" y="607"/>
                  </a:lnTo>
                  <a:lnTo>
                    <a:pt x="337" y="639"/>
                  </a:lnTo>
                  <a:lnTo>
                    <a:pt x="246" y="812"/>
                  </a:lnTo>
                  <a:lnTo>
                    <a:pt x="192" y="926"/>
                  </a:lnTo>
                  <a:lnTo>
                    <a:pt x="0" y="1109"/>
                  </a:lnTo>
                  <a:lnTo>
                    <a:pt x="215" y="949"/>
                  </a:lnTo>
                  <a:lnTo>
                    <a:pt x="470" y="417"/>
                  </a:lnTo>
                  <a:lnTo>
                    <a:pt x="407" y="350"/>
                  </a:lnTo>
                  <a:lnTo>
                    <a:pt x="325" y="276"/>
                  </a:lnTo>
                  <a:lnTo>
                    <a:pt x="284" y="145"/>
                  </a:lnTo>
                  <a:lnTo>
                    <a:pt x="284" y="0"/>
                  </a:lnTo>
                  <a:lnTo>
                    <a:pt x="242" y="27"/>
                  </a:lnTo>
                  <a:lnTo>
                    <a:pt x="242" y="2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1" name="Freeform 217"/>
            <p:cNvSpPr>
              <a:spLocks/>
            </p:cNvSpPr>
            <p:nvPr/>
          </p:nvSpPr>
          <p:spPr bwMode="auto">
            <a:xfrm>
              <a:off x="5077" y="1401"/>
              <a:ext cx="211" cy="252"/>
            </a:xfrm>
            <a:custGeom>
              <a:avLst/>
              <a:gdLst>
                <a:gd name="T0" fmla="*/ 625 w 641"/>
                <a:gd name="T1" fmla="*/ 423 h 815"/>
                <a:gd name="T2" fmla="*/ 641 w 641"/>
                <a:gd name="T3" fmla="*/ 534 h 815"/>
                <a:gd name="T4" fmla="*/ 568 w 641"/>
                <a:gd name="T5" fmla="*/ 678 h 815"/>
                <a:gd name="T6" fmla="*/ 500 w 641"/>
                <a:gd name="T7" fmla="*/ 767 h 815"/>
                <a:gd name="T8" fmla="*/ 392 w 641"/>
                <a:gd name="T9" fmla="*/ 794 h 815"/>
                <a:gd name="T10" fmla="*/ 232 w 641"/>
                <a:gd name="T11" fmla="*/ 815 h 815"/>
                <a:gd name="T12" fmla="*/ 165 w 641"/>
                <a:gd name="T13" fmla="*/ 811 h 815"/>
                <a:gd name="T14" fmla="*/ 135 w 641"/>
                <a:gd name="T15" fmla="*/ 754 h 815"/>
                <a:gd name="T16" fmla="*/ 85 w 641"/>
                <a:gd name="T17" fmla="*/ 594 h 815"/>
                <a:gd name="T18" fmla="*/ 30 w 641"/>
                <a:gd name="T19" fmla="*/ 551 h 815"/>
                <a:gd name="T20" fmla="*/ 28 w 641"/>
                <a:gd name="T21" fmla="*/ 492 h 815"/>
                <a:gd name="T22" fmla="*/ 87 w 641"/>
                <a:gd name="T23" fmla="*/ 353 h 815"/>
                <a:gd name="T24" fmla="*/ 27 w 641"/>
                <a:gd name="T25" fmla="*/ 254 h 815"/>
                <a:gd name="T26" fmla="*/ 0 w 641"/>
                <a:gd name="T27" fmla="*/ 114 h 815"/>
                <a:gd name="T28" fmla="*/ 312 w 641"/>
                <a:gd name="T29" fmla="*/ 0 h 815"/>
                <a:gd name="T30" fmla="*/ 454 w 641"/>
                <a:gd name="T31" fmla="*/ 95 h 815"/>
                <a:gd name="T32" fmla="*/ 546 w 641"/>
                <a:gd name="T33" fmla="*/ 325 h 815"/>
                <a:gd name="T34" fmla="*/ 625 w 641"/>
                <a:gd name="T35" fmla="*/ 423 h 815"/>
                <a:gd name="T36" fmla="*/ 625 w 641"/>
                <a:gd name="T37" fmla="*/ 423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1" h="815">
                  <a:moveTo>
                    <a:pt x="625" y="423"/>
                  </a:moveTo>
                  <a:lnTo>
                    <a:pt x="641" y="534"/>
                  </a:lnTo>
                  <a:lnTo>
                    <a:pt x="568" y="678"/>
                  </a:lnTo>
                  <a:lnTo>
                    <a:pt x="500" y="767"/>
                  </a:lnTo>
                  <a:lnTo>
                    <a:pt x="392" y="794"/>
                  </a:lnTo>
                  <a:lnTo>
                    <a:pt x="232" y="815"/>
                  </a:lnTo>
                  <a:lnTo>
                    <a:pt x="165" y="811"/>
                  </a:lnTo>
                  <a:lnTo>
                    <a:pt x="135" y="754"/>
                  </a:lnTo>
                  <a:lnTo>
                    <a:pt x="85" y="594"/>
                  </a:lnTo>
                  <a:lnTo>
                    <a:pt x="30" y="551"/>
                  </a:lnTo>
                  <a:lnTo>
                    <a:pt x="28" y="492"/>
                  </a:lnTo>
                  <a:lnTo>
                    <a:pt x="87" y="353"/>
                  </a:lnTo>
                  <a:lnTo>
                    <a:pt x="27" y="254"/>
                  </a:lnTo>
                  <a:lnTo>
                    <a:pt x="0" y="114"/>
                  </a:lnTo>
                  <a:lnTo>
                    <a:pt x="312" y="0"/>
                  </a:lnTo>
                  <a:lnTo>
                    <a:pt x="454" y="95"/>
                  </a:lnTo>
                  <a:lnTo>
                    <a:pt x="546" y="325"/>
                  </a:lnTo>
                  <a:lnTo>
                    <a:pt x="625" y="423"/>
                  </a:lnTo>
                  <a:lnTo>
                    <a:pt x="625" y="42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2" name="Freeform 218"/>
            <p:cNvSpPr>
              <a:spLocks/>
            </p:cNvSpPr>
            <p:nvPr/>
          </p:nvSpPr>
          <p:spPr bwMode="auto">
            <a:xfrm>
              <a:off x="5170" y="1402"/>
              <a:ext cx="85" cy="106"/>
            </a:xfrm>
            <a:custGeom>
              <a:avLst/>
              <a:gdLst>
                <a:gd name="T0" fmla="*/ 46 w 257"/>
                <a:gd name="T1" fmla="*/ 69 h 342"/>
                <a:gd name="T2" fmla="*/ 91 w 257"/>
                <a:gd name="T3" fmla="*/ 86 h 342"/>
                <a:gd name="T4" fmla="*/ 135 w 257"/>
                <a:gd name="T5" fmla="*/ 105 h 342"/>
                <a:gd name="T6" fmla="*/ 158 w 257"/>
                <a:gd name="T7" fmla="*/ 133 h 342"/>
                <a:gd name="T8" fmla="*/ 171 w 257"/>
                <a:gd name="T9" fmla="*/ 175 h 342"/>
                <a:gd name="T10" fmla="*/ 177 w 257"/>
                <a:gd name="T11" fmla="*/ 232 h 342"/>
                <a:gd name="T12" fmla="*/ 185 w 257"/>
                <a:gd name="T13" fmla="*/ 249 h 342"/>
                <a:gd name="T14" fmla="*/ 204 w 257"/>
                <a:gd name="T15" fmla="*/ 282 h 342"/>
                <a:gd name="T16" fmla="*/ 257 w 257"/>
                <a:gd name="T17" fmla="*/ 342 h 342"/>
                <a:gd name="T18" fmla="*/ 225 w 257"/>
                <a:gd name="T19" fmla="*/ 175 h 342"/>
                <a:gd name="T20" fmla="*/ 177 w 257"/>
                <a:gd name="T21" fmla="*/ 15 h 342"/>
                <a:gd name="T22" fmla="*/ 0 w 257"/>
                <a:gd name="T23" fmla="*/ 0 h 342"/>
                <a:gd name="T24" fmla="*/ 46 w 257"/>
                <a:gd name="T25" fmla="*/ 69 h 342"/>
                <a:gd name="T26" fmla="*/ 46 w 257"/>
                <a:gd name="T27" fmla="*/ 6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342">
                  <a:moveTo>
                    <a:pt x="46" y="69"/>
                  </a:moveTo>
                  <a:lnTo>
                    <a:pt x="91" y="86"/>
                  </a:lnTo>
                  <a:lnTo>
                    <a:pt x="135" y="105"/>
                  </a:lnTo>
                  <a:lnTo>
                    <a:pt x="158" y="133"/>
                  </a:lnTo>
                  <a:lnTo>
                    <a:pt x="171" y="175"/>
                  </a:lnTo>
                  <a:lnTo>
                    <a:pt x="177" y="232"/>
                  </a:lnTo>
                  <a:lnTo>
                    <a:pt x="185" y="249"/>
                  </a:lnTo>
                  <a:lnTo>
                    <a:pt x="204" y="282"/>
                  </a:lnTo>
                  <a:lnTo>
                    <a:pt x="257" y="342"/>
                  </a:lnTo>
                  <a:lnTo>
                    <a:pt x="225" y="175"/>
                  </a:lnTo>
                  <a:lnTo>
                    <a:pt x="177" y="15"/>
                  </a:lnTo>
                  <a:lnTo>
                    <a:pt x="0" y="0"/>
                  </a:lnTo>
                  <a:lnTo>
                    <a:pt x="46" y="69"/>
                  </a:lnTo>
                  <a:lnTo>
                    <a:pt x="46" y="6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3" name="Freeform 219"/>
            <p:cNvSpPr>
              <a:spLocks/>
            </p:cNvSpPr>
            <p:nvPr/>
          </p:nvSpPr>
          <p:spPr bwMode="auto">
            <a:xfrm>
              <a:off x="5170" y="1394"/>
              <a:ext cx="72" cy="88"/>
            </a:xfrm>
            <a:custGeom>
              <a:avLst/>
              <a:gdLst>
                <a:gd name="T0" fmla="*/ 52 w 219"/>
                <a:gd name="T1" fmla="*/ 136 h 285"/>
                <a:gd name="T2" fmla="*/ 48 w 219"/>
                <a:gd name="T3" fmla="*/ 68 h 285"/>
                <a:gd name="T4" fmla="*/ 84 w 219"/>
                <a:gd name="T5" fmla="*/ 87 h 285"/>
                <a:gd name="T6" fmla="*/ 149 w 219"/>
                <a:gd name="T7" fmla="*/ 129 h 285"/>
                <a:gd name="T8" fmla="*/ 141 w 219"/>
                <a:gd name="T9" fmla="*/ 87 h 285"/>
                <a:gd name="T10" fmla="*/ 183 w 219"/>
                <a:gd name="T11" fmla="*/ 135 h 285"/>
                <a:gd name="T12" fmla="*/ 190 w 219"/>
                <a:gd name="T13" fmla="*/ 186 h 285"/>
                <a:gd name="T14" fmla="*/ 187 w 219"/>
                <a:gd name="T15" fmla="*/ 256 h 285"/>
                <a:gd name="T16" fmla="*/ 219 w 219"/>
                <a:gd name="T17" fmla="*/ 285 h 285"/>
                <a:gd name="T18" fmla="*/ 215 w 219"/>
                <a:gd name="T19" fmla="*/ 110 h 285"/>
                <a:gd name="T20" fmla="*/ 160 w 219"/>
                <a:gd name="T21" fmla="*/ 45 h 285"/>
                <a:gd name="T22" fmla="*/ 57 w 219"/>
                <a:gd name="T23" fmla="*/ 0 h 285"/>
                <a:gd name="T24" fmla="*/ 0 w 219"/>
                <a:gd name="T25" fmla="*/ 0 h 285"/>
                <a:gd name="T26" fmla="*/ 52 w 219"/>
                <a:gd name="T27" fmla="*/ 136 h 285"/>
                <a:gd name="T28" fmla="*/ 52 w 219"/>
                <a:gd name="T29" fmla="*/ 13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285">
                  <a:moveTo>
                    <a:pt x="52" y="136"/>
                  </a:moveTo>
                  <a:lnTo>
                    <a:pt x="48" y="68"/>
                  </a:lnTo>
                  <a:lnTo>
                    <a:pt x="84" y="87"/>
                  </a:lnTo>
                  <a:lnTo>
                    <a:pt x="149" y="129"/>
                  </a:lnTo>
                  <a:lnTo>
                    <a:pt x="141" y="87"/>
                  </a:lnTo>
                  <a:lnTo>
                    <a:pt x="183" y="135"/>
                  </a:lnTo>
                  <a:lnTo>
                    <a:pt x="190" y="186"/>
                  </a:lnTo>
                  <a:lnTo>
                    <a:pt x="187" y="256"/>
                  </a:lnTo>
                  <a:lnTo>
                    <a:pt x="219" y="285"/>
                  </a:lnTo>
                  <a:lnTo>
                    <a:pt x="215" y="110"/>
                  </a:lnTo>
                  <a:lnTo>
                    <a:pt x="160" y="45"/>
                  </a:lnTo>
                  <a:lnTo>
                    <a:pt x="57" y="0"/>
                  </a:lnTo>
                  <a:lnTo>
                    <a:pt x="0" y="0"/>
                  </a:lnTo>
                  <a:lnTo>
                    <a:pt x="52" y="136"/>
                  </a:lnTo>
                  <a:lnTo>
                    <a:pt x="52" y="13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4" name="Freeform 220"/>
            <p:cNvSpPr>
              <a:spLocks/>
            </p:cNvSpPr>
            <p:nvPr/>
          </p:nvSpPr>
          <p:spPr bwMode="auto">
            <a:xfrm>
              <a:off x="5118" y="1472"/>
              <a:ext cx="192" cy="421"/>
            </a:xfrm>
            <a:custGeom>
              <a:avLst/>
              <a:gdLst>
                <a:gd name="T0" fmla="*/ 56 w 582"/>
                <a:gd name="T1" fmla="*/ 468 h 1363"/>
                <a:gd name="T2" fmla="*/ 37 w 582"/>
                <a:gd name="T3" fmla="*/ 504 h 1363"/>
                <a:gd name="T4" fmla="*/ 44 w 582"/>
                <a:gd name="T5" fmla="*/ 555 h 1363"/>
                <a:gd name="T6" fmla="*/ 94 w 582"/>
                <a:gd name="T7" fmla="*/ 578 h 1363"/>
                <a:gd name="T8" fmla="*/ 204 w 582"/>
                <a:gd name="T9" fmla="*/ 565 h 1363"/>
                <a:gd name="T10" fmla="*/ 373 w 582"/>
                <a:gd name="T11" fmla="*/ 533 h 1363"/>
                <a:gd name="T12" fmla="*/ 438 w 582"/>
                <a:gd name="T13" fmla="*/ 440 h 1363"/>
                <a:gd name="T14" fmla="*/ 502 w 582"/>
                <a:gd name="T15" fmla="*/ 297 h 1363"/>
                <a:gd name="T16" fmla="*/ 493 w 582"/>
                <a:gd name="T17" fmla="*/ 206 h 1363"/>
                <a:gd name="T18" fmla="*/ 411 w 582"/>
                <a:gd name="T19" fmla="*/ 122 h 1363"/>
                <a:gd name="T20" fmla="*/ 343 w 582"/>
                <a:gd name="T21" fmla="*/ 0 h 1363"/>
                <a:gd name="T22" fmla="*/ 449 w 582"/>
                <a:gd name="T23" fmla="*/ 132 h 1363"/>
                <a:gd name="T24" fmla="*/ 518 w 582"/>
                <a:gd name="T25" fmla="*/ 170 h 1363"/>
                <a:gd name="T26" fmla="*/ 521 w 582"/>
                <a:gd name="T27" fmla="*/ 248 h 1363"/>
                <a:gd name="T28" fmla="*/ 520 w 582"/>
                <a:gd name="T29" fmla="*/ 270 h 1363"/>
                <a:gd name="T30" fmla="*/ 582 w 582"/>
                <a:gd name="T31" fmla="*/ 255 h 1363"/>
                <a:gd name="T32" fmla="*/ 518 w 582"/>
                <a:gd name="T33" fmla="*/ 305 h 1363"/>
                <a:gd name="T34" fmla="*/ 472 w 582"/>
                <a:gd name="T35" fmla="*/ 453 h 1363"/>
                <a:gd name="T36" fmla="*/ 398 w 582"/>
                <a:gd name="T37" fmla="*/ 523 h 1363"/>
                <a:gd name="T38" fmla="*/ 388 w 582"/>
                <a:gd name="T39" fmla="*/ 565 h 1363"/>
                <a:gd name="T40" fmla="*/ 309 w 582"/>
                <a:gd name="T41" fmla="*/ 612 h 1363"/>
                <a:gd name="T42" fmla="*/ 223 w 582"/>
                <a:gd name="T43" fmla="*/ 639 h 1363"/>
                <a:gd name="T44" fmla="*/ 231 w 582"/>
                <a:gd name="T45" fmla="*/ 738 h 1363"/>
                <a:gd name="T46" fmla="*/ 248 w 582"/>
                <a:gd name="T47" fmla="*/ 841 h 1363"/>
                <a:gd name="T48" fmla="*/ 179 w 582"/>
                <a:gd name="T49" fmla="*/ 865 h 1363"/>
                <a:gd name="T50" fmla="*/ 162 w 582"/>
                <a:gd name="T51" fmla="*/ 915 h 1363"/>
                <a:gd name="T52" fmla="*/ 219 w 582"/>
                <a:gd name="T53" fmla="*/ 966 h 1363"/>
                <a:gd name="T54" fmla="*/ 238 w 582"/>
                <a:gd name="T55" fmla="*/ 1038 h 1363"/>
                <a:gd name="T56" fmla="*/ 155 w 582"/>
                <a:gd name="T57" fmla="*/ 1118 h 1363"/>
                <a:gd name="T58" fmla="*/ 116 w 582"/>
                <a:gd name="T59" fmla="*/ 1242 h 1363"/>
                <a:gd name="T60" fmla="*/ 118 w 582"/>
                <a:gd name="T61" fmla="*/ 1264 h 1363"/>
                <a:gd name="T62" fmla="*/ 130 w 582"/>
                <a:gd name="T63" fmla="*/ 1363 h 1363"/>
                <a:gd name="T64" fmla="*/ 73 w 582"/>
                <a:gd name="T65" fmla="*/ 823 h 1363"/>
                <a:gd name="T66" fmla="*/ 172 w 582"/>
                <a:gd name="T67" fmla="*/ 599 h 1363"/>
                <a:gd name="T68" fmla="*/ 31 w 582"/>
                <a:gd name="T69" fmla="*/ 586 h 1363"/>
                <a:gd name="T70" fmla="*/ 4 w 582"/>
                <a:gd name="T71" fmla="*/ 438 h 1363"/>
                <a:gd name="T72" fmla="*/ 80 w 582"/>
                <a:gd name="T73" fmla="*/ 44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2" h="1363">
                  <a:moveTo>
                    <a:pt x="80" y="440"/>
                  </a:moveTo>
                  <a:lnTo>
                    <a:pt x="56" y="468"/>
                  </a:lnTo>
                  <a:lnTo>
                    <a:pt x="56" y="487"/>
                  </a:lnTo>
                  <a:lnTo>
                    <a:pt x="37" y="504"/>
                  </a:lnTo>
                  <a:lnTo>
                    <a:pt x="35" y="536"/>
                  </a:lnTo>
                  <a:lnTo>
                    <a:pt x="44" y="555"/>
                  </a:lnTo>
                  <a:lnTo>
                    <a:pt x="63" y="571"/>
                  </a:lnTo>
                  <a:lnTo>
                    <a:pt x="94" y="578"/>
                  </a:lnTo>
                  <a:lnTo>
                    <a:pt x="162" y="573"/>
                  </a:lnTo>
                  <a:lnTo>
                    <a:pt x="204" y="565"/>
                  </a:lnTo>
                  <a:lnTo>
                    <a:pt x="318" y="548"/>
                  </a:lnTo>
                  <a:lnTo>
                    <a:pt x="373" y="533"/>
                  </a:lnTo>
                  <a:lnTo>
                    <a:pt x="396" y="493"/>
                  </a:lnTo>
                  <a:lnTo>
                    <a:pt x="438" y="440"/>
                  </a:lnTo>
                  <a:lnTo>
                    <a:pt x="483" y="350"/>
                  </a:lnTo>
                  <a:lnTo>
                    <a:pt x="502" y="297"/>
                  </a:lnTo>
                  <a:lnTo>
                    <a:pt x="502" y="234"/>
                  </a:lnTo>
                  <a:lnTo>
                    <a:pt x="493" y="206"/>
                  </a:lnTo>
                  <a:lnTo>
                    <a:pt x="419" y="229"/>
                  </a:lnTo>
                  <a:lnTo>
                    <a:pt x="411" y="122"/>
                  </a:lnTo>
                  <a:lnTo>
                    <a:pt x="369" y="59"/>
                  </a:lnTo>
                  <a:lnTo>
                    <a:pt x="343" y="0"/>
                  </a:lnTo>
                  <a:lnTo>
                    <a:pt x="373" y="25"/>
                  </a:lnTo>
                  <a:lnTo>
                    <a:pt x="449" y="132"/>
                  </a:lnTo>
                  <a:lnTo>
                    <a:pt x="518" y="126"/>
                  </a:lnTo>
                  <a:lnTo>
                    <a:pt x="518" y="170"/>
                  </a:lnTo>
                  <a:lnTo>
                    <a:pt x="529" y="164"/>
                  </a:lnTo>
                  <a:lnTo>
                    <a:pt x="521" y="248"/>
                  </a:lnTo>
                  <a:lnTo>
                    <a:pt x="504" y="221"/>
                  </a:lnTo>
                  <a:lnTo>
                    <a:pt x="520" y="270"/>
                  </a:lnTo>
                  <a:lnTo>
                    <a:pt x="537" y="255"/>
                  </a:lnTo>
                  <a:lnTo>
                    <a:pt x="582" y="255"/>
                  </a:lnTo>
                  <a:lnTo>
                    <a:pt x="567" y="280"/>
                  </a:lnTo>
                  <a:lnTo>
                    <a:pt x="518" y="305"/>
                  </a:lnTo>
                  <a:lnTo>
                    <a:pt x="521" y="403"/>
                  </a:lnTo>
                  <a:lnTo>
                    <a:pt x="472" y="453"/>
                  </a:lnTo>
                  <a:lnTo>
                    <a:pt x="421" y="493"/>
                  </a:lnTo>
                  <a:lnTo>
                    <a:pt x="398" y="523"/>
                  </a:lnTo>
                  <a:lnTo>
                    <a:pt x="436" y="517"/>
                  </a:lnTo>
                  <a:lnTo>
                    <a:pt x="388" y="565"/>
                  </a:lnTo>
                  <a:lnTo>
                    <a:pt x="348" y="590"/>
                  </a:lnTo>
                  <a:lnTo>
                    <a:pt x="309" y="612"/>
                  </a:lnTo>
                  <a:lnTo>
                    <a:pt x="263" y="624"/>
                  </a:lnTo>
                  <a:lnTo>
                    <a:pt x="223" y="639"/>
                  </a:lnTo>
                  <a:lnTo>
                    <a:pt x="213" y="675"/>
                  </a:lnTo>
                  <a:lnTo>
                    <a:pt x="231" y="738"/>
                  </a:lnTo>
                  <a:lnTo>
                    <a:pt x="248" y="808"/>
                  </a:lnTo>
                  <a:lnTo>
                    <a:pt x="248" y="841"/>
                  </a:lnTo>
                  <a:lnTo>
                    <a:pt x="202" y="856"/>
                  </a:lnTo>
                  <a:lnTo>
                    <a:pt x="179" y="865"/>
                  </a:lnTo>
                  <a:lnTo>
                    <a:pt x="158" y="892"/>
                  </a:lnTo>
                  <a:lnTo>
                    <a:pt x="162" y="915"/>
                  </a:lnTo>
                  <a:lnTo>
                    <a:pt x="206" y="932"/>
                  </a:lnTo>
                  <a:lnTo>
                    <a:pt x="219" y="966"/>
                  </a:lnTo>
                  <a:lnTo>
                    <a:pt x="223" y="1006"/>
                  </a:lnTo>
                  <a:lnTo>
                    <a:pt x="238" y="1038"/>
                  </a:lnTo>
                  <a:lnTo>
                    <a:pt x="191" y="1099"/>
                  </a:lnTo>
                  <a:lnTo>
                    <a:pt x="155" y="1118"/>
                  </a:lnTo>
                  <a:lnTo>
                    <a:pt x="122" y="1169"/>
                  </a:lnTo>
                  <a:lnTo>
                    <a:pt x="116" y="1242"/>
                  </a:lnTo>
                  <a:lnTo>
                    <a:pt x="116" y="1249"/>
                  </a:lnTo>
                  <a:lnTo>
                    <a:pt x="118" y="1264"/>
                  </a:lnTo>
                  <a:lnTo>
                    <a:pt x="122" y="1306"/>
                  </a:lnTo>
                  <a:lnTo>
                    <a:pt x="130" y="1363"/>
                  </a:lnTo>
                  <a:lnTo>
                    <a:pt x="35" y="1137"/>
                  </a:lnTo>
                  <a:lnTo>
                    <a:pt x="73" y="823"/>
                  </a:lnTo>
                  <a:lnTo>
                    <a:pt x="141" y="715"/>
                  </a:lnTo>
                  <a:lnTo>
                    <a:pt x="172" y="599"/>
                  </a:lnTo>
                  <a:lnTo>
                    <a:pt x="92" y="603"/>
                  </a:lnTo>
                  <a:lnTo>
                    <a:pt x="31" y="586"/>
                  </a:lnTo>
                  <a:lnTo>
                    <a:pt x="0" y="523"/>
                  </a:lnTo>
                  <a:lnTo>
                    <a:pt x="4" y="438"/>
                  </a:lnTo>
                  <a:lnTo>
                    <a:pt x="80" y="440"/>
                  </a:lnTo>
                  <a:lnTo>
                    <a:pt x="80" y="44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5" name="Freeform 221"/>
            <p:cNvSpPr>
              <a:spLocks/>
            </p:cNvSpPr>
            <p:nvPr/>
          </p:nvSpPr>
          <p:spPr bwMode="auto">
            <a:xfrm>
              <a:off x="5112" y="1607"/>
              <a:ext cx="134" cy="252"/>
            </a:xfrm>
            <a:custGeom>
              <a:avLst/>
              <a:gdLst>
                <a:gd name="T0" fmla="*/ 105 w 405"/>
                <a:gd name="T1" fmla="*/ 0 h 813"/>
                <a:gd name="T2" fmla="*/ 63 w 405"/>
                <a:gd name="T3" fmla="*/ 28 h 813"/>
                <a:gd name="T4" fmla="*/ 31 w 405"/>
                <a:gd name="T5" fmla="*/ 28 h 813"/>
                <a:gd name="T6" fmla="*/ 65 w 405"/>
                <a:gd name="T7" fmla="*/ 47 h 813"/>
                <a:gd name="T8" fmla="*/ 35 w 405"/>
                <a:gd name="T9" fmla="*/ 62 h 813"/>
                <a:gd name="T10" fmla="*/ 35 w 405"/>
                <a:gd name="T11" fmla="*/ 98 h 813"/>
                <a:gd name="T12" fmla="*/ 50 w 405"/>
                <a:gd name="T13" fmla="*/ 129 h 813"/>
                <a:gd name="T14" fmla="*/ 82 w 405"/>
                <a:gd name="T15" fmla="*/ 150 h 813"/>
                <a:gd name="T16" fmla="*/ 156 w 405"/>
                <a:gd name="T17" fmla="*/ 142 h 813"/>
                <a:gd name="T18" fmla="*/ 240 w 405"/>
                <a:gd name="T19" fmla="*/ 138 h 813"/>
                <a:gd name="T20" fmla="*/ 293 w 405"/>
                <a:gd name="T21" fmla="*/ 131 h 813"/>
                <a:gd name="T22" fmla="*/ 405 w 405"/>
                <a:gd name="T23" fmla="*/ 116 h 813"/>
                <a:gd name="T24" fmla="*/ 365 w 405"/>
                <a:gd name="T25" fmla="*/ 144 h 813"/>
                <a:gd name="T26" fmla="*/ 299 w 405"/>
                <a:gd name="T27" fmla="*/ 171 h 813"/>
                <a:gd name="T28" fmla="*/ 221 w 405"/>
                <a:gd name="T29" fmla="*/ 180 h 813"/>
                <a:gd name="T30" fmla="*/ 217 w 405"/>
                <a:gd name="T31" fmla="*/ 230 h 813"/>
                <a:gd name="T32" fmla="*/ 234 w 405"/>
                <a:gd name="T33" fmla="*/ 308 h 813"/>
                <a:gd name="T34" fmla="*/ 248 w 405"/>
                <a:gd name="T35" fmla="*/ 355 h 813"/>
                <a:gd name="T36" fmla="*/ 251 w 405"/>
                <a:gd name="T37" fmla="*/ 393 h 813"/>
                <a:gd name="T38" fmla="*/ 234 w 405"/>
                <a:gd name="T39" fmla="*/ 397 h 813"/>
                <a:gd name="T40" fmla="*/ 208 w 405"/>
                <a:gd name="T41" fmla="*/ 372 h 813"/>
                <a:gd name="T42" fmla="*/ 204 w 405"/>
                <a:gd name="T43" fmla="*/ 412 h 813"/>
                <a:gd name="T44" fmla="*/ 145 w 405"/>
                <a:gd name="T45" fmla="*/ 391 h 813"/>
                <a:gd name="T46" fmla="*/ 130 w 405"/>
                <a:gd name="T47" fmla="*/ 404 h 813"/>
                <a:gd name="T48" fmla="*/ 124 w 405"/>
                <a:gd name="T49" fmla="*/ 425 h 813"/>
                <a:gd name="T50" fmla="*/ 126 w 405"/>
                <a:gd name="T51" fmla="*/ 454 h 813"/>
                <a:gd name="T52" fmla="*/ 152 w 405"/>
                <a:gd name="T53" fmla="*/ 536 h 813"/>
                <a:gd name="T54" fmla="*/ 109 w 405"/>
                <a:gd name="T55" fmla="*/ 593 h 813"/>
                <a:gd name="T56" fmla="*/ 111 w 405"/>
                <a:gd name="T57" fmla="*/ 642 h 813"/>
                <a:gd name="T58" fmla="*/ 114 w 405"/>
                <a:gd name="T59" fmla="*/ 726 h 813"/>
                <a:gd name="T60" fmla="*/ 92 w 405"/>
                <a:gd name="T61" fmla="*/ 813 h 813"/>
                <a:gd name="T62" fmla="*/ 52 w 405"/>
                <a:gd name="T63" fmla="*/ 615 h 813"/>
                <a:gd name="T64" fmla="*/ 97 w 405"/>
                <a:gd name="T65" fmla="*/ 384 h 813"/>
                <a:gd name="T66" fmla="*/ 164 w 405"/>
                <a:gd name="T67" fmla="*/ 287 h 813"/>
                <a:gd name="T68" fmla="*/ 192 w 405"/>
                <a:gd name="T69" fmla="*/ 165 h 813"/>
                <a:gd name="T70" fmla="*/ 111 w 405"/>
                <a:gd name="T71" fmla="*/ 159 h 813"/>
                <a:gd name="T72" fmla="*/ 63 w 405"/>
                <a:gd name="T73" fmla="*/ 155 h 813"/>
                <a:gd name="T74" fmla="*/ 19 w 405"/>
                <a:gd name="T75" fmla="*/ 114 h 813"/>
                <a:gd name="T76" fmla="*/ 0 w 405"/>
                <a:gd name="T77" fmla="*/ 68 h 813"/>
                <a:gd name="T78" fmla="*/ 16 w 405"/>
                <a:gd name="T79" fmla="*/ 47 h 813"/>
                <a:gd name="T80" fmla="*/ 6 w 405"/>
                <a:gd name="T81" fmla="*/ 11 h 813"/>
                <a:gd name="T82" fmla="*/ 105 w 405"/>
                <a:gd name="T83" fmla="*/ 0 h 813"/>
                <a:gd name="T84" fmla="*/ 105 w 405"/>
                <a:gd name="T85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5" h="813">
                  <a:moveTo>
                    <a:pt x="105" y="0"/>
                  </a:moveTo>
                  <a:lnTo>
                    <a:pt x="63" y="28"/>
                  </a:lnTo>
                  <a:lnTo>
                    <a:pt x="31" y="28"/>
                  </a:lnTo>
                  <a:lnTo>
                    <a:pt x="65" y="47"/>
                  </a:lnTo>
                  <a:lnTo>
                    <a:pt x="35" y="62"/>
                  </a:lnTo>
                  <a:lnTo>
                    <a:pt x="35" y="98"/>
                  </a:lnTo>
                  <a:lnTo>
                    <a:pt x="50" y="129"/>
                  </a:lnTo>
                  <a:lnTo>
                    <a:pt x="82" y="150"/>
                  </a:lnTo>
                  <a:lnTo>
                    <a:pt x="156" y="142"/>
                  </a:lnTo>
                  <a:lnTo>
                    <a:pt x="240" y="138"/>
                  </a:lnTo>
                  <a:lnTo>
                    <a:pt x="293" y="131"/>
                  </a:lnTo>
                  <a:lnTo>
                    <a:pt x="405" y="116"/>
                  </a:lnTo>
                  <a:lnTo>
                    <a:pt x="365" y="144"/>
                  </a:lnTo>
                  <a:lnTo>
                    <a:pt x="299" y="171"/>
                  </a:lnTo>
                  <a:lnTo>
                    <a:pt x="221" y="180"/>
                  </a:lnTo>
                  <a:lnTo>
                    <a:pt x="217" y="230"/>
                  </a:lnTo>
                  <a:lnTo>
                    <a:pt x="234" y="308"/>
                  </a:lnTo>
                  <a:lnTo>
                    <a:pt x="248" y="355"/>
                  </a:lnTo>
                  <a:lnTo>
                    <a:pt x="251" y="393"/>
                  </a:lnTo>
                  <a:lnTo>
                    <a:pt x="234" y="397"/>
                  </a:lnTo>
                  <a:lnTo>
                    <a:pt x="208" y="372"/>
                  </a:lnTo>
                  <a:lnTo>
                    <a:pt x="204" y="412"/>
                  </a:lnTo>
                  <a:lnTo>
                    <a:pt x="145" y="391"/>
                  </a:lnTo>
                  <a:lnTo>
                    <a:pt x="130" y="404"/>
                  </a:lnTo>
                  <a:lnTo>
                    <a:pt x="124" y="425"/>
                  </a:lnTo>
                  <a:lnTo>
                    <a:pt x="126" y="454"/>
                  </a:lnTo>
                  <a:lnTo>
                    <a:pt x="152" y="536"/>
                  </a:lnTo>
                  <a:lnTo>
                    <a:pt x="109" y="593"/>
                  </a:lnTo>
                  <a:lnTo>
                    <a:pt x="111" y="642"/>
                  </a:lnTo>
                  <a:lnTo>
                    <a:pt x="114" y="726"/>
                  </a:lnTo>
                  <a:lnTo>
                    <a:pt x="92" y="813"/>
                  </a:lnTo>
                  <a:lnTo>
                    <a:pt x="52" y="615"/>
                  </a:lnTo>
                  <a:lnTo>
                    <a:pt x="97" y="384"/>
                  </a:lnTo>
                  <a:lnTo>
                    <a:pt x="164" y="287"/>
                  </a:lnTo>
                  <a:lnTo>
                    <a:pt x="192" y="165"/>
                  </a:lnTo>
                  <a:lnTo>
                    <a:pt x="111" y="159"/>
                  </a:lnTo>
                  <a:lnTo>
                    <a:pt x="63" y="155"/>
                  </a:lnTo>
                  <a:lnTo>
                    <a:pt x="19" y="114"/>
                  </a:lnTo>
                  <a:lnTo>
                    <a:pt x="0" y="68"/>
                  </a:lnTo>
                  <a:lnTo>
                    <a:pt x="16" y="47"/>
                  </a:lnTo>
                  <a:lnTo>
                    <a:pt x="6" y="11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6" name="Freeform 222"/>
            <p:cNvSpPr>
              <a:spLocks/>
            </p:cNvSpPr>
            <p:nvPr/>
          </p:nvSpPr>
          <p:spPr bwMode="auto">
            <a:xfrm>
              <a:off x="5080" y="1426"/>
              <a:ext cx="75" cy="176"/>
            </a:xfrm>
            <a:custGeom>
              <a:avLst/>
              <a:gdLst>
                <a:gd name="T0" fmla="*/ 103 w 229"/>
                <a:gd name="T1" fmla="*/ 63 h 571"/>
                <a:gd name="T2" fmla="*/ 139 w 229"/>
                <a:gd name="T3" fmla="*/ 164 h 571"/>
                <a:gd name="T4" fmla="*/ 109 w 229"/>
                <a:gd name="T5" fmla="*/ 137 h 571"/>
                <a:gd name="T6" fmla="*/ 134 w 229"/>
                <a:gd name="T7" fmla="*/ 187 h 571"/>
                <a:gd name="T8" fmla="*/ 111 w 229"/>
                <a:gd name="T9" fmla="*/ 185 h 571"/>
                <a:gd name="T10" fmla="*/ 92 w 229"/>
                <a:gd name="T11" fmla="*/ 173 h 571"/>
                <a:gd name="T12" fmla="*/ 84 w 229"/>
                <a:gd name="T13" fmla="*/ 200 h 571"/>
                <a:gd name="T14" fmla="*/ 67 w 229"/>
                <a:gd name="T15" fmla="*/ 204 h 571"/>
                <a:gd name="T16" fmla="*/ 42 w 229"/>
                <a:gd name="T17" fmla="*/ 190 h 571"/>
                <a:gd name="T18" fmla="*/ 69 w 229"/>
                <a:gd name="T19" fmla="*/ 221 h 571"/>
                <a:gd name="T20" fmla="*/ 92 w 229"/>
                <a:gd name="T21" fmla="*/ 244 h 571"/>
                <a:gd name="T22" fmla="*/ 84 w 229"/>
                <a:gd name="T23" fmla="*/ 287 h 571"/>
                <a:gd name="T24" fmla="*/ 84 w 229"/>
                <a:gd name="T25" fmla="*/ 310 h 571"/>
                <a:gd name="T26" fmla="*/ 54 w 229"/>
                <a:gd name="T27" fmla="*/ 388 h 571"/>
                <a:gd name="T28" fmla="*/ 33 w 229"/>
                <a:gd name="T29" fmla="*/ 445 h 571"/>
                <a:gd name="T30" fmla="*/ 38 w 229"/>
                <a:gd name="T31" fmla="*/ 464 h 571"/>
                <a:gd name="T32" fmla="*/ 48 w 229"/>
                <a:gd name="T33" fmla="*/ 481 h 571"/>
                <a:gd name="T34" fmla="*/ 65 w 229"/>
                <a:gd name="T35" fmla="*/ 485 h 571"/>
                <a:gd name="T36" fmla="*/ 86 w 229"/>
                <a:gd name="T37" fmla="*/ 472 h 571"/>
                <a:gd name="T38" fmla="*/ 120 w 229"/>
                <a:gd name="T39" fmla="*/ 472 h 571"/>
                <a:gd name="T40" fmla="*/ 141 w 229"/>
                <a:gd name="T41" fmla="*/ 472 h 571"/>
                <a:gd name="T42" fmla="*/ 145 w 229"/>
                <a:gd name="T43" fmla="*/ 456 h 571"/>
                <a:gd name="T44" fmla="*/ 151 w 229"/>
                <a:gd name="T45" fmla="*/ 430 h 571"/>
                <a:gd name="T46" fmla="*/ 187 w 229"/>
                <a:gd name="T47" fmla="*/ 460 h 571"/>
                <a:gd name="T48" fmla="*/ 217 w 229"/>
                <a:gd name="T49" fmla="*/ 493 h 571"/>
                <a:gd name="T50" fmla="*/ 229 w 229"/>
                <a:gd name="T51" fmla="*/ 513 h 571"/>
                <a:gd name="T52" fmla="*/ 185 w 229"/>
                <a:gd name="T53" fmla="*/ 487 h 571"/>
                <a:gd name="T54" fmla="*/ 154 w 229"/>
                <a:gd name="T55" fmla="*/ 483 h 571"/>
                <a:gd name="T56" fmla="*/ 147 w 229"/>
                <a:gd name="T57" fmla="*/ 496 h 571"/>
                <a:gd name="T58" fmla="*/ 109 w 229"/>
                <a:gd name="T59" fmla="*/ 500 h 571"/>
                <a:gd name="T60" fmla="*/ 95 w 229"/>
                <a:gd name="T61" fmla="*/ 500 h 571"/>
                <a:gd name="T62" fmla="*/ 113 w 229"/>
                <a:gd name="T63" fmla="*/ 513 h 571"/>
                <a:gd name="T64" fmla="*/ 113 w 229"/>
                <a:gd name="T65" fmla="*/ 534 h 571"/>
                <a:gd name="T66" fmla="*/ 101 w 229"/>
                <a:gd name="T67" fmla="*/ 544 h 571"/>
                <a:gd name="T68" fmla="*/ 113 w 229"/>
                <a:gd name="T69" fmla="*/ 548 h 571"/>
                <a:gd name="T70" fmla="*/ 126 w 229"/>
                <a:gd name="T71" fmla="*/ 544 h 571"/>
                <a:gd name="T72" fmla="*/ 175 w 229"/>
                <a:gd name="T73" fmla="*/ 565 h 571"/>
                <a:gd name="T74" fmla="*/ 78 w 229"/>
                <a:gd name="T75" fmla="*/ 571 h 571"/>
                <a:gd name="T76" fmla="*/ 21 w 229"/>
                <a:gd name="T77" fmla="*/ 479 h 571"/>
                <a:gd name="T78" fmla="*/ 10 w 229"/>
                <a:gd name="T79" fmla="*/ 441 h 571"/>
                <a:gd name="T80" fmla="*/ 48 w 229"/>
                <a:gd name="T81" fmla="*/ 287 h 571"/>
                <a:gd name="T82" fmla="*/ 0 w 229"/>
                <a:gd name="T83" fmla="*/ 177 h 571"/>
                <a:gd name="T84" fmla="*/ 18 w 229"/>
                <a:gd name="T85" fmla="*/ 0 h 571"/>
                <a:gd name="T86" fmla="*/ 92 w 229"/>
                <a:gd name="T87" fmla="*/ 17 h 571"/>
                <a:gd name="T88" fmla="*/ 103 w 229"/>
                <a:gd name="T89" fmla="*/ 63 h 571"/>
                <a:gd name="T90" fmla="*/ 103 w 229"/>
                <a:gd name="T91" fmla="*/ 63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9" h="571">
                  <a:moveTo>
                    <a:pt x="103" y="63"/>
                  </a:moveTo>
                  <a:lnTo>
                    <a:pt x="139" y="164"/>
                  </a:lnTo>
                  <a:lnTo>
                    <a:pt x="109" y="137"/>
                  </a:lnTo>
                  <a:lnTo>
                    <a:pt x="134" y="187"/>
                  </a:lnTo>
                  <a:lnTo>
                    <a:pt x="111" y="185"/>
                  </a:lnTo>
                  <a:lnTo>
                    <a:pt x="92" y="173"/>
                  </a:lnTo>
                  <a:lnTo>
                    <a:pt x="84" y="200"/>
                  </a:lnTo>
                  <a:lnTo>
                    <a:pt x="67" y="204"/>
                  </a:lnTo>
                  <a:lnTo>
                    <a:pt x="42" y="190"/>
                  </a:lnTo>
                  <a:lnTo>
                    <a:pt x="69" y="221"/>
                  </a:lnTo>
                  <a:lnTo>
                    <a:pt x="92" y="244"/>
                  </a:lnTo>
                  <a:lnTo>
                    <a:pt x="84" y="287"/>
                  </a:lnTo>
                  <a:lnTo>
                    <a:pt x="84" y="310"/>
                  </a:lnTo>
                  <a:lnTo>
                    <a:pt x="54" y="388"/>
                  </a:lnTo>
                  <a:lnTo>
                    <a:pt x="33" y="445"/>
                  </a:lnTo>
                  <a:lnTo>
                    <a:pt x="38" y="464"/>
                  </a:lnTo>
                  <a:lnTo>
                    <a:pt x="48" y="481"/>
                  </a:lnTo>
                  <a:lnTo>
                    <a:pt x="65" y="485"/>
                  </a:lnTo>
                  <a:lnTo>
                    <a:pt x="86" y="472"/>
                  </a:lnTo>
                  <a:lnTo>
                    <a:pt x="120" y="472"/>
                  </a:lnTo>
                  <a:lnTo>
                    <a:pt x="141" y="472"/>
                  </a:lnTo>
                  <a:lnTo>
                    <a:pt x="145" y="456"/>
                  </a:lnTo>
                  <a:lnTo>
                    <a:pt x="151" y="430"/>
                  </a:lnTo>
                  <a:lnTo>
                    <a:pt x="187" y="460"/>
                  </a:lnTo>
                  <a:lnTo>
                    <a:pt x="217" y="493"/>
                  </a:lnTo>
                  <a:lnTo>
                    <a:pt x="229" y="513"/>
                  </a:lnTo>
                  <a:lnTo>
                    <a:pt x="185" y="487"/>
                  </a:lnTo>
                  <a:lnTo>
                    <a:pt x="154" y="483"/>
                  </a:lnTo>
                  <a:lnTo>
                    <a:pt x="147" y="496"/>
                  </a:lnTo>
                  <a:lnTo>
                    <a:pt x="109" y="500"/>
                  </a:lnTo>
                  <a:lnTo>
                    <a:pt x="95" y="500"/>
                  </a:lnTo>
                  <a:lnTo>
                    <a:pt x="113" y="513"/>
                  </a:lnTo>
                  <a:lnTo>
                    <a:pt x="113" y="534"/>
                  </a:lnTo>
                  <a:lnTo>
                    <a:pt x="101" y="544"/>
                  </a:lnTo>
                  <a:lnTo>
                    <a:pt x="113" y="548"/>
                  </a:lnTo>
                  <a:lnTo>
                    <a:pt x="126" y="544"/>
                  </a:lnTo>
                  <a:lnTo>
                    <a:pt x="175" y="565"/>
                  </a:lnTo>
                  <a:lnTo>
                    <a:pt x="78" y="571"/>
                  </a:lnTo>
                  <a:lnTo>
                    <a:pt x="21" y="479"/>
                  </a:lnTo>
                  <a:lnTo>
                    <a:pt x="10" y="441"/>
                  </a:lnTo>
                  <a:lnTo>
                    <a:pt x="48" y="287"/>
                  </a:lnTo>
                  <a:lnTo>
                    <a:pt x="0" y="177"/>
                  </a:lnTo>
                  <a:lnTo>
                    <a:pt x="18" y="0"/>
                  </a:lnTo>
                  <a:lnTo>
                    <a:pt x="92" y="17"/>
                  </a:lnTo>
                  <a:lnTo>
                    <a:pt x="103" y="63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7" name="Freeform 223"/>
            <p:cNvSpPr>
              <a:spLocks/>
            </p:cNvSpPr>
            <p:nvPr/>
          </p:nvSpPr>
          <p:spPr bwMode="auto">
            <a:xfrm>
              <a:off x="5073" y="1443"/>
              <a:ext cx="34" cy="119"/>
            </a:xfrm>
            <a:custGeom>
              <a:avLst/>
              <a:gdLst>
                <a:gd name="T0" fmla="*/ 35 w 103"/>
                <a:gd name="T1" fmla="*/ 0 h 388"/>
                <a:gd name="T2" fmla="*/ 59 w 103"/>
                <a:gd name="T3" fmla="*/ 135 h 388"/>
                <a:gd name="T4" fmla="*/ 27 w 103"/>
                <a:gd name="T5" fmla="*/ 126 h 388"/>
                <a:gd name="T6" fmla="*/ 73 w 103"/>
                <a:gd name="T7" fmla="*/ 166 h 388"/>
                <a:gd name="T8" fmla="*/ 92 w 103"/>
                <a:gd name="T9" fmla="*/ 191 h 388"/>
                <a:gd name="T10" fmla="*/ 97 w 103"/>
                <a:gd name="T11" fmla="*/ 219 h 388"/>
                <a:gd name="T12" fmla="*/ 103 w 103"/>
                <a:gd name="T13" fmla="*/ 246 h 388"/>
                <a:gd name="T14" fmla="*/ 71 w 103"/>
                <a:gd name="T15" fmla="*/ 327 h 388"/>
                <a:gd name="T16" fmla="*/ 37 w 103"/>
                <a:gd name="T17" fmla="*/ 388 h 388"/>
                <a:gd name="T18" fmla="*/ 29 w 103"/>
                <a:gd name="T19" fmla="*/ 354 h 388"/>
                <a:gd name="T20" fmla="*/ 50 w 103"/>
                <a:gd name="T21" fmla="*/ 276 h 388"/>
                <a:gd name="T22" fmla="*/ 65 w 103"/>
                <a:gd name="T23" fmla="*/ 230 h 388"/>
                <a:gd name="T24" fmla="*/ 27 w 103"/>
                <a:gd name="T25" fmla="*/ 230 h 388"/>
                <a:gd name="T26" fmla="*/ 27 w 103"/>
                <a:gd name="T27" fmla="*/ 196 h 388"/>
                <a:gd name="T28" fmla="*/ 0 w 103"/>
                <a:gd name="T29" fmla="*/ 147 h 388"/>
                <a:gd name="T30" fmla="*/ 0 w 103"/>
                <a:gd name="T31" fmla="*/ 86 h 388"/>
                <a:gd name="T32" fmla="*/ 35 w 103"/>
                <a:gd name="T33" fmla="*/ 0 h 388"/>
                <a:gd name="T34" fmla="*/ 35 w 103"/>
                <a:gd name="T35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388">
                  <a:moveTo>
                    <a:pt x="35" y="0"/>
                  </a:moveTo>
                  <a:lnTo>
                    <a:pt x="59" y="135"/>
                  </a:lnTo>
                  <a:lnTo>
                    <a:pt x="27" y="126"/>
                  </a:lnTo>
                  <a:lnTo>
                    <a:pt x="73" y="166"/>
                  </a:lnTo>
                  <a:lnTo>
                    <a:pt x="92" y="191"/>
                  </a:lnTo>
                  <a:lnTo>
                    <a:pt x="97" y="219"/>
                  </a:lnTo>
                  <a:lnTo>
                    <a:pt x="103" y="246"/>
                  </a:lnTo>
                  <a:lnTo>
                    <a:pt x="71" y="327"/>
                  </a:lnTo>
                  <a:lnTo>
                    <a:pt x="37" y="388"/>
                  </a:lnTo>
                  <a:lnTo>
                    <a:pt x="29" y="354"/>
                  </a:lnTo>
                  <a:lnTo>
                    <a:pt x="50" y="276"/>
                  </a:lnTo>
                  <a:lnTo>
                    <a:pt x="65" y="230"/>
                  </a:lnTo>
                  <a:lnTo>
                    <a:pt x="27" y="230"/>
                  </a:lnTo>
                  <a:lnTo>
                    <a:pt x="27" y="196"/>
                  </a:lnTo>
                  <a:lnTo>
                    <a:pt x="0" y="147"/>
                  </a:lnTo>
                  <a:lnTo>
                    <a:pt x="0" y="86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8" name="Freeform 224"/>
            <p:cNvSpPr>
              <a:spLocks/>
            </p:cNvSpPr>
            <p:nvPr/>
          </p:nvSpPr>
          <p:spPr bwMode="auto">
            <a:xfrm>
              <a:off x="5115" y="1481"/>
              <a:ext cx="77" cy="75"/>
            </a:xfrm>
            <a:custGeom>
              <a:avLst/>
              <a:gdLst>
                <a:gd name="T0" fmla="*/ 7 w 232"/>
                <a:gd name="T1" fmla="*/ 51 h 241"/>
                <a:gd name="T2" fmla="*/ 55 w 232"/>
                <a:gd name="T3" fmla="*/ 66 h 241"/>
                <a:gd name="T4" fmla="*/ 72 w 232"/>
                <a:gd name="T5" fmla="*/ 97 h 241"/>
                <a:gd name="T6" fmla="*/ 72 w 232"/>
                <a:gd name="T7" fmla="*/ 110 h 241"/>
                <a:gd name="T8" fmla="*/ 53 w 232"/>
                <a:gd name="T9" fmla="*/ 122 h 241"/>
                <a:gd name="T10" fmla="*/ 89 w 232"/>
                <a:gd name="T11" fmla="*/ 141 h 241"/>
                <a:gd name="T12" fmla="*/ 63 w 232"/>
                <a:gd name="T13" fmla="*/ 173 h 241"/>
                <a:gd name="T14" fmla="*/ 63 w 232"/>
                <a:gd name="T15" fmla="*/ 203 h 241"/>
                <a:gd name="T16" fmla="*/ 63 w 232"/>
                <a:gd name="T17" fmla="*/ 241 h 241"/>
                <a:gd name="T18" fmla="*/ 99 w 232"/>
                <a:gd name="T19" fmla="*/ 217 h 241"/>
                <a:gd name="T20" fmla="*/ 165 w 232"/>
                <a:gd name="T21" fmla="*/ 192 h 241"/>
                <a:gd name="T22" fmla="*/ 194 w 232"/>
                <a:gd name="T23" fmla="*/ 146 h 241"/>
                <a:gd name="T24" fmla="*/ 232 w 232"/>
                <a:gd name="T25" fmla="*/ 123 h 241"/>
                <a:gd name="T26" fmla="*/ 209 w 232"/>
                <a:gd name="T27" fmla="*/ 106 h 241"/>
                <a:gd name="T28" fmla="*/ 179 w 232"/>
                <a:gd name="T29" fmla="*/ 110 h 241"/>
                <a:gd name="T30" fmla="*/ 122 w 232"/>
                <a:gd name="T31" fmla="*/ 104 h 241"/>
                <a:gd name="T32" fmla="*/ 127 w 232"/>
                <a:gd name="T33" fmla="*/ 93 h 241"/>
                <a:gd name="T34" fmla="*/ 106 w 232"/>
                <a:gd name="T35" fmla="*/ 82 h 241"/>
                <a:gd name="T36" fmla="*/ 99 w 232"/>
                <a:gd name="T37" fmla="*/ 74 h 241"/>
                <a:gd name="T38" fmla="*/ 135 w 232"/>
                <a:gd name="T39" fmla="*/ 59 h 241"/>
                <a:gd name="T40" fmla="*/ 154 w 232"/>
                <a:gd name="T41" fmla="*/ 49 h 241"/>
                <a:gd name="T42" fmla="*/ 201 w 232"/>
                <a:gd name="T43" fmla="*/ 63 h 241"/>
                <a:gd name="T44" fmla="*/ 226 w 232"/>
                <a:gd name="T45" fmla="*/ 63 h 241"/>
                <a:gd name="T46" fmla="*/ 156 w 232"/>
                <a:gd name="T47" fmla="*/ 15 h 241"/>
                <a:gd name="T48" fmla="*/ 106 w 232"/>
                <a:gd name="T49" fmla="*/ 0 h 241"/>
                <a:gd name="T50" fmla="*/ 82 w 232"/>
                <a:gd name="T51" fmla="*/ 6 h 241"/>
                <a:gd name="T52" fmla="*/ 55 w 232"/>
                <a:gd name="T53" fmla="*/ 17 h 241"/>
                <a:gd name="T54" fmla="*/ 25 w 232"/>
                <a:gd name="T55" fmla="*/ 17 h 241"/>
                <a:gd name="T56" fmla="*/ 0 w 232"/>
                <a:gd name="T57" fmla="*/ 30 h 241"/>
                <a:gd name="T58" fmla="*/ 7 w 232"/>
                <a:gd name="T59" fmla="*/ 51 h 241"/>
                <a:gd name="T60" fmla="*/ 7 w 232"/>
                <a:gd name="T61" fmla="*/ 5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2" h="241">
                  <a:moveTo>
                    <a:pt x="7" y="51"/>
                  </a:moveTo>
                  <a:lnTo>
                    <a:pt x="55" y="66"/>
                  </a:lnTo>
                  <a:lnTo>
                    <a:pt x="72" y="97"/>
                  </a:lnTo>
                  <a:lnTo>
                    <a:pt x="72" y="110"/>
                  </a:lnTo>
                  <a:lnTo>
                    <a:pt x="53" y="122"/>
                  </a:lnTo>
                  <a:lnTo>
                    <a:pt x="89" y="141"/>
                  </a:lnTo>
                  <a:lnTo>
                    <a:pt x="63" y="173"/>
                  </a:lnTo>
                  <a:lnTo>
                    <a:pt x="63" y="203"/>
                  </a:lnTo>
                  <a:lnTo>
                    <a:pt x="63" y="241"/>
                  </a:lnTo>
                  <a:lnTo>
                    <a:pt x="99" y="217"/>
                  </a:lnTo>
                  <a:lnTo>
                    <a:pt x="165" y="192"/>
                  </a:lnTo>
                  <a:lnTo>
                    <a:pt x="194" y="146"/>
                  </a:lnTo>
                  <a:lnTo>
                    <a:pt x="232" y="123"/>
                  </a:lnTo>
                  <a:lnTo>
                    <a:pt x="209" y="106"/>
                  </a:lnTo>
                  <a:lnTo>
                    <a:pt x="179" y="110"/>
                  </a:lnTo>
                  <a:lnTo>
                    <a:pt x="122" y="104"/>
                  </a:lnTo>
                  <a:lnTo>
                    <a:pt x="127" y="93"/>
                  </a:lnTo>
                  <a:lnTo>
                    <a:pt x="106" y="82"/>
                  </a:lnTo>
                  <a:lnTo>
                    <a:pt x="99" y="74"/>
                  </a:lnTo>
                  <a:lnTo>
                    <a:pt x="135" y="59"/>
                  </a:lnTo>
                  <a:lnTo>
                    <a:pt x="154" y="49"/>
                  </a:lnTo>
                  <a:lnTo>
                    <a:pt x="201" y="63"/>
                  </a:lnTo>
                  <a:lnTo>
                    <a:pt x="226" y="63"/>
                  </a:lnTo>
                  <a:lnTo>
                    <a:pt x="156" y="15"/>
                  </a:lnTo>
                  <a:lnTo>
                    <a:pt x="106" y="0"/>
                  </a:lnTo>
                  <a:lnTo>
                    <a:pt x="82" y="6"/>
                  </a:lnTo>
                  <a:lnTo>
                    <a:pt x="55" y="17"/>
                  </a:lnTo>
                  <a:lnTo>
                    <a:pt x="25" y="17"/>
                  </a:lnTo>
                  <a:lnTo>
                    <a:pt x="0" y="30"/>
                  </a:lnTo>
                  <a:lnTo>
                    <a:pt x="7" y="51"/>
                  </a:lnTo>
                  <a:lnTo>
                    <a:pt x="7" y="5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29" name="Freeform 225"/>
            <p:cNvSpPr>
              <a:spLocks/>
            </p:cNvSpPr>
            <p:nvPr/>
          </p:nvSpPr>
          <p:spPr bwMode="auto">
            <a:xfrm>
              <a:off x="5133" y="1497"/>
              <a:ext cx="39" cy="35"/>
            </a:xfrm>
            <a:custGeom>
              <a:avLst/>
              <a:gdLst>
                <a:gd name="T0" fmla="*/ 21 w 118"/>
                <a:gd name="T1" fmla="*/ 76 h 114"/>
                <a:gd name="T2" fmla="*/ 42 w 118"/>
                <a:gd name="T3" fmla="*/ 92 h 114"/>
                <a:gd name="T4" fmla="*/ 42 w 118"/>
                <a:gd name="T5" fmla="*/ 109 h 114"/>
                <a:gd name="T6" fmla="*/ 66 w 118"/>
                <a:gd name="T7" fmla="*/ 114 h 114"/>
                <a:gd name="T8" fmla="*/ 99 w 118"/>
                <a:gd name="T9" fmla="*/ 109 h 114"/>
                <a:gd name="T10" fmla="*/ 110 w 118"/>
                <a:gd name="T11" fmla="*/ 92 h 114"/>
                <a:gd name="T12" fmla="*/ 118 w 118"/>
                <a:gd name="T13" fmla="*/ 82 h 114"/>
                <a:gd name="T14" fmla="*/ 68 w 118"/>
                <a:gd name="T15" fmla="*/ 67 h 114"/>
                <a:gd name="T16" fmla="*/ 42 w 118"/>
                <a:gd name="T17" fmla="*/ 33 h 114"/>
                <a:gd name="T18" fmla="*/ 11 w 118"/>
                <a:gd name="T19" fmla="*/ 6 h 114"/>
                <a:gd name="T20" fmla="*/ 0 w 118"/>
                <a:gd name="T21" fmla="*/ 0 h 114"/>
                <a:gd name="T22" fmla="*/ 17 w 118"/>
                <a:gd name="T23" fmla="*/ 31 h 114"/>
                <a:gd name="T24" fmla="*/ 30 w 118"/>
                <a:gd name="T25" fmla="*/ 55 h 114"/>
                <a:gd name="T26" fmla="*/ 21 w 118"/>
                <a:gd name="T27" fmla="*/ 76 h 114"/>
                <a:gd name="T28" fmla="*/ 21 w 118"/>
                <a:gd name="T29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14">
                  <a:moveTo>
                    <a:pt x="21" y="76"/>
                  </a:moveTo>
                  <a:lnTo>
                    <a:pt x="42" y="92"/>
                  </a:lnTo>
                  <a:lnTo>
                    <a:pt x="42" y="109"/>
                  </a:lnTo>
                  <a:lnTo>
                    <a:pt x="66" y="114"/>
                  </a:lnTo>
                  <a:lnTo>
                    <a:pt x="99" y="109"/>
                  </a:lnTo>
                  <a:lnTo>
                    <a:pt x="110" y="92"/>
                  </a:lnTo>
                  <a:lnTo>
                    <a:pt x="118" y="82"/>
                  </a:lnTo>
                  <a:lnTo>
                    <a:pt x="68" y="67"/>
                  </a:lnTo>
                  <a:lnTo>
                    <a:pt x="42" y="33"/>
                  </a:lnTo>
                  <a:lnTo>
                    <a:pt x="11" y="6"/>
                  </a:lnTo>
                  <a:lnTo>
                    <a:pt x="0" y="0"/>
                  </a:lnTo>
                  <a:lnTo>
                    <a:pt x="17" y="31"/>
                  </a:lnTo>
                  <a:lnTo>
                    <a:pt x="30" y="55"/>
                  </a:lnTo>
                  <a:lnTo>
                    <a:pt x="21" y="76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0" name="Freeform 226"/>
            <p:cNvSpPr>
              <a:spLocks/>
            </p:cNvSpPr>
            <p:nvPr/>
          </p:nvSpPr>
          <p:spPr bwMode="auto">
            <a:xfrm>
              <a:off x="5115" y="1485"/>
              <a:ext cx="77" cy="16"/>
            </a:xfrm>
            <a:custGeom>
              <a:avLst/>
              <a:gdLst>
                <a:gd name="T0" fmla="*/ 15 w 232"/>
                <a:gd name="T1" fmla="*/ 36 h 52"/>
                <a:gd name="T2" fmla="*/ 97 w 232"/>
                <a:gd name="T3" fmla="*/ 52 h 52"/>
                <a:gd name="T4" fmla="*/ 156 w 232"/>
                <a:gd name="T5" fmla="*/ 36 h 52"/>
                <a:gd name="T6" fmla="*/ 232 w 232"/>
                <a:gd name="T7" fmla="*/ 52 h 52"/>
                <a:gd name="T8" fmla="*/ 192 w 232"/>
                <a:gd name="T9" fmla="*/ 23 h 52"/>
                <a:gd name="T10" fmla="*/ 129 w 232"/>
                <a:gd name="T11" fmla="*/ 0 h 52"/>
                <a:gd name="T12" fmla="*/ 93 w 232"/>
                <a:gd name="T13" fmla="*/ 0 h 52"/>
                <a:gd name="T14" fmla="*/ 80 w 232"/>
                <a:gd name="T15" fmla="*/ 17 h 52"/>
                <a:gd name="T16" fmla="*/ 25 w 232"/>
                <a:gd name="T17" fmla="*/ 10 h 52"/>
                <a:gd name="T18" fmla="*/ 0 w 232"/>
                <a:gd name="T19" fmla="*/ 31 h 52"/>
                <a:gd name="T20" fmla="*/ 15 w 232"/>
                <a:gd name="T21" fmla="*/ 36 h 52"/>
                <a:gd name="T22" fmla="*/ 15 w 232"/>
                <a:gd name="T23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52">
                  <a:moveTo>
                    <a:pt x="15" y="36"/>
                  </a:moveTo>
                  <a:lnTo>
                    <a:pt x="97" y="52"/>
                  </a:lnTo>
                  <a:lnTo>
                    <a:pt x="156" y="36"/>
                  </a:lnTo>
                  <a:lnTo>
                    <a:pt x="232" y="52"/>
                  </a:lnTo>
                  <a:lnTo>
                    <a:pt x="192" y="23"/>
                  </a:lnTo>
                  <a:lnTo>
                    <a:pt x="129" y="0"/>
                  </a:lnTo>
                  <a:lnTo>
                    <a:pt x="93" y="0"/>
                  </a:lnTo>
                  <a:lnTo>
                    <a:pt x="80" y="17"/>
                  </a:lnTo>
                  <a:lnTo>
                    <a:pt x="25" y="10"/>
                  </a:lnTo>
                  <a:lnTo>
                    <a:pt x="0" y="31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1" name="Freeform 227"/>
            <p:cNvSpPr>
              <a:spLocks/>
            </p:cNvSpPr>
            <p:nvPr/>
          </p:nvSpPr>
          <p:spPr bwMode="auto">
            <a:xfrm>
              <a:off x="5084" y="1512"/>
              <a:ext cx="65" cy="78"/>
            </a:xfrm>
            <a:custGeom>
              <a:avLst/>
              <a:gdLst>
                <a:gd name="T0" fmla="*/ 64 w 195"/>
                <a:gd name="T1" fmla="*/ 26 h 252"/>
                <a:gd name="T2" fmla="*/ 41 w 195"/>
                <a:gd name="T3" fmla="*/ 100 h 252"/>
                <a:gd name="T4" fmla="*/ 26 w 195"/>
                <a:gd name="T5" fmla="*/ 146 h 252"/>
                <a:gd name="T6" fmla="*/ 11 w 195"/>
                <a:gd name="T7" fmla="*/ 182 h 252"/>
                <a:gd name="T8" fmla="*/ 26 w 195"/>
                <a:gd name="T9" fmla="*/ 197 h 252"/>
                <a:gd name="T10" fmla="*/ 47 w 195"/>
                <a:gd name="T11" fmla="*/ 207 h 252"/>
                <a:gd name="T12" fmla="*/ 64 w 195"/>
                <a:gd name="T13" fmla="*/ 194 h 252"/>
                <a:gd name="T14" fmla="*/ 116 w 195"/>
                <a:gd name="T15" fmla="*/ 197 h 252"/>
                <a:gd name="T16" fmla="*/ 133 w 195"/>
                <a:gd name="T17" fmla="*/ 186 h 252"/>
                <a:gd name="T18" fmla="*/ 142 w 195"/>
                <a:gd name="T19" fmla="*/ 169 h 252"/>
                <a:gd name="T20" fmla="*/ 195 w 195"/>
                <a:gd name="T21" fmla="*/ 211 h 252"/>
                <a:gd name="T22" fmla="*/ 138 w 195"/>
                <a:gd name="T23" fmla="*/ 197 h 252"/>
                <a:gd name="T24" fmla="*/ 133 w 195"/>
                <a:gd name="T25" fmla="*/ 214 h 252"/>
                <a:gd name="T26" fmla="*/ 87 w 195"/>
                <a:gd name="T27" fmla="*/ 218 h 252"/>
                <a:gd name="T28" fmla="*/ 95 w 195"/>
                <a:gd name="T29" fmla="*/ 237 h 252"/>
                <a:gd name="T30" fmla="*/ 70 w 195"/>
                <a:gd name="T31" fmla="*/ 252 h 252"/>
                <a:gd name="T32" fmla="*/ 7 w 195"/>
                <a:gd name="T33" fmla="*/ 197 h 252"/>
                <a:gd name="T34" fmla="*/ 0 w 195"/>
                <a:gd name="T35" fmla="*/ 161 h 252"/>
                <a:gd name="T36" fmla="*/ 60 w 195"/>
                <a:gd name="T37" fmla="*/ 0 h 252"/>
                <a:gd name="T38" fmla="*/ 64 w 195"/>
                <a:gd name="T39" fmla="*/ 26 h 252"/>
                <a:gd name="T40" fmla="*/ 64 w 195"/>
                <a:gd name="T41" fmla="*/ 2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5" h="252">
                  <a:moveTo>
                    <a:pt x="64" y="26"/>
                  </a:moveTo>
                  <a:lnTo>
                    <a:pt x="41" y="100"/>
                  </a:lnTo>
                  <a:lnTo>
                    <a:pt x="26" y="146"/>
                  </a:lnTo>
                  <a:lnTo>
                    <a:pt x="11" y="182"/>
                  </a:lnTo>
                  <a:lnTo>
                    <a:pt x="26" y="197"/>
                  </a:lnTo>
                  <a:lnTo>
                    <a:pt x="47" y="207"/>
                  </a:lnTo>
                  <a:lnTo>
                    <a:pt x="64" y="194"/>
                  </a:lnTo>
                  <a:lnTo>
                    <a:pt x="116" y="197"/>
                  </a:lnTo>
                  <a:lnTo>
                    <a:pt x="133" y="186"/>
                  </a:lnTo>
                  <a:lnTo>
                    <a:pt x="142" y="169"/>
                  </a:lnTo>
                  <a:lnTo>
                    <a:pt x="195" y="211"/>
                  </a:lnTo>
                  <a:lnTo>
                    <a:pt x="138" y="197"/>
                  </a:lnTo>
                  <a:lnTo>
                    <a:pt x="133" y="214"/>
                  </a:lnTo>
                  <a:lnTo>
                    <a:pt x="87" y="218"/>
                  </a:lnTo>
                  <a:lnTo>
                    <a:pt x="95" y="237"/>
                  </a:lnTo>
                  <a:lnTo>
                    <a:pt x="70" y="252"/>
                  </a:lnTo>
                  <a:lnTo>
                    <a:pt x="7" y="197"/>
                  </a:lnTo>
                  <a:lnTo>
                    <a:pt x="0" y="161"/>
                  </a:lnTo>
                  <a:lnTo>
                    <a:pt x="60" y="0"/>
                  </a:lnTo>
                  <a:lnTo>
                    <a:pt x="64" y="26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2" name="Freeform 228"/>
            <p:cNvSpPr>
              <a:spLocks/>
            </p:cNvSpPr>
            <p:nvPr/>
          </p:nvSpPr>
          <p:spPr bwMode="auto">
            <a:xfrm>
              <a:off x="5094" y="1504"/>
              <a:ext cx="39" cy="68"/>
            </a:xfrm>
            <a:custGeom>
              <a:avLst/>
              <a:gdLst>
                <a:gd name="T0" fmla="*/ 53 w 118"/>
                <a:gd name="T1" fmla="*/ 17 h 217"/>
                <a:gd name="T2" fmla="*/ 40 w 118"/>
                <a:gd name="T3" fmla="*/ 80 h 217"/>
                <a:gd name="T4" fmla="*/ 29 w 118"/>
                <a:gd name="T5" fmla="*/ 129 h 217"/>
                <a:gd name="T6" fmla="*/ 21 w 118"/>
                <a:gd name="T7" fmla="*/ 156 h 217"/>
                <a:gd name="T8" fmla="*/ 10 w 118"/>
                <a:gd name="T9" fmla="*/ 169 h 217"/>
                <a:gd name="T10" fmla="*/ 0 w 118"/>
                <a:gd name="T11" fmla="*/ 194 h 217"/>
                <a:gd name="T12" fmla="*/ 10 w 118"/>
                <a:gd name="T13" fmla="*/ 215 h 217"/>
                <a:gd name="T14" fmla="*/ 34 w 118"/>
                <a:gd name="T15" fmla="*/ 217 h 217"/>
                <a:gd name="T16" fmla="*/ 72 w 118"/>
                <a:gd name="T17" fmla="*/ 217 h 217"/>
                <a:gd name="T18" fmla="*/ 92 w 118"/>
                <a:gd name="T19" fmla="*/ 217 h 217"/>
                <a:gd name="T20" fmla="*/ 101 w 118"/>
                <a:gd name="T21" fmla="*/ 196 h 217"/>
                <a:gd name="T22" fmla="*/ 95 w 118"/>
                <a:gd name="T23" fmla="*/ 177 h 217"/>
                <a:gd name="T24" fmla="*/ 101 w 118"/>
                <a:gd name="T25" fmla="*/ 154 h 217"/>
                <a:gd name="T26" fmla="*/ 95 w 118"/>
                <a:gd name="T27" fmla="*/ 106 h 217"/>
                <a:gd name="T28" fmla="*/ 118 w 118"/>
                <a:gd name="T29" fmla="*/ 76 h 217"/>
                <a:gd name="T30" fmla="*/ 118 w 118"/>
                <a:gd name="T31" fmla="*/ 44 h 217"/>
                <a:gd name="T32" fmla="*/ 103 w 118"/>
                <a:gd name="T33" fmla="*/ 8 h 217"/>
                <a:gd name="T34" fmla="*/ 78 w 118"/>
                <a:gd name="T35" fmla="*/ 0 h 217"/>
                <a:gd name="T36" fmla="*/ 53 w 118"/>
                <a:gd name="T37" fmla="*/ 17 h 217"/>
                <a:gd name="T38" fmla="*/ 53 w 118"/>
                <a:gd name="T39" fmla="*/ 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217">
                  <a:moveTo>
                    <a:pt x="53" y="17"/>
                  </a:moveTo>
                  <a:lnTo>
                    <a:pt x="40" y="80"/>
                  </a:lnTo>
                  <a:lnTo>
                    <a:pt x="29" y="129"/>
                  </a:lnTo>
                  <a:lnTo>
                    <a:pt x="21" y="156"/>
                  </a:lnTo>
                  <a:lnTo>
                    <a:pt x="10" y="169"/>
                  </a:lnTo>
                  <a:lnTo>
                    <a:pt x="0" y="194"/>
                  </a:lnTo>
                  <a:lnTo>
                    <a:pt x="10" y="215"/>
                  </a:lnTo>
                  <a:lnTo>
                    <a:pt x="34" y="217"/>
                  </a:lnTo>
                  <a:lnTo>
                    <a:pt x="72" y="217"/>
                  </a:lnTo>
                  <a:lnTo>
                    <a:pt x="92" y="217"/>
                  </a:lnTo>
                  <a:lnTo>
                    <a:pt x="101" y="196"/>
                  </a:lnTo>
                  <a:lnTo>
                    <a:pt x="95" y="177"/>
                  </a:lnTo>
                  <a:lnTo>
                    <a:pt x="101" y="154"/>
                  </a:lnTo>
                  <a:lnTo>
                    <a:pt x="95" y="106"/>
                  </a:lnTo>
                  <a:lnTo>
                    <a:pt x="118" y="76"/>
                  </a:lnTo>
                  <a:lnTo>
                    <a:pt x="118" y="44"/>
                  </a:lnTo>
                  <a:lnTo>
                    <a:pt x="103" y="8"/>
                  </a:lnTo>
                  <a:lnTo>
                    <a:pt x="78" y="0"/>
                  </a:lnTo>
                  <a:lnTo>
                    <a:pt x="53" y="17"/>
                  </a:lnTo>
                  <a:lnTo>
                    <a:pt x="53" y="1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3" name="Freeform 229"/>
            <p:cNvSpPr>
              <a:spLocks/>
            </p:cNvSpPr>
            <p:nvPr/>
          </p:nvSpPr>
          <p:spPr bwMode="auto">
            <a:xfrm>
              <a:off x="5113" y="1600"/>
              <a:ext cx="33" cy="14"/>
            </a:xfrm>
            <a:custGeom>
              <a:avLst/>
              <a:gdLst>
                <a:gd name="T0" fmla="*/ 101 w 101"/>
                <a:gd name="T1" fmla="*/ 21 h 45"/>
                <a:gd name="T2" fmla="*/ 67 w 101"/>
                <a:gd name="T3" fmla="*/ 44 h 45"/>
                <a:gd name="T4" fmla="*/ 29 w 101"/>
                <a:gd name="T5" fmla="*/ 45 h 45"/>
                <a:gd name="T6" fmla="*/ 0 w 101"/>
                <a:gd name="T7" fmla="*/ 30 h 45"/>
                <a:gd name="T8" fmla="*/ 50 w 101"/>
                <a:gd name="T9" fmla="*/ 0 h 45"/>
                <a:gd name="T10" fmla="*/ 101 w 101"/>
                <a:gd name="T11" fmla="*/ 21 h 45"/>
                <a:gd name="T12" fmla="*/ 101 w 101"/>
                <a:gd name="T13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5">
                  <a:moveTo>
                    <a:pt x="101" y="21"/>
                  </a:moveTo>
                  <a:lnTo>
                    <a:pt x="67" y="44"/>
                  </a:lnTo>
                  <a:lnTo>
                    <a:pt x="29" y="45"/>
                  </a:lnTo>
                  <a:lnTo>
                    <a:pt x="0" y="30"/>
                  </a:lnTo>
                  <a:lnTo>
                    <a:pt x="50" y="0"/>
                  </a:lnTo>
                  <a:lnTo>
                    <a:pt x="101" y="21"/>
                  </a:lnTo>
                  <a:lnTo>
                    <a:pt x="101" y="21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4" name="Freeform 230"/>
            <p:cNvSpPr>
              <a:spLocks/>
            </p:cNvSpPr>
            <p:nvPr/>
          </p:nvSpPr>
          <p:spPr bwMode="auto">
            <a:xfrm>
              <a:off x="5135" y="1431"/>
              <a:ext cx="134" cy="216"/>
            </a:xfrm>
            <a:custGeom>
              <a:avLst/>
              <a:gdLst>
                <a:gd name="T0" fmla="*/ 163 w 405"/>
                <a:gd name="T1" fmla="*/ 0 h 700"/>
                <a:gd name="T2" fmla="*/ 199 w 405"/>
                <a:gd name="T3" fmla="*/ 8 h 700"/>
                <a:gd name="T4" fmla="*/ 236 w 405"/>
                <a:gd name="T5" fmla="*/ 31 h 700"/>
                <a:gd name="T6" fmla="*/ 262 w 405"/>
                <a:gd name="T7" fmla="*/ 73 h 700"/>
                <a:gd name="T8" fmla="*/ 272 w 405"/>
                <a:gd name="T9" fmla="*/ 124 h 700"/>
                <a:gd name="T10" fmla="*/ 275 w 405"/>
                <a:gd name="T11" fmla="*/ 158 h 700"/>
                <a:gd name="T12" fmla="*/ 294 w 405"/>
                <a:gd name="T13" fmla="*/ 183 h 700"/>
                <a:gd name="T14" fmla="*/ 334 w 405"/>
                <a:gd name="T15" fmla="*/ 228 h 700"/>
                <a:gd name="T16" fmla="*/ 350 w 405"/>
                <a:gd name="T17" fmla="*/ 272 h 700"/>
                <a:gd name="T18" fmla="*/ 348 w 405"/>
                <a:gd name="T19" fmla="*/ 306 h 700"/>
                <a:gd name="T20" fmla="*/ 346 w 405"/>
                <a:gd name="T21" fmla="*/ 325 h 700"/>
                <a:gd name="T22" fmla="*/ 346 w 405"/>
                <a:gd name="T23" fmla="*/ 335 h 700"/>
                <a:gd name="T24" fmla="*/ 353 w 405"/>
                <a:gd name="T25" fmla="*/ 373 h 700"/>
                <a:gd name="T26" fmla="*/ 403 w 405"/>
                <a:gd name="T27" fmla="*/ 375 h 700"/>
                <a:gd name="T28" fmla="*/ 405 w 405"/>
                <a:gd name="T29" fmla="*/ 417 h 700"/>
                <a:gd name="T30" fmla="*/ 391 w 405"/>
                <a:gd name="T31" fmla="*/ 470 h 700"/>
                <a:gd name="T32" fmla="*/ 369 w 405"/>
                <a:gd name="T33" fmla="*/ 535 h 700"/>
                <a:gd name="T34" fmla="*/ 332 w 405"/>
                <a:gd name="T35" fmla="*/ 576 h 700"/>
                <a:gd name="T36" fmla="*/ 306 w 405"/>
                <a:gd name="T37" fmla="*/ 614 h 700"/>
                <a:gd name="T38" fmla="*/ 268 w 405"/>
                <a:gd name="T39" fmla="*/ 637 h 700"/>
                <a:gd name="T40" fmla="*/ 203 w 405"/>
                <a:gd name="T41" fmla="*/ 650 h 700"/>
                <a:gd name="T42" fmla="*/ 150 w 405"/>
                <a:gd name="T43" fmla="*/ 673 h 700"/>
                <a:gd name="T44" fmla="*/ 112 w 405"/>
                <a:gd name="T45" fmla="*/ 696 h 700"/>
                <a:gd name="T46" fmla="*/ 68 w 405"/>
                <a:gd name="T47" fmla="*/ 700 h 700"/>
                <a:gd name="T48" fmla="*/ 38 w 405"/>
                <a:gd name="T49" fmla="*/ 700 h 700"/>
                <a:gd name="T50" fmla="*/ 7 w 405"/>
                <a:gd name="T51" fmla="*/ 685 h 700"/>
                <a:gd name="T52" fmla="*/ 0 w 405"/>
                <a:gd name="T53" fmla="*/ 647 h 700"/>
                <a:gd name="T54" fmla="*/ 15 w 405"/>
                <a:gd name="T55" fmla="*/ 626 h 700"/>
                <a:gd name="T56" fmla="*/ 11 w 405"/>
                <a:gd name="T57" fmla="*/ 593 h 700"/>
                <a:gd name="T58" fmla="*/ 40 w 405"/>
                <a:gd name="T59" fmla="*/ 578 h 700"/>
                <a:gd name="T60" fmla="*/ 68 w 405"/>
                <a:gd name="T61" fmla="*/ 592 h 700"/>
                <a:gd name="T62" fmla="*/ 95 w 405"/>
                <a:gd name="T63" fmla="*/ 614 h 700"/>
                <a:gd name="T64" fmla="*/ 125 w 405"/>
                <a:gd name="T65" fmla="*/ 635 h 700"/>
                <a:gd name="T66" fmla="*/ 137 w 405"/>
                <a:gd name="T67" fmla="*/ 578 h 700"/>
                <a:gd name="T68" fmla="*/ 118 w 405"/>
                <a:gd name="T69" fmla="*/ 542 h 700"/>
                <a:gd name="T70" fmla="*/ 95 w 405"/>
                <a:gd name="T71" fmla="*/ 485 h 700"/>
                <a:gd name="T72" fmla="*/ 66 w 405"/>
                <a:gd name="T73" fmla="*/ 458 h 700"/>
                <a:gd name="T74" fmla="*/ 64 w 405"/>
                <a:gd name="T75" fmla="*/ 420 h 700"/>
                <a:gd name="T76" fmla="*/ 87 w 405"/>
                <a:gd name="T77" fmla="*/ 398 h 700"/>
                <a:gd name="T78" fmla="*/ 123 w 405"/>
                <a:gd name="T79" fmla="*/ 367 h 700"/>
                <a:gd name="T80" fmla="*/ 144 w 405"/>
                <a:gd name="T81" fmla="*/ 333 h 700"/>
                <a:gd name="T82" fmla="*/ 178 w 405"/>
                <a:gd name="T83" fmla="*/ 299 h 700"/>
                <a:gd name="T84" fmla="*/ 178 w 405"/>
                <a:gd name="T85" fmla="*/ 268 h 700"/>
                <a:gd name="T86" fmla="*/ 163 w 405"/>
                <a:gd name="T87" fmla="*/ 249 h 700"/>
                <a:gd name="T88" fmla="*/ 101 w 405"/>
                <a:gd name="T89" fmla="*/ 251 h 700"/>
                <a:gd name="T90" fmla="*/ 83 w 405"/>
                <a:gd name="T91" fmla="*/ 242 h 700"/>
                <a:gd name="T92" fmla="*/ 68 w 405"/>
                <a:gd name="T93" fmla="*/ 227 h 700"/>
                <a:gd name="T94" fmla="*/ 93 w 405"/>
                <a:gd name="T95" fmla="*/ 215 h 700"/>
                <a:gd name="T96" fmla="*/ 125 w 405"/>
                <a:gd name="T97" fmla="*/ 228 h 700"/>
                <a:gd name="T98" fmla="*/ 192 w 405"/>
                <a:gd name="T99" fmla="*/ 232 h 700"/>
                <a:gd name="T100" fmla="*/ 173 w 405"/>
                <a:gd name="T101" fmla="*/ 215 h 700"/>
                <a:gd name="T102" fmla="*/ 137 w 405"/>
                <a:gd name="T103" fmla="*/ 192 h 700"/>
                <a:gd name="T104" fmla="*/ 93 w 405"/>
                <a:gd name="T105" fmla="*/ 171 h 700"/>
                <a:gd name="T106" fmla="*/ 101 w 405"/>
                <a:gd name="T107" fmla="*/ 156 h 700"/>
                <a:gd name="T108" fmla="*/ 144 w 405"/>
                <a:gd name="T109" fmla="*/ 158 h 700"/>
                <a:gd name="T110" fmla="*/ 201 w 405"/>
                <a:gd name="T111" fmla="*/ 154 h 700"/>
                <a:gd name="T112" fmla="*/ 167 w 405"/>
                <a:gd name="T113" fmla="*/ 120 h 700"/>
                <a:gd name="T114" fmla="*/ 163 w 405"/>
                <a:gd name="T115" fmla="*/ 0 h 700"/>
                <a:gd name="T116" fmla="*/ 163 w 405"/>
                <a:gd name="T117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5" h="700">
                  <a:moveTo>
                    <a:pt x="163" y="0"/>
                  </a:moveTo>
                  <a:lnTo>
                    <a:pt x="199" y="8"/>
                  </a:lnTo>
                  <a:lnTo>
                    <a:pt x="236" y="31"/>
                  </a:lnTo>
                  <a:lnTo>
                    <a:pt x="262" y="73"/>
                  </a:lnTo>
                  <a:lnTo>
                    <a:pt x="272" y="124"/>
                  </a:lnTo>
                  <a:lnTo>
                    <a:pt x="275" y="158"/>
                  </a:lnTo>
                  <a:lnTo>
                    <a:pt x="294" y="183"/>
                  </a:lnTo>
                  <a:lnTo>
                    <a:pt x="334" y="228"/>
                  </a:lnTo>
                  <a:lnTo>
                    <a:pt x="350" y="272"/>
                  </a:lnTo>
                  <a:lnTo>
                    <a:pt x="348" y="306"/>
                  </a:lnTo>
                  <a:lnTo>
                    <a:pt x="346" y="325"/>
                  </a:lnTo>
                  <a:lnTo>
                    <a:pt x="346" y="335"/>
                  </a:lnTo>
                  <a:lnTo>
                    <a:pt x="353" y="373"/>
                  </a:lnTo>
                  <a:lnTo>
                    <a:pt x="403" y="375"/>
                  </a:lnTo>
                  <a:lnTo>
                    <a:pt x="405" y="417"/>
                  </a:lnTo>
                  <a:lnTo>
                    <a:pt x="391" y="470"/>
                  </a:lnTo>
                  <a:lnTo>
                    <a:pt x="369" y="535"/>
                  </a:lnTo>
                  <a:lnTo>
                    <a:pt x="332" y="576"/>
                  </a:lnTo>
                  <a:lnTo>
                    <a:pt x="306" y="614"/>
                  </a:lnTo>
                  <a:lnTo>
                    <a:pt x="268" y="637"/>
                  </a:lnTo>
                  <a:lnTo>
                    <a:pt x="203" y="650"/>
                  </a:lnTo>
                  <a:lnTo>
                    <a:pt x="150" y="673"/>
                  </a:lnTo>
                  <a:lnTo>
                    <a:pt x="112" y="696"/>
                  </a:lnTo>
                  <a:lnTo>
                    <a:pt x="68" y="700"/>
                  </a:lnTo>
                  <a:lnTo>
                    <a:pt x="38" y="700"/>
                  </a:lnTo>
                  <a:lnTo>
                    <a:pt x="7" y="685"/>
                  </a:lnTo>
                  <a:lnTo>
                    <a:pt x="0" y="647"/>
                  </a:lnTo>
                  <a:lnTo>
                    <a:pt x="15" y="626"/>
                  </a:lnTo>
                  <a:lnTo>
                    <a:pt x="11" y="593"/>
                  </a:lnTo>
                  <a:lnTo>
                    <a:pt x="40" y="578"/>
                  </a:lnTo>
                  <a:lnTo>
                    <a:pt x="68" y="592"/>
                  </a:lnTo>
                  <a:lnTo>
                    <a:pt x="95" y="614"/>
                  </a:lnTo>
                  <a:lnTo>
                    <a:pt x="125" y="635"/>
                  </a:lnTo>
                  <a:lnTo>
                    <a:pt x="137" y="578"/>
                  </a:lnTo>
                  <a:lnTo>
                    <a:pt x="118" y="542"/>
                  </a:lnTo>
                  <a:lnTo>
                    <a:pt x="95" y="485"/>
                  </a:lnTo>
                  <a:lnTo>
                    <a:pt x="66" y="458"/>
                  </a:lnTo>
                  <a:lnTo>
                    <a:pt x="64" y="420"/>
                  </a:lnTo>
                  <a:lnTo>
                    <a:pt x="87" y="398"/>
                  </a:lnTo>
                  <a:lnTo>
                    <a:pt x="123" y="367"/>
                  </a:lnTo>
                  <a:lnTo>
                    <a:pt x="144" y="333"/>
                  </a:lnTo>
                  <a:lnTo>
                    <a:pt x="178" y="299"/>
                  </a:lnTo>
                  <a:lnTo>
                    <a:pt x="178" y="268"/>
                  </a:lnTo>
                  <a:lnTo>
                    <a:pt x="163" y="249"/>
                  </a:lnTo>
                  <a:lnTo>
                    <a:pt x="101" y="251"/>
                  </a:lnTo>
                  <a:lnTo>
                    <a:pt x="83" y="242"/>
                  </a:lnTo>
                  <a:lnTo>
                    <a:pt x="68" y="227"/>
                  </a:lnTo>
                  <a:lnTo>
                    <a:pt x="93" y="215"/>
                  </a:lnTo>
                  <a:lnTo>
                    <a:pt x="125" y="228"/>
                  </a:lnTo>
                  <a:lnTo>
                    <a:pt x="192" y="232"/>
                  </a:lnTo>
                  <a:lnTo>
                    <a:pt x="173" y="215"/>
                  </a:lnTo>
                  <a:lnTo>
                    <a:pt x="137" y="192"/>
                  </a:lnTo>
                  <a:lnTo>
                    <a:pt x="93" y="171"/>
                  </a:lnTo>
                  <a:lnTo>
                    <a:pt x="101" y="156"/>
                  </a:lnTo>
                  <a:lnTo>
                    <a:pt x="144" y="158"/>
                  </a:lnTo>
                  <a:lnTo>
                    <a:pt x="201" y="154"/>
                  </a:lnTo>
                  <a:lnTo>
                    <a:pt x="167" y="120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5" name="Freeform 231"/>
            <p:cNvSpPr>
              <a:spLocks/>
            </p:cNvSpPr>
            <p:nvPr/>
          </p:nvSpPr>
          <p:spPr bwMode="auto">
            <a:xfrm>
              <a:off x="5214" y="1266"/>
              <a:ext cx="155" cy="247"/>
            </a:xfrm>
            <a:custGeom>
              <a:avLst/>
              <a:gdLst>
                <a:gd name="T0" fmla="*/ 0 w 468"/>
                <a:gd name="T1" fmla="*/ 420 h 801"/>
                <a:gd name="T2" fmla="*/ 78 w 468"/>
                <a:gd name="T3" fmla="*/ 538 h 801"/>
                <a:gd name="T4" fmla="*/ 78 w 468"/>
                <a:gd name="T5" fmla="*/ 679 h 801"/>
                <a:gd name="T6" fmla="*/ 164 w 468"/>
                <a:gd name="T7" fmla="*/ 801 h 801"/>
                <a:gd name="T8" fmla="*/ 240 w 468"/>
                <a:gd name="T9" fmla="*/ 785 h 801"/>
                <a:gd name="T10" fmla="*/ 322 w 468"/>
                <a:gd name="T11" fmla="*/ 692 h 801"/>
                <a:gd name="T12" fmla="*/ 441 w 468"/>
                <a:gd name="T13" fmla="*/ 626 h 801"/>
                <a:gd name="T14" fmla="*/ 468 w 468"/>
                <a:gd name="T15" fmla="*/ 363 h 801"/>
                <a:gd name="T16" fmla="*/ 373 w 468"/>
                <a:gd name="T17" fmla="*/ 145 h 801"/>
                <a:gd name="T18" fmla="*/ 227 w 468"/>
                <a:gd name="T19" fmla="*/ 10 h 801"/>
                <a:gd name="T20" fmla="*/ 107 w 468"/>
                <a:gd name="T21" fmla="*/ 0 h 801"/>
                <a:gd name="T22" fmla="*/ 23 w 468"/>
                <a:gd name="T23" fmla="*/ 154 h 801"/>
                <a:gd name="T24" fmla="*/ 0 w 468"/>
                <a:gd name="T25" fmla="*/ 420 h 801"/>
                <a:gd name="T26" fmla="*/ 0 w 468"/>
                <a:gd name="T27" fmla="*/ 42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8" h="801">
                  <a:moveTo>
                    <a:pt x="0" y="420"/>
                  </a:moveTo>
                  <a:lnTo>
                    <a:pt x="78" y="538"/>
                  </a:lnTo>
                  <a:lnTo>
                    <a:pt x="78" y="679"/>
                  </a:lnTo>
                  <a:lnTo>
                    <a:pt x="164" y="801"/>
                  </a:lnTo>
                  <a:lnTo>
                    <a:pt x="240" y="785"/>
                  </a:lnTo>
                  <a:lnTo>
                    <a:pt x="322" y="692"/>
                  </a:lnTo>
                  <a:lnTo>
                    <a:pt x="441" y="626"/>
                  </a:lnTo>
                  <a:lnTo>
                    <a:pt x="468" y="363"/>
                  </a:lnTo>
                  <a:lnTo>
                    <a:pt x="373" y="145"/>
                  </a:lnTo>
                  <a:lnTo>
                    <a:pt x="227" y="10"/>
                  </a:lnTo>
                  <a:lnTo>
                    <a:pt x="107" y="0"/>
                  </a:lnTo>
                  <a:lnTo>
                    <a:pt x="23" y="154"/>
                  </a:lnTo>
                  <a:lnTo>
                    <a:pt x="0" y="420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6" name="Freeform 232"/>
            <p:cNvSpPr>
              <a:spLocks/>
            </p:cNvSpPr>
            <p:nvPr/>
          </p:nvSpPr>
          <p:spPr bwMode="auto">
            <a:xfrm>
              <a:off x="5157" y="1262"/>
              <a:ext cx="220" cy="249"/>
            </a:xfrm>
            <a:custGeom>
              <a:avLst/>
              <a:gdLst>
                <a:gd name="T0" fmla="*/ 50 w 668"/>
                <a:gd name="T1" fmla="*/ 422 h 804"/>
                <a:gd name="T2" fmla="*/ 246 w 668"/>
                <a:gd name="T3" fmla="*/ 534 h 804"/>
                <a:gd name="T4" fmla="*/ 306 w 668"/>
                <a:gd name="T5" fmla="*/ 479 h 804"/>
                <a:gd name="T6" fmla="*/ 434 w 668"/>
                <a:gd name="T7" fmla="*/ 353 h 804"/>
                <a:gd name="T8" fmla="*/ 403 w 668"/>
                <a:gd name="T9" fmla="*/ 319 h 804"/>
                <a:gd name="T10" fmla="*/ 367 w 668"/>
                <a:gd name="T11" fmla="*/ 338 h 804"/>
                <a:gd name="T12" fmla="*/ 341 w 668"/>
                <a:gd name="T13" fmla="*/ 293 h 804"/>
                <a:gd name="T14" fmla="*/ 282 w 668"/>
                <a:gd name="T15" fmla="*/ 253 h 804"/>
                <a:gd name="T16" fmla="*/ 259 w 668"/>
                <a:gd name="T17" fmla="*/ 217 h 804"/>
                <a:gd name="T18" fmla="*/ 257 w 668"/>
                <a:gd name="T19" fmla="*/ 182 h 804"/>
                <a:gd name="T20" fmla="*/ 301 w 668"/>
                <a:gd name="T21" fmla="*/ 108 h 804"/>
                <a:gd name="T22" fmla="*/ 348 w 668"/>
                <a:gd name="T23" fmla="*/ 91 h 804"/>
                <a:gd name="T24" fmla="*/ 384 w 668"/>
                <a:gd name="T25" fmla="*/ 123 h 804"/>
                <a:gd name="T26" fmla="*/ 396 w 668"/>
                <a:gd name="T27" fmla="*/ 156 h 804"/>
                <a:gd name="T28" fmla="*/ 445 w 668"/>
                <a:gd name="T29" fmla="*/ 260 h 804"/>
                <a:gd name="T30" fmla="*/ 498 w 668"/>
                <a:gd name="T31" fmla="*/ 279 h 804"/>
                <a:gd name="T32" fmla="*/ 563 w 668"/>
                <a:gd name="T33" fmla="*/ 287 h 804"/>
                <a:gd name="T34" fmla="*/ 479 w 668"/>
                <a:gd name="T35" fmla="*/ 431 h 804"/>
                <a:gd name="T36" fmla="*/ 365 w 668"/>
                <a:gd name="T37" fmla="*/ 498 h 804"/>
                <a:gd name="T38" fmla="*/ 266 w 668"/>
                <a:gd name="T39" fmla="*/ 540 h 804"/>
                <a:gd name="T40" fmla="*/ 247 w 668"/>
                <a:gd name="T41" fmla="*/ 669 h 804"/>
                <a:gd name="T42" fmla="*/ 365 w 668"/>
                <a:gd name="T43" fmla="*/ 804 h 804"/>
                <a:gd name="T44" fmla="*/ 282 w 668"/>
                <a:gd name="T45" fmla="*/ 589 h 804"/>
                <a:gd name="T46" fmla="*/ 301 w 668"/>
                <a:gd name="T47" fmla="*/ 576 h 804"/>
                <a:gd name="T48" fmla="*/ 489 w 668"/>
                <a:gd name="T49" fmla="*/ 534 h 804"/>
                <a:gd name="T50" fmla="*/ 479 w 668"/>
                <a:gd name="T51" fmla="*/ 568 h 804"/>
                <a:gd name="T52" fmla="*/ 335 w 668"/>
                <a:gd name="T53" fmla="*/ 597 h 804"/>
                <a:gd name="T54" fmla="*/ 331 w 668"/>
                <a:gd name="T55" fmla="*/ 644 h 804"/>
                <a:gd name="T56" fmla="*/ 497 w 668"/>
                <a:gd name="T57" fmla="*/ 694 h 804"/>
                <a:gd name="T58" fmla="*/ 668 w 668"/>
                <a:gd name="T59" fmla="*/ 428 h 804"/>
                <a:gd name="T60" fmla="*/ 544 w 668"/>
                <a:gd name="T61" fmla="*/ 152 h 804"/>
                <a:gd name="T62" fmla="*/ 284 w 668"/>
                <a:gd name="T63" fmla="*/ 0 h 804"/>
                <a:gd name="T64" fmla="*/ 154 w 668"/>
                <a:gd name="T65" fmla="*/ 300 h 804"/>
                <a:gd name="T66" fmla="*/ 0 w 668"/>
                <a:gd name="T67" fmla="*/ 319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8" h="804">
                  <a:moveTo>
                    <a:pt x="0" y="319"/>
                  </a:moveTo>
                  <a:lnTo>
                    <a:pt x="50" y="422"/>
                  </a:lnTo>
                  <a:lnTo>
                    <a:pt x="147" y="466"/>
                  </a:lnTo>
                  <a:lnTo>
                    <a:pt x="246" y="534"/>
                  </a:lnTo>
                  <a:lnTo>
                    <a:pt x="228" y="471"/>
                  </a:lnTo>
                  <a:lnTo>
                    <a:pt x="306" y="479"/>
                  </a:lnTo>
                  <a:lnTo>
                    <a:pt x="400" y="433"/>
                  </a:lnTo>
                  <a:lnTo>
                    <a:pt x="434" y="353"/>
                  </a:lnTo>
                  <a:lnTo>
                    <a:pt x="430" y="289"/>
                  </a:lnTo>
                  <a:lnTo>
                    <a:pt x="403" y="319"/>
                  </a:lnTo>
                  <a:lnTo>
                    <a:pt x="392" y="270"/>
                  </a:lnTo>
                  <a:lnTo>
                    <a:pt x="367" y="338"/>
                  </a:lnTo>
                  <a:lnTo>
                    <a:pt x="325" y="363"/>
                  </a:lnTo>
                  <a:lnTo>
                    <a:pt x="341" y="293"/>
                  </a:lnTo>
                  <a:lnTo>
                    <a:pt x="377" y="251"/>
                  </a:lnTo>
                  <a:lnTo>
                    <a:pt x="282" y="253"/>
                  </a:lnTo>
                  <a:lnTo>
                    <a:pt x="324" y="207"/>
                  </a:lnTo>
                  <a:lnTo>
                    <a:pt x="259" y="217"/>
                  </a:lnTo>
                  <a:lnTo>
                    <a:pt x="280" y="182"/>
                  </a:lnTo>
                  <a:lnTo>
                    <a:pt x="257" y="182"/>
                  </a:lnTo>
                  <a:lnTo>
                    <a:pt x="272" y="118"/>
                  </a:lnTo>
                  <a:lnTo>
                    <a:pt x="301" y="108"/>
                  </a:lnTo>
                  <a:lnTo>
                    <a:pt x="306" y="66"/>
                  </a:lnTo>
                  <a:lnTo>
                    <a:pt x="348" y="91"/>
                  </a:lnTo>
                  <a:lnTo>
                    <a:pt x="316" y="125"/>
                  </a:lnTo>
                  <a:lnTo>
                    <a:pt x="384" y="123"/>
                  </a:lnTo>
                  <a:lnTo>
                    <a:pt x="350" y="150"/>
                  </a:lnTo>
                  <a:lnTo>
                    <a:pt x="396" y="156"/>
                  </a:lnTo>
                  <a:lnTo>
                    <a:pt x="337" y="167"/>
                  </a:lnTo>
                  <a:lnTo>
                    <a:pt x="445" y="260"/>
                  </a:lnTo>
                  <a:lnTo>
                    <a:pt x="495" y="321"/>
                  </a:lnTo>
                  <a:lnTo>
                    <a:pt x="498" y="279"/>
                  </a:lnTo>
                  <a:lnTo>
                    <a:pt x="533" y="334"/>
                  </a:lnTo>
                  <a:lnTo>
                    <a:pt x="563" y="287"/>
                  </a:lnTo>
                  <a:lnTo>
                    <a:pt x="554" y="348"/>
                  </a:lnTo>
                  <a:lnTo>
                    <a:pt x="479" y="431"/>
                  </a:lnTo>
                  <a:lnTo>
                    <a:pt x="341" y="496"/>
                  </a:lnTo>
                  <a:lnTo>
                    <a:pt x="365" y="498"/>
                  </a:lnTo>
                  <a:lnTo>
                    <a:pt x="316" y="521"/>
                  </a:lnTo>
                  <a:lnTo>
                    <a:pt x="266" y="540"/>
                  </a:lnTo>
                  <a:lnTo>
                    <a:pt x="251" y="589"/>
                  </a:lnTo>
                  <a:lnTo>
                    <a:pt x="247" y="669"/>
                  </a:lnTo>
                  <a:lnTo>
                    <a:pt x="306" y="775"/>
                  </a:lnTo>
                  <a:lnTo>
                    <a:pt x="365" y="804"/>
                  </a:lnTo>
                  <a:lnTo>
                    <a:pt x="306" y="644"/>
                  </a:lnTo>
                  <a:lnTo>
                    <a:pt x="282" y="589"/>
                  </a:lnTo>
                  <a:lnTo>
                    <a:pt x="303" y="606"/>
                  </a:lnTo>
                  <a:lnTo>
                    <a:pt x="301" y="576"/>
                  </a:lnTo>
                  <a:lnTo>
                    <a:pt x="436" y="551"/>
                  </a:lnTo>
                  <a:lnTo>
                    <a:pt x="489" y="534"/>
                  </a:lnTo>
                  <a:lnTo>
                    <a:pt x="428" y="576"/>
                  </a:lnTo>
                  <a:lnTo>
                    <a:pt x="479" y="568"/>
                  </a:lnTo>
                  <a:lnTo>
                    <a:pt x="436" y="599"/>
                  </a:lnTo>
                  <a:lnTo>
                    <a:pt x="335" y="597"/>
                  </a:lnTo>
                  <a:lnTo>
                    <a:pt x="379" y="671"/>
                  </a:lnTo>
                  <a:lnTo>
                    <a:pt x="331" y="644"/>
                  </a:lnTo>
                  <a:lnTo>
                    <a:pt x="382" y="783"/>
                  </a:lnTo>
                  <a:lnTo>
                    <a:pt x="497" y="694"/>
                  </a:lnTo>
                  <a:lnTo>
                    <a:pt x="620" y="661"/>
                  </a:lnTo>
                  <a:lnTo>
                    <a:pt x="668" y="428"/>
                  </a:lnTo>
                  <a:lnTo>
                    <a:pt x="605" y="245"/>
                  </a:lnTo>
                  <a:lnTo>
                    <a:pt x="544" y="152"/>
                  </a:lnTo>
                  <a:lnTo>
                    <a:pt x="445" y="66"/>
                  </a:lnTo>
                  <a:lnTo>
                    <a:pt x="284" y="0"/>
                  </a:lnTo>
                  <a:lnTo>
                    <a:pt x="228" y="150"/>
                  </a:lnTo>
                  <a:lnTo>
                    <a:pt x="154" y="300"/>
                  </a:lnTo>
                  <a:lnTo>
                    <a:pt x="0" y="319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7" name="Freeform 233"/>
            <p:cNvSpPr>
              <a:spLocks/>
            </p:cNvSpPr>
            <p:nvPr/>
          </p:nvSpPr>
          <p:spPr bwMode="auto">
            <a:xfrm>
              <a:off x="5067" y="1262"/>
              <a:ext cx="164" cy="149"/>
            </a:xfrm>
            <a:custGeom>
              <a:avLst/>
              <a:gdLst>
                <a:gd name="T0" fmla="*/ 0 w 495"/>
                <a:gd name="T1" fmla="*/ 483 h 483"/>
                <a:gd name="T2" fmla="*/ 10 w 495"/>
                <a:gd name="T3" fmla="*/ 258 h 483"/>
                <a:gd name="T4" fmla="*/ 194 w 495"/>
                <a:gd name="T5" fmla="*/ 66 h 483"/>
                <a:gd name="T6" fmla="*/ 274 w 495"/>
                <a:gd name="T7" fmla="*/ 46 h 483"/>
                <a:gd name="T8" fmla="*/ 379 w 495"/>
                <a:gd name="T9" fmla="*/ 0 h 483"/>
                <a:gd name="T10" fmla="*/ 495 w 495"/>
                <a:gd name="T11" fmla="*/ 30 h 483"/>
                <a:gd name="T12" fmla="*/ 461 w 495"/>
                <a:gd name="T13" fmla="*/ 182 h 483"/>
                <a:gd name="T14" fmla="*/ 364 w 495"/>
                <a:gd name="T15" fmla="*/ 295 h 483"/>
                <a:gd name="T16" fmla="*/ 251 w 495"/>
                <a:gd name="T17" fmla="*/ 287 h 483"/>
                <a:gd name="T18" fmla="*/ 0 w 495"/>
                <a:gd name="T19" fmla="*/ 483 h 483"/>
                <a:gd name="T20" fmla="*/ 0 w 495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5" h="483">
                  <a:moveTo>
                    <a:pt x="0" y="483"/>
                  </a:moveTo>
                  <a:lnTo>
                    <a:pt x="10" y="258"/>
                  </a:lnTo>
                  <a:lnTo>
                    <a:pt x="194" y="66"/>
                  </a:lnTo>
                  <a:lnTo>
                    <a:pt x="274" y="46"/>
                  </a:lnTo>
                  <a:lnTo>
                    <a:pt x="379" y="0"/>
                  </a:lnTo>
                  <a:lnTo>
                    <a:pt x="495" y="30"/>
                  </a:lnTo>
                  <a:lnTo>
                    <a:pt x="461" y="182"/>
                  </a:lnTo>
                  <a:lnTo>
                    <a:pt x="364" y="295"/>
                  </a:lnTo>
                  <a:lnTo>
                    <a:pt x="251" y="287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8" name="Freeform 234"/>
            <p:cNvSpPr>
              <a:spLocks/>
            </p:cNvSpPr>
            <p:nvPr/>
          </p:nvSpPr>
          <p:spPr bwMode="auto">
            <a:xfrm>
              <a:off x="5051" y="1262"/>
              <a:ext cx="182" cy="221"/>
            </a:xfrm>
            <a:custGeom>
              <a:avLst/>
              <a:gdLst>
                <a:gd name="T0" fmla="*/ 158 w 549"/>
                <a:gd name="T1" fmla="*/ 673 h 719"/>
                <a:gd name="T2" fmla="*/ 91 w 549"/>
                <a:gd name="T3" fmla="*/ 578 h 719"/>
                <a:gd name="T4" fmla="*/ 106 w 549"/>
                <a:gd name="T5" fmla="*/ 701 h 719"/>
                <a:gd name="T6" fmla="*/ 13 w 549"/>
                <a:gd name="T7" fmla="*/ 610 h 719"/>
                <a:gd name="T8" fmla="*/ 0 w 549"/>
                <a:gd name="T9" fmla="*/ 481 h 719"/>
                <a:gd name="T10" fmla="*/ 28 w 549"/>
                <a:gd name="T11" fmla="*/ 346 h 719"/>
                <a:gd name="T12" fmla="*/ 30 w 549"/>
                <a:gd name="T13" fmla="*/ 272 h 719"/>
                <a:gd name="T14" fmla="*/ 66 w 549"/>
                <a:gd name="T15" fmla="*/ 188 h 719"/>
                <a:gd name="T16" fmla="*/ 150 w 549"/>
                <a:gd name="T17" fmla="*/ 120 h 719"/>
                <a:gd name="T18" fmla="*/ 241 w 549"/>
                <a:gd name="T19" fmla="*/ 65 h 719"/>
                <a:gd name="T20" fmla="*/ 314 w 549"/>
                <a:gd name="T21" fmla="*/ 42 h 719"/>
                <a:gd name="T22" fmla="*/ 454 w 549"/>
                <a:gd name="T23" fmla="*/ 0 h 719"/>
                <a:gd name="T24" fmla="*/ 547 w 549"/>
                <a:gd name="T25" fmla="*/ 27 h 719"/>
                <a:gd name="T26" fmla="*/ 549 w 549"/>
                <a:gd name="T27" fmla="*/ 122 h 719"/>
                <a:gd name="T28" fmla="*/ 473 w 549"/>
                <a:gd name="T29" fmla="*/ 226 h 719"/>
                <a:gd name="T30" fmla="*/ 390 w 549"/>
                <a:gd name="T31" fmla="*/ 312 h 719"/>
                <a:gd name="T32" fmla="*/ 424 w 549"/>
                <a:gd name="T33" fmla="*/ 125 h 719"/>
                <a:gd name="T34" fmla="*/ 437 w 549"/>
                <a:gd name="T35" fmla="*/ 200 h 719"/>
                <a:gd name="T36" fmla="*/ 468 w 549"/>
                <a:gd name="T37" fmla="*/ 143 h 719"/>
                <a:gd name="T38" fmla="*/ 475 w 549"/>
                <a:gd name="T39" fmla="*/ 162 h 719"/>
                <a:gd name="T40" fmla="*/ 506 w 549"/>
                <a:gd name="T41" fmla="*/ 105 h 719"/>
                <a:gd name="T42" fmla="*/ 506 w 549"/>
                <a:gd name="T43" fmla="*/ 68 h 719"/>
                <a:gd name="T44" fmla="*/ 460 w 549"/>
                <a:gd name="T45" fmla="*/ 101 h 719"/>
                <a:gd name="T46" fmla="*/ 458 w 549"/>
                <a:gd name="T47" fmla="*/ 57 h 719"/>
                <a:gd name="T48" fmla="*/ 399 w 549"/>
                <a:gd name="T49" fmla="*/ 74 h 719"/>
                <a:gd name="T50" fmla="*/ 392 w 549"/>
                <a:gd name="T51" fmla="*/ 42 h 719"/>
                <a:gd name="T52" fmla="*/ 352 w 549"/>
                <a:gd name="T53" fmla="*/ 74 h 719"/>
                <a:gd name="T54" fmla="*/ 382 w 549"/>
                <a:gd name="T55" fmla="*/ 177 h 719"/>
                <a:gd name="T56" fmla="*/ 289 w 549"/>
                <a:gd name="T57" fmla="*/ 116 h 719"/>
                <a:gd name="T58" fmla="*/ 243 w 549"/>
                <a:gd name="T59" fmla="*/ 105 h 719"/>
                <a:gd name="T60" fmla="*/ 253 w 549"/>
                <a:gd name="T61" fmla="*/ 135 h 719"/>
                <a:gd name="T62" fmla="*/ 158 w 549"/>
                <a:gd name="T63" fmla="*/ 167 h 719"/>
                <a:gd name="T64" fmla="*/ 177 w 549"/>
                <a:gd name="T65" fmla="*/ 179 h 719"/>
                <a:gd name="T66" fmla="*/ 118 w 549"/>
                <a:gd name="T67" fmla="*/ 202 h 719"/>
                <a:gd name="T68" fmla="*/ 169 w 549"/>
                <a:gd name="T69" fmla="*/ 215 h 719"/>
                <a:gd name="T70" fmla="*/ 93 w 549"/>
                <a:gd name="T71" fmla="*/ 272 h 719"/>
                <a:gd name="T72" fmla="*/ 114 w 549"/>
                <a:gd name="T73" fmla="*/ 278 h 719"/>
                <a:gd name="T74" fmla="*/ 49 w 549"/>
                <a:gd name="T75" fmla="*/ 374 h 719"/>
                <a:gd name="T76" fmla="*/ 141 w 549"/>
                <a:gd name="T77" fmla="*/ 312 h 719"/>
                <a:gd name="T78" fmla="*/ 139 w 549"/>
                <a:gd name="T79" fmla="*/ 285 h 719"/>
                <a:gd name="T80" fmla="*/ 165 w 549"/>
                <a:gd name="T81" fmla="*/ 274 h 719"/>
                <a:gd name="T82" fmla="*/ 131 w 549"/>
                <a:gd name="T83" fmla="*/ 264 h 719"/>
                <a:gd name="T84" fmla="*/ 182 w 549"/>
                <a:gd name="T85" fmla="*/ 236 h 719"/>
                <a:gd name="T86" fmla="*/ 238 w 549"/>
                <a:gd name="T87" fmla="*/ 228 h 719"/>
                <a:gd name="T88" fmla="*/ 220 w 549"/>
                <a:gd name="T89" fmla="*/ 211 h 719"/>
                <a:gd name="T90" fmla="*/ 247 w 549"/>
                <a:gd name="T91" fmla="*/ 202 h 719"/>
                <a:gd name="T92" fmla="*/ 247 w 549"/>
                <a:gd name="T93" fmla="*/ 158 h 719"/>
                <a:gd name="T94" fmla="*/ 310 w 549"/>
                <a:gd name="T95" fmla="*/ 171 h 719"/>
                <a:gd name="T96" fmla="*/ 327 w 549"/>
                <a:gd name="T97" fmla="*/ 154 h 719"/>
                <a:gd name="T98" fmla="*/ 378 w 549"/>
                <a:gd name="T99" fmla="*/ 209 h 719"/>
                <a:gd name="T100" fmla="*/ 378 w 549"/>
                <a:gd name="T101" fmla="*/ 297 h 719"/>
                <a:gd name="T102" fmla="*/ 323 w 549"/>
                <a:gd name="T103" fmla="*/ 298 h 719"/>
                <a:gd name="T104" fmla="*/ 190 w 549"/>
                <a:gd name="T105" fmla="*/ 413 h 719"/>
                <a:gd name="T106" fmla="*/ 135 w 549"/>
                <a:gd name="T107" fmla="*/ 506 h 719"/>
                <a:gd name="T108" fmla="*/ 203 w 549"/>
                <a:gd name="T109" fmla="*/ 660 h 719"/>
                <a:gd name="T110" fmla="*/ 177 w 549"/>
                <a:gd name="T111" fmla="*/ 639 h 719"/>
                <a:gd name="T112" fmla="*/ 203 w 549"/>
                <a:gd name="T113" fmla="*/ 719 h 719"/>
                <a:gd name="T114" fmla="*/ 158 w 549"/>
                <a:gd name="T115" fmla="*/ 673 h 719"/>
                <a:gd name="T116" fmla="*/ 158 w 549"/>
                <a:gd name="T117" fmla="*/ 673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9" h="719">
                  <a:moveTo>
                    <a:pt x="158" y="673"/>
                  </a:moveTo>
                  <a:lnTo>
                    <a:pt x="91" y="578"/>
                  </a:lnTo>
                  <a:lnTo>
                    <a:pt x="106" y="701"/>
                  </a:lnTo>
                  <a:lnTo>
                    <a:pt x="13" y="610"/>
                  </a:lnTo>
                  <a:lnTo>
                    <a:pt x="0" y="481"/>
                  </a:lnTo>
                  <a:lnTo>
                    <a:pt x="28" y="346"/>
                  </a:lnTo>
                  <a:lnTo>
                    <a:pt x="30" y="272"/>
                  </a:lnTo>
                  <a:lnTo>
                    <a:pt x="66" y="188"/>
                  </a:lnTo>
                  <a:lnTo>
                    <a:pt x="150" y="120"/>
                  </a:lnTo>
                  <a:lnTo>
                    <a:pt x="241" y="65"/>
                  </a:lnTo>
                  <a:lnTo>
                    <a:pt x="314" y="42"/>
                  </a:lnTo>
                  <a:lnTo>
                    <a:pt x="454" y="0"/>
                  </a:lnTo>
                  <a:lnTo>
                    <a:pt x="547" y="27"/>
                  </a:lnTo>
                  <a:lnTo>
                    <a:pt x="549" y="122"/>
                  </a:lnTo>
                  <a:lnTo>
                    <a:pt x="473" y="226"/>
                  </a:lnTo>
                  <a:lnTo>
                    <a:pt x="390" y="312"/>
                  </a:lnTo>
                  <a:lnTo>
                    <a:pt x="424" y="125"/>
                  </a:lnTo>
                  <a:lnTo>
                    <a:pt x="437" y="200"/>
                  </a:lnTo>
                  <a:lnTo>
                    <a:pt x="468" y="143"/>
                  </a:lnTo>
                  <a:lnTo>
                    <a:pt x="475" y="162"/>
                  </a:lnTo>
                  <a:lnTo>
                    <a:pt x="506" y="105"/>
                  </a:lnTo>
                  <a:lnTo>
                    <a:pt x="506" y="68"/>
                  </a:lnTo>
                  <a:lnTo>
                    <a:pt x="460" y="101"/>
                  </a:lnTo>
                  <a:lnTo>
                    <a:pt x="458" y="57"/>
                  </a:lnTo>
                  <a:lnTo>
                    <a:pt x="399" y="74"/>
                  </a:lnTo>
                  <a:lnTo>
                    <a:pt x="392" y="42"/>
                  </a:lnTo>
                  <a:lnTo>
                    <a:pt x="352" y="74"/>
                  </a:lnTo>
                  <a:lnTo>
                    <a:pt x="382" y="177"/>
                  </a:lnTo>
                  <a:lnTo>
                    <a:pt x="289" y="116"/>
                  </a:lnTo>
                  <a:lnTo>
                    <a:pt x="243" y="105"/>
                  </a:lnTo>
                  <a:lnTo>
                    <a:pt x="253" y="135"/>
                  </a:lnTo>
                  <a:lnTo>
                    <a:pt x="158" y="167"/>
                  </a:lnTo>
                  <a:lnTo>
                    <a:pt x="177" y="179"/>
                  </a:lnTo>
                  <a:lnTo>
                    <a:pt x="118" y="202"/>
                  </a:lnTo>
                  <a:lnTo>
                    <a:pt x="169" y="215"/>
                  </a:lnTo>
                  <a:lnTo>
                    <a:pt x="93" y="272"/>
                  </a:lnTo>
                  <a:lnTo>
                    <a:pt x="114" y="278"/>
                  </a:lnTo>
                  <a:lnTo>
                    <a:pt x="49" y="374"/>
                  </a:lnTo>
                  <a:lnTo>
                    <a:pt x="141" y="312"/>
                  </a:lnTo>
                  <a:lnTo>
                    <a:pt x="139" y="285"/>
                  </a:lnTo>
                  <a:lnTo>
                    <a:pt x="165" y="274"/>
                  </a:lnTo>
                  <a:lnTo>
                    <a:pt x="131" y="264"/>
                  </a:lnTo>
                  <a:lnTo>
                    <a:pt x="182" y="236"/>
                  </a:lnTo>
                  <a:lnTo>
                    <a:pt x="238" y="228"/>
                  </a:lnTo>
                  <a:lnTo>
                    <a:pt x="220" y="211"/>
                  </a:lnTo>
                  <a:lnTo>
                    <a:pt x="247" y="202"/>
                  </a:lnTo>
                  <a:lnTo>
                    <a:pt x="247" y="158"/>
                  </a:lnTo>
                  <a:lnTo>
                    <a:pt x="310" y="171"/>
                  </a:lnTo>
                  <a:lnTo>
                    <a:pt x="327" y="154"/>
                  </a:lnTo>
                  <a:lnTo>
                    <a:pt x="378" y="209"/>
                  </a:lnTo>
                  <a:lnTo>
                    <a:pt x="378" y="297"/>
                  </a:lnTo>
                  <a:lnTo>
                    <a:pt x="323" y="298"/>
                  </a:lnTo>
                  <a:lnTo>
                    <a:pt x="190" y="413"/>
                  </a:lnTo>
                  <a:lnTo>
                    <a:pt x="135" y="506"/>
                  </a:lnTo>
                  <a:lnTo>
                    <a:pt x="203" y="660"/>
                  </a:lnTo>
                  <a:lnTo>
                    <a:pt x="177" y="639"/>
                  </a:lnTo>
                  <a:lnTo>
                    <a:pt x="203" y="719"/>
                  </a:lnTo>
                  <a:lnTo>
                    <a:pt x="158" y="673"/>
                  </a:lnTo>
                  <a:lnTo>
                    <a:pt x="158" y="673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39" name="Freeform 235"/>
            <p:cNvSpPr>
              <a:spLocks/>
            </p:cNvSpPr>
            <p:nvPr/>
          </p:nvSpPr>
          <p:spPr bwMode="auto">
            <a:xfrm>
              <a:off x="5108" y="1415"/>
              <a:ext cx="78" cy="41"/>
            </a:xfrm>
            <a:custGeom>
              <a:avLst/>
              <a:gdLst>
                <a:gd name="T0" fmla="*/ 4 w 234"/>
                <a:gd name="T1" fmla="*/ 42 h 129"/>
                <a:gd name="T2" fmla="*/ 38 w 234"/>
                <a:gd name="T3" fmla="*/ 120 h 129"/>
                <a:gd name="T4" fmla="*/ 234 w 234"/>
                <a:gd name="T5" fmla="*/ 129 h 129"/>
                <a:gd name="T6" fmla="*/ 192 w 234"/>
                <a:gd name="T7" fmla="*/ 0 h 129"/>
                <a:gd name="T8" fmla="*/ 0 w 234"/>
                <a:gd name="T9" fmla="*/ 4 h 129"/>
                <a:gd name="T10" fmla="*/ 4 w 234"/>
                <a:gd name="T11" fmla="*/ 42 h 129"/>
                <a:gd name="T12" fmla="*/ 4 w 234"/>
                <a:gd name="T13" fmla="*/ 4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29">
                  <a:moveTo>
                    <a:pt x="4" y="42"/>
                  </a:moveTo>
                  <a:lnTo>
                    <a:pt x="38" y="120"/>
                  </a:lnTo>
                  <a:lnTo>
                    <a:pt x="234" y="129"/>
                  </a:lnTo>
                  <a:lnTo>
                    <a:pt x="192" y="0"/>
                  </a:lnTo>
                  <a:lnTo>
                    <a:pt x="0" y="4"/>
                  </a:lnTo>
                  <a:lnTo>
                    <a:pt x="4" y="42"/>
                  </a:lnTo>
                  <a:lnTo>
                    <a:pt x="4" y="42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0" name="Freeform 236"/>
            <p:cNvSpPr>
              <a:spLocks/>
            </p:cNvSpPr>
            <p:nvPr/>
          </p:nvSpPr>
          <p:spPr bwMode="auto">
            <a:xfrm>
              <a:off x="5123" y="1398"/>
              <a:ext cx="74" cy="76"/>
            </a:xfrm>
            <a:custGeom>
              <a:avLst/>
              <a:gdLst>
                <a:gd name="T0" fmla="*/ 169 w 222"/>
                <a:gd name="T1" fmla="*/ 32 h 245"/>
                <a:gd name="T2" fmla="*/ 222 w 222"/>
                <a:gd name="T3" fmla="*/ 234 h 245"/>
                <a:gd name="T4" fmla="*/ 148 w 222"/>
                <a:gd name="T5" fmla="*/ 245 h 245"/>
                <a:gd name="T6" fmla="*/ 100 w 222"/>
                <a:gd name="T7" fmla="*/ 230 h 245"/>
                <a:gd name="T8" fmla="*/ 64 w 222"/>
                <a:gd name="T9" fmla="*/ 238 h 245"/>
                <a:gd name="T10" fmla="*/ 9 w 222"/>
                <a:gd name="T11" fmla="*/ 192 h 245"/>
                <a:gd name="T12" fmla="*/ 0 w 222"/>
                <a:gd name="T13" fmla="*/ 116 h 245"/>
                <a:gd name="T14" fmla="*/ 55 w 222"/>
                <a:gd name="T15" fmla="*/ 165 h 245"/>
                <a:gd name="T16" fmla="*/ 59 w 222"/>
                <a:gd name="T17" fmla="*/ 141 h 245"/>
                <a:gd name="T18" fmla="*/ 110 w 222"/>
                <a:gd name="T19" fmla="*/ 184 h 245"/>
                <a:gd name="T20" fmla="*/ 117 w 222"/>
                <a:gd name="T21" fmla="*/ 148 h 245"/>
                <a:gd name="T22" fmla="*/ 140 w 222"/>
                <a:gd name="T23" fmla="*/ 165 h 245"/>
                <a:gd name="T24" fmla="*/ 123 w 222"/>
                <a:gd name="T25" fmla="*/ 0 h 245"/>
                <a:gd name="T26" fmla="*/ 169 w 222"/>
                <a:gd name="T27" fmla="*/ 32 h 245"/>
                <a:gd name="T28" fmla="*/ 169 w 222"/>
                <a:gd name="T29" fmla="*/ 3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2" h="245">
                  <a:moveTo>
                    <a:pt x="169" y="32"/>
                  </a:moveTo>
                  <a:lnTo>
                    <a:pt x="222" y="234"/>
                  </a:lnTo>
                  <a:lnTo>
                    <a:pt x="148" y="245"/>
                  </a:lnTo>
                  <a:lnTo>
                    <a:pt x="100" y="230"/>
                  </a:lnTo>
                  <a:lnTo>
                    <a:pt x="64" y="238"/>
                  </a:lnTo>
                  <a:lnTo>
                    <a:pt x="9" y="192"/>
                  </a:lnTo>
                  <a:lnTo>
                    <a:pt x="0" y="116"/>
                  </a:lnTo>
                  <a:lnTo>
                    <a:pt x="55" y="165"/>
                  </a:lnTo>
                  <a:lnTo>
                    <a:pt x="59" y="141"/>
                  </a:lnTo>
                  <a:lnTo>
                    <a:pt x="110" y="184"/>
                  </a:lnTo>
                  <a:lnTo>
                    <a:pt x="117" y="148"/>
                  </a:lnTo>
                  <a:lnTo>
                    <a:pt x="140" y="165"/>
                  </a:lnTo>
                  <a:lnTo>
                    <a:pt x="123" y="0"/>
                  </a:lnTo>
                  <a:lnTo>
                    <a:pt x="169" y="32"/>
                  </a:lnTo>
                  <a:lnTo>
                    <a:pt x="169" y="32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1" name="Freeform 237"/>
            <p:cNvSpPr>
              <a:spLocks/>
            </p:cNvSpPr>
            <p:nvPr/>
          </p:nvSpPr>
          <p:spPr bwMode="auto">
            <a:xfrm>
              <a:off x="5253" y="1554"/>
              <a:ext cx="46" cy="70"/>
            </a:xfrm>
            <a:custGeom>
              <a:avLst/>
              <a:gdLst>
                <a:gd name="T0" fmla="*/ 110 w 137"/>
                <a:gd name="T1" fmla="*/ 57 h 226"/>
                <a:gd name="T2" fmla="*/ 90 w 137"/>
                <a:gd name="T3" fmla="*/ 98 h 226"/>
                <a:gd name="T4" fmla="*/ 95 w 137"/>
                <a:gd name="T5" fmla="*/ 81 h 226"/>
                <a:gd name="T6" fmla="*/ 97 w 137"/>
                <a:gd name="T7" fmla="*/ 131 h 226"/>
                <a:gd name="T8" fmla="*/ 38 w 137"/>
                <a:gd name="T9" fmla="*/ 197 h 226"/>
                <a:gd name="T10" fmla="*/ 0 w 137"/>
                <a:gd name="T11" fmla="*/ 226 h 226"/>
                <a:gd name="T12" fmla="*/ 55 w 137"/>
                <a:gd name="T13" fmla="*/ 150 h 226"/>
                <a:gd name="T14" fmla="*/ 76 w 137"/>
                <a:gd name="T15" fmla="*/ 102 h 226"/>
                <a:gd name="T16" fmla="*/ 97 w 137"/>
                <a:gd name="T17" fmla="*/ 51 h 226"/>
                <a:gd name="T18" fmla="*/ 99 w 137"/>
                <a:gd name="T19" fmla="*/ 0 h 226"/>
                <a:gd name="T20" fmla="*/ 116 w 137"/>
                <a:gd name="T21" fmla="*/ 22 h 226"/>
                <a:gd name="T22" fmla="*/ 137 w 137"/>
                <a:gd name="T23" fmla="*/ 22 h 226"/>
                <a:gd name="T24" fmla="*/ 112 w 137"/>
                <a:gd name="T25" fmla="*/ 39 h 226"/>
                <a:gd name="T26" fmla="*/ 110 w 137"/>
                <a:gd name="T27" fmla="*/ 57 h 226"/>
                <a:gd name="T28" fmla="*/ 110 w 137"/>
                <a:gd name="T29" fmla="*/ 5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226">
                  <a:moveTo>
                    <a:pt x="110" y="57"/>
                  </a:moveTo>
                  <a:lnTo>
                    <a:pt x="90" y="98"/>
                  </a:lnTo>
                  <a:lnTo>
                    <a:pt x="95" y="81"/>
                  </a:lnTo>
                  <a:lnTo>
                    <a:pt x="97" y="131"/>
                  </a:lnTo>
                  <a:lnTo>
                    <a:pt x="38" y="197"/>
                  </a:lnTo>
                  <a:lnTo>
                    <a:pt x="0" y="226"/>
                  </a:lnTo>
                  <a:lnTo>
                    <a:pt x="55" y="150"/>
                  </a:lnTo>
                  <a:lnTo>
                    <a:pt x="76" y="102"/>
                  </a:lnTo>
                  <a:lnTo>
                    <a:pt x="97" y="51"/>
                  </a:lnTo>
                  <a:lnTo>
                    <a:pt x="99" y="0"/>
                  </a:lnTo>
                  <a:lnTo>
                    <a:pt x="116" y="22"/>
                  </a:lnTo>
                  <a:lnTo>
                    <a:pt x="137" y="22"/>
                  </a:lnTo>
                  <a:lnTo>
                    <a:pt x="112" y="39"/>
                  </a:lnTo>
                  <a:lnTo>
                    <a:pt x="110" y="57"/>
                  </a:lnTo>
                  <a:lnTo>
                    <a:pt x="11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2" name="Freeform 238"/>
            <p:cNvSpPr>
              <a:spLocks/>
            </p:cNvSpPr>
            <p:nvPr/>
          </p:nvSpPr>
          <p:spPr bwMode="auto">
            <a:xfrm>
              <a:off x="5092" y="1384"/>
              <a:ext cx="93" cy="68"/>
            </a:xfrm>
            <a:custGeom>
              <a:avLst/>
              <a:gdLst>
                <a:gd name="T0" fmla="*/ 70 w 283"/>
                <a:gd name="T1" fmla="*/ 209 h 221"/>
                <a:gd name="T2" fmla="*/ 77 w 283"/>
                <a:gd name="T3" fmla="*/ 133 h 221"/>
                <a:gd name="T4" fmla="*/ 131 w 283"/>
                <a:gd name="T5" fmla="*/ 173 h 221"/>
                <a:gd name="T6" fmla="*/ 131 w 283"/>
                <a:gd name="T7" fmla="*/ 139 h 221"/>
                <a:gd name="T8" fmla="*/ 199 w 283"/>
                <a:gd name="T9" fmla="*/ 196 h 221"/>
                <a:gd name="T10" fmla="*/ 201 w 283"/>
                <a:gd name="T11" fmla="*/ 162 h 221"/>
                <a:gd name="T12" fmla="*/ 264 w 283"/>
                <a:gd name="T13" fmla="*/ 221 h 221"/>
                <a:gd name="T14" fmla="*/ 264 w 283"/>
                <a:gd name="T15" fmla="*/ 141 h 221"/>
                <a:gd name="T16" fmla="*/ 283 w 283"/>
                <a:gd name="T17" fmla="*/ 158 h 221"/>
                <a:gd name="T18" fmla="*/ 266 w 283"/>
                <a:gd name="T19" fmla="*/ 69 h 221"/>
                <a:gd name="T20" fmla="*/ 165 w 283"/>
                <a:gd name="T21" fmla="*/ 0 h 221"/>
                <a:gd name="T22" fmla="*/ 89 w 283"/>
                <a:gd name="T23" fmla="*/ 10 h 221"/>
                <a:gd name="T24" fmla="*/ 0 w 283"/>
                <a:gd name="T25" fmla="*/ 82 h 221"/>
                <a:gd name="T26" fmla="*/ 70 w 283"/>
                <a:gd name="T27" fmla="*/ 209 h 221"/>
                <a:gd name="T28" fmla="*/ 70 w 283"/>
                <a:gd name="T29" fmla="*/ 20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3" h="221">
                  <a:moveTo>
                    <a:pt x="70" y="209"/>
                  </a:moveTo>
                  <a:lnTo>
                    <a:pt x="77" y="133"/>
                  </a:lnTo>
                  <a:lnTo>
                    <a:pt x="131" y="173"/>
                  </a:lnTo>
                  <a:lnTo>
                    <a:pt x="131" y="139"/>
                  </a:lnTo>
                  <a:lnTo>
                    <a:pt x="199" y="196"/>
                  </a:lnTo>
                  <a:lnTo>
                    <a:pt x="201" y="162"/>
                  </a:lnTo>
                  <a:lnTo>
                    <a:pt x="264" y="221"/>
                  </a:lnTo>
                  <a:lnTo>
                    <a:pt x="264" y="141"/>
                  </a:lnTo>
                  <a:lnTo>
                    <a:pt x="283" y="158"/>
                  </a:lnTo>
                  <a:lnTo>
                    <a:pt x="266" y="69"/>
                  </a:lnTo>
                  <a:lnTo>
                    <a:pt x="165" y="0"/>
                  </a:lnTo>
                  <a:lnTo>
                    <a:pt x="89" y="10"/>
                  </a:lnTo>
                  <a:lnTo>
                    <a:pt x="0" y="82"/>
                  </a:lnTo>
                  <a:lnTo>
                    <a:pt x="70" y="209"/>
                  </a:lnTo>
                  <a:lnTo>
                    <a:pt x="70" y="209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3" name="Freeform 239"/>
            <p:cNvSpPr>
              <a:spLocks/>
            </p:cNvSpPr>
            <p:nvPr/>
          </p:nvSpPr>
          <p:spPr bwMode="auto">
            <a:xfrm>
              <a:off x="5044" y="1248"/>
              <a:ext cx="351" cy="358"/>
            </a:xfrm>
            <a:custGeom>
              <a:avLst/>
              <a:gdLst>
                <a:gd name="T0" fmla="*/ 0 w 1061"/>
                <a:gd name="T1" fmla="*/ 654 h 1158"/>
                <a:gd name="T2" fmla="*/ 4 w 1061"/>
                <a:gd name="T3" fmla="*/ 485 h 1158"/>
                <a:gd name="T4" fmla="*/ 42 w 1061"/>
                <a:gd name="T5" fmla="*/ 380 h 1158"/>
                <a:gd name="T6" fmla="*/ 110 w 1061"/>
                <a:gd name="T7" fmla="*/ 194 h 1158"/>
                <a:gd name="T8" fmla="*/ 283 w 1061"/>
                <a:gd name="T9" fmla="*/ 46 h 1158"/>
                <a:gd name="T10" fmla="*/ 449 w 1061"/>
                <a:gd name="T11" fmla="*/ 23 h 1158"/>
                <a:gd name="T12" fmla="*/ 643 w 1061"/>
                <a:gd name="T13" fmla="*/ 10 h 1158"/>
                <a:gd name="T14" fmla="*/ 810 w 1061"/>
                <a:gd name="T15" fmla="*/ 107 h 1158"/>
                <a:gd name="T16" fmla="*/ 1038 w 1061"/>
                <a:gd name="T17" fmla="*/ 346 h 1158"/>
                <a:gd name="T18" fmla="*/ 1013 w 1061"/>
                <a:gd name="T19" fmla="*/ 808 h 1158"/>
                <a:gd name="T20" fmla="*/ 943 w 1061"/>
                <a:gd name="T21" fmla="*/ 1029 h 1158"/>
                <a:gd name="T22" fmla="*/ 846 w 1061"/>
                <a:gd name="T23" fmla="*/ 1158 h 1158"/>
                <a:gd name="T24" fmla="*/ 928 w 1061"/>
                <a:gd name="T25" fmla="*/ 958 h 1158"/>
                <a:gd name="T26" fmla="*/ 880 w 1061"/>
                <a:gd name="T27" fmla="*/ 1055 h 1158"/>
                <a:gd name="T28" fmla="*/ 838 w 1061"/>
                <a:gd name="T29" fmla="*/ 996 h 1158"/>
                <a:gd name="T30" fmla="*/ 857 w 1061"/>
                <a:gd name="T31" fmla="*/ 955 h 1158"/>
                <a:gd name="T32" fmla="*/ 926 w 1061"/>
                <a:gd name="T33" fmla="*/ 759 h 1158"/>
                <a:gd name="T34" fmla="*/ 943 w 1061"/>
                <a:gd name="T35" fmla="*/ 763 h 1158"/>
                <a:gd name="T36" fmla="*/ 892 w 1061"/>
                <a:gd name="T37" fmla="*/ 709 h 1158"/>
                <a:gd name="T38" fmla="*/ 808 w 1061"/>
                <a:gd name="T39" fmla="*/ 671 h 1158"/>
                <a:gd name="T40" fmla="*/ 896 w 1061"/>
                <a:gd name="T41" fmla="*/ 603 h 1158"/>
                <a:gd name="T42" fmla="*/ 951 w 1061"/>
                <a:gd name="T43" fmla="*/ 521 h 1158"/>
                <a:gd name="T44" fmla="*/ 960 w 1061"/>
                <a:gd name="T45" fmla="*/ 457 h 1158"/>
                <a:gd name="T46" fmla="*/ 857 w 1061"/>
                <a:gd name="T47" fmla="*/ 487 h 1158"/>
                <a:gd name="T48" fmla="*/ 924 w 1061"/>
                <a:gd name="T49" fmla="*/ 384 h 1158"/>
                <a:gd name="T50" fmla="*/ 926 w 1061"/>
                <a:gd name="T51" fmla="*/ 367 h 1158"/>
                <a:gd name="T52" fmla="*/ 909 w 1061"/>
                <a:gd name="T53" fmla="*/ 285 h 1158"/>
                <a:gd name="T54" fmla="*/ 835 w 1061"/>
                <a:gd name="T55" fmla="*/ 266 h 1158"/>
                <a:gd name="T56" fmla="*/ 683 w 1061"/>
                <a:gd name="T57" fmla="*/ 225 h 1158"/>
                <a:gd name="T58" fmla="*/ 865 w 1061"/>
                <a:gd name="T59" fmla="*/ 194 h 1158"/>
                <a:gd name="T60" fmla="*/ 736 w 1061"/>
                <a:gd name="T61" fmla="*/ 131 h 1158"/>
                <a:gd name="T62" fmla="*/ 658 w 1061"/>
                <a:gd name="T63" fmla="*/ 74 h 1158"/>
                <a:gd name="T64" fmla="*/ 591 w 1061"/>
                <a:gd name="T65" fmla="*/ 158 h 1158"/>
                <a:gd name="T66" fmla="*/ 606 w 1061"/>
                <a:gd name="T67" fmla="*/ 234 h 1158"/>
                <a:gd name="T68" fmla="*/ 582 w 1061"/>
                <a:gd name="T69" fmla="*/ 314 h 1158"/>
                <a:gd name="T70" fmla="*/ 538 w 1061"/>
                <a:gd name="T71" fmla="*/ 360 h 1158"/>
                <a:gd name="T72" fmla="*/ 428 w 1061"/>
                <a:gd name="T73" fmla="*/ 287 h 1158"/>
                <a:gd name="T74" fmla="*/ 492 w 1061"/>
                <a:gd name="T75" fmla="*/ 232 h 1158"/>
                <a:gd name="T76" fmla="*/ 553 w 1061"/>
                <a:gd name="T77" fmla="*/ 149 h 1158"/>
                <a:gd name="T78" fmla="*/ 496 w 1061"/>
                <a:gd name="T79" fmla="*/ 69 h 1158"/>
                <a:gd name="T80" fmla="*/ 369 w 1061"/>
                <a:gd name="T81" fmla="*/ 84 h 1158"/>
                <a:gd name="T82" fmla="*/ 314 w 1061"/>
                <a:gd name="T83" fmla="*/ 143 h 1158"/>
                <a:gd name="T84" fmla="*/ 211 w 1061"/>
                <a:gd name="T85" fmla="*/ 152 h 1158"/>
                <a:gd name="T86" fmla="*/ 116 w 1061"/>
                <a:gd name="T87" fmla="*/ 238 h 1158"/>
                <a:gd name="T88" fmla="*/ 76 w 1061"/>
                <a:gd name="T89" fmla="*/ 310 h 1158"/>
                <a:gd name="T90" fmla="*/ 49 w 1061"/>
                <a:gd name="T91" fmla="*/ 398 h 1158"/>
                <a:gd name="T92" fmla="*/ 163 w 1061"/>
                <a:gd name="T93" fmla="*/ 369 h 1158"/>
                <a:gd name="T94" fmla="*/ 40 w 1061"/>
                <a:gd name="T95" fmla="*/ 571 h 1158"/>
                <a:gd name="T96" fmla="*/ 72 w 1061"/>
                <a:gd name="T97" fmla="*/ 662 h 1158"/>
                <a:gd name="T98" fmla="*/ 133 w 1061"/>
                <a:gd name="T99" fmla="*/ 751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1" h="1158">
                  <a:moveTo>
                    <a:pt x="101" y="732"/>
                  </a:moveTo>
                  <a:lnTo>
                    <a:pt x="44" y="707"/>
                  </a:lnTo>
                  <a:lnTo>
                    <a:pt x="0" y="654"/>
                  </a:lnTo>
                  <a:lnTo>
                    <a:pt x="15" y="572"/>
                  </a:lnTo>
                  <a:lnTo>
                    <a:pt x="4" y="531"/>
                  </a:lnTo>
                  <a:lnTo>
                    <a:pt x="4" y="485"/>
                  </a:lnTo>
                  <a:lnTo>
                    <a:pt x="36" y="451"/>
                  </a:lnTo>
                  <a:lnTo>
                    <a:pt x="25" y="424"/>
                  </a:lnTo>
                  <a:lnTo>
                    <a:pt x="42" y="380"/>
                  </a:lnTo>
                  <a:lnTo>
                    <a:pt x="13" y="344"/>
                  </a:lnTo>
                  <a:lnTo>
                    <a:pt x="36" y="276"/>
                  </a:lnTo>
                  <a:lnTo>
                    <a:pt x="110" y="194"/>
                  </a:lnTo>
                  <a:lnTo>
                    <a:pt x="196" y="112"/>
                  </a:lnTo>
                  <a:lnTo>
                    <a:pt x="211" y="76"/>
                  </a:lnTo>
                  <a:lnTo>
                    <a:pt x="283" y="46"/>
                  </a:lnTo>
                  <a:lnTo>
                    <a:pt x="350" y="59"/>
                  </a:lnTo>
                  <a:lnTo>
                    <a:pt x="405" y="44"/>
                  </a:lnTo>
                  <a:lnTo>
                    <a:pt x="449" y="23"/>
                  </a:lnTo>
                  <a:lnTo>
                    <a:pt x="506" y="17"/>
                  </a:lnTo>
                  <a:lnTo>
                    <a:pt x="549" y="0"/>
                  </a:lnTo>
                  <a:lnTo>
                    <a:pt x="643" y="10"/>
                  </a:lnTo>
                  <a:lnTo>
                    <a:pt x="664" y="40"/>
                  </a:lnTo>
                  <a:lnTo>
                    <a:pt x="741" y="46"/>
                  </a:lnTo>
                  <a:lnTo>
                    <a:pt x="810" y="107"/>
                  </a:lnTo>
                  <a:lnTo>
                    <a:pt x="901" y="175"/>
                  </a:lnTo>
                  <a:lnTo>
                    <a:pt x="966" y="278"/>
                  </a:lnTo>
                  <a:lnTo>
                    <a:pt x="1038" y="346"/>
                  </a:lnTo>
                  <a:lnTo>
                    <a:pt x="1061" y="487"/>
                  </a:lnTo>
                  <a:lnTo>
                    <a:pt x="1051" y="745"/>
                  </a:lnTo>
                  <a:lnTo>
                    <a:pt x="1013" y="808"/>
                  </a:lnTo>
                  <a:lnTo>
                    <a:pt x="1015" y="867"/>
                  </a:lnTo>
                  <a:lnTo>
                    <a:pt x="960" y="949"/>
                  </a:lnTo>
                  <a:lnTo>
                    <a:pt x="943" y="1029"/>
                  </a:lnTo>
                  <a:lnTo>
                    <a:pt x="915" y="1108"/>
                  </a:lnTo>
                  <a:lnTo>
                    <a:pt x="890" y="1148"/>
                  </a:lnTo>
                  <a:lnTo>
                    <a:pt x="846" y="1158"/>
                  </a:lnTo>
                  <a:lnTo>
                    <a:pt x="890" y="1108"/>
                  </a:lnTo>
                  <a:lnTo>
                    <a:pt x="918" y="1048"/>
                  </a:lnTo>
                  <a:lnTo>
                    <a:pt x="928" y="958"/>
                  </a:lnTo>
                  <a:lnTo>
                    <a:pt x="905" y="922"/>
                  </a:lnTo>
                  <a:lnTo>
                    <a:pt x="878" y="987"/>
                  </a:lnTo>
                  <a:lnTo>
                    <a:pt x="880" y="1055"/>
                  </a:lnTo>
                  <a:lnTo>
                    <a:pt x="856" y="1029"/>
                  </a:lnTo>
                  <a:lnTo>
                    <a:pt x="838" y="1105"/>
                  </a:lnTo>
                  <a:lnTo>
                    <a:pt x="838" y="996"/>
                  </a:lnTo>
                  <a:lnTo>
                    <a:pt x="787" y="1012"/>
                  </a:lnTo>
                  <a:lnTo>
                    <a:pt x="840" y="985"/>
                  </a:lnTo>
                  <a:lnTo>
                    <a:pt x="857" y="955"/>
                  </a:lnTo>
                  <a:lnTo>
                    <a:pt x="897" y="899"/>
                  </a:lnTo>
                  <a:lnTo>
                    <a:pt x="916" y="850"/>
                  </a:lnTo>
                  <a:lnTo>
                    <a:pt x="926" y="759"/>
                  </a:lnTo>
                  <a:lnTo>
                    <a:pt x="956" y="842"/>
                  </a:lnTo>
                  <a:lnTo>
                    <a:pt x="962" y="801"/>
                  </a:lnTo>
                  <a:lnTo>
                    <a:pt x="943" y="763"/>
                  </a:lnTo>
                  <a:lnTo>
                    <a:pt x="890" y="747"/>
                  </a:lnTo>
                  <a:lnTo>
                    <a:pt x="823" y="738"/>
                  </a:lnTo>
                  <a:lnTo>
                    <a:pt x="892" y="709"/>
                  </a:lnTo>
                  <a:lnTo>
                    <a:pt x="859" y="698"/>
                  </a:lnTo>
                  <a:lnTo>
                    <a:pt x="924" y="662"/>
                  </a:lnTo>
                  <a:lnTo>
                    <a:pt x="808" y="671"/>
                  </a:lnTo>
                  <a:lnTo>
                    <a:pt x="871" y="637"/>
                  </a:lnTo>
                  <a:lnTo>
                    <a:pt x="799" y="645"/>
                  </a:lnTo>
                  <a:lnTo>
                    <a:pt x="896" y="603"/>
                  </a:lnTo>
                  <a:lnTo>
                    <a:pt x="956" y="565"/>
                  </a:lnTo>
                  <a:lnTo>
                    <a:pt x="846" y="588"/>
                  </a:lnTo>
                  <a:lnTo>
                    <a:pt x="951" y="521"/>
                  </a:lnTo>
                  <a:lnTo>
                    <a:pt x="934" y="512"/>
                  </a:lnTo>
                  <a:lnTo>
                    <a:pt x="977" y="481"/>
                  </a:lnTo>
                  <a:lnTo>
                    <a:pt x="960" y="457"/>
                  </a:lnTo>
                  <a:lnTo>
                    <a:pt x="979" y="415"/>
                  </a:lnTo>
                  <a:lnTo>
                    <a:pt x="918" y="447"/>
                  </a:lnTo>
                  <a:lnTo>
                    <a:pt x="857" y="487"/>
                  </a:lnTo>
                  <a:lnTo>
                    <a:pt x="924" y="407"/>
                  </a:lnTo>
                  <a:lnTo>
                    <a:pt x="924" y="401"/>
                  </a:lnTo>
                  <a:lnTo>
                    <a:pt x="924" y="384"/>
                  </a:lnTo>
                  <a:lnTo>
                    <a:pt x="926" y="375"/>
                  </a:lnTo>
                  <a:lnTo>
                    <a:pt x="926" y="371"/>
                  </a:lnTo>
                  <a:lnTo>
                    <a:pt x="926" y="367"/>
                  </a:lnTo>
                  <a:lnTo>
                    <a:pt x="926" y="360"/>
                  </a:lnTo>
                  <a:lnTo>
                    <a:pt x="926" y="354"/>
                  </a:lnTo>
                  <a:lnTo>
                    <a:pt x="909" y="285"/>
                  </a:lnTo>
                  <a:lnTo>
                    <a:pt x="888" y="261"/>
                  </a:lnTo>
                  <a:lnTo>
                    <a:pt x="878" y="327"/>
                  </a:lnTo>
                  <a:lnTo>
                    <a:pt x="835" y="266"/>
                  </a:lnTo>
                  <a:lnTo>
                    <a:pt x="827" y="320"/>
                  </a:lnTo>
                  <a:lnTo>
                    <a:pt x="762" y="257"/>
                  </a:lnTo>
                  <a:lnTo>
                    <a:pt x="683" y="225"/>
                  </a:lnTo>
                  <a:lnTo>
                    <a:pt x="774" y="217"/>
                  </a:lnTo>
                  <a:lnTo>
                    <a:pt x="770" y="194"/>
                  </a:lnTo>
                  <a:lnTo>
                    <a:pt x="865" y="194"/>
                  </a:lnTo>
                  <a:lnTo>
                    <a:pt x="774" y="156"/>
                  </a:lnTo>
                  <a:lnTo>
                    <a:pt x="702" y="152"/>
                  </a:lnTo>
                  <a:lnTo>
                    <a:pt x="736" y="131"/>
                  </a:lnTo>
                  <a:lnTo>
                    <a:pt x="675" y="116"/>
                  </a:lnTo>
                  <a:lnTo>
                    <a:pt x="696" y="93"/>
                  </a:lnTo>
                  <a:lnTo>
                    <a:pt x="658" y="74"/>
                  </a:lnTo>
                  <a:lnTo>
                    <a:pt x="612" y="103"/>
                  </a:lnTo>
                  <a:lnTo>
                    <a:pt x="624" y="141"/>
                  </a:lnTo>
                  <a:lnTo>
                    <a:pt x="591" y="158"/>
                  </a:lnTo>
                  <a:lnTo>
                    <a:pt x="591" y="202"/>
                  </a:lnTo>
                  <a:lnTo>
                    <a:pt x="561" y="244"/>
                  </a:lnTo>
                  <a:lnTo>
                    <a:pt x="606" y="234"/>
                  </a:lnTo>
                  <a:lnTo>
                    <a:pt x="559" y="280"/>
                  </a:lnTo>
                  <a:lnTo>
                    <a:pt x="652" y="265"/>
                  </a:lnTo>
                  <a:lnTo>
                    <a:pt x="582" y="314"/>
                  </a:lnTo>
                  <a:lnTo>
                    <a:pt x="703" y="304"/>
                  </a:lnTo>
                  <a:lnTo>
                    <a:pt x="610" y="363"/>
                  </a:lnTo>
                  <a:lnTo>
                    <a:pt x="538" y="360"/>
                  </a:lnTo>
                  <a:lnTo>
                    <a:pt x="489" y="371"/>
                  </a:lnTo>
                  <a:lnTo>
                    <a:pt x="437" y="405"/>
                  </a:lnTo>
                  <a:lnTo>
                    <a:pt x="428" y="287"/>
                  </a:lnTo>
                  <a:lnTo>
                    <a:pt x="447" y="209"/>
                  </a:lnTo>
                  <a:lnTo>
                    <a:pt x="454" y="301"/>
                  </a:lnTo>
                  <a:lnTo>
                    <a:pt x="492" y="232"/>
                  </a:lnTo>
                  <a:lnTo>
                    <a:pt x="504" y="259"/>
                  </a:lnTo>
                  <a:lnTo>
                    <a:pt x="517" y="185"/>
                  </a:lnTo>
                  <a:lnTo>
                    <a:pt x="553" y="149"/>
                  </a:lnTo>
                  <a:lnTo>
                    <a:pt x="530" y="82"/>
                  </a:lnTo>
                  <a:lnTo>
                    <a:pt x="491" y="120"/>
                  </a:lnTo>
                  <a:lnTo>
                    <a:pt x="496" y="69"/>
                  </a:lnTo>
                  <a:lnTo>
                    <a:pt x="433" y="97"/>
                  </a:lnTo>
                  <a:lnTo>
                    <a:pt x="435" y="61"/>
                  </a:lnTo>
                  <a:lnTo>
                    <a:pt x="369" y="84"/>
                  </a:lnTo>
                  <a:lnTo>
                    <a:pt x="335" y="99"/>
                  </a:lnTo>
                  <a:lnTo>
                    <a:pt x="386" y="213"/>
                  </a:lnTo>
                  <a:lnTo>
                    <a:pt x="314" y="143"/>
                  </a:lnTo>
                  <a:lnTo>
                    <a:pt x="241" y="118"/>
                  </a:lnTo>
                  <a:lnTo>
                    <a:pt x="260" y="149"/>
                  </a:lnTo>
                  <a:lnTo>
                    <a:pt x="211" y="152"/>
                  </a:lnTo>
                  <a:lnTo>
                    <a:pt x="257" y="192"/>
                  </a:lnTo>
                  <a:lnTo>
                    <a:pt x="163" y="196"/>
                  </a:lnTo>
                  <a:lnTo>
                    <a:pt x="116" y="238"/>
                  </a:lnTo>
                  <a:lnTo>
                    <a:pt x="87" y="270"/>
                  </a:lnTo>
                  <a:lnTo>
                    <a:pt x="167" y="268"/>
                  </a:lnTo>
                  <a:lnTo>
                    <a:pt x="76" y="310"/>
                  </a:lnTo>
                  <a:lnTo>
                    <a:pt x="61" y="352"/>
                  </a:lnTo>
                  <a:lnTo>
                    <a:pt x="103" y="352"/>
                  </a:lnTo>
                  <a:lnTo>
                    <a:pt x="49" y="398"/>
                  </a:lnTo>
                  <a:lnTo>
                    <a:pt x="40" y="472"/>
                  </a:lnTo>
                  <a:lnTo>
                    <a:pt x="95" y="420"/>
                  </a:lnTo>
                  <a:lnTo>
                    <a:pt x="163" y="369"/>
                  </a:lnTo>
                  <a:lnTo>
                    <a:pt x="93" y="457"/>
                  </a:lnTo>
                  <a:lnTo>
                    <a:pt x="49" y="496"/>
                  </a:lnTo>
                  <a:lnTo>
                    <a:pt x="40" y="571"/>
                  </a:lnTo>
                  <a:lnTo>
                    <a:pt x="51" y="633"/>
                  </a:lnTo>
                  <a:lnTo>
                    <a:pt x="59" y="563"/>
                  </a:lnTo>
                  <a:lnTo>
                    <a:pt x="72" y="662"/>
                  </a:lnTo>
                  <a:lnTo>
                    <a:pt x="89" y="550"/>
                  </a:lnTo>
                  <a:lnTo>
                    <a:pt x="99" y="647"/>
                  </a:lnTo>
                  <a:lnTo>
                    <a:pt x="133" y="751"/>
                  </a:lnTo>
                  <a:lnTo>
                    <a:pt x="101" y="732"/>
                  </a:lnTo>
                  <a:lnTo>
                    <a:pt x="10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4" name="Freeform 240"/>
            <p:cNvSpPr>
              <a:spLocks/>
            </p:cNvSpPr>
            <p:nvPr/>
          </p:nvSpPr>
          <p:spPr bwMode="auto">
            <a:xfrm>
              <a:off x="5069" y="1313"/>
              <a:ext cx="124" cy="164"/>
            </a:xfrm>
            <a:custGeom>
              <a:avLst/>
              <a:gdLst>
                <a:gd name="T0" fmla="*/ 93 w 375"/>
                <a:gd name="T1" fmla="*/ 506 h 531"/>
                <a:gd name="T2" fmla="*/ 76 w 375"/>
                <a:gd name="T3" fmla="*/ 441 h 531"/>
                <a:gd name="T4" fmla="*/ 34 w 375"/>
                <a:gd name="T5" fmla="*/ 367 h 531"/>
                <a:gd name="T6" fmla="*/ 34 w 375"/>
                <a:gd name="T7" fmla="*/ 274 h 531"/>
                <a:gd name="T8" fmla="*/ 0 w 375"/>
                <a:gd name="T9" fmla="*/ 323 h 531"/>
                <a:gd name="T10" fmla="*/ 36 w 375"/>
                <a:gd name="T11" fmla="*/ 238 h 531"/>
                <a:gd name="T12" fmla="*/ 86 w 375"/>
                <a:gd name="T13" fmla="*/ 190 h 531"/>
                <a:gd name="T14" fmla="*/ 48 w 375"/>
                <a:gd name="T15" fmla="*/ 200 h 531"/>
                <a:gd name="T16" fmla="*/ 89 w 375"/>
                <a:gd name="T17" fmla="*/ 156 h 531"/>
                <a:gd name="T18" fmla="*/ 139 w 375"/>
                <a:gd name="T19" fmla="*/ 143 h 531"/>
                <a:gd name="T20" fmla="*/ 57 w 375"/>
                <a:gd name="T21" fmla="*/ 126 h 531"/>
                <a:gd name="T22" fmla="*/ 141 w 375"/>
                <a:gd name="T23" fmla="*/ 111 h 531"/>
                <a:gd name="T24" fmla="*/ 76 w 375"/>
                <a:gd name="T25" fmla="*/ 93 h 531"/>
                <a:gd name="T26" fmla="*/ 141 w 375"/>
                <a:gd name="T27" fmla="*/ 82 h 531"/>
                <a:gd name="T28" fmla="*/ 200 w 375"/>
                <a:gd name="T29" fmla="*/ 84 h 531"/>
                <a:gd name="T30" fmla="*/ 162 w 375"/>
                <a:gd name="T31" fmla="*/ 61 h 531"/>
                <a:gd name="T32" fmla="*/ 221 w 375"/>
                <a:gd name="T33" fmla="*/ 59 h 531"/>
                <a:gd name="T34" fmla="*/ 202 w 375"/>
                <a:gd name="T35" fmla="*/ 16 h 531"/>
                <a:gd name="T36" fmla="*/ 255 w 375"/>
                <a:gd name="T37" fmla="*/ 35 h 531"/>
                <a:gd name="T38" fmla="*/ 274 w 375"/>
                <a:gd name="T39" fmla="*/ 0 h 531"/>
                <a:gd name="T40" fmla="*/ 325 w 375"/>
                <a:gd name="T41" fmla="*/ 67 h 531"/>
                <a:gd name="T42" fmla="*/ 338 w 375"/>
                <a:gd name="T43" fmla="*/ 152 h 531"/>
                <a:gd name="T44" fmla="*/ 357 w 375"/>
                <a:gd name="T45" fmla="*/ 8 h 531"/>
                <a:gd name="T46" fmla="*/ 373 w 375"/>
                <a:gd name="T47" fmla="*/ 190 h 531"/>
                <a:gd name="T48" fmla="*/ 304 w 375"/>
                <a:gd name="T49" fmla="*/ 158 h 531"/>
                <a:gd name="T50" fmla="*/ 312 w 375"/>
                <a:gd name="T51" fmla="*/ 221 h 531"/>
                <a:gd name="T52" fmla="*/ 375 w 375"/>
                <a:gd name="T53" fmla="*/ 301 h 531"/>
                <a:gd name="T54" fmla="*/ 325 w 375"/>
                <a:gd name="T55" fmla="*/ 284 h 531"/>
                <a:gd name="T56" fmla="*/ 346 w 375"/>
                <a:gd name="T57" fmla="*/ 358 h 531"/>
                <a:gd name="T58" fmla="*/ 300 w 375"/>
                <a:gd name="T59" fmla="*/ 312 h 531"/>
                <a:gd name="T60" fmla="*/ 337 w 375"/>
                <a:gd name="T61" fmla="*/ 455 h 531"/>
                <a:gd name="T62" fmla="*/ 253 w 375"/>
                <a:gd name="T63" fmla="*/ 341 h 531"/>
                <a:gd name="T64" fmla="*/ 260 w 375"/>
                <a:gd name="T65" fmla="*/ 403 h 531"/>
                <a:gd name="T66" fmla="*/ 205 w 375"/>
                <a:gd name="T67" fmla="*/ 329 h 531"/>
                <a:gd name="T68" fmla="*/ 200 w 375"/>
                <a:gd name="T69" fmla="*/ 246 h 531"/>
                <a:gd name="T70" fmla="*/ 169 w 375"/>
                <a:gd name="T71" fmla="*/ 320 h 531"/>
                <a:gd name="T72" fmla="*/ 181 w 375"/>
                <a:gd name="T73" fmla="*/ 382 h 531"/>
                <a:gd name="T74" fmla="*/ 143 w 375"/>
                <a:gd name="T75" fmla="*/ 323 h 531"/>
                <a:gd name="T76" fmla="*/ 127 w 375"/>
                <a:gd name="T77" fmla="*/ 295 h 531"/>
                <a:gd name="T78" fmla="*/ 125 w 375"/>
                <a:gd name="T79" fmla="*/ 360 h 531"/>
                <a:gd name="T80" fmla="*/ 148 w 375"/>
                <a:gd name="T81" fmla="*/ 451 h 531"/>
                <a:gd name="T82" fmla="*/ 116 w 375"/>
                <a:gd name="T83" fmla="*/ 401 h 531"/>
                <a:gd name="T84" fmla="*/ 139 w 375"/>
                <a:gd name="T85" fmla="*/ 498 h 531"/>
                <a:gd name="T86" fmla="*/ 78 w 375"/>
                <a:gd name="T87" fmla="*/ 367 h 531"/>
                <a:gd name="T88" fmla="*/ 135 w 375"/>
                <a:gd name="T89" fmla="*/ 531 h 531"/>
                <a:gd name="T90" fmla="*/ 93 w 375"/>
                <a:gd name="T91" fmla="*/ 506 h 531"/>
                <a:gd name="T92" fmla="*/ 93 w 375"/>
                <a:gd name="T93" fmla="*/ 506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5" h="531">
                  <a:moveTo>
                    <a:pt x="93" y="506"/>
                  </a:moveTo>
                  <a:lnTo>
                    <a:pt x="76" y="441"/>
                  </a:lnTo>
                  <a:lnTo>
                    <a:pt x="34" y="367"/>
                  </a:lnTo>
                  <a:lnTo>
                    <a:pt x="34" y="274"/>
                  </a:lnTo>
                  <a:lnTo>
                    <a:pt x="0" y="323"/>
                  </a:lnTo>
                  <a:lnTo>
                    <a:pt x="36" y="238"/>
                  </a:lnTo>
                  <a:lnTo>
                    <a:pt x="86" y="190"/>
                  </a:lnTo>
                  <a:lnTo>
                    <a:pt x="48" y="200"/>
                  </a:lnTo>
                  <a:lnTo>
                    <a:pt x="89" y="156"/>
                  </a:lnTo>
                  <a:lnTo>
                    <a:pt x="139" y="143"/>
                  </a:lnTo>
                  <a:lnTo>
                    <a:pt x="57" y="126"/>
                  </a:lnTo>
                  <a:lnTo>
                    <a:pt x="141" y="111"/>
                  </a:lnTo>
                  <a:lnTo>
                    <a:pt x="76" y="93"/>
                  </a:lnTo>
                  <a:lnTo>
                    <a:pt x="141" y="82"/>
                  </a:lnTo>
                  <a:lnTo>
                    <a:pt x="200" y="84"/>
                  </a:lnTo>
                  <a:lnTo>
                    <a:pt x="162" y="61"/>
                  </a:lnTo>
                  <a:lnTo>
                    <a:pt x="221" y="59"/>
                  </a:lnTo>
                  <a:lnTo>
                    <a:pt x="202" y="16"/>
                  </a:lnTo>
                  <a:lnTo>
                    <a:pt x="255" y="35"/>
                  </a:lnTo>
                  <a:lnTo>
                    <a:pt x="274" y="0"/>
                  </a:lnTo>
                  <a:lnTo>
                    <a:pt x="325" y="67"/>
                  </a:lnTo>
                  <a:lnTo>
                    <a:pt x="338" y="152"/>
                  </a:lnTo>
                  <a:lnTo>
                    <a:pt x="357" y="8"/>
                  </a:lnTo>
                  <a:lnTo>
                    <a:pt x="373" y="190"/>
                  </a:lnTo>
                  <a:lnTo>
                    <a:pt x="304" y="158"/>
                  </a:lnTo>
                  <a:lnTo>
                    <a:pt x="312" y="221"/>
                  </a:lnTo>
                  <a:lnTo>
                    <a:pt x="375" y="301"/>
                  </a:lnTo>
                  <a:lnTo>
                    <a:pt x="325" y="284"/>
                  </a:lnTo>
                  <a:lnTo>
                    <a:pt x="346" y="358"/>
                  </a:lnTo>
                  <a:lnTo>
                    <a:pt x="300" y="312"/>
                  </a:lnTo>
                  <a:lnTo>
                    <a:pt x="337" y="455"/>
                  </a:lnTo>
                  <a:lnTo>
                    <a:pt x="253" y="341"/>
                  </a:lnTo>
                  <a:lnTo>
                    <a:pt x="260" y="403"/>
                  </a:lnTo>
                  <a:lnTo>
                    <a:pt x="205" y="329"/>
                  </a:lnTo>
                  <a:lnTo>
                    <a:pt x="200" y="246"/>
                  </a:lnTo>
                  <a:lnTo>
                    <a:pt x="169" y="320"/>
                  </a:lnTo>
                  <a:lnTo>
                    <a:pt x="181" y="382"/>
                  </a:lnTo>
                  <a:lnTo>
                    <a:pt x="143" y="323"/>
                  </a:lnTo>
                  <a:lnTo>
                    <a:pt x="127" y="295"/>
                  </a:lnTo>
                  <a:lnTo>
                    <a:pt x="125" y="360"/>
                  </a:lnTo>
                  <a:lnTo>
                    <a:pt x="148" y="451"/>
                  </a:lnTo>
                  <a:lnTo>
                    <a:pt x="116" y="401"/>
                  </a:lnTo>
                  <a:lnTo>
                    <a:pt x="139" y="498"/>
                  </a:lnTo>
                  <a:lnTo>
                    <a:pt x="78" y="367"/>
                  </a:lnTo>
                  <a:lnTo>
                    <a:pt x="135" y="531"/>
                  </a:lnTo>
                  <a:lnTo>
                    <a:pt x="93" y="506"/>
                  </a:lnTo>
                  <a:lnTo>
                    <a:pt x="93" y="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5" name="Freeform 241"/>
            <p:cNvSpPr>
              <a:spLocks/>
            </p:cNvSpPr>
            <p:nvPr/>
          </p:nvSpPr>
          <p:spPr bwMode="auto">
            <a:xfrm>
              <a:off x="5109" y="1428"/>
              <a:ext cx="94" cy="53"/>
            </a:xfrm>
            <a:custGeom>
              <a:avLst/>
              <a:gdLst>
                <a:gd name="T0" fmla="*/ 64 w 285"/>
                <a:gd name="T1" fmla="*/ 137 h 169"/>
                <a:gd name="T2" fmla="*/ 118 w 285"/>
                <a:gd name="T3" fmla="*/ 169 h 169"/>
                <a:gd name="T4" fmla="*/ 118 w 285"/>
                <a:gd name="T5" fmla="*/ 158 h 169"/>
                <a:gd name="T6" fmla="*/ 154 w 285"/>
                <a:gd name="T7" fmla="*/ 169 h 169"/>
                <a:gd name="T8" fmla="*/ 154 w 285"/>
                <a:gd name="T9" fmla="*/ 141 h 169"/>
                <a:gd name="T10" fmla="*/ 215 w 285"/>
                <a:gd name="T11" fmla="*/ 167 h 169"/>
                <a:gd name="T12" fmla="*/ 217 w 285"/>
                <a:gd name="T13" fmla="*/ 146 h 169"/>
                <a:gd name="T14" fmla="*/ 251 w 285"/>
                <a:gd name="T15" fmla="*/ 156 h 169"/>
                <a:gd name="T16" fmla="*/ 285 w 285"/>
                <a:gd name="T17" fmla="*/ 165 h 169"/>
                <a:gd name="T18" fmla="*/ 262 w 285"/>
                <a:gd name="T19" fmla="*/ 139 h 169"/>
                <a:gd name="T20" fmla="*/ 220 w 285"/>
                <a:gd name="T21" fmla="*/ 45 h 169"/>
                <a:gd name="T22" fmla="*/ 232 w 285"/>
                <a:gd name="T23" fmla="*/ 129 h 169"/>
                <a:gd name="T24" fmla="*/ 182 w 285"/>
                <a:gd name="T25" fmla="*/ 85 h 169"/>
                <a:gd name="T26" fmla="*/ 192 w 285"/>
                <a:gd name="T27" fmla="*/ 146 h 169"/>
                <a:gd name="T28" fmla="*/ 133 w 285"/>
                <a:gd name="T29" fmla="*/ 99 h 169"/>
                <a:gd name="T30" fmla="*/ 135 w 285"/>
                <a:gd name="T31" fmla="*/ 139 h 169"/>
                <a:gd name="T32" fmla="*/ 59 w 285"/>
                <a:gd name="T33" fmla="*/ 61 h 169"/>
                <a:gd name="T34" fmla="*/ 76 w 285"/>
                <a:gd name="T35" fmla="*/ 116 h 169"/>
                <a:gd name="T36" fmla="*/ 7 w 285"/>
                <a:gd name="T37" fmla="*/ 0 h 169"/>
                <a:gd name="T38" fmla="*/ 0 w 285"/>
                <a:gd name="T39" fmla="*/ 28 h 169"/>
                <a:gd name="T40" fmla="*/ 64 w 285"/>
                <a:gd name="T41" fmla="*/ 137 h 169"/>
                <a:gd name="T42" fmla="*/ 64 w 285"/>
                <a:gd name="T43" fmla="*/ 13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5" h="169">
                  <a:moveTo>
                    <a:pt x="64" y="137"/>
                  </a:moveTo>
                  <a:lnTo>
                    <a:pt x="118" y="169"/>
                  </a:lnTo>
                  <a:lnTo>
                    <a:pt x="118" y="158"/>
                  </a:lnTo>
                  <a:lnTo>
                    <a:pt x="154" y="169"/>
                  </a:lnTo>
                  <a:lnTo>
                    <a:pt x="154" y="141"/>
                  </a:lnTo>
                  <a:lnTo>
                    <a:pt x="215" y="167"/>
                  </a:lnTo>
                  <a:lnTo>
                    <a:pt x="217" y="146"/>
                  </a:lnTo>
                  <a:lnTo>
                    <a:pt x="251" y="156"/>
                  </a:lnTo>
                  <a:lnTo>
                    <a:pt x="285" y="165"/>
                  </a:lnTo>
                  <a:lnTo>
                    <a:pt x="262" y="139"/>
                  </a:lnTo>
                  <a:lnTo>
                    <a:pt x="220" y="45"/>
                  </a:lnTo>
                  <a:lnTo>
                    <a:pt x="232" y="129"/>
                  </a:lnTo>
                  <a:lnTo>
                    <a:pt x="182" y="85"/>
                  </a:lnTo>
                  <a:lnTo>
                    <a:pt x="192" y="146"/>
                  </a:lnTo>
                  <a:lnTo>
                    <a:pt x="133" y="99"/>
                  </a:lnTo>
                  <a:lnTo>
                    <a:pt x="135" y="139"/>
                  </a:lnTo>
                  <a:lnTo>
                    <a:pt x="59" y="61"/>
                  </a:lnTo>
                  <a:lnTo>
                    <a:pt x="76" y="116"/>
                  </a:lnTo>
                  <a:lnTo>
                    <a:pt x="7" y="0"/>
                  </a:lnTo>
                  <a:lnTo>
                    <a:pt x="0" y="28"/>
                  </a:lnTo>
                  <a:lnTo>
                    <a:pt x="64" y="137"/>
                  </a:lnTo>
                  <a:lnTo>
                    <a:pt x="64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6" name="Freeform 242"/>
            <p:cNvSpPr>
              <a:spLocks/>
            </p:cNvSpPr>
            <p:nvPr/>
          </p:nvSpPr>
          <p:spPr bwMode="auto">
            <a:xfrm>
              <a:off x="5168" y="1347"/>
              <a:ext cx="129" cy="83"/>
            </a:xfrm>
            <a:custGeom>
              <a:avLst/>
              <a:gdLst>
                <a:gd name="T0" fmla="*/ 93 w 389"/>
                <a:gd name="T1" fmla="*/ 224 h 270"/>
                <a:gd name="T2" fmla="*/ 142 w 389"/>
                <a:gd name="T3" fmla="*/ 270 h 270"/>
                <a:gd name="T4" fmla="*/ 119 w 389"/>
                <a:gd name="T5" fmla="*/ 203 h 270"/>
                <a:gd name="T6" fmla="*/ 171 w 389"/>
                <a:gd name="T7" fmla="*/ 258 h 270"/>
                <a:gd name="T8" fmla="*/ 163 w 389"/>
                <a:gd name="T9" fmla="*/ 175 h 270"/>
                <a:gd name="T10" fmla="*/ 230 w 389"/>
                <a:gd name="T11" fmla="*/ 194 h 270"/>
                <a:gd name="T12" fmla="*/ 311 w 389"/>
                <a:gd name="T13" fmla="*/ 184 h 270"/>
                <a:gd name="T14" fmla="*/ 365 w 389"/>
                <a:gd name="T15" fmla="*/ 148 h 270"/>
                <a:gd name="T16" fmla="*/ 389 w 389"/>
                <a:gd name="T17" fmla="*/ 43 h 270"/>
                <a:gd name="T18" fmla="*/ 355 w 389"/>
                <a:gd name="T19" fmla="*/ 97 h 270"/>
                <a:gd name="T20" fmla="*/ 355 w 389"/>
                <a:gd name="T21" fmla="*/ 0 h 270"/>
                <a:gd name="T22" fmla="*/ 342 w 389"/>
                <a:gd name="T23" fmla="*/ 81 h 270"/>
                <a:gd name="T24" fmla="*/ 296 w 389"/>
                <a:gd name="T25" fmla="*/ 131 h 270"/>
                <a:gd name="T26" fmla="*/ 304 w 389"/>
                <a:gd name="T27" fmla="*/ 98 h 270"/>
                <a:gd name="T28" fmla="*/ 237 w 389"/>
                <a:gd name="T29" fmla="*/ 127 h 270"/>
                <a:gd name="T30" fmla="*/ 184 w 389"/>
                <a:gd name="T31" fmla="*/ 110 h 270"/>
                <a:gd name="T32" fmla="*/ 251 w 389"/>
                <a:gd name="T33" fmla="*/ 100 h 270"/>
                <a:gd name="T34" fmla="*/ 291 w 389"/>
                <a:gd name="T35" fmla="*/ 43 h 270"/>
                <a:gd name="T36" fmla="*/ 235 w 389"/>
                <a:gd name="T37" fmla="*/ 76 h 270"/>
                <a:gd name="T38" fmla="*/ 277 w 389"/>
                <a:gd name="T39" fmla="*/ 13 h 270"/>
                <a:gd name="T40" fmla="*/ 129 w 389"/>
                <a:gd name="T41" fmla="*/ 40 h 270"/>
                <a:gd name="T42" fmla="*/ 81 w 389"/>
                <a:gd name="T43" fmla="*/ 72 h 270"/>
                <a:gd name="T44" fmla="*/ 116 w 389"/>
                <a:gd name="T45" fmla="*/ 74 h 270"/>
                <a:gd name="T46" fmla="*/ 137 w 389"/>
                <a:gd name="T47" fmla="*/ 87 h 270"/>
                <a:gd name="T48" fmla="*/ 97 w 389"/>
                <a:gd name="T49" fmla="*/ 87 h 270"/>
                <a:gd name="T50" fmla="*/ 116 w 389"/>
                <a:gd name="T51" fmla="*/ 129 h 270"/>
                <a:gd name="T52" fmla="*/ 83 w 389"/>
                <a:gd name="T53" fmla="*/ 118 h 270"/>
                <a:gd name="T54" fmla="*/ 91 w 389"/>
                <a:gd name="T55" fmla="*/ 163 h 270"/>
                <a:gd name="T56" fmla="*/ 0 w 389"/>
                <a:gd name="T57" fmla="*/ 98 h 270"/>
                <a:gd name="T58" fmla="*/ 93 w 389"/>
                <a:gd name="T59" fmla="*/ 224 h 270"/>
                <a:gd name="T60" fmla="*/ 93 w 389"/>
                <a:gd name="T61" fmla="*/ 22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9" h="270">
                  <a:moveTo>
                    <a:pt x="93" y="224"/>
                  </a:moveTo>
                  <a:lnTo>
                    <a:pt x="142" y="270"/>
                  </a:lnTo>
                  <a:lnTo>
                    <a:pt x="119" y="203"/>
                  </a:lnTo>
                  <a:lnTo>
                    <a:pt x="171" y="258"/>
                  </a:lnTo>
                  <a:lnTo>
                    <a:pt x="163" y="175"/>
                  </a:lnTo>
                  <a:lnTo>
                    <a:pt x="230" y="194"/>
                  </a:lnTo>
                  <a:lnTo>
                    <a:pt x="311" y="184"/>
                  </a:lnTo>
                  <a:lnTo>
                    <a:pt x="365" y="148"/>
                  </a:lnTo>
                  <a:lnTo>
                    <a:pt x="389" y="43"/>
                  </a:lnTo>
                  <a:lnTo>
                    <a:pt x="355" y="97"/>
                  </a:lnTo>
                  <a:lnTo>
                    <a:pt x="355" y="0"/>
                  </a:lnTo>
                  <a:lnTo>
                    <a:pt x="342" y="81"/>
                  </a:lnTo>
                  <a:lnTo>
                    <a:pt x="296" y="131"/>
                  </a:lnTo>
                  <a:lnTo>
                    <a:pt x="304" y="98"/>
                  </a:lnTo>
                  <a:lnTo>
                    <a:pt x="237" y="127"/>
                  </a:lnTo>
                  <a:lnTo>
                    <a:pt x="184" y="110"/>
                  </a:lnTo>
                  <a:lnTo>
                    <a:pt x="251" y="100"/>
                  </a:lnTo>
                  <a:lnTo>
                    <a:pt x="291" y="43"/>
                  </a:lnTo>
                  <a:lnTo>
                    <a:pt x="235" y="76"/>
                  </a:lnTo>
                  <a:lnTo>
                    <a:pt x="277" y="13"/>
                  </a:lnTo>
                  <a:lnTo>
                    <a:pt x="129" y="40"/>
                  </a:lnTo>
                  <a:lnTo>
                    <a:pt x="81" y="72"/>
                  </a:lnTo>
                  <a:lnTo>
                    <a:pt x="116" y="74"/>
                  </a:lnTo>
                  <a:lnTo>
                    <a:pt x="137" y="87"/>
                  </a:lnTo>
                  <a:lnTo>
                    <a:pt x="97" y="87"/>
                  </a:lnTo>
                  <a:lnTo>
                    <a:pt x="116" y="129"/>
                  </a:lnTo>
                  <a:lnTo>
                    <a:pt x="83" y="118"/>
                  </a:lnTo>
                  <a:lnTo>
                    <a:pt x="91" y="163"/>
                  </a:lnTo>
                  <a:lnTo>
                    <a:pt x="0" y="98"/>
                  </a:lnTo>
                  <a:lnTo>
                    <a:pt x="93" y="224"/>
                  </a:lnTo>
                  <a:lnTo>
                    <a:pt x="93" y="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7" name="Freeform 243"/>
            <p:cNvSpPr>
              <a:spLocks/>
            </p:cNvSpPr>
            <p:nvPr/>
          </p:nvSpPr>
          <p:spPr bwMode="auto">
            <a:xfrm>
              <a:off x="5215" y="1408"/>
              <a:ext cx="86" cy="134"/>
            </a:xfrm>
            <a:custGeom>
              <a:avLst/>
              <a:gdLst>
                <a:gd name="T0" fmla="*/ 59 w 261"/>
                <a:gd name="T1" fmla="*/ 80 h 436"/>
                <a:gd name="T2" fmla="*/ 65 w 261"/>
                <a:gd name="T3" fmla="*/ 168 h 436"/>
                <a:gd name="T4" fmla="*/ 53 w 261"/>
                <a:gd name="T5" fmla="*/ 221 h 436"/>
                <a:gd name="T6" fmla="*/ 101 w 261"/>
                <a:gd name="T7" fmla="*/ 285 h 436"/>
                <a:gd name="T8" fmla="*/ 122 w 261"/>
                <a:gd name="T9" fmla="*/ 350 h 436"/>
                <a:gd name="T10" fmla="*/ 129 w 261"/>
                <a:gd name="T11" fmla="*/ 436 h 436"/>
                <a:gd name="T12" fmla="*/ 158 w 261"/>
                <a:gd name="T13" fmla="*/ 411 h 436"/>
                <a:gd name="T14" fmla="*/ 190 w 261"/>
                <a:gd name="T15" fmla="*/ 401 h 436"/>
                <a:gd name="T16" fmla="*/ 175 w 261"/>
                <a:gd name="T17" fmla="*/ 352 h 436"/>
                <a:gd name="T18" fmla="*/ 194 w 261"/>
                <a:gd name="T19" fmla="*/ 373 h 436"/>
                <a:gd name="T20" fmla="*/ 183 w 261"/>
                <a:gd name="T21" fmla="*/ 322 h 436"/>
                <a:gd name="T22" fmla="*/ 114 w 261"/>
                <a:gd name="T23" fmla="*/ 266 h 436"/>
                <a:gd name="T24" fmla="*/ 186 w 261"/>
                <a:gd name="T25" fmla="*/ 306 h 436"/>
                <a:gd name="T26" fmla="*/ 91 w 261"/>
                <a:gd name="T27" fmla="*/ 215 h 436"/>
                <a:gd name="T28" fmla="*/ 166 w 261"/>
                <a:gd name="T29" fmla="*/ 263 h 436"/>
                <a:gd name="T30" fmla="*/ 109 w 261"/>
                <a:gd name="T31" fmla="*/ 189 h 436"/>
                <a:gd name="T32" fmla="*/ 80 w 261"/>
                <a:gd name="T33" fmla="*/ 158 h 436"/>
                <a:gd name="T34" fmla="*/ 80 w 261"/>
                <a:gd name="T35" fmla="*/ 101 h 436"/>
                <a:gd name="T36" fmla="*/ 160 w 261"/>
                <a:gd name="T37" fmla="*/ 90 h 436"/>
                <a:gd name="T38" fmla="*/ 261 w 261"/>
                <a:gd name="T39" fmla="*/ 59 h 436"/>
                <a:gd name="T40" fmla="*/ 124 w 261"/>
                <a:gd name="T41" fmla="*/ 65 h 436"/>
                <a:gd name="T42" fmla="*/ 50 w 261"/>
                <a:gd name="T43" fmla="*/ 40 h 436"/>
                <a:gd name="T44" fmla="*/ 0 w 261"/>
                <a:gd name="T45" fmla="*/ 0 h 436"/>
                <a:gd name="T46" fmla="*/ 59 w 261"/>
                <a:gd name="T47" fmla="*/ 80 h 436"/>
                <a:gd name="T48" fmla="*/ 59 w 261"/>
                <a:gd name="T49" fmla="*/ 8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1" h="436">
                  <a:moveTo>
                    <a:pt x="59" y="80"/>
                  </a:moveTo>
                  <a:lnTo>
                    <a:pt x="65" y="168"/>
                  </a:lnTo>
                  <a:lnTo>
                    <a:pt x="53" y="221"/>
                  </a:lnTo>
                  <a:lnTo>
                    <a:pt x="101" y="285"/>
                  </a:lnTo>
                  <a:lnTo>
                    <a:pt x="122" y="350"/>
                  </a:lnTo>
                  <a:lnTo>
                    <a:pt x="129" y="436"/>
                  </a:lnTo>
                  <a:lnTo>
                    <a:pt x="158" y="411"/>
                  </a:lnTo>
                  <a:lnTo>
                    <a:pt x="190" y="401"/>
                  </a:lnTo>
                  <a:lnTo>
                    <a:pt x="175" y="352"/>
                  </a:lnTo>
                  <a:lnTo>
                    <a:pt x="194" y="373"/>
                  </a:lnTo>
                  <a:lnTo>
                    <a:pt x="183" y="322"/>
                  </a:lnTo>
                  <a:lnTo>
                    <a:pt x="114" y="266"/>
                  </a:lnTo>
                  <a:lnTo>
                    <a:pt x="186" y="306"/>
                  </a:lnTo>
                  <a:lnTo>
                    <a:pt x="91" y="215"/>
                  </a:lnTo>
                  <a:lnTo>
                    <a:pt x="166" y="263"/>
                  </a:lnTo>
                  <a:lnTo>
                    <a:pt x="109" y="189"/>
                  </a:lnTo>
                  <a:lnTo>
                    <a:pt x="80" y="158"/>
                  </a:lnTo>
                  <a:lnTo>
                    <a:pt x="80" y="101"/>
                  </a:lnTo>
                  <a:lnTo>
                    <a:pt x="160" y="90"/>
                  </a:lnTo>
                  <a:lnTo>
                    <a:pt x="261" y="59"/>
                  </a:lnTo>
                  <a:lnTo>
                    <a:pt x="124" y="65"/>
                  </a:lnTo>
                  <a:lnTo>
                    <a:pt x="50" y="40"/>
                  </a:lnTo>
                  <a:lnTo>
                    <a:pt x="0" y="0"/>
                  </a:lnTo>
                  <a:lnTo>
                    <a:pt x="59" y="80"/>
                  </a:lnTo>
                  <a:lnTo>
                    <a:pt x="59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8" name="Freeform 244"/>
            <p:cNvSpPr>
              <a:spLocks/>
            </p:cNvSpPr>
            <p:nvPr/>
          </p:nvSpPr>
          <p:spPr bwMode="auto">
            <a:xfrm>
              <a:off x="5261" y="1444"/>
              <a:ext cx="77" cy="83"/>
            </a:xfrm>
            <a:custGeom>
              <a:avLst/>
              <a:gdLst>
                <a:gd name="T0" fmla="*/ 19 w 232"/>
                <a:gd name="T1" fmla="*/ 69 h 268"/>
                <a:gd name="T2" fmla="*/ 65 w 232"/>
                <a:gd name="T3" fmla="*/ 171 h 268"/>
                <a:gd name="T4" fmla="*/ 21 w 232"/>
                <a:gd name="T5" fmla="*/ 141 h 268"/>
                <a:gd name="T6" fmla="*/ 72 w 232"/>
                <a:gd name="T7" fmla="*/ 215 h 268"/>
                <a:gd name="T8" fmla="*/ 21 w 232"/>
                <a:gd name="T9" fmla="*/ 217 h 268"/>
                <a:gd name="T10" fmla="*/ 72 w 232"/>
                <a:gd name="T11" fmla="*/ 268 h 268"/>
                <a:gd name="T12" fmla="*/ 76 w 232"/>
                <a:gd name="T13" fmla="*/ 230 h 268"/>
                <a:gd name="T14" fmla="*/ 120 w 232"/>
                <a:gd name="T15" fmla="*/ 225 h 268"/>
                <a:gd name="T16" fmla="*/ 131 w 232"/>
                <a:gd name="T17" fmla="*/ 187 h 268"/>
                <a:gd name="T18" fmla="*/ 162 w 232"/>
                <a:gd name="T19" fmla="*/ 173 h 268"/>
                <a:gd name="T20" fmla="*/ 169 w 232"/>
                <a:gd name="T21" fmla="*/ 147 h 268"/>
                <a:gd name="T22" fmla="*/ 217 w 232"/>
                <a:gd name="T23" fmla="*/ 124 h 268"/>
                <a:gd name="T24" fmla="*/ 232 w 232"/>
                <a:gd name="T25" fmla="*/ 101 h 268"/>
                <a:gd name="T26" fmla="*/ 154 w 232"/>
                <a:gd name="T27" fmla="*/ 92 h 268"/>
                <a:gd name="T28" fmla="*/ 200 w 232"/>
                <a:gd name="T29" fmla="*/ 57 h 268"/>
                <a:gd name="T30" fmla="*/ 114 w 232"/>
                <a:gd name="T31" fmla="*/ 57 h 268"/>
                <a:gd name="T32" fmla="*/ 137 w 232"/>
                <a:gd name="T33" fmla="*/ 23 h 268"/>
                <a:gd name="T34" fmla="*/ 89 w 232"/>
                <a:gd name="T35" fmla="*/ 23 h 268"/>
                <a:gd name="T36" fmla="*/ 0 w 232"/>
                <a:gd name="T37" fmla="*/ 0 h 268"/>
                <a:gd name="T38" fmla="*/ 61 w 232"/>
                <a:gd name="T39" fmla="*/ 57 h 268"/>
                <a:gd name="T40" fmla="*/ 116 w 232"/>
                <a:gd name="T41" fmla="*/ 122 h 268"/>
                <a:gd name="T42" fmla="*/ 19 w 232"/>
                <a:gd name="T43" fmla="*/ 69 h 268"/>
                <a:gd name="T44" fmla="*/ 19 w 232"/>
                <a:gd name="T45" fmla="*/ 6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2" h="268">
                  <a:moveTo>
                    <a:pt x="19" y="69"/>
                  </a:moveTo>
                  <a:lnTo>
                    <a:pt x="65" y="171"/>
                  </a:lnTo>
                  <a:lnTo>
                    <a:pt x="21" y="141"/>
                  </a:lnTo>
                  <a:lnTo>
                    <a:pt x="72" y="215"/>
                  </a:lnTo>
                  <a:lnTo>
                    <a:pt x="21" y="217"/>
                  </a:lnTo>
                  <a:lnTo>
                    <a:pt x="72" y="268"/>
                  </a:lnTo>
                  <a:lnTo>
                    <a:pt x="76" y="230"/>
                  </a:lnTo>
                  <a:lnTo>
                    <a:pt x="120" y="225"/>
                  </a:lnTo>
                  <a:lnTo>
                    <a:pt x="131" y="187"/>
                  </a:lnTo>
                  <a:lnTo>
                    <a:pt x="162" y="173"/>
                  </a:lnTo>
                  <a:lnTo>
                    <a:pt x="169" y="147"/>
                  </a:lnTo>
                  <a:lnTo>
                    <a:pt x="217" y="124"/>
                  </a:lnTo>
                  <a:lnTo>
                    <a:pt x="232" y="101"/>
                  </a:lnTo>
                  <a:lnTo>
                    <a:pt x="154" y="92"/>
                  </a:lnTo>
                  <a:lnTo>
                    <a:pt x="200" y="57"/>
                  </a:lnTo>
                  <a:lnTo>
                    <a:pt x="114" y="57"/>
                  </a:lnTo>
                  <a:lnTo>
                    <a:pt x="137" y="23"/>
                  </a:lnTo>
                  <a:lnTo>
                    <a:pt x="89" y="23"/>
                  </a:lnTo>
                  <a:lnTo>
                    <a:pt x="0" y="0"/>
                  </a:lnTo>
                  <a:lnTo>
                    <a:pt x="61" y="57"/>
                  </a:lnTo>
                  <a:lnTo>
                    <a:pt x="116" y="122"/>
                  </a:lnTo>
                  <a:lnTo>
                    <a:pt x="19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49" name="Freeform 245"/>
            <p:cNvSpPr>
              <a:spLocks/>
            </p:cNvSpPr>
            <p:nvPr/>
          </p:nvSpPr>
          <p:spPr bwMode="auto">
            <a:xfrm>
              <a:off x="5271" y="1369"/>
              <a:ext cx="86" cy="60"/>
            </a:xfrm>
            <a:custGeom>
              <a:avLst/>
              <a:gdLst>
                <a:gd name="T0" fmla="*/ 181 w 259"/>
                <a:gd name="T1" fmla="*/ 122 h 194"/>
                <a:gd name="T2" fmla="*/ 103 w 259"/>
                <a:gd name="T3" fmla="*/ 188 h 194"/>
                <a:gd name="T4" fmla="*/ 0 w 259"/>
                <a:gd name="T5" fmla="*/ 194 h 194"/>
                <a:gd name="T6" fmla="*/ 84 w 259"/>
                <a:gd name="T7" fmla="*/ 146 h 194"/>
                <a:gd name="T8" fmla="*/ 29 w 259"/>
                <a:gd name="T9" fmla="*/ 146 h 194"/>
                <a:gd name="T10" fmla="*/ 152 w 259"/>
                <a:gd name="T11" fmla="*/ 97 h 194"/>
                <a:gd name="T12" fmla="*/ 259 w 259"/>
                <a:gd name="T13" fmla="*/ 0 h 194"/>
                <a:gd name="T14" fmla="*/ 181 w 259"/>
                <a:gd name="T15" fmla="*/ 122 h 194"/>
                <a:gd name="T16" fmla="*/ 181 w 259"/>
                <a:gd name="T17" fmla="*/ 12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194">
                  <a:moveTo>
                    <a:pt x="181" y="122"/>
                  </a:moveTo>
                  <a:lnTo>
                    <a:pt x="103" y="188"/>
                  </a:lnTo>
                  <a:lnTo>
                    <a:pt x="0" y="194"/>
                  </a:lnTo>
                  <a:lnTo>
                    <a:pt x="84" y="146"/>
                  </a:lnTo>
                  <a:lnTo>
                    <a:pt x="29" y="146"/>
                  </a:lnTo>
                  <a:lnTo>
                    <a:pt x="152" y="97"/>
                  </a:lnTo>
                  <a:lnTo>
                    <a:pt x="259" y="0"/>
                  </a:lnTo>
                  <a:lnTo>
                    <a:pt x="181" y="122"/>
                  </a:lnTo>
                  <a:lnTo>
                    <a:pt x="181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0" name="Freeform 246"/>
            <p:cNvSpPr>
              <a:spLocks/>
            </p:cNvSpPr>
            <p:nvPr/>
          </p:nvSpPr>
          <p:spPr bwMode="auto">
            <a:xfrm>
              <a:off x="5070" y="1482"/>
              <a:ext cx="29" cy="19"/>
            </a:xfrm>
            <a:custGeom>
              <a:avLst/>
              <a:gdLst>
                <a:gd name="T0" fmla="*/ 65 w 87"/>
                <a:gd name="T1" fmla="*/ 57 h 61"/>
                <a:gd name="T2" fmla="*/ 30 w 87"/>
                <a:gd name="T3" fmla="*/ 38 h 61"/>
                <a:gd name="T4" fmla="*/ 2 w 87"/>
                <a:gd name="T5" fmla="*/ 30 h 61"/>
                <a:gd name="T6" fmla="*/ 0 w 87"/>
                <a:gd name="T7" fmla="*/ 11 h 61"/>
                <a:gd name="T8" fmla="*/ 9 w 87"/>
                <a:gd name="T9" fmla="*/ 0 h 61"/>
                <a:gd name="T10" fmla="*/ 57 w 87"/>
                <a:gd name="T11" fmla="*/ 30 h 61"/>
                <a:gd name="T12" fmla="*/ 87 w 87"/>
                <a:gd name="T13" fmla="*/ 61 h 61"/>
                <a:gd name="T14" fmla="*/ 65 w 87"/>
                <a:gd name="T15" fmla="*/ 57 h 61"/>
                <a:gd name="T16" fmla="*/ 65 w 87"/>
                <a:gd name="T17" fmla="*/ 5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61">
                  <a:moveTo>
                    <a:pt x="65" y="57"/>
                  </a:moveTo>
                  <a:lnTo>
                    <a:pt x="30" y="38"/>
                  </a:lnTo>
                  <a:lnTo>
                    <a:pt x="2" y="30"/>
                  </a:lnTo>
                  <a:lnTo>
                    <a:pt x="0" y="11"/>
                  </a:lnTo>
                  <a:lnTo>
                    <a:pt x="9" y="0"/>
                  </a:lnTo>
                  <a:lnTo>
                    <a:pt x="57" y="30"/>
                  </a:lnTo>
                  <a:lnTo>
                    <a:pt x="87" y="61"/>
                  </a:lnTo>
                  <a:lnTo>
                    <a:pt x="65" y="57"/>
                  </a:lnTo>
                  <a:lnTo>
                    <a:pt x="6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1" name="Freeform 247"/>
            <p:cNvSpPr>
              <a:spLocks/>
            </p:cNvSpPr>
            <p:nvPr/>
          </p:nvSpPr>
          <p:spPr bwMode="auto">
            <a:xfrm>
              <a:off x="5071" y="1494"/>
              <a:ext cx="60" cy="88"/>
            </a:xfrm>
            <a:custGeom>
              <a:avLst/>
              <a:gdLst>
                <a:gd name="T0" fmla="*/ 61 w 180"/>
                <a:gd name="T1" fmla="*/ 45 h 283"/>
                <a:gd name="T2" fmla="*/ 47 w 180"/>
                <a:gd name="T3" fmla="*/ 49 h 283"/>
                <a:gd name="T4" fmla="*/ 36 w 180"/>
                <a:gd name="T5" fmla="*/ 23 h 283"/>
                <a:gd name="T6" fmla="*/ 25 w 180"/>
                <a:gd name="T7" fmla="*/ 61 h 283"/>
                <a:gd name="T8" fmla="*/ 0 w 180"/>
                <a:gd name="T9" fmla="*/ 78 h 283"/>
                <a:gd name="T10" fmla="*/ 30 w 180"/>
                <a:gd name="T11" fmla="*/ 80 h 283"/>
                <a:gd name="T12" fmla="*/ 45 w 180"/>
                <a:gd name="T13" fmla="*/ 70 h 283"/>
                <a:gd name="T14" fmla="*/ 59 w 180"/>
                <a:gd name="T15" fmla="*/ 68 h 283"/>
                <a:gd name="T16" fmla="*/ 61 w 180"/>
                <a:gd name="T17" fmla="*/ 81 h 283"/>
                <a:gd name="T18" fmla="*/ 63 w 180"/>
                <a:gd name="T19" fmla="*/ 101 h 283"/>
                <a:gd name="T20" fmla="*/ 78 w 180"/>
                <a:gd name="T21" fmla="*/ 102 h 283"/>
                <a:gd name="T22" fmla="*/ 49 w 180"/>
                <a:gd name="T23" fmla="*/ 190 h 283"/>
                <a:gd name="T24" fmla="*/ 34 w 180"/>
                <a:gd name="T25" fmla="*/ 226 h 283"/>
                <a:gd name="T26" fmla="*/ 32 w 180"/>
                <a:gd name="T27" fmla="*/ 245 h 283"/>
                <a:gd name="T28" fmla="*/ 44 w 180"/>
                <a:gd name="T29" fmla="*/ 266 h 283"/>
                <a:gd name="T30" fmla="*/ 82 w 180"/>
                <a:gd name="T31" fmla="*/ 283 h 283"/>
                <a:gd name="T32" fmla="*/ 106 w 180"/>
                <a:gd name="T33" fmla="*/ 275 h 283"/>
                <a:gd name="T34" fmla="*/ 148 w 180"/>
                <a:gd name="T35" fmla="*/ 275 h 283"/>
                <a:gd name="T36" fmla="*/ 165 w 180"/>
                <a:gd name="T37" fmla="*/ 273 h 283"/>
                <a:gd name="T38" fmla="*/ 180 w 180"/>
                <a:gd name="T39" fmla="*/ 249 h 283"/>
                <a:gd name="T40" fmla="*/ 163 w 180"/>
                <a:gd name="T41" fmla="*/ 262 h 283"/>
                <a:gd name="T42" fmla="*/ 118 w 180"/>
                <a:gd name="T43" fmla="*/ 256 h 283"/>
                <a:gd name="T44" fmla="*/ 101 w 180"/>
                <a:gd name="T45" fmla="*/ 262 h 283"/>
                <a:gd name="T46" fmla="*/ 97 w 180"/>
                <a:gd name="T47" fmla="*/ 272 h 283"/>
                <a:gd name="T48" fmla="*/ 78 w 180"/>
                <a:gd name="T49" fmla="*/ 272 h 283"/>
                <a:gd name="T50" fmla="*/ 57 w 180"/>
                <a:gd name="T51" fmla="*/ 260 h 283"/>
                <a:gd name="T52" fmla="*/ 45 w 180"/>
                <a:gd name="T53" fmla="*/ 239 h 283"/>
                <a:gd name="T54" fmla="*/ 53 w 180"/>
                <a:gd name="T55" fmla="*/ 207 h 283"/>
                <a:gd name="T56" fmla="*/ 78 w 180"/>
                <a:gd name="T57" fmla="*/ 150 h 283"/>
                <a:gd name="T58" fmla="*/ 97 w 180"/>
                <a:gd name="T59" fmla="*/ 87 h 283"/>
                <a:gd name="T60" fmla="*/ 101 w 180"/>
                <a:gd name="T61" fmla="*/ 47 h 283"/>
                <a:gd name="T62" fmla="*/ 82 w 180"/>
                <a:gd name="T63" fmla="*/ 13 h 283"/>
                <a:gd name="T64" fmla="*/ 61 w 180"/>
                <a:gd name="T65" fmla="*/ 0 h 283"/>
                <a:gd name="T66" fmla="*/ 85 w 180"/>
                <a:gd name="T67" fmla="*/ 49 h 283"/>
                <a:gd name="T68" fmla="*/ 61 w 180"/>
                <a:gd name="T69" fmla="*/ 45 h 283"/>
                <a:gd name="T70" fmla="*/ 61 w 180"/>
                <a:gd name="T71" fmla="*/ 4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283">
                  <a:moveTo>
                    <a:pt x="61" y="45"/>
                  </a:moveTo>
                  <a:lnTo>
                    <a:pt x="47" y="49"/>
                  </a:lnTo>
                  <a:lnTo>
                    <a:pt x="36" y="23"/>
                  </a:lnTo>
                  <a:lnTo>
                    <a:pt x="25" y="61"/>
                  </a:lnTo>
                  <a:lnTo>
                    <a:pt x="0" y="78"/>
                  </a:lnTo>
                  <a:lnTo>
                    <a:pt x="30" y="80"/>
                  </a:lnTo>
                  <a:lnTo>
                    <a:pt x="45" y="70"/>
                  </a:lnTo>
                  <a:lnTo>
                    <a:pt x="59" y="68"/>
                  </a:lnTo>
                  <a:lnTo>
                    <a:pt x="61" y="81"/>
                  </a:lnTo>
                  <a:lnTo>
                    <a:pt x="63" y="101"/>
                  </a:lnTo>
                  <a:lnTo>
                    <a:pt x="78" y="102"/>
                  </a:lnTo>
                  <a:lnTo>
                    <a:pt x="49" y="190"/>
                  </a:lnTo>
                  <a:lnTo>
                    <a:pt x="34" y="226"/>
                  </a:lnTo>
                  <a:lnTo>
                    <a:pt x="32" y="245"/>
                  </a:lnTo>
                  <a:lnTo>
                    <a:pt x="44" y="266"/>
                  </a:lnTo>
                  <a:lnTo>
                    <a:pt x="82" y="283"/>
                  </a:lnTo>
                  <a:lnTo>
                    <a:pt x="106" y="275"/>
                  </a:lnTo>
                  <a:lnTo>
                    <a:pt x="148" y="275"/>
                  </a:lnTo>
                  <a:lnTo>
                    <a:pt x="165" y="273"/>
                  </a:lnTo>
                  <a:lnTo>
                    <a:pt x="180" y="249"/>
                  </a:lnTo>
                  <a:lnTo>
                    <a:pt x="163" y="262"/>
                  </a:lnTo>
                  <a:lnTo>
                    <a:pt x="118" y="256"/>
                  </a:lnTo>
                  <a:lnTo>
                    <a:pt x="101" y="262"/>
                  </a:lnTo>
                  <a:lnTo>
                    <a:pt x="97" y="272"/>
                  </a:lnTo>
                  <a:lnTo>
                    <a:pt x="78" y="272"/>
                  </a:lnTo>
                  <a:lnTo>
                    <a:pt x="57" y="260"/>
                  </a:lnTo>
                  <a:lnTo>
                    <a:pt x="45" y="239"/>
                  </a:lnTo>
                  <a:lnTo>
                    <a:pt x="53" y="207"/>
                  </a:lnTo>
                  <a:lnTo>
                    <a:pt x="78" y="150"/>
                  </a:lnTo>
                  <a:lnTo>
                    <a:pt x="97" y="87"/>
                  </a:lnTo>
                  <a:lnTo>
                    <a:pt x="101" y="47"/>
                  </a:lnTo>
                  <a:lnTo>
                    <a:pt x="82" y="13"/>
                  </a:lnTo>
                  <a:lnTo>
                    <a:pt x="61" y="0"/>
                  </a:lnTo>
                  <a:lnTo>
                    <a:pt x="85" y="49"/>
                  </a:lnTo>
                  <a:lnTo>
                    <a:pt x="61" y="45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2" name="Freeform 248"/>
            <p:cNvSpPr>
              <a:spLocks/>
            </p:cNvSpPr>
            <p:nvPr/>
          </p:nvSpPr>
          <p:spPr bwMode="auto">
            <a:xfrm>
              <a:off x="5071" y="1490"/>
              <a:ext cx="14" cy="16"/>
            </a:xfrm>
            <a:custGeom>
              <a:avLst/>
              <a:gdLst>
                <a:gd name="T0" fmla="*/ 42 w 42"/>
                <a:gd name="T1" fmla="*/ 44 h 54"/>
                <a:gd name="T2" fmla="*/ 28 w 42"/>
                <a:gd name="T3" fmla="*/ 54 h 54"/>
                <a:gd name="T4" fmla="*/ 0 w 42"/>
                <a:gd name="T5" fmla="*/ 0 h 54"/>
                <a:gd name="T6" fmla="*/ 42 w 42"/>
                <a:gd name="T7" fmla="*/ 44 h 54"/>
                <a:gd name="T8" fmla="*/ 42 w 42"/>
                <a:gd name="T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4">
                  <a:moveTo>
                    <a:pt x="42" y="44"/>
                  </a:moveTo>
                  <a:lnTo>
                    <a:pt x="28" y="54"/>
                  </a:lnTo>
                  <a:lnTo>
                    <a:pt x="0" y="0"/>
                  </a:lnTo>
                  <a:lnTo>
                    <a:pt x="42" y="44"/>
                  </a:lnTo>
                  <a:lnTo>
                    <a:pt x="4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3" name="Freeform 249"/>
            <p:cNvSpPr>
              <a:spLocks/>
            </p:cNvSpPr>
            <p:nvPr/>
          </p:nvSpPr>
          <p:spPr bwMode="auto">
            <a:xfrm>
              <a:off x="5069" y="1464"/>
              <a:ext cx="11" cy="27"/>
            </a:xfrm>
            <a:custGeom>
              <a:avLst/>
              <a:gdLst>
                <a:gd name="T0" fmla="*/ 0 w 32"/>
                <a:gd name="T1" fmla="*/ 74 h 85"/>
                <a:gd name="T2" fmla="*/ 6 w 32"/>
                <a:gd name="T3" fmla="*/ 85 h 85"/>
                <a:gd name="T4" fmla="*/ 23 w 32"/>
                <a:gd name="T5" fmla="*/ 76 h 85"/>
                <a:gd name="T6" fmla="*/ 32 w 32"/>
                <a:gd name="T7" fmla="*/ 21 h 85"/>
                <a:gd name="T8" fmla="*/ 6 w 32"/>
                <a:gd name="T9" fmla="*/ 0 h 85"/>
                <a:gd name="T10" fmla="*/ 0 w 32"/>
                <a:gd name="T11" fmla="*/ 74 h 85"/>
                <a:gd name="T12" fmla="*/ 0 w 32"/>
                <a:gd name="T13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5">
                  <a:moveTo>
                    <a:pt x="0" y="74"/>
                  </a:moveTo>
                  <a:lnTo>
                    <a:pt x="6" y="85"/>
                  </a:lnTo>
                  <a:lnTo>
                    <a:pt x="23" y="76"/>
                  </a:lnTo>
                  <a:lnTo>
                    <a:pt x="32" y="21"/>
                  </a:lnTo>
                  <a:lnTo>
                    <a:pt x="6" y="0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4" name="Freeform 250"/>
            <p:cNvSpPr>
              <a:spLocks/>
            </p:cNvSpPr>
            <p:nvPr/>
          </p:nvSpPr>
          <p:spPr bwMode="auto">
            <a:xfrm>
              <a:off x="5081" y="1520"/>
              <a:ext cx="14" cy="45"/>
            </a:xfrm>
            <a:custGeom>
              <a:avLst/>
              <a:gdLst>
                <a:gd name="T0" fmla="*/ 21 w 46"/>
                <a:gd name="T1" fmla="*/ 10 h 147"/>
                <a:gd name="T2" fmla="*/ 19 w 46"/>
                <a:gd name="T3" fmla="*/ 31 h 147"/>
                <a:gd name="T4" fmla="*/ 4 w 46"/>
                <a:gd name="T5" fmla="*/ 73 h 147"/>
                <a:gd name="T6" fmla="*/ 0 w 46"/>
                <a:gd name="T7" fmla="*/ 122 h 147"/>
                <a:gd name="T8" fmla="*/ 8 w 46"/>
                <a:gd name="T9" fmla="*/ 147 h 147"/>
                <a:gd name="T10" fmla="*/ 17 w 46"/>
                <a:gd name="T11" fmla="*/ 71 h 147"/>
                <a:gd name="T12" fmla="*/ 46 w 46"/>
                <a:gd name="T13" fmla="*/ 0 h 147"/>
                <a:gd name="T14" fmla="*/ 21 w 46"/>
                <a:gd name="T15" fmla="*/ 10 h 147"/>
                <a:gd name="T16" fmla="*/ 21 w 46"/>
                <a:gd name="T17" fmla="*/ 1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47">
                  <a:moveTo>
                    <a:pt x="21" y="10"/>
                  </a:moveTo>
                  <a:lnTo>
                    <a:pt x="19" y="31"/>
                  </a:lnTo>
                  <a:lnTo>
                    <a:pt x="4" y="73"/>
                  </a:lnTo>
                  <a:lnTo>
                    <a:pt x="0" y="122"/>
                  </a:lnTo>
                  <a:lnTo>
                    <a:pt x="8" y="147"/>
                  </a:lnTo>
                  <a:lnTo>
                    <a:pt x="17" y="71"/>
                  </a:lnTo>
                  <a:lnTo>
                    <a:pt x="46" y="0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5" name="Freeform 251"/>
            <p:cNvSpPr>
              <a:spLocks/>
            </p:cNvSpPr>
            <p:nvPr/>
          </p:nvSpPr>
          <p:spPr bwMode="auto">
            <a:xfrm>
              <a:off x="5088" y="1578"/>
              <a:ext cx="152" cy="105"/>
            </a:xfrm>
            <a:custGeom>
              <a:avLst/>
              <a:gdLst>
                <a:gd name="T0" fmla="*/ 0 w 460"/>
                <a:gd name="T1" fmla="*/ 0 h 341"/>
                <a:gd name="T2" fmla="*/ 25 w 460"/>
                <a:gd name="T3" fmla="*/ 42 h 341"/>
                <a:gd name="T4" fmla="*/ 46 w 460"/>
                <a:gd name="T5" fmla="*/ 71 h 341"/>
                <a:gd name="T6" fmla="*/ 55 w 460"/>
                <a:gd name="T7" fmla="*/ 92 h 341"/>
                <a:gd name="T8" fmla="*/ 55 w 460"/>
                <a:gd name="T9" fmla="*/ 115 h 341"/>
                <a:gd name="T10" fmla="*/ 74 w 460"/>
                <a:gd name="T11" fmla="*/ 143 h 341"/>
                <a:gd name="T12" fmla="*/ 67 w 460"/>
                <a:gd name="T13" fmla="*/ 183 h 341"/>
                <a:gd name="T14" fmla="*/ 74 w 460"/>
                <a:gd name="T15" fmla="*/ 217 h 341"/>
                <a:gd name="T16" fmla="*/ 110 w 460"/>
                <a:gd name="T17" fmla="*/ 249 h 341"/>
                <a:gd name="T18" fmla="*/ 164 w 460"/>
                <a:gd name="T19" fmla="*/ 263 h 341"/>
                <a:gd name="T20" fmla="*/ 236 w 460"/>
                <a:gd name="T21" fmla="*/ 263 h 341"/>
                <a:gd name="T22" fmla="*/ 245 w 460"/>
                <a:gd name="T23" fmla="*/ 341 h 341"/>
                <a:gd name="T24" fmla="*/ 274 w 460"/>
                <a:gd name="T25" fmla="*/ 263 h 341"/>
                <a:gd name="T26" fmla="*/ 299 w 460"/>
                <a:gd name="T27" fmla="*/ 263 h 341"/>
                <a:gd name="T28" fmla="*/ 363 w 460"/>
                <a:gd name="T29" fmla="*/ 261 h 341"/>
                <a:gd name="T30" fmla="*/ 460 w 460"/>
                <a:gd name="T31" fmla="*/ 219 h 341"/>
                <a:gd name="T32" fmla="*/ 346 w 460"/>
                <a:gd name="T33" fmla="*/ 240 h 341"/>
                <a:gd name="T34" fmla="*/ 228 w 460"/>
                <a:gd name="T35" fmla="*/ 246 h 341"/>
                <a:gd name="T36" fmla="*/ 150 w 460"/>
                <a:gd name="T37" fmla="*/ 249 h 341"/>
                <a:gd name="T38" fmla="*/ 103 w 460"/>
                <a:gd name="T39" fmla="*/ 225 h 341"/>
                <a:gd name="T40" fmla="*/ 84 w 460"/>
                <a:gd name="T41" fmla="*/ 191 h 341"/>
                <a:gd name="T42" fmla="*/ 84 w 460"/>
                <a:gd name="T43" fmla="*/ 153 h 341"/>
                <a:gd name="T44" fmla="*/ 133 w 460"/>
                <a:gd name="T45" fmla="*/ 141 h 341"/>
                <a:gd name="T46" fmla="*/ 84 w 460"/>
                <a:gd name="T47" fmla="*/ 126 h 341"/>
                <a:gd name="T48" fmla="*/ 70 w 460"/>
                <a:gd name="T49" fmla="*/ 111 h 341"/>
                <a:gd name="T50" fmla="*/ 76 w 460"/>
                <a:gd name="T51" fmla="*/ 86 h 341"/>
                <a:gd name="T52" fmla="*/ 154 w 460"/>
                <a:gd name="T53" fmla="*/ 88 h 341"/>
                <a:gd name="T54" fmla="*/ 103 w 460"/>
                <a:gd name="T55" fmla="*/ 75 h 341"/>
                <a:gd name="T56" fmla="*/ 82 w 460"/>
                <a:gd name="T57" fmla="*/ 67 h 341"/>
                <a:gd name="T58" fmla="*/ 55 w 460"/>
                <a:gd name="T59" fmla="*/ 52 h 341"/>
                <a:gd name="T60" fmla="*/ 78 w 460"/>
                <a:gd name="T61" fmla="*/ 31 h 341"/>
                <a:gd name="T62" fmla="*/ 74 w 460"/>
                <a:gd name="T63" fmla="*/ 16 h 341"/>
                <a:gd name="T64" fmla="*/ 59 w 460"/>
                <a:gd name="T65" fmla="*/ 4 h 341"/>
                <a:gd name="T66" fmla="*/ 29 w 460"/>
                <a:gd name="T67" fmla="*/ 4 h 341"/>
                <a:gd name="T68" fmla="*/ 0 w 460"/>
                <a:gd name="T69" fmla="*/ 0 h 341"/>
                <a:gd name="T70" fmla="*/ 0 w 460"/>
                <a:gd name="T7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0" h="341">
                  <a:moveTo>
                    <a:pt x="0" y="0"/>
                  </a:moveTo>
                  <a:lnTo>
                    <a:pt x="25" y="42"/>
                  </a:lnTo>
                  <a:lnTo>
                    <a:pt x="46" y="71"/>
                  </a:lnTo>
                  <a:lnTo>
                    <a:pt x="55" y="92"/>
                  </a:lnTo>
                  <a:lnTo>
                    <a:pt x="55" y="115"/>
                  </a:lnTo>
                  <a:lnTo>
                    <a:pt x="74" y="143"/>
                  </a:lnTo>
                  <a:lnTo>
                    <a:pt x="67" y="183"/>
                  </a:lnTo>
                  <a:lnTo>
                    <a:pt x="74" y="217"/>
                  </a:lnTo>
                  <a:lnTo>
                    <a:pt x="110" y="249"/>
                  </a:lnTo>
                  <a:lnTo>
                    <a:pt x="164" y="263"/>
                  </a:lnTo>
                  <a:lnTo>
                    <a:pt x="236" y="263"/>
                  </a:lnTo>
                  <a:lnTo>
                    <a:pt x="245" y="341"/>
                  </a:lnTo>
                  <a:lnTo>
                    <a:pt x="274" y="263"/>
                  </a:lnTo>
                  <a:lnTo>
                    <a:pt x="299" y="263"/>
                  </a:lnTo>
                  <a:lnTo>
                    <a:pt x="363" y="261"/>
                  </a:lnTo>
                  <a:lnTo>
                    <a:pt x="460" y="219"/>
                  </a:lnTo>
                  <a:lnTo>
                    <a:pt x="346" y="240"/>
                  </a:lnTo>
                  <a:lnTo>
                    <a:pt x="228" y="246"/>
                  </a:lnTo>
                  <a:lnTo>
                    <a:pt x="150" y="249"/>
                  </a:lnTo>
                  <a:lnTo>
                    <a:pt x="103" y="225"/>
                  </a:lnTo>
                  <a:lnTo>
                    <a:pt x="84" y="191"/>
                  </a:lnTo>
                  <a:lnTo>
                    <a:pt x="84" y="153"/>
                  </a:lnTo>
                  <a:lnTo>
                    <a:pt x="133" y="141"/>
                  </a:lnTo>
                  <a:lnTo>
                    <a:pt x="84" y="126"/>
                  </a:lnTo>
                  <a:lnTo>
                    <a:pt x="70" y="111"/>
                  </a:lnTo>
                  <a:lnTo>
                    <a:pt x="76" y="86"/>
                  </a:lnTo>
                  <a:lnTo>
                    <a:pt x="154" y="88"/>
                  </a:lnTo>
                  <a:lnTo>
                    <a:pt x="103" y="75"/>
                  </a:lnTo>
                  <a:lnTo>
                    <a:pt x="82" y="67"/>
                  </a:lnTo>
                  <a:lnTo>
                    <a:pt x="55" y="52"/>
                  </a:lnTo>
                  <a:lnTo>
                    <a:pt x="78" y="31"/>
                  </a:lnTo>
                  <a:lnTo>
                    <a:pt x="74" y="16"/>
                  </a:lnTo>
                  <a:lnTo>
                    <a:pt x="59" y="4"/>
                  </a:lnTo>
                  <a:lnTo>
                    <a:pt x="29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6" name="Freeform 252"/>
            <p:cNvSpPr>
              <a:spLocks/>
            </p:cNvSpPr>
            <p:nvPr/>
          </p:nvSpPr>
          <p:spPr bwMode="auto">
            <a:xfrm>
              <a:off x="5108" y="1596"/>
              <a:ext cx="51" cy="11"/>
            </a:xfrm>
            <a:custGeom>
              <a:avLst/>
              <a:gdLst>
                <a:gd name="T0" fmla="*/ 0 w 154"/>
                <a:gd name="T1" fmla="*/ 11 h 36"/>
                <a:gd name="T2" fmla="*/ 46 w 154"/>
                <a:gd name="T3" fmla="*/ 0 h 36"/>
                <a:gd name="T4" fmla="*/ 114 w 154"/>
                <a:gd name="T5" fmla="*/ 20 h 36"/>
                <a:gd name="T6" fmla="*/ 144 w 154"/>
                <a:gd name="T7" fmla="*/ 19 h 36"/>
                <a:gd name="T8" fmla="*/ 154 w 154"/>
                <a:gd name="T9" fmla="*/ 34 h 36"/>
                <a:gd name="T10" fmla="*/ 106 w 154"/>
                <a:gd name="T11" fmla="*/ 36 h 36"/>
                <a:gd name="T12" fmla="*/ 49 w 154"/>
                <a:gd name="T13" fmla="*/ 28 h 36"/>
                <a:gd name="T14" fmla="*/ 0 w 154"/>
                <a:gd name="T15" fmla="*/ 11 h 36"/>
                <a:gd name="T16" fmla="*/ 0 w 154"/>
                <a:gd name="T17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6">
                  <a:moveTo>
                    <a:pt x="0" y="11"/>
                  </a:moveTo>
                  <a:lnTo>
                    <a:pt x="46" y="0"/>
                  </a:lnTo>
                  <a:lnTo>
                    <a:pt x="114" y="20"/>
                  </a:lnTo>
                  <a:lnTo>
                    <a:pt x="144" y="19"/>
                  </a:lnTo>
                  <a:lnTo>
                    <a:pt x="154" y="34"/>
                  </a:lnTo>
                  <a:lnTo>
                    <a:pt x="106" y="36"/>
                  </a:lnTo>
                  <a:lnTo>
                    <a:pt x="49" y="2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7" name="Freeform 253"/>
            <p:cNvSpPr>
              <a:spLocks/>
            </p:cNvSpPr>
            <p:nvPr/>
          </p:nvSpPr>
          <p:spPr bwMode="auto">
            <a:xfrm>
              <a:off x="5109" y="1602"/>
              <a:ext cx="24" cy="12"/>
            </a:xfrm>
            <a:custGeom>
              <a:avLst/>
              <a:gdLst>
                <a:gd name="T0" fmla="*/ 9 w 70"/>
                <a:gd name="T1" fmla="*/ 39 h 39"/>
                <a:gd name="T2" fmla="*/ 70 w 70"/>
                <a:gd name="T3" fmla="*/ 39 h 39"/>
                <a:gd name="T4" fmla="*/ 34 w 70"/>
                <a:gd name="T5" fmla="*/ 22 h 39"/>
                <a:gd name="T6" fmla="*/ 49 w 70"/>
                <a:gd name="T7" fmla="*/ 1 h 39"/>
                <a:gd name="T8" fmla="*/ 11 w 70"/>
                <a:gd name="T9" fmla="*/ 0 h 39"/>
                <a:gd name="T10" fmla="*/ 0 w 70"/>
                <a:gd name="T11" fmla="*/ 36 h 39"/>
                <a:gd name="T12" fmla="*/ 9 w 70"/>
                <a:gd name="T13" fmla="*/ 39 h 39"/>
                <a:gd name="T14" fmla="*/ 9 w 70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39">
                  <a:moveTo>
                    <a:pt x="9" y="39"/>
                  </a:moveTo>
                  <a:lnTo>
                    <a:pt x="70" y="39"/>
                  </a:lnTo>
                  <a:lnTo>
                    <a:pt x="34" y="22"/>
                  </a:lnTo>
                  <a:lnTo>
                    <a:pt x="49" y="1"/>
                  </a:lnTo>
                  <a:lnTo>
                    <a:pt x="11" y="0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8" name="Freeform 254"/>
            <p:cNvSpPr>
              <a:spLocks/>
            </p:cNvSpPr>
            <p:nvPr/>
          </p:nvSpPr>
          <p:spPr bwMode="auto">
            <a:xfrm>
              <a:off x="5135" y="1504"/>
              <a:ext cx="53" cy="29"/>
            </a:xfrm>
            <a:custGeom>
              <a:avLst/>
              <a:gdLst>
                <a:gd name="T0" fmla="*/ 9 w 157"/>
                <a:gd name="T1" fmla="*/ 0 h 91"/>
                <a:gd name="T2" fmla="*/ 24 w 157"/>
                <a:gd name="T3" fmla="*/ 25 h 91"/>
                <a:gd name="T4" fmla="*/ 15 w 157"/>
                <a:gd name="T5" fmla="*/ 38 h 91"/>
                <a:gd name="T6" fmla="*/ 0 w 157"/>
                <a:gd name="T7" fmla="*/ 49 h 91"/>
                <a:gd name="T8" fmla="*/ 28 w 157"/>
                <a:gd name="T9" fmla="*/ 55 h 91"/>
                <a:gd name="T10" fmla="*/ 47 w 157"/>
                <a:gd name="T11" fmla="*/ 61 h 91"/>
                <a:gd name="T12" fmla="*/ 41 w 157"/>
                <a:gd name="T13" fmla="*/ 82 h 91"/>
                <a:gd name="T14" fmla="*/ 55 w 157"/>
                <a:gd name="T15" fmla="*/ 91 h 91"/>
                <a:gd name="T16" fmla="*/ 81 w 157"/>
                <a:gd name="T17" fmla="*/ 86 h 91"/>
                <a:gd name="T18" fmla="*/ 99 w 157"/>
                <a:gd name="T19" fmla="*/ 61 h 91"/>
                <a:gd name="T20" fmla="*/ 121 w 157"/>
                <a:gd name="T21" fmla="*/ 59 h 91"/>
                <a:gd name="T22" fmla="*/ 131 w 157"/>
                <a:gd name="T23" fmla="*/ 49 h 91"/>
                <a:gd name="T24" fmla="*/ 157 w 157"/>
                <a:gd name="T25" fmla="*/ 49 h 91"/>
                <a:gd name="T26" fmla="*/ 140 w 157"/>
                <a:gd name="T27" fmla="*/ 38 h 91"/>
                <a:gd name="T28" fmla="*/ 70 w 157"/>
                <a:gd name="T29" fmla="*/ 38 h 91"/>
                <a:gd name="T30" fmla="*/ 45 w 157"/>
                <a:gd name="T31" fmla="*/ 36 h 91"/>
                <a:gd name="T32" fmla="*/ 41 w 157"/>
                <a:gd name="T33" fmla="*/ 17 h 91"/>
                <a:gd name="T34" fmla="*/ 9 w 157"/>
                <a:gd name="T35" fmla="*/ 0 h 91"/>
                <a:gd name="T36" fmla="*/ 9 w 157"/>
                <a:gd name="T3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7" h="91">
                  <a:moveTo>
                    <a:pt x="9" y="0"/>
                  </a:moveTo>
                  <a:lnTo>
                    <a:pt x="24" y="25"/>
                  </a:lnTo>
                  <a:lnTo>
                    <a:pt x="15" y="38"/>
                  </a:lnTo>
                  <a:lnTo>
                    <a:pt x="0" y="49"/>
                  </a:lnTo>
                  <a:lnTo>
                    <a:pt x="28" y="55"/>
                  </a:lnTo>
                  <a:lnTo>
                    <a:pt x="47" y="61"/>
                  </a:lnTo>
                  <a:lnTo>
                    <a:pt x="41" y="82"/>
                  </a:lnTo>
                  <a:lnTo>
                    <a:pt x="55" y="91"/>
                  </a:lnTo>
                  <a:lnTo>
                    <a:pt x="81" y="86"/>
                  </a:lnTo>
                  <a:lnTo>
                    <a:pt x="99" y="61"/>
                  </a:lnTo>
                  <a:lnTo>
                    <a:pt x="121" y="59"/>
                  </a:lnTo>
                  <a:lnTo>
                    <a:pt x="131" y="49"/>
                  </a:lnTo>
                  <a:lnTo>
                    <a:pt x="157" y="49"/>
                  </a:lnTo>
                  <a:lnTo>
                    <a:pt x="140" y="38"/>
                  </a:lnTo>
                  <a:lnTo>
                    <a:pt x="70" y="38"/>
                  </a:lnTo>
                  <a:lnTo>
                    <a:pt x="45" y="36"/>
                  </a:lnTo>
                  <a:lnTo>
                    <a:pt x="41" y="1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59" name="Freeform 255"/>
            <p:cNvSpPr>
              <a:spLocks/>
            </p:cNvSpPr>
            <p:nvPr/>
          </p:nvSpPr>
          <p:spPr bwMode="auto">
            <a:xfrm>
              <a:off x="5118" y="1486"/>
              <a:ext cx="74" cy="15"/>
            </a:xfrm>
            <a:custGeom>
              <a:avLst/>
              <a:gdLst>
                <a:gd name="T0" fmla="*/ 29 w 225"/>
                <a:gd name="T1" fmla="*/ 29 h 46"/>
                <a:gd name="T2" fmla="*/ 78 w 225"/>
                <a:gd name="T3" fmla="*/ 36 h 46"/>
                <a:gd name="T4" fmla="*/ 151 w 225"/>
                <a:gd name="T5" fmla="*/ 25 h 46"/>
                <a:gd name="T6" fmla="*/ 225 w 225"/>
                <a:gd name="T7" fmla="*/ 46 h 46"/>
                <a:gd name="T8" fmla="*/ 173 w 225"/>
                <a:gd name="T9" fmla="*/ 17 h 46"/>
                <a:gd name="T10" fmla="*/ 128 w 225"/>
                <a:gd name="T11" fmla="*/ 2 h 46"/>
                <a:gd name="T12" fmla="*/ 99 w 225"/>
                <a:gd name="T13" fmla="*/ 0 h 46"/>
                <a:gd name="T14" fmla="*/ 76 w 225"/>
                <a:gd name="T15" fmla="*/ 15 h 46"/>
                <a:gd name="T16" fmla="*/ 25 w 225"/>
                <a:gd name="T17" fmla="*/ 11 h 46"/>
                <a:gd name="T18" fmla="*/ 0 w 225"/>
                <a:gd name="T19" fmla="*/ 21 h 46"/>
                <a:gd name="T20" fmla="*/ 29 w 225"/>
                <a:gd name="T21" fmla="*/ 29 h 46"/>
                <a:gd name="T22" fmla="*/ 29 w 225"/>
                <a:gd name="T2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46">
                  <a:moveTo>
                    <a:pt x="29" y="29"/>
                  </a:moveTo>
                  <a:lnTo>
                    <a:pt x="78" y="36"/>
                  </a:lnTo>
                  <a:lnTo>
                    <a:pt x="151" y="25"/>
                  </a:lnTo>
                  <a:lnTo>
                    <a:pt x="225" y="46"/>
                  </a:lnTo>
                  <a:lnTo>
                    <a:pt x="173" y="17"/>
                  </a:lnTo>
                  <a:lnTo>
                    <a:pt x="128" y="2"/>
                  </a:lnTo>
                  <a:lnTo>
                    <a:pt x="99" y="0"/>
                  </a:lnTo>
                  <a:lnTo>
                    <a:pt x="76" y="15"/>
                  </a:lnTo>
                  <a:lnTo>
                    <a:pt x="25" y="11"/>
                  </a:lnTo>
                  <a:lnTo>
                    <a:pt x="0" y="21"/>
                  </a:lnTo>
                  <a:lnTo>
                    <a:pt x="29" y="2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0" name="Freeform 256"/>
            <p:cNvSpPr>
              <a:spLocks/>
            </p:cNvSpPr>
            <p:nvPr/>
          </p:nvSpPr>
          <p:spPr bwMode="auto">
            <a:xfrm>
              <a:off x="5129" y="1561"/>
              <a:ext cx="14" cy="15"/>
            </a:xfrm>
            <a:custGeom>
              <a:avLst/>
              <a:gdLst>
                <a:gd name="T0" fmla="*/ 3 w 40"/>
                <a:gd name="T1" fmla="*/ 38 h 50"/>
                <a:gd name="T2" fmla="*/ 3 w 40"/>
                <a:gd name="T3" fmla="*/ 14 h 50"/>
                <a:gd name="T4" fmla="*/ 0 w 40"/>
                <a:gd name="T5" fmla="*/ 0 h 50"/>
                <a:gd name="T6" fmla="*/ 26 w 40"/>
                <a:gd name="T7" fmla="*/ 21 h 50"/>
                <a:gd name="T8" fmla="*/ 40 w 40"/>
                <a:gd name="T9" fmla="*/ 50 h 50"/>
                <a:gd name="T10" fmla="*/ 3 w 40"/>
                <a:gd name="T11" fmla="*/ 38 h 50"/>
                <a:gd name="T12" fmla="*/ 3 w 40"/>
                <a:gd name="T13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3" y="38"/>
                  </a:moveTo>
                  <a:lnTo>
                    <a:pt x="3" y="14"/>
                  </a:lnTo>
                  <a:lnTo>
                    <a:pt x="0" y="0"/>
                  </a:lnTo>
                  <a:lnTo>
                    <a:pt x="26" y="21"/>
                  </a:lnTo>
                  <a:lnTo>
                    <a:pt x="40" y="50"/>
                  </a:lnTo>
                  <a:lnTo>
                    <a:pt x="3" y="38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1" name="Freeform 257"/>
            <p:cNvSpPr>
              <a:spLocks/>
            </p:cNvSpPr>
            <p:nvPr/>
          </p:nvSpPr>
          <p:spPr bwMode="auto">
            <a:xfrm>
              <a:off x="5151" y="1596"/>
              <a:ext cx="14" cy="14"/>
            </a:xfrm>
            <a:custGeom>
              <a:avLst/>
              <a:gdLst>
                <a:gd name="T0" fmla="*/ 8 w 42"/>
                <a:gd name="T1" fmla="*/ 17 h 45"/>
                <a:gd name="T2" fmla="*/ 15 w 42"/>
                <a:gd name="T3" fmla="*/ 32 h 45"/>
                <a:gd name="T4" fmla="*/ 42 w 42"/>
                <a:gd name="T5" fmla="*/ 45 h 45"/>
                <a:gd name="T6" fmla="*/ 29 w 42"/>
                <a:gd name="T7" fmla="*/ 21 h 45"/>
                <a:gd name="T8" fmla="*/ 0 w 42"/>
                <a:gd name="T9" fmla="*/ 0 h 45"/>
                <a:gd name="T10" fmla="*/ 8 w 42"/>
                <a:gd name="T11" fmla="*/ 17 h 45"/>
                <a:gd name="T12" fmla="*/ 8 w 42"/>
                <a:gd name="T13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5">
                  <a:moveTo>
                    <a:pt x="8" y="17"/>
                  </a:moveTo>
                  <a:lnTo>
                    <a:pt x="15" y="32"/>
                  </a:lnTo>
                  <a:lnTo>
                    <a:pt x="42" y="45"/>
                  </a:lnTo>
                  <a:lnTo>
                    <a:pt x="29" y="21"/>
                  </a:lnTo>
                  <a:lnTo>
                    <a:pt x="0" y="0"/>
                  </a:lnTo>
                  <a:lnTo>
                    <a:pt x="8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2" name="Freeform 258"/>
            <p:cNvSpPr>
              <a:spLocks/>
            </p:cNvSpPr>
            <p:nvPr/>
          </p:nvSpPr>
          <p:spPr bwMode="auto">
            <a:xfrm>
              <a:off x="5288" y="1481"/>
              <a:ext cx="38" cy="54"/>
            </a:xfrm>
            <a:custGeom>
              <a:avLst/>
              <a:gdLst>
                <a:gd name="T0" fmla="*/ 21 w 116"/>
                <a:gd name="T1" fmla="*/ 171 h 173"/>
                <a:gd name="T2" fmla="*/ 40 w 116"/>
                <a:gd name="T3" fmla="*/ 165 h 173"/>
                <a:gd name="T4" fmla="*/ 61 w 116"/>
                <a:gd name="T5" fmla="*/ 173 h 173"/>
                <a:gd name="T6" fmla="*/ 83 w 116"/>
                <a:gd name="T7" fmla="*/ 158 h 173"/>
                <a:gd name="T8" fmla="*/ 99 w 116"/>
                <a:gd name="T9" fmla="*/ 146 h 173"/>
                <a:gd name="T10" fmla="*/ 116 w 116"/>
                <a:gd name="T11" fmla="*/ 118 h 173"/>
                <a:gd name="T12" fmla="*/ 110 w 116"/>
                <a:gd name="T13" fmla="*/ 87 h 173"/>
                <a:gd name="T14" fmla="*/ 89 w 116"/>
                <a:gd name="T15" fmla="*/ 57 h 173"/>
                <a:gd name="T16" fmla="*/ 100 w 116"/>
                <a:gd name="T17" fmla="*/ 28 h 173"/>
                <a:gd name="T18" fmla="*/ 95 w 116"/>
                <a:gd name="T19" fmla="*/ 0 h 173"/>
                <a:gd name="T20" fmla="*/ 45 w 116"/>
                <a:gd name="T21" fmla="*/ 55 h 173"/>
                <a:gd name="T22" fmla="*/ 0 w 116"/>
                <a:gd name="T23" fmla="*/ 99 h 173"/>
                <a:gd name="T24" fmla="*/ 17 w 116"/>
                <a:gd name="T25" fmla="*/ 123 h 173"/>
                <a:gd name="T26" fmla="*/ 43 w 116"/>
                <a:gd name="T27" fmla="*/ 127 h 173"/>
                <a:gd name="T28" fmla="*/ 51 w 116"/>
                <a:gd name="T29" fmla="*/ 104 h 173"/>
                <a:gd name="T30" fmla="*/ 62 w 116"/>
                <a:gd name="T31" fmla="*/ 87 h 173"/>
                <a:gd name="T32" fmla="*/ 83 w 116"/>
                <a:gd name="T33" fmla="*/ 95 h 173"/>
                <a:gd name="T34" fmla="*/ 93 w 116"/>
                <a:gd name="T35" fmla="*/ 112 h 173"/>
                <a:gd name="T36" fmla="*/ 85 w 116"/>
                <a:gd name="T37" fmla="*/ 131 h 173"/>
                <a:gd name="T38" fmla="*/ 70 w 116"/>
                <a:gd name="T39" fmla="*/ 135 h 173"/>
                <a:gd name="T40" fmla="*/ 57 w 116"/>
                <a:gd name="T41" fmla="*/ 156 h 173"/>
                <a:gd name="T42" fmla="*/ 36 w 116"/>
                <a:gd name="T43" fmla="*/ 146 h 173"/>
                <a:gd name="T44" fmla="*/ 17 w 116"/>
                <a:gd name="T45" fmla="*/ 156 h 173"/>
                <a:gd name="T46" fmla="*/ 21 w 116"/>
                <a:gd name="T47" fmla="*/ 171 h 173"/>
                <a:gd name="T48" fmla="*/ 21 w 116"/>
                <a:gd name="T49" fmla="*/ 17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73">
                  <a:moveTo>
                    <a:pt x="21" y="171"/>
                  </a:moveTo>
                  <a:lnTo>
                    <a:pt x="40" y="165"/>
                  </a:lnTo>
                  <a:lnTo>
                    <a:pt x="61" y="173"/>
                  </a:lnTo>
                  <a:lnTo>
                    <a:pt x="83" y="158"/>
                  </a:lnTo>
                  <a:lnTo>
                    <a:pt x="99" y="146"/>
                  </a:lnTo>
                  <a:lnTo>
                    <a:pt x="116" y="118"/>
                  </a:lnTo>
                  <a:lnTo>
                    <a:pt x="110" y="87"/>
                  </a:lnTo>
                  <a:lnTo>
                    <a:pt x="89" y="57"/>
                  </a:lnTo>
                  <a:lnTo>
                    <a:pt x="100" y="28"/>
                  </a:lnTo>
                  <a:lnTo>
                    <a:pt x="95" y="0"/>
                  </a:lnTo>
                  <a:lnTo>
                    <a:pt x="45" y="55"/>
                  </a:lnTo>
                  <a:lnTo>
                    <a:pt x="0" y="99"/>
                  </a:lnTo>
                  <a:lnTo>
                    <a:pt x="17" y="123"/>
                  </a:lnTo>
                  <a:lnTo>
                    <a:pt x="43" y="127"/>
                  </a:lnTo>
                  <a:lnTo>
                    <a:pt x="51" y="104"/>
                  </a:lnTo>
                  <a:lnTo>
                    <a:pt x="62" y="87"/>
                  </a:lnTo>
                  <a:lnTo>
                    <a:pt x="83" y="95"/>
                  </a:lnTo>
                  <a:lnTo>
                    <a:pt x="93" y="112"/>
                  </a:lnTo>
                  <a:lnTo>
                    <a:pt x="85" y="131"/>
                  </a:lnTo>
                  <a:lnTo>
                    <a:pt x="70" y="135"/>
                  </a:lnTo>
                  <a:lnTo>
                    <a:pt x="57" y="156"/>
                  </a:lnTo>
                  <a:lnTo>
                    <a:pt x="36" y="146"/>
                  </a:lnTo>
                  <a:lnTo>
                    <a:pt x="17" y="156"/>
                  </a:lnTo>
                  <a:lnTo>
                    <a:pt x="21" y="171"/>
                  </a:lnTo>
                  <a:lnTo>
                    <a:pt x="21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3" name="Freeform 259"/>
            <p:cNvSpPr>
              <a:spLocks/>
            </p:cNvSpPr>
            <p:nvPr/>
          </p:nvSpPr>
          <p:spPr bwMode="auto">
            <a:xfrm>
              <a:off x="5286" y="1525"/>
              <a:ext cx="4" cy="18"/>
            </a:xfrm>
            <a:custGeom>
              <a:avLst/>
              <a:gdLst>
                <a:gd name="T0" fmla="*/ 0 w 13"/>
                <a:gd name="T1" fmla="*/ 34 h 59"/>
                <a:gd name="T2" fmla="*/ 11 w 13"/>
                <a:gd name="T3" fmla="*/ 59 h 59"/>
                <a:gd name="T4" fmla="*/ 13 w 13"/>
                <a:gd name="T5" fmla="*/ 26 h 59"/>
                <a:gd name="T6" fmla="*/ 13 w 13"/>
                <a:gd name="T7" fmla="*/ 0 h 59"/>
                <a:gd name="T8" fmla="*/ 0 w 13"/>
                <a:gd name="T9" fmla="*/ 34 h 59"/>
                <a:gd name="T10" fmla="*/ 0 w 13"/>
                <a:gd name="T11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9">
                  <a:moveTo>
                    <a:pt x="0" y="34"/>
                  </a:moveTo>
                  <a:lnTo>
                    <a:pt x="11" y="59"/>
                  </a:lnTo>
                  <a:lnTo>
                    <a:pt x="13" y="26"/>
                  </a:lnTo>
                  <a:lnTo>
                    <a:pt x="13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4" name="Freeform 260"/>
            <p:cNvSpPr>
              <a:spLocks/>
            </p:cNvSpPr>
            <p:nvPr/>
          </p:nvSpPr>
          <p:spPr bwMode="auto">
            <a:xfrm>
              <a:off x="5312" y="1523"/>
              <a:ext cx="21" cy="16"/>
            </a:xfrm>
            <a:custGeom>
              <a:avLst/>
              <a:gdLst>
                <a:gd name="T0" fmla="*/ 0 w 61"/>
                <a:gd name="T1" fmla="*/ 51 h 51"/>
                <a:gd name="T2" fmla="*/ 34 w 61"/>
                <a:gd name="T3" fmla="*/ 28 h 51"/>
                <a:gd name="T4" fmla="*/ 61 w 61"/>
                <a:gd name="T5" fmla="*/ 0 h 51"/>
                <a:gd name="T6" fmla="*/ 34 w 61"/>
                <a:gd name="T7" fmla="*/ 47 h 51"/>
                <a:gd name="T8" fmla="*/ 0 w 61"/>
                <a:gd name="T9" fmla="*/ 51 h 51"/>
                <a:gd name="T10" fmla="*/ 0 w 61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1">
                  <a:moveTo>
                    <a:pt x="0" y="51"/>
                  </a:moveTo>
                  <a:lnTo>
                    <a:pt x="34" y="28"/>
                  </a:lnTo>
                  <a:lnTo>
                    <a:pt x="61" y="0"/>
                  </a:lnTo>
                  <a:lnTo>
                    <a:pt x="34" y="47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5" name="Freeform 261"/>
            <p:cNvSpPr>
              <a:spLocks/>
            </p:cNvSpPr>
            <p:nvPr/>
          </p:nvSpPr>
          <p:spPr bwMode="auto">
            <a:xfrm>
              <a:off x="5325" y="1486"/>
              <a:ext cx="17" cy="34"/>
            </a:xfrm>
            <a:custGeom>
              <a:avLst/>
              <a:gdLst>
                <a:gd name="T0" fmla="*/ 28 w 51"/>
                <a:gd name="T1" fmla="*/ 78 h 110"/>
                <a:gd name="T2" fmla="*/ 25 w 51"/>
                <a:gd name="T3" fmla="*/ 36 h 110"/>
                <a:gd name="T4" fmla="*/ 38 w 51"/>
                <a:gd name="T5" fmla="*/ 13 h 110"/>
                <a:gd name="T6" fmla="*/ 0 w 51"/>
                <a:gd name="T7" fmla="*/ 10 h 110"/>
                <a:gd name="T8" fmla="*/ 23 w 51"/>
                <a:gd name="T9" fmla="*/ 0 h 110"/>
                <a:gd name="T10" fmla="*/ 51 w 51"/>
                <a:gd name="T11" fmla="*/ 4 h 110"/>
                <a:gd name="T12" fmla="*/ 51 w 51"/>
                <a:gd name="T13" fmla="*/ 61 h 110"/>
                <a:gd name="T14" fmla="*/ 34 w 51"/>
                <a:gd name="T15" fmla="*/ 110 h 110"/>
                <a:gd name="T16" fmla="*/ 28 w 51"/>
                <a:gd name="T17" fmla="*/ 78 h 110"/>
                <a:gd name="T18" fmla="*/ 28 w 51"/>
                <a:gd name="T19" fmla="*/ 7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28" y="78"/>
                  </a:moveTo>
                  <a:lnTo>
                    <a:pt x="25" y="36"/>
                  </a:lnTo>
                  <a:lnTo>
                    <a:pt x="38" y="13"/>
                  </a:lnTo>
                  <a:lnTo>
                    <a:pt x="0" y="10"/>
                  </a:lnTo>
                  <a:lnTo>
                    <a:pt x="23" y="0"/>
                  </a:lnTo>
                  <a:lnTo>
                    <a:pt x="51" y="4"/>
                  </a:lnTo>
                  <a:lnTo>
                    <a:pt x="51" y="61"/>
                  </a:lnTo>
                  <a:lnTo>
                    <a:pt x="34" y="110"/>
                  </a:lnTo>
                  <a:lnTo>
                    <a:pt x="28" y="78"/>
                  </a:lnTo>
                  <a:lnTo>
                    <a:pt x="2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6" name="Freeform 262"/>
            <p:cNvSpPr>
              <a:spLocks/>
            </p:cNvSpPr>
            <p:nvPr/>
          </p:nvSpPr>
          <p:spPr bwMode="auto">
            <a:xfrm>
              <a:off x="5287" y="1553"/>
              <a:ext cx="19" cy="53"/>
            </a:xfrm>
            <a:custGeom>
              <a:avLst/>
              <a:gdLst>
                <a:gd name="T0" fmla="*/ 45 w 57"/>
                <a:gd name="T1" fmla="*/ 57 h 173"/>
                <a:gd name="T2" fmla="*/ 45 w 57"/>
                <a:gd name="T3" fmla="*/ 148 h 173"/>
                <a:gd name="T4" fmla="*/ 30 w 57"/>
                <a:gd name="T5" fmla="*/ 121 h 173"/>
                <a:gd name="T6" fmla="*/ 11 w 57"/>
                <a:gd name="T7" fmla="*/ 118 h 173"/>
                <a:gd name="T8" fmla="*/ 7 w 57"/>
                <a:gd name="T9" fmla="*/ 68 h 173"/>
                <a:gd name="T10" fmla="*/ 0 w 57"/>
                <a:gd name="T11" fmla="*/ 120 h 173"/>
                <a:gd name="T12" fmla="*/ 7 w 57"/>
                <a:gd name="T13" fmla="*/ 173 h 173"/>
                <a:gd name="T14" fmla="*/ 53 w 57"/>
                <a:gd name="T15" fmla="*/ 173 h 173"/>
                <a:gd name="T16" fmla="*/ 57 w 57"/>
                <a:gd name="T17" fmla="*/ 38 h 173"/>
                <a:gd name="T18" fmla="*/ 57 w 57"/>
                <a:gd name="T19" fmla="*/ 0 h 173"/>
                <a:gd name="T20" fmla="*/ 15 w 57"/>
                <a:gd name="T21" fmla="*/ 6 h 173"/>
                <a:gd name="T22" fmla="*/ 11 w 57"/>
                <a:gd name="T23" fmla="*/ 40 h 173"/>
                <a:gd name="T24" fmla="*/ 42 w 57"/>
                <a:gd name="T25" fmla="*/ 32 h 173"/>
                <a:gd name="T26" fmla="*/ 45 w 57"/>
                <a:gd name="T27" fmla="*/ 57 h 173"/>
                <a:gd name="T28" fmla="*/ 45 w 57"/>
                <a:gd name="T29" fmla="*/ 5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173">
                  <a:moveTo>
                    <a:pt x="45" y="57"/>
                  </a:moveTo>
                  <a:lnTo>
                    <a:pt x="45" y="148"/>
                  </a:lnTo>
                  <a:lnTo>
                    <a:pt x="30" y="121"/>
                  </a:lnTo>
                  <a:lnTo>
                    <a:pt x="11" y="118"/>
                  </a:lnTo>
                  <a:lnTo>
                    <a:pt x="7" y="68"/>
                  </a:lnTo>
                  <a:lnTo>
                    <a:pt x="0" y="120"/>
                  </a:lnTo>
                  <a:lnTo>
                    <a:pt x="7" y="173"/>
                  </a:lnTo>
                  <a:lnTo>
                    <a:pt x="53" y="173"/>
                  </a:lnTo>
                  <a:lnTo>
                    <a:pt x="57" y="38"/>
                  </a:lnTo>
                  <a:lnTo>
                    <a:pt x="57" y="0"/>
                  </a:lnTo>
                  <a:lnTo>
                    <a:pt x="15" y="6"/>
                  </a:lnTo>
                  <a:lnTo>
                    <a:pt x="11" y="40"/>
                  </a:lnTo>
                  <a:lnTo>
                    <a:pt x="42" y="32"/>
                  </a:lnTo>
                  <a:lnTo>
                    <a:pt x="45" y="57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7" name="Freeform 263"/>
            <p:cNvSpPr>
              <a:spLocks/>
            </p:cNvSpPr>
            <p:nvPr/>
          </p:nvSpPr>
          <p:spPr bwMode="auto">
            <a:xfrm>
              <a:off x="5279" y="1553"/>
              <a:ext cx="105" cy="200"/>
            </a:xfrm>
            <a:custGeom>
              <a:avLst/>
              <a:gdLst>
                <a:gd name="T0" fmla="*/ 103 w 318"/>
                <a:gd name="T1" fmla="*/ 17 h 644"/>
                <a:gd name="T2" fmla="*/ 112 w 318"/>
                <a:gd name="T3" fmla="*/ 171 h 644"/>
                <a:gd name="T4" fmla="*/ 158 w 318"/>
                <a:gd name="T5" fmla="*/ 296 h 644"/>
                <a:gd name="T6" fmla="*/ 215 w 318"/>
                <a:gd name="T7" fmla="*/ 346 h 644"/>
                <a:gd name="T8" fmla="*/ 291 w 318"/>
                <a:gd name="T9" fmla="*/ 403 h 644"/>
                <a:gd name="T10" fmla="*/ 293 w 318"/>
                <a:gd name="T11" fmla="*/ 456 h 644"/>
                <a:gd name="T12" fmla="*/ 236 w 318"/>
                <a:gd name="T13" fmla="*/ 559 h 644"/>
                <a:gd name="T14" fmla="*/ 190 w 318"/>
                <a:gd name="T15" fmla="*/ 570 h 644"/>
                <a:gd name="T16" fmla="*/ 0 w 318"/>
                <a:gd name="T17" fmla="*/ 576 h 644"/>
                <a:gd name="T18" fmla="*/ 175 w 318"/>
                <a:gd name="T19" fmla="*/ 599 h 644"/>
                <a:gd name="T20" fmla="*/ 211 w 318"/>
                <a:gd name="T21" fmla="*/ 644 h 644"/>
                <a:gd name="T22" fmla="*/ 312 w 318"/>
                <a:gd name="T23" fmla="*/ 464 h 644"/>
                <a:gd name="T24" fmla="*/ 318 w 318"/>
                <a:gd name="T25" fmla="*/ 416 h 644"/>
                <a:gd name="T26" fmla="*/ 249 w 318"/>
                <a:gd name="T27" fmla="*/ 340 h 644"/>
                <a:gd name="T28" fmla="*/ 194 w 318"/>
                <a:gd name="T29" fmla="*/ 306 h 644"/>
                <a:gd name="T30" fmla="*/ 139 w 318"/>
                <a:gd name="T31" fmla="*/ 161 h 644"/>
                <a:gd name="T32" fmla="*/ 133 w 318"/>
                <a:gd name="T33" fmla="*/ 0 h 644"/>
                <a:gd name="T34" fmla="*/ 103 w 318"/>
                <a:gd name="T35" fmla="*/ 17 h 644"/>
                <a:gd name="T36" fmla="*/ 103 w 318"/>
                <a:gd name="T37" fmla="*/ 1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8" h="644">
                  <a:moveTo>
                    <a:pt x="103" y="17"/>
                  </a:moveTo>
                  <a:lnTo>
                    <a:pt x="112" y="171"/>
                  </a:lnTo>
                  <a:lnTo>
                    <a:pt x="158" y="296"/>
                  </a:lnTo>
                  <a:lnTo>
                    <a:pt x="215" y="346"/>
                  </a:lnTo>
                  <a:lnTo>
                    <a:pt x="291" y="403"/>
                  </a:lnTo>
                  <a:lnTo>
                    <a:pt x="293" y="456"/>
                  </a:lnTo>
                  <a:lnTo>
                    <a:pt x="236" y="559"/>
                  </a:lnTo>
                  <a:lnTo>
                    <a:pt x="190" y="570"/>
                  </a:lnTo>
                  <a:lnTo>
                    <a:pt x="0" y="576"/>
                  </a:lnTo>
                  <a:lnTo>
                    <a:pt x="175" y="599"/>
                  </a:lnTo>
                  <a:lnTo>
                    <a:pt x="211" y="644"/>
                  </a:lnTo>
                  <a:lnTo>
                    <a:pt x="312" y="464"/>
                  </a:lnTo>
                  <a:lnTo>
                    <a:pt x="318" y="416"/>
                  </a:lnTo>
                  <a:lnTo>
                    <a:pt x="249" y="340"/>
                  </a:lnTo>
                  <a:lnTo>
                    <a:pt x="194" y="306"/>
                  </a:lnTo>
                  <a:lnTo>
                    <a:pt x="139" y="161"/>
                  </a:lnTo>
                  <a:lnTo>
                    <a:pt x="133" y="0"/>
                  </a:lnTo>
                  <a:lnTo>
                    <a:pt x="103" y="17"/>
                  </a:lnTo>
                  <a:lnTo>
                    <a:pt x="10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8" name="Freeform 264"/>
            <p:cNvSpPr>
              <a:spLocks/>
            </p:cNvSpPr>
            <p:nvPr/>
          </p:nvSpPr>
          <p:spPr bwMode="auto">
            <a:xfrm>
              <a:off x="5002" y="1657"/>
              <a:ext cx="190" cy="257"/>
            </a:xfrm>
            <a:custGeom>
              <a:avLst/>
              <a:gdLst>
                <a:gd name="T0" fmla="*/ 534 w 574"/>
                <a:gd name="T1" fmla="*/ 0 h 835"/>
                <a:gd name="T2" fmla="*/ 542 w 574"/>
                <a:gd name="T3" fmla="*/ 126 h 835"/>
                <a:gd name="T4" fmla="*/ 549 w 574"/>
                <a:gd name="T5" fmla="*/ 177 h 835"/>
                <a:gd name="T6" fmla="*/ 574 w 574"/>
                <a:gd name="T7" fmla="*/ 226 h 835"/>
                <a:gd name="T8" fmla="*/ 509 w 574"/>
                <a:gd name="T9" fmla="*/ 154 h 835"/>
                <a:gd name="T10" fmla="*/ 492 w 574"/>
                <a:gd name="T11" fmla="*/ 177 h 835"/>
                <a:gd name="T12" fmla="*/ 538 w 574"/>
                <a:gd name="T13" fmla="*/ 226 h 835"/>
                <a:gd name="T14" fmla="*/ 494 w 574"/>
                <a:gd name="T15" fmla="*/ 223 h 835"/>
                <a:gd name="T16" fmla="*/ 445 w 574"/>
                <a:gd name="T17" fmla="*/ 217 h 835"/>
                <a:gd name="T18" fmla="*/ 433 w 574"/>
                <a:gd name="T19" fmla="*/ 265 h 835"/>
                <a:gd name="T20" fmla="*/ 427 w 574"/>
                <a:gd name="T21" fmla="*/ 289 h 835"/>
                <a:gd name="T22" fmla="*/ 410 w 574"/>
                <a:gd name="T23" fmla="*/ 462 h 835"/>
                <a:gd name="T24" fmla="*/ 418 w 574"/>
                <a:gd name="T25" fmla="*/ 582 h 835"/>
                <a:gd name="T26" fmla="*/ 452 w 574"/>
                <a:gd name="T27" fmla="*/ 685 h 835"/>
                <a:gd name="T28" fmla="*/ 566 w 574"/>
                <a:gd name="T29" fmla="*/ 835 h 835"/>
                <a:gd name="T30" fmla="*/ 439 w 574"/>
                <a:gd name="T31" fmla="*/ 745 h 835"/>
                <a:gd name="T32" fmla="*/ 357 w 574"/>
                <a:gd name="T33" fmla="*/ 544 h 835"/>
                <a:gd name="T34" fmla="*/ 323 w 574"/>
                <a:gd name="T35" fmla="*/ 415 h 835"/>
                <a:gd name="T36" fmla="*/ 317 w 574"/>
                <a:gd name="T37" fmla="*/ 323 h 835"/>
                <a:gd name="T38" fmla="*/ 321 w 574"/>
                <a:gd name="T39" fmla="*/ 226 h 835"/>
                <a:gd name="T40" fmla="*/ 234 w 574"/>
                <a:gd name="T41" fmla="*/ 242 h 835"/>
                <a:gd name="T42" fmla="*/ 194 w 574"/>
                <a:gd name="T43" fmla="*/ 295 h 835"/>
                <a:gd name="T44" fmla="*/ 234 w 574"/>
                <a:gd name="T45" fmla="*/ 369 h 835"/>
                <a:gd name="T46" fmla="*/ 247 w 574"/>
                <a:gd name="T47" fmla="*/ 436 h 835"/>
                <a:gd name="T48" fmla="*/ 165 w 574"/>
                <a:gd name="T49" fmla="*/ 360 h 835"/>
                <a:gd name="T50" fmla="*/ 108 w 574"/>
                <a:gd name="T51" fmla="*/ 350 h 835"/>
                <a:gd name="T52" fmla="*/ 7 w 574"/>
                <a:gd name="T53" fmla="*/ 415 h 835"/>
                <a:gd name="T54" fmla="*/ 0 w 574"/>
                <a:gd name="T55" fmla="*/ 173 h 835"/>
                <a:gd name="T56" fmla="*/ 99 w 574"/>
                <a:gd name="T57" fmla="*/ 126 h 835"/>
                <a:gd name="T58" fmla="*/ 226 w 574"/>
                <a:gd name="T59" fmla="*/ 95 h 835"/>
                <a:gd name="T60" fmla="*/ 308 w 574"/>
                <a:gd name="T61" fmla="*/ 93 h 835"/>
                <a:gd name="T62" fmla="*/ 391 w 574"/>
                <a:gd name="T63" fmla="*/ 67 h 835"/>
                <a:gd name="T64" fmla="*/ 458 w 574"/>
                <a:gd name="T65" fmla="*/ 48 h 835"/>
                <a:gd name="T66" fmla="*/ 505 w 574"/>
                <a:gd name="T67" fmla="*/ 14 h 835"/>
                <a:gd name="T68" fmla="*/ 498 w 574"/>
                <a:gd name="T69" fmla="*/ 44 h 835"/>
                <a:gd name="T70" fmla="*/ 465 w 574"/>
                <a:gd name="T71" fmla="*/ 86 h 835"/>
                <a:gd name="T72" fmla="*/ 441 w 574"/>
                <a:gd name="T73" fmla="*/ 139 h 835"/>
                <a:gd name="T74" fmla="*/ 427 w 574"/>
                <a:gd name="T75" fmla="*/ 175 h 835"/>
                <a:gd name="T76" fmla="*/ 408 w 574"/>
                <a:gd name="T77" fmla="*/ 228 h 835"/>
                <a:gd name="T78" fmla="*/ 452 w 574"/>
                <a:gd name="T79" fmla="*/ 160 h 835"/>
                <a:gd name="T80" fmla="*/ 484 w 574"/>
                <a:gd name="T81" fmla="*/ 84 h 835"/>
                <a:gd name="T82" fmla="*/ 534 w 574"/>
                <a:gd name="T83" fmla="*/ 0 h 835"/>
                <a:gd name="T84" fmla="*/ 534 w 574"/>
                <a:gd name="T85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4" h="835">
                  <a:moveTo>
                    <a:pt x="534" y="0"/>
                  </a:moveTo>
                  <a:lnTo>
                    <a:pt x="542" y="126"/>
                  </a:lnTo>
                  <a:lnTo>
                    <a:pt x="549" y="177"/>
                  </a:lnTo>
                  <a:lnTo>
                    <a:pt x="574" y="226"/>
                  </a:lnTo>
                  <a:lnTo>
                    <a:pt x="509" y="154"/>
                  </a:lnTo>
                  <a:lnTo>
                    <a:pt x="492" y="177"/>
                  </a:lnTo>
                  <a:lnTo>
                    <a:pt x="538" y="226"/>
                  </a:lnTo>
                  <a:lnTo>
                    <a:pt x="494" y="223"/>
                  </a:lnTo>
                  <a:lnTo>
                    <a:pt x="445" y="217"/>
                  </a:lnTo>
                  <a:lnTo>
                    <a:pt x="433" y="265"/>
                  </a:lnTo>
                  <a:lnTo>
                    <a:pt x="427" y="289"/>
                  </a:lnTo>
                  <a:lnTo>
                    <a:pt x="410" y="462"/>
                  </a:lnTo>
                  <a:lnTo>
                    <a:pt x="418" y="582"/>
                  </a:lnTo>
                  <a:lnTo>
                    <a:pt x="452" y="685"/>
                  </a:lnTo>
                  <a:lnTo>
                    <a:pt x="566" y="835"/>
                  </a:lnTo>
                  <a:lnTo>
                    <a:pt x="439" y="745"/>
                  </a:lnTo>
                  <a:lnTo>
                    <a:pt x="357" y="544"/>
                  </a:lnTo>
                  <a:lnTo>
                    <a:pt x="323" y="415"/>
                  </a:lnTo>
                  <a:lnTo>
                    <a:pt x="317" y="323"/>
                  </a:lnTo>
                  <a:lnTo>
                    <a:pt x="321" y="226"/>
                  </a:lnTo>
                  <a:lnTo>
                    <a:pt x="234" y="242"/>
                  </a:lnTo>
                  <a:lnTo>
                    <a:pt x="194" y="295"/>
                  </a:lnTo>
                  <a:lnTo>
                    <a:pt x="234" y="369"/>
                  </a:lnTo>
                  <a:lnTo>
                    <a:pt x="247" y="436"/>
                  </a:lnTo>
                  <a:lnTo>
                    <a:pt x="165" y="360"/>
                  </a:lnTo>
                  <a:lnTo>
                    <a:pt x="108" y="350"/>
                  </a:lnTo>
                  <a:lnTo>
                    <a:pt x="7" y="415"/>
                  </a:lnTo>
                  <a:lnTo>
                    <a:pt x="0" y="173"/>
                  </a:lnTo>
                  <a:lnTo>
                    <a:pt x="99" y="126"/>
                  </a:lnTo>
                  <a:lnTo>
                    <a:pt x="226" y="95"/>
                  </a:lnTo>
                  <a:lnTo>
                    <a:pt x="308" y="93"/>
                  </a:lnTo>
                  <a:lnTo>
                    <a:pt x="391" y="67"/>
                  </a:lnTo>
                  <a:lnTo>
                    <a:pt x="458" y="48"/>
                  </a:lnTo>
                  <a:lnTo>
                    <a:pt x="505" y="14"/>
                  </a:lnTo>
                  <a:lnTo>
                    <a:pt x="498" y="44"/>
                  </a:lnTo>
                  <a:lnTo>
                    <a:pt x="465" y="86"/>
                  </a:lnTo>
                  <a:lnTo>
                    <a:pt x="441" y="139"/>
                  </a:lnTo>
                  <a:lnTo>
                    <a:pt x="427" y="175"/>
                  </a:lnTo>
                  <a:lnTo>
                    <a:pt x="408" y="228"/>
                  </a:lnTo>
                  <a:lnTo>
                    <a:pt x="452" y="160"/>
                  </a:lnTo>
                  <a:lnTo>
                    <a:pt x="484" y="84"/>
                  </a:lnTo>
                  <a:lnTo>
                    <a:pt x="534" y="0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69" name="Freeform 265"/>
            <p:cNvSpPr>
              <a:spLocks/>
            </p:cNvSpPr>
            <p:nvPr/>
          </p:nvSpPr>
          <p:spPr bwMode="auto">
            <a:xfrm>
              <a:off x="5304" y="1593"/>
              <a:ext cx="14" cy="82"/>
            </a:xfrm>
            <a:custGeom>
              <a:avLst/>
              <a:gdLst>
                <a:gd name="T0" fmla="*/ 25 w 44"/>
                <a:gd name="T1" fmla="*/ 55 h 264"/>
                <a:gd name="T2" fmla="*/ 0 w 44"/>
                <a:gd name="T3" fmla="*/ 264 h 264"/>
                <a:gd name="T4" fmla="*/ 33 w 44"/>
                <a:gd name="T5" fmla="*/ 146 h 264"/>
                <a:gd name="T6" fmla="*/ 44 w 44"/>
                <a:gd name="T7" fmla="*/ 0 h 264"/>
                <a:gd name="T8" fmla="*/ 25 w 44"/>
                <a:gd name="T9" fmla="*/ 55 h 264"/>
                <a:gd name="T10" fmla="*/ 25 w 44"/>
                <a:gd name="T11" fmla="*/ 5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64">
                  <a:moveTo>
                    <a:pt x="25" y="55"/>
                  </a:moveTo>
                  <a:lnTo>
                    <a:pt x="0" y="264"/>
                  </a:lnTo>
                  <a:lnTo>
                    <a:pt x="33" y="146"/>
                  </a:lnTo>
                  <a:lnTo>
                    <a:pt x="44" y="0"/>
                  </a:lnTo>
                  <a:lnTo>
                    <a:pt x="25" y="55"/>
                  </a:lnTo>
                  <a:lnTo>
                    <a:pt x="2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0" name="Freeform 266"/>
            <p:cNvSpPr>
              <a:spLocks/>
            </p:cNvSpPr>
            <p:nvPr/>
          </p:nvSpPr>
          <p:spPr bwMode="auto">
            <a:xfrm>
              <a:off x="5195" y="1658"/>
              <a:ext cx="391" cy="546"/>
            </a:xfrm>
            <a:custGeom>
              <a:avLst/>
              <a:gdLst>
                <a:gd name="T0" fmla="*/ 506 w 1185"/>
                <a:gd name="T1" fmla="*/ 0 h 1768"/>
                <a:gd name="T2" fmla="*/ 586 w 1185"/>
                <a:gd name="T3" fmla="*/ 84 h 1768"/>
                <a:gd name="T4" fmla="*/ 578 w 1185"/>
                <a:gd name="T5" fmla="*/ 129 h 1768"/>
                <a:gd name="T6" fmla="*/ 457 w 1185"/>
                <a:gd name="T7" fmla="*/ 316 h 1768"/>
                <a:gd name="T8" fmla="*/ 356 w 1185"/>
                <a:gd name="T9" fmla="*/ 479 h 1768"/>
                <a:gd name="T10" fmla="*/ 314 w 1185"/>
                <a:gd name="T11" fmla="*/ 587 h 1768"/>
                <a:gd name="T12" fmla="*/ 248 w 1185"/>
                <a:gd name="T13" fmla="*/ 635 h 1768"/>
                <a:gd name="T14" fmla="*/ 75 w 1185"/>
                <a:gd name="T15" fmla="*/ 793 h 1768"/>
                <a:gd name="T16" fmla="*/ 0 w 1185"/>
                <a:gd name="T17" fmla="*/ 842 h 1768"/>
                <a:gd name="T18" fmla="*/ 240 w 1185"/>
                <a:gd name="T19" fmla="*/ 694 h 1768"/>
                <a:gd name="T20" fmla="*/ 364 w 1185"/>
                <a:gd name="T21" fmla="*/ 604 h 1768"/>
                <a:gd name="T22" fmla="*/ 480 w 1185"/>
                <a:gd name="T23" fmla="*/ 416 h 1768"/>
                <a:gd name="T24" fmla="*/ 569 w 1185"/>
                <a:gd name="T25" fmla="*/ 321 h 1768"/>
                <a:gd name="T26" fmla="*/ 677 w 1185"/>
                <a:gd name="T27" fmla="*/ 291 h 1768"/>
                <a:gd name="T28" fmla="*/ 601 w 1185"/>
                <a:gd name="T29" fmla="*/ 247 h 1768"/>
                <a:gd name="T30" fmla="*/ 635 w 1185"/>
                <a:gd name="T31" fmla="*/ 150 h 1768"/>
                <a:gd name="T32" fmla="*/ 761 w 1185"/>
                <a:gd name="T33" fmla="*/ 205 h 1768"/>
                <a:gd name="T34" fmla="*/ 864 w 1185"/>
                <a:gd name="T35" fmla="*/ 289 h 1768"/>
                <a:gd name="T36" fmla="*/ 1006 w 1185"/>
                <a:gd name="T37" fmla="*/ 357 h 1768"/>
                <a:gd name="T38" fmla="*/ 1067 w 1185"/>
                <a:gd name="T39" fmla="*/ 433 h 1768"/>
                <a:gd name="T40" fmla="*/ 1145 w 1185"/>
                <a:gd name="T41" fmla="*/ 534 h 1768"/>
                <a:gd name="T42" fmla="*/ 1145 w 1185"/>
                <a:gd name="T43" fmla="*/ 764 h 1768"/>
                <a:gd name="T44" fmla="*/ 1094 w 1185"/>
                <a:gd name="T45" fmla="*/ 1055 h 1768"/>
                <a:gd name="T46" fmla="*/ 1021 w 1185"/>
                <a:gd name="T47" fmla="*/ 1374 h 1768"/>
                <a:gd name="T48" fmla="*/ 951 w 1185"/>
                <a:gd name="T49" fmla="*/ 1646 h 1768"/>
                <a:gd name="T50" fmla="*/ 867 w 1185"/>
                <a:gd name="T51" fmla="*/ 1652 h 1768"/>
                <a:gd name="T52" fmla="*/ 822 w 1185"/>
                <a:gd name="T53" fmla="*/ 1659 h 1768"/>
                <a:gd name="T54" fmla="*/ 694 w 1185"/>
                <a:gd name="T55" fmla="*/ 1619 h 1768"/>
                <a:gd name="T56" fmla="*/ 829 w 1185"/>
                <a:gd name="T57" fmla="*/ 1690 h 1768"/>
                <a:gd name="T58" fmla="*/ 900 w 1185"/>
                <a:gd name="T59" fmla="*/ 1690 h 1768"/>
                <a:gd name="T60" fmla="*/ 928 w 1185"/>
                <a:gd name="T61" fmla="*/ 1735 h 1768"/>
                <a:gd name="T62" fmla="*/ 907 w 1185"/>
                <a:gd name="T63" fmla="*/ 1768 h 1768"/>
                <a:gd name="T64" fmla="*/ 974 w 1185"/>
                <a:gd name="T65" fmla="*/ 1751 h 1768"/>
                <a:gd name="T66" fmla="*/ 1018 w 1185"/>
                <a:gd name="T67" fmla="*/ 1635 h 1768"/>
                <a:gd name="T68" fmla="*/ 1088 w 1185"/>
                <a:gd name="T69" fmla="*/ 1319 h 1768"/>
                <a:gd name="T70" fmla="*/ 1172 w 1185"/>
                <a:gd name="T71" fmla="*/ 855 h 1768"/>
                <a:gd name="T72" fmla="*/ 1185 w 1185"/>
                <a:gd name="T73" fmla="*/ 532 h 1768"/>
                <a:gd name="T74" fmla="*/ 1162 w 1185"/>
                <a:gd name="T75" fmla="*/ 405 h 1768"/>
                <a:gd name="T76" fmla="*/ 1073 w 1185"/>
                <a:gd name="T77" fmla="*/ 317 h 1768"/>
                <a:gd name="T78" fmla="*/ 1002 w 1185"/>
                <a:gd name="T79" fmla="*/ 279 h 1768"/>
                <a:gd name="T80" fmla="*/ 829 w 1185"/>
                <a:gd name="T81" fmla="*/ 186 h 1768"/>
                <a:gd name="T82" fmla="*/ 723 w 1185"/>
                <a:gd name="T83" fmla="*/ 135 h 1768"/>
                <a:gd name="T84" fmla="*/ 613 w 1185"/>
                <a:gd name="T85" fmla="*/ 63 h 1768"/>
                <a:gd name="T86" fmla="*/ 506 w 1185"/>
                <a:gd name="T87" fmla="*/ 0 h 1768"/>
                <a:gd name="T88" fmla="*/ 506 w 1185"/>
                <a:gd name="T89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85" h="1768">
                  <a:moveTo>
                    <a:pt x="506" y="0"/>
                  </a:moveTo>
                  <a:lnTo>
                    <a:pt x="586" y="84"/>
                  </a:lnTo>
                  <a:lnTo>
                    <a:pt x="578" y="129"/>
                  </a:lnTo>
                  <a:lnTo>
                    <a:pt x="457" y="316"/>
                  </a:lnTo>
                  <a:lnTo>
                    <a:pt x="356" y="479"/>
                  </a:lnTo>
                  <a:lnTo>
                    <a:pt x="314" y="587"/>
                  </a:lnTo>
                  <a:lnTo>
                    <a:pt x="248" y="635"/>
                  </a:lnTo>
                  <a:lnTo>
                    <a:pt x="75" y="793"/>
                  </a:lnTo>
                  <a:lnTo>
                    <a:pt x="0" y="842"/>
                  </a:lnTo>
                  <a:lnTo>
                    <a:pt x="240" y="694"/>
                  </a:lnTo>
                  <a:lnTo>
                    <a:pt x="364" y="604"/>
                  </a:lnTo>
                  <a:lnTo>
                    <a:pt x="480" y="416"/>
                  </a:lnTo>
                  <a:lnTo>
                    <a:pt x="569" y="321"/>
                  </a:lnTo>
                  <a:lnTo>
                    <a:pt x="677" y="291"/>
                  </a:lnTo>
                  <a:lnTo>
                    <a:pt x="601" y="247"/>
                  </a:lnTo>
                  <a:lnTo>
                    <a:pt x="635" y="150"/>
                  </a:lnTo>
                  <a:lnTo>
                    <a:pt x="761" y="205"/>
                  </a:lnTo>
                  <a:lnTo>
                    <a:pt x="864" y="289"/>
                  </a:lnTo>
                  <a:lnTo>
                    <a:pt x="1006" y="357"/>
                  </a:lnTo>
                  <a:lnTo>
                    <a:pt x="1067" y="433"/>
                  </a:lnTo>
                  <a:lnTo>
                    <a:pt x="1145" y="534"/>
                  </a:lnTo>
                  <a:lnTo>
                    <a:pt x="1145" y="764"/>
                  </a:lnTo>
                  <a:lnTo>
                    <a:pt x="1094" y="1055"/>
                  </a:lnTo>
                  <a:lnTo>
                    <a:pt x="1021" y="1374"/>
                  </a:lnTo>
                  <a:lnTo>
                    <a:pt x="951" y="1646"/>
                  </a:lnTo>
                  <a:lnTo>
                    <a:pt x="867" y="1652"/>
                  </a:lnTo>
                  <a:lnTo>
                    <a:pt x="822" y="1659"/>
                  </a:lnTo>
                  <a:lnTo>
                    <a:pt x="694" y="1619"/>
                  </a:lnTo>
                  <a:lnTo>
                    <a:pt x="829" y="1690"/>
                  </a:lnTo>
                  <a:lnTo>
                    <a:pt x="900" y="1690"/>
                  </a:lnTo>
                  <a:lnTo>
                    <a:pt x="928" y="1735"/>
                  </a:lnTo>
                  <a:lnTo>
                    <a:pt x="907" y="1768"/>
                  </a:lnTo>
                  <a:lnTo>
                    <a:pt x="974" y="1751"/>
                  </a:lnTo>
                  <a:lnTo>
                    <a:pt x="1018" y="1635"/>
                  </a:lnTo>
                  <a:lnTo>
                    <a:pt x="1088" y="1319"/>
                  </a:lnTo>
                  <a:lnTo>
                    <a:pt x="1172" y="855"/>
                  </a:lnTo>
                  <a:lnTo>
                    <a:pt x="1185" y="532"/>
                  </a:lnTo>
                  <a:lnTo>
                    <a:pt x="1162" y="405"/>
                  </a:lnTo>
                  <a:lnTo>
                    <a:pt x="1073" y="317"/>
                  </a:lnTo>
                  <a:lnTo>
                    <a:pt x="1002" y="279"/>
                  </a:lnTo>
                  <a:lnTo>
                    <a:pt x="829" y="186"/>
                  </a:lnTo>
                  <a:lnTo>
                    <a:pt x="723" y="135"/>
                  </a:lnTo>
                  <a:lnTo>
                    <a:pt x="613" y="63"/>
                  </a:lnTo>
                  <a:lnTo>
                    <a:pt x="506" y="0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1" name="Freeform 267"/>
            <p:cNvSpPr>
              <a:spLocks/>
            </p:cNvSpPr>
            <p:nvPr/>
          </p:nvSpPr>
          <p:spPr bwMode="auto">
            <a:xfrm>
              <a:off x="5418" y="1808"/>
              <a:ext cx="112" cy="99"/>
            </a:xfrm>
            <a:custGeom>
              <a:avLst/>
              <a:gdLst>
                <a:gd name="T0" fmla="*/ 341 w 341"/>
                <a:gd name="T1" fmla="*/ 0 h 319"/>
                <a:gd name="T2" fmla="*/ 192 w 341"/>
                <a:gd name="T3" fmla="*/ 53 h 319"/>
                <a:gd name="T4" fmla="*/ 170 w 341"/>
                <a:gd name="T5" fmla="*/ 157 h 319"/>
                <a:gd name="T6" fmla="*/ 0 w 341"/>
                <a:gd name="T7" fmla="*/ 319 h 319"/>
                <a:gd name="T8" fmla="*/ 202 w 341"/>
                <a:gd name="T9" fmla="*/ 11 h 319"/>
                <a:gd name="T10" fmla="*/ 341 w 341"/>
                <a:gd name="T11" fmla="*/ 0 h 319"/>
                <a:gd name="T12" fmla="*/ 341 w 341"/>
                <a:gd name="T1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319">
                  <a:moveTo>
                    <a:pt x="341" y="0"/>
                  </a:moveTo>
                  <a:lnTo>
                    <a:pt x="192" y="53"/>
                  </a:lnTo>
                  <a:lnTo>
                    <a:pt x="170" y="157"/>
                  </a:lnTo>
                  <a:lnTo>
                    <a:pt x="0" y="319"/>
                  </a:lnTo>
                  <a:lnTo>
                    <a:pt x="202" y="11"/>
                  </a:lnTo>
                  <a:lnTo>
                    <a:pt x="341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2" name="Freeform 268"/>
            <p:cNvSpPr>
              <a:spLocks/>
            </p:cNvSpPr>
            <p:nvPr/>
          </p:nvSpPr>
          <p:spPr bwMode="auto">
            <a:xfrm>
              <a:off x="4900" y="1709"/>
              <a:ext cx="167" cy="410"/>
            </a:xfrm>
            <a:custGeom>
              <a:avLst/>
              <a:gdLst>
                <a:gd name="T0" fmla="*/ 275 w 503"/>
                <a:gd name="T1" fmla="*/ 18 h 1327"/>
                <a:gd name="T2" fmla="*/ 199 w 503"/>
                <a:gd name="T3" fmla="*/ 143 h 1327"/>
                <a:gd name="T4" fmla="*/ 180 w 503"/>
                <a:gd name="T5" fmla="*/ 375 h 1327"/>
                <a:gd name="T6" fmla="*/ 199 w 503"/>
                <a:gd name="T7" fmla="*/ 502 h 1327"/>
                <a:gd name="T8" fmla="*/ 163 w 503"/>
                <a:gd name="T9" fmla="*/ 628 h 1327"/>
                <a:gd name="T10" fmla="*/ 175 w 503"/>
                <a:gd name="T11" fmla="*/ 979 h 1327"/>
                <a:gd name="T12" fmla="*/ 131 w 503"/>
                <a:gd name="T13" fmla="*/ 995 h 1327"/>
                <a:gd name="T14" fmla="*/ 131 w 503"/>
                <a:gd name="T15" fmla="*/ 1067 h 1327"/>
                <a:gd name="T16" fmla="*/ 81 w 503"/>
                <a:gd name="T17" fmla="*/ 1090 h 1327"/>
                <a:gd name="T18" fmla="*/ 43 w 503"/>
                <a:gd name="T19" fmla="*/ 1147 h 1327"/>
                <a:gd name="T20" fmla="*/ 0 w 503"/>
                <a:gd name="T21" fmla="*/ 1194 h 1327"/>
                <a:gd name="T22" fmla="*/ 36 w 503"/>
                <a:gd name="T23" fmla="*/ 1219 h 1327"/>
                <a:gd name="T24" fmla="*/ 97 w 503"/>
                <a:gd name="T25" fmla="*/ 1173 h 1327"/>
                <a:gd name="T26" fmla="*/ 180 w 503"/>
                <a:gd name="T27" fmla="*/ 1185 h 1327"/>
                <a:gd name="T28" fmla="*/ 237 w 503"/>
                <a:gd name="T29" fmla="*/ 1202 h 1327"/>
                <a:gd name="T30" fmla="*/ 330 w 503"/>
                <a:gd name="T31" fmla="*/ 1268 h 1327"/>
                <a:gd name="T32" fmla="*/ 408 w 503"/>
                <a:gd name="T33" fmla="*/ 1301 h 1327"/>
                <a:gd name="T34" fmla="*/ 503 w 503"/>
                <a:gd name="T35" fmla="*/ 1327 h 1327"/>
                <a:gd name="T36" fmla="*/ 380 w 503"/>
                <a:gd name="T37" fmla="*/ 1226 h 1327"/>
                <a:gd name="T38" fmla="*/ 321 w 503"/>
                <a:gd name="T39" fmla="*/ 1228 h 1327"/>
                <a:gd name="T40" fmla="*/ 241 w 503"/>
                <a:gd name="T41" fmla="*/ 1158 h 1327"/>
                <a:gd name="T42" fmla="*/ 93 w 503"/>
                <a:gd name="T43" fmla="*/ 1147 h 1327"/>
                <a:gd name="T44" fmla="*/ 157 w 503"/>
                <a:gd name="T45" fmla="*/ 1084 h 1327"/>
                <a:gd name="T46" fmla="*/ 270 w 503"/>
                <a:gd name="T47" fmla="*/ 1080 h 1327"/>
                <a:gd name="T48" fmla="*/ 243 w 503"/>
                <a:gd name="T49" fmla="*/ 1000 h 1327"/>
                <a:gd name="T50" fmla="*/ 308 w 503"/>
                <a:gd name="T51" fmla="*/ 1052 h 1327"/>
                <a:gd name="T52" fmla="*/ 380 w 503"/>
                <a:gd name="T53" fmla="*/ 1145 h 1327"/>
                <a:gd name="T54" fmla="*/ 363 w 503"/>
                <a:gd name="T55" fmla="*/ 846 h 1327"/>
                <a:gd name="T56" fmla="*/ 367 w 503"/>
                <a:gd name="T57" fmla="*/ 700 h 1327"/>
                <a:gd name="T58" fmla="*/ 308 w 503"/>
                <a:gd name="T59" fmla="*/ 536 h 1327"/>
                <a:gd name="T60" fmla="*/ 254 w 503"/>
                <a:gd name="T61" fmla="*/ 443 h 1327"/>
                <a:gd name="T62" fmla="*/ 281 w 503"/>
                <a:gd name="T63" fmla="*/ 582 h 1327"/>
                <a:gd name="T64" fmla="*/ 283 w 503"/>
                <a:gd name="T65" fmla="*/ 786 h 1327"/>
                <a:gd name="T66" fmla="*/ 321 w 503"/>
                <a:gd name="T67" fmla="*/ 991 h 1327"/>
                <a:gd name="T68" fmla="*/ 258 w 503"/>
                <a:gd name="T69" fmla="*/ 858 h 1327"/>
                <a:gd name="T70" fmla="*/ 214 w 503"/>
                <a:gd name="T71" fmla="*/ 736 h 1327"/>
                <a:gd name="T72" fmla="*/ 262 w 503"/>
                <a:gd name="T73" fmla="*/ 761 h 1327"/>
                <a:gd name="T74" fmla="*/ 226 w 503"/>
                <a:gd name="T75" fmla="*/ 497 h 1327"/>
                <a:gd name="T76" fmla="*/ 226 w 503"/>
                <a:gd name="T77" fmla="*/ 339 h 1327"/>
                <a:gd name="T78" fmla="*/ 399 w 503"/>
                <a:gd name="T79" fmla="*/ 624 h 1327"/>
                <a:gd name="T80" fmla="*/ 344 w 503"/>
                <a:gd name="T81" fmla="*/ 257 h 1327"/>
                <a:gd name="T82" fmla="*/ 382 w 503"/>
                <a:gd name="T83" fmla="*/ 84 h 1327"/>
                <a:gd name="T84" fmla="*/ 355 w 503"/>
                <a:gd name="T85" fmla="*/ 0 h 1327"/>
                <a:gd name="T86" fmla="*/ 275 w 503"/>
                <a:gd name="T87" fmla="*/ 18 h 1327"/>
                <a:gd name="T88" fmla="*/ 275 w 503"/>
                <a:gd name="T89" fmla="*/ 1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3" h="1327">
                  <a:moveTo>
                    <a:pt x="275" y="18"/>
                  </a:moveTo>
                  <a:lnTo>
                    <a:pt x="199" y="143"/>
                  </a:lnTo>
                  <a:lnTo>
                    <a:pt x="180" y="375"/>
                  </a:lnTo>
                  <a:lnTo>
                    <a:pt x="199" y="502"/>
                  </a:lnTo>
                  <a:lnTo>
                    <a:pt x="163" y="628"/>
                  </a:lnTo>
                  <a:lnTo>
                    <a:pt x="175" y="979"/>
                  </a:lnTo>
                  <a:lnTo>
                    <a:pt x="131" y="995"/>
                  </a:lnTo>
                  <a:lnTo>
                    <a:pt x="131" y="1067"/>
                  </a:lnTo>
                  <a:lnTo>
                    <a:pt x="81" y="1090"/>
                  </a:lnTo>
                  <a:lnTo>
                    <a:pt x="43" y="1147"/>
                  </a:lnTo>
                  <a:lnTo>
                    <a:pt x="0" y="1194"/>
                  </a:lnTo>
                  <a:lnTo>
                    <a:pt x="36" y="1219"/>
                  </a:lnTo>
                  <a:lnTo>
                    <a:pt x="97" y="1173"/>
                  </a:lnTo>
                  <a:lnTo>
                    <a:pt x="180" y="1185"/>
                  </a:lnTo>
                  <a:lnTo>
                    <a:pt x="237" y="1202"/>
                  </a:lnTo>
                  <a:lnTo>
                    <a:pt x="330" y="1268"/>
                  </a:lnTo>
                  <a:lnTo>
                    <a:pt x="408" y="1301"/>
                  </a:lnTo>
                  <a:lnTo>
                    <a:pt x="503" y="1327"/>
                  </a:lnTo>
                  <a:lnTo>
                    <a:pt x="380" y="1226"/>
                  </a:lnTo>
                  <a:lnTo>
                    <a:pt x="321" y="1228"/>
                  </a:lnTo>
                  <a:lnTo>
                    <a:pt x="241" y="1158"/>
                  </a:lnTo>
                  <a:lnTo>
                    <a:pt x="93" y="1147"/>
                  </a:lnTo>
                  <a:lnTo>
                    <a:pt x="157" y="1084"/>
                  </a:lnTo>
                  <a:lnTo>
                    <a:pt x="270" y="1080"/>
                  </a:lnTo>
                  <a:lnTo>
                    <a:pt x="243" y="1000"/>
                  </a:lnTo>
                  <a:lnTo>
                    <a:pt x="308" y="1052"/>
                  </a:lnTo>
                  <a:lnTo>
                    <a:pt x="380" y="1145"/>
                  </a:lnTo>
                  <a:lnTo>
                    <a:pt x="363" y="846"/>
                  </a:lnTo>
                  <a:lnTo>
                    <a:pt x="367" y="700"/>
                  </a:lnTo>
                  <a:lnTo>
                    <a:pt x="308" y="536"/>
                  </a:lnTo>
                  <a:lnTo>
                    <a:pt x="254" y="443"/>
                  </a:lnTo>
                  <a:lnTo>
                    <a:pt x="281" y="582"/>
                  </a:lnTo>
                  <a:lnTo>
                    <a:pt x="283" y="786"/>
                  </a:lnTo>
                  <a:lnTo>
                    <a:pt x="321" y="991"/>
                  </a:lnTo>
                  <a:lnTo>
                    <a:pt x="258" y="858"/>
                  </a:lnTo>
                  <a:lnTo>
                    <a:pt x="214" y="736"/>
                  </a:lnTo>
                  <a:lnTo>
                    <a:pt x="262" y="761"/>
                  </a:lnTo>
                  <a:lnTo>
                    <a:pt x="226" y="497"/>
                  </a:lnTo>
                  <a:lnTo>
                    <a:pt x="226" y="339"/>
                  </a:lnTo>
                  <a:lnTo>
                    <a:pt x="399" y="624"/>
                  </a:lnTo>
                  <a:lnTo>
                    <a:pt x="344" y="257"/>
                  </a:lnTo>
                  <a:lnTo>
                    <a:pt x="382" y="84"/>
                  </a:lnTo>
                  <a:lnTo>
                    <a:pt x="355" y="0"/>
                  </a:lnTo>
                  <a:lnTo>
                    <a:pt x="275" y="18"/>
                  </a:lnTo>
                  <a:lnTo>
                    <a:pt x="27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3" name="Freeform 269"/>
            <p:cNvSpPr>
              <a:spLocks/>
            </p:cNvSpPr>
            <p:nvPr/>
          </p:nvSpPr>
          <p:spPr bwMode="auto">
            <a:xfrm>
              <a:off x="5135" y="1844"/>
              <a:ext cx="175" cy="90"/>
            </a:xfrm>
            <a:custGeom>
              <a:avLst/>
              <a:gdLst>
                <a:gd name="T0" fmla="*/ 526 w 526"/>
                <a:gd name="T1" fmla="*/ 0 h 290"/>
                <a:gd name="T2" fmla="*/ 150 w 526"/>
                <a:gd name="T3" fmla="*/ 290 h 290"/>
                <a:gd name="T4" fmla="*/ 53 w 526"/>
                <a:gd name="T5" fmla="*/ 226 h 290"/>
                <a:gd name="T6" fmla="*/ 0 w 526"/>
                <a:gd name="T7" fmla="*/ 38 h 290"/>
                <a:gd name="T8" fmla="*/ 157 w 526"/>
                <a:gd name="T9" fmla="*/ 222 h 290"/>
                <a:gd name="T10" fmla="*/ 526 w 526"/>
                <a:gd name="T11" fmla="*/ 0 h 290"/>
                <a:gd name="T12" fmla="*/ 526 w 526"/>
                <a:gd name="T1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290">
                  <a:moveTo>
                    <a:pt x="526" y="0"/>
                  </a:moveTo>
                  <a:lnTo>
                    <a:pt x="150" y="290"/>
                  </a:lnTo>
                  <a:lnTo>
                    <a:pt x="53" y="226"/>
                  </a:lnTo>
                  <a:lnTo>
                    <a:pt x="0" y="38"/>
                  </a:lnTo>
                  <a:lnTo>
                    <a:pt x="157" y="222"/>
                  </a:lnTo>
                  <a:lnTo>
                    <a:pt x="526" y="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4" name="Freeform 270"/>
            <p:cNvSpPr>
              <a:spLocks/>
            </p:cNvSpPr>
            <p:nvPr/>
          </p:nvSpPr>
          <p:spPr bwMode="auto">
            <a:xfrm>
              <a:off x="5122" y="2104"/>
              <a:ext cx="205" cy="75"/>
            </a:xfrm>
            <a:custGeom>
              <a:avLst/>
              <a:gdLst>
                <a:gd name="T0" fmla="*/ 76 w 620"/>
                <a:gd name="T1" fmla="*/ 104 h 241"/>
                <a:gd name="T2" fmla="*/ 0 w 620"/>
                <a:gd name="T3" fmla="*/ 0 h 241"/>
                <a:gd name="T4" fmla="*/ 291 w 620"/>
                <a:gd name="T5" fmla="*/ 100 h 241"/>
                <a:gd name="T6" fmla="*/ 620 w 620"/>
                <a:gd name="T7" fmla="*/ 127 h 241"/>
                <a:gd name="T8" fmla="*/ 486 w 620"/>
                <a:gd name="T9" fmla="*/ 241 h 241"/>
                <a:gd name="T10" fmla="*/ 76 w 620"/>
                <a:gd name="T11" fmla="*/ 104 h 241"/>
                <a:gd name="T12" fmla="*/ 76 w 620"/>
                <a:gd name="T13" fmla="*/ 10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0" h="241">
                  <a:moveTo>
                    <a:pt x="76" y="104"/>
                  </a:moveTo>
                  <a:lnTo>
                    <a:pt x="0" y="0"/>
                  </a:lnTo>
                  <a:lnTo>
                    <a:pt x="291" y="100"/>
                  </a:lnTo>
                  <a:lnTo>
                    <a:pt x="620" y="127"/>
                  </a:lnTo>
                  <a:lnTo>
                    <a:pt x="486" y="241"/>
                  </a:lnTo>
                  <a:lnTo>
                    <a:pt x="76" y="104"/>
                  </a:lnTo>
                  <a:lnTo>
                    <a:pt x="7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5" name="Freeform 271"/>
            <p:cNvSpPr>
              <a:spLocks/>
            </p:cNvSpPr>
            <p:nvPr/>
          </p:nvSpPr>
          <p:spPr bwMode="auto">
            <a:xfrm>
              <a:off x="4708" y="2066"/>
              <a:ext cx="347" cy="133"/>
            </a:xfrm>
            <a:custGeom>
              <a:avLst/>
              <a:gdLst>
                <a:gd name="T0" fmla="*/ 367 w 1049"/>
                <a:gd name="T1" fmla="*/ 369 h 430"/>
                <a:gd name="T2" fmla="*/ 268 w 1049"/>
                <a:gd name="T3" fmla="*/ 413 h 430"/>
                <a:gd name="T4" fmla="*/ 266 w 1049"/>
                <a:gd name="T5" fmla="*/ 371 h 430"/>
                <a:gd name="T6" fmla="*/ 306 w 1049"/>
                <a:gd name="T7" fmla="*/ 251 h 430"/>
                <a:gd name="T8" fmla="*/ 304 w 1049"/>
                <a:gd name="T9" fmla="*/ 306 h 430"/>
                <a:gd name="T10" fmla="*/ 255 w 1049"/>
                <a:gd name="T11" fmla="*/ 371 h 430"/>
                <a:gd name="T12" fmla="*/ 177 w 1049"/>
                <a:gd name="T13" fmla="*/ 373 h 430"/>
                <a:gd name="T14" fmla="*/ 239 w 1049"/>
                <a:gd name="T15" fmla="*/ 291 h 430"/>
                <a:gd name="T16" fmla="*/ 190 w 1049"/>
                <a:gd name="T17" fmla="*/ 304 h 430"/>
                <a:gd name="T18" fmla="*/ 121 w 1049"/>
                <a:gd name="T19" fmla="*/ 297 h 430"/>
                <a:gd name="T20" fmla="*/ 152 w 1049"/>
                <a:gd name="T21" fmla="*/ 356 h 430"/>
                <a:gd name="T22" fmla="*/ 142 w 1049"/>
                <a:gd name="T23" fmla="*/ 390 h 430"/>
                <a:gd name="T24" fmla="*/ 101 w 1049"/>
                <a:gd name="T25" fmla="*/ 344 h 430"/>
                <a:gd name="T26" fmla="*/ 68 w 1049"/>
                <a:gd name="T27" fmla="*/ 283 h 430"/>
                <a:gd name="T28" fmla="*/ 74 w 1049"/>
                <a:gd name="T29" fmla="*/ 247 h 430"/>
                <a:gd name="T30" fmla="*/ 186 w 1049"/>
                <a:gd name="T31" fmla="*/ 217 h 430"/>
                <a:gd name="T32" fmla="*/ 308 w 1049"/>
                <a:gd name="T33" fmla="*/ 183 h 430"/>
                <a:gd name="T34" fmla="*/ 313 w 1049"/>
                <a:gd name="T35" fmla="*/ 240 h 430"/>
                <a:gd name="T36" fmla="*/ 340 w 1049"/>
                <a:gd name="T37" fmla="*/ 183 h 430"/>
                <a:gd name="T38" fmla="*/ 315 w 1049"/>
                <a:gd name="T39" fmla="*/ 167 h 430"/>
                <a:gd name="T40" fmla="*/ 258 w 1049"/>
                <a:gd name="T41" fmla="*/ 185 h 430"/>
                <a:gd name="T42" fmla="*/ 127 w 1049"/>
                <a:gd name="T43" fmla="*/ 221 h 430"/>
                <a:gd name="T44" fmla="*/ 85 w 1049"/>
                <a:gd name="T45" fmla="*/ 223 h 430"/>
                <a:gd name="T46" fmla="*/ 78 w 1049"/>
                <a:gd name="T47" fmla="*/ 171 h 430"/>
                <a:gd name="T48" fmla="*/ 616 w 1049"/>
                <a:gd name="T49" fmla="*/ 101 h 430"/>
                <a:gd name="T50" fmla="*/ 139 w 1049"/>
                <a:gd name="T51" fmla="*/ 67 h 430"/>
                <a:gd name="T52" fmla="*/ 139 w 1049"/>
                <a:gd name="T53" fmla="*/ 42 h 430"/>
                <a:gd name="T54" fmla="*/ 49 w 1049"/>
                <a:gd name="T55" fmla="*/ 91 h 430"/>
                <a:gd name="T56" fmla="*/ 21 w 1049"/>
                <a:gd name="T57" fmla="*/ 82 h 430"/>
                <a:gd name="T58" fmla="*/ 118 w 1049"/>
                <a:gd name="T59" fmla="*/ 10 h 430"/>
                <a:gd name="T60" fmla="*/ 11 w 1049"/>
                <a:gd name="T61" fmla="*/ 38 h 430"/>
                <a:gd name="T62" fmla="*/ 34 w 1049"/>
                <a:gd name="T63" fmla="*/ 143 h 430"/>
                <a:gd name="T64" fmla="*/ 19 w 1049"/>
                <a:gd name="T65" fmla="*/ 261 h 430"/>
                <a:gd name="T66" fmla="*/ 76 w 1049"/>
                <a:gd name="T67" fmla="*/ 350 h 430"/>
                <a:gd name="T68" fmla="*/ 142 w 1049"/>
                <a:gd name="T69" fmla="*/ 422 h 430"/>
                <a:gd name="T70" fmla="*/ 317 w 1049"/>
                <a:gd name="T71" fmla="*/ 416 h 430"/>
                <a:gd name="T72" fmla="*/ 580 w 1049"/>
                <a:gd name="T73" fmla="*/ 392 h 430"/>
                <a:gd name="T74" fmla="*/ 880 w 1049"/>
                <a:gd name="T75" fmla="*/ 378 h 430"/>
                <a:gd name="T76" fmla="*/ 1023 w 1049"/>
                <a:gd name="T77" fmla="*/ 259 h 430"/>
                <a:gd name="T78" fmla="*/ 1013 w 1049"/>
                <a:gd name="T79" fmla="*/ 204 h 430"/>
                <a:gd name="T80" fmla="*/ 861 w 1049"/>
                <a:gd name="T81" fmla="*/ 348 h 430"/>
                <a:gd name="T82" fmla="*/ 642 w 1049"/>
                <a:gd name="T83" fmla="*/ 371 h 430"/>
                <a:gd name="T84" fmla="*/ 464 w 1049"/>
                <a:gd name="T85" fmla="*/ 363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9" h="430">
                  <a:moveTo>
                    <a:pt x="420" y="339"/>
                  </a:moveTo>
                  <a:lnTo>
                    <a:pt x="395" y="361"/>
                  </a:lnTo>
                  <a:lnTo>
                    <a:pt x="367" y="369"/>
                  </a:lnTo>
                  <a:lnTo>
                    <a:pt x="336" y="392"/>
                  </a:lnTo>
                  <a:lnTo>
                    <a:pt x="294" y="413"/>
                  </a:lnTo>
                  <a:lnTo>
                    <a:pt x="268" y="413"/>
                  </a:lnTo>
                  <a:lnTo>
                    <a:pt x="230" y="420"/>
                  </a:lnTo>
                  <a:lnTo>
                    <a:pt x="217" y="407"/>
                  </a:lnTo>
                  <a:lnTo>
                    <a:pt x="266" y="371"/>
                  </a:lnTo>
                  <a:lnTo>
                    <a:pt x="308" y="318"/>
                  </a:lnTo>
                  <a:lnTo>
                    <a:pt x="313" y="285"/>
                  </a:lnTo>
                  <a:lnTo>
                    <a:pt x="306" y="251"/>
                  </a:lnTo>
                  <a:lnTo>
                    <a:pt x="289" y="261"/>
                  </a:lnTo>
                  <a:lnTo>
                    <a:pt x="304" y="276"/>
                  </a:lnTo>
                  <a:lnTo>
                    <a:pt x="304" y="306"/>
                  </a:lnTo>
                  <a:lnTo>
                    <a:pt x="291" y="325"/>
                  </a:lnTo>
                  <a:lnTo>
                    <a:pt x="275" y="339"/>
                  </a:lnTo>
                  <a:lnTo>
                    <a:pt x="255" y="371"/>
                  </a:lnTo>
                  <a:lnTo>
                    <a:pt x="215" y="392"/>
                  </a:lnTo>
                  <a:lnTo>
                    <a:pt x="190" y="388"/>
                  </a:lnTo>
                  <a:lnTo>
                    <a:pt x="177" y="373"/>
                  </a:lnTo>
                  <a:lnTo>
                    <a:pt x="177" y="340"/>
                  </a:lnTo>
                  <a:lnTo>
                    <a:pt x="209" y="316"/>
                  </a:lnTo>
                  <a:lnTo>
                    <a:pt x="239" y="291"/>
                  </a:lnTo>
                  <a:lnTo>
                    <a:pt x="266" y="261"/>
                  </a:lnTo>
                  <a:lnTo>
                    <a:pt x="207" y="293"/>
                  </a:lnTo>
                  <a:lnTo>
                    <a:pt x="190" y="304"/>
                  </a:lnTo>
                  <a:lnTo>
                    <a:pt x="167" y="310"/>
                  </a:lnTo>
                  <a:lnTo>
                    <a:pt x="142" y="310"/>
                  </a:lnTo>
                  <a:lnTo>
                    <a:pt x="121" y="297"/>
                  </a:lnTo>
                  <a:lnTo>
                    <a:pt x="131" y="320"/>
                  </a:lnTo>
                  <a:lnTo>
                    <a:pt x="150" y="333"/>
                  </a:lnTo>
                  <a:lnTo>
                    <a:pt x="152" y="356"/>
                  </a:lnTo>
                  <a:lnTo>
                    <a:pt x="154" y="377"/>
                  </a:lnTo>
                  <a:lnTo>
                    <a:pt x="165" y="394"/>
                  </a:lnTo>
                  <a:lnTo>
                    <a:pt x="142" y="390"/>
                  </a:lnTo>
                  <a:lnTo>
                    <a:pt x="131" y="375"/>
                  </a:lnTo>
                  <a:lnTo>
                    <a:pt x="127" y="344"/>
                  </a:lnTo>
                  <a:lnTo>
                    <a:pt x="101" y="344"/>
                  </a:lnTo>
                  <a:lnTo>
                    <a:pt x="85" y="335"/>
                  </a:lnTo>
                  <a:lnTo>
                    <a:pt x="68" y="314"/>
                  </a:lnTo>
                  <a:lnTo>
                    <a:pt x="68" y="283"/>
                  </a:lnTo>
                  <a:lnTo>
                    <a:pt x="53" y="264"/>
                  </a:lnTo>
                  <a:lnTo>
                    <a:pt x="47" y="247"/>
                  </a:lnTo>
                  <a:lnTo>
                    <a:pt x="74" y="247"/>
                  </a:lnTo>
                  <a:lnTo>
                    <a:pt x="112" y="251"/>
                  </a:lnTo>
                  <a:lnTo>
                    <a:pt x="135" y="238"/>
                  </a:lnTo>
                  <a:lnTo>
                    <a:pt x="186" y="217"/>
                  </a:lnTo>
                  <a:lnTo>
                    <a:pt x="217" y="205"/>
                  </a:lnTo>
                  <a:lnTo>
                    <a:pt x="264" y="192"/>
                  </a:lnTo>
                  <a:lnTo>
                    <a:pt x="308" y="183"/>
                  </a:lnTo>
                  <a:lnTo>
                    <a:pt x="321" y="198"/>
                  </a:lnTo>
                  <a:lnTo>
                    <a:pt x="323" y="223"/>
                  </a:lnTo>
                  <a:lnTo>
                    <a:pt x="313" y="240"/>
                  </a:lnTo>
                  <a:lnTo>
                    <a:pt x="350" y="223"/>
                  </a:lnTo>
                  <a:lnTo>
                    <a:pt x="350" y="198"/>
                  </a:lnTo>
                  <a:lnTo>
                    <a:pt x="340" y="183"/>
                  </a:lnTo>
                  <a:lnTo>
                    <a:pt x="355" y="150"/>
                  </a:lnTo>
                  <a:lnTo>
                    <a:pt x="342" y="162"/>
                  </a:lnTo>
                  <a:lnTo>
                    <a:pt x="315" y="167"/>
                  </a:lnTo>
                  <a:lnTo>
                    <a:pt x="308" y="147"/>
                  </a:lnTo>
                  <a:lnTo>
                    <a:pt x="296" y="171"/>
                  </a:lnTo>
                  <a:lnTo>
                    <a:pt x="258" y="185"/>
                  </a:lnTo>
                  <a:lnTo>
                    <a:pt x="217" y="192"/>
                  </a:lnTo>
                  <a:lnTo>
                    <a:pt x="161" y="221"/>
                  </a:lnTo>
                  <a:lnTo>
                    <a:pt x="127" y="221"/>
                  </a:lnTo>
                  <a:lnTo>
                    <a:pt x="114" y="215"/>
                  </a:lnTo>
                  <a:lnTo>
                    <a:pt x="99" y="202"/>
                  </a:lnTo>
                  <a:lnTo>
                    <a:pt x="85" y="223"/>
                  </a:lnTo>
                  <a:lnTo>
                    <a:pt x="61" y="223"/>
                  </a:lnTo>
                  <a:lnTo>
                    <a:pt x="59" y="198"/>
                  </a:lnTo>
                  <a:lnTo>
                    <a:pt x="78" y="171"/>
                  </a:lnTo>
                  <a:lnTo>
                    <a:pt x="104" y="147"/>
                  </a:lnTo>
                  <a:lnTo>
                    <a:pt x="137" y="133"/>
                  </a:lnTo>
                  <a:lnTo>
                    <a:pt x="616" y="101"/>
                  </a:lnTo>
                  <a:lnTo>
                    <a:pt x="110" y="126"/>
                  </a:lnTo>
                  <a:lnTo>
                    <a:pt x="99" y="93"/>
                  </a:lnTo>
                  <a:lnTo>
                    <a:pt x="139" y="67"/>
                  </a:lnTo>
                  <a:lnTo>
                    <a:pt x="150" y="36"/>
                  </a:lnTo>
                  <a:lnTo>
                    <a:pt x="140" y="15"/>
                  </a:lnTo>
                  <a:lnTo>
                    <a:pt x="139" y="42"/>
                  </a:lnTo>
                  <a:lnTo>
                    <a:pt x="121" y="63"/>
                  </a:lnTo>
                  <a:lnTo>
                    <a:pt x="74" y="91"/>
                  </a:lnTo>
                  <a:lnTo>
                    <a:pt x="49" y="91"/>
                  </a:lnTo>
                  <a:lnTo>
                    <a:pt x="47" y="116"/>
                  </a:lnTo>
                  <a:lnTo>
                    <a:pt x="28" y="120"/>
                  </a:lnTo>
                  <a:lnTo>
                    <a:pt x="21" y="82"/>
                  </a:lnTo>
                  <a:lnTo>
                    <a:pt x="26" y="44"/>
                  </a:lnTo>
                  <a:lnTo>
                    <a:pt x="68" y="10"/>
                  </a:lnTo>
                  <a:lnTo>
                    <a:pt x="118" y="10"/>
                  </a:lnTo>
                  <a:lnTo>
                    <a:pt x="64" y="0"/>
                  </a:lnTo>
                  <a:lnTo>
                    <a:pt x="34" y="13"/>
                  </a:lnTo>
                  <a:lnTo>
                    <a:pt x="11" y="38"/>
                  </a:lnTo>
                  <a:lnTo>
                    <a:pt x="0" y="82"/>
                  </a:lnTo>
                  <a:lnTo>
                    <a:pt x="9" y="126"/>
                  </a:lnTo>
                  <a:lnTo>
                    <a:pt x="34" y="143"/>
                  </a:lnTo>
                  <a:lnTo>
                    <a:pt x="40" y="175"/>
                  </a:lnTo>
                  <a:lnTo>
                    <a:pt x="26" y="215"/>
                  </a:lnTo>
                  <a:lnTo>
                    <a:pt x="19" y="261"/>
                  </a:lnTo>
                  <a:lnTo>
                    <a:pt x="47" y="293"/>
                  </a:lnTo>
                  <a:lnTo>
                    <a:pt x="55" y="329"/>
                  </a:lnTo>
                  <a:lnTo>
                    <a:pt x="76" y="350"/>
                  </a:lnTo>
                  <a:lnTo>
                    <a:pt x="102" y="361"/>
                  </a:lnTo>
                  <a:lnTo>
                    <a:pt x="120" y="407"/>
                  </a:lnTo>
                  <a:lnTo>
                    <a:pt x="142" y="422"/>
                  </a:lnTo>
                  <a:lnTo>
                    <a:pt x="190" y="424"/>
                  </a:lnTo>
                  <a:lnTo>
                    <a:pt x="253" y="430"/>
                  </a:lnTo>
                  <a:lnTo>
                    <a:pt x="317" y="416"/>
                  </a:lnTo>
                  <a:lnTo>
                    <a:pt x="391" y="377"/>
                  </a:lnTo>
                  <a:lnTo>
                    <a:pt x="433" y="384"/>
                  </a:lnTo>
                  <a:lnTo>
                    <a:pt x="580" y="392"/>
                  </a:lnTo>
                  <a:lnTo>
                    <a:pt x="682" y="407"/>
                  </a:lnTo>
                  <a:lnTo>
                    <a:pt x="834" y="403"/>
                  </a:lnTo>
                  <a:lnTo>
                    <a:pt x="880" y="378"/>
                  </a:lnTo>
                  <a:lnTo>
                    <a:pt x="930" y="348"/>
                  </a:lnTo>
                  <a:lnTo>
                    <a:pt x="989" y="306"/>
                  </a:lnTo>
                  <a:lnTo>
                    <a:pt x="1023" y="259"/>
                  </a:lnTo>
                  <a:lnTo>
                    <a:pt x="1049" y="173"/>
                  </a:lnTo>
                  <a:lnTo>
                    <a:pt x="1017" y="107"/>
                  </a:lnTo>
                  <a:lnTo>
                    <a:pt x="1013" y="204"/>
                  </a:lnTo>
                  <a:lnTo>
                    <a:pt x="994" y="255"/>
                  </a:lnTo>
                  <a:lnTo>
                    <a:pt x="933" y="287"/>
                  </a:lnTo>
                  <a:lnTo>
                    <a:pt x="861" y="348"/>
                  </a:lnTo>
                  <a:lnTo>
                    <a:pt x="812" y="365"/>
                  </a:lnTo>
                  <a:lnTo>
                    <a:pt x="753" y="375"/>
                  </a:lnTo>
                  <a:lnTo>
                    <a:pt x="642" y="371"/>
                  </a:lnTo>
                  <a:lnTo>
                    <a:pt x="595" y="371"/>
                  </a:lnTo>
                  <a:lnTo>
                    <a:pt x="534" y="375"/>
                  </a:lnTo>
                  <a:lnTo>
                    <a:pt x="464" y="363"/>
                  </a:lnTo>
                  <a:lnTo>
                    <a:pt x="420" y="339"/>
                  </a:lnTo>
                  <a:lnTo>
                    <a:pt x="420" y="3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6" name="Freeform 272"/>
            <p:cNvSpPr>
              <a:spLocks/>
            </p:cNvSpPr>
            <p:nvPr/>
          </p:nvSpPr>
          <p:spPr bwMode="auto">
            <a:xfrm>
              <a:off x="4466" y="1719"/>
              <a:ext cx="509" cy="386"/>
            </a:xfrm>
            <a:custGeom>
              <a:avLst/>
              <a:gdLst>
                <a:gd name="T0" fmla="*/ 517 w 1542"/>
                <a:gd name="T1" fmla="*/ 140 h 1251"/>
                <a:gd name="T2" fmla="*/ 796 w 1542"/>
                <a:gd name="T3" fmla="*/ 543 h 1251"/>
                <a:gd name="T4" fmla="*/ 1055 w 1542"/>
                <a:gd name="T5" fmla="*/ 853 h 1251"/>
                <a:gd name="T6" fmla="*/ 1359 w 1542"/>
                <a:gd name="T7" fmla="*/ 1216 h 1251"/>
                <a:gd name="T8" fmla="*/ 1112 w 1542"/>
                <a:gd name="T9" fmla="*/ 1237 h 1251"/>
                <a:gd name="T10" fmla="*/ 1163 w 1542"/>
                <a:gd name="T11" fmla="*/ 1251 h 1251"/>
                <a:gd name="T12" fmla="*/ 1371 w 1542"/>
                <a:gd name="T13" fmla="*/ 1237 h 1251"/>
                <a:gd name="T14" fmla="*/ 1393 w 1542"/>
                <a:gd name="T15" fmla="*/ 1186 h 1251"/>
                <a:gd name="T16" fmla="*/ 1416 w 1542"/>
                <a:gd name="T17" fmla="*/ 1163 h 1251"/>
                <a:gd name="T18" fmla="*/ 1542 w 1542"/>
                <a:gd name="T19" fmla="*/ 1148 h 1251"/>
                <a:gd name="T20" fmla="*/ 1399 w 1542"/>
                <a:gd name="T21" fmla="*/ 1131 h 1251"/>
                <a:gd name="T22" fmla="*/ 1336 w 1542"/>
                <a:gd name="T23" fmla="*/ 1157 h 1251"/>
                <a:gd name="T24" fmla="*/ 806 w 1542"/>
                <a:gd name="T25" fmla="*/ 536 h 1251"/>
                <a:gd name="T26" fmla="*/ 525 w 1542"/>
                <a:gd name="T27" fmla="*/ 129 h 1251"/>
                <a:gd name="T28" fmla="*/ 232 w 1542"/>
                <a:gd name="T29" fmla="*/ 121 h 1251"/>
                <a:gd name="T30" fmla="*/ 133 w 1542"/>
                <a:gd name="T31" fmla="*/ 23 h 1251"/>
                <a:gd name="T32" fmla="*/ 0 w 1542"/>
                <a:gd name="T33" fmla="*/ 0 h 1251"/>
                <a:gd name="T34" fmla="*/ 74 w 1542"/>
                <a:gd name="T35" fmla="*/ 68 h 1251"/>
                <a:gd name="T36" fmla="*/ 125 w 1542"/>
                <a:gd name="T37" fmla="*/ 110 h 1251"/>
                <a:gd name="T38" fmla="*/ 194 w 1542"/>
                <a:gd name="T39" fmla="*/ 135 h 1251"/>
                <a:gd name="T40" fmla="*/ 308 w 1542"/>
                <a:gd name="T41" fmla="*/ 142 h 1251"/>
                <a:gd name="T42" fmla="*/ 517 w 1542"/>
                <a:gd name="T43" fmla="*/ 140 h 1251"/>
                <a:gd name="T44" fmla="*/ 517 w 1542"/>
                <a:gd name="T45" fmla="*/ 140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2" h="1251">
                  <a:moveTo>
                    <a:pt x="517" y="140"/>
                  </a:moveTo>
                  <a:lnTo>
                    <a:pt x="796" y="543"/>
                  </a:lnTo>
                  <a:lnTo>
                    <a:pt x="1055" y="853"/>
                  </a:lnTo>
                  <a:lnTo>
                    <a:pt x="1359" y="1216"/>
                  </a:lnTo>
                  <a:lnTo>
                    <a:pt x="1112" y="1237"/>
                  </a:lnTo>
                  <a:lnTo>
                    <a:pt x="1163" y="1251"/>
                  </a:lnTo>
                  <a:lnTo>
                    <a:pt x="1371" y="1237"/>
                  </a:lnTo>
                  <a:lnTo>
                    <a:pt x="1393" y="1186"/>
                  </a:lnTo>
                  <a:lnTo>
                    <a:pt x="1416" y="1163"/>
                  </a:lnTo>
                  <a:lnTo>
                    <a:pt x="1542" y="1148"/>
                  </a:lnTo>
                  <a:lnTo>
                    <a:pt x="1399" y="1131"/>
                  </a:lnTo>
                  <a:lnTo>
                    <a:pt x="1336" y="1157"/>
                  </a:lnTo>
                  <a:lnTo>
                    <a:pt x="806" y="536"/>
                  </a:lnTo>
                  <a:lnTo>
                    <a:pt x="525" y="129"/>
                  </a:lnTo>
                  <a:lnTo>
                    <a:pt x="232" y="121"/>
                  </a:lnTo>
                  <a:lnTo>
                    <a:pt x="133" y="23"/>
                  </a:lnTo>
                  <a:lnTo>
                    <a:pt x="0" y="0"/>
                  </a:lnTo>
                  <a:lnTo>
                    <a:pt x="74" y="68"/>
                  </a:lnTo>
                  <a:lnTo>
                    <a:pt x="125" y="110"/>
                  </a:lnTo>
                  <a:lnTo>
                    <a:pt x="194" y="135"/>
                  </a:lnTo>
                  <a:lnTo>
                    <a:pt x="308" y="142"/>
                  </a:lnTo>
                  <a:lnTo>
                    <a:pt x="517" y="140"/>
                  </a:lnTo>
                  <a:lnTo>
                    <a:pt x="517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7" name="Freeform 273"/>
            <p:cNvSpPr>
              <a:spLocks/>
            </p:cNvSpPr>
            <p:nvPr/>
          </p:nvSpPr>
          <p:spPr bwMode="auto">
            <a:xfrm>
              <a:off x="4464" y="1717"/>
              <a:ext cx="262" cy="356"/>
            </a:xfrm>
            <a:custGeom>
              <a:avLst/>
              <a:gdLst>
                <a:gd name="T0" fmla="*/ 0 w 795"/>
                <a:gd name="T1" fmla="*/ 0 h 1152"/>
                <a:gd name="T2" fmla="*/ 795 w 795"/>
                <a:gd name="T3" fmla="*/ 1135 h 1152"/>
                <a:gd name="T4" fmla="*/ 770 w 795"/>
                <a:gd name="T5" fmla="*/ 1152 h 1152"/>
                <a:gd name="T6" fmla="*/ 19 w 795"/>
                <a:gd name="T7" fmla="*/ 48 h 1152"/>
                <a:gd name="T8" fmla="*/ 0 w 795"/>
                <a:gd name="T9" fmla="*/ 0 h 1152"/>
                <a:gd name="T10" fmla="*/ 0 w 795"/>
                <a:gd name="T11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1152">
                  <a:moveTo>
                    <a:pt x="0" y="0"/>
                  </a:moveTo>
                  <a:lnTo>
                    <a:pt x="795" y="1135"/>
                  </a:lnTo>
                  <a:lnTo>
                    <a:pt x="770" y="1152"/>
                  </a:lnTo>
                  <a:lnTo>
                    <a:pt x="19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8" name="Freeform 274"/>
            <p:cNvSpPr>
              <a:spLocks/>
            </p:cNvSpPr>
            <p:nvPr/>
          </p:nvSpPr>
          <p:spPr bwMode="auto">
            <a:xfrm>
              <a:off x="4742" y="2129"/>
              <a:ext cx="33" cy="22"/>
            </a:xfrm>
            <a:custGeom>
              <a:avLst/>
              <a:gdLst>
                <a:gd name="T0" fmla="*/ 19 w 101"/>
                <a:gd name="T1" fmla="*/ 28 h 72"/>
                <a:gd name="T2" fmla="*/ 0 w 101"/>
                <a:gd name="T3" fmla="*/ 72 h 72"/>
                <a:gd name="T4" fmla="*/ 37 w 101"/>
                <a:gd name="T5" fmla="*/ 47 h 72"/>
                <a:gd name="T6" fmla="*/ 69 w 101"/>
                <a:gd name="T7" fmla="*/ 39 h 72"/>
                <a:gd name="T8" fmla="*/ 101 w 101"/>
                <a:gd name="T9" fmla="*/ 0 h 72"/>
                <a:gd name="T10" fmla="*/ 19 w 101"/>
                <a:gd name="T11" fmla="*/ 28 h 72"/>
                <a:gd name="T12" fmla="*/ 19 w 101"/>
                <a:gd name="T13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72">
                  <a:moveTo>
                    <a:pt x="19" y="28"/>
                  </a:moveTo>
                  <a:lnTo>
                    <a:pt x="0" y="72"/>
                  </a:lnTo>
                  <a:lnTo>
                    <a:pt x="37" y="47"/>
                  </a:lnTo>
                  <a:lnTo>
                    <a:pt x="69" y="39"/>
                  </a:lnTo>
                  <a:lnTo>
                    <a:pt x="101" y="0"/>
                  </a:lnTo>
                  <a:lnTo>
                    <a:pt x="19" y="28"/>
                  </a:lnTo>
                  <a:lnTo>
                    <a:pt x="1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79" name="Freeform 275"/>
            <p:cNvSpPr>
              <a:spLocks/>
            </p:cNvSpPr>
            <p:nvPr/>
          </p:nvSpPr>
          <p:spPr bwMode="auto">
            <a:xfrm>
              <a:off x="4802" y="2100"/>
              <a:ext cx="23" cy="20"/>
            </a:xfrm>
            <a:custGeom>
              <a:avLst/>
              <a:gdLst>
                <a:gd name="T0" fmla="*/ 0 w 66"/>
                <a:gd name="T1" fmla="*/ 12 h 63"/>
                <a:gd name="T2" fmla="*/ 40 w 66"/>
                <a:gd name="T3" fmla="*/ 19 h 63"/>
                <a:gd name="T4" fmla="*/ 53 w 66"/>
                <a:gd name="T5" fmla="*/ 36 h 63"/>
                <a:gd name="T6" fmla="*/ 40 w 66"/>
                <a:gd name="T7" fmla="*/ 63 h 63"/>
                <a:gd name="T8" fmla="*/ 63 w 66"/>
                <a:gd name="T9" fmla="*/ 55 h 63"/>
                <a:gd name="T10" fmla="*/ 66 w 66"/>
                <a:gd name="T11" fmla="*/ 25 h 63"/>
                <a:gd name="T12" fmla="*/ 65 w 66"/>
                <a:gd name="T13" fmla="*/ 0 h 63"/>
                <a:gd name="T14" fmla="*/ 0 w 66"/>
                <a:gd name="T15" fmla="*/ 12 h 63"/>
                <a:gd name="T16" fmla="*/ 0 w 66"/>
                <a:gd name="T17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3">
                  <a:moveTo>
                    <a:pt x="0" y="12"/>
                  </a:moveTo>
                  <a:lnTo>
                    <a:pt x="40" y="19"/>
                  </a:lnTo>
                  <a:lnTo>
                    <a:pt x="53" y="36"/>
                  </a:lnTo>
                  <a:lnTo>
                    <a:pt x="40" y="63"/>
                  </a:lnTo>
                  <a:lnTo>
                    <a:pt x="63" y="55"/>
                  </a:lnTo>
                  <a:lnTo>
                    <a:pt x="66" y="25"/>
                  </a:lnTo>
                  <a:lnTo>
                    <a:pt x="65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0" name="Freeform 276"/>
            <p:cNvSpPr>
              <a:spLocks/>
            </p:cNvSpPr>
            <p:nvPr/>
          </p:nvSpPr>
          <p:spPr bwMode="auto">
            <a:xfrm>
              <a:off x="4827" y="2100"/>
              <a:ext cx="41" cy="79"/>
            </a:xfrm>
            <a:custGeom>
              <a:avLst/>
              <a:gdLst>
                <a:gd name="T0" fmla="*/ 42 w 126"/>
                <a:gd name="T1" fmla="*/ 6 h 257"/>
                <a:gd name="T2" fmla="*/ 42 w 126"/>
                <a:gd name="T3" fmla="*/ 44 h 257"/>
                <a:gd name="T4" fmla="*/ 27 w 126"/>
                <a:gd name="T5" fmla="*/ 69 h 257"/>
                <a:gd name="T6" fmla="*/ 0 w 126"/>
                <a:gd name="T7" fmla="*/ 90 h 257"/>
                <a:gd name="T8" fmla="*/ 34 w 126"/>
                <a:gd name="T9" fmla="*/ 80 h 257"/>
                <a:gd name="T10" fmla="*/ 46 w 126"/>
                <a:gd name="T11" fmla="*/ 65 h 257"/>
                <a:gd name="T12" fmla="*/ 67 w 126"/>
                <a:gd name="T13" fmla="*/ 109 h 257"/>
                <a:gd name="T14" fmla="*/ 67 w 126"/>
                <a:gd name="T15" fmla="*/ 50 h 257"/>
                <a:gd name="T16" fmla="*/ 82 w 126"/>
                <a:gd name="T17" fmla="*/ 50 h 257"/>
                <a:gd name="T18" fmla="*/ 107 w 126"/>
                <a:gd name="T19" fmla="*/ 99 h 257"/>
                <a:gd name="T20" fmla="*/ 107 w 126"/>
                <a:gd name="T21" fmla="*/ 179 h 257"/>
                <a:gd name="T22" fmla="*/ 86 w 126"/>
                <a:gd name="T23" fmla="*/ 217 h 257"/>
                <a:gd name="T24" fmla="*/ 70 w 126"/>
                <a:gd name="T25" fmla="*/ 122 h 257"/>
                <a:gd name="T26" fmla="*/ 63 w 126"/>
                <a:gd name="T27" fmla="*/ 200 h 257"/>
                <a:gd name="T28" fmla="*/ 32 w 126"/>
                <a:gd name="T29" fmla="*/ 257 h 257"/>
                <a:gd name="T30" fmla="*/ 86 w 126"/>
                <a:gd name="T31" fmla="*/ 255 h 257"/>
                <a:gd name="T32" fmla="*/ 116 w 126"/>
                <a:gd name="T33" fmla="*/ 213 h 257"/>
                <a:gd name="T34" fmla="*/ 126 w 126"/>
                <a:gd name="T35" fmla="*/ 133 h 257"/>
                <a:gd name="T36" fmla="*/ 120 w 126"/>
                <a:gd name="T37" fmla="*/ 65 h 257"/>
                <a:gd name="T38" fmla="*/ 91 w 126"/>
                <a:gd name="T39" fmla="*/ 17 h 257"/>
                <a:gd name="T40" fmla="*/ 76 w 126"/>
                <a:gd name="T41" fmla="*/ 0 h 257"/>
                <a:gd name="T42" fmla="*/ 42 w 126"/>
                <a:gd name="T43" fmla="*/ 6 h 257"/>
                <a:gd name="T44" fmla="*/ 42 w 126"/>
                <a:gd name="T45" fmla="*/ 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6" h="257">
                  <a:moveTo>
                    <a:pt x="42" y="6"/>
                  </a:moveTo>
                  <a:lnTo>
                    <a:pt x="42" y="44"/>
                  </a:lnTo>
                  <a:lnTo>
                    <a:pt x="27" y="69"/>
                  </a:lnTo>
                  <a:lnTo>
                    <a:pt x="0" y="90"/>
                  </a:lnTo>
                  <a:lnTo>
                    <a:pt x="34" y="80"/>
                  </a:lnTo>
                  <a:lnTo>
                    <a:pt x="46" y="65"/>
                  </a:lnTo>
                  <a:lnTo>
                    <a:pt x="67" y="109"/>
                  </a:lnTo>
                  <a:lnTo>
                    <a:pt x="67" y="50"/>
                  </a:lnTo>
                  <a:lnTo>
                    <a:pt x="82" y="50"/>
                  </a:lnTo>
                  <a:lnTo>
                    <a:pt x="107" y="99"/>
                  </a:lnTo>
                  <a:lnTo>
                    <a:pt x="107" y="179"/>
                  </a:lnTo>
                  <a:lnTo>
                    <a:pt x="86" y="217"/>
                  </a:lnTo>
                  <a:lnTo>
                    <a:pt x="70" y="122"/>
                  </a:lnTo>
                  <a:lnTo>
                    <a:pt x="63" y="200"/>
                  </a:lnTo>
                  <a:lnTo>
                    <a:pt x="32" y="257"/>
                  </a:lnTo>
                  <a:lnTo>
                    <a:pt x="86" y="255"/>
                  </a:lnTo>
                  <a:lnTo>
                    <a:pt x="116" y="213"/>
                  </a:lnTo>
                  <a:lnTo>
                    <a:pt x="126" y="133"/>
                  </a:lnTo>
                  <a:lnTo>
                    <a:pt x="120" y="65"/>
                  </a:lnTo>
                  <a:lnTo>
                    <a:pt x="91" y="17"/>
                  </a:lnTo>
                  <a:lnTo>
                    <a:pt x="76" y="0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1" name="Freeform 277"/>
            <p:cNvSpPr>
              <a:spLocks/>
            </p:cNvSpPr>
            <p:nvPr/>
          </p:nvSpPr>
          <p:spPr bwMode="auto">
            <a:xfrm>
              <a:off x="4787" y="2136"/>
              <a:ext cx="35" cy="17"/>
            </a:xfrm>
            <a:custGeom>
              <a:avLst/>
              <a:gdLst>
                <a:gd name="T0" fmla="*/ 0 w 107"/>
                <a:gd name="T1" fmla="*/ 55 h 55"/>
                <a:gd name="T2" fmla="*/ 63 w 107"/>
                <a:gd name="T3" fmla="*/ 33 h 55"/>
                <a:gd name="T4" fmla="*/ 107 w 107"/>
                <a:gd name="T5" fmla="*/ 0 h 55"/>
                <a:gd name="T6" fmla="*/ 54 w 107"/>
                <a:gd name="T7" fmla="*/ 14 h 55"/>
                <a:gd name="T8" fmla="*/ 0 w 107"/>
                <a:gd name="T9" fmla="*/ 55 h 55"/>
                <a:gd name="T10" fmla="*/ 0 w 107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55">
                  <a:moveTo>
                    <a:pt x="0" y="55"/>
                  </a:moveTo>
                  <a:lnTo>
                    <a:pt x="63" y="33"/>
                  </a:lnTo>
                  <a:lnTo>
                    <a:pt x="107" y="0"/>
                  </a:lnTo>
                  <a:lnTo>
                    <a:pt x="54" y="14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2" name="Freeform 278"/>
            <p:cNvSpPr>
              <a:spLocks/>
            </p:cNvSpPr>
            <p:nvPr/>
          </p:nvSpPr>
          <p:spPr bwMode="auto">
            <a:xfrm>
              <a:off x="5014" y="2257"/>
              <a:ext cx="114" cy="17"/>
            </a:xfrm>
            <a:custGeom>
              <a:avLst/>
              <a:gdLst>
                <a:gd name="T0" fmla="*/ 243 w 344"/>
                <a:gd name="T1" fmla="*/ 30 h 55"/>
                <a:gd name="T2" fmla="*/ 32 w 344"/>
                <a:gd name="T3" fmla="*/ 0 h 55"/>
                <a:gd name="T4" fmla="*/ 0 w 344"/>
                <a:gd name="T5" fmla="*/ 21 h 55"/>
                <a:gd name="T6" fmla="*/ 344 w 344"/>
                <a:gd name="T7" fmla="*/ 55 h 55"/>
                <a:gd name="T8" fmla="*/ 243 w 344"/>
                <a:gd name="T9" fmla="*/ 30 h 55"/>
                <a:gd name="T10" fmla="*/ 243 w 344"/>
                <a:gd name="T1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55">
                  <a:moveTo>
                    <a:pt x="243" y="30"/>
                  </a:moveTo>
                  <a:lnTo>
                    <a:pt x="32" y="0"/>
                  </a:lnTo>
                  <a:lnTo>
                    <a:pt x="0" y="21"/>
                  </a:lnTo>
                  <a:lnTo>
                    <a:pt x="344" y="55"/>
                  </a:lnTo>
                  <a:lnTo>
                    <a:pt x="243" y="30"/>
                  </a:lnTo>
                  <a:lnTo>
                    <a:pt x="243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3" name="Freeform 279"/>
            <p:cNvSpPr>
              <a:spLocks/>
            </p:cNvSpPr>
            <p:nvPr/>
          </p:nvSpPr>
          <p:spPr bwMode="auto">
            <a:xfrm>
              <a:off x="4995" y="2196"/>
              <a:ext cx="89" cy="66"/>
            </a:xfrm>
            <a:custGeom>
              <a:avLst/>
              <a:gdLst>
                <a:gd name="T0" fmla="*/ 15 w 270"/>
                <a:gd name="T1" fmla="*/ 206 h 217"/>
                <a:gd name="T2" fmla="*/ 11 w 270"/>
                <a:gd name="T3" fmla="*/ 185 h 217"/>
                <a:gd name="T4" fmla="*/ 42 w 270"/>
                <a:gd name="T5" fmla="*/ 145 h 217"/>
                <a:gd name="T6" fmla="*/ 70 w 270"/>
                <a:gd name="T7" fmla="*/ 105 h 217"/>
                <a:gd name="T8" fmla="*/ 140 w 270"/>
                <a:gd name="T9" fmla="*/ 44 h 217"/>
                <a:gd name="T10" fmla="*/ 154 w 270"/>
                <a:gd name="T11" fmla="*/ 15 h 217"/>
                <a:gd name="T12" fmla="*/ 177 w 270"/>
                <a:gd name="T13" fmla="*/ 12 h 217"/>
                <a:gd name="T14" fmla="*/ 243 w 270"/>
                <a:gd name="T15" fmla="*/ 15 h 217"/>
                <a:gd name="T16" fmla="*/ 270 w 270"/>
                <a:gd name="T17" fmla="*/ 0 h 217"/>
                <a:gd name="T18" fmla="*/ 216 w 270"/>
                <a:gd name="T19" fmla="*/ 6 h 217"/>
                <a:gd name="T20" fmla="*/ 159 w 270"/>
                <a:gd name="T21" fmla="*/ 0 h 217"/>
                <a:gd name="T22" fmla="*/ 116 w 270"/>
                <a:gd name="T23" fmla="*/ 34 h 217"/>
                <a:gd name="T24" fmla="*/ 51 w 270"/>
                <a:gd name="T25" fmla="*/ 99 h 217"/>
                <a:gd name="T26" fmla="*/ 0 w 270"/>
                <a:gd name="T27" fmla="*/ 187 h 217"/>
                <a:gd name="T28" fmla="*/ 4 w 270"/>
                <a:gd name="T29" fmla="*/ 204 h 217"/>
                <a:gd name="T30" fmla="*/ 21 w 270"/>
                <a:gd name="T31" fmla="*/ 217 h 217"/>
                <a:gd name="T32" fmla="*/ 15 w 270"/>
                <a:gd name="T33" fmla="*/ 206 h 217"/>
                <a:gd name="T34" fmla="*/ 15 w 270"/>
                <a:gd name="T35" fmla="*/ 20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217">
                  <a:moveTo>
                    <a:pt x="15" y="206"/>
                  </a:moveTo>
                  <a:lnTo>
                    <a:pt x="11" y="185"/>
                  </a:lnTo>
                  <a:lnTo>
                    <a:pt x="42" y="145"/>
                  </a:lnTo>
                  <a:lnTo>
                    <a:pt x="70" y="105"/>
                  </a:lnTo>
                  <a:lnTo>
                    <a:pt x="140" y="44"/>
                  </a:lnTo>
                  <a:lnTo>
                    <a:pt x="154" y="15"/>
                  </a:lnTo>
                  <a:lnTo>
                    <a:pt x="177" y="12"/>
                  </a:lnTo>
                  <a:lnTo>
                    <a:pt x="243" y="15"/>
                  </a:lnTo>
                  <a:lnTo>
                    <a:pt x="270" y="0"/>
                  </a:lnTo>
                  <a:lnTo>
                    <a:pt x="216" y="6"/>
                  </a:lnTo>
                  <a:lnTo>
                    <a:pt x="159" y="0"/>
                  </a:lnTo>
                  <a:lnTo>
                    <a:pt x="116" y="34"/>
                  </a:lnTo>
                  <a:lnTo>
                    <a:pt x="51" y="99"/>
                  </a:lnTo>
                  <a:lnTo>
                    <a:pt x="0" y="187"/>
                  </a:lnTo>
                  <a:lnTo>
                    <a:pt x="4" y="204"/>
                  </a:lnTo>
                  <a:lnTo>
                    <a:pt x="21" y="217"/>
                  </a:lnTo>
                  <a:lnTo>
                    <a:pt x="15" y="206"/>
                  </a:lnTo>
                  <a:lnTo>
                    <a:pt x="15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4" name="Freeform 280"/>
            <p:cNvSpPr>
              <a:spLocks/>
            </p:cNvSpPr>
            <p:nvPr/>
          </p:nvSpPr>
          <p:spPr bwMode="auto">
            <a:xfrm>
              <a:off x="4942" y="2185"/>
              <a:ext cx="121" cy="78"/>
            </a:xfrm>
            <a:custGeom>
              <a:avLst/>
              <a:gdLst>
                <a:gd name="T0" fmla="*/ 63 w 367"/>
                <a:gd name="T1" fmla="*/ 240 h 255"/>
                <a:gd name="T2" fmla="*/ 57 w 367"/>
                <a:gd name="T3" fmla="*/ 209 h 255"/>
                <a:gd name="T4" fmla="*/ 101 w 367"/>
                <a:gd name="T5" fmla="*/ 158 h 255"/>
                <a:gd name="T6" fmla="*/ 158 w 367"/>
                <a:gd name="T7" fmla="*/ 86 h 255"/>
                <a:gd name="T8" fmla="*/ 198 w 367"/>
                <a:gd name="T9" fmla="*/ 32 h 255"/>
                <a:gd name="T10" fmla="*/ 215 w 367"/>
                <a:gd name="T11" fmla="*/ 23 h 255"/>
                <a:gd name="T12" fmla="*/ 302 w 367"/>
                <a:gd name="T13" fmla="*/ 23 h 255"/>
                <a:gd name="T14" fmla="*/ 367 w 367"/>
                <a:gd name="T15" fmla="*/ 6 h 255"/>
                <a:gd name="T16" fmla="*/ 299 w 367"/>
                <a:gd name="T17" fmla="*/ 0 h 255"/>
                <a:gd name="T18" fmla="*/ 255 w 367"/>
                <a:gd name="T19" fmla="*/ 11 h 255"/>
                <a:gd name="T20" fmla="*/ 190 w 367"/>
                <a:gd name="T21" fmla="*/ 11 h 255"/>
                <a:gd name="T22" fmla="*/ 145 w 367"/>
                <a:gd name="T23" fmla="*/ 11 h 255"/>
                <a:gd name="T24" fmla="*/ 93 w 367"/>
                <a:gd name="T25" fmla="*/ 34 h 255"/>
                <a:gd name="T26" fmla="*/ 57 w 367"/>
                <a:gd name="T27" fmla="*/ 67 h 255"/>
                <a:gd name="T28" fmla="*/ 4 w 367"/>
                <a:gd name="T29" fmla="*/ 106 h 255"/>
                <a:gd name="T30" fmla="*/ 0 w 367"/>
                <a:gd name="T31" fmla="*/ 124 h 255"/>
                <a:gd name="T32" fmla="*/ 21 w 367"/>
                <a:gd name="T33" fmla="*/ 141 h 255"/>
                <a:gd name="T34" fmla="*/ 10 w 367"/>
                <a:gd name="T35" fmla="*/ 108 h 255"/>
                <a:gd name="T36" fmla="*/ 61 w 367"/>
                <a:gd name="T37" fmla="*/ 86 h 255"/>
                <a:gd name="T38" fmla="*/ 99 w 367"/>
                <a:gd name="T39" fmla="*/ 49 h 255"/>
                <a:gd name="T40" fmla="*/ 141 w 367"/>
                <a:gd name="T41" fmla="*/ 23 h 255"/>
                <a:gd name="T42" fmla="*/ 183 w 367"/>
                <a:gd name="T43" fmla="*/ 23 h 255"/>
                <a:gd name="T44" fmla="*/ 158 w 367"/>
                <a:gd name="T45" fmla="*/ 65 h 255"/>
                <a:gd name="T46" fmla="*/ 116 w 367"/>
                <a:gd name="T47" fmla="*/ 108 h 255"/>
                <a:gd name="T48" fmla="*/ 84 w 367"/>
                <a:gd name="T49" fmla="*/ 139 h 255"/>
                <a:gd name="T50" fmla="*/ 34 w 367"/>
                <a:gd name="T51" fmla="*/ 144 h 255"/>
                <a:gd name="T52" fmla="*/ 65 w 367"/>
                <a:gd name="T53" fmla="*/ 148 h 255"/>
                <a:gd name="T54" fmla="*/ 118 w 367"/>
                <a:gd name="T55" fmla="*/ 124 h 255"/>
                <a:gd name="T56" fmla="*/ 61 w 367"/>
                <a:gd name="T57" fmla="*/ 192 h 255"/>
                <a:gd name="T58" fmla="*/ 50 w 367"/>
                <a:gd name="T59" fmla="*/ 215 h 255"/>
                <a:gd name="T60" fmla="*/ 50 w 367"/>
                <a:gd name="T61" fmla="*/ 240 h 255"/>
                <a:gd name="T62" fmla="*/ 67 w 367"/>
                <a:gd name="T63" fmla="*/ 255 h 255"/>
                <a:gd name="T64" fmla="*/ 118 w 367"/>
                <a:gd name="T65" fmla="*/ 249 h 255"/>
                <a:gd name="T66" fmla="*/ 156 w 367"/>
                <a:gd name="T67" fmla="*/ 202 h 255"/>
                <a:gd name="T68" fmla="*/ 221 w 367"/>
                <a:gd name="T69" fmla="*/ 133 h 255"/>
                <a:gd name="T70" fmla="*/ 145 w 367"/>
                <a:gd name="T71" fmla="*/ 194 h 255"/>
                <a:gd name="T72" fmla="*/ 112 w 367"/>
                <a:gd name="T73" fmla="*/ 236 h 255"/>
                <a:gd name="T74" fmla="*/ 80 w 367"/>
                <a:gd name="T75" fmla="*/ 241 h 255"/>
                <a:gd name="T76" fmla="*/ 63 w 367"/>
                <a:gd name="T77" fmla="*/ 240 h 255"/>
                <a:gd name="T78" fmla="*/ 63 w 367"/>
                <a:gd name="T79" fmla="*/ 24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7" h="255">
                  <a:moveTo>
                    <a:pt x="63" y="240"/>
                  </a:moveTo>
                  <a:lnTo>
                    <a:pt x="57" y="209"/>
                  </a:lnTo>
                  <a:lnTo>
                    <a:pt x="101" y="158"/>
                  </a:lnTo>
                  <a:lnTo>
                    <a:pt x="158" y="86"/>
                  </a:lnTo>
                  <a:lnTo>
                    <a:pt x="198" y="32"/>
                  </a:lnTo>
                  <a:lnTo>
                    <a:pt x="215" y="23"/>
                  </a:lnTo>
                  <a:lnTo>
                    <a:pt x="302" y="23"/>
                  </a:lnTo>
                  <a:lnTo>
                    <a:pt x="367" y="6"/>
                  </a:lnTo>
                  <a:lnTo>
                    <a:pt x="299" y="0"/>
                  </a:lnTo>
                  <a:lnTo>
                    <a:pt x="255" y="11"/>
                  </a:lnTo>
                  <a:lnTo>
                    <a:pt x="190" y="11"/>
                  </a:lnTo>
                  <a:lnTo>
                    <a:pt x="145" y="11"/>
                  </a:lnTo>
                  <a:lnTo>
                    <a:pt x="93" y="34"/>
                  </a:lnTo>
                  <a:lnTo>
                    <a:pt x="57" y="67"/>
                  </a:lnTo>
                  <a:lnTo>
                    <a:pt x="4" y="106"/>
                  </a:lnTo>
                  <a:lnTo>
                    <a:pt x="0" y="124"/>
                  </a:lnTo>
                  <a:lnTo>
                    <a:pt x="21" y="141"/>
                  </a:lnTo>
                  <a:lnTo>
                    <a:pt x="10" y="108"/>
                  </a:lnTo>
                  <a:lnTo>
                    <a:pt x="61" y="86"/>
                  </a:lnTo>
                  <a:lnTo>
                    <a:pt x="99" y="49"/>
                  </a:lnTo>
                  <a:lnTo>
                    <a:pt x="141" y="23"/>
                  </a:lnTo>
                  <a:lnTo>
                    <a:pt x="183" y="23"/>
                  </a:lnTo>
                  <a:lnTo>
                    <a:pt x="158" y="65"/>
                  </a:lnTo>
                  <a:lnTo>
                    <a:pt x="116" y="108"/>
                  </a:lnTo>
                  <a:lnTo>
                    <a:pt x="84" y="139"/>
                  </a:lnTo>
                  <a:lnTo>
                    <a:pt x="34" y="144"/>
                  </a:lnTo>
                  <a:lnTo>
                    <a:pt x="65" y="148"/>
                  </a:lnTo>
                  <a:lnTo>
                    <a:pt x="118" y="124"/>
                  </a:lnTo>
                  <a:lnTo>
                    <a:pt x="61" y="192"/>
                  </a:lnTo>
                  <a:lnTo>
                    <a:pt x="50" y="215"/>
                  </a:lnTo>
                  <a:lnTo>
                    <a:pt x="50" y="240"/>
                  </a:lnTo>
                  <a:lnTo>
                    <a:pt x="67" y="255"/>
                  </a:lnTo>
                  <a:lnTo>
                    <a:pt x="118" y="249"/>
                  </a:lnTo>
                  <a:lnTo>
                    <a:pt x="156" y="202"/>
                  </a:lnTo>
                  <a:lnTo>
                    <a:pt x="221" y="133"/>
                  </a:lnTo>
                  <a:lnTo>
                    <a:pt x="145" y="194"/>
                  </a:lnTo>
                  <a:lnTo>
                    <a:pt x="112" y="236"/>
                  </a:lnTo>
                  <a:lnTo>
                    <a:pt x="80" y="241"/>
                  </a:lnTo>
                  <a:lnTo>
                    <a:pt x="63" y="240"/>
                  </a:lnTo>
                  <a:lnTo>
                    <a:pt x="63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5" name="Freeform 281"/>
            <p:cNvSpPr>
              <a:spLocks/>
            </p:cNvSpPr>
            <p:nvPr/>
          </p:nvSpPr>
          <p:spPr bwMode="auto">
            <a:xfrm>
              <a:off x="5017" y="1908"/>
              <a:ext cx="427" cy="307"/>
            </a:xfrm>
            <a:custGeom>
              <a:avLst/>
              <a:gdLst>
                <a:gd name="T0" fmla="*/ 1175 w 1293"/>
                <a:gd name="T1" fmla="*/ 804 h 992"/>
                <a:gd name="T2" fmla="*/ 1293 w 1293"/>
                <a:gd name="T3" fmla="*/ 836 h 992"/>
                <a:gd name="T4" fmla="*/ 1246 w 1293"/>
                <a:gd name="T5" fmla="*/ 747 h 992"/>
                <a:gd name="T6" fmla="*/ 1177 w 1293"/>
                <a:gd name="T7" fmla="*/ 511 h 992"/>
                <a:gd name="T8" fmla="*/ 1189 w 1293"/>
                <a:gd name="T9" fmla="*/ 724 h 992"/>
                <a:gd name="T10" fmla="*/ 1143 w 1293"/>
                <a:gd name="T11" fmla="*/ 604 h 992"/>
                <a:gd name="T12" fmla="*/ 1143 w 1293"/>
                <a:gd name="T13" fmla="*/ 505 h 992"/>
                <a:gd name="T14" fmla="*/ 1151 w 1293"/>
                <a:gd name="T15" fmla="*/ 361 h 992"/>
                <a:gd name="T16" fmla="*/ 1204 w 1293"/>
                <a:gd name="T17" fmla="*/ 249 h 992"/>
                <a:gd name="T18" fmla="*/ 1215 w 1293"/>
                <a:gd name="T19" fmla="*/ 127 h 992"/>
                <a:gd name="T20" fmla="*/ 1244 w 1293"/>
                <a:gd name="T21" fmla="*/ 0 h 992"/>
                <a:gd name="T22" fmla="*/ 1173 w 1293"/>
                <a:gd name="T23" fmla="*/ 188 h 992"/>
                <a:gd name="T24" fmla="*/ 1061 w 1293"/>
                <a:gd name="T25" fmla="*/ 465 h 992"/>
                <a:gd name="T26" fmla="*/ 829 w 1293"/>
                <a:gd name="T27" fmla="*/ 675 h 992"/>
                <a:gd name="T28" fmla="*/ 1044 w 1293"/>
                <a:gd name="T29" fmla="*/ 589 h 992"/>
                <a:gd name="T30" fmla="*/ 799 w 1293"/>
                <a:gd name="T31" fmla="*/ 808 h 992"/>
                <a:gd name="T32" fmla="*/ 443 w 1293"/>
                <a:gd name="T33" fmla="*/ 720 h 992"/>
                <a:gd name="T34" fmla="*/ 457 w 1293"/>
                <a:gd name="T35" fmla="*/ 821 h 992"/>
                <a:gd name="T36" fmla="*/ 324 w 1293"/>
                <a:gd name="T37" fmla="*/ 707 h 992"/>
                <a:gd name="T38" fmla="*/ 101 w 1293"/>
                <a:gd name="T39" fmla="*/ 526 h 992"/>
                <a:gd name="T40" fmla="*/ 38 w 1293"/>
                <a:gd name="T41" fmla="*/ 388 h 992"/>
                <a:gd name="T42" fmla="*/ 0 w 1293"/>
                <a:gd name="T43" fmla="*/ 203 h 992"/>
                <a:gd name="T44" fmla="*/ 12 w 1293"/>
                <a:gd name="T45" fmla="*/ 473 h 992"/>
                <a:gd name="T46" fmla="*/ 2 w 1293"/>
                <a:gd name="T47" fmla="*/ 608 h 992"/>
                <a:gd name="T48" fmla="*/ 128 w 1293"/>
                <a:gd name="T49" fmla="*/ 694 h 992"/>
                <a:gd name="T50" fmla="*/ 135 w 1293"/>
                <a:gd name="T51" fmla="*/ 827 h 992"/>
                <a:gd name="T52" fmla="*/ 189 w 1293"/>
                <a:gd name="T53" fmla="*/ 897 h 992"/>
                <a:gd name="T54" fmla="*/ 44 w 1293"/>
                <a:gd name="T55" fmla="*/ 910 h 992"/>
                <a:gd name="T56" fmla="*/ 95 w 1293"/>
                <a:gd name="T57" fmla="*/ 918 h 992"/>
                <a:gd name="T58" fmla="*/ 90 w 1293"/>
                <a:gd name="T59" fmla="*/ 933 h 992"/>
                <a:gd name="T60" fmla="*/ 122 w 1293"/>
                <a:gd name="T61" fmla="*/ 916 h 992"/>
                <a:gd name="T62" fmla="*/ 162 w 1293"/>
                <a:gd name="T63" fmla="*/ 910 h 992"/>
                <a:gd name="T64" fmla="*/ 200 w 1293"/>
                <a:gd name="T65" fmla="*/ 914 h 992"/>
                <a:gd name="T66" fmla="*/ 246 w 1293"/>
                <a:gd name="T67" fmla="*/ 937 h 992"/>
                <a:gd name="T68" fmla="*/ 282 w 1293"/>
                <a:gd name="T69" fmla="*/ 933 h 992"/>
                <a:gd name="T70" fmla="*/ 333 w 1293"/>
                <a:gd name="T71" fmla="*/ 952 h 992"/>
                <a:gd name="T72" fmla="*/ 400 w 1293"/>
                <a:gd name="T73" fmla="*/ 992 h 992"/>
                <a:gd name="T74" fmla="*/ 344 w 1293"/>
                <a:gd name="T75" fmla="*/ 943 h 992"/>
                <a:gd name="T76" fmla="*/ 531 w 1293"/>
                <a:gd name="T77" fmla="*/ 927 h 992"/>
                <a:gd name="T78" fmla="*/ 668 w 1293"/>
                <a:gd name="T79" fmla="*/ 914 h 992"/>
                <a:gd name="T80" fmla="*/ 696 w 1293"/>
                <a:gd name="T81" fmla="*/ 903 h 992"/>
                <a:gd name="T82" fmla="*/ 725 w 1293"/>
                <a:gd name="T83" fmla="*/ 906 h 992"/>
                <a:gd name="T84" fmla="*/ 854 w 1293"/>
                <a:gd name="T85" fmla="*/ 884 h 992"/>
                <a:gd name="T86" fmla="*/ 945 w 1293"/>
                <a:gd name="T87" fmla="*/ 838 h 992"/>
                <a:gd name="T88" fmla="*/ 1027 w 1293"/>
                <a:gd name="T89" fmla="*/ 806 h 992"/>
                <a:gd name="T90" fmla="*/ 1111 w 1293"/>
                <a:gd name="T91" fmla="*/ 783 h 992"/>
                <a:gd name="T92" fmla="*/ 1175 w 1293"/>
                <a:gd name="T93" fmla="*/ 804 h 992"/>
                <a:gd name="T94" fmla="*/ 1175 w 1293"/>
                <a:gd name="T95" fmla="*/ 804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93" h="992">
                  <a:moveTo>
                    <a:pt x="1175" y="804"/>
                  </a:moveTo>
                  <a:lnTo>
                    <a:pt x="1293" y="836"/>
                  </a:lnTo>
                  <a:lnTo>
                    <a:pt x="1246" y="747"/>
                  </a:lnTo>
                  <a:lnTo>
                    <a:pt x="1177" y="511"/>
                  </a:lnTo>
                  <a:lnTo>
                    <a:pt x="1189" y="724"/>
                  </a:lnTo>
                  <a:lnTo>
                    <a:pt x="1143" y="604"/>
                  </a:lnTo>
                  <a:lnTo>
                    <a:pt x="1143" y="505"/>
                  </a:lnTo>
                  <a:lnTo>
                    <a:pt x="1151" y="361"/>
                  </a:lnTo>
                  <a:lnTo>
                    <a:pt x="1204" y="249"/>
                  </a:lnTo>
                  <a:lnTo>
                    <a:pt x="1215" y="127"/>
                  </a:lnTo>
                  <a:lnTo>
                    <a:pt x="1244" y="0"/>
                  </a:lnTo>
                  <a:lnTo>
                    <a:pt x="1173" y="188"/>
                  </a:lnTo>
                  <a:lnTo>
                    <a:pt x="1061" y="465"/>
                  </a:lnTo>
                  <a:lnTo>
                    <a:pt x="829" y="675"/>
                  </a:lnTo>
                  <a:lnTo>
                    <a:pt x="1044" y="589"/>
                  </a:lnTo>
                  <a:lnTo>
                    <a:pt x="799" y="808"/>
                  </a:lnTo>
                  <a:lnTo>
                    <a:pt x="443" y="720"/>
                  </a:lnTo>
                  <a:lnTo>
                    <a:pt x="457" y="821"/>
                  </a:lnTo>
                  <a:lnTo>
                    <a:pt x="324" y="707"/>
                  </a:lnTo>
                  <a:lnTo>
                    <a:pt x="101" y="526"/>
                  </a:lnTo>
                  <a:lnTo>
                    <a:pt x="38" y="388"/>
                  </a:lnTo>
                  <a:lnTo>
                    <a:pt x="0" y="203"/>
                  </a:lnTo>
                  <a:lnTo>
                    <a:pt x="12" y="473"/>
                  </a:lnTo>
                  <a:lnTo>
                    <a:pt x="2" y="608"/>
                  </a:lnTo>
                  <a:lnTo>
                    <a:pt x="128" y="694"/>
                  </a:lnTo>
                  <a:lnTo>
                    <a:pt x="135" y="827"/>
                  </a:lnTo>
                  <a:lnTo>
                    <a:pt x="189" y="897"/>
                  </a:lnTo>
                  <a:lnTo>
                    <a:pt x="44" y="910"/>
                  </a:lnTo>
                  <a:lnTo>
                    <a:pt x="95" y="918"/>
                  </a:lnTo>
                  <a:lnTo>
                    <a:pt x="90" y="933"/>
                  </a:lnTo>
                  <a:lnTo>
                    <a:pt x="122" y="916"/>
                  </a:lnTo>
                  <a:lnTo>
                    <a:pt x="162" y="910"/>
                  </a:lnTo>
                  <a:lnTo>
                    <a:pt x="200" y="914"/>
                  </a:lnTo>
                  <a:lnTo>
                    <a:pt x="246" y="937"/>
                  </a:lnTo>
                  <a:lnTo>
                    <a:pt x="282" y="933"/>
                  </a:lnTo>
                  <a:lnTo>
                    <a:pt x="333" y="952"/>
                  </a:lnTo>
                  <a:lnTo>
                    <a:pt x="400" y="992"/>
                  </a:lnTo>
                  <a:lnTo>
                    <a:pt x="344" y="943"/>
                  </a:lnTo>
                  <a:lnTo>
                    <a:pt x="531" y="927"/>
                  </a:lnTo>
                  <a:lnTo>
                    <a:pt x="668" y="914"/>
                  </a:lnTo>
                  <a:lnTo>
                    <a:pt x="696" y="903"/>
                  </a:lnTo>
                  <a:lnTo>
                    <a:pt x="725" y="906"/>
                  </a:lnTo>
                  <a:lnTo>
                    <a:pt x="854" y="884"/>
                  </a:lnTo>
                  <a:lnTo>
                    <a:pt x="945" y="838"/>
                  </a:lnTo>
                  <a:lnTo>
                    <a:pt x="1027" y="806"/>
                  </a:lnTo>
                  <a:lnTo>
                    <a:pt x="1111" y="783"/>
                  </a:lnTo>
                  <a:lnTo>
                    <a:pt x="1175" y="804"/>
                  </a:lnTo>
                  <a:lnTo>
                    <a:pt x="1175" y="8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6" name="Freeform 282"/>
            <p:cNvSpPr>
              <a:spLocks/>
            </p:cNvSpPr>
            <p:nvPr/>
          </p:nvSpPr>
          <p:spPr bwMode="auto">
            <a:xfrm>
              <a:off x="4944" y="2225"/>
              <a:ext cx="33" cy="6"/>
            </a:xfrm>
            <a:custGeom>
              <a:avLst/>
              <a:gdLst>
                <a:gd name="T0" fmla="*/ 0 w 98"/>
                <a:gd name="T1" fmla="*/ 0 h 21"/>
                <a:gd name="T2" fmla="*/ 34 w 98"/>
                <a:gd name="T3" fmla="*/ 12 h 21"/>
                <a:gd name="T4" fmla="*/ 64 w 98"/>
                <a:gd name="T5" fmla="*/ 4 h 21"/>
                <a:gd name="T6" fmla="*/ 98 w 98"/>
                <a:gd name="T7" fmla="*/ 0 h 21"/>
                <a:gd name="T8" fmla="*/ 55 w 98"/>
                <a:gd name="T9" fmla="*/ 19 h 21"/>
                <a:gd name="T10" fmla="*/ 34 w 98"/>
                <a:gd name="T11" fmla="*/ 21 h 21"/>
                <a:gd name="T12" fmla="*/ 7 w 98"/>
                <a:gd name="T13" fmla="*/ 12 h 21"/>
                <a:gd name="T14" fmla="*/ 0 w 98"/>
                <a:gd name="T15" fmla="*/ 0 h 21"/>
                <a:gd name="T16" fmla="*/ 0 w 98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21">
                  <a:moveTo>
                    <a:pt x="0" y="0"/>
                  </a:moveTo>
                  <a:lnTo>
                    <a:pt x="34" y="12"/>
                  </a:lnTo>
                  <a:lnTo>
                    <a:pt x="64" y="4"/>
                  </a:lnTo>
                  <a:lnTo>
                    <a:pt x="98" y="0"/>
                  </a:lnTo>
                  <a:lnTo>
                    <a:pt x="55" y="19"/>
                  </a:lnTo>
                  <a:lnTo>
                    <a:pt x="34" y="21"/>
                  </a:lnTo>
                  <a:lnTo>
                    <a:pt x="7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7" name="Freeform 283"/>
            <p:cNvSpPr>
              <a:spLocks/>
            </p:cNvSpPr>
            <p:nvPr/>
          </p:nvSpPr>
          <p:spPr bwMode="auto">
            <a:xfrm>
              <a:off x="4998" y="2209"/>
              <a:ext cx="127" cy="56"/>
            </a:xfrm>
            <a:custGeom>
              <a:avLst/>
              <a:gdLst>
                <a:gd name="T0" fmla="*/ 194 w 386"/>
                <a:gd name="T1" fmla="*/ 89 h 182"/>
                <a:gd name="T2" fmla="*/ 253 w 386"/>
                <a:gd name="T3" fmla="*/ 55 h 182"/>
                <a:gd name="T4" fmla="*/ 289 w 386"/>
                <a:gd name="T5" fmla="*/ 19 h 182"/>
                <a:gd name="T6" fmla="*/ 308 w 386"/>
                <a:gd name="T7" fmla="*/ 9 h 182"/>
                <a:gd name="T8" fmla="*/ 337 w 386"/>
                <a:gd name="T9" fmla="*/ 9 h 182"/>
                <a:gd name="T10" fmla="*/ 352 w 386"/>
                <a:gd name="T11" fmla="*/ 17 h 182"/>
                <a:gd name="T12" fmla="*/ 369 w 386"/>
                <a:gd name="T13" fmla="*/ 49 h 182"/>
                <a:gd name="T14" fmla="*/ 386 w 386"/>
                <a:gd name="T15" fmla="*/ 89 h 182"/>
                <a:gd name="T16" fmla="*/ 384 w 386"/>
                <a:gd name="T17" fmla="*/ 49 h 182"/>
                <a:gd name="T18" fmla="*/ 354 w 386"/>
                <a:gd name="T19" fmla="*/ 6 h 182"/>
                <a:gd name="T20" fmla="*/ 320 w 386"/>
                <a:gd name="T21" fmla="*/ 0 h 182"/>
                <a:gd name="T22" fmla="*/ 291 w 386"/>
                <a:gd name="T23" fmla="*/ 0 h 182"/>
                <a:gd name="T24" fmla="*/ 270 w 386"/>
                <a:gd name="T25" fmla="*/ 23 h 182"/>
                <a:gd name="T26" fmla="*/ 249 w 386"/>
                <a:gd name="T27" fmla="*/ 36 h 182"/>
                <a:gd name="T28" fmla="*/ 230 w 386"/>
                <a:gd name="T29" fmla="*/ 42 h 182"/>
                <a:gd name="T30" fmla="*/ 230 w 386"/>
                <a:gd name="T31" fmla="*/ 11 h 182"/>
                <a:gd name="T32" fmla="*/ 190 w 386"/>
                <a:gd name="T33" fmla="*/ 55 h 182"/>
                <a:gd name="T34" fmla="*/ 154 w 386"/>
                <a:gd name="T35" fmla="*/ 78 h 182"/>
                <a:gd name="T36" fmla="*/ 124 w 386"/>
                <a:gd name="T37" fmla="*/ 112 h 182"/>
                <a:gd name="T38" fmla="*/ 91 w 386"/>
                <a:gd name="T39" fmla="*/ 137 h 182"/>
                <a:gd name="T40" fmla="*/ 71 w 386"/>
                <a:gd name="T41" fmla="*/ 156 h 182"/>
                <a:gd name="T42" fmla="*/ 48 w 386"/>
                <a:gd name="T43" fmla="*/ 162 h 182"/>
                <a:gd name="T44" fmla="*/ 29 w 386"/>
                <a:gd name="T45" fmla="*/ 165 h 182"/>
                <a:gd name="T46" fmla="*/ 0 w 386"/>
                <a:gd name="T47" fmla="*/ 160 h 182"/>
                <a:gd name="T48" fmla="*/ 8 w 386"/>
                <a:gd name="T49" fmla="*/ 173 h 182"/>
                <a:gd name="T50" fmla="*/ 40 w 386"/>
                <a:gd name="T51" fmla="*/ 182 h 182"/>
                <a:gd name="T52" fmla="*/ 67 w 386"/>
                <a:gd name="T53" fmla="*/ 167 h 182"/>
                <a:gd name="T54" fmla="*/ 101 w 386"/>
                <a:gd name="T55" fmla="*/ 156 h 182"/>
                <a:gd name="T56" fmla="*/ 185 w 386"/>
                <a:gd name="T57" fmla="*/ 76 h 182"/>
                <a:gd name="T58" fmla="*/ 202 w 386"/>
                <a:gd name="T59" fmla="*/ 66 h 182"/>
                <a:gd name="T60" fmla="*/ 177 w 386"/>
                <a:gd name="T61" fmla="*/ 105 h 182"/>
                <a:gd name="T62" fmla="*/ 185 w 386"/>
                <a:gd name="T63" fmla="*/ 131 h 182"/>
                <a:gd name="T64" fmla="*/ 202 w 386"/>
                <a:gd name="T65" fmla="*/ 139 h 182"/>
                <a:gd name="T66" fmla="*/ 270 w 386"/>
                <a:gd name="T67" fmla="*/ 129 h 182"/>
                <a:gd name="T68" fmla="*/ 299 w 386"/>
                <a:gd name="T69" fmla="*/ 122 h 182"/>
                <a:gd name="T70" fmla="*/ 333 w 386"/>
                <a:gd name="T71" fmla="*/ 124 h 182"/>
                <a:gd name="T72" fmla="*/ 318 w 386"/>
                <a:gd name="T73" fmla="*/ 106 h 182"/>
                <a:gd name="T74" fmla="*/ 341 w 386"/>
                <a:gd name="T75" fmla="*/ 80 h 182"/>
                <a:gd name="T76" fmla="*/ 299 w 386"/>
                <a:gd name="T77" fmla="*/ 97 h 182"/>
                <a:gd name="T78" fmla="*/ 270 w 386"/>
                <a:gd name="T79" fmla="*/ 120 h 182"/>
                <a:gd name="T80" fmla="*/ 223 w 386"/>
                <a:gd name="T81" fmla="*/ 129 h 182"/>
                <a:gd name="T82" fmla="*/ 198 w 386"/>
                <a:gd name="T83" fmla="*/ 120 h 182"/>
                <a:gd name="T84" fmla="*/ 187 w 386"/>
                <a:gd name="T85" fmla="*/ 103 h 182"/>
                <a:gd name="T86" fmla="*/ 194 w 386"/>
                <a:gd name="T87" fmla="*/ 89 h 182"/>
                <a:gd name="T88" fmla="*/ 194 w 386"/>
                <a:gd name="T89" fmla="*/ 8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6" h="182">
                  <a:moveTo>
                    <a:pt x="194" y="89"/>
                  </a:moveTo>
                  <a:lnTo>
                    <a:pt x="253" y="55"/>
                  </a:lnTo>
                  <a:lnTo>
                    <a:pt x="289" y="19"/>
                  </a:lnTo>
                  <a:lnTo>
                    <a:pt x="308" y="9"/>
                  </a:lnTo>
                  <a:lnTo>
                    <a:pt x="337" y="9"/>
                  </a:lnTo>
                  <a:lnTo>
                    <a:pt x="352" y="17"/>
                  </a:lnTo>
                  <a:lnTo>
                    <a:pt x="369" y="49"/>
                  </a:lnTo>
                  <a:lnTo>
                    <a:pt x="386" y="89"/>
                  </a:lnTo>
                  <a:lnTo>
                    <a:pt x="384" y="49"/>
                  </a:lnTo>
                  <a:lnTo>
                    <a:pt x="354" y="6"/>
                  </a:lnTo>
                  <a:lnTo>
                    <a:pt x="320" y="0"/>
                  </a:lnTo>
                  <a:lnTo>
                    <a:pt x="291" y="0"/>
                  </a:lnTo>
                  <a:lnTo>
                    <a:pt x="270" y="23"/>
                  </a:lnTo>
                  <a:lnTo>
                    <a:pt x="249" y="36"/>
                  </a:lnTo>
                  <a:lnTo>
                    <a:pt x="230" y="42"/>
                  </a:lnTo>
                  <a:lnTo>
                    <a:pt x="230" y="11"/>
                  </a:lnTo>
                  <a:lnTo>
                    <a:pt x="190" y="55"/>
                  </a:lnTo>
                  <a:lnTo>
                    <a:pt x="154" y="78"/>
                  </a:lnTo>
                  <a:lnTo>
                    <a:pt x="124" y="112"/>
                  </a:lnTo>
                  <a:lnTo>
                    <a:pt x="91" y="137"/>
                  </a:lnTo>
                  <a:lnTo>
                    <a:pt x="71" y="156"/>
                  </a:lnTo>
                  <a:lnTo>
                    <a:pt x="48" y="162"/>
                  </a:lnTo>
                  <a:lnTo>
                    <a:pt x="29" y="165"/>
                  </a:lnTo>
                  <a:lnTo>
                    <a:pt x="0" y="160"/>
                  </a:lnTo>
                  <a:lnTo>
                    <a:pt x="8" y="173"/>
                  </a:lnTo>
                  <a:lnTo>
                    <a:pt x="40" y="182"/>
                  </a:lnTo>
                  <a:lnTo>
                    <a:pt x="67" y="167"/>
                  </a:lnTo>
                  <a:lnTo>
                    <a:pt x="101" y="156"/>
                  </a:lnTo>
                  <a:lnTo>
                    <a:pt x="185" y="76"/>
                  </a:lnTo>
                  <a:lnTo>
                    <a:pt x="202" y="66"/>
                  </a:lnTo>
                  <a:lnTo>
                    <a:pt x="177" y="105"/>
                  </a:lnTo>
                  <a:lnTo>
                    <a:pt x="185" y="131"/>
                  </a:lnTo>
                  <a:lnTo>
                    <a:pt x="202" y="139"/>
                  </a:lnTo>
                  <a:lnTo>
                    <a:pt x="270" y="129"/>
                  </a:lnTo>
                  <a:lnTo>
                    <a:pt x="299" y="122"/>
                  </a:lnTo>
                  <a:lnTo>
                    <a:pt x="333" y="124"/>
                  </a:lnTo>
                  <a:lnTo>
                    <a:pt x="318" y="106"/>
                  </a:lnTo>
                  <a:lnTo>
                    <a:pt x="341" y="80"/>
                  </a:lnTo>
                  <a:lnTo>
                    <a:pt x="299" y="97"/>
                  </a:lnTo>
                  <a:lnTo>
                    <a:pt x="270" y="120"/>
                  </a:lnTo>
                  <a:lnTo>
                    <a:pt x="223" y="129"/>
                  </a:lnTo>
                  <a:lnTo>
                    <a:pt x="198" y="120"/>
                  </a:lnTo>
                  <a:lnTo>
                    <a:pt x="187" y="103"/>
                  </a:lnTo>
                  <a:lnTo>
                    <a:pt x="194" y="89"/>
                  </a:lnTo>
                  <a:lnTo>
                    <a:pt x="194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8" name="Freeform 284"/>
            <p:cNvSpPr>
              <a:spLocks/>
            </p:cNvSpPr>
            <p:nvPr/>
          </p:nvSpPr>
          <p:spPr bwMode="auto">
            <a:xfrm>
              <a:off x="4662" y="2231"/>
              <a:ext cx="471" cy="174"/>
            </a:xfrm>
            <a:custGeom>
              <a:avLst/>
              <a:gdLst>
                <a:gd name="T0" fmla="*/ 892 w 1422"/>
                <a:gd name="T1" fmla="*/ 69 h 565"/>
                <a:gd name="T2" fmla="*/ 508 w 1422"/>
                <a:gd name="T3" fmla="*/ 16 h 565"/>
                <a:gd name="T4" fmla="*/ 376 w 1422"/>
                <a:gd name="T5" fmla="*/ 54 h 565"/>
                <a:gd name="T6" fmla="*/ 321 w 1422"/>
                <a:gd name="T7" fmla="*/ 54 h 565"/>
                <a:gd name="T8" fmla="*/ 19 w 1422"/>
                <a:gd name="T9" fmla="*/ 204 h 565"/>
                <a:gd name="T10" fmla="*/ 15 w 1422"/>
                <a:gd name="T11" fmla="*/ 358 h 565"/>
                <a:gd name="T12" fmla="*/ 47 w 1422"/>
                <a:gd name="T13" fmla="*/ 360 h 565"/>
                <a:gd name="T14" fmla="*/ 51 w 1422"/>
                <a:gd name="T15" fmla="*/ 379 h 565"/>
                <a:gd name="T16" fmla="*/ 964 w 1422"/>
                <a:gd name="T17" fmla="*/ 544 h 565"/>
                <a:gd name="T18" fmla="*/ 1422 w 1422"/>
                <a:gd name="T19" fmla="*/ 183 h 565"/>
                <a:gd name="T20" fmla="*/ 1416 w 1422"/>
                <a:gd name="T21" fmla="*/ 211 h 565"/>
                <a:gd name="T22" fmla="*/ 956 w 1422"/>
                <a:gd name="T23" fmla="*/ 565 h 565"/>
                <a:gd name="T24" fmla="*/ 38 w 1422"/>
                <a:gd name="T25" fmla="*/ 401 h 565"/>
                <a:gd name="T26" fmla="*/ 30 w 1422"/>
                <a:gd name="T27" fmla="*/ 379 h 565"/>
                <a:gd name="T28" fmla="*/ 11 w 1422"/>
                <a:gd name="T29" fmla="*/ 373 h 565"/>
                <a:gd name="T30" fmla="*/ 0 w 1422"/>
                <a:gd name="T31" fmla="*/ 369 h 565"/>
                <a:gd name="T32" fmla="*/ 2 w 1422"/>
                <a:gd name="T33" fmla="*/ 200 h 565"/>
                <a:gd name="T34" fmla="*/ 335 w 1422"/>
                <a:gd name="T35" fmla="*/ 40 h 565"/>
                <a:gd name="T36" fmla="*/ 374 w 1422"/>
                <a:gd name="T37" fmla="*/ 42 h 565"/>
                <a:gd name="T38" fmla="*/ 502 w 1422"/>
                <a:gd name="T39" fmla="*/ 0 h 565"/>
                <a:gd name="T40" fmla="*/ 905 w 1422"/>
                <a:gd name="T41" fmla="*/ 54 h 565"/>
                <a:gd name="T42" fmla="*/ 892 w 1422"/>
                <a:gd name="T43" fmla="*/ 69 h 565"/>
                <a:gd name="T44" fmla="*/ 892 w 1422"/>
                <a:gd name="T45" fmla="*/ 6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22" h="565">
                  <a:moveTo>
                    <a:pt x="892" y="69"/>
                  </a:moveTo>
                  <a:lnTo>
                    <a:pt x="508" y="16"/>
                  </a:lnTo>
                  <a:lnTo>
                    <a:pt x="376" y="54"/>
                  </a:lnTo>
                  <a:lnTo>
                    <a:pt x="321" y="54"/>
                  </a:lnTo>
                  <a:lnTo>
                    <a:pt x="19" y="204"/>
                  </a:lnTo>
                  <a:lnTo>
                    <a:pt x="15" y="358"/>
                  </a:lnTo>
                  <a:lnTo>
                    <a:pt x="47" y="360"/>
                  </a:lnTo>
                  <a:lnTo>
                    <a:pt x="51" y="379"/>
                  </a:lnTo>
                  <a:lnTo>
                    <a:pt x="964" y="544"/>
                  </a:lnTo>
                  <a:lnTo>
                    <a:pt x="1422" y="183"/>
                  </a:lnTo>
                  <a:lnTo>
                    <a:pt x="1416" y="211"/>
                  </a:lnTo>
                  <a:lnTo>
                    <a:pt x="956" y="565"/>
                  </a:lnTo>
                  <a:lnTo>
                    <a:pt x="38" y="401"/>
                  </a:lnTo>
                  <a:lnTo>
                    <a:pt x="30" y="379"/>
                  </a:lnTo>
                  <a:lnTo>
                    <a:pt x="11" y="373"/>
                  </a:lnTo>
                  <a:lnTo>
                    <a:pt x="0" y="369"/>
                  </a:lnTo>
                  <a:lnTo>
                    <a:pt x="2" y="200"/>
                  </a:lnTo>
                  <a:lnTo>
                    <a:pt x="335" y="40"/>
                  </a:lnTo>
                  <a:lnTo>
                    <a:pt x="374" y="42"/>
                  </a:lnTo>
                  <a:lnTo>
                    <a:pt x="502" y="0"/>
                  </a:lnTo>
                  <a:lnTo>
                    <a:pt x="905" y="54"/>
                  </a:lnTo>
                  <a:lnTo>
                    <a:pt x="892" y="69"/>
                  </a:lnTo>
                  <a:lnTo>
                    <a:pt x="892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89" name="Freeform 285"/>
            <p:cNvSpPr>
              <a:spLocks/>
            </p:cNvSpPr>
            <p:nvPr/>
          </p:nvSpPr>
          <p:spPr bwMode="auto">
            <a:xfrm>
              <a:off x="4984" y="2251"/>
              <a:ext cx="16" cy="8"/>
            </a:xfrm>
            <a:custGeom>
              <a:avLst/>
              <a:gdLst>
                <a:gd name="T0" fmla="*/ 0 w 48"/>
                <a:gd name="T1" fmla="*/ 17 h 25"/>
                <a:gd name="T2" fmla="*/ 48 w 48"/>
                <a:gd name="T3" fmla="*/ 25 h 25"/>
                <a:gd name="T4" fmla="*/ 40 w 48"/>
                <a:gd name="T5" fmla="*/ 6 h 25"/>
                <a:gd name="T6" fmla="*/ 4 w 48"/>
                <a:gd name="T7" fmla="*/ 0 h 25"/>
                <a:gd name="T8" fmla="*/ 0 w 48"/>
                <a:gd name="T9" fmla="*/ 17 h 25"/>
                <a:gd name="T10" fmla="*/ 0 w 48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5">
                  <a:moveTo>
                    <a:pt x="0" y="17"/>
                  </a:moveTo>
                  <a:lnTo>
                    <a:pt x="48" y="25"/>
                  </a:lnTo>
                  <a:lnTo>
                    <a:pt x="40" y="6"/>
                  </a:lnTo>
                  <a:lnTo>
                    <a:pt x="4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0" name="Freeform 286"/>
            <p:cNvSpPr>
              <a:spLocks/>
            </p:cNvSpPr>
            <p:nvPr/>
          </p:nvSpPr>
          <p:spPr bwMode="auto">
            <a:xfrm>
              <a:off x="4800" y="2260"/>
              <a:ext cx="255" cy="49"/>
            </a:xfrm>
            <a:custGeom>
              <a:avLst/>
              <a:gdLst>
                <a:gd name="T0" fmla="*/ 0 w 772"/>
                <a:gd name="T1" fmla="*/ 16 h 158"/>
                <a:gd name="T2" fmla="*/ 677 w 772"/>
                <a:gd name="T3" fmla="*/ 111 h 158"/>
                <a:gd name="T4" fmla="*/ 744 w 772"/>
                <a:gd name="T5" fmla="*/ 158 h 158"/>
                <a:gd name="T6" fmla="*/ 772 w 772"/>
                <a:gd name="T7" fmla="*/ 137 h 158"/>
                <a:gd name="T8" fmla="*/ 708 w 772"/>
                <a:gd name="T9" fmla="*/ 103 h 158"/>
                <a:gd name="T10" fmla="*/ 21 w 772"/>
                <a:gd name="T11" fmla="*/ 0 h 158"/>
                <a:gd name="T12" fmla="*/ 0 w 772"/>
                <a:gd name="T13" fmla="*/ 16 h 158"/>
                <a:gd name="T14" fmla="*/ 0 w 772"/>
                <a:gd name="T15" fmla="*/ 1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2" h="158">
                  <a:moveTo>
                    <a:pt x="0" y="16"/>
                  </a:moveTo>
                  <a:lnTo>
                    <a:pt x="677" y="111"/>
                  </a:lnTo>
                  <a:lnTo>
                    <a:pt x="744" y="158"/>
                  </a:lnTo>
                  <a:lnTo>
                    <a:pt x="772" y="137"/>
                  </a:lnTo>
                  <a:lnTo>
                    <a:pt x="708" y="103"/>
                  </a:lnTo>
                  <a:lnTo>
                    <a:pt x="21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1" name="Freeform 287"/>
            <p:cNvSpPr>
              <a:spLocks/>
            </p:cNvSpPr>
            <p:nvPr/>
          </p:nvSpPr>
          <p:spPr bwMode="auto">
            <a:xfrm>
              <a:off x="4738" y="2260"/>
              <a:ext cx="68" cy="50"/>
            </a:xfrm>
            <a:custGeom>
              <a:avLst/>
              <a:gdLst>
                <a:gd name="T0" fmla="*/ 209 w 209"/>
                <a:gd name="T1" fmla="*/ 0 h 164"/>
                <a:gd name="T2" fmla="*/ 42 w 209"/>
                <a:gd name="T3" fmla="*/ 126 h 164"/>
                <a:gd name="T4" fmla="*/ 42 w 209"/>
                <a:gd name="T5" fmla="*/ 164 h 164"/>
                <a:gd name="T6" fmla="*/ 0 w 209"/>
                <a:gd name="T7" fmla="*/ 160 h 164"/>
                <a:gd name="T8" fmla="*/ 32 w 209"/>
                <a:gd name="T9" fmla="*/ 149 h 164"/>
                <a:gd name="T10" fmla="*/ 32 w 209"/>
                <a:gd name="T11" fmla="*/ 114 h 164"/>
                <a:gd name="T12" fmla="*/ 209 w 209"/>
                <a:gd name="T13" fmla="*/ 0 h 164"/>
                <a:gd name="T14" fmla="*/ 209 w 209"/>
                <a:gd name="T1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164">
                  <a:moveTo>
                    <a:pt x="209" y="0"/>
                  </a:moveTo>
                  <a:lnTo>
                    <a:pt x="42" y="126"/>
                  </a:lnTo>
                  <a:lnTo>
                    <a:pt x="42" y="164"/>
                  </a:lnTo>
                  <a:lnTo>
                    <a:pt x="0" y="160"/>
                  </a:lnTo>
                  <a:lnTo>
                    <a:pt x="32" y="149"/>
                  </a:lnTo>
                  <a:lnTo>
                    <a:pt x="32" y="114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2" name="Freeform 288"/>
            <p:cNvSpPr>
              <a:spLocks/>
            </p:cNvSpPr>
            <p:nvPr/>
          </p:nvSpPr>
          <p:spPr bwMode="auto">
            <a:xfrm>
              <a:off x="4674" y="2294"/>
              <a:ext cx="60" cy="14"/>
            </a:xfrm>
            <a:custGeom>
              <a:avLst/>
              <a:gdLst>
                <a:gd name="T0" fmla="*/ 0 w 183"/>
                <a:gd name="T1" fmla="*/ 11 h 45"/>
                <a:gd name="T2" fmla="*/ 183 w 183"/>
                <a:gd name="T3" fmla="*/ 45 h 45"/>
                <a:gd name="T4" fmla="*/ 23 w 183"/>
                <a:gd name="T5" fmla="*/ 0 h 45"/>
                <a:gd name="T6" fmla="*/ 0 w 183"/>
                <a:gd name="T7" fmla="*/ 11 h 45"/>
                <a:gd name="T8" fmla="*/ 0 w 183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45">
                  <a:moveTo>
                    <a:pt x="0" y="11"/>
                  </a:moveTo>
                  <a:lnTo>
                    <a:pt x="183" y="45"/>
                  </a:lnTo>
                  <a:lnTo>
                    <a:pt x="23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3" name="Freeform 289"/>
            <p:cNvSpPr>
              <a:spLocks/>
            </p:cNvSpPr>
            <p:nvPr/>
          </p:nvSpPr>
          <p:spPr bwMode="auto">
            <a:xfrm>
              <a:off x="4679" y="2315"/>
              <a:ext cx="14" cy="26"/>
            </a:xfrm>
            <a:custGeom>
              <a:avLst/>
              <a:gdLst>
                <a:gd name="T0" fmla="*/ 2 w 44"/>
                <a:gd name="T1" fmla="*/ 0 h 84"/>
                <a:gd name="T2" fmla="*/ 0 w 44"/>
                <a:gd name="T3" fmla="*/ 70 h 84"/>
                <a:gd name="T4" fmla="*/ 44 w 44"/>
                <a:gd name="T5" fmla="*/ 84 h 84"/>
                <a:gd name="T6" fmla="*/ 42 w 44"/>
                <a:gd name="T7" fmla="*/ 2 h 84"/>
                <a:gd name="T8" fmla="*/ 2 w 44"/>
                <a:gd name="T9" fmla="*/ 0 h 84"/>
                <a:gd name="T10" fmla="*/ 2 w 44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84">
                  <a:moveTo>
                    <a:pt x="2" y="0"/>
                  </a:moveTo>
                  <a:lnTo>
                    <a:pt x="0" y="70"/>
                  </a:lnTo>
                  <a:lnTo>
                    <a:pt x="44" y="84"/>
                  </a:lnTo>
                  <a:lnTo>
                    <a:pt x="4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4" name="Freeform 290"/>
            <p:cNvSpPr>
              <a:spLocks/>
            </p:cNvSpPr>
            <p:nvPr/>
          </p:nvSpPr>
          <p:spPr bwMode="auto">
            <a:xfrm>
              <a:off x="4911" y="2320"/>
              <a:ext cx="33" cy="40"/>
            </a:xfrm>
            <a:custGeom>
              <a:avLst/>
              <a:gdLst>
                <a:gd name="T0" fmla="*/ 0 w 99"/>
                <a:gd name="T1" fmla="*/ 63 h 131"/>
                <a:gd name="T2" fmla="*/ 97 w 99"/>
                <a:gd name="T3" fmla="*/ 131 h 131"/>
                <a:gd name="T4" fmla="*/ 99 w 99"/>
                <a:gd name="T5" fmla="*/ 35 h 131"/>
                <a:gd name="T6" fmla="*/ 87 w 99"/>
                <a:gd name="T7" fmla="*/ 101 h 131"/>
                <a:gd name="T8" fmla="*/ 11 w 99"/>
                <a:gd name="T9" fmla="*/ 52 h 131"/>
                <a:gd name="T10" fmla="*/ 9 w 99"/>
                <a:gd name="T11" fmla="*/ 29 h 131"/>
                <a:gd name="T12" fmla="*/ 19 w 99"/>
                <a:gd name="T13" fmla="*/ 10 h 131"/>
                <a:gd name="T14" fmla="*/ 34 w 99"/>
                <a:gd name="T15" fmla="*/ 8 h 131"/>
                <a:gd name="T16" fmla="*/ 85 w 99"/>
                <a:gd name="T17" fmla="*/ 40 h 131"/>
                <a:gd name="T18" fmla="*/ 40 w 99"/>
                <a:gd name="T19" fmla="*/ 0 h 131"/>
                <a:gd name="T20" fmla="*/ 13 w 99"/>
                <a:gd name="T21" fmla="*/ 0 h 131"/>
                <a:gd name="T22" fmla="*/ 4 w 99"/>
                <a:gd name="T23" fmla="*/ 12 h 131"/>
                <a:gd name="T24" fmla="*/ 0 w 99"/>
                <a:gd name="T25" fmla="*/ 33 h 131"/>
                <a:gd name="T26" fmla="*/ 0 w 99"/>
                <a:gd name="T27" fmla="*/ 63 h 131"/>
                <a:gd name="T28" fmla="*/ 0 w 99"/>
                <a:gd name="T29" fmla="*/ 6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131">
                  <a:moveTo>
                    <a:pt x="0" y="63"/>
                  </a:moveTo>
                  <a:lnTo>
                    <a:pt x="97" y="131"/>
                  </a:lnTo>
                  <a:lnTo>
                    <a:pt x="99" y="35"/>
                  </a:lnTo>
                  <a:lnTo>
                    <a:pt x="87" y="101"/>
                  </a:lnTo>
                  <a:lnTo>
                    <a:pt x="11" y="52"/>
                  </a:lnTo>
                  <a:lnTo>
                    <a:pt x="9" y="29"/>
                  </a:lnTo>
                  <a:lnTo>
                    <a:pt x="19" y="10"/>
                  </a:lnTo>
                  <a:lnTo>
                    <a:pt x="34" y="8"/>
                  </a:lnTo>
                  <a:lnTo>
                    <a:pt x="85" y="40"/>
                  </a:lnTo>
                  <a:lnTo>
                    <a:pt x="40" y="0"/>
                  </a:lnTo>
                  <a:lnTo>
                    <a:pt x="13" y="0"/>
                  </a:lnTo>
                  <a:lnTo>
                    <a:pt x="4" y="12"/>
                  </a:lnTo>
                  <a:lnTo>
                    <a:pt x="0" y="3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5" name="Freeform 291"/>
            <p:cNvSpPr>
              <a:spLocks/>
            </p:cNvSpPr>
            <p:nvPr/>
          </p:nvSpPr>
          <p:spPr bwMode="auto">
            <a:xfrm>
              <a:off x="4901" y="2324"/>
              <a:ext cx="21" cy="30"/>
            </a:xfrm>
            <a:custGeom>
              <a:avLst/>
              <a:gdLst>
                <a:gd name="T0" fmla="*/ 49 w 64"/>
                <a:gd name="T1" fmla="*/ 64 h 96"/>
                <a:gd name="T2" fmla="*/ 15 w 64"/>
                <a:gd name="T3" fmla="*/ 57 h 96"/>
                <a:gd name="T4" fmla="*/ 9 w 64"/>
                <a:gd name="T5" fmla="*/ 34 h 96"/>
                <a:gd name="T6" fmla="*/ 11 w 64"/>
                <a:gd name="T7" fmla="*/ 0 h 96"/>
                <a:gd name="T8" fmla="*/ 0 w 64"/>
                <a:gd name="T9" fmla="*/ 36 h 96"/>
                <a:gd name="T10" fmla="*/ 0 w 64"/>
                <a:gd name="T11" fmla="*/ 60 h 96"/>
                <a:gd name="T12" fmla="*/ 11 w 64"/>
                <a:gd name="T13" fmla="*/ 96 h 96"/>
                <a:gd name="T14" fmla="*/ 36 w 64"/>
                <a:gd name="T15" fmla="*/ 95 h 96"/>
                <a:gd name="T16" fmla="*/ 60 w 64"/>
                <a:gd name="T17" fmla="*/ 95 h 96"/>
                <a:gd name="T18" fmla="*/ 64 w 64"/>
                <a:gd name="T19" fmla="*/ 64 h 96"/>
                <a:gd name="T20" fmla="*/ 49 w 64"/>
                <a:gd name="T21" fmla="*/ 64 h 96"/>
                <a:gd name="T22" fmla="*/ 49 w 64"/>
                <a:gd name="T23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96">
                  <a:moveTo>
                    <a:pt x="49" y="64"/>
                  </a:moveTo>
                  <a:lnTo>
                    <a:pt x="15" y="57"/>
                  </a:lnTo>
                  <a:lnTo>
                    <a:pt x="9" y="34"/>
                  </a:lnTo>
                  <a:lnTo>
                    <a:pt x="11" y="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1" y="96"/>
                  </a:lnTo>
                  <a:lnTo>
                    <a:pt x="36" y="95"/>
                  </a:lnTo>
                  <a:lnTo>
                    <a:pt x="60" y="95"/>
                  </a:lnTo>
                  <a:lnTo>
                    <a:pt x="64" y="64"/>
                  </a:lnTo>
                  <a:lnTo>
                    <a:pt x="49" y="64"/>
                  </a:lnTo>
                  <a:lnTo>
                    <a:pt x="49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6" name="Freeform 292"/>
            <p:cNvSpPr>
              <a:spLocks/>
            </p:cNvSpPr>
            <p:nvPr/>
          </p:nvSpPr>
          <p:spPr bwMode="auto">
            <a:xfrm>
              <a:off x="4904" y="2312"/>
              <a:ext cx="13" cy="10"/>
            </a:xfrm>
            <a:custGeom>
              <a:avLst/>
              <a:gdLst>
                <a:gd name="T0" fmla="*/ 34 w 40"/>
                <a:gd name="T1" fmla="*/ 32 h 32"/>
                <a:gd name="T2" fmla="*/ 0 w 40"/>
                <a:gd name="T3" fmla="*/ 30 h 32"/>
                <a:gd name="T4" fmla="*/ 8 w 40"/>
                <a:gd name="T5" fmla="*/ 11 h 32"/>
                <a:gd name="T6" fmla="*/ 27 w 40"/>
                <a:gd name="T7" fmla="*/ 0 h 32"/>
                <a:gd name="T8" fmla="*/ 40 w 40"/>
                <a:gd name="T9" fmla="*/ 13 h 32"/>
                <a:gd name="T10" fmla="*/ 34 w 40"/>
                <a:gd name="T11" fmla="*/ 32 h 32"/>
                <a:gd name="T12" fmla="*/ 34 w 40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2">
                  <a:moveTo>
                    <a:pt x="34" y="32"/>
                  </a:moveTo>
                  <a:lnTo>
                    <a:pt x="0" y="30"/>
                  </a:lnTo>
                  <a:lnTo>
                    <a:pt x="8" y="11"/>
                  </a:lnTo>
                  <a:lnTo>
                    <a:pt x="27" y="0"/>
                  </a:lnTo>
                  <a:lnTo>
                    <a:pt x="40" y="13"/>
                  </a:lnTo>
                  <a:lnTo>
                    <a:pt x="34" y="32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7" name="Freeform 293"/>
            <p:cNvSpPr>
              <a:spLocks/>
            </p:cNvSpPr>
            <p:nvPr/>
          </p:nvSpPr>
          <p:spPr bwMode="auto">
            <a:xfrm>
              <a:off x="4773" y="2275"/>
              <a:ext cx="169" cy="102"/>
            </a:xfrm>
            <a:custGeom>
              <a:avLst/>
              <a:gdLst>
                <a:gd name="T0" fmla="*/ 448 w 513"/>
                <a:gd name="T1" fmla="*/ 247 h 329"/>
                <a:gd name="T2" fmla="*/ 437 w 513"/>
                <a:gd name="T3" fmla="*/ 298 h 329"/>
                <a:gd name="T4" fmla="*/ 424 w 513"/>
                <a:gd name="T5" fmla="*/ 313 h 329"/>
                <a:gd name="T6" fmla="*/ 389 w 513"/>
                <a:gd name="T7" fmla="*/ 319 h 329"/>
                <a:gd name="T8" fmla="*/ 365 w 513"/>
                <a:gd name="T9" fmla="*/ 308 h 329"/>
                <a:gd name="T10" fmla="*/ 34 w 513"/>
                <a:gd name="T11" fmla="*/ 237 h 329"/>
                <a:gd name="T12" fmla="*/ 13 w 513"/>
                <a:gd name="T13" fmla="*/ 186 h 329"/>
                <a:gd name="T14" fmla="*/ 15 w 513"/>
                <a:gd name="T15" fmla="*/ 137 h 329"/>
                <a:gd name="T16" fmla="*/ 22 w 513"/>
                <a:gd name="T17" fmla="*/ 83 h 329"/>
                <a:gd name="T18" fmla="*/ 43 w 513"/>
                <a:gd name="T19" fmla="*/ 42 h 329"/>
                <a:gd name="T20" fmla="*/ 79 w 513"/>
                <a:gd name="T21" fmla="*/ 11 h 329"/>
                <a:gd name="T22" fmla="*/ 427 w 513"/>
                <a:gd name="T23" fmla="*/ 66 h 329"/>
                <a:gd name="T24" fmla="*/ 79 w 513"/>
                <a:gd name="T25" fmla="*/ 0 h 329"/>
                <a:gd name="T26" fmla="*/ 26 w 513"/>
                <a:gd name="T27" fmla="*/ 45 h 329"/>
                <a:gd name="T28" fmla="*/ 5 w 513"/>
                <a:gd name="T29" fmla="*/ 102 h 329"/>
                <a:gd name="T30" fmla="*/ 0 w 513"/>
                <a:gd name="T31" fmla="*/ 150 h 329"/>
                <a:gd name="T32" fmla="*/ 3 w 513"/>
                <a:gd name="T33" fmla="*/ 199 h 329"/>
                <a:gd name="T34" fmla="*/ 15 w 513"/>
                <a:gd name="T35" fmla="*/ 230 h 329"/>
                <a:gd name="T36" fmla="*/ 49 w 513"/>
                <a:gd name="T37" fmla="*/ 258 h 329"/>
                <a:gd name="T38" fmla="*/ 353 w 513"/>
                <a:gd name="T39" fmla="*/ 325 h 329"/>
                <a:gd name="T40" fmla="*/ 424 w 513"/>
                <a:gd name="T41" fmla="*/ 329 h 329"/>
                <a:gd name="T42" fmla="*/ 448 w 513"/>
                <a:gd name="T43" fmla="*/ 300 h 329"/>
                <a:gd name="T44" fmla="*/ 513 w 513"/>
                <a:gd name="T45" fmla="*/ 300 h 329"/>
                <a:gd name="T46" fmla="*/ 452 w 513"/>
                <a:gd name="T47" fmla="*/ 277 h 329"/>
                <a:gd name="T48" fmla="*/ 511 w 513"/>
                <a:gd name="T49" fmla="*/ 279 h 329"/>
                <a:gd name="T50" fmla="*/ 511 w 513"/>
                <a:gd name="T51" fmla="*/ 262 h 329"/>
                <a:gd name="T52" fmla="*/ 484 w 513"/>
                <a:gd name="T53" fmla="*/ 264 h 329"/>
                <a:gd name="T54" fmla="*/ 448 w 513"/>
                <a:gd name="T55" fmla="*/ 247 h 329"/>
                <a:gd name="T56" fmla="*/ 448 w 513"/>
                <a:gd name="T57" fmla="*/ 24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3" h="329">
                  <a:moveTo>
                    <a:pt x="448" y="247"/>
                  </a:moveTo>
                  <a:lnTo>
                    <a:pt x="437" y="298"/>
                  </a:lnTo>
                  <a:lnTo>
                    <a:pt x="424" y="313"/>
                  </a:lnTo>
                  <a:lnTo>
                    <a:pt x="389" y="319"/>
                  </a:lnTo>
                  <a:lnTo>
                    <a:pt x="365" y="308"/>
                  </a:lnTo>
                  <a:lnTo>
                    <a:pt x="34" y="237"/>
                  </a:lnTo>
                  <a:lnTo>
                    <a:pt x="13" y="186"/>
                  </a:lnTo>
                  <a:lnTo>
                    <a:pt x="15" y="137"/>
                  </a:lnTo>
                  <a:lnTo>
                    <a:pt x="22" y="83"/>
                  </a:lnTo>
                  <a:lnTo>
                    <a:pt x="43" y="42"/>
                  </a:lnTo>
                  <a:lnTo>
                    <a:pt x="79" y="11"/>
                  </a:lnTo>
                  <a:lnTo>
                    <a:pt x="427" y="66"/>
                  </a:lnTo>
                  <a:lnTo>
                    <a:pt x="79" y="0"/>
                  </a:lnTo>
                  <a:lnTo>
                    <a:pt x="26" y="45"/>
                  </a:lnTo>
                  <a:lnTo>
                    <a:pt x="5" y="102"/>
                  </a:lnTo>
                  <a:lnTo>
                    <a:pt x="0" y="150"/>
                  </a:lnTo>
                  <a:lnTo>
                    <a:pt x="3" y="199"/>
                  </a:lnTo>
                  <a:lnTo>
                    <a:pt x="15" y="230"/>
                  </a:lnTo>
                  <a:lnTo>
                    <a:pt x="49" y="258"/>
                  </a:lnTo>
                  <a:lnTo>
                    <a:pt x="353" y="325"/>
                  </a:lnTo>
                  <a:lnTo>
                    <a:pt x="424" y="329"/>
                  </a:lnTo>
                  <a:lnTo>
                    <a:pt x="448" y="300"/>
                  </a:lnTo>
                  <a:lnTo>
                    <a:pt x="513" y="300"/>
                  </a:lnTo>
                  <a:lnTo>
                    <a:pt x="452" y="277"/>
                  </a:lnTo>
                  <a:lnTo>
                    <a:pt x="511" y="279"/>
                  </a:lnTo>
                  <a:lnTo>
                    <a:pt x="511" y="262"/>
                  </a:lnTo>
                  <a:lnTo>
                    <a:pt x="484" y="264"/>
                  </a:lnTo>
                  <a:lnTo>
                    <a:pt x="448" y="247"/>
                  </a:lnTo>
                  <a:lnTo>
                    <a:pt x="448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8" name="Freeform 294"/>
            <p:cNvSpPr>
              <a:spLocks/>
            </p:cNvSpPr>
            <p:nvPr/>
          </p:nvSpPr>
          <p:spPr bwMode="auto">
            <a:xfrm>
              <a:off x="4891" y="2297"/>
              <a:ext cx="38" cy="26"/>
            </a:xfrm>
            <a:custGeom>
              <a:avLst/>
              <a:gdLst>
                <a:gd name="T0" fmla="*/ 116 w 116"/>
                <a:gd name="T1" fmla="*/ 76 h 84"/>
                <a:gd name="T2" fmla="*/ 114 w 116"/>
                <a:gd name="T3" fmla="*/ 36 h 84"/>
                <a:gd name="T4" fmla="*/ 91 w 116"/>
                <a:gd name="T5" fmla="*/ 9 h 84"/>
                <a:gd name="T6" fmla="*/ 74 w 116"/>
                <a:gd name="T7" fmla="*/ 0 h 84"/>
                <a:gd name="T8" fmla="*/ 40 w 116"/>
                <a:gd name="T9" fmla="*/ 6 h 84"/>
                <a:gd name="T10" fmla="*/ 13 w 116"/>
                <a:gd name="T11" fmla="*/ 32 h 84"/>
                <a:gd name="T12" fmla="*/ 0 w 116"/>
                <a:gd name="T13" fmla="*/ 55 h 84"/>
                <a:gd name="T14" fmla="*/ 48 w 116"/>
                <a:gd name="T15" fmla="*/ 15 h 84"/>
                <a:gd name="T16" fmla="*/ 80 w 116"/>
                <a:gd name="T17" fmla="*/ 15 h 84"/>
                <a:gd name="T18" fmla="*/ 99 w 116"/>
                <a:gd name="T19" fmla="*/ 40 h 84"/>
                <a:gd name="T20" fmla="*/ 99 w 116"/>
                <a:gd name="T21" fmla="*/ 74 h 84"/>
                <a:gd name="T22" fmla="*/ 116 w 116"/>
                <a:gd name="T23" fmla="*/ 84 h 84"/>
                <a:gd name="T24" fmla="*/ 116 w 116"/>
                <a:gd name="T25" fmla="*/ 76 h 84"/>
                <a:gd name="T26" fmla="*/ 116 w 116"/>
                <a:gd name="T27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84">
                  <a:moveTo>
                    <a:pt x="116" y="76"/>
                  </a:moveTo>
                  <a:lnTo>
                    <a:pt x="114" y="36"/>
                  </a:lnTo>
                  <a:lnTo>
                    <a:pt x="91" y="9"/>
                  </a:lnTo>
                  <a:lnTo>
                    <a:pt x="74" y="0"/>
                  </a:lnTo>
                  <a:lnTo>
                    <a:pt x="40" y="6"/>
                  </a:lnTo>
                  <a:lnTo>
                    <a:pt x="13" y="32"/>
                  </a:lnTo>
                  <a:lnTo>
                    <a:pt x="0" y="55"/>
                  </a:lnTo>
                  <a:lnTo>
                    <a:pt x="48" y="15"/>
                  </a:lnTo>
                  <a:lnTo>
                    <a:pt x="80" y="15"/>
                  </a:lnTo>
                  <a:lnTo>
                    <a:pt x="99" y="40"/>
                  </a:lnTo>
                  <a:lnTo>
                    <a:pt x="99" y="74"/>
                  </a:lnTo>
                  <a:lnTo>
                    <a:pt x="116" y="84"/>
                  </a:lnTo>
                  <a:lnTo>
                    <a:pt x="116" y="76"/>
                  </a:lnTo>
                  <a:lnTo>
                    <a:pt x="11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99" name="Freeform 295"/>
            <p:cNvSpPr>
              <a:spLocks/>
            </p:cNvSpPr>
            <p:nvPr/>
          </p:nvSpPr>
          <p:spPr bwMode="auto">
            <a:xfrm>
              <a:off x="4888" y="2320"/>
              <a:ext cx="33" cy="52"/>
            </a:xfrm>
            <a:custGeom>
              <a:avLst/>
              <a:gdLst>
                <a:gd name="T0" fmla="*/ 81 w 102"/>
                <a:gd name="T1" fmla="*/ 154 h 171"/>
                <a:gd name="T2" fmla="*/ 60 w 102"/>
                <a:gd name="T3" fmla="*/ 169 h 171"/>
                <a:gd name="T4" fmla="*/ 36 w 102"/>
                <a:gd name="T5" fmla="*/ 171 h 171"/>
                <a:gd name="T6" fmla="*/ 7 w 102"/>
                <a:gd name="T7" fmla="*/ 152 h 171"/>
                <a:gd name="T8" fmla="*/ 0 w 102"/>
                <a:gd name="T9" fmla="*/ 107 h 171"/>
                <a:gd name="T10" fmla="*/ 0 w 102"/>
                <a:gd name="T11" fmla="*/ 42 h 171"/>
                <a:gd name="T12" fmla="*/ 7 w 102"/>
                <a:gd name="T13" fmla="*/ 0 h 171"/>
                <a:gd name="T14" fmla="*/ 7 w 102"/>
                <a:gd name="T15" fmla="*/ 65 h 171"/>
                <a:gd name="T16" fmla="*/ 19 w 102"/>
                <a:gd name="T17" fmla="*/ 120 h 171"/>
                <a:gd name="T18" fmla="*/ 32 w 102"/>
                <a:gd name="T19" fmla="*/ 139 h 171"/>
                <a:gd name="T20" fmla="*/ 51 w 102"/>
                <a:gd name="T21" fmla="*/ 149 h 171"/>
                <a:gd name="T22" fmla="*/ 57 w 102"/>
                <a:gd name="T23" fmla="*/ 101 h 171"/>
                <a:gd name="T24" fmla="*/ 102 w 102"/>
                <a:gd name="T25" fmla="*/ 101 h 171"/>
                <a:gd name="T26" fmla="*/ 81 w 102"/>
                <a:gd name="T27" fmla="*/ 154 h 171"/>
                <a:gd name="T28" fmla="*/ 81 w 102"/>
                <a:gd name="T29" fmla="*/ 15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71">
                  <a:moveTo>
                    <a:pt x="81" y="154"/>
                  </a:moveTo>
                  <a:lnTo>
                    <a:pt x="60" y="169"/>
                  </a:lnTo>
                  <a:lnTo>
                    <a:pt x="36" y="171"/>
                  </a:lnTo>
                  <a:lnTo>
                    <a:pt x="7" y="152"/>
                  </a:lnTo>
                  <a:lnTo>
                    <a:pt x="0" y="107"/>
                  </a:lnTo>
                  <a:lnTo>
                    <a:pt x="0" y="42"/>
                  </a:lnTo>
                  <a:lnTo>
                    <a:pt x="7" y="0"/>
                  </a:lnTo>
                  <a:lnTo>
                    <a:pt x="7" y="65"/>
                  </a:lnTo>
                  <a:lnTo>
                    <a:pt x="19" y="120"/>
                  </a:lnTo>
                  <a:lnTo>
                    <a:pt x="32" y="139"/>
                  </a:lnTo>
                  <a:lnTo>
                    <a:pt x="51" y="149"/>
                  </a:lnTo>
                  <a:lnTo>
                    <a:pt x="57" y="101"/>
                  </a:lnTo>
                  <a:lnTo>
                    <a:pt x="102" y="101"/>
                  </a:lnTo>
                  <a:lnTo>
                    <a:pt x="81" y="154"/>
                  </a:lnTo>
                  <a:lnTo>
                    <a:pt x="81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0" name="Freeform 296"/>
            <p:cNvSpPr>
              <a:spLocks/>
            </p:cNvSpPr>
            <p:nvPr/>
          </p:nvSpPr>
          <p:spPr bwMode="auto">
            <a:xfrm>
              <a:off x="4927" y="2291"/>
              <a:ext cx="69" cy="40"/>
            </a:xfrm>
            <a:custGeom>
              <a:avLst/>
              <a:gdLst>
                <a:gd name="T0" fmla="*/ 54 w 210"/>
                <a:gd name="T1" fmla="*/ 129 h 129"/>
                <a:gd name="T2" fmla="*/ 76 w 210"/>
                <a:gd name="T3" fmla="*/ 129 h 129"/>
                <a:gd name="T4" fmla="*/ 76 w 210"/>
                <a:gd name="T5" fmla="*/ 107 h 129"/>
                <a:gd name="T6" fmla="*/ 210 w 210"/>
                <a:gd name="T7" fmla="*/ 0 h 129"/>
                <a:gd name="T8" fmla="*/ 52 w 210"/>
                <a:gd name="T9" fmla="*/ 95 h 129"/>
                <a:gd name="T10" fmla="*/ 52 w 210"/>
                <a:gd name="T11" fmla="*/ 116 h 129"/>
                <a:gd name="T12" fmla="*/ 0 w 210"/>
                <a:gd name="T13" fmla="*/ 107 h 129"/>
                <a:gd name="T14" fmla="*/ 29 w 210"/>
                <a:gd name="T15" fmla="*/ 124 h 129"/>
                <a:gd name="T16" fmla="*/ 54 w 210"/>
                <a:gd name="T17" fmla="*/ 129 h 129"/>
                <a:gd name="T18" fmla="*/ 54 w 210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29">
                  <a:moveTo>
                    <a:pt x="54" y="129"/>
                  </a:moveTo>
                  <a:lnTo>
                    <a:pt x="76" y="129"/>
                  </a:lnTo>
                  <a:lnTo>
                    <a:pt x="76" y="107"/>
                  </a:lnTo>
                  <a:lnTo>
                    <a:pt x="210" y="0"/>
                  </a:lnTo>
                  <a:lnTo>
                    <a:pt x="52" y="95"/>
                  </a:lnTo>
                  <a:lnTo>
                    <a:pt x="52" y="116"/>
                  </a:lnTo>
                  <a:lnTo>
                    <a:pt x="0" y="107"/>
                  </a:lnTo>
                  <a:lnTo>
                    <a:pt x="29" y="124"/>
                  </a:lnTo>
                  <a:lnTo>
                    <a:pt x="54" y="129"/>
                  </a:lnTo>
                  <a:lnTo>
                    <a:pt x="54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1" name="Freeform 297"/>
            <p:cNvSpPr>
              <a:spLocks/>
            </p:cNvSpPr>
            <p:nvPr/>
          </p:nvSpPr>
          <p:spPr bwMode="auto">
            <a:xfrm>
              <a:off x="4955" y="2302"/>
              <a:ext cx="55" cy="25"/>
            </a:xfrm>
            <a:custGeom>
              <a:avLst/>
              <a:gdLst>
                <a:gd name="T0" fmla="*/ 84 w 169"/>
                <a:gd name="T1" fmla="*/ 82 h 82"/>
                <a:gd name="T2" fmla="*/ 169 w 169"/>
                <a:gd name="T3" fmla="*/ 0 h 82"/>
                <a:gd name="T4" fmla="*/ 61 w 169"/>
                <a:gd name="T5" fmla="*/ 59 h 82"/>
                <a:gd name="T6" fmla="*/ 0 w 169"/>
                <a:gd name="T7" fmla="*/ 67 h 82"/>
                <a:gd name="T8" fmla="*/ 84 w 169"/>
                <a:gd name="T9" fmla="*/ 82 h 82"/>
                <a:gd name="T10" fmla="*/ 84 w 169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82">
                  <a:moveTo>
                    <a:pt x="84" y="82"/>
                  </a:moveTo>
                  <a:lnTo>
                    <a:pt x="169" y="0"/>
                  </a:lnTo>
                  <a:lnTo>
                    <a:pt x="61" y="59"/>
                  </a:lnTo>
                  <a:lnTo>
                    <a:pt x="0" y="67"/>
                  </a:lnTo>
                  <a:lnTo>
                    <a:pt x="84" y="82"/>
                  </a:lnTo>
                  <a:lnTo>
                    <a:pt x="84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2" name="Freeform 298"/>
            <p:cNvSpPr>
              <a:spLocks/>
            </p:cNvSpPr>
            <p:nvPr/>
          </p:nvSpPr>
          <p:spPr bwMode="auto">
            <a:xfrm>
              <a:off x="4986" y="2275"/>
              <a:ext cx="126" cy="110"/>
            </a:xfrm>
            <a:custGeom>
              <a:avLst/>
              <a:gdLst>
                <a:gd name="T0" fmla="*/ 8 w 380"/>
                <a:gd name="T1" fmla="*/ 179 h 355"/>
                <a:gd name="T2" fmla="*/ 15 w 380"/>
                <a:gd name="T3" fmla="*/ 220 h 355"/>
                <a:gd name="T4" fmla="*/ 181 w 380"/>
                <a:gd name="T5" fmla="*/ 95 h 355"/>
                <a:gd name="T6" fmla="*/ 380 w 380"/>
                <a:gd name="T7" fmla="*/ 0 h 355"/>
                <a:gd name="T8" fmla="*/ 42 w 380"/>
                <a:gd name="T9" fmla="*/ 234 h 355"/>
                <a:gd name="T10" fmla="*/ 32 w 380"/>
                <a:gd name="T11" fmla="*/ 355 h 355"/>
                <a:gd name="T12" fmla="*/ 29 w 380"/>
                <a:gd name="T13" fmla="*/ 236 h 355"/>
                <a:gd name="T14" fmla="*/ 0 w 380"/>
                <a:gd name="T15" fmla="*/ 234 h 355"/>
                <a:gd name="T16" fmla="*/ 8 w 380"/>
                <a:gd name="T17" fmla="*/ 179 h 355"/>
                <a:gd name="T18" fmla="*/ 8 w 380"/>
                <a:gd name="T19" fmla="*/ 17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0" h="355">
                  <a:moveTo>
                    <a:pt x="8" y="179"/>
                  </a:moveTo>
                  <a:lnTo>
                    <a:pt x="15" y="220"/>
                  </a:lnTo>
                  <a:lnTo>
                    <a:pt x="181" y="95"/>
                  </a:lnTo>
                  <a:lnTo>
                    <a:pt x="380" y="0"/>
                  </a:lnTo>
                  <a:lnTo>
                    <a:pt x="42" y="234"/>
                  </a:lnTo>
                  <a:lnTo>
                    <a:pt x="32" y="355"/>
                  </a:lnTo>
                  <a:lnTo>
                    <a:pt x="29" y="236"/>
                  </a:lnTo>
                  <a:lnTo>
                    <a:pt x="0" y="234"/>
                  </a:lnTo>
                  <a:lnTo>
                    <a:pt x="8" y="179"/>
                  </a:lnTo>
                  <a:lnTo>
                    <a:pt x="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3" name="Freeform 299"/>
            <p:cNvSpPr>
              <a:spLocks/>
            </p:cNvSpPr>
            <p:nvPr/>
          </p:nvSpPr>
          <p:spPr bwMode="auto">
            <a:xfrm>
              <a:off x="4668" y="2341"/>
              <a:ext cx="330" cy="61"/>
            </a:xfrm>
            <a:custGeom>
              <a:avLst/>
              <a:gdLst>
                <a:gd name="T0" fmla="*/ 994 w 998"/>
                <a:gd name="T1" fmla="*/ 142 h 197"/>
                <a:gd name="T2" fmla="*/ 974 w 998"/>
                <a:gd name="T3" fmla="*/ 159 h 197"/>
                <a:gd name="T4" fmla="*/ 0 w 998"/>
                <a:gd name="T5" fmla="*/ 0 h 197"/>
                <a:gd name="T6" fmla="*/ 945 w 998"/>
                <a:gd name="T7" fmla="*/ 169 h 197"/>
                <a:gd name="T8" fmla="*/ 945 w 998"/>
                <a:gd name="T9" fmla="*/ 197 h 197"/>
                <a:gd name="T10" fmla="*/ 998 w 998"/>
                <a:gd name="T11" fmla="*/ 169 h 197"/>
                <a:gd name="T12" fmla="*/ 994 w 998"/>
                <a:gd name="T13" fmla="*/ 142 h 197"/>
                <a:gd name="T14" fmla="*/ 994 w 998"/>
                <a:gd name="T15" fmla="*/ 1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8" h="197">
                  <a:moveTo>
                    <a:pt x="994" y="142"/>
                  </a:moveTo>
                  <a:lnTo>
                    <a:pt x="974" y="159"/>
                  </a:lnTo>
                  <a:lnTo>
                    <a:pt x="0" y="0"/>
                  </a:lnTo>
                  <a:lnTo>
                    <a:pt x="945" y="169"/>
                  </a:lnTo>
                  <a:lnTo>
                    <a:pt x="945" y="197"/>
                  </a:lnTo>
                  <a:lnTo>
                    <a:pt x="998" y="169"/>
                  </a:lnTo>
                  <a:lnTo>
                    <a:pt x="994" y="142"/>
                  </a:lnTo>
                  <a:lnTo>
                    <a:pt x="994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4" name="Freeform 300"/>
            <p:cNvSpPr>
              <a:spLocks/>
            </p:cNvSpPr>
            <p:nvPr/>
          </p:nvSpPr>
          <p:spPr bwMode="auto">
            <a:xfrm>
              <a:off x="4825" y="2246"/>
              <a:ext cx="174" cy="36"/>
            </a:xfrm>
            <a:custGeom>
              <a:avLst/>
              <a:gdLst>
                <a:gd name="T0" fmla="*/ 0 w 527"/>
                <a:gd name="T1" fmla="*/ 36 h 118"/>
                <a:gd name="T2" fmla="*/ 527 w 527"/>
                <a:gd name="T3" fmla="*/ 118 h 118"/>
                <a:gd name="T4" fmla="*/ 192 w 527"/>
                <a:gd name="T5" fmla="*/ 55 h 118"/>
                <a:gd name="T6" fmla="*/ 318 w 527"/>
                <a:gd name="T7" fmla="*/ 15 h 118"/>
                <a:gd name="T8" fmla="*/ 269 w 527"/>
                <a:gd name="T9" fmla="*/ 9 h 118"/>
                <a:gd name="T10" fmla="*/ 164 w 527"/>
                <a:gd name="T11" fmla="*/ 47 h 118"/>
                <a:gd name="T12" fmla="*/ 139 w 527"/>
                <a:gd name="T13" fmla="*/ 47 h 118"/>
                <a:gd name="T14" fmla="*/ 232 w 527"/>
                <a:gd name="T15" fmla="*/ 6 h 118"/>
                <a:gd name="T16" fmla="*/ 166 w 527"/>
                <a:gd name="T17" fmla="*/ 0 h 118"/>
                <a:gd name="T18" fmla="*/ 137 w 527"/>
                <a:gd name="T19" fmla="*/ 4 h 118"/>
                <a:gd name="T20" fmla="*/ 137 w 527"/>
                <a:gd name="T21" fmla="*/ 19 h 118"/>
                <a:gd name="T22" fmla="*/ 82 w 527"/>
                <a:gd name="T23" fmla="*/ 19 h 118"/>
                <a:gd name="T24" fmla="*/ 82 w 527"/>
                <a:gd name="T25" fmla="*/ 34 h 118"/>
                <a:gd name="T26" fmla="*/ 0 w 527"/>
                <a:gd name="T27" fmla="*/ 36 h 118"/>
                <a:gd name="T28" fmla="*/ 0 w 527"/>
                <a:gd name="T29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7" h="118">
                  <a:moveTo>
                    <a:pt x="0" y="36"/>
                  </a:moveTo>
                  <a:lnTo>
                    <a:pt x="527" y="118"/>
                  </a:lnTo>
                  <a:lnTo>
                    <a:pt x="192" y="55"/>
                  </a:lnTo>
                  <a:lnTo>
                    <a:pt x="318" y="15"/>
                  </a:lnTo>
                  <a:lnTo>
                    <a:pt x="269" y="9"/>
                  </a:lnTo>
                  <a:lnTo>
                    <a:pt x="164" y="47"/>
                  </a:lnTo>
                  <a:lnTo>
                    <a:pt x="139" y="47"/>
                  </a:lnTo>
                  <a:lnTo>
                    <a:pt x="232" y="6"/>
                  </a:lnTo>
                  <a:lnTo>
                    <a:pt x="166" y="0"/>
                  </a:lnTo>
                  <a:lnTo>
                    <a:pt x="137" y="4"/>
                  </a:lnTo>
                  <a:lnTo>
                    <a:pt x="137" y="19"/>
                  </a:lnTo>
                  <a:lnTo>
                    <a:pt x="82" y="19"/>
                  </a:lnTo>
                  <a:lnTo>
                    <a:pt x="82" y="34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5" name="Freeform 301"/>
            <p:cNvSpPr>
              <a:spLocks/>
            </p:cNvSpPr>
            <p:nvPr/>
          </p:nvSpPr>
          <p:spPr bwMode="auto">
            <a:xfrm>
              <a:off x="4904" y="2260"/>
              <a:ext cx="26" cy="5"/>
            </a:xfrm>
            <a:custGeom>
              <a:avLst/>
              <a:gdLst>
                <a:gd name="T0" fmla="*/ 0 w 80"/>
                <a:gd name="T1" fmla="*/ 8 h 19"/>
                <a:gd name="T2" fmla="*/ 59 w 80"/>
                <a:gd name="T3" fmla="*/ 19 h 19"/>
                <a:gd name="T4" fmla="*/ 80 w 80"/>
                <a:gd name="T5" fmla="*/ 6 h 19"/>
                <a:gd name="T6" fmla="*/ 36 w 80"/>
                <a:gd name="T7" fmla="*/ 0 h 19"/>
                <a:gd name="T8" fmla="*/ 0 w 80"/>
                <a:gd name="T9" fmla="*/ 8 h 19"/>
                <a:gd name="T10" fmla="*/ 0 w 80"/>
                <a:gd name="T1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9">
                  <a:moveTo>
                    <a:pt x="0" y="8"/>
                  </a:moveTo>
                  <a:lnTo>
                    <a:pt x="59" y="19"/>
                  </a:lnTo>
                  <a:lnTo>
                    <a:pt x="80" y="6"/>
                  </a:lnTo>
                  <a:lnTo>
                    <a:pt x="36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6" name="Freeform 302"/>
            <p:cNvSpPr>
              <a:spLocks/>
            </p:cNvSpPr>
            <p:nvPr/>
          </p:nvSpPr>
          <p:spPr bwMode="auto">
            <a:xfrm>
              <a:off x="4921" y="2253"/>
              <a:ext cx="20" cy="7"/>
            </a:xfrm>
            <a:custGeom>
              <a:avLst/>
              <a:gdLst>
                <a:gd name="T0" fmla="*/ 0 w 61"/>
                <a:gd name="T1" fmla="*/ 13 h 20"/>
                <a:gd name="T2" fmla="*/ 38 w 61"/>
                <a:gd name="T3" fmla="*/ 20 h 20"/>
                <a:gd name="T4" fmla="*/ 61 w 61"/>
                <a:gd name="T5" fmla="*/ 5 h 20"/>
                <a:gd name="T6" fmla="*/ 21 w 61"/>
                <a:gd name="T7" fmla="*/ 0 h 20"/>
                <a:gd name="T8" fmla="*/ 0 w 61"/>
                <a:gd name="T9" fmla="*/ 13 h 20"/>
                <a:gd name="T10" fmla="*/ 0 w 61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20">
                  <a:moveTo>
                    <a:pt x="0" y="13"/>
                  </a:moveTo>
                  <a:lnTo>
                    <a:pt x="38" y="20"/>
                  </a:lnTo>
                  <a:lnTo>
                    <a:pt x="61" y="5"/>
                  </a:lnTo>
                  <a:lnTo>
                    <a:pt x="21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7" name="Freeform 303"/>
            <p:cNvSpPr>
              <a:spLocks/>
            </p:cNvSpPr>
            <p:nvPr/>
          </p:nvSpPr>
          <p:spPr bwMode="auto">
            <a:xfrm>
              <a:off x="4975" y="2273"/>
              <a:ext cx="116" cy="18"/>
            </a:xfrm>
            <a:custGeom>
              <a:avLst/>
              <a:gdLst>
                <a:gd name="T0" fmla="*/ 245 w 352"/>
                <a:gd name="T1" fmla="*/ 59 h 59"/>
                <a:gd name="T2" fmla="*/ 352 w 352"/>
                <a:gd name="T3" fmla="*/ 4 h 59"/>
                <a:gd name="T4" fmla="*/ 329 w 352"/>
                <a:gd name="T5" fmla="*/ 0 h 59"/>
                <a:gd name="T6" fmla="*/ 234 w 352"/>
                <a:gd name="T7" fmla="*/ 48 h 59"/>
                <a:gd name="T8" fmla="*/ 0 w 352"/>
                <a:gd name="T9" fmla="*/ 19 h 59"/>
                <a:gd name="T10" fmla="*/ 245 w 352"/>
                <a:gd name="T11" fmla="*/ 59 h 59"/>
                <a:gd name="T12" fmla="*/ 245 w 352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59">
                  <a:moveTo>
                    <a:pt x="245" y="59"/>
                  </a:moveTo>
                  <a:lnTo>
                    <a:pt x="352" y="4"/>
                  </a:lnTo>
                  <a:lnTo>
                    <a:pt x="329" y="0"/>
                  </a:lnTo>
                  <a:lnTo>
                    <a:pt x="234" y="48"/>
                  </a:lnTo>
                  <a:lnTo>
                    <a:pt x="0" y="19"/>
                  </a:lnTo>
                  <a:lnTo>
                    <a:pt x="245" y="59"/>
                  </a:lnTo>
                  <a:lnTo>
                    <a:pt x="245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8" name="Freeform 304"/>
            <p:cNvSpPr>
              <a:spLocks/>
            </p:cNvSpPr>
            <p:nvPr/>
          </p:nvSpPr>
          <p:spPr bwMode="auto">
            <a:xfrm>
              <a:off x="4931" y="2255"/>
              <a:ext cx="30" cy="18"/>
            </a:xfrm>
            <a:custGeom>
              <a:avLst/>
              <a:gdLst>
                <a:gd name="T0" fmla="*/ 66 w 89"/>
                <a:gd name="T1" fmla="*/ 2 h 59"/>
                <a:gd name="T2" fmla="*/ 43 w 89"/>
                <a:gd name="T3" fmla="*/ 2 h 59"/>
                <a:gd name="T4" fmla="*/ 43 w 89"/>
                <a:gd name="T5" fmla="*/ 17 h 59"/>
                <a:gd name="T6" fmla="*/ 21 w 89"/>
                <a:gd name="T7" fmla="*/ 21 h 59"/>
                <a:gd name="T8" fmla="*/ 17 w 89"/>
                <a:gd name="T9" fmla="*/ 33 h 59"/>
                <a:gd name="T10" fmla="*/ 3 w 89"/>
                <a:gd name="T11" fmla="*/ 33 h 59"/>
                <a:gd name="T12" fmla="*/ 0 w 89"/>
                <a:gd name="T13" fmla="*/ 50 h 59"/>
                <a:gd name="T14" fmla="*/ 57 w 89"/>
                <a:gd name="T15" fmla="*/ 59 h 59"/>
                <a:gd name="T16" fmla="*/ 17 w 89"/>
                <a:gd name="T17" fmla="*/ 44 h 59"/>
                <a:gd name="T18" fmla="*/ 30 w 89"/>
                <a:gd name="T19" fmla="*/ 38 h 59"/>
                <a:gd name="T20" fmla="*/ 64 w 89"/>
                <a:gd name="T21" fmla="*/ 42 h 59"/>
                <a:gd name="T22" fmla="*/ 36 w 89"/>
                <a:gd name="T23" fmla="*/ 29 h 59"/>
                <a:gd name="T24" fmla="*/ 61 w 89"/>
                <a:gd name="T25" fmla="*/ 29 h 59"/>
                <a:gd name="T26" fmla="*/ 61 w 89"/>
                <a:gd name="T27" fmla="*/ 15 h 59"/>
                <a:gd name="T28" fmla="*/ 89 w 89"/>
                <a:gd name="T29" fmla="*/ 17 h 59"/>
                <a:gd name="T30" fmla="*/ 85 w 89"/>
                <a:gd name="T31" fmla="*/ 0 h 59"/>
                <a:gd name="T32" fmla="*/ 66 w 89"/>
                <a:gd name="T33" fmla="*/ 2 h 59"/>
                <a:gd name="T34" fmla="*/ 66 w 89"/>
                <a:gd name="T3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59">
                  <a:moveTo>
                    <a:pt x="66" y="2"/>
                  </a:moveTo>
                  <a:lnTo>
                    <a:pt x="43" y="2"/>
                  </a:lnTo>
                  <a:lnTo>
                    <a:pt x="43" y="17"/>
                  </a:lnTo>
                  <a:lnTo>
                    <a:pt x="21" y="21"/>
                  </a:lnTo>
                  <a:lnTo>
                    <a:pt x="17" y="33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57" y="59"/>
                  </a:lnTo>
                  <a:lnTo>
                    <a:pt x="17" y="44"/>
                  </a:lnTo>
                  <a:lnTo>
                    <a:pt x="30" y="38"/>
                  </a:lnTo>
                  <a:lnTo>
                    <a:pt x="64" y="42"/>
                  </a:lnTo>
                  <a:lnTo>
                    <a:pt x="36" y="29"/>
                  </a:lnTo>
                  <a:lnTo>
                    <a:pt x="61" y="29"/>
                  </a:lnTo>
                  <a:lnTo>
                    <a:pt x="61" y="15"/>
                  </a:lnTo>
                  <a:lnTo>
                    <a:pt x="89" y="17"/>
                  </a:lnTo>
                  <a:lnTo>
                    <a:pt x="85" y="0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09" name="Freeform 305"/>
            <p:cNvSpPr>
              <a:spLocks/>
            </p:cNvSpPr>
            <p:nvPr/>
          </p:nvSpPr>
          <p:spPr bwMode="auto">
            <a:xfrm>
              <a:off x="4959" y="2259"/>
              <a:ext cx="30" cy="17"/>
            </a:xfrm>
            <a:custGeom>
              <a:avLst/>
              <a:gdLst>
                <a:gd name="T0" fmla="*/ 67 w 90"/>
                <a:gd name="T1" fmla="*/ 0 h 57"/>
                <a:gd name="T2" fmla="*/ 44 w 90"/>
                <a:gd name="T3" fmla="*/ 0 h 57"/>
                <a:gd name="T4" fmla="*/ 44 w 90"/>
                <a:gd name="T5" fmla="*/ 15 h 57"/>
                <a:gd name="T6" fmla="*/ 21 w 90"/>
                <a:gd name="T7" fmla="*/ 21 h 57"/>
                <a:gd name="T8" fmla="*/ 17 w 90"/>
                <a:gd name="T9" fmla="*/ 30 h 57"/>
                <a:gd name="T10" fmla="*/ 2 w 90"/>
                <a:gd name="T11" fmla="*/ 30 h 57"/>
                <a:gd name="T12" fmla="*/ 0 w 90"/>
                <a:gd name="T13" fmla="*/ 49 h 57"/>
                <a:gd name="T14" fmla="*/ 55 w 90"/>
                <a:gd name="T15" fmla="*/ 57 h 57"/>
                <a:gd name="T16" fmla="*/ 17 w 90"/>
                <a:gd name="T17" fmla="*/ 43 h 57"/>
                <a:gd name="T18" fmla="*/ 29 w 90"/>
                <a:gd name="T19" fmla="*/ 36 h 57"/>
                <a:gd name="T20" fmla="*/ 65 w 90"/>
                <a:gd name="T21" fmla="*/ 41 h 57"/>
                <a:gd name="T22" fmla="*/ 35 w 90"/>
                <a:gd name="T23" fmla="*/ 26 h 57"/>
                <a:gd name="T24" fmla="*/ 59 w 90"/>
                <a:gd name="T25" fmla="*/ 26 h 57"/>
                <a:gd name="T26" fmla="*/ 59 w 90"/>
                <a:gd name="T27" fmla="*/ 13 h 57"/>
                <a:gd name="T28" fmla="*/ 90 w 90"/>
                <a:gd name="T29" fmla="*/ 15 h 57"/>
                <a:gd name="T30" fmla="*/ 84 w 90"/>
                <a:gd name="T31" fmla="*/ 0 h 57"/>
                <a:gd name="T32" fmla="*/ 67 w 90"/>
                <a:gd name="T33" fmla="*/ 0 h 57"/>
                <a:gd name="T34" fmla="*/ 67 w 90"/>
                <a:gd name="T3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57">
                  <a:moveTo>
                    <a:pt x="67" y="0"/>
                  </a:moveTo>
                  <a:lnTo>
                    <a:pt x="44" y="0"/>
                  </a:lnTo>
                  <a:lnTo>
                    <a:pt x="44" y="15"/>
                  </a:lnTo>
                  <a:lnTo>
                    <a:pt x="21" y="21"/>
                  </a:lnTo>
                  <a:lnTo>
                    <a:pt x="17" y="30"/>
                  </a:lnTo>
                  <a:lnTo>
                    <a:pt x="2" y="30"/>
                  </a:lnTo>
                  <a:lnTo>
                    <a:pt x="0" y="49"/>
                  </a:lnTo>
                  <a:lnTo>
                    <a:pt x="55" y="57"/>
                  </a:lnTo>
                  <a:lnTo>
                    <a:pt x="17" y="43"/>
                  </a:lnTo>
                  <a:lnTo>
                    <a:pt x="29" y="36"/>
                  </a:lnTo>
                  <a:lnTo>
                    <a:pt x="65" y="41"/>
                  </a:lnTo>
                  <a:lnTo>
                    <a:pt x="35" y="26"/>
                  </a:lnTo>
                  <a:lnTo>
                    <a:pt x="59" y="26"/>
                  </a:lnTo>
                  <a:lnTo>
                    <a:pt x="59" y="13"/>
                  </a:lnTo>
                  <a:lnTo>
                    <a:pt x="90" y="15"/>
                  </a:lnTo>
                  <a:lnTo>
                    <a:pt x="84" y="0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0" name="Freeform 306"/>
            <p:cNvSpPr>
              <a:spLocks/>
            </p:cNvSpPr>
            <p:nvPr/>
          </p:nvSpPr>
          <p:spPr bwMode="auto">
            <a:xfrm>
              <a:off x="4986" y="2262"/>
              <a:ext cx="30" cy="18"/>
            </a:xfrm>
            <a:custGeom>
              <a:avLst/>
              <a:gdLst>
                <a:gd name="T0" fmla="*/ 69 w 89"/>
                <a:gd name="T1" fmla="*/ 2 h 59"/>
                <a:gd name="T2" fmla="*/ 44 w 89"/>
                <a:gd name="T3" fmla="*/ 2 h 59"/>
                <a:gd name="T4" fmla="*/ 44 w 89"/>
                <a:gd name="T5" fmla="*/ 15 h 59"/>
                <a:gd name="T6" fmla="*/ 21 w 89"/>
                <a:gd name="T7" fmla="*/ 21 h 59"/>
                <a:gd name="T8" fmla="*/ 19 w 89"/>
                <a:gd name="T9" fmla="*/ 32 h 59"/>
                <a:gd name="T10" fmla="*/ 4 w 89"/>
                <a:gd name="T11" fmla="*/ 32 h 59"/>
                <a:gd name="T12" fmla="*/ 0 w 89"/>
                <a:gd name="T13" fmla="*/ 50 h 59"/>
                <a:gd name="T14" fmla="*/ 57 w 89"/>
                <a:gd name="T15" fmla="*/ 59 h 59"/>
                <a:gd name="T16" fmla="*/ 19 w 89"/>
                <a:gd name="T17" fmla="*/ 44 h 59"/>
                <a:gd name="T18" fmla="*/ 31 w 89"/>
                <a:gd name="T19" fmla="*/ 38 h 59"/>
                <a:gd name="T20" fmla="*/ 67 w 89"/>
                <a:gd name="T21" fmla="*/ 42 h 59"/>
                <a:gd name="T22" fmla="*/ 36 w 89"/>
                <a:gd name="T23" fmla="*/ 29 h 59"/>
                <a:gd name="T24" fmla="*/ 61 w 89"/>
                <a:gd name="T25" fmla="*/ 29 h 59"/>
                <a:gd name="T26" fmla="*/ 61 w 89"/>
                <a:gd name="T27" fmla="*/ 13 h 59"/>
                <a:gd name="T28" fmla="*/ 89 w 89"/>
                <a:gd name="T29" fmla="*/ 15 h 59"/>
                <a:gd name="T30" fmla="*/ 86 w 89"/>
                <a:gd name="T31" fmla="*/ 0 h 59"/>
                <a:gd name="T32" fmla="*/ 69 w 89"/>
                <a:gd name="T33" fmla="*/ 2 h 59"/>
                <a:gd name="T34" fmla="*/ 69 w 89"/>
                <a:gd name="T3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59">
                  <a:moveTo>
                    <a:pt x="69" y="2"/>
                  </a:moveTo>
                  <a:lnTo>
                    <a:pt x="44" y="2"/>
                  </a:lnTo>
                  <a:lnTo>
                    <a:pt x="44" y="15"/>
                  </a:lnTo>
                  <a:lnTo>
                    <a:pt x="21" y="21"/>
                  </a:lnTo>
                  <a:lnTo>
                    <a:pt x="19" y="32"/>
                  </a:lnTo>
                  <a:lnTo>
                    <a:pt x="4" y="32"/>
                  </a:lnTo>
                  <a:lnTo>
                    <a:pt x="0" y="50"/>
                  </a:lnTo>
                  <a:lnTo>
                    <a:pt x="57" y="59"/>
                  </a:lnTo>
                  <a:lnTo>
                    <a:pt x="19" y="44"/>
                  </a:lnTo>
                  <a:lnTo>
                    <a:pt x="31" y="38"/>
                  </a:lnTo>
                  <a:lnTo>
                    <a:pt x="67" y="42"/>
                  </a:lnTo>
                  <a:lnTo>
                    <a:pt x="36" y="29"/>
                  </a:lnTo>
                  <a:lnTo>
                    <a:pt x="61" y="29"/>
                  </a:lnTo>
                  <a:lnTo>
                    <a:pt x="61" y="13"/>
                  </a:lnTo>
                  <a:lnTo>
                    <a:pt x="89" y="15"/>
                  </a:lnTo>
                  <a:lnTo>
                    <a:pt x="86" y="0"/>
                  </a:lnTo>
                  <a:lnTo>
                    <a:pt x="69" y="2"/>
                  </a:lnTo>
                  <a:lnTo>
                    <a:pt x="6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1" name="Freeform 307"/>
            <p:cNvSpPr>
              <a:spLocks/>
            </p:cNvSpPr>
            <p:nvPr/>
          </p:nvSpPr>
          <p:spPr bwMode="auto">
            <a:xfrm>
              <a:off x="5014" y="2265"/>
              <a:ext cx="30" cy="18"/>
            </a:xfrm>
            <a:custGeom>
              <a:avLst/>
              <a:gdLst>
                <a:gd name="T0" fmla="*/ 66 w 89"/>
                <a:gd name="T1" fmla="*/ 1 h 57"/>
                <a:gd name="T2" fmla="*/ 43 w 89"/>
                <a:gd name="T3" fmla="*/ 1 h 57"/>
                <a:gd name="T4" fmla="*/ 43 w 89"/>
                <a:gd name="T5" fmla="*/ 15 h 57"/>
                <a:gd name="T6" fmla="*/ 21 w 89"/>
                <a:gd name="T7" fmla="*/ 20 h 57"/>
                <a:gd name="T8" fmla="*/ 17 w 89"/>
                <a:gd name="T9" fmla="*/ 30 h 57"/>
                <a:gd name="T10" fmla="*/ 4 w 89"/>
                <a:gd name="T11" fmla="*/ 30 h 57"/>
                <a:gd name="T12" fmla="*/ 0 w 89"/>
                <a:gd name="T13" fmla="*/ 49 h 57"/>
                <a:gd name="T14" fmla="*/ 55 w 89"/>
                <a:gd name="T15" fmla="*/ 57 h 57"/>
                <a:gd name="T16" fmla="*/ 17 w 89"/>
                <a:gd name="T17" fmla="*/ 43 h 57"/>
                <a:gd name="T18" fmla="*/ 30 w 89"/>
                <a:gd name="T19" fmla="*/ 36 h 57"/>
                <a:gd name="T20" fmla="*/ 64 w 89"/>
                <a:gd name="T21" fmla="*/ 41 h 57"/>
                <a:gd name="T22" fmla="*/ 34 w 89"/>
                <a:gd name="T23" fmla="*/ 26 h 57"/>
                <a:gd name="T24" fmla="*/ 59 w 89"/>
                <a:gd name="T25" fmla="*/ 26 h 57"/>
                <a:gd name="T26" fmla="*/ 59 w 89"/>
                <a:gd name="T27" fmla="*/ 13 h 57"/>
                <a:gd name="T28" fmla="*/ 89 w 89"/>
                <a:gd name="T29" fmla="*/ 15 h 57"/>
                <a:gd name="T30" fmla="*/ 83 w 89"/>
                <a:gd name="T31" fmla="*/ 0 h 57"/>
                <a:gd name="T32" fmla="*/ 66 w 89"/>
                <a:gd name="T33" fmla="*/ 1 h 57"/>
                <a:gd name="T34" fmla="*/ 66 w 89"/>
                <a:gd name="T35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57">
                  <a:moveTo>
                    <a:pt x="66" y="1"/>
                  </a:moveTo>
                  <a:lnTo>
                    <a:pt x="43" y="1"/>
                  </a:lnTo>
                  <a:lnTo>
                    <a:pt x="43" y="15"/>
                  </a:lnTo>
                  <a:lnTo>
                    <a:pt x="21" y="20"/>
                  </a:lnTo>
                  <a:lnTo>
                    <a:pt x="17" y="30"/>
                  </a:lnTo>
                  <a:lnTo>
                    <a:pt x="4" y="30"/>
                  </a:lnTo>
                  <a:lnTo>
                    <a:pt x="0" y="49"/>
                  </a:lnTo>
                  <a:lnTo>
                    <a:pt x="55" y="57"/>
                  </a:lnTo>
                  <a:lnTo>
                    <a:pt x="17" y="43"/>
                  </a:lnTo>
                  <a:lnTo>
                    <a:pt x="30" y="36"/>
                  </a:lnTo>
                  <a:lnTo>
                    <a:pt x="64" y="41"/>
                  </a:lnTo>
                  <a:lnTo>
                    <a:pt x="34" y="26"/>
                  </a:lnTo>
                  <a:lnTo>
                    <a:pt x="59" y="26"/>
                  </a:lnTo>
                  <a:lnTo>
                    <a:pt x="59" y="13"/>
                  </a:lnTo>
                  <a:lnTo>
                    <a:pt x="89" y="15"/>
                  </a:lnTo>
                  <a:lnTo>
                    <a:pt x="83" y="0"/>
                  </a:lnTo>
                  <a:lnTo>
                    <a:pt x="66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2" name="Freeform 308"/>
            <p:cNvSpPr>
              <a:spLocks/>
            </p:cNvSpPr>
            <p:nvPr/>
          </p:nvSpPr>
          <p:spPr bwMode="auto">
            <a:xfrm>
              <a:off x="5041" y="2268"/>
              <a:ext cx="30" cy="18"/>
            </a:xfrm>
            <a:custGeom>
              <a:avLst/>
              <a:gdLst>
                <a:gd name="T0" fmla="*/ 68 w 91"/>
                <a:gd name="T1" fmla="*/ 2 h 59"/>
                <a:gd name="T2" fmla="*/ 43 w 91"/>
                <a:gd name="T3" fmla="*/ 2 h 59"/>
                <a:gd name="T4" fmla="*/ 43 w 91"/>
                <a:gd name="T5" fmla="*/ 15 h 59"/>
                <a:gd name="T6" fmla="*/ 20 w 91"/>
                <a:gd name="T7" fmla="*/ 21 h 59"/>
                <a:gd name="T8" fmla="*/ 19 w 91"/>
                <a:gd name="T9" fmla="*/ 32 h 59"/>
                <a:gd name="T10" fmla="*/ 3 w 91"/>
                <a:gd name="T11" fmla="*/ 32 h 59"/>
                <a:gd name="T12" fmla="*/ 0 w 91"/>
                <a:gd name="T13" fmla="*/ 49 h 59"/>
                <a:gd name="T14" fmla="*/ 57 w 91"/>
                <a:gd name="T15" fmla="*/ 59 h 59"/>
                <a:gd name="T16" fmla="*/ 19 w 91"/>
                <a:gd name="T17" fmla="*/ 44 h 59"/>
                <a:gd name="T18" fmla="*/ 30 w 91"/>
                <a:gd name="T19" fmla="*/ 38 h 59"/>
                <a:gd name="T20" fmla="*/ 66 w 91"/>
                <a:gd name="T21" fmla="*/ 42 h 59"/>
                <a:gd name="T22" fmla="*/ 36 w 91"/>
                <a:gd name="T23" fmla="*/ 29 h 59"/>
                <a:gd name="T24" fmla="*/ 60 w 91"/>
                <a:gd name="T25" fmla="*/ 29 h 59"/>
                <a:gd name="T26" fmla="*/ 60 w 91"/>
                <a:gd name="T27" fmla="*/ 13 h 59"/>
                <a:gd name="T28" fmla="*/ 91 w 91"/>
                <a:gd name="T29" fmla="*/ 15 h 59"/>
                <a:gd name="T30" fmla="*/ 85 w 91"/>
                <a:gd name="T31" fmla="*/ 0 h 59"/>
                <a:gd name="T32" fmla="*/ 68 w 91"/>
                <a:gd name="T33" fmla="*/ 2 h 59"/>
                <a:gd name="T34" fmla="*/ 68 w 91"/>
                <a:gd name="T3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59">
                  <a:moveTo>
                    <a:pt x="68" y="2"/>
                  </a:moveTo>
                  <a:lnTo>
                    <a:pt x="43" y="2"/>
                  </a:lnTo>
                  <a:lnTo>
                    <a:pt x="43" y="15"/>
                  </a:lnTo>
                  <a:lnTo>
                    <a:pt x="20" y="21"/>
                  </a:lnTo>
                  <a:lnTo>
                    <a:pt x="19" y="32"/>
                  </a:lnTo>
                  <a:lnTo>
                    <a:pt x="3" y="32"/>
                  </a:lnTo>
                  <a:lnTo>
                    <a:pt x="0" y="49"/>
                  </a:lnTo>
                  <a:lnTo>
                    <a:pt x="57" y="59"/>
                  </a:lnTo>
                  <a:lnTo>
                    <a:pt x="19" y="44"/>
                  </a:lnTo>
                  <a:lnTo>
                    <a:pt x="30" y="38"/>
                  </a:lnTo>
                  <a:lnTo>
                    <a:pt x="66" y="42"/>
                  </a:lnTo>
                  <a:lnTo>
                    <a:pt x="36" y="29"/>
                  </a:lnTo>
                  <a:lnTo>
                    <a:pt x="60" y="29"/>
                  </a:lnTo>
                  <a:lnTo>
                    <a:pt x="60" y="13"/>
                  </a:lnTo>
                  <a:lnTo>
                    <a:pt x="91" y="15"/>
                  </a:lnTo>
                  <a:lnTo>
                    <a:pt x="85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3" name="Freeform 309"/>
            <p:cNvSpPr>
              <a:spLocks/>
            </p:cNvSpPr>
            <p:nvPr/>
          </p:nvSpPr>
          <p:spPr bwMode="auto">
            <a:xfrm>
              <a:off x="4975" y="2178"/>
              <a:ext cx="529" cy="398"/>
            </a:xfrm>
            <a:custGeom>
              <a:avLst/>
              <a:gdLst>
                <a:gd name="T0" fmla="*/ 32 w 1601"/>
                <a:gd name="T1" fmla="*/ 1289 h 1289"/>
                <a:gd name="T2" fmla="*/ 1576 w 1601"/>
                <a:gd name="T3" fmla="*/ 764 h 1289"/>
                <a:gd name="T4" fmla="*/ 1582 w 1601"/>
                <a:gd name="T5" fmla="*/ 639 h 1289"/>
                <a:gd name="T6" fmla="*/ 648 w 1601"/>
                <a:gd name="T7" fmla="*/ 321 h 1289"/>
                <a:gd name="T8" fmla="*/ 747 w 1601"/>
                <a:gd name="T9" fmla="*/ 333 h 1289"/>
                <a:gd name="T10" fmla="*/ 958 w 1601"/>
                <a:gd name="T11" fmla="*/ 337 h 1289"/>
                <a:gd name="T12" fmla="*/ 1127 w 1601"/>
                <a:gd name="T13" fmla="*/ 312 h 1289"/>
                <a:gd name="T14" fmla="*/ 1289 w 1601"/>
                <a:gd name="T15" fmla="*/ 270 h 1289"/>
                <a:gd name="T16" fmla="*/ 1397 w 1601"/>
                <a:gd name="T17" fmla="*/ 259 h 1289"/>
                <a:gd name="T18" fmla="*/ 1471 w 1601"/>
                <a:gd name="T19" fmla="*/ 238 h 1289"/>
                <a:gd name="T20" fmla="*/ 1521 w 1601"/>
                <a:gd name="T21" fmla="*/ 202 h 1289"/>
                <a:gd name="T22" fmla="*/ 1582 w 1601"/>
                <a:gd name="T23" fmla="*/ 84 h 1289"/>
                <a:gd name="T24" fmla="*/ 1601 w 1601"/>
                <a:gd name="T25" fmla="*/ 31 h 1289"/>
                <a:gd name="T26" fmla="*/ 1580 w 1601"/>
                <a:gd name="T27" fmla="*/ 0 h 1289"/>
                <a:gd name="T28" fmla="*/ 1538 w 1601"/>
                <a:gd name="T29" fmla="*/ 99 h 1289"/>
                <a:gd name="T30" fmla="*/ 1508 w 1601"/>
                <a:gd name="T31" fmla="*/ 169 h 1289"/>
                <a:gd name="T32" fmla="*/ 1464 w 1601"/>
                <a:gd name="T33" fmla="*/ 209 h 1289"/>
                <a:gd name="T34" fmla="*/ 1395 w 1601"/>
                <a:gd name="T35" fmla="*/ 228 h 1289"/>
                <a:gd name="T36" fmla="*/ 1458 w 1601"/>
                <a:gd name="T37" fmla="*/ 173 h 1289"/>
                <a:gd name="T38" fmla="*/ 1355 w 1601"/>
                <a:gd name="T39" fmla="*/ 219 h 1289"/>
                <a:gd name="T40" fmla="*/ 1217 w 1601"/>
                <a:gd name="T41" fmla="*/ 255 h 1289"/>
                <a:gd name="T42" fmla="*/ 1110 w 1601"/>
                <a:gd name="T43" fmla="*/ 259 h 1289"/>
                <a:gd name="T44" fmla="*/ 994 w 1601"/>
                <a:gd name="T45" fmla="*/ 259 h 1289"/>
                <a:gd name="T46" fmla="*/ 1133 w 1601"/>
                <a:gd name="T47" fmla="*/ 283 h 1289"/>
                <a:gd name="T48" fmla="*/ 1011 w 1601"/>
                <a:gd name="T49" fmla="*/ 297 h 1289"/>
                <a:gd name="T50" fmla="*/ 852 w 1601"/>
                <a:gd name="T51" fmla="*/ 301 h 1289"/>
                <a:gd name="T52" fmla="*/ 648 w 1601"/>
                <a:gd name="T53" fmla="*/ 287 h 1289"/>
                <a:gd name="T54" fmla="*/ 597 w 1601"/>
                <a:gd name="T55" fmla="*/ 280 h 1289"/>
                <a:gd name="T56" fmla="*/ 540 w 1601"/>
                <a:gd name="T57" fmla="*/ 282 h 1289"/>
                <a:gd name="T58" fmla="*/ 509 w 1601"/>
                <a:gd name="T59" fmla="*/ 304 h 1289"/>
                <a:gd name="T60" fmla="*/ 485 w 1601"/>
                <a:gd name="T61" fmla="*/ 304 h 1289"/>
                <a:gd name="T62" fmla="*/ 471 w 1601"/>
                <a:gd name="T63" fmla="*/ 283 h 1289"/>
                <a:gd name="T64" fmla="*/ 433 w 1601"/>
                <a:gd name="T65" fmla="*/ 280 h 1289"/>
                <a:gd name="T66" fmla="*/ 386 w 1601"/>
                <a:gd name="T67" fmla="*/ 261 h 1289"/>
                <a:gd name="T68" fmla="*/ 367 w 1601"/>
                <a:gd name="T69" fmla="*/ 242 h 1289"/>
                <a:gd name="T70" fmla="*/ 365 w 1601"/>
                <a:gd name="T71" fmla="*/ 217 h 1289"/>
                <a:gd name="T72" fmla="*/ 334 w 1601"/>
                <a:gd name="T73" fmla="*/ 223 h 1289"/>
                <a:gd name="T74" fmla="*/ 334 w 1601"/>
                <a:gd name="T75" fmla="*/ 249 h 1289"/>
                <a:gd name="T76" fmla="*/ 346 w 1601"/>
                <a:gd name="T77" fmla="*/ 276 h 1289"/>
                <a:gd name="T78" fmla="*/ 369 w 1601"/>
                <a:gd name="T79" fmla="*/ 287 h 1289"/>
                <a:gd name="T80" fmla="*/ 437 w 1601"/>
                <a:gd name="T81" fmla="*/ 306 h 1289"/>
                <a:gd name="T82" fmla="*/ 456 w 1601"/>
                <a:gd name="T83" fmla="*/ 312 h 1289"/>
                <a:gd name="T84" fmla="*/ 450 w 1601"/>
                <a:gd name="T85" fmla="*/ 392 h 1289"/>
                <a:gd name="T86" fmla="*/ 468 w 1601"/>
                <a:gd name="T87" fmla="*/ 382 h 1289"/>
                <a:gd name="T88" fmla="*/ 468 w 1601"/>
                <a:gd name="T89" fmla="*/ 371 h 1289"/>
                <a:gd name="T90" fmla="*/ 469 w 1601"/>
                <a:gd name="T91" fmla="*/ 352 h 1289"/>
                <a:gd name="T92" fmla="*/ 469 w 1601"/>
                <a:gd name="T93" fmla="*/ 342 h 1289"/>
                <a:gd name="T94" fmla="*/ 469 w 1601"/>
                <a:gd name="T95" fmla="*/ 339 h 1289"/>
                <a:gd name="T96" fmla="*/ 469 w 1601"/>
                <a:gd name="T97" fmla="*/ 337 h 1289"/>
                <a:gd name="T98" fmla="*/ 469 w 1601"/>
                <a:gd name="T99" fmla="*/ 335 h 1289"/>
                <a:gd name="T100" fmla="*/ 469 w 1601"/>
                <a:gd name="T101" fmla="*/ 329 h 1289"/>
                <a:gd name="T102" fmla="*/ 506 w 1601"/>
                <a:gd name="T103" fmla="*/ 327 h 1289"/>
                <a:gd name="T104" fmla="*/ 563 w 1601"/>
                <a:gd name="T105" fmla="*/ 314 h 1289"/>
                <a:gd name="T106" fmla="*/ 1532 w 1601"/>
                <a:gd name="T107" fmla="*/ 648 h 1289"/>
                <a:gd name="T108" fmla="*/ 0 w 1601"/>
                <a:gd name="T109" fmla="*/ 1150 h 1289"/>
                <a:gd name="T110" fmla="*/ 977 w 1601"/>
                <a:gd name="T111" fmla="*/ 909 h 1289"/>
                <a:gd name="T112" fmla="*/ 32 w 1601"/>
                <a:gd name="T113" fmla="*/ 1289 h 1289"/>
                <a:gd name="T114" fmla="*/ 32 w 1601"/>
                <a:gd name="T115" fmla="*/ 1289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1" h="1289">
                  <a:moveTo>
                    <a:pt x="32" y="1289"/>
                  </a:moveTo>
                  <a:lnTo>
                    <a:pt x="1576" y="764"/>
                  </a:lnTo>
                  <a:lnTo>
                    <a:pt x="1582" y="639"/>
                  </a:lnTo>
                  <a:lnTo>
                    <a:pt x="648" y="321"/>
                  </a:lnTo>
                  <a:lnTo>
                    <a:pt x="747" y="333"/>
                  </a:lnTo>
                  <a:lnTo>
                    <a:pt x="958" y="337"/>
                  </a:lnTo>
                  <a:lnTo>
                    <a:pt x="1127" y="312"/>
                  </a:lnTo>
                  <a:lnTo>
                    <a:pt x="1289" y="270"/>
                  </a:lnTo>
                  <a:lnTo>
                    <a:pt x="1397" y="259"/>
                  </a:lnTo>
                  <a:lnTo>
                    <a:pt x="1471" y="238"/>
                  </a:lnTo>
                  <a:lnTo>
                    <a:pt x="1521" y="202"/>
                  </a:lnTo>
                  <a:lnTo>
                    <a:pt x="1582" y="84"/>
                  </a:lnTo>
                  <a:lnTo>
                    <a:pt x="1601" y="31"/>
                  </a:lnTo>
                  <a:lnTo>
                    <a:pt x="1580" y="0"/>
                  </a:lnTo>
                  <a:lnTo>
                    <a:pt x="1538" y="99"/>
                  </a:lnTo>
                  <a:lnTo>
                    <a:pt x="1508" y="169"/>
                  </a:lnTo>
                  <a:lnTo>
                    <a:pt x="1464" y="209"/>
                  </a:lnTo>
                  <a:lnTo>
                    <a:pt x="1395" y="228"/>
                  </a:lnTo>
                  <a:lnTo>
                    <a:pt x="1458" y="173"/>
                  </a:lnTo>
                  <a:lnTo>
                    <a:pt x="1355" y="219"/>
                  </a:lnTo>
                  <a:lnTo>
                    <a:pt x="1217" y="255"/>
                  </a:lnTo>
                  <a:lnTo>
                    <a:pt x="1110" y="259"/>
                  </a:lnTo>
                  <a:lnTo>
                    <a:pt x="994" y="259"/>
                  </a:lnTo>
                  <a:lnTo>
                    <a:pt x="1133" y="283"/>
                  </a:lnTo>
                  <a:lnTo>
                    <a:pt x="1011" y="297"/>
                  </a:lnTo>
                  <a:lnTo>
                    <a:pt x="852" y="301"/>
                  </a:lnTo>
                  <a:lnTo>
                    <a:pt x="648" y="287"/>
                  </a:lnTo>
                  <a:lnTo>
                    <a:pt x="597" y="280"/>
                  </a:lnTo>
                  <a:lnTo>
                    <a:pt x="540" y="282"/>
                  </a:lnTo>
                  <a:lnTo>
                    <a:pt x="509" y="304"/>
                  </a:lnTo>
                  <a:lnTo>
                    <a:pt x="485" y="304"/>
                  </a:lnTo>
                  <a:lnTo>
                    <a:pt x="471" y="283"/>
                  </a:lnTo>
                  <a:lnTo>
                    <a:pt x="433" y="280"/>
                  </a:lnTo>
                  <a:lnTo>
                    <a:pt x="386" y="261"/>
                  </a:lnTo>
                  <a:lnTo>
                    <a:pt x="367" y="242"/>
                  </a:lnTo>
                  <a:lnTo>
                    <a:pt x="365" y="217"/>
                  </a:lnTo>
                  <a:lnTo>
                    <a:pt x="334" y="223"/>
                  </a:lnTo>
                  <a:lnTo>
                    <a:pt x="334" y="249"/>
                  </a:lnTo>
                  <a:lnTo>
                    <a:pt x="346" y="276"/>
                  </a:lnTo>
                  <a:lnTo>
                    <a:pt x="369" y="287"/>
                  </a:lnTo>
                  <a:lnTo>
                    <a:pt x="437" y="306"/>
                  </a:lnTo>
                  <a:lnTo>
                    <a:pt x="456" y="312"/>
                  </a:lnTo>
                  <a:lnTo>
                    <a:pt x="450" y="392"/>
                  </a:lnTo>
                  <a:lnTo>
                    <a:pt x="468" y="382"/>
                  </a:lnTo>
                  <a:lnTo>
                    <a:pt x="468" y="371"/>
                  </a:lnTo>
                  <a:lnTo>
                    <a:pt x="469" y="352"/>
                  </a:lnTo>
                  <a:lnTo>
                    <a:pt x="469" y="342"/>
                  </a:lnTo>
                  <a:lnTo>
                    <a:pt x="469" y="339"/>
                  </a:lnTo>
                  <a:lnTo>
                    <a:pt x="469" y="337"/>
                  </a:lnTo>
                  <a:lnTo>
                    <a:pt x="469" y="335"/>
                  </a:lnTo>
                  <a:lnTo>
                    <a:pt x="469" y="329"/>
                  </a:lnTo>
                  <a:lnTo>
                    <a:pt x="506" y="327"/>
                  </a:lnTo>
                  <a:lnTo>
                    <a:pt x="563" y="314"/>
                  </a:lnTo>
                  <a:lnTo>
                    <a:pt x="1532" y="648"/>
                  </a:lnTo>
                  <a:lnTo>
                    <a:pt x="0" y="1150"/>
                  </a:lnTo>
                  <a:lnTo>
                    <a:pt x="977" y="909"/>
                  </a:lnTo>
                  <a:lnTo>
                    <a:pt x="32" y="1289"/>
                  </a:lnTo>
                  <a:lnTo>
                    <a:pt x="32" y="1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4" name="Freeform 310"/>
            <p:cNvSpPr>
              <a:spLocks/>
            </p:cNvSpPr>
            <p:nvPr/>
          </p:nvSpPr>
          <p:spPr bwMode="auto">
            <a:xfrm>
              <a:off x="5427" y="2254"/>
              <a:ext cx="50" cy="114"/>
            </a:xfrm>
            <a:custGeom>
              <a:avLst/>
              <a:gdLst>
                <a:gd name="T0" fmla="*/ 49 w 152"/>
                <a:gd name="T1" fmla="*/ 10 h 369"/>
                <a:gd name="T2" fmla="*/ 48 w 152"/>
                <a:gd name="T3" fmla="*/ 103 h 369"/>
                <a:gd name="T4" fmla="*/ 148 w 152"/>
                <a:gd name="T5" fmla="*/ 284 h 369"/>
                <a:gd name="T6" fmla="*/ 152 w 152"/>
                <a:gd name="T7" fmla="*/ 356 h 369"/>
                <a:gd name="T8" fmla="*/ 126 w 152"/>
                <a:gd name="T9" fmla="*/ 369 h 369"/>
                <a:gd name="T10" fmla="*/ 51 w 152"/>
                <a:gd name="T11" fmla="*/ 348 h 369"/>
                <a:gd name="T12" fmla="*/ 114 w 152"/>
                <a:gd name="T13" fmla="*/ 331 h 369"/>
                <a:gd name="T14" fmla="*/ 70 w 152"/>
                <a:gd name="T15" fmla="*/ 251 h 369"/>
                <a:gd name="T16" fmla="*/ 10 w 152"/>
                <a:gd name="T17" fmla="*/ 130 h 369"/>
                <a:gd name="T18" fmla="*/ 0 w 152"/>
                <a:gd name="T19" fmla="*/ 0 h 369"/>
                <a:gd name="T20" fmla="*/ 49 w 152"/>
                <a:gd name="T21" fmla="*/ 10 h 369"/>
                <a:gd name="T22" fmla="*/ 49 w 152"/>
                <a:gd name="T23" fmla="*/ 1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369">
                  <a:moveTo>
                    <a:pt x="49" y="10"/>
                  </a:moveTo>
                  <a:lnTo>
                    <a:pt x="48" y="103"/>
                  </a:lnTo>
                  <a:lnTo>
                    <a:pt x="148" y="284"/>
                  </a:lnTo>
                  <a:lnTo>
                    <a:pt x="152" y="356"/>
                  </a:lnTo>
                  <a:lnTo>
                    <a:pt x="126" y="369"/>
                  </a:lnTo>
                  <a:lnTo>
                    <a:pt x="51" y="348"/>
                  </a:lnTo>
                  <a:lnTo>
                    <a:pt x="114" y="331"/>
                  </a:lnTo>
                  <a:lnTo>
                    <a:pt x="70" y="251"/>
                  </a:lnTo>
                  <a:lnTo>
                    <a:pt x="10" y="130"/>
                  </a:lnTo>
                  <a:lnTo>
                    <a:pt x="0" y="0"/>
                  </a:lnTo>
                  <a:lnTo>
                    <a:pt x="49" y="10"/>
                  </a:lnTo>
                  <a:lnTo>
                    <a:pt x="4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5" name="Freeform 311"/>
            <p:cNvSpPr>
              <a:spLocks/>
            </p:cNvSpPr>
            <p:nvPr/>
          </p:nvSpPr>
          <p:spPr bwMode="auto">
            <a:xfrm>
              <a:off x="5174" y="2268"/>
              <a:ext cx="205" cy="77"/>
            </a:xfrm>
            <a:custGeom>
              <a:avLst/>
              <a:gdLst>
                <a:gd name="T0" fmla="*/ 452 w 619"/>
                <a:gd name="T1" fmla="*/ 46 h 251"/>
                <a:gd name="T2" fmla="*/ 287 w 619"/>
                <a:gd name="T3" fmla="*/ 65 h 251"/>
                <a:gd name="T4" fmla="*/ 469 w 619"/>
                <a:gd name="T5" fmla="*/ 164 h 251"/>
                <a:gd name="T6" fmla="*/ 619 w 619"/>
                <a:gd name="T7" fmla="*/ 251 h 251"/>
                <a:gd name="T8" fmla="*/ 0 w 619"/>
                <a:gd name="T9" fmla="*/ 21 h 251"/>
                <a:gd name="T10" fmla="*/ 515 w 619"/>
                <a:gd name="T11" fmla="*/ 0 h 251"/>
                <a:gd name="T12" fmla="*/ 452 w 619"/>
                <a:gd name="T13" fmla="*/ 46 h 251"/>
                <a:gd name="T14" fmla="*/ 452 w 619"/>
                <a:gd name="T15" fmla="*/ 4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9" h="251">
                  <a:moveTo>
                    <a:pt x="452" y="46"/>
                  </a:moveTo>
                  <a:lnTo>
                    <a:pt x="287" y="65"/>
                  </a:lnTo>
                  <a:lnTo>
                    <a:pt x="469" y="164"/>
                  </a:lnTo>
                  <a:lnTo>
                    <a:pt x="619" y="251"/>
                  </a:lnTo>
                  <a:lnTo>
                    <a:pt x="0" y="21"/>
                  </a:lnTo>
                  <a:lnTo>
                    <a:pt x="515" y="0"/>
                  </a:lnTo>
                  <a:lnTo>
                    <a:pt x="452" y="46"/>
                  </a:lnTo>
                  <a:lnTo>
                    <a:pt x="45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6" name="Freeform 312"/>
            <p:cNvSpPr>
              <a:spLocks/>
            </p:cNvSpPr>
            <p:nvPr/>
          </p:nvSpPr>
          <p:spPr bwMode="auto">
            <a:xfrm>
              <a:off x="5260" y="2230"/>
              <a:ext cx="6" cy="46"/>
            </a:xfrm>
            <a:custGeom>
              <a:avLst/>
              <a:gdLst>
                <a:gd name="T0" fmla="*/ 0 w 17"/>
                <a:gd name="T1" fmla="*/ 0 h 149"/>
                <a:gd name="T2" fmla="*/ 17 w 17"/>
                <a:gd name="T3" fmla="*/ 101 h 149"/>
                <a:gd name="T4" fmla="*/ 8 w 17"/>
                <a:gd name="T5" fmla="*/ 149 h 149"/>
                <a:gd name="T6" fmla="*/ 0 w 17"/>
                <a:gd name="T7" fmla="*/ 78 h 149"/>
                <a:gd name="T8" fmla="*/ 0 w 17"/>
                <a:gd name="T9" fmla="*/ 0 h 149"/>
                <a:gd name="T10" fmla="*/ 0 w 1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9">
                  <a:moveTo>
                    <a:pt x="0" y="0"/>
                  </a:moveTo>
                  <a:lnTo>
                    <a:pt x="17" y="101"/>
                  </a:lnTo>
                  <a:lnTo>
                    <a:pt x="8" y="149"/>
                  </a:lnTo>
                  <a:lnTo>
                    <a:pt x="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7" name="Freeform 313"/>
            <p:cNvSpPr>
              <a:spLocks/>
            </p:cNvSpPr>
            <p:nvPr/>
          </p:nvSpPr>
          <p:spPr bwMode="auto">
            <a:xfrm>
              <a:off x="5243" y="2184"/>
              <a:ext cx="21" cy="55"/>
            </a:xfrm>
            <a:custGeom>
              <a:avLst/>
              <a:gdLst>
                <a:gd name="T0" fmla="*/ 0 w 63"/>
                <a:gd name="T1" fmla="*/ 12 h 181"/>
                <a:gd name="T2" fmla="*/ 23 w 63"/>
                <a:gd name="T3" fmla="*/ 46 h 181"/>
                <a:gd name="T4" fmla="*/ 42 w 63"/>
                <a:gd name="T5" fmla="*/ 122 h 181"/>
                <a:gd name="T6" fmla="*/ 53 w 63"/>
                <a:gd name="T7" fmla="*/ 181 h 181"/>
                <a:gd name="T8" fmla="*/ 63 w 63"/>
                <a:gd name="T9" fmla="*/ 124 h 181"/>
                <a:gd name="T10" fmla="*/ 44 w 63"/>
                <a:gd name="T11" fmla="*/ 48 h 181"/>
                <a:gd name="T12" fmla="*/ 23 w 63"/>
                <a:gd name="T13" fmla="*/ 15 h 181"/>
                <a:gd name="T14" fmla="*/ 9 w 63"/>
                <a:gd name="T15" fmla="*/ 0 h 181"/>
                <a:gd name="T16" fmla="*/ 0 w 63"/>
                <a:gd name="T17" fmla="*/ 12 h 181"/>
                <a:gd name="T18" fmla="*/ 0 w 63"/>
                <a:gd name="T19" fmla="*/ 1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81">
                  <a:moveTo>
                    <a:pt x="0" y="12"/>
                  </a:moveTo>
                  <a:lnTo>
                    <a:pt x="23" y="46"/>
                  </a:lnTo>
                  <a:lnTo>
                    <a:pt x="42" y="122"/>
                  </a:lnTo>
                  <a:lnTo>
                    <a:pt x="53" y="181"/>
                  </a:lnTo>
                  <a:lnTo>
                    <a:pt x="63" y="124"/>
                  </a:lnTo>
                  <a:lnTo>
                    <a:pt x="44" y="48"/>
                  </a:lnTo>
                  <a:lnTo>
                    <a:pt x="23" y="15"/>
                  </a:ln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8" name="Freeform 314"/>
            <p:cNvSpPr>
              <a:spLocks/>
            </p:cNvSpPr>
            <p:nvPr/>
          </p:nvSpPr>
          <p:spPr bwMode="auto">
            <a:xfrm>
              <a:off x="5261" y="2207"/>
              <a:ext cx="10" cy="67"/>
            </a:xfrm>
            <a:custGeom>
              <a:avLst/>
              <a:gdLst>
                <a:gd name="T0" fmla="*/ 11 w 32"/>
                <a:gd name="T1" fmla="*/ 57 h 217"/>
                <a:gd name="T2" fmla="*/ 21 w 32"/>
                <a:gd name="T3" fmla="*/ 150 h 217"/>
                <a:gd name="T4" fmla="*/ 21 w 32"/>
                <a:gd name="T5" fmla="*/ 217 h 217"/>
                <a:gd name="T6" fmla="*/ 32 w 32"/>
                <a:gd name="T7" fmla="*/ 217 h 217"/>
                <a:gd name="T8" fmla="*/ 30 w 32"/>
                <a:gd name="T9" fmla="*/ 139 h 217"/>
                <a:gd name="T10" fmla="*/ 21 w 32"/>
                <a:gd name="T11" fmla="*/ 69 h 217"/>
                <a:gd name="T12" fmla="*/ 0 w 32"/>
                <a:gd name="T13" fmla="*/ 0 h 217"/>
                <a:gd name="T14" fmla="*/ 11 w 32"/>
                <a:gd name="T15" fmla="*/ 57 h 217"/>
                <a:gd name="T16" fmla="*/ 11 w 32"/>
                <a:gd name="T17" fmla="*/ 5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17">
                  <a:moveTo>
                    <a:pt x="11" y="57"/>
                  </a:moveTo>
                  <a:lnTo>
                    <a:pt x="21" y="150"/>
                  </a:lnTo>
                  <a:lnTo>
                    <a:pt x="21" y="217"/>
                  </a:lnTo>
                  <a:lnTo>
                    <a:pt x="32" y="217"/>
                  </a:lnTo>
                  <a:lnTo>
                    <a:pt x="30" y="139"/>
                  </a:lnTo>
                  <a:lnTo>
                    <a:pt x="21" y="69"/>
                  </a:lnTo>
                  <a:lnTo>
                    <a:pt x="0" y="0"/>
                  </a:lnTo>
                  <a:lnTo>
                    <a:pt x="11" y="57"/>
                  </a:lnTo>
                  <a:lnTo>
                    <a:pt x="1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19" name="Freeform 315"/>
            <p:cNvSpPr>
              <a:spLocks/>
            </p:cNvSpPr>
            <p:nvPr/>
          </p:nvSpPr>
          <p:spPr bwMode="auto">
            <a:xfrm>
              <a:off x="4889" y="2184"/>
              <a:ext cx="84" cy="22"/>
            </a:xfrm>
            <a:custGeom>
              <a:avLst/>
              <a:gdLst>
                <a:gd name="T0" fmla="*/ 236 w 255"/>
                <a:gd name="T1" fmla="*/ 72 h 72"/>
                <a:gd name="T2" fmla="*/ 0 w 255"/>
                <a:gd name="T3" fmla="*/ 0 h 72"/>
                <a:gd name="T4" fmla="*/ 73 w 255"/>
                <a:gd name="T5" fmla="*/ 6 h 72"/>
                <a:gd name="T6" fmla="*/ 255 w 255"/>
                <a:gd name="T7" fmla="*/ 50 h 72"/>
                <a:gd name="T8" fmla="*/ 236 w 255"/>
                <a:gd name="T9" fmla="*/ 72 h 72"/>
                <a:gd name="T10" fmla="*/ 236 w 255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72">
                  <a:moveTo>
                    <a:pt x="236" y="72"/>
                  </a:moveTo>
                  <a:lnTo>
                    <a:pt x="0" y="0"/>
                  </a:lnTo>
                  <a:lnTo>
                    <a:pt x="73" y="6"/>
                  </a:lnTo>
                  <a:lnTo>
                    <a:pt x="255" y="50"/>
                  </a:lnTo>
                  <a:lnTo>
                    <a:pt x="236" y="72"/>
                  </a:lnTo>
                  <a:lnTo>
                    <a:pt x="23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0" name="Freeform 316"/>
            <p:cNvSpPr>
              <a:spLocks/>
            </p:cNvSpPr>
            <p:nvPr/>
          </p:nvSpPr>
          <p:spPr bwMode="auto">
            <a:xfrm>
              <a:off x="5252" y="1339"/>
              <a:ext cx="81" cy="75"/>
            </a:xfrm>
            <a:custGeom>
              <a:avLst/>
              <a:gdLst>
                <a:gd name="T0" fmla="*/ 175 w 244"/>
                <a:gd name="T1" fmla="*/ 87 h 239"/>
                <a:gd name="T2" fmla="*/ 137 w 244"/>
                <a:gd name="T3" fmla="*/ 163 h 239"/>
                <a:gd name="T4" fmla="*/ 93 w 244"/>
                <a:gd name="T5" fmla="*/ 198 h 239"/>
                <a:gd name="T6" fmla="*/ 0 w 244"/>
                <a:gd name="T7" fmla="*/ 239 h 239"/>
                <a:gd name="T8" fmla="*/ 101 w 244"/>
                <a:gd name="T9" fmla="*/ 211 h 239"/>
                <a:gd name="T10" fmla="*/ 173 w 244"/>
                <a:gd name="T11" fmla="*/ 177 h 239"/>
                <a:gd name="T12" fmla="*/ 244 w 244"/>
                <a:gd name="T13" fmla="*/ 91 h 239"/>
                <a:gd name="T14" fmla="*/ 208 w 244"/>
                <a:gd name="T15" fmla="*/ 118 h 239"/>
                <a:gd name="T16" fmla="*/ 209 w 244"/>
                <a:gd name="T17" fmla="*/ 72 h 239"/>
                <a:gd name="T18" fmla="*/ 198 w 244"/>
                <a:gd name="T19" fmla="*/ 95 h 239"/>
                <a:gd name="T20" fmla="*/ 187 w 244"/>
                <a:gd name="T21" fmla="*/ 49 h 239"/>
                <a:gd name="T22" fmla="*/ 135 w 244"/>
                <a:gd name="T23" fmla="*/ 0 h 239"/>
                <a:gd name="T24" fmla="*/ 175 w 244"/>
                <a:gd name="T25" fmla="*/ 87 h 239"/>
                <a:gd name="T26" fmla="*/ 175 w 244"/>
                <a:gd name="T27" fmla="*/ 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39">
                  <a:moveTo>
                    <a:pt x="175" y="87"/>
                  </a:moveTo>
                  <a:lnTo>
                    <a:pt x="137" y="163"/>
                  </a:lnTo>
                  <a:lnTo>
                    <a:pt x="93" y="198"/>
                  </a:lnTo>
                  <a:lnTo>
                    <a:pt x="0" y="239"/>
                  </a:lnTo>
                  <a:lnTo>
                    <a:pt x="101" y="211"/>
                  </a:lnTo>
                  <a:lnTo>
                    <a:pt x="173" y="177"/>
                  </a:lnTo>
                  <a:lnTo>
                    <a:pt x="244" y="91"/>
                  </a:lnTo>
                  <a:lnTo>
                    <a:pt x="208" y="118"/>
                  </a:lnTo>
                  <a:lnTo>
                    <a:pt x="209" y="72"/>
                  </a:lnTo>
                  <a:lnTo>
                    <a:pt x="198" y="95"/>
                  </a:lnTo>
                  <a:lnTo>
                    <a:pt x="187" y="49"/>
                  </a:lnTo>
                  <a:lnTo>
                    <a:pt x="135" y="0"/>
                  </a:lnTo>
                  <a:lnTo>
                    <a:pt x="175" y="87"/>
                  </a:lnTo>
                  <a:lnTo>
                    <a:pt x="175" y="87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1" name="Freeform 317"/>
            <p:cNvSpPr>
              <a:spLocks/>
            </p:cNvSpPr>
            <p:nvPr/>
          </p:nvSpPr>
          <p:spPr bwMode="auto">
            <a:xfrm>
              <a:off x="5247" y="1298"/>
              <a:ext cx="39" cy="38"/>
            </a:xfrm>
            <a:custGeom>
              <a:avLst/>
              <a:gdLst>
                <a:gd name="T0" fmla="*/ 72 w 118"/>
                <a:gd name="T1" fmla="*/ 101 h 122"/>
                <a:gd name="T2" fmla="*/ 21 w 118"/>
                <a:gd name="T3" fmla="*/ 122 h 122"/>
                <a:gd name="T4" fmla="*/ 118 w 118"/>
                <a:gd name="T5" fmla="*/ 122 h 122"/>
                <a:gd name="T6" fmla="*/ 78 w 118"/>
                <a:gd name="T7" fmla="*/ 76 h 122"/>
                <a:gd name="T8" fmla="*/ 52 w 118"/>
                <a:gd name="T9" fmla="*/ 49 h 122"/>
                <a:gd name="T10" fmla="*/ 65 w 118"/>
                <a:gd name="T11" fmla="*/ 40 h 122"/>
                <a:gd name="T12" fmla="*/ 53 w 118"/>
                <a:gd name="T13" fmla="*/ 26 h 122"/>
                <a:gd name="T14" fmla="*/ 38 w 118"/>
                <a:gd name="T15" fmla="*/ 0 h 122"/>
                <a:gd name="T16" fmla="*/ 4 w 118"/>
                <a:gd name="T17" fmla="*/ 36 h 122"/>
                <a:gd name="T18" fmla="*/ 29 w 118"/>
                <a:gd name="T19" fmla="*/ 36 h 122"/>
                <a:gd name="T20" fmla="*/ 0 w 118"/>
                <a:gd name="T21" fmla="*/ 78 h 122"/>
                <a:gd name="T22" fmla="*/ 36 w 118"/>
                <a:gd name="T23" fmla="*/ 74 h 122"/>
                <a:gd name="T24" fmla="*/ 72 w 118"/>
                <a:gd name="T25" fmla="*/ 101 h 122"/>
                <a:gd name="T26" fmla="*/ 72 w 118"/>
                <a:gd name="T27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2">
                  <a:moveTo>
                    <a:pt x="72" y="101"/>
                  </a:moveTo>
                  <a:lnTo>
                    <a:pt x="21" y="122"/>
                  </a:lnTo>
                  <a:lnTo>
                    <a:pt x="118" y="122"/>
                  </a:lnTo>
                  <a:lnTo>
                    <a:pt x="78" y="76"/>
                  </a:lnTo>
                  <a:lnTo>
                    <a:pt x="52" y="49"/>
                  </a:lnTo>
                  <a:lnTo>
                    <a:pt x="65" y="40"/>
                  </a:lnTo>
                  <a:lnTo>
                    <a:pt x="53" y="26"/>
                  </a:lnTo>
                  <a:lnTo>
                    <a:pt x="38" y="0"/>
                  </a:lnTo>
                  <a:lnTo>
                    <a:pt x="4" y="36"/>
                  </a:lnTo>
                  <a:lnTo>
                    <a:pt x="29" y="36"/>
                  </a:lnTo>
                  <a:lnTo>
                    <a:pt x="0" y="78"/>
                  </a:lnTo>
                  <a:lnTo>
                    <a:pt x="36" y="74"/>
                  </a:lnTo>
                  <a:lnTo>
                    <a:pt x="72" y="101"/>
                  </a:lnTo>
                  <a:lnTo>
                    <a:pt x="72" y="101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2" name="Freeform 318"/>
            <p:cNvSpPr>
              <a:spLocks/>
            </p:cNvSpPr>
            <p:nvPr/>
          </p:nvSpPr>
          <p:spPr bwMode="auto">
            <a:xfrm>
              <a:off x="5098" y="1304"/>
              <a:ext cx="42" cy="34"/>
            </a:xfrm>
            <a:custGeom>
              <a:avLst/>
              <a:gdLst>
                <a:gd name="T0" fmla="*/ 94 w 126"/>
                <a:gd name="T1" fmla="*/ 38 h 110"/>
                <a:gd name="T2" fmla="*/ 69 w 126"/>
                <a:gd name="T3" fmla="*/ 51 h 110"/>
                <a:gd name="T4" fmla="*/ 86 w 126"/>
                <a:gd name="T5" fmla="*/ 57 h 110"/>
                <a:gd name="T6" fmla="*/ 61 w 126"/>
                <a:gd name="T7" fmla="*/ 74 h 110"/>
                <a:gd name="T8" fmla="*/ 0 w 126"/>
                <a:gd name="T9" fmla="*/ 110 h 110"/>
                <a:gd name="T10" fmla="*/ 44 w 126"/>
                <a:gd name="T11" fmla="*/ 68 h 110"/>
                <a:gd name="T12" fmla="*/ 8 w 126"/>
                <a:gd name="T13" fmla="*/ 59 h 110"/>
                <a:gd name="T14" fmla="*/ 54 w 126"/>
                <a:gd name="T15" fmla="*/ 42 h 110"/>
                <a:gd name="T16" fmla="*/ 42 w 126"/>
                <a:gd name="T17" fmla="*/ 25 h 110"/>
                <a:gd name="T18" fmla="*/ 82 w 126"/>
                <a:gd name="T19" fmla="*/ 21 h 110"/>
                <a:gd name="T20" fmla="*/ 126 w 126"/>
                <a:gd name="T21" fmla="*/ 0 h 110"/>
                <a:gd name="T22" fmla="*/ 94 w 126"/>
                <a:gd name="T23" fmla="*/ 38 h 110"/>
                <a:gd name="T24" fmla="*/ 94 w 126"/>
                <a:gd name="T25" fmla="*/ 3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10">
                  <a:moveTo>
                    <a:pt x="94" y="38"/>
                  </a:moveTo>
                  <a:lnTo>
                    <a:pt x="69" y="51"/>
                  </a:lnTo>
                  <a:lnTo>
                    <a:pt x="86" y="57"/>
                  </a:lnTo>
                  <a:lnTo>
                    <a:pt x="61" y="74"/>
                  </a:lnTo>
                  <a:lnTo>
                    <a:pt x="0" y="110"/>
                  </a:lnTo>
                  <a:lnTo>
                    <a:pt x="44" y="68"/>
                  </a:lnTo>
                  <a:lnTo>
                    <a:pt x="8" y="59"/>
                  </a:lnTo>
                  <a:lnTo>
                    <a:pt x="54" y="42"/>
                  </a:lnTo>
                  <a:lnTo>
                    <a:pt x="42" y="25"/>
                  </a:lnTo>
                  <a:lnTo>
                    <a:pt x="82" y="21"/>
                  </a:lnTo>
                  <a:lnTo>
                    <a:pt x="126" y="0"/>
                  </a:lnTo>
                  <a:lnTo>
                    <a:pt x="94" y="38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3" name="Freeform 319"/>
            <p:cNvSpPr>
              <a:spLocks/>
            </p:cNvSpPr>
            <p:nvPr/>
          </p:nvSpPr>
          <p:spPr bwMode="auto">
            <a:xfrm>
              <a:off x="5138" y="1299"/>
              <a:ext cx="14" cy="11"/>
            </a:xfrm>
            <a:custGeom>
              <a:avLst/>
              <a:gdLst>
                <a:gd name="T0" fmla="*/ 4 w 42"/>
                <a:gd name="T1" fmla="*/ 26 h 38"/>
                <a:gd name="T2" fmla="*/ 42 w 42"/>
                <a:gd name="T3" fmla="*/ 38 h 38"/>
                <a:gd name="T4" fmla="*/ 36 w 42"/>
                <a:gd name="T5" fmla="*/ 15 h 38"/>
                <a:gd name="T6" fmla="*/ 0 w 42"/>
                <a:gd name="T7" fmla="*/ 0 h 38"/>
                <a:gd name="T8" fmla="*/ 4 w 42"/>
                <a:gd name="T9" fmla="*/ 26 h 38"/>
                <a:gd name="T10" fmla="*/ 4 w 42"/>
                <a:gd name="T11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8">
                  <a:moveTo>
                    <a:pt x="4" y="26"/>
                  </a:moveTo>
                  <a:lnTo>
                    <a:pt x="42" y="38"/>
                  </a:lnTo>
                  <a:lnTo>
                    <a:pt x="36" y="15"/>
                  </a:lnTo>
                  <a:lnTo>
                    <a:pt x="0" y="0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4" name="Freeform 320"/>
            <p:cNvSpPr>
              <a:spLocks/>
            </p:cNvSpPr>
            <p:nvPr/>
          </p:nvSpPr>
          <p:spPr bwMode="auto">
            <a:xfrm>
              <a:off x="5174" y="1280"/>
              <a:ext cx="43" cy="32"/>
            </a:xfrm>
            <a:custGeom>
              <a:avLst/>
              <a:gdLst>
                <a:gd name="T0" fmla="*/ 0 w 131"/>
                <a:gd name="T1" fmla="*/ 23 h 101"/>
                <a:gd name="T2" fmla="*/ 21 w 131"/>
                <a:gd name="T3" fmla="*/ 101 h 101"/>
                <a:gd name="T4" fmla="*/ 55 w 131"/>
                <a:gd name="T5" fmla="*/ 47 h 101"/>
                <a:gd name="T6" fmla="*/ 70 w 131"/>
                <a:gd name="T7" fmla="*/ 97 h 101"/>
                <a:gd name="T8" fmla="*/ 102 w 131"/>
                <a:gd name="T9" fmla="*/ 59 h 101"/>
                <a:gd name="T10" fmla="*/ 106 w 131"/>
                <a:gd name="T11" fmla="*/ 76 h 101"/>
                <a:gd name="T12" fmla="*/ 131 w 131"/>
                <a:gd name="T13" fmla="*/ 23 h 101"/>
                <a:gd name="T14" fmla="*/ 78 w 131"/>
                <a:gd name="T15" fmla="*/ 59 h 101"/>
                <a:gd name="T16" fmla="*/ 76 w 131"/>
                <a:gd name="T17" fmla="*/ 17 h 101"/>
                <a:gd name="T18" fmla="*/ 26 w 131"/>
                <a:gd name="T19" fmla="*/ 32 h 101"/>
                <a:gd name="T20" fmla="*/ 17 w 131"/>
                <a:gd name="T21" fmla="*/ 0 h 101"/>
                <a:gd name="T22" fmla="*/ 0 w 131"/>
                <a:gd name="T23" fmla="*/ 23 h 101"/>
                <a:gd name="T24" fmla="*/ 0 w 131"/>
                <a:gd name="T25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01">
                  <a:moveTo>
                    <a:pt x="0" y="23"/>
                  </a:moveTo>
                  <a:lnTo>
                    <a:pt x="21" y="101"/>
                  </a:lnTo>
                  <a:lnTo>
                    <a:pt x="55" y="47"/>
                  </a:lnTo>
                  <a:lnTo>
                    <a:pt x="70" y="97"/>
                  </a:lnTo>
                  <a:lnTo>
                    <a:pt x="102" y="59"/>
                  </a:lnTo>
                  <a:lnTo>
                    <a:pt x="106" y="76"/>
                  </a:lnTo>
                  <a:lnTo>
                    <a:pt x="131" y="23"/>
                  </a:lnTo>
                  <a:lnTo>
                    <a:pt x="78" y="59"/>
                  </a:lnTo>
                  <a:lnTo>
                    <a:pt x="76" y="17"/>
                  </a:lnTo>
                  <a:lnTo>
                    <a:pt x="26" y="32"/>
                  </a:lnTo>
                  <a:lnTo>
                    <a:pt x="1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5" name="Freeform 321"/>
            <p:cNvSpPr>
              <a:spLocks/>
            </p:cNvSpPr>
            <p:nvPr/>
          </p:nvSpPr>
          <p:spPr bwMode="auto">
            <a:xfrm>
              <a:off x="5175" y="1369"/>
              <a:ext cx="24" cy="20"/>
            </a:xfrm>
            <a:custGeom>
              <a:avLst/>
              <a:gdLst>
                <a:gd name="T0" fmla="*/ 8 w 75"/>
                <a:gd name="T1" fmla="*/ 23 h 66"/>
                <a:gd name="T2" fmla="*/ 57 w 75"/>
                <a:gd name="T3" fmla="*/ 66 h 66"/>
                <a:gd name="T4" fmla="*/ 40 w 75"/>
                <a:gd name="T5" fmla="*/ 32 h 66"/>
                <a:gd name="T6" fmla="*/ 75 w 75"/>
                <a:gd name="T7" fmla="*/ 40 h 66"/>
                <a:gd name="T8" fmla="*/ 0 w 75"/>
                <a:gd name="T9" fmla="*/ 0 h 66"/>
                <a:gd name="T10" fmla="*/ 8 w 75"/>
                <a:gd name="T11" fmla="*/ 23 h 66"/>
                <a:gd name="T12" fmla="*/ 8 w 75"/>
                <a:gd name="T13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66">
                  <a:moveTo>
                    <a:pt x="8" y="23"/>
                  </a:moveTo>
                  <a:lnTo>
                    <a:pt x="57" y="66"/>
                  </a:lnTo>
                  <a:lnTo>
                    <a:pt x="40" y="32"/>
                  </a:lnTo>
                  <a:lnTo>
                    <a:pt x="75" y="40"/>
                  </a:lnTo>
                  <a:lnTo>
                    <a:pt x="0" y="0"/>
                  </a:lnTo>
                  <a:lnTo>
                    <a:pt x="8" y="23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6" name="Freeform 322"/>
            <p:cNvSpPr>
              <a:spLocks/>
            </p:cNvSpPr>
            <p:nvPr/>
          </p:nvSpPr>
          <p:spPr bwMode="auto">
            <a:xfrm>
              <a:off x="5168" y="1437"/>
              <a:ext cx="70" cy="139"/>
            </a:xfrm>
            <a:custGeom>
              <a:avLst/>
              <a:gdLst>
                <a:gd name="T0" fmla="*/ 102 w 212"/>
                <a:gd name="T1" fmla="*/ 29 h 451"/>
                <a:gd name="T2" fmla="*/ 150 w 212"/>
                <a:gd name="T3" fmla="*/ 114 h 451"/>
                <a:gd name="T4" fmla="*/ 133 w 212"/>
                <a:gd name="T5" fmla="*/ 166 h 451"/>
                <a:gd name="T6" fmla="*/ 133 w 212"/>
                <a:gd name="T7" fmla="*/ 192 h 451"/>
                <a:gd name="T8" fmla="*/ 165 w 212"/>
                <a:gd name="T9" fmla="*/ 217 h 451"/>
                <a:gd name="T10" fmla="*/ 203 w 212"/>
                <a:gd name="T11" fmla="*/ 202 h 451"/>
                <a:gd name="T12" fmla="*/ 212 w 212"/>
                <a:gd name="T13" fmla="*/ 236 h 451"/>
                <a:gd name="T14" fmla="*/ 193 w 212"/>
                <a:gd name="T15" fmla="*/ 291 h 451"/>
                <a:gd name="T16" fmla="*/ 146 w 212"/>
                <a:gd name="T17" fmla="*/ 346 h 451"/>
                <a:gd name="T18" fmla="*/ 102 w 212"/>
                <a:gd name="T19" fmla="*/ 388 h 451"/>
                <a:gd name="T20" fmla="*/ 83 w 212"/>
                <a:gd name="T21" fmla="*/ 428 h 451"/>
                <a:gd name="T22" fmla="*/ 45 w 212"/>
                <a:gd name="T23" fmla="*/ 451 h 451"/>
                <a:gd name="T24" fmla="*/ 5 w 212"/>
                <a:gd name="T25" fmla="*/ 436 h 451"/>
                <a:gd name="T26" fmla="*/ 5 w 212"/>
                <a:gd name="T27" fmla="*/ 394 h 451"/>
                <a:gd name="T28" fmla="*/ 51 w 212"/>
                <a:gd name="T29" fmla="*/ 341 h 451"/>
                <a:gd name="T30" fmla="*/ 91 w 212"/>
                <a:gd name="T31" fmla="*/ 320 h 451"/>
                <a:gd name="T32" fmla="*/ 114 w 212"/>
                <a:gd name="T33" fmla="*/ 280 h 451"/>
                <a:gd name="T34" fmla="*/ 116 w 212"/>
                <a:gd name="T35" fmla="*/ 251 h 451"/>
                <a:gd name="T36" fmla="*/ 129 w 212"/>
                <a:gd name="T37" fmla="*/ 227 h 451"/>
                <a:gd name="T38" fmla="*/ 106 w 212"/>
                <a:gd name="T39" fmla="*/ 204 h 451"/>
                <a:gd name="T40" fmla="*/ 77 w 212"/>
                <a:gd name="T41" fmla="*/ 177 h 451"/>
                <a:gd name="T42" fmla="*/ 0 w 212"/>
                <a:gd name="T43" fmla="*/ 152 h 451"/>
                <a:gd name="T44" fmla="*/ 55 w 212"/>
                <a:gd name="T45" fmla="*/ 151 h 451"/>
                <a:gd name="T46" fmla="*/ 55 w 212"/>
                <a:gd name="T47" fmla="*/ 141 h 451"/>
                <a:gd name="T48" fmla="*/ 106 w 212"/>
                <a:gd name="T49" fmla="*/ 143 h 451"/>
                <a:gd name="T50" fmla="*/ 106 w 212"/>
                <a:gd name="T51" fmla="*/ 118 h 451"/>
                <a:gd name="T52" fmla="*/ 91 w 212"/>
                <a:gd name="T53" fmla="*/ 84 h 451"/>
                <a:gd name="T54" fmla="*/ 68 w 212"/>
                <a:gd name="T55" fmla="*/ 0 h 451"/>
                <a:gd name="T56" fmla="*/ 102 w 212"/>
                <a:gd name="T57" fmla="*/ 29 h 451"/>
                <a:gd name="T58" fmla="*/ 102 w 212"/>
                <a:gd name="T59" fmla="*/ 29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451">
                  <a:moveTo>
                    <a:pt x="102" y="29"/>
                  </a:moveTo>
                  <a:lnTo>
                    <a:pt x="150" y="114"/>
                  </a:lnTo>
                  <a:lnTo>
                    <a:pt x="133" y="166"/>
                  </a:lnTo>
                  <a:lnTo>
                    <a:pt x="133" y="192"/>
                  </a:lnTo>
                  <a:lnTo>
                    <a:pt x="165" y="217"/>
                  </a:lnTo>
                  <a:lnTo>
                    <a:pt x="203" y="202"/>
                  </a:lnTo>
                  <a:lnTo>
                    <a:pt x="212" y="236"/>
                  </a:lnTo>
                  <a:lnTo>
                    <a:pt x="193" y="291"/>
                  </a:lnTo>
                  <a:lnTo>
                    <a:pt x="146" y="346"/>
                  </a:lnTo>
                  <a:lnTo>
                    <a:pt x="102" y="388"/>
                  </a:lnTo>
                  <a:lnTo>
                    <a:pt x="83" y="428"/>
                  </a:lnTo>
                  <a:lnTo>
                    <a:pt x="45" y="451"/>
                  </a:lnTo>
                  <a:lnTo>
                    <a:pt x="5" y="436"/>
                  </a:lnTo>
                  <a:lnTo>
                    <a:pt x="5" y="394"/>
                  </a:lnTo>
                  <a:lnTo>
                    <a:pt x="51" y="341"/>
                  </a:lnTo>
                  <a:lnTo>
                    <a:pt x="91" y="320"/>
                  </a:lnTo>
                  <a:lnTo>
                    <a:pt x="114" y="280"/>
                  </a:lnTo>
                  <a:lnTo>
                    <a:pt x="116" y="251"/>
                  </a:lnTo>
                  <a:lnTo>
                    <a:pt x="129" y="227"/>
                  </a:lnTo>
                  <a:lnTo>
                    <a:pt x="106" y="204"/>
                  </a:lnTo>
                  <a:lnTo>
                    <a:pt x="77" y="177"/>
                  </a:lnTo>
                  <a:lnTo>
                    <a:pt x="0" y="152"/>
                  </a:lnTo>
                  <a:lnTo>
                    <a:pt x="55" y="151"/>
                  </a:lnTo>
                  <a:lnTo>
                    <a:pt x="55" y="141"/>
                  </a:lnTo>
                  <a:lnTo>
                    <a:pt x="106" y="143"/>
                  </a:lnTo>
                  <a:lnTo>
                    <a:pt x="106" y="118"/>
                  </a:lnTo>
                  <a:lnTo>
                    <a:pt x="91" y="84"/>
                  </a:lnTo>
                  <a:lnTo>
                    <a:pt x="68" y="0"/>
                  </a:lnTo>
                  <a:lnTo>
                    <a:pt x="102" y="29"/>
                  </a:lnTo>
                  <a:lnTo>
                    <a:pt x="102" y="2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7" name="Freeform 323"/>
            <p:cNvSpPr>
              <a:spLocks/>
            </p:cNvSpPr>
            <p:nvPr/>
          </p:nvSpPr>
          <p:spPr bwMode="auto">
            <a:xfrm>
              <a:off x="5141" y="1628"/>
              <a:ext cx="17" cy="13"/>
            </a:xfrm>
            <a:custGeom>
              <a:avLst/>
              <a:gdLst>
                <a:gd name="T0" fmla="*/ 0 w 53"/>
                <a:gd name="T1" fmla="*/ 15 h 40"/>
                <a:gd name="T2" fmla="*/ 9 w 53"/>
                <a:gd name="T3" fmla="*/ 40 h 40"/>
                <a:gd name="T4" fmla="*/ 30 w 53"/>
                <a:gd name="T5" fmla="*/ 40 h 40"/>
                <a:gd name="T6" fmla="*/ 49 w 53"/>
                <a:gd name="T7" fmla="*/ 17 h 40"/>
                <a:gd name="T8" fmla="*/ 53 w 53"/>
                <a:gd name="T9" fmla="*/ 0 h 40"/>
                <a:gd name="T10" fmla="*/ 23 w 53"/>
                <a:gd name="T11" fmla="*/ 0 h 40"/>
                <a:gd name="T12" fmla="*/ 5 w 53"/>
                <a:gd name="T13" fmla="*/ 6 h 40"/>
                <a:gd name="T14" fmla="*/ 0 w 53"/>
                <a:gd name="T15" fmla="*/ 15 h 40"/>
                <a:gd name="T16" fmla="*/ 0 w 53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0">
                  <a:moveTo>
                    <a:pt x="0" y="15"/>
                  </a:moveTo>
                  <a:lnTo>
                    <a:pt x="9" y="40"/>
                  </a:lnTo>
                  <a:lnTo>
                    <a:pt x="30" y="40"/>
                  </a:lnTo>
                  <a:lnTo>
                    <a:pt x="49" y="17"/>
                  </a:lnTo>
                  <a:lnTo>
                    <a:pt x="53" y="0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8" name="Freeform 324"/>
            <p:cNvSpPr>
              <a:spLocks/>
            </p:cNvSpPr>
            <p:nvPr/>
          </p:nvSpPr>
          <p:spPr bwMode="auto">
            <a:xfrm>
              <a:off x="5105" y="1512"/>
              <a:ext cx="26" cy="43"/>
            </a:xfrm>
            <a:custGeom>
              <a:avLst/>
              <a:gdLst>
                <a:gd name="T0" fmla="*/ 27 w 78"/>
                <a:gd name="T1" fmla="*/ 21 h 138"/>
                <a:gd name="T2" fmla="*/ 19 w 78"/>
                <a:gd name="T3" fmla="*/ 72 h 138"/>
                <a:gd name="T4" fmla="*/ 12 w 78"/>
                <a:gd name="T5" fmla="*/ 100 h 138"/>
                <a:gd name="T6" fmla="*/ 0 w 78"/>
                <a:gd name="T7" fmla="*/ 121 h 138"/>
                <a:gd name="T8" fmla="*/ 33 w 78"/>
                <a:gd name="T9" fmla="*/ 125 h 138"/>
                <a:gd name="T10" fmla="*/ 58 w 78"/>
                <a:gd name="T11" fmla="*/ 138 h 138"/>
                <a:gd name="T12" fmla="*/ 52 w 78"/>
                <a:gd name="T13" fmla="*/ 91 h 138"/>
                <a:gd name="T14" fmla="*/ 63 w 78"/>
                <a:gd name="T15" fmla="*/ 59 h 138"/>
                <a:gd name="T16" fmla="*/ 78 w 78"/>
                <a:gd name="T17" fmla="*/ 24 h 138"/>
                <a:gd name="T18" fmla="*/ 59 w 78"/>
                <a:gd name="T19" fmla="*/ 2 h 138"/>
                <a:gd name="T20" fmla="*/ 40 w 78"/>
                <a:gd name="T21" fmla="*/ 0 h 138"/>
                <a:gd name="T22" fmla="*/ 27 w 78"/>
                <a:gd name="T23" fmla="*/ 21 h 138"/>
                <a:gd name="T24" fmla="*/ 27 w 78"/>
                <a:gd name="T25" fmla="*/ 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38">
                  <a:moveTo>
                    <a:pt x="27" y="21"/>
                  </a:moveTo>
                  <a:lnTo>
                    <a:pt x="19" y="72"/>
                  </a:lnTo>
                  <a:lnTo>
                    <a:pt x="12" y="100"/>
                  </a:lnTo>
                  <a:lnTo>
                    <a:pt x="0" y="121"/>
                  </a:lnTo>
                  <a:lnTo>
                    <a:pt x="33" y="125"/>
                  </a:lnTo>
                  <a:lnTo>
                    <a:pt x="58" y="138"/>
                  </a:lnTo>
                  <a:lnTo>
                    <a:pt x="52" y="91"/>
                  </a:lnTo>
                  <a:lnTo>
                    <a:pt x="63" y="59"/>
                  </a:lnTo>
                  <a:lnTo>
                    <a:pt x="78" y="24"/>
                  </a:lnTo>
                  <a:lnTo>
                    <a:pt x="59" y="2"/>
                  </a:lnTo>
                  <a:lnTo>
                    <a:pt x="40" y="0"/>
                  </a:lnTo>
                  <a:lnTo>
                    <a:pt x="27" y="21"/>
                  </a:lnTo>
                  <a:lnTo>
                    <a:pt x="27" y="21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29" name="Freeform 325"/>
            <p:cNvSpPr>
              <a:spLocks/>
            </p:cNvSpPr>
            <p:nvPr/>
          </p:nvSpPr>
          <p:spPr bwMode="auto">
            <a:xfrm>
              <a:off x="5094" y="1560"/>
              <a:ext cx="28" cy="12"/>
            </a:xfrm>
            <a:custGeom>
              <a:avLst/>
              <a:gdLst>
                <a:gd name="T0" fmla="*/ 4 w 86"/>
                <a:gd name="T1" fmla="*/ 26 h 38"/>
                <a:gd name="T2" fmla="*/ 12 w 86"/>
                <a:gd name="T3" fmla="*/ 38 h 38"/>
                <a:gd name="T4" fmla="*/ 29 w 86"/>
                <a:gd name="T5" fmla="*/ 38 h 38"/>
                <a:gd name="T6" fmla="*/ 51 w 86"/>
                <a:gd name="T7" fmla="*/ 36 h 38"/>
                <a:gd name="T8" fmla="*/ 86 w 86"/>
                <a:gd name="T9" fmla="*/ 30 h 38"/>
                <a:gd name="T10" fmla="*/ 63 w 86"/>
                <a:gd name="T11" fmla="*/ 21 h 38"/>
                <a:gd name="T12" fmla="*/ 38 w 86"/>
                <a:gd name="T13" fmla="*/ 21 h 38"/>
                <a:gd name="T14" fmla="*/ 19 w 86"/>
                <a:gd name="T15" fmla="*/ 0 h 38"/>
                <a:gd name="T16" fmla="*/ 6 w 86"/>
                <a:gd name="T17" fmla="*/ 0 h 38"/>
                <a:gd name="T18" fmla="*/ 0 w 86"/>
                <a:gd name="T19" fmla="*/ 15 h 38"/>
                <a:gd name="T20" fmla="*/ 4 w 86"/>
                <a:gd name="T21" fmla="*/ 26 h 38"/>
                <a:gd name="T22" fmla="*/ 4 w 86"/>
                <a:gd name="T23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38">
                  <a:moveTo>
                    <a:pt x="4" y="26"/>
                  </a:moveTo>
                  <a:lnTo>
                    <a:pt x="12" y="38"/>
                  </a:lnTo>
                  <a:lnTo>
                    <a:pt x="29" y="38"/>
                  </a:lnTo>
                  <a:lnTo>
                    <a:pt x="51" y="36"/>
                  </a:lnTo>
                  <a:lnTo>
                    <a:pt x="86" y="30"/>
                  </a:lnTo>
                  <a:lnTo>
                    <a:pt x="63" y="21"/>
                  </a:lnTo>
                  <a:lnTo>
                    <a:pt x="38" y="21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0" name="Freeform 326"/>
            <p:cNvSpPr>
              <a:spLocks/>
            </p:cNvSpPr>
            <p:nvPr/>
          </p:nvSpPr>
          <p:spPr bwMode="auto">
            <a:xfrm>
              <a:off x="5097" y="1564"/>
              <a:ext cx="5" cy="4"/>
            </a:xfrm>
            <a:custGeom>
              <a:avLst/>
              <a:gdLst>
                <a:gd name="T0" fmla="*/ 0 w 13"/>
                <a:gd name="T1" fmla="*/ 0 h 15"/>
                <a:gd name="T2" fmla="*/ 0 w 13"/>
                <a:gd name="T3" fmla="*/ 15 h 15"/>
                <a:gd name="T4" fmla="*/ 13 w 13"/>
                <a:gd name="T5" fmla="*/ 11 h 15"/>
                <a:gd name="T6" fmla="*/ 11 w 13"/>
                <a:gd name="T7" fmla="*/ 0 h 15"/>
                <a:gd name="T8" fmla="*/ 0 w 13"/>
                <a:gd name="T9" fmla="*/ 0 h 15"/>
                <a:gd name="T10" fmla="*/ 0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lnTo>
                    <a:pt x="0" y="15"/>
                  </a:lnTo>
                  <a:lnTo>
                    <a:pt x="13" y="1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1" name="Freeform 327"/>
            <p:cNvSpPr>
              <a:spLocks/>
            </p:cNvSpPr>
            <p:nvPr/>
          </p:nvSpPr>
          <p:spPr bwMode="auto">
            <a:xfrm>
              <a:off x="5159" y="1511"/>
              <a:ext cx="15" cy="3"/>
            </a:xfrm>
            <a:custGeom>
              <a:avLst/>
              <a:gdLst>
                <a:gd name="T0" fmla="*/ 0 w 46"/>
                <a:gd name="T1" fmla="*/ 0 h 9"/>
                <a:gd name="T2" fmla="*/ 13 w 46"/>
                <a:gd name="T3" fmla="*/ 9 h 9"/>
                <a:gd name="T4" fmla="*/ 46 w 46"/>
                <a:gd name="T5" fmla="*/ 0 h 9"/>
                <a:gd name="T6" fmla="*/ 0 w 46"/>
                <a:gd name="T7" fmla="*/ 0 h 9"/>
                <a:gd name="T8" fmla="*/ 0 w 4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9">
                  <a:moveTo>
                    <a:pt x="0" y="0"/>
                  </a:moveTo>
                  <a:lnTo>
                    <a:pt x="13" y="9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2" name="Freeform 328"/>
            <p:cNvSpPr>
              <a:spLocks/>
            </p:cNvSpPr>
            <p:nvPr/>
          </p:nvSpPr>
          <p:spPr bwMode="auto">
            <a:xfrm>
              <a:off x="5118" y="1577"/>
              <a:ext cx="28" cy="22"/>
            </a:xfrm>
            <a:custGeom>
              <a:avLst/>
              <a:gdLst>
                <a:gd name="T0" fmla="*/ 4 w 86"/>
                <a:gd name="T1" fmla="*/ 13 h 74"/>
                <a:gd name="T2" fmla="*/ 0 w 86"/>
                <a:gd name="T3" fmla="*/ 34 h 74"/>
                <a:gd name="T4" fmla="*/ 20 w 86"/>
                <a:gd name="T5" fmla="*/ 45 h 74"/>
                <a:gd name="T6" fmla="*/ 12 w 86"/>
                <a:gd name="T7" fmla="*/ 57 h 74"/>
                <a:gd name="T8" fmla="*/ 33 w 86"/>
                <a:gd name="T9" fmla="*/ 55 h 74"/>
                <a:gd name="T10" fmla="*/ 86 w 86"/>
                <a:gd name="T11" fmla="*/ 74 h 74"/>
                <a:gd name="T12" fmla="*/ 84 w 86"/>
                <a:gd name="T13" fmla="*/ 55 h 74"/>
                <a:gd name="T14" fmla="*/ 75 w 86"/>
                <a:gd name="T15" fmla="*/ 34 h 74"/>
                <a:gd name="T16" fmla="*/ 58 w 86"/>
                <a:gd name="T17" fmla="*/ 17 h 74"/>
                <a:gd name="T18" fmla="*/ 50 w 86"/>
                <a:gd name="T19" fmla="*/ 0 h 74"/>
                <a:gd name="T20" fmla="*/ 33 w 86"/>
                <a:gd name="T21" fmla="*/ 19 h 74"/>
                <a:gd name="T22" fmla="*/ 4 w 86"/>
                <a:gd name="T23" fmla="*/ 13 h 74"/>
                <a:gd name="T24" fmla="*/ 4 w 86"/>
                <a:gd name="T25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4">
                  <a:moveTo>
                    <a:pt x="4" y="13"/>
                  </a:moveTo>
                  <a:lnTo>
                    <a:pt x="0" y="34"/>
                  </a:lnTo>
                  <a:lnTo>
                    <a:pt x="20" y="45"/>
                  </a:lnTo>
                  <a:lnTo>
                    <a:pt x="12" y="57"/>
                  </a:lnTo>
                  <a:lnTo>
                    <a:pt x="33" y="55"/>
                  </a:lnTo>
                  <a:lnTo>
                    <a:pt x="86" y="74"/>
                  </a:lnTo>
                  <a:lnTo>
                    <a:pt x="84" y="55"/>
                  </a:lnTo>
                  <a:lnTo>
                    <a:pt x="75" y="34"/>
                  </a:lnTo>
                  <a:lnTo>
                    <a:pt x="58" y="17"/>
                  </a:lnTo>
                  <a:lnTo>
                    <a:pt x="50" y="0"/>
                  </a:lnTo>
                  <a:lnTo>
                    <a:pt x="33" y="19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3" name="Freeform 329"/>
            <p:cNvSpPr>
              <a:spLocks/>
            </p:cNvSpPr>
            <p:nvPr/>
          </p:nvSpPr>
          <p:spPr bwMode="auto">
            <a:xfrm>
              <a:off x="5127" y="1607"/>
              <a:ext cx="14" cy="4"/>
            </a:xfrm>
            <a:custGeom>
              <a:avLst/>
              <a:gdLst>
                <a:gd name="T0" fmla="*/ 0 w 40"/>
                <a:gd name="T1" fmla="*/ 7 h 15"/>
                <a:gd name="T2" fmla="*/ 11 w 40"/>
                <a:gd name="T3" fmla="*/ 0 h 15"/>
                <a:gd name="T4" fmla="*/ 40 w 40"/>
                <a:gd name="T5" fmla="*/ 5 h 15"/>
                <a:gd name="T6" fmla="*/ 23 w 40"/>
                <a:gd name="T7" fmla="*/ 15 h 15"/>
                <a:gd name="T8" fmla="*/ 0 w 40"/>
                <a:gd name="T9" fmla="*/ 7 h 15"/>
                <a:gd name="T10" fmla="*/ 0 w 40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5">
                  <a:moveTo>
                    <a:pt x="0" y="7"/>
                  </a:moveTo>
                  <a:lnTo>
                    <a:pt x="11" y="0"/>
                  </a:lnTo>
                  <a:lnTo>
                    <a:pt x="40" y="5"/>
                  </a:lnTo>
                  <a:lnTo>
                    <a:pt x="23" y="1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4" name="Freeform 330"/>
            <p:cNvSpPr>
              <a:spLocks/>
            </p:cNvSpPr>
            <p:nvPr/>
          </p:nvSpPr>
          <p:spPr bwMode="auto">
            <a:xfrm>
              <a:off x="5104" y="1557"/>
              <a:ext cx="18" cy="6"/>
            </a:xfrm>
            <a:custGeom>
              <a:avLst/>
              <a:gdLst>
                <a:gd name="T0" fmla="*/ 0 w 55"/>
                <a:gd name="T1" fmla="*/ 15 h 17"/>
                <a:gd name="T2" fmla="*/ 51 w 55"/>
                <a:gd name="T3" fmla="*/ 0 h 17"/>
                <a:gd name="T4" fmla="*/ 55 w 55"/>
                <a:gd name="T5" fmla="*/ 13 h 17"/>
                <a:gd name="T6" fmla="*/ 45 w 55"/>
                <a:gd name="T7" fmla="*/ 17 h 17"/>
                <a:gd name="T8" fmla="*/ 0 w 55"/>
                <a:gd name="T9" fmla="*/ 15 h 17"/>
                <a:gd name="T10" fmla="*/ 0 w 55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7">
                  <a:moveTo>
                    <a:pt x="0" y="15"/>
                  </a:moveTo>
                  <a:lnTo>
                    <a:pt x="51" y="0"/>
                  </a:lnTo>
                  <a:lnTo>
                    <a:pt x="55" y="13"/>
                  </a:lnTo>
                  <a:lnTo>
                    <a:pt x="45" y="1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5" name="Freeform 331"/>
            <p:cNvSpPr>
              <a:spLocks/>
            </p:cNvSpPr>
            <p:nvPr/>
          </p:nvSpPr>
          <p:spPr bwMode="auto">
            <a:xfrm>
              <a:off x="5082" y="1497"/>
              <a:ext cx="13" cy="10"/>
            </a:xfrm>
            <a:custGeom>
              <a:avLst/>
              <a:gdLst>
                <a:gd name="T0" fmla="*/ 0 w 38"/>
                <a:gd name="T1" fmla="*/ 0 h 33"/>
                <a:gd name="T2" fmla="*/ 32 w 38"/>
                <a:gd name="T3" fmla="*/ 17 h 33"/>
                <a:gd name="T4" fmla="*/ 38 w 38"/>
                <a:gd name="T5" fmla="*/ 29 h 33"/>
                <a:gd name="T6" fmla="*/ 11 w 38"/>
                <a:gd name="T7" fmla="*/ 33 h 33"/>
                <a:gd name="T8" fmla="*/ 19 w 38"/>
                <a:gd name="T9" fmla="*/ 23 h 33"/>
                <a:gd name="T10" fmla="*/ 0 w 38"/>
                <a:gd name="T11" fmla="*/ 0 h 33"/>
                <a:gd name="T12" fmla="*/ 0 w 38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3">
                  <a:moveTo>
                    <a:pt x="0" y="0"/>
                  </a:moveTo>
                  <a:lnTo>
                    <a:pt x="32" y="17"/>
                  </a:lnTo>
                  <a:lnTo>
                    <a:pt x="38" y="29"/>
                  </a:lnTo>
                  <a:lnTo>
                    <a:pt x="11" y="33"/>
                  </a:lnTo>
                  <a:lnTo>
                    <a:pt x="19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6" name="Freeform 332"/>
            <p:cNvSpPr>
              <a:spLocks/>
            </p:cNvSpPr>
            <p:nvPr/>
          </p:nvSpPr>
          <p:spPr bwMode="auto">
            <a:xfrm>
              <a:off x="5226" y="1622"/>
              <a:ext cx="67" cy="99"/>
            </a:xfrm>
            <a:custGeom>
              <a:avLst/>
              <a:gdLst>
                <a:gd name="T0" fmla="*/ 183 w 204"/>
                <a:gd name="T1" fmla="*/ 0 h 323"/>
                <a:gd name="T2" fmla="*/ 172 w 204"/>
                <a:gd name="T3" fmla="*/ 84 h 323"/>
                <a:gd name="T4" fmla="*/ 151 w 204"/>
                <a:gd name="T5" fmla="*/ 156 h 323"/>
                <a:gd name="T6" fmla="*/ 151 w 204"/>
                <a:gd name="T7" fmla="*/ 217 h 323"/>
                <a:gd name="T8" fmla="*/ 172 w 204"/>
                <a:gd name="T9" fmla="*/ 247 h 323"/>
                <a:gd name="T10" fmla="*/ 204 w 204"/>
                <a:gd name="T11" fmla="*/ 302 h 323"/>
                <a:gd name="T12" fmla="*/ 200 w 204"/>
                <a:gd name="T13" fmla="*/ 323 h 323"/>
                <a:gd name="T14" fmla="*/ 115 w 204"/>
                <a:gd name="T15" fmla="*/ 318 h 323"/>
                <a:gd name="T16" fmla="*/ 71 w 204"/>
                <a:gd name="T17" fmla="*/ 280 h 323"/>
                <a:gd name="T18" fmla="*/ 33 w 204"/>
                <a:gd name="T19" fmla="*/ 268 h 323"/>
                <a:gd name="T20" fmla="*/ 25 w 204"/>
                <a:gd name="T21" fmla="*/ 215 h 323"/>
                <a:gd name="T22" fmla="*/ 0 w 204"/>
                <a:gd name="T23" fmla="*/ 185 h 323"/>
                <a:gd name="T24" fmla="*/ 25 w 204"/>
                <a:gd name="T25" fmla="*/ 154 h 323"/>
                <a:gd name="T26" fmla="*/ 88 w 204"/>
                <a:gd name="T27" fmla="*/ 105 h 323"/>
                <a:gd name="T28" fmla="*/ 132 w 204"/>
                <a:gd name="T29" fmla="*/ 59 h 323"/>
                <a:gd name="T30" fmla="*/ 183 w 204"/>
                <a:gd name="T31" fmla="*/ 0 h 323"/>
                <a:gd name="T32" fmla="*/ 183 w 204"/>
                <a:gd name="T3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323">
                  <a:moveTo>
                    <a:pt x="183" y="0"/>
                  </a:moveTo>
                  <a:lnTo>
                    <a:pt x="172" y="84"/>
                  </a:lnTo>
                  <a:lnTo>
                    <a:pt x="151" y="156"/>
                  </a:lnTo>
                  <a:lnTo>
                    <a:pt x="151" y="217"/>
                  </a:lnTo>
                  <a:lnTo>
                    <a:pt x="172" y="247"/>
                  </a:lnTo>
                  <a:lnTo>
                    <a:pt x="204" y="302"/>
                  </a:lnTo>
                  <a:lnTo>
                    <a:pt x="200" y="323"/>
                  </a:lnTo>
                  <a:lnTo>
                    <a:pt x="115" y="318"/>
                  </a:lnTo>
                  <a:lnTo>
                    <a:pt x="71" y="280"/>
                  </a:lnTo>
                  <a:lnTo>
                    <a:pt x="33" y="268"/>
                  </a:lnTo>
                  <a:lnTo>
                    <a:pt x="25" y="215"/>
                  </a:lnTo>
                  <a:lnTo>
                    <a:pt x="0" y="185"/>
                  </a:lnTo>
                  <a:lnTo>
                    <a:pt x="25" y="154"/>
                  </a:lnTo>
                  <a:lnTo>
                    <a:pt x="88" y="105"/>
                  </a:lnTo>
                  <a:lnTo>
                    <a:pt x="132" y="59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7" name="Freeform 333"/>
            <p:cNvSpPr>
              <a:spLocks/>
            </p:cNvSpPr>
            <p:nvPr/>
          </p:nvSpPr>
          <p:spPr bwMode="auto">
            <a:xfrm>
              <a:off x="5204" y="1694"/>
              <a:ext cx="40" cy="39"/>
            </a:xfrm>
            <a:custGeom>
              <a:avLst/>
              <a:gdLst>
                <a:gd name="T0" fmla="*/ 4 w 120"/>
                <a:gd name="T1" fmla="*/ 61 h 125"/>
                <a:gd name="T2" fmla="*/ 15 w 120"/>
                <a:gd name="T3" fmla="*/ 106 h 125"/>
                <a:gd name="T4" fmla="*/ 38 w 120"/>
                <a:gd name="T5" fmla="*/ 125 h 125"/>
                <a:gd name="T6" fmla="*/ 66 w 120"/>
                <a:gd name="T7" fmla="*/ 112 h 125"/>
                <a:gd name="T8" fmla="*/ 104 w 120"/>
                <a:gd name="T9" fmla="*/ 104 h 125"/>
                <a:gd name="T10" fmla="*/ 120 w 120"/>
                <a:gd name="T11" fmla="*/ 76 h 125"/>
                <a:gd name="T12" fmla="*/ 106 w 120"/>
                <a:gd name="T13" fmla="*/ 63 h 125"/>
                <a:gd name="T14" fmla="*/ 66 w 120"/>
                <a:gd name="T15" fmla="*/ 57 h 125"/>
                <a:gd name="T16" fmla="*/ 30 w 120"/>
                <a:gd name="T17" fmla="*/ 30 h 125"/>
                <a:gd name="T18" fmla="*/ 0 w 120"/>
                <a:gd name="T19" fmla="*/ 0 h 125"/>
                <a:gd name="T20" fmla="*/ 4 w 120"/>
                <a:gd name="T21" fmla="*/ 61 h 125"/>
                <a:gd name="T22" fmla="*/ 4 w 120"/>
                <a:gd name="T23" fmla="*/ 6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25">
                  <a:moveTo>
                    <a:pt x="4" y="61"/>
                  </a:moveTo>
                  <a:lnTo>
                    <a:pt x="15" y="106"/>
                  </a:lnTo>
                  <a:lnTo>
                    <a:pt x="38" y="125"/>
                  </a:lnTo>
                  <a:lnTo>
                    <a:pt x="66" y="112"/>
                  </a:lnTo>
                  <a:lnTo>
                    <a:pt x="104" y="104"/>
                  </a:lnTo>
                  <a:lnTo>
                    <a:pt x="120" y="76"/>
                  </a:lnTo>
                  <a:lnTo>
                    <a:pt x="106" y="63"/>
                  </a:lnTo>
                  <a:lnTo>
                    <a:pt x="66" y="57"/>
                  </a:lnTo>
                  <a:lnTo>
                    <a:pt x="30" y="30"/>
                  </a:lnTo>
                  <a:lnTo>
                    <a:pt x="0" y="0"/>
                  </a:lnTo>
                  <a:lnTo>
                    <a:pt x="4" y="61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8" name="Freeform 334"/>
            <p:cNvSpPr>
              <a:spLocks/>
            </p:cNvSpPr>
            <p:nvPr/>
          </p:nvSpPr>
          <p:spPr bwMode="auto">
            <a:xfrm>
              <a:off x="5171" y="1847"/>
              <a:ext cx="22" cy="59"/>
            </a:xfrm>
            <a:custGeom>
              <a:avLst/>
              <a:gdLst>
                <a:gd name="T0" fmla="*/ 44 w 69"/>
                <a:gd name="T1" fmla="*/ 192 h 192"/>
                <a:gd name="T2" fmla="*/ 0 w 69"/>
                <a:gd name="T3" fmla="*/ 110 h 192"/>
                <a:gd name="T4" fmla="*/ 31 w 69"/>
                <a:gd name="T5" fmla="*/ 53 h 192"/>
                <a:gd name="T6" fmla="*/ 69 w 69"/>
                <a:gd name="T7" fmla="*/ 0 h 192"/>
                <a:gd name="T8" fmla="*/ 50 w 69"/>
                <a:gd name="T9" fmla="*/ 93 h 192"/>
                <a:gd name="T10" fmla="*/ 61 w 69"/>
                <a:gd name="T11" fmla="*/ 154 h 192"/>
                <a:gd name="T12" fmla="*/ 44 w 69"/>
                <a:gd name="T13" fmla="*/ 192 h 192"/>
                <a:gd name="T14" fmla="*/ 44 w 69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92">
                  <a:moveTo>
                    <a:pt x="44" y="192"/>
                  </a:moveTo>
                  <a:lnTo>
                    <a:pt x="0" y="110"/>
                  </a:lnTo>
                  <a:lnTo>
                    <a:pt x="31" y="53"/>
                  </a:lnTo>
                  <a:lnTo>
                    <a:pt x="69" y="0"/>
                  </a:lnTo>
                  <a:lnTo>
                    <a:pt x="50" y="93"/>
                  </a:lnTo>
                  <a:lnTo>
                    <a:pt x="61" y="154"/>
                  </a:lnTo>
                  <a:lnTo>
                    <a:pt x="44" y="192"/>
                  </a:lnTo>
                  <a:lnTo>
                    <a:pt x="44" y="19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39" name="Freeform 335"/>
            <p:cNvSpPr>
              <a:spLocks/>
            </p:cNvSpPr>
            <p:nvPr/>
          </p:nvSpPr>
          <p:spPr bwMode="auto">
            <a:xfrm>
              <a:off x="5295" y="1536"/>
              <a:ext cx="9" cy="7"/>
            </a:xfrm>
            <a:custGeom>
              <a:avLst/>
              <a:gdLst>
                <a:gd name="T0" fmla="*/ 0 w 28"/>
                <a:gd name="T1" fmla="*/ 15 h 22"/>
                <a:gd name="T2" fmla="*/ 7 w 28"/>
                <a:gd name="T3" fmla="*/ 22 h 22"/>
                <a:gd name="T4" fmla="*/ 28 w 28"/>
                <a:gd name="T5" fmla="*/ 17 h 22"/>
                <a:gd name="T6" fmla="*/ 24 w 28"/>
                <a:gd name="T7" fmla="*/ 0 h 22"/>
                <a:gd name="T8" fmla="*/ 4 w 28"/>
                <a:gd name="T9" fmla="*/ 0 h 22"/>
                <a:gd name="T10" fmla="*/ 0 w 28"/>
                <a:gd name="T11" fmla="*/ 15 h 22"/>
                <a:gd name="T12" fmla="*/ 0 w 28"/>
                <a:gd name="T1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0" y="15"/>
                  </a:moveTo>
                  <a:lnTo>
                    <a:pt x="7" y="22"/>
                  </a:lnTo>
                  <a:lnTo>
                    <a:pt x="28" y="17"/>
                  </a:lnTo>
                  <a:lnTo>
                    <a:pt x="24" y="0"/>
                  </a:lnTo>
                  <a:lnTo>
                    <a:pt x="4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0" name="Freeform 336"/>
            <p:cNvSpPr>
              <a:spLocks/>
            </p:cNvSpPr>
            <p:nvPr/>
          </p:nvSpPr>
          <p:spPr bwMode="auto">
            <a:xfrm>
              <a:off x="5321" y="1494"/>
              <a:ext cx="9" cy="21"/>
            </a:xfrm>
            <a:custGeom>
              <a:avLst/>
              <a:gdLst>
                <a:gd name="T0" fmla="*/ 0 w 28"/>
                <a:gd name="T1" fmla="*/ 7 h 66"/>
                <a:gd name="T2" fmla="*/ 3 w 28"/>
                <a:gd name="T3" fmla="*/ 26 h 66"/>
                <a:gd name="T4" fmla="*/ 19 w 28"/>
                <a:gd name="T5" fmla="*/ 38 h 66"/>
                <a:gd name="T6" fmla="*/ 28 w 28"/>
                <a:gd name="T7" fmla="*/ 66 h 66"/>
                <a:gd name="T8" fmla="*/ 28 w 28"/>
                <a:gd name="T9" fmla="*/ 15 h 66"/>
                <a:gd name="T10" fmla="*/ 17 w 28"/>
                <a:gd name="T11" fmla="*/ 0 h 66"/>
                <a:gd name="T12" fmla="*/ 0 w 28"/>
                <a:gd name="T13" fmla="*/ 7 h 66"/>
                <a:gd name="T14" fmla="*/ 0 w 28"/>
                <a:gd name="T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6">
                  <a:moveTo>
                    <a:pt x="0" y="7"/>
                  </a:moveTo>
                  <a:lnTo>
                    <a:pt x="3" y="26"/>
                  </a:lnTo>
                  <a:lnTo>
                    <a:pt x="19" y="38"/>
                  </a:lnTo>
                  <a:lnTo>
                    <a:pt x="28" y="66"/>
                  </a:lnTo>
                  <a:lnTo>
                    <a:pt x="28" y="15"/>
                  </a:lnTo>
                  <a:lnTo>
                    <a:pt x="17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1" name="Freeform 337"/>
            <p:cNvSpPr>
              <a:spLocks/>
            </p:cNvSpPr>
            <p:nvPr/>
          </p:nvSpPr>
          <p:spPr bwMode="auto">
            <a:xfrm>
              <a:off x="5304" y="1512"/>
              <a:ext cx="13" cy="13"/>
            </a:xfrm>
            <a:custGeom>
              <a:avLst/>
              <a:gdLst>
                <a:gd name="T0" fmla="*/ 23 w 40"/>
                <a:gd name="T1" fmla="*/ 0 h 42"/>
                <a:gd name="T2" fmla="*/ 15 w 40"/>
                <a:gd name="T3" fmla="*/ 23 h 42"/>
                <a:gd name="T4" fmla="*/ 0 w 40"/>
                <a:gd name="T5" fmla="*/ 42 h 42"/>
                <a:gd name="T6" fmla="*/ 23 w 40"/>
                <a:gd name="T7" fmla="*/ 30 h 42"/>
                <a:gd name="T8" fmla="*/ 40 w 40"/>
                <a:gd name="T9" fmla="*/ 17 h 42"/>
                <a:gd name="T10" fmla="*/ 38 w 40"/>
                <a:gd name="T11" fmla="*/ 4 h 42"/>
                <a:gd name="T12" fmla="*/ 23 w 40"/>
                <a:gd name="T13" fmla="*/ 0 h 42"/>
                <a:gd name="T14" fmla="*/ 23 w 40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2">
                  <a:moveTo>
                    <a:pt x="23" y="0"/>
                  </a:moveTo>
                  <a:lnTo>
                    <a:pt x="15" y="23"/>
                  </a:lnTo>
                  <a:lnTo>
                    <a:pt x="0" y="42"/>
                  </a:lnTo>
                  <a:lnTo>
                    <a:pt x="23" y="30"/>
                  </a:lnTo>
                  <a:lnTo>
                    <a:pt x="40" y="17"/>
                  </a:lnTo>
                  <a:lnTo>
                    <a:pt x="38" y="4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2" name="Freeform 338"/>
            <p:cNvSpPr>
              <a:spLocks/>
            </p:cNvSpPr>
            <p:nvPr/>
          </p:nvSpPr>
          <p:spPr bwMode="auto">
            <a:xfrm>
              <a:off x="5328" y="1536"/>
              <a:ext cx="20" cy="59"/>
            </a:xfrm>
            <a:custGeom>
              <a:avLst/>
              <a:gdLst>
                <a:gd name="T0" fmla="*/ 59 w 59"/>
                <a:gd name="T1" fmla="*/ 32 h 190"/>
                <a:gd name="T2" fmla="*/ 54 w 59"/>
                <a:gd name="T3" fmla="*/ 114 h 190"/>
                <a:gd name="T4" fmla="*/ 16 w 59"/>
                <a:gd name="T5" fmla="*/ 174 h 190"/>
                <a:gd name="T6" fmla="*/ 0 w 59"/>
                <a:gd name="T7" fmla="*/ 190 h 190"/>
                <a:gd name="T8" fmla="*/ 0 w 59"/>
                <a:gd name="T9" fmla="*/ 125 h 190"/>
                <a:gd name="T10" fmla="*/ 21 w 59"/>
                <a:gd name="T11" fmla="*/ 135 h 190"/>
                <a:gd name="T12" fmla="*/ 38 w 59"/>
                <a:gd name="T13" fmla="*/ 112 h 190"/>
                <a:gd name="T14" fmla="*/ 35 w 59"/>
                <a:gd name="T15" fmla="*/ 43 h 190"/>
                <a:gd name="T16" fmla="*/ 50 w 59"/>
                <a:gd name="T17" fmla="*/ 0 h 190"/>
                <a:gd name="T18" fmla="*/ 59 w 59"/>
                <a:gd name="T19" fmla="*/ 32 h 190"/>
                <a:gd name="T20" fmla="*/ 59 w 59"/>
                <a:gd name="T21" fmla="*/ 3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90">
                  <a:moveTo>
                    <a:pt x="59" y="32"/>
                  </a:moveTo>
                  <a:lnTo>
                    <a:pt x="54" y="114"/>
                  </a:lnTo>
                  <a:lnTo>
                    <a:pt x="16" y="174"/>
                  </a:lnTo>
                  <a:lnTo>
                    <a:pt x="0" y="190"/>
                  </a:lnTo>
                  <a:lnTo>
                    <a:pt x="0" y="125"/>
                  </a:lnTo>
                  <a:lnTo>
                    <a:pt x="21" y="135"/>
                  </a:lnTo>
                  <a:lnTo>
                    <a:pt x="38" y="112"/>
                  </a:lnTo>
                  <a:lnTo>
                    <a:pt x="35" y="43"/>
                  </a:lnTo>
                  <a:lnTo>
                    <a:pt x="50" y="0"/>
                  </a:lnTo>
                  <a:lnTo>
                    <a:pt x="59" y="32"/>
                  </a:lnTo>
                  <a:lnTo>
                    <a:pt x="59" y="32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3" name="Freeform 339"/>
            <p:cNvSpPr>
              <a:spLocks/>
            </p:cNvSpPr>
            <p:nvPr/>
          </p:nvSpPr>
          <p:spPr bwMode="auto">
            <a:xfrm>
              <a:off x="5342" y="1540"/>
              <a:ext cx="3" cy="30"/>
            </a:xfrm>
            <a:custGeom>
              <a:avLst/>
              <a:gdLst>
                <a:gd name="T0" fmla="*/ 12 w 12"/>
                <a:gd name="T1" fmla="*/ 25 h 97"/>
                <a:gd name="T2" fmla="*/ 10 w 12"/>
                <a:gd name="T3" fmla="*/ 97 h 97"/>
                <a:gd name="T4" fmla="*/ 0 w 12"/>
                <a:gd name="T5" fmla="*/ 34 h 97"/>
                <a:gd name="T6" fmla="*/ 6 w 12"/>
                <a:gd name="T7" fmla="*/ 0 h 97"/>
                <a:gd name="T8" fmla="*/ 12 w 12"/>
                <a:gd name="T9" fmla="*/ 25 h 97"/>
                <a:gd name="T10" fmla="*/ 12 w 12"/>
                <a:gd name="T11" fmla="*/ 2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7">
                  <a:moveTo>
                    <a:pt x="12" y="25"/>
                  </a:moveTo>
                  <a:lnTo>
                    <a:pt x="10" y="97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2" y="25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4" name="Freeform 340"/>
            <p:cNvSpPr>
              <a:spLocks/>
            </p:cNvSpPr>
            <p:nvPr/>
          </p:nvSpPr>
          <p:spPr bwMode="auto">
            <a:xfrm>
              <a:off x="5331" y="1576"/>
              <a:ext cx="9" cy="15"/>
            </a:xfrm>
            <a:custGeom>
              <a:avLst/>
              <a:gdLst>
                <a:gd name="T0" fmla="*/ 2 w 27"/>
                <a:gd name="T1" fmla="*/ 11 h 47"/>
                <a:gd name="T2" fmla="*/ 0 w 27"/>
                <a:gd name="T3" fmla="*/ 47 h 47"/>
                <a:gd name="T4" fmla="*/ 27 w 27"/>
                <a:gd name="T5" fmla="*/ 0 h 47"/>
                <a:gd name="T6" fmla="*/ 2 w 27"/>
                <a:gd name="T7" fmla="*/ 11 h 47"/>
                <a:gd name="T8" fmla="*/ 2 w 2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2" y="11"/>
                  </a:moveTo>
                  <a:lnTo>
                    <a:pt x="0" y="47"/>
                  </a:lnTo>
                  <a:lnTo>
                    <a:pt x="27" y="0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5" name="Freeform 341"/>
            <p:cNvSpPr>
              <a:spLocks/>
            </p:cNvSpPr>
            <p:nvPr/>
          </p:nvSpPr>
          <p:spPr bwMode="auto">
            <a:xfrm>
              <a:off x="5292" y="1566"/>
              <a:ext cx="7" cy="21"/>
            </a:xfrm>
            <a:custGeom>
              <a:avLst/>
              <a:gdLst>
                <a:gd name="T0" fmla="*/ 0 w 21"/>
                <a:gd name="T1" fmla="*/ 9 h 66"/>
                <a:gd name="T2" fmla="*/ 2 w 21"/>
                <a:gd name="T3" fmla="*/ 57 h 66"/>
                <a:gd name="T4" fmla="*/ 21 w 21"/>
                <a:gd name="T5" fmla="*/ 66 h 66"/>
                <a:gd name="T6" fmla="*/ 21 w 21"/>
                <a:gd name="T7" fmla="*/ 0 h 66"/>
                <a:gd name="T8" fmla="*/ 4 w 21"/>
                <a:gd name="T9" fmla="*/ 0 h 66"/>
                <a:gd name="T10" fmla="*/ 0 w 21"/>
                <a:gd name="T11" fmla="*/ 9 h 66"/>
                <a:gd name="T12" fmla="*/ 0 w 21"/>
                <a:gd name="T13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6">
                  <a:moveTo>
                    <a:pt x="0" y="9"/>
                  </a:moveTo>
                  <a:lnTo>
                    <a:pt x="2" y="57"/>
                  </a:lnTo>
                  <a:lnTo>
                    <a:pt x="21" y="66"/>
                  </a:lnTo>
                  <a:lnTo>
                    <a:pt x="21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6" name="Freeform 342"/>
            <p:cNvSpPr>
              <a:spLocks/>
            </p:cNvSpPr>
            <p:nvPr/>
          </p:nvSpPr>
          <p:spPr bwMode="auto">
            <a:xfrm>
              <a:off x="5292" y="1566"/>
              <a:ext cx="7" cy="16"/>
            </a:xfrm>
            <a:custGeom>
              <a:avLst/>
              <a:gdLst>
                <a:gd name="T0" fmla="*/ 0 w 21"/>
                <a:gd name="T1" fmla="*/ 9 h 51"/>
                <a:gd name="T2" fmla="*/ 2 w 21"/>
                <a:gd name="T3" fmla="*/ 34 h 51"/>
                <a:gd name="T4" fmla="*/ 21 w 21"/>
                <a:gd name="T5" fmla="*/ 51 h 51"/>
                <a:gd name="T6" fmla="*/ 21 w 21"/>
                <a:gd name="T7" fmla="*/ 0 h 51"/>
                <a:gd name="T8" fmla="*/ 8 w 21"/>
                <a:gd name="T9" fmla="*/ 0 h 51"/>
                <a:gd name="T10" fmla="*/ 0 w 21"/>
                <a:gd name="T11" fmla="*/ 9 h 51"/>
                <a:gd name="T12" fmla="*/ 0 w 21"/>
                <a:gd name="T13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1">
                  <a:moveTo>
                    <a:pt x="0" y="9"/>
                  </a:moveTo>
                  <a:lnTo>
                    <a:pt x="2" y="34"/>
                  </a:lnTo>
                  <a:lnTo>
                    <a:pt x="21" y="51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7" name="Freeform 343"/>
            <p:cNvSpPr>
              <a:spLocks/>
            </p:cNvSpPr>
            <p:nvPr/>
          </p:nvSpPr>
          <p:spPr bwMode="auto">
            <a:xfrm>
              <a:off x="5293" y="1566"/>
              <a:ext cx="6" cy="9"/>
            </a:xfrm>
            <a:custGeom>
              <a:avLst/>
              <a:gdLst>
                <a:gd name="T0" fmla="*/ 0 w 15"/>
                <a:gd name="T1" fmla="*/ 9 h 28"/>
                <a:gd name="T2" fmla="*/ 0 w 15"/>
                <a:gd name="T3" fmla="*/ 20 h 28"/>
                <a:gd name="T4" fmla="*/ 15 w 15"/>
                <a:gd name="T5" fmla="*/ 28 h 28"/>
                <a:gd name="T6" fmla="*/ 15 w 15"/>
                <a:gd name="T7" fmla="*/ 0 h 28"/>
                <a:gd name="T8" fmla="*/ 0 w 15"/>
                <a:gd name="T9" fmla="*/ 1 h 28"/>
                <a:gd name="T10" fmla="*/ 0 w 15"/>
                <a:gd name="T11" fmla="*/ 9 h 28"/>
                <a:gd name="T12" fmla="*/ 0 w 15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8">
                  <a:moveTo>
                    <a:pt x="0" y="9"/>
                  </a:moveTo>
                  <a:lnTo>
                    <a:pt x="0" y="20"/>
                  </a:lnTo>
                  <a:lnTo>
                    <a:pt x="15" y="28"/>
                  </a:lnTo>
                  <a:lnTo>
                    <a:pt x="15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8" name="Freeform 344"/>
            <p:cNvSpPr>
              <a:spLocks/>
            </p:cNvSpPr>
            <p:nvPr/>
          </p:nvSpPr>
          <p:spPr bwMode="auto">
            <a:xfrm>
              <a:off x="4870" y="2128"/>
              <a:ext cx="89" cy="40"/>
            </a:xfrm>
            <a:custGeom>
              <a:avLst/>
              <a:gdLst>
                <a:gd name="T0" fmla="*/ 16 w 270"/>
                <a:gd name="T1" fmla="*/ 17 h 131"/>
                <a:gd name="T2" fmla="*/ 63 w 270"/>
                <a:gd name="T3" fmla="*/ 9 h 131"/>
                <a:gd name="T4" fmla="*/ 122 w 270"/>
                <a:gd name="T5" fmla="*/ 21 h 131"/>
                <a:gd name="T6" fmla="*/ 162 w 270"/>
                <a:gd name="T7" fmla="*/ 19 h 131"/>
                <a:gd name="T8" fmla="*/ 202 w 270"/>
                <a:gd name="T9" fmla="*/ 0 h 131"/>
                <a:gd name="T10" fmla="*/ 253 w 270"/>
                <a:gd name="T11" fmla="*/ 3 h 131"/>
                <a:gd name="T12" fmla="*/ 270 w 270"/>
                <a:gd name="T13" fmla="*/ 40 h 131"/>
                <a:gd name="T14" fmla="*/ 248 w 270"/>
                <a:gd name="T15" fmla="*/ 79 h 131"/>
                <a:gd name="T16" fmla="*/ 200 w 270"/>
                <a:gd name="T17" fmla="*/ 85 h 131"/>
                <a:gd name="T18" fmla="*/ 162 w 270"/>
                <a:gd name="T19" fmla="*/ 100 h 131"/>
                <a:gd name="T20" fmla="*/ 124 w 270"/>
                <a:gd name="T21" fmla="*/ 123 h 131"/>
                <a:gd name="T22" fmla="*/ 92 w 270"/>
                <a:gd name="T23" fmla="*/ 131 h 131"/>
                <a:gd name="T24" fmla="*/ 55 w 270"/>
                <a:gd name="T25" fmla="*/ 131 h 131"/>
                <a:gd name="T26" fmla="*/ 27 w 270"/>
                <a:gd name="T27" fmla="*/ 121 h 131"/>
                <a:gd name="T28" fmla="*/ 0 w 270"/>
                <a:gd name="T29" fmla="*/ 97 h 131"/>
                <a:gd name="T30" fmla="*/ 12 w 270"/>
                <a:gd name="T31" fmla="*/ 43 h 131"/>
                <a:gd name="T32" fmla="*/ 16 w 270"/>
                <a:gd name="T33" fmla="*/ 17 h 131"/>
                <a:gd name="T34" fmla="*/ 16 w 270"/>
                <a:gd name="T35" fmla="*/ 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131">
                  <a:moveTo>
                    <a:pt x="16" y="17"/>
                  </a:moveTo>
                  <a:lnTo>
                    <a:pt x="63" y="9"/>
                  </a:lnTo>
                  <a:lnTo>
                    <a:pt x="122" y="21"/>
                  </a:lnTo>
                  <a:lnTo>
                    <a:pt x="162" y="19"/>
                  </a:lnTo>
                  <a:lnTo>
                    <a:pt x="202" y="0"/>
                  </a:lnTo>
                  <a:lnTo>
                    <a:pt x="253" y="3"/>
                  </a:lnTo>
                  <a:lnTo>
                    <a:pt x="270" y="40"/>
                  </a:lnTo>
                  <a:lnTo>
                    <a:pt x="248" y="79"/>
                  </a:lnTo>
                  <a:lnTo>
                    <a:pt x="200" y="85"/>
                  </a:lnTo>
                  <a:lnTo>
                    <a:pt x="162" y="100"/>
                  </a:lnTo>
                  <a:lnTo>
                    <a:pt x="124" y="123"/>
                  </a:lnTo>
                  <a:lnTo>
                    <a:pt x="92" y="131"/>
                  </a:lnTo>
                  <a:lnTo>
                    <a:pt x="55" y="131"/>
                  </a:lnTo>
                  <a:lnTo>
                    <a:pt x="27" y="121"/>
                  </a:lnTo>
                  <a:lnTo>
                    <a:pt x="0" y="97"/>
                  </a:lnTo>
                  <a:lnTo>
                    <a:pt x="12" y="43"/>
                  </a:lnTo>
                  <a:lnTo>
                    <a:pt x="16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49" name="Freeform 345"/>
            <p:cNvSpPr>
              <a:spLocks/>
            </p:cNvSpPr>
            <p:nvPr/>
          </p:nvSpPr>
          <p:spPr bwMode="auto">
            <a:xfrm>
              <a:off x="4808" y="2131"/>
              <a:ext cx="29" cy="48"/>
            </a:xfrm>
            <a:custGeom>
              <a:avLst/>
              <a:gdLst>
                <a:gd name="T0" fmla="*/ 86 w 86"/>
                <a:gd name="T1" fmla="*/ 29 h 156"/>
                <a:gd name="T2" fmla="*/ 80 w 86"/>
                <a:gd name="T3" fmla="*/ 74 h 156"/>
                <a:gd name="T4" fmla="*/ 65 w 86"/>
                <a:gd name="T5" fmla="*/ 112 h 156"/>
                <a:gd name="T6" fmla="*/ 40 w 86"/>
                <a:gd name="T7" fmla="*/ 139 h 156"/>
                <a:gd name="T8" fmla="*/ 13 w 86"/>
                <a:gd name="T9" fmla="*/ 156 h 156"/>
                <a:gd name="T10" fmla="*/ 0 w 86"/>
                <a:gd name="T11" fmla="*/ 148 h 156"/>
                <a:gd name="T12" fmla="*/ 17 w 86"/>
                <a:gd name="T13" fmla="*/ 110 h 156"/>
                <a:gd name="T14" fmla="*/ 17 w 86"/>
                <a:gd name="T15" fmla="*/ 72 h 156"/>
                <a:gd name="T16" fmla="*/ 13 w 86"/>
                <a:gd name="T17" fmla="*/ 44 h 156"/>
                <a:gd name="T18" fmla="*/ 44 w 86"/>
                <a:gd name="T19" fmla="*/ 31 h 156"/>
                <a:gd name="T20" fmla="*/ 67 w 86"/>
                <a:gd name="T21" fmla="*/ 17 h 156"/>
                <a:gd name="T22" fmla="*/ 76 w 86"/>
                <a:gd name="T23" fmla="*/ 0 h 156"/>
                <a:gd name="T24" fmla="*/ 86 w 86"/>
                <a:gd name="T25" fmla="*/ 29 h 156"/>
                <a:gd name="T26" fmla="*/ 86 w 86"/>
                <a:gd name="T27" fmla="*/ 2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156">
                  <a:moveTo>
                    <a:pt x="86" y="29"/>
                  </a:moveTo>
                  <a:lnTo>
                    <a:pt x="80" y="74"/>
                  </a:lnTo>
                  <a:lnTo>
                    <a:pt x="65" y="112"/>
                  </a:lnTo>
                  <a:lnTo>
                    <a:pt x="40" y="139"/>
                  </a:lnTo>
                  <a:lnTo>
                    <a:pt x="13" y="156"/>
                  </a:lnTo>
                  <a:lnTo>
                    <a:pt x="0" y="148"/>
                  </a:lnTo>
                  <a:lnTo>
                    <a:pt x="17" y="110"/>
                  </a:lnTo>
                  <a:lnTo>
                    <a:pt x="17" y="72"/>
                  </a:lnTo>
                  <a:lnTo>
                    <a:pt x="13" y="44"/>
                  </a:lnTo>
                  <a:lnTo>
                    <a:pt x="44" y="31"/>
                  </a:lnTo>
                  <a:lnTo>
                    <a:pt x="67" y="17"/>
                  </a:lnTo>
                  <a:lnTo>
                    <a:pt x="76" y="0"/>
                  </a:lnTo>
                  <a:lnTo>
                    <a:pt x="86" y="29"/>
                  </a:lnTo>
                  <a:lnTo>
                    <a:pt x="86" y="2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0" name="Freeform 346"/>
            <p:cNvSpPr>
              <a:spLocks/>
            </p:cNvSpPr>
            <p:nvPr/>
          </p:nvSpPr>
          <p:spPr bwMode="auto">
            <a:xfrm>
              <a:off x="4816" y="2142"/>
              <a:ext cx="10" cy="24"/>
            </a:xfrm>
            <a:custGeom>
              <a:avLst/>
              <a:gdLst>
                <a:gd name="T0" fmla="*/ 13 w 28"/>
                <a:gd name="T1" fmla="*/ 21 h 78"/>
                <a:gd name="T2" fmla="*/ 11 w 28"/>
                <a:gd name="T3" fmla="*/ 48 h 78"/>
                <a:gd name="T4" fmla="*/ 4 w 28"/>
                <a:gd name="T5" fmla="*/ 78 h 78"/>
                <a:gd name="T6" fmla="*/ 0 w 28"/>
                <a:gd name="T7" fmla="*/ 12 h 78"/>
                <a:gd name="T8" fmla="*/ 28 w 28"/>
                <a:gd name="T9" fmla="*/ 0 h 78"/>
                <a:gd name="T10" fmla="*/ 13 w 28"/>
                <a:gd name="T11" fmla="*/ 21 h 78"/>
                <a:gd name="T12" fmla="*/ 13 w 28"/>
                <a:gd name="T13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78">
                  <a:moveTo>
                    <a:pt x="13" y="21"/>
                  </a:moveTo>
                  <a:lnTo>
                    <a:pt x="11" y="48"/>
                  </a:lnTo>
                  <a:lnTo>
                    <a:pt x="4" y="78"/>
                  </a:lnTo>
                  <a:lnTo>
                    <a:pt x="0" y="12"/>
                  </a:lnTo>
                  <a:lnTo>
                    <a:pt x="28" y="0"/>
                  </a:lnTo>
                  <a:lnTo>
                    <a:pt x="13" y="21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1" name="Freeform 347"/>
            <p:cNvSpPr>
              <a:spLocks/>
            </p:cNvSpPr>
            <p:nvPr/>
          </p:nvSpPr>
          <p:spPr bwMode="auto">
            <a:xfrm>
              <a:off x="4777" y="2151"/>
              <a:ext cx="25" cy="25"/>
            </a:xfrm>
            <a:custGeom>
              <a:avLst/>
              <a:gdLst>
                <a:gd name="T0" fmla="*/ 74 w 74"/>
                <a:gd name="T1" fmla="*/ 21 h 82"/>
                <a:gd name="T2" fmla="*/ 46 w 74"/>
                <a:gd name="T3" fmla="*/ 53 h 82"/>
                <a:gd name="T4" fmla="*/ 25 w 74"/>
                <a:gd name="T5" fmla="*/ 68 h 82"/>
                <a:gd name="T6" fmla="*/ 13 w 74"/>
                <a:gd name="T7" fmla="*/ 82 h 82"/>
                <a:gd name="T8" fmla="*/ 0 w 74"/>
                <a:gd name="T9" fmla="*/ 68 h 82"/>
                <a:gd name="T10" fmla="*/ 0 w 74"/>
                <a:gd name="T11" fmla="*/ 51 h 82"/>
                <a:gd name="T12" fmla="*/ 19 w 74"/>
                <a:gd name="T13" fmla="*/ 44 h 82"/>
                <a:gd name="T14" fmla="*/ 38 w 74"/>
                <a:gd name="T15" fmla="*/ 15 h 82"/>
                <a:gd name="T16" fmla="*/ 57 w 74"/>
                <a:gd name="T17" fmla="*/ 0 h 82"/>
                <a:gd name="T18" fmla="*/ 72 w 74"/>
                <a:gd name="T19" fmla="*/ 2 h 82"/>
                <a:gd name="T20" fmla="*/ 74 w 74"/>
                <a:gd name="T21" fmla="*/ 21 h 82"/>
                <a:gd name="T22" fmla="*/ 74 w 74"/>
                <a:gd name="T23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82">
                  <a:moveTo>
                    <a:pt x="74" y="21"/>
                  </a:moveTo>
                  <a:lnTo>
                    <a:pt x="46" y="53"/>
                  </a:lnTo>
                  <a:lnTo>
                    <a:pt x="25" y="68"/>
                  </a:lnTo>
                  <a:lnTo>
                    <a:pt x="13" y="82"/>
                  </a:lnTo>
                  <a:lnTo>
                    <a:pt x="0" y="68"/>
                  </a:lnTo>
                  <a:lnTo>
                    <a:pt x="0" y="51"/>
                  </a:lnTo>
                  <a:lnTo>
                    <a:pt x="19" y="44"/>
                  </a:lnTo>
                  <a:lnTo>
                    <a:pt x="38" y="15"/>
                  </a:lnTo>
                  <a:lnTo>
                    <a:pt x="57" y="0"/>
                  </a:lnTo>
                  <a:lnTo>
                    <a:pt x="72" y="2"/>
                  </a:lnTo>
                  <a:lnTo>
                    <a:pt x="74" y="21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2" name="Freeform 348"/>
            <p:cNvSpPr>
              <a:spLocks/>
            </p:cNvSpPr>
            <p:nvPr/>
          </p:nvSpPr>
          <p:spPr bwMode="auto">
            <a:xfrm>
              <a:off x="4775" y="2127"/>
              <a:ext cx="32" cy="15"/>
            </a:xfrm>
            <a:custGeom>
              <a:avLst/>
              <a:gdLst>
                <a:gd name="T0" fmla="*/ 93 w 99"/>
                <a:gd name="T1" fmla="*/ 19 h 49"/>
                <a:gd name="T2" fmla="*/ 73 w 99"/>
                <a:gd name="T3" fmla="*/ 26 h 49"/>
                <a:gd name="T4" fmla="*/ 54 w 99"/>
                <a:gd name="T5" fmla="*/ 30 h 49"/>
                <a:gd name="T6" fmla="*/ 33 w 99"/>
                <a:gd name="T7" fmla="*/ 44 h 49"/>
                <a:gd name="T8" fmla="*/ 6 w 99"/>
                <a:gd name="T9" fmla="*/ 49 h 49"/>
                <a:gd name="T10" fmla="*/ 0 w 99"/>
                <a:gd name="T11" fmla="*/ 40 h 49"/>
                <a:gd name="T12" fmla="*/ 10 w 99"/>
                <a:gd name="T13" fmla="*/ 25 h 49"/>
                <a:gd name="T14" fmla="*/ 33 w 99"/>
                <a:gd name="T15" fmla="*/ 17 h 49"/>
                <a:gd name="T16" fmla="*/ 55 w 99"/>
                <a:gd name="T17" fmla="*/ 13 h 49"/>
                <a:gd name="T18" fmla="*/ 76 w 99"/>
                <a:gd name="T19" fmla="*/ 4 h 49"/>
                <a:gd name="T20" fmla="*/ 90 w 99"/>
                <a:gd name="T21" fmla="*/ 0 h 49"/>
                <a:gd name="T22" fmla="*/ 99 w 99"/>
                <a:gd name="T23" fmla="*/ 9 h 49"/>
                <a:gd name="T24" fmla="*/ 93 w 99"/>
                <a:gd name="T25" fmla="*/ 19 h 49"/>
                <a:gd name="T26" fmla="*/ 93 w 99"/>
                <a:gd name="T2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49">
                  <a:moveTo>
                    <a:pt x="93" y="19"/>
                  </a:moveTo>
                  <a:lnTo>
                    <a:pt x="73" y="26"/>
                  </a:lnTo>
                  <a:lnTo>
                    <a:pt x="54" y="30"/>
                  </a:lnTo>
                  <a:lnTo>
                    <a:pt x="33" y="44"/>
                  </a:lnTo>
                  <a:lnTo>
                    <a:pt x="6" y="49"/>
                  </a:lnTo>
                  <a:lnTo>
                    <a:pt x="0" y="40"/>
                  </a:lnTo>
                  <a:lnTo>
                    <a:pt x="10" y="25"/>
                  </a:lnTo>
                  <a:lnTo>
                    <a:pt x="33" y="17"/>
                  </a:lnTo>
                  <a:lnTo>
                    <a:pt x="55" y="13"/>
                  </a:lnTo>
                  <a:lnTo>
                    <a:pt x="76" y="4"/>
                  </a:lnTo>
                  <a:lnTo>
                    <a:pt x="90" y="0"/>
                  </a:lnTo>
                  <a:lnTo>
                    <a:pt x="99" y="9"/>
                  </a:lnTo>
                  <a:lnTo>
                    <a:pt x="93" y="19"/>
                  </a:lnTo>
                  <a:lnTo>
                    <a:pt x="93" y="1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3" name="Freeform 349"/>
            <p:cNvSpPr>
              <a:spLocks/>
            </p:cNvSpPr>
            <p:nvPr/>
          </p:nvSpPr>
          <p:spPr bwMode="auto">
            <a:xfrm>
              <a:off x="4753" y="2107"/>
              <a:ext cx="43" cy="8"/>
            </a:xfrm>
            <a:custGeom>
              <a:avLst/>
              <a:gdLst>
                <a:gd name="T0" fmla="*/ 102 w 131"/>
                <a:gd name="T1" fmla="*/ 25 h 27"/>
                <a:gd name="T2" fmla="*/ 72 w 131"/>
                <a:gd name="T3" fmla="*/ 27 h 27"/>
                <a:gd name="T4" fmla="*/ 41 w 131"/>
                <a:gd name="T5" fmla="*/ 19 h 27"/>
                <a:gd name="T6" fmla="*/ 26 w 131"/>
                <a:gd name="T7" fmla="*/ 17 h 27"/>
                <a:gd name="T8" fmla="*/ 0 w 131"/>
                <a:gd name="T9" fmla="*/ 14 h 27"/>
                <a:gd name="T10" fmla="*/ 28 w 131"/>
                <a:gd name="T11" fmla="*/ 6 h 27"/>
                <a:gd name="T12" fmla="*/ 72 w 131"/>
                <a:gd name="T13" fmla="*/ 4 h 27"/>
                <a:gd name="T14" fmla="*/ 95 w 131"/>
                <a:gd name="T15" fmla="*/ 4 h 27"/>
                <a:gd name="T16" fmla="*/ 119 w 131"/>
                <a:gd name="T17" fmla="*/ 0 h 27"/>
                <a:gd name="T18" fmla="*/ 131 w 131"/>
                <a:gd name="T19" fmla="*/ 8 h 27"/>
                <a:gd name="T20" fmla="*/ 121 w 131"/>
                <a:gd name="T21" fmla="*/ 21 h 27"/>
                <a:gd name="T22" fmla="*/ 102 w 131"/>
                <a:gd name="T23" fmla="*/ 25 h 27"/>
                <a:gd name="T24" fmla="*/ 102 w 131"/>
                <a:gd name="T2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27">
                  <a:moveTo>
                    <a:pt x="102" y="25"/>
                  </a:moveTo>
                  <a:lnTo>
                    <a:pt x="72" y="27"/>
                  </a:lnTo>
                  <a:lnTo>
                    <a:pt x="41" y="19"/>
                  </a:lnTo>
                  <a:lnTo>
                    <a:pt x="26" y="17"/>
                  </a:lnTo>
                  <a:lnTo>
                    <a:pt x="0" y="14"/>
                  </a:lnTo>
                  <a:lnTo>
                    <a:pt x="28" y="6"/>
                  </a:lnTo>
                  <a:lnTo>
                    <a:pt x="72" y="4"/>
                  </a:lnTo>
                  <a:lnTo>
                    <a:pt x="95" y="4"/>
                  </a:lnTo>
                  <a:lnTo>
                    <a:pt x="119" y="0"/>
                  </a:lnTo>
                  <a:lnTo>
                    <a:pt x="131" y="8"/>
                  </a:lnTo>
                  <a:lnTo>
                    <a:pt x="121" y="21"/>
                  </a:lnTo>
                  <a:lnTo>
                    <a:pt x="102" y="25"/>
                  </a:lnTo>
                  <a:lnTo>
                    <a:pt x="102" y="2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4" name="Freeform 350"/>
            <p:cNvSpPr>
              <a:spLocks/>
            </p:cNvSpPr>
            <p:nvPr/>
          </p:nvSpPr>
          <p:spPr bwMode="auto">
            <a:xfrm>
              <a:off x="4736" y="2069"/>
              <a:ext cx="15" cy="8"/>
            </a:xfrm>
            <a:custGeom>
              <a:avLst/>
              <a:gdLst>
                <a:gd name="T0" fmla="*/ 46 w 48"/>
                <a:gd name="T1" fmla="*/ 26 h 26"/>
                <a:gd name="T2" fmla="*/ 19 w 48"/>
                <a:gd name="T3" fmla="*/ 17 h 26"/>
                <a:gd name="T4" fmla="*/ 0 w 48"/>
                <a:gd name="T5" fmla="*/ 7 h 26"/>
                <a:gd name="T6" fmla="*/ 36 w 48"/>
                <a:gd name="T7" fmla="*/ 0 h 26"/>
                <a:gd name="T8" fmla="*/ 48 w 48"/>
                <a:gd name="T9" fmla="*/ 9 h 26"/>
                <a:gd name="T10" fmla="*/ 46 w 48"/>
                <a:gd name="T11" fmla="*/ 26 h 26"/>
                <a:gd name="T12" fmla="*/ 46 w 48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46" y="26"/>
                  </a:moveTo>
                  <a:lnTo>
                    <a:pt x="19" y="17"/>
                  </a:lnTo>
                  <a:lnTo>
                    <a:pt x="0" y="7"/>
                  </a:lnTo>
                  <a:lnTo>
                    <a:pt x="36" y="0"/>
                  </a:lnTo>
                  <a:lnTo>
                    <a:pt x="48" y="9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5" name="Freeform 351"/>
            <p:cNvSpPr>
              <a:spLocks/>
            </p:cNvSpPr>
            <p:nvPr/>
          </p:nvSpPr>
          <p:spPr bwMode="auto">
            <a:xfrm>
              <a:off x="4825" y="2105"/>
              <a:ext cx="10" cy="19"/>
            </a:xfrm>
            <a:custGeom>
              <a:avLst/>
              <a:gdLst>
                <a:gd name="T0" fmla="*/ 29 w 29"/>
                <a:gd name="T1" fmla="*/ 5 h 62"/>
                <a:gd name="T2" fmla="*/ 25 w 29"/>
                <a:gd name="T3" fmla="*/ 28 h 62"/>
                <a:gd name="T4" fmla="*/ 16 w 29"/>
                <a:gd name="T5" fmla="*/ 47 h 62"/>
                <a:gd name="T6" fmla="*/ 0 w 29"/>
                <a:gd name="T7" fmla="*/ 62 h 62"/>
                <a:gd name="T8" fmla="*/ 12 w 29"/>
                <a:gd name="T9" fmla="*/ 22 h 62"/>
                <a:gd name="T10" fmla="*/ 6 w 29"/>
                <a:gd name="T11" fmla="*/ 0 h 62"/>
                <a:gd name="T12" fmla="*/ 29 w 29"/>
                <a:gd name="T13" fmla="*/ 5 h 62"/>
                <a:gd name="T14" fmla="*/ 29 w 29"/>
                <a:gd name="T15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62">
                  <a:moveTo>
                    <a:pt x="29" y="5"/>
                  </a:moveTo>
                  <a:lnTo>
                    <a:pt x="25" y="28"/>
                  </a:lnTo>
                  <a:lnTo>
                    <a:pt x="16" y="47"/>
                  </a:lnTo>
                  <a:lnTo>
                    <a:pt x="0" y="62"/>
                  </a:lnTo>
                  <a:lnTo>
                    <a:pt x="12" y="22"/>
                  </a:lnTo>
                  <a:lnTo>
                    <a:pt x="6" y="0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6" name="Freeform 352"/>
            <p:cNvSpPr>
              <a:spLocks/>
            </p:cNvSpPr>
            <p:nvPr/>
          </p:nvSpPr>
          <p:spPr bwMode="auto">
            <a:xfrm>
              <a:off x="5078" y="2221"/>
              <a:ext cx="33" cy="16"/>
            </a:xfrm>
            <a:custGeom>
              <a:avLst/>
              <a:gdLst>
                <a:gd name="T0" fmla="*/ 100 w 100"/>
                <a:gd name="T1" fmla="*/ 13 h 51"/>
                <a:gd name="T2" fmla="*/ 91 w 100"/>
                <a:gd name="T3" fmla="*/ 28 h 51"/>
                <a:gd name="T4" fmla="*/ 64 w 100"/>
                <a:gd name="T5" fmla="*/ 34 h 51"/>
                <a:gd name="T6" fmla="*/ 47 w 100"/>
                <a:gd name="T7" fmla="*/ 49 h 51"/>
                <a:gd name="T8" fmla="*/ 34 w 100"/>
                <a:gd name="T9" fmla="*/ 51 h 51"/>
                <a:gd name="T10" fmla="*/ 15 w 100"/>
                <a:gd name="T11" fmla="*/ 48 h 51"/>
                <a:gd name="T12" fmla="*/ 0 w 100"/>
                <a:gd name="T13" fmla="*/ 34 h 51"/>
                <a:gd name="T14" fmla="*/ 40 w 100"/>
                <a:gd name="T15" fmla="*/ 28 h 51"/>
                <a:gd name="T16" fmla="*/ 53 w 100"/>
                <a:gd name="T17" fmla="*/ 8 h 51"/>
                <a:gd name="T18" fmla="*/ 70 w 100"/>
                <a:gd name="T19" fmla="*/ 2 h 51"/>
                <a:gd name="T20" fmla="*/ 91 w 100"/>
                <a:gd name="T21" fmla="*/ 0 h 51"/>
                <a:gd name="T22" fmla="*/ 100 w 100"/>
                <a:gd name="T23" fmla="*/ 13 h 51"/>
                <a:gd name="T24" fmla="*/ 100 w 100"/>
                <a:gd name="T25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51">
                  <a:moveTo>
                    <a:pt x="100" y="13"/>
                  </a:moveTo>
                  <a:lnTo>
                    <a:pt x="91" y="28"/>
                  </a:lnTo>
                  <a:lnTo>
                    <a:pt x="64" y="34"/>
                  </a:lnTo>
                  <a:lnTo>
                    <a:pt x="47" y="49"/>
                  </a:lnTo>
                  <a:lnTo>
                    <a:pt x="34" y="51"/>
                  </a:lnTo>
                  <a:lnTo>
                    <a:pt x="15" y="48"/>
                  </a:lnTo>
                  <a:lnTo>
                    <a:pt x="0" y="34"/>
                  </a:lnTo>
                  <a:lnTo>
                    <a:pt x="40" y="28"/>
                  </a:lnTo>
                  <a:lnTo>
                    <a:pt x="53" y="8"/>
                  </a:lnTo>
                  <a:lnTo>
                    <a:pt x="70" y="2"/>
                  </a:lnTo>
                  <a:lnTo>
                    <a:pt x="91" y="0"/>
                  </a:lnTo>
                  <a:lnTo>
                    <a:pt x="100" y="13"/>
                  </a:lnTo>
                  <a:lnTo>
                    <a:pt x="100" y="1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7" name="Freeform 353"/>
            <p:cNvSpPr>
              <a:spLocks/>
            </p:cNvSpPr>
            <p:nvPr/>
          </p:nvSpPr>
          <p:spPr bwMode="auto">
            <a:xfrm>
              <a:off x="5031" y="2209"/>
              <a:ext cx="26" cy="27"/>
            </a:xfrm>
            <a:custGeom>
              <a:avLst/>
              <a:gdLst>
                <a:gd name="T0" fmla="*/ 78 w 78"/>
                <a:gd name="T1" fmla="*/ 27 h 87"/>
                <a:gd name="T2" fmla="*/ 55 w 78"/>
                <a:gd name="T3" fmla="*/ 49 h 87"/>
                <a:gd name="T4" fmla="*/ 29 w 78"/>
                <a:gd name="T5" fmla="*/ 68 h 87"/>
                <a:gd name="T6" fmla="*/ 0 w 78"/>
                <a:gd name="T7" fmla="*/ 87 h 87"/>
                <a:gd name="T8" fmla="*/ 19 w 78"/>
                <a:gd name="T9" fmla="*/ 53 h 87"/>
                <a:gd name="T10" fmla="*/ 29 w 78"/>
                <a:gd name="T11" fmla="*/ 34 h 87"/>
                <a:gd name="T12" fmla="*/ 55 w 78"/>
                <a:gd name="T13" fmla="*/ 23 h 87"/>
                <a:gd name="T14" fmla="*/ 78 w 78"/>
                <a:gd name="T15" fmla="*/ 0 h 87"/>
                <a:gd name="T16" fmla="*/ 78 w 78"/>
                <a:gd name="T17" fmla="*/ 27 h 87"/>
                <a:gd name="T18" fmla="*/ 78 w 78"/>
                <a:gd name="T19" fmla="*/ 2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87">
                  <a:moveTo>
                    <a:pt x="78" y="27"/>
                  </a:moveTo>
                  <a:lnTo>
                    <a:pt x="55" y="49"/>
                  </a:lnTo>
                  <a:lnTo>
                    <a:pt x="29" y="68"/>
                  </a:lnTo>
                  <a:lnTo>
                    <a:pt x="0" y="87"/>
                  </a:lnTo>
                  <a:lnTo>
                    <a:pt x="19" y="53"/>
                  </a:lnTo>
                  <a:lnTo>
                    <a:pt x="29" y="34"/>
                  </a:lnTo>
                  <a:lnTo>
                    <a:pt x="55" y="23"/>
                  </a:lnTo>
                  <a:lnTo>
                    <a:pt x="78" y="0"/>
                  </a:lnTo>
                  <a:lnTo>
                    <a:pt x="78" y="27"/>
                  </a:lnTo>
                  <a:lnTo>
                    <a:pt x="78" y="27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8" name="Freeform 354"/>
            <p:cNvSpPr>
              <a:spLocks/>
            </p:cNvSpPr>
            <p:nvPr/>
          </p:nvSpPr>
          <p:spPr bwMode="auto">
            <a:xfrm>
              <a:off x="4995" y="2204"/>
              <a:ext cx="33" cy="26"/>
            </a:xfrm>
            <a:custGeom>
              <a:avLst/>
              <a:gdLst>
                <a:gd name="T0" fmla="*/ 47 w 98"/>
                <a:gd name="T1" fmla="*/ 21 h 85"/>
                <a:gd name="T2" fmla="*/ 32 w 98"/>
                <a:gd name="T3" fmla="*/ 30 h 85"/>
                <a:gd name="T4" fmla="*/ 5 w 98"/>
                <a:gd name="T5" fmla="*/ 61 h 85"/>
                <a:gd name="T6" fmla="*/ 0 w 98"/>
                <a:gd name="T7" fmla="*/ 85 h 85"/>
                <a:gd name="T8" fmla="*/ 28 w 98"/>
                <a:gd name="T9" fmla="*/ 72 h 85"/>
                <a:gd name="T10" fmla="*/ 60 w 98"/>
                <a:gd name="T11" fmla="*/ 38 h 85"/>
                <a:gd name="T12" fmla="*/ 98 w 98"/>
                <a:gd name="T13" fmla="*/ 6 h 85"/>
                <a:gd name="T14" fmla="*/ 76 w 98"/>
                <a:gd name="T15" fmla="*/ 0 h 85"/>
                <a:gd name="T16" fmla="*/ 51 w 98"/>
                <a:gd name="T17" fmla="*/ 9 h 85"/>
                <a:gd name="T18" fmla="*/ 47 w 98"/>
                <a:gd name="T19" fmla="*/ 21 h 85"/>
                <a:gd name="T20" fmla="*/ 47 w 98"/>
                <a:gd name="T21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85">
                  <a:moveTo>
                    <a:pt x="47" y="21"/>
                  </a:moveTo>
                  <a:lnTo>
                    <a:pt x="32" y="30"/>
                  </a:lnTo>
                  <a:lnTo>
                    <a:pt x="5" y="61"/>
                  </a:lnTo>
                  <a:lnTo>
                    <a:pt x="0" y="85"/>
                  </a:lnTo>
                  <a:lnTo>
                    <a:pt x="28" y="72"/>
                  </a:lnTo>
                  <a:lnTo>
                    <a:pt x="60" y="38"/>
                  </a:lnTo>
                  <a:lnTo>
                    <a:pt x="98" y="6"/>
                  </a:lnTo>
                  <a:lnTo>
                    <a:pt x="76" y="0"/>
                  </a:lnTo>
                  <a:lnTo>
                    <a:pt x="51" y="9"/>
                  </a:lnTo>
                  <a:lnTo>
                    <a:pt x="47" y="21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59" name="Freeform 355"/>
            <p:cNvSpPr>
              <a:spLocks/>
            </p:cNvSpPr>
            <p:nvPr/>
          </p:nvSpPr>
          <p:spPr bwMode="auto">
            <a:xfrm>
              <a:off x="4978" y="2199"/>
              <a:ext cx="17" cy="14"/>
            </a:xfrm>
            <a:custGeom>
              <a:avLst/>
              <a:gdLst>
                <a:gd name="T0" fmla="*/ 42 w 54"/>
                <a:gd name="T1" fmla="*/ 15 h 47"/>
                <a:gd name="T2" fmla="*/ 25 w 54"/>
                <a:gd name="T3" fmla="*/ 34 h 47"/>
                <a:gd name="T4" fmla="*/ 0 w 54"/>
                <a:gd name="T5" fmla="*/ 47 h 47"/>
                <a:gd name="T6" fmla="*/ 12 w 54"/>
                <a:gd name="T7" fmla="*/ 19 h 47"/>
                <a:gd name="T8" fmla="*/ 35 w 54"/>
                <a:gd name="T9" fmla="*/ 7 h 47"/>
                <a:gd name="T10" fmla="*/ 54 w 54"/>
                <a:gd name="T11" fmla="*/ 0 h 47"/>
                <a:gd name="T12" fmla="*/ 42 w 54"/>
                <a:gd name="T13" fmla="*/ 15 h 47"/>
                <a:gd name="T14" fmla="*/ 42 w 54"/>
                <a:gd name="T15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7">
                  <a:moveTo>
                    <a:pt x="42" y="15"/>
                  </a:moveTo>
                  <a:lnTo>
                    <a:pt x="25" y="34"/>
                  </a:lnTo>
                  <a:lnTo>
                    <a:pt x="0" y="47"/>
                  </a:lnTo>
                  <a:lnTo>
                    <a:pt x="12" y="19"/>
                  </a:lnTo>
                  <a:lnTo>
                    <a:pt x="35" y="7"/>
                  </a:lnTo>
                  <a:lnTo>
                    <a:pt x="54" y="0"/>
                  </a:lnTo>
                  <a:lnTo>
                    <a:pt x="42" y="15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0" name="Freeform 356"/>
            <p:cNvSpPr>
              <a:spLocks/>
            </p:cNvSpPr>
            <p:nvPr/>
          </p:nvSpPr>
          <p:spPr bwMode="auto">
            <a:xfrm>
              <a:off x="5065" y="2238"/>
              <a:ext cx="17" cy="5"/>
            </a:xfrm>
            <a:custGeom>
              <a:avLst/>
              <a:gdLst>
                <a:gd name="T0" fmla="*/ 5 w 53"/>
                <a:gd name="T1" fmla="*/ 2 h 17"/>
                <a:gd name="T2" fmla="*/ 24 w 53"/>
                <a:gd name="T3" fmla="*/ 0 h 17"/>
                <a:gd name="T4" fmla="*/ 53 w 53"/>
                <a:gd name="T5" fmla="*/ 8 h 17"/>
                <a:gd name="T6" fmla="*/ 34 w 53"/>
                <a:gd name="T7" fmla="*/ 15 h 17"/>
                <a:gd name="T8" fmla="*/ 13 w 53"/>
                <a:gd name="T9" fmla="*/ 17 h 17"/>
                <a:gd name="T10" fmla="*/ 0 w 53"/>
                <a:gd name="T11" fmla="*/ 13 h 17"/>
                <a:gd name="T12" fmla="*/ 5 w 53"/>
                <a:gd name="T13" fmla="*/ 2 h 17"/>
                <a:gd name="T14" fmla="*/ 5 w 53"/>
                <a:gd name="T1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7">
                  <a:moveTo>
                    <a:pt x="5" y="2"/>
                  </a:moveTo>
                  <a:lnTo>
                    <a:pt x="24" y="0"/>
                  </a:lnTo>
                  <a:lnTo>
                    <a:pt x="53" y="8"/>
                  </a:lnTo>
                  <a:lnTo>
                    <a:pt x="34" y="15"/>
                  </a:lnTo>
                  <a:lnTo>
                    <a:pt x="13" y="17"/>
                  </a:lnTo>
                  <a:lnTo>
                    <a:pt x="0" y="1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1" name="Freeform 357"/>
            <p:cNvSpPr>
              <a:spLocks/>
            </p:cNvSpPr>
            <p:nvPr/>
          </p:nvSpPr>
          <p:spPr bwMode="auto">
            <a:xfrm>
              <a:off x="5077" y="2209"/>
              <a:ext cx="6" cy="8"/>
            </a:xfrm>
            <a:custGeom>
              <a:avLst/>
              <a:gdLst>
                <a:gd name="T0" fmla="*/ 4 w 21"/>
                <a:gd name="T1" fmla="*/ 27 h 27"/>
                <a:gd name="T2" fmla="*/ 0 w 21"/>
                <a:gd name="T3" fmla="*/ 0 h 27"/>
                <a:gd name="T4" fmla="*/ 21 w 21"/>
                <a:gd name="T5" fmla="*/ 13 h 27"/>
                <a:gd name="T6" fmla="*/ 4 w 21"/>
                <a:gd name="T7" fmla="*/ 27 h 27"/>
                <a:gd name="T8" fmla="*/ 4 w 2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4" y="27"/>
                  </a:moveTo>
                  <a:lnTo>
                    <a:pt x="0" y="0"/>
                  </a:lnTo>
                  <a:lnTo>
                    <a:pt x="21" y="13"/>
                  </a:lnTo>
                  <a:lnTo>
                    <a:pt x="4" y="27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2" name="Freeform 358"/>
            <p:cNvSpPr>
              <a:spLocks/>
            </p:cNvSpPr>
            <p:nvPr/>
          </p:nvSpPr>
          <p:spPr bwMode="auto">
            <a:xfrm>
              <a:off x="4966" y="2244"/>
              <a:ext cx="14" cy="11"/>
            </a:xfrm>
            <a:custGeom>
              <a:avLst/>
              <a:gdLst>
                <a:gd name="T0" fmla="*/ 42 w 42"/>
                <a:gd name="T1" fmla="*/ 0 h 36"/>
                <a:gd name="T2" fmla="*/ 33 w 42"/>
                <a:gd name="T3" fmla="*/ 25 h 36"/>
                <a:gd name="T4" fmla="*/ 17 w 42"/>
                <a:gd name="T5" fmla="*/ 36 h 36"/>
                <a:gd name="T6" fmla="*/ 0 w 42"/>
                <a:gd name="T7" fmla="*/ 34 h 36"/>
                <a:gd name="T8" fmla="*/ 10 w 42"/>
                <a:gd name="T9" fmla="*/ 8 h 36"/>
                <a:gd name="T10" fmla="*/ 42 w 42"/>
                <a:gd name="T11" fmla="*/ 0 h 36"/>
                <a:gd name="T12" fmla="*/ 42 w 4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6">
                  <a:moveTo>
                    <a:pt x="42" y="0"/>
                  </a:moveTo>
                  <a:lnTo>
                    <a:pt x="33" y="25"/>
                  </a:lnTo>
                  <a:lnTo>
                    <a:pt x="17" y="36"/>
                  </a:lnTo>
                  <a:lnTo>
                    <a:pt x="0" y="34"/>
                  </a:lnTo>
                  <a:lnTo>
                    <a:pt x="10" y="8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3" name="Freeform 359"/>
            <p:cNvSpPr>
              <a:spLocks/>
            </p:cNvSpPr>
            <p:nvPr/>
          </p:nvSpPr>
          <p:spPr bwMode="auto">
            <a:xfrm>
              <a:off x="5129" y="2240"/>
              <a:ext cx="16" cy="17"/>
            </a:xfrm>
            <a:custGeom>
              <a:avLst/>
              <a:gdLst>
                <a:gd name="T0" fmla="*/ 5 w 47"/>
                <a:gd name="T1" fmla="*/ 32 h 55"/>
                <a:gd name="T2" fmla="*/ 28 w 47"/>
                <a:gd name="T3" fmla="*/ 55 h 55"/>
                <a:gd name="T4" fmla="*/ 47 w 47"/>
                <a:gd name="T5" fmla="*/ 43 h 55"/>
                <a:gd name="T6" fmla="*/ 28 w 47"/>
                <a:gd name="T7" fmla="*/ 17 h 55"/>
                <a:gd name="T8" fmla="*/ 0 w 47"/>
                <a:gd name="T9" fmla="*/ 0 h 55"/>
                <a:gd name="T10" fmla="*/ 5 w 47"/>
                <a:gd name="T11" fmla="*/ 32 h 55"/>
                <a:gd name="T12" fmla="*/ 5 w 47"/>
                <a:gd name="T13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5">
                  <a:moveTo>
                    <a:pt x="5" y="32"/>
                  </a:moveTo>
                  <a:lnTo>
                    <a:pt x="28" y="55"/>
                  </a:lnTo>
                  <a:lnTo>
                    <a:pt x="47" y="43"/>
                  </a:lnTo>
                  <a:lnTo>
                    <a:pt x="28" y="17"/>
                  </a:lnTo>
                  <a:lnTo>
                    <a:pt x="0" y="0"/>
                  </a:lnTo>
                  <a:lnTo>
                    <a:pt x="5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4" name="Freeform 360"/>
            <p:cNvSpPr>
              <a:spLocks/>
            </p:cNvSpPr>
            <p:nvPr/>
          </p:nvSpPr>
          <p:spPr bwMode="auto">
            <a:xfrm>
              <a:off x="5170" y="2226"/>
              <a:ext cx="17" cy="17"/>
            </a:xfrm>
            <a:custGeom>
              <a:avLst/>
              <a:gdLst>
                <a:gd name="T0" fmla="*/ 2 w 52"/>
                <a:gd name="T1" fmla="*/ 0 h 57"/>
                <a:gd name="T2" fmla="*/ 2 w 52"/>
                <a:gd name="T3" fmla="*/ 17 h 57"/>
                <a:gd name="T4" fmla="*/ 0 w 52"/>
                <a:gd name="T5" fmla="*/ 36 h 57"/>
                <a:gd name="T6" fmla="*/ 2 w 52"/>
                <a:gd name="T7" fmla="*/ 52 h 57"/>
                <a:gd name="T8" fmla="*/ 19 w 52"/>
                <a:gd name="T9" fmla="*/ 57 h 57"/>
                <a:gd name="T10" fmla="*/ 38 w 52"/>
                <a:gd name="T11" fmla="*/ 48 h 57"/>
                <a:gd name="T12" fmla="*/ 52 w 52"/>
                <a:gd name="T13" fmla="*/ 31 h 57"/>
                <a:gd name="T14" fmla="*/ 34 w 52"/>
                <a:gd name="T15" fmla="*/ 12 h 57"/>
                <a:gd name="T16" fmla="*/ 25 w 52"/>
                <a:gd name="T17" fmla="*/ 0 h 57"/>
                <a:gd name="T18" fmla="*/ 2 w 52"/>
                <a:gd name="T19" fmla="*/ 0 h 57"/>
                <a:gd name="T20" fmla="*/ 2 w 52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7">
                  <a:moveTo>
                    <a:pt x="2" y="0"/>
                  </a:moveTo>
                  <a:lnTo>
                    <a:pt x="2" y="17"/>
                  </a:lnTo>
                  <a:lnTo>
                    <a:pt x="0" y="36"/>
                  </a:lnTo>
                  <a:lnTo>
                    <a:pt x="2" y="52"/>
                  </a:lnTo>
                  <a:lnTo>
                    <a:pt x="19" y="57"/>
                  </a:lnTo>
                  <a:lnTo>
                    <a:pt x="38" y="48"/>
                  </a:lnTo>
                  <a:lnTo>
                    <a:pt x="52" y="31"/>
                  </a:lnTo>
                  <a:lnTo>
                    <a:pt x="34" y="12"/>
                  </a:lnTo>
                  <a:lnTo>
                    <a:pt x="2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5" name="Freeform 361"/>
            <p:cNvSpPr>
              <a:spLocks/>
            </p:cNvSpPr>
            <p:nvPr/>
          </p:nvSpPr>
          <p:spPr bwMode="auto">
            <a:xfrm>
              <a:off x="5159" y="2215"/>
              <a:ext cx="100" cy="39"/>
            </a:xfrm>
            <a:custGeom>
              <a:avLst/>
              <a:gdLst>
                <a:gd name="T0" fmla="*/ 245 w 300"/>
                <a:gd name="T1" fmla="*/ 9 h 127"/>
                <a:gd name="T2" fmla="*/ 182 w 300"/>
                <a:gd name="T3" fmla="*/ 36 h 127"/>
                <a:gd name="T4" fmla="*/ 160 w 300"/>
                <a:gd name="T5" fmla="*/ 40 h 127"/>
                <a:gd name="T6" fmla="*/ 122 w 300"/>
                <a:gd name="T7" fmla="*/ 42 h 127"/>
                <a:gd name="T8" fmla="*/ 91 w 300"/>
                <a:gd name="T9" fmla="*/ 40 h 127"/>
                <a:gd name="T10" fmla="*/ 63 w 300"/>
                <a:gd name="T11" fmla="*/ 25 h 127"/>
                <a:gd name="T12" fmla="*/ 34 w 300"/>
                <a:gd name="T13" fmla="*/ 19 h 127"/>
                <a:gd name="T14" fmla="*/ 6 w 300"/>
                <a:gd name="T15" fmla="*/ 25 h 127"/>
                <a:gd name="T16" fmla="*/ 6 w 300"/>
                <a:gd name="T17" fmla="*/ 47 h 127"/>
                <a:gd name="T18" fmla="*/ 17 w 300"/>
                <a:gd name="T19" fmla="*/ 72 h 127"/>
                <a:gd name="T20" fmla="*/ 0 w 300"/>
                <a:gd name="T21" fmla="*/ 97 h 127"/>
                <a:gd name="T22" fmla="*/ 6 w 300"/>
                <a:gd name="T23" fmla="*/ 118 h 127"/>
                <a:gd name="T24" fmla="*/ 28 w 300"/>
                <a:gd name="T25" fmla="*/ 127 h 127"/>
                <a:gd name="T26" fmla="*/ 61 w 300"/>
                <a:gd name="T27" fmla="*/ 125 h 127"/>
                <a:gd name="T28" fmla="*/ 85 w 300"/>
                <a:gd name="T29" fmla="*/ 124 h 127"/>
                <a:gd name="T30" fmla="*/ 120 w 300"/>
                <a:gd name="T31" fmla="*/ 97 h 127"/>
                <a:gd name="T32" fmla="*/ 154 w 300"/>
                <a:gd name="T33" fmla="*/ 80 h 127"/>
                <a:gd name="T34" fmla="*/ 181 w 300"/>
                <a:gd name="T35" fmla="*/ 61 h 127"/>
                <a:gd name="T36" fmla="*/ 205 w 300"/>
                <a:gd name="T37" fmla="*/ 49 h 127"/>
                <a:gd name="T38" fmla="*/ 266 w 300"/>
                <a:gd name="T39" fmla="*/ 49 h 127"/>
                <a:gd name="T40" fmla="*/ 300 w 300"/>
                <a:gd name="T41" fmla="*/ 51 h 127"/>
                <a:gd name="T42" fmla="*/ 291 w 300"/>
                <a:gd name="T43" fmla="*/ 0 h 127"/>
                <a:gd name="T44" fmla="*/ 245 w 300"/>
                <a:gd name="T45" fmla="*/ 9 h 127"/>
                <a:gd name="T46" fmla="*/ 245 w 300"/>
                <a:gd name="T47" fmla="*/ 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0" h="127">
                  <a:moveTo>
                    <a:pt x="245" y="9"/>
                  </a:moveTo>
                  <a:lnTo>
                    <a:pt x="182" y="36"/>
                  </a:lnTo>
                  <a:lnTo>
                    <a:pt x="160" y="40"/>
                  </a:lnTo>
                  <a:lnTo>
                    <a:pt x="122" y="42"/>
                  </a:lnTo>
                  <a:lnTo>
                    <a:pt x="91" y="40"/>
                  </a:lnTo>
                  <a:lnTo>
                    <a:pt x="63" y="25"/>
                  </a:lnTo>
                  <a:lnTo>
                    <a:pt x="34" y="19"/>
                  </a:lnTo>
                  <a:lnTo>
                    <a:pt x="6" y="25"/>
                  </a:lnTo>
                  <a:lnTo>
                    <a:pt x="6" y="47"/>
                  </a:lnTo>
                  <a:lnTo>
                    <a:pt x="17" y="72"/>
                  </a:lnTo>
                  <a:lnTo>
                    <a:pt x="0" y="97"/>
                  </a:lnTo>
                  <a:lnTo>
                    <a:pt x="6" y="118"/>
                  </a:lnTo>
                  <a:lnTo>
                    <a:pt x="28" y="127"/>
                  </a:lnTo>
                  <a:lnTo>
                    <a:pt x="61" y="125"/>
                  </a:lnTo>
                  <a:lnTo>
                    <a:pt x="85" y="124"/>
                  </a:lnTo>
                  <a:lnTo>
                    <a:pt x="120" y="97"/>
                  </a:lnTo>
                  <a:lnTo>
                    <a:pt x="154" y="80"/>
                  </a:lnTo>
                  <a:lnTo>
                    <a:pt x="181" y="61"/>
                  </a:lnTo>
                  <a:lnTo>
                    <a:pt x="205" y="49"/>
                  </a:lnTo>
                  <a:lnTo>
                    <a:pt x="266" y="49"/>
                  </a:lnTo>
                  <a:lnTo>
                    <a:pt x="300" y="51"/>
                  </a:lnTo>
                  <a:lnTo>
                    <a:pt x="291" y="0"/>
                  </a:lnTo>
                  <a:lnTo>
                    <a:pt x="245" y="9"/>
                  </a:lnTo>
                  <a:lnTo>
                    <a:pt x="245" y="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6" name="Freeform 362"/>
            <p:cNvSpPr>
              <a:spLocks/>
            </p:cNvSpPr>
            <p:nvPr/>
          </p:nvSpPr>
          <p:spPr bwMode="auto">
            <a:xfrm>
              <a:off x="5266" y="2215"/>
              <a:ext cx="68" cy="13"/>
            </a:xfrm>
            <a:custGeom>
              <a:avLst/>
              <a:gdLst>
                <a:gd name="T0" fmla="*/ 0 w 204"/>
                <a:gd name="T1" fmla="*/ 4 h 44"/>
                <a:gd name="T2" fmla="*/ 53 w 204"/>
                <a:gd name="T3" fmla="*/ 4 h 44"/>
                <a:gd name="T4" fmla="*/ 107 w 204"/>
                <a:gd name="T5" fmla="*/ 4 h 44"/>
                <a:gd name="T6" fmla="*/ 175 w 204"/>
                <a:gd name="T7" fmla="*/ 0 h 44"/>
                <a:gd name="T8" fmla="*/ 204 w 204"/>
                <a:gd name="T9" fmla="*/ 15 h 44"/>
                <a:gd name="T10" fmla="*/ 154 w 204"/>
                <a:gd name="T11" fmla="*/ 34 h 44"/>
                <a:gd name="T12" fmla="*/ 82 w 204"/>
                <a:gd name="T13" fmla="*/ 44 h 44"/>
                <a:gd name="T14" fmla="*/ 21 w 204"/>
                <a:gd name="T15" fmla="*/ 44 h 44"/>
                <a:gd name="T16" fmla="*/ 2 w 204"/>
                <a:gd name="T17" fmla="*/ 34 h 44"/>
                <a:gd name="T18" fmla="*/ 0 w 204"/>
                <a:gd name="T19" fmla="*/ 4 h 44"/>
                <a:gd name="T20" fmla="*/ 0 w 204"/>
                <a:gd name="T21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44">
                  <a:moveTo>
                    <a:pt x="0" y="4"/>
                  </a:moveTo>
                  <a:lnTo>
                    <a:pt x="53" y="4"/>
                  </a:lnTo>
                  <a:lnTo>
                    <a:pt x="107" y="4"/>
                  </a:lnTo>
                  <a:lnTo>
                    <a:pt x="175" y="0"/>
                  </a:lnTo>
                  <a:lnTo>
                    <a:pt x="204" y="15"/>
                  </a:lnTo>
                  <a:lnTo>
                    <a:pt x="154" y="34"/>
                  </a:lnTo>
                  <a:lnTo>
                    <a:pt x="82" y="44"/>
                  </a:lnTo>
                  <a:lnTo>
                    <a:pt x="21" y="44"/>
                  </a:lnTo>
                  <a:lnTo>
                    <a:pt x="2" y="3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7" name="Freeform 363"/>
            <p:cNvSpPr>
              <a:spLocks/>
            </p:cNvSpPr>
            <p:nvPr/>
          </p:nvSpPr>
          <p:spPr bwMode="auto">
            <a:xfrm>
              <a:off x="4930" y="2330"/>
              <a:ext cx="61" cy="58"/>
            </a:xfrm>
            <a:custGeom>
              <a:avLst/>
              <a:gdLst>
                <a:gd name="T0" fmla="*/ 72 w 182"/>
                <a:gd name="T1" fmla="*/ 0 h 188"/>
                <a:gd name="T2" fmla="*/ 59 w 182"/>
                <a:gd name="T3" fmla="*/ 136 h 188"/>
                <a:gd name="T4" fmla="*/ 2 w 182"/>
                <a:gd name="T5" fmla="*/ 136 h 188"/>
                <a:gd name="T6" fmla="*/ 0 w 182"/>
                <a:gd name="T7" fmla="*/ 154 h 188"/>
                <a:gd name="T8" fmla="*/ 181 w 182"/>
                <a:gd name="T9" fmla="*/ 188 h 188"/>
                <a:gd name="T10" fmla="*/ 182 w 182"/>
                <a:gd name="T11" fmla="*/ 76 h 188"/>
                <a:gd name="T12" fmla="*/ 152 w 182"/>
                <a:gd name="T13" fmla="*/ 64 h 188"/>
                <a:gd name="T14" fmla="*/ 156 w 182"/>
                <a:gd name="T15" fmla="*/ 3 h 188"/>
                <a:gd name="T16" fmla="*/ 72 w 182"/>
                <a:gd name="T17" fmla="*/ 0 h 188"/>
                <a:gd name="T18" fmla="*/ 72 w 182"/>
                <a:gd name="T1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88">
                  <a:moveTo>
                    <a:pt x="72" y="0"/>
                  </a:moveTo>
                  <a:lnTo>
                    <a:pt x="59" y="136"/>
                  </a:lnTo>
                  <a:lnTo>
                    <a:pt x="2" y="136"/>
                  </a:lnTo>
                  <a:lnTo>
                    <a:pt x="0" y="154"/>
                  </a:lnTo>
                  <a:lnTo>
                    <a:pt x="181" y="188"/>
                  </a:lnTo>
                  <a:lnTo>
                    <a:pt x="182" y="76"/>
                  </a:lnTo>
                  <a:lnTo>
                    <a:pt x="152" y="64"/>
                  </a:lnTo>
                  <a:lnTo>
                    <a:pt x="156" y="3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8" name="Freeform 364"/>
            <p:cNvSpPr>
              <a:spLocks/>
            </p:cNvSpPr>
            <p:nvPr/>
          </p:nvSpPr>
          <p:spPr bwMode="auto">
            <a:xfrm>
              <a:off x="4993" y="2302"/>
              <a:ext cx="44" cy="35"/>
            </a:xfrm>
            <a:custGeom>
              <a:avLst/>
              <a:gdLst>
                <a:gd name="T0" fmla="*/ 0 w 133"/>
                <a:gd name="T1" fmla="*/ 72 h 112"/>
                <a:gd name="T2" fmla="*/ 101 w 133"/>
                <a:gd name="T3" fmla="*/ 0 h 112"/>
                <a:gd name="T4" fmla="*/ 133 w 133"/>
                <a:gd name="T5" fmla="*/ 8 h 112"/>
                <a:gd name="T6" fmla="*/ 0 w 133"/>
                <a:gd name="T7" fmla="*/ 112 h 112"/>
                <a:gd name="T8" fmla="*/ 0 w 133"/>
                <a:gd name="T9" fmla="*/ 72 h 112"/>
                <a:gd name="T10" fmla="*/ 0 w 133"/>
                <a:gd name="T11" fmla="*/ 7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12">
                  <a:moveTo>
                    <a:pt x="0" y="72"/>
                  </a:moveTo>
                  <a:lnTo>
                    <a:pt x="101" y="0"/>
                  </a:lnTo>
                  <a:lnTo>
                    <a:pt x="133" y="8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69" name="Freeform 365"/>
            <p:cNvSpPr>
              <a:spLocks/>
            </p:cNvSpPr>
            <p:nvPr/>
          </p:nvSpPr>
          <p:spPr bwMode="auto">
            <a:xfrm>
              <a:off x="5001" y="2283"/>
              <a:ext cx="102" cy="96"/>
            </a:xfrm>
            <a:custGeom>
              <a:avLst/>
              <a:gdLst>
                <a:gd name="T0" fmla="*/ 9 w 308"/>
                <a:gd name="T1" fmla="*/ 212 h 311"/>
                <a:gd name="T2" fmla="*/ 0 w 308"/>
                <a:gd name="T3" fmla="*/ 311 h 311"/>
                <a:gd name="T4" fmla="*/ 308 w 308"/>
                <a:gd name="T5" fmla="*/ 0 h 311"/>
                <a:gd name="T6" fmla="*/ 9 w 308"/>
                <a:gd name="T7" fmla="*/ 212 h 311"/>
                <a:gd name="T8" fmla="*/ 9 w 308"/>
                <a:gd name="T9" fmla="*/ 2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311">
                  <a:moveTo>
                    <a:pt x="9" y="212"/>
                  </a:moveTo>
                  <a:lnTo>
                    <a:pt x="0" y="311"/>
                  </a:lnTo>
                  <a:lnTo>
                    <a:pt x="308" y="0"/>
                  </a:lnTo>
                  <a:lnTo>
                    <a:pt x="9" y="212"/>
                  </a:lnTo>
                  <a:lnTo>
                    <a:pt x="9" y="2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70" name="Freeform 366"/>
            <p:cNvSpPr>
              <a:spLocks/>
            </p:cNvSpPr>
            <p:nvPr/>
          </p:nvSpPr>
          <p:spPr bwMode="auto">
            <a:xfrm>
              <a:off x="4917" y="2323"/>
              <a:ext cx="22" cy="21"/>
            </a:xfrm>
            <a:custGeom>
              <a:avLst/>
              <a:gdLst>
                <a:gd name="T0" fmla="*/ 10 w 68"/>
                <a:gd name="T1" fmla="*/ 30 h 64"/>
                <a:gd name="T2" fmla="*/ 63 w 68"/>
                <a:gd name="T3" fmla="*/ 64 h 64"/>
                <a:gd name="T4" fmla="*/ 68 w 68"/>
                <a:gd name="T5" fmla="*/ 30 h 64"/>
                <a:gd name="T6" fmla="*/ 17 w 68"/>
                <a:gd name="T7" fmla="*/ 0 h 64"/>
                <a:gd name="T8" fmla="*/ 0 w 68"/>
                <a:gd name="T9" fmla="*/ 11 h 64"/>
                <a:gd name="T10" fmla="*/ 10 w 68"/>
                <a:gd name="T11" fmla="*/ 30 h 64"/>
                <a:gd name="T12" fmla="*/ 10 w 68"/>
                <a:gd name="T13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4">
                  <a:moveTo>
                    <a:pt x="10" y="30"/>
                  </a:moveTo>
                  <a:lnTo>
                    <a:pt x="63" y="64"/>
                  </a:lnTo>
                  <a:lnTo>
                    <a:pt x="68" y="3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0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71" name="Freeform 367"/>
            <p:cNvSpPr>
              <a:spLocks/>
            </p:cNvSpPr>
            <p:nvPr/>
          </p:nvSpPr>
          <p:spPr bwMode="auto">
            <a:xfrm>
              <a:off x="5295" y="2267"/>
              <a:ext cx="151" cy="80"/>
            </a:xfrm>
            <a:custGeom>
              <a:avLst/>
              <a:gdLst>
                <a:gd name="T0" fmla="*/ 342 w 458"/>
                <a:gd name="T1" fmla="*/ 103 h 261"/>
                <a:gd name="T2" fmla="*/ 458 w 458"/>
                <a:gd name="T3" fmla="*/ 261 h 261"/>
                <a:gd name="T4" fmla="*/ 376 w 458"/>
                <a:gd name="T5" fmla="*/ 245 h 261"/>
                <a:gd name="T6" fmla="*/ 196 w 458"/>
                <a:gd name="T7" fmla="*/ 152 h 261"/>
                <a:gd name="T8" fmla="*/ 0 w 458"/>
                <a:gd name="T9" fmla="*/ 93 h 261"/>
                <a:gd name="T10" fmla="*/ 351 w 458"/>
                <a:gd name="T11" fmla="*/ 0 h 261"/>
                <a:gd name="T12" fmla="*/ 342 w 458"/>
                <a:gd name="T13" fmla="*/ 103 h 261"/>
                <a:gd name="T14" fmla="*/ 342 w 458"/>
                <a:gd name="T15" fmla="*/ 10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8" h="261">
                  <a:moveTo>
                    <a:pt x="342" y="103"/>
                  </a:moveTo>
                  <a:lnTo>
                    <a:pt x="458" y="261"/>
                  </a:lnTo>
                  <a:lnTo>
                    <a:pt x="376" y="245"/>
                  </a:lnTo>
                  <a:lnTo>
                    <a:pt x="196" y="152"/>
                  </a:lnTo>
                  <a:lnTo>
                    <a:pt x="0" y="93"/>
                  </a:lnTo>
                  <a:lnTo>
                    <a:pt x="351" y="0"/>
                  </a:lnTo>
                  <a:lnTo>
                    <a:pt x="342" y="103"/>
                  </a:lnTo>
                  <a:lnTo>
                    <a:pt x="342" y="103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72" name="Freeform 368"/>
            <p:cNvSpPr>
              <a:spLocks/>
            </p:cNvSpPr>
            <p:nvPr/>
          </p:nvSpPr>
          <p:spPr bwMode="auto">
            <a:xfrm>
              <a:off x="5034" y="1729"/>
              <a:ext cx="483" cy="368"/>
            </a:xfrm>
            <a:custGeom>
              <a:avLst/>
              <a:gdLst>
                <a:gd name="T0" fmla="*/ 60 w 1464"/>
                <a:gd name="T1" fmla="*/ 344 h 1196"/>
                <a:gd name="T2" fmla="*/ 49 w 1464"/>
                <a:gd name="T3" fmla="*/ 665 h 1196"/>
                <a:gd name="T4" fmla="*/ 28 w 1464"/>
                <a:gd name="T5" fmla="*/ 901 h 1196"/>
                <a:gd name="T6" fmla="*/ 114 w 1464"/>
                <a:gd name="T7" fmla="*/ 1070 h 1196"/>
                <a:gd name="T8" fmla="*/ 268 w 1464"/>
                <a:gd name="T9" fmla="*/ 1196 h 1196"/>
                <a:gd name="T10" fmla="*/ 268 w 1464"/>
                <a:gd name="T11" fmla="*/ 1087 h 1196"/>
                <a:gd name="T12" fmla="*/ 551 w 1464"/>
                <a:gd name="T13" fmla="*/ 1190 h 1196"/>
                <a:gd name="T14" fmla="*/ 831 w 1464"/>
                <a:gd name="T15" fmla="*/ 1076 h 1196"/>
                <a:gd name="T16" fmla="*/ 1097 w 1464"/>
                <a:gd name="T17" fmla="*/ 618 h 1196"/>
                <a:gd name="T18" fmla="*/ 1228 w 1464"/>
                <a:gd name="T19" fmla="*/ 403 h 1196"/>
                <a:gd name="T20" fmla="*/ 1321 w 1464"/>
                <a:gd name="T21" fmla="*/ 240 h 1196"/>
                <a:gd name="T22" fmla="*/ 1464 w 1464"/>
                <a:gd name="T23" fmla="*/ 219 h 1196"/>
                <a:gd name="T24" fmla="*/ 1338 w 1464"/>
                <a:gd name="T25" fmla="*/ 103 h 1196"/>
                <a:gd name="T26" fmla="*/ 1201 w 1464"/>
                <a:gd name="T27" fmla="*/ 0 h 1196"/>
                <a:gd name="T28" fmla="*/ 1245 w 1464"/>
                <a:gd name="T29" fmla="*/ 91 h 1196"/>
                <a:gd name="T30" fmla="*/ 1131 w 1464"/>
                <a:gd name="T31" fmla="*/ 91 h 1196"/>
                <a:gd name="T32" fmla="*/ 933 w 1464"/>
                <a:gd name="T33" fmla="*/ 399 h 1196"/>
                <a:gd name="T34" fmla="*/ 458 w 1464"/>
                <a:gd name="T35" fmla="*/ 709 h 1196"/>
                <a:gd name="T36" fmla="*/ 306 w 1464"/>
                <a:gd name="T37" fmla="*/ 622 h 1196"/>
                <a:gd name="T38" fmla="*/ 251 w 1464"/>
                <a:gd name="T39" fmla="*/ 394 h 1196"/>
                <a:gd name="T40" fmla="*/ 207 w 1464"/>
                <a:gd name="T41" fmla="*/ 213 h 1196"/>
                <a:gd name="T42" fmla="*/ 218 w 1464"/>
                <a:gd name="T43" fmla="*/ 409 h 1196"/>
                <a:gd name="T44" fmla="*/ 87 w 1464"/>
                <a:gd name="T45" fmla="*/ 213 h 1196"/>
                <a:gd name="T46" fmla="*/ 0 w 1464"/>
                <a:gd name="T47" fmla="*/ 223 h 1196"/>
                <a:gd name="T48" fmla="*/ 60 w 1464"/>
                <a:gd name="T49" fmla="*/ 344 h 1196"/>
                <a:gd name="T50" fmla="*/ 60 w 1464"/>
                <a:gd name="T51" fmla="*/ 344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4" h="1196">
                  <a:moveTo>
                    <a:pt x="60" y="344"/>
                  </a:moveTo>
                  <a:lnTo>
                    <a:pt x="49" y="665"/>
                  </a:lnTo>
                  <a:lnTo>
                    <a:pt x="28" y="901"/>
                  </a:lnTo>
                  <a:lnTo>
                    <a:pt x="114" y="1070"/>
                  </a:lnTo>
                  <a:lnTo>
                    <a:pt x="268" y="1196"/>
                  </a:lnTo>
                  <a:lnTo>
                    <a:pt x="268" y="1087"/>
                  </a:lnTo>
                  <a:lnTo>
                    <a:pt x="551" y="1190"/>
                  </a:lnTo>
                  <a:lnTo>
                    <a:pt x="831" y="1076"/>
                  </a:lnTo>
                  <a:lnTo>
                    <a:pt x="1097" y="618"/>
                  </a:lnTo>
                  <a:lnTo>
                    <a:pt x="1228" y="403"/>
                  </a:lnTo>
                  <a:lnTo>
                    <a:pt x="1321" y="240"/>
                  </a:lnTo>
                  <a:lnTo>
                    <a:pt x="1464" y="219"/>
                  </a:lnTo>
                  <a:lnTo>
                    <a:pt x="1338" y="103"/>
                  </a:lnTo>
                  <a:lnTo>
                    <a:pt x="1201" y="0"/>
                  </a:lnTo>
                  <a:lnTo>
                    <a:pt x="1245" y="91"/>
                  </a:lnTo>
                  <a:lnTo>
                    <a:pt x="1131" y="91"/>
                  </a:lnTo>
                  <a:lnTo>
                    <a:pt x="933" y="399"/>
                  </a:lnTo>
                  <a:lnTo>
                    <a:pt x="458" y="709"/>
                  </a:lnTo>
                  <a:lnTo>
                    <a:pt x="306" y="622"/>
                  </a:lnTo>
                  <a:lnTo>
                    <a:pt x="251" y="394"/>
                  </a:lnTo>
                  <a:lnTo>
                    <a:pt x="207" y="213"/>
                  </a:lnTo>
                  <a:lnTo>
                    <a:pt x="218" y="409"/>
                  </a:lnTo>
                  <a:lnTo>
                    <a:pt x="87" y="213"/>
                  </a:lnTo>
                  <a:lnTo>
                    <a:pt x="0" y="223"/>
                  </a:lnTo>
                  <a:lnTo>
                    <a:pt x="60" y="344"/>
                  </a:lnTo>
                  <a:lnTo>
                    <a:pt x="60" y="344"/>
                  </a:lnTo>
                  <a:close/>
                </a:path>
              </a:pathLst>
            </a:custGeom>
            <a:solidFill>
              <a:srgbClr val="987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73" name="Freeform 369"/>
            <p:cNvSpPr>
              <a:spLocks/>
            </p:cNvSpPr>
            <p:nvPr/>
          </p:nvSpPr>
          <p:spPr bwMode="auto">
            <a:xfrm>
              <a:off x="5433" y="1821"/>
              <a:ext cx="131" cy="334"/>
            </a:xfrm>
            <a:custGeom>
              <a:avLst/>
              <a:gdLst>
                <a:gd name="T0" fmla="*/ 196 w 397"/>
                <a:gd name="T1" fmla="*/ 98 h 1081"/>
                <a:gd name="T2" fmla="*/ 65 w 397"/>
                <a:gd name="T3" fmla="*/ 321 h 1081"/>
                <a:gd name="T4" fmla="*/ 70 w 397"/>
                <a:gd name="T5" fmla="*/ 589 h 1081"/>
                <a:gd name="T6" fmla="*/ 0 w 397"/>
                <a:gd name="T7" fmla="*/ 748 h 1081"/>
                <a:gd name="T8" fmla="*/ 49 w 397"/>
                <a:gd name="T9" fmla="*/ 1049 h 1081"/>
                <a:gd name="T10" fmla="*/ 146 w 397"/>
                <a:gd name="T11" fmla="*/ 1081 h 1081"/>
                <a:gd name="T12" fmla="*/ 202 w 397"/>
                <a:gd name="T13" fmla="*/ 1054 h 1081"/>
                <a:gd name="T14" fmla="*/ 306 w 397"/>
                <a:gd name="T15" fmla="*/ 612 h 1081"/>
                <a:gd name="T16" fmla="*/ 397 w 397"/>
                <a:gd name="T17" fmla="*/ 102 h 1081"/>
                <a:gd name="T18" fmla="*/ 359 w 397"/>
                <a:gd name="T19" fmla="*/ 0 h 1081"/>
                <a:gd name="T20" fmla="*/ 196 w 397"/>
                <a:gd name="T21" fmla="*/ 98 h 1081"/>
                <a:gd name="T22" fmla="*/ 196 w 397"/>
                <a:gd name="T23" fmla="*/ 98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7" h="1081">
                  <a:moveTo>
                    <a:pt x="196" y="98"/>
                  </a:moveTo>
                  <a:lnTo>
                    <a:pt x="65" y="321"/>
                  </a:lnTo>
                  <a:lnTo>
                    <a:pt x="70" y="589"/>
                  </a:lnTo>
                  <a:lnTo>
                    <a:pt x="0" y="748"/>
                  </a:lnTo>
                  <a:lnTo>
                    <a:pt x="49" y="1049"/>
                  </a:lnTo>
                  <a:lnTo>
                    <a:pt x="146" y="1081"/>
                  </a:lnTo>
                  <a:lnTo>
                    <a:pt x="202" y="1054"/>
                  </a:lnTo>
                  <a:lnTo>
                    <a:pt x="306" y="612"/>
                  </a:lnTo>
                  <a:lnTo>
                    <a:pt x="397" y="102"/>
                  </a:lnTo>
                  <a:lnTo>
                    <a:pt x="359" y="0"/>
                  </a:lnTo>
                  <a:lnTo>
                    <a:pt x="196" y="98"/>
                  </a:lnTo>
                  <a:lnTo>
                    <a:pt x="196" y="98"/>
                  </a:lnTo>
                  <a:close/>
                </a:path>
              </a:pathLst>
            </a:custGeom>
            <a:solidFill>
              <a:srgbClr val="987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74" name="Freeform 370"/>
            <p:cNvSpPr>
              <a:spLocks/>
            </p:cNvSpPr>
            <p:nvPr/>
          </p:nvSpPr>
          <p:spPr bwMode="auto">
            <a:xfrm>
              <a:off x="5063" y="1866"/>
              <a:ext cx="288" cy="202"/>
            </a:xfrm>
            <a:custGeom>
              <a:avLst/>
              <a:gdLst>
                <a:gd name="T0" fmla="*/ 40 w 875"/>
                <a:gd name="T1" fmla="*/ 84 h 652"/>
                <a:gd name="T2" fmla="*/ 38 w 875"/>
                <a:gd name="T3" fmla="*/ 101 h 652"/>
                <a:gd name="T4" fmla="*/ 38 w 875"/>
                <a:gd name="T5" fmla="*/ 103 h 652"/>
                <a:gd name="T6" fmla="*/ 36 w 875"/>
                <a:gd name="T7" fmla="*/ 104 h 652"/>
                <a:gd name="T8" fmla="*/ 36 w 875"/>
                <a:gd name="T9" fmla="*/ 120 h 652"/>
                <a:gd name="T10" fmla="*/ 32 w 875"/>
                <a:gd name="T11" fmla="*/ 144 h 652"/>
                <a:gd name="T12" fmla="*/ 32 w 875"/>
                <a:gd name="T13" fmla="*/ 160 h 652"/>
                <a:gd name="T14" fmla="*/ 29 w 875"/>
                <a:gd name="T15" fmla="*/ 180 h 652"/>
                <a:gd name="T16" fmla="*/ 29 w 875"/>
                <a:gd name="T17" fmla="*/ 184 h 652"/>
                <a:gd name="T18" fmla="*/ 29 w 875"/>
                <a:gd name="T19" fmla="*/ 196 h 652"/>
                <a:gd name="T20" fmla="*/ 27 w 875"/>
                <a:gd name="T21" fmla="*/ 211 h 652"/>
                <a:gd name="T22" fmla="*/ 25 w 875"/>
                <a:gd name="T23" fmla="*/ 217 h 652"/>
                <a:gd name="T24" fmla="*/ 23 w 875"/>
                <a:gd name="T25" fmla="*/ 243 h 652"/>
                <a:gd name="T26" fmla="*/ 21 w 875"/>
                <a:gd name="T27" fmla="*/ 255 h 652"/>
                <a:gd name="T28" fmla="*/ 21 w 875"/>
                <a:gd name="T29" fmla="*/ 270 h 652"/>
                <a:gd name="T30" fmla="*/ 19 w 875"/>
                <a:gd name="T31" fmla="*/ 281 h 652"/>
                <a:gd name="T32" fmla="*/ 19 w 875"/>
                <a:gd name="T33" fmla="*/ 285 h 652"/>
                <a:gd name="T34" fmla="*/ 19 w 875"/>
                <a:gd name="T35" fmla="*/ 287 h 652"/>
                <a:gd name="T36" fmla="*/ 19 w 875"/>
                <a:gd name="T37" fmla="*/ 287 h 652"/>
                <a:gd name="T38" fmla="*/ 15 w 875"/>
                <a:gd name="T39" fmla="*/ 317 h 652"/>
                <a:gd name="T40" fmla="*/ 15 w 875"/>
                <a:gd name="T41" fmla="*/ 325 h 652"/>
                <a:gd name="T42" fmla="*/ 13 w 875"/>
                <a:gd name="T43" fmla="*/ 338 h 652"/>
                <a:gd name="T44" fmla="*/ 13 w 875"/>
                <a:gd name="T45" fmla="*/ 344 h 652"/>
                <a:gd name="T46" fmla="*/ 13 w 875"/>
                <a:gd name="T47" fmla="*/ 346 h 652"/>
                <a:gd name="T48" fmla="*/ 11 w 875"/>
                <a:gd name="T49" fmla="*/ 357 h 652"/>
                <a:gd name="T50" fmla="*/ 11 w 875"/>
                <a:gd name="T51" fmla="*/ 363 h 652"/>
                <a:gd name="T52" fmla="*/ 11 w 875"/>
                <a:gd name="T53" fmla="*/ 365 h 652"/>
                <a:gd name="T54" fmla="*/ 10 w 875"/>
                <a:gd name="T55" fmla="*/ 367 h 652"/>
                <a:gd name="T56" fmla="*/ 10 w 875"/>
                <a:gd name="T57" fmla="*/ 384 h 652"/>
                <a:gd name="T58" fmla="*/ 6 w 875"/>
                <a:gd name="T59" fmla="*/ 416 h 652"/>
                <a:gd name="T60" fmla="*/ 4 w 875"/>
                <a:gd name="T61" fmla="*/ 429 h 652"/>
                <a:gd name="T62" fmla="*/ 4 w 875"/>
                <a:gd name="T63" fmla="*/ 441 h 652"/>
                <a:gd name="T64" fmla="*/ 0 w 875"/>
                <a:gd name="T65" fmla="*/ 466 h 652"/>
                <a:gd name="T66" fmla="*/ 131 w 875"/>
                <a:gd name="T67" fmla="*/ 618 h 652"/>
                <a:gd name="T68" fmla="*/ 399 w 875"/>
                <a:gd name="T69" fmla="*/ 652 h 652"/>
                <a:gd name="T70" fmla="*/ 875 w 875"/>
                <a:gd name="T71" fmla="*/ 203 h 652"/>
                <a:gd name="T72" fmla="*/ 333 w 875"/>
                <a:gd name="T73" fmla="*/ 388 h 652"/>
                <a:gd name="T74" fmla="*/ 137 w 875"/>
                <a:gd name="T75" fmla="*/ 6 h 652"/>
                <a:gd name="T76" fmla="*/ 50 w 875"/>
                <a:gd name="T77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5" h="652">
                  <a:moveTo>
                    <a:pt x="50" y="0"/>
                  </a:moveTo>
                  <a:lnTo>
                    <a:pt x="40" y="84"/>
                  </a:lnTo>
                  <a:lnTo>
                    <a:pt x="38" y="91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36" y="104"/>
                  </a:lnTo>
                  <a:lnTo>
                    <a:pt x="36" y="110"/>
                  </a:lnTo>
                  <a:lnTo>
                    <a:pt x="36" y="120"/>
                  </a:lnTo>
                  <a:lnTo>
                    <a:pt x="34" y="139"/>
                  </a:lnTo>
                  <a:lnTo>
                    <a:pt x="32" y="144"/>
                  </a:lnTo>
                  <a:lnTo>
                    <a:pt x="32" y="148"/>
                  </a:lnTo>
                  <a:lnTo>
                    <a:pt x="32" y="160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29" y="182"/>
                  </a:lnTo>
                  <a:lnTo>
                    <a:pt x="29" y="184"/>
                  </a:lnTo>
                  <a:lnTo>
                    <a:pt x="29" y="190"/>
                  </a:lnTo>
                  <a:lnTo>
                    <a:pt x="29" y="196"/>
                  </a:lnTo>
                  <a:lnTo>
                    <a:pt x="27" y="201"/>
                  </a:lnTo>
                  <a:lnTo>
                    <a:pt x="27" y="211"/>
                  </a:lnTo>
                  <a:lnTo>
                    <a:pt x="25" y="215"/>
                  </a:lnTo>
                  <a:lnTo>
                    <a:pt x="25" y="217"/>
                  </a:lnTo>
                  <a:lnTo>
                    <a:pt x="25" y="222"/>
                  </a:lnTo>
                  <a:lnTo>
                    <a:pt x="23" y="243"/>
                  </a:lnTo>
                  <a:lnTo>
                    <a:pt x="23" y="249"/>
                  </a:lnTo>
                  <a:lnTo>
                    <a:pt x="21" y="255"/>
                  </a:lnTo>
                  <a:lnTo>
                    <a:pt x="21" y="266"/>
                  </a:lnTo>
                  <a:lnTo>
                    <a:pt x="21" y="270"/>
                  </a:lnTo>
                  <a:lnTo>
                    <a:pt x="19" y="276"/>
                  </a:lnTo>
                  <a:lnTo>
                    <a:pt x="19" y="281"/>
                  </a:lnTo>
                  <a:lnTo>
                    <a:pt x="19" y="283"/>
                  </a:lnTo>
                  <a:lnTo>
                    <a:pt x="19" y="285"/>
                  </a:lnTo>
                  <a:lnTo>
                    <a:pt x="19" y="285"/>
                  </a:lnTo>
                  <a:lnTo>
                    <a:pt x="19" y="287"/>
                  </a:lnTo>
                  <a:lnTo>
                    <a:pt x="19" y="287"/>
                  </a:lnTo>
                  <a:lnTo>
                    <a:pt x="19" y="287"/>
                  </a:lnTo>
                  <a:lnTo>
                    <a:pt x="17" y="308"/>
                  </a:lnTo>
                  <a:lnTo>
                    <a:pt x="15" y="317"/>
                  </a:lnTo>
                  <a:lnTo>
                    <a:pt x="15" y="323"/>
                  </a:lnTo>
                  <a:lnTo>
                    <a:pt x="15" y="325"/>
                  </a:lnTo>
                  <a:lnTo>
                    <a:pt x="15" y="327"/>
                  </a:lnTo>
                  <a:lnTo>
                    <a:pt x="13" y="338"/>
                  </a:lnTo>
                  <a:lnTo>
                    <a:pt x="13" y="342"/>
                  </a:lnTo>
                  <a:lnTo>
                    <a:pt x="13" y="344"/>
                  </a:lnTo>
                  <a:lnTo>
                    <a:pt x="13" y="346"/>
                  </a:lnTo>
                  <a:lnTo>
                    <a:pt x="13" y="346"/>
                  </a:lnTo>
                  <a:lnTo>
                    <a:pt x="11" y="348"/>
                  </a:lnTo>
                  <a:lnTo>
                    <a:pt x="11" y="357"/>
                  </a:lnTo>
                  <a:lnTo>
                    <a:pt x="11" y="361"/>
                  </a:lnTo>
                  <a:lnTo>
                    <a:pt x="11" y="363"/>
                  </a:lnTo>
                  <a:lnTo>
                    <a:pt x="11" y="365"/>
                  </a:lnTo>
                  <a:lnTo>
                    <a:pt x="11" y="365"/>
                  </a:lnTo>
                  <a:lnTo>
                    <a:pt x="10" y="365"/>
                  </a:lnTo>
                  <a:lnTo>
                    <a:pt x="10" y="367"/>
                  </a:lnTo>
                  <a:lnTo>
                    <a:pt x="10" y="374"/>
                  </a:lnTo>
                  <a:lnTo>
                    <a:pt x="10" y="384"/>
                  </a:lnTo>
                  <a:lnTo>
                    <a:pt x="8" y="401"/>
                  </a:lnTo>
                  <a:lnTo>
                    <a:pt x="6" y="416"/>
                  </a:lnTo>
                  <a:lnTo>
                    <a:pt x="6" y="422"/>
                  </a:lnTo>
                  <a:lnTo>
                    <a:pt x="4" y="429"/>
                  </a:lnTo>
                  <a:lnTo>
                    <a:pt x="4" y="435"/>
                  </a:lnTo>
                  <a:lnTo>
                    <a:pt x="4" y="441"/>
                  </a:lnTo>
                  <a:lnTo>
                    <a:pt x="2" y="450"/>
                  </a:lnTo>
                  <a:lnTo>
                    <a:pt x="0" y="466"/>
                  </a:lnTo>
                  <a:lnTo>
                    <a:pt x="0" y="471"/>
                  </a:lnTo>
                  <a:lnTo>
                    <a:pt x="131" y="618"/>
                  </a:lnTo>
                  <a:lnTo>
                    <a:pt x="158" y="553"/>
                  </a:lnTo>
                  <a:lnTo>
                    <a:pt x="399" y="652"/>
                  </a:lnTo>
                  <a:lnTo>
                    <a:pt x="622" y="623"/>
                  </a:lnTo>
                  <a:lnTo>
                    <a:pt x="875" y="203"/>
                  </a:lnTo>
                  <a:lnTo>
                    <a:pt x="432" y="323"/>
                  </a:lnTo>
                  <a:lnTo>
                    <a:pt x="333" y="388"/>
                  </a:lnTo>
                  <a:lnTo>
                    <a:pt x="169" y="218"/>
                  </a:lnTo>
                  <a:lnTo>
                    <a:pt x="137" y="6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75" name="Freeform 371"/>
            <p:cNvSpPr>
              <a:spLocks/>
            </p:cNvSpPr>
            <p:nvPr/>
          </p:nvSpPr>
          <p:spPr bwMode="auto">
            <a:xfrm>
              <a:off x="5344" y="1758"/>
              <a:ext cx="153" cy="117"/>
            </a:xfrm>
            <a:custGeom>
              <a:avLst/>
              <a:gdLst>
                <a:gd name="T0" fmla="*/ 207 w 464"/>
                <a:gd name="T1" fmla="*/ 181 h 378"/>
                <a:gd name="T2" fmla="*/ 338 w 464"/>
                <a:gd name="T3" fmla="*/ 116 h 378"/>
                <a:gd name="T4" fmla="*/ 464 w 464"/>
                <a:gd name="T5" fmla="*/ 93 h 378"/>
                <a:gd name="T6" fmla="*/ 344 w 464"/>
                <a:gd name="T7" fmla="*/ 0 h 378"/>
                <a:gd name="T8" fmla="*/ 350 w 464"/>
                <a:gd name="T9" fmla="*/ 38 h 378"/>
                <a:gd name="T10" fmla="*/ 213 w 464"/>
                <a:gd name="T11" fmla="*/ 38 h 378"/>
                <a:gd name="T12" fmla="*/ 148 w 464"/>
                <a:gd name="T13" fmla="*/ 166 h 378"/>
                <a:gd name="T14" fmla="*/ 0 w 464"/>
                <a:gd name="T15" fmla="*/ 378 h 378"/>
                <a:gd name="T16" fmla="*/ 207 w 464"/>
                <a:gd name="T17" fmla="*/ 181 h 378"/>
                <a:gd name="T18" fmla="*/ 207 w 464"/>
                <a:gd name="T19" fmla="*/ 18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4" h="378">
                  <a:moveTo>
                    <a:pt x="207" y="181"/>
                  </a:moveTo>
                  <a:lnTo>
                    <a:pt x="338" y="116"/>
                  </a:lnTo>
                  <a:lnTo>
                    <a:pt x="464" y="93"/>
                  </a:lnTo>
                  <a:lnTo>
                    <a:pt x="344" y="0"/>
                  </a:lnTo>
                  <a:lnTo>
                    <a:pt x="350" y="38"/>
                  </a:lnTo>
                  <a:lnTo>
                    <a:pt x="213" y="38"/>
                  </a:lnTo>
                  <a:lnTo>
                    <a:pt x="148" y="166"/>
                  </a:lnTo>
                  <a:lnTo>
                    <a:pt x="0" y="378"/>
                  </a:lnTo>
                  <a:lnTo>
                    <a:pt x="207" y="181"/>
                  </a:lnTo>
                  <a:lnTo>
                    <a:pt x="207" y="181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76" name="Freeform 372"/>
            <p:cNvSpPr>
              <a:spLocks/>
            </p:cNvSpPr>
            <p:nvPr/>
          </p:nvSpPr>
          <p:spPr bwMode="auto">
            <a:xfrm>
              <a:off x="5452" y="1841"/>
              <a:ext cx="98" cy="299"/>
            </a:xfrm>
            <a:custGeom>
              <a:avLst/>
              <a:gdLst>
                <a:gd name="T0" fmla="*/ 169 w 297"/>
                <a:gd name="T1" fmla="*/ 76 h 968"/>
                <a:gd name="T2" fmla="*/ 72 w 297"/>
                <a:gd name="T3" fmla="*/ 285 h 968"/>
                <a:gd name="T4" fmla="*/ 78 w 297"/>
                <a:gd name="T5" fmla="*/ 548 h 968"/>
                <a:gd name="T6" fmla="*/ 0 w 297"/>
                <a:gd name="T7" fmla="*/ 705 h 968"/>
                <a:gd name="T8" fmla="*/ 61 w 297"/>
                <a:gd name="T9" fmla="*/ 968 h 968"/>
                <a:gd name="T10" fmla="*/ 165 w 297"/>
                <a:gd name="T11" fmla="*/ 646 h 968"/>
                <a:gd name="T12" fmla="*/ 241 w 297"/>
                <a:gd name="T13" fmla="*/ 291 h 968"/>
                <a:gd name="T14" fmla="*/ 297 w 297"/>
                <a:gd name="T15" fmla="*/ 82 h 968"/>
                <a:gd name="T16" fmla="*/ 274 w 297"/>
                <a:gd name="T17" fmla="*/ 0 h 968"/>
                <a:gd name="T18" fmla="*/ 169 w 297"/>
                <a:gd name="T19" fmla="*/ 76 h 968"/>
                <a:gd name="T20" fmla="*/ 169 w 297"/>
                <a:gd name="T21" fmla="*/ 7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7" h="968">
                  <a:moveTo>
                    <a:pt x="169" y="76"/>
                  </a:moveTo>
                  <a:lnTo>
                    <a:pt x="72" y="285"/>
                  </a:lnTo>
                  <a:lnTo>
                    <a:pt x="78" y="548"/>
                  </a:lnTo>
                  <a:lnTo>
                    <a:pt x="0" y="705"/>
                  </a:lnTo>
                  <a:lnTo>
                    <a:pt x="61" y="968"/>
                  </a:lnTo>
                  <a:lnTo>
                    <a:pt x="165" y="646"/>
                  </a:lnTo>
                  <a:lnTo>
                    <a:pt x="241" y="291"/>
                  </a:lnTo>
                  <a:lnTo>
                    <a:pt x="297" y="82"/>
                  </a:lnTo>
                  <a:lnTo>
                    <a:pt x="274" y="0"/>
                  </a:lnTo>
                  <a:lnTo>
                    <a:pt x="169" y="76"/>
                  </a:lnTo>
                  <a:lnTo>
                    <a:pt x="169" y="76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77" name="Group 373"/>
          <p:cNvGrpSpPr>
            <a:grpSpLocks/>
          </p:cNvGrpSpPr>
          <p:nvPr/>
        </p:nvGrpSpPr>
        <p:grpSpPr bwMode="auto">
          <a:xfrm>
            <a:off x="914400" y="4159250"/>
            <a:ext cx="3727450" cy="2363788"/>
            <a:chOff x="576" y="2620"/>
            <a:chExt cx="2348" cy="1489"/>
          </a:xfrm>
        </p:grpSpPr>
        <p:sp>
          <p:nvSpPr>
            <p:cNvPr id="201078" name="AutoShape 37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76" y="2736"/>
              <a:ext cx="336" cy="432"/>
            </a:xfrm>
            <a:prstGeom prst="actionButtonBlan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1079" name="Text Box 375"/>
            <p:cNvSpPr txBox="1">
              <a:spLocks noChangeArrowheads="1"/>
            </p:cNvSpPr>
            <p:nvPr/>
          </p:nvSpPr>
          <p:spPr bwMode="auto">
            <a:xfrm>
              <a:off x="624" y="2688"/>
              <a:ext cx="145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01080" name="Text Box 376"/>
            <p:cNvSpPr txBox="1">
              <a:spLocks noChangeArrowheads="1"/>
            </p:cNvSpPr>
            <p:nvPr/>
          </p:nvSpPr>
          <p:spPr bwMode="auto">
            <a:xfrm>
              <a:off x="960" y="2620"/>
              <a:ext cx="148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Entry recorded in journal</a:t>
              </a:r>
            </a:p>
          </p:txBody>
        </p:sp>
        <p:grpSp>
          <p:nvGrpSpPr>
            <p:cNvPr id="201081" name="Group 377"/>
            <p:cNvGrpSpPr>
              <a:grpSpLocks/>
            </p:cNvGrpSpPr>
            <p:nvPr/>
          </p:nvGrpSpPr>
          <p:grpSpPr bwMode="auto">
            <a:xfrm>
              <a:off x="1392" y="2976"/>
              <a:ext cx="1532" cy="1133"/>
              <a:chOff x="1680" y="1987"/>
              <a:chExt cx="2348" cy="1724"/>
            </a:xfrm>
          </p:grpSpPr>
          <p:sp>
            <p:nvSpPr>
              <p:cNvPr id="201082" name="Freeform 378"/>
              <p:cNvSpPr>
                <a:spLocks/>
              </p:cNvSpPr>
              <p:nvPr/>
            </p:nvSpPr>
            <p:spPr bwMode="auto">
              <a:xfrm>
                <a:off x="2767" y="3287"/>
                <a:ext cx="1131" cy="327"/>
              </a:xfrm>
              <a:custGeom>
                <a:avLst/>
                <a:gdLst>
                  <a:gd name="T0" fmla="*/ 2224 w 2261"/>
                  <a:gd name="T1" fmla="*/ 435 h 652"/>
                  <a:gd name="T2" fmla="*/ 1510 w 2261"/>
                  <a:gd name="T3" fmla="*/ 544 h 652"/>
                  <a:gd name="T4" fmla="*/ 1337 w 2261"/>
                  <a:gd name="T5" fmla="*/ 603 h 652"/>
                  <a:gd name="T6" fmla="*/ 1253 w 2261"/>
                  <a:gd name="T7" fmla="*/ 561 h 652"/>
                  <a:gd name="T8" fmla="*/ 1034 w 2261"/>
                  <a:gd name="T9" fmla="*/ 561 h 652"/>
                  <a:gd name="T10" fmla="*/ 863 w 2261"/>
                  <a:gd name="T11" fmla="*/ 652 h 652"/>
                  <a:gd name="T12" fmla="*/ 658 w 2261"/>
                  <a:gd name="T13" fmla="*/ 652 h 652"/>
                  <a:gd name="T14" fmla="*/ 625 w 2261"/>
                  <a:gd name="T15" fmla="*/ 492 h 652"/>
                  <a:gd name="T16" fmla="*/ 416 w 2261"/>
                  <a:gd name="T17" fmla="*/ 466 h 652"/>
                  <a:gd name="T18" fmla="*/ 125 w 2261"/>
                  <a:gd name="T19" fmla="*/ 399 h 652"/>
                  <a:gd name="T20" fmla="*/ 0 w 2261"/>
                  <a:gd name="T21" fmla="*/ 219 h 652"/>
                  <a:gd name="T22" fmla="*/ 0 w 2261"/>
                  <a:gd name="T23" fmla="*/ 144 h 652"/>
                  <a:gd name="T24" fmla="*/ 228 w 2261"/>
                  <a:gd name="T25" fmla="*/ 179 h 652"/>
                  <a:gd name="T26" fmla="*/ 363 w 2261"/>
                  <a:gd name="T27" fmla="*/ 173 h 652"/>
                  <a:gd name="T28" fmla="*/ 506 w 2261"/>
                  <a:gd name="T29" fmla="*/ 120 h 652"/>
                  <a:gd name="T30" fmla="*/ 622 w 2261"/>
                  <a:gd name="T31" fmla="*/ 49 h 652"/>
                  <a:gd name="T32" fmla="*/ 698 w 2261"/>
                  <a:gd name="T33" fmla="*/ 49 h 652"/>
                  <a:gd name="T34" fmla="*/ 768 w 2261"/>
                  <a:gd name="T35" fmla="*/ 72 h 652"/>
                  <a:gd name="T36" fmla="*/ 859 w 2261"/>
                  <a:gd name="T37" fmla="*/ 137 h 652"/>
                  <a:gd name="T38" fmla="*/ 1110 w 2261"/>
                  <a:gd name="T39" fmla="*/ 110 h 652"/>
                  <a:gd name="T40" fmla="*/ 1740 w 2261"/>
                  <a:gd name="T41" fmla="*/ 0 h 652"/>
                  <a:gd name="T42" fmla="*/ 2261 w 2261"/>
                  <a:gd name="T43" fmla="*/ 42 h 652"/>
                  <a:gd name="T44" fmla="*/ 2040 w 2261"/>
                  <a:gd name="T45" fmla="*/ 123 h 652"/>
                  <a:gd name="T46" fmla="*/ 1947 w 2261"/>
                  <a:gd name="T47" fmla="*/ 289 h 652"/>
                  <a:gd name="T48" fmla="*/ 2224 w 2261"/>
                  <a:gd name="T49" fmla="*/ 435 h 652"/>
                  <a:gd name="T50" fmla="*/ 2224 w 2261"/>
                  <a:gd name="T51" fmla="*/ 435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61" h="652">
                    <a:moveTo>
                      <a:pt x="2224" y="435"/>
                    </a:moveTo>
                    <a:lnTo>
                      <a:pt x="1510" y="544"/>
                    </a:lnTo>
                    <a:lnTo>
                      <a:pt x="1337" y="603"/>
                    </a:lnTo>
                    <a:lnTo>
                      <a:pt x="1253" y="561"/>
                    </a:lnTo>
                    <a:lnTo>
                      <a:pt x="1034" y="561"/>
                    </a:lnTo>
                    <a:lnTo>
                      <a:pt x="863" y="652"/>
                    </a:lnTo>
                    <a:lnTo>
                      <a:pt x="658" y="652"/>
                    </a:lnTo>
                    <a:lnTo>
                      <a:pt x="625" y="492"/>
                    </a:lnTo>
                    <a:lnTo>
                      <a:pt x="416" y="466"/>
                    </a:lnTo>
                    <a:lnTo>
                      <a:pt x="125" y="399"/>
                    </a:lnTo>
                    <a:lnTo>
                      <a:pt x="0" y="219"/>
                    </a:lnTo>
                    <a:lnTo>
                      <a:pt x="0" y="144"/>
                    </a:lnTo>
                    <a:lnTo>
                      <a:pt x="228" y="179"/>
                    </a:lnTo>
                    <a:lnTo>
                      <a:pt x="363" y="173"/>
                    </a:lnTo>
                    <a:lnTo>
                      <a:pt x="506" y="120"/>
                    </a:lnTo>
                    <a:lnTo>
                      <a:pt x="622" y="49"/>
                    </a:lnTo>
                    <a:lnTo>
                      <a:pt x="698" y="49"/>
                    </a:lnTo>
                    <a:lnTo>
                      <a:pt x="768" y="72"/>
                    </a:lnTo>
                    <a:lnTo>
                      <a:pt x="859" y="137"/>
                    </a:lnTo>
                    <a:lnTo>
                      <a:pt x="1110" y="110"/>
                    </a:lnTo>
                    <a:lnTo>
                      <a:pt x="1740" y="0"/>
                    </a:lnTo>
                    <a:lnTo>
                      <a:pt x="2261" y="42"/>
                    </a:lnTo>
                    <a:lnTo>
                      <a:pt x="2040" y="123"/>
                    </a:lnTo>
                    <a:lnTo>
                      <a:pt x="1947" y="289"/>
                    </a:lnTo>
                    <a:lnTo>
                      <a:pt x="2224" y="435"/>
                    </a:lnTo>
                    <a:lnTo>
                      <a:pt x="2224" y="435"/>
                    </a:lnTo>
                    <a:close/>
                  </a:path>
                </a:pathLst>
              </a:custGeom>
              <a:solidFill>
                <a:srgbClr val="D4D4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83" name="Freeform 379"/>
              <p:cNvSpPr>
                <a:spLocks/>
              </p:cNvSpPr>
              <p:nvPr/>
            </p:nvSpPr>
            <p:spPr bwMode="auto">
              <a:xfrm>
                <a:off x="1870" y="2479"/>
                <a:ext cx="2019" cy="1033"/>
              </a:xfrm>
              <a:custGeom>
                <a:avLst/>
                <a:gdLst>
                  <a:gd name="T0" fmla="*/ 901 w 4038"/>
                  <a:gd name="T1" fmla="*/ 2065 h 2065"/>
                  <a:gd name="T2" fmla="*/ 867 w 4038"/>
                  <a:gd name="T3" fmla="*/ 2065 h 2065"/>
                  <a:gd name="T4" fmla="*/ 361 w 4038"/>
                  <a:gd name="T5" fmla="*/ 1899 h 2065"/>
                  <a:gd name="T6" fmla="*/ 122 w 4038"/>
                  <a:gd name="T7" fmla="*/ 1829 h 2065"/>
                  <a:gd name="T8" fmla="*/ 0 w 4038"/>
                  <a:gd name="T9" fmla="*/ 1624 h 2065"/>
                  <a:gd name="T10" fmla="*/ 0 w 4038"/>
                  <a:gd name="T11" fmla="*/ 1511 h 2065"/>
                  <a:gd name="T12" fmla="*/ 130 w 4038"/>
                  <a:gd name="T13" fmla="*/ 1285 h 2065"/>
                  <a:gd name="T14" fmla="*/ 209 w 4038"/>
                  <a:gd name="T15" fmla="*/ 1224 h 2065"/>
                  <a:gd name="T16" fmla="*/ 249 w 4038"/>
                  <a:gd name="T17" fmla="*/ 1158 h 2065"/>
                  <a:gd name="T18" fmla="*/ 280 w 4038"/>
                  <a:gd name="T19" fmla="*/ 1078 h 2065"/>
                  <a:gd name="T20" fmla="*/ 449 w 4038"/>
                  <a:gd name="T21" fmla="*/ 893 h 2065"/>
                  <a:gd name="T22" fmla="*/ 449 w 4038"/>
                  <a:gd name="T23" fmla="*/ 840 h 2065"/>
                  <a:gd name="T24" fmla="*/ 481 w 4038"/>
                  <a:gd name="T25" fmla="*/ 810 h 2065"/>
                  <a:gd name="T26" fmla="*/ 529 w 4038"/>
                  <a:gd name="T27" fmla="*/ 810 h 2065"/>
                  <a:gd name="T28" fmla="*/ 565 w 4038"/>
                  <a:gd name="T29" fmla="*/ 644 h 2065"/>
                  <a:gd name="T30" fmla="*/ 612 w 4038"/>
                  <a:gd name="T31" fmla="*/ 542 h 2065"/>
                  <a:gd name="T32" fmla="*/ 603 w 4038"/>
                  <a:gd name="T33" fmla="*/ 511 h 2065"/>
                  <a:gd name="T34" fmla="*/ 650 w 4038"/>
                  <a:gd name="T35" fmla="*/ 399 h 2065"/>
                  <a:gd name="T36" fmla="*/ 761 w 4038"/>
                  <a:gd name="T37" fmla="*/ 357 h 2065"/>
                  <a:gd name="T38" fmla="*/ 850 w 4038"/>
                  <a:gd name="T39" fmla="*/ 264 h 2065"/>
                  <a:gd name="T40" fmla="*/ 1124 w 4038"/>
                  <a:gd name="T41" fmla="*/ 194 h 2065"/>
                  <a:gd name="T42" fmla="*/ 1388 w 4038"/>
                  <a:gd name="T43" fmla="*/ 57 h 2065"/>
                  <a:gd name="T44" fmla="*/ 1413 w 4038"/>
                  <a:gd name="T45" fmla="*/ 57 h 2065"/>
                  <a:gd name="T46" fmla="*/ 1516 w 4038"/>
                  <a:gd name="T47" fmla="*/ 6 h 2065"/>
                  <a:gd name="T48" fmla="*/ 2335 w 4038"/>
                  <a:gd name="T49" fmla="*/ 19 h 2065"/>
                  <a:gd name="T50" fmla="*/ 2519 w 4038"/>
                  <a:gd name="T51" fmla="*/ 0 h 2065"/>
                  <a:gd name="T52" fmla="*/ 2611 w 4038"/>
                  <a:gd name="T53" fmla="*/ 0 h 2065"/>
                  <a:gd name="T54" fmla="*/ 2666 w 4038"/>
                  <a:gd name="T55" fmla="*/ 40 h 2065"/>
                  <a:gd name="T56" fmla="*/ 2753 w 4038"/>
                  <a:gd name="T57" fmla="*/ 182 h 2065"/>
                  <a:gd name="T58" fmla="*/ 2759 w 4038"/>
                  <a:gd name="T59" fmla="*/ 276 h 2065"/>
                  <a:gd name="T60" fmla="*/ 3162 w 4038"/>
                  <a:gd name="T61" fmla="*/ 644 h 2065"/>
                  <a:gd name="T62" fmla="*/ 3459 w 4038"/>
                  <a:gd name="T63" fmla="*/ 728 h 2065"/>
                  <a:gd name="T64" fmla="*/ 3554 w 4038"/>
                  <a:gd name="T65" fmla="*/ 728 h 2065"/>
                  <a:gd name="T66" fmla="*/ 3812 w 4038"/>
                  <a:gd name="T67" fmla="*/ 871 h 2065"/>
                  <a:gd name="T68" fmla="*/ 3818 w 4038"/>
                  <a:gd name="T69" fmla="*/ 954 h 2065"/>
                  <a:gd name="T70" fmla="*/ 3900 w 4038"/>
                  <a:gd name="T71" fmla="*/ 1004 h 2065"/>
                  <a:gd name="T72" fmla="*/ 4038 w 4038"/>
                  <a:gd name="T73" fmla="*/ 1285 h 2065"/>
                  <a:gd name="T74" fmla="*/ 4038 w 4038"/>
                  <a:gd name="T75" fmla="*/ 1449 h 2065"/>
                  <a:gd name="T76" fmla="*/ 3862 w 4038"/>
                  <a:gd name="T77" fmla="*/ 1551 h 2065"/>
                  <a:gd name="T78" fmla="*/ 3451 w 4038"/>
                  <a:gd name="T79" fmla="*/ 1376 h 2065"/>
                  <a:gd name="T80" fmla="*/ 3451 w 4038"/>
                  <a:gd name="T81" fmla="*/ 1148 h 2065"/>
                  <a:gd name="T82" fmla="*/ 3107 w 4038"/>
                  <a:gd name="T83" fmla="*/ 987 h 2065"/>
                  <a:gd name="T84" fmla="*/ 2709 w 4038"/>
                  <a:gd name="T85" fmla="*/ 893 h 2065"/>
                  <a:gd name="T86" fmla="*/ 2641 w 4038"/>
                  <a:gd name="T87" fmla="*/ 1335 h 2065"/>
                  <a:gd name="T88" fmla="*/ 2360 w 4038"/>
                  <a:gd name="T89" fmla="*/ 1707 h 2065"/>
                  <a:gd name="T90" fmla="*/ 2219 w 4038"/>
                  <a:gd name="T91" fmla="*/ 1766 h 2065"/>
                  <a:gd name="T92" fmla="*/ 1911 w 4038"/>
                  <a:gd name="T93" fmla="*/ 1766 h 2065"/>
                  <a:gd name="T94" fmla="*/ 1789 w 4038"/>
                  <a:gd name="T95" fmla="*/ 1747 h 2065"/>
                  <a:gd name="T96" fmla="*/ 1761 w 4038"/>
                  <a:gd name="T97" fmla="*/ 1880 h 2065"/>
                  <a:gd name="T98" fmla="*/ 1156 w 4038"/>
                  <a:gd name="T99" fmla="*/ 1817 h 2065"/>
                  <a:gd name="T100" fmla="*/ 901 w 4038"/>
                  <a:gd name="T101" fmla="*/ 2065 h 2065"/>
                  <a:gd name="T102" fmla="*/ 901 w 4038"/>
                  <a:gd name="T103" fmla="*/ 2065 h 2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038" h="2065">
                    <a:moveTo>
                      <a:pt x="901" y="2065"/>
                    </a:moveTo>
                    <a:lnTo>
                      <a:pt x="867" y="2065"/>
                    </a:lnTo>
                    <a:lnTo>
                      <a:pt x="361" y="1899"/>
                    </a:lnTo>
                    <a:lnTo>
                      <a:pt x="122" y="1829"/>
                    </a:lnTo>
                    <a:lnTo>
                      <a:pt x="0" y="1624"/>
                    </a:lnTo>
                    <a:lnTo>
                      <a:pt x="0" y="1511"/>
                    </a:lnTo>
                    <a:lnTo>
                      <a:pt x="130" y="1285"/>
                    </a:lnTo>
                    <a:lnTo>
                      <a:pt x="209" y="1224"/>
                    </a:lnTo>
                    <a:lnTo>
                      <a:pt x="249" y="1158"/>
                    </a:lnTo>
                    <a:lnTo>
                      <a:pt x="280" y="1078"/>
                    </a:lnTo>
                    <a:lnTo>
                      <a:pt x="449" y="893"/>
                    </a:lnTo>
                    <a:lnTo>
                      <a:pt x="449" y="840"/>
                    </a:lnTo>
                    <a:lnTo>
                      <a:pt x="481" y="810"/>
                    </a:lnTo>
                    <a:lnTo>
                      <a:pt x="529" y="810"/>
                    </a:lnTo>
                    <a:lnTo>
                      <a:pt x="565" y="644"/>
                    </a:lnTo>
                    <a:lnTo>
                      <a:pt x="612" y="542"/>
                    </a:lnTo>
                    <a:lnTo>
                      <a:pt x="603" y="511"/>
                    </a:lnTo>
                    <a:lnTo>
                      <a:pt x="650" y="399"/>
                    </a:lnTo>
                    <a:lnTo>
                      <a:pt x="761" y="357"/>
                    </a:lnTo>
                    <a:lnTo>
                      <a:pt x="850" y="264"/>
                    </a:lnTo>
                    <a:lnTo>
                      <a:pt x="1124" y="194"/>
                    </a:lnTo>
                    <a:lnTo>
                      <a:pt x="1388" y="57"/>
                    </a:lnTo>
                    <a:lnTo>
                      <a:pt x="1413" y="57"/>
                    </a:lnTo>
                    <a:lnTo>
                      <a:pt x="1516" y="6"/>
                    </a:lnTo>
                    <a:lnTo>
                      <a:pt x="2335" y="19"/>
                    </a:lnTo>
                    <a:lnTo>
                      <a:pt x="2519" y="0"/>
                    </a:lnTo>
                    <a:lnTo>
                      <a:pt x="2611" y="0"/>
                    </a:lnTo>
                    <a:lnTo>
                      <a:pt x="2666" y="40"/>
                    </a:lnTo>
                    <a:lnTo>
                      <a:pt x="2753" y="182"/>
                    </a:lnTo>
                    <a:lnTo>
                      <a:pt x="2759" y="276"/>
                    </a:lnTo>
                    <a:lnTo>
                      <a:pt x="3162" y="644"/>
                    </a:lnTo>
                    <a:lnTo>
                      <a:pt x="3459" y="728"/>
                    </a:lnTo>
                    <a:lnTo>
                      <a:pt x="3554" y="728"/>
                    </a:lnTo>
                    <a:lnTo>
                      <a:pt x="3812" y="871"/>
                    </a:lnTo>
                    <a:lnTo>
                      <a:pt x="3818" y="954"/>
                    </a:lnTo>
                    <a:lnTo>
                      <a:pt x="3900" y="1004"/>
                    </a:lnTo>
                    <a:lnTo>
                      <a:pt x="4038" y="1285"/>
                    </a:lnTo>
                    <a:lnTo>
                      <a:pt x="4038" y="1449"/>
                    </a:lnTo>
                    <a:lnTo>
                      <a:pt x="3862" y="1551"/>
                    </a:lnTo>
                    <a:lnTo>
                      <a:pt x="3451" y="1376"/>
                    </a:lnTo>
                    <a:lnTo>
                      <a:pt x="3451" y="1148"/>
                    </a:lnTo>
                    <a:lnTo>
                      <a:pt x="3107" y="987"/>
                    </a:lnTo>
                    <a:lnTo>
                      <a:pt x="2709" y="893"/>
                    </a:lnTo>
                    <a:lnTo>
                      <a:pt x="2641" y="1335"/>
                    </a:lnTo>
                    <a:lnTo>
                      <a:pt x="2360" y="1707"/>
                    </a:lnTo>
                    <a:lnTo>
                      <a:pt x="2219" y="1766"/>
                    </a:lnTo>
                    <a:lnTo>
                      <a:pt x="1911" y="1766"/>
                    </a:lnTo>
                    <a:lnTo>
                      <a:pt x="1789" y="1747"/>
                    </a:lnTo>
                    <a:lnTo>
                      <a:pt x="1761" y="1880"/>
                    </a:lnTo>
                    <a:lnTo>
                      <a:pt x="1156" y="1817"/>
                    </a:lnTo>
                    <a:lnTo>
                      <a:pt x="901" y="2065"/>
                    </a:lnTo>
                    <a:lnTo>
                      <a:pt x="901" y="2065"/>
                    </a:lnTo>
                    <a:close/>
                  </a:path>
                </a:pathLst>
              </a:custGeom>
              <a:solidFill>
                <a:srgbClr val="66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84" name="Freeform 380"/>
              <p:cNvSpPr>
                <a:spLocks/>
              </p:cNvSpPr>
              <p:nvPr/>
            </p:nvSpPr>
            <p:spPr bwMode="auto">
              <a:xfrm>
                <a:off x="2321" y="3235"/>
                <a:ext cx="199" cy="206"/>
              </a:xfrm>
              <a:custGeom>
                <a:avLst/>
                <a:gdLst>
                  <a:gd name="T0" fmla="*/ 223 w 400"/>
                  <a:gd name="T1" fmla="*/ 411 h 411"/>
                  <a:gd name="T2" fmla="*/ 0 w 400"/>
                  <a:gd name="T3" fmla="*/ 411 h 411"/>
                  <a:gd name="T4" fmla="*/ 21 w 400"/>
                  <a:gd name="T5" fmla="*/ 358 h 411"/>
                  <a:gd name="T6" fmla="*/ 88 w 400"/>
                  <a:gd name="T7" fmla="*/ 306 h 411"/>
                  <a:gd name="T8" fmla="*/ 215 w 400"/>
                  <a:gd name="T9" fmla="*/ 40 h 411"/>
                  <a:gd name="T10" fmla="*/ 312 w 400"/>
                  <a:gd name="T11" fmla="*/ 0 h 411"/>
                  <a:gd name="T12" fmla="*/ 400 w 400"/>
                  <a:gd name="T13" fmla="*/ 0 h 411"/>
                  <a:gd name="T14" fmla="*/ 223 w 400"/>
                  <a:gd name="T15" fmla="*/ 411 h 411"/>
                  <a:gd name="T16" fmla="*/ 223 w 400"/>
                  <a:gd name="T17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411">
                    <a:moveTo>
                      <a:pt x="223" y="411"/>
                    </a:moveTo>
                    <a:lnTo>
                      <a:pt x="0" y="411"/>
                    </a:lnTo>
                    <a:lnTo>
                      <a:pt x="21" y="358"/>
                    </a:lnTo>
                    <a:lnTo>
                      <a:pt x="88" y="306"/>
                    </a:lnTo>
                    <a:lnTo>
                      <a:pt x="215" y="40"/>
                    </a:lnTo>
                    <a:lnTo>
                      <a:pt x="312" y="0"/>
                    </a:lnTo>
                    <a:lnTo>
                      <a:pt x="400" y="0"/>
                    </a:lnTo>
                    <a:lnTo>
                      <a:pt x="223" y="411"/>
                    </a:lnTo>
                    <a:lnTo>
                      <a:pt x="223" y="4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85" name="Freeform 381"/>
              <p:cNvSpPr>
                <a:spLocks/>
              </p:cNvSpPr>
              <p:nvPr/>
            </p:nvSpPr>
            <p:spPr bwMode="auto">
              <a:xfrm>
                <a:off x="3779" y="3127"/>
                <a:ext cx="37" cy="153"/>
              </a:xfrm>
              <a:custGeom>
                <a:avLst/>
                <a:gdLst>
                  <a:gd name="T0" fmla="*/ 9 w 74"/>
                  <a:gd name="T1" fmla="*/ 0 h 306"/>
                  <a:gd name="T2" fmla="*/ 74 w 74"/>
                  <a:gd name="T3" fmla="*/ 100 h 306"/>
                  <a:gd name="T4" fmla="*/ 74 w 74"/>
                  <a:gd name="T5" fmla="*/ 235 h 306"/>
                  <a:gd name="T6" fmla="*/ 0 w 74"/>
                  <a:gd name="T7" fmla="*/ 306 h 306"/>
                  <a:gd name="T8" fmla="*/ 9 w 74"/>
                  <a:gd name="T9" fmla="*/ 0 h 306"/>
                  <a:gd name="T10" fmla="*/ 9 w 74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06">
                    <a:moveTo>
                      <a:pt x="9" y="0"/>
                    </a:moveTo>
                    <a:lnTo>
                      <a:pt x="74" y="100"/>
                    </a:lnTo>
                    <a:lnTo>
                      <a:pt x="74" y="235"/>
                    </a:lnTo>
                    <a:lnTo>
                      <a:pt x="0" y="306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86" name="Freeform 382"/>
              <p:cNvSpPr>
                <a:spLocks/>
              </p:cNvSpPr>
              <p:nvPr/>
            </p:nvSpPr>
            <p:spPr bwMode="auto">
              <a:xfrm>
                <a:off x="2614" y="2480"/>
                <a:ext cx="389" cy="922"/>
              </a:xfrm>
              <a:custGeom>
                <a:avLst/>
                <a:gdLst>
                  <a:gd name="T0" fmla="*/ 34 w 777"/>
                  <a:gd name="T1" fmla="*/ 0 h 1844"/>
                  <a:gd name="T2" fmla="*/ 0 w 777"/>
                  <a:gd name="T3" fmla="*/ 93 h 1844"/>
                  <a:gd name="T4" fmla="*/ 0 w 777"/>
                  <a:gd name="T5" fmla="*/ 222 h 1844"/>
                  <a:gd name="T6" fmla="*/ 95 w 777"/>
                  <a:gd name="T7" fmla="*/ 783 h 1844"/>
                  <a:gd name="T8" fmla="*/ 219 w 777"/>
                  <a:gd name="T9" fmla="*/ 1724 h 1844"/>
                  <a:gd name="T10" fmla="*/ 247 w 777"/>
                  <a:gd name="T11" fmla="*/ 1844 h 1844"/>
                  <a:gd name="T12" fmla="*/ 302 w 777"/>
                  <a:gd name="T13" fmla="*/ 1840 h 1844"/>
                  <a:gd name="T14" fmla="*/ 302 w 777"/>
                  <a:gd name="T15" fmla="*/ 1762 h 1844"/>
                  <a:gd name="T16" fmla="*/ 591 w 777"/>
                  <a:gd name="T17" fmla="*/ 1787 h 1844"/>
                  <a:gd name="T18" fmla="*/ 701 w 777"/>
                  <a:gd name="T19" fmla="*/ 1776 h 1844"/>
                  <a:gd name="T20" fmla="*/ 777 w 777"/>
                  <a:gd name="T21" fmla="*/ 1751 h 1844"/>
                  <a:gd name="T22" fmla="*/ 762 w 777"/>
                  <a:gd name="T23" fmla="*/ 1458 h 1844"/>
                  <a:gd name="T24" fmla="*/ 616 w 777"/>
                  <a:gd name="T25" fmla="*/ 857 h 1844"/>
                  <a:gd name="T26" fmla="*/ 591 w 777"/>
                  <a:gd name="T27" fmla="*/ 675 h 1844"/>
                  <a:gd name="T28" fmla="*/ 574 w 777"/>
                  <a:gd name="T29" fmla="*/ 494 h 1844"/>
                  <a:gd name="T30" fmla="*/ 591 w 777"/>
                  <a:gd name="T31" fmla="*/ 319 h 1844"/>
                  <a:gd name="T32" fmla="*/ 34 w 777"/>
                  <a:gd name="T33" fmla="*/ 0 h 1844"/>
                  <a:gd name="T34" fmla="*/ 34 w 777"/>
                  <a:gd name="T35" fmla="*/ 0 h 1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7" h="1844">
                    <a:moveTo>
                      <a:pt x="34" y="0"/>
                    </a:moveTo>
                    <a:lnTo>
                      <a:pt x="0" y="93"/>
                    </a:lnTo>
                    <a:lnTo>
                      <a:pt x="0" y="222"/>
                    </a:lnTo>
                    <a:lnTo>
                      <a:pt x="95" y="783"/>
                    </a:lnTo>
                    <a:lnTo>
                      <a:pt x="219" y="1724"/>
                    </a:lnTo>
                    <a:lnTo>
                      <a:pt x="247" y="1844"/>
                    </a:lnTo>
                    <a:lnTo>
                      <a:pt x="302" y="1840"/>
                    </a:lnTo>
                    <a:lnTo>
                      <a:pt x="302" y="1762"/>
                    </a:lnTo>
                    <a:lnTo>
                      <a:pt x="591" y="1787"/>
                    </a:lnTo>
                    <a:lnTo>
                      <a:pt x="701" y="1776"/>
                    </a:lnTo>
                    <a:lnTo>
                      <a:pt x="777" y="1751"/>
                    </a:lnTo>
                    <a:lnTo>
                      <a:pt x="762" y="1458"/>
                    </a:lnTo>
                    <a:lnTo>
                      <a:pt x="616" y="857"/>
                    </a:lnTo>
                    <a:lnTo>
                      <a:pt x="591" y="675"/>
                    </a:lnTo>
                    <a:lnTo>
                      <a:pt x="574" y="494"/>
                    </a:lnTo>
                    <a:lnTo>
                      <a:pt x="591" y="319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87" name="Freeform 383"/>
              <p:cNvSpPr>
                <a:spLocks/>
              </p:cNvSpPr>
              <p:nvPr/>
            </p:nvSpPr>
            <p:spPr bwMode="auto">
              <a:xfrm>
                <a:off x="2748" y="2716"/>
                <a:ext cx="115" cy="688"/>
              </a:xfrm>
              <a:custGeom>
                <a:avLst/>
                <a:gdLst>
                  <a:gd name="T0" fmla="*/ 74 w 230"/>
                  <a:gd name="T1" fmla="*/ 0 h 1377"/>
                  <a:gd name="T2" fmla="*/ 46 w 230"/>
                  <a:gd name="T3" fmla="*/ 14 h 1377"/>
                  <a:gd name="T4" fmla="*/ 70 w 230"/>
                  <a:gd name="T5" fmla="*/ 78 h 1377"/>
                  <a:gd name="T6" fmla="*/ 70 w 230"/>
                  <a:gd name="T7" fmla="*/ 120 h 1377"/>
                  <a:gd name="T8" fmla="*/ 91 w 230"/>
                  <a:gd name="T9" fmla="*/ 149 h 1377"/>
                  <a:gd name="T10" fmla="*/ 63 w 230"/>
                  <a:gd name="T11" fmla="*/ 240 h 1377"/>
                  <a:gd name="T12" fmla="*/ 25 w 230"/>
                  <a:gd name="T13" fmla="*/ 529 h 1377"/>
                  <a:gd name="T14" fmla="*/ 13 w 230"/>
                  <a:gd name="T15" fmla="*/ 751 h 1377"/>
                  <a:gd name="T16" fmla="*/ 6 w 230"/>
                  <a:gd name="T17" fmla="*/ 1232 h 1377"/>
                  <a:gd name="T18" fmla="*/ 0 w 230"/>
                  <a:gd name="T19" fmla="*/ 1377 h 1377"/>
                  <a:gd name="T20" fmla="*/ 36 w 230"/>
                  <a:gd name="T21" fmla="*/ 1369 h 1377"/>
                  <a:gd name="T22" fmla="*/ 42 w 230"/>
                  <a:gd name="T23" fmla="*/ 1287 h 1377"/>
                  <a:gd name="T24" fmla="*/ 186 w 230"/>
                  <a:gd name="T25" fmla="*/ 1314 h 1377"/>
                  <a:gd name="T26" fmla="*/ 230 w 230"/>
                  <a:gd name="T27" fmla="*/ 630 h 1377"/>
                  <a:gd name="T28" fmla="*/ 190 w 230"/>
                  <a:gd name="T29" fmla="*/ 206 h 1377"/>
                  <a:gd name="T30" fmla="*/ 164 w 230"/>
                  <a:gd name="T31" fmla="*/ 130 h 1377"/>
                  <a:gd name="T32" fmla="*/ 165 w 230"/>
                  <a:gd name="T33" fmla="*/ 109 h 1377"/>
                  <a:gd name="T34" fmla="*/ 158 w 230"/>
                  <a:gd name="T35" fmla="*/ 61 h 1377"/>
                  <a:gd name="T36" fmla="*/ 173 w 230"/>
                  <a:gd name="T37" fmla="*/ 14 h 1377"/>
                  <a:gd name="T38" fmla="*/ 141 w 230"/>
                  <a:gd name="T39" fmla="*/ 0 h 1377"/>
                  <a:gd name="T40" fmla="*/ 74 w 230"/>
                  <a:gd name="T41" fmla="*/ 0 h 1377"/>
                  <a:gd name="T42" fmla="*/ 74 w 230"/>
                  <a:gd name="T43" fmla="*/ 0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0" h="1377">
                    <a:moveTo>
                      <a:pt x="74" y="0"/>
                    </a:moveTo>
                    <a:lnTo>
                      <a:pt x="46" y="14"/>
                    </a:lnTo>
                    <a:lnTo>
                      <a:pt x="70" y="78"/>
                    </a:lnTo>
                    <a:lnTo>
                      <a:pt x="70" y="120"/>
                    </a:lnTo>
                    <a:lnTo>
                      <a:pt x="91" y="149"/>
                    </a:lnTo>
                    <a:lnTo>
                      <a:pt x="63" y="240"/>
                    </a:lnTo>
                    <a:lnTo>
                      <a:pt x="25" y="529"/>
                    </a:lnTo>
                    <a:lnTo>
                      <a:pt x="13" y="751"/>
                    </a:lnTo>
                    <a:lnTo>
                      <a:pt x="6" y="1232"/>
                    </a:lnTo>
                    <a:lnTo>
                      <a:pt x="0" y="1377"/>
                    </a:lnTo>
                    <a:lnTo>
                      <a:pt x="36" y="1369"/>
                    </a:lnTo>
                    <a:lnTo>
                      <a:pt x="42" y="1287"/>
                    </a:lnTo>
                    <a:lnTo>
                      <a:pt x="186" y="1314"/>
                    </a:lnTo>
                    <a:lnTo>
                      <a:pt x="230" y="630"/>
                    </a:lnTo>
                    <a:lnTo>
                      <a:pt x="190" y="206"/>
                    </a:lnTo>
                    <a:lnTo>
                      <a:pt x="164" y="130"/>
                    </a:lnTo>
                    <a:lnTo>
                      <a:pt x="165" y="109"/>
                    </a:lnTo>
                    <a:lnTo>
                      <a:pt x="158" y="61"/>
                    </a:lnTo>
                    <a:lnTo>
                      <a:pt x="173" y="14"/>
                    </a:lnTo>
                    <a:lnTo>
                      <a:pt x="141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88" name="Freeform 384"/>
              <p:cNvSpPr>
                <a:spLocks/>
              </p:cNvSpPr>
              <p:nvPr/>
            </p:nvSpPr>
            <p:spPr bwMode="auto">
              <a:xfrm>
                <a:off x="2792" y="2719"/>
                <a:ext cx="73" cy="649"/>
              </a:xfrm>
              <a:custGeom>
                <a:avLst/>
                <a:gdLst>
                  <a:gd name="T0" fmla="*/ 42 w 147"/>
                  <a:gd name="T1" fmla="*/ 0 h 1299"/>
                  <a:gd name="T2" fmla="*/ 56 w 147"/>
                  <a:gd name="T3" fmla="*/ 44 h 1299"/>
                  <a:gd name="T4" fmla="*/ 31 w 147"/>
                  <a:gd name="T5" fmla="*/ 116 h 1299"/>
                  <a:gd name="T6" fmla="*/ 69 w 147"/>
                  <a:gd name="T7" fmla="*/ 228 h 1299"/>
                  <a:gd name="T8" fmla="*/ 69 w 147"/>
                  <a:gd name="T9" fmla="*/ 445 h 1299"/>
                  <a:gd name="T10" fmla="*/ 84 w 147"/>
                  <a:gd name="T11" fmla="*/ 650 h 1299"/>
                  <a:gd name="T12" fmla="*/ 0 w 147"/>
                  <a:gd name="T13" fmla="*/ 903 h 1299"/>
                  <a:gd name="T14" fmla="*/ 0 w 147"/>
                  <a:gd name="T15" fmla="*/ 1287 h 1299"/>
                  <a:gd name="T16" fmla="*/ 147 w 147"/>
                  <a:gd name="T17" fmla="*/ 1299 h 1299"/>
                  <a:gd name="T18" fmla="*/ 141 w 147"/>
                  <a:gd name="T19" fmla="*/ 629 h 1299"/>
                  <a:gd name="T20" fmla="*/ 107 w 147"/>
                  <a:gd name="T21" fmla="*/ 200 h 1299"/>
                  <a:gd name="T22" fmla="*/ 75 w 147"/>
                  <a:gd name="T23" fmla="*/ 129 h 1299"/>
                  <a:gd name="T24" fmla="*/ 82 w 147"/>
                  <a:gd name="T25" fmla="*/ 101 h 1299"/>
                  <a:gd name="T26" fmla="*/ 69 w 147"/>
                  <a:gd name="T27" fmla="*/ 55 h 1299"/>
                  <a:gd name="T28" fmla="*/ 84 w 147"/>
                  <a:gd name="T29" fmla="*/ 15 h 1299"/>
                  <a:gd name="T30" fmla="*/ 42 w 147"/>
                  <a:gd name="T31" fmla="*/ 0 h 1299"/>
                  <a:gd name="T32" fmla="*/ 42 w 147"/>
                  <a:gd name="T33" fmla="*/ 0 h 1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7" h="1299">
                    <a:moveTo>
                      <a:pt x="42" y="0"/>
                    </a:moveTo>
                    <a:lnTo>
                      <a:pt x="56" y="44"/>
                    </a:lnTo>
                    <a:lnTo>
                      <a:pt x="31" y="116"/>
                    </a:lnTo>
                    <a:lnTo>
                      <a:pt x="69" y="228"/>
                    </a:lnTo>
                    <a:lnTo>
                      <a:pt x="69" y="445"/>
                    </a:lnTo>
                    <a:lnTo>
                      <a:pt x="84" y="650"/>
                    </a:lnTo>
                    <a:lnTo>
                      <a:pt x="0" y="903"/>
                    </a:lnTo>
                    <a:lnTo>
                      <a:pt x="0" y="1287"/>
                    </a:lnTo>
                    <a:lnTo>
                      <a:pt x="147" y="1299"/>
                    </a:lnTo>
                    <a:lnTo>
                      <a:pt x="141" y="629"/>
                    </a:lnTo>
                    <a:lnTo>
                      <a:pt x="107" y="200"/>
                    </a:lnTo>
                    <a:lnTo>
                      <a:pt x="75" y="129"/>
                    </a:lnTo>
                    <a:lnTo>
                      <a:pt x="82" y="101"/>
                    </a:lnTo>
                    <a:lnTo>
                      <a:pt x="69" y="55"/>
                    </a:lnTo>
                    <a:lnTo>
                      <a:pt x="84" y="15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89" name="Freeform 385"/>
              <p:cNvSpPr>
                <a:spLocks/>
              </p:cNvSpPr>
              <p:nvPr/>
            </p:nvSpPr>
            <p:spPr bwMode="auto">
              <a:xfrm>
                <a:off x="3518" y="3079"/>
                <a:ext cx="289" cy="381"/>
              </a:xfrm>
              <a:custGeom>
                <a:avLst/>
                <a:gdLst>
                  <a:gd name="T0" fmla="*/ 270 w 578"/>
                  <a:gd name="T1" fmla="*/ 32 h 760"/>
                  <a:gd name="T2" fmla="*/ 259 w 578"/>
                  <a:gd name="T3" fmla="*/ 47 h 760"/>
                  <a:gd name="T4" fmla="*/ 259 w 578"/>
                  <a:gd name="T5" fmla="*/ 131 h 760"/>
                  <a:gd name="T6" fmla="*/ 192 w 578"/>
                  <a:gd name="T7" fmla="*/ 228 h 760"/>
                  <a:gd name="T8" fmla="*/ 84 w 578"/>
                  <a:gd name="T9" fmla="*/ 475 h 760"/>
                  <a:gd name="T10" fmla="*/ 59 w 578"/>
                  <a:gd name="T11" fmla="*/ 578 h 760"/>
                  <a:gd name="T12" fmla="*/ 0 w 578"/>
                  <a:gd name="T13" fmla="*/ 690 h 760"/>
                  <a:gd name="T14" fmla="*/ 61 w 578"/>
                  <a:gd name="T15" fmla="*/ 690 h 760"/>
                  <a:gd name="T16" fmla="*/ 135 w 578"/>
                  <a:gd name="T17" fmla="*/ 631 h 760"/>
                  <a:gd name="T18" fmla="*/ 196 w 578"/>
                  <a:gd name="T19" fmla="*/ 511 h 760"/>
                  <a:gd name="T20" fmla="*/ 219 w 578"/>
                  <a:gd name="T21" fmla="*/ 642 h 760"/>
                  <a:gd name="T22" fmla="*/ 152 w 578"/>
                  <a:gd name="T23" fmla="*/ 688 h 760"/>
                  <a:gd name="T24" fmla="*/ 219 w 578"/>
                  <a:gd name="T25" fmla="*/ 760 h 760"/>
                  <a:gd name="T26" fmla="*/ 544 w 578"/>
                  <a:gd name="T27" fmla="*/ 690 h 760"/>
                  <a:gd name="T28" fmla="*/ 578 w 578"/>
                  <a:gd name="T29" fmla="*/ 655 h 760"/>
                  <a:gd name="T30" fmla="*/ 530 w 578"/>
                  <a:gd name="T31" fmla="*/ 336 h 760"/>
                  <a:gd name="T32" fmla="*/ 530 w 578"/>
                  <a:gd name="T33" fmla="*/ 87 h 760"/>
                  <a:gd name="T34" fmla="*/ 494 w 578"/>
                  <a:gd name="T35" fmla="*/ 26 h 760"/>
                  <a:gd name="T36" fmla="*/ 399 w 578"/>
                  <a:gd name="T37" fmla="*/ 0 h 760"/>
                  <a:gd name="T38" fmla="*/ 321 w 578"/>
                  <a:gd name="T39" fmla="*/ 0 h 760"/>
                  <a:gd name="T40" fmla="*/ 270 w 578"/>
                  <a:gd name="T41" fmla="*/ 32 h 760"/>
                  <a:gd name="T42" fmla="*/ 270 w 578"/>
                  <a:gd name="T43" fmla="*/ 32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78" h="760">
                    <a:moveTo>
                      <a:pt x="270" y="32"/>
                    </a:moveTo>
                    <a:lnTo>
                      <a:pt x="259" y="47"/>
                    </a:lnTo>
                    <a:lnTo>
                      <a:pt x="259" y="131"/>
                    </a:lnTo>
                    <a:lnTo>
                      <a:pt x="192" y="228"/>
                    </a:lnTo>
                    <a:lnTo>
                      <a:pt x="84" y="475"/>
                    </a:lnTo>
                    <a:lnTo>
                      <a:pt x="59" y="578"/>
                    </a:lnTo>
                    <a:lnTo>
                      <a:pt x="0" y="690"/>
                    </a:lnTo>
                    <a:lnTo>
                      <a:pt x="61" y="690"/>
                    </a:lnTo>
                    <a:lnTo>
                      <a:pt x="135" y="631"/>
                    </a:lnTo>
                    <a:lnTo>
                      <a:pt x="196" y="511"/>
                    </a:lnTo>
                    <a:lnTo>
                      <a:pt x="219" y="642"/>
                    </a:lnTo>
                    <a:lnTo>
                      <a:pt x="152" y="688"/>
                    </a:lnTo>
                    <a:lnTo>
                      <a:pt x="219" y="760"/>
                    </a:lnTo>
                    <a:lnTo>
                      <a:pt x="544" y="690"/>
                    </a:lnTo>
                    <a:lnTo>
                      <a:pt x="578" y="655"/>
                    </a:lnTo>
                    <a:lnTo>
                      <a:pt x="530" y="336"/>
                    </a:lnTo>
                    <a:lnTo>
                      <a:pt x="530" y="87"/>
                    </a:lnTo>
                    <a:lnTo>
                      <a:pt x="494" y="26"/>
                    </a:lnTo>
                    <a:lnTo>
                      <a:pt x="399" y="0"/>
                    </a:lnTo>
                    <a:lnTo>
                      <a:pt x="321" y="0"/>
                    </a:lnTo>
                    <a:lnTo>
                      <a:pt x="270" y="32"/>
                    </a:lnTo>
                    <a:lnTo>
                      <a:pt x="270" y="3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0" name="Freeform 386"/>
              <p:cNvSpPr>
                <a:spLocks/>
              </p:cNvSpPr>
              <p:nvPr/>
            </p:nvSpPr>
            <p:spPr bwMode="auto">
              <a:xfrm>
                <a:off x="2797" y="3171"/>
                <a:ext cx="175" cy="58"/>
              </a:xfrm>
              <a:custGeom>
                <a:avLst/>
                <a:gdLst>
                  <a:gd name="T0" fmla="*/ 0 w 350"/>
                  <a:gd name="T1" fmla="*/ 0 h 118"/>
                  <a:gd name="T2" fmla="*/ 289 w 350"/>
                  <a:gd name="T3" fmla="*/ 70 h 118"/>
                  <a:gd name="T4" fmla="*/ 350 w 350"/>
                  <a:gd name="T5" fmla="*/ 114 h 118"/>
                  <a:gd name="T6" fmla="*/ 278 w 350"/>
                  <a:gd name="T7" fmla="*/ 118 h 118"/>
                  <a:gd name="T8" fmla="*/ 116 w 350"/>
                  <a:gd name="T9" fmla="*/ 86 h 118"/>
                  <a:gd name="T10" fmla="*/ 0 w 350"/>
                  <a:gd name="T11" fmla="*/ 0 h 118"/>
                  <a:gd name="T12" fmla="*/ 0 w 350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0" h="118">
                    <a:moveTo>
                      <a:pt x="0" y="0"/>
                    </a:moveTo>
                    <a:lnTo>
                      <a:pt x="289" y="70"/>
                    </a:lnTo>
                    <a:lnTo>
                      <a:pt x="350" y="114"/>
                    </a:lnTo>
                    <a:lnTo>
                      <a:pt x="278" y="118"/>
                    </a:lnTo>
                    <a:lnTo>
                      <a:pt x="116" y="8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1" name="Freeform 387"/>
              <p:cNvSpPr>
                <a:spLocks/>
              </p:cNvSpPr>
              <p:nvPr/>
            </p:nvSpPr>
            <p:spPr bwMode="auto">
              <a:xfrm>
                <a:off x="2428" y="3076"/>
                <a:ext cx="427" cy="301"/>
              </a:xfrm>
              <a:custGeom>
                <a:avLst/>
                <a:gdLst>
                  <a:gd name="T0" fmla="*/ 0 w 854"/>
                  <a:gd name="T1" fmla="*/ 601 h 601"/>
                  <a:gd name="T2" fmla="*/ 36 w 854"/>
                  <a:gd name="T3" fmla="*/ 469 h 601"/>
                  <a:gd name="T4" fmla="*/ 97 w 854"/>
                  <a:gd name="T5" fmla="*/ 367 h 601"/>
                  <a:gd name="T6" fmla="*/ 154 w 854"/>
                  <a:gd name="T7" fmla="*/ 336 h 601"/>
                  <a:gd name="T8" fmla="*/ 177 w 854"/>
                  <a:gd name="T9" fmla="*/ 310 h 601"/>
                  <a:gd name="T10" fmla="*/ 327 w 854"/>
                  <a:gd name="T11" fmla="*/ 70 h 601"/>
                  <a:gd name="T12" fmla="*/ 631 w 854"/>
                  <a:gd name="T13" fmla="*/ 0 h 601"/>
                  <a:gd name="T14" fmla="*/ 820 w 854"/>
                  <a:gd name="T15" fmla="*/ 116 h 601"/>
                  <a:gd name="T16" fmla="*/ 810 w 854"/>
                  <a:gd name="T17" fmla="*/ 169 h 601"/>
                  <a:gd name="T18" fmla="*/ 725 w 854"/>
                  <a:gd name="T19" fmla="*/ 188 h 601"/>
                  <a:gd name="T20" fmla="*/ 854 w 854"/>
                  <a:gd name="T21" fmla="*/ 277 h 601"/>
                  <a:gd name="T22" fmla="*/ 854 w 854"/>
                  <a:gd name="T23" fmla="*/ 317 h 601"/>
                  <a:gd name="T24" fmla="*/ 766 w 854"/>
                  <a:gd name="T25" fmla="*/ 464 h 601"/>
                  <a:gd name="T26" fmla="*/ 736 w 854"/>
                  <a:gd name="T27" fmla="*/ 483 h 601"/>
                  <a:gd name="T28" fmla="*/ 713 w 854"/>
                  <a:gd name="T29" fmla="*/ 511 h 601"/>
                  <a:gd name="T30" fmla="*/ 641 w 854"/>
                  <a:gd name="T31" fmla="*/ 511 h 601"/>
                  <a:gd name="T32" fmla="*/ 582 w 854"/>
                  <a:gd name="T33" fmla="*/ 492 h 601"/>
                  <a:gd name="T34" fmla="*/ 476 w 854"/>
                  <a:gd name="T35" fmla="*/ 492 h 601"/>
                  <a:gd name="T36" fmla="*/ 297 w 854"/>
                  <a:gd name="T37" fmla="*/ 601 h 601"/>
                  <a:gd name="T38" fmla="*/ 0 w 854"/>
                  <a:gd name="T39" fmla="*/ 601 h 601"/>
                  <a:gd name="T40" fmla="*/ 0 w 854"/>
                  <a:gd name="T41" fmla="*/ 601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4" h="601">
                    <a:moveTo>
                      <a:pt x="0" y="601"/>
                    </a:moveTo>
                    <a:lnTo>
                      <a:pt x="36" y="469"/>
                    </a:lnTo>
                    <a:lnTo>
                      <a:pt x="97" y="367"/>
                    </a:lnTo>
                    <a:lnTo>
                      <a:pt x="154" y="336"/>
                    </a:lnTo>
                    <a:lnTo>
                      <a:pt x="177" y="310"/>
                    </a:lnTo>
                    <a:lnTo>
                      <a:pt x="327" y="70"/>
                    </a:lnTo>
                    <a:lnTo>
                      <a:pt x="631" y="0"/>
                    </a:lnTo>
                    <a:lnTo>
                      <a:pt x="820" y="116"/>
                    </a:lnTo>
                    <a:lnTo>
                      <a:pt x="810" y="169"/>
                    </a:lnTo>
                    <a:lnTo>
                      <a:pt x="725" y="188"/>
                    </a:lnTo>
                    <a:lnTo>
                      <a:pt x="854" y="277"/>
                    </a:lnTo>
                    <a:lnTo>
                      <a:pt x="854" y="317"/>
                    </a:lnTo>
                    <a:lnTo>
                      <a:pt x="766" y="464"/>
                    </a:lnTo>
                    <a:lnTo>
                      <a:pt x="736" y="483"/>
                    </a:lnTo>
                    <a:lnTo>
                      <a:pt x="713" y="511"/>
                    </a:lnTo>
                    <a:lnTo>
                      <a:pt x="641" y="511"/>
                    </a:lnTo>
                    <a:lnTo>
                      <a:pt x="582" y="492"/>
                    </a:lnTo>
                    <a:lnTo>
                      <a:pt x="476" y="492"/>
                    </a:lnTo>
                    <a:lnTo>
                      <a:pt x="297" y="601"/>
                    </a:lnTo>
                    <a:lnTo>
                      <a:pt x="0" y="601"/>
                    </a:lnTo>
                    <a:lnTo>
                      <a:pt x="0" y="601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2" name="Freeform 388"/>
              <p:cNvSpPr>
                <a:spLocks/>
              </p:cNvSpPr>
              <p:nvPr/>
            </p:nvSpPr>
            <p:spPr bwMode="auto">
              <a:xfrm>
                <a:off x="2591" y="2157"/>
                <a:ext cx="425" cy="559"/>
              </a:xfrm>
              <a:custGeom>
                <a:avLst/>
                <a:gdLst>
                  <a:gd name="T0" fmla="*/ 35 w 850"/>
                  <a:gd name="T1" fmla="*/ 350 h 1118"/>
                  <a:gd name="T2" fmla="*/ 0 w 850"/>
                  <a:gd name="T3" fmla="*/ 428 h 1118"/>
                  <a:gd name="T4" fmla="*/ 0 w 850"/>
                  <a:gd name="T5" fmla="*/ 508 h 1118"/>
                  <a:gd name="T6" fmla="*/ 8 w 850"/>
                  <a:gd name="T7" fmla="*/ 536 h 1118"/>
                  <a:gd name="T8" fmla="*/ 69 w 850"/>
                  <a:gd name="T9" fmla="*/ 647 h 1118"/>
                  <a:gd name="T10" fmla="*/ 103 w 850"/>
                  <a:gd name="T11" fmla="*/ 660 h 1118"/>
                  <a:gd name="T12" fmla="*/ 97 w 850"/>
                  <a:gd name="T13" fmla="*/ 755 h 1118"/>
                  <a:gd name="T14" fmla="*/ 120 w 850"/>
                  <a:gd name="T15" fmla="*/ 850 h 1118"/>
                  <a:gd name="T16" fmla="*/ 310 w 850"/>
                  <a:gd name="T17" fmla="*/ 1094 h 1118"/>
                  <a:gd name="T18" fmla="*/ 388 w 850"/>
                  <a:gd name="T19" fmla="*/ 1118 h 1118"/>
                  <a:gd name="T20" fmla="*/ 510 w 850"/>
                  <a:gd name="T21" fmla="*/ 1118 h 1118"/>
                  <a:gd name="T22" fmla="*/ 540 w 850"/>
                  <a:gd name="T23" fmla="*/ 1097 h 1118"/>
                  <a:gd name="T24" fmla="*/ 565 w 850"/>
                  <a:gd name="T25" fmla="*/ 1073 h 1118"/>
                  <a:gd name="T26" fmla="*/ 647 w 850"/>
                  <a:gd name="T27" fmla="*/ 976 h 1118"/>
                  <a:gd name="T28" fmla="*/ 749 w 850"/>
                  <a:gd name="T29" fmla="*/ 850 h 1118"/>
                  <a:gd name="T30" fmla="*/ 824 w 850"/>
                  <a:gd name="T31" fmla="*/ 660 h 1118"/>
                  <a:gd name="T32" fmla="*/ 833 w 850"/>
                  <a:gd name="T33" fmla="*/ 567 h 1118"/>
                  <a:gd name="T34" fmla="*/ 850 w 850"/>
                  <a:gd name="T35" fmla="*/ 497 h 1118"/>
                  <a:gd name="T36" fmla="*/ 850 w 850"/>
                  <a:gd name="T37" fmla="*/ 263 h 1118"/>
                  <a:gd name="T38" fmla="*/ 810 w 850"/>
                  <a:gd name="T39" fmla="*/ 36 h 1118"/>
                  <a:gd name="T40" fmla="*/ 278 w 850"/>
                  <a:gd name="T41" fmla="*/ 0 h 1118"/>
                  <a:gd name="T42" fmla="*/ 69 w 850"/>
                  <a:gd name="T43" fmla="*/ 335 h 1118"/>
                  <a:gd name="T44" fmla="*/ 35 w 850"/>
                  <a:gd name="T45" fmla="*/ 350 h 1118"/>
                  <a:gd name="T46" fmla="*/ 35 w 850"/>
                  <a:gd name="T47" fmla="*/ 350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50" h="1118">
                    <a:moveTo>
                      <a:pt x="35" y="350"/>
                    </a:moveTo>
                    <a:lnTo>
                      <a:pt x="0" y="428"/>
                    </a:lnTo>
                    <a:lnTo>
                      <a:pt x="0" y="508"/>
                    </a:lnTo>
                    <a:lnTo>
                      <a:pt x="8" y="536"/>
                    </a:lnTo>
                    <a:lnTo>
                      <a:pt x="69" y="647"/>
                    </a:lnTo>
                    <a:lnTo>
                      <a:pt x="103" y="660"/>
                    </a:lnTo>
                    <a:lnTo>
                      <a:pt x="97" y="755"/>
                    </a:lnTo>
                    <a:lnTo>
                      <a:pt x="120" y="850"/>
                    </a:lnTo>
                    <a:lnTo>
                      <a:pt x="310" y="1094"/>
                    </a:lnTo>
                    <a:lnTo>
                      <a:pt x="388" y="1118"/>
                    </a:lnTo>
                    <a:lnTo>
                      <a:pt x="510" y="1118"/>
                    </a:lnTo>
                    <a:lnTo>
                      <a:pt x="540" y="1097"/>
                    </a:lnTo>
                    <a:lnTo>
                      <a:pt x="565" y="1073"/>
                    </a:lnTo>
                    <a:lnTo>
                      <a:pt x="647" y="976"/>
                    </a:lnTo>
                    <a:lnTo>
                      <a:pt x="749" y="850"/>
                    </a:lnTo>
                    <a:lnTo>
                      <a:pt x="824" y="660"/>
                    </a:lnTo>
                    <a:lnTo>
                      <a:pt x="833" y="567"/>
                    </a:lnTo>
                    <a:lnTo>
                      <a:pt x="850" y="497"/>
                    </a:lnTo>
                    <a:lnTo>
                      <a:pt x="850" y="263"/>
                    </a:lnTo>
                    <a:lnTo>
                      <a:pt x="810" y="36"/>
                    </a:lnTo>
                    <a:lnTo>
                      <a:pt x="278" y="0"/>
                    </a:lnTo>
                    <a:lnTo>
                      <a:pt x="69" y="335"/>
                    </a:lnTo>
                    <a:lnTo>
                      <a:pt x="35" y="350"/>
                    </a:lnTo>
                    <a:lnTo>
                      <a:pt x="35" y="35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3" name="Freeform 389"/>
              <p:cNvSpPr>
                <a:spLocks/>
              </p:cNvSpPr>
              <p:nvPr/>
            </p:nvSpPr>
            <p:spPr bwMode="auto">
              <a:xfrm>
                <a:off x="2586" y="1987"/>
                <a:ext cx="461" cy="509"/>
              </a:xfrm>
              <a:custGeom>
                <a:avLst/>
                <a:gdLst>
                  <a:gd name="T0" fmla="*/ 810 w 922"/>
                  <a:gd name="T1" fmla="*/ 409 h 1017"/>
                  <a:gd name="T2" fmla="*/ 741 w 922"/>
                  <a:gd name="T3" fmla="*/ 570 h 1017"/>
                  <a:gd name="T4" fmla="*/ 591 w 922"/>
                  <a:gd name="T5" fmla="*/ 631 h 1017"/>
                  <a:gd name="T6" fmla="*/ 506 w 922"/>
                  <a:gd name="T7" fmla="*/ 607 h 1017"/>
                  <a:gd name="T8" fmla="*/ 443 w 922"/>
                  <a:gd name="T9" fmla="*/ 523 h 1017"/>
                  <a:gd name="T10" fmla="*/ 367 w 922"/>
                  <a:gd name="T11" fmla="*/ 470 h 1017"/>
                  <a:gd name="T12" fmla="*/ 310 w 922"/>
                  <a:gd name="T13" fmla="*/ 390 h 1017"/>
                  <a:gd name="T14" fmla="*/ 310 w 922"/>
                  <a:gd name="T15" fmla="*/ 491 h 1017"/>
                  <a:gd name="T16" fmla="*/ 283 w 922"/>
                  <a:gd name="T17" fmla="*/ 549 h 1017"/>
                  <a:gd name="T18" fmla="*/ 188 w 922"/>
                  <a:gd name="T19" fmla="*/ 684 h 1017"/>
                  <a:gd name="T20" fmla="*/ 179 w 922"/>
                  <a:gd name="T21" fmla="*/ 757 h 1017"/>
                  <a:gd name="T22" fmla="*/ 123 w 922"/>
                  <a:gd name="T23" fmla="*/ 840 h 1017"/>
                  <a:gd name="T24" fmla="*/ 129 w 922"/>
                  <a:gd name="T25" fmla="*/ 924 h 1017"/>
                  <a:gd name="T26" fmla="*/ 106 w 922"/>
                  <a:gd name="T27" fmla="*/ 856 h 1017"/>
                  <a:gd name="T28" fmla="*/ 66 w 922"/>
                  <a:gd name="T29" fmla="*/ 848 h 1017"/>
                  <a:gd name="T30" fmla="*/ 51 w 922"/>
                  <a:gd name="T31" fmla="*/ 806 h 1017"/>
                  <a:gd name="T32" fmla="*/ 78 w 922"/>
                  <a:gd name="T33" fmla="*/ 772 h 1017"/>
                  <a:gd name="T34" fmla="*/ 57 w 922"/>
                  <a:gd name="T35" fmla="*/ 719 h 1017"/>
                  <a:gd name="T36" fmla="*/ 25 w 922"/>
                  <a:gd name="T37" fmla="*/ 770 h 1017"/>
                  <a:gd name="T38" fmla="*/ 25 w 922"/>
                  <a:gd name="T39" fmla="*/ 835 h 1017"/>
                  <a:gd name="T40" fmla="*/ 72 w 922"/>
                  <a:gd name="T41" fmla="*/ 930 h 1017"/>
                  <a:gd name="T42" fmla="*/ 11 w 922"/>
                  <a:gd name="T43" fmla="*/ 827 h 1017"/>
                  <a:gd name="T44" fmla="*/ 11 w 922"/>
                  <a:gd name="T45" fmla="*/ 861 h 1017"/>
                  <a:gd name="T46" fmla="*/ 84 w 922"/>
                  <a:gd name="T47" fmla="*/ 991 h 1017"/>
                  <a:gd name="T48" fmla="*/ 123 w 922"/>
                  <a:gd name="T49" fmla="*/ 1000 h 1017"/>
                  <a:gd name="T50" fmla="*/ 133 w 922"/>
                  <a:gd name="T51" fmla="*/ 1017 h 1017"/>
                  <a:gd name="T52" fmla="*/ 72 w 922"/>
                  <a:gd name="T53" fmla="*/ 991 h 1017"/>
                  <a:gd name="T54" fmla="*/ 11 w 922"/>
                  <a:gd name="T55" fmla="*/ 878 h 1017"/>
                  <a:gd name="T56" fmla="*/ 0 w 922"/>
                  <a:gd name="T57" fmla="*/ 827 h 1017"/>
                  <a:gd name="T58" fmla="*/ 0 w 922"/>
                  <a:gd name="T59" fmla="*/ 730 h 1017"/>
                  <a:gd name="T60" fmla="*/ 21 w 922"/>
                  <a:gd name="T61" fmla="*/ 684 h 1017"/>
                  <a:gd name="T62" fmla="*/ 53 w 922"/>
                  <a:gd name="T63" fmla="*/ 684 h 1017"/>
                  <a:gd name="T64" fmla="*/ 11 w 922"/>
                  <a:gd name="T65" fmla="*/ 593 h 1017"/>
                  <a:gd name="T66" fmla="*/ 40 w 922"/>
                  <a:gd name="T67" fmla="*/ 475 h 1017"/>
                  <a:gd name="T68" fmla="*/ 40 w 922"/>
                  <a:gd name="T69" fmla="*/ 359 h 1017"/>
                  <a:gd name="T70" fmla="*/ 103 w 922"/>
                  <a:gd name="T71" fmla="*/ 245 h 1017"/>
                  <a:gd name="T72" fmla="*/ 228 w 922"/>
                  <a:gd name="T73" fmla="*/ 78 h 1017"/>
                  <a:gd name="T74" fmla="*/ 424 w 922"/>
                  <a:gd name="T75" fmla="*/ 10 h 1017"/>
                  <a:gd name="T76" fmla="*/ 555 w 922"/>
                  <a:gd name="T77" fmla="*/ 0 h 1017"/>
                  <a:gd name="T78" fmla="*/ 648 w 922"/>
                  <a:gd name="T79" fmla="*/ 44 h 1017"/>
                  <a:gd name="T80" fmla="*/ 698 w 922"/>
                  <a:gd name="T81" fmla="*/ 143 h 1017"/>
                  <a:gd name="T82" fmla="*/ 796 w 922"/>
                  <a:gd name="T83" fmla="*/ 192 h 1017"/>
                  <a:gd name="T84" fmla="*/ 819 w 922"/>
                  <a:gd name="T85" fmla="*/ 295 h 1017"/>
                  <a:gd name="T86" fmla="*/ 861 w 922"/>
                  <a:gd name="T87" fmla="*/ 348 h 1017"/>
                  <a:gd name="T88" fmla="*/ 876 w 922"/>
                  <a:gd name="T89" fmla="*/ 451 h 1017"/>
                  <a:gd name="T90" fmla="*/ 922 w 922"/>
                  <a:gd name="T91" fmla="*/ 534 h 1017"/>
                  <a:gd name="T92" fmla="*/ 922 w 922"/>
                  <a:gd name="T93" fmla="*/ 607 h 1017"/>
                  <a:gd name="T94" fmla="*/ 903 w 922"/>
                  <a:gd name="T95" fmla="*/ 662 h 1017"/>
                  <a:gd name="T96" fmla="*/ 914 w 922"/>
                  <a:gd name="T97" fmla="*/ 700 h 1017"/>
                  <a:gd name="T98" fmla="*/ 871 w 922"/>
                  <a:gd name="T99" fmla="*/ 840 h 1017"/>
                  <a:gd name="T100" fmla="*/ 834 w 922"/>
                  <a:gd name="T101" fmla="*/ 1000 h 1017"/>
                  <a:gd name="T102" fmla="*/ 836 w 922"/>
                  <a:gd name="T103" fmla="*/ 922 h 1017"/>
                  <a:gd name="T104" fmla="*/ 855 w 922"/>
                  <a:gd name="T105" fmla="*/ 833 h 1017"/>
                  <a:gd name="T106" fmla="*/ 855 w 922"/>
                  <a:gd name="T107" fmla="*/ 627 h 1017"/>
                  <a:gd name="T108" fmla="*/ 810 w 922"/>
                  <a:gd name="T109" fmla="*/ 409 h 1017"/>
                  <a:gd name="T110" fmla="*/ 810 w 922"/>
                  <a:gd name="T111" fmla="*/ 409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22" h="1017">
                    <a:moveTo>
                      <a:pt x="810" y="409"/>
                    </a:moveTo>
                    <a:lnTo>
                      <a:pt x="741" y="570"/>
                    </a:lnTo>
                    <a:lnTo>
                      <a:pt x="591" y="631"/>
                    </a:lnTo>
                    <a:lnTo>
                      <a:pt x="506" y="607"/>
                    </a:lnTo>
                    <a:lnTo>
                      <a:pt x="443" y="523"/>
                    </a:lnTo>
                    <a:lnTo>
                      <a:pt x="367" y="470"/>
                    </a:lnTo>
                    <a:lnTo>
                      <a:pt x="310" y="390"/>
                    </a:lnTo>
                    <a:lnTo>
                      <a:pt x="310" y="491"/>
                    </a:lnTo>
                    <a:lnTo>
                      <a:pt x="283" y="549"/>
                    </a:lnTo>
                    <a:lnTo>
                      <a:pt x="188" y="684"/>
                    </a:lnTo>
                    <a:lnTo>
                      <a:pt x="179" y="757"/>
                    </a:lnTo>
                    <a:lnTo>
                      <a:pt x="123" y="840"/>
                    </a:lnTo>
                    <a:lnTo>
                      <a:pt x="129" y="924"/>
                    </a:lnTo>
                    <a:lnTo>
                      <a:pt x="106" y="856"/>
                    </a:lnTo>
                    <a:lnTo>
                      <a:pt x="66" y="848"/>
                    </a:lnTo>
                    <a:lnTo>
                      <a:pt x="51" y="806"/>
                    </a:lnTo>
                    <a:lnTo>
                      <a:pt x="78" y="772"/>
                    </a:lnTo>
                    <a:lnTo>
                      <a:pt x="57" y="719"/>
                    </a:lnTo>
                    <a:lnTo>
                      <a:pt x="25" y="770"/>
                    </a:lnTo>
                    <a:lnTo>
                      <a:pt x="25" y="835"/>
                    </a:lnTo>
                    <a:lnTo>
                      <a:pt x="72" y="930"/>
                    </a:lnTo>
                    <a:lnTo>
                      <a:pt x="11" y="827"/>
                    </a:lnTo>
                    <a:lnTo>
                      <a:pt x="11" y="861"/>
                    </a:lnTo>
                    <a:lnTo>
                      <a:pt x="84" y="991"/>
                    </a:lnTo>
                    <a:lnTo>
                      <a:pt x="123" y="1000"/>
                    </a:lnTo>
                    <a:lnTo>
                      <a:pt x="133" y="1017"/>
                    </a:lnTo>
                    <a:lnTo>
                      <a:pt x="72" y="991"/>
                    </a:lnTo>
                    <a:lnTo>
                      <a:pt x="11" y="878"/>
                    </a:lnTo>
                    <a:lnTo>
                      <a:pt x="0" y="827"/>
                    </a:lnTo>
                    <a:lnTo>
                      <a:pt x="0" y="730"/>
                    </a:lnTo>
                    <a:lnTo>
                      <a:pt x="21" y="684"/>
                    </a:lnTo>
                    <a:lnTo>
                      <a:pt x="53" y="684"/>
                    </a:lnTo>
                    <a:lnTo>
                      <a:pt x="11" y="593"/>
                    </a:lnTo>
                    <a:lnTo>
                      <a:pt x="40" y="475"/>
                    </a:lnTo>
                    <a:lnTo>
                      <a:pt x="40" y="359"/>
                    </a:lnTo>
                    <a:lnTo>
                      <a:pt x="103" y="245"/>
                    </a:lnTo>
                    <a:lnTo>
                      <a:pt x="228" y="78"/>
                    </a:lnTo>
                    <a:lnTo>
                      <a:pt x="424" y="10"/>
                    </a:lnTo>
                    <a:lnTo>
                      <a:pt x="555" y="0"/>
                    </a:lnTo>
                    <a:lnTo>
                      <a:pt x="648" y="44"/>
                    </a:lnTo>
                    <a:lnTo>
                      <a:pt x="698" y="143"/>
                    </a:lnTo>
                    <a:lnTo>
                      <a:pt x="796" y="192"/>
                    </a:lnTo>
                    <a:lnTo>
                      <a:pt x="819" y="295"/>
                    </a:lnTo>
                    <a:lnTo>
                      <a:pt x="861" y="348"/>
                    </a:lnTo>
                    <a:lnTo>
                      <a:pt x="876" y="451"/>
                    </a:lnTo>
                    <a:lnTo>
                      <a:pt x="922" y="534"/>
                    </a:lnTo>
                    <a:lnTo>
                      <a:pt x="922" y="607"/>
                    </a:lnTo>
                    <a:lnTo>
                      <a:pt x="903" y="662"/>
                    </a:lnTo>
                    <a:lnTo>
                      <a:pt x="914" y="700"/>
                    </a:lnTo>
                    <a:lnTo>
                      <a:pt x="871" y="840"/>
                    </a:lnTo>
                    <a:lnTo>
                      <a:pt x="834" y="1000"/>
                    </a:lnTo>
                    <a:lnTo>
                      <a:pt x="836" y="922"/>
                    </a:lnTo>
                    <a:lnTo>
                      <a:pt x="855" y="833"/>
                    </a:lnTo>
                    <a:lnTo>
                      <a:pt x="855" y="627"/>
                    </a:lnTo>
                    <a:lnTo>
                      <a:pt x="810" y="409"/>
                    </a:lnTo>
                    <a:lnTo>
                      <a:pt x="810" y="4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4" name="Freeform 390"/>
              <p:cNvSpPr>
                <a:spLocks/>
              </p:cNvSpPr>
              <p:nvPr/>
            </p:nvSpPr>
            <p:spPr bwMode="auto">
              <a:xfrm>
                <a:off x="2639" y="2474"/>
                <a:ext cx="222" cy="247"/>
              </a:xfrm>
              <a:custGeom>
                <a:avLst/>
                <a:gdLst>
                  <a:gd name="T0" fmla="*/ 35 w 443"/>
                  <a:gd name="T1" fmla="*/ 0 h 495"/>
                  <a:gd name="T2" fmla="*/ 4 w 443"/>
                  <a:gd name="T3" fmla="*/ 29 h 495"/>
                  <a:gd name="T4" fmla="*/ 35 w 443"/>
                  <a:gd name="T5" fmla="*/ 75 h 495"/>
                  <a:gd name="T6" fmla="*/ 73 w 443"/>
                  <a:gd name="T7" fmla="*/ 286 h 495"/>
                  <a:gd name="T8" fmla="*/ 23 w 443"/>
                  <a:gd name="T9" fmla="*/ 221 h 495"/>
                  <a:gd name="T10" fmla="*/ 0 w 443"/>
                  <a:gd name="T11" fmla="*/ 105 h 495"/>
                  <a:gd name="T12" fmla="*/ 0 w 443"/>
                  <a:gd name="T13" fmla="*/ 162 h 495"/>
                  <a:gd name="T14" fmla="*/ 17 w 443"/>
                  <a:gd name="T15" fmla="*/ 227 h 495"/>
                  <a:gd name="T16" fmla="*/ 113 w 443"/>
                  <a:gd name="T17" fmla="*/ 346 h 495"/>
                  <a:gd name="T18" fmla="*/ 204 w 443"/>
                  <a:gd name="T19" fmla="*/ 461 h 495"/>
                  <a:gd name="T20" fmla="*/ 278 w 443"/>
                  <a:gd name="T21" fmla="*/ 495 h 495"/>
                  <a:gd name="T22" fmla="*/ 407 w 443"/>
                  <a:gd name="T23" fmla="*/ 495 h 495"/>
                  <a:gd name="T24" fmla="*/ 443 w 443"/>
                  <a:gd name="T25" fmla="*/ 470 h 495"/>
                  <a:gd name="T26" fmla="*/ 407 w 443"/>
                  <a:gd name="T27" fmla="*/ 485 h 495"/>
                  <a:gd name="T28" fmla="*/ 381 w 443"/>
                  <a:gd name="T29" fmla="*/ 485 h 495"/>
                  <a:gd name="T30" fmla="*/ 350 w 443"/>
                  <a:gd name="T31" fmla="*/ 472 h 495"/>
                  <a:gd name="T32" fmla="*/ 316 w 443"/>
                  <a:gd name="T33" fmla="*/ 485 h 495"/>
                  <a:gd name="T34" fmla="*/ 282 w 443"/>
                  <a:gd name="T35" fmla="*/ 485 h 495"/>
                  <a:gd name="T36" fmla="*/ 204 w 443"/>
                  <a:gd name="T37" fmla="*/ 442 h 495"/>
                  <a:gd name="T38" fmla="*/ 107 w 443"/>
                  <a:gd name="T39" fmla="*/ 310 h 495"/>
                  <a:gd name="T40" fmla="*/ 35 w 443"/>
                  <a:gd name="T41" fmla="*/ 44 h 495"/>
                  <a:gd name="T42" fmla="*/ 35 w 443"/>
                  <a:gd name="T43" fmla="*/ 0 h 495"/>
                  <a:gd name="T44" fmla="*/ 35 w 443"/>
                  <a:gd name="T4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3" h="495">
                    <a:moveTo>
                      <a:pt x="35" y="0"/>
                    </a:moveTo>
                    <a:lnTo>
                      <a:pt x="4" y="29"/>
                    </a:lnTo>
                    <a:lnTo>
                      <a:pt x="35" y="75"/>
                    </a:lnTo>
                    <a:lnTo>
                      <a:pt x="73" y="286"/>
                    </a:lnTo>
                    <a:lnTo>
                      <a:pt x="23" y="221"/>
                    </a:lnTo>
                    <a:lnTo>
                      <a:pt x="0" y="105"/>
                    </a:lnTo>
                    <a:lnTo>
                      <a:pt x="0" y="162"/>
                    </a:lnTo>
                    <a:lnTo>
                      <a:pt x="17" y="227"/>
                    </a:lnTo>
                    <a:lnTo>
                      <a:pt x="113" y="346"/>
                    </a:lnTo>
                    <a:lnTo>
                      <a:pt x="204" y="461"/>
                    </a:lnTo>
                    <a:lnTo>
                      <a:pt x="278" y="495"/>
                    </a:lnTo>
                    <a:lnTo>
                      <a:pt x="407" y="495"/>
                    </a:lnTo>
                    <a:lnTo>
                      <a:pt x="443" y="470"/>
                    </a:lnTo>
                    <a:lnTo>
                      <a:pt x="407" y="485"/>
                    </a:lnTo>
                    <a:lnTo>
                      <a:pt x="381" y="485"/>
                    </a:lnTo>
                    <a:lnTo>
                      <a:pt x="350" y="472"/>
                    </a:lnTo>
                    <a:lnTo>
                      <a:pt x="316" y="485"/>
                    </a:lnTo>
                    <a:lnTo>
                      <a:pt x="282" y="485"/>
                    </a:lnTo>
                    <a:lnTo>
                      <a:pt x="204" y="442"/>
                    </a:lnTo>
                    <a:lnTo>
                      <a:pt x="107" y="310"/>
                    </a:lnTo>
                    <a:lnTo>
                      <a:pt x="35" y="4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5" name="Freeform 391"/>
              <p:cNvSpPr>
                <a:spLocks/>
              </p:cNvSpPr>
              <p:nvPr/>
            </p:nvSpPr>
            <p:spPr bwMode="auto">
              <a:xfrm>
                <a:off x="2869" y="2488"/>
                <a:ext cx="134" cy="213"/>
              </a:xfrm>
              <a:custGeom>
                <a:avLst/>
                <a:gdLst>
                  <a:gd name="T0" fmla="*/ 268 w 268"/>
                  <a:gd name="T1" fmla="*/ 0 h 426"/>
                  <a:gd name="T2" fmla="*/ 183 w 268"/>
                  <a:gd name="T3" fmla="*/ 198 h 426"/>
                  <a:gd name="T4" fmla="*/ 0 w 268"/>
                  <a:gd name="T5" fmla="*/ 426 h 426"/>
                  <a:gd name="T6" fmla="*/ 61 w 268"/>
                  <a:gd name="T7" fmla="*/ 373 h 426"/>
                  <a:gd name="T8" fmla="*/ 90 w 268"/>
                  <a:gd name="T9" fmla="*/ 329 h 426"/>
                  <a:gd name="T10" fmla="*/ 189 w 268"/>
                  <a:gd name="T11" fmla="*/ 198 h 426"/>
                  <a:gd name="T12" fmla="*/ 268 w 268"/>
                  <a:gd name="T13" fmla="*/ 0 h 426"/>
                  <a:gd name="T14" fmla="*/ 268 w 268"/>
                  <a:gd name="T15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426">
                    <a:moveTo>
                      <a:pt x="268" y="0"/>
                    </a:moveTo>
                    <a:lnTo>
                      <a:pt x="183" y="198"/>
                    </a:lnTo>
                    <a:lnTo>
                      <a:pt x="0" y="426"/>
                    </a:lnTo>
                    <a:lnTo>
                      <a:pt x="61" y="373"/>
                    </a:lnTo>
                    <a:lnTo>
                      <a:pt x="90" y="329"/>
                    </a:lnTo>
                    <a:lnTo>
                      <a:pt x="189" y="198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6" name="Freeform 392"/>
              <p:cNvSpPr>
                <a:spLocks/>
              </p:cNvSpPr>
              <p:nvPr/>
            </p:nvSpPr>
            <p:spPr bwMode="auto">
              <a:xfrm>
                <a:off x="2248" y="2508"/>
                <a:ext cx="329" cy="278"/>
              </a:xfrm>
              <a:custGeom>
                <a:avLst/>
                <a:gdLst>
                  <a:gd name="T0" fmla="*/ 0 w 660"/>
                  <a:gd name="T1" fmla="*/ 302 h 557"/>
                  <a:gd name="T2" fmla="*/ 95 w 660"/>
                  <a:gd name="T3" fmla="*/ 203 h 557"/>
                  <a:gd name="T4" fmla="*/ 373 w 660"/>
                  <a:gd name="T5" fmla="*/ 125 h 557"/>
                  <a:gd name="T6" fmla="*/ 622 w 660"/>
                  <a:gd name="T7" fmla="*/ 0 h 557"/>
                  <a:gd name="T8" fmla="*/ 660 w 660"/>
                  <a:gd name="T9" fmla="*/ 0 h 557"/>
                  <a:gd name="T10" fmla="*/ 578 w 660"/>
                  <a:gd name="T11" fmla="*/ 177 h 557"/>
                  <a:gd name="T12" fmla="*/ 489 w 660"/>
                  <a:gd name="T13" fmla="*/ 557 h 557"/>
                  <a:gd name="T14" fmla="*/ 544 w 660"/>
                  <a:gd name="T15" fmla="*/ 238 h 557"/>
                  <a:gd name="T16" fmla="*/ 462 w 660"/>
                  <a:gd name="T17" fmla="*/ 217 h 557"/>
                  <a:gd name="T18" fmla="*/ 327 w 660"/>
                  <a:gd name="T19" fmla="*/ 217 h 557"/>
                  <a:gd name="T20" fmla="*/ 515 w 660"/>
                  <a:gd name="T21" fmla="*/ 141 h 557"/>
                  <a:gd name="T22" fmla="*/ 574 w 660"/>
                  <a:gd name="T23" fmla="*/ 42 h 557"/>
                  <a:gd name="T24" fmla="*/ 365 w 660"/>
                  <a:gd name="T25" fmla="*/ 146 h 557"/>
                  <a:gd name="T26" fmla="*/ 95 w 660"/>
                  <a:gd name="T27" fmla="*/ 217 h 557"/>
                  <a:gd name="T28" fmla="*/ 0 w 660"/>
                  <a:gd name="T29" fmla="*/ 302 h 557"/>
                  <a:gd name="T30" fmla="*/ 0 w 660"/>
                  <a:gd name="T31" fmla="*/ 302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0" h="557">
                    <a:moveTo>
                      <a:pt x="0" y="302"/>
                    </a:moveTo>
                    <a:lnTo>
                      <a:pt x="95" y="203"/>
                    </a:lnTo>
                    <a:lnTo>
                      <a:pt x="373" y="125"/>
                    </a:lnTo>
                    <a:lnTo>
                      <a:pt x="622" y="0"/>
                    </a:lnTo>
                    <a:lnTo>
                      <a:pt x="660" y="0"/>
                    </a:lnTo>
                    <a:lnTo>
                      <a:pt x="578" y="177"/>
                    </a:lnTo>
                    <a:lnTo>
                      <a:pt x="489" y="557"/>
                    </a:lnTo>
                    <a:lnTo>
                      <a:pt x="544" y="238"/>
                    </a:lnTo>
                    <a:lnTo>
                      <a:pt x="462" y="217"/>
                    </a:lnTo>
                    <a:lnTo>
                      <a:pt x="327" y="217"/>
                    </a:lnTo>
                    <a:lnTo>
                      <a:pt x="515" y="141"/>
                    </a:lnTo>
                    <a:lnTo>
                      <a:pt x="574" y="42"/>
                    </a:lnTo>
                    <a:lnTo>
                      <a:pt x="365" y="146"/>
                    </a:lnTo>
                    <a:lnTo>
                      <a:pt x="95" y="217"/>
                    </a:lnTo>
                    <a:lnTo>
                      <a:pt x="0" y="302"/>
                    </a:lnTo>
                    <a:lnTo>
                      <a:pt x="0" y="3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7" name="Freeform 393"/>
              <p:cNvSpPr>
                <a:spLocks/>
              </p:cNvSpPr>
              <p:nvPr/>
            </p:nvSpPr>
            <p:spPr bwMode="auto">
              <a:xfrm>
                <a:off x="2586" y="2487"/>
                <a:ext cx="252" cy="647"/>
              </a:xfrm>
              <a:custGeom>
                <a:avLst/>
                <a:gdLst>
                  <a:gd name="T0" fmla="*/ 85 w 504"/>
                  <a:gd name="T1" fmla="*/ 0 h 1295"/>
                  <a:gd name="T2" fmla="*/ 40 w 504"/>
                  <a:gd name="T3" fmla="*/ 78 h 1295"/>
                  <a:gd name="T4" fmla="*/ 40 w 504"/>
                  <a:gd name="T5" fmla="*/ 207 h 1295"/>
                  <a:gd name="T6" fmla="*/ 141 w 504"/>
                  <a:gd name="T7" fmla="*/ 747 h 1295"/>
                  <a:gd name="T8" fmla="*/ 180 w 504"/>
                  <a:gd name="T9" fmla="*/ 1204 h 1295"/>
                  <a:gd name="T10" fmla="*/ 0 w 504"/>
                  <a:gd name="T11" fmla="*/ 1257 h 1295"/>
                  <a:gd name="T12" fmla="*/ 315 w 504"/>
                  <a:gd name="T13" fmla="*/ 1190 h 1295"/>
                  <a:gd name="T14" fmla="*/ 504 w 504"/>
                  <a:gd name="T15" fmla="*/ 1295 h 1295"/>
                  <a:gd name="T16" fmla="*/ 325 w 504"/>
                  <a:gd name="T17" fmla="*/ 1185 h 1295"/>
                  <a:gd name="T18" fmla="*/ 217 w 504"/>
                  <a:gd name="T19" fmla="*/ 1185 h 1295"/>
                  <a:gd name="T20" fmla="*/ 158 w 504"/>
                  <a:gd name="T21" fmla="*/ 747 h 1295"/>
                  <a:gd name="T22" fmla="*/ 91 w 504"/>
                  <a:gd name="T23" fmla="*/ 396 h 1295"/>
                  <a:gd name="T24" fmla="*/ 188 w 504"/>
                  <a:gd name="T25" fmla="*/ 586 h 1295"/>
                  <a:gd name="T26" fmla="*/ 76 w 504"/>
                  <a:gd name="T27" fmla="*/ 291 h 1295"/>
                  <a:gd name="T28" fmla="*/ 59 w 504"/>
                  <a:gd name="T29" fmla="*/ 183 h 1295"/>
                  <a:gd name="T30" fmla="*/ 59 w 504"/>
                  <a:gd name="T31" fmla="*/ 84 h 1295"/>
                  <a:gd name="T32" fmla="*/ 85 w 504"/>
                  <a:gd name="T33" fmla="*/ 0 h 1295"/>
                  <a:gd name="T34" fmla="*/ 85 w 504"/>
                  <a:gd name="T35" fmla="*/ 0 h 1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4" h="1295">
                    <a:moveTo>
                      <a:pt x="85" y="0"/>
                    </a:moveTo>
                    <a:lnTo>
                      <a:pt x="40" y="78"/>
                    </a:lnTo>
                    <a:lnTo>
                      <a:pt x="40" y="207"/>
                    </a:lnTo>
                    <a:lnTo>
                      <a:pt x="141" y="747"/>
                    </a:lnTo>
                    <a:lnTo>
                      <a:pt x="180" y="1204"/>
                    </a:lnTo>
                    <a:lnTo>
                      <a:pt x="0" y="1257"/>
                    </a:lnTo>
                    <a:lnTo>
                      <a:pt x="315" y="1190"/>
                    </a:lnTo>
                    <a:lnTo>
                      <a:pt x="504" y="1295"/>
                    </a:lnTo>
                    <a:lnTo>
                      <a:pt x="325" y="1185"/>
                    </a:lnTo>
                    <a:lnTo>
                      <a:pt x="217" y="1185"/>
                    </a:lnTo>
                    <a:lnTo>
                      <a:pt x="158" y="747"/>
                    </a:lnTo>
                    <a:lnTo>
                      <a:pt x="91" y="396"/>
                    </a:lnTo>
                    <a:lnTo>
                      <a:pt x="188" y="586"/>
                    </a:lnTo>
                    <a:lnTo>
                      <a:pt x="76" y="291"/>
                    </a:lnTo>
                    <a:lnTo>
                      <a:pt x="59" y="183"/>
                    </a:lnTo>
                    <a:lnTo>
                      <a:pt x="59" y="84"/>
                    </a:lnTo>
                    <a:lnTo>
                      <a:pt x="85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8" name="Freeform 394"/>
              <p:cNvSpPr>
                <a:spLocks/>
              </p:cNvSpPr>
              <p:nvPr/>
            </p:nvSpPr>
            <p:spPr bwMode="auto">
              <a:xfrm>
                <a:off x="2729" y="2714"/>
                <a:ext cx="64" cy="102"/>
              </a:xfrm>
              <a:custGeom>
                <a:avLst/>
                <a:gdLst>
                  <a:gd name="T0" fmla="*/ 78 w 127"/>
                  <a:gd name="T1" fmla="*/ 0 h 204"/>
                  <a:gd name="T2" fmla="*/ 28 w 127"/>
                  <a:gd name="T3" fmla="*/ 40 h 204"/>
                  <a:gd name="T4" fmla="*/ 0 w 127"/>
                  <a:gd name="T5" fmla="*/ 124 h 204"/>
                  <a:gd name="T6" fmla="*/ 0 w 127"/>
                  <a:gd name="T7" fmla="*/ 204 h 204"/>
                  <a:gd name="T8" fmla="*/ 17 w 127"/>
                  <a:gd name="T9" fmla="*/ 116 h 204"/>
                  <a:gd name="T10" fmla="*/ 72 w 127"/>
                  <a:gd name="T11" fmla="*/ 61 h 204"/>
                  <a:gd name="T12" fmla="*/ 99 w 127"/>
                  <a:gd name="T13" fmla="*/ 86 h 204"/>
                  <a:gd name="T14" fmla="*/ 99 w 127"/>
                  <a:gd name="T15" fmla="*/ 139 h 204"/>
                  <a:gd name="T16" fmla="*/ 127 w 127"/>
                  <a:gd name="T17" fmla="*/ 158 h 204"/>
                  <a:gd name="T18" fmla="*/ 114 w 127"/>
                  <a:gd name="T19" fmla="*/ 124 h 204"/>
                  <a:gd name="T20" fmla="*/ 114 w 127"/>
                  <a:gd name="T21" fmla="*/ 63 h 204"/>
                  <a:gd name="T22" fmla="*/ 105 w 127"/>
                  <a:gd name="T23" fmla="*/ 27 h 204"/>
                  <a:gd name="T24" fmla="*/ 110 w 127"/>
                  <a:gd name="T25" fmla="*/ 14 h 204"/>
                  <a:gd name="T26" fmla="*/ 78 w 127"/>
                  <a:gd name="T27" fmla="*/ 0 h 204"/>
                  <a:gd name="T28" fmla="*/ 78 w 127"/>
                  <a:gd name="T2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7" h="204">
                    <a:moveTo>
                      <a:pt x="78" y="0"/>
                    </a:moveTo>
                    <a:lnTo>
                      <a:pt x="28" y="40"/>
                    </a:lnTo>
                    <a:lnTo>
                      <a:pt x="0" y="124"/>
                    </a:lnTo>
                    <a:lnTo>
                      <a:pt x="0" y="204"/>
                    </a:lnTo>
                    <a:lnTo>
                      <a:pt x="17" y="116"/>
                    </a:lnTo>
                    <a:lnTo>
                      <a:pt x="72" y="61"/>
                    </a:lnTo>
                    <a:lnTo>
                      <a:pt x="99" y="86"/>
                    </a:lnTo>
                    <a:lnTo>
                      <a:pt x="99" y="139"/>
                    </a:lnTo>
                    <a:lnTo>
                      <a:pt x="127" y="158"/>
                    </a:lnTo>
                    <a:lnTo>
                      <a:pt x="114" y="124"/>
                    </a:lnTo>
                    <a:lnTo>
                      <a:pt x="114" y="63"/>
                    </a:lnTo>
                    <a:lnTo>
                      <a:pt x="105" y="27"/>
                    </a:lnTo>
                    <a:lnTo>
                      <a:pt x="110" y="14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9" name="Freeform 395"/>
              <p:cNvSpPr>
                <a:spLocks/>
              </p:cNvSpPr>
              <p:nvPr/>
            </p:nvSpPr>
            <p:spPr bwMode="auto">
              <a:xfrm>
                <a:off x="1891" y="2659"/>
                <a:ext cx="701" cy="599"/>
              </a:xfrm>
              <a:custGeom>
                <a:avLst/>
                <a:gdLst>
                  <a:gd name="T0" fmla="*/ 1302 w 1401"/>
                  <a:gd name="T1" fmla="*/ 320 h 1198"/>
                  <a:gd name="T2" fmla="*/ 1202 w 1401"/>
                  <a:gd name="T3" fmla="*/ 249 h 1198"/>
                  <a:gd name="T4" fmla="*/ 1242 w 1401"/>
                  <a:gd name="T5" fmla="*/ 40 h 1198"/>
                  <a:gd name="T6" fmla="*/ 1188 w 1401"/>
                  <a:gd name="T7" fmla="*/ 40 h 1198"/>
                  <a:gd name="T8" fmla="*/ 993 w 1401"/>
                  <a:gd name="T9" fmla="*/ 116 h 1198"/>
                  <a:gd name="T10" fmla="*/ 804 w 1401"/>
                  <a:gd name="T11" fmla="*/ 137 h 1198"/>
                  <a:gd name="T12" fmla="*/ 719 w 1401"/>
                  <a:gd name="T13" fmla="*/ 0 h 1198"/>
                  <a:gd name="T14" fmla="*/ 785 w 1401"/>
                  <a:gd name="T15" fmla="*/ 150 h 1198"/>
                  <a:gd name="T16" fmla="*/ 842 w 1401"/>
                  <a:gd name="T17" fmla="*/ 415 h 1198"/>
                  <a:gd name="T18" fmla="*/ 804 w 1401"/>
                  <a:gd name="T19" fmla="*/ 415 h 1198"/>
                  <a:gd name="T20" fmla="*/ 692 w 1401"/>
                  <a:gd name="T21" fmla="*/ 255 h 1198"/>
                  <a:gd name="T22" fmla="*/ 755 w 1401"/>
                  <a:gd name="T23" fmla="*/ 384 h 1198"/>
                  <a:gd name="T24" fmla="*/ 719 w 1401"/>
                  <a:gd name="T25" fmla="*/ 403 h 1198"/>
                  <a:gd name="T26" fmla="*/ 637 w 1401"/>
                  <a:gd name="T27" fmla="*/ 337 h 1198"/>
                  <a:gd name="T28" fmla="*/ 673 w 1401"/>
                  <a:gd name="T29" fmla="*/ 403 h 1198"/>
                  <a:gd name="T30" fmla="*/ 797 w 1401"/>
                  <a:gd name="T31" fmla="*/ 572 h 1198"/>
                  <a:gd name="T32" fmla="*/ 825 w 1401"/>
                  <a:gd name="T33" fmla="*/ 728 h 1198"/>
                  <a:gd name="T34" fmla="*/ 808 w 1401"/>
                  <a:gd name="T35" fmla="*/ 835 h 1198"/>
                  <a:gd name="T36" fmla="*/ 755 w 1401"/>
                  <a:gd name="T37" fmla="*/ 645 h 1198"/>
                  <a:gd name="T38" fmla="*/ 479 w 1401"/>
                  <a:gd name="T39" fmla="*/ 455 h 1198"/>
                  <a:gd name="T40" fmla="*/ 719 w 1401"/>
                  <a:gd name="T41" fmla="*/ 675 h 1198"/>
                  <a:gd name="T42" fmla="*/ 458 w 1401"/>
                  <a:gd name="T43" fmla="*/ 736 h 1198"/>
                  <a:gd name="T44" fmla="*/ 357 w 1401"/>
                  <a:gd name="T45" fmla="*/ 808 h 1198"/>
                  <a:gd name="T46" fmla="*/ 551 w 1401"/>
                  <a:gd name="T47" fmla="*/ 808 h 1198"/>
                  <a:gd name="T48" fmla="*/ 734 w 1401"/>
                  <a:gd name="T49" fmla="*/ 926 h 1198"/>
                  <a:gd name="T50" fmla="*/ 730 w 1401"/>
                  <a:gd name="T51" fmla="*/ 951 h 1198"/>
                  <a:gd name="T52" fmla="*/ 591 w 1401"/>
                  <a:gd name="T53" fmla="*/ 886 h 1198"/>
                  <a:gd name="T54" fmla="*/ 306 w 1401"/>
                  <a:gd name="T55" fmla="*/ 846 h 1198"/>
                  <a:gd name="T56" fmla="*/ 80 w 1401"/>
                  <a:gd name="T57" fmla="*/ 932 h 1198"/>
                  <a:gd name="T58" fmla="*/ 0 w 1401"/>
                  <a:gd name="T59" fmla="*/ 1067 h 1198"/>
                  <a:gd name="T60" fmla="*/ 93 w 1401"/>
                  <a:gd name="T61" fmla="*/ 943 h 1198"/>
                  <a:gd name="T62" fmla="*/ 280 w 1401"/>
                  <a:gd name="T63" fmla="*/ 905 h 1198"/>
                  <a:gd name="T64" fmla="*/ 458 w 1401"/>
                  <a:gd name="T65" fmla="*/ 958 h 1198"/>
                  <a:gd name="T66" fmla="*/ 540 w 1401"/>
                  <a:gd name="T67" fmla="*/ 1055 h 1198"/>
                  <a:gd name="T68" fmla="*/ 646 w 1401"/>
                  <a:gd name="T69" fmla="*/ 1055 h 1198"/>
                  <a:gd name="T70" fmla="*/ 808 w 1401"/>
                  <a:gd name="T71" fmla="*/ 1101 h 1198"/>
                  <a:gd name="T72" fmla="*/ 1139 w 1401"/>
                  <a:gd name="T73" fmla="*/ 1139 h 1198"/>
                  <a:gd name="T74" fmla="*/ 1074 w 1401"/>
                  <a:gd name="T75" fmla="*/ 1198 h 1198"/>
                  <a:gd name="T76" fmla="*/ 1167 w 1401"/>
                  <a:gd name="T77" fmla="*/ 1154 h 1198"/>
                  <a:gd name="T78" fmla="*/ 1249 w 1401"/>
                  <a:gd name="T79" fmla="*/ 1154 h 1198"/>
                  <a:gd name="T80" fmla="*/ 1344 w 1401"/>
                  <a:gd name="T81" fmla="*/ 1029 h 1198"/>
                  <a:gd name="T82" fmla="*/ 1367 w 1401"/>
                  <a:gd name="T83" fmla="*/ 1093 h 1198"/>
                  <a:gd name="T84" fmla="*/ 1361 w 1401"/>
                  <a:gd name="T85" fmla="*/ 1023 h 1198"/>
                  <a:gd name="T86" fmla="*/ 1382 w 1401"/>
                  <a:gd name="T87" fmla="*/ 970 h 1198"/>
                  <a:gd name="T88" fmla="*/ 1401 w 1401"/>
                  <a:gd name="T89" fmla="*/ 913 h 1198"/>
                  <a:gd name="T90" fmla="*/ 1253 w 1401"/>
                  <a:gd name="T91" fmla="*/ 637 h 1198"/>
                  <a:gd name="T92" fmla="*/ 1171 w 1401"/>
                  <a:gd name="T93" fmla="*/ 384 h 1198"/>
                  <a:gd name="T94" fmla="*/ 1257 w 1401"/>
                  <a:gd name="T95" fmla="*/ 333 h 1198"/>
                  <a:gd name="T96" fmla="*/ 1302 w 1401"/>
                  <a:gd name="T97" fmla="*/ 320 h 1198"/>
                  <a:gd name="T98" fmla="*/ 1302 w 1401"/>
                  <a:gd name="T99" fmla="*/ 320 h 1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01" h="1198">
                    <a:moveTo>
                      <a:pt x="1302" y="320"/>
                    </a:moveTo>
                    <a:lnTo>
                      <a:pt x="1202" y="249"/>
                    </a:lnTo>
                    <a:lnTo>
                      <a:pt x="1242" y="40"/>
                    </a:lnTo>
                    <a:lnTo>
                      <a:pt x="1188" y="40"/>
                    </a:lnTo>
                    <a:lnTo>
                      <a:pt x="993" y="116"/>
                    </a:lnTo>
                    <a:lnTo>
                      <a:pt x="804" y="137"/>
                    </a:lnTo>
                    <a:lnTo>
                      <a:pt x="719" y="0"/>
                    </a:lnTo>
                    <a:lnTo>
                      <a:pt x="785" y="150"/>
                    </a:lnTo>
                    <a:lnTo>
                      <a:pt x="842" y="415"/>
                    </a:lnTo>
                    <a:lnTo>
                      <a:pt x="804" y="415"/>
                    </a:lnTo>
                    <a:lnTo>
                      <a:pt x="692" y="255"/>
                    </a:lnTo>
                    <a:lnTo>
                      <a:pt x="755" y="384"/>
                    </a:lnTo>
                    <a:lnTo>
                      <a:pt x="719" y="403"/>
                    </a:lnTo>
                    <a:lnTo>
                      <a:pt x="637" y="337"/>
                    </a:lnTo>
                    <a:lnTo>
                      <a:pt x="673" y="403"/>
                    </a:lnTo>
                    <a:lnTo>
                      <a:pt x="797" y="572"/>
                    </a:lnTo>
                    <a:lnTo>
                      <a:pt x="825" y="728"/>
                    </a:lnTo>
                    <a:lnTo>
                      <a:pt x="808" y="835"/>
                    </a:lnTo>
                    <a:lnTo>
                      <a:pt x="755" y="645"/>
                    </a:lnTo>
                    <a:lnTo>
                      <a:pt x="479" y="455"/>
                    </a:lnTo>
                    <a:lnTo>
                      <a:pt x="719" y="675"/>
                    </a:lnTo>
                    <a:lnTo>
                      <a:pt x="458" y="736"/>
                    </a:lnTo>
                    <a:lnTo>
                      <a:pt x="357" y="808"/>
                    </a:lnTo>
                    <a:lnTo>
                      <a:pt x="551" y="808"/>
                    </a:lnTo>
                    <a:lnTo>
                      <a:pt x="734" y="926"/>
                    </a:lnTo>
                    <a:lnTo>
                      <a:pt x="730" y="951"/>
                    </a:lnTo>
                    <a:lnTo>
                      <a:pt x="591" y="886"/>
                    </a:lnTo>
                    <a:lnTo>
                      <a:pt x="306" y="846"/>
                    </a:lnTo>
                    <a:lnTo>
                      <a:pt x="80" y="932"/>
                    </a:lnTo>
                    <a:lnTo>
                      <a:pt x="0" y="1067"/>
                    </a:lnTo>
                    <a:lnTo>
                      <a:pt x="93" y="943"/>
                    </a:lnTo>
                    <a:lnTo>
                      <a:pt x="280" y="905"/>
                    </a:lnTo>
                    <a:lnTo>
                      <a:pt x="458" y="958"/>
                    </a:lnTo>
                    <a:lnTo>
                      <a:pt x="540" y="1055"/>
                    </a:lnTo>
                    <a:lnTo>
                      <a:pt x="646" y="1055"/>
                    </a:lnTo>
                    <a:lnTo>
                      <a:pt x="808" y="1101"/>
                    </a:lnTo>
                    <a:lnTo>
                      <a:pt x="1139" y="1139"/>
                    </a:lnTo>
                    <a:lnTo>
                      <a:pt x="1074" y="1198"/>
                    </a:lnTo>
                    <a:lnTo>
                      <a:pt x="1167" y="1154"/>
                    </a:lnTo>
                    <a:lnTo>
                      <a:pt x="1249" y="1154"/>
                    </a:lnTo>
                    <a:lnTo>
                      <a:pt x="1344" y="1029"/>
                    </a:lnTo>
                    <a:lnTo>
                      <a:pt x="1367" y="1093"/>
                    </a:lnTo>
                    <a:lnTo>
                      <a:pt x="1361" y="1023"/>
                    </a:lnTo>
                    <a:lnTo>
                      <a:pt x="1382" y="970"/>
                    </a:lnTo>
                    <a:lnTo>
                      <a:pt x="1401" y="913"/>
                    </a:lnTo>
                    <a:lnTo>
                      <a:pt x="1253" y="637"/>
                    </a:lnTo>
                    <a:lnTo>
                      <a:pt x="1171" y="384"/>
                    </a:lnTo>
                    <a:lnTo>
                      <a:pt x="1257" y="333"/>
                    </a:lnTo>
                    <a:lnTo>
                      <a:pt x="1302" y="320"/>
                    </a:lnTo>
                    <a:lnTo>
                      <a:pt x="1302" y="3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0" name="Freeform 396"/>
              <p:cNvSpPr>
                <a:spLocks/>
              </p:cNvSpPr>
              <p:nvPr/>
            </p:nvSpPr>
            <p:spPr bwMode="auto">
              <a:xfrm>
                <a:off x="2170" y="2659"/>
                <a:ext cx="76" cy="168"/>
              </a:xfrm>
              <a:custGeom>
                <a:avLst/>
                <a:gdLst>
                  <a:gd name="T0" fmla="*/ 152 w 152"/>
                  <a:gd name="T1" fmla="*/ 0 h 337"/>
                  <a:gd name="T2" fmla="*/ 42 w 152"/>
                  <a:gd name="T3" fmla="*/ 46 h 337"/>
                  <a:gd name="T4" fmla="*/ 0 w 152"/>
                  <a:gd name="T5" fmla="*/ 171 h 337"/>
                  <a:gd name="T6" fmla="*/ 76 w 152"/>
                  <a:gd name="T7" fmla="*/ 337 h 337"/>
                  <a:gd name="T8" fmla="*/ 8 w 152"/>
                  <a:gd name="T9" fmla="*/ 171 h 337"/>
                  <a:gd name="T10" fmla="*/ 46 w 152"/>
                  <a:gd name="T11" fmla="*/ 52 h 337"/>
                  <a:gd name="T12" fmla="*/ 152 w 152"/>
                  <a:gd name="T13" fmla="*/ 0 h 337"/>
                  <a:gd name="T14" fmla="*/ 152 w 152"/>
                  <a:gd name="T15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337">
                    <a:moveTo>
                      <a:pt x="152" y="0"/>
                    </a:moveTo>
                    <a:lnTo>
                      <a:pt x="42" y="46"/>
                    </a:lnTo>
                    <a:lnTo>
                      <a:pt x="0" y="171"/>
                    </a:lnTo>
                    <a:lnTo>
                      <a:pt x="76" y="337"/>
                    </a:lnTo>
                    <a:lnTo>
                      <a:pt x="8" y="171"/>
                    </a:lnTo>
                    <a:lnTo>
                      <a:pt x="46" y="52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1" name="Freeform 397"/>
              <p:cNvSpPr>
                <a:spLocks/>
              </p:cNvSpPr>
              <p:nvPr/>
            </p:nvSpPr>
            <p:spPr bwMode="auto">
              <a:xfrm>
                <a:off x="1965" y="2763"/>
                <a:ext cx="202" cy="331"/>
              </a:xfrm>
              <a:custGeom>
                <a:avLst/>
                <a:gdLst>
                  <a:gd name="T0" fmla="*/ 403 w 403"/>
                  <a:gd name="T1" fmla="*/ 0 h 664"/>
                  <a:gd name="T2" fmla="*/ 363 w 403"/>
                  <a:gd name="T3" fmla="*/ 97 h 664"/>
                  <a:gd name="T4" fmla="*/ 331 w 403"/>
                  <a:gd name="T5" fmla="*/ 248 h 664"/>
                  <a:gd name="T6" fmla="*/ 286 w 403"/>
                  <a:gd name="T7" fmla="*/ 248 h 664"/>
                  <a:gd name="T8" fmla="*/ 257 w 403"/>
                  <a:gd name="T9" fmla="*/ 289 h 664"/>
                  <a:gd name="T10" fmla="*/ 257 w 403"/>
                  <a:gd name="T11" fmla="*/ 329 h 664"/>
                  <a:gd name="T12" fmla="*/ 44 w 403"/>
                  <a:gd name="T13" fmla="*/ 563 h 664"/>
                  <a:gd name="T14" fmla="*/ 44 w 403"/>
                  <a:gd name="T15" fmla="*/ 613 h 664"/>
                  <a:gd name="T16" fmla="*/ 0 w 403"/>
                  <a:gd name="T17" fmla="*/ 664 h 664"/>
                  <a:gd name="T18" fmla="*/ 132 w 403"/>
                  <a:gd name="T19" fmla="*/ 607 h 664"/>
                  <a:gd name="T20" fmla="*/ 90 w 403"/>
                  <a:gd name="T21" fmla="*/ 580 h 664"/>
                  <a:gd name="T22" fmla="*/ 90 w 403"/>
                  <a:gd name="T23" fmla="*/ 529 h 664"/>
                  <a:gd name="T24" fmla="*/ 259 w 403"/>
                  <a:gd name="T25" fmla="*/ 329 h 664"/>
                  <a:gd name="T26" fmla="*/ 259 w 403"/>
                  <a:gd name="T27" fmla="*/ 289 h 664"/>
                  <a:gd name="T28" fmla="*/ 286 w 403"/>
                  <a:gd name="T29" fmla="*/ 253 h 664"/>
                  <a:gd name="T30" fmla="*/ 331 w 403"/>
                  <a:gd name="T31" fmla="*/ 253 h 664"/>
                  <a:gd name="T32" fmla="*/ 356 w 403"/>
                  <a:gd name="T33" fmla="*/ 208 h 664"/>
                  <a:gd name="T34" fmla="*/ 365 w 403"/>
                  <a:gd name="T35" fmla="*/ 107 h 664"/>
                  <a:gd name="T36" fmla="*/ 403 w 403"/>
                  <a:gd name="T37" fmla="*/ 0 h 664"/>
                  <a:gd name="T38" fmla="*/ 403 w 403"/>
                  <a:gd name="T39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3" h="664">
                    <a:moveTo>
                      <a:pt x="403" y="0"/>
                    </a:moveTo>
                    <a:lnTo>
                      <a:pt x="363" y="97"/>
                    </a:lnTo>
                    <a:lnTo>
                      <a:pt x="331" y="248"/>
                    </a:lnTo>
                    <a:lnTo>
                      <a:pt x="286" y="248"/>
                    </a:lnTo>
                    <a:lnTo>
                      <a:pt x="257" y="289"/>
                    </a:lnTo>
                    <a:lnTo>
                      <a:pt x="257" y="329"/>
                    </a:lnTo>
                    <a:lnTo>
                      <a:pt x="44" y="563"/>
                    </a:lnTo>
                    <a:lnTo>
                      <a:pt x="44" y="613"/>
                    </a:lnTo>
                    <a:lnTo>
                      <a:pt x="0" y="664"/>
                    </a:lnTo>
                    <a:lnTo>
                      <a:pt x="132" y="607"/>
                    </a:lnTo>
                    <a:lnTo>
                      <a:pt x="90" y="580"/>
                    </a:lnTo>
                    <a:lnTo>
                      <a:pt x="90" y="529"/>
                    </a:lnTo>
                    <a:lnTo>
                      <a:pt x="259" y="329"/>
                    </a:lnTo>
                    <a:lnTo>
                      <a:pt x="259" y="289"/>
                    </a:lnTo>
                    <a:lnTo>
                      <a:pt x="286" y="253"/>
                    </a:lnTo>
                    <a:lnTo>
                      <a:pt x="331" y="253"/>
                    </a:lnTo>
                    <a:lnTo>
                      <a:pt x="356" y="208"/>
                    </a:lnTo>
                    <a:lnTo>
                      <a:pt x="365" y="107"/>
                    </a:lnTo>
                    <a:lnTo>
                      <a:pt x="403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2" name="Freeform 398"/>
              <p:cNvSpPr>
                <a:spLocks/>
              </p:cNvSpPr>
              <p:nvPr/>
            </p:nvSpPr>
            <p:spPr bwMode="auto">
              <a:xfrm>
                <a:off x="1858" y="3160"/>
                <a:ext cx="446" cy="355"/>
              </a:xfrm>
              <a:custGeom>
                <a:avLst/>
                <a:gdLst>
                  <a:gd name="T0" fmla="*/ 57 w 891"/>
                  <a:gd name="T1" fmla="*/ 86 h 709"/>
                  <a:gd name="T2" fmla="*/ 13 w 891"/>
                  <a:gd name="T3" fmla="*/ 171 h 709"/>
                  <a:gd name="T4" fmla="*/ 0 w 891"/>
                  <a:gd name="T5" fmla="*/ 282 h 709"/>
                  <a:gd name="T6" fmla="*/ 38 w 891"/>
                  <a:gd name="T7" fmla="*/ 409 h 709"/>
                  <a:gd name="T8" fmla="*/ 182 w 891"/>
                  <a:gd name="T9" fmla="*/ 521 h 709"/>
                  <a:gd name="T10" fmla="*/ 460 w 891"/>
                  <a:gd name="T11" fmla="*/ 586 h 709"/>
                  <a:gd name="T12" fmla="*/ 891 w 891"/>
                  <a:gd name="T13" fmla="*/ 709 h 709"/>
                  <a:gd name="T14" fmla="*/ 644 w 891"/>
                  <a:gd name="T15" fmla="*/ 620 h 709"/>
                  <a:gd name="T16" fmla="*/ 629 w 891"/>
                  <a:gd name="T17" fmla="*/ 586 h 709"/>
                  <a:gd name="T18" fmla="*/ 891 w 891"/>
                  <a:gd name="T19" fmla="*/ 485 h 709"/>
                  <a:gd name="T20" fmla="*/ 874 w 891"/>
                  <a:gd name="T21" fmla="*/ 464 h 709"/>
                  <a:gd name="T22" fmla="*/ 505 w 891"/>
                  <a:gd name="T23" fmla="*/ 538 h 709"/>
                  <a:gd name="T24" fmla="*/ 473 w 891"/>
                  <a:gd name="T25" fmla="*/ 504 h 709"/>
                  <a:gd name="T26" fmla="*/ 496 w 891"/>
                  <a:gd name="T27" fmla="*/ 456 h 709"/>
                  <a:gd name="T28" fmla="*/ 680 w 891"/>
                  <a:gd name="T29" fmla="*/ 352 h 709"/>
                  <a:gd name="T30" fmla="*/ 614 w 891"/>
                  <a:gd name="T31" fmla="*/ 352 h 709"/>
                  <a:gd name="T32" fmla="*/ 606 w 891"/>
                  <a:gd name="T33" fmla="*/ 327 h 709"/>
                  <a:gd name="T34" fmla="*/ 733 w 891"/>
                  <a:gd name="T35" fmla="*/ 228 h 709"/>
                  <a:gd name="T36" fmla="*/ 684 w 891"/>
                  <a:gd name="T37" fmla="*/ 228 h 709"/>
                  <a:gd name="T38" fmla="*/ 182 w 891"/>
                  <a:gd name="T39" fmla="*/ 418 h 709"/>
                  <a:gd name="T40" fmla="*/ 165 w 891"/>
                  <a:gd name="T41" fmla="*/ 392 h 709"/>
                  <a:gd name="T42" fmla="*/ 195 w 891"/>
                  <a:gd name="T43" fmla="*/ 352 h 709"/>
                  <a:gd name="T44" fmla="*/ 589 w 891"/>
                  <a:gd name="T45" fmla="*/ 202 h 709"/>
                  <a:gd name="T46" fmla="*/ 471 w 891"/>
                  <a:gd name="T47" fmla="*/ 228 h 709"/>
                  <a:gd name="T48" fmla="*/ 412 w 891"/>
                  <a:gd name="T49" fmla="*/ 211 h 709"/>
                  <a:gd name="T50" fmla="*/ 420 w 891"/>
                  <a:gd name="T51" fmla="*/ 171 h 709"/>
                  <a:gd name="T52" fmla="*/ 566 w 891"/>
                  <a:gd name="T53" fmla="*/ 72 h 709"/>
                  <a:gd name="T54" fmla="*/ 317 w 891"/>
                  <a:gd name="T55" fmla="*/ 145 h 709"/>
                  <a:gd name="T56" fmla="*/ 138 w 891"/>
                  <a:gd name="T57" fmla="*/ 249 h 709"/>
                  <a:gd name="T58" fmla="*/ 205 w 891"/>
                  <a:gd name="T59" fmla="*/ 65 h 709"/>
                  <a:gd name="T60" fmla="*/ 271 w 891"/>
                  <a:gd name="T61" fmla="*/ 0 h 709"/>
                  <a:gd name="T62" fmla="*/ 243 w 891"/>
                  <a:gd name="T63" fmla="*/ 0 h 709"/>
                  <a:gd name="T64" fmla="*/ 131 w 891"/>
                  <a:gd name="T65" fmla="*/ 80 h 709"/>
                  <a:gd name="T66" fmla="*/ 26 w 891"/>
                  <a:gd name="T67" fmla="*/ 255 h 709"/>
                  <a:gd name="T68" fmla="*/ 26 w 891"/>
                  <a:gd name="T69" fmla="*/ 162 h 709"/>
                  <a:gd name="T70" fmla="*/ 57 w 891"/>
                  <a:gd name="T71" fmla="*/ 86 h 709"/>
                  <a:gd name="T72" fmla="*/ 57 w 891"/>
                  <a:gd name="T73" fmla="*/ 86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91" h="709">
                    <a:moveTo>
                      <a:pt x="57" y="86"/>
                    </a:moveTo>
                    <a:lnTo>
                      <a:pt x="13" y="171"/>
                    </a:lnTo>
                    <a:lnTo>
                      <a:pt x="0" y="282"/>
                    </a:lnTo>
                    <a:lnTo>
                      <a:pt x="38" y="409"/>
                    </a:lnTo>
                    <a:lnTo>
                      <a:pt x="182" y="521"/>
                    </a:lnTo>
                    <a:lnTo>
                      <a:pt x="460" y="586"/>
                    </a:lnTo>
                    <a:lnTo>
                      <a:pt x="891" y="709"/>
                    </a:lnTo>
                    <a:lnTo>
                      <a:pt x="644" y="620"/>
                    </a:lnTo>
                    <a:lnTo>
                      <a:pt x="629" y="586"/>
                    </a:lnTo>
                    <a:lnTo>
                      <a:pt x="891" y="485"/>
                    </a:lnTo>
                    <a:lnTo>
                      <a:pt x="874" y="464"/>
                    </a:lnTo>
                    <a:lnTo>
                      <a:pt x="505" y="538"/>
                    </a:lnTo>
                    <a:lnTo>
                      <a:pt x="473" y="504"/>
                    </a:lnTo>
                    <a:lnTo>
                      <a:pt x="496" y="456"/>
                    </a:lnTo>
                    <a:lnTo>
                      <a:pt x="680" y="352"/>
                    </a:lnTo>
                    <a:lnTo>
                      <a:pt x="614" y="352"/>
                    </a:lnTo>
                    <a:lnTo>
                      <a:pt x="606" y="327"/>
                    </a:lnTo>
                    <a:lnTo>
                      <a:pt x="733" y="228"/>
                    </a:lnTo>
                    <a:lnTo>
                      <a:pt x="684" y="228"/>
                    </a:lnTo>
                    <a:lnTo>
                      <a:pt x="182" y="418"/>
                    </a:lnTo>
                    <a:lnTo>
                      <a:pt x="165" y="392"/>
                    </a:lnTo>
                    <a:lnTo>
                      <a:pt x="195" y="352"/>
                    </a:lnTo>
                    <a:lnTo>
                      <a:pt x="589" y="202"/>
                    </a:lnTo>
                    <a:lnTo>
                      <a:pt x="471" y="228"/>
                    </a:lnTo>
                    <a:lnTo>
                      <a:pt x="412" y="211"/>
                    </a:lnTo>
                    <a:lnTo>
                      <a:pt x="420" y="171"/>
                    </a:lnTo>
                    <a:lnTo>
                      <a:pt x="566" y="72"/>
                    </a:lnTo>
                    <a:lnTo>
                      <a:pt x="317" y="145"/>
                    </a:lnTo>
                    <a:lnTo>
                      <a:pt x="138" y="249"/>
                    </a:lnTo>
                    <a:lnTo>
                      <a:pt x="205" y="65"/>
                    </a:lnTo>
                    <a:lnTo>
                      <a:pt x="271" y="0"/>
                    </a:lnTo>
                    <a:lnTo>
                      <a:pt x="243" y="0"/>
                    </a:lnTo>
                    <a:lnTo>
                      <a:pt x="131" y="80"/>
                    </a:lnTo>
                    <a:lnTo>
                      <a:pt x="26" y="255"/>
                    </a:lnTo>
                    <a:lnTo>
                      <a:pt x="26" y="162"/>
                    </a:lnTo>
                    <a:lnTo>
                      <a:pt x="57" y="86"/>
                    </a:lnTo>
                    <a:lnTo>
                      <a:pt x="57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3" name="Freeform 399"/>
              <p:cNvSpPr>
                <a:spLocks/>
              </p:cNvSpPr>
              <p:nvPr/>
            </p:nvSpPr>
            <p:spPr bwMode="auto">
              <a:xfrm>
                <a:off x="2295" y="3267"/>
                <a:ext cx="133" cy="245"/>
              </a:xfrm>
              <a:custGeom>
                <a:avLst/>
                <a:gdLst>
                  <a:gd name="T0" fmla="*/ 255 w 266"/>
                  <a:gd name="T1" fmla="*/ 0 h 489"/>
                  <a:gd name="T2" fmla="*/ 126 w 266"/>
                  <a:gd name="T3" fmla="*/ 241 h 489"/>
                  <a:gd name="T4" fmla="*/ 0 w 266"/>
                  <a:gd name="T5" fmla="*/ 371 h 489"/>
                  <a:gd name="T6" fmla="*/ 0 w 266"/>
                  <a:gd name="T7" fmla="*/ 464 h 489"/>
                  <a:gd name="T8" fmla="*/ 50 w 266"/>
                  <a:gd name="T9" fmla="*/ 489 h 489"/>
                  <a:gd name="T10" fmla="*/ 207 w 266"/>
                  <a:gd name="T11" fmla="*/ 437 h 489"/>
                  <a:gd name="T12" fmla="*/ 266 w 266"/>
                  <a:gd name="T13" fmla="*/ 359 h 489"/>
                  <a:gd name="T14" fmla="*/ 154 w 266"/>
                  <a:gd name="T15" fmla="*/ 340 h 489"/>
                  <a:gd name="T16" fmla="*/ 57 w 266"/>
                  <a:gd name="T17" fmla="*/ 359 h 489"/>
                  <a:gd name="T18" fmla="*/ 82 w 266"/>
                  <a:gd name="T19" fmla="*/ 306 h 489"/>
                  <a:gd name="T20" fmla="*/ 145 w 266"/>
                  <a:gd name="T21" fmla="*/ 236 h 489"/>
                  <a:gd name="T22" fmla="*/ 236 w 266"/>
                  <a:gd name="T23" fmla="*/ 53 h 489"/>
                  <a:gd name="T24" fmla="*/ 255 w 266"/>
                  <a:gd name="T25" fmla="*/ 0 h 489"/>
                  <a:gd name="T26" fmla="*/ 255 w 266"/>
                  <a:gd name="T27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6" h="489">
                    <a:moveTo>
                      <a:pt x="255" y="0"/>
                    </a:moveTo>
                    <a:lnTo>
                      <a:pt x="126" y="241"/>
                    </a:lnTo>
                    <a:lnTo>
                      <a:pt x="0" y="371"/>
                    </a:lnTo>
                    <a:lnTo>
                      <a:pt x="0" y="464"/>
                    </a:lnTo>
                    <a:lnTo>
                      <a:pt x="50" y="489"/>
                    </a:lnTo>
                    <a:lnTo>
                      <a:pt x="207" y="437"/>
                    </a:lnTo>
                    <a:lnTo>
                      <a:pt x="266" y="359"/>
                    </a:lnTo>
                    <a:lnTo>
                      <a:pt x="154" y="340"/>
                    </a:lnTo>
                    <a:lnTo>
                      <a:pt x="57" y="359"/>
                    </a:lnTo>
                    <a:lnTo>
                      <a:pt x="82" y="306"/>
                    </a:lnTo>
                    <a:lnTo>
                      <a:pt x="145" y="236"/>
                    </a:lnTo>
                    <a:lnTo>
                      <a:pt x="236" y="53"/>
                    </a:lnTo>
                    <a:lnTo>
                      <a:pt x="255" y="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4" name="Freeform 400"/>
              <p:cNvSpPr>
                <a:spLocks/>
              </p:cNvSpPr>
              <p:nvPr/>
            </p:nvSpPr>
            <p:spPr bwMode="auto">
              <a:xfrm>
                <a:off x="2421" y="3246"/>
                <a:ext cx="383" cy="201"/>
              </a:xfrm>
              <a:custGeom>
                <a:avLst/>
                <a:gdLst>
                  <a:gd name="T0" fmla="*/ 169 w 766"/>
                  <a:gd name="T1" fmla="*/ 0 h 403"/>
                  <a:gd name="T2" fmla="*/ 108 w 766"/>
                  <a:gd name="T3" fmla="*/ 31 h 403"/>
                  <a:gd name="T4" fmla="*/ 36 w 766"/>
                  <a:gd name="T5" fmla="*/ 160 h 403"/>
                  <a:gd name="T6" fmla="*/ 0 w 766"/>
                  <a:gd name="T7" fmla="*/ 316 h 403"/>
                  <a:gd name="T8" fmla="*/ 29 w 766"/>
                  <a:gd name="T9" fmla="*/ 403 h 403"/>
                  <a:gd name="T10" fmla="*/ 86 w 766"/>
                  <a:gd name="T11" fmla="*/ 358 h 403"/>
                  <a:gd name="T12" fmla="*/ 108 w 766"/>
                  <a:gd name="T13" fmla="*/ 306 h 403"/>
                  <a:gd name="T14" fmla="*/ 555 w 766"/>
                  <a:gd name="T15" fmla="*/ 306 h 403"/>
                  <a:gd name="T16" fmla="*/ 496 w 766"/>
                  <a:gd name="T17" fmla="*/ 160 h 403"/>
                  <a:gd name="T18" fmla="*/ 589 w 766"/>
                  <a:gd name="T19" fmla="*/ 160 h 403"/>
                  <a:gd name="T20" fmla="*/ 662 w 766"/>
                  <a:gd name="T21" fmla="*/ 181 h 403"/>
                  <a:gd name="T22" fmla="*/ 742 w 766"/>
                  <a:gd name="T23" fmla="*/ 181 h 403"/>
                  <a:gd name="T24" fmla="*/ 766 w 766"/>
                  <a:gd name="T25" fmla="*/ 149 h 403"/>
                  <a:gd name="T26" fmla="*/ 745 w 766"/>
                  <a:gd name="T27" fmla="*/ 124 h 403"/>
                  <a:gd name="T28" fmla="*/ 732 w 766"/>
                  <a:gd name="T29" fmla="*/ 169 h 403"/>
                  <a:gd name="T30" fmla="*/ 671 w 766"/>
                  <a:gd name="T31" fmla="*/ 169 h 403"/>
                  <a:gd name="T32" fmla="*/ 593 w 766"/>
                  <a:gd name="T33" fmla="*/ 149 h 403"/>
                  <a:gd name="T34" fmla="*/ 489 w 766"/>
                  <a:gd name="T35" fmla="*/ 149 h 403"/>
                  <a:gd name="T36" fmla="*/ 422 w 766"/>
                  <a:gd name="T37" fmla="*/ 177 h 403"/>
                  <a:gd name="T38" fmla="*/ 356 w 766"/>
                  <a:gd name="T39" fmla="*/ 247 h 403"/>
                  <a:gd name="T40" fmla="*/ 297 w 766"/>
                  <a:gd name="T41" fmla="*/ 268 h 403"/>
                  <a:gd name="T42" fmla="*/ 203 w 766"/>
                  <a:gd name="T43" fmla="*/ 268 h 403"/>
                  <a:gd name="T44" fmla="*/ 143 w 766"/>
                  <a:gd name="T45" fmla="*/ 255 h 403"/>
                  <a:gd name="T46" fmla="*/ 80 w 766"/>
                  <a:gd name="T47" fmla="*/ 255 h 403"/>
                  <a:gd name="T48" fmla="*/ 27 w 766"/>
                  <a:gd name="T49" fmla="*/ 268 h 403"/>
                  <a:gd name="T50" fmla="*/ 49 w 766"/>
                  <a:gd name="T51" fmla="*/ 149 h 403"/>
                  <a:gd name="T52" fmla="*/ 112 w 766"/>
                  <a:gd name="T53" fmla="*/ 40 h 403"/>
                  <a:gd name="T54" fmla="*/ 169 w 766"/>
                  <a:gd name="T55" fmla="*/ 0 h 403"/>
                  <a:gd name="T56" fmla="*/ 169 w 766"/>
                  <a:gd name="T5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6" h="403">
                    <a:moveTo>
                      <a:pt x="169" y="0"/>
                    </a:moveTo>
                    <a:lnTo>
                      <a:pt x="108" y="31"/>
                    </a:lnTo>
                    <a:lnTo>
                      <a:pt x="36" y="160"/>
                    </a:lnTo>
                    <a:lnTo>
                      <a:pt x="0" y="316"/>
                    </a:lnTo>
                    <a:lnTo>
                      <a:pt x="29" y="403"/>
                    </a:lnTo>
                    <a:lnTo>
                      <a:pt x="86" y="358"/>
                    </a:lnTo>
                    <a:lnTo>
                      <a:pt x="108" y="306"/>
                    </a:lnTo>
                    <a:lnTo>
                      <a:pt x="555" y="306"/>
                    </a:lnTo>
                    <a:lnTo>
                      <a:pt x="496" y="160"/>
                    </a:lnTo>
                    <a:lnTo>
                      <a:pt x="589" y="160"/>
                    </a:lnTo>
                    <a:lnTo>
                      <a:pt x="662" y="181"/>
                    </a:lnTo>
                    <a:lnTo>
                      <a:pt x="742" y="181"/>
                    </a:lnTo>
                    <a:lnTo>
                      <a:pt x="766" y="149"/>
                    </a:lnTo>
                    <a:lnTo>
                      <a:pt x="745" y="124"/>
                    </a:lnTo>
                    <a:lnTo>
                      <a:pt x="732" y="169"/>
                    </a:lnTo>
                    <a:lnTo>
                      <a:pt x="671" y="169"/>
                    </a:lnTo>
                    <a:lnTo>
                      <a:pt x="593" y="149"/>
                    </a:lnTo>
                    <a:lnTo>
                      <a:pt x="489" y="149"/>
                    </a:lnTo>
                    <a:lnTo>
                      <a:pt x="422" y="177"/>
                    </a:lnTo>
                    <a:lnTo>
                      <a:pt x="356" y="247"/>
                    </a:lnTo>
                    <a:lnTo>
                      <a:pt x="297" y="268"/>
                    </a:lnTo>
                    <a:lnTo>
                      <a:pt x="203" y="268"/>
                    </a:lnTo>
                    <a:lnTo>
                      <a:pt x="143" y="255"/>
                    </a:lnTo>
                    <a:lnTo>
                      <a:pt x="80" y="255"/>
                    </a:lnTo>
                    <a:lnTo>
                      <a:pt x="27" y="268"/>
                    </a:lnTo>
                    <a:lnTo>
                      <a:pt x="49" y="149"/>
                    </a:lnTo>
                    <a:lnTo>
                      <a:pt x="112" y="40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5" name="Freeform 401"/>
              <p:cNvSpPr>
                <a:spLocks/>
              </p:cNvSpPr>
              <p:nvPr/>
            </p:nvSpPr>
            <p:spPr bwMode="auto">
              <a:xfrm>
                <a:off x="2575" y="3240"/>
                <a:ext cx="13" cy="38"/>
              </a:xfrm>
              <a:custGeom>
                <a:avLst/>
                <a:gdLst>
                  <a:gd name="T0" fmla="*/ 6 w 27"/>
                  <a:gd name="T1" fmla="*/ 0 h 76"/>
                  <a:gd name="T2" fmla="*/ 27 w 27"/>
                  <a:gd name="T3" fmla="*/ 76 h 76"/>
                  <a:gd name="T4" fmla="*/ 0 w 27"/>
                  <a:gd name="T5" fmla="*/ 42 h 76"/>
                  <a:gd name="T6" fmla="*/ 6 w 27"/>
                  <a:gd name="T7" fmla="*/ 0 h 76"/>
                  <a:gd name="T8" fmla="*/ 6 w 27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6">
                    <a:moveTo>
                      <a:pt x="6" y="0"/>
                    </a:moveTo>
                    <a:lnTo>
                      <a:pt x="27" y="76"/>
                    </a:lnTo>
                    <a:lnTo>
                      <a:pt x="0" y="4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6" name="Freeform 402"/>
              <p:cNvSpPr>
                <a:spLocks/>
              </p:cNvSpPr>
              <p:nvPr/>
            </p:nvSpPr>
            <p:spPr bwMode="auto">
              <a:xfrm>
                <a:off x="2639" y="2717"/>
                <a:ext cx="338" cy="515"/>
              </a:xfrm>
              <a:custGeom>
                <a:avLst/>
                <a:gdLst>
                  <a:gd name="T0" fmla="*/ 344 w 675"/>
                  <a:gd name="T1" fmla="*/ 8 h 1031"/>
                  <a:gd name="T2" fmla="*/ 381 w 675"/>
                  <a:gd name="T3" fmla="*/ 27 h 1031"/>
                  <a:gd name="T4" fmla="*/ 373 w 675"/>
                  <a:gd name="T5" fmla="*/ 65 h 1031"/>
                  <a:gd name="T6" fmla="*/ 381 w 675"/>
                  <a:gd name="T7" fmla="*/ 118 h 1031"/>
                  <a:gd name="T8" fmla="*/ 329 w 675"/>
                  <a:gd name="T9" fmla="*/ 126 h 1031"/>
                  <a:gd name="T10" fmla="*/ 295 w 675"/>
                  <a:gd name="T11" fmla="*/ 139 h 1031"/>
                  <a:gd name="T12" fmla="*/ 363 w 675"/>
                  <a:gd name="T13" fmla="*/ 139 h 1031"/>
                  <a:gd name="T14" fmla="*/ 403 w 675"/>
                  <a:gd name="T15" fmla="*/ 234 h 1031"/>
                  <a:gd name="T16" fmla="*/ 403 w 675"/>
                  <a:gd name="T17" fmla="*/ 443 h 1031"/>
                  <a:gd name="T18" fmla="*/ 432 w 675"/>
                  <a:gd name="T19" fmla="*/ 641 h 1031"/>
                  <a:gd name="T20" fmla="*/ 344 w 675"/>
                  <a:gd name="T21" fmla="*/ 810 h 1031"/>
                  <a:gd name="T22" fmla="*/ 390 w 675"/>
                  <a:gd name="T23" fmla="*/ 835 h 1031"/>
                  <a:gd name="T24" fmla="*/ 386 w 675"/>
                  <a:gd name="T25" fmla="*/ 869 h 1031"/>
                  <a:gd name="T26" fmla="*/ 324 w 675"/>
                  <a:gd name="T27" fmla="*/ 869 h 1031"/>
                  <a:gd name="T28" fmla="*/ 196 w 675"/>
                  <a:gd name="T29" fmla="*/ 835 h 1031"/>
                  <a:gd name="T30" fmla="*/ 0 w 675"/>
                  <a:gd name="T31" fmla="*/ 880 h 1031"/>
                  <a:gd name="T32" fmla="*/ 251 w 675"/>
                  <a:gd name="T33" fmla="*/ 894 h 1031"/>
                  <a:gd name="T34" fmla="*/ 428 w 675"/>
                  <a:gd name="T35" fmla="*/ 993 h 1031"/>
                  <a:gd name="T36" fmla="*/ 316 w 675"/>
                  <a:gd name="T37" fmla="*/ 913 h 1031"/>
                  <a:gd name="T38" fmla="*/ 599 w 675"/>
                  <a:gd name="T39" fmla="*/ 985 h 1031"/>
                  <a:gd name="T40" fmla="*/ 654 w 675"/>
                  <a:gd name="T41" fmla="*/ 1015 h 1031"/>
                  <a:gd name="T42" fmla="*/ 599 w 675"/>
                  <a:gd name="T43" fmla="*/ 1023 h 1031"/>
                  <a:gd name="T44" fmla="*/ 443 w 675"/>
                  <a:gd name="T45" fmla="*/ 996 h 1031"/>
                  <a:gd name="T46" fmla="*/ 595 w 675"/>
                  <a:gd name="T47" fmla="*/ 1031 h 1031"/>
                  <a:gd name="T48" fmla="*/ 675 w 675"/>
                  <a:gd name="T49" fmla="*/ 1023 h 1031"/>
                  <a:gd name="T50" fmla="*/ 611 w 675"/>
                  <a:gd name="T51" fmla="*/ 977 h 1031"/>
                  <a:gd name="T52" fmla="*/ 485 w 675"/>
                  <a:gd name="T53" fmla="*/ 939 h 1031"/>
                  <a:gd name="T54" fmla="*/ 457 w 675"/>
                  <a:gd name="T55" fmla="*/ 464 h 1031"/>
                  <a:gd name="T56" fmla="*/ 422 w 675"/>
                  <a:gd name="T57" fmla="*/ 204 h 1031"/>
                  <a:gd name="T58" fmla="*/ 386 w 675"/>
                  <a:gd name="T59" fmla="*/ 133 h 1031"/>
                  <a:gd name="T60" fmla="*/ 390 w 675"/>
                  <a:gd name="T61" fmla="*/ 110 h 1031"/>
                  <a:gd name="T62" fmla="*/ 381 w 675"/>
                  <a:gd name="T63" fmla="*/ 65 h 1031"/>
                  <a:gd name="T64" fmla="*/ 403 w 675"/>
                  <a:gd name="T65" fmla="*/ 27 h 1031"/>
                  <a:gd name="T66" fmla="*/ 457 w 675"/>
                  <a:gd name="T67" fmla="*/ 74 h 1031"/>
                  <a:gd name="T68" fmla="*/ 510 w 675"/>
                  <a:gd name="T69" fmla="*/ 188 h 1031"/>
                  <a:gd name="T70" fmla="*/ 457 w 675"/>
                  <a:gd name="T71" fmla="*/ 21 h 1031"/>
                  <a:gd name="T72" fmla="*/ 422 w 675"/>
                  <a:gd name="T73" fmla="*/ 0 h 1031"/>
                  <a:gd name="T74" fmla="*/ 344 w 675"/>
                  <a:gd name="T75" fmla="*/ 8 h 1031"/>
                  <a:gd name="T76" fmla="*/ 344 w 675"/>
                  <a:gd name="T77" fmla="*/ 8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75" h="1031">
                    <a:moveTo>
                      <a:pt x="344" y="8"/>
                    </a:moveTo>
                    <a:lnTo>
                      <a:pt x="381" y="27"/>
                    </a:lnTo>
                    <a:lnTo>
                      <a:pt x="373" y="65"/>
                    </a:lnTo>
                    <a:lnTo>
                      <a:pt x="381" y="118"/>
                    </a:lnTo>
                    <a:lnTo>
                      <a:pt x="329" y="126"/>
                    </a:lnTo>
                    <a:lnTo>
                      <a:pt x="295" y="139"/>
                    </a:lnTo>
                    <a:lnTo>
                      <a:pt x="363" y="139"/>
                    </a:lnTo>
                    <a:lnTo>
                      <a:pt x="403" y="234"/>
                    </a:lnTo>
                    <a:lnTo>
                      <a:pt x="403" y="443"/>
                    </a:lnTo>
                    <a:lnTo>
                      <a:pt x="432" y="641"/>
                    </a:lnTo>
                    <a:lnTo>
                      <a:pt x="344" y="810"/>
                    </a:lnTo>
                    <a:lnTo>
                      <a:pt x="390" y="835"/>
                    </a:lnTo>
                    <a:lnTo>
                      <a:pt x="386" y="869"/>
                    </a:lnTo>
                    <a:lnTo>
                      <a:pt x="324" y="869"/>
                    </a:lnTo>
                    <a:lnTo>
                      <a:pt x="196" y="835"/>
                    </a:lnTo>
                    <a:lnTo>
                      <a:pt x="0" y="880"/>
                    </a:lnTo>
                    <a:lnTo>
                      <a:pt x="251" y="894"/>
                    </a:lnTo>
                    <a:lnTo>
                      <a:pt x="428" y="993"/>
                    </a:lnTo>
                    <a:lnTo>
                      <a:pt x="316" y="913"/>
                    </a:lnTo>
                    <a:lnTo>
                      <a:pt x="599" y="985"/>
                    </a:lnTo>
                    <a:lnTo>
                      <a:pt x="654" y="1015"/>
                    </a:lnTo>
                    <a:lnTo>
                      <a:pt x="599" y="1023"/>
                    </a:lnTo>
                    <a:lnTo>
                      <a:pt x="443" y="996"/>
                    </a:lnTo>
                    <a:lnTo>
                      <a:pt x="595" y="1031"/>
                    </a:lnTo>
                    <a:lnTo>
                      <a:pt x="675" y="1023"/>
                    </a:lnTo>
                    <a:lnTo>
                      <a:pt x="611" y="977"/>
                    </a:lnTo>
                    <a:lnTo>
                      <a:pt x="485" y="939"/>
                    </a:lnTo>
                    <a:lnTo>
                      <a:pt x="457" y="464"/>
                    </a:lnTo>
                    <a:lnTo>
                      <a:pt x="422" y="204"/>
                    </a:lnTo>
                    <a:lnTo>
                      <a:pt x="386" y="133"/>
                    </a:lnTo>
                    <a:lnTo>
                      <a:pt x="390" y="110"/>
                    </a:lnTo>
                    <a:lnTo>
                      <a:pt x="381" y="65"/>
                    </a:lnTo>
                    <a:lnTo>
                      <a:pt x="403" y="27"/>
                    </a:lnTo>
                    <a:lnTo>
                      <a:pt x="457" y="74"/>
                    </a:lnTo>
                    <a:lnTo>
                      <a:pt x="510" y="188"/>
                    </a:lnTo>
                    <a:lnTo>
                      <a:pt x="457" y="21"/>
                    </a:lnTo>
                    <a:lnTo>
                      <a:pt x="422" y="0"/>
                    </a:lnTo>
                    <a:lnTo>
                      <a:pt x="344" y="8"/>
                    </a:lnTo>
                    <a:lnTo>
                      <a:pt x="34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7" name="Freeform 403"/>
              <p:cNvSpPr>
                <a:spLocks/>
              </p:cNvSpPr>
              <p:nvPr/>
            </p:nvSpPr>
            <p:spPr bwMode="auto">
              <a:xfrm>
                <a:off x="2655" y="3212"/>
                <a:ext cx="431" cy="264"/>
              </a:xfrm>
              <a:custGeom>
                <a:avLst/>
                <a:gdLst>
                  <a:gd name="T0" fmla="*/ 399 w 861"/>
                  <a:gd name="T1" fmla="*/ 0 h 526"/>
                  <a:gd name="T2" fmla="*/ 399 w 861"/>
                  <a:gd name="T3" fmla="*/ 47 h 526"/>
                  <a:gd name="T4" fmla="*/ 368 w 861"/>
                  <a:gd name="T5" fmla="*/ 55 h 526"/>
                  <a:gd name="T6" fmla="*/ 171 w 861"/>
                  <a:gd name="T7" fmla="*/ 0 h 526"/>
                  <a:gd name="T8" fmla="*/ 0 w 861"/>
                  <a:gd name="T9" fmla="*/ 0 h 526"/>
                  <a:gd name="T10" fmla="*/ 243 w 861"/>
                  <a:gd name="T11" fmla="*/ 72 h 526"/>
                  <a:gd name="T12" fmla="*/ 330 w 861"/>
                  <a:gd name="T13" fmla="*/ 144 h 526"/>
                  <a:gd name="T14" fmla="*/ 308 w 861"/>
                  <a:gd name="T15" fmla="*/ 190 h 526"/>
                  <a:gd name="T16" fmla="*/ 275 w 861"/>
                  <a:gd name="T17" fmla="*/ 190 h 526"/>
                  <a:gd name="T18" fmla="*/ 184 w 861"/>
                  <a:gd name="T19" fmla="*/ 144 h 526"/>
                  <a:gd name="T20" fmla="*/ 2 w 861"/>
                  <a:gd name="T21" fmla="*/ 108 h 526"/>
                  <a:gd name="T22" fmla="*/ 201 w 861"/>
                  <a:gd name="T23" fmla="*/ 163 h 526"/>
                  <a:gd name="T24" fmla="*/ 289 w 861"/>
                  <a:gd name="T25" fmla="*/ 222 h 526"/>
                  <a:gd name="T26" fmla="*/ 308 w 861"/>
                  <a:gd name="T27" fmla="*/ 304 h 526"/>
                  <a:gd name="T28" fmla="*/ 226 w 861"/>
                  <a:gd name="T29" fmla="*/ 298 h 526"/>
                  <a:gd name="T30" fmla="*/ 264 w 861"/>
                  <a:gd name="T31" fmla="*/ 321 h 526"/>
                  <a:gd name="T32" fmla="*/ 408 w 861"/>
                  <a:gd name="T33" fmla="*/ 526 h 526"/>
                  <a:gd name="T34" fmla="*/ 285 w 861"/>
                  <a:gd name="T35" fmla="*/ 317 h 526"/>
                  <a:gd name="T36" fmla="*/ 389 w 861"/>
                  <a:gd name="T37" fmla="*/ 338 h 526"/>
                  <a:gd name="T38" fmla="*/ 503 w 861"/>
                  <a:gd name="T39" fmla="*/ 338 h 526"/>
                  <a:gd name="T40" fmla="*/ 606 w 861"/>
                  <a:gd name="T41" fmla="*/ 325 h 526"/>
                  <a:gd name="T42" fmla="*/ 688 w 861"/>
                  <a:gd name="T43" fmla="*/ 298 h 526"/>
                  <a:gd name="T44" fmla="*/ 861 w 861"/>
                  <a:gd name="T45" fmla="*/ 190 h 526"/>
                  <a:gd name="T46" fmla="*/ 703 w 861"/>
                  <a:gd name="T47" fmla="*/ 256 h 526"/>
                  <a:gd name="T48" fmla="*/ 585 w 861"/>
                  <a:gd name="T49" fmla="*/ 321 h 526"/>
                  <a:gd name="T50" fmla="*/ 505 w 861"/>
                  <a:gd name="T51" fmla="*/ 321 h 526"/>
                  <a:gd name="T52" fmla="*/ 486 w 861"/>
                  <a:gd name="T53" fmla="*/ 258 h 526"/>
                  <a:gd name="T54" fmla="*/ 460 w 861"/>
                  <a:gd name="T55" fmla="*/ 108 h 526"/>
                  <a:gd name="T56" fmla="*/ 460 w 861"/>
                  <a:gd name="T57" fmla="*/ 15 h 526"/>
                  <a:gd name="T58" fmla="*/ 399 w 861"/>
                  <a:gd name="T59" fmla="*/ 0 h 526"/>
                  <a:gd name="T60" fmla="*/ 399 w 861"/>
                  <a:gd name="T61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61" h="526">
                    <a:moveTo>
                      <a:pt x="399" y="0"/>
                    </a:moveTo>
                    <a:lnTo>
                      <a:pt x="399" y="47"/>
                    </a:lnTo>
                    <a:lnTo>
                      <a:pt x="368" y="55"/>
                    </a:lnTo>
                    <a:lnTo>
                      <a:pt x="171" y="0"/>
                    </a:lnTo>
                    <a:lnTo>
                      <a:pt x="0" y="0"/>
                    </a:lnTo>
                    <a:lnTo>
                      <a:pt x="243" y="72"/>
                    </a:lnTo>
                    <a:lnTo>
                      <a:pt x="330" y="144"/>
                    </a:lnTo>
                    <a:lnTo>
                      <a:pt x="308" y="190"/>
                    </a:lnTo>
                    <a:lnTo>
                      <a:pt x="275" y="190"/>
                    </a:lnTo>
                    <a:lnTo>
                      <a:pt x="184" y="144"/>
                    </a:lnTo>
                    <a:lnTo>
                      <a:pt x="2" y="108"/>
                    </a:lnTo>
                    <a:lnTo>
                      <a:pt x="201" y="163"/>
                    </a:lnTo>
                    <a:lnTo>
                      <a:pt x="289" y="222"/>
                    </a:lnTo>
                    <a:lnTo>
                      <a:pt x="308" y="304"/>
                    </a:lnTo>
                    <a:lnTo>
                      <a:pt x="226" y="298"/>
                    </a:lnTo>
                    <a:lnTo>
                      <a:pt x="264" y="321"/>
                    </a:lnTo>
                    <a:lnTo>
                      <a:pt x="408" y="526"/>
                    </a:lnTo>
                    <a:lnTo>
                      <a:pt x="285" y="317"/>
                    </a:lnTo>
                    <a:lnTo>
                      <a:pt x="389" y="338"/>
                    </a:lnTo>
                    <a:lnTo>
                      <a:pt x="503" y="338"/>
                    </a:lnTo>
                    <a:lnTo>
                      <a:pt x="606" y="325"/>
                    </a:lnTo>
                    <a:lnTo>
                      <a:pt x="688" y="298"/>
                    </a:lnTo>
                    <a:lnTo>
                      <a:pt x="861" y="190"/>
                    </a:lnTo>
                    <a:lnTo>
                      <a:pt x="703" y="256"/>
                    </a:lnTo>
                    <a:lnTo>
                      <a:pt x="585" y="321"/>
                    </a:lnTo>
                    <a:lnTo>
                      <a:pt x="505" y="321"/>
                    </a:lnTo>
                    <a:lnTo>
                      <a:pt x="486" y="258"/>
                    </a:lnTo>
                    <a:lnTo>
                      <a:pt x="460" y="108"/>
                    </a:lnTo>
                    <a:lnTo>
                      <a:pt x="460" y="15"/>
                    </a:lnTo>
                    <a:lnTo>
                      <a:pt x="399" y="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8" name="Freeform 404"/>
              <p:cNvSpPr>
                <a:spLocks/>
              </p:cNvSpPr>
              <p:nvPr/>
            </p:nvSpPr>
            <p:spPr bwMode="auto">
              <a:xfrm>
                <a:off x="2751" y="2793"/>
                <a:ext cx="42" cy="296"/>
              </a:xfrm>
              <a:custGeom>
                <a:avLst/>
                <a:gdLst>
                  <a:gd name="T0" fmla="*/ 83 w 83"/>
                  <a:gd name="T1" fmla="*/ 0 h 592"/>
                  <a:gd name="T2" fmla="*/ 55 w 83"/>
                  <a:gd name="T3" fmla="*/ 103 h 592"/>
                  <a:gd name="T4" fmla="*/ 17 w 83"/>
                  <a:gd name="T5" fmla="*/ 455 h 592"/>
                  <a:gd name="T6" fmla="*/ 9 w 83"/>
                  <a:gd name="T7" fmla="*/ 592 h 592"/>
                  <a:gd name="T8" fmla="*/ 0 w 83"/>
                  <a:gd name="T9" fmla="*/ 578 h 592"/>
                  <a:gd name="T10" fmla="*/ 17 w 83"/>
                  <a:gd name="T11" fmla="*/ 323 h 592"/>
                  <a:gd name="T12" fmla="*/ 51 w 83"/>
                  <a:gd name="T13" fmla="*/ 82 h 592"/>
                  <a:gd name="T14" fmla="*/ 83 w 83"/>
                  <a:gd name="T15" fmla="*/ 0 h 592"/>
                  <a:gd name="T16" fmla="*/ 83 w 83"/>
                  <a:gd name="T17" fmla="*/ 0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592">
                    <a:moveTo>
                      <a:pt x="83" y="0"/>
                    </a:moveTo>
                    <a:lnTo>
                      <a:pt x="55" y="103"/>
                    </a:lnTo>
                    <a:lnTo>
                      <a:pt x="17" y="455"/>
                    </a:lnTo>
                    <a:lnTo>
                      <a:pt x="9" y="592"/>
                    </a:lnTo>
                    <a:lnTo>
                      <a:pt x="0" y="578"/>
                    </a:lnTo>
                    <a:lnTo>
                      <a:pt x="17" y="323"/>
                    </a:lnTo>
                    <a:lnTo>
                      <a:pt x="51" y="82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9" name="Freeform 405"/>
              <p:cNvSpPr>
                <a:spLocks/>
              </p:cNvSpPr>
              <p:nvPr/>
            </p:nvSpPr>
            <p:spPr bwMode="auto">
              <a:xfrm>
                <a:off x="2746" y="3336"/>
                <a:ext cx="5" cy="63"/>
              </a:xfrm>
              <a:custGeom>
                <a:avLst/>
                <a:gdLst>
                  <a:gd name="T0" fmla="*/ 0 w 12"/>
                  <a:gd name="T1" fmla="*/ 0 h 125"/>
                  <a:gd name="T2" fmla="*/ 0 w 12"/>
                  <a:gd name="T3" fmla="*/ 125 h 125"/>
                  <a:gd name="T4" fmla="*/ 12 w 12"/>
                  <a:gd name="T5" fmla="*/ 125 h 125"/>
                  <a:gd name="T6" fmla="*/ 12 w 12"/>
                  <a:gd name="T7" fmla="*/ 0 h 125"/>
                  <a:gd name="T8" fmla="*/ 0 w 12"/>
                  <a:gd name="T9" fmla="*/ 0 h 125"/>
                  <a:gd name="T10" fmla="*/ 0 w 12"/>
                  <a:gd name="T1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5">
                    <a:moveTo>
                      <a:pt x="0" y="0"/>
                    </a:moveTo>
                    <a:lnTo>
                      <a:pt x="0" y="125"/>
                    </a:lnTo>
                    <a:lnTo>
                      <a:pt x="12" y="125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0" name="Freeform 406"/>
              <p:cNvSpPr>
                <a:spLocks/>
              </p:cNvSpPr>
              <p:nvPr/>
            </p:nvSpPr>
            <p:spPr bwMode="auto">
              <a:xfrm>
                <a:off x="2708" y="3325"/>
                <a:ext cx="30" cy="74"/>
              </a:xfrm>
              <a:custGeom>
                <a:avLst/>
                <a:gdLst>
                  <a:gd name="T0" fmla="*/ 0 w 61"/>
                  <a:gd name="T1" fmla="*/ 0 h 146"/>
                  <a:gd name="T2" fmla="*/ 36 w 61"/>
                  <a:gd name="T3" fmla="*/ 146 h 146"/>
                  <a:gd name="T4" fmla="*/ 61 w 61"/>
                  <a:gd name="T5" fmla="*/ 146 h 146"/>
                  <a:gd name="T6" fmla="*/ 42 w 61"/>
                  <a:gd name="T7" fmla="*/ 0 h 146"/>
                  <a:gd name="T8" fmla="*/ 0 w 61"/>
                  <a:gd name="T9" fmla="*/ 0 h 146"/>
                  <a:gd name="T10" fmla="*/ 0 w 61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46">
                    <a:moveTo>
                      <a:pt x="0" y="0"/>
                    </a:moveTo>
                    <a:lnTo>
                      <a:pt x="36" y="146"/>
                    </a:lnTo>
                    <a:lnTo>
                      <a:pt x="61" y="146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1" name="Freeform 407"/>
              <p:cNvSpPr>
                <a:spLocks/>
              </p:cNvSpPr>
              <p:nvPr/>
            </p:nvSpPr>
            <p:spPr bwMode="auto">
              <a:xfrm>
                <a:off x="2899" y="2653"/>
                <a:ext cx="135" cy="710"/>
              </a:xfrm>
              <a:custGeom>
                <a:avLst/>
                <a:gdLst>
                  <a:gd name="T0" fmla="*/ 31 w 270"/>
                  <a:gd name="T1" fmla="*/ 0 h 1418"/>
                  <a:gd name="T2" fmla="*/ 19 w 270"/>
                  <a:gd name="T3" fmla="*/ 112 h 1418"/>
                  <a:gd name="T4" fmla="*/ 23 w 270"/>
                  <a:gd name="T5" fmla="*/ 260 h 1418"/>
                  <a:gd name="T6" fmla="*/ 46 w 270"/>
                  <a:gd name="T7" fmla="*/ 466 h 1418"/>
                  <a:gd name="T8" fmla="*/ 179 w 270"/>
                  <a:gd name="T9" fmla="*/ 1002 h 1418"/>
                  <a:gd name="T10" fmla="*/ 270 w 270"/>
                  <a:gd name="T11" fmla="*/ 1378 h 1418"/>
                  <a:gd name="T12" fmla="*/ 162 w 270"/>
                  <a:gd name="T13" fmla="*/ 1418 h 1418"/>
                  <a:gd name="T14" fmla="*/ 189 w 270"/>
                  <a:gd name="T15" fmla="*/ 1198 h 1418"/>
                  <a:gd name="T16" fmla="*/ 111 w 270"/>
                  <a:gd name="T17" fmla="*/ 928 h 1418"/>
                  <a:gd name="T18" fmla="*/ 29 w 270"/>
                  <a:gd name="T19" fmla="*/ 601 h 1418"/>
                  <a:gd name="T20" fmla="*/ 4 w 270"/>
                  <a:gd name="T21" fmla="*/ 429 h 1418"/>
                  <a:gd name="T22" fmla="*/ 4 w 270"/>
                  <a:gd name="T23" fmla="*/ 260 h 1418"/>
                  <a:gd name="T24" fmla="*/ 0 w 270"/>
                  <a:gd name="T25" fmla="*/ 121 h 1418"/>
                  <a:gd name="T26" fmla="*/ 17 w 270"/>
                  <a:gd name="T27" fmla="*/ 11 h 1418"/>
                  <a:gd name="T28" fmla="*/ 31 w 270"/>
                  <a:gd name="T29" fmla="*/ 0 h 1418"/>
                  <a:gd name="T30" fmla="*/ 31 w 270"/>
                  <a:gd name="T31" fmla="*/ 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0" h="1418">
                    <a:moveTo>
                      <a:pt x="31" y="0"/>
                    </a:moveTo>
                    <a:lnTo>
                      <a:pt x="19" y="112"/>
                    </a:lnTo>
                    <a:lnTo>
                      <a:pt x="23" y="260"/>
                    </a:lnTo>
                    <a:lnTo>
                      <a:pt x="46" y="466"/>
                    </a:lnTo>
                    <a:lnTo>
                      <a:pt x="179" y="1002"/>
                    </a:lnTo>
                    <a:lnTo>
                      <a:pt x="270" y="1378"/>
                    </a:lnTo>
                    <a:lnTo>
                      <a:pt x="162" y="1418"/>
                    </a:lnTo>
                    <a:lnTo>
                      <a:pt x="189" y="1198"/>
                    </a:lnTo>
                    <a:lnTo>
                      <a:pt x="111" y="928"/>
                    </a:lnTo>
                    <a:lnTo>
                      <a:pt x="29" y="601"/>
                    </a:lnTo>
                    <a:lnTo>
                      <a:pt x="4" y="429"/>
                    </a:lnTo>
                    <a:lnTo>
                      <a:pt x="4" y="260"/>
                    </a:lnTo>
                    <a:lnTo>
                      <a:pt x="0" y="121"/>
                    </a:lnTo>
                    <a:lnTo>
                      <a:pt x="17" y="11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2" name="Freeform 408"/>
              <p:cNvSpPr>
                <a:spLocks/>
              </p:cNvSpPr>
              <p:nvPr/>
            </p:nvSpPr>
            <p:spPr bwMode="auto">
              <a:xfrm>
                <a:off x="2975" y="2523"/>
                <a:ext cx="572" cy="1040"/>
              </a:xfrm>
              <a:custGeom>
                <a:avLst/>
                <a:gdLst>
                  <a:gd name="T0" fmla="*/ 0 w 1145"/>
                  <a:gd name="T1" fmla="*/ 78 h 2080"/>
                  <a:gd name="T2" fmla="*/ 92 w 1145"/>
                  <a:gd name="T3" fmla="*/ 200 h 2080"/>
                  <a:gd name="T4" fmla="*/ 92 w 1145"/>
                  <a:gd name="T5" fmla="*/ 343 h 2080"/>
                  <a:gd name="T6" fmla="*/ 196 w 1145"/>
                  <a:gd name="T7" fmla="*/ 428 h 2080"/>
                  <a:gd name="T8" fmla="*/ 151 w 1145"/>
                  <a:gd name="T9" fmla="*/ 1027 h 2080"/>
                  <a:gd name="T10" fmla="*/ 86 w 1145"/>
                  <a:gd name="T11" fmla="*/ 1308 h 2080"/>
                  <a:gd name="T12" fmla="*/ 86 w 1145"/>
                  <a:gd name="T13" fmla="*/ 1417 h 2080"/>
                  <a:gd name="T14" fmla="*/ 145 w 1145"/>
                  <a:gd name="T15" fmla="*/ 1624 h 2080"/>
                  <a:gd name="T16" fmla="*/ 219 w 1145"/>
                  <a:gd name="T17" fmla="*/ 1586 h 2080"/>
                  <a:gd name="T18" fmla="*/ 270 w 1145"/>
                  <a:gd name="T19" fmla="*/ 1586 h 2080"/>
                  <a:gd name="T20" fmla="*/ 327 w 1145"/>
                  <a:gd name="T21" fmla="*/ 1601 h 2080"/>
                  <a:gd name="T22" fmla="*/ 858 w 1145"/>
                  <a:gd name="T23" fmla="*/ 1997 h 2080"/>
                  <a:gd name="T24" fmla="*/ 909 w 1145"/>
                  <a:gd name="T25" fmla="*/ 2080 h 2080"/>
                  <a:gd name="T26" fmla="*/ 873 w 1145"/>
                  <a:gd name="T27" fmla="*/ 1997 h 2080"/>
                  <a:gd name="T28" fmla="*/ 839 w 1145"/>
                  <a:gd name="T29" fmla="*/ 1960 h 2080"/>
                  <a:gd name="T30" fmla="*/ 455 w 1145"/>
                  <a:gd name="T31" fmla="*/ 1673 h 2080"/>
                  <a:gd name="T32" fmla="*/ 668 w 1145"/>
                  <a:gd name="T33" fmla="*/ 1652 h 2080"/>
                  <a:gd name="T34" fmla="*/ 1145 w 1145"/>
                  <a:gd name="T35" fmla="*/ 1565 h 2080"/>
                  <a:gd name="T36" fmla="*/ 664 w 1145"/>
                  <a:gd name="T37" fmla="*/ 1645 h 2080"/>
                  <a:gd name="T38" fmla="*/ 489 w 1145"/>
                  <a:gd name="T39" fmla="*/ 1652 h 2080"/>
                  <a:gd name="T40" fmla="*/ 472 w 1145"/>
                  <a:gd name="T41" fmla="*/ 1360 h 2080"/>
                  <a:gd name="T42" fmla="*/ 489 w 1145"/>
                  <a:gd name="T43" fmla="*/ 1097 h 2080"/>
                  <a:gd name="T44" fmla="*/ 514 w 1145"/>
                  <a:gd name="T45" fmla="*/ 976 h 2080"/>
                  <a:gd name="T46" fmla="*/ 461 w 1145"/>
                  <a:gd name="T47" fmla="*/ 848 h 2080"/>
                  <a:gd name="T48" fmla="*/ 438 w 1145"/>
                  <a:gd name="T49" fmla="*/ 907 h 2080"/>
                  <a:gd name="T50" fmla="*/ 322 w 1145"/>
                  <a:gd name="T51" fmla="*/ 960 h 2080"/>
                  <a:gd name="T52" fmla="*/ 202 w 1145"/>
                  <a:gd name="T53" fmla="*/ 1097 h 2080"/>
                  <a:gd name="T54" fmla="*/ 236 w 1145"/>
                  <a:gd name="T55" fmla="*/ 1016 h 2080"/>
                  <a:gd name="T56" fmla="*/ 307 w 1145"/>
                  <a:gd name="T57" fmla="*/ 886 h 2080"/>
                  <a:gd name="T58" fmla="*/ 322 w 1145"/>
                  <a:gd name="T59" fmla="*/ 820 h 2080"/>
                  <a:gd name="T60" fmla="*/ 364 w 1145"/>
                  <a:gd name="T61" fmla="*/ 820 h 2080"/>
                  <a:gd name="T62" fmla="*/ 518 w 1145"/>
                  <a:gd name="T63" fmla="*/ 586 h 2080"/>
                  <a:gd name="T64" fmla="*/ 508 w 1145"/>
                  <a:gd name="T65" fmla="*/ 343 h 2080"/>
                  <a:gd name="T66" fmla="*/ 432 w 1145"/>
                  <a:gd name="T67" fmla="*/ 0 h 2080"/>
                  <a:gd name="T68" fmla="*/ 461 w 1145"/>
                  <a:gd name="T69" fmla="*/ 208 h 2080"/>
                  <a:gd name="T70" fmla="*/ 405 w 1145"/>
                  <a:gd name="T71" fmla="*/ 236 h 2080"/>
                  <a:gd name="T72" fmla="*/ 229 w 1145"/>
                  <a:gd name="T73" fmla="*/ 187 h 2080"/>
                  <a:gd name="T74" fmla="*/ 137 w 1145"/>
                  <a:gd name="T75" fmla="*/ 215 h 2080"/>
                  <a:gd name="T76" fmla="*/ 115 w 1145"/>
                  <a:gd name="T77" fmla="*/ 168 h 2080"/>
                  <a:gd name="T78" fmla="*/ 0 w 1145"/>
                  <a:gd name="T79" fmla="*/ 78 h 2080"/>
                  <a:gd name="T80" fmla="*/ 0 w 1145"/>
                  <a:gd name="T81" fmla="*/ 78 h 2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45" h="2080">
                    <a:moveTo>
                      <a:pt x="0" y="78"/>
                    </a:moveTo>
                    <a:lnTo>
                      <a:pt x="92" y="200"/>
                    </a:lnTo>
                    <a:lnTo>
                      <a:pt x="92" y="343"/>
                    </a:lnTo>
                    <a:lnTo>
                      <a:pt x="196" y="428"/>
                    </a:lnTo>
                    <a:lnTo>
                      <a:pt x="151" y="1027"/>
                    </a:lnTo>
                    <a:lnTo>
                      <a:pt x="86" y="1308"/>
                    </a:lnTo>
                    <a:lnTo>
                      <a:pt x="86" y="1417"/>
                    </a:lnTo>
                    <a:lnTo>
                      <a:pt x="145" y="1624"/>
                    </a:lnTo>
                    <a:lnTo>
                      <a:pt x="219" y="1586"/>
                    </a:lnTo>
                    <a:lnTo>
                      <a:pt x="270" y="1586"/>
                    </a:lnTo>
                    <a:lnTo>
                      <a:pt x="327" y="1601"/>
                    </a:lnTo>
                    <a:lnTo>
                      <a:pt x="858" y="1997"/>
                    </a:lnTo>
                    <a:lnTo>
                      <a:pt x="909" y="2080"/>
                    </a:lnTo>
                    <a:lnTo>
                      <a:pt x="873" y="1997"/>
                    </a:lnTo>
                    <a:lnTo>
                      <a:pt x="839" y="1960"/>
                    </a:lnTo>
                    <a:lnTo>
                      <a:pt x="455" y="1673"/>
                    </a:lnTo>
                    <a:lnTo>
                      <a:pt x="668" y="1652"/>
                    </a:lnTo>
                    <a:lnTo>
                      <a:pt x="1145" y="1565"/>
                    </a:lnTo>
                    <a:lnTo>
                      <a:pt x="664" y="1645"/>
                    </a:lnTo>
                    <a:lnTo>
                      <a:pt x="489" y="1652"/>
                    </a:lnTo>
                    <a:lnTo>
                      <a:pt x="472" y="1360"/>
                    </a:lnTo>
                    <a:lnTo>
                      <a:pt x="489" y="1097"/>
                    </a:lnTo>
                    <a:lnTo>
                      <a:pt x="514" y="976"/>
                    </a:lnTo>
                    <a:lnTo>
                      <a:pt x="461" y="848"/>
                    </a:lnTo>
                    <a:lnTo>
                      <a:pt x="438" y="907"/>
                    </a:lnTo>
                    <a:lnTo>
                      <a:pt x="322" y="960"/>
                    </a:lnTo>
                    <a:lnTo>
                      <a:pt x="202" y="1097"/>
                    </a:lnTo>
                    <a:lnTo>
                      <a:pt x="236" y="1016"/>
                    </a:lnTo>
                    <a:lnTo>
                      <a:pt x="307" y="886"/>
                    </a:lnTo>
                    <a:lnTo>
                      <a:pt x="322" y="820"/>
                    </a:lnTo>
                    <a:lnTo>
                      <a:pt x="364" y="820"/>
                    </a:lnTo>
                    <a:lnTo>
                      <a:pt x="518" y="586"/>
                    </a:lnTo>
                    <a:lnTo>
                      <a:pt x="508" y="343"/>
                    </a:lnTo>
                    <a:lnTo>
                      <a:pt x="432" y="0"/>
                    </a:lnTo>
                    <a:lnTo>
                      <a:pt x="461" y="208"/>
                    </a:lnTo>
                    <a:lnTo>
                      <a:pt x="405" y="236"/>
                    </a:lnTo>
                    <a:lnTo>
                      <a:pt x="229" y="187"/>
                    </a:lnTo>
                    <a:lnTo>
                      <a:pt x="137" y="215"/>
                    </a:lnTo>
                    <a:lnTo>
                      <a:pt x="115" y="16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3" name="Freeform 409"/>
              <p:cNvSpPr>
                <a:spLocks/>
              </p:cNvSpPr>
              <p:nvPr/>
            </p:nvSpPr>
            <p:spPr bwMode="auto">
              <a:xfrm>
                <a:off x="2999" y="2473"/>
                <a:ext cx="701" cy="953"/>
              </a:xfrm>
              <a:custGeom>
                <a:avLst/>
                <a:gdLst>
                  <a:gd name="T0" fmla="*/ 70 w 1401"/>
                  <a:gd name="T1" fmla="*/ 49 h 1906"/>
                  <a:gd name="T2" fmla="*/ 367 w 1401"/>
                  <a:gd name="T3" fmla="*/ 28 h 1906"/>
                  <a:gd name="T4" fmla="*/ 492 w 1401"/>
                  <a:gd name="T5" fmla="*/ 264 h 1906"/>
                  <a:gd name="T6" fmla="*/ 335 w 1401"/>
                  <a:gd name="T7" fmla="*/ 878 h 1906"/>
                  <a:gd name="T8" fmla="*/ 464 w 1401"/>
                  <a:gd name="T9" fmla="*/ 1112 h 1906"/>
                  <a:gd name="T10" fmla="*/ 477 w 1401"/>
                  <a:gd name="T11" fmla="*/ 927 h 1906"/>
                  <a:gd name="T12" fmla="*/ 1017 w 1401"/>
                  <a:gd name="T13" fmla="*/ 1156 h 1906"/>
                  <a:gd name="T14" fmla="*/ 1099 w 1401"/>
                  <a:gd name="T15" fmla="*/ 1243 h 1906"/>
                  <a:gd name="T16" fmla="*/ 1150 w 1401"/>
                  <a:gd name="T17" fmla="*/ 1412 h 1906"/>
                  <a:gd name="T18" fmla="*/ 1116 w 1401"/>
                  <a:gd name="T19" fmla="*/ 1678 h 1906"/>
                  <a:gd name="T20" fmla="*/ 1038 w 1401"/>
                  <a:gd name="T21" fmla="*/ 1906 h 1906"/>
                  <a:gd name="T22" fmla="*/ 1124 w 1401"/>
                  <a:gd name="T23" fmla="*/ 1714 h 1906"/>
                  <a:gd name="T24" fmla="*/ 1238 w 1401"/>
                  <a:gd name="T25" fmla="*/ 1441 h 1906"/>
                  <a:gd name="T26" fmla="*/ 1295 w 1401"/>
                  <a:gd name="T27" fmla="*/ 1268 h 1906"/>
                  <a:gd name="T28" fmla="*/ 1232 w 1401"/>
                  <a:gd name="T29" fmla="*/ 1268 h 1906"/>
                  <a:gd name="T30" fmla="*/ 1295 w 1401"/>
                  <a:gd name="T31" fmla="*/ 1036 h 1906"/>
                  <a:gd name="T32" fmla="*/ 1220 w 1401"/>
                  <a:gd name="T33" fmla="*/ 1047 h 1906"/>
                  <a:gd name="T34" fmla="*/ 1401 w 1401"/>
                  <a:gd name="T35" fmla="*/ 868 h 1906"/>
                  <a:gd name="T36" fmla="*/ 1047 w 1401"/>
                  <a:gd name="T37" fmla="*/ 1047 h 1906"/>
                  <a:gd name="T38" fmla="*/ 1095 w 1401"/>
                  <a:gd name="T39" fmla="*/ 848 h 1906"/>
                  <a:gd name="T40" fmla="*/ 1078 w 1401"/>
                  <a:gd name="T41" fmla="*/ 832 h 1906"/>
                  <a:gd name="T42" fmla="*/ 1047 w 1401"/>
                  <a:gd name="T43" fmla="*/ 798 h 1906"/>
                  <a:gd name="T44" fmla="*/ 1300 w 1401"/>
                  <a:gd name="T45" fmla="*/ 749 h 1906"/>
                  <a:gd name="T46" fmla="*/ 1196 w 1401"/>
                  <a:gd name="T47" fmla="*/ 735 h 1906"/>
                  <a:gd name="T48" fmla="*/ 989 w 1401"/>
                  <a:gd name="T49" fmla="*/ 652 h 1906"/>
                  <a:gd name="T50" fmla="*/ 789 w 1401"/>
                  <a:gd name="T51" fmla="*/ 520 h 1906"/>
                  <a:gd name="T52" fmla="*/ 652 w 1401"/>
                  <a:gd name="T53" fmla="*/ 403 h 1906"/>
                  <a:gd name="T54" fmla="*/ 502 w 1401"/>
                  <a:gd name="T55" fmla="*/ 256 h 1906"/>
                  <a:gd name="T56" fmla="*/ 416 w 1401"/>
                  <a:gd name="T57" fmla="*/ 49 h 1906"/>
                  <a:gd name="T58" fmla="*/ 272 w 1401"/>
                  <a:gd name="T59" fmla="*/ 3 h 1906"/>
                  <a:gd name="T60" fmla="*/ 65 w 1401"/>
                  <a:gd name="T61" fmla="*/ 19 h 1906"/>
                  <a:gd name="T62" fmla="*/ 0 w 1401"/>
                  <a:gd name="T63" fmla="*/ 41 h 1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01" h="1906">
                    <a:moveTo>
                      <a:pt x="0" y="41"/>
                    </a:moveTo>
                    <a:lnTo>
                      <a:pt x="70" y="49"/>
                    </a:lnTo>
                    <a:lnTo>
                      <a:pt x="272" y="19"/>
                    </a:lnTo>
                    <a:lnTo>
                      <a:pt x="367" y="28"/>
                    </a:lnTo>
                    <a:lnTo>
                      <a:pt x="492" y="197"/>
                    </a:lnTo>
                    <a:lnTo>
                      <a:pt x="492" y="264"/>
                    </a:lnTo>
                    <a:lnTo>
                      <a:pt x="445" y="462"/>
                    </a:lnTo>
                    <a:lnTo>
                      <a:pt x="335" y="878"/>
                    </a:lnTo>
                    <a:lnTo>
                      <a:pt x="411" y="956"/>
                    </a:lnTo>
                    <a:lnTo>
                      <a:pt x="464" y="1112"/>
                    </a:lnTo>
                    <a:lnTo>
                      <a:pt x="477" y="1007"/>
                    </a:lnTo>
                    <a:lnTo>
                      <a:pt x="477" y="927"/>
                    </a:lnTo>
                    <a:lnTo>
                      <a:pt x="601" y="1030"/>
                    </a:lnTo>
                    <a:lnTo>
                      <a:pt x="1017" y="1156"/>
                    </a:lnTo>
                    <a:lnTo>
                      <a:pt x="1084" y="1156"/>
                    </a:lnTo>
                    <a:lnTo>
                      <a:pt x="1099" y="1243"/>
                    </a:lnTo>
                    <a:lnTo>
                      <a:pt x="1150" y="1281"/>
                    </a:lnTo>
                    <a:lnTo>
                      <a:pt x="1150" y="1412"/>
                    </a:lnTo>
                    <a:lnTo>
                      <a:pt x="1217" y="1465"/>
                    </a:lnTo>
                    <a:lnTo>
                      <a:pt x="1116" y="1678"/>
                    </a:lnTo>
                    <a:lnTo>
                      <a:pt x="1087" y="1791"/>
                    </a:lnTo>
                    <a:lnTo>
                      <a:pt x="1038" y="1906"/>
                    </a:lnTo>
                    <a:lnTo>
                      <a:pt x="1112" y="1783"/>
                    </a:lnTo>
                    <a:lnTo>
                      <a:pt x="1124" y="1714"/>
                    </a:lnTo>
                    <a:lnTo>
                      <a:pt x="1146" y="1642"/>
                    </a:lnTo>
                    <a:lnTo>
                      <a:pt x="1238" y="1441"/>
                    </a:lnTo>
                    <a:lnTo>
                      <a:pt x="1295" y="1363"/>
                    </a:lnTo>
                    <a:lnTo>
                      <a:pt x="1295" y="1268"/>
                    </a:lnTo>
                    <a:lnTo>
                      <a:pt x="1226" y="1330"/>
                    </a:lnTo>
                    <a:lnTo>
                      <a:pt x="1232" y="1268"/>
                    </a:lnTo>
                    <a:lnTo>
                      <a:pt x="1306" y="1047"/>
                    </a:lnTo>
                    <a:lnTo>
                      <a:pt x="1295" y="1036"/>
                    </a:lnTo>
                    <a:lnTo>
                      <a:pt x="1238" y="1081"/>
                    </a:lnTo>
                    <a:lnTo>
                      <a:pt x="1220" y="1047"/>
                    </a:lnTo>
                    <a:lnTo>
                      <a:pt x="1274" y="956"/>
                    </a:lnTo>
                    <a:lnTo>
                      <a:pt x="1401" y="868"/>
                    </a:lnTo>
                    <a:lnTo>
                      <a:pt x="1380" y="851"/>
                    </a:lnTo>
                    <a:lnTo>
                      <a:pt x="1047" y="1047"/>
                    </a:lnTo>
                    <a:lnTo>
                      <a:pt x="962" y="1007"/>
                    </a:lnTo>
                    <a:lnTo>
                      <a:pt x="1095" y="848"/>
                    </a:lnTo>
                    <a:lnTo>
                      <a:pt x="1213" y="798"/>
                    </a:lnTo>
                    <a:lnTo>
                      <a:pt x="1078" y="832"/>
                    </a:lnTo>
                    <a:lnTo>
                      <a:pt x="979" y="897"/>
                    </a:lnTo>
                    <a:lnTo>
                      <a:pt x="1047" y="798"/>
                    </a:lnTo>
                    <a:lnTo>
                      <a:pt x="1181" y="749"/>
                    </a:lnTo>
                    <a:lnTo>
                      <a:pt x="1300" y="749"/>
                    </a:lnTo>
                    <a:lnTo>
                      <a:pt x="1266" y="735"/>
                    </a:lnTo>
                    <a:lnTo>
                      <a:pt x="1196" y="735"/>
                    </a:lnTo>
                    <a:lnTo>
                      <a:pt x="1135" y="692"/>
                    </a:lnTo>
                    <a:lnTo>
                      <a:pt x="989" y="652"/>
                    </a:lnTo>
                    <a:lnTo>
                      <a:pt x="859" y="515"/>
                    </a:lnTo>
                    <a:lnTo>
                      <a:pt x="789" y="520"/>
                    </a:lnTo>
                    <a:lnTo>
                      <a:pt x="743" y="443"/>
                    </a:lnTo>
                    <a:lnTo>
                      <a:pt x="652" y="403"/>
                    </a:lnTo>
                    <a:lnTo>
                      <a:pt x="559" y="287"/>
                    </a:lnTo>
                    <a:lnTo>
                      <a:pt x="502" y="256"/>
                    </a:lnTo>
                    <a:lnTo>
                      <a:pt x="502" y="188"/>
                    </a:lnTo>
                    <a:lnTo>
                      <a:pt x="416" y="49"/>
                    </a:lnTo>
                    <a:lnTo>
                      <a:pt x="355" y="3"/>
                    </a:lnTo>
                    <a:lnTo>
                      <a:pt x="272" y="3"/>
                    </a:lnTo>
                    <a:lnTo>
                      <a:pt x="127" y="19"/>
                    </a:lnTo>
                    <a:lnTo>
                      <a:pt x="65" y="19"/>
                    </a:lnTo>
                    <a:lnTo>
                      <a:pt x="15" y="0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4" name="Freeform 410"/>
              <p:cNvSpPr>
                <a:spLocks/>
              </p:cNvSpPr>
              <p:nvPr/>
            </p:nvSpPr>
            <p:spPr bwMode="auto">
              <a:xfrm>
                <a:off x="3664" y="2856"/>
                <a:ext cx="226" cy="431"/>
              </a:xfrm>
              <a:custGeom>
                <a:avLst/>
                <a:gdLst>
                  <a:gd name="T0" fmla="*/ 0 w 452"/>
                  <a:gd name="T1" fmla="*/ 0 h 861"/>
                  <a:gd name="T2" fmla="*/ 209 w 452"/>
                  <a:gd name="T3" fmla="*/ 112 h 861"/>
                  <a:gd name="T4" fmla="*/ 209 w 452"/>
                  <a:gd name="T5" fmla="*/ 175 h 861"/>
                  <a:gd name="T6" fmla="*/ 141 w 452"/>
                  <a:gd name="T7" fmla="*/ 144 h 861"/>
                  <a:gd name="T8" fmla="*/ 289 w 452"/>
                  <a:gd name="T9" fmla="*/ 249 h 861"/>
                  <a:gd name="T10" fmla="*/ 433 w 452"/>
                  <a:gd name="T11" fmla="*/ 521 h 861"/>
                  <a:gd name="T12" fmla="*/ 433 w 452"/>
                  <a:gd name="T13" fmla="*/ 707 h 861"/>
                  <a:gd name="T14" fmla="*/ 353 w 452"/>
                  <a:gd name="T15" fmla="*/ 582 h 861"/>
                  <a:gd name="T16" fmla="*/ 209 w 452"/>
                  <a:gd name="T17" fmla="*/ 507 h 861"/>
                  <a:gd name="T18" fmla="*/ 289 w 452"/>
                  <a:gd name="T19" fmla="*/ 661 h 861"/>
                  <a:gd name="T20" fmla="*/ 289 w 452"/>
                  <a:gd name="T21" fmla="*/ 758 h 861"/>
                  <a:gd name="T22" fmla="*/ 243 w 452"/>
                  <a:gd name="T23" fmla="*/ 861 h 861"/>
                  <a:gd name="T24" fmla="*/ 380 w 452"/>
                  <a:gd name="T25" fmla="*/ 831 h 861"/>
                  <a:gd name="T26" fmla="*/ 433 w 452"/>
                  <a:gd name="T27" fmla="*/ 785 h 861"/>
                  <a:gd name="T28" fmla="*/ 452 w 452"/>
                  <a:gd name="T29" fmla="*/ 694 h 861"/>
                  <a:gd name="T30" fmla="*/ 452 w 452"/>
                  <a:gd name="T31" fmla="*/ 521 h 861"/>
                  <a:gd name="T32" fmla="*/ 306 w 452"/>
                  <a:gd name="T33" fmla="*/ 228 h 861"/>
                  <a:gd name="T34" fmla="*/ 237 w 452"/>
                  <a:gd name="T35" fmla="*/ 190 h 861"/>
                  <a:gd name="T36" fmla="*/ 222 w 452"/>
                  <a:gd name="T37" fmla="*/ 102 h 861"/>
                  <a:gd name="T38" fmla="*/ 0 w 452"/>
                  <a:gd name="T39" fmla="*/ 0 h 861"/>
                  <a:gd name="T40" fmla="*/ 0 w 452"/>
                  <a:gd name="T41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2" h="861">
                    <a:moveTo>
                      <a:pt x="0" y="0"/>
                    </a:moveTo>
                    <a:lnTo>
                      <a:pt x="209" y="112"/>
                    </a:lnTo>
                    <a:lnTo>
                      <a:pt x="209" y="175"/>
                    </a:lnTo>
                    <a:lnTo>
                      <a:pt x="141" y="144"/>
                    </a:lnTo>
                    <a:lnTo>
                      <a:pt x="289" y="249"/>
                    </a:lnTo>
                    <a:lnTo>
                      <a:pt x="433" y="521"/>
                    </a:lnTo>
                    <a:lnTo>
                      <a:pt x="433" y="707"/>
                    </a:lnTo>
                    <a:lnTo>
                      <a:pt x="353" y="582"/>
                    </a:lnTo>
                    <a:lnTo>
                      <a:pt x="209" y="507"/>
                    </a:lnTo>
                    <a:lnTo>
                      <a:pt x="289" y="661"/>
                    </a:lnTo>
                    <a:lnTo>
                      <a:pt x="289" y="758"/>
                    </a:lnTo>
                    <a:lnTo>
                      <a:pt x="243" y="861"/>
                    </a:lnTo>
                    <a:lnTo>
                      <a:pt x="380" y="831"/>
                    </a:lnTo>
                    <a:lnTo>
                      <a:pt x="433" y="785"/>
                    </a:lnTo>
                    <a:lnTo>
                      <a:pt x="452" y="694"/>
                    </a:lnTo>
                    <a:lnTo>
                      <a:pt x="452" y="521"/>
                    </a:lnTo>
                    <a:lnTo>
                      <a:pt x="306" y="228"/>
                    </a:lnTo>
                    <a:lnTo>
                      <a:pt x="237" y="190"/>
                    </a:lnTo>
                    <a:lnTo>
                      <a:pt x="222" y="10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5" name="Freeform 411"/>
              <p:cNvSpPr>
                <a:spLocks/>
              </p:cNvSpPr>
              <p:nvPr/>
            </p:nvSpPr>
            <p:spPr bwMode="auto">
              <a:xfrm>
                <a:off x="3653" y="3076"/>
                <a:ext cx="155" cy="362"/>
              </a:xfrm>
              <a:custGeom>
                <a:avLst/>
                <a:gdLst>
                  <a:gd name="T0" fmla="*/ 0 w 312"/>
                  <a:gd name="T1" fmla="*/ 44 h 722"/>
                  <a:gd name="T2" fmla="*/ 57 w 312"/>
                  <a:gd name="T3" fmla="*/ 0 h 722"/>
                  <a:gd name="T4" fmla="*/ 127 w 312"/>
                  <a:gd name="T5" fmla="*/ 0 h 722"/>
                  <a:gd name="T6" fmla="*/ 247 w 312"/>
                  <a:gd name="T7" fmla="*/ 36 h 722"/>
                  <a:gd name="T8" fmla="*/ 266 w 312"/>
                  <a:gd name="T9" fmla="*/ 146 h 722"/>
                  <a:gd name="T10" fmla="*/ 266 w 312"/>
                  <a:gd name="T11" fmla="*/ 340 h 722"/>
                  <a:gd name="T12" fmla="*/ 312 w 312"/>
                  <a:gd name="T13" fmla="*/ 671 h 722"/>
                  <a:gd name="T14" fmla="*/ 260 w 312"/>
                  <a:gd name="T15" fmla="*/ 523 h 722"/>
                  <a:gd name="T16" fmla="*/ 260 w 312"/>
                  <a:gd name="T17" fmla="*/ 671 h 722"/>
                  <a:gd name="T18" fmla="*/ 245 w 312"/>
                  <a:gd name="T19" fmla="*/ 545 h 722"/>
                  <a:gd name="T20" fmla="*/ 190 w 312"/>
                  <a:gd name="T21" fmla="*/ 449 h 722"/>
                  <a:gd name="T22" fmla="*/ 179 w 312"/>
                  <a:gd name="T23" fmla="*/ 500 h 722"/>
                  <a:gd name="T24" fmla="*/ 179 w 312"/>
                  <a:gd name="T25" fmla="*/ 694 h 722"/>
                  <a:gd name="T26" fmla="*/ 152 w 312"/>
                  <a:gd name="T27" fmla="*/ 722 h 722"/>
                  <a:gd name="T28" fmla="*/ 169 w 312"/>
                  <a:gd name="T29" fmla="*/ 677 h 722"/>
                  <a:gd name="T30" fmla="*/ 169 w 312"/>
                  <a:gd name="T31" fmla="*/ 426 h 722"/>
                  <a:gd name="T32" fmla="*/ 202 w 312"/>
                  <a:gd name="T33" fmla="*/ 253 h 722"/>
                  <a:gd name="T34" fmla="*/ 202 w 312"/>
                  <a:gd name="T35" fmla="*/ 133 h 722"/>
                  <a:gd name="T36" fmla="*/ 137 w 312"/>
                  <a:gd name="T37" fmla="*/ 17 h 722"/>
                  <a:gd name="T38" fmla="*/ 51 w 312"/>
                  <a:gd name="T39" fmla="*/ 17 h 722"/>
                  <a:gd name="T40" fmla="*/ 0 w 312"/>
                  <a:gd name="T41" fmla="*/ 44 h 722"/>
                  <a:gd name="T42" fmla="*/ 0 w 312"/>
                  <a:gd name="T43" fmla="*/ 44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2" h="722">
                    <a:moveTo>
                      <a:pt x="0" y="44"/>
                    </a:moveTo>
                    <a:lnTo>
                      <a:pt x="57" y="0"/>
                    </a:lnTo>
                    <a:lnTo>
                      <a:pt x="127" y="0"/>
                    </a:lnTo>
                    <a:lnTo>
                      <a:pt x="247" y="36"/>
                    </a:lnTo>
                    <a:lnTo>
                      <a:pt x="266" y="146"/>
                    </a:lnTo>
                    <a:lnTo>
                      <a:pt x="266" y="340"/>
                    </a:lnTo>
                    <a:lnTo>
                      <a:pt x="312" y="671"/>
                    </a:lnTo>
                    <a:lnTo>
                      <a:pt x="260" y="523"/>
                    </a:lnTo>
                    <a:lnTo>
                      <a:pt x="260" y="671"/>
                    </a:lnTo>
                    <a:lnTo>
                      <a:pt x="245" y="545"/>
                    </a:lnTo>
                    <a:lnTo>
                      <a:pt x="190" y="449"/>
                    </a:lnTo>
                    <a:lnTo>
                      <a:pt x="179" y="500"/>
                    </a:lnTo>
                    <a:lnTo>
                      <a:pt x="179" y="694"/>
                    </a:lnTo>
                    <a:lnTo>
                      <a:pt x="152" y="722"/>
                    </a:lnTo>
                    <a:lnTo>
                      <a:pt x="169" y="677"/>
                    </a:lnTo>
                    <a:lnTo>
                      <a:pt x="169" y="426"/>
                    </a:lnTo>
                    <a:lnTo>
                      <a:pt x="202" y="253"/>
                    </a:lnTo>
                    <a:lnTo>
                      <a:pt x="202" y="133"/>
                    </a:lnTo>
                    <a:lnTo>
                      <a:pt x="137" y="17"/>
                    </a:lnTo>
                    <a:lnTo>
                      <a:pt x="51" y="17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6" name="Freeform 412"/>
              <p:cNvSpPr>
                <a:spLocks/>
              </p:cNvSpPr>
              <p:nvPr/>
            </p:nvSpPr>
            <p:spPr bwMode="auto">
              <a:xfrm>
                <a:off x="3429" y="3320"/>
                <a:ext cx="204" cy="243"/>
              </a:xfrm>
              <a:custGeom>
                <a:avLst/>
                <a:gdLst>
                  <a:gd name="T0" fmla="*/ 183 w 407"/>
                  <a:gd name="T1" fmla="*/ 207 h 486"/>
                  <a:gd name="T2" fmla="*/ 236 w 407"/>
                  <a:gd name="T3" fmla="*/ 207 h 486"/>
                  <a:gd name="T4" fmla="*/ 304 w 407"/>
                  <a:gd name="T5" fmla="*/ 150 h 486"/>
                  <a:gd name="T6" fmla="*/ 379 w 407"/>
                  <a:gd name="T7" fmla="*/ 0 h 486"/>
                  <a:gd name="T8" fmla="*/ 407 w 407"/>
                  <a:gd name="T9" fmla="*/ 212 h 486"/>
                  <a:gd name="T10" fmla="*/ 390 w 407"/>
                  <a:gd name="T11" fmla="*/ 178 h 486"/>
                  <a:gd name="T12" fmla="*/ 253 w 407"/>
                  <a:gd name="T13" fmla="*/ 273 h 486"/>
                  <a:gd name="T14" fmla="*/ 103 w 407"/>
                  <a:gd name="T15" fmla="*/ 384 h 486"/>
                  <a:gd name="T16" fmla="*/ 0 w 407"/>
                  <a:gd name="T17" fmla="*/ 486 h 486"/>
                  <a:gd name="T18" fmla="*/ 99 w 407"/>
                  <a:gd name="T19" fmla="*/ 366 h 486"/>
                  <a:gd name="T20" fmla="*/ 240 w 407"/>
                  <a:gd name="T21" fmla="*/ 260 h 486"/>
                  <a:gd name="T22" fmla="*/ 386 w 407"/>
                  <a:gd name="T23" fmla="*/ 159 h 486"/>
                  <a:gd name="T24" fmla="*/ 367 w 407"/>
                  <a:gd name="T25" fmla="*/ 58 h 486"/>
                  <a:gd name="T26" fmla="*/ 322 w 407"/>
                  <a:gd name="T27" fmla="*/ 159 h 486"/>
                  <a:gd name="T28" fmla="*/ 240 w 407"/>
                  <a:gd name="T29" fmla="*/ 218 h 486"/>
                  <a:gd name="T30" fmla="*/ 166 w 407"/>
                  <a:gd name="T31" fmla="*/ 218 h 486"/>
                  <a:gd name="T32" fmla="*/ 183 w 407"/>
                  <a:gd name="T33" fmla="*/ 207 h 486"/>
                  <a:gd name="T34" fmla="*/ 183 w 407"/>
                  <a:gd name="T35" fmla="*/ 207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7" h="486">
                    <a:moveTo>
                      <a:pt x="183" y="207"/>
                    </a:moveTo>
                    <a:lnTo>
                      <a:pt x="236" y="207"/>
                    </a:lnTo>
                    <a:lnTo>
                      <a:pt x="304" y="150"/>
                    </a:lnTo>
                    <a:lnTo>
                      <a:pt x="379" y="0"/>
                    </a:lnTo>
                    <a:lnTo>
                      <a:pt x="407" y="212"/>
                    </a:lnTo>
                    <a:lnTo>
                      <a:pt x="390" y="178"/>
                    </a:lnTo>
                    <a:lnTo>
                      <a:pt x="253" y="273"/>
                    </a:lnTo>
                    <a:lnTo>
                      <a:pt x="103" y="384"/>
                    </a:lnTo>
                    <a:lnTo>
                      <a:pt x="0" y="486"/>
                    </a:lnTo>
                    <a:lnTo>
                      <a:pt x="99" y="366"/>
                    </a:lnTo>
                    <a:lnTo>
                      <a:pt x="240" y="260"/>
                    </a:lnTo>
                    <a:lnTo>
                      <a:pt x="386" y="159"/>
                    </a:lnTo>
                    <a:lnTo>
                      <a:pt x="367" y="58"/>
                    </a:lnTo>
                    <a:lnTo>
                      <a:pt x="322" y="159"/>
                    </a:lnTo>
                    <a:lnTo>
                      <a:pt x="240" y="218"/>
                    </a:lnTo>
                    <a:lnTo>
                      <a:pt x="166" y="218"/>
                    </a:lnTo>
                    <a:lnTo>
                      <a:pt x="183" y="207"/>
                    </a:lnTo>
                    <a:lnTo>
                      <a:pt x="183" y="2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7" name="Freeform 413"/>
              <p:cNvSpPr>
                <a:spLocks/>
              </p:cNvSpPr>
              <p:nvPr/>
            </p:nvSpPr>
            <p:spPr bwMode="auto">
              <a:xfrm>
                <a:off x="3792" y="3301"/>
                <a:ext cx="130" cy="44"/>
              </a:xfrm>
              <a:custGeom>
                <a:avLst/>
                <a:gdLst>
                  <a:gd name="T0" fmla="*/ 7 w 260"/>
                  <a:gd name="T1" fmla="*/ 89 h 89"/>
                  <a:gd name="T2" fmla="*/ 260 w 260"/>
                  <a:gd name="T3" fmla="*/ 22 h 89"/>
                  <a:gd name="T4" fmla="*/ 0 w 260"/>
                  <a:gd name="T5" fmla="*/ 0 h 89"/>
                  <a:gd name="T6" fmla="*/ 195 w 260"/>
                  <a:gd name="T7" fmla="*/ 30 h 89"/>
                  <a:gd name="T8" fmla="*/ 1 w 260"/>
                  <a:gd name="T9" fmla="*/ 74 h 89"/>
                  <a:gd name="T10" fmla="*/ 7 w 260"/>
                  <a:gd name="T11" fmla="*/ 89 h 89"/>
                  <a:gd name="T12" fmla="*/ 7 w 260"/>
                  <a:gd name="T1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" h="89">
                    <a:moveTo>
                      <a:pt x="7" y="89"/>
                    </a:moveTo>
                    <a:lnTo>
                      <a:pt x="260" y="22"/>
                    </a:lnTo>
                    <a:lnTo>
                      <a:pt x="0" y="0"/>
                    </a:lnTo>
                    <a:lnTo>
                      <a:pt x="195" y="30"/>
                    </a:lnTo>
                    <a:lnTo>
                      <a:pt x="1" y="74"/>
                    </a:lnTo>
                    <a:lnTo>
                      <a:pt x="7" y="89"/>
                    </a:lnTo>
                    <a:lnTo>
                      <a:pt x="7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8" name="Freeform 414"/>
              <p:cNvSpPr>
                <a:spLocks/>
              </p:cNvSpPr>
              <p:nvPr/>
            </p:nvSpPr>
            <p:spPr bwMode="auto">
              <a:xfrm>
                <a:off x="3432" y="3343"/>
                <a:ext cx="376" cy="220"/>
              </a:xfrm>
              <a:custGeom>
                <a:avLst/>
                <a:gdLst>
                  <a:gd name="T0" fmla="*/ 338 w 753"/>
                  <a:gd name="T1" fmla="*/ 167 h 441"/>
                  <a:gd name="T2" fmla="*/ 390 w 753"/>
                  <a:gd name="T3" fmla="*/ 234 h 441"/>
                  <a:gd name="T4" fmla="*/ 479 w 753"/>
                  <a:gd name="T5" fmla="*/ 206 h 441"/>
                  <a:gd name="T6" fmla="*/ 508 w 753"/>
                  <a:gd name="T7" fmla="*/ 0 h 441"/>
                  <a:gd name="T8" fmla="*/ 540 w 753"/>
                  <a:gd name="T9" fmla="*/ 167 h 441"/>
                  <a:gd name="T10" fmla="*/ 578 w 753"/>
                  <a:gd name="T11" fmla="*/ 173 h 441"/>
                  <a:gd name="T12" fmla="*/ 605 w 753"/>
                  <a:gd name="T13" fmla="*/ 173 h 441"/>
                  <a:gd name="T14" fmla="*/ 627 w 753"/>
                  <a:gd name="T15" fmla="*/ 154 h 441"/>
                  <a:gd name="T16" fmla="*/ 681 w 753"/>
                  <a:gd name="T17" fmla="*/ 154 h 441"/>
                  <a:gd name="T18" fmla="*/ 707 w 753"/>
                  <a:gd name="T19" fmla="*/ 133 h 441"/>
                  <a:gd name="T20" fmla="*/ 728 w 753"/>
                  <a:gd name="T21" fmla="*/ 139 h 441"/>
                  <a:gd name="T22" fmla="*/ 753 w 753"/>
                  <a:gd name="T23" fmla="*/ 133 h 441"/>
                  <a:gd name="T24" fmla="*/ 753 w 753"/>
                  <a:gd name="T25" fmla="*/ 145 h 441"/>
                  <a:gd name="T26" fmla="*/ 701 w 753"/>
                  <a:gd name="T27" fmla="*/ 196 h 441"/>
                  <a:gd name="T28" fmla="*/ 656 w 753"/>
                  <a:gd name="T29" fmla="*/ 206 h 441"/>
                  <a:gd name="T30" fmla="*/ 557 w 753"/>
                  <a:gd name="T31" fmla="*/ 270 h 441"/>
                  <a:gd name="T32" fmla="*/ 487 w 753"/>
                  <a:gd name="T33" fmla="*/ 270 h 441"/>
                  <a:gd name="T34" fmla="*/ 409 w 753"/>
                  <a:gd name="T35" fmla="*/ 299 h 441"/>
                  <a:gd name="T36" fmla="*/ 247 w 753"/>
                  <a:gd name="T37" fmla="*/ 285 h 441"/>
                  <a:gd name="T38" fmla="*/ 106 w 753"/>
                  <a:gd name="T39" fmla="*/ 358 h 441"/>
                  <a:gd name="T40" fmla="*/ 0 w 753"/>
                  <a:gd name="T41" fmla="*/ 441 h 441"/>
                  <a:gd name="T42" fmla="*/ 120 w 753"/>
                  <a:gd name="T43" fmla="*/ 299 h 441"/>
                  <a:gd name="T44" fmla="*/ 310 w 753"/>
                  <a:gd name="T45" fmla="*/ 167 h 441"/>
                  <a:gd name="T46" fmla="*/ 338 w 753"/>
                  <a:gd name="T47" fmla="*/ 167 h 441"/>
                  <a:gd name="T48" fmla="*/ 338 w 753"/>
                  <a:gd name="T49" fmla="*/ 167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3" h="441">
                    <a:moveTo>
                      <a:pt x="338" y="167"/>
                    </a:moveTo>
                    <a:lnTo>
                      <a:pt x="390" y="234"/>
                    </a:lnTo>
                    <a:lnTo>
                      <a:pt x="479" y="206"/>
                    </a:lnTo>
                    <a:lnTo>
                      <a:pt x="508" y="0"/>
                    </a:lnTo>
                    <a:lnTo>
                      <a:pt x="540" y="167"/>
                    </a:lnTo>
                    <a:lnTo>
                      <a:pt x="578" y="173"/>
                    </a:lnTo>
                    <a:lnTo>
                      <a:pt x="605" y="173"/>
                    </a:lnTo>
                    <a:lnTo>
                      <a:pt x="627" y="154"/>
                    </a:lnTo>
                    <a:lnTo>
                      <a:pt x="681" y="154"/>
                    </a:lnTo>
                    <a:lnTo>
                      <a:pt x="707" y="133"/>
                    </a:lnTo>
                    <a:lnTo>
                      <a:pt x="728" y="139"/>
                    </a:lnTo>
                    <a:lnTo>
                      <a:pt x="753" y="133"/>
                    </a:lnTo>
                    <a:lnTo>
                      <a:pt x="753" y="145"/>
                    </a:lnTo>
                    <a:lnTo>
                      <a:pt x="701" y="196"/>
                    </a:lnTo>
                    <a:lnTo>
                      <a:pt x="656" y="206"/>
                    </a:lnTo>
                    <a:lnTo>
                      <a:pt x="557" y="270"/>
                    </a:lnTo>
                    <a:lnTo>
                      <a:pt x="487" y="270"/>
                    </a:lnTo>
                    <a:lnTo>
                      <a:pt x="409" y="299"/>
                    </a:lnTo>
                    <a:lnTo>
                      <a:pt x="247" y="285"/>
                    </a:lnTo>
                    <a:lnTo>
                      <a:pt x="106" y="358"/>
                    </a:lnTo>
                    <a:lnTo>
                      <a:pt x="0" y="441"/>
                    </a:lnTo>
                    <a:lnTo>
                      <a:pt x="120" y="299"/>
                    </a:lnTo>
                    <a:lnTo>
                      <a:pt x="310" y="167"/>
                    </a:lnTo>
                    <a:lnTo>
                      <a:pt x="338" y="167"/>
                    </a:lnTo>
                    <a:lnTo>
                      <a:pt x="338" y="1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9" name="Freeform 415"/>
              <p:cNvSpPr>
                <a:spLocks/>
              </p:cNvSpPr>
              <p:nvPr/>
            </p:nvSpPr>
            <p:spPr bwMode="auto">
              <a:xfrm>
                <a:off x="3672" y="3210"/>
                <a:ext cx="30" cy="102"/>
              </a:xfrm>
              <a:custGeom>
                <a:avLst/>
                <a:gdLst>
                  <a:gd name="T0" fmla="*/ 19 w 61"/>
                  <a:gd name="T1" fmla="*/ 205 h 205"/>
                  <a:gd name="T2" fmla="*/ 0 w 61"/>
                  <a:gd name="T3" fmla="*/ 169 h 205"/>
                  <a:gd name="T4" fmla="*/ 29 w 61"/>
                  <a:gd name="T5" fmla="*/ 131 h 205"/>
                  <a:gd name="T6" fmla="*/ 61 w 61"/>
                  <a:gd name="T7" fmla="*/ 0 h 205"/>
                  <a:gd name="T8" fmla="*/ 36 w 61"/>
                  <a:gd name="T9" fmla="*/ 183 h 205"/>
                  <a:gd name="T10" fmla="*/ 19 w 61"/>
                  <a:gd name="T11" fmla="*/ 205 h 205"/>
                  <a:gd name="T12" fmla="*/ 19 w 61"/>
                  <a:gd name="T13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205">
                    <a:moveTo>
                      <a:pt x="19" y="205"/>
                    </a:moveTo>
                    <a:lnTo>
                      <a:pt x="0" y="169"/>
                    </a:lnTo>
                    <a:lnTo>
                      <a:pt x="29" y="131"/>
                    </a:lnTo>
                    <a:lnTo>
                      <a:pt x="61" y="0"/>
                    </a:lnTo>
                    <a:lnTo>
                      <a:pt x="36" y="183"/>
                    </a:lnTo>
                    <a:lnTo>
                      <a:pt x="19" y="205"/>
                    </a:lnTo>
                    <a:lnTo>
                      <a:pt x="19" y="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0" name="Freeform 416"/>
              <p:cNvSpPr>
                <a:spLocks/>
              </p:cNvSpPr>
              <p:nvPr/>
            </p:nvSpPr>
            <p:spPr bwMode="auto">
              <a:xfrm>
                <a:off x="3436" y="3443"/>
                <a:ext cx="448" cy="148"/>
              </a:xfrm>
              <a:custGeom>
                <a:avLst/>
                <a:gdLst>
                  <a:gd name="T0" fmla="*/ 0 w 897"/>
                  <a:gd name="T1" fmla="*/ 294 h 294"/>
                  <a:gd name="T2" fmla="*/ 129 w 897"/>
                  <a:gd name="T3" fmla="*/ 256 h 294"/>
                  <a:gd name="T4" fmla="*/ 344 w 897"/>
                  <a:gd name="T5" fmla="*/ 216 h 294"/>
                  <a:gd name="T6" fmla="*/ 897 w 897"/>
                  <a:gd name="T7" fmla="*/ 131 h 294"/>
                  <a:gd name="T8" fmla="*/ 646 w 897"/>
                  <a:gd name="T9" fmla="*/ 0 h 294"/>
                  <a:gd name="T10" fmla="*/ 616 w 897"/>
                  <a:gd name="T11" fmla="*/ 0 h 294"/>
                  <a:gd name="T12" fmla="*/ 861 w 897"/>
                  <a:gd name="T13" fmla="*/ 131 h 294"/>
                  <a:gd name="T14" fmla="*/ 140 w 897"/>
                  <a:gd name="T15" fmla="*/ 209 h 294"/>
                  <a:gd name="T16" fmla="*/ 0 w 897"/>
                  <a:gd name="T17" fmla="*/ 294 h 294"/>
                  <a:gd name="T18" fmla="*/ 0 w 897"/>
                  <a:gd name="T19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7" h="294">
                    <a:moveTo>
                      <a:pt x="0" y="294"/>
                    </a:moveTo>
                    <a:lnTo>
                      <a:pt x="129" y="256"/>
                    </a:lnTo>
                    <a:lnTo>
                      <a:pt x="344" y="216"/>
                    </a:lnTo>
                    <a:lnTo>
                      <a:pt x="897" y="131"/>
                    </a:lnTo>
                    <a:lnTo>
                      <a:pt x="646" y="0"/>
                    </a:lnTo>
                    <a:lnTo>
                      <a:pt x="616" y="0"/>
                    </a:lnTo>
                    <a:lnTo>
                      <a:pt x="861" y="131"/>
                    </a:lnTo>
                    <a:lnTo>
                      <a:pt x="140" y="209"/>
                    </a:lnTo>
                    <a:lnTo>
                      <a:pt x="0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1" name="Freeform 417"/>
              <p:cNvSpPr>
                <a:spLocks/>
              </p:cNvSpPr>
              <p:nvPr/>
            </p:nvSpPr>
            <p:spPr bwMode="auto">
              <a:xfrm>
                <a:off x="2715" y="2419"/>
                <a:ext cx="139" cy="40"/>
              </a:xfrm>
              <a:custGeom>
                <a:avLst/>
                <a:gdLst>
                  <a:gd name="T0" fmla="*/ 278 w 278"/>
                  <a:gd name="T1" fmla="*/ 71 h 80"/>
                  <a:gd name="T2" fmla="*/ 234 w 278"/>
                  <a:gd name="T3" fmla="*/ 80 h 80"/>
                  <a:gd name="T4" fmla="*/ 164 w 278"/>
                  <a:gd name="T5" fmla="*/ 71 h 80"/>
                  <a:gd name="T6" fmla="*/ 88 w 278"/>
                  <a:gd name="T7" fmla="*/ 38 h 80"/>
                  <a:gd name="T8" fmla="*/ 0 w 278"/>
                  <a:gd name="T9" fmla="*/ 38 h 80"/>
                  <a:gd name="T10" fmla="*/ 33 w 278"/>
                  <a:gd name="T11" fmla="*/ 15 h 80"/>
                  <a:gd name="T12" fmla="*/ 88 w 278"/>
                  <a:gd name="T13" fmla="*/ 0 h 80"/>
                  <a:gd name="T14" fmla="*/ 156 w 278"/>
                  <a:gd name="T15" fmla="*/ 19 h 80"/>
                  <a:gd name="T16" fmla="*/ 234 w 278"/>
                  <a:gd name="T17" fmla="*/ 59 h 80"/>
                  <a:gd name="T18" fmla="*/ 265 w 278"/>
                  <a:gd name="T19" fmla="*/ 61 h 80"/>
                  <a:gd name="T20" fmla="*/ 278 w 278"/>
                  <a:gd name="T21" fmla="*/ 71 h 80"/>
                  <a:gd name="T22" fmla="*/ 278 w 278"/>
                  <a:gd name="T23" fmla="*/ 7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8" h="80">
                    <a:moveTo>
                      <a:pt x="278" y="71"/>
                    </a:moveTo>
                    <a:lnTo>
                      <a:pt x="234" y="80"/>
                    </a:lnTo>
                    <a:lnTo>
                      <a:pt x="164" y="71"/>
                    </a:lnTo>
                    <a:lnTo>
                      <a:pt x="88" y="38"/>
                    </a:lnTo>
                    <a:lnTo>
                      <a:pt x="0" y="38"/>
                    </a:lnTo>
                    <a:lnTo>
                      <a:pt x="33" y="15"/>
                    </a:lnTo>
                    <a:lnTo>
                      <a:pt x="88" y="0"/>
                    </a:lnTo>
                    <a:lnTo>
                      <a:pt x="156" y="19"/>
                    </a:lnTo>
                    <a:lnTo>
                      <a:pt x="234" y="59"/>
                    </a:lnTo>
                    <a:lnTo>
                      <a:pt x="265" y="61"/>
                    </a:lnTo>
                    <a:lnTo>
                      <a:pt x="278" y="71"/>
                    </a:lnTo>
                    <a:lnTo>
                      <a:pt x="278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2" name="Freeform 418"/>
              <p:cNvSpPr>
                <a:spLocks/>
              </p:cNvSpPr>
              <p:nvPr/>
            </p:nvSpPr>
            <p:spPr bwMode="auto">
              <a:xfrm>
                <a:off x="2910" y="2428"/>
                <a:ext cx="90" cy="29"/>
              </a:xfrm>
              <a:custGeom>
                <a:avLst/>
                <a:gdLst>
                  <a:gd name="T0" fmla="*/ 0 w 181"/>
                  <a:gd name="T1" fmla="*/ 52 h 57"/>
                  <a:gd name="T2" fmla="*/ 44 w 181"/>
                  <a:gd name="T3" fmla="*/ 33 h 57"/>
                  <a:gd name="T4" fmla="*/ 97 w 181"/>
                  <a:gd name="T5" fmla="*/ 19 h 57"/>
                  <a:gd name="T6" fmla="*/ 145 w 181"/>
                  <a:gd name="T7" fmla="*/ 0 h 57"/>
                  <a:gd name="T8" fmla="*/ 181 w 181"/>
                  <a:gd name="T9" fmla="*/ 19 h 57"/>
                  <a:gd name="T10" fmla="*/ 156 w 181"/>
                  <a:gd name="T11" fmla="*/ 40 h 57"/>
                  <a:gd name="T12" fmla="*/ 122 w 181"/>
                  <a:gd name="T13" fmla="*/ 40 h 57"/>
                  <a:gd name="T14" fmla="*/ 72 w 181"/>
                  <a:gd name="T15" fmla="*/ 52 h 57"/>
                  <a:gd name="T16" fmla="*/ 27 w 181"/>
                  <a:gd name="T17" fmla="*/ 57 h 57"/>
                  <a:gd name="T18" fmla="*/ 0 w 181"/>
                  <a:gd name="T19" fmla="*/ 52 h 57"/>
                  <a:gd name="T20" fmla="*/ 0 w 181"/>
                  <a:gd name="T21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1" h="57">
                    <a:moveTo>
                      <a:pt x="0" y="52"/>
                    </a:moveTo>
                    <a:lnTo>
                      <a:pt x="44" y="33"/>
                    </a:lnTo>
                    <a:lnTo>
                      <a:pt x="97" y="19"/>
                    </a:lnTo>
                    <a:lnTo>
                      <a:pt x="145" y="0"/>
                    </a:lnTo>
                    <a:lnTo>
                      <a:pt x="181" y="19"/>
                    </a:lnTo>
                    <a:lnTo>
                      <a:pt x="156" y="40"/>
                    </a:lnTo>
                    <a:lnTo>
                      <a:pt x="122" y="40"/>
                    </a:lnTo>
                    <a:lnTo>
                      <a:pt x="72" y="52"/>
                    </a:lnTo>
                    <a:lnTo>
                      <a:pt x="27" y="57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3" name="Freeform 419"/>
              <p:cNvSpPr>
                <a:spLocks/>
              </p:cNvSpPr>
              <p:nvPr/>
            </p:nvSpPr>
            <p:spPr bwMode="auto">
              <a:xfrm>
                <a:off x="2723" y="2457"/>
                <a:ext cx="116" cy="60"/>
              </a:xfrm>
              <a:custGeom>
                <a:avLst/>
                <a:gdLst>
                  <a:gd name="T0" fmla="*/ 194 w 232"/>
                  <a:gd name="T1" fmla="*/ 0 h 122"/>
                  <a:gd name="T2" fmla="*/ 182 w 232"/>
                  <a:gd name="T3" fmla="*/ 40 h 122"/>
                  <a:gd name="T4" fmla="*/ 142 w 232"/>
                  <a:gd name="T5" fmla="*/ 52 h 122"/>
                  <a:gd name="T6" fmla="*/ 83 w 232"/>
                  <a:gd name="T7" fmla="*/ 52 h 122"/>
                  <a:gd name="T8" fmla="*/ 43 w 232"/>
                  <a:gd name="T9" fmla="*/ 25 h 122"/>
                  <a:gd name="T10" fmla="*/ 55 w 232"/>
                  <a:gd name="T11" fmla="*/ 21 h 122"/>
                  <a:gd name="T12" fmla="*/ 30 w 232"/>
                  <a:gd name="T13" fmla="*/ 21 h 122"/>
                  <a:gd name="T14" fmla="*/ 0 w 232"/>
                  <a:gd name="T15" fmla="*/ 0 h 122"/>
                  <a:gd name="T16" fmla="*/ 21 w 232"/>
                  <a:gd name="T17" fmla="*/ 40 h 122"/>
                  <a:gd name="T18" fmla="*/ 51 w 232"/>
                  <a:gd name="T19" fmla="*/ 40 h 122"/>
                  <a:gd name="T20" fmla="*/ 100 w 232"/>
                  <a:gd name="T21" fmla="*/ 74 h 122"/>
                  <a:gd name="T22" fmla="*/ 213 w 232"/>
                  <a:gd name="T23" fmla="*/ 74 h 122"/>
                  <a:gd name="T24" fmla="*/ 182 w 232"/>
                  <a:gd name="T25" fmla="*/ 122 h 122"/>
                  <a:gd name="T26" fmla="*/ 220 w 232"/>
                  <a:gd name="T27" fmla="*/ 103 h 122"/>
                  <a:gd name="T28" fmla="*/ 232 w 232"/>
                  <a:gd name="T29" fmla="*/ 52 h 122"/>
                  <a:gd name="T30" fmla="*/ 211 w 232"/>
                  <a:gd name="T31" fmla="*/ 25 h 122"/>
                  <a:gd name="T32" fmla="*/ 211 w 232"/>
                  <a:gd name="T33" fmla="*/ 0 h 122"/>
                  <a:gd name="T34" fmla="*/ 194 w 232"/>
                  <a:gd name="T35" fmla="*/ 0 h 122"/>
                  <a:gd name="T36" fmla="*/ 194 w 232"/>
                  <a:gd name="T3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2" h="122">
                    <a:moveTo>
                      <a:pt x="194" y="0"/>
                    </a:moveTo>
                    <a:lnTo>
                      <a:pt x="182" y="40"/>
                    </a:lnTo>
                    <a:lnTo>
                      <a:pt x="142" y="52"/>
                    </a:lnTo>
                    <a:lnTo>
                      <a:pt x="83" y="52"/>
                    </a:lnTo>
                    <a:lnTo>
                      <a:pt x="43" y="25"/>
                    </a:lnTo>
                    <a:lnTo>
                      <a:pt x="55" y="21"/>
                    </a:lnTo>
                    <a:lnTo>
                      <a:pt x="30" y="21"/>
                    </a:lnTo>
                    <a:lnTo>
                      <a:pt x="0" y="0"/>
                    </a:lnTo>
                    <a:lnTo>
                      <a:pt x="21" y="40"/>
                    </a:lnTo>
                    <a:lnTo>
                      <a:pt x="51" y="40"/>
                    </a:lnTo>
                    <a:lnTo>
                      <a:pt x="100" y="74"/>
                    </a:lnTo>
                    <a:lnTo>
                      <a:pt x="213" y="74"/>
                    </a:lnTo>
                    <a:lnTo>
                      <a:pt x="182" y="122"/>
                    </a:lnTo>
                    <a:lnTo>
                      <a:pt x="220" y="103"/>
                    </a:lnTo>
                    <a:lnTo>
                      <a:pt x="232" y="52"/>
                    </a:lnTo>
                    <a:lnTo>
                      <a:pt x="211" y="25"/>
                    </a:lnTo>
                    <a:lnTo>
                      <a:pt x="211" y="0"/>
                    </a:lnTo>
                    <a:lnTo>
                      <a:pt x="194" y="0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4" name="Freeform 420"/>
              <p:cNvSpPr>
                <a:spLocks/>
              </p:cNvSpPr>
              <p:nvPr/>
            </p:nvSpPr>
            <p:spPr bwMode="auto">
              <a:xfrm>
                <a:off x="2885" y="2459"/>
                <a:ext cx="47" cy="67"/>
              </a:xfrm>
              <a:custGeom>
                <a:avLst/>
                <a:gdLst>
                  <a:gd name="T0" fmla="*/ 32 w 93"/>
                  <a:gd name="T1" fmla="*/ 0 h 135"/>
                  <a:gd name="T2" fmla="*/ 2 w 93"/>
                  <a:gd name="T3" fmla="*/ 57 h 135"/>
                  <a:gd name="T4" fmla="*/ 0 w 93"/>
                  <a:gd name="T5" fmla="*/ 89 h 135"/>
                  <a:gd name="T6" fmla="*/ 2 w 93"/>
                  <a:gd name="T7" fmla="*/ 135 h 135"/>
                  <a:gd name="T8" fmla="*/ 9 w 93"/>
                  <a:gd name="T9" fmla="*/ 89 h 135"/>
                  <a:gd name="T10" fmla="*/ 53 w 93"/>
                  <a:gd name="T11" fmla="*/ 48 h 135"/>
                  <a:gd name="T12" fmla="*/ 93 w 93"/>
                  <a:gd name="T13" fmla="*/ 48 h 135"/>
                  <a:gd name="T14" fmla="*/ 57 w 93"/>
                  <a:gd name="T15" fmla="*/ 21 h 135"/>
                  <a:gd name="T16" fmla="*/ 36 w 93"/>
                  <a:gd name="T17" fmla="*/ 21 h 135"/>
                  <a:gd name="T18" fmla="*/ 32 w 93"/>
                  <a:gd name="T19" fmla="*/ 0 h 135"/>
                  <a:gd name="T20" fmla="*/ 32 w 93"/>
                  <a:gd name="T2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135">
                    <a:moveTo>
                      <a:pt x="32" y="0"/>
                    </a:moveTo>
                    <a:lnTo>
                      <a:pt x="2" y="57"/>
                    </a:lnTo>
                    <a:lnTo>
                      <a:pt x="0" y="89"/>
                    </a:lnTo>
                    <a:lnTo>
                      <a:pt x="2" y="135"/>
                    </a:lnTo>
                    <a:lnTo>
                      <a:pt x="9" y="89"/>
                    </a:lnTo>
                    <a:lnTo>
                      <a:pt x="53" y="48"/>
                    </a:lnTo>
                    <a:lnTo>
                      <a:pt x="93" y="48"/>
                    </a:lnTo>
                    <a:lnTo>
                      <a:pt x="57" y="21"/>
                    </a:lnTo>
                    <a:lnTo>
                      <a:pt x="36" y="21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5" name="Freeform 421"/>
              <p:cNvSpPr>
                <a:spLocks/>
              </p:cNvSpPr>
              <p:nvPr/>
            </p:nvSpPr>
            <p:spPr bwMode="auto">
              <a:xfrm>
                <a:off x="2912" y="2469"/>
                <a:ext cx="57" cy="25"/>
              </a:xfrm>
              <a:custGeom>
                <a:avLst/>
                <a:gdLst>
                  <a:gd name="T0" fmla="*/ 0 w 114"/>
                  <a:gd name="T1" fmla="*/ 27 h 49"/>
                  <a:gd name="T2" fmla="*/ 25 w 114"/>
                  <a:gd name="T3" fmla="*/ 49 h 49"/>
                  <a:gd name="T4" fmla="*/ 86 w 114"/>
                  <a:gd name="T5" fmla="*/ 49 h 49"/>
                  <a:gd name="T6" fmla="*/ 114 w 114"/>
                  <a:gd name="T7" fmla="*/ 25 h 49"/>
                  <a:gd name="T8" fmla="*/ 114 w 114"/>
                  <a:gd name="T9" fmla="*/ 0 h 49"/>
                  <a:gd name="T10" fmla="*/ 70 w 114"/>
                  <a:gd name="T11" fmla="*/ 27 h 49"/>
                  <a:gd name="T12" fmla="*/ 32 w 114"/>
                  <a:gd name="T13" fmla="*/ 27 h 49"/>
                  <a:gd name="T14" fmla="*/ 0 w 114"/>
                  <a:gd name="T15" fmla="*/ 27 h 49"/>
                  <a:gd name="T16" fmla="*/ 0 w 114"/>
                  <a:gd name="T17" fmla="*/ 2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49">
                    <a:moveTo>
                      <a:pt x="0" y="27"/>
                    </a:moveTo>
                    <a:lnTo>
                      <a:pt x="25" y="49"/>
                    </a:lnTo>
                    <a:lnTo>
                      <a:pt x="86" y="49"/>
                    </a:lnTo>
                    <a:lnTo>
                      <a:pt x="114" y="25"/>
                    </a:lnTo>
                    <a:lnTo>
                      <a:pt x="114" y="0"/>
                    </a:lnTo>
                    <a:lnTo>
                      <a:pt x="70" y="27"/>
                    </a:lnTo>
                    <a:lnTo>
                      <a:pt x="32" y="27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6" name="Freeform 422"/>
              <p:cNvSpPr>
                <a:spLocks/>
              </p:cNvSpPr>
              <p:nvPr/>
            </p:nvSpPr>
            <p:spPr bwMode="auto">
              <a:xfrm>
                <a:off x="2810" y="2514"/>
                <a:ext cx="114" cy="100"/>
              </a:xfrm>
              <a:custGeom>
                <a:avLst/>
                <a:gdLst>
                  <a:gd name="T0" fmla="*/ 150 w 228"/>
                  <a:gd name="T1" fmla="*/ 0 h 202"/>
                  <a:gd name="T2" fmla="*/ 173 w 228"/>
                  <a:gd name="T3" fmla="*/ 131 h 202"/>
                  <a:gd name="T4" fmla="*/ 136 w 228"/>
                  <a:gd name="T5" fmla="*/ 175 h 202"/>
                  <a:gd name="T6" fmla="*/ 106 w 228"/>
                  <a:gd name="T7" fmla="*/ 175 h 202"/>
                  <a:gd name="T8" fmla="*/ 74 w 228"/>
                  <a:gd name="T9" fmla="*/ 152 h 202"/>
                  <a:gd name="T10" fmla="*/ 19 w 228"/>
                  <a:gd name="T11" fmla="*/ 152 h 202"/>
                  <a:gd name="T12" fmla="*/ 0 w 228"/>
                  <a:gd name="T13" fmla="*/ 111 h 202"/>
                  <a:gd name="T14" fmla="*/ 0 w 228"/>
                  <a:gd name="T15" fmla="*/ 152 h 202"/>
                  <a:gd name="T16" fmla="*/ 15 w 228"/>
                  <a:gd name="T17" fmla="*/ 160 h 202"/>
                  <a:gd name="T18" fmla="*/ 62 w 228"/>
                  <a:gd name="T19" fmla="*/ 160 h 202"/>
                  <a:gd name="T20" fmla="*/ 93 w 228"/>
                  <a:gd name="T21" fmla="*/ 202 h 202"/>
                  <a:gd name="T22" fmla="*/ 142 w 228"/>
                  <a:gd name="T23" fmla="*/ 181 h 202"/>
                  <a:gd name="T24" fmla="*/ 182 w 228"/>
                  <a:gd name="T25" fmla="*/ 141 h 202"/>
                  <a:gd name="T26" fmla="*/ 199 w 228"/>
                  <a:gd name="T27" fmla="*/ 141 h 202"/>
                  <a:gd name="T28" fmla="*/ 228 w 228"/>
                  <a:gd name="T29" fmla="*/ 196 h 202"/>
                  <a:gd name="T30" fmla="*/ 228 w 228"/>
                  <a:gd name="T31" fmla="*/ 181 h 202"/>
                  <a:gd name="T32" fmla="*/ 173 w 228"/>
                  <a:gd name="T33" fmla="*/ 86 h 202"/>
                  <a:gd name="T34" fmla="*/ 150 w 228"/>
                  <a:gd name="T35" fmla="*/ 0 h 202"/>
                  <a:gd name="T36" fmla="*/ 150 w 228"/>
                  <a:gd name="T3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8" h="202">
                    <a:moveTo>
                      <a:pt x="150" y="0"/>
                    </a:moveTo>
                    <a:lnTo>
                      <a:pt x="173" y="131"/>
                    </a:lnTo>
                    <a:lnTo>
                      <a:pt x="136" y="175"/>
                    </a:lnTo>
                    <a:lnTo>
                      <a:pt x="106" y="175"/>
                    </a:lnTo>
                    <a:lnTo>
                      <a:pt x="74" y="152"/>
                    </a:lnTo>
                    <a:lnTo>
                      <a:pt x="19" y="152"/>
                    </a:lnTo>
                    <a:lnTo>
                      <a:pt x="0" y="111"/>
                    </a:lnTo>
                    <a:lnTo>
                      <a:pt x="0" y="152"/>
                    </a:lnTo>
                    <a:lnTo>
                      <a:pt x="15" y="160"/>
                    </a:lnTo>
                    <a:lnTo>
                      <a:pt x="62" y="160"/>
                    </a:lnTo>
                    <a:lnTo>
                      <a:pt x="93" y="202"/>
                    </a:lnTo>
                    <a:lnTo>
                      <a:pt x="142" y="181"/>
                    </a:lnTo>
                    <a:lnTo>
                      <a:pt x="182" y="141"/>
                    </a:lnTo>
                    <a:lnTo>
                      <a:pt x="199" y="141"/>
                    </a:lnTo>
                    <a:lnTo>
                      <a:pt x="228" y="196"/>
                    </a:lnTo>
                    <a:lnTo>
                      <a:pt x="228" y="181"/>
                    </a:lnTo>
                    <a:lnTo>
                      <a:pt x="173" y="8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7" name="Freeform 423"/>
              <p:cNvSpPr>
                <a:spLocks/>
              </p:cNvSpPr>
              <p:nvPr/>
            </p:nvSpPr>
            <p:spPr bwMode="auto">
              <a:xfrm>
                <a:off x="2774" y="2623"/>
                <a:ext cx="33" cy="29"/>
              </a:xfrm>
              <a:custGeom>
                <a:avLst/>
                <a:gdLst>
                  <a:gd name="T0" fmla="*/ 67 w 67"/>
                  <a:gd name="T1" fmla="*/ 30 h 59"/>
                  <a:gd name="T2" fmla="*/ 38 w 67"/>
                  <a:gd name="T3" fmla="*/ 0 h 59"/>
                  <a:gd name="T4" fmla="*/ 0 w 67"/>
                  <a:gd name="T5" fmla="*/ 19 h 59"/>
                  <a:gd name="T6" fmla="*/ 0 w 67"/>
                  <a:gd name="T7" fmla="*/ 59 h 59"/>
                  <a:gd name="T8" fmla="*/ 54 w 67"/>
                  <a:gd name="T9" fmla="*/ 38 h 59"/>
                  <a:gd name="T10" fmla="*/ 67 w 67"/>
                  <a:gd name="T11" fmla="*/ 30 h 59"/>
                  <a:gd name="T12" fmla="*/ 67 w 67"/>
                  <a:gd name="T13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67" y="30"/>
                    </a:moveTo>
                    <a:lnTo>
                      <a:pt x="38" y="0"/>
                    </a:lnTo>
                    <a:lnTo>
                      <a:pt x="0" y="19"/>
                    </a:lnTo>
                    <a:lnTo>
                      <a:pt x="0" y="59"/>
                    </a:lnTo>
                    <a:lnTo>
                      <a:pt x="54" y="38"/>
                    </a:lnTo>
                    <a:lnTo>
                      <a:pt x="67" y="30"/>
                    </a:lnTo>
                    <a:lnTo>
                      <a:pt x="6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8" name="Freeform 424"/>
              <p:cNvSpPr>
                <a:spLocks/>
              </p:cNvSpPr>
              <p:nvPr/>
            </p:nvSpPr>
            <p:spPr bwMode="auto">
              <a:xfrm>
                <a:off x="2798" y="2646"/>
                <a:ext cx="66" cy="19"/>
              </a:xfrm>
              <a:custGeom>
                <a:avLst/>
                <a:gdLst>
                  <a:gd name="T0" fmla="*/ 0 w 131"/>
                  <a:gd name="T1" fmla="*/ 0 h 38"/>
                  <a:gd name="T2" fmla="*/ 63 w 131"/>
                  <a:gd name="T3" fmla="*/ 22 h 38"/>
                  <a:gd name="T4" fmla="*/ 131 w 131"/>
                  <a:gd name="T5" fmla="*/ 22 h 38"/>
                  <a:gd name="T6" fmla="*/ 99 w 131"/>
                  <a:gd name="T7" fmla="*/ 38 h 38"/>
                  <a:gd name="T8" fmla="*/ 55 w 131"/>
                  <a:gd name="T9" fmla="*/ 38 h 38"/>
                  <a:gd name="T10" fmla="*/ 0 w 131"/>
                  <a:gd name="T11" fmla="*/ 0 h 38"/>
                  <a:gd name="T12" fmla="*/ 0 w 131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38">
                    <a:moveTo>
                      <a:pt x="0" y="0"/>
                    </a:moveTo>
                    <a:lnTo>
                      <a:pt x="63" y="22"/>
                    </a:lnTo>
                    <a:lnTo>
                      <a:pt x="131" y="22"/>
                    </a:lnTo>
                    <a:lnTo>
                      <a:pt x="99" y="38"/>
                    </a:lnTo>
                    <a:lnTo>
                      <a:pt x="55" y="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9" name="Freeform 425"/>
              <p:cNvSpPr>
                <a:spLocks/>
              </p:cNvSpPr>
              <p:nvPr/>
            </p:nvSpPr>
            <p:spPr bwMode="auto">
              <a:xfrm>
                <a:off x="2795" y="2627"/>
                <a:ext cx="103" cy="17"/>
              </a:xfrm>
              <a:custGeom>
                <a:avLst/>
                <a:gdLst>
                  <a:gd name="T0" fmla="*/ 0 w 205"/>
                  <a:gd name="T1" fmla="*/ 11 h 34"/>
                  <a:gd name="T2" fmla="*/ 76 w 205"/>
                  <a:gd name="T3" fmla="*/ 0 h 34"/>
                  <a:gd name="T4" fmla="*/ 122 w 205"/>
                  <a:gd name="T5" fmla="*/ 11 h 34"/>
                  <a:gd name="T6" fmla="*/ 177 w 205"/>
                  <a:gd name="T7" fmla="*/ 1 h 34"/>
                  <a:gd name="T8" fmla="*/ 205 w 205"/>
                  <a:gd name="T9" fmla="*/ 7 h 34"/>
                  <a:gd name="T10" fmla="*/ 185 w 205"/>
                  <a:gd name="T11" fmla="*/ 22 h 34"/>
                  <a:gd name="T12" fmla="*/ 160 w 205"/>
                  <a:gd name="T13" fmla="*/ 22 h 34"/>
                  <a:gd name="T14" fmla="*/ 118 w 205"/>
                  <a:gd name="T15" fmla="*/ 34 h 34"/>
                  <a:gd name="T16" fmla="*/ 78 w 205"/>
                  <a:gd name="T17" fmla="*/ 15 h 34"/>
                  <a:gd name="T18" fmla="*/ 13 w 205"/>
                  <a:gd name="T19" fmla="*/ 24 h 34"/>
                  <a:gd name="T20" fmla="*/ 0 w 205"/>
                  <a:gd name="T21" fmla="*/ 11 h 34"/>
                  <a:gd name="T22" fmla="*/ 0 w 205"/>
                  <a:gd name="T23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5" h="34">
                    <a:moveTo>
                      <a:pt x="0" y="11"/>
                    </a:moveTo>
                    <a:lnTo>
                      <a:pt x="76" y="0"/>
                    </a:lnTo>
                    <a:lnTo>
                      <a:pt x="122" y="11"/>
                    </a:lnTo>
                    <a:lnTo>
                      <a:pt x="177" y="1"/>
                    </a:lnTo>
                    <a:lnTo>
                      <a:pt x="205" y="7"/>
                    </a:lnTo>
                    <a:lnTo>
                      <a:pt x="185" y="22"/>
                    </a:lnTo>
                    <a:lnTo>
                      <a:pt x="160" y="22"/>
                    </a:lnTo>
                    <a:lnTo>
                      <a:pt x="118" y="34"/>
                    </a:lnTo>
                    <a:lnTo>
                      <a:pt x="78" y="15"/>
                    </a:lnTo>
                    <a:lnTo>
                      <a:pt x="13" y="24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30" name="Freeform 426"/>
              <p:cNvSpPr>
                <a:spLocks/>
              </p:cNvSpPr>
              <p:nvPr/>
            </p:nvSpPr>
            <p:spPr bwMode="auto">
              <a:xfrm>
                <a:off x="1680" y="3396"/>
                <a:ext cx="615" cy="106"/>
              </a:xfrm>
              <a:custGeom>
                <a:avLst/>
                <a:gdLst>
                  <a:gd name="T0" fmla="*/ 0 w 1230"/>
                  <a:gd name="T1" fmla="*/ 0 h 213"/>
                  <a:gd name="T2" fmla="*/ 616 w 1230"/>
                  <a:gd name="T3" fmla="*/ 0 h 213"/>
                  <a:gd name="T4" fmla="*/ 1000 w 1230"/>
                  <a:gd name="T5" fmla="*/ 148 h 213"/>
                  <a:gd name="T6" fmla="*/ 1230 w 1230"/>
                  <a:gd name="T7" fmla="*/ 207 h 213"/>
                  <a:gd name="T8" fmla="*/ 1008 w 1230"/>
                  <a:gd name="T9" fmla="*/ 213 h 213"/>
                  <a:gd name="T10" fmla="*/ 700 w 1230"/>
                  <a:gd name="T11" fmla="*/ 150 h 213"/>
                  <a:gd name="T12" fmla="*/ 350 w 1230"/>
                  <a:gd name="T13" fmla="*/ 144 h 213"/>
                  <a:gd name="T14" fmla="*/ 274 w 1230"/>
                  <a:gd name="T15" fmla="*/ 47 h 213"/>
                  <a:gd name="T16" fmla="*/ 0 w 1230"/>
                  <a:gd name="T17" fmla="*/ 26 h 213"/>
                  <a:gd name="T18" fmla="*/ 0 w 1230"/>
                  <a:gd name="T19" fmla="*/ 0 h 213"/>
                  <a:gd name="T20" fmla="*/ 0 w 1230"/>
                  <a:gd name="T21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0" h="213">
                    <a:moveTo>
                      <a:pt x="0" y="0"/>
                    </a:moveTo>
                    <a:lnTo>
                      <a:pt x="616" y="0"/>
                    </a:lnTo>
                    <a:lnTo>
                      <a:pt x="1000" y="148"/>
                    </a:lnTo>
                    <a:lnTo>
                      <a:pt x="1230" y="207"/>
                    </a:lnTo>
                    <a:lnTo>
                      <a:pt x="1008" y="213"/>
                    </a:lnTo>
                    <a:lnTo>
                      <a:pt x="700" y="150"/>
                    </a:lnTo>
                    <a:lnTo>
                      <a:pt x="350" y="144"/>
                    </a:lnTo>
                    <a:lnTo>
                      <a:pt x="274" y="47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31" name="Freeform 427"/>
              <p:cNvSpPr>
                <a:spLocks/>
              </p:cNvSpPr>
              <p:nvPr/>
            </p:nvSpPr>
            <p:spPr bwMode="auto">
              <a:xfrm>
                <a:off x="3744" y="3396"/>
                <a:ext cx="284" cy="75"/>
              </a:xfrm>
              <a:custGeom>
                <a:avLst/>
                <a:gdLst>
                  <a:gd name="T0" fmla="*/ 127 w 568"/>
                  <a:gd name="T1" fmla="*/ 150 h 150"/>
                  <a:gd name="T2" fmla="*/ 300 w 568"/>
                  <a:gd name="T3" fmla="*/ 116 h 150"/>
                  <a:gd name="T4" fmla="*/ 203 w 568"/>
                  <a:gd name="T5" fmla="*/ 55 h 150"/>
                  <a:gd name="T6" fmla="*/ 568 w 568"/>
                  <a:gd name="T7" fmla="*/ 0 h 150"/>
                  <a:gd name="T8" fmla="*/ 129 w 568"/>
                  <a:gd name="T9" fmla="*/ 0 h 150"/>
                  <a:gd name="T10" fmla="*/ 104 w 568"/>
                  <a:gd name="T11" fmla="*/ 32 h 150"/>
                  <a:gd name="T12" fmla="*/ 0 w 568"/>
                  <a:gd name="T13" fmla="*/ 95 h 150"/>
                  <a:gd name="T14" fmla="*/ 127 w 568"/>
                  <a:gd name="T15" fmla="*/ 150 h 150"/>
                  <a:gd name="T16" fmla="*/ 127 w 568"/>
                  <a:gd name="T1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8" h="150">
                    <a:moveTo>
                      <a:pt x="127" y="150"/>
                    </a:moveTo>
                    <a:lnTo>
                      <a:pt x="300" y="116"/>
                    </a:lnTo>
                    <a:lnTo>
                      <a:pt x="203" y="55"/>
                    </a:lnTo>
                    <a:lnTo>
                      <a:pt x="568" y="0"/>
                    </a:lnTo>
                    <a:lnTo>
                      <a:pt x="129" y="0"/>
                    </a:lnTo>
                    <a:lnTo>
                      <a:pt x="104" y="32"/>
                    </a:lnTo>
                    <a:lnTo>
                      <a:pt x="0" y="95"/>
                    </a:lnTo>
                    <a:lnTo>
                      <a:pt x="127" y="150"/>
                    </a:lnTo>
                    <a:lnTo>
                      <a:pt x="127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32" name="Freeform 428"/>
              <p:cNvSpPr>
                <a:spLocks/>
              </p:cNvSpPr>
              <p:nvPr/>
            </p:nvSpPr>
            <p:spPr bwMode="auto">
              <a:xfrm>
                <a:off x="2764" y="3388"/>
                <a:ext cx="482" cy="323"/>
              </a:xfrm>
              <a:custGeom>
                <a:avLst/>
                <a:gdLst>
                  <a:gd name="T0" fmla="*/ 68 w 482"/>
                  <a:gd name="T1" fmla="*/ 68 h 323"/>
                  <a:gd name="T2" fmla="*/ 260 w 482"/>
                  <a:gd name="T3" fmla="*/ 308 h 323"/>
                  <a:gd name="T4" fmla="*/ 296 w 482"/>
                  <a:gd name="T5" fmla="*/ 268 h 323"/>
                  <a:gd name="T6" fmla="*/ 368 w 482"/>
                  <a:gd name="T7" fmla="*/ 248 h 323"/>
                  <a:gd name="T8" fmla="*/ 472 w 482"/>
                  <a:gd name="T9" fmla="*/ 216 h 323"/>
                  <a:gd name="T10" fmla="*/ 468 w 482"/>
                  <a:gd name="T11" fmla="*/ 136 h 323"/>
                  <a:gd name="T12" fmla="*/ 448 w 482"/>
                  <a:gd name="T13" fmla="*/ 132 h 323"/>
                  <a:gd name="T14" fmla="*/ 400 w 482"/>
                  <a:gd name="T15" fmla="*/ 124 h 323"/>
                  <a:gd name="T16" fmla="*/ 240 w 482"/>
                  <a:gd name="T17" fmla="*/ 88 h 323"/>
                  <a:gd name="T18" fmla="*/ 204 w 482"/>
                  <a:gd name="T19" fmla="*/ 64 h 323"/>
                  <a:gd name="T20" fmla="*/ 148 w 482"/>
                  <a:gd name="T21" fmla="*/ 48 h 323"/>
                  <a:gd name="T22" fmla="*/ 72 w 482"/>
                  <a:gd name="T23" fmla="*/ 4 h 323"/>
                  <a:gd name="T24" fmla="*/ 44 w 482"/>
                  <a:gd name="T25" fmla="*/ 8 h 323"/>
                  <a:gd name="T26" fmla="*/ 96 w 482"/>
                  <a:gd name="T27" fmla="*/ 64 h 323"/>
                  <a:gd name="T28" fmla="*/ 96 w 482"/>
                  <a:gd name="T29" fmla="*/ 7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2" h="323">
                    <a:moveTo>
                      <a:pt x="68" y="68"/>
                    </a:moveTo>
                    <a:cubicBezTo>
                      <a:pt x="132" y="148"/>
                      <a:pt x="186" y="237"/>
                      <a:pt x="260" y="308"/>
                    </a:cubicBezTo>
                    <a:cubicBezTo>
                      <a:pt x="275" y="323"/>
                      <a:pt x="287" y="274"/>
                      <a:pt x="296" y="268"/>
                    </a:cubicBezTo>
                    <a:cubicBezTo>
                      <a:pt x="312" y="258"/>
                      <a:pt x="350" y="252"/>
                      <a:pt x="368" y="248"/>
                    </a:cubicBezTo>
                    <a:cubicBezTo>
                      <a:pt x="394" y="228"/>
                      <a:pt x="439" y="225"/>
                      <a:pt x="472" y="216"/>
                    </a:cubicBezTo>
                    <a:cubicBezTo>
                      <a:pt x="475" y="190"/>
                      <a:pt x="482" y="162"/>
                      <a:pt x="468" y="136"/>
                    </a:cubicBezTo>
                    <a:cubicBezTo>
                      <a:pt x="465" y="130"/>
                      <a:pt x="455" y="133"/>
                      <a:pt x="448" y="132"/>
                    </a:cubicBezTo>
                    <a:cubicBezTo>
                      <a:pt x="432" y="129"/>
                      <a:pt x="416" y="127"/>
                      <a:pt x="400" y="124"/>
                    </a:cubicBezTo>
                    <a:cubicBezTo>
                      <a:pt x="347" y="113"/>
                      <a:pt x="293" y="101"/>
                      <a:pt x="240" y="88"/>
                    </a:cubicBezTo>
                    <a:cubicBezTo>
                      <a:pt x="228" y="80"/>
                      <a:pt x="217" y="70"/>
                      <a:pt x="204" y="64"/>
                    </a:cubicBezTo>
                    <a:cubicBezTo>
                      <a:pt x="182" y="54"/>
                      <a:pt x="169" y="60"/>
                      <a:pt x="148" y="48"/>
                    </a:cubicBezTo>
                    <a:cubicBezTo>
                      <a:pt x="64" y="0"/>
                      <a:pt x="116" y="15"/>
                      <a:pt x="72" y="4"/>
                    </a:cubicBezTo>
                    <a:cubicBezTo>
                      <a:pt x="63" y="5"/>
                      <a:pt x="53" y="4"/>
                      <a:pt x="44" y="8"/>
                    </a:cubicBezTo>
                    <a:cubicBezTo>
                      <a:pt x="0" y="28"/>
                      <a:pt x="91" y="60"/>
                      <a:pt x="96" y="64"/>
                    </a:cubicBezTo>
                    <a:cubicBezTo>
                      <a:pt x="99" y="67"/>
                      <a:pt x="96" y="72"/>
                      <a:pt x="96" y="76"/>
                    </a:cubicBezTo>
                  </a:path>
                </a:pathLst>
              </a:custGeom>
              <a:solidFill>
                <a:srgbClr val="D4D4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33" name="Freeform 429"/>
              <p:cNvSpPr>
                <a:spLocks/>
              </p:cNvSpPr>
              <p:nvPr/>
            </p:nvSpPr>
            <p:spPr bwMode="auto">
              <a:xfrm>
                <a:off x="3032" y="3564"/>
                <a:ext cx="428" cy="128"/>
              </a:xfrm>
              <a:custGeom>
                <a:avLst/>
                <a:gdLst>
                  <a:gd name="T0" fmla="*/ 0 w 428"/>
                  <a:gd name="T1" fmla="*/ 128 h 128"/>
                  <a:gd name="T2" fmla="*/ 56 w 428"/>
                  <a:gd name="T3" fmla="*/ 96 h 128"/>
                  <a:gd name="T4" fmla="*/ 208 w 428"/>
                  <a:gd name="T5" fmla="*/ 40 h 128"/>
                  <a:gd name="T6" fmla="*/ 316 w 428"/>
                  <a:gd name="T7" fmla="*/ 0 h 128"/>
                  <a:gd name="T8" fmla="*/ 428 w 428"/>
                  <a:gd name="T9" fmla="*/ 2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128">
                    <a:moveTo>
                      <a:pt x="0" y="128"/>
                    </a:moveTo>
                    <a:cubicBezTo>
                      <a:pt x="8" y="104"/>
                      <a:pt x="36" y="106"/>
                      <a:pt x="56" y="96"/>
                    </a:cubicBezTo>
                    <a:cubicBezTo>
                      <a:pt x="105" y="72"/>
                      <a:pt x="156" y="57"/>
                      <a:pt x="208" y="40"/>
                    </a:cubicBezTo>
                    <a:cubicBezTo>
                      <a:pt x="238" y="10"/>
                      <a:pt x="274" y="5"/>
                      <a:pt x="316" y="0"/>
                    </a:cubicBezTo>
                    <a:cubicBezTo>
                      <a:pt x="425" y="24"/>
                      <a:pt x="387" y="24"/>
                      <a:pt x="428" y="24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1134" name="Group 430"/>
          <p:cNvGrpSpPr>
            <a:grpSpLocks/>
          </p:cNvGrpSpPr>
          <p:nvPr/>
        </p:nvGrpSpPr>
        <p:grpSpPr bwMode="auto">
          <a:xfrm>
            <a:off x="4572000" y="4159250"/>
            <a:ext cx="3790950" cy="1936750"/>
            <a:chOff x="2880" y="2620"/>
            <a:chExt cx="2388" cy="1220"/>
          </a:xfrm>
        </p:grpSpPr>
        <p:grpSp>
          <p:nvGrpSpPr>
            <p:cNvPr id="201135" name="Group 431"/>
            <p:cNvGrpSpPr>
              <a:grpSpLocks/>
            </p:cNvGrpSpPr>
            <p:nvPr/>
          </p:nvGrpSpPr>
          <p:grpSpPr bwMode="auto">
            <a:xfrm>
              <a:off x="2880" y="2688"/>
              <a:ext cx="480" cy="480"/>
              <a:chOff x="624" y="1056"/>
              <a:chExt cx="192" cy="480"/>
            </a:xfrm>
          </p:grpSpPr>
          <p:sp>
            <p:nvSpPr>
              <p:cNvPr id="201136" name="AutoShape 432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192" cy="432"/>
              </a:xfrm>
              <a:prstGeom prst="actionButtonBlank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1137" name="Text Box 433"/>
              <p:cNvSpPr txBox="1">
                <a:spLocks noChangeArrowheads="1"/>
              </p:cNvSpPr>
              <p:nvPr/>
            </p:nvSpPr>
            <p:spPr bwMode="auto">
              <a:xfrm>
                <a:off x="672" y="1056"/>
                <a:ext cx="11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4400">
                    <a:latin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201138" name="Text Box 434"/>
            <p:cNvSpPr txBox="1">
              <a:spLocks noChangeArrowheads="1"/>
            </p:cNvSpPr>
            <p:nvPr/>
          </p:nvSpPr>
          <p:spPr bwMode="auto">
            <a:xfrm>
              <a:off x="3408" y="2620"/>
              <a:ext cx="148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Entry posted to ledger</a:t>
              </a:r>
            </a:p>
          </p:txBody>
        </p:sp>
        <p:grpSp>
          <p:nvGrpSpPr>
            <p:cNvPr id="201139" name="Group 435"/>
            <p:cNvGrpSpPr>
              <a:grpSpLocks/>
            </p:cNvGrpSpPr>
            <p:nvPr/>
          </p:nvGrpSpPr>
          <p:grpSpPr bwMode="auto">
            <a:xfrm>
              <a:off x="3504" y="3216"/>
              <a:ext cx="1764" cy="624"/>
              <a:chOff x="2544" y="3139"/>
              <a:chExt cx="2868" cy="884"/>
            </a:xfrm>
          </p:grpSpPr>
          <p:sp>
            <p:nvSpPr>
              <p:cNvPr id="201140" name="Freeform 436"/>
              <p:cNvSpPr>
                <a:spLocks/>
              </p:cNvSpPr>
              <p:nvPr/>
            </p:nvSpPr>
            <p:spPr bwMode="auto">
              <a:xfrm>
                <a:off x="3121" y="3211"/>
                <a:ext cx="407" cy="507"/>
              </a:xfrm>
              <a:custGeom>
                <a:avLst/>
                <a:gdLst>
                  <a:gd name="T0" fmla="*/ 0 w 814"/>
                  <a:gd name="T1" fmla="*/ 90 h 1014"/>
                  <a:gd name="T2" fmla="*/ 291 w 814"/>
                  <a:gd name="T3" fmla="*/ 1014 h 1014"/>
                  <a:gd name="T4" fmla="*/ 434 w 814"/>
                  <a:gd name="T5" fmla="*/ 1014 h 1014"/>
                  <a:gd name="T6" fmla="*/ 603 w 814"/>
                  <a:gd name="T7" fmla="*/ 943 h 1014"/>
                  <a:gd name="T8" fmla="*/ 715 w 814"/>
                  <a:gd name="T9" fmla="*/ 856 h 1014"/>
                  <a:gd name="T10" fmla="*/ 770 w 814"/>
                  <a:gd name="T11" fmla="*/ 734 h 1014"/>
                  <a:gd name="T12" fmla="*/ 814 w 814"/>
                  <a:gd name="T13" fmla="*/ 590 h 1014"/>
                  <a:gd name="T14" fmla="*/ 814 w 814"/>
                  <a:gd name="T15" fmla="*/ 468 h 1014"/>
                  <a:gd name="T16" fmla="*/ 791 w 814"/>
                  <a:gd name="T17" fmla="*/ 333 h 1014"/>
                  <a:gd name="T18" fmla="*/ 724 w 814"/>
                  <a:gd name="T19" fmla="*/ 200 h 1014"/>
                  <a:gd name="T20" fmla="*/ 569 w 814"/>
                  <a:gd name="T21" fmla="*/ 77 h 1014"/>
                  <a:gd name="T22" fmla="*/ 413 w 814"/>
                  <a:gd name="T23" fmla="*/ 12 h 1014"/>
                  <a:gd name="T24" fmla="*/ 300 w 814"/>
                  <a:gd name="T25" fmla="*/ 0 h 1014"/>
                  <a:gd name="T26" fmla="*/ 156 w 814"/>
                  <a:gd name="T27" fmla="*/ 0 h 1014"/>
                  <a:gd name="T28" fmla="*/ 0 w 814"/>
                  <a:gd name="T29" fmla="*/ 90 h 1014"/>
                  <a:gd name="T30" fmla="*/ 0 w 814"/>
                  <a:gd name="T31" fmla="*/ 90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14" h="1014">
                    <a:moveTo>
                      <a:pt x="0" y="90"/>
                    </a:moveTo>
                    <a:lnTo>
                      <a:pt x="291" y="1014"/>
                    </a:lnTo>
                    <a:lnTo>
                      <a:pt x="434" y="1014"/>
                    </a:lnTo>
                    <a:lnTo>
                      <a:pt x="603" y="943"/>
                    </a:lnTo>
                    <a:lnTo>
                      <a:pt x="715" y="856"/>
                    </a:lnTo>
                    <a:lnTo>
                      <a:pt x="770" y="734"/>
                    </a:lnTo>
                    <a:lnTo>
                      <a:pt x="814" y="590"/>
                    </a:lnTo>
                    <a:lnTo>
                      <a:pt x="814" y="468"/>
                    </a:lnTo>
                    <a:lnTo>
                      <a:pt x="791" y="333"/>
                    </a:lnTo>
                    <a:lnTo>
                      <a:pt x="724" y="200"/>
                    </a:lnTo>
                    <a:lnTo>
                      <a:pt x="569" y="77"/>
                    </a:lnTo>
                    <a:lnTo>
                      <a:pt x="413" y="12"/>
                    </a:lnTo>
                    <a:lnTo>
                      <a:pt x="300" y="0"/>
                    </a:lnTo>
                    <a:lnTo>
                      <a:pt x="156" y="0"/>
                    </a:lnTo>
                    <a:lnTo>
                      <a:pt x="0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1" name="Freeform 437"/>
              <p:cNvSpPr>
                <a:spLocks/>
              </p:cNvSpPr>
              <p:nvPr/>
            </p:nvSpPr>
            <p:spPr bwMode="auto">
              <a:xfrm>
                <a:off x="2554" y="3156"/>
                <a:ext cx="885" cy="814"/>
              </a:xfrm>
              <a:custGeom>
                <a:avLst/>
                <a:gdLst>
                  <a:gd name="T0" fmla="*/ 1405 w 1770"/>
                  <a:gd name="T1" fmla="*/ 1109 h 1628"/>
                  <a:gd name="T2" fmla="*/ 1551 w 1770"/>
                  <a:gd name="T3" fmla="*/ 1099 h 1628"/>
                  <a:gd name="T4" fmla="*/ 1684 w 1770"/>
                  <a:gd name="T5" fmla="*/ 979 h 1628"/>
                  <a:gd name="T6" fmla="*/ 1770 w 1770"/>
                  <a:gd name="T7" fmla="*/ 512 h 1628"/>
                  <a:gd name="T8" fmla="*/ 1690 w 1770"/>
                  <a:gd name="T9" fmla="*/ 318 h 1628"/>
                  <a:gd name="T10" fmla="*/ 1563 w 1770"/>
                  <a:gd name="T11" fmla="*/ 232 h 1628"/>
                  <a:gd name="T12" fmla="*/ 1386 w 1770"/>
                  <a:gd name="T13" fmla="*/ 192 h 1628"/>
                  <a:gd name="T14" fmla="*/ 1245 w 1770"/>
                  <a:gd name="T15" fmla="*/ 225 h 1628"/>
                  <a:gd name="T16" fmla="*/ 1093 w 1770"/>
                  <a:gd name="T17" fmla="*/ 173 h 1628"/>
                  <a:gd name="T18" fmla="*/ 903 w 1770"/>
                  <a:gd name="T19" fmla="*/ 57 h 1628"/>
                  <a:gd name="T20" fmla="*/ 616 w 1770"/>
                  <a:gd name="T21" fmla="*/ 0 h 1628"/>
                  <a:gd name="T22" fmla="*/ 403 w 1770"/>
                  <a:gd name="T23" fmla="*/ 0 h 1628"/>
                  <a:gd name="T24" fmla="*/ 232 w 1770"/>
                  <a:gd name="T25" fmla="*/ 84 h 1628"/>
                  <a:gd name="T26" fmla="*/ 122 w 1770"/>
                  <a:gd name="T27" fmla="*/ 361 h 1628"/>
                  <a:gd name="T28" fmla="*/ 38 w 1770"/>
                  <a:gd name="T29" fmla="*/ 417 h 1628"/>
                  <a:gd name="T30" fmla="*/ 10 w 1770"/>
                  <a:gd name="T31" fmla="*/ 502 h 1628"/>
                  <a:gd name="T32" fmla="*/ 0 w 1770"/>
                  <a:gd name="T33" fmla="*/ 1091 h 1628"/>
                  <a:gd name="T34" fmla="*/ 464 w 1770"/>
                  <a:gd name="T35" fmla="*/ 1523 h 1628"/>
                  <a:gd name="T36" fmla="*/ 601 w 1770"/>
                  <a:gd name="T37" fmla="*/ 1570 h 1628"/>
                  <a:gd name="T38" fmla="*/ 736 w 1770"/>
                  <a:gd name="T39" fmla="*/ 1584 h 1628"/>
                  <a:gd name="T40" fmla="*/ 835 w 1770"/>
                  <a:gd name="T41" fmla="*/ 1628 h 1628"/>
                  <a:gd name="T42" fmla="*/ 918 w 1770"/>
                  <a:gd name="T43" fmla="*/ 1616 h 1628"/>
                  <a:gd name="T44" fmla="*/ 958 w 1770"/>
                  <a:gd name="T45" fmla="*/ 1550 h 1628"/>
                  <a:gd name="T46" fmla="*/ 1089 w 1770"/>
                  <a:gd name="T47" fmla="*/ 1563 h 1628"/>
                  <a:gd name="T48" fmla="*/ 1196 w 1770"/>
                  <a:gd name="T49" fmla="*/ 1576 h 1628"/>
                  <a:gd name="T50" fmla="*/ 1291 w 1770"/>
                  <a:gd name="T51" fmla="*/ 1523 h 1628"/>
                  <a:gd name="T52" fmla="*/ 1300 w 1770"/>
                  <a:gd name="T53" fmla="*/ 1415 h 1628"/>
                  <a:gd name="T54" fmla="*/ 1108 w 1770"/>
                  <a:gd name="T55" fmla="*/ 1280 h 1628"/>
                  <a:gd name="T56" fmla="*/ 1405 w 1770"/>
                  <a:gd name="T57" fmla="*/ 1109 h 1628"/>
                  <a:gd name="T58" fmla="*/ 1405 w 1770"/>
                  <a:gd name="T59" fmla="*/ 1109 h 1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70" h="1628">
                    <a:moveTo>
                      <a:pt x="1405" y="1109"/>
                    </a:moveTo>
                    <a:lnTo>
                      <a:pt x="1551" y="1099"/>
                    </a:lnTo>
                    <a:lnTo>
                      <a:pt x="1684" y="979"/>
                    </a:lnTo>
                    <a:lnTo>
                      <a:pt x="1770" y="512"/>
                    </a:lnTo>
                    <a:lnTo>
                      <a:pt x="1690" y="318"/>
                    </a:lnTo>
                    <a:lnTo>
                      <a:pt x="1563" y="232"/>
                    </a:lnTo>
                    <a:lnTo>
                      <a:pt x="1386" y="192"/>
                    </a:lnTo>
                    <a:lnTo>
                      <a:pt x="1245" y="225"/>
                    </a:lnTo>
                    <a:lnTo>
                      <a:pt x="1093" y="173"/>
                    </a:lnTo>
                    <a:lnTo>
                      <a:pt x="903" y="57"/>
                    </a:lnTo>
                    <a:lnTo>
                      <a:pt x="616" y="0"/>
                    </a:lnTo>
                    <a:lnTo>
                      <a:pt x="403" y="0"/>
                    </a:lnTo>
                    <a:lnTo>
                      <a:pt x="232" y="84"/>
                    </a:lnTo>
                    <a:lnTo>
                      <a:pt x="122" y="361"/>
                    </a:lnTo>
                    <a:lnTo>
                      <a:pt x="38" y="417"/>
                    </a:lnTo>
                    <a:lnTo>
                      <a:pt x="10" y="502"/>
                    </a:lnTo>
                    <a:lnTo>
                      <a:pt x="0" y="1091"/>
                    </a:lnTo>
                    <a:lnTo>
                      <a:pt x="464" y="1523"/>
                    </a:lnTo>
                    <a:lnTo>
                      <a:pt x="601" y="1570"/>
                    </a:lnTo>
                    <a:lnTo>
                      <a:pt x="736" y="1584"/>
                    </a:lnTo>
                    <a:lnTo>
                      <a:pt x="835" y="1628"/>
                    </a:lnTo>
                    <a:lnTo>
                      <a:pt x="918" y="1616"/>
                    </a:lnTo>
                    <a:lnTo>
                      <a:pt x="958" y="1550"/>
                    </a:lnTo>
                    <a:lnTo>
                      <a:pt x="1089" y="1563"/>
                    </a:lnTo>
                    <a:lnTo>
                      <a:pt x="1196" y="1576"/>
                    </a:lnTo>
                    <a:lnTo>
                      <a:pt x="1291" y="1523"/>
                    </a:lnTo>
                    <a:lnTo>
                      <a:pt x="1300" y="1415"/>
                    </a:lnTo>
                    <a:lnTo>
                      <a:pt x="1108" y="1280"/>
                    </a:lnTo>
                    <a:lnTo>
                      <a:pt x="1405" y="1109"/>
                    </a:lnTo>
                    <a:lnTo>
                      <a:pt x="1405" y="1109"/>
                    </a:lnTo>
                    <a:close/>
                  </a:path>
                </a:pathLst>
              </a:custGeom>
              <a:solidFill>
                <a:srgbClr val="FAD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2" name="Freeform 438"/>
              <p:cNvSpPr>
                <a:spLocks/>
              </p:cNvSpPr>
              <p:nvPr/>
            </p:nvSpPr>
            <p:spPr bwMode="auto">
              <a:xfrm>
                <a:off x="2871" y="3139"/>
                <a:ext cx="149" cy="490"/>
              </a:xfrm>
              <a:custGeom>
                <a:avLst/>
                <a:gdLst>
                  <a:gd name="T0" fmla="*/ 61 w 299"/>
                  <a:gd name="T1" fmla="*/ 981 h 981"/>
                  <a:gd name="T2" fmla="*/ 162 w 299"/>
                  <a:gd name="T3" fmla="*/ 798 h 981"/>
                  <a:gd name="T4" fmla="*/ 211 w 299"/>
                  <a:gd name="T5" fmla="*/ 755 h 981"/>
                  <a:gd name="T6" fmla="*/ 299 w 299"/>
                  <a:gd name="T7" fmla="*/ 0 h 981"/>
                  <a:gd name="T8" fmla="*/ 245 w 299"/>
                  <a:gd name="T9" fmla="*/ 0 h 981"/>
                  <a:gd name="T10" fmla="*/ 0 w 299"/>
                  <a:gd name="T11" fmla="*/ 916 h 981"/>
                  <a:gd name="T12" fmla="*/ 61 w 299"/>
                  <a:gd name="T13" fmla="*/ 981 h 981"/>
                  <a:gd name="T14" fmla="*/ 61 w 299"/>
                  <a:gd name="T1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981">
                    <a:moveTo>
                      <a:pt x="61" y="981"/>
                    </a:moveTo>
                    <a:lnTo>
                      <a:pt x="162" y="798"/>
                    </a:lnTo>
                    <a:lnTo>
                      <a:pt x="211" y="755"/>
                    </a:lnTo>
                    <a:lnTo>
                      <a:pt x="299" y="0"/>
                    </a:lnTo>
                    <a:lnTo>
                      <a:pt x="245" y="0"/>
                    </a:lnTo>
                    <a:lnTo>
                      <a:pt x="0" y="916"/>
                    </a:lnTo>
                    <a:lnTo>
                      <a:pt x="61" y="981"/>
                    </a:lnTo>
                    <a:lnTo>
                      <a:pt x="61" y="98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3" name="Freeform 439"/>
              <p:cNvSpPr>
                <a:spLocks/>
              </p:cNvSpPr>
              <p:nvPr/>
            </p:nvSpPr>
            <p:spPr bwMode="auto">
              <a:xfrm>
                <a:off x="2855" y="3760"/>
                <a:ext cx="86" cy="260"/>
              </a:xfrm>
              <a:custGeom>
                <a:avLst/>
                <a:gdLst>
                  <a:gd name="T0" fmla="*/ 106 w 173"/>
                  <a:gd name="T1" fmla="*/ 0 h 521"/>
                  <a:gd name="T2" fmla="*/ 173 w 173"/>
                  <a:gd name="T3" fmla="*/ 50 h 521"/>
                  <a:gd name="T4" fmla="*/ 121 w 173"/>
                  <a:gd name="T5" fmla="*/ 267 h 521"/>
                  <a:gd name="T6" fmla="*/ 68 w 173"/>
                  <a:gd name="T7" fmla="*/ 460 h 521"/>
                  <a:gd name="T8" fmla="*/ 34 w 173"/>
                  <a:gd name="T9" fmla="*/ 521 h 521"/>
                  <a:gd name="T10" fmla="*/ 5 w 173"/>
                  <a:gd name="T11" fmla="*/ 519 h 521"/>
                  <a:gd name="T12" fmla="*/ 0 w 173"/>
                  <a:gd name="T13" fmla="*/ 335 h 521"/>
                  <a:gd name="T14" fmla="*/ 106 w 173"/>
                  <a:gd name="T15" fmla="*/ 0 h 521"/>
                  <a:gd name="T16" fmla="*/ 106 w 173"/>
                  <a:gd name="T17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521">
                    <a:moveTo>
                      <a:pt x="106" y="0"/>
                    </a:moveTo>
                    <a:lnTo>
                      <a:pt x="173" y="50"/>
                    </a:lnTo>
                    <a:lnTo>
                      <a:pt x="121" y="267"/>
                    </a:lnTo>
                    <a:lnTo>
                      <a:pt x="68" y="460"/>
                    </a:lnTo>
                    <a:lnTo>
                      <a:pt x="34" y="521"/>
                    </a:lnTo>
                    <a:lnTo>
                      <a:pt x="5" y="519"/>
                    </a:lnTo>
                    <a:lnTo>
                      <a:pt x="0" y="335"/>
                    </a:lnTo>
                    <a:lnTo>
                      <a:pt x="106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4" name="Freeform 440"/>
              <p:cNvSpPr>
                <a:spLocks/>
              </p:cNvSpPr>
              <p:nvPr/>
            </p:nvSpPr>
            <p:spPr bwMode="auto">
              <a:xfrm>
                <a:off x="3435" y="3359"/>
                <a:ext cx="1642" cy="618"/>
              </a:xfrm>
              <a:custGeom>
                <a:avLst/>
                <a:gdLst>
                  <a:gd name="T0" fmla="*/ 3286 w 3286"/>
                  <a:gd name="T1" fmla="*/ 103 h 1238"/>
                  <a:gd name="T2" fmla="*/ 2818 w 3286"/>
                  <a:gd name="T3" fmla="*/ 179 h 1238"/>
                  <a:gd name="T4" fmla="*/ 2596 w 3286"/>
                  <a:gd name="T5" fmla="*/ 179 h 1238"/>
                  <a:gd name="T6" fmla="*/ 1938 w 3286"/>
                  <a:gd name="T7" fmla="*/ 17 h 1238"/>
                  <a:gd name="T8" fmla="*/ 1588 w 3286"/>
                  <a:gd name="T9" fmla="*/ 0 h 1238"/>
                  <a:gd name="T10" fmla="*/ 1080 w 3286"/>
                  <a:gd name="T11" fmla="*/ 274 h 1238"/>
                  <a:gd name="T12" fmla="*/ 885 w 3286"/>
                  <a:gd name="T13" fmla="*/ 339 h 1238"/>
                  <a:gd name="T14" fmla="*/ 843 w 3286"/>
                  <a:gd name="T15" fmla="*/ 399 h 1238"/>
                  <a:gd name="T16" fmla="*/ 609 w 3286"/>
                  <a:gd name="T17" fmla="*/ 551 h 1238"/>
                  <a:gd name="T18" fmla="*/ 514 w 3286"/>
                  <a:gd name="T19" fmla="*/ 719 h 1238"/>
                  <a:gd name="T20" fmla="*/ 151 w 3286"/>
                  <a:gd name="T21" fmla="*/ 932 h 1238"/>
                  <a:gd name="T22" fmla="*/ 12 w 3286"/>
                  <a:gd name="T23" fmla="*/ 1027 h 1238"/>
                  <a:gd name="T24" fmla="*/ 0 w 3286"/>
                  <a:gd name="T25" fmla="*/ 1097 h 1238"/>
                  <a:gd name="T26" fmla="*/ 38 w 3286"/>
                  <a:gd name="T27" fmla="*/ 1127 h 1238"/>
                  <a:gd name="T28" fmla="*/ 192 w 3286"/>
                  <a:gd name="T29" fmla="*/ 1143 h 1238"/>
                  <a:gd name="T30" fmla="*/ 390 w 3286"/>
                  <a:gd name="T31" fmla="*/ 1078 h 1238"/>
                  <a:gd name="T32" fmla="*/ 569 w 3286"/>
                  <a:gd name="T33" fmla="*/ 932 h 1238"/>
                  <a:gd name="T34" fmla="*/ 613 w 3286"/>
                  <a:gd name="T35" fmla="*/ 1080 h 1238"/>
                  <a:gd name="T36" fmla="*/ 653 w 3286"/>
                  <a:gd name="T37" fmla="*/ 1080 h 1238"/>
                  <a:gd name="T38" fmla="*/ 744 w 3286"/>
                  <a:gd name="T39" fmla="*/ 1048 h 1238"/>
                  <a:gd name="T40" fmla="*/ 795 w 3286"/>
                  <a:gd name="T41" fmla="*/ 994 h 1238"/>
                  <a:gd name="T42" fmla="*/ 827 w 3286"/>
                  <a:gd name="T43" fmla="*/ 848 h 1238"/>
                  <a:gd name="T44" fmla="*/ 942 w 3286"/>
                  <a:gd name="T45" fmla="*/ 730 h 1238"/>
                  <a:gd name="T46" fmla="*/ 1014 w 3286"/>
                  <a:gd name="T47" fmla="*/ 730 h 1238"/>
                  <a:gd name="T48" fmla="*/ 1014 w 3286"/>
                  <a:gd name="T49" fmla="*/ 1091 h 1238"/>
                  <a:gd name="T50" fmla="*/ 1115 w 3286"/>
                  <a:gd name="T51" fmla="*/ 1173 h 1238"/>
                  <a:gd name="T52" fmla="*/ 1172 w 3286"/>
                  <a:gd name="T53" fmla="*/ 1165 h 1238"/>
                  <a:gd name="T54" fmla="*/ 1213 w 3286"/>
                  <a:gd name="T55" fmla="*/ 1027 h 1238"/>
                  <a:gd name="T56" fmla="*/ 1303 w 3286"/>
                  <a:gd name="T57" fmla="*/ 962 h 1238"/>
                  <a:gd name="T58" fmla="*/ 1970 w 3286"/>
                  <a:gd name="T59" fmla="*/ 1209 h 1238"/>
                  <a:gd name="T60" fmla="*/ 2326 w 3286"/>
                  <a:gd name="T61" fmla="*/ 1238 h 1238"/>
                  <a:gd name="T62" fmla="*/ 2727 w 3286"/>
                  <a:gd name="T63" fmla="*/ 1230 h 1238"/>
                  <a:gd name="T64" fmla="*/ 3075 w 3286"/>
                  <a:gd name="T65" fmla="*/ 1122 h 1238"/>
                  <a:gd name="T66" fmla="*/ 3286 w 3286"/>
                  <a:gd name="T67" fmla="*/ 962 h 1238"/>
                  <a:gd name="T68" fmla="*/ 3286 w 3286"/>
                  <a:gd name="T69" fmla="*/ 103 h 1238"/>
                  <a:gd name="T70" fmla="*/ 3286 w 3286"/>
                  <a:gd name="T71" fmla="*/ 103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86" h="1238">
                    <a:moveTo>
                      <a:pt x="3286" y="103"/>
                    </a:moveTo>
                    <a:lnTo>
                      <a:pt x="2818" y="179"/>
                    </a:lnTo>
                    <a:lnTo>
                      <a:pt x="2596" y="179"/>
                    </a:lnTo>
                    <a:lnTo>
                      <a:pt x="1938" y="17"/>
                    </a:lnTo>
                    <a:lnTo>
                      <a:pt x="1588" y="0"/>
                    </a:lnTo>
                    <a:lnTo>
                      <a:pt x="1080" y="274"/>
                    </a:lnTo>
                    <a:lnTo>
                      <a:pt x="885" y="339"/>
                    </a:lnTo>
                    <a:lnTo>
                      <a:pt x="843" y="399"/>
                    </a:lnTo>
                    <a:lnTo>
                      <a:pt x="609" y="551"/>
                    </a:lnTo>
                    <a:lnTo>
                      <a:pt x="514" y="719"/>
                    </a:lnTo>
                    <a:lnTo>
                      <a:pt x="151" y="932"/>
                    </a:lnTo>
                    <a:lnTo>
                      <a:pt x="12" y="1027"/>
                    </a:lnTo>
                    <a:lnTo>
                      <a:pt x="0" y="1097"/>
                    </a:lnTo>
                    <a:lnTo>
                      <a:pt x="38" y="1127"/>
                    </a:lnTo>
                    <a:lnTo>
                      <a:pt x="192" y="1143"/>
                    </a:lnTo>
                    <a:lnTo>
                      <a:pt x="390" y="1078"/>
                    </a:lnTo>
                    <a:lnTo>
                      <a:pt x="569" y="932"/>
                    </a:lnTo>
                    <a:lnTo>
                      <a:pt x="613" y="1080"/>
                    </a:lnTo>
                    <a:lnTo>
                      <a:pt x="653" y="1080"/>
                    </a:lnTo>
                    <a:lnTo>
                      <a:pt x="744" y="1048"/>
                    </a:lnTo>
                    <a:lnTo>
                      <a:pt x="795" y="994"/>
                    </a:lnTo>
                    <a:lnTo>
                      <a:pt x="827" y="848"/>
                    </a:lnTo>
                    <a:lnTo>
                      <a:pt x="942" y="730"/>
                    </a:lnTo>
                    <a:lnTo>
                      <a:pt x="1014" y="730"/>
                    </a:lnTo>
                    <a:lnTo>
                      <a:pt x="1014" y="1091"/>
                    </a:lnTo>
                    <a:lnTo>
                      <a:pt x="1115" y="1173"/>
                    </a:lnTo>
                    <a:lnTo>
                      <a:pt x="1172" y="1165"/>
                    </a:lnTo>
                    <a:lnTo>
                      <a:pt x="1213" y="1027"/>
                    </a:lnTo>
                    <a:lnTo>
                      <a:pt x="1303" y="962"/>
                    </a:lnTo>
                    <a:lnTo>
                      <a:pt x="1970" y="1209"/>
                    </a:lnTo>
                    <a:lnTo>
                      <a:pt x="2326" y="1238"/>
                    </a:lnTo>
                    <a:lnTo>
                      <a:pt x="2727" y="1230"/>
                    </a:lnTo>
                    <a:lnTo>
                      <a:pt x="3075" y="1122"/>
                    </a:lnTo>
                    <a:lnTo>
                      <a:pt x="3286" y="962"/>
                    </a:lnTo>
                    <a:lnTo>
                      <a:pt x="3286" y="103"/>
                    </a:lnTo>
                    <a:lnTo>
                      <a:pt x="3286" y="103"/>
                    </a:lnTo>
                    <a:close/>
                  </a:path>
                </a:pathLst>
              </a:custGeom>
              <a:solidFill>
                <a:srgbClr val="FAD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5" name="Freeform 441"/>
              <p:cNvSpPr>
                <a:spLocks/>
              </p:cNvSpPr>
              <p:nvPr/>
            </p:nvSpPr>
            <p:spPr bwMode="auto">
              <a:xfrm>
                <a:off x="5033" y="3339"/>
                <a:ext cx="373" cy="668"/>
              </a:xfrm>
              <a:custGeom>
                <a:avLst/>
                <a:gdLst>
                  <a:gd name="T0" fmla="*/ 0 w 748"/>
                  <a:gd name="T1" fmla="*/ 12 h 1337"/>
                  <a:gd name="T2" fmla="*/ 500 w 748"/>
                  <a:gd name="T3" fmla="*/ 0 h 1337"/>
                  <a:gd name="T4" fmla="*/ 567 w 748"/>
                  <a:gd name="T5" fmla="*/ 213 h 1337"/>
                  <a:gd name="T6" fmla="*/ 679 w 748"/>
                  <a:gd name="T7" fmla="*/ 645 h 1337"/>
                  <a:gd name="T8" fmla="*/ 748 w 748"/>
                  <a:gd name="T9" fmla="*/ 1257 h 1337"/>
                  <a:gd name="T10" fmla="*/ 622 w 748"/>
                  <a:gd name="T11" fmla="*/ 1314 h 1337"/>
                  <a:gd name="T12" fmla="*/ 422 w 748"/>
                  <a:gd name="T13" fmla="*/ 1337 h 1337"/>
                  <a:gd name="T14" fmla="*/ 223 w 748"/>
                  <a:gd name="T15" fmla="*/ 1289 h 1337"/>
                  <a:gd name="T16" fmla="*/ 0 w 748"/>
                  <a:gd name="T17" fmla="*/ 1202 h 1337"/>
                  <a:gd name="T18" fmla="*/ 0 w 748"/>
                  <a:gd name="T19" fmla="*/ 12 h 1337"/>
                  <a:gd name="T20" fmla="*/ 0 w 748"/>
                  <a:gd name="T21" fmla="*/ 12 h 1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8" h="1337">
                    <a:moveTo>
                      <a:pt x="0" y="12"/>
                    </a:moveTo>
                    <a:lnTo>
                      <a:pt x="500" y="0"/>
                    </a:lnTo>
                    <a:lnTo>
                      <a:pt x="567" y="213"/>
                    </a:lnTo>
                    <a:lnTo>
                      <a:pt x="679" y="645"/>
                    </a:lnTo>
                    <a:lnTo>
                      <a:pt x="748" y="1257"/>
                    </a:lnTo>
                    <a:lnTo>
                      <a:pt x="622" y="1314"/>
                    </a:lnTo>
                    <a:lnTo>
                      <a:pt x="422" y="1337"/>
                    </a:lnTo>
                    <a:lnTo>
                      <a:pt x="223" y="1289"/>
                    </a:lnTo>
                    <a:lnTo>
                      <a:pt x="0" y="120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6" name="Freeform 442"/>
              <p:cNvSpPr>
                <a:spLocks/>
              </p:cNvSpPr>
              <p:nvPr/>
            </p:nvSpPr>
            <p:spPr bwMode="auto">
              <a:xfrm>
                <a:off x="3116" y="3200"/>
                <a:ext cx="423" cy="528"/>
              </a:xfrm>
              <a:custGeom>
                <a:avLst/>
                <a:gdLst>
                  <a:gd name="T0" fmla="*/ 0 w 846"/>
                  <a:gd name="T1" fmla="*/ 99 h 1057"/>
                  <a:gd name="T2" fmla="*/ 87 w 846"/>
                  <a:gd name="T3" fmla="*/ 66 h 1057"/>
                  <a:gd name="T4" fmla="*/ 199 w 846"/>
                  <a:gd name="T5" fmla="*/ 34 h 1057"/>
                  <a:gd name="T6" fmla="*/ 355 w 846"/>
                  <a:gd name="T7" fmla="*/ 22 h 1057"/>
                  <a:gd name="T8" fmla="*/ 545 w 846"/>
                  <a:gd name="T9" fmla="*/ 89 h 1057"/>
                  <a:gd name="T10" fmla="*/ 712 w 846"/>
                  <a:gd name="T11" fmla="*/ 222 h 1057"/>
                  <a:gd name="T12" fmla="*/ 790 w 846"/>
                  <a:gd name="T13" fmla="*/ 376 h 1057"/>
                  <a:gd name="T14" fmla="*/ 800 w 846"/>
                  <a:gd name="T15" fmla="*/ 557 h 1057"/>
                  <a:gd name="T16" fmla="*/ 779 w 846"/>
                  <a:gd name="T17" fmla="*/ 699 h 1057"/>
                  <a:gd name="T18" fmla="*/ 724 w 846"/>
                  <a:gd name="T19" fmla="*/ 867 h 1057"/>
                  <a:gd name="T20" fmla="*/ 600 w 846"/>
                  <a:gd name="T21" fmla="*/ 965 h 1057"/>
                  <a:gd name="T22" fmla="*/ 448 w 846"/>
                  <a:gd name="T23" fmla="*/ 1022 h 1057"/>
                  <a:gd name="T24" fmla="*/ 376 w 846"/>
                  <a:gd name="T25" fmla="*/ 1036 h 1057"/>
                  <a:gd name="T26" fmla="*/ 287 w 846"/>
                  <a:gd name="T27" fmla="*/ 1045 h 1057"/>
                  <a:gd name="T28" fmla="*/ 439 w 846"/>
                  <a:gd name="T29" fmla="*/ 1057 h 1057"/>
                  <a:gd name="T30" fmla="*/ 568 w 846"/>
                  <a:gd name="T31" fmla="*/ 1013 h 1057"/>
                  <a:gd name="T32" fmla="*/ 712 w 846"/>
                  <a:gd name="T33" fmla="*/ 910 h 1057"/>
                  <a:gd name="T34" fmla="*/ 779 w 846"/>
                  <a:gd name="T35" fmla="*/ 811 h 1057"/>
                  <a:gd name="T36" fmla="*/ 834 w 846"/>
                  <a:gd name="T37" fmla="*/ 656 h 1057"/>
                  <a:gd name="T38" fmla="*/ 846 w 846"/>
                  <a:gd name="T39" fmla="*/ 545 h 1057"/>
                  <a:gd name="T40" fmla="*/ 823 w 846"/>
                  <a:gd name="T41" fmla="*/ 376 h 1057"/>
                  <a:gd name="T42" fmla="*/ 779 w 846"/>
                  <a:gd name="T43" fmla="*/ 266 h 1057"/>
                  <a:gd name="T44" fmla="*/ 678 w 846"/>
                  <a:gd name="T45" fmla="*/ 156 h 1057"/>
                  <a:gd name="T46" fmla="*/ 589 w 846"/>
                  <a:gd name="T47" fmla="*/ 78 h 1057"/>
                  <a:gd name="T48" fmla="*/ 443 w 846"/>
                  <a:gd name="T49" fmla="*/ 22 h 1057"/>
                  <a:gd name="T50" fmla="*/ 332 w 846"/>
                  <a:gd name="T51" fmla="*/ 0 h 1057"/>
                  <a:gd name="T52" fmla="*/ 176 w 846"/>
                  <a:gd name="T53" fmla="*/ 11 h 1057"/>
                  <a:gd name="T54" fmla="*/ 98 w 846"/>
                  <a:gd name="T55" fmla="*/ 34 h 1057"/>
                  <a:gd name="T56" fmla="*/ 0 w 846"/>
                  <a:gd name="T57" fmla="*/ 99 h 1057"/>
                  <a:gd name="T58" fmla="*/ 0 w 846"/>
                  <a:gd name="T59" fmla="*/ 99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46" h="1057">
                    <a:moveTo>
                      <a:pt x="0" y="99"/>
                    </a:moveTo>
                    <a:lnTo>
                      <a:pt x="87" y="66"/>
                    </a:lnTo>
                    <a:lnTo>
                      <a:pt x="199" y="34"/>
                    </a:lnTo>
                    <a:lnTo>
                      <a:pt x="355" y="22"/>
                    </a:lnTo>
                    <a:lnTo>
                      <a:pt x="545" y="89"/>
                    </a:lnTo>
                    <a:lnTo>
                      <a:pt x="712" y="222"/>
                    </a:lnTo>
                    <a:lnTo>
                      <a:pt x="790" y="376"/>
                    </a:lnTo>
                    <a:lnTo>
                      <a:pt x="800" y="557"/>
                    </a:lnTo>
                    <a:lnTo>
                      <a:pt x="779" y="699"/>
                    </a:lnTo>
                    <a:lnTo>
                      <a:pt x="724" y="867"/>
                    </a:lnTo>
                    <a:lnTo>
                      <a:pt x="600" y="965"/>
                    </a:lnTo>
                    <a:lnTo>
                      <a:pt x="448" y="1022"/>
                    </a:lnTo>
                    <a:lnTo>
                      <a:pt x="376" y="1036"/>
                    </a:lnTo>
                    <a:lnTo>
                      <a:pt x="287" y="1045"/>
                    </a:lnTo>
                    <a:lnTo>
                      <a:pt x="439" y="1057"/>
                    </a:lnTo>
                    <a:lnTo>
                      <a:pt x="568" y="1013"/>
                    </a:lnTo>
                    <a:lnTo>
                      <a:pt x="712" y="910"/>
                    </a:lnTo>
                    <a:lnTo>
                      <a:pt x="779" y="811"/>
                    </a:lnTo>
                    <a:lnTo>
                      <a:pt x="834" y="656"/>
                    </a:lnTo>
                    <a:lnTo>
                      <a:pt x="846" y="545"/>
                    </a:lnTo>
                    <a:lnTo>
                      <a:pt x="823" y="376"/>
                    </a:lnTo>
                    <a:lnTo>
                      <a:pt x="779" y="266"/>
                    </a:lnTo>
                    <a:lnTo>
                      <a:pt x="678" y="156"/>
                    </a:lnTo>
                    <a:lnTo>
                      <a:pt x="589" y="78"/>
                    </a:lnTo>
                    <a:lnTo>
                      <a:pt x="443" y="22"/>
                    </a:lnTo>
                    <a:lnTo>
                      <a:pt x="332" y="0"/>
                    </a:lnTo>
                    <a:lnTo>
                      <a:pt x="176" y="11"/>
                    </a:lnTo>
                    <a:lnTo>
                      <a:pt x="98" y="34"/>
                    </a:lnTo>
                    <a:lnTo>
                      <a:pt x="0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7" name="Freeform 443"/>
              <p:cNvSpPr>
                <a:spLocks/>
              </p:cNvSpPr>
              <p:nvPr/>
            </p:nvSpPr>
            <p:spPr bwMode="auto">
              <a:xfrm>
                <a:off x="5027" y="3339"/>
                <a:ext cx="385" cy="678"/>
              </a:xfrm>
              <a:custGeom>
                <a:avLst/>
                <a:gdLst>
                  <a:gd name="T0" fmla="*/ 0 w 770"/>
                  <a:gd name="T1" fmla="*/ 0 h 1358"/>
                  <a:gd name="T2" fmla="*/ 0 w 770"/>
                  <a:gd name="T3" fmla="*/ 1202 h 1358"/>
                  <a:gd name="T4" fmla="*/ 211 w 770"/>
                  <a:gd name="T5" fmla="*/ 1314 h 1358"/>
                  <a:gd name="T6" fmla="*/ 378 w 770"/>
                  <a:gd name="T7" fmla="*/ 1358 h 1358"/>
                  <a:gd name="T8" fmla="*/ 546 w 770"/>
                  <a:gd name="T9" fmla="*/ 1346 h 1358"/>
                  <a:gd name="T10" fmla="*/ 669 w 770"/>
                  <a:gd name="T11" fmla="*/ 1314 h 1358"/>
                  <a:gd name="T12" fmla="*/ 770 w 770"/>
                  <a:gd name="T13" fmla="*/ 1257 h 1358"/>
                  <a:gd name="T14" fmla="*/ 703 w 770"/>
                  <a:gd name="T15" fmla="*/ 688 h 1358"/>
                  <a:gd name="T16" fmla="*/ 624 w 770"/>
                  <a:gd name="T17" fmla="*/ 312 h 1358"/>
                  <a:gd name="T18" fmla="*/ 557 w 770"/>
                  <a:gd name="T19" fmla="*/ 67 h 1358"/>
                  <a:gd name="T20" fmla="*/ 624 w 770"/>
                  <a:gd name="T21" fmla="*/ 401 h 1358"/>
                  <a:gd name="T22" fmla="*/ 690 w 770"/>
                  <a:gd name="T23" fmla="*/ 835 h 1358"/>
                  <a:gd name="T24" fmla="*/ 747 w 770"/>
                  <a:gd name="T25" fmla="*/ 1245 h 1358"/>
                  <a:gd name="T26" fmla="*/ 612 w 770"/>
                  <a:gd name="T27" fmla="*/ 1314 h 1358"/>
                  <a:gd name="T28" fmla="*/ 489 w 770"/>
                  <a:gd name="T29" fmla="*/ 1314 h 1358"/>
                  <a:gd name="T30" fmla="*/ 323 w 770"/>
                  <a:gd name="T31" fmla="*/ 1314 h 1358"/>
                  <a:gd name="T32" fmla="*/ 124 w 770"/>
                  <a:gd name="T33" fmla="*/ 1234 h 1358"/>
                  <a:gd name="T34" fmla="*/ 34 w 770"/>
                  <a:gd name="T35" fmla="*/ 1167 h 1358"/>
                  <a:gd name="T36" fmla="*/ 34 w 770"/>
                  <a:gd name="T37" fmla="*/ 33 h 1358"/>
                  <a:gd name="T38" fmla="*/ 500 w 770"/>
                  <a:gd name="T39" fmla="*/ 0 h 1358"/>
                  <a:gd name="T40" fmla="*/ 0 w 770"/>
                  <a:gd name="T41" fmla="*/ 0 h 1358"/>
                  <a:gd name="T42" fmla="*/ 0 w 770"/>
                  <a:gd name="T43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0" h="1358">
                    <a:moveTo>
                      <a:pt x="0" y="0"/>
                    </a:moveTo>
                    <a:lnTo>
                      <a:pt x="0" y="1202"/>
                    </a:lnTo>
                    <a:lnTo>
                      <a:pt x="211" y="1314"/>
                    </a:lnTo>
                    <a:lnTo>
                      <a:pt x="378" y="1358"/>
                    </a:lnTo>
                    <a:lnTo>
                      <a:pt x="546" y="1346"/>
                    </a:lnTo>
                    <a:lnTo>
                      <a:pt x="669" y="1314"/>
                    </a:lnTo>
                    <a:lnTo>
                      <a:pt x="770" y="1257"/>
                    </a:lnTo>
                    <a:lnTo>
                      <a:pt x="703" y="688"/>
                    </a:lnTo>
                    <a:lnTo>
                      <a:pt x="624" y="312"/>
                    </a:lnTo>
                    <a:lnTo>
                      <a:pt x="557" y="67"/>
                    </a:lnTo>
                    <a:lnTo>
                      <a:pt x="624" y="401"/>
                    </a:lnTo>
                    <a:lnTo>
                      <a:pt x="690" y="835"/>
                    </a:lnTo>
                    <a:lnTo>
                      <a:pt x="747" y="1245"/>
                    </a:lnTo>
                    <a:lnTo>
                      <a:pt x="612" y="1314"/>
                    </a:lnTo>
                    <a:lnTo>
                      <a:pt x="489" y="1314"/>
                    </a:lnTo>
                    <a:lnTo>
                      <a:pt x="323" y="1314"/>
                    </a:lnTo>
                    <a:lnTo>
                      <a:pt x="124" y="1234"/>
                    </a:lnTo>
                    <a:lnTo>
                      <a:pt x="34" y="1167"/>
                    </a:lnTo>
                    <a:lnTo>
                      <a:pt x="34" y="33"/>
                    </a:lnTo>
                    <a:lnTo>
                      <a:pt x="50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8" name="Freeform 444"/>
              <p:cNvSpPr>
                <a:spLocks/>
              </p:cNvSpPr>
              <p:nvPr/>
            </p:nvSpPr>
            <p:spPr bwMode="auto">
              <a:xfrm>
                <a:off x="2715" y="3139"/>
                <a:ext cx="366" cy="565"/>
              </a:xfrm>
              <a:custGeom>
                <a:avLst/>
                <a:gdLst>
                  <a:gd name="T0" fmla="*/ 557 w 732"/>
                  <a:gd name="T1" fmla="*/ 0 h 1129"/>
                  <a:gd name="T2" fmla="*/ 437 w 732"/>
                  <a:gd name="T3" fmla="*/ 721 h 1129"/>
                  <a:gd name="T4" fmla="*/ 382 w 732"/>
                  <a:gd name="T5" fmla="*/ 741 h 1129"/>
                  <a:gd name="T6" fmla="*/ 356 w 732"/>
                  <a:gd name="T7" fmla="*/ 854 h 1129"/>
                  <a:gd name="T8" fmla="*/ 382 w 732"/>
                  <a:gd name="T9" fmla="*/ 895 h 1129"/>
                  <a:gd name="T10" fmla="*/ 379 w 732"/>
                  <a:gd name="T11" fmla="*/ 947 h 1129"/>
                  <a:gd name="T12" fmla="*/ 489 w 732"/>
                  <a:gd name="T13" fmla="*/ 779 h 1129"/>
                  <a:gd name="T14" fmla="*/ 588 w 732"/>
                  <a:gd name="T15" fmla="*/ 684 h 1129"/>
                  <a:gd name="T16" fmla="*/ 633 w 732"/>
                  <a:gd name="T17" fmla="*/ 614 h 1129"/>
                  <a:gd name="T18" fmla="*/ 601 w 732"/>
                  <a:gd name="T19" fmla="*/ 407 h 1129"/>
                  <a:gd name="T20" fmla="*/ 656 w 732"/>
                  <a:gd name="T21" fmla="*/ 620 h 1129"/>
                  <a:gd name="T22" fmla="*/ 696 w 732"/>
                  <a:gd name="T23" fmla="*/ 525 h 1129"/>
                  <a:gd name="T24" fmla="*/ 675 w 732"/>
                  <a:gd name="T25" fmla="*/ 620 h 1129"/>
                  <a:gd name="T26" fmla="*/ 732 w 732"/>
                  <a:gd name="T27" fmla="*/ 597 h 1129"/>
                  <a:gd name="T28" fmla="*/ 588 w 732"/>
                  <a:gd name="T29" fmla="*/ 707 h 1129"/>
                  <a:gd name="T30" fmla="*/ 479 w 732"/>
                  <a:gd name="T31" fmla="*/ 812 h 1129"/>
                  <a:gd name="T32" fmla="*/ 420 w 732"/>
                  <a:gd name="T33" fmla="*/ 918 h 1129"/>
                  <a:gd name="T34" fmla="*/ 371 w 732"/>
                  <a:gd name="T35" fmla="*/ 1025 h 1129"/>
                  <a:gd name="T36" fmla="*/ 356 w 732"/>
                  <a:gd name="T37" fmla="*/ 1082 h 1129"/>
                  <a:gd name="T38" fmla="*/ 356 w 732"/>
                  <a:gd name="T39" fmla="*/ 1129 h 1129"/>
                  <a:gd name="T40" fmla="*/ 322 w 732"/>
                  <a:gd name="T41" fmla="*/ 1034 h 1129"/>
                  <a:gd name="T42" fmla="*/ 263 w 732"/>
                  <a:gd name="T43" fmla="*/ 935 h 1129"/>
                  <a:gd name="T44" fmla="*/ 207 w 732"/>
                  <a:gd name="T45" fmla="*/ 884 h 1129"/>
                  <a:gd name="T46" fmla="*/ 166 w 732"/>
                  <a:gd name="T47" fmla="*/ 865 h 1129"/>
                  <a:gd name="T48" fmla="*/ 118 w 732"/>
                  <a:gd name="T49" fmla="*/ 854 h 1129"/>
                  <a:gd name="T50" fmla="*/ 177 w 732"/>
                  <a:gd name="T51" fmla="*/ 854 h 1129"/>
                  <a:gd name="T52" fmla="*/ 164 w 732"/>
                  <a:gd name="T53" fmla="*/ 783 h 1129"/>
                  <a:gd name="T54" fmla="*/ 118 w 732"/>
                  <a:gd name="T55" fmla="*/ 696 h 1129"/>
                  <a:gd name="T56" fmla="*/ 69 w 732"/>
                  <a:gd name="T57" fmla="*/ 627 h 1129"/>
                  <a:gd name="T58" fmla="*/ 0 w 732"/>
                  <a:gd name="T59" fmla="*/ 563 h 1129"/>
                  <a:gd name="T60" fmla="*/ 69 w 732"/>
                  <a:gd name="T61" fmla="*/ 614 h 1129"/>
                  <a:gd name="T62" fmla="*/ 118 w 732"/>
                  <a:gd name="T63" fmla="*/ 656 h 1129"/>
                  <a:gd name="T64" fmla="*/ 164 w 732"/>
                  <a:gd name="T65" fmla="*/ 542 h 1129"/>
                  <a:gd name="T66" fmla="*/ 190 w 732"/>
                  <a:gd name="T67" fmla="*/ 407 h 1129"/>
                  <a:gd name="T68" fmla="*/ 198 w 732"/>
                  <a:gd name="T69" fmla="*/ 333 h 1129"/>
                  <a:gd name="T70" fmla="*/ 177 w 732"/>
                  <a:gd name="T71" fmla="*/ 525 h 1129"/>
                  <a:gd name="T72" fmla="*/ 128 w 732"/>
                  <a:gd name="T73" fmla="*/ 684 h 1129"/>
                  <a:gd name="T74" fmla="*/ 190 w 732"/>
                  <a:gd name="T75" fmla="*/ 707 h 1129"/>
                  <a:gd name="T76" fmla="*/ 238 w 732"/>
                  <a:gd name="T77" fmla="*/ 690 h 1129"/>
                  <a:gd name="T78" fmla="*/ 293 w 732"/>
                  <a:gd name="T79" fmla="*/ 572 h 1129"/>
                  <a:gd name="T80" fmla="*/ 322 w 732"/>
                  <a:gd name="T81" fmla="*/ 460 h 1129"/>
                  <a:gd name="T82" fmla="*/ 303 w 732"/>
                  <a:gd name="T83" fmla="*/ 572 h 1129"/>
                  <a:gd name="T84" fmla="*/ 348 w 732"/>
                  <a:gd name="T85" fmla="*/ 508 h 1129"/>
                  <a:gd name="T86" fmla="*/ 379 w 732"/>
                  <a:gd name="T87" fmla="*/ 426 h 1129"/>
                  <a:gd name="T88" fmla="*/ 352 w 732"/>
                  <a:gd name="T89" fmla="*/ 608 h 1129"/>
                  <a:gd name="T90" fmla="*/ 417 w 732"/>
                  <a:gd name="T91" fmla="*/ 490 h 1129"/>
                  <a:gd name="T92" fmla="*/ 502 w 732"/>
                  <a:gd name="T93" fmla="*/ 82 h 1129"/>
                  <a:gd name="T94" fmla="*/ 519 w 732"/>
                  <a:gd name="T95" fmla="*/ 40 h 1129"/>
                  <a:gd name="T96" fmla="*/ 536 w 732"/>
                  <a:gd name="T97" fmla="*/ 11 h 1129"/>
                  <a:gd name="T98" fmla="*/ 557 w 732"/>
                  <a:gd name="T99" fmla="*/ 0 h 1129"/>
                  <a:gd name="T100" fmla="*/ 557 w 732"/>
                  <a:gd name="T101" fmla="*/ 0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32" h="1129">
                    <a:moveTo>
                      <a:pt x="557" y="0"/>
                    </a:moveTo>
                    <a:lnTo>
                      <a:pt x="437" y="721"/>
                    </a:lnTo>
                    <a:lnTo>
                      <a:pt x="382" y="741"/>
                    </a:lnTo>
                    <a:lnTo>
                      <a:pt x="356" y="854"/>
                    </a:lnTo>
                    <a:lnTo>
                      <a:pt x="382" y="895"/>
                    </a:lnTo>
                    <a:lnTo>
                      <a:pt x="379" y="947"/>
                    </a:lnTo>
                    <a:lnTo>
                      <a:pt x="489" y="779"/>
                    </a:lnTo>
                    <a:lnTo>
                      <a:pt x="588" y="684"/>
                    </a:lnTo>
                    <a:lnTo>
                      <a:pt x="633" y="614"/>
                    </a:lnTo>
                    <a:lnTo>
                      <a:pt x="601" y="407"/>
                    </a:lnTo>
                    <a:lnTo>
                      <a:pt x="656" y="620"/>
                    </a:lnTo>
                    <a:lnTo>
                      <a:pt x="696" y="525"/>
                    </a:lnTo>
                    <a:lnTo>
                      <a:pt x="675" y="620"/>
                    </a:lnTo>
                    <a:lnTo>
                      <a:pt x="732" y="597"/>
                    </a:lnTo>
                    <a:lnTo>
                      <a:pt x="588" y="707"/>
                    </a:lnTo>
                    <a:lnTo>
                      <a:pt x="479" y="812"/>
                    </a:lnTo>
                    <a:lnTo>
                      <a:pt x="420" y="918"/>
                    </a:lnTo>
                    <a:lnTo>
                      <a:pt x="371" y="1025"/>
                    </a:lnTo>
                    <a:lnTo>
                      <a:pt x="356" y="1082"/>
                    </a:lnTo>
                    <a:lnTo>
                      <a:pt x="356" y="1129"/>
                    </a:lnTo>
                    <a:lnTo>
                      <a:pt x="322" y="1034"/>
                    </a:lnTo>
                    <a:lnTo>
                      <a:pt x="263" y="935"/>
                    </a:lnTo>
                    <a:lnTo>
                      <a:pt x="207" y="884"/>
                    </a:lnTo>
                    <a:lnTo>
                      <a:pt x="166" y="865"/>
                    </a:lnTo>
                    <a:lnTo>
                      <a:pt x="118" y="854"/>
                    </a:lnTo>
                    <a:lnTo>
                      <a:pt x="177" y="854"/>
                    </a:lnTo>
                    <a:lnTo>
                      <a:pt x="164" y="783"/>
                    </a:lnTo>
                    <a:lnTo>
                      <a:pt x="118" y="696"/>
                    </a:lnTo>
                    <a:lnTo>
                      <a:pt x="69" y="627"/>
                    </a:lnTo>
                    <a:lnTo>
                      <a:pt x="0" y="563"/>
                    </a:lnTo>
                    <a:lnTo>
                      <a:pt x="69" y="614"/>
                    </a:lnTo>
                    <a:lnTo>
                      <a:pt x="118" y="656"/>
                    </a:lnTo>
                    <a:lnTo>
                      <a:pt x="164" y="542"/>
                    </a:lnTo>
                    <a:lnTo>
                      <a:pt x="190" y="407"/>
                    </a:lnTo>
                    <a:lnTo>
                      <a:pt x="198" y="333"/>
                    </a:lnTo>
                    <a:lnTo>
                      <a:pt x="177" y="525"/>
                    </a:lnTo>
                    <a:lnTo>
                      <a:pt x="128" y="684"/>
                    </a:lnTo>
                    <a:lnTo>
                      <a:pt x="190" y="707"/>
                    </a:lnTo>
                    <a:lnTo>
                      <a:pt x="238" y="690"/>
                    </a:lnTo>
                    <a:lnTo>
                      <a:pt x="293" y="572"/>
                    </a:lnTo>
                    <a:lnTo>
                      <a:pt x="322" y="460"/>
                    </a:lnTo>
                    <a:lnTo>
                      <a:pt x="303" y="572"/>
                    </a:lnTo>
                    <a:lnTo>
                      <a:pt x="348" y="508"/>
                    </a:lnTo>
                    <a:lnTo>
                      <a:pt x="379" y="426"/>
                    </a:lnTo>
                    <a:lnTo>
                      <a:pt x="352" y="608"/>
                    </a:lnTo>
                    <a:lnTo>
                      <a:pt x="417" y="490"/>
                    </a:lnTo>
                    <a:lnTo>
                      <a:pt x="502" y="82"/>
                    </a:lnTo>
                    <a:lnTo>
                      <a:pt x="519" y="40"/>
                    </a:lnTo>
                    <a:lnTo>
                      <a:pt x="536" y="11"/>
                    </a:lnTo>
                    <a:lnTo>
                      <a:pt x="557" y="0"/>
                    </a:lnTo>
                    <a:lnTo>
                      <a:pt x="5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9" name="Freeform 445"/>
              <p:cNvSpPr>
                <a:spLocks/>
              </p:cNvSpPr>
              <p:nvPr/>
            </p:nvSpPr>
            <p:spPr bwMode="auto">
              <a:xfrm>
                <a:off x="2957" y="3607"/>
                <a:ext cx="101" cy="91"/>
              </a:xfrm>
              <a:custGeom>
                <a:avLst/>
                <a:gdLst>
                  <a:gd name="T0" fmla="*/ 0 w 204"/>
                  <a:gd name="T1" fmla="*/ 54 h 183"/>
                  <a:gd name="T2" fmla="*/ 36 w 204"/>
                  <a:gd name="T3" fmla="*/ 17 h 183"/>
                  <a:gd name="T4" fmla="*/ 88 w 204"/>
                  <a:gd name="T5" fmla="*/ 0 h 183"/>
                  <a:gd name="T6" fmla="*/ 160 w 204"/>
                  <a:gd name="T7" fmla="*/ 40 h 183"/>
                  <a:gd name="T8" fmla="*/ 204 w 204"/>
                  <a:gd name="T9" fmla="*/ 116 h 183"/>
                  <a:gd name="T10" fmla="*/ 192 w 204"/>
                  <a:gd name="T11" fmla="*/ 160 h 183"/>
                  <a:gd name="T12" fmla="*/ 160 w 204"/>
                  <a:gd name="T13" fmla="*/ 183 h 183"/>
                  <a:gd name="T14" fmla="*/ 186 w 204"/>
                  <a:gd name="T15" fmla="*/ 139 h 183"/>
                  <a:gd name="T16" fmla="*/ 147 w 204"/>
                  <a:gd name="T17" fmla="*/ 90 h 183"/>
                  <a:gd name="T18" fmla="*/ 57 w 204"/>
                  <a:gd name="T19" fmla="*/ 29 h 183"/>
                  <a:gd name="T20" fmla="*/ 40 w 204"/>
                  <a:gd name="T21" fmla="*/ 29 h 183"/>
                  <a:gd name="T22" fmla="*/ 0 w 204"/>
                  <a:gd name="T23" fmla="*/ 54 h 183"/>
                  <a:gd name="T24" fmla="*/ 0 w 204"/>
                  <a:gd name="T25" fmla="*/ 5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83">
                    <a:moveTo>
                      <a:pt x="0" y="54"/>
                    </a:moveTo>
                    <a:lnTo>
                      <a:pt x="36" y="17"/>
                    </a:lnTo>
                    <a:lnTo>
                      <a:pt x="88" y="0"/>
                    </a:lnTo>
                    <a:lnTo>
                      <a:pt x="160" y="40"/>
                    </a:lnTo>
                    <a:lnTo>
                      <a:pt x="204" y="116"/>
                    </a:lnTo>
                    <a:lnTo>
                      <a:pt x="192" y="160"/>
                    </a:lnTo>
                    <a:lnTo>
                      <a:pt x="160" y="183"/>
                    </a:lnTo>
                    <a:lnTo>
                      <a:pt x="186" y="139"/>
                    </a:lnTo>
                    <a:lnTo>
                      <a:pt x="147" y="90"/>
                    </a:lnTo>
                    <a:lnTo>
                      <a:pt x="57" y="29"/>
                    </a:lnTo>
                    <a:lnTo>
                      <a:pt x="40" y="29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0" name="Freeform 446"/>
              <p:cNvSpPr>
                <a:spLocks/>
              </p:cNvSpPr>
              <p:nvPr/>
            </p:nvSpPr>
            <p:spPr bwMode="auto">
              <a:xfrm>
                <a:off x="2810" y="3707"/>
                <a:ext cx="101" cy="312"/>
              </a:xfrm>
              <a:custGeom>
                <a:avLst/>
                <a:gdLst>
                  <a:gd name="T0" fmla="*/ 166 w 202"/>
                  <a:gd name="T1" fmla="*/ 0 h 623"/>
                  <a:gd name="T2" fmla="*/ 170 w 202"/>
                  <a:gd name="T3" fmla="*/ 80 h 623"/>
                  <a:gd name="T4" fmla="*/ 162 w 202"/>
                  <a:gd name="T5" fmla="*/ 190 h 623"/>
                  <a:gd name="T6" fmla="*/ 135 w 202"/>
                  <a:gd name="T7" fmla="*/ 256 h 623"/>
                  <a:gd name="T8" fmla="*/ 97 w 202"/>
                  <a:gd name="T9" fmla="*/ 291 h 623"/>
                  <a:gd name="T10" fmla="*/ 73 w 202"/>
                  <a:gd name="T11" fmla="*/ 296 h 623"/>
                  <a:gd name="T12" fmla="*/ 40 w 202"/>
                  <a:gd name="T13" fmla="*/ 291 h 623"/>
                  <a:gd name="T14" fmla="*/ 0 w 202"/>
                  <a:gd name="T15" fmla="*/ 274 h 623"/>
                  <a:gd name="T16" fmla="*/ 40 w 202"/>
                  <a:gd name="T17" fmla="*/ 296 h 623"/>
                  <a:gd name="T18" fmla="*/ 67 w 202"/>
                  <a:gd name="T19" fmla="*/ 306 h 623"/>
                  <a:gd name="T20" fmla="*/ 80 w 202"/>
                  <a:gd name="T21" fmla="*/ 306 h 623"/>
                  <a:gd name="T22" fmla="*/ 80 w 202"/>
                  <a:gd name="T23" fmla="*/ 412 h 623"/>
                  <a:gd name="T24" fmla="*/ 97 w 202"/>
                  <a:gd name="T25" fmla="*/ 623 h 623"/>
                  <a:gd name="T26" fmla="*/ 97 w 202"/>
                  <a:gd name="T27" fmla="*/ 466 h 623"/>
                  <a:gd name="T28" fmla="*/ 147 w 202"/>
                  <a:gd name="T29" fmla="*/ 441 h 623"/>
                  <a:gd name="T30" fmla="*/ 202 w 202"/>
                  <a:gd name="T31" fmla="*/ 102 h 623"/>
                  <a:gd name="T32" fmla="*/ 185 w 202"/>
                  <a:gd name="T33" fmla="*/ 51 h 623"/>
                  <a:gd name="T34" fmla="*/ 170 w 202"/>
                  <a:gd name="T35" fmla="*/ 0 h 623"/>
                  <a:gd name="T36" fmla="*/ 166 w 202"/>
                  <a:gd name="T37" fmla="*/ 0 h 623"/>
                  <a:gd name="T38" fmla="*/ 166 w 202"/>
                  <a:gd name="T39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2" h="623">
                    <a:moveTo>
                      <a:pt x="166" y="0"/>
                    </a:moveTo>
                    <a:lnTo>
                      <a:pt x="170" y="80"/>
                    </a:lnTo>
                    <a:lnTo>
                      <a:pt x="162" y="190"/>
                    </a:lnTo>
                    <a:lnTo>
                      <a:pt x="135" y="256"/>
                    </a:lnTo>
                    <a:lnTo>
                      <a:pt x="97" y="291"/>
                    </a:lnTo>
                    <a:lnTo>
                      <a:pt x="73" y="296"/>
                    </a:lnTo>
                    <a:lnTo>
                      <a:pt x="40" y="291"/>
                    </a:lnTo>
                    <a:lnTo>
                      <a:pt x="0" y="274"/>
                    </a:lnTo>
                    <a:lnTo>
                      <a:pt x="40" y="296"/>
                    </a:lnTo>
                    <a:lnTo>
                      <a:pt x="67" y="306"/>
                    </a:lnTo>
                    <a:lnTo>
                      <a:pt x="80" y="306"/>
                    </a:lnTo>
                    <a:lnTo>
                      <a:pt x="80" y="412"/>
                    </a:lnTo>
                    <a:lnTo>
                      <a:pt x="97" y="623"/>
                    </a:lnTo>
                    <a:lnTo>
                      <a:pt x="97" y="466"/>
                    </a:lnTo>
                    <a:lnTo>
                      <a:pt x="147" y="441"/>
                    </a:lnTo>
                    <a:lnTo>
                      <a:pt x="202" y="102"/>
                    </a:lnTo>
                    <a:lnTo>
                      <a:pt x="185" y="51"/>
                    </a:lnTo>
                    <a:lnTo>
                      <a:pt x="170" y="0"/>
                    </a:lnTo>
                    <a:lnTo>
                      <a:pt x="166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1" name="Freeform 447"/>
              <p:cNvSpPr>
                <a:spLocks/>
              </p:cNvSpPr>
              <p:nvPr/>
            </p:nvSpPr>
            <p:spPr bwMode="auto">
              <a:xfrm>
                <a:off x="2871" y="3554"/>
                <a:ext cx="462" cy="469"/>
              </a:xfrm>
              <a:custGeom>
                <a:avLst/>
                <a:gdLst>
                  <a:gd name="T0" fmla="*/ 125 w 924"/>
                  <a:gd name="T1" fmla="*/ 450 h 937"/>
                  <a:gd name="T2" fmla="*/ 89 w 924"/>
                  <a:gd name="T3" fmla="*/ 656 h 937"/>
                  <a:gd name="T4" fmla="*/ 63 w 924"/>
                  <a:gd name="T5" fmla="*/ 760 h 937"/>
                  <a:gd name="T6" fmla="*/ 25 w 924"/>
                  <a:gd name="T7" fmla="*/ 888 h 937"/>
                  <a:gd name="T8" fmla="*/ 0 w 924"/>
                  <a:gd name="T9" fmla="*/ 937 h 937"/>
                  <a:gd name="T10" fmla="*/ 29 w 924"/>
                  <a:gd name="T11" fmla="*/ 888 h 937"/>
                  <a:gd name="T12" fmla="*/ 93 w 924"/>
                  <a:gd name="T13" fmla="*/ 724 h 937"/>
                  <a:gd name="T14" fmla="*/ 145 w 924"/>
                  <a:gd name="T15" fmla="*/ 526 h 937"/>
                  <a:gd name="T16" fmla="*/ 236 w 924"/>
                  <a:gd name="T17" fmla="*/ 580 h 937"/>
                  <a:gd name="T18" fmla="*/ 302 w 924"/>
                  <a:gd name="T19" fmla="*/ 684 h 937"/>
                  <a:gd name="T20" fmla="*/ 302 w 924"/>
                  <a:gd name="T21" fmla="*/ 772 h 937"/>
                  <a:gd name="T22" fmla="*/ 281 w 924"/>
                  <a:gd name="T23" fmla="*/ 812 h 937"/>
                  <a:gd name="T24" fmla="*/ 245 w 924"/>
                  <a:gd name="T25" fmla="*/ 823 h 937"/>
                  <a:gd name="T26" fmla="*/ 200 w 924"/>
                  <a:gd name="T27" fmla="*/ 823 h 937"/>
                  <a:gd name="T28" fmla="*/ 112 w 924"/>
                  <a:gd name="T29" fmla="*/ 793 h 937"/>
                  <a:gd name="T30" fmla="*/ 200 w 924"/>
                  <a:gd name="T31" fmla="*/ 831 h 937"/>
                  <a:gd name="T32" fmla="*/ 245 w 924"/>
                  <a:gd name="T33" fmla="*/ 838 h 937"/>
                  <a:gd name="T34" fmla="*/ 289 w 924"/>
                  <a:gd name="T35" fmla="*/ 823 h 937"/>
                  <a:gd name="T36" fmla="*/ 321 w 924"/>
                  <a:gd name="T37" fmla="*/ 789 h 937"/>
                  <a:gd name="T38" fmla="*/ 335 w 924"/>
                  <a:gd name="T39" fmla="*/ 760 h 937"/>
                  <a:gd name="T40" fmla="*/ 394 w 924"/>
                  <a:gd name="T41" fmla="*/ 766 h 937"/>
                  <a:gd name="T42" fmla="*/ 458 w 924"/>
                  <a:gd name="T43" fmla="*/ 766 h 937"/>
                  <a:gd name="T44" fmla="*/ 348 w 924"/>
                  <a:gd name="T45" fmla="*/ 690 h 937"/>
                  <a:gd name="T46" fmla="*/ 314 w 924"/>
                  <a:gd name="T47" fmla="*/ 637 h 937"/>
                  <a:gd name="T48" fmla="*/ 299 w 924"/>
                  <a:gd name="T49" fmla="*/ 572 h 937"/>
                  <a:gd name="T50" fmla="*/ 331 w 924"/>
                  <a:gd name="T51" fmla="*/ 532 h 937"/>
                  <a:gd name="T52" fmla="*/ 416 w 924"/>
                  <a:gd name="T53" fmla="*/ 513 h 937"/>
                  <a:gd name="T54" fmla="*/ 578 w 924"/>
                  <a:gd name="T55" fmla="*/ 562 h 937"/>
                  <a:gd name="T56" fmla="*/ 654 w 924"/>
                  <a:gd name="T57" fmla="*/ 637 h 937"/>
                  <a:gd name="T58" fmla="*/ 660 w 924"/>
                  <a:gd name="T59" fmla="*/ 690 h 937"/>
                  <a:gd name="T60" fmla="*/ 650 w 924"/>
                  <a:gd name="T61" fmla="*/ 730 h 937"/>
                  <a:gd name="T62" fmla="*/ 610 w 924"/>
                  <a:gd name="T63" fmla="*/ 760 h 937"/>
                  <a:gd name="T64" fmla="*/ 565 w 924"/>
                  <a:gd name="T65" fmla="*/ 775 h 937"/>
                  <a:gd name="T66" fmla="*/ 654 w 924"/>
                  <a:gd name="T67" fmla="*/ 741 h 937"/>
                  <a:gd name="T68" fmla="*/ 683 w 924"/>
                  <a:gd name="T69" fmla="*/ 707 h 937"/>
                  <a:gd name="T70" fmla="*/ 700 w 924"/>
                  <a:gd name="T71" fmla="*/ 656 h 937"/>
                  <a:gd name="T72" fmla="*/ 690 w 924"/>
                  <a:gd name="T73" fmla="*/ 608 h 937"/>
                  <a:gd name="T74" fmla="*/ 654 w 924"/>
                  <a:gd name="T75" fmla="*/ 572 h 937"/>
                  <a:gd name="T76" fmla="*/ 553 w 924"/>
                  <a:gd name="T77" fmla="*/ 526 h 937"/>
                  <a:gd name="T78" fmla="*/ 555 w 924"/>
                  <a:gd name="T79" fmla="*/ 485 h 937"/>
                  <a:gd name="T80" fmla="*/ 584 w 924"/>
                  <a:gd name="T81" fmla="*/ 450 h 937"/>
                  <a:gd name="T82" fmla="*/ 679 w 924"/>
                  <a:gd name="T83" fmla="*/ 420 h 937"/>
                  <a:gd name="T84" fmla="*/ 741 w 924"/>
                  <a:gd name="T85" fmla="*/ 363 h 937"/>
                  <a:gd name="T86" fmla="*/ 831 w 924"/>
                  <a:gd name="T87" fmla="*/ 315 h 937"/>
                  <a:gd name="T88" fmla="*/ 924 w 924"/>
                  <a:gd name="T89" fmla="*/ 194 h 937"/>
                  <a:gd name="T90" fmla="*/ 785 w 924"/>
                  <a:gd name="T91" fmla="*/ 268 h 937"/>
                  <a:gd name="T92" fmla="*/ 679 w 924"/>
                  <a:gd name="T93" fmla="*/ 274 h 937"/>
                  <a:gd name="T94" fmla="*/ 776 w 924"/>
                  <a:gd name="T95" fmla="*/ 186 h 937"/>
                  <a:gd name="T96" fmla="*/ 791 w 924"/>
                  <a:gd name="T97" fmla="*/ 116 h 937"/>
                  <a:gd name="T98" fmla="*/ 610 w 924"/>
                  <a:gd name="T99" fmla="*/ 116 h 937"/>
                  <a:gd name="T100" fmla="*/ 700 w 924"/>
                  <a:gd name="T101" fmla="*/ 0 h 937"/>
                  <a:gd name="T102" fmla="*/ 570 w 924"/>
                  <a:gd name="T103" fmla="*/ 97 h 937"/>
                  <a:gd name="T104" fmla="*/ 453 w 924"/>
                  <a:gd name="T105" fmla="*/ 268 h 937"/>
                  <a:gd name="T106" fmla="*/ 375 w 924"/>
                  <a:gd name="T107" fmla="*/ 338 h 937"/>
                  <a:gd name="T108" fmla="*/ 289 w 924"/>
                  <a:gd name="T109" fmla="*/ 403 h 937"/>
                  <a:gd name="T110" fmla="*/ 238 w 924"/>
                  <a:gd name="T111" fmla="*/ 433 h 937"/>
                  <a:gd name="T112" fmla="*/ 184 w 924"/>
                  <a:gd name="T113" fmla="*/ 450 h 937"/>
                  <a:gd name="T114" fmla="*/ 154 w 924"/>
                  <a:gd name="T115" fmla="*/ 450 h 937"/>
                  <a:gd name="T116" fmla="*/ 125 w 924"/>
                  <a:gd name="T117" fmla="*/ 450 h 937"/>
                  <a:gd name="T118" fmla="*/ 125 w 924"/>
                  <a:gd name="T119" fmla="*/ 45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24" h="937">
                    <a:moveTo>
                      <a:pt x="125" y="450"/>
                    </a:moveTo>
                    <a:lnTo>
                      <a:pt x="89" y="656"/>
                    </a:lnTo>
                    <a:lnTo>
                      <a:pt x="63" y="760"/>
                    </a:lnTo>
                    <a:lnTo>
                      <a:pt x="25" y="888"/>
                    </a:lnTo>
                    <a:lnTo>
                      <a:pt x="0" y="937"/>
                    </a:lnTo>
                    <a:lnTo>
                      <a:pt x="29" y="888"/>
                    </a:lnTo>
                    <a:lnTo>
                      <a:pt x="93" y="724"/>
                    </a:lnTo>
                    <a:lnTo>
                      <a:pt x="145" y="526"/>
                    </a:lnTo>
                    <a:lnTo>
                      <a:pt x="236" y="580"/>
                    </a:lnTo>
                    <a:lnTo>
                      <a:pt x="302" y="684"/>
                    </a:lnTo>
                    <a:lnTo>
                      <a:pt x="302" y="772"/>
                    </a:lnTo>
                    <a:lnTo>
                      <a:pt x="281" y="812"/>
                    </a:lnTo>
                    <a:lnTo>
                      <a:pt x="245" y="823"/>
                    </a:lnTo>
                    <a:lnTo>
                      <a:pt x="200" y="823"/>
                    </a:lnTo>
                    <a:lnTo>
                      <a:pt x="112" y="793"/>
                    </a:lnTo>
                    <a:lnTo>
                      <a:pt x="200" y="831"/>
                    </a:lnTo>
                    <a:lnTo>
                      <a:pt x="245" y="838"/>
                    </a:lnTo>
                    <a:lnTo>
                      <a:pt x="289" y="823"/>
                    </a:lnTo>
                    <a:lnTo>
                      <a:pt x="321" y="789"/>
                    </a:lnTo>
                    <a:lnTo>
                      <a:pt x="335" y="760"/>
                    </a:lnTo>
                    <a:lnTo>
                      <a:pt x="394" y="766"/>
                    </a:lnTo>
                    <a:lnTo>
                      <a:pt x="458" y="766"/>
                    </a:lnTo>
                    <a:lnTo>
                      <a:pt x="348" y="690"/>
                    </a:lnTo>
                    <a:lnTo>
                      <a:pt x="314" y="637"/>
                    </a:lnTo>
                    <a:lnTo>
                      <a:pt x="299" y="572"/>
                    </a:lnTo>
                    <a:lnTo>
                      <a:pt x="331" y="532"/>
                    </a:lnTo>
                    <a:lnTo>
                      <a:pt x="416" y="513"/>
                    </a:lnTo>
                    <a:lnTo>
                      <a:pt x="578" y="562"/>
                    </a:lnTo>
                    <a:lnTo>
                      <a:pt x="654" y="637"/>
                    </a:lnTo>
                    <a:lnTo>
                      <a:pt x="660" y="690"/>
                    </a:lnTo>
                    <a:lnTo>
                      <a:pt x="650" y="730"/>
                    </a:lnTo>
                    <a:lnTo>
                      <a:pt x="610" y="760"/>
                    </a:lnTo>
                    <a:lnTo>
                      <a:pt x="565" y="775"/>
                    </a:lnTo>
                    <a:lnTo>
                      <a:pt x="654" y="741"/>
                    </a:lnTo>
                    <a:lnTo>
                      <a:pt x="683" y="707"/>
                    </a:lnTo>
                    <a:lnTo>
                      <a:pt x="700" y="656"/>
                    </a:lnTo>
                    <a:lnTo>
                      <a:pt x="690" y="608"/>
                    </a:lnTo>
                    <a:lnTo>
                      <a:pt x="654" y="572"/>
                    </a:lnTo>
                    <a:lnTo>
                      <a:pt x="553" y="526"/>
                    </a:lnTo>
                    <a:lnTo>
                      <a:pt x="555" y="485"/>
                    </a:lnTo>
                    <a:lnTo>
                      <a:pt x="584" y="450"/>
                    </a:lnTo>
                    <a:lnTo>
                      <a:pt x="679" y="420"/>
                    </a:lnTo>
                    <a:lnTo>
                      <a:pt x="741" y="363"/>
                    </a:lnTo>
                    <a:lnTo>
                      <a:pt x="831" y="315"/>
                    </a:lnTo>
                    <a:lnTo>
                      <a:pt x="924" y="194"/>
                    </a:lnTo>
                    <a:lnTo>
                      <a:pt x="785" y="268"/>
                    </a:lnTo>
                    <a:lnTo>
                      <a:pt x="679" y="274"/>
                    </a:lnTo>
                    <a:lnTo>
                      <a:pt x="776" y="186"/>
                    </a:lnTo>
                    <a:lnTo>
                      <a:pt x="791" y="116"/>
                    </a:lnTo>
                    <a:lnTo>
                      <a:pt x="610" y="116"/>
                    </a:lnTo>
                    <a:lnTo>
                      <a:pt x="700" y="0"/>
                    </a:lnTo>
                    <a:lnTo>
                      <a:pt x="570" y="97"/>
                    </a:lnTo>
                    <a:lnTo>
                      <a:pt x="453" y="268"/>
                    </a:lnTo>
                    <a:lnTo>
                      <a:pt x="375" y="338"/>
                    </a:lnTo>
                    <a:lnTo>
                      <a:pt x="289" y="403"/>
                    </a:lnTo>
                    <a:lnTo>
                      <a:pt x="238" y="433"/>
                    </a:lnTo>
                    <a:lnTo>
                      <a:pt x="184" y="450"/>
                    </a:lnTo>
                    <a:lnTo>
                      <a:pt x="154" y="450"/>
                    </a:lnTo>
                    <a:lnTo>
                      <a:pt x="125" y="450"/>
                    </a:lnTo>
                    <a:lnTo>
                      <a:pt x="125" y="4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2" name="Freeform 448"/>
              <p:cNvSpPr>
                <a:spLocks/>
              </p:cNvSpPr>
              <p:nvPr/>
            </p:nvSpPr>
            <p:spPr bwMode="auto">
              <a:xfrm>
                <a:off x="2963" y="3139"/>
                <a:ext cx="65" cy="377"/>
              </a:xfrm>
              <a:custGeom>
                <a:avLst/>
                <a:gdLst>
                  <a:gd name="T0" fmla="*/ 105 w 130"/>
                  <a:gd name="T1" fmla="*/ 0 h 755"/>
                  <a:gd name="T2" fmla="*/ 0 w 130"/>
                  <a:gd name="T3" fmla="*/ 726 h 755"/>
                  <a:gd name="T4" fmla="*/ 27 w 130"/>
                  <a:gd name="T5" fmla="*/ 755 h 755"/>
                  <a:gd name="T6" fmla="*/ 69 w 130"/>
                  <a:gd name="T7" fmla="*/ 702 h 755"/>
                  <a:gd name="T8" fmla="*/ 130 w 130"/>
                  <a:gd name="T9" fmla="*/ 65 h 755"/>
                  <a:gd name="T10" fmla="*/ 118 w 130"/>
                  <a:gd name="T11" fmla="*/ 11 h 755"/>
                  <a:gd name="T12" fmla="*/ 105 w 130"/>
                  <a:gd name="T13" fmla="*/ 0 h 755"/>
                  <a:gd name="T14" fmla="*/ 105 w 130"/>
                  <a:gd name="T15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755">
                    <a:moveTo>
                      <a:pt x="105" y="0"/>
                    </a:moveTo>
                    <a:lnTo>
                      <a:pt x="0" y="726"/>
                    </a:lnTo>
                    <a:lnTo>
                      <a:pt x="27" y="755"/>
                    </a:lnTo>
                    <a:lnTo>
                      <a:pt x="69" y="702"/>
                    </a:lnTo>
                    <a:lnTo>
                      <a:pt x="130" y="65"/>
                    </a:lnTo>
                    <a:lnTo>
                      <a:pt x="118" y="11"/>
                    </a:lnTo>
                    <a:lnTo>
                      <a:pt x="105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3" name="Freeform 449"/>
              <p:cNvSpPr>
                <a:spLocks/>
              </p:cNvSpPr>
              <p:nvPr/>
            </p:nvSpPr>
            <p:spPr bwMode="auto">
              <a:xfrm>
                <a:off x="2598" y="3470"/>
                <a:ext cx="229" cy="374"/>
              </a:xfrm>
              <a:custGeom>
                <a:avLst/>
                <a:gdLst>
                  <a:gd name="T0" fmla="*/ 459 w 459"/>
                  <a:gd name="T1" fmla="*/ 515 h 749"/>
                  <a:gd name="T2" fmla="*/ 415 w 459"/>
                  <a:gd name="T3" fmla="*/ 532 h 749"/>
                  <a:gd name="T4" fmla="*/ 377 w 459"/>
                  <a:gd name="T5" fmla="*/ 589 h 749"/>
                  <a:gd name="T6" fmla="*/ 421 w 459"/>
                  <a:gd name="T7" fmla="*/ 749 h 749"/>
                  <a:gd name="T8" fmla="*/ 333 w 459"/>
                  <a:gd name="T9" fmla="*/ 602 h 749"/>
                  <a:gd name="T10" fmla="*/ 230 w 459"/>
                  <a:gd name="T11" fmla="*/ 490 h 749"/>
                  <a:gd name="T12" fmla="*/ 10 w 459"/>
                  <a:gd name="T13" fmla="*/ 251 h 749"/>
                  <a:gd name="T14" fmla="*/ 0 w 459"/>
                  <a:gd name="T15" fmla="*/ 197 h 749"/>
                  <a:gd name="T16" fmla="*/ 10 w 459"/>
                  <a:gd name="T17" fmla="*/ 163 h 749"/>
                  <a:gd name="T18" fmla="*/ 52 w 459"/>
                  <a:gd name="T19" fmla="*/ 93 h 749"/>
                  <a:gd name="T20" fmla="*/ 76 w 459"/>
                  <a:gd name="T21" fmla="*/ 0 h 749"/>
                  <a:gd name="T22" fmla="*/ 95 w 459"/>
                  <a:gd name="T23" fmla="*/ 93 h 749"/>
                  <a:gd name="T24" fmla="*/ 145 w 459"/>
                  <a:gd name="T25" fmla="*/ 203 h 749"/>
                  <a:gd name="T26" fmla="*/ 215 w 459"/>
                  <a:gd name="T27" fmla="*/ 296 h 749"/>
                  <a:gd name="T28" fmla="*/ 310 w 459"/>
                  <a:gd name="T29" fmla="*/ 327 h 749"/>
                  <a:gd name="T30" fmla="*/ 424 w 459"/>
                  <a:gd name="T31" fmla="*/ 425 h 749"/>
                  <a:gd name="T32" fmla="*/ 459 w 459"/>
                  <a:gd name="T33" fmla="*/ 515 h 749"/>
                  <a:gd name="T34" fmla="*/ 459 w 459"/>
                  <a:gd name="T35" fmla="*/ 515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9" h="749">
                    <a:moveTo>
                      <a:pt x="459" y="515"/>
                    </a:moveTo>
                    <a:lnTo>
                      <a:pt x="415" y="532"/>
                    </a:lnTo>
                    <a:lnTo>
                      <a:pt x="377" y="589"/>
                    </a:lnTo>
                    <a:lnTo>
                      <a:pt x="421" y="749"/>
                    </a:lnTo>
                    <a:lnTo>
                      <a:pt x="333" y="602"/>
                    </a:lnTo>
                    <a:lnTo>
                      <a:pt x="230" y="490"/>
                    </a:lnTo>
                    <a:lnTo>
                      <a:pt x="10" y="251"/>
                    </a:lnTo>
                    <a:lnTo>
                      <a:pt x="0" y="197"/>
                    </a:lnTo>
                    <a:lnTo>
                      <a:pt x="10" y="163"/>
                    </a:lnTo>
                    <a:lnTo>
                      <a:pt x="52" y="93"/>
                    </a:lnTo>
                    <a:lnTo>
                      <a:pt x="76" y="0"/>
                    </a:lnTo>
                    <a:lnTo>
                      <a:pt x="95" y="93"/>
                    </a:lnTo>
                    <a:lnTo>
                      <a:pt x="145" y="203"/>
                    </a:lnTo>
                    <a:lnTo>
                      <a:pt x="215" y="296"/>
                    </a:lnTo>
                    <a:lnTo>
                      <a:pt x="310" y="327"/>
                    </a:lnTo>
                    <a:lnTo>
                      <a:pt x="424" y="425"/>
                    </a:lnTo>
                    <a:lnTo>
                      <a:pt x="459" y="515"/>
                    </a:lnTo>
                    <a:lnTo>
                      <a:pt x="459" y="5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4" name="Freeform 450"/>
              <p:cNvSpPr>
                <a:spLocks/>
              </p:cNvSpPr>
              <p:nvPr/>
            </p:nvSpPr>
            <p:spPr bwMode="auto">
              <a:xfrm>
                <a:off x="2544" y="3346"/>
                <a:ext cx="304" cy="591"/>
              </a:xfrm>
              <a:custGeom>
                <a:avLst/>
                <a:gdLst>
                  <a:gd name="T0" fmla="*/ 500 w 608"/>
                  <a:gd name="T1" fmla="*/ 1000 h 1183"/>
                  <a:gd name="T2" fmla="*/ 460 w 608"/>
                  <a:gd name="T3" fmla="*/ 1029 h 1183"/>
                  <a:gd name="T4" fmla="*/ 432 w 608"/>
                  <a:gd name="T5" fmla="*/ 985 h 1183"/>
                  <a:gd name="T6" fmla="*/ 173 w 608"/>
                  <a:gd name="T7" fmla="*/ 797 h 1183"/>
                  <a:gd name="T8" fmla="*/ 78 w 608"/>
                  <a:gd name="T9" fmla="*/ 685 h 1183"/>
                  <a:gd name="T10" fmla="*/ 34 w 608"/>
                  <a:gd name="T11" fmla="*/ 595 h 1183"/>
                  <a:gd name="T12" fmla="*/ 25 w 608"/>
                  <a:gd name="T13" fmla="*/ 499 h 1183"/>
                  <a:gd name="T14" fmla="*/ 34 w 608"/>
                  <a:gd name="T15" fmla="*/ 383 h 1183"/>
                  <a:gd name="T16" fmla="*/ 57 w 608"/>
                  <a:gd name="T17" fmla="*/ 440 h 1183"/>
                  <a:gd name="T18" fmla="*/ 91 w 608"/>
                  <a:gd name="T19" fmla="*/ 476 h 1183"/>
                  <a:gd name="T20" fmla="*/ 53 w 608"/>
                  <a:gd name="T21" fmla="*/ 411 h 1183"/>
                  <a:gd name="T22" fmla="*/ 42 w 608"/>
                  <a:gd name="T23" fmla="*/ 335 h 1183"/>
                  <a:gd name="T24" fmla="*/ 48 w 608"/>
                  <a:gd name="T25" fmla="*/ 265 h 1183"/>
                  <a:gd name="T26" fmla="*/ 68 w 608"/>
                  <a:gd name="T27" fmla="*/ 172 h 1183"/>
                  <a:gd name="T28" fmla="*/ 42 w 608"/>
                  <a:gd name="T29" fmla="*/ 213 h 1183"/>
                  <a:gd name="T30" fmla="*/ 42 w 608"/>
                  <a:gd name="T31" fmla="*/ 101 h 1183"/>
                  <a:gd name="T32" fmla="*/ 61 w 608"/>
                  <a:gd name="T33" fmla="*/ 35 h 1183"/>
                  <a:gd name="T34" fmla="*/ 91 w 608"/>
                  <a:gd name="T35" fmla="*/ 0 h 1183"/>
                  <a:gd name="T36" fmla="*/ 57 w 608"/>
                  <a:gd name="T37" fmla="*/ 35 h 1183"/>
                  <a:gd name="T38" fmla="*/ 34 w 608"/>
                  <a:gd name="T39" fmla="*/ 84 h 1183"/>
                  <a:gd name="T40" fmla="*/ 25 w 608"/>
                  <a:gd name="T41" fmla="*/ 137 h 1183"/>
                  <a:gd name="T42" fmla="*/ 25 w 608"/>
                  <a:gd name="T43" fmla="*/ 206 h 1183"/>
                  <a:gd name="T44" fmla="*/ 19 w 608"/>
                  <a:gd name="T45" fmla="*/ 365 h 1183"/>
                  <a:gd name="T46" fmla="*/ 6 w 608"/>
                  <a:gd name="T47" fmla="*/ 550 h 1183"/>
                  <a:gd name="T48" fmla="*/ 0 w 608"/>
                  <a:gd name="T49" fmla="*/ 681 h 1183"/>
                  <a:gd name="T50" fmla="*/ 6 w 608"/>
                  <a:gd name="T51" fmla="*/ 744 h 1183"/>
                  <a:gd name="T52" fmla="*/ 19 w 608"/>
                  <a:gd name="T53" fmla="*/ 791 h 1183"/>
                  <a:gd name="T54" fmla="*/ 53 w 608"/>
                  <a:gd name="T55" fmla="*/ 837 h 1183"/>
                  <a:gd name="T56" fmla="*/ 112 w 608"/>
                  <a:gd name="T57" fmla="*/ 879 h 1183"/>
                  <a:gd name="T58" fmla="*/ 454 w 608"/>
                  <a:gd name="T59" fmla="*/ 1135 h 1183"/>
                  <a:gd name="T60" fmla="*/ 523 w 608"/>
                  <a:gd name="T61" fmla="*/ 1164 h 1183"/>
                  <a:gd name="T62" fmla="*/ 608 w 608"/>
                  <a:gd name="T63" fmla="*/ 1183 h 1183"/>
                  <a:gd name="T64" fmla="*/ 523 w 608"/>
                  <a:gd name="T65" fmla="*/ 1154 h 1183"/>
                  <a:gd name="T66" fmla="*/ 491 w 608"/>
                  <a:gd name="T67" fmla="*/ 1118 h 1183"/>
                  <a:gd name="T68" fmla="*/ 470 w 608"/>
                  <a:gd name="T69" fmla="*/ 1073 h 1183"/>
                  <a:gd name="T70" fmla="*/ 470 w 608"/>
                  <a:gd name="T71" fmla="*/ 1048 h 1183"/>
                  <a:gd name="T72" fmla="*/ 500 w 608"/>
                  <a:gd name="T73" fmla="*/ 1000 h 1183"/>
                  <a:gd name="T74" fmla="*/ 500 w 608"/>
                  <a:gd name="T75" fmla="*/ 1000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8" h="1183">
                    <a:moveTo>
                      <a:pt x="500" y="1000"/>
                    </a:moveTo>
                    <a:lnTo>
                      <a:pt x="460" y="1029"/>
                    </a:lnTo>
                    <a:lnTo>
                      <a:pt x="432" y="985"/>
                    </a:lnTo>
                    <a:lnTo>
                      <a:pt x="173" y="797"/>
                    </a:lnTo>
                    <a:lnTo>
                      <a:pt x="78" y="685"/>
                    </a:lnTo>
                    <a:lnTo>
                      <a:pt x="34" y="595"/>
                    </a:lnTo>
                    <a:lnTo>
                      <a:pt x="25" y="499"/>
                    </a:lnTo>
                    <a:lnTo>
                      <a:pt x="34" y="383"/>
                    </a:lnTo>
                    <a:lnTo>
                      <a:pt x="57" y="440"/>
                    </a:lnTo>
                    <a:lnTo>
                      <a:pt x="91" y="476"/>
                    </a:lnTo>
                    <a:lnTo>
                      <a:pt x="53" y="411"/>
                    </a:lnTo>
                    <a:lnTo>
                      <a:pt x="42" y="335"/>
                    </a:lnTo>
                    <a:lnTo>
                      <a:pt x="48" y="265"/>
                    </a:lnTo>
                    <a:lnTo>
                      <a:pt x="68" y="172"/>
                    </a:lnTo>
                    <a:lnTo>
                      <a:pt x="42" y="213"/>
                    </a:lnTo>
                    <a:lnTo>
                      <a:pt x="42" y="101"/>
                    </a:lnTo>
                    <a:lnTo>
                      <a:pt x="61" y="35"/>
                    </a:lnTo>
                    <a:lnTo>
                      <a:pt x="91" y="0"/>
                    </a:lnTo>
                    <a:lnTo>
                      <a:pt x="57" y="35"/>
                    </a:lnTo>
                    <a:lnTo>
                      <a:pt x="34" y="84"/>
                    </a:lnTo>
                    <a:lnTo>
                      <a:pt x="25" y="137"/>
                    </a:lnTo>
                    <a:lnTo>
                      <a:pt x="25" y="206"/>
                    </a:lnTo>
                    <a:lnTo>
                      <a:pt x="19" y="365"/>
                    </a:lnTo>
                    <a:lnTo>
                      <a:pt x="6" y="550"/>
                    </a:lnTo>
                    <a:lnTo>
                      <a:pt x="0" y="681"/>
                    </a:lnTo>
                    <a:lnTo>
                      <a:pt x="6" y="744"/>
                    </a:lnTo>
                    <a:lnTo>
                      <a:pt x="19" y="791"/>
                    </a:lnTo>
                    <a:lnTo>
                      <a:pt x="53" y="837"/>
                    </a:lnTo>
                    <a:lnTo>
                      <a:pt x="112" y="879"/>
                    </a:lnTo>
                    <a:lnTo>
                      <a:pt x="454" y="1135"/>
                    </a:lnTo>
                    <a:lnTo>
                      <a:pt x="523" y="1164"/>
                    </a:lnTo>
                    <a:lnTo>
                      <a:pt x="608" y="1183"/>
                    </a:lnTo>
                    <a:lnTo>
                      <a:pt x="523" y="1154"/>
                    </a:lnTo>
                    <a:lnTo>
                      <a:pt x="491" y="1118"/>
                    </a:lnTo>
                    <a:lnTo>
                      <a:pt x="470" y="1073"/>
                    </a:lnTo>
                    <a:lnTo>
                      <a:pt x="470" y="1048"/>
                    </a:lnTo>
                    <a:lnTo>
                      <a:pt x="500" y="1000"/>
                    </a:lnTo>
                    <a:lnTo>
                      <a:pt x="500" y="10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5" name="Freeform 451"/>
              <p:cNvSpPr>
                <a:spLocks/>
              </p:cNvSpPr>
              <p:nvPr/>
            </p:nvSpPr>
            <p:spPr bwMode="auto">
              <a:xfrm>
                <a:off x="2574" y="3154"/>
                <a:ext cx="401" cy="266"/>
              </a:xfrm>
              <a:custGeom>
                <a:avLst/>
                <a:gdLst>
                  <a:gd name="T0" fmla="*/ 0 w 800"/>
                  <a:gd name="T1" fmla="*/ 417 h 533"/>
                  <a:gd name="T2" fmla="*/ 74 w 800"/>
                  <a:gd name="T3" fmla="*/ 377 h 533"/>
                  <a:gd name="T4" fmla="*/ 21 w 800"/>
                  <a:gd name="T5" fmla="*/ 533 h 533"/>
                  <a:gd name="T6" fmla="*/ 101 w 800"/>
                  <a:gd name="T7" fmla="*/ 373 h 533"/>
                  <a:gd name="T8" fmla="*/ 209 w 800"/>
                  <a:gd name="T9" fmla="*/ 94 h 533"/>
                  <a:gd name="T10" fmla="*/ 266 w 800"/>
                  <a:gd name="T11" fmla="*/ 46 h 533"/>
                  <a:gd name="T12" fmla="*/ 393 w 800"/>
                  <a:gd name="T13" fmla="*/ 10 h 533"/>
                  <a:gd name="T14" fmla="*/ 544 w 800"/>
                  <a:gd name="T15" fmla="*/ 10 h 533"/>
                  <a:gd name="T16" fmla="*/ 793 w 800"/>
                  <a:gd name="T17" fmla="*/ 46 h 533"/>
                  <a:gd name="T18" fmla="*/ 800 w 800"/>
                  <a:gd name="T19" fmla="*/ 35 h 533"/>
                  <a:gd name="T20" fmla="*/ 551 w 800"/>
                  <a:gd name="T21" fmla="*/ 0 h 533"/>
                  <a:gd name="T22" fmla="*/ 390 w 800"/>
                  <a:gd name="T23" fmla="*/ 0 h 533"/>
                  <a:gd name="T24" fmla="*/ 285 w 800"/>
                  <a:gd name="T25" fmla="*/ 23 h 533"/>
                  <a:gd name="T26" fmla="*/ 222 w 800"/>
                  <a:gd name="T27" fmla="*/ 57 h 533"/>
                  <a:gd name="T28" fmla="*/ 186 w 800"/>
                  <a:gd name="T29" fmla="*/ 94 h 533"/>
                  <a:gd name="T30" fmla="*/ 150 w 800"/>
                  <a:gd name="T31" fmla="*/ 162 h 533"/>
                  <a:gd name="T32" fmla="*/ 83 w 800"/>
                  <a:gd name="T33" fmla="*/ 348 h 533"/>
                  <a:gd name="T34" fmla="*/ 30 w 800"/>
                  <a:gd name="T35" fmla="*/ 384 h 533"/>
                  <a:gd name="T36" fmla="*/ 0 w 800"/>
                  <a:gd name="T37" fmla="*/ 417 h 533"/>
                  <a:gd name="T38" fmla="*/ 0 w 800"/>
                  <a:gd name="T39" fmla="*/ 417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0" h="533">
                    <a:moveTo>
                      <a:pt x="0" y="417"/>
                    </a:moveTo>
                    <a:lnTo>
                      <a:pt x="74" y="377"/>
                    </a:lnTo>
                    <a:lnTo>
                      <a:pt x="21" y="533"/>
                    </a:lnTo>
                    <a:lnTo>
                      <a:pt x="101" y="373"/>
                    </a:lnTo>
                    <a:lnTo>
                      <a:pt x="209" y="94"/>
                    </a:lnTo>
                    <a:lnTo>
                      <a:pt x="266" y="46"/>
                    </a:lnTo>
                    <a:lnTo>
                      <a:pt x="393" y="10"/>
                    </a:lnTo>
                    <a:lnTo>
                      <a:pt x="544" y="10"/>
                    </a:lnTo>
                    <a:lnTo>
                      <a:pt x="793" y="46"/>
                    </a:lnTo>
                    <a:lnTo>
                      <a:pt x="800" y="35"/>
                    </a:lnTo>
                    <a:lnTo>
                      <a:pt x="551" y="0"/>
                    </a:lnTo>
                    <a:lnTo>
                      <a:pt x="390" y="0"/>
                    </a:lnTo>
                    <a:lnTo>
                      <a:pt x="285" y="23"/>
                    </a:lnTo>
                    <a:lnTo>
                      <a:pt x="222" y="57"/>
                    </a:lnTo>
                    <a:lnTo>
                      <a:pt x="186" y="94"/>
                    </a:lnTo>
                    <a:lnTo>
                      <a:pt x="150" y="162"/>
                    </a:lnTo>
                    <a:lnTo>
                      <a:pt x="83" y="348"/>
                    </a:lnTo>
                    <a:lnTo>
                      <a:pt x="30" y="384"/>
                    </a:lnTo>
                    <a:lnTo>
                      <a:pt x="0" y="417"/>
                    </a:lnTo>
                    <a:lnTo>
                      <a:pt x="0" y="4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6" name="Freeform 452"/>
              <p:cNvSpPr>
                <a:spLocks/>
              </p:cNvSpPr>
              <p:nvPr/>
            </p:nvSpPr>
            <p:spPr bwMode="auto">
              <a:xfrm>
                <a:off x="3018" y="3191"/>
                <a:ext cx="441" cy="513"/>
              </a:xfrm>
              <a:custGeom>
                <a:avLst/>
                <a:gdLst>
                  <a:gd name="T0" fmla="*/ 19 w 882"/>
                  <a:gd name="T1" fmla="*/ 0 h 1024"/>
                  <a:gd name="T2" fmla="*/ 108 w 882"/>
                  <a:gd name="T3" fmla="*/ 59 h 1024"/>
                  <a:gd name="T4" fmla="*/ 266 w 882"/>
                  <a:gd name="T5" fmla="*/ 138 h 1024"/>
                  <a:gd name="T6" fmla="*/ 315 w 882"/>
                  <a:gd name="T7" fmla="*/ 152 h 1024"/>
                  <a:gd name="T8" fmla="*/ 433 w 882"/>
                  <a:gd name="T9" fmla="*/ 117 h 1024"/>
                  <a:gd name="T10" fmla="*/ 555 w 882"/>
                  <a:gd name="T11" fmla="*/ 129 h 1024"/>
                  <a:gd name="T12" fmla="*/ 690 w 882"/>
                  <a:gd name="T13" fmla="*/ 176 h 1024"/>
                  <a:gd name="T14" fmla="*/ 785 w 882"/>
                  <a:gd name="T15" fmla="*/ 256 h 1024"/>
                  <a:gd name="T16" fmla="*/ 859 w 882"/>
                  <a:gd name="T17" fmla="*/ 393 h 1024"/>
                  <a:gd name="T18" fmla="*/ 882 w 882"/>
                  <a:gd name="T19" fmla="*/ 528 h 1024"/>
                  <a:gd name="T20" fmla="*/ 872 w 882"/>
                  <a:gd name="T21" fmla="*/ 686 h 1024"/>
                  <a:gd name="T22" fmla="*/ 836 w 882"/>
                  <a:gd name="T23" fmla="*/ 821 h 1024"/>
                  <a:gd name="T24" fmla="*/ 781 w 882"/>
                  <a:gd name="T25" fmla="*/ 904 h 1024"/>
                  <a:gd name="T26" fmla="*/ 724 w 882"/>
                  <a:gd name="T27" fmla="*/ 969 h 1024"/>
                  <a:gd name="T28" fmla="*/ 621 w 882"/>
                  <a:gd name="T29" fmla="*/ 1024 h 1024"/>
                  <a:gd name="T30" fmla="*/ 690 w 882"/>
                  <a:gd name="T31" fmla="*/ 935 h 1024"/>
                  <a:gd name="T32" fmla="*/ 770 w 882"/>
                  <a:gd name="T33" fmla="*/ 749 h 1024"/>
                  <a:gd name="T34" fmla="*/ 813 w 882"/>
                  <a:gd name="T35" fmla="*/ 562 h 1024"/>
                  <a:gd name="T36" fmla="*/ 813 w 882"/>
                  <a:gd name="T37" fmla="*/ 437 h 1024"/>
                  <a:gd name="T38" fmla="*/ 777 w 882"/>
                  <a:gd name="T39" fmla="*/ 302 h 1024"/>
                  <a:gd name="T40" fmla="*/ 724 w 882"/>
                  <a:gd name="T41" fmla="*/ 228 h 1024"/>
                  <a:gd name="T42" fmla="*/ 631 w 882"/>
                  <a:gd name="T43" fmla="*/ 169 h 1024"/>
                  <a:gd name="T44" fmla="*/ 490 w 882"/>
                  <a:gd name="T45" fmla="*/ 135 h 1024"/>
                  <a:gd name="T46" fmla="*/ 422 w 882"/>
                  <a:gd name="T47" fmla="*/ 146 h 1024"/>
                  <a:gd name="T48" fmla="*/ 395 w 882"/>
                  <a:gd name="T49" fmla="*/ 180 h 1024"/>
                  <a:gd name="T50" fmla="*/ 462 w 882"/>
                  <a:gd name="T51" fmla="*/ 220 h 1024"/>
                  <a:gd name="T52" fmla="*/ 536 w 882"/>
                  <a:gd name="T53" fmla="*/ 256 h 1024"/>
                  <a:gd name="T54" fmla="*/ 608 w 882"/>
                  <a:gd name="T55" fmla="*/ 349 h 1024"/>
                  <a:gd name="T56" fmla="*/ 536 w 882"/>
                  <a:gd name="T57" fmla="*/ 298 h 1024"/>
                  <a:gd name="T58" fmla="*/ 526 w 882"/>
                  <a:gd name="T59" fmla="*/ 338 h 1024"/>
                  <a:gd name="T60" fmla="*/ 600 w 882"/>
                  <a:gd name="T61" fmla="*/ 522 h 1024"/>
                  <a:gd name="T62" fmla="*/ 450 w 882"/>
                  <a:gd name="T63" fmla="*/ 232 h 1024"/>
                  <a:gd name="T64" fmla="*/ 365 w 882"/>
                  <a:gd name="T65" fmla="*/ 188 h 1024"/>
                  <a:gd name="T66" fmla="*/ 260 w 882"/>
                  <a:gd name="T67" fmla="*/ 152 h 1024"/>
                  <a:gd name="T68" fmla="*/ 102 w 882"/>
                  <a:gd name="T69" fmla="*/ 72 h 1024"/>
                  <a:gd name="T70" fmla="*/ 0 w 882"/>
                  <a:gd name="T71" fmla="*/ 0 h 1024"/>
                  <a:gd name="T72" fmla="*/ 19 w 882"/>
                  <a:gd name="T73" fmla="*/ 0 h 1024"/>
                  <a:gd name="T74" fmla="*/ 19 w 882"/>
                  <a:gd name="T75" fmla="*/ 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2" h="1024">
                    <a:moveTo>
                      <a:pt x="19" y="0"/>
                    </a:moveTo>
                    <a:lnTo>
                      <a:pt x="108" y="59"/>
                    </a:lnTo>
                    <a:lnTo>
                      <a:pt x="266" y="138"/>
                    </a:lnTo>
                    <a:lnTo>
                      <a:pt x="315" y="152"/>
                    </a:lnTo>
                    <a:lnTo>
                      <a:pt x="433" y="117"/>
                    </a:lnTo>
                    <a:lnTo>
                      <a:pt x="555" y="129"/>
                    </a:lnTo>
                    <a:lnTo>
                      <a:pt x="690" y="176"/>
                    </a:lnTo>
                    <a:lnTo>
                      <a:pt x="785" y="256"/>
                    </a:lnTo>
                    <a:lnTo>
                      <a:pt x="859" y="393"/>
                    </a:lnTo>
                    <a:lnTo>
                      <a:pt x="882" y="528"/>
                    </a:lnTo>
                    <a:lnTo>
                      <a:pt x="872" y="686"/>
                    </a:lnTo>
                    <a:lnTo>
                      <a:pt x="836" y="821"/>
                    </a:lnTo>
                    <a:lnTo>
                      <a:pt x="781" y="904"/>
                    </a:lnTo>
                    <a:lnTo>
                      <a:pt x="724" y="969"/>
                    </a:lnTo>
                    <a:lnTo>
                      <a:pt x="621" y="1024"/>
                    </a:lnTo>
                    <a:lnTo>
                      <a:pt x="690" y="935"/>
                    </a:lnTo>
                    <a:lnTo>
                      <a:pt x="770" y="749"/>
                    </a:lnTo>
                    <a:lnTo>
                      <a:pt x="813" y="562"/>
                    </a:lnTo>
                    <a:lnTo>
                      <a:pt x="813" y="437"/>
                    </a:lnTo>
                    <a:lnTo>
                      <a:pt x="777" y="302"/>
                    </a:lnTo>
                    <a:lnTo>
                      <a:pt x="724" y="228"/>
                    </a:lnTo>
                    <a:lnTo>
                      <a:pt x="631" y="169"/>
                    </a:lnTo>
                    <a:lnTo>
                      <a:pt x="490" y="135"/>
                    </a:lnTo>
                    <a:lnTo>
                      <a:pt x="422" y="146"/>
                    </a:lnTo>
                    <a:lnTo>
                      <a:pt x="395" y="180"/>
                    </a:lnTo>
                    <a:lnTo>
                      <a:pt x="462" y="220"/>
                    </a:lnTo>
                    <a:lnTo>
                      <a:pt x="536" y="256"/>
                    </a:lnTo>
                    <a:lnTo>
                      <a:pt x="608" y="349"/>
                    </a:lnTo>
                    <a:lnTo>
                      <a:pt x="536" y="298"/>
                    </a:lnTo>
                    <a:lnTo>
                      <a:pt x="526" y="338"/>
                    </a:lnTo>
                    <a:lnTo>
                      <a:pt x="600" y="522"/>
                    </a:lnTo>
                    <a:lnTo>
                      <a:pt x="450" y="232"/>
                    </a:lnTo>
                    <a:lnTo>
                      <a:pt x="365" y="188"/>
                    </a:lnTo>
                    <a:lnTo>
                      <a:pt x="260" y="152"/>
                    </a:lnTo>
                    <a:lnTo>
                      <a:pt x="102" y="7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7" name="Freeform 453"/>
              <p:cNvSpPr>
                <a:spLocks/>
              </p:cNvSpPr>
              <p:nvPr/>
            </p:nvSpPr>
            <p:spPr bwMode="auto">
              <a:xfrm>
                <a:off x="4232" y="3362"/>
                <a:ext cx="792" cy="91"/>
              </a:xfrm>
              <a:custGeom>
                <a:avLst/>
                <a:gdLst>
                  <a:gd name="T0" fmla="*/ 1583 w 1583"/>
                  <a:gd name="T1" fmla="*/ 120 h 180"/>
                  <a:gd name="T2" fmla="*/ 1266 w 1583"/>
                  <a:gd name="T3" fmla="*/ 180 h 180"/>
                  <a:gd name="T4" fmla="*/ 1051 w 1583"/>
                  <a:gd name="T5" fmla="*/ 180 h 180"/>
                  <a:gd name="T6" fmla="*/ 823 w 1583"/>
                  <a:gd name="T7" fmla="*/ 135 h 180"/>
                  <a:gd name="T8" fmla="*/ 380 w 1583"/>
                  <a:gd name="T9" fmla="*/ 42 h 180"/>
                  <a:gd name="T10" fmla="*/ 98 w 1583"/>
                  <a:gd name="T11" fmla="*/ 7 h 180"/>
                  <a:gd name="T12" fmla="*/ 0 w 1583"/>
                  <a:gd name="T13" fmla="*/ 7 h 180"/>
                  <a:gd name="T14" fmla="*/ 60 w 1583"/>
                  <a:gd name="T15" fmla="*/ 0 h 180"/>
                  <a:gd name="T16" fmla="*/ 190 w 1583"/>
                  <a:gd name="T17" fmla="*/ 0 h 180"/>
                  <a:gd name="T18" fmla="*/ 479 w 1583"/>
                  <a:gd name="T19" fmla="*/ 34 h 180"/>
                  <a:gd name="T20" fmla="*/ 973 w 1583"/>
                  <a:gd name="T21" fmla="*/ 146 h 180"/>
                  <a:gd name="T22" fmla="*/ 1129 w 1583"/>
                  <a:gd name="T23" fmla="*/ 154 h 180"/>
                  <a:gd name="T24" fmla="*/ 1279 w 1583"/>
                  <a:gd name="T25" fmla="*/ 154 h 180"/>
                  <a:gd name="T26" fmla="*/ 1583 w 1583"/>
                  <a:gd name="T27" fmla="*/ 120 h 180"/>
                  <a:gd name="T28" fmla="*/ 1583 w 1583"/>
                  <a:gd name="T29" fmla="*/ 12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83" h="180">
                    <a:moveTo>
                      <a:pt x="1583" y="120"/>
                    </a:moveTo>
                    <a:lnTo>
                      <a:pt x="1266" y="180"/>
                    </a:lnTo>
                    <a:lnTo>
                      <a:pt x="1051" y="180"/>
                    </a:lnTo>
                    <a:lnTo>
                      <a:pt x="823" y="135"/>
                    </a:lnTo>
                    <a:lnTo>
                      <a:pt x="380" y="42"/>
                    </a:lnTo>
                    <a:lnTo>
                      <a:pt x="98" y="7"/>
                    </a:lnTo>
                    <a:lnTo>
                      <a:pt x="0" y="7"/>
                    </a:lnTo>
                    <a:lnTo>
                      <a:pt x="60" y="0"/>
                    </a:lnTo>
                    <a:lnTo>
                      <a:pt x="190" y="0"/>
                    </a:lnTo>
                    <a:lnTo>
                      <a:pt x="479" y="34"/>
                    </a:lnTo>
                    <a:lnTo>
                      <a:pt x="973" y="146"/>
                    </a:lnTo>
                    <a:lnTo>
                      <a:pt x="1129" y="154"/>
                    </a:lnTo>
                    <a:lnTo>
                      <a:pt x="1279" y="154"/>
                    </a:lnTo>
                    <a:lnTo>
                      <a:pt x="1583" y="120"/>
                    </a:lnTo>
                    <a:lnTo>
                      <a:pt x="1583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8" name="Freeform 454"/>
              <p:cNvSpPr>
                <a:spLocks/>
              </p:cNvSpPr>
              <p:nvPr/>
            </p:nvSpPr>
            <p:spPr bwMode="auto">
              <a:xfrm>
                <a:off x="3444" y="3379"/>
                <a:ext cx="795" cy="544"/>
              </a:xfrm>
              <a:custGeom>
                <a:avLst/>
                <a:gdLst>
                  <a:gd name="T0" fmla="*/ 725 w 1590"/>
                  <a:gd name="T1" fmla="*/ 420 h 1087"/>
                  <a:gd name="T2" fmla="*/ 816 w 1590"/>
                  <a:gd name="T3" fmla="*/ 357 h 1087"/>
                  <a:gd name="T4" fmla="*/ 862 w 1590"/>
                  <a:gd name="T5" fmla="*/ 291 h 1087"/>
                  <a:gd name="T6" fmla="*/ 921 w 1590"/>
                  <a:gd name="T7" fmla="*/ 264 h 1087"/>
                  <a:gd name="T8" fmla="*/ 1039 w 1590"/>
                  <a:gd name="T9" fmla="*/ 240 h 1087"/>
                  <a:gd name="T10" fmla="*/ 1525 w 1590"/>
                  <a:gd name="T11" fmla="*/ 0 h 1087"/>
                  <a:gd name="T12" fmla="*/ 1130 w 1590"/>
                  <a:gd name="T13" fmla="*/ 213 h 1087"/>
                  <a:gd name="T14" fmla="*/ 1512 w 1590"/>
                  <a:gd name="T15" fmla="*/ 171 h 1087"/>
                  <a:gd name="T16" fmla="*/ 1135 w 1590"/>
                  <a:gd name="T17" fmla="*/ 264 h 1087"/>
                  <a:gd name="T18" fmla="*/ 1261 w 1590"/>
                  <a:gd name="T19" fmla="*/ 291 h 1087"/>
                  <a:gd name="T20" fmla="*/ 1590 w 1590"/>
                  <a:gd name="T21" fmla="*/ 306 h 1087"/>
                  <a:gd name="T22" fmla="*/ 1229 w 1590"/>
                  <a:gd name="T23" fmla="*/ 306 h 1087"/>
                  <a:gd name="T24" fmla="*/ 1111 w 1590"/>
                  <a:gd name="T25" fmla="*/ 281 h 1087"/>
                  <a:gd name="T26" fmla="*/ 985 w 1590"/>
                  <a:gd name="T27" fmla="*/ 281 h 1087"/>
                  <a:gd name="T28" fmla="*/ 913 w 1590"/>
                  <a:gd name="T29" fmla="*/ 316 h 1087"/>
                  <a:gd name="T30" fmla="*/ 867 w 1590"/>
                  <a:gd name="T31" fmla="*/ 373 h 1087"/>
                  <a:gd name="T32" fmla="*/ 856 w 1590"/>
                  <a:gd name="T33" fmla="*/ 443 h 1087"/>
                  <a:gd name="T34" fmla="*/ 843 w 1590"/>
                  <a:gd name="T35" fmla="*/ 536 h 1087"/>
                  <a:gd name="T36" fmla="*/ 808 w 1590"/>
                  <a:gd name="T37" fmla="*/ 593 h 1087"/>
                  <a:gd name="T38" fmla="*/ 670 w 1590"/>
                  <a:gd name="T39" fmla="*/ 842 h 1087"/>
                  <a:gd name="T40" fmla="*/ 630 w 1590"/>
                  <a:gd name="T41" fmla="*/ 842 h 1087"/>
                  <a:gd name="T42" fmla="*/ 597 w 1590"/>
                  <a:gd name="T43" fmla="*/ 960 h 1087"/>
                  <a:gd name="T44" fmla="*/ 597 w 1590"/>
                  <a:gd name="T45" fmla="*/ 1013 h 1087"/>
                  <a:gd name="T46" fmla="*/ 613 w 1590"/>
                  <a:gd name="T47" fmla="*/ 1036 h 1087"/>
                  <a:gd name="T48" fmla="*/ 578 w 1590"/>
                  <a:gd name="T49" fmla="*/ 1013 h 1087"/>
                  <a:gd name="T50" fmla="*/ 558 w 1590"/>
                  <a:gd name="T51" fmla="*/ 968 h 1087"/>
                  <a:gd name="T52" fmla="*/ 558 w 1590"/>
                  <a:gd name="T53" fmla="*/ 911 h 1087"/>
                  <a:gd name="T54" fmla="*/ 480 w 1590"/>
                  <a:gd name="T55" fmla="*/ 994 h 1087"/>
                  <a:gd name="T56" fmla="*/ 322 w 1590"/>
                  <a:gd name="T57" fmla="*/ 1061 h 1087"/>
                  <a:gd name="T58" fmla="*/ 211 w 1590"/>
                  <a:gd name="T59" fmla="*/ 1087 h 1087"/>
                  <a:gd name="T60" fmla="*/ 322 w 1590"/>
                  <a:gd name="T61" fmla="*/ 1053 h 1087"/>
                  <a:gd name="T62" fmla="*/ 461 w 1590"/>
                  <a:gd name="T63" fmla="*/ 968 h 1087"/>
                  <a:gd name="T64" fmla="*/ 578 w 1590"/>
                  <a:gd name="T65" fmla="*/ 816 h 1087"/>
                  <a:gd name="T66" fmla="*/ 656 w 1590"/>
                  <a:gd name="T67" fmla="*/ 578 h 1087"/>
                  <a:gd name="T68" fmla="*/ 428 w 1590"/>
                  <a:gd name="T69" fmla="*/ 800 h 1087"/>
                  <a:gd name="T70" fmla="*/ 231 w 1590"/>
                  <a:gd name="T71" fmla="*/ 933 h 1087"/>
                  <a:gd name="T72" fmla="*/ 132 w 1590"/>
                  <a:gd name="T73" fmla="*/ 994 h 1087"/>
                  <a:gd name="T74" fmla="*/ 166 w 1590"/>
                  <a:gd name="T75" fmla="*/ 933 h 1087"/>
                  <a:gd name="T76" fmla="*/ 166 w 1590"/>
                  <a:gd name="T77" fmla="*/ 899 h 1087"/>
                  <a:gd name="T78" fmla="*/ 99 w 1590"/>
                  <a:gd name="T79" fmla="*/ 926 h 1087"/>
                  <a:gd name="T80" fmla="*/ 0 w 1590"/>
                  <a:gd name="T81" fmla="*/ 985 h 1087"/>
                  <a:gd name="T82" fmla="*/ 101 w 1590"/>
                  <a:gd name="T83" fmla="*/ 911 h 1087"/>
                  <a:gd name="T84" fmla="*/ 259 w 1590"/>
                  <a:gd name="T85" fmla="*/ 816 h 1087"/>
                  <a:gd name="T86" fmla="*/ 487 w 1590"/>
                  <a:gd name="T87" fmla="*/ 637 h 1087"/>
                  <a:gd name="T88" fmla="*/ 584 w 1590"/>
                  <a:gd name="T89" fmla="*/ 519 h 1087"/>
                  <a:gd name="T90" fmla="*/ 620 w 1590"/>
                  <a:gd name="T91" fmla="*/ 473 h 1087"/>
                  <a:gd name="T92" fmla="*/ 683 w 1590"/>
                  <a:gd name="T93" fmla="*/ 433 h 1087"/>
                  <a:gd name="T94" fmla="*/ 696 w 1590"/>
                  <a:gd name="T95" fmla="*/ 466 h 1087"/>
                  <a:gd name="T96" fmla="*/ 696 w 1590"/>
                  <a:gd name="T97" fmla="*/ 509 h 1087"/>
                  <a:gd name="T98" fmla="*/ 687 w 1590"/>
                  <a:gd name="T99" fmla="*/ 570 h 1087"/>
                  <a:gd name="T100" fmla="*/ 782 w 1590"/>
                  <a:gd name="T101" fmla="*/ 409 h 1087"/>
                  <a:gd name="T102" fmla="*/ 725 w 1590"/>
                  <a:gd name="T103" fmla="*/ 420 h 1087"/>
                  <a:gd name="T104" fmla="*/ 725 w 1590"/>
                  <a:gd name="T105" fmla="*/ 420 h 1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90" h="1087">
                    <a:moveTo>
                      <a:pt x="725" y="420"/>
                    </a:moveTo>
                    <a:lnTo>
                      <a:pt x="816" y="357"/>
                    </a:lnTo>
                    <a:lnTo>
                      <a:pt x="862" y="291"/>
                    </a:lnTo>
                    <a:lnTo>
                      <a:pt x="921" y="264"/>
                    </a:lnTo>
                    <a:lnTo>
                      <a:pt x="1039" y="240"/>
                    </a:lnTo>
                    <a:lnTo>
                      <a:pt x="1525" y="0"/>
                    </a:lnTo>
                    <a:lnTo>
                      <a:pt x="1130" y="213"/>
                    </a:lnTo>
                    <a:lnTo>
                      <a:pt x="1512" y="171"/>
                    </a:lnTo>
                    <a:lnTo>
                      <a:pt x="1135" y="264"/>
                    </a:lnTo>
                    <a:lnTo>
                      <a:pt x="1261" y="291"/>
                    </a:lnTo>
                    <a:lnTo>
                      <a:pt x="1590" y="306"/>
                    </a:lnTo>
                    <a:lnTo>
                      <a:pt x="1229" y="306"/>
                    </a:lnTo>
                    <a:lnTo>
                      <a:pt x="1111" y="281"/>
                    </a:lnTo>
                    <a:lnTo>
                      <a:pt x="985" y="281"/>
                    </a:lnTo>
                    <a:lnTo>
                      <a:pt x="913" y="316"/>
                    </a:lnTo>
                    <a:lnTo>
                      <a:pt x="867" y="373"/>
                    </a:lnTo>
                    <a:lnTo>
                      <a:pt x="856" y="443"/>
                    </a:lnTo>
                    <a:lnTo>
                      <a:pt x="843" y="536"/>
                    </a:lnTo>
                    <a:lnTo>
                      <a:pt x="808" y="593"/>
                    </a:lnTo>
                    <a:lnTo>
                      <a:pt x="670" y="842"/>
                    </a:lnTo>
                    <a:lnTo>
                      <a:pt x="630" y="842"/>
                    </a:lnTo>
                    <a:lnTo>
                      <a:pt x="597" y="960"/>
                    </a:lnTo>
                    <a:lnTo>
                      <a:pt x="597" y="1013"/>
                    </a:lnTo>
                    <a:lnTo>
                      <a:pt x="613" y="1036"/>
                    </a:lnTo>
                    <a:lnTo>
                      <a:pt x="578" y="1013"/>
                    </a:lnTo>
                    <a:lnTo>
                      <a:pt x="558" y="968"/>
                    </a:lnTo>
                    <a:lnTo>
                      <a:pt x="558" y="911"/>
                    </a:lnTo>
                    <a:lnTo>
                      <a:pt x="480" y="994"/>
                    </a:lnTo>
                    <a:lnTo>
                      <a:pt x="322" y="1061"/>
                    </a:lnTo>
                    <a:lnTo>
                      <a:pt x="211" y="1087"/>
                    </a:lnTo>
                    <a:lnTo>
                      <a:pt x="322" y="1053"/>
                    </a:lnTo>
                    <a:lnTo>
                      <a:pt x="461" y="968"/>
                    </a:lnTo>
                    <a:lnTo>
                      <a:pt x="578" y="816"/>
                    </a:lnTo>
                    <a:lnTo>
                      <a:pt x="656" y="578"/>
                    </a:lnTo>
                    <a:lnTo>
                      <a:pt x="428" y="800"/>
                    </a:lnTo>
                    <a:lnTo>
                      <a:pt x="231" y="933"/>
                    </a:lnTo>
                    <a:lnTo>
                      <a:pt x="132" y="994"/>
                    </a:lnTo>
                    <a:lnTo>
                      <a:pt x="166" y="933"/>
                    </a:lnTo>
                    <a:lnTo>
                      <a:pt x="166" y="899"/>
                    </a:lnTo>
                    <a:lnTo>
                      <a:pt x="99" y="926"/>
                    </a:lnTo>
                    <a:lnTo>
                      <a:pt x="0" y="985"/>
                    </a:lnTo>
                    <a:lnTo>
                      <a:pt x="101" y="911"/>
                    </a:lnTo>
                    <a:lnTo>
                      <a:pt x="259" y="816"/>
                    </a:lnTo>
                    <a:lnTo>
                      <a:pt x="487" y="637"/>
                    </a:lnTo>
                    <a:lnTo>
                      <a:pt x="584" y="519"/>
                    </a:lnTo>
                    <a:lnTo>
                      <a:pt x="620" y="473"/>
                    </a:lnTo>
                    <a:lnTo>
                      <a:pt x="683" y="433"/>
                    </a:lnTo>
                    <a:lnTo>
                      <a:pt x="696" y="466"/>
                    </a:lnTo>
                    <a:lnTo>
                      <a:pt x="696" y="509"/>
                    </a:lnTo>
                    <a:lnTo>
                      <a:pt x="687" y="570"/>
                    </a:lnTo>
                    <a:lnTo>
                      <a:pt x="782" y="409"/>
                    </a:lnTo>
                    <a:lnTo>
                      <a:pt x="725" y="420"/>
                    </a:lnTo>
                    <a:lnTo>
                      <a:pt x="725" y="4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9" name="Freeform 455"/>
              <p:cNvSpPr>
                <a:spLocks/>
              </p:cNvSpPr>
              <p:nvPr/>
            </p:nvSpPr>
            <p:spPr bwMode="auto">
              <a:xfrm>
                <a:off x="3764" y="3643"/>
                <a:ext cx="472" cy="301"/>
              </a:xfrm>
              <a:custGeom>
                <a:avLst/>
                <a:gdLst>
                  <a:gd name="T0" fmla="*/ 0 w 945"/>
                  <a:gd name="T1" fmla="*/ 509 h 602"/>
                  <a:gd name="T2" fmla="*/ 78 w 945"/>
                  <a:gd name="T3" fmla="*/ 477 h 602"/>
                  <a:gd name="T4" fmla="*/ 124 w 945"/>
                  <a:gd name="T5" fmla="*/ 425 h 602"/>
                  <a:gd name="T6" fmla="*/ 164 w 945"/>
                  <a:gd name="T7" fmla="*/ 298 h 602"/>
                  <a:gd name="T8" fmla="*/ 111 w 945"/>
                  <a:gd name="T9" fmla="*/ 332 h 602"/>
                  <a:gd name="T10" fmla="*/ 164 w 945"/>
                  <a:gd name="T11" fmla="*/ 247 h 602"/>
                  <a:gd name="T12" fmla="*/ 249 w 945"/>
                  <a:gd name="T13" fmla="*/ 188 h 602"/>
                  <a:gd name="T14" fmla="*/ 346 w 945"/>
                  <a:gd name="T15" fmla="*/ 51 h 602"/>
                  <a:gd name="T16" fmla="*/ 335 w 945"/>
                  <a:gd name="T17" fmla="*/ 104 h 602"/>
                  <a:gd name="T18" fmla="*/ 496 w 945"/>
                  <a:gd name="T19" fmla="*/ 9 h 602"/>
                  <a:gd name="T20" fmla="*/ 622 w 945"/>
                  <a:gd name="T21" fmla="*/ 0 h 602"/>
                  <a:gd name="T22" fmla="*/ 945 w 945"/>
                  <a:gd name="T23" fmla="*/ 43 h 602"/>
                  <a:gd name="T24" fmla="*/ 666 w 945"/>
                  <a:gd name="T25" fmla="*/ 24 h 602"/>
                  <a:gd name="T26" fmla="*/ 571 w 945"/>
                  <a:gd name="T27" fmla="*/ 24 h 602"/>
                  <a:gd name="T28" fmla="*/ 472 w 945"/>
                  <a:gd name="T29" fmla="*/ 60 h 602"/>
                  <a:gd name="T30" fmla="*/ 523 w 945"/>
                  <a:gd name="T31" fmla="*/ 83 h 602"/>
                  <a:gd name="T32" fmla="*/ 548 w 945"/>
                  <a:gd name="T33" fmla="*/ 135 h 602"/>
                  <a:gd name="T34" fmla="*/ 542 w 945"/>
                  <a:gd name="T35" fmla="*/ 188 h 602"/>
                  <a:gd name="T36" fmla="*/ 517 w 945"/>
                  <a:gd name="T37" fmla="*/ 256 h 602"/>
                  <a:gd name="T38" fmla="*/ 411 w 945"/>
                  <a:gd name="T39" fmla="*/ 384 h 602"/>
                  <a:gd name="T40" fmla="*/ 373 w 945"/>
                  <a:gd name="T41" fmla="*/ 399 h 602"/>
                  <a:gd name="T42" fmla="*/ 373 w 945"/>
                  <a:gd name="T43" fmla="*/ 526 h 602"/>
                  <a:gd name="T44" fmla="*/ 460 w 945"/>
                  <a:gd name="T45" fmla="*/ 595 h 602"/>
                  <a:gd name="T46" fmla="*/ 512 w 945"/>
                  <a:gd name="T47" fmla="*/ 602 h 602"/>
                  <a:gd name="T48" fmla="*/ 460 w 945"/>
                  <a:gd name="T49" fmla="*/ 602 h 602"/>
                  <a:gd name="T50" fmla="*/ 373 w 945"/>
                  <a:gd name="T51" fmla="*/ 553 h 602"/>
                  <a:gd name="T52" fmla="*/ 314 w 945"/>
                  <a:gd name="T53" fmla="*/ 467 h 602"/>
                  <a:gd name="T54" fmla="*/ 301 w 945"/>
                  <a:gd name="T55" fmla="*/ 425 h 602"/>
                  <a:gd name="T56" fmla="*/ 293 w 945"/>
                  <a:gd name="T57" fmla="*/ 273 h 602"/>
                  <a:gd name="T58" fmla="*/ 308 w 945"/>
                  <a:gd name="T59" fmla="*/ 230 h 602"/>
                  <a:gd name="T60" fmla="*/ 346 w 945"/>
                  <a:gd name="T61" fmla="*/ 188 h 602"/>
                  <a:gd name="T62" fmla="*/ 287 w 945"/>
                  <a:gd name="T63" fmla="*/ 188 h 602"/>
                  <a:gd name="T64" fmla="*/ 228 w 945"/>
                  <a:gd name="T65" fmla="*/ 264 h 602"/>
                  <a:gd name="T66" fmla="*/ 185 w 945"/>
                  <a:gd name="T67" fmla="*/ 289 h 602"/>
                  <a:gd name="T68" fmla="*/ 131 w 945"/>
                  <a:gd name="T69" fmla="*/ 433 h 602"/>
                  <a:gd name="T70" fmla="*/ 86 w 945"/>
                  <a:gd name="T71" fmla="*/ 486 h 602"/>
                  <a:gd name="T72" fmla="*/ 0 w 945"/>
                  <a:gd name="T73" fmla="*/ 509 h 602"/>
                  <a:gd name="T74" fmla="*/ 0 w 945"/>
                  <a:gd name="T75" fmla="*/ 509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45" h="602">
                    <a:moveTo>
                      <a:pt x="0" y="509"/>
                    </a:moveTo>
                    <a:lnTo>
                      <a:pt x="78" y="477"/>
                    </a:lnTo>
                    <a:lnTo>
                      <a:pt x="124" y="425"/>
                    </a:lnTo>
                    <a:lnTo>
                      <a:pt x="164" y="298"/>
                    </a:lnTo>
                    <a:lnTo>
                      <a:pt x="111" y="332"/>
                    </a:lnTo>
                    <a:lnTo>
                      <a:pt x="164" y="247"/>
                    </a:lnTo>
                    <a:lnTo>
                      <a:pt x="249" y="188"/>
                    </a:lnTo>
                    <a:lnTo>
                      <a:pt x="346" y="51"/>
                    </a:lnTo>
                    <a:lnTo>
                      <a:pt x="335" y="104"/>
                    </a:lnTo>
                    <a:lnTo>
                      <a:pt x="496" y="9"/>
                    </a:lnTo>
                    <a:lnTo>
                      <a:pt x="622" y="0"/>
                    </a:lnTo>
                    <a:lnTo>
                      <a:pt x="945" y="43"/>
                    </a:lnTo>
                    <a:lnTo>
                      <a:pt x="666" y="24"/>
                    </a:lnTo>
                    <a:lnTo>
                      <a:pt x="571" y="24"/>
                    </a:lnTo>
                    <a:lnTo>
                      <a:pt x="472" y="60"/>
                    </a:lnTo>
                    <a:lnTo>
                      <a:pt x="523" y="83"/>
                    </a:lnTo>
                    <a:lnTo>
                      <a:pt x="548" y="135"/>
                    </a:lnTo>
                    <a:lnTo>
                      <a:pt x="542" y="188"/>
                    </a:lnTo>
                    <a:lnTo>
                      <a:pt x="517" y="256"/>
                    </a:lnTo>
                    <a:lnTo>
                      <a:pt x="411" y="384"/>
                    </a:lnTo>
                    <a:lnTo>
                      <a:pt x="373" y="399"/>
                    </a:lnTo>
                    <a:lnTo>
                      <a:pt x="373" y="526"/>
                    </a:lnTo>
                    <a:lnTo>
                      <a:pt x="460" y="595"/>
                    </a:lnTo>
                    <a:lnTo>
                      <a:pt x="512" y="602"/>
                    </a:lnTo>
                    <a:lnTo>
                      <a:pt x="460" y="602"/>
                    </a:lnTo>
                    <a:lnTo>
                      <a:pt x="373" y="553"/>
                    </a:lnTo>
                    <a:lnTo>
                      <a:pt x="314" y="467"/>
                    </a:lnTo>
                    <a:lnTo>
                      <a:pt x="301" y="425"/>
                    </a:lnTo>
                    <a:lnTo>
                      <a:pt x="293" y="273"/>
                    </a:lnTo>
                    <a:lnTo>
                      <a:pt x="308" y="230"/>
                    </a:lnTo>
                    <a:lnTo>
                      <a:pt x="346" y="188"/>
                    </a:lnTo>
                    <a:lnTo>
                      <a:pt x="287" y="188"/>
                    </a:lnTo>
                    <a:lnTo>
                      <a:pt x="228" y="264"/>
                    </a:lnTo>
                    <a:lnTo>
                      <a:pt x="185" y="289"/>
                    </a:lnTo>
                    <a:lnTo>
                      <a:pt x="131" y="433"/>
                    </a:lnTo>
                    <a:lnTo>
                      <a:pt x="86" y="486"/>
                    </a:lnTo>
                    <a:lnTo>
                      <a:pt x="0" y="509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60" name="Freeform 456"/>
              <p:cNvSpPr>
                <a:spLocks/>
              </p:cNvSpPr>
              <p:nvPr/>
            </p:nvSpPr>
            <p:spPr bwMode="auto">
              <a:xfrm>
                <a:off x="4006" y="3804"/>
                <a:ext cx="1034" cy="188"/>
              </a:xfrm>
              <a:custGeom>
                <a:avLst/>
                <a:gdLst>
                  <a:gd name="T0" fmla="*/ 0 w 2069"/>
                  <a:gd name="T1" fmla="*/ 272 h 374"/>
                  <a:gd name="T2" fmla="*/ 27 w 2069"/>
                  <a:gd name="T3" fmla="*/ 254 h 374"/>
                  <a:gd name="T4" fmla="*/ 57 w 2069"/>
                  <a:gd name="T5" fmla="*/ 163 h 374"/>
                  <a:gd name="T6" fmla="*/ 11 w 2069"/>
                  <a:gd name="T7" fmla="*/ 186 h 374"/>
                  <a:gd name="T8" fmla="*/ 27 w 2069"/>
                  <a:gd name="T9" fmla="*/ 154 h 374"/>
                  <a:gd name="T10" fmla="*/ 118 w 2069"/>
                  <a:gd name="T11" fmla="*/ 93 h 374"/>
                  <a:gd name="T12" fmla="*/ 150 w 2069"/>
                  <a:gd name="T13" fmla="*/ 0 h 374"/>
                  <a:gd name="T14" fmla="*/ 223 w 2069"/>
                  <a:gd name="T15" fmla="*/ 70 h 374"/>
                  <a:gd name="T16" fmla="*/ 420 w 2069"/>
                  <a:gd name="T17" fmla="*/ 102 h 374"/>
                  <a:gd name="T18" fmla="*/ 690 w 2069"/>
                  <a:gd name="T19" fmla="*/ 254 h 374"/>
                  <a:gd name="T20" fmla="*/ 996 w 2069"/>
                  <a:gd name="T21" fmla="*/ 313 h 374"/>
                  <a:gd name="T22" fmla="*/ 1268 w 2069"/>
                  <a:gd name="T23" fmla="*/ 331 h 374"/>
                  <a:gd name="T24" fmla="*/ 1504 w 2069"/>
                  <a:gd name="T25" fmla="*/ 331 h 374"/>
                  <a:gd name="T26" fmla="*/ 1641 w 2069"/>
                  <a:gd name="T27" fmla="*/ 308 h 374"/>
                  <a:gd name="T28" fmla="*/ 1799 w 2069"/>
                  <a:gd name="T29" fmla="*/ 272 h 374"/>
                  <a:gd name="T30" fmla="*/ 1937 w 2069"/>
                  <a:gd name="T31" fmla="*/ 211 h 374"/>
                  <a:gd name="T32" fmla="*/ 2069 w 2069"/>
                  <a:gd name="T33" fmla="*/ 135 h 374"/>
                  <a:gd name="T34" fmla="*/ 1913 w 2069"/>
                  <a:gd name="T35" fmla="*/ 245 h 374"/>
                  <a:gd name="T36" fmla="*/ 1732 w 2069"/>
                  <a:gd name="T37" fmla="*/ 313 h 374"/>
                  <a:gd name="T38" fmla="*/ 1563 w 2069"/>
                  <a:gd name="T39" fmla="*/ 355 h 374"/>
                  <a:gd name="T40" fmla="*/ 1287 w 2069"/>
                  <a:gd name="T41" fmla="*/ 374 h 374"/>
                  <a:gd name="T42" fmla="*/ 1072 w 2069"/>
                  <a:gd name="T43" fmla="*/ 374 h 374"/>
                  <a:gd name="T44" fmla="*/ 859 w 2069"/>
                  <a:gd name="T45" fmla="*/ 348 h 374"/>
                  <a:gd name="T46" fmla="*/ 557 w 2069"/>
                  <a:gd name="T47" fmla="*/ 296 h 374"/>
                  <a:gd name="T48" fmla="*/ 329 w 2069"/>
                  <a:gd name="T49" fmla="*/ 230 h 374"/>
                  <a:gd name="T50" fmla="*/ 169 w 2069"/>
                  <a:gd name="T51" fmla="*/ 163 h 374"/>
                  <a:gd name="T52" fmla="*/ 110 w 2069"/>
                  <a:gd name="T53" fmla="*/ 125 h 374"/>
                  <a:gd name="T54" fmla="*/ 78 w 2069"/>
                  <a:gd name="T55" fmla="*/ 144 h 374"/>
                  <a:gd name="T56" fmla="*/ 44 w 2069"/>
                  <a:gd name="T57" fmla="*/ 245 h 374"/>
                  <a:gd name="T58" fmla="*/ 11 w 2069"/>
                  <a:gd name="T59" fmla="*/ 279 h 374"/>
                  <a:gd name="T60" fmla="*/ 0 w 2069"/>
                  <a:gd name="T61" fmla="*/ 272 h 374"/>
                  <a:gd name="T62" fmla="*/ 0 w 2069"/>
                  <a:gd name="T63" fmla="*/ 272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69" h="374">
                    <a:moveTo>
                      <a:pt x="0" y="272"/>
                    </a:moveTo>
                    <a:lnTo>
                      <a:pt x="27" y="254"/>
                    </a:lnTo>
                    <a:lnTo>
                      <a:pt x="57" y="163"/>
                    </a:lnTo>
                    <a:lnTo>
                      <a:pt x="11" y="186"/>
                    </a:lnTo>
                    <a:lnTo>
                      <a:pt x="27" y="154"/>
                    </a:lnTo>
                    <a:lnTo>
                      <a:pt x="118" y="93"/>
                    </a:lnTo>
                    <a:lnTo>
                      <a:pt x="150" y="0"/>
                    </a:lnTo>
                    <a:lnTo>
                      <a:pt x="223" y="70"/>
                    </a:lnTo>
                    <a:lnTo>
                      <a:pt x="420" y="102"/>
                    </a:lnTo>
                    <a:lnTo>
                      <a:pt x="690" y="254"/>
                    </a:lnTo>
                    <a:lnTo>
                      <a:pt x="996" y="313"/>
                    </a:lnTo>
                    <a:lnTo>
                      <a:pt x="1268" y="331"/>
                    </a:lnTo>
                    <a:lnTo>
                      <a:pt x="1504" y="331"/>
                    </a:lnTo>
                    <a:lnTo>
                      <a:pt x="1641" y="308"/>
                    </a:lnTo>
                    <a:lnTo>
                      <a:pt x="1799" y="272"/>
                    </a:lnTo>
                    <a:lnTo>
                      <a:pt x="1937" y="211"/>
                    </a:lnTo>
                    <a:lnTo>
                      <a:pt x="2069" y="135"/>
                    </a:lnTo>
                    <a:lnTo>
                      <a:pt x="1913" y="245"/>
                    </a:lnTo>
                    <a:lnTo>
                      <a:pt x="1732" y="313"/>
                    </a:lnTo>
                    <a:lnTo>
                      <a:pt x="1563" y="355"/>
                    </a:lnTo>
                    <a:lnTo>
                      <a:pt x="1287" y="374"/>
                    </a:lnTo>
                    <a:lnTo>
                      <a:pt x="1072" y="374"/>
                    </a:lnTo>
                    <a:lnTo>
                      <a:pt x="859" y="348"/>
                    </a:lnTo>
                    <a:lnTo>
                      <a:pt x="557" y="296"/>
                    </a:lnTo>
                    <a:lnTo>
                      <a:pt x="329" y="230"/>
                    </a:lnTo>
                    <a:lnTo>
                      <a:pt x="169" y="163"/>
                    </a:lnTo>
                    <a:lnTo>
                      <a:pt x="110" y="125"/>
                    </a:lnTo>
                    <a:lnTo>
                      <a:pt x="78" y="144"/>
                    </a:lnTo>
                    <a:lnTo>
                      <a:pt x="44" y="245"/>
                    </a:lnTo>
                    <a:lnTo>
                      <a:pt x="11" y="279"/>
                    </a:lnTo>
                    <a:lnTo>
                      <a:pt x="0" y="27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61" name="Freeform 457"/>
              <p:cNvSpPr>
                <a:spLocks/>
              </p:cNvSpPr>
              <p:nvPr/>
            </p:nvSpPr>
            <p:spPr bwMode="auto">
              <a:xfrm>
                <a:off x="4002" y="3906"/>
                <a:ext cx="286" cy="47"/>
              </a:xfrm>
              <a:custGeom>
                <a:avLst/>
                <a:gdLst>
                  <a:gd name="T0" fmla="*/ 59 w 573"/>
                  <a:gd name="T1" fmla="*/ 27 h 93"/>
                  <a:gd name="T2" fmla="*/ 250 w 573"/>
                  <a:gd name="T3" fmla="*/ 27 h 93"/>
                  <a:gd name="T4" fmla="*/ 322 w 573"/>
                  <a:gd name="T5" fmla="*/ 0 h 93"/>
                  <a:gd name="T6" fmla="*/ 573 w 573"/>
                  <a:gd name="T7" fmla="*/ 93 h 93"/>
                  <a:gd name="T8" fmla="*/ 364 w 573"/>
                  <a:gd name="T9" fmla="*/ 76 h 93"/>
                  <a:gd name="T10" fmla="*/ 158 w 573"/>
                  <a:gd name="T11" fmla="*/ 76 h 93"/>
                  <a:gd name="T12" fmla="*/ 0 w 573"/>
                  <a:gd name="T13" fmla="*/ 76 h 93"/>
                  <a:gd name="T14" fmla="*/ 52 w 573"/>
                  <a:gd name="T15" fmla="*/ 51 h 93"/>
                  <a:gd name="T16" fmla="*/ 59 w 573"/>
                  <a:gd name="T17" fmla="*/ 27 h 93"/>
                  <a:gd name="T18" fmla="*/ 59 w 573"/>
                  <a:gd name="T19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3" h="93">
                    <a:moveTo>
                      <a:pt x="59" y="27"/>
                    </a:moveTo>
                    <a:lnTo>
                      <a:pt x="250" y="27"/>
                    </a:lnTo>
                    <a:lnTo>
                      <a:pt x="322" y="0"/>
                    </a:lnTo>
                    <a:lnTo>
                      <a:pt x="573" y="93"/>
                    </a:lnTo>
                    <a:lnTo>
                      <a:pt x="364" y="76"/>
                    </a:lnTo>
                    <a:lnTo>
                      <a:pt x="158" y="76"/>
                    </a:lnTo>
                    <a:lnTo>
                      <a:pt x="0" y="76"/>
                    </a:lnTo>
                    <a:lnTo>
                      <a:pt x="52" y="51"/>
                    </a:lnTo>
                    <a:lnTo>
                      <a:pt x="59" y="27"/>
                    </a:lnTo>
                    <a:lnTo>
                      <a:pt x="59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62" name="Freeform 458"/>
              <p:cNvSpPr>
                <a:spLocks/>
              </p:cNvSpPr>
              <p:nvPr/>
            </p:nvSpPr>
            <p:spPr bwMode="auto">
              <a:xfrm>
                <a:off x="4275" y="3512"/>
                <a:ext cx="352" cy="33"/>
              </a:xfrm>
              <a:custGeom>
                <a:avLst/>
                <a:gdLst>
                  <a:gd name="T0" fmla="*/ 0 w 704"/>
                  <a:gd name="T1" fmla="*/ 34 h 67"/>
                  <a:gd name="T2" fmla="*/ 158 w 704"/>
                  <a:gd name="T3" fmla="*/ 0 h 67"/>
                  <a:gd name="T4" fmla="*/ 289 w 704"/>
                  <a:gd name="T5" fmla="*/ 0 h 67"/>
                  <a:gd name="T6" fmla="*/ 458 w 704"/>
                  <a:gd name="T7" fmla="*/ 34 h 67"/>
                  <a:gd name="T8" fmla="*/ 704 w 704"/>
                  <a:gd name="T9" fmla="*/ 67 h 67"/>
                  <a:gd name="T10" fmla="*/ 466 w 704"/>
                  <a:gd name="T11" fmla="*/ 67 h 67"/>
                  <a:gd name="T12" fmla="*/ 295 w 704"/>
                  <a:gd name="T13" fmla="*/ 42 h 67"/>
                  <a:gd name="T14" fmla="*/ 131 w 704"/>
                  <a:gd name="T15" fmla="*/ 34 h 67"/>
                  <a:gd name="T16" fmla="*/ 0 w 704"/>
                  <a:gd name="T17" fmla="*/ 34 h 67"/>
                  <a:gd name="T18" fmla="*/ 0 w 704"/>
                  <a:gd name="T1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4" h="67">
                    <a:moveTo>
                      <a:pt x="0" y="34"/>
                    </a:moveTo>
                    <a:lnTo>
                      <a:pt x="158" y="0"/>
                    </a:lnTo>
                    <a:lnTo>
                      <a:pt x="289" y="0"/>
                    </a:lnTo>
                    <a:lnTo>
                      <a:pt x="458" y="34"/>
                    </a:lnTo>
                    <a:lnTo>
                      <a:pt x="704" y="67"/>
                    </a:lnTo>
                    <a:lnTo>
                      <a:pt x="466" y="67"/>
                    </a:lnTo>
                    <a:lnTo>
                      <a:pt x="295" y="42"/>
                    </a:lnTo>
                    <a:lnTo>
                      <a:pt x="131" y="34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63" name="Freeform 459"/>
              <p:cNvSpPr>
                <a:spLocks/>
              </p:cNvSpPr>
              <p:nvPr/>
            </p:nvSpPr>
            <p:spPr bwMode="auto">
              <a:xfrm>
                <a:off x="5273" y="3897"/>
                <a:ext cx="111" cy="48"/>
              </a:xfrm>
              <a:custGeom>
                <a:avLst/>
                <a:gdLst>
                  <a:gd name="T0" fmla="*/ 113 w 223"/>
                  <a:gd name="T1" fmla="*/ 0 h 97"/>
                  <a:gd name="T2" fmla="*/ 137 w 223"/>
                  <a:gd name="T3" fmla="*/ 17 h 97"/>
                  <a:gd name="T4" fmla="*/ 141 w 223"/>
                  <a:gd name="T5" fmla="*/ 34 h 97"/>
                  <a:gd name="T6" fmla="*/ 126 w 223"/>
                  <a:gd name="T7" fmla="*/ 69 h 97"/>
                  <a:gd name="T8" fmla="*/ 94 w 223"/>
                  <a:gd name="T9" fmla="*/ 86 h 97"/>
                  <a:gd name="T10" fmla="*/ 48 w 223"/>
                  <a:gd name="T11" fmla="*/ 86 h 97"/>
                  <a:gd name="T12" fmla="*/ 21 w 223"/>
                  <a:gd name="T13" fmla="*/ 74 h 97"/>
                  <a:gd name="T14" fmla="*/ 18 w 223"/>
                  <a:gd name="T15" fmla="*/ 46 h 97"/>
                  <a:gd name="T16" fmla="*/ 33 w 223"/>
                  <a:gd name="T17" fmla="*/ 25 h 97"/>
                  <a:gd name="T18" fmla="*/ 57 w 223"/>
                  <a:gd name="T19" fmla="*/ 8 h 97"/>
                  <a:gd name="T20" fmla="*/ 18 w 223"/>
                  <a:gd name="T21" fmla="*/ 25 h 97"/>
                  <a:gd name="T22" fmla="*/ 0 w 223"/>
                  <a:gd name="T23" fmla="*/ 55 h 97"/>
                  <a:gd name="T24" fmla="*/ 8 w 223"/>
                  <a:gd name="T25" fmla="*/ 86 h 97"/>
                  <a:gd name="T26" fmla="*/ 54 w 223"/>
                  <a:gd name="T27" fmla="*/ 97 h 97"/>
                  <a:gd name="T28" fmla="*/ 113 w 223"/>
                  <a:gd name="T29" fmla="*/ 97 h 97"/>
                  <a:gd name="T30" fmla="*/ 158 w 223"/>
                  <a:gd name="T31" fmla="*/ 86 h 97"/>
                  <a:gd name="T32" fmla="*/ 210 w 223"/>
                  <a:gd name="T33" fmla="*/ 51 h 97"/>
                  <a:gd name="T34" fmla="*/ 223 w 223"/>
                  <a:gd name="T35" fmla="*/ 25 h 97"/>
                  <a:gd name="T36" fmla="*/ 210 w 223"/>
                  <a:gd name="T37" fmla="*/ 13 h 97"/>
                  <a:gd name="T38" fmla="*/ 168 w 223"/>
                  <a:gd name="T39" fmla="*/ 0 h 97"/>
                  <a:gd name="T40" fmla="*/ 113 w 223"/>
                  <a:gd name="T41" fmla="*/ 0 h 97"/>
                  <a:gd name="T42" fmla="*/ 113 w 223"/>
                  <a:gd name="T4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3" h="97">
                    <a:moveTo>
                      <a:pt x="113" y="0"/>
                    </a:moveTo>
                    <a:lnTo>
                      <a:pt x="137" y="17"/>
                    </a:lnTo>
                    <a:lnTo>
                      <a:pt x="141" y="34"/>
                    </a:lnTo>
                    <a:lnTo>
                      <a:pt x="126" y="69"/>
                    </a:lnTo>
                    <a:lnTo>
                      <a:pt x="94" y="86"/>
                    </a:lnTo>
                    <a:lnTo>
                      <a:pt x="48" y="86"/>
                    </a:lnTo>
                    <a:lnTo>
                      <a:pt x="21" y="74"/>
                    </a:lnTo>
                    <a:lnTo>
                      <a:pt x="18" y="46"/>
                    </a:lnTo>
                    <a:lnTo>
                      <a:pt x="33" y="25"/>
                    </a:lnTo>
                    <a:lnTo>
                      <a:pt x="57" y="8"/>
                    </a:lnTo>
                    <a:lnTo>
                      <a:pt x="18" y="25"/>
                    </a:lnTo>
                    <a:lnTo>
                      <a:pt x="0" y="55"/>
                    </a:lnTo>
                    <a:lnTo>
                      <a:pt x="8" y="86"/>
                    </a:lnTo>
                    <a:lnTo>
                      <a:pt x="54" y="97"/>
                    </a:lnTo>
                    <a:lnTo>
                      <a:pt x="113" y="97"/>
                    </a:lnTo>
                    <a:lnTo>
                      <a:pt x="158" y="86"/>
                    </a:lnTo>
                    <a:lnTo>
                      <a:pt x="210" y="51"/>
                    </a:lnTo>
                    <a:lnTo>
                      <a:pt x="223" y="25"/>
                    </a:lnTo>
                    <a:lnTo>
                      <a:pt x="210" y="13"/>
                    </a:lnTo>
                    <a:lnTo>
                      <a:pt x="168" y="0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64" name="Freeform 460"/>
              <p:cNvSpPr>
                <a:spLocks/>
              </p:cNvSpPr>
              <p:nvPr/>
            </p:nvSpPr>
            <p:spPr bwMode="auto">
              <a:xfrm>
                <a:off x="3435" y="3891"/>
                <a:ext cx="99" cy="41"/>
              </a:xfrm>
              <a:custGeom>
                <a:avLst/>
                <a:gdLst>
                  <a:gd name="T0" fmla="*/ 0 w 198"/>
                  <a:gd name="T1" fmla="*/ 0 h 81"/>
                  <a:gd name="T2" fmla="*/ 19 w 198"/>
                  <a:gd name="T3" fmla="*/ 38 h 81"/>
                  <a:gd name="T4" fmla="*/ 67 w 198"/>
                  <a:gd name="T5" fmla="*/ 64 h 81"/>
                  <a:gd name="T6" fmla="*/ 137 w 198"/>
                  <a:gd name="T7" fmla="*/ 72 h 81"/>
                  <a:gd name="T8" fmla="*/ 198 w 198"/>
                  <a:gd name="T9" fmla="*/ 72 h 81"/>
                  <a:gd name="T10" fmla="*/ 132 w 198"/>
                  <a:gd name="T11" fmla="*/ 81 h 81"/>
                  <a:gd name="T12" fmla="*/ 54 w 198"/>
                  <a:gd name="T13" fmla="*/ 72 h 81"/>
                  <a:gd name="T14" fmla="*/ 8 w 198"/>
                  <a:gd name="T15" fmla="*/ 47 h 81"/>
                  <a:gd name="T16" fmla="*/ 0 w 198"/>
                  <a:gd name="T17" fmla="*/ 0 h 81"/>
                  <a:gd name="T18" fmla="*/ 0 w 198"/>
                  <a:gd name="T1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8" h="81">
                    <a:moveTo>
                      <a:pt x="0" y="0"/>
                    </a:moveTo>
                    <a:lnTo>
                      <a:pt x="19" y="38"/>
                    </a:lnTo>
                    <a:lnTo>
                      <a:pt x="67" y="64"/>
                    </a:lnTo>
                    <a:lnTo>
                      <a:pt x="137" y="72"/>
                    </a:lnTo>
                    <a:lnTo>
                      <a:pt x="198" y="72"/>
                    </a:lnTo>
                    <a:lnTo>
                      <a:pt x="132" y="81"/>
                    </a:lnTo>
                    <a:lnTo>
                      <a:pt x="54" y="72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1166" name="AutoShape 46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6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16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15340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6858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sz="3200">
                <a:solidFill>
                  <a:srgbClr val="FDE111"/>
                </a:solidFill>
                <a:latin typeface="Times New Roman" pitchFamily="18" charset="0"/>
              </a:rPr>
              <a:t>1.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	</a:t>
            </a:r>
            <a:r>
              <a:rPr lang="en-US" sz="3200">
                <a:latin typeface="Times New Roman" pitchFamily="18" charset="0"/>
              </a:rPr>
              <a:t>Determine whether an asset, a liability, owner’s equity, revenue, or expense account is affected by the transaction.</a:t>
            </a:r>
          </a:p>
          <a:p>
            <a:pPr eaLnBrk="0" hangingPunct="0">
              <a:spcBef>
                <a:spcPct val="20000"/>
              </a:spcBef>
            </a:pPr>
            <a:r>
              <a:rPr lang="en-US" sz="3200">
                <a:solidFill>
                  <a:srgbClr val="FDE111"/>
                </a:solidFill>
                <a:latin typeface="Times New Roman" pitchFamily="18" charset="0"/>
              </a:rPr>
              <a:t>2.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	</a:t>
            </a:r>
            <a:r>
              <a:rPr lang="en-US" sz="3200">
                <a:latin typeface="Times New Roman" pitchFamily="18" charset="0"/>
              </a:rPr>
              <a:t>For each account affected by the transaction, determine whether the account increases or decreases.</a:t>
            </a:r>
          </a:p>
          <a:p>
            <a:pPr eaLnBrk="0" hangingPunct="0">
              <a:spcBef>
                <a:spcPct val="20000"/>
              </a:spcBef>
            </a:pPr>
            <a:r>
              <a:rPr lang="en-US" sz="3200">
                <a:solidFill>
                  <a:srgbClr val="FDE111"/>
                </a:solidFill>
                <a:latin typeface="Times New Roman" pitchFamily="18" charset="0"/>
              </a:rPr>
              <a:t>3.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	</a:t>
            </a:r>
            <a:r>
              <a:rPr lang="en-US" sz="3200">
                <a:latin typeface="Times New Roman" pitchFamily="18" charset="0"/>
              </a:rPr>
              <a:t>Determine whether each increase or decrease should be recorded as a debit or a credit.</a:t>
            </a: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4400">
                <a:solidFill>
                  <a:schemeClr val="bg1"/>
                </a:solidFill>
                <a:latin typeface="Times New Roman" pitchFamily="18" charset="0"/>
              </a:rPr>
              <a:t>System to Analyze Transactions</a:t>
            </a:r>
          </a:p>
        </p:txBody>
      </p:sp>
      <p:sp>
        <p:nvSpPr>
          <p:cNvPr id="201734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1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autoUpdateAnimBg="0" advAuto="1000"/>
      <p:bldP spid="20173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54" name="Group 2"/>
          <p:cNvGrpSpPr>
            <a:grpSpLocks/>
          </p:cNvGrpSpPr>
          <p:nvPr/>
        </p:nvGrpSpPr>
        <p:grpSpPr bwMode="auto">
          <a:xfrm>
            <a:off x="990600" y="1960563"/>
            <a:ext cx="3343275" cy="3308350"/>
            <a:chOff x="739" y="1235"/>
            <a:chExt cx="2106" cy="2084"/>
          </a:xfrm>
        </p:grpSpPr>
        <p:sp>
          <p:nvSpPr>
            <p:cNvPr id="202755" name="Freeform 3"/>
            <p:cNvSpPr>
              <a:spLocks/>
            </p:cNvSpPr>
            <p:nvPr/>
          </p:nvSpPr>
          <p:spPr bwMode="auto">
            <a:xfrm>
              <a:off x="751" y="1235"/>
              <a:ext cx="2094" cy="2033"/>
            </a:xfrm>
            <a:custGeom>
              <a:avLst/>
              <a:gdLst>
                <a:gd name="T0" fmla="*/ 1385 w 2094"/>
                <a:gd name="T1" fmla="*/ 2 h 2033"/>
                <a:gd name="T2" fmla="*/ 1144 w 2094"/>
                <a:gd name="T3" fmla="*/ 0 h 2033"/>
                <a:gd name="T4" fmla="*/ 809 w 2094"/>
                <a:gd name="T5" fmla="*/ 16 h 2033"/>
                <a:gd name="T6" fmla="*/ 484 w 2094"/>
                <a:gd name="T7" fmla="*/ 61 h 2033"/>
                <a:gd name="T8" fmla="*/ 280 w 2094"/>
                <a:gd name="T9" fmla="*/ 154 h 2033"/>
                <a:gd name="T10" fmla="*/ 280 w 2094"/>
                <a:gd name="T11" fmla="*/ 300 h 2033"/>
                <a:gd name="T12" fmla="*/ 304 w 2094"/>
                <a:gd name="T13" fmla="*/ 465 h 2033"/>
                <a:gd name="T14" fmla="*/ 290 w 2094"/>
                <a:gd name="T15" fmla="*/ 620 h 2033"/>
                <a:gd name="T16" fmla="*/ 250 w 2094"/>
                <a:gd name="T17" fmla="*/ 756 h 2033"/>
                <a:gd name="T18" fmla="*/ 197 w 2094"/>
                <a:gd name="T19" fmla="*/ 856 h 2033"/>
                <a:gd name="T20" fmla="*/ 143 w 2094"/>
                <a:gd name="T21" fmla="*/ 910 h 2033"/>
                <a:gd name="T22" fmla="*/ 117 w 2094"/>
                <a:gd name="T23" fmla="*/ 964 h 2033"/>
                <a:gd name="T24" fmla="*/ 126 w 2094"/>
                <a:gd name="T25" fmla="*/ 1060 h 2033"/>
                <a:gd name="T26" fmla="*/ 149 w 2094"/>
                <a:gd name="T27" fmla="*/ 1183 h 2033"/>
                <a:gd name="T28" fmla="*/ 166 w 2094"/>
                <a:gd name="T29" fmla="*/ 1308 h 2033"/>
                <a:gd name="T30" fmla="*/ 156 w 2094"/>
                <a:gd name="T31" fmla="*/ 1418 h 2033"/>
                <a:gd name="T32" fmla="*/ 110 w 2094"/>
                <a:gd name="T33" fmla="*/ 1509 h 2033"/>
                <a:gd name="T34" fmla="*/ 60 w 2094"/>
                <a:gd name="T35" fmla="*/ 1614 h 2033"/>
                <a:gd name="T36" fmla="*/ 19 w 2094"/>
                <a:gd name="T37" fmla="*/ 1721 h 2033"/>
                <a:gd name="T38" fmla="*/ 0 w 2094"/>
                <a:gd name="T39" fmla="*/ 1815 h 2033"/>
                <a:gd name="T40" fmla="*/ 14 w 2094"/>
                <a:gd name="T41" fmla="*/ 1883 h 2033"/>
                <a:gd name="T42" fmla="*/ 79 w 2094"/>
                <a:gd name="T43" fmla="*/ 1915 h 2033"/>
                <a:gd name="T44" fmla="*/ 273 w 2094"/>
                <a:gd name="T45" fmla="*/ 1948 h 2033"/>
                <a:gd name="T46" fmla="*/ 562 w 2094"/>
                <a:gd name="T47" fmla="*/ 1988 h 2033"/>
                <a:gd name="T48" fmla="*/ 880 w 2094"/>
                <a:gd name="T49" fmla="*/ 2019 h 2033"/>
                <a:gd name="T50" fmla="*/ 1167 w 2094"/>
                <a:gd name="T51" fmla="*/ 2033 h 2033"/>
                <a:gd name="T52" fmla="*/ 1350 w 2094"/>
                <a:gd name="T53" fmla="*/ 2016 h 2033"/>
                <a:gd name="T54" fmla="*/ 1478 w 2094"/>
                <a:gd name="T55" fmla="*/ 1979 h 2033"/>
                <a:gd name="T56" fmla="*/ 1621 w 2094"/>
                <a:gd name="T57" fmla="*/ 1944 h 2033"/>
                <a:gd name="T58" fmla="*/ 1759 w 2094"/>
                <a:gd name="T59" fmla="*/ 1904 h 2033"/>
                <a:gd name="T60" fmla="*/ 1864 w 2094"/>
                <a:gd name="T61" fmla="*/ 1857 h 2033"/>
                <a:gd name="T62" fmla="*/ 1914 w 2094"/>
                <a:gd name="T63" fmla="*/ 1794 h 2033"/>
                <a:gd name="T64" fmla="*/ 1902 w 2094"/>
                <a:gd name="T65" fmla="*/ 1717 h 2033"/>
                <a:gd name="T66" fmla="*/ 1878 w 2094"/>
                <a:gd name="T67" fmla="*/ 1633 h 2033"/>
                <a:gd name="T68" fmla="*/ 1862 w 2094"/>
                <a:gd name="T69" fmla="*/ 1544 h 2033"/>
                <a:gd name="T70" fmla="*/ 1862 w 2094"/>
                <a:gd name="T71" fmla="*/ 1445 h 2033"/>
                <a:gd name="T72" fmla="*/ 1897 w 2094"/>
                <a:gd name="T73" fmla="*/ 1336 h 2033"/>
                <a:gd name="T74" fmla="*/ 1970 w 2094"/>
                <a:gd name="T75" fmla="*/ 1216 h 2033"/>
                <a:gd name="T76" fmla="*/ 2043 w 2094"/>
                <a:gd name="T77" fmla="*/ 1057 h 2033"/>
                <a:gd name="T78" fmla="*/ 2087 w 2094"/>
                <a:gd name="T79" fmla="*/ 873 h 2033"/>
                <a:gd name="T80" fmla="*/ 2089 w 2094"/>
                <a:gd name="T81" fmla="*/ 690 h 2033"/>
                <a:gd name="T82" fmla="*/ 2038 w 2094"/>
                <a:gd name="T83" fmla="*/ 536 h 2033"/>
                <a:gd name="T84" fmla="*/ 1921 w 2094"/>
                <a:gd name="T85" fmla="*/ 438 h 2033"/>
                <a:gd name="T86" fmla="*/ 1806 w 2094"/>
                <a:gd name="T87" fmla="*/ 376 h 2033"/>
                <a:gd name="T88" fmla="*/ 1764 w 2094"/>
                <a:gd name="T89" fmla="*/ 316 h 2033"/>
                <a:gd name="T90" fmla="*/ 1776 w 2094"/>
                <a:gd name="T91" fmla="*/ 260 h 2033"/>
                <a:gd name="T92" fmla="*/ 1825 w 2094"/>
                <a:gd name="T93" fmla="*/ 204 h 2033"/>
                <a:gd name="T94" fmla="*/ 1895 w 2094"/>
                <a:gd name="T95" fmla="*/ 150 h 2033"/>
                <a:gd name="T96" fmla="*/ 1937 w 2094"/>
                <a:gd name="T97" fmla="*/ 98 h 2033"/>
                <a:gd name="T98" fmla="*/ 1865 w 2094"/>
                <a:gd name="T99" fmla="*/ 58 h 2033"/>
                <a:gd name="T100" fmla="*/ 1729 w 2094"/>
                <a:gd name="T101" fmla="*/ 31 h 2033"/>
                <a:gd name="T102" fmla="*/ 1577 w 2094"/>
                <a:gd name="T103" fmla="*/ 12 h 2033"/>
                <a:gd name="T104" fmla="*/ 1467 w 2094"/>
                <a:gd name="T105" fmla="*/ 3 h 2033"/>
                <a:gd name="T106" fmla="*/ 1441 w 2094"/>
                <a:gd name="T107" fmla="*/ 3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94" h="2033">
                  <a:moveTo>
                    <a:pt x="1441" y="3"/>
                  </a:moveTo>
                  <a:lnTo>
                    <a:pt x="1425" y="2"/>
                  </a:lnTo>
                  <a:lnTo>
                    <a:pt x="1385" y="2"/>
                  </a:lnTo>
                  <a:lnTo>
                    <a:pt x="1322" y="0"/>
                  </a:lnTo>
                  <a:lnTo>
                    <a:pt x="1242" y="0"/>
                  </a:lnTo>
                  <a:lnTo>
                    <a:pt x="1144" y="0"/>
                  </a:lnTo>
                  <a:lnTo>
                    <a:pt x="1038" y="3"/>
                  </a:lnTo>
                  <a:lnTo>
                    <a:pt x="924" y="7"/>
                  </a:lnTo>
                  <a:lnTo>
                    <a:pt x="809" y="16"/>
                  </a:lnTo>
                  <a:lnTo>
                    <a:pt x="693" y="26"/>
                  </a:lnTo>
                  <a:lnTo>
                    <a:pt x="585" y="42"/>
                  </a:lnTo>
                  <a:lnTo>
                    <a:pt x="484" y="61"/>
                  </a:lnTo>
                  <a:lnTo>
                    <a:pt x="398" y="86"/>
                  </a:lnTo>
                  <a:lnTo>
                    <a:pt x="328" y="115"/>
                  </a:lnTo>
                  <a:lnTo>
                    <a:pt x="280" y="154"/>
                  </a:lnTo>
                  <a:lnTo>
                    <a:pt x="257" y="196"/>
                  </a:lnTo>
                  <a:lnTo>
                    <a:pt x="262" y="248"/>
                  </a:lnTo>
                  <a:lnTo>
                    <a:pt x="280" y="300"/>
                  </a:lnTo>
                  <a:lnTo>
                    <a:pt x="294" y="356"/>
                  </a:lnTo>
                  <a:lnTo>
                    <a:pt x="301" y="410"/>
                  </a:lnTo>
                  <a:lnTo>
                    <a:pt x="304" y="465"/>
                  </a:lnTo>
                  <a:lnTo>
                    <a:pt x="302" y="519"/>
                  </a:lnTo>
                  <a:lnTo>
                    <a:pt x="297" y="571"/>
                  </a:lnTo>
                  <a:lnTo>
                    <a:pt x="290" y="620"/>
                  </a:lnTo>
                  <a:lnTo>
                    <a:pt x="280" y="669"/>
                  </a:lnTo>
                  <a:lnTo>
                    <a:pt x="266" y="714"/>
                  </a:lnTo>
                  <a:lnTo>
                    <a:pt x="250" y="756"/>
                  </a:lnTo>
                  <a:lnTo>
                    <a:pt x="232" y="793"/>
                  </a:lnTo>
                  <a:lnTo>
                    <a:pt x="217" y="828"/>
                  </a:lnTo>
                  <a:lnTo>
                    <a:pt x="197" y="856"/>
                  </a:lnTo>
                  <a:lnTo>
                    <a:pt x="180" y="880"/>
                  </a:lnTo>
                  <a:lnTo>
                    <a:pt x="161" y="898"/>
                  </a:lnTo>
                  <a:lnTo>
                    <a:pt x="143" y="910"/>
                  </a:lnTo>
                  <a:lnTo>
                    <a:pt x="129" y="922"/>
                  </a:lnTo>
                  <a:lnTo>
                    <a:pt x="121" y="940"/>
                  </a:lnTo>
                  <a:lnTo>
                    <a:pt x="117" y="964"/>
                  </a:lnTo>
                  <a:lnTo>
                    <a:pt x="117" y="992"/>
                  </a:lnTo>
                  <a:lnTo>
                    <a:pt x="119" y="1024"/>
                  </a:lnTo>
                  <a:lnTo>
                    <a:pt x="126" y="1060"/>
                  </a:lnTo>
                  <a:lnTo>
                    <a:pt x="133" y="1099"/>
                  </a:lnTo>
                  <a:lnTo>
                    <a:pt x="142" y="1141"/>
                  </a:lnTo>
                  <a:lnTo>
                    <a:pt x="149" y="1183"/>
                  </a:lnTo>
                  <a:lnTo>
                    <a:pt x="157" y="1225"/>
                  </a:lnTo>
                  <a:lnTo>
                    <a:pt x="163" y="1266"/>
                  </a:lnTo>
                  <a:lnTo>
                    <a:pt x="166" y="1308"/>
                  </a:lnTo>
                  <a:lnTo>
                    <a:pt x="166" y="1347"/>
                  </a:lnTo>
                  <a:lnTo>
                    <a:pt x="164" y="1384"/>
                  </a:lnTo>
                  <a:lnTo>
                    <a:pt x="156" y="1418"/>
                  </a:lnTo>
                  <a:lnTo>
                    <a:pt x="143" y="1448"/>
                  </a:lnTo>
                  <a:lnTo>
                    <a:pt x="128" y="1476"/>
                  </a:lnTo>
                  <a:lnTo>
                    <a:pt x="110" y="1509"/>
                  </a:lnTo>
                  <a:lnTo>
                    <a:pt x="93" y="1543"/>
                  </a:lnTo>
                  <a:lnTo>
                    <a:pt x="75" y="1577"/>
                  </a:lnTo>
                  <a:lnTo>
                    <a:pt x="60" y="1614"/>
                  </a:lnTo>
                  <a:lnTo>
                    <a:pt x="44" y="1649"/>
                  </a:lnTo>
                  <a:lnTo>
                    <a:pt x="30" y="1684"/>
                  </a:lnTo>
                  <a:lnTo>
                    <a:pt x="19" y="1721"/>
                  </a:lnTo>
                  <a:lnTo>
                    <a:pt x="9" y="1754"/>
                  </a:lnTo>
                  <a:lnTo>
                    <a:pt x="2" y="1785"/>
                  </a:lnTo>
                  <a:lnTo>
                    <a:pt x="0" y="1815"/>
                  </a:lnTo>
                  <a:lnTo>
                    <a:pt x="0" y="1841"/>
                  </a:lnTo>
                  <a:lnTo>
                    <a:pt x="4" y="1866"/>
                  </a:lnTo>
                  <a:lnTo>
                    <a:pt x="14" y="1883"/>
                  </a:lnTo>
                  <a:lnTo>
                    <a:pt x="28" y="1897"/>
                  </a:lnTo>
                  <a:lnTo>
                    <a:pt x="49" y="1908"/>
                  </a:lnTo>
                  <a:lnTo>
                    <a:pt x="79" y="1915"/>
                  </a:lnTo>
                  <a:lnTo>
                    <a:pt x="129" y="1923"/>
                  </a:lnTo>
                  <a:lnTo>
                    <a:pt x="194" y="1934"/>
                  </a:lnTo>
                  <a:lnTo>
                    <a:pt x="273" y="1948"/>
                  </a:lnTo>
                  <a:lnTo>
                    <a:pt x="362" y="1960"/>
                  </a:lnTo>
                  <a:lnTo>
                    <a:pt x="459" y="1974"/>
                  </a:lnTo>
                  <a:lnTo>
                    <a:pt x="562" y="1988"/>
                  </a:lnTo>
                  <a:lnTo>
                    <a:pt x="669" y="2000"/>
                  </a:lnTo>
                  <a:lnTo>
                    <a:pt x="776" y="2011"/>
                  </a:lnTo>
                  <a:lnTo>
                    <a:pt x="880" y="2019"/>
                  </a:lnTo>
                  <a:lnTo>
                    <a:pt x="983" y="2026"/>
                  </a:lnTo>
                  <a:lnTo>
                    <a:pt x="1079" y="2032"/>
                  </a:lnTo>
                  <a:lnTo>
                    <a:pt x="1167" y="2033"/>
                  </a:lnTo>
                  <a:lnTo>
                    <a:pt x="1242" y="2032"/>
                  </a:lnTo>
                  <a:lnTo>
                    <a:pt x="1305" y="2026"/>
                  </a:lnTo>
                  <a:lnTo>
                    <a:pt x="1350" y="2016"/>
                  </a:lnTo>
                  <a:lnTo>
                    <a:pt x="1389" y="2002"/>
                  </a:lnTo>
                  <a:lnTo>
                    <a:pt x="1432" y="1991"/>
                  </a:lnTo>
                  <a:lnTo>
                    <a:pt x="1478" y="1979"/>
                  </a:lnTo>
                  <a:lnTo>
                    <a:pt x="1525" y="1967"/>
                  </a:lnTo>
                  <a:lnTo>
                    <a:pt x="1574" y="1955"/>
                  </a:lnTo>
                  <a:lnTo>
                    <a:pt x="1621" y="1944"/>
                  </a:lnTo>
                  <a:lnTo>
                    <a:pt x="1668" y="1930"/>
                  </a:lnTo>
                  <a:lnTo>
                    <a:pt x="1715" y="1918"/>
                  </a:lnTo>
                  <a:lnTo>
                    <a:pt x="1759" y="1904"/>
                  </a:lnTo>
                  <a:lnTo>
                    <a:pt x="1799" y="1890"/>
                  </a:lnTo>
                  <a:lnTo>
                    <a:pt x="1834" y="1873"/>
                  </a:lnTo>
                  <a:lnTo>
                    <a:pt x="1864" y="1857"/>
                  </a:lnTo>
                  <a:lnTo>
                    <a:pt x="1888" y="1836"/>
                  </a:lnTo>
                  <a:lnTo>
                    <a:pt x="1905" y="1817"/>
                  </a:lnTo>
                  <a:lnTo>
                    <a:pt x="1914" y="1794"/>
                  </a:lnTo>
                  <a:lnTo>
                    <a:pt x="1914" y="1770"/>
                  </a:lnTo>
                  <a:lnTo>
                    <a:pt x="1909" y="1743"/>
                  </a:lnTo>
                  <a:lnTo>
                    <a:pt x="1902" y="1717"/>
                  </a:lnTo>
                  <a:lnTo>
                    <a:pt x="1893" y="1689"/>
                  </a:lnTo>
                  <a:lnTo>
                    <a:pt x="1886" y="1661"/>
                  </a:lnTo>
                  <a:lnTo>
                    <a:pt x="1878" y="1633"/>
                  </a:lnTo>
                  <a:lnTo>
                    <a:pt x="1871" y="1604"/>
                  </a:lnTo>
                  <a:lnTo>
                    <a:pt x="1865" y="1574"/>
                  </a:lnTo>
                  <a:lnTo>
                    <a:pt x="1862" y="1544"/>
                  </a:lnTo>
                  <a:lnTo>
                    <a:pt x="1858" y="1511"/>
                  </a:lnTo>
                  <a:lnTo>
                    <a:pt x="1858" y="1478"/>
                  </a:lnTo>
                  <a:lnTo>
                    <a:pt x="1862" y="1445"/>
                  </a:lnTo>
                  <a:lnTo>
                    <a:pt x="1869" y="1410"/>
                  </a:lnTo>
                  <a:lnTo>
                    <a:pt x="1881" y="1373"/>
                  </a:lnTo>
                  <a:lnTo>
                    <a:pt x="1897" y="1336"/>
                  </a:lnTo>
                  <a:lnTo>
                    <a:pt x="1916" y="1300"/>
                  </a:lnTo>
                  <a:lnTo>
                    <a:pt x="1944" y="1261"/>
                  </a:lnTo>
                  <a:lnTo>
                    <a:pt x="1970" y="1216"/>
                  </a:lnTo>
                  <a:lnTo>
                    <a:pt x="1998" y="1167"/>
                  </a:lnTo>
                  <a:lnTo>
                    <a:pt x="2021" y="1114"/>
                  </a:lnTo>
                  <a:lnTo>
                    <a:pt x="2043" y="1057"/>
                  </a:lnTo>
                  <a:lnTo>
                    <a:pt x="2061" y="997"/>
                  </a:lnTo>
                  <a:lnTo>
                    <a:pt x="2077" y="935"/>
                  </a:lnTo>
                  <a:lnTo>
                    <a:pt x="2087" y="873"/>
                  </a:lnTo>
                  <a:lnTo>
                    <a:pt x="2094" y="812"/>
                  </a:lnTo>
                  <a:lnTo>
                    <a:pt x="2094" y="749"/>
                  </a:lnTo>
                  <a:lnTo>
                    <a:pt x="2089" y="690"/>
                  </a:lnTo>
                  <a:lnTo>
                    <a:pt x="2078" y="634"/>
                  </a:lnTo>
                  <a:lnTo>
                    <a:pt x="2063" y="583"/>
                  </a:lnTo>
                  <a:lnTo>
                    <a:pt x="2038" y="536"/>
                  </a:lnTo>
                  <a:lnTo>
                    <a:pt x="2007" y="496"/>
                  </a:lnTo>
                  <a:lnTo>
                    <a:pt x="1968" y="463"/>
                  </a:lnTo>
                  <a:lnTo>
                    <a:pt x="1921" y="438"/>
                  </a:lnTo>
                  <a:lnTo>
                    <a:pt x="1872" y="416"/>
                  </a:lnTo>
                  <a:lnTo>
                    <a:pt x="1834" y="395"/>
                  </a:lnTo>
                  <a:lnTo>
                    <a:pt x="1806" y="376"/>
                  </a:lnTo>
                  <a:lnTo>
                    <a:pt x="1785" y="355"/>
                  </a:lnTo>
                  <a:lnTo>
                    <a:pt x="1771" y="335"/>
                  </a:lnTo>
                  <a:lnTo>
                    <a:pt x="1764" y="316"/>
                  </a:lnTo>
                  <a:lnTo>
                    <a:pt x="1762" y="297"/>
                  </a:lnTo>
                  <a:lnTo>
                    <a:pt x="1767" y="278"/>
                  </a:lnTo>
                  <a:lnTo>
                    <a:pt x="1776" y="260"/>
                  </a:lnTo>
                  <a:lnTo>
                    <a:pt x="1788" y="241"/>
                  </a:lnTo>
                  <a:lnTo>
                    <a:pt x="1806" y="222"/>
                  </a:lnTo>
                  <a:lnTo>
                    <a:pt x="1825" y="204"/>
                  </a:lnTo>
                  <a:lnTo>
                    <a:pt x="1846" y="185"/>
                  </a:lnTo>
                  <a:lnTo>
                    <a:pt x="1871" y="168"/>
                  </a:lnTo>
                  <a:lnTo>
                    <a:pt x="1895" y="150"/>
                  </a:lnTo>
                  <a:lnTo>
                    <a:pt x="1921" y="133"/>
                  </a:lnTo>
                  <a:lnTo>
                    <a:pt x="1935" y="113"/>
                  </a:lnTo>
                  <a:lnTo>
                    <a:pt x="1937" y="98"/>
                  </a:lnTo>
                  <a:lnTo>
                    <a:pt x="1925" y="84"/>
                  </a:lnTo>
                  <a:lnTo>
                    <a:pt x="1900" y="70"/>
                  </a:lnTo>
                  <a:lnTo>
                    <a:pt x="1865" y="58"/>
                  </a:lnTo>
                  <a:lnTo>
                    <a:pt x="1825" y="47"/>
                  </a:lnTo>
                  <a:lnTo>
                    <a:pt x="1778" y="38"/>
                  </a:lnTo>
                  <a:lnTo>
                    <a:pt x="1729" y="31"/>
                  </a:lnTo>
                  <a:lnTo>
                    <a:pt x="1677" y="23"/>
                  </a:lnTo>
                  <a:lnTo>
                    <a:pt x="1626" y="17"/>
                  </a:lnTo>
                  <a:lnTo>
                    <a:pt x="1577" y="12"/>
                  </a:lnTo>
                  <a:lnTo>
                    <a:pt x="1533" y="9"/>
                  </a:lnTo>
                  <a:lnTo>
                    <a:pt x="1495" y="5"/>
                  </a:lnTo>
                  <a:lnTo>
                    <a:pt x="1467" y="3"/>
                  </a:lnTo>
                  <a:lnTo>
                    <a:pt x="1448" y="3"/>
                  </a:lnTo>
                  <a:lnTo>
                    <a:pt x="1441" y="3"/>
                  </a:lnTo>
                  <a:lnTo>
                    <a:pt x="1441" y="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56" name="Freeform 4"/>
            <p:cNvSpPr>
              <a:spLocks/>
            </p:cNvSpPr>
            <p:nvPr/>
          </p:nvSpPr>
          <p:spPr bwMode="auto">
            <a:xfrm>
              <a:off x="2195" y="2330"/>
              <a:ext cx="268" cy="610"/>
            </a:xfrm>
            <a:custGeom>
              <a:avLst/>
              <a:gdLst>
                <a:gd name="T0" fmla="*/ 187 w 268"/>
                <a:gd name="T1" fmla="*/ 0 h 610"/>
                <a:gd name="T2" fmla="*/ 189 w 268"/>
                <a:gd name="T3" fmla="*/ 0 h 610"/>
                <a:gd name="T4" fmla="*/ 193 w 268"/>
                <a:gd name="T5" fmla="*/ 2 h 610"/>
                <a:gd name="T6" fmla="*/ 198 w 268"/>
                <a:gd name="T7" fmla="*/ 6 h 610"/>
                <a:gd name="T8" fmla="*/ 203 w 268"/>
                <a:gd name="T9" fmla="*/ 7 h 610"/>
                <a:gd name="T10" fmla="*/ 210 w 268"/>
                <a:gd name="T11" fmla="*/ 13 h 610"/>
                <a:gd name="T12" fmla="*/ 217 w 268"/>
                <a:gd name="T13" fmla="*/ 16 h 610"/>
                <a:gd name="T14" fmla="*/ 222 w 268"/>
                <a:gd name="T15" fmla="*/ 23 h 610"/>
                <a:gd name="T16" fmla="*/ 229 w 268"/>
                <a:gd name="T17" fmla="*/ 30 h 610"/>
                <a:gd name="T18" fmla="*/ 236 w 268"/>
                <a:gd name="T19" fmla="*/ 37 h 610"/>
                <a:gd name="T20" fmla="*/ 241 w 268"/>
                <a:gd name="T21" fmla="*/ 44 h 610"/>
                <a:gd name="T22" fmla="*/ 248 w 268"/>
                <a:gd name="T23" fmla="*/ 54 h 610"/>
                <a:gd name="T24" fmla="*/ 252 w 268"/>
                <a:gd name="T25" fmla="*/ 63 h 610"/>
                <a:gd name="T26" fmla="*/ 255 w 268"/>
                <a:gd name="T27" fmla="*/ 74 h 610"/>
                <a:gd name="T28" fmla="*/ 259 w 268"/>
                <a:gd name="T29" fmla="*/ 86 h 610"/>
                <a:gd name="T30" fmla="*/ 259 w 268"/>
                <a:gd name="T31" fmla="*/ 98 h 610"/>
                <a:gd name="T32" fmla="*/ 259 w 268"/>
                <a:gd name="T33" fmla="*/ 114 h 610"/>
                <a:gd name="T34" fmla="*/ 259 w 268"/>
                <a:gd name="T35" fmla="*/ 135 h 610"/>
                <a:gd name="T36" fmla="*/ 261 w 268"/>
                <a:gd name="T37" fmla="*/ 161 h 610"/>
                <a:gd name="T38" fmla="*/ 262 w 268"/>
                <a:gd name="T39" fmla="*/ 191 h 610"/>
                <a:gd name="T40" fmla="*/ 262 w 268"/>
                <a:gd name="T41" fmla="*/ 224 h 610"/>
                <a:gd name="T42" fmla="*/ 264 w 268"/>
                <a:gd name="T43" fmla="*/ 261 h 610"/>
                <a:gd name="T44" fmla="*/ 266 w 268"/>
                <a:gd name="T45" fmla="*/ 297 h 610"/>
                <a:gd name="T46" fmla="*/ 268 w 268"/>
                <a:gd name="T47" fmla="*/ 336 h 610"/>
                <a:gd name="T48" fmla="*/ 268 w 268"/>
                <a:gd name="T49" fmla="*/ 374 h 610"/>
                <a:gd name="T50" fmla="*/ 268 w 268"/>
                <a:gd name="T51" fmla="*/ 413 h 610"/>
                <a:gd name="T52" fmla="*/ 268 w 268"/>
                <a:gd name="T53" fmla="*/ 449 h 610"/>
                <a:gd name="T54" fmla="*/ 268 w 268"/>
                <a:gd name="T55" fmla="*/ 484 h 610"/>
                <a:gd name="T56" fmla="*/ 268 w 268"/>
                <a:gd name="T57" fmla="*/ 514 h 610"/>
                <a:gd name="T58" fmla="*/ 266 w 268"/>
                <a:gd name="T59" fmla="*/ 542 h 610"/>
                <a:gd name="T60" fmla="*/ 264 w 268"/>
                <a:gd name="T61" fmla="*/ 565 h 610"/>
                <a:gd name="T62" fmla="*/ 262 w 268"/>
                <a:gd name="T63" fmla="*/ 584 h 610"/>
                <a:gd name="T64" fmla="*/ 255 w 268"/>
                <a:gd name="T65" fmla="*/ 596 h 610"/>
                <a:gd name="T66" fmla="*/ 245 w 268"/>
                <a:gd name="T67" fmla="*/ 603 h 610"/>
                <a:gd name="T68" fmla="*/ 231 w 268"/>
                <a:gd name="T69" fmla="*/ 608 h 610"/>
                <a:gd name="T70" fmla="*/ 213 w 268"/>
                <a:gd name="T71" fmla="*/ 610 h 610"/>
                <a:gd name="T72" fmla="*/ 194 w 268"/>
                <a:gd name="T73" fmla="*/ 608 h 610"/>
                <a:gd name="T74" fmla="*/ 172 w 268"/>
                <a:gd name="T75" fmla="*/ 606 h 610"/>
                <a:gd name="T76" fmla="*/ 149 w 268"/>
                <a:gd name="T77" fmla="*/ 601 h 610"/>
                <a:gd name="T78" fmla="*/ 126 w 268"/>
                <a:gd name="T79" fmla="*/ 594 h 610"/>
                <a:gd name="T80" fmla="*/ 102 w 268"/>
                <a:gd name="T81" fmla="*/ 586 h 610"/>
                <a:gd name="T82" fmla="*/ 79 w 268"/>
                <a:gd name="T83" fmla="*/ 579 h 610"/>
                <a:gd name="T84" fmla="*/ 56 w 268"/>
                <a:gd name="T85" fmla="*/ 570 h 610"/>
                <a:gd name="T86" fmla="*/ 39 w 268"/>
                <a:gd name="T87" fmla="*/ 563 h 610"/>
                <a:gd name="T88" fmla="*/ 23 w 268"/>
                <a:gd name="T89" fmla="*/ 554 h 610"/>
                <a:gd name="T90" fmla="*/ 11 w 268"/>
                <a:gd name="T91" fmla="*/ 551 h 610"/>
                <a:gd name="T92" fmla="*/ 4 w 268"/>
                <a:gd name="T93" fmla="*/ 547 h 610"/>
                <a:gd name="T94" fmla="*/ 0 w 268"/>
                <a:gd name="T95" fmla="*/ 545 h 610"/>
                <a:gd name="T96" fmla="*/ 187 w 268"/>
                <a:gd name="T97" fmla="*/ 0 h 610"/>
                <a:gd name="T98" fmla="*/ 187 w 268"/>
                <a:gd name="T9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8" h="610">
                  <a:moveTo>
                    <a:pt x="187" y="0"/>
                  </a:moveTo>
                  <a:lnTo>
                    <a:pt x="189" y="0"/>
                  </a:lnTo>
                  <a:lnTo>
                    <a:pt x="193" y="2"/>
                  </a:lnTo>
                  <a:lnTo>
                    <a:pt x="198" y="6"/>
                  </a:lnTo>
                  <a:lnTo>
                    <a:pt x="203" y="7"/>
                  </a:lnTo>
                  <a:lnTo>
                    <a:pt x="210" y="13"/>
                  </a:lnTo>
                  <a:lnTo>
                    <a:pt x="217" y="16"/>
                  </a:lnTo>
                  <a:lnTo>
                    <a:pt x="222" y="23"/>
                  </a:lnTo>
                  <a:lnTo>
                    <a:pt x="229" y="30"/>
                  </a:lnTo>
                  <a:lnTo>
                    <a:pt x="236" y="37"/>
                  </a:lnTo>
                  <a:lnTo>
                    <a:pt x="241" y="44"/>
                  </a:lnTo>
                  <a:lnTo>
                    <a:pt x="248" y="54"/>
                  </a:lnTo>
                  <a:lnTo>
                    <a:pt x="252" y="63"/>
                  </a:lnTo>
                  <a:lnTo>
                    <a:pt x="255" y="74"/>
                  </a:lnTo>
                  <a:lnTo>
                    <a:pt x="259" y="86"/>
                  </a:lnTo>
                  <a:lnTo>
                    <a:pt x="259" y="98"/>
                  </a:lnTo>
                  <a:lnTo>
                    <a:pt x="259" y="114"/>
                  </a:lnTo>
                  <a:lnTo>
                    <a:pt x="259" y="135"/>
                  </a:lnTo>
                  <a:lnTo>
                    <a:pt x="261" y="161"/>
                  </a:lnTo>
                  <a:lnTo>
                    <a:pt x="262" y="191"/>
                  </a:lnTo>
                  <a:lnTo>
                    <a:pt x="262" y="224"/>
                  </a:lnTo>
                  <a:lnTo>
                    <a:pt x="264" y="261"/>
                  </a:lnTo>
                  <a:lnTo>
                    <a:pt x="266" y="297"/>
                  </a:lnTo>
                  <a:lnTo>
                    <a:pt x="268" y="336"/>
                  </a:lnTo>
                  <a:lnTo>
                    <a:pt x="268" y="374"/>
                  </a:lnTo>
                  <a:lnTo>
                    <a:pt x="268" y="413"/>
                  </a:lnTo>
                  <a:lnTo>
                    <a:pt x="268" y="449"/>
                  </a:lnTo>
                  <a:lnTo>
                    <a:pt x="268" y="484"/>
                  </a:lnTo>
                  <a:lnTo>
                    <a:pt x="268" y="514"/>
                  </a:lnTo>
                  <a:lnTo>
                    <a:pt x="266" y="542"/>
                  </a:lnTo>
                  <a:lnTo>
                    <a:pt x="264" y="565"/>
                  </a:lnTo>
                  <a:lnTo>
                    <a:pt x="262" y="584"/>
                  </a:lnTo>
                  <a:lnTo>
                    <a:pt x="255" y="596"/>
                  </a:lnTo>
                  <a:lnTo>
                    <a:pt x="245" y="603"/>
                  </a:lnTo>
                  <a:lnTo>
                    <a:pt x="231" y="608"/>
                  </a:lnTo>
                  <a:lnTo>
                    <a:pt x="213" y="610"/>
                  </a:lnTo>
                  <a:lnTo>
                    <a:pt x="194" y="608"/>
                  </a:lnTo>
                  <a:lnTo>
                    <a:pt x="172" y="606"/>
                  </a:lnTo>
                  <a:lnTo>
                    <a:pt x="149" y="601"/>
                  </a:lnTo>
                  <a:lnTo>
                    <a:pt x="126" y="594"/>
                  </a:lnTo>
                  <a:lnTo>
                    <a:pt x="102" y="586"/>
                  </a:lnTo>
                  <a:lnTo>
                    <a:pt x="79" y="579"/>
                  </a:lnTo>
                  <a:lnTo>
                    <a:pt x="56" y="570"/>
                  </a:lnTo>
                  <a:lnTo>
                    <a:pt x="39" y="563"/>
                  </a:lnTo>
                  <a:lnTo>
                    <a:pt x="23" y="554"/>
                  </a:lnTo>
                  <a:lnTo>
                    <a:pt x="11" y="551"/>
                  </a:lnTo>
                  <a:lnTo>
                    <a:pt x="4" y="547"/>
                  </a:lnTo>
                  <a:lnTo>
                    <a:pt x="0" y="545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57" name="Freeform 5"/>
            <p:cNvSpPr>
              <a:spLocks/>
            </p:cNvSpPr>
            <p:nvPr/>
          </p:nvSpPr>
          <p:spPr bwMode="auto">
            <a:xfrm>
              <a:off x="739" y="2748"/>
              <a:ext cx="1916" cy="571"/>
            </a:xfrm>
            <a:custGeom>
              <a:avLst/>
              <a:gdLst>
                <a:gd name="T0" fmla="*/ 599 w 1916"/>
                <a:gd name="T1" fmla="*/ 9 h 571"/>
                <a:gd name="T2" fmla="*/ 562 w 1916"/>
                <a:gd name="T3" fmla="*/ 7 h 571"/>
                <a:gd name="T4" fmla="*/ 496 w 1916"/>
                <a:gd name="T5" fmla="*/ 3 h 571"/>
                <a:gd name="T6" fmla="*/ 412 w 1916"/>
                <a:gd name="T7" fmla="*/ 0 h 571"/>
                <a:gd name="T8" fmla="*/ 320 w 1916"/>
                <a:gd name="T9" fmla="*/ 0 h 571"/>
                <a:gd name="T10" fmla="*/ 230 w 1916"/>
                <a:gd name="T11" fmla="*/ 3 h 571"/>
                <a:gd name="T12" fmla="*/ 155 w 1916"/>
                <a:gd name="T13" fmla="*/ 16 h 571"/>
                <a:gd name="T14" fmla="*/ 103 w 1916"/>
                <a:gd name="T15" fmla="*/ 33 h 571"/>
                <a:gd name="T16" fmla="*/ 79 w 1916"/>
                <a:gd name="T17" fmla="*/ 63 h 571"/>
                <a:gd name="T18" fmla="*/ 58 w 1916"/>
                <a:gd name="T19" fmla="*/ 103 h 571"/>
                <a:gd name="T20" fmla="*/ 38 w 1916"/>
                <a:gd name="T21" fmla="*/ 150 h 571"/>
                <a:gd name="T22" fmla="*/ 19 w 1916"/>
                <a:gd name="T23" fmla="*/ 202 h 571"/>
                <a:gd name="T24" fmla="*/ 7 w 1916"/>
                <a:gd name="T25" fmla="*/ 257 h 571"/>
                <a:gd name="T26" fmla="*/ 0 w 1916"/>
                <a:gd name="T27" fmla="*/ 307 h 571"/>
                <a:gd name="T28" fmla="*/ 3 w 1916"/>
                <a:gd name="T29" fmla="*/ 351 h 571"/>
                <a:gd name="T30" fmla="*/ 16 w 1916"/>
                <a:gd name="T31" fmla="*/ 384 h 571"/>
                <a:gd name="T32" fmla="*/ 49 w 1916"/>
                <a:gd name="T33" fmla="*/ 407 h 571"/>
                <a:gd name="T34" fmla="*/ 148 w 1916"/>
                <a:gd name="T35" fmla="*/ 437 h 571"/>
                <a:gd name="T36" fmla="*/ 304 w 1916"/>
                <a:gd name="T37" fmla="*/ 473 h 571"/>
                <a:gd name="T38" fmla="*/ 498 w 1916"/>
                <a:gd name="T39" fmla="*/ 508 h 571"/>
                <a:gd name="T40" fmla="*/ 712 w 1916"/>
                <a:gd name="T41" fmla="*/ 541 h 571"/>
                <a:gd name="T42" fmla="*/ 926 w 1916"/>
                <a:gd name="T43" fmla="*/ 564 h 571"/>
                <a:gd name="T44" fmla="*/ 1125 w 1916"/>
                <a:gd name="T45" fmla="*/ 571 h 571"/>
                <a:gd name="T46" fmla="*/ 1287 w 1916"/>
                <a:gd name="T47" fmla="*/ 559 h 571"/>
                <a:gd name="T48" fmla="*/ 1357 w 1916"/>
                <a:gd name="T49" fmla="*/ 541 h 571"/>
                <a:gd name="T50" fmla="*/ 1408 w 1916"/>
                <a:gd name="T51" fmla="*/ 531 h 571"/>
                <a:gd name="T52" fmla="*/ 1495 w 1916"/>
                <a:gd name="T53" fmla="*/ 512 h 571"/>
                <a:gd name="T54" fmla="*/ 1605 w 1916"/>
                <a:gd name="T55" fmla="*/ 484 h 571"/>
                <a:gd name="T56" fmla="*/ 1717 w 1916"/>
                <a:gd name="T57" fmla="*/ 449 h 571"/>
                <a:gd name="T58" fmla="*/ 1818 w 1916"/>
                <a:gd name="T59" fmla="*/ 409 h 571"/>
                <a:gd name="T60" fmla="*/ 1890 w 1916"/>
                <a:gd name="T61" fmla="*/ 363 h 571"/>
                <a:gd name="T62" fmla="*/ 1916 w 1916"/>
                <a:gd name="T63" fmla="*/ 314 h 571"/>
                <a:gd name="T64" fmla="*/ 1893 w 1916"/>
                <a:gd name="T65" fmla="*/ 265 h 571"/>
                <a:gd name="T66" fmla="*/ 1872 w 1916"/>
                <a:gd name="T67" fmla="*/ 229 h 571"/>
                <a:gd name="T68" fmla="*/ 1858 w 1916"/>
                <a:gd name="T69" fmla="*/ 208 h 571"/>
                <a:gd name="T70" fmla="*/ 1851 w 1916"/>
                <a:gd name="T71" fmla="*/ 195 h 571"/>
                <a:gd name="T72" fmla="*/ 1844 w 1916"/>
                <a:gd name="T73" fmla="*/ 187 h 571"/>
                <a:gd name="T74" fmla="*/ 1834 w 1916"/>
                <a:gd name="T75" fmla="*/ 180 h 571"/>
                <a:gd name="T76" fmla="*/ 1820 w 1916"/>
                <a:gd name="T77" fmla="*/ 169 h 571"/>
                <a:gd name="T78" fmla="*/ 1786 w 1916"/>
                <a:gd name="T79" fmla="*/ 150 h 571"/>
                <a:gd name="T80" fmla="*/ 1675 w 1916"/>
                <a:gd name="T81" fmla="*/ 127 h 571"/>
                <a:gd name="T82" fmla="*/ 1498 w 1916"/>
                <a:gd name="T83" fmla="*/ 103 h 571"/>
                <a:gd name="T84" fmla="*/ 1287 w 1916"/>
                <a:gd name="T85" fmla="*/ 77 h 571"/>
                <a:gd name="T86" fmla="*/ 1065 w 1916"/>
                <a:gd name="T87" fmla="*/ 54 h 571"/>
                <a:gd name="T88" fmla="*/ 861 w 1916"/>
                <a:gd name="T89" fmla="*/ 33 h 571"/>
                <a:gd name="T90" fmla="*/ 702 w 1916"/>
                <a:gd name="T91" fmla="*/ 17 h 571"/>
                <a:gd name="T92" fmla="*/ 615 w 1916"/>
                <a:gd name="T93" fmla="*/ 10 h 571"/>
                <a:gd name="T94" fmla="*/ 606 w 1916"/>
                <a:gd name="T95" fmla="*/ 1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16" h="571">
                  <a:moveTo>
                    <a:pt x="606" y="10"/>
                  </a:moveTo>
                  <a:lnTo>
                    <a:pt x="599" y="9"/>
                  </a:lnTo>
                  <a:lnTo>
                    <a:pt x="585" y="9"/>
                  </a:lnTo>
                  <a:lnTo>
                    <a:pt x="562" y="7"/>
                  </a:lnTo>
                  <a:lnTo>
                    <a:pt x="533" y="5"/>
                  </a:lnTo>
                  <a:lnTo>
                    <a:pt x="496" y="3"/>
                  </a:lnTo>
                  <a:lnTo>
                    <a:pt x="456" y="2"/>
                  </a:lnTo>
                  <a:lnTo>
                    <a:pt x="412" y="0"/>
                  </a:lnTo>
                  <a:lnTo>
                    <a:pt x="367" y="0"/>
                  </a:lnTo>
                  <a:lnTo>
                    <a:pt x="320" y="0"/>
                  </a:lnTo>
                  <a:lnTo>
                    <a:pt x="274" y="2"/>
                  </a:lnTo>
                  <a:lnTo>
                    <a:pt x="230" y="3"/>
                  </a:lnTo>
                  <a:lnTo>
                    <a:pt x="192" y="9"/>
                  </a:lnTo>
                  <a:lnTo>
                    <a:pt x="155" y="16"/>
                  </a:lnTo>
                  <a:lnTo>
                    <a:pt x="126" y="24"/>
                  </a:lnTo>
                  <a:lnTo>
                    <a:pt x="103" y="33"/>
                  </a:lnTo>
                  <a:lnTo>
                    <a:pt x="89" y="47"/>
                  </a:lnTo>
                  <a:lnTo>
                    <a:pt x="79" y="63"/>
                  </a:lnTo>
                  <a:lnTo>
                    <a:pt x="68" y="80"/>
                  </a:lnTo>
                  <a:lnTo>
                    <a:pt x="58" y="103"/>
                  </a:lnTo>
                  <a:lnTo>
                    <a:pt x="47" y="126"/>
                  </a:lnTo>
                  <a:lnTo>
                    <a:pt x="38" y="150"/>
                  </a:lnTo>
                  <a:lnTo>
                    <a:pt x="28" y="176"/>
                  </a:lnTo>
                  <a:lnTo>
                    <a:pt x="19" y="202"/>
                  </a:lnTo>
                  <a:lnTo>
                    <a:pt x="14" y="230"/>
                  </a:lnTo>
                  <a:lnTo>
                    <a:pt x="7" y="257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0" y="330"/>
                  </a:lnTo>
                  <a:lnTo>
                    <a:pt x="3" y="351"/>
                  </a:lnTo>
                  <a:lnTo>
                    <a:pt x="9" y="368"/>
                  </a:lnTo>
                  <a:lnTo>
                    <a:pt x="16" y="384"/>
                  </a:lnTo>
                  <a:lnTo>
                    <a:pt x="26" y="396"/>
                  </a:lnTo>
                  <a:lnTo>
                    <a:pt x="49" y="407"/>
                  </a:lnTo>
                  <a:lnTo>
                    <a:pt x="89" y="421"/>
                  </a:lnTo>
                  <a:lnTo>
                    <a:pt x="148" y="437"/>
                  </a:lnTo>
                  <a:lnTo>
                    <a:pt x="220" y="454"/>
                  </a:lnTo>
                  <a:lnTo>
                    <a:pt x="304" y="473"/>
                  </a:lnTo>
                  <a:lnTo>
                    <a:pt x="396" y="491"/>
                  </a:lnTo>
                  <a:lnTo>
                    <a:pt x="498" y="508"/>
                  </a:lnTo>
                  <a:lnTo>
                    <a:pt x="604" y="527"/>
                  </a:lnTo>
                  <a:lnTo>
                    <a:pt x="712" y="541"/>
                  </a:lnTo>
                  <a:lnTo>
                    <a:pt x="821" y="555"/>
                  </a:lnTo>
                  <a:lnTo>
                    <a:pt x="926" y="564"/>
                  </a:lnTo>
                  <a:lnTo>
                    <a:pt x="1029" y="571"/>
                  </a:lnTo>
                  <a:lnTo>
                    <a:pt x="1125" y="571"/>
                  </a:lnTo>
                  <a:lnTo>
                    <a:pt x="1212" y="568"/>
                  </a:lnTo>
                  <a:lnTo>
                    <a:pt x="1287" y="559"/>
                  </a:lnTo>
                  <a:lnTo>
                    <a:pt x="1350" y="545"/>
                  </a:lnTo>
                  <a:lnTo>
                    <a:pt x="1357" y="541"/>
                  </a:lnTo>
                  <a:lnTo>
                    <a:pt x="1376" y="538"/>
                  </a:lnTo>
                  <a:lnTo>
                    <a:pt x="1408" y="531"/>
                  </a:lnTo>
                  <a:lnTo>
                    <a:pt x="1449" y="522"/>
                  </a:lnTo>
                  <a:lnTo>
                    <a:pt x="1495" y="512"/>
                  </a:lnTo>
                  <a:lnTo>
                    <a:pt x="1549" y="498"/>
                  </a:lnTo>
                  <a:lnTo>
                    <a:pt x="1605" y="484"/>
                  </a:lnTo>
                  <a:lnTo>
                    <a:pt x="1662" y="468"/>
                  </a:lnTo>
                  <a:lnTo>
                    <a:pt x="1717" y="449"/>
                  </a:lnTo>
                  <a:lnTo>
                    <a:pt x="1769" y="430"/>
                  </a:lnTo>
                  <a:lnTo>
                    <a:pt x="1818" y="409"/>
                  </a:lnTo>
                  <a:lnTo>
                    <a:pt x="1858" y="388"/>
                  </a:lnTo>
                  <a:lnTo>
                    <a:pt x="1890" y="363"/>
                  </a:lnTo>
                  <a:lnTo>
                    <a:pt x="1909" y="340"/>
                  </a:lnTo>
                  <a:lnTo>
                    <a:pt x="1916" y="314"/>
                  </a:lnTo>
                  <a:lnTo>
                    <a:pt x="1909" y="290"/>
                  </a:lnTo>
                  <a:lnTo>
                    <a:pt x="1893" y="265"/>
                  </a:lnTo>
                  <a:lnTo>
                    <a:pt x="1881" y="246"/>
                  </a:lnTo>
                  <a:lnTo>
                    <a:pt x="1872" y="229"/>
                  </a:lnTo>
                  <a:lnTo>
                    <a:pt x="1865" y="218"/>
                  </a:lnTo>
                  <a:lnTo>
                    <a:pt x="1858" y="208"/>
                  </a:lnTo>
                  <a:lnTo>
                    <a:pt x="1855" y="201"/>
                  </a:lnTo>
                  <a:lnTo>
                    <a:pt x="1851" y="195"/>
                  </a:lnTo>
                  <a:lnTo>
                    <a:pt x="1849" y="192"/>
                  </a:lnTo>
                  <a:lnTo>
                    <a:pt x="1844" y="187"/>
                  </a:lnTo>
                  <a:lnTo>
                    <a:pt x="1839" y="183"/>
                  </a:lnTo>
                  <a:lnTo>
                    <a:pt x="1834" y="180"/>
                  </a:lnTo>
                  <a:lnTo>
                    <a:pt x="1828" y="175"/>
                  </a:lnTo>
                  <a:lnTo>
                    <a:pt x="1820" y="169"/>
                  </a:lnTo>
                  <a:lnTo>
                    <a:pt x="1811" y="161"/>
                  </a:lnTo>
                  <a:lnTo>
                    <a:pt x="1786" y="150"/>
                  </a:lnTo>
                  <a:lnTo>
                    <a:pt x="1739" y="140"/>
                  </a:lnTo>
                  <a:lnTo>
                    <a:pt x="1675" y="127"/>
                  </a:lnTo>
                  <a:lnTo>
                    <a:pt x="1594" y="115"/>
                  </a:lnTo>
                  <a:lnTo>
                    <a:pt x="1498" y="103"/>
                  </a:lnTo>
                  <a:lnTo>
                    <a:pt x="1395" y="91"/>
                  </a:lnTo>
                  <a:lnTo>
                    <a:pt x="1287" y="77"/>
                  </a:lnTo>
                  <a:lnTo>
                    <a:pt x="1177" y="66"/>
                  </a:lnTo>
                  <a:lnTo>
                    <a:pt x="1065" y="54"/>
                  </a:lnTo>
                  <a:lnTo>
                    <a:pt x="960" y="43"/>
                  </a:lnTo>
                  <a:lnTo>
                    <a:pt x="861" y="33"/>
                  </a:lnTo>
                  <a:lnTo>
                    <a:pt x="775" y="26"/>
                  </a:lnTo>
                  <a:lnTo>
                    <a:pt x="702" y="17"/>
                  </a:lnTo>
                  <a:lnTo>
                    <a:pt x="648" y="14"/>
                  </a:lnTo>
                  <a:lnTo>
                    <a:pt x="615" y="10"/>
                  </a:lnTo>
                  <a:lnTo>
                    <a:pt x="606" y="10"/>
                  </a:lnTo>
                  <a:lnTo>
                    <a:pt x="606" y="1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58" name="Freeform 6"/>
            <p:cNvSpPr>
              <a:spLocks/>
            </p:cNvSpPr>
            <p:nvPr/>
          </p:nvSpPr>
          <p:spPr bwMode="auto">
            <a:xfrm>
              <a:off x="1762" y="1670"/>
              <a:ext cx="627" cy="711"/>
            </a:xfrm>
            <a:custGeom>
              <a:avLst/>
              <a:gdLst>
                <a:gd name="T0" fmla="*/ 561 w 627"/>
                <a:gd name="T1" fmla="*/ 0 h 711"/>
                <a:gd name="T2" fmla="*/ 540 w 627"/>
                <a:gd name="T3" fmla="*/ 3 h 711"/>
                <a:gd name="T4" fmla="*/ 500 w 627"/>
                <a:gd name="T5" fmla="*/ 10 h 711"/>
                <a:gd name="T6" fmla="*/ 449 w 627"/>
                <a:gd name="T7" fmla="*/ 21 h 711"/>
                <a:gd name="T8" fmla="*/ 386 w 627"/>
                <a:gd name="T9" fmla="*/ 37 h 711"/>
                <a:gd name="T10" fmla="*/ 320 w 627"/>
                <a:gd name="T11" fmla="*/ 58 h 711"/>
                <a:gd name="T12" fmla="*/ 252 w 627"/>
                <a:gd name="T13" fmla="*/ 86 h 711"/>
                <a:gd name="T14" fmla="*/ 185 w 627"/>
                <a:gd name="T15" fmla="*/ 120 h 711"/>
                <a:gd name="T16" fmla="*/ 128 w 627"/>
                <a:gd name="T17" fmla="*/ 159 h 711"/>
                <a:gd name="T18" fmla="*/ 81 w 627"/>
                <a:gd name="T19" fmla="*/ 192 h 711"/>
                <a:gd name="T20" fmla="*/ 47 w 627"/>
                <a:gd name="T21" fmla="*/ 215 h 711"/>
                <a:gd name="T22" fmla="*/ 27 w 627"/>
                <a:gd name="T23" fmla="*/ 232 h 711"/>
                <a:gd name="T24" fmla="*/ 11 w 627"/>
                <a:gd name="T25" fmla="*/ 243 h 711"/>
                <a:gd name="T26" fmla="*/ 4 w 627"/>
                <a:gd name="T27" fmla="*/ 250 h 711"/>
                <a:gd name="T28" fmla="*/ 0 w 627"/>
                <a:gd name="T29" fmla="*/ 255 h 711"/>
                <a:gd name="T30" fmla="*/ 88 w 627"/>
                <a:gd name="T31" fmla="*/ 561 h 711"/>
                <a:gd name="T32" fmla="*/ 624 w 627"/>
                <a:gd name="T33" fmla="*/ 707 h 711"/>
                <a:gd name="T34" fmla="*/ 624 w 627"/>
                <a:gd name="T35" fmla="*/ 681 h 711"/>
                <a:gd name="T36" fmla="*/ 626 w 627"/>
                <a:gd name="T37" fmla="*/ 636 h 711"/>
                <a:gd name="T38" fmla="*/ 627 w 627"/>
                <a:gd name="T39" fmla="*/ 578 h 711"/>
                <a:gd name="T40" fmla="*/ 627 w 627"/>
                <a:gd name="T41" fmla="*/ 514 h 711"/>
                <a:gd name="T42" fmla="*/ 626 w 627"/>
                <a:gd name="T43" fmla="*/ 451 h 711"/>
                <a:gd name="T44" fmla="*/ 622 w 627"/>
                <a:gd name="T45" fmla="*/ 393 h 711"/>
                <a:gd name="T46" fmla="*/ 617 w 627"/>
                <a:gd name="T47" fmla="*/ 349 h 711"/>
                <a:gd name="T48" fmla="*/ 606 w 627"/>
                <a:gd name="T49" fmla="*/ 318 h 711"/>
                <a:gd name="T50" fmla="*/ 598 w 627"/>
                <a:gd name="T51" fmla="*/ 278 h 711"/>
                <a:gd name="T52" fmla="*/ 589 w 627"/>
                <a:gd name="T53" fmla="*/ 225 h 711"/>
                <a:gd name="T54" fmla="*/ 580 w 627"/>
                <a:gd name="T55" fmla="*/ 168 h 711"/>
                <a:gd name="T56" fmla="*/ 575 w 627"/>
                <a:gd name="T57" fmla="*/ 113 h 711"/>
                <a:gd name="T58" fmla="*/ 570 w 627"/>
                <a:gd name="T59" fmla="*/ 63 h 711"/>
                <a:gd name="T60" fmla="*/ 564 w 627"/>
                <a:gd name="T61" fmla="*/ 24 h 711"/>
                <a:gd name="T62" fmla="*/ 564 w 627"/>
                <a:gd name="T63" fmla="*/ 3 h 711"/>
                <a:gd name="T64" fmla="*/ 564 w 627"/>
                <a:gd name="T65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7" h="711">
                  <a:moveTo>
                    <a:pt x="564" y="0"/>
                  </a:moveTo>
                  <a:lnTo>
                    <a:pt x="561" y="0"/>
                  </a:lnTo>
                  <a:lnTo>
                    <a:pt x="552" y="2"/>
                  </a:lnTo>
                  <a:lnTo>
                    <a:pt x="540" y="3"/>
                  </a:lnTo>
                  <a:lnTo>
                    <a:pt x="522" y="7"/>
                  </a:lnTo>
                  <a:lnTo>
                    <a:pt x="500" y="10"/>
                  </a:lnTo>
                  <a:lnTo>
                    <a:pt x="475" y="16"/>
                  </a:lnTo>
                  <a:lnTo>
                    <a:pt x="449" y="21"/>
                  </a:lnTo>
                  <a:lnTo>
                    <a:pt x="419" y="28"/>
                  </a:lnTo>
                  <a:lnTo>
                    <a:pt x="386" y="37"/>
                  </a:lnTo>
                  <a:lnTo>
                    <a:pt x="353" y="47"/>
                  </a:lnTo>
                  <a:lnTo>
                    <a:pt x="320" y="58"/>
                  </a:lnTo>
                  <a:lnTo>
                    <a:pt x="287" y="72"/>
                  </a:lnTo>
                  <a:lnTo>
                    <a:pt x="252" y="86"/>
                  </a:lnTo>
                  <a:lnTo>
                    <a:pt x="219" y="101"/>
                  </a:lnTo>
                  <a:lnTo>
                    <a:pt x="185" y="120"/>
                  </a:lnTo>
                  <a:lnTo>
                    <a:pt x="156" y="140"/>
                  </a:lnTo>
                  <a:lnTo>
                    <a:pt x="128" y="159"/>
                  </a:lnTo>
                  <a:lnTo>
                    <a:pt x="103" y="176"/>
                  </a:lnTo>
                  <a:lnTo>
                    <a:pt x="81" y="192"/>
                  </a:lnTo>
                  <a:lnTo>
                    <a:pt x="63" y="204"/>
                  </a:lnTo>
                  <a:lnTo>
                    <a:pt x="47" y="215"/>
                  </a:lnTo>
                  <a:lnTo>
                    <a:pt x="35" y="225"/>
                  </a:lnTo>
                  <a:lnTo>
                    <a:pt x="27" y="232"/>
                  </a:lnTo>
                  <a:lnTo>
                    <a:pt x="18" y="239"/>
                  </a:lnTo>
                  <a:lnTo>
                    <a:pt x="11" y="243"/>
                  </a:lnTo>
                  <a:lnTo>
                    <a:pt x="7" y="246"/>
                  </a:lnTo>
                  <a:lnTo>
                    <a:pt x="4" y="250"/>
                  </a:lnTo>
                  <a:lnTo>
                    <a:pt x="2" y="251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88" y="561"/>
                  </a:lnTo>
                  <a:lnTo>
                    <a:pt x="624" y="711"/>
                  </a:lnTo>
                  <a:lnTo>
                    <a:pt x="624" y="707"/>
                  </a:lnTo>
                  <a:lnTo>
                    <a:pt x="624" y="697"/>
                  </a:lnTo>
                  <a:lnTo>
                    <a:pt x="624" y="681"/>
                  </a:lnTo>
                  <a:lnTo>
                    <a:pt x="626" y="660"/>
                  </a:lnTo>
                  <a:lnTo>
                    <a:pt x="626" y="636"/>
                  </a:lnTo>
                  <a:lnTo>
                    <a:pt x="627" y="608"/>
                  </a:lnTo>
                  <a:lnTo>
                    <a:pt x="627" y="578"/>
                  </a:lnTo>
                  <a:lnTo>
                    <a:pt x="627" y="547"/>
                  </a:lnTo>
                  <a:lnTo>
                    <a:pt x="627" y="514"/>
                  </a:lnTo>
                  <a:lnTo>
                    <a:pt x="627" y="482"/>
                  </a:lnTo>
                  <a:lnTo>
                    <a:pt x="626" y="451"/>
                  </a:lnTo>
                  <a:lnTo>
                    <a:pt x="626" y="421"/>
                  </a:lnTo>
                  <a:lnTo>
                    <a:pt x="622" y="393"/>
                  </a:lnTo>
                  <a:lnTo>
                    <a:pt x="620" y="369"/>
                  </a:lnTo>
                  <a:lnTo>
                    <a:pt x="617" y="349"/>
                  </a:lnTo>
                  <a:lnTo>
                    <a:pt x="612" y="334"/>
                  </a:lnTo>
                  <a:lnTo>
                    <a:pt x="606" y="318"/>
                  </a:lnTo>
                  <a:lnTo>
                    <a:pt x="601" y="299"/>
                  </a:lnTo>
                  <a:lnTo>
                    <a:pt x="598" y="278"/>
                  </a:lnTo>
                  <a:lnTo>
                    <a:pt x="592" y="253"/>
                  </a:lnTo>
                  <a:lnTo>
                    <a:pt x="589" y="225"/>
                  </a:lnTo>
                  <a:lnTo>
                    <a:pt x="584" y="197"/>
                  </a:lnTo>
                  <a:lnTo>
                    <a:pt x="580" y="168"/>
                  </a:lnTo>
                  <a:lnTo>
                    <a:pt x="578" y="141"/>
                  </a:lnTo>
                  <a:lnTo>
                    <a:pt x="575" y="113"/>
                  </a:lnTo>
                  <a:lnTo>
                    <a:pt x="571" y="87"/>
                  </a:lnTo>
                  <a:lnTo>
                    <a:pt x="570" y="63"/>
                  </a:lnTo>
                  <a:lnTo>
                    <a:pt x="568" y="42"/>
                  </a:lnTo>
                  <a:lnTo>
                    <a:pt x="564" y="24"/>
                  </a:lnTo>
                  <a:lnTo>
                    <a:pt x="564" y="12"/>
                  </a:lnTo>
                  <a:lnTo>
                    <a:pt x="564" y="3"/>
                  </a:lnTo>
                  <a:lnTo>
                    <a:pt x="564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59" name="Freeform 7"/>
            <p:cNvSpPr>
              <a:spLocks/>
            </p:cNvSpPr>
            <p:nvPr/>
          </p:nvSpPr>
          <p:spPr bwMode="auto">
            <a:xfrm>
              <a:off x="2105" y="1649"/>
              <a:ext cx="167" cy="524"/>
            </a:xfrm>
            <a:custGeom>
              <a:avLst/>
              <a:gdLst>
                <a:gd name="T0" fmla="*/ 12 w 167"/>
                <a:gd name="T1" fmla="*/ 3 h 524"/>
                <a:gd name="T2" fmla="*/ 66 w 167"/>
                <a:gd name="T3" fmla="*/ 0 h 524"/>
                <a:gd name="T4" fmla="*/ 134 w 167"/>
                <a:gd name="T5" fmla="*/ 103 h 524"/>
                <a:gd name="T6" fmla="*/ 132 w 167"/>
                <a:gd name="T7" fmla="*/ 103 h 524"/>
                <a:gd name="T8" fmla="*/ 129 w 167"/>
                <a:gd name="T9" fmla="*/ 108 h 524"/>
                <a:gd name="T10" fmla="*/ 122 w 167"/>
                <a:gd name="T11" fmla="*/ 114 h 524"/>
                <a:gd name="T12" fmla="*/ 117 w 167"/>
                <a:gd name="T13" fmla="*/ 121 h 524"/>
                <a:gd name="T14" fmla="*/ 110 w 167"/>
                <a:gd name="T15" fmla="*/ 126 h 524"/>
                <a:gd name="T16" fmla="*/ 104 w 167"/>
                <a:gd name="T17" fmla="*/ 134 h 524"/>
                <a:gd name="T18" fmla="*/ 101 w 167"/>
                <a:gd name="T19" fmla="*/ 138 h 524"/>
                <a:gd name="T20" fmla="*/ 99 w 167"/>
                <a:gd name="T21" fmla="*/ 143 h 524"/>
                <a:gd name="T22" fmla="*/ 96 w 167"/>
                <a:gd name="T23" fmla="*/ 147 h 524"/>
                <a:gd name="T24" fmla="*/ 96 w 167"/>
                <a:gd name="T25" fmla="*/ 150 h 524"/>
                <a:gd name="T26" fmla="*/ 97 w 167"/>
                <a:gd name="T27" fmla="*/ 152 h 524"/>
                <a:gd name="T28" fmla="*/ 103 w 167"/>
                <a:gd name="T29" fmla="*/ 154 h 524"/>
                <a:gd name="T30" fmla="*/ 106 w 167"/>
                <a:gd name="T31" fmla="*/ 155 h 524"/>
                <a:gd name="T32" fmla="*/ 111 w 167"/>
                <a:gd name="T33" fmla="*/ 159 h 524"/>
                <a:gd name="T34" fmla="*/ 117 w 167"/>
                <a:gd name="T35" fmla="*/ 161 h 524"/>
                <a:gd name="T36" fmla="*/ 122 w 167"/>
                <a:gd name="T37" fmla="*/ 164 h 524"/>
                <a:gd name="T38" fmla="*/ 127 w 167"/>
                <a:gd name="T39" fmla="*/ 166 h 524"/>
                <a:gd name="T40" fmla="*/ 132 w 167"/>
                <a:gd name="T41" fmla="*/ 168 h 524"/>
                <a:gd name="T42" fmla="*/ 139 w 167"/>
                <a:gd name="T43" fmla="*/ 169 h 524"/>
                <a:gd name="T44" fmla="*/ 145 w 167"/>
                <a:gd name="T45" fmla="*/ 171 h 524"/>
                <a:gd name="T46" fmla="*/ 150 w 167"/>
                <a:gd name="T47" fmla="*/ 173 h 524"/>
                <a:gd name="T48" fmla="*/ 155 w 167"/>
                <a:gd name="T49" fmla="*/ 173 h 524"/>
                <a:gd name="T50" fmla="*/ 160 w 167"/>
                <a:gd name="T51" fmla="*/ 173 h 524"/>
                <a:gd name="T52" fmla="*/ 167 w 167"/>
                <a:gd name="T53" fmla="*/ 173 h 524"/>
                <a:gd name="T54" fmla="*/ 164 w 167"/>
                <a:gd name="T55" fmla="*/ 176 h 524"/>
                <a:gd name="T56" fmla="*/ 160 w 167"/>
                <a:gd name="T57" fmla="*/ 183 h 524"/>
                <a:gd name="T58" fmla="*/ 155 w 167"/>
                <a:gd name="T59" fmla="*/ 194 h 524"/>
                <a:gd name="T60" fmla="*/ 146 w 167"/>
                <a:gd name="T61" fmla="*/ 210 h 524"/>
                <a:gd name="T62" fmla="*/ 138 w 167"/>
                <a:gd name="T63" fmla="*/ 229 h 524"/>
                <a:gd name="T64" fmla="*/ 127 w 167"/>
                <a:gd name="T65" fmla="*/ 250 h 524"/>
                <a:gd name="T66" fmla="*/ 115 w 167"/>
                <a:gd name="T67" fmla="*/ 274 h 524"/>
                <a:gd name="T68" fmla="*/ 104 w 167"/>
                <a:gd name="T69" fmla="*/ 300 h 524"/>
                <a:gd name="T70" fmla="*/ 94 w 167"/>
                <a:gd name="T71" fmla="*/ 328 h 524"/>
                <a:gd name="T72" fmla="*/ 82 w 167"/>
                <a:gd name="T73" fmla="*/ 356 h 524"/>
                <a:gd name="T74" fmla="*/ 71 w 167"/>
                <a:gd name="T75" fmla="*/ 386 h 524"/>
                <a:gd name="T76" fmla="*/ 64 w 167"/>
                <a:gd name="T77" fmla="*/ 416 h 524"/>
                <a:gd name="T78" fmla="*/ 57 w 167"/>
                <a:gd name="T79" fmla="*/ 444 h 524"/>
                <a:gd name="T80" fmla="*/ 52 w 167"/>
                <a:gd name="T81" fmla="*/ 472 h 524"/>
                <a:gd name="T82" fmla="*/ 50 w 167"/>
                <a:gd name="T83" fmla="*/ 500 h 524"/>
                <a:gd name="T84" fmla="*/ 50 w 167"/>
                <a:gd name="T85" fmla="*/ 524 h 524"/>
                <a:gd name="T86" fmla="*/ 49 w 167"/>
                <a:gd name="T87" fmla="*/ 524 h 524"/>
                <a:gd name="T88" fmla="*/ 47 w 167"/>
                <a:gd name="T89" fmla="*/ 521 h 524"/>
                <a:gd name="T90" fmla="*/ 42 w 167"/>
                <a:gd name="T91" fmla="*/ 517 h 524"/>
                <a:gd name="T92" fmla="*/ 36 w 167"/>
                <a:gd name="T93" fmla="*/ 512 h 524"/>
                <a:gd name="T94" fmla="*/ 31 w 167"/>
                <a:gd name="T95" fmla="*/ 503 h 524"/>
                <a:gd name="T96" fmla="*/ 24 w 167"/>
                <a:gd name="T97" fmla="*/ 494 h 524"/>
                <a:gd name="T98" fmla="*/ 17 w 167"/>
                <a:gd name="T99" fmla="*/ 480 h 524"/>
                <a:gd name="T100" fmla="*/ 12 w 167"/>
                <a:gd name="T101" fmla="*/ 466 h 524"/>
                <a:gd name="T102" fmla="*/ 7 w 167"/>
                <a:gd name="T103" fmla="*/ 447 h 524"/>
                <a:gd name="T104" fmla="*/ 3 w 167"/>
                <a:gd name="T105" fmla="*/ 424 h 524"/>
                <a:gd name="T106" fmla="*/ 0 w 167"/>
                <a:gd name="T107" fmla="*/ 398 h 524"/>
                <a:gd name="T108" fmla="*/ 0 w 167"/>
                <a:gd name="T109" fmla="*/ 369 h 524"/>
                <a:gd name="T110" fmla="*/ 0 w 167"/>
                <a:gd name="T111" fmla="*/ 334 h 524"/>
                <a:gd name="T112" fmla="*/ 5 w 167"/>
                <a:gd name="T113" fmla="*/ 295 h 524"/>
                <a:gd name="T114" fmla="*/ 12 w 167"/>
                <a:gd name="T115" fmla="*/ 252 h 524"/>
                <a:gd name="T116" fmla="*/ 22 w 167"/>
                <a:gd name="T117" fmla="*/ 204 h 524"/>
                <a:gd name="T118" fmla="*/ 12 w 167"/>
                <a:gd name="T119" fmla="*/ 3 h 524"/>
                <a:gd name="T120" fmla="*/ 12 w 167"/>
                <a:gd name="T121" fmla="*/ 3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" h="524">
                  <a:moveTo>
                    <a:pt x="12" y="3"/>
                  </a:moveTo>
                  <a:lnTo>
                    <a:pt x="66" y="0"/>
                  </a:lnTo>
                  <a:lnTo>
                    <a:pt x="134" y="103"/>
                  </a:lnTo>
                  <a:lnTo>
                    <a:pt x="132" y="103"/>
                  </a:lnTo>
                  <a:lnTo>
                    <a:pt x="129" y="108"/>
                  </a:lnTo>
                  <a:lnTo>
                    <a:pt x="122" y="114"/>
                  </a:lnTo>
                  <a:lnTo>
                    <a:pt x="117" y="121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101" y="138"/>
                  </a:lnTo>
                  <a:lnTo>
                    <a:pt x="99" y="143"/>
                  </a:lnTo>
                  <a:lnTo>
                    <a:pt x="96" y="147"/>
                  </a:lnTo>
                  <a:lnTo>
                    <a:pt x="96" y="150"/>
                  </a:lnTo>
                  <a:lnTo>
                    <a:pt x="97" y="152"/>
                  </a:lnTo>
                  <a:lnTo>
                    <a:pt x="103" y="154"/>
                  </a:lnTo>
                  <a:lnTo>
                    <a:pt x="106" y="155"/>
                  </a:lnTo>
                  <a:lnTo>
                    <a:pt x="111" y="159"/>
                  </a:lnTo>
                  <a:lnTo>
                    <a:pt x="117" y="161"/>
                  </a:lnTo>
                  <a:lnTo>
                    <a:pt x="122" y="164"/>
                  </a:lnTo>
                  <a:lnTo>
                    <a:pt x="127" y="166"/>
                  </a:lnTo>
                  <a:lnTo>
                    <a:pt x="132" y="168"/>
                  </a:lnTo>
                  <a:lnTo>
                    <a:pt x="139" y="169"/>
                  </a:lnTo>
                  <a:lnTo>
                    <a:pt x="145" y="171"/>
                  </a:lnTo>
                  <a:lnTo>
                    <a:pt x="150" y="173"/>
                  </a:lnTo>
                  <a:lnTo>
                    <a:pt x="155" y="173"/>
                  </a:lnTo>
                  <a:lnTo>
                    <a:pt x="160" y="173"/>
                  </a:lnTo>
                  <a:lnTo>
                    <a:pt x="167" y="173"/>
                  </a:lnTo>
                  <a:lnTo>
                    <a:pt x="164" y="176"/>
                  </a:lnTo>
                  <a:lnTo>
                    <a:pt x="160" y="183"/>
                  </a:lnTo>
                  <a:lnTo>
                    <a:pt x="155" y="194"/>
                  </a:lnTo>
                  <a:lnTo>
                    <a:pt x="146" y="210"/>
                  </a:lnTo>
                  <a:lnTo>
                    <a:pt x="138" y="229"/>
                  </a:lnTo>
                  <a:lnTo>
                    <a:pt x="127" y="250"/>
                  </a:lnTo>
                  <a:lnTo>
                    <a:pt x="115" y="274"/>
                  </a:lnTo>
                  <a:lnTo>
                    <a:pt x="104" y="300"/>
                  </a:lnTo>
                  <a:lnTo>
                    <a:pt x="94" y="328"/>
                  </a:lnTo>
                  <a:lnTo>
                    <a:pt x="82" y="356"/>
                  </a:lnTo>
                  <a:lnTo>
                    <a:pt x="71" y="386"/>
                  </a:lnTo>
                  <a:lnTo>
                    <a:pt x="64" y="416"/>
                  </a:lnTo>
                  <a:lnTo>
                    <a:pt x="57" y="444"/>
                  </a:lnTo>
                  <a:lnTo>
                    <a:pt x="52" y="472"/>
                  </a:lnTo>
                  <a:lnTo>
                    <a:pt x="50" y="500"/>
                  </a:lnTo>
                  <a:lnTo>
                    <a:pt x="50" y="524"/>
                  </a:lnTo>
                  <a:lnTo>
                    <a:pt x="49" y="524"/>
                  </a:lnTo>
                  <a:lnTo>
                    <a:pt x="47" y="521"/>
                  </a:lnTo>
                  <a:lnTo>
                    <a:pt x="42" y="517"/>
                  </a:lnTo>
                  <a:lnTo>
                    <a:pt x="36" y="512"/>
                  </a:lnTo>
                  <a:lnTo>
                    <a:pt x="31" y="503"/>
                  </a:lnTo>
                  <a:lnTo>
                    <a:pt x="24" y="494"/>
                  </a:lnTo>
                  <a:lnTo>
                    <a:pt x="17" y="480"/>
                  </a:lnTo>
                  <a:lnTo>
                    <a:pt x="12" y="466"/>
                  </a:lnTo>
                  <a:lnTo>
                    <a:pt x="7" y="447"/>
                  </a:lnTo>
                  <a:lnTo>
                    <a:pt x="3" y="424"/>
                  </a:lnTo>
                  <a:lnTo>
                    <a:pt x="0" y="398"/>
                  </a:lnTo>
                  <a:lnTo>
                    <a:pt x="0" y="369"/>
                  </a:lnTo>
                  <a:lnTo>
                    <a:pt x="0" y="334"/>
                  </a:lnTo>
                  <a:lnTo>
                    <a:pt x="5" y="295"/>
                  </a:lnTo>
                  <a:lnTo>
                    <a:pt x="12" y="252"/>
                  </a:lnTo>
                  <a:lnTo>
                    <a:pt x="22" y="204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0" name="Freeform 8"/>
            <p:cNvSpPr>
              <a:spLocks/>
            </p:cNvSpPr>
            <p:nvPr/>
          </p:nvSpPr>
          <p:spPr bwMode="auto">
            <a:xfrm>
              <a:off x="1867" y="1766"/>
              <a:ext cx="250" cy="390"/>
            </a:xfrm>
            <a:custGeom>
              <a:avLst/>
              <a:gdLst>
                <a:gd name="T0" fmla="*/ 35 w 250"/>
                <a:gd name="T1" fmla="*/ 0 h 390"/>
                <a:gd name="T2" fmla="*/ 11 w 250"/>
                <a:gd name="T3" fmla="*/ 31 h 390"/>
                <a:gd name="T4" fmla="*/ 11 w 250"/>
                <a:gd name="T5" fmla="*/ 31 h 390"/>
                <a:gd name="T6" fmla="*/ 11 w 250"/>
                <a:gd name="T7" fmla="*/ 35 h 390"/>
                <a:gd name="T8" fmla="*/ 9 w 250"/>
                <a:gd name="T9" fmla="*/ 38 h 390"/>
                <a:gd name="T10" fmla="*/ 9 w 250"/>
                <a:gd name="T11" fmla="*/ 45 h 390"/>
                <a:gd name="T12" fmla="*/ 7 w 250"/>
                <a:gd name="T13" fmla="*/ 52 h 390"/>
                <a:gd name="T14" fmla="*/ 7 w 250"/>
                <a:gd name="T15" fmla="*/ 61 h 390"/>
                <a:gd name="T16" fmla="*/ 5 w 250"/>
                <a:gd name="T17" fmla="*/ 70 h 390"/>
                <a:gd name="T18" fmla="*/ 5 w 250"/>
                <a:gd name="T19" fmla="*/ 80 h 390"/>
                <a:gd name="T20" fmla="*/ 4 w 250"/>
                <a:gd name="T21" fmla="*/ 89 h 390"/>
                <a:gd name="T22" fmla="*/ 4 w 250"/>
                <a:gd name="T23" fmla="*/ 100 h 390"/>
                <a:gd name="T24" fmla="*/ 2 w 250"/>
                <a:gd name="T25" fmla="*/ 108 h 390"/>
                <a:gd name="T26" fmla="*/ 2 w 250"/>
                <a:gd name="T27" fmla="*/ 117 h 390"/>
                <a:gd name="T28" fmla="*/ 0 w 250"/>
                <a:gd name="T29" fmla="*/ 124 h 390"/>
                <a:gd name="T30" fmla="*/ 0 w 250"/>
                <a:gd name="T31" fmla="*/ 131 h 390"/>
                <a:gd name="T32" fmla="*/ 0 w 250"/>
                <a:gd name="T33" fmla="*/ 138 h 390"/>
                <a:gd name="T34" fmla="*/ 0 w 250"/>
                <a:gd name="T35" fmla="*/ 142 h 390"/>
                <a:gd name="T36" fmla="*/ 2 w 250"/>
                <a:gd name="T37" fmla="*/ 142 h 390"/>
                <a:gd name="T38" fmla="*/ 7 w 250"/>
                <a:gd name="T39" fmla="*/ 140 h 390"/>
                <a:gd name="T40" fmla="*/ 11 w 250"/>
                <a:gd name="T41" fmla="*/ 136 h 390"/>
                <a:gd name="T42" fmla="*/ 16 w 250"/>
                <a:gd name="T43" fmla="*/ 136 h 390"/>
                <a:gd name="T44" fmla="*/ 19 w 250"/>
                <a:gd name="T45" fmla="*/ 133 h 390"/>
                <a:gd name="T46" fmla="*/ 25 w 250"/>
                <a:gd name="T47" fmla="*/ 131 h 390"/>
                <a:gd name="T48" fmla="*/ 30 w 250"/>
                <a:gd name="T49" fmla="*/ 129 h 390"/>
                <a:gd name="T50" fmla="*/ 33 w 250"/>
                <a:gd name="T51" fmla="*/ 126 h 390"/>
                <a:gd name="T52" fmla="*/ 39 w 250"/>
                <a:gd name="T53" fmla="*/ 122 h 390"/>
                <a:gd name="T54" fmla="*/ 44 w 250"/>
                <a:gd name="T55" fmla="*/ 119 h 390"/>
                <a:gd name="T56" fmla="*/ 47 w 250"/>
                <a:gd name="T57" fmla="*/ 114 h 390"/>
                <a:gd name="T58" fmla="*/ 56 w 250"/>
                <a:gd name="T59" fmla="*/ 103 h 390"/>
                <a:gd name="T60" fmla="*/ 49 w 250"/>
                <a:gd name="T61" fmla="*/ 122 h 390"/>
                <a:gd name="T62" fmla="*/ 44 w 250"/>
                <a:gd name="T63" fmla="*/ 131 h 390"/>
                <a:gd name="T64" fmla="*/ 40 w 250"/>
                <a:gd name="T65" fmla="*/ 142 h 390"/>
                <a:gd name="T66" fmla="*/ 35 w 250"/>
                <a:gd name="T67" fmla="*/ 154 h 390"/>
                <a:gd name="T68" fmla="*/ 32 w 250"/>
                <a:gd name="T69" fmla="*/ 168 h 390"/>
                <a:gd name="T70" fmla="*/ 26 w 250"/>
                <a:gd name="T71" fmla="*/ 178 h 390"/>
                <a:gd name="T72" fmla="*/ 23 w 250"/>
                <a:gd name="T73" fmla="*/ 190 h 390"/>
                <a:gd name="T74" fmla="*/ 18 w 250"/>
                <a:gd name="T75" fmla="*/ 203 h 390"/>
                <a:gd name="T76" fmla="*/ 16 w 250"/>
                <a:gd name="T77" fmla="*/ 213 h 390"/>
                <a:gd name="T78" fmla="*/ 11 w 250"/>
                <a:gd name="T79" fmla="*/ 224 h 390"/>
                <a:gd name="T80" fmla="*/ 9 w 250"/>
                <a:gd name="T81" fmla="*/ 231 h 390"/>
                <a:gd name="T82" fmla="*/ 7 w 250"/>
                <a:gd name="T83" fmla="*/ 236 h 390"/>
                <a:gd name="T84" fmla="*/ 7 w 250"/>
                <a:gd name="T85" fmla="*/ 239 h 390"/>
                <a:gd name="T86" fmla="*/ 9 w 250"/>
                <a:gd name="T87" fmla="*/ 241 h 390"/>
                <a:gd name="T88" fmla="*/ 16 w 250"/>
                <a:gd name="T89" fmla="*/ 243 h 390"/>
                <a:gd name="T90" fmla="*/ 25 w 250"/>
                <a:gd name="T91" fmla="*/ 248 h 390"/>
                <a:gd name="T92" fmla="*/ 37 w 250"/>
                <a:gd name="T93" fmla="*/ 257 h 390"/>
                <a:gd name="T94" fmla="*/ 51 w 250"/>
                <a:gd name="T95" fmla="*/ 264 h 390"/>
                <a:gd name="T96" fmla="*/ 68 w 250"/>
                <a:gd name="T97" fmla="*/ 274 h 390"/>
                <a:gd name="T98" fmla="*/ 87 w 250"/>
                <a:gd name="T99" fmla="*/ 285 h 390"/>
                <a:gd name="T100" fmla="*/ 108 w 250"/>
                <a:gd name="T101" fmla="*/ 297 h 390"/>
                <a:gd name="T102" fmla="*/ 128 w 250"/>
                <a:gd name="T103" fmla="*/ 309 h 390"/>
                <a:gd name="T104" fmla="*/ 149 w 250"/>
                <a:gd name="T105" fmla="*/ 321 h 390"/>
                <a:gd name="T106" fmla="*/ 168 w 250"/>
                <a:gd name="T107" fmla="*/ 334 h 390"/>
                <a:gd name="T108" fmla="*/ 189 w 250"/>
                <a:gd name="T109" fmla="*/ 346 h 390"/>
                <a:gd name="T110" fmla="*/ 206 w 250"/>
                <a:gd name="T111" fmla="*/ 358 h 390"/>
                <a:gd name="T112" fmla="*/ 224 w 250"/>
                <a:gd name="T113" fmla="*/ 369 h 390"/>
                <a:gd name="T114" fmla="*/ 238 w 250"/>
                <a:gd name="T115" fmla="*/ 379 h 390"/>
                <a:gd name="T116" fmla="*/ 250 w 250"/>
                <a:gd name="T117" fmla="*/ 390 h 390"/>
                <a:gd name="T118" fmla="*/ 93 w 250"/>
                <a:gd name="T119" fmla="*/ 79 h 390"/>
                <a:gd name="T120" fmla="*/ 66 w 250"/>
                <a:gd name="T121" fmla="*/ 14 h 390"/>
                <a:gd name="T122" fmla="*/ 35 w 250"/>
                <a:gd name="T123" fmla="*/ 0 h 390"/>
                <a:gd name="T124" fmla="*/ 35 w 250"/>
                <a:gd name="T12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" h="390">
                  <a:moveTo>
                    <a:pt x="35" y="0"/>
                  </a:moveTo>
                  <a:lnTo>
                    <a:pt x="11" y="31"/>
                  </a:lnTo>
                  <a:lnTo>
                    <a:pt x="11" y="31"/>
                  </a:lnTo>
                  <a:lnTo>
                    <a:pt x="11" y="35"/>
                  </a:lnTo>
                  <a:lnTo>
                    <a:pt x="9" y="38"/>
                  </a:lnTo>
                  <a:lnTo>
                    <a:pt x="9" y="45"/>
                  </a:lnTo>
                  <a:lnTo>
                    <a:pt x="7" y="52"/>
                  </a:lnTo>
                  <a:lnTo>
                    <a:pt x="7" y="61"/>
                  </a:lnTo>
                  <a:lnTo>
                    <a:pt x="5" y="70"/>
                  </a:lnTo>
                  <a:lnTo>
                    <a:pt x="5" y="80"/>
                  </a:lnTo>
                  <a:lnTo>
                    <a:pt x="4" y="89"/>
                  </a:lnTo>
                  <a:lnTo>
                    <a:pt x="4" y="100"/>
                  </a:lnTo>
                  <a:lnTo>
                    <a:pt x="2" y="108"/>
                  </a:lnTo>
                  <a:lnTo>
                    <a:pt x="2" y="117"/>
                  </a:lnTo>
                  <a:lnTo>
                    <a:pt x="0" y="124"/>
                  </a:lnTo>
                  <a:lnTo>
                    <a:pt x="0" y="131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2" y="142"/>
                  </a:lnTo>
                  <a:lnTo>
                    <a:pt x="7" y="140"/>
                  </a:lnTo>
                  <a:lnTo>
                    <a:pt x="11" y="136"/>
                  </a:lnTo>
                  <a:lnTo>
                    <a:pt x="16" y="136"/>
                  </a:lnTo>
                  <a:lnTo>
                    <a:pt x="19" y="133"/>
                  </a:lnTo>
                  <a:lnTo>
                    <a:pt x="25" y="131"/>
                  </a:lnTo>
                  <a:lnTo>
                    <a:pt x="30" y="129"/>
                  </a:lnTo>
                  <a:lnTo>
                    <a:pt x="33" y="126"/>
                  </a:lnTo>
                  <a:lnTo>
                    <a:pt x="39" y="122"/>
                  </a:lnTo>
                  <a:lnTo>
                    <a:pt x="44" y="119"/>
                  </a:lnTo>
                  <a:lnTo>
                    <a:pt x="47" y="114"/>
                  </a:lnTo>
                  <a:lnTo>
                    <a:pt x="56" y="103"/>
                  </a:lnTo>
                  <a:lnTo>
                    <a:pt x="49" y="122"/>
                  </a:lnTo>
                  <a:lnTo>
                    <a:pt x="44" y="131"/>
                  </a:lnTo>
                  <a:lnTo>
                    <a:pt x="40" y="142"/>
                  </a:lnTo>
                  <a:lnTo>
                    <a:pt x="35" y="154"/>
                  </a:lnTo>
                  <a:lnTo>
                    <a:pt x="32" y="168"/>
                  </a:lnTo>
                  <a:lnTo>
                    <a:pt x="26" y="178"/>
                  </a:lnTo>
                  <a:lnTo>
                    <a:pt x="23" y="190"/>
                  </a:lnTo>
                  <a:lnTo>
                    <a:pt x="18" y="203"/>
                  </a:lnTo>
                  <a:lnTo>
                    <a:pt x="16" y="213"/>
                  </a:lnTo>
                  <a:lnTo>
                    <a:pt x="11" y="224"/>
                  </a:lnTo>
                  <a:lnTo>
                    <a:pt x="9" y="231"/>
                  </a:lnTo>
                  <a:lnTo>
                    <a:pt x="7" y="236"/>
                  </a:lnTo>
                  <a:lnTo>
                    <a:pt x="7" y="239"/>
                  </a:lnTo>
                  <a:lnTo>
                    <a:pt x="9" y="241"/>
                  </a:lnTo>
                  <a:lnTo>
                    <a:pt x="16" y="243"/>
                  </a:lnTo>
                  <a:lnTo>
                    <a:pt x="25" y="248"/>
                  </a:lnTo>
                  <a:lnTo>
                    <a:pt x="37" y="257"/>
                  </a:lnTo>
                  <a:lnTo>
                    <a:pt x="51" y="264"/>
                  </a:lnTo>
                  <a:lnTo>
                    <a:pt x="68" y="274"/>
                  </a:lnTo>
                  <a:lnTo>
                    <a:pt x="87" y="285"/>
                  </a:lnTo>
                  <a:lnTo>
                    <a:pt x="108" y="297"/>
                  </a:lnTo>
                  <a:lnTo>
                    <a:pt x="128" y="309"/>
                  </a:lnTo>
                  <a:lnTo>
                    <a:pt x="149" y="321"/>
                  </a:lnTo>
                  <a:lnTo>
                    <a:pt x="168" y="334"/>
                  </a:lnTo>
                  <a:lnTo>
                    <a:pt x="189" y="346"/>
                  </a:lnTo>
                  <a:lnTo>
                    <a:pt x="206" y="358"/>
                  </a:lnTo>
                  <a:lnTo>
                    <a:pt x="224" y="369"/>
                  </a:lnTo>
                  <a:lnTo>
                    <a:pt x="238" y="379"/>
                  </a:lnTo>
                  <a:lnTo>
                    <a:pt x="250" y="390"/>
                  </a:lnTo>
                  <a:lnTo>
                    <a:pt x="93" y="79"/>
                  </a:lnTo>
                  <a:lnTo>
                    <a:pt x="66" y="14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1" name="Freeform 9"/>
            <p:cNvSpPr>
              <a:spLocks/>
            </p:cNvSpPr>
            <p:nvPr/>
          </p:nvSpPr>
          <p:spPr bwMode="auto">
            <a:xfrm>
              <a:off x="1944" y="1621"/>
              <a:ext cx="199" cy="290"/>
            </a:xfrm>
            <a:custGeom>
              <a:avLst/>
              <a:gdLst>
                <a:gd name="T0" fmla="*/ 166 w 199"/>
                <a:gd name="T1" fmla="*/ 4 h 290"/>
                <a:gd name="T2" fmla="*/ 169 w 199"/>
                <a:gd name="T3" fmla="*/ 12 h 290"/>
                <a:gd name="T4" fmla="*/ 176 w 199"/>
                <a:gd name="T5" fmla="*/ 26 h 290"/>
                <a:gd name="T6" fmla="*/ 182 w 199"/>
                <a:gd name="T7" fmla="*/ 44 h 290"/>
                <a:gd name="T8" fmla="*/ 189 w 199"/>
                <a:gd name="T9" fmla="*/ 61 h 290"/>
                <a:gd name="T10" fmla="*/ 194 w 199"/>
                <a:gd name="T11" fmla="*/ 79 h 290"/>
                <a:gd name="T12" fmla="*/ 197 w 199"/>
                <a:gd name="T13" fmla="*/ 96 h 290"/>
                <a:gd name="T14" fmla="*/ 199 w 199"/>
                <a:gd name="T15" fmla="*/ 110 h 290"/>
                <a:gd name="T16" fmla="*/ 197 w 199"/>
                <a:gd name="T17" fmla="*/ 122 h 290"/>
                <a:gd name="T18" fmla="*/ 197 w 199"/>
                <a:gd name="T19" fmla="*/ 142 h 290"/>
                <a:gd name="T20" fmla="*/ 196 w 199"/>
                <a:gd name="T21" fmla="*/ 161 h 290"/>
                <a:gd name="T22" fmla="*/ 194 w 199"/>
                <a:gd name="T23" fmla="*/ 185 h 290"/>
                <a:gd name="T24" fmla="*/ 189 w 199"/>
                <a:gd name="T25" fmla="*/ 206 h 290"/>
                <a:gd name="T26" fmla="*/ 180 w 199"/>
                <a:gd name="T27" fmla="*/ 229 h 290"/>
                <a:gd name="T28" fmla="*/ 169 w 199"/>
                <a:gd name="T29" fmla="*/ 246 h 290"/>
                <a:gd name="T30" fmla="*/ 155 w 199"/>
                <a:gd name="T31" fmla="*/ 260 h 290"/>
                <a:gd name="T32" fmla="*/ 136 w 199"/>
                <a:gd name="T33" fmla="*/ 269 h 290"/>
                <a:gd name="T34" fmla="*/ 119 w 199"/>
                <a:gd name="T35" fmla="*/ 276 h 290"/>
                <a:gd name="T36" fmla="*/ 101 w 199"/>
                <a:gd name="T37" fmla="*/ 283 h 290"/>
                <a:gd name="T38" fmla="*/ 87 w 199"/>
                <a:gd name="T39" fmla="*/ 287 h 290"/>
                <a:gd name="T40" fmla="*/ 72 w 199"/>
                <a:gd name="T41" fmla="*/ 290 h 290"/>
                <a:gd name="T42" fmla="*/ 59 w 199"/>
                <a:gd name="T43" fmla="*/ 290 h 290"/>
                <a:gd name="T44" fmla="*/ 47 w 199"/>
                <a:gd name="T45" fmla="*/ 287 h 290"/>
                <a:gd name="T46" fmla="*/ 38 w 199"/>
                <a:gd name="T47" fmla="*/ 283 h 290"/>
                <a:gd name="T48" fmla="*/ 31 w 199"/>
                <a:gd name="T49" fmla="*/ 273 h 290"/>
                <a:gd name="T50" fmla="*/ 24 w 199"/>
                <a:gd name="T51" fmla="*/ 259 h 290"/>
                <a:gd name="T52" fmla="*/ 17 w 199"/>
                <a:gd name="T53" fmla="*/ 239 h 290"/>
                <a:gd name="T54" fmla="*/ 12 w 199"/>
                <a:gd name="T55" fmla="*/ 220 h 290"/>
                <a:gd name="T56" fmla="*/ 7 w 199"/>
                <a:gd name="T57" fmla="*/ 201 h 290"/>
                <a:gd name="T58" fmla="*/ 3 w 199"/>
                <a:gd name="T59" fmla="*/ 185 h 290"/>
                <a:gd name="T60" fmla="*/ 0 w 199"/>
                <a:gd name="T61" fmla="*/ 173 h 290"/>
                <a:gd name="T62" fmla="*/ 0 w 199"/>
                <a:gd name="T63" fmla="*/ 169 h 290"/>
                <a:gd name="T64" fmla="*/ 164 w 199"/>
                <a:gd name="T65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290">
                  <a:moveTo>
                    <a:pt x="164" y="0"/>
                  </a:moveTo>
                  <a:lnTo>
                    <a:pt x="166" y="4"/>
                  </a:lnTo>
                  <a:lnTo>
                    <a:pt x="168" y="7"/>
                  </a:lnTo>
                  <a:lnTo>
                    <a:pt x="169" y="12"/>
                  </a:lnTo>
                  <a:lnTo>
                    <a:pt x="171" y="19"/>
                  </a:lnTo>
                  <a:lnTo>
                    <a:pt x="176" y="26"/>
                  </a:lnTo>
                  <a:lnTo>
                    <a:pt x="178" y="35"/>
                  </a:lnTo>
                  <a:lnTo>
                    <a:pt x="182" y="44"/>
                  </a:lnTo>
                  <a:lnTo>
                    <a:pt x="185" y="52"/>
                  </a:lnTo>
                  <a:lnTo>
                    <a:pt x="189" y="61"/>
                  </a:lnTo>
                  <a:lnTo>
                    <a:pt x="190" y="70"/>
                  </a:lnTo>
                  <a:lnTo>
                    <a:pt x="194" y="79"/>
                  </a:lnTo>
                  <a:lnTo>
                    <a:pt x="196" y="87"/>
                  </a:lnTo>
                  <a:lnTo>
                    <a:pt x="197" y="96"/>
                  </a:lnTo>
                  <a:lnTo>
                    <a:pt x="197" y="103"/>
                  </a:lnTo>
                  <a:lnTo>
                    <a:pt x="199" y="110"/>
                  </a:lnTo>
                  <a:lnTo>
                    <a:pt x="197" y="115"/>
                  </a:lnTo>
                  <a:lnTo>
                    <a:pt x="197" y="122"/>
                  </a:lnTo>
                  <a:lnTo>
                    <a:pt x="197" y="131"/>
                  </a:lnTo>
                  <a:lnTo>
                    <a:pt x="197" y="142"/>
                  </a:lnTo>
                  <a:lnTo>
                    <a:pt x="197" y="150"/>
                  </a:lnTo>
                  <a:lnTo>
                    <a:pt x="196" y="161"/>
                  </a:lnTo>
                  <a:lnTo>
                    <a:pt x="194" y="173"/>
                  </a:lnTo>
                  <a:lnTo>
                    <a:pt x="194" y="185"/>
                  </a:lnTo>
                  <a:lnTo>
                    <a:pt x="190" y="196"/>
                  </a:lnTo>
                  <a:lnTo>
                    <a:pt x="189" y="206"/>
                  </a:lnTo>
                  <a:lnTo>
                    <a:pt x="185" y="217"/>
                  </a:lnTo>
                  <a:lnTo>
                    <a:pt x="180" y="229"/>
                  </a:lnTo>
                  <a:lnTo>
                    <a:pt x="176" y="238"/>
                  </a:lnTo>
                  <a:lnTo>
                    <a:pt x="169" y="246"/>
                  </a:lnTo>
                  <a:lnTo>
                    <a:pt x="162" y="253"/>
                  </a:lnTo>
                  <a:lnTo>
                    <a:pt x="155" y="260"/>
                  </a:lnTo>
                  <a:lnTo>
                    <a:pt x="147" y="264"/>
                  </a:lnTo>
                  <a:lnTo>
                    <a:pt x="136" y="269"/>
                  </a:lnTo>
                  <a:lnTo>
                    <a:pt x="127" y="273"/>
                  </a:lnTo>
                  <a:lnTo>
                    <a:pt x="119" y="276"/>
                  </a:lnTo>
                  <a:lnTo>
                    <a:pt x="110" y="280"/>
                  </a:lnTo>
                  <a:lnTo>
                    <a:pt x="101" y="283"/>
                  </a:lnTo>
                  <a:lnTo>
                    <a:pt x="94" y="285"/>
                  </a:lnTo>
                  <a:lnTo>
                    <a:pt x="87" y="287"/>
                  </a:lnTo>
                  <a:lnTo>
                    <a:pt x="79" y="288"/>
                  </a:lnTo>
                  <a:lnTo>
                    <a:pt x="72" y="290"/>
                  </a:lnTo>
                  <a:lnTo>
                    <a:pt x="65" y="290"/>
                  </a:lnTo>
                  <a:lnTo>
                    <a:pt x="59" y="290"/>
                  </a:lnTo>
                  <a:lnTo>
                    <a:pt x="52" y="288"/>
                  </a:lnTo>
                  <a:lnTo>
                    <a:pt x="47" y="287"/>
                  </a:lnTo>
                  <a:lnTo>
                    <a:pt x="42" y="285"/>
                  </a:lnTo>
                  <a:lnTo>
                    <a:pt x="38" y="283"/>
                  </a:lnTo>
                  <a:lnTo>
                    <a:pt x="35" y="278"/>
                  </a:lnTo>
                  <a:lnTo>
                    <a:pt x="31" y="273"/>
                  </a:lnTo>
                  <a:lnTo>
                    <a:pt x="26" y="266"/>
                  </a:lnTo>
                  <a:lnTo>
                    <a:pt x="24" y="259"/>
                  </a:lnTo>
                  <a:lnTo>
                    <a:pt x="21" y="248"/>
                  </a:lnTo>
                  <a:lnTo>
                    <a:pt x="17" y="239"/>
                  </a:lnTo>
                  <a:lnTo>
                    <a:pt x="14" y="229"/>
                  </a:lnTo>
                  <a:lnTo>
                    <a:pt x="12" y="220"/>
                  </a:lnTo>
                  <a:lnTo>
                    <a:pt x="9" y="210"/>
                  </a:lnTo>
                  <a:lnTo>
                    <a:pt x="7" y="201"/>
                  </a:lnTo>
                  <a:lnTo>
                    <a:pt x="3" y="192"/>
                  </a:lnTo>
                  <a:lnTo>
                    <a:pt x="3" y="185"/>
                  </a:lnTo>
                  <a:lnTo>
                    <a:pt x="2" y="178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C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2" name="Freeform 10"/>
            <p:cNvSpPr>
              <a:spLocks/>
            </p:cNvSpPr>
            <p:nvPr/>
          </p:nvSpPr>
          <p:spPr bwMode="auto">
            <a:xfrm>
              <a:off x="1659" y="1280"/>
              <a:ext cx="474" cy="318"/>
            </a:xfrm>
            <a:custGeom>
              <a:avLst/>
              <a:gdLst>
                <a:gd name="T0" fmla="*/ 65 w 474"/>
                <a:gd name="T1" fmla="*/ 317 h 318"/>
                <a:gd name="T2" fmla="*/ 46 w 474"/>
                <a:gd name="T3" fmla="*/ 308 h 318"/>
                <a:gd name="T4" fmla="*/ 33 w 474"/>
                <a:gd name="T5" fmla="*/ 297 h 318"/>
                <a:gd name="T6" fmla="*/ 28 w 474"/>
                <a:gd name="T7" fmla="*/ 280 h 318"/>
                <a:gd name="T8" fmla="*/ 25 w 474"/>
                <a:gd name="T9" fmla="*/ 257 h 318"/>
                <a:gd name="T10" fmla="*/ 19 w 474"/>
                <a:gd name="T11" fmla="*/ 240 h 318"/>
                <a:gd name="T12" fmla="*/ 7 w 474"/>
                <a:gd name="T13" fmla="*/ 231 h 318"/>
                <a:gd name="T14" fmla="*/ 0 w 474"/>
                <a:gd name="T15" fmla="*/ 215 h 318"/>
                <a:gd name="T16" fmla="*/ 4 w 474"/>
                <a:gd name="T17" fmla="*/ 200 h 318"/>
                <a:gd name="T18" fmla="*/ 9 w 474"/>
                <a:gd name="T19" fmla="*/ 186 h 318"/>
                <a:gd name="T20" fmla="*/ 18 w 474"/>
                <a:gd name="T21" fmla="*/ 173 h 318"/>
                <a:gd name="T22" fmla="*/ 30 w 474"/>
                <a:gd name="T23" fmla="*/ 163 h 318"/>
                <a:gd name="T24" fmla="*/ 35 w 474"/>
                <a:gd name="T25" fmla="*/ 158 h 318"/>
                <a:gd name="T26" fmla="*/ 30 w 474"/>
                <a:gd name="T27" fmla="*/ 137 h 318"/>
                <a:gd name="T28" fmla="*/ 37 w 474"/>
                <a:gd name="T29" fmla="*/ 114 h 318"/>
                <a:gd name="T30" fmla="*/ 60 w 474"/>
                <a:gd name="T31" fmla="*/ 100 h 318"/>
                <a:gd name="T32" fmla="*/ 79 w 474"/>
                <a:gd name="T33" fmla="*/ 91 h 318"/>
                <a:gd name="T34" fmla="*/ 89 w 474"/>
                <a:gd name="T35" fmla="*/ 77 h 318"/>
                <a:gd name="T36" fmla="*/ 93 w 474"/>
                <a:gd name="T37" fmla="*/ 65 h 318"/>
                <a:gd name="T38" fmla="*/ 96 w 474"/>
                <a:gd name="T39" fmla="*/ 51 h 318"/>
                <a:gd name="T40" fmla="*/ 109 w 474"/>
                <a:gd name="T41" fmla="*/ 35 h 318"/>
                <a:gd name="T42" fmla="*/ 124 w 474"/>
                <a:gd name="T43" fmla="*/ 35 h 318"/>
                <a:gd name="T44" fmla="*/ 136 w 474"/>
                <a:gd name="T45" fmla="*/ 37 h 318"/>
                <a:gd name="T46" fmla="*/ 159 w 474"/>
                <a:gd name="T47" fmla="*/ 37 h 318"/>
                <a:gd name="T48" fmla="*/ 173 w 474"/>
                <a:gd name="T49" fmla="*/ 28 h 318"/>
                <a:gd name="T50" fmla="*/ 185 w 474"/>
                <a:gd name="T51" fmla="*/ 18 h 318"/>
                <a:gd name="T52" fmla="*/ 199 w 474"/>
                <a:gd name="T53" fmla="*/ 11 h 318"/>
                <a:gd name="T54" fmla="*/ 212 w 474"/>
                <a:gd name="T55" fmla="*/ 6 h 318"/>
                <a:gd name="T56" fmla="*/ 224 w 474"/>
                <a:gd name="T57" fmla="*/ 6 h 318"/>
                <a:gd name="T58" fmla="*/ 233 w 474"/>
                <a:gd name="T59" fmla="*/ 11 h 318"/>
                <a:gd name="T60" fmla="*/ 248 w 474"/>
                <a:gd name="T61" fmla="*/ 20 h 318"/>
                <a:gd name="T62" fmla="*/ 269 w 474"/>
                <a:gd name="T63" fmla="*/ 18 h 318"/>
                <a:gd name="T64" fmla="*/ 283 w 474"/>
                <a:gd name="T65" fmla="*/ 9 h 318"/>
                <a:gd name="T66" fmla="*/ 295 w 474"/>
                <a:gd name="T67" fmla="*/ 2 h 318"/>
                <a:gd name="T68" fmla="*/ 309 w 474"/>
                <a:gd name="T69" fmla="*/ 0 h 318"/>
                <a:gd name="T70" fmla="*/ 329 w 474"/>
                <a:gd name="T71" fmla="*/ 6 h 318"/>
                <a:gd name="T72" fmla="*/ 341 w 474"/>
                <a:gd name="T73" fmla="*/ 20 h 318"/>
                <a:gd name="T74" fmla="*/ 360 w 474"/>
                <a:gd name="T75" fmla="*/ 27 h 318"/>
                <a:gd name="T76" fmla="*/ 377 w 474"/>
                <a:gd name="T77" fmla="*/ 25 h 318"/>
                <a:gd name="T78" fmla="*/ 390 w 474"/>
                <a:gd name="T79" fmla="*/ 23 h 318"/>
                <a:gd name="T80" fmla="*/ 404 w 474"/>
                <a:gd name="T81" fmla="*/ 37 h 318"/>
                <a:gd name="T82" fmla="*/ 409 w 474"/>
                <a:gd name="T83" fmla="*/ 48 h 318"/>
                <a:gd name="T84" fmla="*/ 409 w 474"/>
                <a:gd name="T85" fmla="*/ 62 h 318"/>
                <a:gd name="T86" fmla="*/ 414 w 474"/>
                <a:gd name="T87" fmla="*/ 75 h 318"/>
                <a:gd name="T88" fmla="*/ 428 w 474"/>
                <a:gd name="T89" fmla="*/ 93 h 318"/>
                <a:gd name="T90" fmla="*/ 442 w 474"/>
                <a:gd name="T91" fmla="*/ 100 h 318"/>
                <a:gd name="T92" fmla="*/ 453 w 474"/>
                <a:gd name="T93" fmla="*/ 117 h 318"/>
                <a:gd name="T94" fmla="*/ 454 w 474"/>
                <a:gd name="T95" fmla="*/ 138 h 318"/>
                <a:gd name="T96" fmla="*/ 454 w 474"/>
                <a:gd name="T97" fmla="*/ 156 h 318"/>
                <a:gd name="T98" fmla="*/ 460 w 474"/>
                <a:gd name="T99" fmla="*/ 172 h 318"/>
                <a:gd name="T100" fmla="*/ 470 w 474"/>
                <a:gd name="T101" fmla="*/ 191 h 318"/>
                <a:gd name="T102" fmla="*/ 472 w 474"/>
                <a:gd name="T103" fmla="*/ 208 h 318"/>
                <a:gd name="T104" fmla="*/ 468 w 474"/>
                <a:gd name="T105" fmla="*/ 224 h 318"/>
                <a:gd name="T106" fmla="*/ 463 w 474"/>
                <a:gd name="T107" fmla="*/ 236 h 318"/>
                <a:gd name="T108" fmla="*/ 460 w 474"/>
                <a:gd name="T109" fmla="*/ 252 h 318"/>
                <a:gd name="T110" fmla="*/ 458 w 474"/>
                <a:gd name="T111" fmla="*/ 262 h 318"/>
                <a:gd name="T112" fmla="*/ 72 w 474"/>
                <a:gd name="T113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4" h="318">
                  <a:moveTo>
                    <a:pt x="72" y="318"/>
                  </a:moveTo>
                  <a:lnTo>
                    <a:pt x="68" y="318"/>
                  </a:lnTo>
                  <a:lnTo>
                    <a:pt x="65" y="317"/>
                  </a:lnTo>
                  <a:lnTo>
                    <a:pt x="58" y="315"/>
                  </a:lnTo>
                  <a:lnTo>
                    <a:pt x="49" y="311"/>
                  </a:lnTo>
                  <a:lnTo>
                    <a:pt x="46" y="308"/>
                  </a:lnTo>
                  <a:lnTo>
                    <a:pt x="40" y="306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2" y="292"/>
                  </a:lnTo>
                  <a:lnTo>
                    <a:pt x="28" y="285"/>
                  </a:lnTo>
                  <a:lnTo>
                    <a:pt x="28" y="280"/>
                  </a:lnTo>
                  <a:lnTo>
                    <a:pt x="28" y="271"/>
                  </a:lnTo>
                  <a:lnTo>
                    <a:pt x="26" y="262"/>
                  </a:lnTo>
                  <a:lnTo>
                    <a:pt x="25" y="257"/>
                  </a:lnTo>
                  <a:lnTo>
                    <a:pt x="23" y="250"/>
                  </a:lnTo>
                  <a:lnTo>
                    <a:pt x="23" y="247"/>
                  </a:lnTo>
                  <a:lnTo>
                    <a:pt x="19" y="240"/>
                  </a:lnTo>
                  <a:lnTo>
                    <a:pt x="16" y="238"/>
                  </a:lnTo>
                  <a:lnTo>
                    <a:pt x="11" y="233"/>
                  </a:lnTo>
                  <a:lnTo>
                    <a:pt x="7" y="231"/>
                  </a:lnTo>
                  <a:lnTo>
                    <a:pt x="4" y="226"/>
                  </a:lnTo>
                  <a:lnTo>
                    <a:pt x="2" y="220"/>
                  </a:lnTo>
                  <a:lnTo>
                    <a:pt x="0" y="215"/>
                  </a:lnTo>
                  <a:lnTo>
                    <a:pt x="2" y="210"/>
                  </a:lnTo>
                  <a:lnTo>
                    <a:pt x="2" y="205"/>
                  </a:lnTo>
                  <a:lnTo>
                    <a:pt x="4" y="200"/>
                  </a:lnTo>
                  <a:lnTo>
                    <a:pt x="6" y="194"/>
                  </a:lnTo>
                  <a:lnTo>
                    <a:pt x="7" y="189"/>
                  </a:lnTo>
                  <a:lnTo>
                    <a:pt x="9" y="186"/>
                  </a:lnTo>
                  <a:lnTo>
                    <a:pt x="12" y="180"/>
                  </a:lnTo>
                  <a:lnTo>
                    <a:pt x="14" y="177"/>
                  </a:lnTo>
                  <a:lnTo>
                    <a:pt x="18" y="173"/>
                  </a:lnTo>
                  <a:lnTo>
                    <a:pt x="21" y="168"/>
                  </a:lnTo>
                  <a:lnTo>
                    <a:pt x="25" y="166"/>
                  </a:lnTo>
                  <a:lnTo>
                    <a:pt x="30" y="163"/>
                  </a:lnTo>
                  <a:lnTo>
                    <a:pt x="33" y="163"/>
                  </a:lnTo>
                  <a:lnTo>
                    <a:pt x="35" y="161"/>
                  </a:lnTo>
                  <a:lnTo>
                    <a:pt x="35" y="158"/>
                  </a:lnTo>
                  <a:lnTo>
                    <a:pt x="33" y="151"/>
                  </a:lnTo>
                  <a:lnTo>
                    <a:pt x="32" y="145"/>
                  </a:lnTo>
                  <a:lnTo>
                    <a:pt x="30" y="137"/>
                  </a:lnTo>
                  <a:lnTo>
                    <a:pt x="28" y="128"/>
                  </a:lnTo>
                  <a:lnTo>
                    <a:pt x="32" y="121"/>
                  </a:lnTo>
                  <a:lnTo>
                    <a:pt x="37" y="114"/>
                  </a:lnTo>
                  <a:lnTo>
                    <a:pt x="44" y="107"/>
                  </a:lnTo>
                  <a:lnTo>
                    <a:pt x="53" y="103"/>
                  </a:lnTo>
                  <a:lnTo>
                    <a:pt x="60" y="100"/>
                  </a:lnTo>
                  <a:lnTo>
                    <a:pt x="68" y="98"/>
                  </a:lnTo>
                  <a:lnTo>
                    <a:pt x="74" y="95"/>
                  </a:lnTo>
                  <a:lnTo>
                    <a:pt x="79" y="91"/>
                  </a:lnTo>
                  <a:lnTo>
                    <a:pt x="84" y="88"/>
                  </a:lnTo>
                  <a:lnTo>
                    <a:pt x="88" y="82"/>
                  </a:lnTo>
                  <a:lnTo>
                    <a:pt x="89" y="77"/>
                  </a:lnTo>
                  <a:lnTo>
                    <a:pt x="91" y="74"/>
                  </a:lnTo>
                  <a:lnTo>
                    <a:pt x="91" y="70"/>
                  </a:lnTo>
                  <a:lnTo>
                    <a:pt x="93" y="65"/>
                  </a:lnTo>
                  <a:lnTo>
                    <a:pt x="93" y="62"/>
                  </a:lnTo>
                  <a:lnTo>
                    <a:pt x="95" y="56"/>
                  </a:lnTo>
                  <a:lnTo>
                    <a:pt x="96" y="51"/>
                  </a:lnTo>
                  <a:lnTo>
                    <a:pt x="98" y="49"/>
                  </a:lnTo>
                  <a:lnTo>
                    <a:pt x="103" y="41"/>
                  </a:lnTo>
                  <a:lnTo>
                    <a:pt x="109" y="35"/>
                  </a:lnTo>
                  <a:lnTo>
                    <a:pt x="114" y="34"/>
                  </a:lnTo>
                  <a:lnTo>
                    <a:pt x="121" y="35"/>
                  </a:lnTo>
                  <a:lnTo>
                    <a:pt x="124" y="35"/>
                  </a:lnTo>
                  <a:lnTo>
                    <a:pt x="128" y="35"/>
                  </a:lnTo>
                  <a:lnTo>
                    <a:pt x="131" y="37"/>
                  </a:lnTo>
                  <a:lnTo>
                    <a:pt x="136" y="37"/>
                  </a:lnTo>
                  <a:lnTo>
                    <a:pt x="143" y="37"/>
                  </a:lnTo>
                  <a:lnTo>
                    <a:pt x="152" y="39"/>
                  </a:lnTo>
                  <a:lnTo>
                    <a:pt x="159" y="37"/>
                  </a:lnTo>
                  <a:lnTo>
                    <a:pt x="166" y="35"/>
                  </a:lnTo>
                  <a:lnTo>
                    <a:pt x="170" y="32"/>
                  </a:lnTo>
                  <a:lnTo>
                    <a:pt x="173" y="28"/>
                  </a:lnTo>
                  <a:lnTo>
                    <a:pt x="175" y="23"/>
                  </a:lnTo>
                  <a:lnTo>
                    <a:pt x="182" y="20"/>
                  </a:lnTo>
                  <a:lnTo>
                    <a:pt x="185" y="18"/>
                  </a:lnTo>
                  <a:lnTo>
                    <a:pt x="189" y="14"/>
                  </a:lnTo>
                  <a:lnTo>
                    <a:pt x="194" y="13"/>
                  </a:lnTo>
                  <a:lnTo>
                    <a:pt x="199" y="11"/>
                  </a:lnTo>
                  <a:lnTo>
                    <a:pt x="203" y="9"/>
                  </a:lnTo>
                  <a:lnTo>
                    <a:pt x="206" y="7"/>
                  </a:lnTo>
                  <a:lnTo>
                    <a:pt x="212" y="6"/>
                  </a:lnTo>
                  <a:lnTo>
                    <a:pt x="217" y="6"/>
                  </a:lnTo>
                  <a:lnTo>
                    <a:pt x="220" y="6"/>
                  </a:lnTo>
                  <a:lnTo>
                    <a:pt x="224" y="6"/>
                  </a:lnTo>
                  <a:lnTo>
                    <a:pt x="226" y="6"/>
                  </a:lnTo>
                  <a:lnTo>
                    <a:pt x="229" y="9"/>
                  </a:lnTo>
                  <a:lnTo>
                    <a:pt x="233" y="11"/>
                  </a:lnTo>
                  <a:lnTo>
                    <a:pt x="236" y="14"/>
                  </a:lnTo>
                  <a:lnTo>
                    <a:pt x="241" y="18"/>
                  </a:lnTo>
                  <a:lnTo>
                    <a:pt x="248" y="20"/>
                  </a:lnTo>
                  <a:lnTo>
                    <a:pt x="255" y="20"/>
                  </a:lnTo>
                  <a:lnTo>
                    <a:pt x="262" y="20"/>
                  </a:lnTo>
                  <a:lnTo>
                    <a:pt x="269" y="18"/>
                  </a:lnTo>
                  <a:lnTo>
                    <a:pt x="276" y="14"/>
                  </a:lnTo>
                  <a:lnTo>
                    <a:pt x="280" y="11"/>
                  </a:lnTo>
                  <a:lnTo>
                    <a:pt x="283" y="9"/>
                  </a:lnTo>
                  <a:lnTo>
                    <a:pt x="287" y="6"/>
                  </a:lnTo>
                  <a:lnTo>
                    <a:pt x="292" y="6"/>
                  </a:lnTo>
                  <a:lnTo>
                    <a:pt x="295" y="2"/>
                  </a:lnTo>
                  <a:lnTo>
                    <a:pt x="299" y="2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6" y="0"/>
                  </a:lnTo>
                  <a:lnTo>
                    <a:pt x="323" y="2"/>
                  </a:lnTo>
                  <a:lnTo>
                    <a:pt x="329" y="6"/>
                  </a:lnTo>
                  <a:lnTo>
                    <a:pt x="334" y="11"/>
                  </a:lnTo>
                  <a:lnTo>
                    <a:pt x="336" y="14"/>
                  </a:lnTo>
                  <a:lnTo>
                    <a:pt x="341" y="20"/>
                  </a:lnTo>
                  <a:lnTo>
                    <a:pt x="346" y="23"/>
                  </a:lnTo>
                  <a:lnTo>
                    <a:pt x="353" y="25"/>
                  </a:lnTo>
                  <a:lnTo>
                    <a:pt x="360" y="27"/>
                  </a:lnTo>
                  <a:lnTo>
                    <a:pt x="367" y="27"/>
                  </a:lnTo>
                  <a:lnTo>
                    <a:pt x="372" y="25"/>
                  </a:lnTo>
                  <a:lnTo>
                    <a:pt x="377" y="25"/>
                  </a:lnTo>
                  <a:lnTo>
                    <a:pt x="379" y="23"/>
                  </a:lnTo>
                  <a:lnTo>
                    <a:pt x="386" y="23"/>
                  </a:lnTo>
                  <a:lnTo>
                    <a:pt x="390" y="23"/>
                  </a:lnTo>
                  <a:lnTo>
                    <a:pt x="397" y="27"/>
                  </a:lnTo>
                  <a:lnTo>
                    <a:pt x="400" y="30"/>
                  </a:lnTo>
                  <a:lnTo>
                    <a:pt x="404" y="37"/>
                  </a:lnTo>
                  <a:lnTo>
                    <a:pt x="405" y="41"/>
                  </a:lnTo>
                  <a:lnTo>
                    <a:pt x="407" y="44"/>
                  </a:lnTo>
                  <a:lnTo>
                    <a:pt x="409" y="48"/>
                  </a:lnTo>
                  <a:lnTo>
                    <a:pt x="409" y="53"/>
                  </a:lnTo>
                  <a:lnTo>
                    <a:pt x="409" y="56"/>
                  </a:lnTo>
                  <a:lnTo>
                    <a:pt x="409" y="62"/>
                  </a:lnTo>
                  <a:lnTo>
                    <a:pt x="409" y="65"/>
                  </a:lnTo>
                  <a:lnTo>
                    <a:pt x="411" y="70"/>
                  </a:lnTo>
                  <a:lnTo>
                    <a:pt x="414" y="75"/>
                  </a:lnTo>
                  <a:lnTo>
                    <a:pt x="419" y="82"/>
                  </a:lnTo>
                  <a:lnTo>
                    <a:pt x="423" y="88"/>
                  </a:lnTo>
                  <a:lnTo>
                    <a:pt x="428" y="93"/>
                  </a:lnTo>
                  <a:lnTo>
                    <a:pt x="433" y="96"/>
                  </a:lnTo>
                  <a:lnTo>
                    <a:pt x="439" y="98"/>
                  </a:lnTo>
                  <a:lnTo>
                    <a:pt x="442" y="100"/>
                  </a:lnTo>
                  <a:lnTo>
                    <a:pt x="446" y="105"/>
                  </a:lnTo>
                  <a:lnTo>
                    <a:pt x="449" y="110"/>
                  </a:lnTo>
                  <a:lnTo>
                    <a:pt x="453" y="117"/>
                  </a:lnTo>
                  <a:lnTo>
                    <a:pt x="454" y="124"/>
                  </a:lnTo>
                  <a:lnTo>
                    <a:pt x="454" y="131"/>
                  </a:lnTo>
                  <a:lnTo>
                    <a:pt x="454" y="138"/>
                  </a:lnTo>
                  <a:lnTo>
                    <a:pt x="454" y="145"/>
                  </a:lnTo>
                  <a:lnTo>
                    <a:pt x="453" y="149"/>
                  </a:lnTo>
                  <a:lnTo>
                    <a:pt x="454" y="156"/>
                  </a:lnTo>
                  <a:lnTo>
                    <a:pt x="454" y="161"/>
                  </a:lnTo>
                  <a:lnTo>
                    <a:pt x="458" y="166"/>
                  </a:lnTo>
                  <a:lnTo>
                    <a:pt x="460" y="172"/>
                  </a:lnTo>
                  <a:lnTo>
                    <a:pt x="463" y="179"/>
                  </a:lnTo>
                  <a:lnTo>
                    <a:pt x="467" y="184"/>
                  </a:lnTo>
                  <a:lnTo>
                    <a:pt x="470" y="191"/>
                  </a:lnTo>
                  <a:lnTo>
                    <a:pt x="472" y="196"/>
                  </a:lnTo>
                  <a:lnTo>
                    <a:pt x="474" y="201"/>
                  </a:lnTo>
                  <a:lnTo>
                    <a:pt x="472" y="208"/>
                  </a:lnTo>
                  <a:lnTo>
                    <a:pt x="472" y="213"/>
                  </a:lnTo>
                  <a:lnTo>
                    <a:pt x="470" y="219"/>
                  </a:lnTo>
                  <a:lnTo>
                    <a:pt x="468" y="224"/>
                  </a:lnTo>
                  <a:lnTo>
                    <a:pt x="465" y="227"/>
                  </a:lnTo>
                  <a:lnTo>
                    <a:pt x="465" y="233"/>
                  </a:lnTo>
                  <a:lnTo>
                    <a:pt x="463" y="236"/>
                  </a:lnTo>
                  <a:lnTo>
                    <a:pt x="461" y="241"/>
                  </a:lnTo>
                  <a:lnTo>
                    <a:pt x="461" y="247"/>
                  </a:lnTo>
                  <a:lnTo>
                    <a:pt x="460" y="252"/>
                  </a:lnTo>
                  <a:lnTo>
                    <a:pt x="460" y="255"/>
                  </a:lnTo>
                  <a:lnTo>
                    <a:pt x="458" y="261"/>
                  </a:lnTo>
                  <a:lnTo>
                    <a:pt x="458" y="262"/>
                  </a:lnTo>
                  <a:lnTo>
                    <a:pt x="458" y="264"/>
                  </a:lnTo>
                  <a:lnTo>
                    <a:pt x="72" y="318"/>
                  </a:lnTo>
                  <a:lnTo>
                    <a:pt x="72" y="3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3" name="Freeform 11"/>
            <p:cNvSpPr>
              <a:spLocks/>
            </p:cNvSpPr>
            <p:nvPr/>
          </p:nvSpPr>
          <p:spPr bwMode="auto">
            <a:xfrm>
              <a:off x="2110" y="2285"/>
              <a:ext cx="286" cy="576"/>
            </a:xfrm>
            <a:custGeom>
              <a:avLst/>
              <a:gdLst>
                <a:gd name="T0" fmla="*/ 174 w 286"/>
                <a:gd name="T1" fmla="*/ 0 h 576"/>
                <a:gd name="T2" fmla="*/ 185 w 286"/>
                <a:gd name="T3" fmla="*/ 2 h 576"/>
                <a:gd name="T4" fmla="*/ 202 w 286"/>
                <a:gd name="T5" fmla="*/ 5 h 576"/>
                <a:gd name="T6" fmla="*/ 223 w 286"/>
                <a:gd name="T7" fmla="*/ 16 h 576"/>
                <a:gd name="T8" fmla="*/ 246 w 286"/>
                <a:gd name="T9" fmla="*/ 31 h 576"/>
                <a:gd name="T10" fmla="*/ 265 w 286"/>
                <a:gd name="T11" fmla="*/ 54 h 576"/>
                <a:gd name="T12" fmla="*/ 281 w 286"/>
                <a:gd name="T13" fmla="*/ 85 h 576"/>
                <a:gd name="T14" fmla="*/ 286 w 286"/>
                <a:gd name="T15" fmla="*/ 127 h 576"/>
                <a:gd name="T16" fmla="*/ 283 w 286"/>
                <a:gd name="T17" fmla="*/ 178 h 576"/>
                <a:gd name="T18" fmla="*/ 274 w 286"/>
                <a:gd name="T19" fmla="*/ 227 h 576"/>
                <a:gd name="T20" fmla="*/ 265 w 286"/>
                <a:gd name="T21" fmla="*/ 274 h 576"/>
                <a:gd name="T22" fmla="*/ 255 w 286"/>
                <a:gd name="T23" fmla="*/ 320 h 576"/>
                <a:gd name="T24" fmla="*/ 244 w 286"/>
                <a:gd name="T25" fmla="*/ 368 h 576"/>
                <a:gd name="T26" fmla="*/ 230 w 286"/>
                <a:gd name="T27" fmla="*/ 419 h 576"/>
                <a:gd name="T28" fmla="*/ 216 w 286"/>
                <a:gd name="T29" fmla="*/ 477 h 576"/>
                <a:gd name="T30" fmla="*/ 201 w 286"/>
                <a:gd name="T31" fmla="*/ 541 h 576"/>
                <a:gd name="T32" fmla="*/ 190 w 286"/>
                <a:gd name="T33" fmla="*/ 576 h 576"/>
                <a:gd name="T34" fmla="*/ 181 w 286"/>
                <a:gd name="T35" fmla="*/ 576 h 576"/>
                <a:gd name="T36" fmla="*/ 167 w 286"/>
                <a:gd name="T37" fmla="*/ 576 h 576"/>
                <a:gd name="T38" fmla="*/ 152 w 286"/>
                <a:gd name="T39" fmla="*/ 576 h 576"/>
                <a:gd name="T40" fmla="*/ 134 w 286"/>
                <a:gd name="T41" fmla="*/ 576 h 576"/>
                <a:gd name="T42" fmla="*/ 117 w 286"/>
                <a:gd name="T43" fmla="*/ 576 h 576"/>
                <a:gd name="T44" fmla="*/ 103 w 286"/>
                <a:gd name="T45" fmla="*/ 575 h 576"/>
                <a:gd name="T46" fmla="*/ 94 w 286"/>
                <a:gd name="T47" fmla="*/ 575 h 576"/>
                <a:gd name="T48" fmla="*/ 85 w 286"/>
                <a:gd name="T49" fmla="*/ 573 h 576"/>
                <a:gd name="T50" fmla="*/ 73 w 286"/>
                <a:gd name="T51" fmla="*/ 571 h 576"/>
                <a:gd name="T52" fmla="*/ 57 w 286"/>
                <a:gd name="T53" fmla="*/ 569 h 576"/>
                <a:gd name="T54" fmla="*/ 42 w 286"/>
                <a:gd name="T55" fmla="*/ 568 h 576"/>
                <a:gd name="T56" fmla="*/ 28 w 286"/>
                <a:gd name="T57" fmla="*/ 566 h 576"/>
                <a:gd name="T58" fmla="*/ 14 w 286"/>
                <a:gd name="T59" fmla="*/ 564 h 576"/>
                <a:gd name="T60" fmla="*/ 5 w 286"/>
                <a:gd name="T61" fmla="*/ 562 h 576"/>
                <a:gd name="T62" fmla="*/ 0 w 286"/>
                <a:gd name="T63" fmla="*/ 562 h 576"/>
                <a:gd name="T64" fmla="*/ 174 w 286"/>
                <a:gd name="T6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576">
                  <a:moveTo>
                    <a:pt x="174" y="0"/>
                  </a:moveTo>
                  <a:lnTo>
                    <a:pt x="174" y="0"/>
                  </a:lnTo>
                  <a:lnTo>
                    <a:pt x="178" y="0"/>
                  </a:lnTo>
                  <a:lnTo>
                    <a:pt x="185" y="2"/>
                  </a:lnTo>
                  <a:lnTo>
                    <a:pt x="194" y="3"/>
                  </a:lnTo>
                  <a:lnTo>
                    <a:pt x="202" y="5"/>
                  </a:lnTo>
                  <a:lnTo>
                    <a:pt x="213" y="10"/>
                  </a:lnTo>
                  <a:lnTo>
                    <a:pt x="223" y="16"/>
                  </a:lnTo>
                  <a:lnTo>
                    <a:pt x="236" y="24"/>
                  </a:lnTo>
                  <a:lnTo>
                    <a:pt x="246" y="31"/>
                  </a:lnTo>
                  <a:lnTo>
                    <a:pt x="257" y="42"/>
                  </a:lnTo>
                  <a:lnTo>
                    <a:pt x="265" y="54"/>
                  </a:lnTo>
                  <a:lnTo>
                    <a:pt x="274" y="70"/>
                  </a:lnTo>
                  <a:lnTo>
                    <a:pt x="281" y="85"/>
                  </a:lnTo>
                  <a:lnTo>
                    <a:pt x="286" y="106"/>
                  </a:lnTo>
                  <a:lnTo>
                    <a:pt x="286" y="127"/>
                  </a:lnTo>
                  <a:lnTo>
                    <a:pt x="286" y="152"/>
                  </a:lnTo>
                  <a:lnTo>
                    <a:pt x="283" y="178"/>
                  </a:lnTo>
                  <a:lnTo>
                    <a:pt x="279" y="203"/>
                  </a:lnTo>
                  <a:lnTo>
                    <a:pt x="274" y="227"/>
                  </a:lnTo>
                  <a:lnTo>
                    <a:pt x="271" y="251"/>
                  </a:lnTo>
                  <a:lnTo>
                    <a:pt x="265" y="274"/>
                  </a:lnTo>
                  <a:lnTo>
                    <a:pt x="260" y="299"/>
                  </a:lnTo>
                  <a:lnTo>
                    <a:pt x="255" y="320"/>
                  </a:lnTo>
                  <a:lnTo>
                    <a:pt x="250" y="344"/>
                  </a:lnTo>
                  <a:lnTo>
                    <a:pt x="244" y="368"/>
                  </a:lnTo>
                  <a:lnTo>
                    <a:pt x="237" y="395"/>
                  </a:lnTo>
                  <a:lnTo>
                    <a:pt x="230" y="419"/>
                  </a:lnTo>
                  <a:lnTo>
                    <a:pt x="223" y="449"/>
                  </a:lnTo>
                  <a:lnTo>
                    <a:pt x="216" y="477"/>
                  </a:lnTo>
                  <a:lnTo>
                    <a:pt x="209" y="508"/>
                  </a:lnTo>
                  <a:lnTo>
                    <a:pt x="201" y="541"/>
                  </a:lnTo>
                  <a:lnTo>
                    <a:pt x="194" y="576"/>
                  </a:lnTo>
                  <a:lnTo>
                    <a:pt x="190" y="576"/>
                  </a:lnTo>
                  <a:lnTo>
                    <a:pt x="187" y="576"/>
                  </a:lnTo>
                  <a:lnTo>
                    <a:pt x="181" y="576"/>
                  </a:lnTo>
                  <a:lnTo>
                    <a:pt x="176" y="576"/>
                  </a:lnTo>
                  <a:lnTo>
                    <a:pt x="167" y="576"/>
                  </a:lnTo>
                  <a:lnTo>
                    <a:pt x="159" y="576"/>
                  </a:lnTo>
                  <a:lnTo>
                    <a:pt x="152" y="576"/>
                  </a:lnTo>
                  <a:lnTo>
                    <a:pt x="143" y="576"/>
                  </a:lnTo>
                  <a:lnTo>
                    <a:pt x="134" y="576"/>
                  </a:lnTo>
                  <a:lnTo>
                    <a:pt x="126" y="576"/>
                  </a:lnTo>
                  <a:lnTo>
                    <a:pt x="117" y="576"/>
                  </a:lnTo>
                  <a:lnTo>
                    <a:pt x="110" y="576"/>
                  </a:lnTo>
                  <a:lnTo>
                    <a:pt x="103" y="575"/>
                  </a:lnTo>
                  <a:lnTo>
                    <a:pt x="98" y="575"/>
                  </a:lnTo>
                  <a:lnTo>
                    <a:pt x="94" y="575"/>
                  </a:lnTo>
                  <a:lnTo>
                    <a:pt x="92" y="575"/>
                  </a:lnTo>
                  <a:lnTo>
                    <a:pt x="85" y="573"/>
                  </a:lnTo>
                  <a:lnTo>
                    <a:pt x="80" y="573"/>
                  </a:lnTo>
                  <a:lnTo>
                    <a:pt x="73" y="571"/>
                  </a:lnTo>
                  <a:lnTo>
                    <a:pt x="66" y="571"/>
                  </a:lnTo>
                  <a:lnTo>
                    <a:pt x="57" y="569"/>
                  </a:lnTo>
                  <a:lnTo>
                    <a:pt x="50" y="569"/>
                  </a:lnTo>
                  <a:lnTo>
                    <a:pt x="42" y="568"/>
                  </a:lnTo>
                  <a:lnTo>
                    <a:pt x="35" y="568"/>
                  </a:lnTo>
                  <a:lnTo>
                    <a:pt x="28" y="566"/>
                  </a:lnTo>
                  <a:lnTo>
                    <a:pt x="21" y="566"/>
                  </a:lnTo>
                  <a:lnTo>
                    <a:pt x="14" y="564"/>
                  </a:lnTo>
                  <a:lnTo>
                    <a:pt x="10" y="564"/>
                  </a:lnTo>
                  <a:lnTo>
                    <a:pt x="5" y="562"/>
                  </a:lnTo>
                  <a:lnTo>
                    <a:pt x="3" y="562"/>
                  </a:lnTo>
                  <a:lnTo>
                    <a:pt x="0" y="562"/>
                  </a:lnTo>
                  <a:lnTo>
                    <a:pt x="174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D66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4" name="Freeform 12"/>
            <p:cNvSpPr>
              <a:spLocks/>
            </p:cNvSpPr>
            <p:nvPr/>
          </p:nvSpPr>
          <p:spPr bwMode="auto">
            <a:xfrm>
              <a:off x="1373" y="2762"/>
              <a:ext cx="843" cy="449"/>
            </a:xfrm>
            <a:custGeom>
              <a:avLst/>
              <a:gdLst>
                <a:gd name="T0" fmla="*/ 0 w 843"/>
                <a:gd name="T1" fmla="*/ 318 h 449"/>
                <a:gd name="T2" fmla="*/ 358 w 843"/>
                <a:gd name="T3" fmla="*/ 0 h 449"/>
                <a:gd name="T4" fmla="*/ 843 w 843"/>
                <a:gd name="T5" fmla="*/ 82 h 449"/>
                <a:gd name="T6" fmla="*/ 835 w 843"/>
                <a:gd name="T7" fmla="*/ 178 h 449"/>
                <a:gd name="T8" fmla="*/ 548 w 843"/>
                <a:gd name="T9" fmla="*/ 449 h 449"/>
                <a:gd name="T10" fmla="*/ 319 w 843"/>
                <a:gd name="T11" fmla="*/ 379 h 449"/>
                <a:gd name="T12" fmla="*/ 159 w 843"/>
                <a:gd name="T13" fmla="*/ 323 h 449"/>
                <a:gd name="T14" fmla="*/ 57 w 843"/>
                <a:gd name="T15" fmla="*/ 363 h 449"/>
                <a:gd name="T16" fmla="*/ 14 w 843"/>
                <a:gd name="T17" fmla="*/ 339 h 449"/>
                <a:gd name="T18" fmla="*/ 0 w 843"/>
                <a:gd name="T19" fmla="*/ 318 h 449"/>
                <a:gd name="T20" fmla="*/ 0 w 843"/>
                <a:gd name="T21" fmla="*/ 31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3" h="449">
                  <a:moveTo>
                    <a:pt x="0" y="318"/>
                  </a:moveTo>
                  <a:lnTo>
                    <a:pt x="358" y="0"/>
                  </a:lnTo>
                  <a:lnTo>
                    <a:pt x="843" y="82"/>
                  </a:lnTo>
                  <a:lnTo>
                    <a:pt x="835" y="178"/>
                  </a:lnTo>
                  <a:lnTo>
                    <a:pt x="548" y="449"/>
                  </a:lnTo>
                  <a:lnTo>
                    <a:pt x="319" y="379"/>
                  </a:lnTo>
                  <a:lnTo>
                    <a:pt x="159" y="323"/>
                  </a:lnTo>
                  <a:lnTo>
                    <a:pt x="57" y="363"/>
                  </a:lnTo>
                  <a:lnTo>
                    <a:pt x="14" y="339"/>
                  </a:lnTo>
                  <a:lnTo>
                    <a:pt x="0" y="318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A8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5" name="Freeform 13"/>
            <p:cNvSpPr>
              <a:spLocks/>
            </p:cNvSpPr>
            <p:nvPr/>
          </p:nvSpPr>
          <p:spPr bwMode="auto">
            <a:xfrm>
              <a:off x="877" y="2762"/>
              <a:ext cx="854" cy="314"/>
            </a:xfrm>
            <a:custGeom>
              <a:avLst/>
              <a:gdLst>
                <a:gd name="T0" fmla="*/ 66 w 854"/>
                <a:gd name="T1" fmla="*/ 145 h 314"/>
                <a:gd name="T2" fmla="*/ 0 w 854"/>
                <a:gd name="T3" fmla="*/ 213 h 314"/>
                <a:gd name="T4" fmla="*/ 19 w 854"/>
                <a:gd name="T5" fmla="*/ 208 h 314"/>
                <a:gd name="T6" fmla="*/ 31 w 854"/>
                <a:gd name="T7" fmla="*/ 204 h 314"/>
                <a:gd name="T8" fmla="*/ 47 w 854"/>
                <a:gd name="T9" fmla="*/ 201 h 314"/>
                <a:gd name="T10" fmla="*/ 63 w 854"/>
                <a:gd name="T11" fmla="*/ 197 h 314"/>
                <a:gd name="T12" fmla="*/ 84 w 854"/>
                <a:gd name="T13" fmla="*/ 195 h 314"/>
                <a:gd name="T14" fmla="*/ 103 w 854"/>
                <a:gd name="T15" fmla="*/ 194 h 314"/>
                <a:gd name="T16" fmla="*/ 124 w 854"/>
                <a:gd name="T17" fmla="*/ 194 h 314"/>
                <a:gd name="T18" fmla="*/ 147 w 854"/>
                <a:gd name="T19" fmla="*/ 194 h 314"/>
                <a:gd name="T20" fmla="*/ 169 w 854"/>
                <a:gd name="T21" fmla="*/ 197 h 314"/>
                <a:gd name="T22" fmla="*/ 192 w 854"/>
                <a:gd name="T23" fmla="*/ 201 h 314"/>
                <a:gd name="T24" fmla="*/ 215 w 854"/>
                <a:gd name="T25" fmla="*/ 208 h 314"/>
                <a:gd name="T26" fmla="*/ 239 w 854"/>
                <a:gd name="T27" fmla="*/ 216 h 314"/>
                <a:gd name="T28" fmla="*/ 262 w 854"/>
                <a:gd name="T29" fmla="*/ 227 h 314"/>
                <a:gd name="T30" fmla="*/ 285 w 854"/>
                <a:gd name="T31" fmla="*/ 239 h 314"/>
                <a:gd name="T32" fmla="*/ 307 w 854"/>
                <a:gd name="T33" fmla="*/ 250 h 314"/>
                <a:gd name="T34" fmla="*/ 328 w 854"/>
                <a:gd name="T35" fmla="*/ 258 h 314"/>
                <a:gd name="T36" fmla="*/ 349 w 854"/>
                <a:gd name="T37" fmla="*/ 269 h 314"/>
                <a:gd name="T38" fmla="*/ 368 w 854"/>
                <a:gd name="T39" fmla="*/ 278 h 314"/>
                <a:gd name="T40" fmla="*/ 389 w 854"/>
                <a:gd name="T41" fmla="*/ 285 h 314"/>
                <a:gd name="T42" fmla="*/ 407 w 854"/>
                <a:gd name="T43" fmla="*/ 292 h 314"/>
                <a:gd name="T44" fmla="*/ 424 w 854"/>
                <a:gd name="T45" fmla="*/ 297 h 314"/>
                <a:gd name="T46" fmla="*/ 440 w 854"/>
                <a:gd name="T47" fmla="*/ 300 h 314"/>
                <a:gd name="T48" fmla="*/ 456 w 854"/>
                <a:gd name="T49" fmla="*/ 305 h 314"/>
                <a:gd name="T50" fmla="*/ 468 w 854"/>
                <a:gd name="T51" fmla="*/ 309 h 314"/>
                <a:gd name="T52" fmla="*/ 480 w 854"/>
                <a:gd name="T53" fmla="*/ 311 h 314"/>
                <a:gd name="T54" fmla="*/ 489 w 854"/>
                <a:gd name="T55" fmla="*/ 312 h 314"/>
                <a:gd name="T56" fmla="*/ 498 w 854"/>
                <a:gd name="T57" fmla="*/ 314 h 314"/>
                <a:gd name="T58" fmla="*/ 503 w 854"/>
                <a:gd name="T59" fmla="*/ 314 h 314"/>
                <a:gd name="T60" fmla="*/ 506 w 854"/>
                <a:gd name="T61" fmla="*/ 314 h 314"/>
                <a:gd name="T62" fmla="*/ 512 w 854"/>
                <a:gd name="T63" fmla="*/ 311 h 314"/>
                <a:gd name="T64" fmla="*/ 526 w 854"/>
                <a:gd name="T65" fmla="*/ 300 h 314"/>
                <a:gd name="T66" fmla="*/ 543 w 854"/>
                <a:gd name="T67" fmla="*/ 285 h 314"/>
                <a:gd name="T68" fmla="*/ 566 w 854"/>
                <a:gd name="T69" fmla="*/ 265 h 314"/>
                <a:gd name="T70" fmla="*/ 592 w 854"/>
                <a:gd name="T71" fmla="*/ 241 h 314"/>
                <a:gd name="T72" fmla="*/ 622 w 854"/>
                <a:gd name="T73" fmla="*/ 215 h 314"/>
                <a:gd name="T74" fmla="*/ 651 w 854"/>
                <a:gd name="T75" fmla="*/ 185 h 314"/>
                <a:gd name="T76" fmla="*/ 684 w 854"/>
                <a:gd name="T77" fmla="*/ 157 h 314"/>
                <a:gd name="T78" fmla="*/ 716 w 854"/>
                <a:gd name="T79" fmla="*/ 127 h 314"/>
                <a:gd name="T80" fmla="*/ 746 w 854"/>
                <a:gd name="T81" fmla="*/ 98 h 314"/>
                <a:gd name="T82" fmla="*/ 774 w 854"/>
                <a:gd name="T83" fmla="*/ 71 h 314"/>
                <a:gd name="T84" fmla="*/ 800 w 854"/>
                <a:gd name="T85" fmla="*/ 47 h 314"/>
                <a:gd name="T86" fmla="*/ 822 w 854"/>
                <a:gd name="T87" fmla="*/ 28 h 314"/>
                <a:gd name="T88" fmla="*/ 838 w 854"/>
                <a:gd name="T89" fmla="*/ 12 h 314"/>
                <a:gd name="T90" fmla="*/ 849 w 854"/>
                <a:gd name="T91" fmla="*/ 2 h 314"/>
                <a:gd name="T92" fmla="*/ 854 w 854"/>
                <a:gd name="T93" fmla="*/ 0 h 314"/>
                <a:gd name="T94" fmla="*/ 66 w 854"/>
                <a:gd name="T95" fmla="*/ 145 h 314"/>
                <a:gd name="T96" fmla="*/ 66 w 854"/>
                <a:gd name="T97" fmla="*/ 1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4" h="314">
                  <a:moveTo>
                    <a:pt x="66" y="145"/>
                  </a:moveTo>
                  <a:lnTo>
                    <a:pt x="0" y="213"/>
                  </a:lnTo>
                  <a:lnTo>
                    <a:pt x="19" y="208"/>
                  </a:lnTo>
                  <a:lnTo>
                    <a:pt x="31" y="204"/>
                  </a:lnTo>
                  <a:lnTo>
                    <a:pt x="47" y="201"/>
                  </a:lnTo>
                  <a:lnTo>
                    <a:pt x="63" y="197"/>
                  </a:lnTo>
                  <a:lnTo>
                    <a:pt x="84" y="195"/>
                  </a:lnTo>
                  <a:lnTo>
                    <a:pt x="103" y="194"/>
                  </a:lnTo>
                  <a:lnTo>
                    <a:pt x="124" y="194"/>
                  </a:lnTo>
                  <a:lnTo>
                    <a:pt x="147" y="194"/>
                  </a:lnTo>
                  <a:lnTo>
                    <a:pt x="169" y="197"/>
                  </a:lnTo>
                  <a:lnTo>
                    <a:pt x="192" y="201"/>
                  </a:lnTo>
                  <a:lnTo>
                    <a:pt x="215" y="208"/>
                  </a:lnTo>
                  <a:lnTo>
                    <a:pt x="239" y="216"/>
                  </a:lnTo>
                  <a:lnTo>
                    <a:pt x="262" y="227"/>
                  </a:lnTo>
                  <a:lnTo>
                    <a:pt x="285" y="239"/>
                  </a:lnTo>
                  <a:lnTo>
                    <a:pt x="307" y="250"/>
                  </a:lnTo>
                  <a:lnTo>
                    <a:pt x="328" y="258"/>
                  </a:lnTo>
                  <a:lnTo>
                    <a:pt x="349" y="269"/>
                  </a:lnTo>
                  <a:lnTo>
                    <a:pt x="368" y="278"/>
                  </a:lnTo>
                  <a:lnTo>
                    <a:pt x="389" y="285"/>
                  </a:lnTo>
                  <a:lnTo>
                    <a:pt x="407" y="292"/>
                  </a:lnTo>
                  <a:lnTo>
                    <a:pt x="424" y="297"/>
                  </a:lnTo>
                  <a:lnTo>
                    <a:pt x="440" y="300"/>
                  </a:lnTo>
                  <a:lnTo>
                    <a:pt x="456" y="305"/>
                  </a:lnTo>
                  <a:lnTo>
                    <a:pt x="468" y="309"/>
                  </a:lnTo>
                  <a:lnTo>
                    <a:pt x="480" y="311"/>
                  </a:lnTo>
                  <a:lnTo>
                    <a:pt x="489" y="312"/>
                  </a:lnTo>
                  <a:lnTo>
                    <a:pt x="498" y="314"/>
                  </a:lnTo>
                  <a:lnTo>
                    <a:pt x="503" y="314"/>
                  </a:lnTo>
                  <a:lnTo>
                    <a:pt x="506" y="314"/>
                  </a:lnTo>
                  <a:lnTo>
                    <a:pt x="512" y="311"/>
                  </a:lnTo>
                  <a:lnTo>
                    <a:pt x="526" y="300"/>
                  </a:lnTo>
                  <a:lnTo>
                    <a:pt x="543" y="285"/>
                  </a:lnTo>
                  <a:lnTo>
                    <a:pt x="566" y="265"/>
                  </a:lnTo>
                  <a:lnTo>
                    <a:pt x="592" y="241"/>
                  </a:lnTo>
                  <a:lnTo>
                    <a:pt x="622" y="215"/>
                  </a:lnTo>
                  <a:lnTo>
                    <a:pt x="651" y="185"/>
                  </a:lnTo>
                  <a:lnTo>
                    <a:pt x="684" y="157"/>
                  </a:lnTo>
                  <a:lnTo>
                    <a:pt x="716" y="127"/>
                  </a:lnTo>
                  <a:lnTo>
                    <a:pt x="746" y="98"/>
                  </a:lnTo>
                  <a:lnTo>
                    <a:pt x="774" y="71"/>
                  </a:lnTo>
                  <a:lnTo>
                    <a:pt x="800" y="47"/>
                  </a:lnTo>
                  <a:lnTo>
                    <a:pt x="822" y="28"/>
                  </a:lnTo>
                  <a:lnTo>
                    <a:pt x="838" y="12"/>
                  </a:lnTo>
                  <a:lnTo>
                    <a:pt x="849" y="2"/>
                  </a:lnTo>
                  <a:lnTo>
                    <a:pt x="854" y="0"/>
                  </a:lnTo>
                  <a:lnTo>
                    <a:pt x="66" y="145"/>
                  </a:lnTo>
                  <a:lnTo>
                    <a:pt x="66" y="145"/>
                  </a:lnTo>
                  <a:close/>
                </a:path>
              </a:pathLst>
            </a:custGeom>
            <a:solidFill>
              <a:srgbClr val="7D2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6" name="Freeform 14"/>
            <p:cNvSpPr>
              <a:spLocks/>
            </p:cNvSpPr>
            <p:nvPr/>
          </p:nvSpPr>
          <p:spPr bwMode="auto">
            <a:xfrm>
              <a:off x="882" y="2790"/>
              <a:ext cx="826" cy="286"/>
            </a:xfrm>
            <a:custGeom>
              <a:avLst/>
              <a:gdLst>
                <a:gd name="T0" fmla="*/ 115 w 826"/>
                <a:gd name="T1" fmla="*/ 68 h 286"/>
                <a:gd name="T2" fmla="*/ 112 w 826"/>
                <a:gd name="T3" fmla="*/ 70 h 286"/>
                <a:gd name="T4" fmla="*/ 108 w 826"/>
                <a:gd name="T5" fmla="*/ 73 h 286"/>
                <a:gd name="T6" fmla="*/ 101 w 826"/>
                <a:gd name="T7" fmla="*/ 78 h 286"/>
                <a:gd name="T8" fmla="*/ 93 w 826"/>
                <a:gd name="T9" fmla="*/ 84 h 286"/>
                <a:gd name="T10" fmla="*/ 84 w 826"/>
                <a:gd name="T11" fmla="*/ 91 h 286"/>
                <a:gd name="T12" fmla="*/ 73 w 826"/>
                <a:gd name="T13" fmla="*/ 99 h 286"/>
                <a:gd name="T14" fmla="*/ 63 w 826"/>
                <a:gd name="T15" fmla="*/ 106 h 286"/>
                <a:gd name="T16" fmla="*/ 54 w 826"/>
                <a:gd name="T17" fmla="*/ 115 h 286"/>
                <a:gd name="T18" fmla="*/ 44 w 826"/>
                <a:gd name="T19" fmla="*/ 124 h 286"/>
                <a:gd name="T20" fmla="*/ 33 w 826"/>
                <a:gd name="T21" fmla="*/ 131 h 286"/>
                <a:gd name="T22" fmla="*/ 25 w 826"/>
                <a:gd name="T23" fmla="*/ 138 h 286"/>
                <a:gd name="T24" fmla="*/ 16 w 826"/>
                <a:gd name="T25" fmla="*/ 145 h 286"/>
                <a:gd name="T26" fmla="*/ 9 w 826"/>
                <a:gd name="T27" fmla="*/ 150 h 286"/>
                <a:gd name="T28" fmla="*/ 5 w 826"/>
                <a:gd name="T29" fmla="*/ 155 h 286"/>
                <a:gd name="T30" fmla="*/ 2 w 826"/>
                <a:gd name="T31" fmla="*/ 159 h 286"/>
                <a:gd name="T32" fmla="*/ 0 w 826"/>
                <a:gd name="T33" fmla="*/ 159 h 286"/>
                <a:gd name="T34" fmla="*/ 2 w 826"/>
                <a:gd name="T35" fmla="*/ 159 h 286"/>
                <a:gd name="T36" fmla="*/ 9 w 826"/>
                <a:gd name="T37" fmla="*/ 159 h 286"/>
                <a:gd name="T38" fmla="*/ 18 w 826"/>
                <a:gd name="T39" fmla="*/ 155 h 286"/>
                <a:gd name="T40" fmla="*/ 32 w 826"/>
                <a:gd name="T41" fmla="*/ 153 h 286"/>
                <a:gd name="T42" fmla="*/ 47 w 826"/>
                <a:gd name="T43" fmla="*/ 152 h 286"/>
                <a:gd name="T44" fmla="*/ 65 w 826"/>
                <a:gd name="T45" fmla="*/ 150 h 286"/>
                <a:gd name="T46" fmla="*/ 84 w 826"/>
                <a:gd name="T47" fmla="*/ 148 h 286"/>
                <a:gd name="T48" fmla="*/ 105 w 826"/>
                <a:gd name="T49" fmla="*/ 146 h 286"/>
                <a:gd name="T50" fmla="*/ 126 w 826"/>
                <a:gd name="T51" fmla="*/ 145 h 286"/>
                <a:gd name="T52" fmla="*/ 145 w 826"/>
                <a:gd name="T53" fmla="*/ 145 h 286"/>
                <a:gd name="T54" fmla="*/ 166 w 826"/>
                <a:gd name="T55" fmla="*/ 145 h 286"/>
                <a:gd name="T56" fmla="*/ 185 w 826"/>
                <a:gd name="T57" fmla="*/ 146 h 286"/>
                <a:gd name="T58" fmla="*/ 203 w 826"/>
                <a:gd name="T59" fmla="*/ 148 h 286"/>
                <a:gd name="T60" fmla="*/ 218 w 826"/>
                <a:gd name="T61" fmla="*/ 150 h 286"/>
                <a:gd name="T62" fmla="*/ 232 w 826"/>
                <a:gd name="T63" fmla="*/ 155 h 286"/>
                <a:gd name="T64" fmla="*/ 243 w 826"/>
                <a:gd name="T65" fmla="*/ 162 h 286"/>
                <a:gd name="T66" fmla="*/ 253 w 826"/>
                <a:gd name="T67" fmla="*/ 169 h 286"/>
                <a:gd name="T68" fmla="*/ 267 w 826"/>
                <a:gd name="T69" fmla="*/ 176 h 286"/>
                <a:gd name="T70" fmla="*/ 285 w 826"/>
                <a:gd name="T71" fmla="*/ 187 h 286"/>
                <a:gd name="T72" fmla="*/ 304 w 826"/>
                <a:gd name="T73" fmla="*/ 195 h 286"/>
                <a:gd name="T74" fmla="*/ 325 w 826"/>
                <a:gd name="T75" fmla="*/ 206 h 286"/>
                <a:gd name="T76" fmla="*/ 349 w 826"/>
                <a:gd name="T77" fmla="*/ 216 h 286"/>
                <a:gd name="T78" fmla="*/ 372 w 826"/>
                <a:gd name="T79" fmla="*/ 227 h 286"/>
                <a:gd name="T80" fmla="*/ 397 w 826"/>
                <a:gd name="T81" fmla="*/ 237 h 286"/>
                <a:gd name="T82" fmla="*/ 418 w 826"/>
                <a:gd name="T83" fmla="*/ 246 h 286"/>
                <a:gd name="T84" fmla="*/ 440 w 826"/>
                <a:gd name="T85" fmla="*/ 257 h 286"/>
                <a:gd name="T86" fmla="*/ 459 w 826"/>
                <a:gd name="T87" fmla="*/ 264 h 286"/>
                <a:gd name="T88" fmla="*/ 477 w 826"/>
                <a:gd name="T89" fmla="*/ 272 h 286"/>
                <a:gd name="T90" fmla="*/ 493 w 826"/>
                <a:gd name="T91" fmla="*/ 277 h 286"/>
                <a:gd name="T92" fmla="*/ 503 w 826"/>
                <a:gd name="T93" fmla="*/ 281 h 286"/>
                <a:gd name="T94" fmla="*/ 512 w 826"/>
                <a:gd name="T95" fmla="*/ 284 h 286"/>
                <a:gd name="T96" fmla="*/ 514 w 826"/>
                <a:gd name="T97" fmla="*/ 286 h 286"/>
                <a:gd name="T98" fmla="*/ 826 w 826"/>
                <a:gd name="T99" fmla="*/ 0 h 286"/>
                <a:gd name="T100" fmla="*/ 115 w 826"/>
                <a:gd name="T101" fmla="*/ 68 h 286"/>
                <a:gd name="T102" fmla="*/ 115 w 826"/>
                <a:gd name="T103" fmla="*/ 68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6" h="286">
                  <a:moveTo>
                    <a:pt x="115" y="68"/>
                  </a:moveTo>
                  <a:lnTo>
                    <a:pt x="112" y="70"/>
                  </a:lnTo>
                  <a:lnTo>
                    <a:pt x="108" y="73"/>
                  </a:lnTo>
                  <a:lnTo>
                    <a:pt x="101" y="78"/>
                  </a:lnTo>
                  <a:lnTo>
                    <a:pt x="93" y="84"/>
                  </a:lnTo>
                  <a:lnTo>
                    <a:pt x="84" y="91"/>
                  </a:lnTo>
                  <a:lnTo>
                    <a:pt x="73" y="99"/>
                  </a:lnTo>
                  <a:lnTo>
                    <a:pt x="63" y="106"/>
                  </a:lnTo>
                  <a:lnTo>
                    <a:pt x="54" y="115"/>
                  </a:lnTo>
                  <a:lnTo>
                    <a:pt x="44" y="124"/>
                  </a:lnTo>
                  <a:lnTo>
                    <a:pt x="33" y="131"/>
                  </a:lnTo>
                  <a:lnTo>
                    <a:pt x="25" y="138"/>
                  </a:lnTo>
                  <a:lnTo>
                    <a:pt x="16" y="145"/>
                  </a:lnTo>
                  <a:lnTo>
                    <a:pt x="9" y="150"/>
                  </a:lnTo>
                  <a:lnTo>
                    <a:pt x="5" y="155"/>
                  </a:lnTo>
                  <a:lnTo>
                    <a:pt x="2" y="159"/>
                  </a:lnTo>
                  <a:lnTo>
                    <a:pt x="0" y="159"/>
                  </a:lnTo>
                  <a:lnTo>
                    <a:pt x="2" y="159"/>
                  </a:lnTo>
                  <a:lnTo>
                    <a:pt x="9" y="159"/>
                  </a:lnTo>
                  <a:lnTo>
                    <a:pt x="18" y="155"/>
                  </a:lnTo>
                  <a:lnTo>
                    <a:pt x="32" y="153"/>
                  </a:lnTo>
                  <a:lnTo>
                    <a:pt x="47" y="152"/>
                  </a:lnTo>
                  <a:lnTo>
                    <a:pt x="65" y="150"/>
                  </a:lnTo>
                  <a:lnTo>
                    <a:pt x="84" y="148"/>
                  </a:lnTo>
                  <a:lnTo>
                    <a:pt x="105" y="146"/>
                  </a:lnTo>
                  <a:lnTo>
                    <a:pt x="126" y="145"/>
                  </a:lnTo>
                  <a:lnTo>
                    <a:pt x="145" y="145"/>
                  </a:lnTo>
                  <a:lnTo>
                    <a:pt x="166" y="145"/>
                  </a:lnTo>
                  <a:lnTo>
                    <a:pt x="185" y="146"/>
                  </a:lnTo>
                  <a:lnTo>
                    <a:pt x="203" y="148"/>
                  </a:lnTo>
                  <a:lnTo>
                    <a:pt x="218" y="150"/>
                  </a:lnTo>
                  <a:lnTo>
                    <a:pt x="232" y="155"/>
                  </a:lnTo>
                  <a:lnTo>
                    <a:pt x="243" y="162"/>
                  </a:lnTo>
                  <a:lnTo>
                    <a:pt x="253" y="169"/>
                  </a:lnTo>
                  <a:lnTo>
                    <a:pt x="267" y="176"/>
                  </a:lnTo>
                  <a:lnTo>
                    <a:pt x="285" y="187"/>
                  </a:lnTo>
                  <a:lnTo>
                    <a:pt x="304" y="195"/>
                  </a:lnTo>
                  <a:lnTo>
                    <a:pt x="325" y="206"/>
                  </a:lnTo>
                  <a:lnTo>
                    <a:pt x="349" y="216"/>
                  </a:lnTo>
                  <a:lnTo>
                    <a:pt x="372" y="227"/>
                  </a:lnTo>
                  <a:lnTo>
                    <a:pt x="397" y="237"/>
                  </a:lnTo>
                  <a:lnTo>
                    <a:pt x="418" y="246"/>
                  </a:lnTo>
                  <a:lnTo>
                    <a:pt x="440" y="257"/>
                  </a:lnTo>
                  <a:lnTo>
                    <a:pt x="459" y="264"/>
                  </a:lnTo>
                  <a:lnTo>
                    <a:pt x="477" y="272"/>
                  </a:lnTo>
                  <a:lnTo>
                    <a:pt x="493" y="277"/>
                  </a:lnTo>
                  <a:lnTo>
                    <a:pt x="503" y="281"/>
                  </a:lnTo>
                  <a:lnTo>
                    <a:pt x="512" y="284"/>
                  </a:lnTo>
                  <a:lnTo>
                    <a:pt x="514" y="286"/>
                  </a:lnTo>
                  <a:lnTo>
                    <a:pt x="826" y="0"/>
                  </a:lnTo>
                  <a:lnTo>
                    <a:pt x="115" y="68"/>
                  </a:lnTo>
                  <a:lnTo>
                    <a:pt x="115" y="68"/>
                  </a:lnTo>
                  <a:close/>
                </a:path>
              </a:pathLst>
            </a:custGeom>
            <a:solidFill>
              <a:srgbClr val="B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7" name="Freeform 15"/>
            <p:cNvSpPr>
              <a:spLocks/>
            </p:cNvSpPr>
            <p:nvPr/>
          </p:nvSpPr>
          <p:spPr bwMode="auto">
            <a:xfrm>
              <a:off x="1752" y="2229"/>
              <a:ext cx="562" cy="627"/>
            </a:xfrm>
            <a:custGeom>
              <a:avLst/>
              <a:gdLst>
                <a:gd name="T0" fmla="*/ 0 w 562"/>
                <a:gd name="T1" fmla="*/ 35 h 627"/>
                <a:gd name="T2" fmla="*/ 5 w 562"/>
                <a:gd name="T3" fmla="*/ 28 h 627"/>
                <a:gd name="T4" fmla="*/ 21 w 562"/>
                <a:gd name="T5" fmla="*/ 21 h 627"/>
                <a:gd name="T6" fmla="*/ 49 w 562"/>
                <a:gd name="T7" fmla="*/ 14 h 627"/>
                <a:gd name="T8" fmla="*/ 85 w 562"/>
                <a:gd name="T9" fmla="*/ 10 h 627"/>
                <a:gd name="T10" fmla="*/ 127 w 562"/>
                <a:gd name="T11" fmla="*/ 3 h 627"/>
                <a:gd name="T12" fmla="*/ 176 w 562"/>
                <a:gd name="T13" fmla="*/ 2 h 627"/>
                <a:gd name="T14" fmla="*/ 227 w 562"/>
                <a:gd name="T15" fmla="*/ 0 h 627"/>
                <a:gd name="T16" fmla="*/ 281 w 562"/>
                <a:gd name="T17" fmla="*/ 2 h 627"/>
                <a:gd name="T18" fmla="*/ 333 w 562"/>
                <a:gd name="T19" fmla="*/ 3 h 627"/>
                <a:gd name="T20" fmla="*/ 384 w 562"/>
                <a:gd name="T21" fmla="*/ 10 h 627"/>
                <a:gd name="T22" fmla="*/ 433 w 562"/>
                <a:gd name="T23" fmla="*/ 17 h 627"/>
                <a:gd name="T24" fmla="*/ 477 w 562"/>
                <a:gd name="T25" fmla="*/ 28 h 627"/>
                <a:gd name="T26" fmla="*/ 512 w 562"/>
                <a:gd name="T27" fmla="*/ 42 h 627"/>
                <a:gd name="T28" fmla="*/ 539 w 562"/>
                <a:gd name="T29" fmla="*/ 61 h 627"/>
                <a:gd name="T30" fmla="*/ 557 w 562"/>
                <a:gd name="T31" fmla="*/ 82 h 627"/>
                <a:gd name="T32" fmla="*/ 562 w 562"/>
                <a:gd name="T33" fmla="*/ 108 h 627"/>
                <a:gd name="T34" fmla="*/ 559 w 562"/>
                <a:gd name="T35" fmla="*/ 136 h 627"/>
                <a:gd name="T36" fmla="*/ 553 w 562"/>
                <a:gd name="T37" fmla="*/ 166 h 627"/>
                <a:gd name="T38" fmla="*/ 546 w 562"/>
                <a:gd name="T39" fmla="*/ 196 h 627"/>
                <a:gd name="T40" fmla="*/ 538 w 562"/>
                <a:gd name="T41" fmla="*/ 225 h 627"/>
                <a:gd name="T42" fmla="*/ 525 w 562"/>
                <a:gd name="T43" fmla="*/ 255 h 627"/>
                <a:gd name="T44" fmla="*/ 513 w 562"/>
                <a:gd name="T45" fmla="*/ 285 h 627"/>
                <a:gd name="T46" fmla="*/ 501 w 562"/>
                <a:gd name="T47" fmla="*/ 314 h 627"/>
                <a:gd name="T48" fmla="*/ 489 w 562"/>
                <a:gd name="T49" fmla="*/ 344 h 627"/>
                <a:gd name="T50" fmla="*/ 475 w 562"/>
                <a:gd name="T51" fmla="*/ 372 h 627"/>
                <a:gd name="T52" fmla="*/ 463 w 562"/>
                <a:gd name="T53" fmla="*/ 400 h 627"/>
                <a:gd name="T54" fmla="*/ 452 w 562"/>
                <a:gd name="T55" fmla="*/ 428 h 627"/>
                <a:gd name="T56" fmla="*/ 442 w 562"/>
                <a:gd name="T57" fmla="*/ 454 h 627"/>
                <a:gd name="T58" fmla="*/ 435 w 562"/>
                <a:gd name="T59" fmla="*/ 480 h 627"/>
                <a:gd name="T60" fmla="*/ 428 w 562"/>
                <a:gd name="T61" fmla="*/ 505 h 627"/>
                <a:gd name="T62" fmla="*/ 424 w 562"/>
                <a:gd name="T63" fmla="*/ 526 h 627"/>
                <a:gd name="T64" fmla="*/ 424 w 562"/>
                <a:gd name="T65" fmla="*/ 549 h 627"/>
                <a:gd name="T66" fmla="*/ 424 w 562"/>
                <a:gd name="T67" fmla="*/ 566 h 627"/>
                <a:gd name="T68" fmla="*/ 424 w 562"/>
                <a:gd name="T69" fmla="*/ 582 h 627"/>
                <a:gd name="T70" fmla="*/ 424 w 562"/>
                <a:gd name="T71" fmla="*/ 594 h 627"/>
                <a:gd name="T72" fmla="*/ 424 w 562"/>
                <a:gd name="T73" fmla="*/ 604 h 627"/>
                <a:gd name="T74" fmla="*/ 421 w 562"/>
                <a:gd name="T75" fmla="*/ 611 h 627"/>
                <a:gd name="T76" fmla="*/ 419 w 562"/>
                <a:gd name="T77" fmla="*/ 617 h 627"/>
                <a:gd name="T78" fmla="*/ 417 w 562"/>
                <a:gd name="T79" fmla="*/ 622 h 627"/>
                <a:gd name="T80" fmla="*/ 415 w 562"/>
                <a:gd name="T81" fmla="*/ 625 h 627"/>
                <a:gd name="T82" fmla="*/ 412 w 562"/>
                <a:gd name="T83" fmla="*/ 627 h 627"/>
                <a:gd name="T84" fmla="*/ 407 w 562"/>
                <a:gd name="T85" fmla="*/ 625 h 627"/>
                <a:gd name="T86" fmla="*/ 405 w 562"/>
                <a:gd name="T87" fmla="*/ 624 h 627"/>
                <a:gd name="T88" fmla="*/ 403 w 562"/>
                <a:gd name="T89" fmla="*/ 622 h 627"/>
                <a:gd name="T90" fmla="*/ 164 w 562"/>
                <a:gd name="T91" fmla="*/ 550 h 627"/>
                <a:gd name="T92" fmla="*/ 162 w 562"/>
                <a:gd name="T93" fmla="*/ 543 h 627"/>
                <a:gd name="T94" fmla="*/ 157 w 562"/>
                <a:gd name="T95" fmla="*/ 528 h 627"/>
                <a:gd name="T96" fmla="*/ 148 w 562"/>
                <a:gd name="T97" fmla="*/ 501 h 627"/>
                <a:gd name="T98" fmla="*/ 138 w 562"/>
                <a:gd name="T99" fmla="*/ 470 h 627"/>
                <a:gd name="T100" fmla="*/ 126 w 562"/>
                <a:gd name="T101" fmla="*/ 431 h 627"/>
                <a:gd name="T102" fmla="*/ 112 w 562"/>
                <a:gd name="T103" fmla="*/ 388 h 627"/>
                <a:gd name="T104" fmla="*/ 96 w 562"/>
                <a:gd name="T105" fmla="*/ 342 h 627"/>
                <a:gd name="T106" fmla="*/ 82 w 562"/>
                <a:gd name="T107" fmla="*/ 295 h 627"/>
                <a:gd name="T108" fmla="*/ 66 w 562"/>
                <a:gd name="T109" fmla="*/ 246 h 627"/>
                <a:gd name="T110" fmla="*/ 52 w 562"/>
                <a:gd name="T111" fmla="*/ 201 h 627"/>
                <a:gd name="T112" fmla="*/ 38 w 562"/>
                <a:gd name="T113" fmla="*/ 157 h 627"/>
                <a:gd name="T114" fmla="*/ 26 w 562"/>
                <a:gd name="T115" fmla="*/ 119 h 627"/>
                <a:gd name="T116" fmla="*/ 16 w 562"/>
                <a:gd name="T117" fmla="*/ 86 h 627"/>
                <a:gd name="T118" fmla="*/ 7 w 562"/>
                <a:gd name="T119" fmla="*/ 59 h 627"/>
                <a:gd name="T120" fmla="*/ 2 w 562"/>
                <a:gd name="T121" fmla="*/ 42 h 627"/>
                <a:gd name="T122" fmla="*/ 0 w 562"/>
                <a:gd name="T123" fmla="*/ 35 h 627"/>
                <a:gd name="T124" fmla="*/ 0 w 562"/>
                <a:gd name="T125" fmla="*/ 35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2" h="627">
                  <a:moveTo>
                    <a:pt x="0" y="35"/>
                  </a:moveTo>
                  <a:lnTo>
                    <a:pt x="5" y="28"/>
                  </a:lnTo>
                  <a:lnTo>
                    <a:pt x="21" y="21"/>
                  </a:lnTo>
                  <a:lnTo>
                    <a:pt x="49" y="14"/>
                  </a:lnTo>
                  <a:lnTo>
                    <a:pt x="85" y="10"/>
                  </a:lnTo>
                  <a:lnTo>
                    <a:pt x="127" y="3"/>
                  </a:lnTo>
                  <a:lnTo>
                    <a:pt x="176" y="2"/>
                  </a:lnTo>
                  <a:lnTo>
                    <a:pt x="227" y="0"/>
                  </a:lnTo>
                  <a:lnTo>
                    <a:pt x="281" y="2"/>
                  </a:lnTo>
                  <a:lnTo>
                    <a:pt x="333" y="3"/>
                  </a:lnTo>
                  <a:lnTo>
                    <a:pt x="384" y="10"/>
                  </a:lnTo>
                  <a:lnTo>
                    <a:pt x="433" y="17"/>
                  </a:lnTo>
                  <a:lnTo>
                    <a:pt x="477" y="28"/>
                  </a:lnTo>
                  <a:lnTo>
                    <a:pt x="512" y="42"/>
                  </a:lnTo>
                  <a:lnTo>
                    <a:pt x="539" y="61"/>
                  </a:lnTo>
                  <a:lnTo>
                    <a:pt x="557" y="82"/>
                  </a:lnTo>
                  <a:lnTo>
                    <a:pt x="562" y="108"/>
                  </a:lnTo>
                  <a:lnTo>
                    <a:pt x="559" y="136"/>
                  </a:lnTo>
                  <a:lnTo>
                    <a:pt x="553" y="166"/>
                  </a:lnTo>
                  <a:lnTo>
                    <a:pt x="546" y="196"/>
                  </a:lnTo>
                  <a:lnTo>
                    <a:pt x="538" y="225"/>
                  </a:lnTo>
                  <a:lnTo>
                    <a:pt x="525" y="255"/>
                  </a:lnTo>
                  <a:lnTo>
                    <a:pt x="513" y="285"/>
                  </a:lnTo>
                  <a:lnTo>
                    <a:pt x="501" y="314"/>
                  </a:lnTo>
                  <a:lnTo>
                    <a:pt x="489" y="344"/>
                  </a:lnTo>
                  <a:lnTo>
                    <a:pt x="475" y="372"/>
                  </a:lnTo>
                  <a:lnTo>
                    <a:pt x="463" y="400"/>
                  </a:lnTo>
                  <a:lnTo>
                    <a:pt x="452" y="428"/>
                  </a:lnTo>
                  <a:lnTo>
                    <a:pt x="442" y="454"/>
                  </a:lnTo>
                  <a:lnTo>
                    <a:pt x="435" y="480"/>
                  </a:lnTo>
                  <a:lnTo>
                    <a:pt x="428" y="505"/>
                  </a:lnTo>
                  <a:lnTo>
                    <a:pt x="424" y="526"/>
                  </a:lnTo>
                  <a:lnTo>
                    <a:pt x="424" y="549"/>
                  </a:lnTo>
                  <a:lnTo>
                    <a:pt x="424" y="566"/>
                  </a:lnTo>
                  <a:lnTo>
                    <a:pt x="424" y="582"/>
                  </a:lnTo>
                  <a:lnTo>
                    <a:pt x="424" y="594"/>
                  </a:lnTo>
                  <a:lnTo>
                    <a:pt x="424" y="604"/>
                  </a:lnTo>
                  <a:lnTo>
                    <a:pt x="421" y="611"/>
                  </a:lnTo>
                  <a:lnTo>
                    <a:pt x="419" y="617"/>
                  </a:lnTo>
                  <a:lnTo>
                    <a:pt x="417" y="622"/>
                  </a:lnTo>
                  <a:lnTo>
                    <a:pt x="415" y="625"/>
                  </a:lnTo>
                  <a:lnTo>
                    <a:pt x="412" y="627"/>
                  </a:lnTo>
                  <a:lnTo>
                    <a:pt x="407" y="625"/>
                  </a:lnTo>
                  <a:lnTo>
                    <a:pt x="405" y="624"/>
                  </a:lnTo>
                  <a:lnTo>
                    <a:pt x="403" y="622"/>
                  </a:lnTo>
                  <a:lnTo>
                    <a:pt x="164" y="550"/>
                  </a:lnTo>
                  <a:lnTo>
                    <a:pt x="162" y="543"/>
                  </a:lnTo>
                  <a:lnTo>
                    <a:pt x="157" y="528"/>
                  </a:lnTo>
                  <a:lnTo>
                    <a:pt x="148" y="501"/>
                  </a:lnTo>
                  <a:lnTo>
                    <a:pt x="138" y="470"/>
                  </a:lnTo>
                  <a:lnTo>
                    <a:pt x="126" y="431"/>
                  </a:lnTo>
                  <a:lnTo>
                    <a:pt x="112" y="388"/>
                  </a:lnTo>
                  <a:lnTo>
                    <a:pt x="96" y="342"/>
                  </a:lnTo>
                  <a:lnTo>
                    <a:pt x="82" y="295"/>
                  </a:lnTo>
                  <a:lnTo>
                    <a:pt x="66" y="246"/>
                  </a:lnTo>
                  <a:lnTo>
                    <a:pt x="52" y="201"/>
                  </a:lnTo>
                  <a:lnTo>
                    <a:pt x="38" y="157"/>
                  </a:lnTo>
                  <a:lnTo>
                    <a:pt x="26" y="119"/>
                  </a:lnTo>
                  <a:lnTo>
                    <a:pt x="16" y="86"/>
                  </a:lnTo>
                  <a:lnTo>
                    <a:pt x="7" y="59"/>
                  </a:lnTo>
                  <a:lnTo>
                    <a:pt x="2" y="42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8" name="Freeform 16"/>
            <p:cNvSpPr>
              <a:spLocks/>
            </p:cNvSpPr>
            <p:nvPr/>
          </p:nvSpPr>
          <p:spPr bwMode="auto">
            <a:xfrm>
              <a:off x="1403" y="2276"/>
              <a:ext cx="501" cy="470"/>
            </a:xfrm>
            <a:custGeom>
              <a:avLst/>
              <a:gdLst>
                <a:gd name="T0" fmla="*/ 62 w 501"/>
                <a:gd name="T1" fmla="*/ 65 h 470"/>
                <a:gd name="T2" fmla="*/ 52 w 501"/>
                <a:gd name="T3" fmla="*/ 68 h 470"/>
                <a:gd name="T4" fmla="*/ 43 w 501"/>
                <a:gd name="T5" fmla="*/ 72 h 470"/>
                <a:gd name="T6" fmla="*/ 34 w 501"/>
                <a:gd name="T7" fmla="*/ 77 h 470"/>
                <a:gd name="T8" fmla="*/ 26 w 501"/>
                <a:gd name="T9" fmla="*/ 82 h 470"/>
                <a:gd name="T10" fmla="*/ 15 w 501"/>
                <a:gd name="T11" fmla="*/ 89 h 470"/>
                <a:gd name="T12" fmla="*/ 10 w 501"/>
                <a:gd name="T13" fmla="*/ 98 h 470"/>
                <a:gd name="T14" fmla="*/ 7 w 501"/>
                <a:gd name="T15" fmla="*/ 110 h 470"/>
                <a:gd name="T16" fmla="*/ 1 w 501"/>
                <a:gd name="T17" fmla="*/ 136 h 470"/>
                <a:gd name="T18" fmla="*/ 0 w 501"/>
                <a:gd name="T19" fmla="*/ 178 h 470"/>
                <a:gd name="T20" fmla="*/ 0 w 501"/>
                <a:gd name="T21" fmla="*/ 227 h 470"/>
                <a:gd name="T22" fmla="*/ 1 w 501"/>
                <a:gd name="T23" fmla="*/ 281 h 470"/>
                <a:gd name="T24" fmla="*/ 7 w 501"/>
                <a:gd name="T25" fmla="*/ 334 h 470"/>
                <a:gd name="T26" fmla="*/ 15 w 501"/>
                <a:gd name="T27" fmla="*/ 383 h 470"/>
                <a:gd name="T28" fmla="*/ 31 w 501"/>
                <a:gd name="T29" fmla="*/ 423 h 470"/>
                <a:gd name="T30" fmla="*/ 41 w 501"/>
                <a:gd name="T31" fmla="*/ 439 h 470"/>
                <a:gd name="T32" fmla="*/ 52 w 501"/>
                <a:gd name="T33" fmla="*/ 439 h 470"/>
                <a:gd name="T34" fmla="*/ 69 w 501"/>
                <a:gd name="T35" fmla="*/ 440 h 470"/>
                <a:gd name="T36" fmla="*/ 94 w 501"/>
                <a:gd name="T37" fmla="*/ 440 h 470"/>
                <a:gd name="T38" fmla="*/ 120 w 501"/>
                <a:gd name="T39" fmla="*/ 444 h 470"/>
                <a:gd name="T40" fmla="*/ 148 w 501"/>
                <a:gd name="T41" fmla="*/ 447 h 470"/>
                <a:gd name="T42" fmla="*/ 174 w 501"/>
                <a:gd name="T43" fmla="*/ 453 h 470"/>
                <a:gd name="T44" fmla="*/ 197 w 501"/>
                <a:gd name="T45" fmla="*/ 463 h 470"/>
                <a:gd name="T46" fmla="*/ 207 w 501"/>
                <a:gd name="T47" fmla="*/ 468 h 470"/>
                <a:gd name="T48" fmla="*/ 221 w 501"/>
                <a:gd name="T49" fmla="*/ 461 h 470"/>
                <a:gd name="T50" fmla="*/ 249 w 501"/>
                <a:gd name="T51" fmla="*/ 449 h 470"/>
                <a:gd name="T52" fmla="*/ 286 w 501"/>
                <a:gd name="T53" fmla="*/ 435 h 470"/>
                <a:gd name="T54" fmla="*/ 328 w 501"/>
                <a:gd name="T55" fmla="*/ 421 h 470"/>
                <a:gd name="T56" fmla="*/ 372 w 501"/>
                <a:gd name="T57" fmla="*/ 407 h 470"/>
                <a:gd name="T58" fmla="*/ 413 w 501"/>
                <a:gd name="T59" fmla="*/ 398 h 470"/>
                <a:gd name="T60" fmla="*/ 452 w 501"/>
                <a:gd name="T61" fmla="*/ 395 h 470"/>
                <a:gd name="T62" fmla="*/ 501 w 501"/>
                <a:gd name="T63" fmla="*/ 44 h 470"/>
                <a:gd name="T64" fmla="*/ 496 w 501"/>
                <a:gd name="T65" fmla="*/ 40 h 470"/>
                <a:gd name="T66" fmla="*/ 483 w 501"/>
                <a:gd name="T67" fmla="*/ 35 h 470"/>
                <a:gd name="T68" fmla="*/ 464 w 501"/>
                <a:gd name="T69" fmla="*/ 28 h 470"/>
                <a:gd name="T70" fmla="*/ 441 w 501"/>
                <a:gd name="T71" fmla="*/ 21 h 470"/>
                <a:gd name="T72" fmla="*/ 415 w 501"/>
                <a:gd name="T73" fmla="*/ 12 h 470"/>
                <a:gd name="T74" fmla="*/ 389 w 501"/>
                <a:gd name="T75" fmla="*/ 5 h 470"/>
                <a:gd name="T76" fmla="*/ 365 w 501"/>
                <a:gd name="T77" fmla="*/ 2 h 470"/>
                <a:gd name="T78" fmla="*/ 342 w 501"/>
                <a:gd name="T79" fmla="*/ 0 h 470"/>
                <a:gd name="T80" fmla="*/ 314 w 501"/>
                <a:gd name="T81" fmla="*/ 4 h 470"/>
                <a:gd name="T82" fmla="*/ 275 w 501"/>
                <a:gd name="T83" fmla="*/ 11 h 470"/>
                <a:gd name="T84" fmla="*/ 230 w 501"/>
                <a:gd name="T85" fmla="*/ 21 h 470"/>
                <a:gd name="T86" fmla="*/ 183 w 501"/>
                <a:gd name="T87" fmla="*/ 33 h 470"/>
                <a:gd name="T88" fmla="*/ 138 w 501"/>
                <a:gd name="T89" fmla="*/ 44 h 470"/>
                <a:gd name="T90" fmla="*/ 101 w 501"/>
                <a:gd name="T91" fmla="*/ 54 h 470"/>
                <a:gd name="T92" fmla="*/ 75 w 501"/>
                <a:gd name="T93" fmla="*/ 61 h 470"/>
                <a:gd name="T94" fmla="*/ 66 w 501"/>
                <a:gd name="T95" fmla="*/ 6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1" h="470">
                  <a:moveTo>
                    <a:pt x="66" y="65"/>
                  </a:moveTo>
                  <a:lnTo>
                    <a:pt x="62" y="65"/>
                  </a:lnTo>
                  <a:lnTo>
                    <a:pt x="57" y="67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3" y="72"/>
                  </a:lnTo>
                  <a:lnTo>
                    <a:pt x="40" y="73"/>
                  </a:lnTo>
                  <a:lnTo>
                    <a:pt x="34" y="77"/>
                  </a:lnTo>
                  <a:lnTo>
                    <a:pt x="29" y="79"/>
                  </a:lnTo>
                  <a:lnTo>
                    <a:pt x="26" y="82"/>
                  </a:lnTo>
                  <a:lnTo>
                    <a:pt x="21" y="86"/>
                  </a:lnTo>
                  <a:lnTo>
                    <a:pt x="15" y="89"/>
                  </a:lnTo>
                  <a:lnTo>
                    <a:pt x="14" y="93"/>
                  </a:lnTo>
                  <a:lnTo>
                    <a:pt x="10" y="98"/>
                  </a:lnTo>
                  <a:lnTo>
                    <a:pt x="8" y="103"/>
                  </a:lnTo>
                  <a:lnTo>
                    <a:pt x="7" y="110"/>
                  </a:lnTo>
                  <a:lnTo>
                    <a:pt x="3" y="121"/>
                  </a:lnTo>
                  <a:lnTo>
                    <a:pt x="1" y="136"/>
                  </a:lnTo>
                  <a:lnTo>
                    <a:pt x="1" y="156"/>
                  </a:lnTo>
                  <a:lnTo>
                    <a:pt x="0" y="178"/>
                  </a:lnTo>
                  <a:lnTo>
                    <a:pt x="0" y="203"/>
                  </a:lnTo>
                  <a:lnTo>
                    <a:pt x="0" y="227"/>
                  </a:lnTo>
                  <a:lnTo>
                    <a:pt x="1" y="253"/>
                  </a:lnTo>
                  <a:lnTo>
                    <a:pt x="1" y="281"/>
                  </a:lnTo>
                  <a:lnTo>
                    <a:pt x="3" y="308"/>
                  </a:lnTo>
                  <a:lnTo>
                    <a:pt x="7" y="334"/>
                  </a:lnTo>
                  <a:lnTo>
                    <a:pt x="12" y="360"/>
                  </a:lnTo>
                  <a:lnTo>
                    <a:pt x="15" y="383"/>
                  </a:lnTo>
                  <a:lnTo>
                    <a:pt x="24" y="405"/>
                  </a:lnTo>
                  <a:lnTo>
                    <a:pt x="31" y="423"/>
                  </a:lnTo>
                  <a:lnTo>
                    <a:pt x="40" y="440"/>
                  </a:lnTo>
                  <a:lnTo>
                    <a:pt x="41" y="439"/>
                  </a:lnTo>
                  <a:lnTo>
                    <a:pt x="45" y="439"/>
                  </a:lnTo>
                  <a:lnTo>
                    <a:pt x="52" y="439"/>
                  </a:lnTo>
                  <a:lnTo>
                    <a:pt x="59" y="440"/>
                  </a:lnTo>
                  <a:lnTo>
                    <a:pt x="69" y="440"/>
                  </a:lnTo>
                  <a:lnTo>
                    <a:pt x="82" y="440"/>
                  </a:lnTo>
                  <a:lnTo>
                    <a:pt x="94" y="440"/>
                  </a:lnTo>
                  <a:lnTo>
                    <a:pt x="106" y="442"/>
                  </a:lnTo>
                  <a:lnTo>
                    <a:pt x="120" y="444"/>
                  </a:lnTo>
                  <a:lnTo>
                    <a:pt x="134" y="446"/>
                  </a:lnTo>
                  <a:lnTo>
                    <a:pt x="148" y="447"/>
                  </a:lnTo>
                  <a:lnTo>
                    <a:pt x="162" y="451"/>
                  </a:lnTo>
                  <a:lnTo>
                    <a:pt x="174" y="453"/>
                  </a:lnTo>
                  <a:lnTo>
                    <a:pt x="186" y="458"/>
                  </a:lnTo>
                  <a:lnTo>
                    <a:pt x="197" y="463"/>
                  </a:lnTo>
                  <a:lnTo>
                    <a:pt x="206" y="470"/>
                  </a:lnTo>
                  <a:lnTo>
                    <a:pt x="207" y="468"/>
                  </a:lnTo>
                  <a:lnTo>
                    <a:pt x="213" y="465"/>
                  </a:lnTo>
                  <a:lnTo>
                    <a:pt x="221" y="461"/>
                  </a:lnTo>
                  <a:lnTo>
                    <a:pt x="235" y="456"/>
                  </a:lnTo>
                  <a:lnTo>
                    <a:pt x="249" y="449"/>
                  </a:lnTo>
                  <a:lnTo>
                    <a:pt x="267" y="442"/>
                  </a:lnTo>
                  <a:lnTo>
                    <a:pt x="286" y="435"/>
                  </a:lnTo>
                  <a:lnTo>
                    <a:pt x="307" y="428"/>
                  </a:lnTo>
                  <a:lnTo>
                    <a:pt x="328" y="421"/>
                  </a:lnTo>
                  <a:lnTo>
                    <a:pt x="351" y="414"/>
                  </a:lnTo>
                  <a:lnTo>
                    <a:pt x="372" y="407"/>
                  </a:lnTo>
                  <a:lnTo>
                    <a:pt x="394" y="404"/>
                  </a:lnTo>
                  <a:lnTo>
                    <a:pt x="413" y="398"/>
                  </a:lnTo>
                  <a:lnTo>
                    <a:pt x="434" y="397"/>
                  </a:lnTo>
                  <a:lnTo>
                    <a:pt x="452" y="395"/>
                  </a:lnTo>
                  <a:lnTo>
                    <a:pt x="468" y="397"/>
                  </a:lnTo>
                  <a:lnTo>
                    <a:pt x="501" y="44"/>
                  </a:lnTo>
                  <a:lnTo>
                    <a:pt x="499" y="42"/>
                  </a:lnTo>
                  <a:lnTo>
                    <a:pt x="496" y="40"/>
                  </a:lnTo>
                  <a:lnTo>
                    <a:pt x="490" y="39"/>
                  </a:lnTo>
                  <a:lnTo>
                    <a:pt x="483" y="35"/>
                  </a:lnTo>
                  <a:lnTo>
                    <a:pt x="475" y="32"/>
                  </a:lnTo>
                  <a:lnTo>
                    <a:pt x="464" y="28"/>
                  </a:lnTo>
                  <a:lnTo>
                    <a:pt x="454" y="25"/>
                  </a:lnTo>
                  <a:lnTo>
                    <a:pt x="441" y="21"/>
                  </a:lnTo>
                  <a:lnTo>
                    <a:pt x="427" y="16"/>
                  </a:lnTo>
                  <a:lnTo>
                    <a:pt x="415" y="12"/>
                  </a:lnTo>
                  <a:lnTo>
                    <a:pt x="403" y="9"/>
                  </a:lnTo>
                  <a:lnTo>
                    <a:pt x="389" y="5"/>
                  </a:lnTo>
                  <a:lnTo>
                    <a:pt x="377" y="4"/>
                  </a:lnTo>
                  <a:lnTo>
                    <a:pt x="365" y="2"/>
                  </a:lnTo>
                  <a:lnTo>
                    <a:pt x="352" y="0"/>
                  </a:lnTo>
                  <a:lnTo>
                    <a:pt x="342" y="0"/>
                  </a:lnTo>
                  <a:lnTo>
                    <a:pt x="330" y="0"/>
                  </a:lnTo>
                  <a:lnTo>
                    <a:pt x="314" y="4"/>
                  </a:lnTo>
                  <a:lnTo>
                    <a:pt x="296" y="7"/>
                  </a:lnTo>
                  <a:lnTo>
                    <a:pt x="275" y="11"/>
                  </a:lnTo>
                  <a:lnTo>
                    <a:pt x="253" y="16"/>
                  </a:lnTo>
                  <a:lnTo>
                    <a:pt x="230" y="21"/>
                  </a:lnTo>
                  <a:lnTo>
                    <a:pt x="206" y="26"/>
                  </a:lnTo>
                  <a:lnTo>
                    <a:pt x="183" y="33"/>
                  </a:lnTo>
                  <a:lnTo>
                    <a:pt x="158" y="39"/>
                  </a:lnTo>
                  <a:lnTo>
                    <a:pt x="138" y="44"/>
                  </a:lnTo>
                  <a:lnTo>
                    <a:pt x="117" y="49"/>
                  </a:lnTo>
                  <a:lnTo>
                    <a:pt x="101" y="54"/>
                  </a:lnTo>
                  <a:lnTo>
                    <a:pt x="85" y="58"/>
                  </a:lnTo>
                  <a:lnTo>
                    <a:pt x="75" y="61"/>
                  </a:lnTo>
                  <a:lnTo>
                    <a:pt x="68" y="63"/>
                  </a:lnTo>
                  <a:lnTo>
                    <a:pt x="66" y="65"/>
                  </a:lnTo>
                  <a:lnTo>
                    <a:pt x="66" y="65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9" name="Freeform 17"/>
            <p:cNvSpPr>
              <a:spLocks/>
            </p:cNvSpPr>
            <p:nvPr/>
          </p:nvSpPr>
          <p:spPr bwMode="auto">
            <a:xfrm>
              <a:off x="877" y="2708"/>
              <a:ext cx="854" cy="351"/>
            </a:xfrm>
            <a:custGeom>
              <a:avLst/>
              <a:gdLst>
                <a:gd name="T0" fmla="*/ 854 w 854"/>
                <a:gd name="T1" fmla="*/ 54 h 351"/>
                <a:gd name="T2" fmla="*/ 850 w 854"/>
                <a:gd name="T3" fmla="*/ 52 h 351"/>
                <a:gd name="T4" fmla="*/ 843 w 854"/>
                <a:gd name="T5" fmla="*/ 49 h 351"/>
                <a:gd name="T6" fmla="*/ 833 w 854"/>
                <a:gd name="T7" fmla="*/ 45 h 351"/>
                <a:gd name="T8" fmla="*/ 817 w 854"/>
                <a:gd name="T9" fmla="*/ 42 h 351"/>
                <a:gd name="T10" fmla="*/ 798 w 854"/>
                <a:gd name="T11" fmla="*/ 36 h 351"/>
                <a:gd name="T12" fmla="*/ 775 w 854"/>
                <a:gd name="T13" fmla="*/ 31 h 351"/>
                <a:gd name="T14" fmla="*/ 751 w 854"/>
                <a:gd name="T15" fmla="*/ 24 h 351"/>
                <a:gd name="T16" fmla="*/ 725 w 854"/>
                <a:gd name="T17" fmla="*/ 21 h 351"/>
                <a:gd name="T18" fmla="*/ 695 w 854"/>
                <a:gd name="T19" fmla="*/ 14 h 351"/>
                <a:gd name="T20" fmla="*/ 662 w 854"/>
                <a:gd name="T21" fmla="*/ 8 h 351"/>
                <a:gd name="T22" fmla="*/ 629 w 854"/>
                <a:gd name="T23" fmla="*/ 5 h 351"/>
                <a:gd name="T24" fmla="*/ 595 w 854"/>
                <a:gd name="T25" fmla="*/ 1 h 351"/>
                <a:gd name="T26" fmla="*/ 559 w 854"/>
                <a:gd name="T27" fmla="*/ 0 h 351"/>
                <a:gd name="T28" fmla="*/ 524 w 854"/>
                <a:gd name="T29" fmla="*/ 1 h 351"/>
                <a:gd name="T30" fmla="*/ 489 w 854"/>
                <a:gd name="T31" fmla="*/ 3 h 351"/>
                <a:gd name="T32" fmla="*/ 452 w 854"/>
                <a:gd name="T33" fmla="*/ 8 h 351"/>
                <a:gd name="T34" fmla="*/ 417 w 854"/>
                <a:gd name="T35" fmla="*/ 12 h 351"/>
                <a:gd name="T36" fmla="*/ 386 w 854"/>
                <a:gd name="T37" fmla="*/ 15 h 351"/>
                <a:gd name="T38" fmla="*/ 356 w 854"/>
                <a:gd name="T39" fmla="*/ 21 h 351"/>
                <a:gd name="T40" fmla="*/ 332 w 854"/>
                <a:gd name="T41" fmla="*/ 22 h 351"/>
                <a:gd name="T42" fmla="*/ 307 w 854"/>
                <a:gd name="T43" fmla="*/ 26 h 351"/>
                <a:gd name="T44" fmla="*/ 286 w 854"/>
                <a:gd name="T45" fmla="*/ 28 h 351"/>
                <a:gd name="T46" fmla="*/ 269 w 854"/>
                <a:gd name="T47" fmla="*/ 28 h 351"/>
                <a:gd name="T48" fmla="*/ 253 w 854"/>
                <a:gd name="T49" fmla="*/ 29 h 351"/>
                <a:gd name="T50" fmla="*/ 239 w 854"/>
                <a:gd name="T51" fmla="*/ 29 h 351"/>
                <a:gd name="T52" fmla="*/ 227 w 854"/>
                <a:gd name="T53" fmla="*/ 29 h 351"/>
                <a:gd name="T54" fmla="*/ 216 w 854"/>
                <a:gd name="T55" fmla="*/ 29 h 351"/>
                <a:gd name="T56" fmla="*/ 211 w 854"/>
                <a:gd name="T57" fmla="*/ 31 h 351"/>
                <a:gd name="T58" fmla="*/ 204 w 854"/>
                <a:gd name="T59" fmla="*/ 31 h 351"/>
                <a:gd name="T60" fmla="*/ 201 w 854"/>
                <a:gd name="T61" fmla="*/ 31 h 351"/>
                <a:gd name="T62" fmla="*/ 199 w 854"/>
                <a:gd name="T63" fmla="*/ 31 h 351"/>
                <a:gd name="T64" fmla="*/ 0 w 854"/>
                <a:gd name="T65" fmla="*/ 215 h 351"/>
                <a:gd name="T66" fmla="*/ 3 w 854"/>
                <a:gd name="T67" fmla="*/ 213 h 351"/>
                <a:gd name="T68" fmla="*/ 16 w 854"/>
                <a:gd name="T69" fmla="*/ 211 h 351"/>
                <a:gd name="T70" fmla="*/ 35 w 854"/>
                <a:gd name="T71" fmla="*/ 209 h 351"/>
                <a:gd name="T72" fmla="*/ 61 w 854"/>
                <a:gd name="T73" fmla="*/ 208 h 351"/>
                <a:gd name="T74" fmla="*/ 91 w 854"/>
                <a:gd name="T75" fmla="*/ 206 h 351"/>
                <a:gd name="T76" fmla="*/ 124 w 854"/>
                <a:gd name="T77" fmla="*/ 206 h 351"/>
                <a:gd name="T78" fmla="*/ 162 w 854"/>
                <a:gd name="T79" fmla="*/ 206 h 351"/>
                <a:gd name="T80" fmla="*/ 202 w 854"/>
                <a:gd name="T81" fmla="*/ 206 h 351"/>
                <a:gd name="T82" fmla="*/ 243 w 854"/>
                <a:gd name="T83" fmla="*/ 208 h 351"/>
                <a:gd name="T84" fmla="*/ 285 w 854"/>
                <a:gd name="T85" fmla="*/ 211 h 351"/>
                <a:gd name="T86" fmla="*/ 325 w 854"/>
                <a:gd name="T87" fmla="*/ 218 h 351"/>
                <a:gd name="T88" fmla="*/ 365 w 854"/>
                <a:gd name="T89" fmla="*/ 227 h 351"/>
                <a:gd name="T90" fmla="*/ 402 w 854"/>
                <a:gd name="T91" fmla="*/ 239 h 351"/>
                <a:gd name="T92" fmla="*/ 436 w 854"/>
                <a:gd name="T93" fmla="*/ 253 h 351"/>
                <a:gd name="T94" fmla="*/ 464 w 854"/>
                <a:gd name="T95" fmla="*/ 270 h 351"/>
                <a:gd name="T96" fmla="*/ 491 w 854"/>
                <a:gd name="T97" fmla="*/ 293 h 351"/>
                <a:gd name="T98" fmla="*/ 534 w 854"/>
                <a:gd name="T99" fmla="*/ 351 h 351"/>
                <a:gd name="T100" fmla="*/ 854 w 854"/>
                <a:gd name="T101" fmla="*/ 54 h 351"/>
                <a:gd name="T102" fmla="*/ 854 w 854"/>
                <a:gd name="T103" fmla="*/ 5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54" h="351">
                  <a:moveTo>
                    <a:pt x="854" y="54"/>
                  </a:moveTo>
                  <a:lnTo>
                    <a:pt x="850" y="52"/>
                  </a:lnTo>
                  <a:lnTo>
                    <a:pt x="843" y="49"/>
                  </a:lnTo>
                  <a:lnTo>
                    <a:pt x="833" y="45"/>
                  </a:lnTo>
                  <a:lnTo>
                    <a:pt x="817" y="42"/>
                  </a:lnTo>
                  <a:lnTo>
                    <a:pt x="798" y="36"/>
                  </a:lnTo>
                  <a:lnTo>
                    <a:pt x="775" y="31"/>
                  </a:lnTo>
                  <a:lnTo>
                    <a:pt x="751" y="24"/>
                  </a:lnTo>
                  <a:lnTo>
                    <a:pt x="725" y="21"/>
                  </a:lnTo>
                  <a:lnTo>
                    <a:pt x="695" y="14"/>
                  </a:lnTo>
                  <a:lnTo>
                    <a:pt x="662" y="8"/>
                  </a:lnTo>
                  <a:lnTo>
                    <a:pt x="629" y="5"/>
                  </a:lnTo>
                  <a:lnTo>
                    <a:pt x="595" y="1"/>
                  </a:lnTo>
                  <a:lnTo>
                    <a:pt x="559" y="0"/>
                  </a:lnTo>
                  <a:lnTo>
                    <a:pt x="524" y="1"/>
                  </a:lnTo>
                  <a:lnTo>
                    <a:pt x="489" y="3"/>
                  </a:lnTo>
                  <a:lnTo>
                    <a:pt x="452" y="8"/>
                  </a:lnTo>
                  <a:lnTo>
                    <a:pt x="417" y="12"/>
                  </a:lnTo>
                  <a:lnTo>
                    <a:pt x="386" y="15"/>
                  </a:lnTo>
                  <a:lnTo>
                    <a:pt x="356" y="21"/>
                  </a:lnTo>
                  <a:lnTo>
                    <a:pt x="332" y="22"/>
                  </a:lnTo>
                  <a:lnTo>
                    <a:pt x="307" y="26"/>
                  </a:lnTo>
                  <a:lnTo>
                    <a:pt x="286" y="28"/>
                  </a:lnTo>
                  <a:lnTo>
                    <a:pt x="269" y="28"/>
                  </a:lnTo>
                  <a:lnTo>
                    <a:pt x="253" y="29"/>
                  </a:lnTo>
                  <a:lnTo>
                    <a:pt x="239" y="29"/>
                  </a:lnTo>
                  <a:lnTo>
                    <a:pt x="227" y="29"/>
                  </a:lnTo>
                  <a:lnTo>
                    <a:pt x="216" y="29"/>
                  </a:lnTo>
                  <a:lnTo>
                    <a:pt x="211" y="31"/>
                  </a:lnTo>
                  <a:lnTo>
                    <a:pt x="204" y="31"/>
                  </a:lnTo>
                  <a:lnTo>
                    <a:pt x="201" y="31"/>
                  </a:lnTo>
                  <a:lnTo>
                    <a:pt x="199" y="31"/>
                  </a:lnTo>
                  <a:lnTo>
                    <a:pt x="0" y="215"/>
                  </a:lnTo>
                  <a:lnTo>
                    <a:pt x="3" y="213"/>
                  </a:lnTo>
                  <a:lnTo>
                    <a:pt x="16" y="211"/>
                  </a:lnTo>
                  <a:lnTo>
                    <a:pt x="35" y="209"/>
                  </a:lnTo>
                  <a:lnTo>
                    <a:pt x="61" y="208"/>
                  </a:lnTo>
                  <a:lnTo>
                    <a:pt x="91" y="206"/>
                  </a:lnTo>
                  <a:lnTo>
                    <a:pt x="124" y="206"/>
                  </a:lnTo>
                  <a:lnTo>
                    <a:pt x="162" y="206"/>
                  </a:lnTo>
                  <a:lnTo>
                    <a:pt x="202" y="206"/>
                  </a:lnTo>
                  <a:lnTo>
                    <a:pt x="243" y="208"/>
                  </a:lnTo>
                  <a:lnTo>
                    <a:pt x="285" y="211"/>
                  </a:lnTo>
                  <a:lnTo>
                    <a:pt x="325" y="218"/>
                  </a:lnTo>
                  <a:lnTo>
                    <a:pt x="365" y="227"/>
                  </a:lnTo>
                  <a:lnTo>
                    <a:pt x="402" y="239"/>
                  </a:lnTo>
                  <a:lnTo>
                    <a:pt x="436" y="253"/>
                  </a:lnTo>
                  <a:lnTo>
                    <a:pt x="464" y="270"/>
                  </a:lnTo>
                  <a:lnTo>
                    <a:pt x="491" y="293"/>
                  </a:lnTo>
                  <a:lnTo>
                    <a:pt x="534" y="351"/>
                  </a:lnTo>
                  <a:lnTo>
                    <a:pt x="854" y="54"/>
                  </a:lnTo>
                  <a:lnTo>
                    <a:pt x="854" y="54"/>
                  </a:lnTo>
                  <a:close/>
                </a:path>
              </a:pathLst>
            </a:custGeom>
            <a:solidFill>
              <a:srgbClr val="F5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0" name="Freeform 18"/>
            <p:cNvSpPr>
              <a:spLocks/>
            </p:cNvSpPr>
            <p:nvPr/>
          </p:nvSpPr>
          <p:spPr bwMode="auto">
            <a:xfrm>
              <a:off x="1532" y="2416"/>
              <a:ext cx="160" cy="154"/>
            </a:xfrm>
            <a:custGeom>
              <a:avLst/>
              <a:gdLst>
                <a:gd name="T0" fmla="*/ 0 w 160"/>
                <a:gd name="T1" fmla="*/ 21 h 154"/>
                <a:gd name="T2" fmla="*/ 160 w 160"/>
                <a:gd name="T3" fmla="*/ 0 h 154"/>
                <a:gd name="T4" fmla="*/ 84 w 160"/>
                <a:gd name="T5" fmla="*/ 154 h 154"/>
                <a:gd name="T6" fmla="*/ 0 w 160"/>
                <a:gd name="T7" fmla="*/ 21 h 154"/>
                <a:gd name="T8" fmla="*/ 0 w 160"/>
                <a:gd name="T9" fmla="*/ 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54">
                  <a:moveTo>
                    <a:pt x="0" y="21"/>
                  </a:moveTo>
                  <a:lnTo>
                    <a:pt x="160" y="0"/>
                  </a:lnTo>
                  <a:lnTo>
                    <a:pt x="84" y="154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1" name="Freeform 19"/>
            <p:cNvSpPr>
              <a:spLocks/>
            </p:cNvSpPr>
            <p:nvPr/>
          </p:nvSpPr>
          <p:spPr bwMode="auto">
            <a:xfrm>
              <a:off x="1699" y="1921"/>
              <a:ext cx="551" cy="418"/>
            </a:xfrm>
            <a:custGeom>
              <a:avLst/>
              <a:gdLst>
                <a:gd name="T0" fmla="*/ 58 w 551"/>
                <a:gd name="T1" fmla="*/ 0 h 418"/>
                <a:gd name="T2" fmla="*/ 53 w 551"/>
                <a:gd name="T3" fmla="*/ 9 h 418"/>
                <a:gd name="T4" fmla="*/ 44 w 551"/>
                <a:gd name="T5" fmla="*/ 25 h 418"/>
                <a:gd name="T6" fmla="*/ 34 w 551"/>
                <a:gd name="T7" fmla="*/ 44 h 418"/>
                <a:gd name="T8" fmla="*/ 23 w 551"/>
                <a:gd name="T9" fmla="*/ 69 h 418"/>
                <a:gd name="T10" fmla="*/ 13 w 551"/>
                <a:gd name="T11" fmla="*/ 91 h 418"/>
                <a:gd name="T12" fmla="*/ 6 w 551"/>
                <a:gd name="T13" fmla="*/ 111 h 418"/>
                <a:gd name="T14" fmla="*/ 4 w 551"/>
                <a:gd name="T15" fmla="*/ 130 h 418"/>
                <a:gd name="T16" fmla="*/ 4 w 551"/>
                <a:gd name="T17" fmla="*/ 144 h 418"/>
                <a:gd name="T18" fmla="*/ 6 w 551"/>
                <a:gd name="T19" fmla="*/ 165 h 418"/>
                <a:gd name="T20" fmla="*/ 6 w 551"/>
                <a:gd name="T21" fmla="*/ 194 h 418"/>
                <a:gd name="T22" fmla="*/ 6 w 551"/>
                <a:gd name="T23" fmla="*/ 228 h 418"/>
                <a:gd name="T24" fmla="*/ 4 w 551"/>
                <a:gd name="T25" fmla="*/ 261 h 418"/>
                <a:gd name="T26" fmla="*/ 2 w 551"/>
                <a:gd name="T27" fmla="*/ 290 h 418"/>
                <a:gd name="T28" fmla="*/ 0 w 551"/>
                <a:gd name="T29" fmla="*/ 315 h 418"/>
                <a:gd name="T30" fmla="*/ 0 w 551"/>
                <a:gd name="T31" fmla="*/ 329 h 418"/>
                <a:gd name="T32" fmla="*/ 6 w 551"/>
                <a:gd name="T33" fmla="*/ 331 h 418"/>
                <a:gd name="T34" fmla="*/ 37 w 551"/>
                <a:gd name="T35" fmla="*/ 336 h 418"/>
                <a:gd name="T36" fmla="*/ 93 w 551"/>
                <a:gd name="T37" fmla="*/ 345 h 418"/>
                <a:gd name="T38" fmla="*/ 165 w 551"/>
                <a:gd name="T39" fmla="*/ 357 h 418"/>
                <a:gd name="T40" fmla="*/ 245 w 551"/>
                <a:gd name="T41" fmla="*/ 369 h 418"/>
                <a:gd name="T42" fmla="*/ 324 w 551"/>
                <a:gd name="T43" fmla="*/ 383 h 418"/>
                <a:gd name="T44" fmla="*/ 393 w 551"/>
                <a:gd name="T45" fmla="*/ 399 h 418"/>
                <a:gd name="T46" fmla="*/ 448 w 551"/>
                <a:gd name="T47" fmla="*/ 411 h 418"/>
                <a:gd name="T48" fmla="*/ 468 w 551"/>
                <a:gd name="T49" fmla="*/ 418 h 418"/>
                <a:gd name="T50" fmla="*/ 477 w 551"/>
                <a:gd name="T51" fmla="*/ 413 h 418"/>
                <a:gd name="T52" fmla="*/ 488 w 551"/>
                <a:gd name="T53" fmla="*/ 402 h 418"/>
                <a:gd name="T54" fmla="*/ 498 w 551"/>
                <a:gd name="T55" fmla="*/ 388 h 418"/>
                <a:gd name="T56" fmla="*/ 509 w 551"/>
                <a:gd name="T57" fmla="*/ 371 h 418"/>
                <a:gd name="T58" fmla="*/ 519 w 551"/>
                <a:gd name="T59" fmla="*/ 353 h 418"/>
                <a:gd name="T60" fmla="*/ 531 w 551"/>
                <a:gd name="T61" fmla="*/ 338 h 418"/>
                <a:gd name="T62" fmla="*/ 544 w 551"/>
                <a:gd name="T63" fmla="*/ 325 h 418"/>
                <a:gd name="T64" fmla="*/ 547 w 551"/>
                <a:gd name="T65" fmla="*/ 322 h 418"/>
                <a:gd name="T66" fmla="*/ 524 w 551"/>
                <a:gd name="T67" fmla="*/ 313 h 418"/>
                <a:gd name="T68" fmla="*/ 488 w 551"/>
                <a:gd name="T69" fmla="*/ 299 h 418"/>
                <a:gd name="T70" fmla="*/ 439 w 551"/>
                <a:gd name="T71" fmla="*/ 284 h 418"/>
                <a:gd name="T72" fmla="*/ 385 w 551"/>
                <a:gd name="T73" fmla="*/ 266 h 418"/>
                <a:gd name="T74" fmla="*/ 329 w 551"/>
                <a:gd name="T75" fmla="*/ 254 h 418"/>
                <a:gd name="T76" fmla="*/ 276 w 551"/>
                <a:gd name="T77" fmla="*/ 249 h 418"/>
                <a:gd name="T78" fmla="*/ 234 w 551"/>
                <a:gd name="T79" fmla="*/ 252 h 418"/>
                <a:gd name="T80" fmla="*/ 212 w 551"/>
                <a:gd name="T81" fmla="*/ 261 h 418"/>
                <a:gd name="T82" fmla="*/ 201 w 551"/>
                <a:gd name="T83" fmla="*/ 261 h 418"/>
                <a:gd name="T84" fmla="*/ 194 w 551"/>
                <a:gd name="T85" fmla="*/ 259 h 418"/>
                <a:gd name="T86" fmla="*/ 200 w 551"/>
                <a:gd name="T87" fmla="*/ 235 h 418"/>
                <a:gd name="T88" fmla="*/ 172 w 551"/>
                <a:gd name="T89" fmla="*/ 214 h 418"/>
                <a:gd name="T90" fmla="*/ 172 w 551"/>
                <a:gd name="T91" fmla="*/ 208 h 418"/>
                <a:gd name="T92" fmla="*/ 170 w 551"/>
                <a:gd name="T93" fmla="*/ 196 h 418"/>
                <a:gd name="T94" fmla="*/ 168 w 551"/>
                <a:gd name="T95" fmla="*/ 177 h 418"/>
                <a:gd name="T96" fmla="*/ 166 w 551"/>
                <a:gd name="T97" fmla="*/ 156 h 418"/>
                <a:gd name="T98" fmla="*/ 163 w 551"/>
                <a:gd name="T99" fmla="*/ 133 h 418"/>
                <a:gd name="T100" fmla="*/ 161 w 551"/>
                <a:gd name="T101" fmla="*/ 109 h 418"/>
                <a:gd name="T102" fmla="*/ 158 w 551"/>
                <a:gd name="T103" fmla="*/ 90 h 418"/>
                <a:gd name="T104" fmla="*/ 154 w 551"/>
                <a:gd name="T105" fmla="*/ 74 h 418"/>
                <a:gd name="T106" fmla="*/ 147 w 551"/>
                <a:gd name="T107" fmla="*/ 62 h 418"/>
                <a:gd name="T108" fmla="*/ 135 w 551"/>
                <a:gd name="T109" fmla="*/ 48 h 418"/>
                <a:gd name="T110" fmla="*/ 119 w 551"/>
                <a:gd name="T111" fmla="*/ 35 h 418"/>
                <a:gd name="T112" fmla="*/ 103 w 551"/>
                <a:gd name="T113" fmla="*/ 25 h 418"/>
                <a:gd name="T114" fmla="*/ 86 w 551"/>
                <a:gd name="T115" fmla="*/ 14 h 418"/>
                <a:gd name="T116" fmla="*/ 72 w 551"/>
                <a:gd name="T117" fmla="*/ 6 h 418"/>
                <a:gd name="T118" fmla="*/ 63 w 551"/>
                <a:gd name="T119" fmla="*/ 2 h 418"/>
                <a:gd name="T120" fmla="*/ 60 w 551"/>
                <a:gd name="T12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1" h="418">
                  <a:moveTo>
                    <a:pt x="60" y="0"/>
                  </a:moveTo>
                  <a:lnTo>
                    <a:pt x="58" y="0"/>
                  </a:lnTo>
                  <a:lnTo>
                    <a:pt x="56" y="4"/>
                  </a:lnTo>
                  <a:lnTo>
                    <a:pt x="53" y="9"/>
                  </a:lnTo>
                  <a:lnTo>
                    <a:pt x="49" y="16"/>
                  </a:lnTo>
                  <a:lnTo>
                    <a:pt x="44" y="25"/>
                  </a:lnTo>
                  <a:lnTo>
                    <a:pt x="39" y="34"/>
                  </a:lnTo>
                  <a:lnTo>
                    <a:pt x="34" y="44"/>
                  </a:lnTo>
                  <a:lnTo>
                    <a:pt x="28" y="56"/>
                  </a:lnTo>
                  <a:lnTo>
                    <a:pt x="23" y="69"/>
                  </a:lnTo>
                  <a:lnTo>
                    <a:pt x="18" y="79"/>
                  </a:lnTo>
                  <a:lnTo>
                    <a:pt x="13" y="91"/>
                  </a:lnTo>
                  <a:lnTo>
                    <a:pt x="9" y="102"/>
                  </a:lnTo>
                  <a:lnTo>
                    <a:pt x="6" y="111"/>
                  </a:lnTo>
                  <a:lnTo>
                    <a:pt x="4" y="121"/>
                  </a:lnTo>
                  <a:lnTo>
                    <a:pt x="4" y="130"/>
                  </a:lnTo>
                  <a:lnTo>
                    <a:pt x="4" y="137"/>
                  </a:lnTo>
                  <a:lnTo>
                    <a:pt x="4" y="144"/>
                  </a:lnTo>
                  <a:lnTo>
                    <a:pt x="6" y="152"/>
                  </a:lnTo>
                  <a:lnTo>
                    <a:pt x="6" y="165"/>
                  </a:lnTo>
                  <a:lnTo>
                    <a:pt x="6" y="179"/>
                  </a:lnTo>
                  <a:lnTo>
                    <a:pt x="6" y="194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" y="245"/>
                  </a:lnTo>
                  <a:lnTo>
                    <a:pt x="4" y="261"/>
                  </a:lnTo>
                  <a:lnTo>
                    <a:pt x="4" y="277"/>
                  </a:lnTo>
                  <a:lnTo>
                    <a:pt x="2" y="290"/>
                  </a:lnTo>
                  <a:lnTo>
                    <a:pt x="2" y="304"/>
                  </a:lnTo>
                  <a:lnTo>
                    <a:pt x="0" y="315"/>
                  </a:lnTo>
                  <a:lnTo>
                    <a:pt x="0" y="324"/>
                  </a:lnTo>
                  <a:lnTo>
                    <a:pt x="0" y="329"/>
                  </a:lnTo>
                  <a:lnTo>
                    <a:pt x="0" y="331"/>
                  </a:lnTo>
                  <a:lnTo>
                    <a:pt x="6" y="331"/>
                  </a:lnTo>
                  <a:lnTo>
                    <a:pt x="18" y="334"/>
                  </a:lnTo>
                  <a:lnTo>
                    <a:pt x="37" y="336"/>
                  </a:lnTo>
                  <a:lnTo>
                    <a:pt x="63" y="341"/>
                  </a:lnTo>
                  <a:lnTo>
                    <a:pt x="93" y="345"/>
                  </a:lnTo>
                  <a:lnTo>
                    <a:pt x="128" y="350"/>
                  </a:lnTo>
                  <a:lnTo>
                    <a:pt x="165" y="357"/>
                  </a:lnTo>
                  <a:lnTo>
                    <a:pt x="205" y="364"/>
                  </a:lnTo>
                  <a:lnTo>
                    <a:pt x="245" y="369"/>
                  </a:lnTo>
                  <a:lnTo>
                    <a:pt x="285" y="376"/>
                  </a:lnTo>
                  <a:lnTo>
                    <a:pt x="324" y="383"/>
                  </a:lnTo>
                  <a:lnTo>
                    <a:pt x="360" y="392"/>
                  </a:lnTo>
                  <a:lnTo>
                    <a:pt x="393" y="399"/>
                  </a:lnTo>
                  <a:lnTo>
                    <a:pt x="423" y="406"/>
                  </a:lnTo>
                  <a:lnTo>
                    <a:pt x="448" y="411"/>
                  </a:lnTo>
                  <a:lnTo>
                    <a:pt x="465" y="418"/>
                  </a:lnTo>
                  <a:lnTo>
                    <a:pt x="468" y="418"/>
                  </a:lnTo>
                  <a:lnTo>
                    <a:pt x="474" y="416"/>
                  </a:lnTo>
                  <a:lnTo>
                    <a:pt x="477" y="413"/>
                  </a:lnTo>
                  <a:lnTo>
                    <a:pt x="484" y="409"/>
                  </a:lnTo>
                  <a:lnTo>
                    <a:pt x="488" y="402"/>
                  </a:lnTo>
                  <a:lnTo>
                    <a:pt x="493" y="395"/>
                  </a:lnTo>
                  <a:lnTo>
                    <a:pt x="498" y="388"/>
                  </a:lnTo>
                  <a:lnTo>
                    <a:pt x="503" y="380"/>
                  </a:lnTo>
                  <a:lnTo>
                    <a:pt x="509" y="371"/>
                  </a:lnTo>
                  <a:lnTo>
                    <a:pt x="514" y="362"/>
                  </a:lnTo>
                  <a:lnTo>
                    <a:pt x="519" y="353"/>
                  </a:lnTo>
                  <a:lnTo>
                    <a:pt x="526" y="345"/>
                  </a:lnTo>
                  <a:lnTo>
                    <a:pt x="531" y="338"/>
                  </a:lnTo>
                  <a:lnTo>
                    <a:pt x="537" y="331"/>
                  </a:lnTo>
                  <a:lnTo>
                    <a:pt x="544" y="325"/>
                  </a:lnTo>
                  <a:lnTo>
                    <a:pt x="551" y="324"/>
                  </a:lnTo>
                  <a:lnTo>
                    <a:pt x="547" y="322"/>
                  </a:lnTo>
                  <a:lnTo>
                    <a:pt x="538" y="318"/>
                  </a:lnTo>
                  <a:lnTo>
                    <a:pt x="524" y="313"/>
                  </a:lnTo>
                  <a:lnTo>
                    <a:pt x="509" y="308"/>
                  </a:lnTo>
                  <a:lnTo>
                    <a:pt x="488" y="299"/>
                  </a:lnTo>
                  <a:lnTo>
                    <a:pt x="465" y="290"/>
                  </a:lnTo>
                  <a:lnTo>
                    <a:pt x="439" y="284"/>
                  </a:lnTo>
                  <a:lnTo>
                    <a:pt x="413" y="275"/>
                  </a:lnTo>
                  <a:lnTo>
                    <a:pt x="385" y="266"/>
                  </a:lnTo>
                  <a:lnTo>
                    <a:pt x="357" y="261"/>
                  </a:lnTo>
                  <a:lnTo>
                    <a:pt x="329" y="254"/>
                  </a:lnTo>
                  <a:lnTo>
                    <a:pt x="303" y="250"/>
                  </a:lnTo>
                  <a:lnTo>
                    <a:pt x="276" y="249"/>
                  </a:lnTo>
                  <a:lnTo>
                    <a:pt x="254" y="249"/>
                  </a:lnTo>
                  <a:lnTo>
                    <a:pt x="234" y="252"/>
                  </a:lnTo>
                  <a:lnTo>
                    <a:pt x="219" y="257"/>
                  </a:lnTo>
                  <a:lnTo>
                    <a:pt x="212" y="261"/>
                  </a:lnTo>
                  <a:lnTo>
                    <a:pt x="207" y="261"/>
                  </a:lnTo>
                  <a:lnTo>
                    <a:pt x="201" y="261"/>
                  </a:lnTo>
                  <a:lnTo>
                    <a:pt x="200" y="261"/>
                  </a:lnTo>
                  <a:lnTo>
                    <a:pt x="194" y="259"/>
                  </a:lnTo>
                  <a:lnTo>
                    <a:pt x="193" y="257"/>
                  </a:lnTo>
                  <a:lnTo>
                    <a:pt x="200" y="235"/>
                  </a:lnTo>
                  <a:lnTo>
                    <a:pt x="147" y="252"/>
                  </a:lnTo>
                  <a:lnTo>
                    <a:pt x="172" y="214"/>
                  </a:lnTo>
                  <a:lnTo>
                    <a:pt x="172" y="212"/>
                  </a:lnTo>
                  <a:lnTo>
                    <a:pt x="172" y="208"/>
                  </a:lnTo>
                  <a:lnTo>
                    <a:pt x="170" y="203"/>
                  </a:lnTo>
                  <a:lnTo>
                    <a:pt x="170" y="196"/>
                  </a:lnTo>
                  <a:lnTo>
                    <a:pt x="168" y="187"/>
                  </a:lnTo>
                  <a:lnTo>
                    <a:pt x="168" y="177"/>
                  </a:lnTo>
                  <a:lnTo>
                    <a:pt x="166" y="166"/>
                  </a:lnTo>
                  <a:lnTo>
                    <a:pt x="166" y="156"/>
                  </a:lnTo>
                  <a:lnTo>
                    <a:pt x="165" y="144"/>
                  </a:lnTo>
                  <a:lnTo>
                    <a:pt x="163" y="133"/>
                  </a:lnTo>
                  <a:lnTo>
                    <a:pt x="161" y="121"/>
                  </a:lnTo>
                  <a:lnTo>
                    <a:pt x="161" y="109"/>
                  </a:lnTo>
                  <a:lnTo>
                    <a:pt x="159" y="98"/>
                  </a:lnTo>
                  <a:lnTo>
                    <a:pt x="158" y="90"/>
                  </a:lnTo>
                  <a:lnTo>
                    <a:pt x="156" y="79"/>
                  </a:lnTo>
                  <a:lnTo>
                    <a:pt x="154" y="74"/>
                  </a:lnTo>
                  <a:lnTo>
                    <a:pt x="151" y="67"/>
                  </a:lnTo>
                  <a:lnTo>
                    <a:pt x="147" y="62"/>
                  </a:lnTo>
                  <a:lnTo>
                    <a:pt x="140" y="55"/>
                  </a:lnTo>
                  <a:lnTo>
                    <a:pt x="135" y="48"/>
                  </a:lnTo>
                  <a:lnTo>
                    <a:pt x="126" y="41"/>
                  </a:lnTo>
                  <a:lnTo>
                    <a:pt x="119" y="35"/>
                  </a:lnTo>
                  <a:lnTo>
                    <a:pt x="110" y="28"/>
                  </a:lnTo>
                  <a:lnTo>
                    <a:pt x="103" y="25"/>
                  </a:lnTo>
                  <a:lnTo>
                    <a:pt x="93" y="18"/>
                  </a:lnTo>
                  <a:lnTo>
                    <a:pt x="86" y="14"/>
                  </a:lnTo>
                  <a:lnTo>
                    <a:pt x="79" y="9"/>
                  </a:lnTo>
                  <a:lnTo>
                    <a:pt x="72" y="6"/>
                  </a:lnTo>
                  <a:lnTo>
                    <a:pt x="67" y="4"/>
                  </a:lnTo>
                  <a:lnTo>
                    <a:pt x="63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2" name="Freeform 20"/>
            <p:cNvSpPr>
              <a:spLocks/>
            </p:cNvSpPr>
            <p:nvPr/>
          </p:nvSpPr>
          <p:spPr bwMode="auto">
            <a:xfrm>
              <a:off x="1457" y="2353"/>
              <a:ext cx="131" cy="335"/>
            </a:xfrm>
            <a:custGeom>
              <a:avLst/>
              <a:gdLst>
                <a:gd name="T0" fmla="*/ 38 w 131"/>
                <a:gd name="T1" fmla="*/ 0 h 335"/>
                <a:gd name="T2" fmla="*/ 35 w 131"/>
                <a:gd name="T3" fmla="*/ 5 h 335"/>
                <a:gd name="T4" fmla="*/ 29 w 131"/>
                <a:gd name="T5" fmla="*/ 16 h 335"/>
                <a:gd name="T6" fmla="*/ 22 w 131"/>
                <a:gd name="T7" fmla="*/ 30 h 335"/>
                <a:gd name="T8" fmla="*/ 15 w 131"/>
                <a:gd name="T9" fmla="*/ 45 h 335"/>
                <a:gd name="T10" fmla="*/ 8 w 131"/>
                <a:gd name="T11" fmla="*/ 61 h 335"/>
                <a:gd name="T12" fmla="*/ 3 w 131"/>
                <a:gd name="T13" fmla="*/ 79 h 335"/>
                <a:gd name="T14" fmla="*/ 0 w 131"/>
                <a:gd name="T15" fmla="*/ 93 h 335"/>
                <a:gd name="T16" fmla="*/ 1 w 131"/>
                <a:gd name="T17" fmla="*/ 100 h 335"/>
                <a:gd name="T18" fmla="*/ 10 w 131"/>
                <a:gd name="T19" fmla="*/ 101 h 335"/>
                <a:gd name="T20" fmla="*/ 19 w 131"/>
                <a:gd name="T21" fmla="*/ 101 h 335"/>
                <a:gd name="T22" fmla="*/ 28 w 131"/>
                <a:gd name="T23" fmla="*/ 103 h 335"/>
                <a:gd name="T24" fmla="*/ 36 w 131"/>
                <a:gd name="T25" fmla="*/ 103 h 335"/>
                <a:gd name="T26" fmla="*/ 47 w 131"/>
                <a:gd name="T27" fmla="*/ 101 h 335"/>
                <a:gd name="T28" fmla="*/ 54 w 131"/>
                <a:gd name="T29" fmla="*/ 100 h 335"/>
                <a:gd name="T30" fmla="*/ 19 w 131"/>
                <a:gd name="T31" fmla="*/ 166 h 335"/>
                <a:gd name="T32" fmla="*/ 22 w 131"/>
                <a:gd name="T33" fmla="*/ 171 h 335"/>
                <a:gd name="T34" fmla="*/ 35 w 131"/>
                <a:gd name="T35" fmla="*/ 189 h 335"/>
                <a:gd name="T36" fmla="*/ 50 w 131"/>
                <a:gd name="T37" fmla="*/ 211 h 335"/>
                <a:gd name="T38" fmla="*/ 71 w 131"/>
                <a:gd name="T39" fmla="*/ 241 h 335"/>
                <a:gd name="T40" fmla="*/ 91 w 131"/>
                <a:gd name="T41" fmla="*/ 271 h 335"/>
                <a:gd name="T42" fmla="*/ 106 w 131"/>
                <a:gd name="T43" fmla="*/ 299 h 335"/>
                <a:gd name="T44" fmla="*/ 120 w 131"/>
                <a:gd name="T45" fmla="*/ 321 h 335"/>
                <a:gd name="T46" fmla="*/ 125 w 131"/>
                <a:gd name="T47" fmla="*/ 335 h 335"/>
                <a:gd name="T48" fmla="*/ 125 w 131"/>
                <a:gd name="T49" fmla="*/ 328 h 335"/>
                <a:gd name="T50" fmla="*/ 127 w 131"/>
                <a:gd name="T51" fmla="*/ 311 h 335"/>
                <a:gd name="T52" fmla="*/ 129 w 131"/>
                <a:gd name="T53" fmla="*/ 283 h 335"/>
                <a:gd name="T54" fmla="*/ 131 w 131"/>
                <a:gd name="T55" fmla="*/ 253 h 335"/>
                <a:gd name="T56" fmla="*/ 131 w 131"/>
                <a:gd name="T57" fmla="*/ 222 h 335"/>
                <a:gd name="T58" fmla="*/ 131 w 131"/>
                <a:gd name="T59" fmla="*/ 192 h 335"/>
                <a:gd name="T60" fmla="*/ 127 w 131"/>
                <a:gd name="T61" fmla="*/ 169 h 335"/>
                <a:gd name="T62" fmla="*/ 125 w 131"/>
                <a:gd name="T63" fmla="*/ 157 h 335"/>
                <a:gd name="T64" fmla="*/ 118 w 131"/>
                <a:gd name="T65" fmla="*/ 147 h 335"/>
                <a:gd name="T66" fmla="*/ 111 w 131"/>
                <a:gd name="T67" fmla="*/ 131 h 335"/>
                <a:gd name="T68" fmla="*/ 104 w 131"/>
                <a:gd name="T69" fmla="*/ 114 h 335"/>
                <a:gd name="T70" fmla="*/ 99 w 131"/>
                <a:gd name="T71" fmla="*/ 96 h 335"/>
                <a:gd name="T72" fmla="*/ 92 w 131"/>
                <a:gd name="T73" fmla="*/ 75 h 335"/>
                <a:gd name="T74" fmla="*/ 85 w 131"/>
                <a:gd name="T75" fmla="*/ 58 h 335"/>
                <a:gd name="T76" fmla="*/ 80 w 131"/>
                <a:gd name="T77" fmla="*/ 44 h 335"/>
                <a:gd name="T78" fmla="*/ 75 w 131"/>
                <a:gd name="T79" fmla="*/ 35 h 335"/>
                <a:gd name="T80" fmla="*/ 64 w 131"/>
                <a:gd name="T81" fmla="*/ 21 h 335"/>
                <a:gd name="T82" fmla="*/ 52 w 131"/>
                <a:gd name="T83" fmla="*/ 9 h 335"/>
                <a:gd name="T84" fmla="*/ 43 w 131"/>
                <a:gd name="T85" fmla="*/ 2 h 335"/>
                <a:gd name="T86" fmla="*/ 40 w 131"/>
                <a:gd name="T8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" h="335">
                  <a:moveTo>
                    <a:pt x="40" y="0"/>
                  </a:moveTo>
                  <a:lnTo>
                    <a:pt x="38" y="0"/>
                  </a:lnTo>
                  <a:lnTo>
                    <a:pt x="36" y="2"/>
                  </a:lnTo>
                  <a:lnTo>
                    <a:pt x="35" y="5"/>
                  </a:lnTo>
                  <a:lnTo>
                    <a:pt x="33" y="10"/>
                  </a:lnTo>
                  <a:lnTo>
                    <a:pt x="29" y="16"/>
                  </a:lnTo>
                  <a:lnTo>
                    <a:pt x="26" y="23"/>
                  </a:lnTo>
                  <a:lnTo>
                    <a:pt x="22" y="30"/>
                  </a:lnTo>
                  <a:lnTo>
                    <a:pt x="19" y="38"/>
                  </a:lnTo>
                  <a:lnTo>
                    <a:pt x="15" y="45"/>
                  </a:lnTo>
                  <a:lnTo>
                    <a:pt x="12" y="54"/>
                  </a:lnTo>
                  <a:lnTo>
                    <a:pt x="8" y="61"/>
                  </a:lnTo>
                  <a:lnTo>
                    <a:pt x="5" y="70"/>
                  </a:lnTo>
                  <a:lnTo>
                    <a:pt x="3" y="79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0" y="100"/>
                  </a:lnTo>
                  <a:lnTo>
                    <a:pt x="1" y="100"/>
                  </a:lnTo>
                  <a:lnTo>
                    <a:pt x="7" y="101"/>
                  </a:lnTo>
                  <a:lnTo>
                    <a:pt x="10" y="101"/>
                  </a:lnTo>
                  <a:lnTo>
                    <a:pt x="14" y="101"/>
                  </a:lnTo>
                  <a:lnTo>
                    <a:pt x="19" y="101"/>
                  </a:lnTo>
                  <a:lnTo>
                    <a:pt x="22" y="103"/>
                  </a:lnTo>
                  <a:lnTo>
                    <a:pt x="28" y="103"/>
                  </a:lnTo>
                  <a:lnTo>
                    <a:pt x="33" y="103"/>
                  </a:lnTo>
                  <a:lnTo>
                    <a:pt x="36" y="103"/>
                  </a:lnTo>
                  <a:lnTo>
                    <a:pt x="42" y="103"/>
                  </a:lnTo>
                  <a:lnTo>
                    <a:pt x="47" y="101"/>
                  </a:lnTo>
                  <a:lnTo>
                    <a:pt x="50" y="101"/>
                  </a:lnTo>
                  <a:lnTo>
                    <a:pt x="54" y="100"/>
                  </a:lnTo>
                  <a:lnTo>
                    <a:pt x="57" y="98"/>
                  </a:lnTo>
                  <a:lnTo>
                    <a:pt x="19" y="166"/>
                  </a:lnTo>
                  <a:lnTo>
                    <a:pt x="21" y="166"/>
                  </a:lnTo>
                  <a:lnTo>
                    <a:pt x="22" y="171"/>
                  </a:lnTo>
                  <a:lnTo>
                    <a:pt x="28" y="178"/>
                  </a:lnTo>
                  <a:lnTo>
                    <a:pt x="35" y="189"/>
                  </a:lnTo>
                  <a:lnTo>
                    <a:pt x="42" y="199"/>
                  </a:lnTo>
                  <a:lnTo>
                    <a:pt x="50" y="211"/>
                  </a:lnTo>
                  <a:lnTo>
                    <a:pt x="61" y="225"/>
                  </a:lnTo>
                  <a:lnTo>
                    <a:pt x="71" y="241"/>
                  </a:lnTo>
                  <a:lnTo>
                    <a:pt x="80" y="255"/>
                  </a:lnTo>
                  <a:lnTo>
                    <a:pt x="91" y="271"/>
                  </a:lnTo>
                  <a:lnTo>
                    <a:pt x="97" y="283"/>
                  </a:lnTo>
                  <a:lnTo>
                    <a:pt x="106" y="299"/>
                  </a:lnTo>
                  <a:lnTo>
                    <a:pt x="113" y="309"/>
                  </a:lnTo>
                  <a:lnTo>
                    <a:pt x="120" y="321"/>
                  </a:lnTo>
                  <a:lnTo>
                    <a:pt x="124" y="328"/>
                  </a:lnTo>
                  <a:lnTo>
                    <a:pt x="125" y="335"/>
                  </a:lnTo>
                  <a:lnTo>
                    <a:pt x="125" y="334"/>
                  </a:lnTo>
                  <a:lnTo>
                    <a:pt x="125" y="328"/>
                  </a:lnTo>
                  <a:lnTo>
                    <a:pt x="127" y="320"/>
                  </a:lnTo>
                  <a:lnTo>
                    <a:pt x="127" y="311"/>
                  </a:lnTo>
                  <a:lnTo>
                    <a:pt x="127" y="297"/>
                  </a:lnTo>
                  <a:lnTo>
                    <a:pt x="129" y="283"/>
                  </a:lnTo>
                  <a:lnTo>
                    <a:pt x="129" y="269"/>
                  </a:lnTo>
                  <a:lnTo>
                    <a:pt x="131" y="253"/>
                  </a:lnTo>
                  <a:lnTo>
                    <a:pt x="131" y="238"/>
                  </a:lnTo>
                  <a:lnTo>
                    <a:pt x="131" y="222"/>
                  </a:lnTo>
                  <a:lnTo>
                    <a:pt x="131" y="206"/>
                  </a:lnTo>
                  <a:lnTo>
                    <a:pt x="131" y="192"/>
                  </a:lnTo>
                  <a:lnTo>
                    <a:pt x="129" y="180"/>
                  </a:lnTo>
                  <a:lnTo>
                    <a:pt x="127" y="169"/>
                  </a:lnTo>
                  <a:lnTo>
                    <a:pt x="127" y="161"/>
                  </a:lnTo>
                  <a:lnTo>
                    <a:pt x="125" y="157"/>
                  </a:lnTo>
                  <a:lnTo>
                    <a:pt x="122" y="152"/>
                  </a:lnTo>
                  <a:lnTo>
                    <a:pt x="118" y="147"/>
                  </a:lnTo>
                  <a:lnTo>
                    <a:pt x="115" y="140"/>
                  </a:lnTo>
                  <a:lnTo>
                    <a:pt x="111" y="131"/>
                  </a:lnTo>
                  <a:lnTo>
                    <a:pt x="108" y="122"/>
                  </a:lnTo>
                  <a:lnTo>
                    <a:pt x="104" y="114"/>
                  </a:lnTo>
                  <a:lnTo>
                    <a:pt x="103" y="105"/>
                  </a:lnTo>
                  <a:lnTo>
                    <a:pt x="99" y="96"/>
                  </a:lnTo>
                  <a:lnTo>
                    <a:pt x="96" y="86"/>
                  </a:lnTo>
                  <a:lnTo>
                    <a:pt x="92" y="75"/>
                  </a:lnTo>
                  <a:lnTo>
                    <a:pt x="89" y="66"/>
                  </a:lnTo>
                  <a:lnTo>
                    <a:pt x="85" y="58"/>
                  </a:lnTo>
                  <a:lnTo>
                    <a:pt x="82" y="49"/>
                  </a:lnTo>
                  <a:lnTo>
                    <a:pt x="80" y="44"/>
                  </a:lnTo>
                  <a:lnTo>
                    <a:pt x="78" y="38"/>
                  </a:lnTo>
                  <a:lnTo>
                    <a:pt x="75" y="35"/>
                  </a:lnTo>
                  <a:lnTo>
                    <a:pt x="70" y="26"/>
                  </a:lnTo>
                  <a:lnTo>
                    <a:pt x="64" y="21"/>
                  </a:lnTo>
                  <a:lnTo>
                    <a:pt x="57" y="14"/>
                  </a:lnTo>
                  <a:lnTo>
                    <a:pt x="52" y="9"/>
                  </a:lnTo>
                  <a:lnTo>
                    <a:pt x="47" y="3"/>
                  </a:lnTo>
                  <a:lnTo>
                    <a:pt x="43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3" name="Freeform 21"/>
            <p:cNvSpPr>
              <a:spLocks/>
            </p:cNvSpPr>
            <p:nvPr/>
          </p:nvSpPr>
          <p:spPr bwMode="auto">
            <a:xfrm>
              <a:off x="1333" y="2769"/>
              <a:ext cx="272" cy="295"/>
            </a:xfrm>
            <a:custGeom>
              <a:avLst/>
              <a:gdLst>
                <a:gd name="T0" fmla="*/ 272 w 272"/>
                <a:gd name="T1" fmla="*/ 73 h 295"/>
                <a:gd name="T2" fmla="*/ 267 w 272"/>
                <a:gd name="T3" fmla="*/ 70 h 295"/>
                <a:gd name="T4" fmla="*/ 256 w 272"/>
                <a:gd name="T5" fmla="*/ 63 h 295"/>
                <a:gd name="T6" fmla="*/ 239 w 272"/>
                <a:gd name="T7" fmla="*/ 50 h 295"/>
                <a:gd name="T8" fmla="*/ 218 w 272"/>
                <a:gd name="T9" fmla="*/ 38 h 295"/>
                <a:gd name="T10" fmla="*/ 192 w 272"/>
                <a:gd name="T11" fmla="*/ 24 h 295"/>
                <a:gd name="T12" fmla="*/ 167 w 272"/>
                <a:gd name="T13" fmla="*/ 14 h 295"/>
                <a:gd name="T14" fmla="*/ 141 w 272"/>
                <a:gd name="T15" fmla="*/ 5 h 295"/>
                <a:gd name="T16" fmla="*/ 118 w 272"/>
                <a:gd name="T17" fmla="*/ 2 h 295"/>
                <a:gd name="T18" fmla="*/ 99 w 272"/>
                <a:gd name="T19" fmla="*/ 2 h 295"/>
                <a:gd name="T20" fmla="*/ 91 w 272"/>
                <a:gd name="T21" fmla="*/ 5 h 295"/>
                <a:gd name="T22" fmla="*/ 91 w 272"/>
                <a:gd name="T23" fmla="*/ 19 h 295"/>
                <a:gd name="T24" fmla="*/ 103 w 272"/>
                <a:gd name="T25" fmla="*/ 31 h 295"/>
                <a:gd name="T26" fmla="*/ 111 w 272"/>
                <a:gd name="T27" fmla="*/ 38 h 295"/>
                <a:gd name="T28" fmla="*/ 108 w 272"/>
                <a:gd name="T29" fmla="*/ 38 h 295"/>
                <a:gd name="T30" fmla="*/ 101 w 272"/>
                <a:gd name="T31" fmla="*/ 38 h 295"/>
                <a:gd name="T32" fmla="*/ 91 w 272"/>
                <a:gd name="T33" fmla="*/ 38 h 295"/>
                <a:gd name="T34" fmla="*/ 78 w 272"/>
                <a:gd name="T35" fmla="*/ 38 h 295"/>
                <a:gd name="T36" fmla="*/ 63 w 272"/>
                <a:gd name="T37" fmla="*/ 40 h 295"/>
                <a:gd name="T38" fmla="*/ 45 w 272"/>
                <a:gd name="T39" fmla="*/ 42 h 295"/>
                <a:gd name="T40" fmla="*/ 28 w 272"/>
                <a:gd name="T41" fmla="*/ 43 h 295"/>
                <a:gd name="T42" fmla="*/ 12 w 272"/>
                <a:gd name="T43" fmla="*/ 47 h 295"/>
                <a:gd name="T44" fmla="*/ 0 w 272"/>
                <a:gd name="T45" fmla="*/ 50 h 295"/>
                <a:gd name="T46" fmla="*/ 3 w 272"/>
                <a:gd name="T47" fmla="*/ 56 h 295"/>
                <a:gd name="T48" fmla="*/ 15 w 272"/>
                <a:gd name="T49" fmla="*/ 63 h 295"/>
                <a:gd name="T50" fmla="*/ 33 w 272"/>
                <a:gd name="T51" fmla="*/ 70 h 295"/>
                <a:gd name="T52" fmla="*/ 54 w 272"/>
                <a:gd name="T53" fmla="*/ 77 h 295"/>
                <a:gd name="T54" fmla="*/ 73 w 272"/>
                <a:gd name="T55" fmla="*/ 85 h 295"/>
                <a:gd name="T56" fmla="*/ 89 w 272"/>
                <a:gd name="T57" fmla="*/ 92 h 295"/>
                <a:gd name="T58" fmla="*/ 96 w 272"/>
                <a:gd name="T59" fmla="*/ 101 h 295"/>
                <a:gd name="T60" fmla="*/ 94 w 272"/>
                <a:gd name="T61" fmla="*/ 106 h 295"/>
                <a:gd name="T62" fmla="*/ 85 w 272"/>
                <a:gd name="T63" fmla="*/ 110 h 295"/>
                <a:gd name="T64" fmla="*/ 73 w 272"/>
                <a:gd name="T65" fmla="*/ 110 h 295"/>
                <a:gd name="T66" fmla="*/ 61 w 272"/>
                <a:gd name="T67" fmla="*/ 110 h 295"/>
                <a:gd name="T68" fmla="*/ 45 w 272"/>
                <a:gd name="T69" fmla="*/ 110 h 295"/>
                <a:gd name="T70" fmla="*/ 33 w 272"/>
                <a:gd name="T71" fmla="*/ 110 h 295"/>
                <a:gd name="T72" fmla="*/ 22 w 272"/>
                <a:gd name="T73" fmla="*/ 112 h 295"/>
                <a:gd name="T74" fmla="*/ 17 w 272"/>
                <a:gd name="T75" fmla="*/ 119 h 295"/>
                <a:gd name="T76" fmla="*/ 19 w 272"/>
                <a:gd name="T77" fmla="*/ 127 h 295"/>
                <a:gd name="T78" fmla="*/ 28 w 272"/>
                <a:gd name="T79" fmla="*/ 136 h 295"/>
                <a:gd name="T80" fmla="*/ 40 w 272"/>
                <a:gd name="T81" fmla="*/ 147 h 295"/>
                <a:gd name="T82" fmla="*/ 54 w 272"/>
                <a:gd name="T83" fmla="*/ 157 h 295"/>
                <a:gd name="T84" fmla="*/ 68 w 272"/>
                <a:gd name="T85" fmla="*/ 167 h 295"/>
                <a:gd name="T86" fmla="*/ 80 w 272"/>
                <a:gd name="T87" fmla="*/ 178 h 295"/>
                <a:gd name="T88" fmla="*/ 89 w 272"/>
                <a:gd name="T89" fmla="*/ 187 h 295"/>
                <a:gd name="T90" fmla="*/ 91 w 272"/>
                <a:gd name="T91" fmla="*/ 195 h 295"/>
                <a:gd name="T92" fmla="*/ 80 w 272"/>
                <a:gd name="T93" fmla="*/ 195 h 295"/>
                <a:gd name="T94" fmla="*/ 71 w 272"/>
                <a:gd name="T95" fmla="*/ 188 h 295"/>
                <a:gd name="T96" fmla="*/ 61 w 272"/>
                <a:gd name="T97" fmla="*/ 180 h 295"/>
                <a:gd name="T98" fmla="*/ 49 w 272"/>
                <a:gd name="T99" fmla="*/ 171 h 295"/>
                <a:gd name="T100" fmla="*/ 36 w 272"/>
                <a:gd name="T101" fmla="*/ 166 h 295"/>
                <a:gd name="T102" fmla="*/ 24 w 272"/>
                <a:gd name="T103" fmla="*/ 162 h 295"/>
                <a:gd name="T104" fmla="*/ 14 w 272"/>
                <a:gd name="T105" fmla="*/ 166 h 295"/>
                <a:gd name="T106" fmla="*/ 7 w 272"/>
                <a:gd name="T107" fmla="*/ 171 h 295"/>
                <a:gd name="T108" fmla="*/ 7 w 272"/>
                <a:gd name="T109" fmla="*/ 180 h 295"/>
                <a:gd name="T110" fmla="*/ 12 w 272"/>
                <a:gd name="T111" fmla="*/ 190 h 295"/>
                <a:gd name="T112" fmla="*/ 21 w 272"/>
                <a:gd name="T113" fmla="*/ 204 h 295"/>
                <a:gd name="T114" fmla="*/ 31 w 272"/>
                <a:gd name="T115" fmla="*/ 218 h 295"/>
                <a:gd name="T116" fmla="*/ 42 w 272"/>
                <a:gd name="T117" fmla="*/ 234 h 295"/>
                <a:gd name="T118" fmla="*/ 52 w 272"/>
                <a:gd name="T119" fmla="*/ 251 h 295"/>
                <a:gd name="T120" fmla="*/ 61 w 272"/>
                <a:gd name="T121" fmla="*/ 271 h 295"/>
                <a:gd name="T122" fmla="*/ 70 w 272"/>
                <a:gd name="T12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" h="295">
                  <a:moveTo>
                    <a:pt x="70" y="295"/>
                  </a:moveTo>
                  <a:lnTo>
                    <a:pt x="272" y="73"/>
                  </a:lnTo>
                  <a:lnTo>
                    <a:pt x="270" y="71"/>
                  </a:lnTo>
                  <a:lnTo>
                    <a:pt x="267" y="70"/>
                  </a:lnTo>
                  <a:lnTo>
                    <a:pt x="263" y="66"/>
                  </a:lnTo>
                  <a:lnTo>
                    <a:pt x="256" y="63"/>
                  </a:lnTo>
                  <a:lnTo>
                    <a:pt x="248" y="57"/>
                  </a:lnTo>
                  <a:lnTo>
                    <a:pt x="239" y="50"/>
                  </a:lnTo>
                  <a:lnTo>
                    <a:pt x="228" y="45"/>
                  </a:lnTo>
                  <a:lnTo>
                    <a:pt x="218" y="38"/>
                  </a:lnTo>
                  <a:lnTo>
                    <a:pt x="204" y="31"/>
                  </a:lnTo>
                  <a:lnTo>
                    <a:pt x="192" y="24"/>
                  </a:lnTo>
                  <a:lnTo>
                    <a:pt x="180" y="17"/>
                  </a:lnTo>
                  <a:lnTo>
                    <a:pt x="167" y="14"/>
                  </a:lnTo>
                  <a:lnTo>
                    <a:pt x="153" y="9"/>
                  </a:lnTo>
                  <a:lnTo>
                    <a:pt x="141" y="5"/>
                  </a:lnTo>
                  <a:lnTo>
                    <a:pt x="129" y="2"/>
                  </a:lnTo>
                  <a:lnTo>
                    <a:pt x="118" y="2"/>
                  </a:lnTo>
                  <a:lnTo>
                    <a:pt x="106" y="0"/>
                  </a:lnTo>
                  <a:lnTo>
                    <a:pt x="99" y="2"/>
                  </a:lnTo>
                  <a:lnTo>
                    <a:pt x="94" y="3"/>
                  </a:lnTo>
                  <a:lnTo>
                    <a:pt x="91" y="5"/>
                  </a:lnTo>
                  <a:lnTo>
                    <a:pt x="89" y="12"/>
                  </a:lnTo>
                  <a:lnTo>
                    <a:pt x="91" y="19"/>
                  </a:lnTo>
                  <a:lnTo>
                    <a:pt x="96" y="24"/>
                  </a:lnTo>
                  <a:lnTo>
                    <a:pt x="103" y="31"/>
                  </a:lnTo>
                  <a:lnTo>
                    <a:pt x="108" y="35"/>
                  </a:lnTo>
                  <a:lnTo>
                    <a:pt x="111" y="38"/>
                  </a:lnTo>
                  <a:lnTo>
                    <a:pt x="110" y="38"/>
                  </a:lnTo>
                  <a:lnTo>
                    <a:pt x="108" y="38"/>
                  </a:lnTo>
                  <a:lnTo>
                    <a:pt x="104" y="38"/>
                  </a:lnTo>
                  <a:lnTo>
                    <a:pt x="101" y="38"/>
                  </a:lnTo>
                  <a:lnTo>
                    <a:pt x="96" y="38"/>
                  </a:lnTo>
                  <a:lnTo>
                    <a:pt x="91" y="38"/>
                  </a:lnTo>
                  <a:lnTo>
                    <a:pt x="84" y="38"/>
                  </a:lnTo>
                  <a:lnTo>
                    <a:pt x="78" y="38"/>
                  </a:lnTo>
                  <a:lnTo>
                    <a:pt x="70" y="38"/>
                  </a:lnTo>
                  <a:lnTo>
                    <a:pt x="63" y="40"/>
                  </a:lnTo>
                  <a:lnTo>
                    <a:pt x="54" y="40"/>
                  </a:lnTo>
                  <a:lnTo>
                    <a:pt x="45" y="42"/>
                  </a:lnTo>
                  <a:lnTo>
                    <a:pt x="36" y="42"/>
                  </a:lnTo>
                  <a:lnTo>
                    <a:pt x="28" y="43"/>
                  </a:lnTo>
                  <a:lnTo>
                    <a:pt x="21" y="45"/>
                  </a:lnTo>
                  <a:lnTo>
                    <a:pt x="12" y="47"/>
                  </a:lnTo>
                  <a:lnTo>
                    <a:pt x="3" y="49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3" y="56"/>
                  </a:lnTo>
                  <a:lnTo>
                    <a:pt x="8" y="57"/>
                  </a:lnTo>
                  <a:lnTo>
                    <a:pt x="15" y="63"/>
                  </a:lnTo>
                  <a:lnTo>
                    <a:pt x="22" y="64"/>
                  </a:lnTo>
                  <a:lnTo>
                    <a:pt x="33" y="70"/>
                  </a:lnTo>
                  <a:lnTo>
                    <a:pt x="43" y="73"/>
                  </a:lnTo>
                  <a:lnTo>
                    <a:pt x="54" y="77"/>
                  </a:lnTo>
                  <a:lnTo>
                    <a:pt x="64" y="80"/>
                  </a:lnTo>
                  <a:lnTo>
                    <a:pt x="73" y="85"/>
                  </a:lnTo>
                  <a:lnTo>
                    <a:pt x="82" y="89"/>
                  </a:lnTo>
                  <a:lnTo>
                    <a:pt x="89" y="92"/>
                  </a:lnTo>
                  <a:lnTo>
                    <a:pt x="94" y="98"/>
                  </a:lnTo>
                  <a:lnTo>
                    <a:pt x="96" y="101"/>
                  </a:lnTo>
                  <a:lnTo>
                    <a:pt x="96" y="105"/>
                  </a:lnTo>
                  <a:lnTo>
                    <a:pt x="94" y="106"/>
                  </a:lnTo>
                  <a:lnTo>
                    <a:pt x="89" y="108"/>
                  </a:lnTo>
                  <a:lnTo>
                    <a:pt x="85" y="110"/>
                  </a:lnTo>
                  <a:lnTo>
                    <a:pt x="80" y="110"/>
                  </a:lnTo>
                  <a:lnTo>
                    <a:pt x="73" y="110"/>
                  </a:lnTo>
                  <a:lnTo>
                    <a:pt x="66" y="110"/>
                  </a:lnTo>
                  <a:lnTo>
                    <a:pt x="61" y="110"/>
                  </a:lnTo>
                  <a:lnTo>
                    <a:pt x="52" y="110"/>
                  </a:lnTo>
                  <a:lnTo>
                    <a:pt x="45" y="110"/>
                  </a:lnTo>
                  <a:lnTo>
                    <a:pt x="38" y="110"/>
                  </a:lnTo>
                  <a:lnTo>
                    <a:pt x="33" y="110"/>
                  </a:lnTo>
                  <a:lnTo>
                    <a:pt x="26" y="110"/>
                  </a:lnTo>
                  <a:lnTo>
                    <a:pt x="22" y="112"/>
                  </a:lnTo>
                  <a:lnTo>
                    <a:pt x="19" y="115"/>
                  </a:lnTo>
                  <a:lnTo>
                    <a:pt x="17" y="119"/>
                  </a:lnTo>
                  <a:lnTo>
                    <a:pt x="17" y="122"/>
                  </a:lnTo>
                  <a:lnTo>
                    <a:pt x="19" y="127"/>
                  </a:lnTo>
                  <a:lnTo>
                    <a:pt x="22" y="131"/>
                  </a:lnTo>
                  <a:lnTo>
                    <a:pt x="28" y="136"/>
                  </a:lnTo>
                  <a:lnTo>
                    <a:pt x="33" y="141"/>
                  </a:lnTo>
                  <a:lnTo>
                    <a:pt x="40" y="147"/>
                  </a:lnTo>
                  <a:lnTo>
                    <a:pt x="47" y="152"/>
                  </a:lnTo>
                  <a:lnTo>
                    <a:pt x="54" y="157"/>
                  </a:lnTo>
                  <a:lnTo>
                    <a:pt x="61" y="162"/>
                  </a:lnTo>
                  <a:lnTo>
                    <a:pt x="68" y="167"/>
                  </a:lnTo>
                  <a:lnTo>
                    <a:pt x="75" y="173"/>
                  </a:lnTo>
                  <a:lnTo>
                    <a:pt x="80" y="178"/>
                  </a:lnTo>
                  <a:lnTo>
                    <a:pt x="85" y="181"/>
                  </a:lnTo>
                  <a:lnTo>
                    <a:pt x="89" y="187"/>
                  </a:lnTo>
                  <a:lnTo>
                    <a:pt x="91" y="190"/>
                  </a:lnTo>
                  <a:lnTo>
                    <a:pt x="91" y="195"/>
                  </a:lnTo>
                  <a:lnTo>
                    <a:pt x="87" y="197"/>
                  </a:lnTo>
                  <a:lnTo>
                    <a:pt x="80" y="195"/>
                  </a:lnTo>
                  <a:lnTo>
                    <a:pt x="77" y="192"/>
                  </a:lnTo>
                  <a:lnTo>
                    <a:pt x="71" y="188"/>
                  </a:lnTo>
                  <a:lnTo>
                    <a:pt x="66" y="185"/>
                  </a:lnTo>
                  <a:lnTo>
                    <a:pt x="61" y="180"/>
                  </a:lnTo>
                  <a:lnTo>
                    <a:pt x="56" y="176"/>
                  </a:lnTo>
                  <a:lnTo>
                    <a:pt x="49" y="171"/>
                  </a:lnTo>
                  <a:lnTo>
                    <a:pt x="43" y="167"/>
                  </a:lnTo>
                  <a:lnTo>
                    <a:pt x="36" y="166"/>
                  </a:lnTo>
                  <a:lnTo>
                    <a:pt x="31" y="162"/>
                  </a:lnTo>
                  <a:lnTo>
                    <a:pt x="24" y="162"/>
                  </a:lnTo>
                  <a:lnTo>
                    <a:pt x="19" y="162"/>
                  </a:lnTo>
                  <a:lnTo>
                    <a:pt x="14" y="166"/>
                  </a:lnTo>
                  <a:lnTo>
                    <a:pt x="8" y="167"/>
                  </a:lnTo>
                  <a:lnTo>
                    <a:pt x="7" y="171"/>
                  </a:lnTo>
                  <a:lnTo>
                    <a:pt x="5" y="176"/>
                  </a:lnTo>
                  <a:lnTo>
                    <a:pt x="7" y="180"/>
                  </a:lnTo>
                  <a:lnTo>
                    <a:pt x="8" y="185"/>
                  </a:lnTo>
                  <a:lnTo>
                    <a:pt x="12" y="190"/>
                  </a:lnTo>
                  <a:lnTo>
                    <a:pt x="15" y="197"/>
                  </a:lnTo>
                  <a:lnTo>
                    <a:pt x="21" y="204"/>
                  </a:lnTo>
                  <a:lnTo>
                    <a:pt x="26" y="211"/>
                  </a:lnTo>
                  <a:lnTo>
                    <a:pt x="31" y="218"/>
                  </a:lnTo>
                  <a:lnTo>
                    <a:pt x="36" y="227"/>
                  </a:lnTo>
                  <a:lnTo>
                    <a:pt x="42" y="234"/>
                  </a:lnTo>
                  <a:lnTo>
                    <a:pt x="47" y="243"/>
                  </a:lnTo>
                  <a:lnTo>
                    <a:pt x="52" y="251"/>
                  </a:lnTo>
                  <a:lnTo>
                    <a:pt x="56" y="262"/>
                  </a:lnTo>
                  <a:lnTo>
                    <a:pt x="61" y="271"/>
                  </a:lnTo>
                  <a:lnTo>
                    <a:pt x="70" y="295"/>
                  </a:lnTo>
                  <a:lnTo>
                    <a:pt x="70" y="295"/>
                  </a:lnTo>
                  <a:close/>
                </a:path>
              </a:pathLst>
            </a:custGeom>
            <a:solidFill>
              <a:srgbClr val="D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4" name="Freeform 22"/>
            <p:cNvSpPr>
              <a:spLocks/>
            </p:cNvSpPr>
            <p:nvPr/>
          </p:nvSpPr>
          <p:spPr bwMode="auto">
            <a:xfrm>
              <a:off x="1528" y="2211"/>
              <a:ext cx="189" cy="236"/>
            </a:xfrm>
            <a:custGeom>
              <a:avLst/>
              <a:gdLst>
                <a:gd name="T0" fmla="*/ 180 w 189"/>
                <a:gd name="T1" fmla="*/ 0 h 236"/>
                <a:gd name="T2" fmla="*/ 180 w 189"/>
                <a:gd name="T3" fmla="*/ 2 h 236"/>
                <a:gd name="T4" fmla="*/ 180 w 189"/>
                <a:gd name="T5" fmla="*/ 7 h 236"/>
                <a:gd name="T6" fmla="*/ 182 w 189"/>
                <a:gd name="T7" fmla="*/ 16 h 236"/>
                <a:gd name="T8" fmla="*/ 182 w 189"/>
                <a:gd name="T9" fmla="*/ 27 h 236"/>
                <a:gd name="T10" fmla="*/ 182 w 189"/>
                <a:gd name="T11" fmla="*/ 39 h 236"/>
                <a:gd name="T12" fmla="*/ 184 w 189"/>
                <a:gd name="T13" fmla="*/ 55 h 236"/>
                <a:gd name="T14" fmla="*/ 185 w 189"/>
                <a:gd name="T15" fmla="*/ 69 h 236"/>
                <a:gd name="T16" fmla="*/ 187 w 189"/>
                <a:gd name="T17" fmla="*/ 86 h 236"/>
                <a:gd name="T18" fmla="*/ 187 w 189"/>
                <a:gd name="T19" fmla="*/ 102 h 236"/>
                <a:gd name="T20" fmla="*/ 187 w 189"/>
                <a:gd name="T21" fmla="*/ 119 h 236"/>
                <a:gd name="T22" fmla="*/ 187 w 189"/>
                <a:gd name="T23" fmla="*/ 133 h 236"/>
                <a:gd name="T24" fmla="*/ 189 w 189"/>
                <a:gd name="T25" fmla="*/ 149 h 236"/>
                <a:gd name="T26" fmla="*/ 187 w 189"/>
                <a:gd name="T27" fmla="*/ 163 h 236"/>
                <a:gd name="T28" fmla="*/ 185 w 189"/>
                <a:gd name="T29" fmla="*/ 173 h 236"/>
                <a:gd name="T30" fmla="*/ 184 w 189"/>
                <a:gd name="T31" fmla="*/ 182 h 236"/>
                <a:gd name="T32" fmla="*/ 182 w 189"/>
                <a:gd name="T33" fmla="*/ 187 h 236"/>
                <a:gd name="T34" fmla="*/ 178 w 189"/>
                <a:gd name="T35" fmla="*/ 191 h 236"/>
                <a:gd name="T36" fmla="*/ 173 w 189"/>
                <a:gd name="T37" fmla="*/ 196 h 236"/>
                <a:gd name="T38" fmla="*/ 164 w 189"/>
                <a:gd name="T39" fmla="*/ 201 h 236"/>
                <a:gd name="T40" fmla="*/ 157 w 189"/>
                <a:gd name="T41" fmla="*/ 207 h 236"/>
                <a:gd name="T42" fmla="*/ 147 w 189"/>
                <a:gd name="T43" fmla="*/ 212 h 236"/>
                <a:gd name="T44" fmla="*/ 137 w 189"/>
                <a:gd name="T45" fmla="*/ 217 h 236"/>
                <a:gd name="T46" fmla="*/ 124 w 189"/>
                <a:gd name="T47" fmla="*/ 221 h 236"/>
                <a:gd name="T48" fmla="*/ 114 w 189"/>
                <a:gd name="T49" fmla="*/ 226 h 236"/>
                <a:gd name="T50" fmla="*/ 100 w 189"/>
                <a:gd name="T51" fmla="*/ 229 h 236"/>
                <a:gd name="T52" fmla="*/ 88 w 189"/>
                <a:gd name="T53" fmla="*/ 233 h 236"/>
                <a:gd name="T54" fmla="*/ 75 w 189"/>
                <a:gd name="T55" fmla="*/ 235 h 236"/>
                <a:gd name="T56" fmla="*/ 63 w 189"/>
                <a:gd name="T57" fmla="*/ 236 h 236"/>
                <a:gd name="T58" fmla="*/ 53 w 189"/>
                <a:gd name="T59" fmla="*/ 236 h 236"/>
                <a:gd name="T60" fmla="*/ 42 w 189"/>
                <a:gd name="T61" fmla="*/ 236 h 236"/>
                <a:gd name="T62" fmla="*/ 33 w 189"/>
                <a:gd name="T63" fmla="*/ 233 h 236"/>
                <a:gd name="T64" fmla="*/ 26 w 189"/>
                <a:gd name="T65" fmla="*/ 231 h 236"/>
                <a:gd name="T66" fmla="*/ 23 w 189"/>
                <a:gd name="T67" fmla="*/ 228 h 236"/>
                <a:gd name="T68" fmla="*/ 21 w 189"/>
                <a:gd name="T69" fmla="*/ 226 h 236"/>
                <a:gd name="T70" fmla="*/ 18 w 189"/>
                <a:gd name="T71" fmla="*/ 221 h 236"/>
                <a:gd name="T72" fmla="*/ 16 w 189"/>
                <a:gd name="T73" fmla="*/ 215 h 236"/>
                <a:gd name="T74" fmla="*/ 14 w 189"/>
                <a:gd name="T75" fmla="*/ 210 h 236"/>
                <a:gd name="T76" fmla="*/ 11 w 189"/>
                <a:gd name="T77" fmla="*/ 205 h 236"/>
                <a:gd name="T78" fmla="*/ 9 w 189"/>
                <a:gd name="T79" fmla="*/ 198 h 236"/>
                <a:gd name="T80" fmla="*/ 9 w 189"/>
                <a:gd name="T81" fmla="*/ 193 h 236"/>
                <a:gd name="T82" fmla="*/ 6 w 189"/>
                <a:gd name="T83" fmla="*/ 186 h 236"/>
                <a:gd name="T84" fmla="*/ 4 w 189"/>
                <a:gd name="T85" fmla="*/ 180 h 236"/>
                <a:gd name="T86" fmla="*/ 2 w 189"/>
                <a:gd name="T87" fmla="*/ 175 h 236"/>
                <a:gd name="T88" fmla="*/ 2 w 189"/>
                <a:gd name="T89" fmla="*/ 170 h 236"/>
                <a:gd name="T90" fmla="*/ 0 w 189"/>
                <a:gd name="T91" fmla="*/ 163 h 236"/>
                <a:gd name="T92" fmla="*/ 0 w 189"/>
                <a:gd name="T93" fmla="*/ 161 h 236"/>
                <a:gd name="T94" fmla="*/ 180 w 189"/>
                <a:gd name="T95" fmla="*/ 0 h 236"/>
                <a:gd name="T96" fmla="*/ 180 w 189"/>
                <a:gd name="T9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9" h="236">
                  <a:moveTo>
                    <a:pt x="180" y="0"/>
                  </a:moveTo>
                  <a:lnTo>
                    <a:pt x="180" y="2"/>
                  </a:lnTo>
                  <a:lnTo>
                    <a:pt x="180" y="7"/>
                  </a:lnTo>
                  <a:lnTo>
                    <a:pt x="182" y="16"/>
                  </a:lnTo>
                  <a:lnTo>
                    <a:pt x="182" y="27"/>
                  </a:lnTo>
                  <a:lnTo>
                    <a:pt x="182" y="39"/>
                  </a:lnTo>
                  <a:lnTo>
                    <a:pt x="184" y="55"/>
                  </a:lnTo>
                  <a:lnTo>
                    <a:pt x="185" y="69"/>
                  </a:lnTo>
                  <a:lnTo>
                    <a:pt x="187" y="86"/>
                  </a:lnTo>
                  <a:lnTo>
                    <a:pt x="187" y="102"/>
                  </a:lnTo>
                  <a:lnTo>
                    <a:pt x="187" y="119"/>
                  </a:lnTo>
                  <a:lnTo>
                    <a:pt x="187" y="133"/>
                  </a:lnTo>
                  <a:lnTo>
                    <a:pt x="189" y="149"/>
                  </a:lnTo>
                  <a:lnTo>
                    <a:pt x="187" y="163"/>
                  </a:lnTo>
                  <a:lnTo>
                    <a:pt x="185" y="173"/>
                  </a:lnTo>
                  <a:lnTo>
                    <a:pt x="184" y="182"/>
                  </a:lnTo>
                  <a:lnTo>
                    <a:pt x="182" y="187"/>
                  </a:lnTo>
                  <a:lnTo>
                    <a:pt x="178" y="191"/>
                  </a:lnTo>
                  <a:lnTo>
                    <a:pt x="173" y="196"/>
                  </a:lnTo>
                  <a:lnTo>
                    <a:pt x="164" y="201"/>
                  </a:lnTo>
                  <a:lnTo>
                    <a:pt x="157" y="207"/>
                  </a:lnTo>
                  <a:lnTo>
                    <a:pt x="147" y="212"/>
                  </a:lnTo>
                  <a:lnTo>
                    <a:pt x="137" y="217"/>
                  </a:lnTo>
                  <a:lnTo>
                    <a:pt x="124" y="221"/>
                  </a:lnTo>
                  <a:lnTo>
                    <a:pt x="114" y="226"/>
                  </a:lnTo>
                  <a:lnTo>
                    <a:pt x="100" y="229"/>
                  </a:lnTo>
                  <a:lnTo>
                    <a:pt x="88" y="233"/>
                  </a:lnTo>
                  <a:lnTo>
                    <a:pt x="75" y="235"/>
                  </a:lnTo>
                  <a:lnTo>
                    <a:pt x="63" y="236"/>
                  </a:lnTo>
                  <a:lnTo>
                    <a:pt x="53" y="236"/>
                  </a:lnTo>
                  <a:lnTo>
                    <a:pt x="42" y="236"/>
                  </a:lnTo>
                  <a:lnTo>
                    <a:pt x="33" y="233"/>
                  </a:lnTo>
                  <a:lnTo>
                    <a:pt x="26" y="231"/>
                  </a:lnTo>
                  <a:lnTo>
                    <a:pt x="23" y="228"/>
                  </a:lnTo>
                  <a:lnTo>
                    <a:pt x="21" y="226"/>
                  </a:lnTo>
                  <a:lnTo>
                    <a:pt x="18" y="221"/>
                  </a:lnTo>
                  <a:lnTo>
                    <a:pt x="16" y="215"/>
                  </a:lnTo>
                  <a:lnTo>
                    <a:pt x="14" y="210"/>
                  </a:lnTo>
                  <a:lnTo>
                    <a:pt x="11" y="205"/>
                  </a:lnTo>
                  <a:lnTo>
                    <a:pt x="9" y="198"/>
                  </a:lnTo>
                  <a:lnTo>
                    <a:pt x="9" y="193"/>
                  </a:lnTo>
                  <a:lnTo>
                    <a:pt x="6" y="186"/>
                  </a:lnTo>
                  <a:lnTo>
                    <a:pt x="4" y="180"/>
                  </a:lnTo>
                  <a:lnTo>
                    <a:pt x="2" y="175"/>
                  </a:lnTo>
                  <a:lnTo>
                    <a:pt x="2" y="170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5" name="Freeform 23"/>
            <p:cNvSpPr>
              <a:spLocks/>
            </p:cNvSpPr>
            <p:nvPr/>
          </p:nvSpPr>
          <p:spPr bwMode="auto">
            <a:xfrm>
              <a:off x="1109" y="2379"/>
              <a:ext cx="318" cy="416"/>
            </a:xfrm>
            <a:custGeom>
              <a:avLst/>
              <a:gdLst>
                <a:gd name="T0" fmla="*/ 301 w 318"/>
                <a:gd name="T1" fmla="*/ 0 h 416"/>
                <a:gd name="T2" fmla="*/ 295 w 318"/>
                <a:gd name="T3" fmla="*/ 12 h 416"/>
                <a:gd name="T4" fmla="*/ 285 w 318"/>
                <a:gd name="T5" fmla="*/ 32 h 416"/>
                <a:gd name="T6" fmla="*/ 273 w 318"/>
                <a:gd name="T7" fmla="*/ 58 h 416"/>
                <a:gd name="T8" fmla="*/ 260 w 318"/>
                <a:gd name="T9" fmla="*/ 88 h 416"/>
                <a:gd name="T10" fmla="*/ 246 w 318"/>
                <a:gd name="T11" fmla="*/ 117 h 416"/>
                <a:gd name="T12" fmla="*/ 234 w 318"/>
                <a:gd name="T13" fmla="*/ 147 h 416"/>
                <a:gd name="T14" fmla="*/ 225 w 318"/>
                <a:gd name="T15" fmla="*/ 173 h 416"/>
                <a:gd name="T16" fmla="*/ 222 w 318"/>
                <a:gd name="T17" fmla="*/ 185 h 416"/>
                <a:gd name="T18" fmla="*/ 206 w 318"/>
                <a:gd name="T19" fmla="*/ 192 h 416"/>
                <a:gd name="T20" fmla="*/ 180 w 318"/>
                <a:gd name="T21" fmla="*/ 205 h 416"/>
                <a:gd name="T22" fmla="*/ 149 w 318"/>
                <a:gd name="T23" fmla="*/ 222 h 416"/>
                <a:gd name="T24" fmla="*/ 112 w 318"/>
                <a:gd name="T25" fmla="*/ 245 h 416"/>
                <a:gd name="T26" fmla="*/ 74 w 318"/>
                <a:gd name="T27" fmla="*/ 269 h 416"/>
                <a:gd name="T28" fmla="*/ 39 w 318"/>
                <a:gd name="T29" fmla="*/ 297 h 416"/>
                <a:gd name="T30" fmla="*/ 11 w 318"/>
                <a:gd name="T31" fmla="*/ 325 h 416"/>
                <a:gd name="T32" fmla="*/ 2 w 318"/>
                <a:gd name="T33" fmla="*/ 341 h 416"/>
                <a:gd name="T34" fmla="*/ 14 w 318"/>
                <a:gd name="T35" fmla="*/ 346 h 416"/>
                <a:gd name="T36" fmla="*/ 28 w 318"/>
                <a:gd name="T37" fmla="*/ 353 h 416"/>
                <a:gd name="T38" fmla="*/ 46 w 318"/>
                <a:gd name="T39" fmla="*/ 364 h 416"/>
                <a:gd name="T40" fmla="*/ 60 w 318"/>
                <a:gd name="T41" fmla="*/ 374 h 416"/>
                <a:gd name="T42" fmla="*/ 74 w 318"/>
                <a:gd name="T43" fmla="*/ 388 h 416"/>
                <a:gd name="T44" fmla="*/ 82 w 318"/>
                <a:gd name="T45" fmla="*/ 400 h 416"/>
                <a:gd name="T46" fmla="*/ 84 w 318"/>
                <a:gd name="T47" fmla="*/ 416 h 416"/>
                <a:gd name="T48" fmla="*/ 94 w 318"/>
                <a:gd name="T49" fmla="*/ 411 h 416"/>
                <a:gd name="T50" fmla="*/ 119 w 318"/>
                <a:gd name="T51" fmla="*/ 400 h 416"/>
                <a:gd name="T52" fmla="*/ 154 w 318"/>
                <a:gd name="T53" fmla="*/ 386 h 416"/>
                <a:gd name="T54" fmla="*/ 194 w 318"/>
                <a:gd name="T55" fmla="*/ 371 h 416"/>
                <a:gd name="T56" fmla="*/ 234 w 318"/>
                <a:gd name="T57" fmla="*/ 351 h 416"/>
                <a:gd name="T58" fmla="*/ 271 w 318"/>
                <a:gd name="T59" fmla="*/ 336 h 416"/>
                <a:gd name="T60" fmla="*/ 295 w 318"/>
                <a:gd name="T61" fmla="*/ 323 h 416"/>
                <a:gd name="T62" fmla="*/ 308 w 318"/>
                <a:gd name="T63" fmla="*/ 315 h 416"/>
                <a:gd name="T64" fmla="*/ 309 w 318"/>
                <a:gd name="T65" fmla="*/ 308 h 416"/>
                <a:gd name="T66" fmla="*/ 311 w 318"/>
                <a:gd name="T67" fmla="*/ 297 h 416"/>
                <a:gd name="T68" fmla="*/ 313 w 318"/>
                <a:gd name="T69" fmla="*/ 283 h 416"/>
                <a:gd name="T70" fmla="*/ 315 w 318"/>
                <a:gd name="T71" fmla="*/ 267 h 416"/>
                <a:gd name="T72" fmla="*/ 315 w 318"/>
                <a:gd name="T73" fmla="*/ 254 h 416"/>
                <a:gd name="T74" fmla="*/ 316 w 318"/>
                <a:gd name="T75" fmla="*/ 241 h 416"/>
                <a:gd name="T76" fmla="*/ 318 w 318"/>
                <a:gd name="T77" fmla="*/ 233 h 416"/>
                <a:gd name="T78" fmla="*/ 318 w 318"/>
                <a:gd name="T79" fmla="*/ 229 h 416"/>
                <a:gd name="T80" fmla="*/ 302 w 318"/>
                <a:gd name="T81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8" h="416">
                  <a:moveTo>
                    <a:pt x="302" y="0"/>
                  </a:moveTo>
                  <a:lnTo>
                    <a:pt x="301" y="0"/>
                  </a:lnTo>
                  <a:lnTo>
                    <a:pt x="299" y="5"/>
                  </a:lnTo>
                  <a:lnTo>
                    <a:pt x="295" y="12"/>
                  </a:lnTo>
                  <a:lnTo>
                    <a:pt x="292" y="21"/>
                  </a:lnTo>
                  <a:lnTo>
                    <a:pt x="285" y="32"/>
                  </a:lnTo>
                  <a:lnTo>
                    <a:pt x="280" y="44"/>
                  </a:lnTo>
                  <a:lnTo>
                    <a:pt x="273" y="58"/>
                  </a:lnTo>
                  <a:lnTo>
                    <a:pt x="267" y="72"/>
                  </a:lnTo>
                  <a:lnTo>
                    <a:pt x="260" y="88"/>
                  </a:lnTo>
                  <a:lnTo>
                    <a:pt x="253" y="103"/>
                  </a:lnTo>
                  <a:lnTo>
                    <a:pt x="246" y="117"/>
                  </a:lnTo>
                  <a:lnTo>
                    <a:pt x="241" y="133"/>
                  </a:lnTo>
                  <a:lnTo>
                    <a:pt x="234" y="147"/>
                  </a:lnTo>
                  <a:lnTo>
                    <a:pt x="229" y="161"/>
                  </a:lnTo>
                  <a:lnTo>
                    <a:pt x="225" y="173"/>
                  </a:lnTo>
                  <a:lnTo>
                    <a:pt x="224" y="185"/>
                  </a:lnTo>
                  <a:lnTo>
                    <a:pt x="222" y="185"/>
                  </a:lnTo>
                  <a:lnTo>
                    <a:pt x="215" y="187"/>
                  </a:lnTo>
                  <a:lnTo>
                    <a:pt x="206" y="192"/>
                  </a:lnTo>
                  <a:lnTo>
                    <a:pt x="196" y="198"/>
                  </a:lnTo>
                  <a:lnTo>
                    <a:pt x="180" y="205"/>
                  </a:lnTo>
                  <a:lnTo>
                    <a:pt x="166" y="213"/>
                  </a:lnTo>
                  <a:lnTo>
                    <a:pt x="149" y="222"/>
                  </a:lnTo>
                  <a:lnTo>
                    <a:pt x="131" y="233"/>
                  </a:lnTo>
                  <a:lnTo>
                    <a:pt x="112" y="245"/>
                  </a:lnTo>
                  <a:lnTo>
                    <a:pt x="93" y="255"/>
                  </a:lnTo>
                  <a:lnTo>
                    <a:pt x="74" y="269"/>
                  </a:lnTo>
                  <a:lnTo>
                    <a:pt x="56" y="283"/>
                  </a:lnTo>
                  <a:lnTo>
                    <a:pt x="39" y="297"/>
                  </a:lnTo>
                  <a:lnTo>
                    <a:pt x="23" y="309"/>
                  </a:lnTo>
                  <a:lnTo>
                    <a:pt x="11" y="325"/>
                  </a:lnTo>
                  <a:lnTo>
                    <a:pt x="0" y="339"/>
                  </a:lnTo>
                  <a:lnTo>
                    <a:pt x="2" y="341"/>
                  </a:lnTo>
                  <a:lnTo>
                    <a:pt x="7" y="343"/>
                  </a:lnTo>
                  <a:lnTo>
                    <a:pt x="14" y="346"/>
                  </a:lnTo>
                  <a:lnTo>
                    <a:pt x="19" y="348"/>
                  </a:lnTo>
                  <a:lnTo>
                    <a:pt x="28" y="353"/>
                  </a:lnTo>
                  <a:lnTo>
                    <a:pt x="37" y="357"/>
                  </a:lnTo>
                  <a:lnTo>
                    <a:pt x="46" y="364"/>
                  </a:lnTo>
                  <a:lnTo>
                    <a:pt x="53" y="367"/>
                  </a:lnTo>
                  <a:lnTo>
                    <a:pt x="60" y="374"/>
                  </a:lnTo>
                  <a:lnTo>
                    <a:pt x="67" y="381"/>
                  </a:lnTo>
                  <a:lnTo>
                    <a:pt x="74" y="388"/>
                  </a:lnTo>
                  <a:lnTo>
                    <a:pt x="79" y="395"/>
                  </a:lnTo>
                  <a:lnTo>
                    <a:pt x="82" y="400"/>
                  </a:lnTo>
                  <a:lnTo>
                    <a:pt x="84" y="407"/>
                  </a:lnTo>
                  <a:lnTo>
                    <a:pt x="84" y="416"/>
                  </a:lnTo>
                  <a:lnTo>
                    <a:pt x="87" y="414"/>
                  </a:lnTo>
                  <a:lnTo>
                    <a:pt x="94" y="411"/>
                  </a:lnTo>
                  <a:lnTo>
                    <a:pt x="105" y="407"/>
                  </a:lnTo>
                  <a:lnTo>
                    <a:pt x="119" y="400"/>
                  </a:lnTo>
                  <a:lnTo>
                    <a:pt x="135" y="393"/>
                  </a:lnTo>
                  <a:lnTo>
                    <a:pt x="154" y="386"/>
                  </a:lnTo>
                  <a:lnTo>
                    <a:pt x="173" y="378"/>
                  </a:lnTo>
                  <a:lnTo>
                    <a:pt x="194" y="371"/>
                  </a:lnTo>
                  <a:lnTo>
                    <a:pt x="213" y="360"/>
                  </a:lnTo>
                  <a:lnTo>
                    <a:pt x="234" y="351"/>
                  </a:lnTo>
                  <a:lnTo>
                    <a:pt x="253" y="343"/>
                  </a:lnTo>
                  <a:lnTo>
                    <a:pt x="271" y="336"/>
                  </a:lnTo>
                  <a:lnTo>
                    <a:pt x="285" y="329"/>
                  </a:lnTo>
                  <a:lnTo>
                    <a:pt x="295" y="323"/>
                  </a:lnTo>
                  <a:lnTo>
                    <a:pt x="304" y="318"/>
                  </a:lnTo>
                  <a:lnTo>
                    <a:pt x="308" y="315"/>
                  </a:lnTo>
                  <a:lnTo>
                    <a:pt x="308" y="311"/>
                  </a:lnTo>
                  <a:lnTo>
                    <a:pt x="309" y="308"/>
                  </a:lnTo>
                  <a:lnTo>
                    <a:pt x="309" y="302"/>
                  </a:lnTo>
                  <a:lnTo>
                    <a:pt x="311" y="297"/>
                  </a:lnTo>
                  <a:lnTo>
                    <a:pt x="311" y="290"/>
                  </a:lnTo>
                  <a:lnTo>
                    <a:pt x="313" y="283"/>
                  </a:lnTo>
                  <a:lnTo>
                    <a:pt x="313" y="274"/>
                  </a:lnTo>
                  <a:lnTo>
                    <a:pt x="315" y="267"/>
                  </a:lnTo>
                  <a:lnTo>
                    <a:pt x="315" y="260"/>
                  </a:lnTo>
                  <a:lnTo>
                    <a:pt x="315" y="254"/>
                  </a:lnTo>
                  <a:lnTo>
                    <a:pt x="316" y="247"/>
                  </a:lnTo>
                  <a:lnTo>
                    <a:pt x="316" y="241"/>
                  </a:lnTo>
                  <a:lnTo>
                    <a:pt x="316" y="236"/>
                  </a:lnTo>
                  <a:lnTo>
                    <a:pt x="318" y="233"/>
                  </a:lnTo>
                  <a:lnTo>
                    <a:pt x="318" y="229"/>
                  </a:lnTo>
                  <a:lnTo>
                    <a:pt x="318" y="229"/>
                  </a:lnTo>
                  <a:lnTo>
                    <a:pt x="302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6" name="Freeform 24"/>
            <p:cNvSpPr>
              <a:spLocks/>
            </p:cNvSpPr>
            <p:nvPr/>
          </p:nvSpPr>
          <p:spPr bwMode="auto">
            <a:xfrm>
              <a:off x="1439" y="2750"/>
              <a:ext cx="800" cy="394"/>
            </a:xfrm>
            <a:custGeom>
              <a:avLst/>
              <a:gdLst>
                <a:gd name="T0" fmla="*/ 292 w 800"/>
                <a:gd name="T1" fmla="*/ 12 h 394"/>
                <a:gd name="T2" fmla="*/ 294 w 800"/>
                <a:gd name="T3" fmla="*/ 10 h 394"/>
                <a:gd name="T4" fmla="*/ 302 w 800"/>
                <a:gd name="T5" fmla="*/ 8 h 394"/>
                <a:gd name="T6" fmla="*/ 316 w 800"/>
                <a:gd name="T7" fmla="*/ 7 h 394"/>
                <a:gd name="T8" fmla="*/ 336 w 800"/>
                <a:gd name="T9" fmla="*/ 7 h 394"/>
                <a:gd name="T10" fmla="*/ 358 w 800"/>
                <a:gd name="T11" fmla="*/ 3 h 394"/>
                <a:gd name="T12" fmla="*/ 384 w 800"/>
                <a:gd name="T13" fmla="*/ 1 h 394"/>
                <a:gd name="T14" fmla="*/ 412 w 800"/>
                <a:gd name="T15" fmla="*/ 1 h 394"/>
                <a:gd name="T16" fmla="*/ 442 w 800"/>
                <a:gd name="T17" fmla="*/ 1 h 394"/>
                <a:gd name="T18" fmla="*/ 474 w 800"/>
                <a:gd name="T19" fmla="*/ 0 h 394"/>
                <a:gd name="T20" fmla="*/ 505 w 800"/>
                <a:gd name="T21" fmla="*/ 1 h 394"/>
                <a:gd name="T22" fmla="*/ 536 w 800"/>
                <a:gd name="T23" fmla="*/ 1 h 394"/>
                <a:gd name="T24" fmla="*/ 568 w 800"/>
                <a:gd name="T25" fmla="*/ 7 h 394"/>
                <a:gd name="T26" fmla="*/ 597 w 800"/>
                <a:gd name="T27" fmla="*/ 12 h 394"/>
                <a:gd name="T28" fmla="*/ 624 w 800"/>
                <a:gd name="T29" fmla="*/ 19 h 394"/>
                <a:gd name="T30" fmla="*/ 648 w 800"/>
                <a:gd name="T31" fmla="*/ 26 h 394"/>
                <a:gd name="T32" fmla="*/ 671 w 800"/>
                <a:gd name="T33" fmla="*/ 38 h 394"/>
                <a:gd name="T34" fmla="*/ 673 w 800"/>
                <a:gd name="T35" fmla="*/ 38 h 394"/>
                <a:gd name="T36" fmla="*/ 674 w 800"/>
                <a:gd name="T37" fmla="*/ 40 h 394"/>
                <a:gd name="T38" fmla="*/ 680 w 800"/>
                <a:gd name="T39" fmla="*/ 41 h 394"/>
                <a:gd name="T40" fmla="*/ 687 w 800"/>
                <a:gd name="T41" fmla="*/ 45 h 394"/>
                <a:gd name="T42" fmla="*/ 694 w 800"/>
                <a:gd name="T43" fmla="*/ 47 h 394"/>
                <a:gd name="T44" fmla="*/ 702 w 800"/>
                <a:gd name="T45" fmla="*/ 52 h 394"/>
                <a:gd name="T46" fmla="*/ 713 w 800"/>
                <a:gd name="T47" fmla="*/ 55 h 394"/>
                <a:gd name="T48" fmla="*/ 723 w 800"/>
                <a:gd name="T49" fmla="*/ 59 h 394"/>
                <a:gd name="T50" fmla="*/ 734 w 800"/>
                <a:gd name="T51" fmla="*/ 62 h 394"/>
                <a:gd name="T52" fmla="*/ 744 w 800"/>
                <a:gd name="T53" fmla="*/ 66 h 394"/>
                <a:gd name="T54" fmla="*/ 755 w 800"/>
                <a:gd name="T55" fmla="*/ 69 h 394"/>
                <a:gd name="T56" fmla="*/ 767 w 800"/>
                <a:gd name="T57" fmla="*/ 73 h 394"/>
                <a:gd name="T58" fmla="*/ 776 w 800"/>
                <a:gd name="T59" fmla="*/ 75 h 394"/>
                <a:gd name="T60" fmla="*/ 784 w 800"/>
                <a:gd name="T61" fmla="*/ 75 h 394"/>
                <a:gd name="T62" fmla="*/ 793 w 800"/>
                <a:gd name="T63" fmla="*/ 75 h 394"/>
                <a:gd name="T64" fmla="*/ 800 w 800"/>
                <a:gd name="T65" fmla="*/ 73 h 394"/>
                <a:gd name="T66" fmla="*/ 494 w 800"/>
                <a:gd name="T67" fmla="*/ 394 h 394"/>
                <a:gd name="T68" fmla="*/ 493 w 800"/>
                <a:gd name="T69" fmla="*/ 393 h 394"/>
                <a:gd name="T70" fmla="*/ 489 w 800"/>
                <a:gd name="T71" fmla="*/ 393 h 394"/>
                <a:gd name="T72" fmla="*/ 480 w 800"/>
                <a:gd name="T73" fmla="*/ 391 h 394"/>
                <a:gd name="T74" fmla="*/ 472 w 800"/>
                <a:gd name="T75" fmla="*/ 391 h 394"/>
                <a:gd name="T76" fmla="*/ 460 w 800"/>
                <a:gd name="T77" fmla="*/ 387 h 394"/>
                <a:gd name="T78" fmla="*/ 446 w 800"/>
                <a:gd name="T79" fmla="*/ 386 h 394"/>
                <a:gd name="T80" fmla="*/ 428 w 800"/>
                <a:gd name="T81" fmla="*/ 382 h 394"/>
                <a:gd name="T82" fmla="*/ 411 w 800"/>
                <a:gd name="T83" fmla="*/ 379 h 394"/>
                <a:gd name="T84" fmla="*/ 390 w 800"/>
                <a:gd name="T85" fmla="*/ 372 h 394"/>
                <a:gd name="T86" fmla="*/ 367 w 800"/>
                <a:gd name="T87" fmla="*/ 366 h 394"/>
                <a:gd name="T88" fmla="*/ 343 w 800"/>
                <a:gd name="T89" fmla="*/ 358 h 394"/>
                <a:gd name="T90" fmla="*/ 318 w 800"/>
                <a:gd name="T91" fmla="*/ 349 h 394"/>
                <a:gd name="T92" fmla="*/ 290 w 800"/>
                <a:gd name="T93" fmla="*/ 338 h 394"/>
                <a:gd name="T94" fmla="*/ 262 w 800"/>
                <a:gd name="T95" fmla="*/ 326 h 394"/>
                <a:gd name="T96" fmla="*/ 232 w 800"/>
                <a:gd name="T97" fmla="*/ 314 h 394"/>
                <a:gd name="T98" fmla="*/ 203 w 800"/>
                <a:gd name="T99" fmla="*/ 298 h 394"/>
                <a:gd name="T100" fmla="*/ 173 w 800"/>
                <a:gd name="T101" fmla="*/ 284 h 394"/>
                <a:gd name="T102" fmla="*/ 145 w 800"/>
                <a:gd name="T103" fmla="*/ 274 h 394"/>
                <a:gd name="T104" fmla="*/ 121 w 800"/>
                <a:gd name="T105" fmla="*/ 267 h 394"/>
                <a:gd name="T106" fmla="*/ 98 w 800"/>
                <a:gd name="T107" fmla="*/ 263 h 394"/>
                <a:gd name="T108" fmla="*/ 75 w 800"/>
                <a:gd name="T109" fmla="*/ 263 h 394"/>
                <a:gd name="T110" fmla="*/ 58 w 800"/>
                <a:gd name="T111" fmla="*/ 263 h 394"/>
                <a:gd name="T112" fmla="*/ 40 w 800"/>
                <a:gd name="T113" fmla="*/ 267 h 394"/>
                <a:gd name="T114" fmla="*/ 0 w 800"/>
                <a:gd name="T115" fmla="*/ 283 h 394"/>
                <a:gd name="T116" fmla="*/ 292 w 800"/>
                <a:gd name="T117" fmla="*/ 12 h 394"/>
                <a:gd name="T118" fmla="*/ 292 w 800"/>
                <a:gd name="T119" fmla="*/ 1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00" h="394">
                  <a:moveTo>
                    <a:pt x="292" y="12"/>
                  </a:moveTo>
                  <a:lnTo>
                    <a:pt x="294" y="10"/>
                  </a:lnTo>
                  <a:lnTo>
                    <a:pt x="302" y="8"/>
                  </a:lnTo>
                  <a:lnTo>
                    <a:pt x="316" y="7"/>
                  </a:lnTo>
                  <a:lnTo>
                    <a:pt x="336" y="7"/>
                  </a:lnTo>
                  <a:lnTo>
                    <a:pt x="358" y="3"/>
                  </a:lnTo>
                  <a:lnTo>
                    <a:pt x="384" y="1"/>
                  </a:lnTo>
                  <a:lnTo>
                    <a:pt x="412" y="1"/>
                  </a:lnTo>
                  <a:lnTo>
                    <a:pt x="442" y="1"/>
                  </a:lnTo>
                  <a:lnTo>
                    <a:pt x="474" y="0"/>
                  </a:lnTo>
                  <a:lnTo>
                    <a:pt x="505" y="1"/>
                  </a:lnTo>
                  <a:lnTo>
                    <a:pt x="536" y="1"/>
                  </a:lnTo>
                  <a:lnTo>
                    <a:pt x="568" y="7"/>
                  </a:lnTo>
                  <a:lnTo>
                    <a:pt x="597" y="12"/>
                  </a:lnTo>
                  <a:lnTo>
                    <a:pt x="624" y="19"/>
                  </a:lnTo>
                  <a:lnTo>
                    <a:pt x="648" y="26"/>
                  </a:lnTo>
                  <a:lnTo>
                    <a:pt x="671" y="38"/>
                  </a:lnTo>
                  <a:lnTo>
                    <a:pt x="673" y="38"/>
                  </a:lnTo>
                  <a:lnTo>
                    <a:pt x="674" y="40"/>
                  </a:lnTo>
                  <a:lnTo>
                    <a:pt x="680" y="41"/>
                  </a:lnTo>
                  <a:lnTo>
                    <a:pt x="687" y="45"/>
                  </a:lnTo>
                  <a:lnTo>
                    <a:pt x="694" y="47"/>
                  </a:lnTo>
                  <a:lnTo>
                    <a:pt x="702" y="52"/>
                  </a:lnTo>
                  <a:lnTo>
                    <a:pt x="713" y="55"/>
                  </a:lnTo>
                  <a:lnTo>
                    <a:pt x="723" y="59"/>
                  </a:lnTo>
                  <a:lnTo>
                    <a:pt x="734" y="62"/>
                  </a:lnTo>
                  <a:lnTo>
                    <a:pt x="744" y="66"/>
                  </a:lnTo>
                  <a:lnTo>
                    <a:pt x="755" y="69"/>
                  </a:lnTo>
                  <a:lnTo>
                    <a:pt x="767" y="73"/>
                  </a:lnTo>
                  <a:lnTo>
                    <a:pt x="776" y="75"/>
                  </a:lnTo>
                  <a:lnTo>
                    <a:pt x="784" y="75"/>
                  </a:lnTo>
                  <a:lnTo>
                    <a:pt x="793" y="75"/>
                  </a:lnTo>
                  <a:lnTo>
                    <a:pt x="800" y="73"/>
                  </a:lnTo>
                  <a:lnTo>
                    <a:pt x="494" y="394"/>
                  </a:lnTo>
                  <a:lnTo>
                    <a:pt x="493" y="393"/>
                  </a:lnTo>
                  <a:lnTo>
                    <a:pt x="489" y="393"/>
                  </a:lnTo>
                  <a:lnTo>
                    <a:pt x="480" y="391"/>
                  </a:lnTo>
                  <a:lnTo>
                    <a:pt x="472" y="391"/>
                  </a:lnTo>
                  <a:lnTo>
                    <a:pt x="460" y="387"/>
                  </a:lnTo>
                  <a:lnTo>
                    <a:pt x="446" y="386"/>
                  </a:lnTo>
                  <a:lnTo>
                    <a:pt x="428" y="382"/>
                  </a:lnTo>
                  <a:lnTo>
                    <a:pt x="411" y="379"/>
                  </a:lnTo>
                  <a:lnTo>
                    <a:pt x="390" y="372"/>
                  </a:lnTo>
                  <a:lnTo>
                    <a:pt x="367" y="366"/>
                  </a:lnTo>
                  <a:lnTo>
                    <a:pt x="343" y="358"/>
                  </a:lnTo>
                  <a:lnTo>
                    <a:pt x="318" y="349"/>
                  </a:lnTo>
                  <a:lnTo>
                    <a:pt x="290" y="338"/>
                  </a:lnTo>
                  <a:lnTo>
                    <a:pt x="262" y="326"/>
                  </a:lnTo>
                  <a:lnTo>
                    <a:pt x="232" y="314"/>
                  </a:lnTo>
                  <a:lnTo>
                    <a:pt x="203" y="298"/>
                  </a:lnTo>
                  <a:lnTo>
                    <a:pt x="173" y="284"/>
                  </a:lnTo>
                  <a:lnTo>
                    <a:pt x="145" y="274"/>
                  </a:lnTo>
                  <a:lnTo>
                    <a:pt x="121" y="267"/>
                  </a:lnTo>
                  <a:lnTo>
                    <a:pt x="98" y="263"/>
                  </a:lnTo>
                  <a:lnTo>
                    <a:pt x="75" y="263"/>
                  </a:lnTo>
                  <a:lnTo>
                    <a:pt x="58" y="263"/>
                  </a:lnTo>
                  <a:lnTo>
                    <a:pt x="40" y="267"/>
                  </a:lnTo>
                  <a:lnTo>
                    <a:pt x="0" y="283"/>
                  </a:lnTo>
                  <a:lnTo>
                    <a:pt x="292" y="12"/>
                  </a:lnTo>
                  <a:lnTo>
                    <a:pt x="292" y="12"/>
                  </a:lnTo>
                  <a:close/>
                </a:path>
              </a:pathLst>
            </a:custGeom>
            <a:solidFill>
              <a:srgbClr val="F5F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7" name="Freeform 25"/>
            <p:cNvSpPr>
              <a:spLocks/>
            </p:cNvSpPr>
            <p:nvPr/>
          </p:nvSpPr>
          <p:spPr bwMode="auto">
            <a:xfrm>
              <a:off x="1542" y="2760"/>
              <a:ext cx="100" cy="131"/>
            </a:xfrm>
            <a:custGeom>
              <a:avLst/>
              <a:gdLst>
                <a:gd name="T0" fmla="*/ 18 w 100"/>
                <a:gd name="T1" fmla="*/ 0 h 131"/>
                <a:gd name="T2" fmla="*/ 16 w 100"/>
                <a:gd name="T3" fmla="*/ 0 h 131"/>
                <a:gd name="T4" fmla="*/ 14 w 100"/>
                <a:gd name="T5" fmla="*/ 4 h 131"/>
                <a:gd name="T6" fmla="*/ 12 w 100"/>
                <a:gd name="T7" fmla="*/ 7 h 131"/>
                <a:gd name="T8" fmla="*/ 9 w 100"/>
                <a:gd name="T9" fmla="*/ 14 h 131"/>
                <a:gd name="T10" fmla="*/ 6 w 100"/>
                <a:gd name="T11" fmla="*/ 19 h 131"/>
                <a:gd name="T12" fmla="*/ 2 w 100"/>
                <a:gd name="T13" fmla="*/ 24 h 131"/>
                <a:gd name="T14" fmla="*/ 0 w 100"/>
                <a:gd name="T15" fmla="*/ 30 h 131"/>
                <a:gd name="T16" fmla="*/ 0 w 100"/>
                <a:gd name="T17" fmla="*/ 35 h 131"/>
                <a:gd name="T18" fmla="*/ 0 w 100"/>
                <a:gd name="T19" fmla="*/ 37 h 131"/>
                <a:gd name="T20" fmla="*/ 0 w 100"/>
                <a:gd name="T21" fmla="*/ 40 h 131"/>
                <a:gd name="T22" fmla="*/ 2 w 100"/>
                <a:gd name="T23" fmla="*/ 45 h 131"/>
                <a:gd name="T24" fmla="*/ 6 w 100"/>
                <a:gd name="T25" fmla="*/ 54 h 131"/>
                <a:gd name="T26" fmla="*/ 7 w 100"/>
                <a:gd name="T27" fmla="*/ 61 h 131"/>
                <a:gd name="T28" fmla="*/ 12 w 100"/>
                <a:gd name="T29" fmla="*/ 68 h 131"/>
                <a:gd name="T30" fmla="*/ 16 w 100"/>
                <a:gd name="T31" fmla="*/ 79 h 131"/>
                <a:gd name="T32" fmla="*/ 19 w 100"/>
                <a:gd name="T33" fmla="*/ 87 h 131"/>
                <a:gd name="T34" fmla="*/ 25 w 100"/>
                <a:gd name="T35" fmla="*/ 94 h 131"/>
                <a:gd name="T36" fmla="*/ 28 w 100"/>
                <a:gd name="T37" fmla="*/ 103 h 131"/>
                <a:gd name="T38" fmla="*/ 32 w 100"/>
                <a:gd name="T39" fmla="*/ 110 h 131"/>
                <a:gd name="T40" fmla="*/ 37 w 100"/>
                <a:gd name="T41" fmla="*/ 117 h 131"/>
                <a:gd name="T42" fmla="*/ 40 w 100"/>
                <a:gd name="T43" fmla="*/ 122 h 131"/>
                <a:gd name="T44" fmla="*/ 44 w 100"/>
                <a:gd name="T45" fmla="*/ 128 h 131"/>
                <a:gd name="T46" fmla="*/ 47 w 100"/>
                <a:gd name="T47" fmla="*/ 129 h 131"/>
                <a:gd name="T48" fmla="*/ 51 w 100"/>
                <a:gd name="T49" fmla="*/ 131 h 131"/>
                <a:gd name="T50" fmla="*/ 56 w 100"/>
                <a:gd name="T51" fmla="*/ 129 h 131"/>
                <a:gd name="T52" fmla="*/ 65 w 100"/>
                <a:gd name="T53" fmla="*/ 128 h 131"/>
                <a:gd name="T54" fmla="*/ 68 w 100"/>
                <a:gd name="T55" fmla="*/ 126 h 131"/>
                <a:gd name="T56" fmla="*/ 72 w 100"/>
                <a:gd name="T57" fmla="*/ 124 h 131"/>
                <a:gd name="T58" fmla="*/ 75 w 100"/>
                <a:gd name="T59" fmla="*/ 124 h 131"/>
                <a:gd name="T60" fmla="*/ 81 w 100"/>
                <a:gd name="T61" fmla="*/ 122 h 131"/>
                <a:gd name="T62" fmla="*/ 88 w 100"/>
                <a:gd name="T63" fmla="*/ 119 h 131"/>
                <a:gd name="T64" fmla="*/ 95 w 100"/>
                <a:gd name="T65" fmla="*/ 117 h 131"/>
                <a:gd name="T66" fmla="*/ 98 w 100"/>
                <a:gd name="T67" fmla="*/ 115 h 131"/>
                <a:gd name="T68" fmla="*/ 100 w 100"/>
                <a:gd name="T69" fmla="*/ 115 h 131"/>
                <a:gd name="T70" fmla="*/ 89 w 100"/>
                <a:gd name="T71" fmla="*/ 35 h 131"/>
                <a:gd name="T72" fmla="*/ 18 w 100"/>
                <a:gd name="T73" fmla="*/ 0 h 131"/>
                <a:gd name="T74" fmla="*/ 18 w 100"/>
                <a:gd name="T7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131">
                  <a:moveTo>
                    <a:pt x="18" y="0"/>
                  </a:moveTo>
                  <a:lnTo>
                    <a:pt x="16" y="0"/>
                  </a:lnTo>
                  <a:lnTo>
                    <a:pt x="14" y="4"/>
                  </a:lnTo>
                  <a:lnTo>
                    <a:pt x="12" y="7"/>
                  </a:lnTo>
                  <a:lnTo>
                    <a:pt x="9" y="14"/>
                  </a:lnTo>
                  <a:lnTo>
                    <a:pt x="6" y="19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6" y="54"/>
                  </a:lnTo>
                  <a:lnTo>
                    <a:pt x="7" y="61"/>
                  </a:lnTo>
                  <a:lnTo>
                    <a:pt x="12" y="68"/>
                  </a:lnTo>
                  <a:lnTo>
                    <a:pt x="16" y="79"/>
                  </a:lnTo>
                  <a:lnTo>
                    <a:pt x="19" y="87"/>
                  </a:lnTo>
                  <a:lnTo>
                    <a:pt x="25" y="94"/>
                  </a:lnTo>
                  <a:lnTo>
                    <a:pt x="28" y="103"/>
                  </a:lnTo>
                  <a:lnTo>
                    <a:pt x="32" y="110"/>
                  </a:lnTo>
                  <a:lnTo>
                    <a:pt x="37" y="117"/>
                  </a:lnTo>
                  <a:lnTo>
                    <a:pt x="40" y="122"/>
                  </a:lnTo>
                  <a:lnTo>
                    <a:pt x="44" y="128"/>
                  </a:lnTo>
                  <a:lnTo>
                    <a:pt x="47" y="129"/>
                  </a:lnTo>
                  <a:lnTo>
                    <a:pt x="51" y="131"/>
                  </a:lnTo>
                  <a:lnTo>
                    <a:pt x="56" y="129"/>
                  </a:lnTo>
                  <a:lnTo>
                    <a:pt x="65" y="128"/>
                  </a:lnTo>
                  <a:lnTo>
                    <a:pt x="68" y="126"/>
                  </a:lnTo>
                  <a:lnTo>
                    <a:pt x="72" y="124"/>
                  </a:lnTo>
                  <a:lnTo>
                    <a:pt x="75" y="124"/>
                  </a:lnTo>
                  <a:lnTo>
                    <a:pt x="81" y="122"/>
                  </a:lnTo>
                  <a:lnTo>
                    <a:pt x="88" y="119"/>
                  </a:lnTo>
                  <a:lnTo>
                    <a:pt x="95" y="117"/>
                  </a:lnTo>
                  <a:lnTo>
                    <a:pt x="98" y="115"/>
                  </a:lnTo>
                  <a:lnTo>
                    <a:pt x="100" y="115"/>
                  </a:lnTo>
                  <a:lnTo>
                    <a:pt x="89" y="3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8" name="Freeform 26"/>
            <p:cNvSpPr>
              <a:spLocks/>
            </p:cNvSpPr>
            <p:nvPr/>
          </p:nvSpPr>
          <p:spPr bwMode="auto">
            <a:xfrm>
              <a:off x="1296" y="1948"/>
              <a:ext cx="428" cy="440"/>
            </a:xfrm>
            <a:custGeom>
              <a:avLst/>
              <a:gdLst>
                <a:gd name="T0" fmla="*/ 30 w 428"/>
                <a:gd name="T1" fmla="*/ 215 h 440"/>
                <a:gd name="T2" fmla="*/ 38 w 428"/>
                <a:gd name="T3" fmla="*/ 232 h 440"/>
                <a:gd name="T4" fmla="*/ 56 w 428"/>
                <a:gd name="T5" fmla="*/ 262 h 440"/>
                <a:gd name="T6" fmla="*/ 80 w 428"/>
                <a:gd name="T7" fmla="*/ 298 h 440"/>
                <a:gd name="T8" fmla="*/ 112 w 428"/>
                <a:gd name="T9" fmla="*/ 340 h 440"/>
                <a:gd name="T10" fmla="*/ 145 w 428"/>
                <a:gd name="T11" fmla="*/ 379 h 440"/>
                <a:gd name="T12" fmla="*/ 183 w 428"/>
                <a:gd name="T13" fmla="*/ 412 h 440"/>
                <a:gd name="T14" fmla="*/ 225 w 428"/>
                <a:gd name="T15" fmla="*/ 433 h 440"/>
                <a:gd name="T16" fmla="*/ 267 w 428"/>
                <a:gd name="T17" fmla="*/ 440 h 440"/>
                <a:gd name="T18" fmla="*/ 302 w 428"/>
                <a:gd name="T19" fmla="*/ 431 h 440"/>
                <a:gd name="T20" fmla="*/ 330 w 428"/>
                <a:gd name="T21" fmla="*/ 410 h 440"/>
                <a:gd name="T22" fmla="*/ 353 w 428"/>
                <a:gd name="T23" fmla="*/ 384 h 440"/>
                <a:gd name="T24" fmla="*/ 369 w 428"/>
                <a:gd name="T25" fmla="*/ 354 h 440"/>
                <a:gd name="T26" fmla="*/ 381 w 428"/>
                <a:gd name="T27" fmla="*/ 326 h 440"/>
                <a:gd name="T28" fmla="*/ 389 w 428"/>
                <a:gd name="T29" fmla="*/ 302 h 440"/>
                <a:gd name="T30" fmla="*/ 393 w 428"/>
                <a:gd name="T31" fmla="*/ 290 h 440"/>
                <a:gd name="T32" fmla="*/ 393 w 428"/>
                <a:gd name="T33" fmla="*/ 288 h 440"/>
                <a:gd name="T34" fmla="*/ 400 w 428"/>
                <a:gd name="T35" fmla="*/ 286 h 440"/>
                <a:gd name="T36" fmla="*/ 409 w 428"/>
                <a:gd name="T37" fmla="*/ 283 h 440"/>
                <a:gd name="T38" fmla="*/ 419 w 428"/>
                <a:gd name="T39" fmla="*/ 274 h 440"/>
                <a:gd name="T40" fmla="*/ 424 w 428"/>
                <a:gd name="T41" fmla="*/ 262 h 440"/>
                <a:gd name="T42" fmla="*/ 426 w 428"/>
                <a:gd name="T43" fmla="*/ 250 h 440"/>
                <a:gd name="T44" fmla="*/ 428 w 428"/>
                <a:gd name="T45" fmla="*/ 234 h 440"/>
                <a:gd name="T46" fmla="*/ 428 w 428"/>
                <a:gd name="T47" fmla="*/ 216 h 440"/>
                <a:gd name="T48" fmla="*/ 426 w 428"/>
                <a:gd name="T49" fmla="*/ 201 h 440"/>
                <a:gd name="T50" fmla="*/ 424 w 428"/>
                <a:gd name="T51" fmla="*/ 187 h 440"/>
                <a:gd name="T52" fmla="*/ 421 w 428"/>
                <a:gd name="T53" fmla="*/ 173 h 440"/>
                <a:gd name="T54" fmla="*/ 416 w 428"/>
                <a:gd name="T55" fmla="*/ 166 h 440"/>
                <a:gd name="T56" fmla="*/ 410 w 428"/>
                <a:gd name="T57" fmla="*/ 160 h 440"/>
                <a:gd name="T58" fmla="*/ 402 w 428"/>
                <a:gd name="T59" fmla="*/ 145 h 440"/>
                <a:gd name="T60" fmla="*/ 389 w 428"/>
                <a:gd name="T61" fmla="*/ 120 h 440"/>
                <a:gd name="T62" fmla="*/ 377 w 428"/>
                <a:gd name="T63" fmla="*/ 92 h 440"/>
                <a:gd name="T64" fmla="*/ 365 w 428"/>
                <a:gd name="T65" fmla="*/ 63 h 440"/>
                <a:gd name="T66" fmla="*/ 353 w 428"/>
                <a:gd name="T67" fmla="*/ 35 h 440"/>
                <a:gd name="T68" fmla="*/ 344 w 428"/>
                <a:gd name="T69" fmla="*/ 14 h 440"/>
                <a:gd name="T70" fmla="*/ 339 w 428"/>
                <a:gd name="T71" fmla="*/ 1 h 440"/>
                <a:gd name="T72" fmla="*/ 152 w 428"/>
                <a:gd name="T73" fmla="*/ 22 h 440"/>
                <a:gd name="T74" fmla="*/ 30 w 428"/>
                <a:gd name="T75" fmla="*/ 21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440">
                  <a:moveTo>
                    <a:pt x="30" y="213"/>
                  </a:moveTo>
                  <a:lnTo>
                    <a:pt x="30" y="215"/>
                  </a:lnTo>
                  <a:lnTo>
                    <a:pt x="33" y="222"/>
                  </a:lnTo>
                  <a:lnTo>
                    <a:pt x="38" y="232"/>
                  </a:lnTo>
                  <a:lnTo>
                    <a:pt x="47" y="244"/>
                  </a:lnTo>
                  <a:lnTo>
                    <a:pt x="56" y="262"/>
                  </a:lnTo>
                  <a:lnTo>
                    <a:pt x="68" y="279"/>
                  </a:lnTo>
                  <a:lnTo>
                    <a:pt x="80" y="298"/>
                  </a:lnTo>
                  <a:lnTo>
                    <a:pt x="96" y="321"/>
                  </a:lnTo>
                  <a:lnTo>
                    <a:pt x="112" y="340"/>
                  </a:lnTo>
                  <a:lnTo>
                    <a:pt x="128" y="361"/>
                  </a:lnTo>
                  <a:lnTo>
                    <a:pt x="145" y="379"/>
                  </a:lnTo>
                  <a:lnTo>
                    <a:pt x="166" y="396"/>
                  </a:lnTo>
                  <a:lnTo>
                    <a:pt x="183" y="412"/>
                  </a:lnTo>
                  <a:lnTo>
                    <a:pt x="206" y="426"/>
                  </a:lnTo>
                  <a:lnTo>
                    <a:pt x="225" y="433"/>
                  </a:lnTo>
                  <a:lnTo>
                    <a:pt x="248" y="440"/>
                  </a:lnTo>
                  <a:lnTo>
                    <a:pt x="267" y="440"/>
                  </a:lnTo>
                  <a:lnTo>
                    <a:pt x="286" y="436"/>
                  </a:lnTo>
                  <a:lnTo>
                    <a:pt x="302" y="431"/>
                  </a:lnTo>
                  <a:lnTo>
                    <a:pt x="318" y="422"/>
                  </a:lnTo>
                  <a:lnTo>
                    <a:pt x="330" y="410"/>
                  </a:lnTo>
                  <a:lnTo>
                    <a:pt x="342" y="398"/>
                  </a:lnTo>
                  <a:lnTo>
                    <a:pt x="353" y="384"/>
                  </a:lnTo>
                  <a:lnTo>
                    <a:pt x="363" y="370"/>
                  </a:lnTo>
                  <a:lnTo>
                    <a:pt x="369" y="354"/>
                  </a:lnTo>
                  <a:lnTo>
                    <a:pt x="375" y="340"/>
                  </a:lnTo>
                  <a:lnTo>
                    <a:pt x="381" y="326"/>
                  </a:lnTo>
                  <a:lnTo>
                    <a:pt x="386" y="314"/>
                  </a:lnTo>
                  <a:lnTo>
                    <a:pt x="389" y="302"/>
                  </a:lnTo>
                  <a:lnTo>
                    <a:pt x="391" y="295"/>
                  </a:lnTo>
                  <a:lnTo>
                    <a:pt x="393" y="290"/>
                  </a:lnTo>
                  <a:lnTo>
                    <a:pt x="393" y="288"/>
                  </a:lnTo>
                  <a:lnTo>
                    <a:pt x="393" y="288"/>
                  </a:lnTo>
                  <a:lnTo>
                    <a:pt x="396" y="288"/>
                  </a:lnTo>
                  <a:lnTo>
                    <a:pt x="400" y="286"/>
                  </a:lnTo>
                  <a:lnTo>
                    <a:pt x="405" y="286"/>
                  </a:lnTo>
                  <a:lnTo>
                    <a:pt x="409" y="283"/>
                  </a:lnTo>
                  <a:lnTo>
                    <a:pt x="414" y="281"/>
                  </a:lnTo>
                  <a:lnTo>
                    <a:pt x="419" y="274"/>
                  </a:lnTo>
                  <a:lnTo>
                    <a:pt x="424" y="267"/>
                  </a:lnTo>
                  <a:lnTo>
                    <a:pt x="424" y="262"/>
                  </a:lnTo>
                  <a:lnTo>
                    <a:pt x="426" y="257"/>
                  </a:lnTo>
                  <a:lnTo>
                    <a:pt x="426" y="250"/>
                  </a:lnTo>
                  <a:lnTo>
                    <a:pt x="428" y="243"/>
                  </a:lnTo>
                  <a:lnTo>
                    <a:pt x="428" y="234"/>
                  </a:lnTo>
                  <a:lnTo>
                    <a:pt x="428" y="225"/>
                  </a:lnTo>
                  <a:lnTo>
                    <a:pt x="428" y="216"/>
                  </a:lnTo>
                  <a:lnTo>
                    <a:pt x="428" y="209"/>
                  </a:lnTo>
                  <a:lnTo>
                    <a:pt x="426" y="201"/>
                  </a:lnTo>
                  <a:lnTo>
                    <a:pt x="426" y="194"/>
                  </a:lnTo>
                  <a:lnTo>
                    <a:pt x="424" y="187"/>
                  </a:lnTo>
                  <a:lnTo>
                    <a:pt x="423" y="180"/>
                  </a:lnTo>
                  <a:lnTo>
                    <a:pt x="421" y="173"/>
                  </a:lnTo>
                  <a:lnTo>
                    <a:pt x="419" y="169"/>
                  </a:lnTo>
                  <a:lnTo>
                    <a:pt x="416" y="166"/>
                  </a:lnTo>
                  <a:lnTo>
                    <a:pt x="414" y="164"/>
                  </a:lnTo>
                  <a:lnTo>
                    <a:pt x="410" y="160"/>
                  </a:lnTo>
                  <a:lnTo>
                    <a:pt x="407" y="153"/>
                  </a:lnTo>
                  <a:lnTo>
                    <a:pt x="402" y="145"/>
                  </a:lnTo>
                  <a:lnTo>
                    <a:pt x="396" y="134"/>
                  </a:lnTo>
                  <a:lnTo>
                    <a:pt x="389" y="120"/>
                  </a:lnTo>
                  <a:lnTo>
                    <a:pt x="384" y="106"/>
                  </a:lnTo>
                  <a:lnTo>
                    <a:pt x="377" y="92"/>
                  </a:lnTo>
                  <a:lnTo>
                    <a:pt x="372" y="78"/>
                  </a:lnTo>
                  <a:lnTo>
                    <a:pt x="365" y="63"/>
                  </a:lnTo>
                  <a:lnTo>
                    <a:pt x="358" y="49"/>
                  </a:lnTo>
                  <a:lnTo>
                    <a:pt x="353" y="35"/>
                  </a:lnTo>
                  <a:lnTo>
                    <a:pt x="348" y="24"/>
                  </a:lnTo>
                  <a:lnTo>
                    <a:pt x="344" y="14"/>
                  </a:lnTo>
                  <a:lnTo>
                    <a:pt x="341" y="7"/>
                  </a:lnTo>
                  <a:lnTo>
                    <a:pt x="339" y="1"/>
                  </a:lnTo>
                  <a:lnTo>
                    <a:pt x="339" y="0"/>
                  </a:lnTo>
                  <a:lnTo>
                    <a:pt x="152" y="22"/>
                  </a:lnTo>
                  <a:lnTo>
                    <a:pt x="0" y="134"/>
                  </a:lnTo>
                  <a:lnTo>
                    <a:pt x="30" y="213"/>
                  </a:lnTo>
                  <a:lnTo>
                    <a:pt x="30" y="213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9" name="Freeform 27"/>
            <p:cNvSpPr>
              <a:spLocks/>
            </p:cNvSpPr>
            <p:nvPr/>
          </p:nvSpPr>
          <p:spPr bwMode="auto">
            <a:xfrm>
              <a:off x="1795" y="2802"/>
              <a:ext cx="338" cy="318"/>
            </a:xfrm>
            <a:custGeom>
              <a:avLst/>
              <a:gdLst>
                <a:gd name="T0" fmla="*/ 334 w 338"/>
                <a:gd name="T1" fmla="*/ 42 h 318"/>
                <a:gd name="T2" fmla="*/ 318 w 338"/>
                <a:gd name="T3" fmla="*/ 37 h 318"/>
                <a:gd name="T4" fmla="*/ 301 w 338"/>
                <a:gd name="T5" fmla="*/ 31 h 318"/>
                <a:gd name="T6" fmla="*/ 278 w 338"/>
                <a:gd name="T7" fmla="*/ 23 h 318"/>
                <a:gd name="T8" fmla="*/ 255 w 338"/>
                <a:gd name="T9" fmla="*/ 10 h 318"/>
                <a:gd name="T10" fmla="*/ 238 w 338"/>
                <a:gd name="T11" fmla="*/ 2 h 318"/>
                <a:gd name="T12" fmla="*/ 236 w 338"/>
                <a:gd name="T13" fmla="*/ 3 h 318"/>
                <a:gd name="T14" fmla="*/ 250 w 338"/>
                <a:gd name="T15" fmla="*/ 19 h 318"/>
                <a:gd name="T16" fmla="*/ 262 w 338"/>
                <a:gd name="T17" fmla="*/ 31 h 318"/>
                <a:gd name="T18" fmla="*/ 273 w 338"/>
                <a:gd name="T19" fmla="*/ 42 h 318"/>
                <a:gd name="T20" fmla="*/ 261 w 338"/>
                <a:gd name="T21" fmla="*/ 44 h 318"/>
                <a:gd name="T22" fmla="*/ 222 w 338"/>
                <a:gd name="T23" fmla="*/ 40 h 318"/>
                <a:gd name="T24" fmla="*/ 173 w 338"/>
                <a:gd name="T25" fmla="*/ 35 h 318"/>
                <a:gd name="T26" fmla="*/ 128 w 338"/>
                <a:gd name="T27" fmla="*/ 31 h 318"/>
                <a:gd name="T28" fmla="*/ 98 w 338"/>
                <a:gd name="T29" fmla="*/ 31 h 318"/>
                <a:gd name="T30" fmla="*/ 97 w 338"/>
                <a:gd name="T31" fmla="*/ 42 h 318"/>
                <a:gd name="T32" fmla="*/ 118 w 338"/>
                <a:gd name="T33" fmla="*/ 54 h 318"/>
                <a:gd name="T34" fmla="*/ 152 w 338"/>
                <a:gd name="T35" fmla="*/ 70 h 318"/>
                <a:gd name="T36" fmla="*/ 186 w 338"/>
                <a:gd name="T37" fmla="*/ 84 h 318"/>
                <a:gd name="T38" fmla="*/ 210 w 338"/>
                <a:gd name="T39" fmla="*/ 96 h 318"/>
                <a:gd name="T40" fmla="*/ 214 w 338"/>
                <a:gd name="T41" fmla="*/ 103 h 318"/>
                <a:gd name="T42" fmla="*/ 186 w 338"/>
                <a:gd name="T43" fmla="*/ 101 h 318"/>
                <a:gd name="T44" fmla="*/ 138 w 338"/>
                <a:gd name="T45" fmla="*/ 93 h 318"/>
                <a:gd name="T46" fmla="*/ 84 w 338"/>
                <a:gd name="T47" fmla="*/ 84 h 318"/>
                <a:gd name="T48" fmla="*/ 35 w 338"/>
                <a:gd name="T49" fmla="*/ 79 h 318"/>
                <a:gd name="T50" fmla="*/ 9 w 338"/>
                <a:gd name="T51" fmla="*/ 82 h 318"/>
                <a:gd name="T52" fmla="*/ 16 w 338"/>
                <a:gd name="T53" fmla="*/ 91 h 318"/>
                <a:gd name="T54" fmla="*/ 53 w 338"/>
                <a:gd name="T55" fmla="*/ 103 h 318"/>
                <a:gd name="T56" fmla="*/ 104 w 338"/>
                <a:gd name="T57" fmla="*/ 117 h 318"/>
                <a:gd name="T58" fmla="*/ 149 w 338"/>
                <a:gd name="T59" fmla="*/ 131 h 318"/>
                <a:gd name="T60" fmla="*/ 173 w 338"/>
                <a:gd name="T61" fmla="*/ 147 h 318"/>
                <a:gd name="T62" fmla="*/ 168 w 338"/>
                <a:gd name="T63" fmla="*/ 161 h 318"/>
                <a:gd name="T64" fmla="*/ 140 w 338"/>
                <a:gd name="T65" fmla="*/ 159 h 318"/>
                <a:gd name="T66" fmla="*/ 105 w 338"/>
                <a:gd name="T67" fmla="*/ 152 h 318"/>
                <a:gd name="T68" fmla="*/ 65 w 338"/>
                <a:gd name="T69" fmla="*/ 140 h 318"/>
                <a:gd name="T70" fmla="*/ 35 w 338"/>
                <a:gd name="T71" fmla="*/ 136 h 318"/>
                <a:gd name="T72" fmla="*/ 20 w 338"/>
                <a:gd name="T73" fmla="*/ 145 h 318"/>
                <a:gd name="T74" fmla="*/ 28 w 338"/>
                <a:gd name="T75" fmla="*/ 157 h 318"/>
                <a:gd name="T76" fmla="*/ 51 w 338"/>
                <a:gd name="T77" fmla="*/ 169 h 318"/>
                <a:gd name="T78" fmla="*/ 79 w 338"/>
                <a:gd name="T79" fmla="*/ 182 h 318"/>
                <a:gd name="T80" fmla="*/ 100 w 338"/>
                <a:gd name="T81" fmla="*/ 194 h 318"/>
                <a:gd name="T82" fmla="*/ 105 w 338"/>
                <a:gd name="T83" fmla="*/ 208 h 318"/>
                <a:gd name="T84" fmla="*/ 90 w 338"/>
                <a:gd name="T85" fmla="*/ 213 h 318"/>
                <a:gd name="T86" fmla="*/ 63 w 338"/>
                <a:gd name="T87" fmla="*/ 211 h 318"/>
                <a:gd name="T88" fmla="*/ 35 w 338"/>
                <a:gd name="T89" fmla="*/ 206 h 318"/>
                <a:gd name="T90" fmla="*/ 11 w 338"/>
                <a:gd name="T91" fmla="*/ 204 h 318"/>
                <a:gd name="T92" fmla="*/ 0 w 338"/>
                <a:gd name="T93" fmla="*/ 210 h 318"/>
                <a:gd name="T94" fmla="*/ 7 w 338"/>
                <a:gd name="T95" fmla="*/ 224 h 318"/>
                <a:gd name="T96" fmla="*/ 23 w 338"/>
                <a:gd name="T97" fmla="*/ 248 h 318"/>
                <a:gd name="T98" fmla="*/ 42 w 338"/>
                <a:gd name="T99" fmla="*/ 274 h 318"/>
                <a:gd name="T100" fmla="*/ 60 w 338"/>
                <a:gd name="T101" fmla="*/ 299 h 318"/>
                <a:gd name="T102" fmla="*/ 72 w 338"/>
                <a:gd name="T103" fmla="*/ 314 h 318"/>
                <a:gd name="T104" fmla="*/ 76 w 338"/>
                <a:gd name="T10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8" h="318">
                  <a:moveTo>
                    <a:pt x="76" y="318"/>
                  </a:moveTo>
                  <a:lnTo>
                    <a:pt x="338" y="42"/>
                  </a:lnTo>
                  <a:lnTo>
                    <a:pt x="334" y="42"/>
                  </a:lnTo>
                  <a:lnTo>
                    <a:pt x="329" y="40"/>
                  </a:lnTo>
                  <a:lnTo>
                    <a:pt x="324" y="38"/>
                  </a:lnTo>
                  <a:lnTo>
                    <a:pt x="318" y="37"/>
                  </a:lnTo>
                  <a:lnTo>
                    <a:pt x="313" y="35"/>
                  </a:lnTo>
                  <a:lnTo>
                    <a:pt x="308" y="33"/>
                  </a:lnTo>
                  <a:lnTo>
                    <a:pt x="301" y="31"/>
                  </a:lnTo>
                  <a:lnTo>
                    <a:pt x="294" y="28"/>
                  </a:lnTo>
                  <a:lnTo>
                    <a:pt x="285" y="24"/>
                  </a:lnTo>
                  <a:lnTo>
                    <a:pt x="278" y="23"/>
                  </a:lnTo>
                  <a:lnTo>
                    <a:pt x="271" y="19"/>
                  </a:lnTo>
                  <a:lnTo>
                    <a:pt x="264" y="14"/>
                  </a:lnTo>
                  <a:lnTo>
                    <a:pt x="255" y="10"/>
                  </a:lnTo>
                  <a:lnTo>
                    <a:pt x="250" y="7"/>
                  </a:lnTo>
                  <a:lnTo>
                    <a:pt x="243" y="2"/>
                  </a:lnTo>
                  <a:lnTo>
                    <a:pt x="238" y="2"/>
                  </a:lnTo>
                  <a:lnTo>
                    <a:pt x="236" y="0"/>
                  </a:lnTo>
                  <a:lnTo>
                    <a:pt x="235" y="0"/>
                  </a:lnTo>
                  <a:lnTo>
                    <a:pt x="236" y="3"/>
                  </a:lnTo>
                  <a:lnTo>
                    <a:pt x="243" y="10"/>
                  </a:lnTo>
                  <a:lnTo>
                    <a:pt x="247" y="14"/>
                  </a:lnTo>
                  <a:lnTo>
                    <a:pt x="250" y="19"/>
                  </a:lnTo>
                  <a:lnTo>
                    <a:pt x="255" y="24"/>
                  </a:lnTo>
                  <a:lnTo>
                    <a:pt x="259" y="28"/>
                  </a:lnTo>
                  <a:lnTo>
                    <a:pt x="262" y="31"/>
                  </a:lnTo>
                  <a:lnTo>
                    <a:pt x="266" y="37"/>
                  </a:lnTo>
                  <a:lnTo>
                    <a:pt x="269" y="40"/>
                  </a:lnTo>
                  <a:lnTo>
                    <a:pt x="273" y="42"/>
                  </a:lnTo>
                  <a:lnTo>
                    <a:pt x="273" y="44"/>
                  </a:lnTo>
                  <a:lnTo>
                    <a:pt x="268" y="45"/>
                  </a:lnTo>
                  <a:lnTo>
                    <a:pt x="261" y="44"/>
                  </a:lnTo>
                  <a:lnTo>
                    <a:pt x="250" y="44"/>
                  </a:lnTo>
                  <a:lnTo>
                    <a:pt x="238" y="42"/>
                  </a:lnTo>
                  <a:lnTo>
                    <a:pt x="222" y="40"/>
                  </a:lnTo>
                  <a:lnTo>
                    <a:pt x="207" y="38"/>
                  </a:lnTo>
                  <a:lnTo>
                    <a:pt x="191" y="37"/>
                  </a:lnTo>
                  <a:lnTo>
                    <a:pt x="173" y="35"/>
                  </a:lnTo>
                  <a:lnTo>
                    <a:pt x="158" y="33"/>
                  </a:lnTo>
                  <a:lnTo>
                    <a:pt x="142" y="31"/>
                  </a:lnTo>
                  <a:lnTo>
                    <a:pt x="128" y="31"/>
                  </a:lnTo>
                  <a:lnTo>
                    <a:pt x="116" y="30"/>
                  </a:lnTo>
                  <a:lnTo>
                    <a:pt x="105" y="31"/>
                  </a:lnTo>
                  <a:lnTo>
                    <a:pt x="98" y="31"/>
                  </a:lnTo>
                  <a:lnTo>
                    <a:pt x="95" y="35"/>
                  </a:lnTo>
                  <a:lnTo>
                    <a:pt x="95" y="37"/>
                  </a:lnTo>
                  <a:lnTo>
                    <a:pt x="97" y="42"/>
                  </a:lnTo>
                  <a:lnTo>
                    <a:pt x="102" y="45"/>
                  </a:lnTo>
                  <a:lnTo>
                    <a:pt x="109" y="51"/>
                  </a:lnTo>
                  <a:lnTo>
                    <a:pt x="118" y="54"/>
                  </a:lnTo>
                  <a:lnTo>
                    <a:pt x="128" y="59"/>
                  </a:lnTo>
                  <a:lnTo>
                    <a:pt x="140" y="65"/>
                  </a:lnTo>
                  <a:lnTo>
                    <a:pt x="152" y="70"/>
                  </a:lnTo>
                  <a:lnTo>
                    <a:pt x="163" y="75"/>
                  </a:lnTo>
                  <a:lnTo>
                    <a:pt x="175" y="79"/>
                  </a:lnTo>
                  <a:lnTo>
                    <a:pt x="186" y="84"/>
                  </a:lnTo>
                  <a:lnTo>
                    <a:pt x="196" y="89"/>
                  </a:lnTo>
                  <a:lnTo>
                    <a:pt x="203" y="93"/>
                  </a:lnTo>
                  <a:lnTo>
                    <a:pt x="210" y="96"/>
                  </a:lnTo>
                  <a:lnTo>
                    <a:pt x="215" y="100"/>
                  </a:lnTo>
                  <a:lnTo>
                    <a:pt x="215" y="101"/>
                  </a:lnTo>
                  <a:lnTo>
                    <a:pt x="214" y="103"/>
                  </a:lnTo>
                  <a:lnTo>
                    <a:pt x="207" y="103"/>
                  </a:lnTo>
                  <a:lnTo>
                    <a:pt x="198" y="103"/>
                  </a:lnTo>
                  <a:lnTo>
                    <a:pt x="186" y="101"/>
                  </a:lnTo>
                  <a:lnTo>
                    <a:pt x="172" y="98"/>
                  </a:lnTo>
                  <a:lnTo>
                    <a:pt x="156" y="96"/>
                  </a:lnTo>
                  <a:lnTo>
                    <a:pt x="138" y="93"/>
                  </a:lnTo>
                  <a:lnTo>
                    <a:pt x="121" y="91"/>
                  </a:lnTo>
                  <a:lnTo>
                    <a:pt x="102" y="87"/>
                  </a:lnTo>
                  <a:lnTo>
                    <a:pt x="84" y="84"/>
                  </a:lnTo>
                  <a:lnTo>
                    <a:pt x="65" y="82"/>
                  </a:lnTo>
                  <a:lnTo>
                    <a:pt x="51" y="80"/>
                  </a:lnTo>
                  <a:lnTo>
                    <a:pt x="35" y="79"/>
                  </a:lnTo>
                  <a:lnTo>
                    <a:pt x="25" y="79"/>
                  </a:lnTo>
                  <a:lnTo>
                    <a:pt x="14" y="80"/>
                  </a:lnTo>
                  <a:lnTo>
                    <a:pt x="9" y="82"/>
                  </a:lnTo>
                  <a:lnTo>
                    <a:pt x="7" y="86"/>
                  </a:lnTo>
                  <a:lnTo>
                    <a:pt x="9" y="89"/>
                  </a:lnTo>
                  <a:lnTo>
                    <a:pt x="16" y="91"/>
                  </a:lnTo>
                  <a:lnTo>
                    <a:pt x="25" y="96"/>
                  </a:lnTo>
                  <a:lnTo>
                    <a:pt x="37" y="100"/>
                  </a:lnTo>
                  <a:lnTo>
                    <a:pt x="53" y="103"/>
                  </a:lnTo>
                  <a:lnTo>
                    <a:pt x="69" y="108"/>
                  </a:lnTo>
                  <a:lnTo>
                    <a:pt x="86" y="112"/>
                  </a:lnTo>
                  <a:lnTo>
                    <a:pt x="104" y="117"/>
                  </a:lnTo>
                  <a:lnTo>
                    <a:pt x="119" y="122"/>
                  </a:lnTo>
                  <a:lnTo>
                    <a:pt x="135" y="126"/>
                  </a:lnTo>
                  <a:lnTo>
                    <a:pt x="149" y="131"/>
                  </a:lnTo>
                  <a:lnTo>
                    <a:pt x="159" y="136"/>
                  </a:lnTo>
                  <a:lnTo>
                    <a:pt x="170" y="141"/>
                  </a:lnTo>
                  <a:lnTo>
                    <a:pt x="173" y="147"/>
                  </a:lnTo>
                  <a:lnTo>
                    <a:pt x="175" y="154"/>
                  </a:lnTo>
                  <a:lnTo>
                    <a:pt x="172" y="157"/>
                  </a:lnTo>
                  <a:lnTo>
                    <a:pt x="168" y="161"/>
                  </a:lnTo>
                  <a:lnTo>
                    <a:pt x="159" y="162"/>
                  </a:lnTo>
                  <a:lnTo>
                    <a:pt x="152" y="162"/>
                  </a:lnTo>
                  <a:lnTo>
                    <a:pt x="140" y="159"/>
                  </a:lnTo>
                  <a:lnTo>
                    <a:pt x="130" y="157"/>
                  </a:lnTo>
                  <a:lnTo>
                    <a:pt x="118" y="154"/>
                  </a:lnTo>
                  <a:lnTo>
                    <a:pt x="105" y="152"/>
                  </a:lnTo>
                  <a:lnTo>
                    <a:pt x="91" y="147"/>
                  </a:lnTo>
                  <a:lnTo>
                    <a:pt x="79" y="143"/>
                  </a:lnTo>
                  <a:lnTo>
                    <a:pt x="65" y="140"/>
                  </a:lnTo>
                  <a:lnTo>
                    <a:pt x="55" y="138"/>
                  </a:lnTo>
                  <a:lnTo>
                    <a:pt x="44" y="136"/>
                  </a:lnTo>
                  <a:lnTo>
                    <a:pt x="35" y="136"/>
                  </a:lnTo>
                  <a:lnTo>
                    <a:pt x="28" y="136"/>
                  </a:lnTo>
                  <a:lnTo>
                    <a:pt x="23" y="141"/>
                  </a:lnTo>
                  <a:lnTo>
                    <a:pt x="20" y="145"/>
                  </a:lnTo>
                  <a:lnTo>
                    <a:pt x="21" y="148"/>
                  </a:lnTo>
                  <a:lnTo>
                    <a:pt x="23" y="152"/>
                  </a:lnTo>
                  <a:lnTo>
                    <a:pt x="28" y="157"/>
                  </a:lnTo>
                  <a:lnTo>
                    <a:pt x="35" y="161"/>
                  </a:lnTo>
                  <a:lnTo>
                    <a:pt x="42" y="164"/>
                  </a:lnTo>
                  <a:lnTo>
                    <a:pt x="51" y="169"/>
                  </a:lnTo>
                  <a:lnTo>
                    <a:pt x="62" y="173"/>
                  </a:lnTo>
                  <a:lnTo>
                    <a:pt x="70" y="176"/>
                  </a:lnTo>
                  <a:lnTo>
                    <a:pt x="79" y="182"/>
                  </a:lnTo>
                  <a:lnTo>
                    <a:pt x="88" y="185"/>
                  </a:lnTo>
                  <a:lnTo>
                    <a:pt x="95" y="190"/>
                  </a:lnTo>
                  <a:lnTo>
                    <a:pt x="100" y="194"/>
                  </a:lnTo>
                  <a:lnTo>
                    <a:pt x="105" y="199"/>
                  </a:lnTo>
                  <a:lnTo>
                    <a:pt x="107" y="203"/>
                  </a:lnTo>
                  <a:lnTo>
                    <a:pt x="105" y="208"/>
                  </a:lnTo>
                  <a:lnTo>
                    <a:pt x="102" y="210"/>
                  </a:lnTo>
                  <a:lnTo>
                    <a:pt x="97" y="213"/>
                  </a:lnTo>
                  <a:lnTo>
                    <a:pt x="90" y="213"/>
                  </a:lnTo>
                  <a:lnTo>
                    <a:pt x="83" y="213"/>
                  </a:lnTo>
                  <a:lnTo>
                    <a:pt x="72" y="213"/>
                  </a:lnTo>
                  <a:lnTo>
                    <a:pt x="63" y="211"/>
                  </a:lnTo>
                  <a:lnTo>
                    <a:pt x="53" y="211"/>
                  </a:lnTo>
                  <a:lnTo>
                    <a:pt x="44" y="210"/>
                  </a:lnTo>
                  <a:lnTo>
                    <a:pt x="35" y="206"/>
                  </a:lnTo>
                  <a:lnTo>
                    <a:pt x="25" y="206"/>
                  </a:lnTo>
                  <a:lnTo>
                    <a:pt x="18" y="204"/>
                  </a:lnTo>
                  <a:lnTo>
                    <a:pt x="11" y="204"/>
                  </a:lnTo>
                  <a:lnTo>
                    <a:pt x="6" y="204"/>
                  </a:lnTo>
                  <a:lnTo>
                    <a:pt x="2" y="206"/>
                  </a:lnTo>
                  <a:lnTo>
                    <a:pt x="0" y="210"/>
                  </a:lnTo>
                  <a:lnTo>
                    <a:pt x="2" y="213"/>
                  </a:lnTo>
                  <a:lnTo>
                    <a:pt x="4" y="218"/>
                  </a:lnTo>
                  <a:lnTo>
                    <a:pt x="7" y="224"/>
                  </a:lnTo>
                  <a:lnTo>
                    <a:pt x="13" y="231"/>
                  </a:lnTo>
                  <a:lnTo>
                    <a:pt x="18" y="239"/>
                  </a:lnTo>
                  <a:lnTo>
                    <a:pt x="23" y="248"/>
                  </a:lnTo>
                  <a:lnTo>
                    <a:pt x="30" y="257"/>
                  </a:lnTo>
                  <a:lnTo>
                    <a:pt x="35" y="265"/>
                  </a:lnTo>
                  <a:lnTo>
                    <a:pt x="42" y="274"/>
                  </a:lnTo>
                  <a:lnTo>
                    <a:pt x="48" y="283"/>
                  </a:lnTo>
                  <a:lnTo>
                    <a:pt x="55" y="292"/>
                  </a:lnTo>
                  <a:lnTo>
                    <a:pt x="60" y="299"/>
                  </a:lnTo>
                  <a:lnTo>
                    <a:pt x="65" y="304"/>
                  </a:lnTo>
                  <a:lnTo>
                    <a:pt x="69" y="309"/>
                  </a:lnTo>
                  <a:lnTo>
                    <a:pt x="72" y="314"/>
                  </a:lnTo>
                  <a:lnTo>
                    <a:pt x="74" y="316"/>
                  </a:lnTo>
                  <a:lnTo>
                    <a:pt x="76" y="318"/>
                  </a:lnTo>
                  <a:lnTo>
                    <a:pt x="76" y="318"/>
                  </a:lnTo>
                  <a:close/>
                </a:path>
              </a:pathLst>
            </a:custGeom>
            <a:solidFill>
              <a:srgbClr val="D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0" name="Freeform 28"/>
            <p:cNvSpPr>
              <a:spLocks/>
            </p:cNvSpPr>
            <p:nvPr/>
          </p:nvSpPr>
          <p:spPr bwMode="auto">
            <a:xfrm>
              <a:off x="1560" y="2309"/>
              <a:ext cx="492" cy="566"/>
            </a:xfrm>
            <a:custGeom>
              <a:avLst/>
              <a:gdLst>
                <a:gd name="T0" fmla="*/ 295 w 492"/>
                <a:gd name="T1" fmla="*/ 0 h 566"/>
                <a:gd name="T2" fmla="*/ 291 w 492"/>
                <a:gd name="T3" fmla="*/ 4 h 566"/>
                <a:gd name="T4" fmla="*/ 283 w 492"/>
                <a:gd name="T5" fmla="*/ 9 h 566"/>
                <a:gd name="T6" fmla="*/ 270 w 492"/>
                <a:gd name="T7" fmla="*/ 16 h 566"/>
                <a:gd name="T8" fmla="*/ 260 w 492"/>
                <a:gd name="T9" fmla="*/ 25 h 566"/>
                <a:gd name="T10" fmla="*/ 248 w 492"/>
                <a:gd name="T11" fmla="*/ 35 h 566"/>
                <a:gd name="T12" fmla="*/ 239 w 492"/>
                <a:gd name="T13" fmla="*/ 49 h 566"/>
                <a:gd name="T14" fmla="*/ 232 w 492"/>
                <a:gd name="T15" fmla="*/ 63 h 566"/>
                <a:gd name="T16" fmla="*/ 230 w 492"/>
                <a:gd name="T17" fmla="*/ 79 h 566"/>
                <a:gd name="T18" fmla="*/ 229 w 492"/>
                <a:gd name="T19" fmla="*/ 98 h 566"/>
                <a:gd name="T20" fmla="*/ 229 w 492"/>
                <a:gd name="T21" fmla="*/ 119 h 566"/>
                <a:gd name="T22" fmla="*/ 227 w 492"/>
                <a:gd name="T23" fmla="*/ 142 h 566"/>
                <a:gd name="T24" fmla="*/ 227 w 492"/>
                <a:gd name="T25" fmla="*/ 165 h 566"/>
                <a:gd name="T26" fmla="*/ 227 w 492"/>
                <a:gd name="T27" fmla="*/ 185 h 566"/>
                <a:gd name="T28" fmla="*/ 229 w 492"/>
                <a:gd name="T29" fmla="*/ 203 h 566"/>
                <a:gd name="T30" fmla="*/ 230 w 492"/>
                <a:gd name="T31" fmla="*/ 220 h 566"/>
                <a:gd name="T32" fmla="*/ 230 w 492"/>
                <a:gd name="T33" fmla="*/ 233 h 566"/>
                <a:gd name="T34" fmla="*/ 234 w 492"/>
                <a:gd name="T35" fmla="*/ 245 h 566"/>
                <a:gd name="T36" fmla="*/ 239 w 492"/>
                <a:gd name="T37" fmla="*/ 262 h 566"/>
                <a:gd name="T38" fmla="*/ 244 w 492"/>
                <a:gd name="T39" fmla="*/ 280 h 566"/>
                <a:gd name="T40" fmla="*/ 249 w 492"/>
                <a:gd name="T41" fmla="*/ 296 h 566"/>
                <a:gd name="T42" fmla="*/ 255 w 492"/>
                <a:gd name="T43" fmla="*/ 310 h 566"/>
                <a:gd name="T44" fmla="*/ 258 w 492"/>
                <a:gd name="T45" fmla="*/ 320 h 566"/>
                <a:gd name="T46" fmla="*/ 260 w 492"/>
                <a:gd name="T47" fmla="*/ 327 h 566"/>
                <a:gd name="T48" fmla="*/ 316 w 492"/>
                <a:gd name="T49" fmla="*/ 337 h 566"/>
                <a:gd name="T50" fmla="*/ 311 w 492"/>
                <a:gd name="T51" fmla="*/ 364 h 566"/>
                <a:gd name="T52" fmla="*/ 305 w 492"/>
                <a:gd name="T53" fmla="*/ 362 h 566"/>
                <a:gd name="T54" fmla="*/ 293 w 492"/>
                <a:gd name="T55" fmla="*/ 362 h 566"/>
                <a:gd name="T56" fmla="*/ 269 w 492"/>
                <a:gd name="T57" fmla="*/ 362 h 566"/>
                <a:gd name="T58" fmla="*/ 237 w 492"/>
                <a:gd name="T59" fmla="*/ 367 h 566"/>
                <a:gd name="T60" fmla="*/ 194 w 492"/>
                <a:gd name="T61" fmla="*/ 376 h 566"/>
                <a:gd name="T62" fmla="*/ 139 w 492"/>
                <a:gd name="T63" fmla="*/ 392 h 566"/>
                <a:gd name="T64" fmla="*/ 75 w 492"/>
                <a:gd name="T65" fmla="*/ 416 h 566"/>
                <a:gd name="T66" fmla="*/ 0 w 492"/>
                <a:gd name="T67" fmla="*/ 451 h 566"/>
                <a:gd name="T68" fmla="*/ 7 w 492"/>
                <a:gd name="T69" fmla="*/ 456 h 566"/>
                <a:gd name="T70" fmla="*/ 19 w 492"/>
                <a:gd name="T71" fmla="*/ 465 h 566"/>
                <a:gd name="T72" fmla="*/ 33 w 492"/>
                <a:gd name="T73" fmla="*/ 479 h 566"/>
                <a:gd name="T74" fmla="*/ 49 w 492"/>
                <a:gd name="T75" fmla="*/ 496 h 566"/>
                <a:gd name="T76" fmla="*/ 61 w 492"/>
                <a:gd name="T77" fmla="*/ 516 h 566"/>
                <a:gd name="T78" fmla="*/ 70 w 492"/>
                <a:gd name="T79" fmla="*/ 535 h 566"/>
                <a:gd name="T80" fmla="*/ 73 w 492"/>
                <a:gd name="T81" fmla="*/ 556 h 566"/>
                <a:gd name="T82" fmla="*/ 75 w 492"/>
                <a:gd name="T83" fmla="*/ 566 h 566"/>
                <a:gd name="T84" fmla="*/ 108 w 492"/>
                <a:gd name="T85" fmla="*/ 561 h 566"/>
                <a:gd name="T86" fmla="*/ 166 w 492"/>
                <a:gd name="T87" fmla="*/ 552 h 566"/>
                <a:gd name="T88" fmla="*/ 237 w 492"/>
                <a:gd name="T89" fmla="*/ 542 h 566"/>
                <a:gd name="T90" fmla="*/ 314 w 492"/>
                <a:gd name="T91" fmla="*/ 524 h 566"/>
                <a:gd name="T92" fmla="*/ 387 w 492"/>
                <a:gd name="T93" fmla="*/ 500 h 566"/>
                <a:gd name="T94" fmla="*/ 449 w 492"/>
                <a:gd name="T95" fmla="*/ 472 h 566"/>
                <a:gd name="T96" fmla="*/ 485 w 492"/>
                <a:gd name="T97" fmla="*/ 437 h 566"/>
                <a:gd name="T98" fmla="*/ 492 w 492"/>
                <a:gd name="T99" fmla="*/ 395 h 566"/>
                <a:gd name="T100" fmla="*/ 483 w 492"/>
                <a:gd name="T101" fmla="*/ 339 h 566"/>
                <a:gd name="T102" fmla="*/ 464 w 492"/>
                <a:gd name="T103" fmla="*/ 275 h 566"/>
                <a:gd name="T104" fmla="*/ 440 w 492"/>
                <a:gd name="T105" fmla="*/ 206 h 566"/>
                <a:gd name="T106" fmla="*/ 412 w 492"/>
                <a:gd name="T107" fmla="*/ 140 h 566"/>
                <a:gd name="T108" fmla="*/ 386 w 492"/>
                <a:gd name="T109" fmla="*/ 82 h 566"/>
                <a:gd name="T110" fmla="*/ 363 w 492"/>
                <a:gd name="T111" fmla="*/ 37 h 566"/>
                <a:gd name="T112" fmla="*/ 347 w 492"/>
                <a:gd name="T113" fmla="*/ 13 h 566"/>
                <a:gd name="T114" fmla="*/ 339 w 492"/>
                <a:gd name="T115" fmla="*/ 9 h 566"/>
                <a:gd name="T116" fmla="*/ 323 w 492"/>
                <a:gd name="T117" fmla="*/ 7 h 566"/>
                <a:gd name="T118" fmla="*/ 307 w 492"/>
                <a:gd name="T119" fmla="*/ 4 h 566"/>
                <a:gd name="T120" fmla="*/ 298 w 492"/>
                <a:gd name="T121" fmla="*/ 0 h 566"/>
                <a:gd name="T122" fmla="*/ 297 w 492"/>
                <a:gd name="T123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2" h="566">
                  <a:moveTo>
                    <a:pt x="297" y="0"/>
                  </a:moveTo>
                  <a:lnTo>
                    <a:pt x="295" y="0"/>
                  </a:lnTo>
                  <a:lnTo>
                    <a:pt x="295" y="2"/>
                  </a:lnTo>
                  <a:lnTo>
                    <a:pt x="291" y="4"/>
                  </a:lnTo>
                  <a:lnTo>
                    <a:pt x="288" y="6"/>
                  </a:lnTo>
                  <a:lnTo>
                    <a:pt x="283" y="9"/>
                  </a:lnTo>
                  <a:lnTo>
                    <a:pt x="277" y="13"/>
                  </a:lnTo>
                  <a:lnTo>
                    <a:pt x="270" y="16"/>
                  </a:lnTo>
                  <a:lnTo>
                    <a:pt x="265" y="21"/>
                  </a:lnTo>
                  <a:lnTo>
                    <a:pt x="260" y="25"/>
                  </a:lnTo>
                  <a:lnTo>
                    <a:pt x="255" y="30"/>
                  </a:lnTo>
                  <a:lnTo>
                    <a:pt x="248" y="35"/>
                  </a:lnTo>
                  <a:lnTo>
                    <a:pt x="244" y="42"/>
                  </a:lnTo>
                  <a:lnTo>
                    <a:pt x="239" y="49"/>
                  </a:lnTo>
                  <a:lnTo>
                    <a:pt x="235" y="56"/>
                  </a:lnTo>
                  <a:lnTo>
                    <a:pt x="232" y="63"/>
                  </a:lnTo>
                  <a:lnTo>
                    <a:pt x="232" y="72"/>
                  </a:lnTo>
                  <a:lnTo>
                    <a:pt x="230" y="79"/>
                  </a:lnTo>
                  <a:lnTo>
                    <a:pt x="230" y="88"/>
                  </a:lnTo>
                  <a:lnTo>
                    <a:pt x="229" y="98"/>
                  </a:lnTo>
                  <a:lnTo>
                    <a:pt x="229" y="109"/>
                  </a:lnTo>
                  <a:lnTo>
                    <a:pt x="229" y="119"/>
                  </a:lnTo>
                  <a:lnTo>
                    <a:pt x="227" y="130"/>
                  </a:lnTo>
                  <a:lnTo>
                    <a:pt x="227" y="142"/>
                  </a:lnTo>
                  <a:lnTo>
                    <a:pt x="227" y="154"/>
                  </a:lnTo>
                  <a:lnTo>
                    <a:pt x="227" y="165"/>
                  </a:lnTo>
                  <a:lnTo>
                    <a:pt x="227" y="175"/>
                  </a:lnTo>
                  <a:lnTo>
                    <a:pt x="227" y="185"/>
                  </a:lnTo>
                  <a:lnTo>
                    <a:pt x="229" y="196"/>
                  </a:lnTo>
                  <a:lnTo>
                    <a:pt x="229" y="203"/>
                  </a:lnTo>
                  <a:lnTo>
                    <a:pt x="229" y="213"/>
                  </a:lnTo>
                  <a:lnTo>
                    <a:pt x="230" y="220"/>
                  </a:lnTo>
                  <a:lnTo>
                    <a:pt x="230" y="227"/>
                  </a:lnTo>
                  <a:lnTo>
                    <a:pt x="230" y="233"/>
                  </a:lnTo>
                  <a:lnTo>
                    <a:pt x="232" y="238"/>
                  </a:lnTo>
                  <a:lnTo>
                    <a:pt x="234" y="245"/>
                  </a:lnTo>
                  <a:lnTo>
                    <a:pt x="237" y="254"/>
                  </a:lnTo>
                  <a:lnTo>
                    <a:pt x="239" y="262"/>
                  </a:lnTo>
                  <a:lnTo>
                    <a:pt x="241" y="271"/>
                  </a:lnTo>
                  <a:lnTo>
                    <a:pt x="244" y="280"/>
                  </a:lnTo>
                  <a:lnTo>
                    <a:pt x="248" y="289"/>
                  </a:lnTo>
                  <a:lnTo>
                    <a:pt x="249" y="296"/>
                  </a:lnTo>
                  <a:lnTo>
                    <a:pt x="251" y="303"/>
                  </a:lnTo>
                  <a:lnTo>
                    <a:pt x="255" y="310"/>
                  </a:lnTo>
                  <a:lnTo>
                    <a:pt x="256" y="317"/>
                  </a:lnTo>
                  <a:lnTo>
                    <a:pt x="258" y="320"/>
                  </a:lnTo>
                  <a:lnTo>
                    <a:pt x="260" y="325"/>
                  </a:lnTo>
                  <a:lnTo>
                    <a:pt x="260" y="327"/>
                  </a:lnTo>
                  <a:lnTo>
                    <a:pt x="262" y="329"/>
                  </a:lnTo>
                  <a:lnTo>
                    <a:pt x="316" y="337"/>
                  </a:lnTo>
                  <a:lnTo>
                    <a:pt x="286" y="346"/>
                  </a:lnTo>
                  <a:lnTo>
                    <a:pt x="311" y="364"/>
                  </a:lnTo>
                  <a:lnTo>
                    <a:pt x="309" y="364"/>
                  </a:lnTo>
                  <a:lnTo>
                    <a:pt x="305" y="362"/>
                  </a:lnTo>
                  <a:lnTo>
                    <a:pt x="300" y="362"/>
                  </a:lnTo>
                  <a:lnTo>
                    <a:pt x="293" y="362"/>
                  </a:lnTo>
                  <a:lnTo>
                    <a:pt x="283" y="362"/>
                  </a:lnTo>
                  <a:lnTo>
                    <a:pt x="269" y="362"/>
                  </a:lnTo>
                  <a:lnTo>
                    <a:pt x="255" y="364"/>
                  </a:lnTo>
                  <a:lnTo>
                    <a:pt x="237" y="367"/>
                  </a:lnTo>
                  <a:lnTo>
                    <a:pt x="216" y="371"/>
                  </a:lnTo>
                  <a:lnTo>
                    <a:pt x="194" y="376"/>
                  </a:lnTo>
                  <a:lnTo>
                    <a:pt x="167" y="383"/>
                  </a:lnTo>
                  <a:lnTo>
                    <a:pt x="139" y="392"/>
                  </a:lnTo>
                  <a:lnTo>
                    <a:pt x="110" y="402"/>
                  </a:lnTo>
                  <a:lnTo>
                    <a:pt x="75" y="416"/>
                  </a:lnTo>
                  <a:lnTo>
                    <a:pt x="38" y="432"/>
                  </a:lnTo>
                  <a:lnTo>
                    <a:pt x="0" y="451"/>
                  </a:lnTo>
                  <a:lnTo>
                    <a:pt x="3" y="453"/>
                  </a:lnTo>
                  <a:lnTo>
                    <a:pt x="7" y="456"/>
                  </a:lnTo>
                  <a:lnTo>
                    <a:pt x="12" y="462"/>
                  </a:lnTo>
                  <a:lnTo>
                    <a:pt x="19" y="465"/>
                  </a:lnTo>
                  <a:lnTo>
                    <a:pt x="26" y="472"/>
                  </a:lnTo>
                  <a:lnTo>
                    <a:pt x="33" y="479"/>
                  </a:lnTo>
                  <a:lnTo>
                    <a:pt x="42" y="488"/>
                  </a:lnTo>
                  <a:lnTo>
                    <a:pt x="49" y="496"/>
                  </a:lnTo>
                  <a:lnTo>
                    <a:pt x="56" y="505"/>
                  </a:lnTo>
                  <a:lnTo>
                    <a:pt x="61" y="516"/>
                  </a:lnTo>
                  <a:lnTo>
                    <a:pt x="66" y="526"/>
                  </a:lnTo>
                  <a:lnTo>
                    <a:pt x="70" y="535"/>
                  </a:lnTo>
                  <a:lnTo>
                    <a:pt x="71" y="547"/>
                  </a:lnTo>
                  <a:lnTo>
                    <a:pt x="73" y="556"/>
                  </a:lnTo>
                  <a:lnTo>
                    <a:pt x="71" y="566"/>
                  </a:lnTo>
                  <a:lnTo>
                    <a:pt x="75" y="566"/>
                  </a:lnTo>
                  <a:lnTo>
                    <a:pt x="87" y="565"/>
                  </a:lnTo>
                  <a:lnTo>
                    <a:pt x="108" y="561"/>
                  </a:lnTo>
                  <a:lnTo>
                    <a:pt x="134" y="559"/>
                  </a:lnTo>
                  <a:lnTo>
                    <a:pt x="166" y="552"/>
                  </a:lnTo>
                  <a:lnTo>
                    <a:pt x="201" y="547"/>
                  </a:lnTo>
                  <a:lnTo>
                    <a:pt x="237" y="542"/>
                  </a:lnTo>
                  <a:lnTo>
                    <a:pt x="277" y="533"/>
                  </a:lnTo>
                  <a:lnTo>
                    <a:pt x="314" y="524"/>
                  </a:lnTo>
                  <a:lnTo>
                    <a:pt x="353" y="512"/>
                  </a:lnTo>
                  <a:lnTo>
                    <a:pt x="387" y="500"/>
                  </a:lnTo>
                  <a:lnTo>
                    <a:pt x="421" y="488"/>
                  </a:lnTo>
                  <a:lnTo>
                    <a:pt x="449" y="472"/>
                  </a:lnTo>
                  <a:lnTo>
                    <a:pt x="470" y="456"/>
                  </a:lnTo>
                  <a:lnTo>
                    <a:pt x="485" y="437"/>
                  </a:lnTo>
                  <a:lnTo>
                    <a:pt x="492" y="420"/>
                  </a:lnTo>
                  <a:lnTo>
                    <a:pt x="492" y="395"/>
                  </a:lnTo>
                  <a:lnTo>
                    <a:pt x="489" y="369"/>
                  </a:lnTo>
                  <a:lnTo>
                    <a:pt x="483" y="339"/>
                  </a:lnTo>
                  <a:lnTo>
                    <a:pt x="475" y="308"/>
                  </a:lnTo>
                  <a:lnTo>
                    <a:pt x="464" y="275"/>
                  </a:lnTo>
                  <a:lnTo>
                    <a:pt x="454" y="241"/>
                  </a:lnTo>
                  <a:lnTo>
                    <a:pt x="440" y="206"/>
                  </a:lnTo>
                  <a:lnTo>
                    <a:pt x="426" y="173"/>
                  </a:lnTo>
                  <a:lnTo>
                    <a:pt x="412" y="140"/>
                  </a:lnTo>
                  <a:lnTo>
                    <a:pt x="398" y="110"/>
                  </a:lnTo>
                  <a:lnTo>
                    <a:pt x="386" y="82"/>
                  </a:lnTo>
                  <a:lnTo>
                    <a:pt x="373" y="58"/>
                  </a:lnTo>
                  <a:lnTo>
                    <a:pt x="363" y="37"/>
                  </a:lnTo>
                  <a:lnTo>
                    <a:pt x="354" y="23"/>
                  </a:lnTo>
                  <a:lnTo>
                    <a:pt x="347" y="13"/>
                  </a:lnTo>
                  <a:lnTo>
                    <a:pt x="344" y="11"/>
                  </a:lnTo>
                  <a:lnTo>
                    <a:pt x="339" y="9"/>
                  </a:lnTo>
                  <a:lnTo>
                    <a:pt x="332" y="9"/>
                  </a:lnTo>
                  <a:lnTo>
                    <a:pt x="323" y="7"/>
                  </a:lnTo>
                  <a:lnTo>
                    <a:pt x="316" y="6"/>
                  </a:lnTo>
                  <a:lnTo>
                    <a:pt x="307" y="4"/>
                  </a:lnTo>
                  <a:lnTo>
                    <a:pt x="302" y="2"/>
                  </a:lnTo>
                  <a:lnTo>
                    <a:pt x="298" y="0"/>
                  </a:lnTo>
                  <a:lnTo>
                    <a:pt x="297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1" name="Freeform 29"/>
            <p:cNvSpPr>
              <a:spLocks/>
            </p:cNvSpPr>
            <p:nvPr/>
          </p:nvSpPr>
          <p:spPr bwMode="auto">
            <a:xfrm>
              <a:off x="1582" y="2238"/>
              <a:ext cx="198" cy="450"/>
            </a:xfrm>
            <a:custGeom>
              <a:avLst/>
              <a:gdLst>
                <a:gd name="T0" fmla="*/ 130 w 198"/>
                <a:gd name="T1" fmla="*/ 0 h 450"/>
                <a:gd name="T2" fmla="*/ 137 w 198"/>
                <a:gd name="T3" fmla="*/ 1 h 450"/>
                <a:gd name="T4" fmla="*/ 145 w 198"/>
                <a:gd name="T5" fmla="*/ 5 h 450"/>
                <a:gd name="T6" fmla="*/ 154 w 198"/>
                <a:gd name="T7" fmla="*/ 7 h 450"/>
                <a:gd name="T8" fmla="*/ 163 w 198"/>
                <a:gd name="T9" fmla="*/ 12 h 450"/>
                <a:gd name="T10" fmla="*/ 173 w 198"/>
                <a:gd name="T11" fmla="*/ 19 h 450"/>
                <a:gd name="T12" fmla="*/ 179 w 198"/>
                <a:gd name="T13" fmla="*/ 26 h 450"/>
                <a:gd name="T14" fmla="*/ 179 w 198"/>
                <a:gd name="T15" fmla="*/ 42 h 450"/>
                <a:gd name="T16" fmla="*/ 173 w 198"/>
                <a:gd name="T17" fmla="*/ 63 h 450"/>
                <a:gd name="T18" fmla="*/ 168 w 198"/>
                <a:gd name="T19" fmla="*/ 89 h 450"/>
                <a:gd name="T20" fmla="*/ 159 w 198"/>
                <a:gd name="T21" fmla="*/ 117 h 450"/>
                <a:gd name="T22" fmla="*/ 151 w 198"/>
                <a:gd name="T23" fmla="*/ 141 h 450"/>
                <a:gd name="T24" fmla="*/ 142 w 198"/>
                <a:gd name="T25" fmla="*/ 164 h 450"/>
                <a:gd name="T26" fmla="*/ 133 w 198"/>
                <a:gd name="T27" fmla="*/ 180 h 450"/>
                <a:gd name="T28" fmla="*/ 124 w 198"/>
                <a:gd name="T29" fmla="*/ 188 h 450"/>
                <a:gd name="T30" fmla="*/ 123 w 198"/>
                <a:gd name="T31" fmla="*/ 194 h 450"/>
                <a:gd name="T32" fmla="*/ 131 w 198"/>
                <a:gd name="T33" fmla="*/ 199 h 450"/>
                <a:gd name="T34" fmla="*/ 144 w 198"/>
                <a:gd name="T35" fmla="*/ 202 h 450"/>
                <a:gd name="T36" fmla="*/ 159 w 198"/>
                <a:gd name="T37" fmla="*/ 204 h 450"/>
                <a:gd name="T38" fmla="*/ 175 w 198"/>
                <a:gd name="T39" fmla="*/ 206 h 450"/>
                <a:gd name="T40" fmla="*/ 189 w 198"/>
                <a:gd name="T41" fmla="*/ 206 h 450"/>
                <a:gd name="T42" fmla="*/ 196 w 198"/>
                <a:gd name="T43" fmla="*/ 208 h 450"/>
                <a:gd name="T44" fmla="*/ 196 w 198"/>
                <a:gd name="T45" fmla="*/ 209 h 450"/>
                <a:gd name="T46" fmla="*/ 180 w 198"/>
                <a:gd name="T47" fmla="*/ 227 h 450"/>
                <a:gd name="T48" fmla="*/ 154 w 198"/>
                <a:gd name="T49" fmla="*/ 255 h 450"/>
                <a:gd name="T50" fmla="*/ 121 w 198"/>
                <a:gd name="T51" fmla="*/ 291 h 450"/>
                <a:gd name="T52" fmla="*/ 86 w 198"/>
                <a:gd name="T53" fmla="*/ 333 h 450"/>
                <a:gd name="T54" fmla="*/ 51 w 198"/>
                <a:gd name="T55" fmla="*/ 374 h 450"/>
                <a:gd name="T56" fmla="*/ 23 w 198"/>
                <a:gd name="T57" fmla="*/ 412 h 450"/>
                <a:gd name="T58" fmla="*/ 4 w 198"/>
                <a:gd name="T59" fmla="*/ 440 h 450"/>
                <a:gd name="T60" fmla="*/ 0 w 198"/>
                <a:gd name="T61" fmla="*/ 449 h 450"/>
                <a:gd name="T62" fmla="*/ 4 w 198"/>
                <a:gd name="T63" fmla="*/ 431 h 450"/>
                <a:gd name="T64" fmla="*/ 11 w 198"/>
                <a:gd name="T65" fmla="*/ 403 h 450"/>
                <a:gd name="T66" fmla="*/ 21 w 198"/>
                <a:gd name="T67" fmla="*/ 365 h 450"/>
                <a:gd name="T68" fmla="*/ 35 w 198"/>
                <a:gd name="T69" fmla="*/ 321 h 450"/>
                <a:gd name="T70" fmla="*/ 51 w 198"/>
                <a:gd name="T71" fmla="*/ 274 h 450"/>
                <a:gd name="T72" fmla="*/ 70 w 198"/>
                <a:gd name="T73" fmla="*/ 227 h 450"/>
                <a:gd name="T74" fmla="*/ 93 w 198"/>
                <a:gd name="T75" fmla="*/ 183 h 450"/>
                <a:gd name="T76" fmla="*/ 105 w 198"/>
                <a:gd name="T77" fmla="*/ 159 h 450"/>
                <a:gd name="T78" fmla="*/ 110 w 198"/>
                <a:gd name="T79" fmla="*/ 143 h 450"/>
                <a:gd name="T80" fmla="*/ 114 w 198"/>
                <a:gd name="T81" fmla="*/ 117 h 450"/>
                <a:gd name="T82" fmla="*/ 117 w 198"/>
                <a:gd name="T83" fmla="*/ 91 h 450"/>
                <a:gd name="T84" fmla="*/ 121 w 198"/>
                <a:gd name="T85" fmla="*/ 61 h 450"/>
                <a:gd name="T86" fmla="*/ 124 w 198"/>
                <a:gd name="T87" fmla="*/ 33 h 450"/>
                <a:gd name="T88" fmla="*/ 126 w 198"/>
                <a:gd name="T89" fmla="*/ 12 h 450"/>
                <a:gd name="T90" fmla="*/ 128 w 198"/>
                <a:gd name="T91" fmla="*/ 1 h 450"/>
                <a:gd name="T92" fmla="*/ 128 w 198"/>
                <a:gd name="T93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8" h="450">
                  <a:moveTo>
                    <a:pt x="128" y="0"/>
                  </a:moveTo>
                  <a:lnTo>
                    <a:pt x="130" y="0"/>
                  </a:lnTo>
                  <a:lnTo>
                    <a:pt x="135" y="1"/>
                  </a:lnTo>
                  <a:lnTo>
                    <a:pt x="137" y="1"/>
                  </a:lnTo>
                  <a:lnTo>
                    <a:pt x="140" y="3"/>
                  </a:lnTo>
                  <a:lnTo>
                    <a:pt x="145" y="5"/>
                  </a:lnTo>
                  <a:lnTo>
                    <a:pt x="151" y="7"/>
                  </a:lnTo>
                  <a:lnTo>
                    <a:pt x="154" y="7"/>
                  </a:lnTo>
                  <a:lnTo>
                    <a:pt x="158" y="8"/>
                  </a:lnTo>
                  <a:lnTo>
                    <a:pt x="163" y="12"/>
                  </a:lnTo>
                  <a:lnTo>
                    <a:pt x="166" y="14"/>
                  </a:lnTo>
                  <a:lnTo>
                    <a:pt x="173" y="19"/>
                  </a:lnTo>
                  <a:lnTo>
                    <a:pt x="179" y="24"/>
                  </a:lnTo>
                  <a:lnTo>
                    <a:pt x="179" y="26"/>
                  </a:lnTo>
                  <a:lnTo>
                    <a:pt x="179" y="33"/>
                  </a:lnTo>
                  <a:lnTo>
                    <a:pt x="179" y="42"/>
                  </a:lnTo>
                  <a:lnTo>
                    <a:pt x="177" y="52"/>
                  </a:lnTo>
                  <a:lnTo>
                    <a:pt x="173" y="63"/>
                  </a:lnTo>
                  <a:lnTo>
                    <a:pt x="172" y="77"/>
                  </a:lnTo>
                  <a:lnTo>
                    <a:pt x="168" y="89"/>
                  </a:lnTo>
                  <a:lnTo>
                    <a:pt x="165" y="103"/>
                  </a:lnTo>
                  <a:lnTo>
                    <a:pt x="159" y="117"/>
                  </a:lnTo>
                  <a:lnTo>
                    <a:pt x="156" y="129"/>
                  </a:lnTo>
                  <a:lnTo>
                    <a:pt x="151" y="141"/>
                  </a:lnTo>
                  <a:lnTo>
                    <a:pt x="145" y="153"/>
                  </a:lnTo>
                  <a:lnTo>
                    <a:pt x="142" y="164"/>
                  </a:lnTo>
                  <a:lnTo>
                    <a:pt x="137" y="173"/>
                  </a:lnTo>
                  <a:lnTo>
                    <a:pt x="133" y="180"/>
                  </a:lnTo>
                  <a:lnTo>
                    <a:pt x="128" y="185"/>
                  </a:lnTo>
                  <a:lnTo>
                    <a:pt x="124" y="188"/>
                  </a:lnTo>
                  <a:lnTo>
                    <a:pt x="123" y="192"/>
                  </a:lnTo>
                  <a:lnTo>
                    <a:pt x="123" y="194"/>
                  </a:lnTo>
                  <a:lnTo>
                    <a:pt x="128" y="197"/>
                  </a:lnTo>
                  <a:lnTo>
                    <a:pt x="131" y="199"/>
                  </a:lnTo>
                  <a:lnTo>
                    <a:pt x="137" y="201"/>
                  </a:lnTo>
                  <a:lnTo>
                    <a:pt x="144" y="202"/>
                  </a:lnTo>
                  <a:lnTo>
                    <a:pt x="152" y="204"/>
                  </a:lnTo>
                  <a:lnTo>
                    <a:pt x="159" y="204"/>
                  </a:lnTo>
                  <a:lnTo>
                    <a:pt x="168" y="204"/>
                  </a:lnTo>
                  <a:lnTo>
                    <a:pt x="175" y="206"/>
                  </a:lnTo>
                  <a:lnTo>
                    <a:pt x="182" y="206"/>
                  </a:lnTo>
                  <a:lnTo>
                    <a:pt x="189" y="206"/>
                  </a:lnTo>
                  <a:lnTo>
                    <a:pt x="193" y="208"/>
                  </a:lnTo>
                  <a:lnTo>
                    <a:pt x="196" y="208"/>
                  </a:lnTo>
                  <a:lnTo>
                    <a:pt x="198" y="208"/>
                  </a:lnTo>
                  <a:lnTo>
                    <a:pt x="196" y="209"/>
                  </a:lnTo>
                  <a:lnTo>
                    <a:pt x="189" y="216"/>
                  </a:lnTo>
                  <a:lnTo>
                    <a:pt x="180" y="227"/>
                  </a:lnTo>
                  <a:lnTo>
                    <a:pt x="168" y="241"/>
                  </a:lnTo>
                  <a:lnTo>
                    <a:pt x="154" y="255"/>
                  </a:lnTo>
                  <a:lnTo>
                    <a:pt x="138" y="274"/>
                  </a:lnTo>
                  <a:lnTo>
                    <a:pt x="121" y="291"/>
                  </a:lnTo>
                  <a:lnTo>
                    <a:pt x="103" y="314"/>
                  </a:lnTo>
                  <a:lnTo>
                    <a:pt x="86" y="333"/>
                  </a:lnTo>
                  <a:lnTo>
                    <a:pt x="69" y="354"/>
                  </a:lnTo>
                  <a:lnTo>
                    <a:pt x="51" y="374"/>
                  </a:lnTo>
                  <a:lnTo>
                    <a:pt x="37" y="395"/>
                  </a:lnTo>
                  <a:lnTo>
                    <a:pt x="23" y="412"/>
                  </a:lnTo>
                  <a:lnTo>
                    <a:pt x="13" y="428"/>
                  </a:lnTo>
                  <a:lnTo>
                    <a:pt x="4" y="440"/>
                  </a:lnTo>
                  <a:lnTo>
                    <a:pt x="0" y="450"/>
                  </a:lnTo>
                  <a:lnTo>
                    <a:pt x="0" y="449"/>
                  </a:lnTo>
                  <a:lnTo>
                    <a:pt x="2" y="442"/>
                  </a:lnTo>
                  <a:lnTo>
                    <a:pt x="4" y="431"/>
                  </a:lnTo>
                  <a:lnTo>
                    <a:pt x="7" y="421"/>
                  </a:lnTo>
                  <a:lnTo>
                    <a:pt x="11" y="403"/>
                  </a:lnTo>
                  <a:lnTo>
                    <a:pt x="16" y="386"/>
                  </a:lnTo>
                  <a:lnTo>
                    <a:pt x="21" y="365"/>
                  </a:lnTo>
                  <a:lnTo>
                    <a:pt x="28" y="344"/>
                  </a:lnTo>
                  <a:lnTo>
                    <a:pt x="35" y="321"/>
                  </a:lnTo>
                  <a:lnTo>
                    <a:pt x="42" y="298"/>
                  </a:lnTo>
                  <a:lnTo>
                    <a:pt x="51" y="274"/>
                  </a:lnTo>
                  <a:lnTo>
                    <a:pt x="62" y="250"/>
                  </a:lnTo>
                  <a:lnTo>
                    <a:pt x="70" y="227"/>
                  </a:lnTo>
                  <a:lnTo>
                    <a:pt x="83" y="204"/>
                  </a:lnTo>
                  <a:lnTo>
                    <a:pt x="93" y="183"/>
                  </a:lnTo>
                  <a:lnTo>
                    <a:pt x="105" y="164"/>
                  </a:lnTo>
                  <a:lnTo>
                    <a:pt x="105" y="159"/>
                  </a:lnTo>
                  <a:lnTo>
                    <a:pt x="107" y="152"/>
                  </a:lnTo>
                  <a:lnTo>
                    <a:pt x="110" y="143"/>
                  </a:lnTo>
                  <a:lnTo>
                    <a:pt x="112" y="131"/>
                  </a:lnTo>
                  <a:lnTo>
                    <a:pt x="114" y="117"/>
                  </a:lnTo>
                  <a:lnTo>
                    <a:pt x="116" y="105"/>
                  </a:lnTo>
                  <a:lnTo>
                    <a:pt x="117" y="91"/>
                  </a:lnTo>
                  <a:lnTo>
                    <a:pt x="119" y="77"/>
                  </a:lnTo>
                  <a:lnTo>
                    <a:pt x="121" y="61"/>
                  </a:lnTo>
                  <a:lnTo>
                    <a:pt x="123" y="47"/>
                  </a:lnTo>
                  <a:lnTo>
                    <a:pt x="124" y="33"/>
                  </a:lnTo>
                  <a:lnTo>
                    <a:pt x="126" y="22"/>
                  </a:lnTo>
                  <a:lnTo>
                    <a:pt x="126" y="12"/>
                  </a:lnTo>
                  <a:lnTo>
                    <a:pt x="128" y="7"/>
                  </a:lnTo>
                  <a:lnTo>
                    <a:pt x="128" y="1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2" name="Freeform 30"/>
            <p:cNvSpPr>
              <a:spLocks/>
            </p:cNvSpPr>
            <p:nvPr/>
          </p:nvSpPr>
          <p:spPr bwMode="auto">
            <a:xfrm>
              <a:off x="1537" y="2488"/>
              <a:ext cx="105" cy="246"/>
            </a:xfrm>
            <a:custGeom>
              <a:avLst/>
              <a:gdLst>
                <a:gd name="T0" fmla="*/ 45 w 105"/>
                <a:gd name="T1" fmla="*/ 19 h 246"/>
                <a:gd name="T2" fmla="*/ 0 w 105"/>
                <a:gd name="T3" fmla="*/ 232 h 246"/>
                <a:gd name="T4" fmla="*/ 68 w 105"/>
                <a:gd name="T5" fmla="*/ 246 h 246"/>
                <a:gd name="T6" fmla="*/ 105 w 105"/>
                <a:gd name="T7" fmla="*/ 234 h 246"/>
                <a:gd name="T8" fmla="*/ 84 w 105"/>
                <a:gd name="T9" fmla="*/ 0 h 246"/>
                <a:gd name="T10" fmla="*/ 45 w 105"/>
                <a:gd name="T11" fmla="*/ 19 h 246"/>
                <a:gd name="T12" fmla="*/ 45 w 105"/>
                <a:gd name="T13" fmla="*/ 1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246">
                  <a:moveTo>
                    <a:pt x="45" y="19"/>
                  </a:moveTo>
                  <a:lnTo>
                    <a:pt x="0" y="232"/>
                  </a:lnTo>
                  <a:lnTo>
                    <a:pt x="68" y="246"/>
                  </a:lnTo>
                  <a:lnTo>
                    <a:pt x="105" y="234"/>
                  </a:lnTo>
                  <a:lnTo>
                    <a:pt x="84" y="0"/>
                  </a:lnTo>
                  <a:lnTo>
                    <a:pt x="45" y="19"/>
                  </a:lnTo>
                  <a:lnTo>
                    <a:pt x="45" y="19"/>
                  </a:lnTo>
                  <a:close/>
                </a:path>
              </a:pathLst>
            </a:custGeom>
            <a:solidFill>
              <a:srgbClr val="5E7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3" name="Freeform 31"/>
            <p:cNvSpPr>
              <a:spLocks/>
            </p:cNvSpPr>
            <p:nvPr/>
          </p:nvSpPr>
          <p:spPr bwMode="auto">
            <a:xfrm>
              <a:off x="1258" y="1838"/>
              <a:ext cx="469" cy="337"/>
            </a:xfrm>
            <a:custGeom>
              <a:avLst/>
              <a:gdLst>
                <a:gd name="T0" fmla="*/ 417 w 469"/>
                <a:gd name="T1" fmla="*/ 279 h 337"/>
                <a:gd name="T2" fmla="*/ 405 w 469"/>
                <a:gd name="T3" fmla="*/ 256 h 337"/>
                <a:gd name="T4" fmla="*/ 405 w 469"/>
                <a:gd name="T5" fmla="*/ 218 h 337"/>
                <a:gd name="T6" fmla="*/ 401 w 469"/>
                <a:gd name="T7" fmla="*/ 194 h 337"/>
                <a:gd name="T8" fmla="*/ 377 w 469"/>
                <a:gd name="T9" fmla="*/ 187 h 337"/>
                <a:gd name="T10" fmla="*/ 352 w 469"/>
                <a:gd name="T11" fmla="*/ 180 h 337"/>
                <a:gd name="T12" fmla="*/ 345 w 469"/>
                <a:gd name="T13" fmla="*/ 159 h 337"/>
                <a:gd name="T14" fmla="*/ 338 w 469"/>
                <a:gd name="T15" fmla="*/ 136 h 337"/>
                <a:gd name="T16" fmla="*/ 314 w 469"/>
                <a:gd name="T17" fmla="*/ 134 h 337"/>
                <a:gd name="T18" fmla="*/ 291 w 469"/>
                <a:gd name="T19" fmla="*/ 152 h 337"/>
                <a:gd name="T20" fmla="*/ 272 w 469"/>
                <a:gd name="T21" fmla="*/ 153 h 337"/>
                <a:gd name="T22" fmla="*/ 244 w 469"/>
                <a:gd name="T23" fmla="*/ 145 h 337"/>
                <a:gd name="T24" fmla="*/ 220 w 469"/>
                <a:gd name="T25" fmla="*/ 146 h 337"/>
                <a:gd name="T26" fmla="*/ 202 w 469"/>
                <a:gd name="T27" fmla="*/ 162 h 337"/>
                <a:gd name="T28" fmla="*/ 195 w 469"/>
                <a:gd name="T29" fmla="*/ 185 h 337"/>
                <a:gd name="T30" fmla="*/ 169 w 469"/>
                <a:gd name="T31" fmla="*/ 187 h 337"/>
                <a:gd name="T32" fmla="*/ 148 w 469"/>
                <a:gd name="T33" fmla="*/ 187 h 337"/>
                <a:gd name="T34" fmla="*/ 127 w 469"/>
                <a:gd name="T35" fmla="*/ 187 h 337"/>
                <a:gd name="T36" fmla="*/ 108 w 469"/>
                <a:gd name="T37" fmla="*/ 209 h 337"/>
                <a:gd name="T38" fmla="*/ 96 w 469"/>
                <a:gd name="T39" fmla="*/ 235 h 337"/>
                <a:gd name="T40" fmla="*/ 76 w 469"/>
                <a:gd name="T41" fmla="*/ 262 h 337"/>
                <a:gd name="T42" fmla="*/ 73 w 469"/>
                <a:gd name="T43" fmla="*/ 281 h 337"/>
                <a:gd name="T44" fmla="*/ 78 w 469"/>
                <a:gd name="T45" fmla="*/ 307 h 337"/>
                <a:gd name="T46" fmla="*/ 73 w 469"/>
                <a:gd name="T47" fmla="*/ 332 h 337"/>
                <a:gd name="T48" fmla="*/ 52 w 469"/>
                <a:gd name="T49" fmla="*/ 337 h 337"/>
                <a:gd name="T50" fmla="*/ 28 w 469"/>
                <a:gd name="T51" fmla="*/ 325 h 337"/>
                <a:gd name="T52" fmla="*/ 15 w 469"/>
                <a:gd name="T53" fmla="*/ 297 h 337"/>
                <a:gd name="T54" fmla="*/ 15 w 469"/>
                <a:gd name="T55" fmla="*/ 270 h 337"/>
                <a:gd name="T56" fmla="*/ 15 w 469"/>
                <a:gd name="T57" fmla="*/ 253 h 337"/>
                <a:gd name="T58" fmla="*/ 3 w 469"/>
                <a:gd name="T59" fmla="*/ 228 h 337"/>
                <a:gd name="T60" fmla="*/ 1 w 469"/>
                <a:gd name="T61" fmla="*/ 201 h 337"/>
                <a:gd name="T62" fmla="*/ 10 w 469"/>
                <a:gd name="T63" fmla="*/ 176 h 337"/>
                <a:gd name="T64" fmla="*/ 29 w 469"/>
                <a:gd name="T65" fmla="*/ 169 h 337"/>
                <a:gd name="T66" fmla="*/ 38 w 469"/>
                <a:gd name="T67" fmla="*/ 146 h 337"/>
                <a:gd name="T68" fmla="*/ 38 w 469"/>
                <a:gd name="T69" fmla="*/ 124 h 337"/>
                <a:gd name="T70" fmla="*/ 40 w 469"/>
                <a:gd name="T71" fmla="*/ 103 h 337"/>
                <a:gd name="T72" fmla="*/ 59 w 469"/>
                <a:gd name="T73" fmla="*/ 80 h 337"/>
                <a:gd name="T74" fmla="*/ 82 w 469"/>
                <a:gd name="T75" fmla="*/ 66 h 337"/>
                <a:gd name="T76" fmla="*/ 104 w 469"/>
                <a:gd name="T77" fmla="*/ 73 h 337"/>
                <a:gd name="T78" fmla="*/ 122 w 469"/>
                <a:gd name="T79" fmla="*/ 54 h 337"/>
                <a:gd name="T80" fmla="*/ 139 w 469"/>
                <a:gd name="T81" fmla="*/ 29 h 337"/>
                <a:gd name="T82" fmla="*/ 152 w 469"/>
                <a:gd name="T83" fmla="*/ 14 h 337"/>
                <a:gd name="T84" fmla="*/ 179 w 469"/>
                <a:gd name="T85" fmla="*/ 1 h 337"/>
                <a:gd name="T86" fmla="*/ 206 w 469"/>
                <a:gd name="T87" fmla="*/ 0 h 337"/>
                <a:gd name="T88" fmla="*/ 228 w 469"/>
                <a:gd name="T89" fmla="*/ 19 h 337"/>
                <a:gd name="T90" fmla="*/ 248 w 469"/>
                <a:gd name="T91" fmla="*/ 17 h 337"/>
                <a:gd name="T92" fmla="*/ 270 w 469"/>
                <a:gd name="T93" fmla="*/ 7 h 337"/>
                <a:gd name="T94" fmla="*/ 295 w 469"/>
                <a:gd name="T95" fmla="*/ 1 h 337"/>
                <a:gd name="T96" fmla="*/ 323 w 469"/>
                <a:gd name="T97" fmla="*/ 12 h 337"/>
                <a:gd name="T98" fmla="*/ 345 w 469"/>
                <a:gd name="T99" fmla="*/ 28 h 337"/>
                <a:gd name="T100" fmla="*/ 366 w 469"/>
                <a:gd name="T101" fmla="*/ 45 h 337"/>
                <a:gd name="T102" fmla="*/ 394 w 469"/>
                <a:gd name="T103" fmla="*/ 52 h 337"/>
                <a:gd name="T104" fmla="*/ 415 w 469"/>
                <a:gd name="T105" fmla="*/ 61 h 337"/>
                <a:gd name="T106" fmla="*/ 438 w 469"/>
                <a:gd name="T107" fmla="*/ 85 h 337"/>
                <a:gd name="T108" fmla="*/ 445 w 469"/>
                <a:gd name="T109" fmla="*/ 108 h 337"/>
                <a:gd name="T110" fmla="*/ 438 w 469"/>
                <a:gd name="T111" fmla="*/ 145 h 337"/>
                <a:gd name="T112" fmla="*/ 455 w 469"/>
                <a:gd name="T113" fmla="*/ 166 h 337"/>
                <a:gd name="T114" fmla="*/ 461 w 469"/>
                <a:gd name="T115" fmla="*/ 192 h 337"/>
                <a:gd name="T116" fmla="*/ 464 w 469"/>
                <a:gd name="T117" fmla="*/ 220 h 337"/>
                <a:gd name="T118" fmla="*/ 464 w 469"/>
                <a:gd name="T119" fmla="*/ 232 h 337"/>
                <a:gd name="T120" fmla="*/ 468 w 469"/>
                <a:gd name="T121" fmla="*/ 262 h 337"/>
                <a:gd name="T122" fmla="*/ 462 w 469"/>
                <a:gd name="T123" fmla="*/ 284 h 337"/>
                <a:gd name="T124" fmla="*/ 434 w 469"/>
                <a:gd name="T125" fmla="*/ 28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9" h="337">
                  <a:moveTo>
                    <a:pt x="433" y="288"/>
                  </a:moveTo>
                  <a:lnTo>
                    <a:pt x="431" y="286"/>
                  </a:lnTo>
                  <a:lnTo>
                    <a:pt x="427" y="286"/>
                  </a:lnTo>
                  <a:lnTo>
                    <a:pt x="422" y="283"/>
                  </a:lnTo>
                  <a:lnTo>
                    <a:pt x="417" y="279"/>
                  </a:lnTo>
                  <a:lnTo>
                    <a:pt x="413" y="276"/>
                  </a:lnTo>
                  <a:lnTo>
                    <a:pt x="410" y="272"/>
                  </a:lnTo>
                  <a:lnTo>
                    <a:pt x="408" y="267"/>
                  </a:lnTo>
                  <a:lnTo>
                    <a:pt x="407" y="263"/>
                  </a:lnTo>
                  <a:lnTo>
                    <a:pt x="405" y="256"/>
                  </a:lnTo>
                  <a:lnTo>
                    <a:pt x="405" y="251"/>
                  </a:lnTo>
                  <a:lnTo>
                    <a:pt x="403" y="244"/>
                  </a:lnTo>
                  <a:lnTo>
                    <a:pt x="405" y="235"/>
                  </a:lnTo>
                  <a:lnTo>
                    <a:pt x="405" y="227"/>
                  </a:lnTo>
                  <a:lnTo>
                    <a:pt x="405" y="218"/>
                  </a:lnTo>
                  <a:lnTo>
                    <a:pt x="405" y="211"/>
                  </a:lnTo>
                  <a:lnTo>
                    <a:pt x="405" y="206"/>
                  </a:lnTo>
                  <a:lnTo>
                    <a:pt x="403" y="201"/>
                  </a:lnTo>
                  <a:lnTo>
                    <a:pt x="401" y="197"/>
                  </a:lnTo>
                  <a:lnTo>
                    <a:pt x="401" y="194"/>
                  </a:lnTo>
                  <a:lnTo>
                    <a:pt x="400" y="192"/>
                  </a:lnTo>
                  <a:lnTo>
                    <a:pt x="394" y="188"/>
                  </a:lnTo>
                  <a:lnTo>
                    <a:pt x="387" y="187"/>
                  </a:lnTo>
                  <a:lnTo>
                    <a:pt x="382" y="187"/>
                  </a:lnTo>
                  <a:lnTo>
                    <a:pt x="377" y="187"/>
                  </a:lnTo>
                  <a:lnTo>
                    <a:pt x="372" y="187"/>
                  </a:lnTo>
                  <a:lnTo>
                    <a:pt x="366" y="187"/>
                  </a:lnTo>
                  <a:lnTo>
                    <a:pt x="359" y="185"/>
                  </a:lnTo>
                  <a:lnTo>
                    <a:pt x="356" y="183"/>
                  </a:lnTo>
                  <a:lnTo>
                    <a:pt x="352" y="180"/>
                  </a:lnTo>
                  <a:lnTo>
                    <a:pt x="351" y="176"/>
                  </a:lnTo>
                  <a:lnTo>
                    <a:pt x="349" y="173"/>
                  </a:lnTo>
                  <a:lnTo>
                    <a:pt x="347" y="169"/>
                  </a:lnTo>
                  <a:lnTo>
                    <a:pt x="345" y="162"/>
                  </a:lnTo>
                  <a:lnTo>
                    <a:pt x="345" y="159"/>
                  </a:lnTo>
                  <a:lnTo>
                    <a:pt x="345" y="153"/>
                  </a:lnTo>
                  <a:lnTo>
                    <a:pt x="344" y="148"/>
                  </a:lnTo>
                  <a:lnTo>
                    <a:pt x="342" y="143"/>
                  </a:lnTo>
                  <a:lnTo>
                    <a:pt x="342" y="139"/>
                  </a:lnTo>
                  <a:lnTo>
                    <a:pt x="338" y="136"/>
                  </a:lnTo>
                  <a:lnTo>
                    <a:pt x="337" y="134"/>
                  </a:lnTo>
                  <a:lnTo>
                    <a:pt x="331" y="132"/>
                  </a:lnTo>
                  <a:lnTo>
                    <a:pt x="326" y="132"/>
                  </a:lnTo>
                  <a:lnTo>
                    <a:pt x="319" y="132"/>
                  </a:lnTo>
                  <a:lnTo>
                    <a:pt x="314" y="134"/>
                  </a:lnTo>
                  <a:lnTo>
                    <a:pt x="310" y="136"/>
                  </a:lnTo>
                  <a:lnTo>
                    <a:pt x="307" y="139"/>
                  </a:lnTo>
                  <a:lnTo>
                    <a:pt x="300" y="143"/>
                  </a:lnTo>
                  <a:lnTo>
                    <a:pt x="296" y="148"/>
                  </a:lnTo>
                  <a:lnTo>
                    <a:pt x="291" y="152"/>
                  </a:lnTo>
                  <a:lnTo>
                    <a:pt x="286" y="155"/>
                  </a:lnTo>
                  <a:lnTo>
                    <a:pt x="283" y="155"/>
                  </a:lnTo>
                  <a:lnTo>
                    <a:pt x="279" y="157"/>
                  </a:lnTo>
                  <a:lnTo>
                    <a:pt x="276" y="155"/>
                  </a:lnTo>
                  <a:lnTo>
                    <a:pt x="272" y="153"/>
                  </a:lnTo>
                  <a:lnTo>
                    <a:pt x="265" y="152"/>
                  </a:lnTo>
                  <a:lnTo>
                    <a:pt x="260" y="150"/>
                  </a:lnTo>
                  <a:lnTo>
                    <a:pt x="255" y="148"/>
                  </a:lnTo>
                  <a:lnTo>
                    <a:pt x="249" y="146"/>
                  </a:lnTo>
                  <a:lnTo>
                    <a:pt x="244" y="145"/>
                  </a:lnTo>
                  <a:lnTo>
                    <a:pt x="239" y="145"/>
                  </a:lnTo>
                  <a:lnTo>
                    <a:pt x="234" y="145"/>
                  </a:lnTo>
                  <a:lnTo>
                    <a:pt x="228" y="145"/>
                  </a:lnTo>
                  <a:lnTo>
                    <a:pt x="223" y="145"/>
                  </a:lnTo>
                  <a:lnTo>
                    <a:pt x="220" y="146"/>
                  </a:lnTo>
                  <a:lnTo>
                    <a:pt x="214" y="148"/>
                  </a:lnTo>
                  <a:lnTo>
                    <a:pt x="211" y="152"/>
                  </a:lnTo>
                  <a:lnTo>
                    <a:pt x="207" y="153"/>
                  </a:lnTo>
                  <a:lnTo>
                    <a:pt x="204" y="159"/>
                  </a:lnTo>
                  <a:lnTo>
                    <a:pt x="202" y="162"/>
                  </a:lnTo>
                  <a:lnTo>
                    <a:pt x="202" y="169"/>
                  </a:lnTo>
                  <a:lnTo>
                    <a:pt x="200" y="174"/>
                  </a:lnTo>
                  <a:lnTo>
                    <a:pt x="199" y="178"/>
                  </a:lnTo>
                  <a:lnTo>
                    <a:pt x="197" y="181"/>
                  </a:lnTo>
                  <a:lnTo>
                    <a:pt x="195" y="185"/>
                  </a:lnTo>
                  <a:lnTo>
                    <a:pt x="188" y="187"/>
                  </a:lnTo>
                  <a:lnTo>
                    <a:pt x="181" y="188"/>
                  </a:lnTo>
                  <a:lnTo>
                    <a:pt x="178" y="188"/>
                  </a:lnTo>
                  <a:lnTo>
                    <a:pt x="174" y="188"/>
                  </a:lnTo>
                  <a:lnTo>
                    <a:pt x="169" y="187"/>
                  </a:lnTo>
                  <a:lnTo>
                    <a:pt x="166" y="187"/>
                  </a:lnTo>
                  <a:lnTo>
                    <a:pt x="160" y="187"/>
                  </a:lnTo>
                  <a:lnTo>
                    <a:pt x="157" y="187"/>
                  </a:lnTo>
                  <a:lnTo>
                    <a:pt x="152" y="187"/>
                  </a:lnTo>
                  <a:lnTo>
                    <a:pt x="148" y="187"/>
                  </a:lnTo>
                  <a:lnTo>
                    <a:pt x="143" y="187"/>
                  </a:lnTo>
                  <a:lnTo>
                    <a:pt x="139" y="187"/>
                  </a:lnTo>
                  <a:lnTo>
                    <a:pt x="136" y="187"/>
                  </a:lnTo>
                  <a:lnTo>
                    <a:pt x="132" y="187"/>
                  </a:lnTo>
                  <a:lnTo>
                    <a:pt x="127" y="187"/>
                  </a:lnTo>
                  <a:lnTo>
                    <a:pt x="122" y="190"/>
                  </a:lnTo>
                  <a:lnTo>
                    <a:pt x="117" y="194"/>
                  </a:lnTo>
                  <a:lnTo>
                    <a:pt x="113" y="201"/>
                  </a:lnTo>
                  <a:lnTo>
                    <a:pt x="111" y="204"/>
                  </a:lnTo>
                  <a:lnTo>
                    <a:pt x="108" y="209"/>
                  </a:lnTo>
                  <a:lnTo>
                    <a:pt x="106" y="215"/>
                  </a:lnTo>
                  <a:lnTo>
                    <a:pt x="104" y="222"/>
                  </a:lnTo>
                  <a:lnTo>
                    <a:pt x="101" y="227"/>
                  </a:lnTo>
                  <a:lnTo>
                    <a:pt x="99" y="232"/>
                  </a:lnTo>
                  <a:lnTo>
                    <a:pt x="96" y="235"/>
                  </a:lnTo>
                  <a:lnTo>
                    <a:pt x="94" y="239"/>
                  </a:lnTo>
                  <a:lnTo>
                    <a:pt x="89" y="246"/>
                  </a:lnTo>
                  <a:lnTo>
                    <a:pt x="83" y="253"/>
                  </a:lnTo>
                  <a:lnTo>
                    <a:pt x="78" y="256"/>
                  </a:lnTo>
                  <a:lnTo>
                    <a:pt x="76" y="262"/>
                  </a:lnTo>
                  <a:lnTo>
                    <a:pt x="73" y="265"/>
                  </a:lnTo>
                  <a:lnTo>
                    <a:pt x="73" y="269"/>
                  </a:lnTo>
                  <a:lnTo>
                    <a:pt x="73" y="272"/>
                  </a:lnTo>
                  <a:lnTo>
                    <a:pt x="73" y="277"/>
                  </a:lnTo>
                  <a:lnTo>
                    <a:pt x="73" y="281"/>
                  </a:lnTo>
                  <a:lnTo>
                    <a:pt x="73" y="286"/>
                  </a:lnTo>
                  <a:lnTo>
                    <a:pt x="73" y="290"/>
                  </a:lnTo>
                  <a:lnTo>
                    <a:pt x="75" y="293"/>
                  </a:lnTo>
                  <a:lnTo>
                    <a:pt x="76" y="300"/>
                  </a:lnTo>
                  <a:lnTo>
                    <a:pt x="78" y="307"/>
                  </a:lnTo>
                  <a:lnTo>
                    <a:pt x="80" y="312"/>
                  </a:lnTo>
                  <a:lnTo>
                    <a:pt x="80" y="318"/>
                  </a:lnTo>
                  <a:lnTo>
                    <a:pt x="80" y="323"/>
                  </a:lnTo>
                  <a:lnTo>
                    <a:pt x="76" y="330"/>
                  </a:lnTo>
                  <a:lnTo>
                    <a:pt x="73" y="332"/>
                  </a:lnTo>
                  <a:lnTo>
                    <a:pt x="71" y="335"/>
                  </a:lnTo>
                  <a:lnTo>
                    <a:pt x="66" y="335"/>
                  </a:lnTo>
                  <a:lnTo>
                    <a:pt x="62" y="337"/>
                  </a:lnTo>
                  <a:lnTo>
                    <a:pt x="57" y="337"/>
                  </a:lnTo>
                  <a:lnTo>
                    <a:pt x="52" y="337"/>
                  </a:lnTo>
                  <a:lnTo>
                    <a:pt x="49" y="335"/>
                  </a:lnTo>
                  <a:lnTo>
                    <a:pt x="43" y="333"/>
                  </a:lnTo>
                  <a:lnTo>
                    <a:pt x="38" y="332"/>
                  </a:lnTo>
                  <a:lnTo>
                    <a:pt x="33" y="328"/>
                  </a:lnTo>
                  <a:lnTo>
                    <a:pt x="28" y="325"/>
                  </a:lnTo>
                  <a:lnTo>
                    <a:pt x="24" y="319"/>
                  </a:lnTo>
                  <a:lnTo>
                    <a:pt x="21" y="314"/>
                  </a:lnTo>
                  <a:lnTo>
                    <a:pt x="19" y="309"/>
                  </a:lnTo>
                  <a:lnTo>
                    <a:pt x="15" y="304"/>
                  </a:lnTo>
                  <a:lnTo>
                    <a:pt x="15" y="297"/>
                  </a:lnTo>
                  <a:lnTo>
                    <a:pt x="14" y="290"/>
                  </a:lnTo>
                  <a:lnTo>
                    <a:pt x="14" y="284"/>
                  </a:lnTo>
                  <a:lnTo>
                    <a:pt x="14" y="279"/>
                  </a:lnTo>
                  <a:lnTo>
                    <a:pt x="15" y="276"/>
                  </a:lnTo>
                  <a:lnTo>
                    <a:pt x="15" y="270"/>
                  </a:lnTo>
                  <a:lnTo>
                    <a:pt x="19" y="267"/>
                  </a:lnTo>
                  <a:lnTo>
                    <a:pt x="19" y="262"/>
                  </a:lnTo>
                  <a:lnTo>
                    <a:pt x="19" y="258"/>
                  </a:lnTo>
                  <a:lnTo>
                    <a:pt x="17" y="256"/>
                  </a:lnTo>
                  <a:lnTo>
                    <a:pt x="15" y="253"/>
                  </a:lnTo>
                  <a:lnTo>
                    <a:pt x="14" y="249"/>
                  </a:lnTo>
                  <a:lnTo>
                    <a:pt x="12" y="246"/>
                  </a:lnTo>
                  <a:lnTo>
                    <a:pt x="8" y="241"/>
                  </a:lnTo>
                  <a:lnTo>
                    <a:pt x="5" y="235"/>
                  </a:lnTo>
                  <a:lnTo>
                    <a:pt x="3" y="228"/>
                  </a:lnTo>
                  <a:lnTo>
                    <a:pt x="1" y="223"/>
                  </a:lnTo>
                  <a:lnTo>
                    <a:pt x="0" y="218"/>
                  </a:lnTo>
                  <a:lnTo>
                    <a:pt x="0" y="211"/>
                  </a:lnTo>
                  <a:lnTo>
                    <a:pt x="0" y="206"/>
                  </a:lnTo>
                  <a:lnTo>
                    <a:pt x="1" y="201"/>
                  </a:lnTo>
                  <a:lnTo>
                    <a:pt x="1" y="194"/>
                  </a:lnTo>
                  <a:lnTo>
                    <a:pt x="3" y="190"/>
                  </a:lnTo>
                  <a:lnTo>
                    <a:pt x="5" y="185"/>
                  </a:lnTo>
                  <a:lnTo>
                    <a:pt x="8" y="181"/>
                  </a:lnTo>
                  <a:lnTo>
                    <a:pt x="10" y="176"/>
                  </a:lnTo>
                  <a:lnTo>
                    <a:pt x="14" y="174"/>
                  </a:lnTo>
                  <a:lnTo>
                    <a:pt x="17" y="173"/>
                  </a:lnTo>
                  <a:lnTo>
                    <a:pt x="22" y="173"/>
                  </a:lnTo>
                  <a:lnTo>
                    <a:pt x="26" y="171"/>
                  </a:lnTo>
                  <a:lnTo>
                    <a:pt x="29" y="169"/>
                  </a:lnTo>
                  <a:lnTo>
                    <a:pt x="31" y="167"/>
                  </a:lnTo>
                  <a:lnTo>
                    <a:pt x="35" y="166"/>
                  </a:lnTo>
                  <a:lnTo>
                    <a:pt x="38" y="159"/>
                  </a:lnTo>
                  <a:lnTo>
                    <a:pt x="38" y="152"/>
                  </a:lnTo>
                  <a:lnTo>
                    <a:pt x="38" y="146"/>
                  </a:lnTo>
                  <a:lnTo>
                    <a:pt x="38" y="143"/>
                  </a:lnTo>
                  <a:lnTo>
                    <a:pt x="38" y="138"/>
                  </a:lnTo>
                  <a:lnTo>
                    <a:pt x="38" y="134"/>
                  </a:lnTo>
                  <a:lnTo>
                    <a:pt x="38" y="129"/>
                  </a:lnTo>
                  <a:lnTo>
                    <a:pt x="38" y="124"/>
                  </a:lnTo>
                  <a:lnTo>
                    <a:pt x="38" y="120"/>
                  </a:lnTo>
                  <a:lnTo>
                    <a:pt x="38" y="117"/>
                  </a:lnTo>
                  <a:lnTo>
                    <a:pt x="36" y="111"/>
                  </a:lnTo>
                  <a:lnTo>
                    <a:pt x="38" y="108"/>
                  </a:lnTo>
                  <a:lnTo>
                    <a:pt x="40" y="103"/>
                  </a:lnTo>
                  <a:lnTo>
                    <a:pt x="43" y="97"/>
                  </a:lnTo>
                  <a:lnTo>
                    <a:pt x="45" y="92"/>
                  </a:lnTo>
                  <a:lnTo>
                    <a:pt x="49" y="87"/>
                  </a:lnTo>
                  <a:lnTo>
                    <a:pt x="54" y="83"/>
                  </a:lnTo>
                  <a:lnTo>
                    <a:pt x="59" y="80"/>
                  </a:lnTo>
                  <a:lnTo>
                    <a:pt x="64" y="75"/>
                  </a:lnTo>
                  <a:lnTo>
                    <a:pt x="68" y="71"/>
                  </a:lnTo>
                  <a:lnTo>
                    <a:pt x="73" y="70"/>
                  </a:lnTo>
                  <a:lnTo>
                    <a:pt x="78" y="68"/>
                  </a:lnTo>
                  <a:lnTo>
                    <a:pt x="82" y="66"/>
                  </a:lnTo>
                  <a:lnTo>
                    <a:pt x="87" y="66"/>
                  </a:lnTo>
                  <a:lnTo>
                    <a:pt x="90" y="68"/>
                  </a:lnTo>
                  <a:lnTo>
                    <a:pt x="92" y="71"/>
                  </a:lnTo>
                  <a:lnTo>
                    <a:pt x="97" y="75"/>
                  </a:lnTo>
                  <a:lnTo>
                    <a:pt x="104" y="73"/>
                  </a:lnTo>
                  <a:lnTo>
                    <a:pt x="108" y="70"/>
                  </a:lnTo>
                  <a:lnTo>
                    <a:pt x="111" y="68"/>
                  </a:lnTo>
                  <a:lnTo>
                    <a:pt x="115" y="64"/>
                  </a:lnTo>
                  <a:lnTo>
                    <a:pt x="118" y="59"/>
                  </a:lnTo>
                  <a:lnTo>
                    <a:pt x="122" y="54"/>
                  </a:lnTo>
                  <a:lnTo>
                    <a:pt x="125" y="50"/>
                  </a:lnTo>
                  <a:lnTo>
                    <a:pt x="129" y="45"/>
                  </a:lnTo>
                  <a:lnTo>
                    <a:pt x="132" y="40"/>
                  </a:lnTo>
                  <a:lnTo>
                    <a:pt x="136" y="35"/>
                  </a:lnTo>
                  <a:lnTo>
                    <a:pt x="139" y="29"/>
                  </a:lnTo>
                  <a:lnTo>
                    <a:pt x="141" y="26"/>
                  </a:lnTo>
                  <a:lnTo>
                    <a:pt x="143" y="24"/>
                  </a:lnTo>
                  <a:lnTo>
                    <a:pt x="145" y="19"/>
                  </a:lnTo>
                  <a:lnTo>
                    <a:pt x="148" y="17"/>
                  </a:lnTo>
                  <a:lnTo>
                    <a:pt x="152" y="14"/>
                  </a:lnTo>
                  <a:lnTo>
                    <a:pt x="157" y="12"/>
                  </a:lnTo>
                  <a:lnTo>
                    <a:pt x="160" y="8"/>
                  </a:lnTo>
                  <a:lnTo>
                    <a:pt x="167" y="7"/>
                  </a:lnTo>
                  <a:lnTo>
                    <a:pt x="172" y="3"/>
                  </a:lnTo>
                  <a:lnTo>
                    <a:pt x="179" y="1"/>
                  </a:lnTo>
                  <a:lnTo>
                    <a:pt x="185" y="0"/>
                  </a:lnTo>
                  <a:lnTo>
                    <a:pt x="190" y="0"/>
                  </a:lnTo>
                  <a:lnTo>
                    <a:pt x="195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1" y="3"/>
                  </a:lnTo>
                  <a:lnTo>
                    <a:pt x="214" y="5"/>
                  </a:lnTo>
                  <a:lnTo>
                    <a:pt x="216" y="10"/>
                  </a:lnTo>
                  <a:lnTo>
                    <a:pt x="221" y="15"/>
                  </a:lnTo>
                  <a:lnTo>
                    <a:pt x="228" y="19"/>
                  </a:lnTo>
                  <a:lnTo>
                    <a:pt x="232" y="19"/>
                  </a:lnTo>
                  <a:lnTo>
                    <a:pt x="235" y="19"/>
                  </a:lnTo>
                  <a:lnTo>
                    <a:pt x="239" y="19"/>
                  </a:lnTo>
                  <a:lnTo>
                    <a:pt x="244" y="19"/>
                  </a:lnTo>
                  <a:lnTo>
                    <a:pt x="248" y="17"/>
                  </a:lnTo>
                  <a:lnTo>
                    <a:pt x="253" y="15"/>
                  </a:lnTo>
                  <a:lnTo>
                    <a:pt x="256" y="14"/>
                  </a:lnTo>
                  <a:lnTo>
                    <a:pt x="262" y="12"/>
                  </a:lnTo>
                  <a:lnTo>
                    <a:pt x="267" y="10"/>
                  </a:lnTo>
                  <a:lnTo>
                    <a:pt x="270" y="7"/>
                  </a:lnTo>
                  <a:lnTo>
                    <a:pt x="276" y="7"/>
                  </a:lnTo>
                  <a:lnTo>
                    <a:pt x="281" y="5"/>
                  </a:lnTo>
                  <a:lnTo>
                    <a:pt x="284" y="1"/>
                  </a:lnTo>
                  <a:lnTo>
                    <a:pt x="290" y="1"/>
                  </a:lnTo>
                  <a:lnTo>
                    <a:pt x="295" y="1"/>
                  </a:lnTo>
                  <a:lnTo>
                    <a:pt x="302" y="3"/>
                  </a:lnTo>
                  <a:lnTo>
                    <a:pt x="307" y="3"/>
                  </a:lnTo>
                  <a:lnTo>
                    <a:pt x="312" y="7"/>
                  </a:lnTo>
                  <a:lnTo>
                    <a:pt x="317" y="8"/>
                  </a:lnTo>
                  <a:lnTo>
                    <a:pt x="323" y="12"/>
                  </a:lnTo>
                  <a:lnTo>
                    <a:pt x="328" y="14"/>
                  </a:lnTo>
                  <a:lnTo>
                    <a:pt x="331" y="17"/>
                  </a:lnTo>
                  <a:lnTo>
                    <a:pt x="337" y="19"/>
                  </a:lnTo>
                  <a:lnTo>
                    <a:pt x="340" y="22"/>
                  </a:lnTo>
                  <a:lnTo>
                    <a:pt x="345" y="28"/>
                  </a:lnTo>
                  <a:lnTo>
                    <a:pt x="347" y="35"/>
                  </a:lnTo>
                  <a:lnTo>
                    <a:pt x="349" y="38"/>
                  </a:lnTo>
                  <a:lnTo>
                    <a:pt x="356" y="42"/>
                  </a:lnTo>
                  <a:lnTo>
                    <a:pt x="361" y="43"/>
                  </a:lnTo>
                  <a:lnTo>
                    <a:pt x="366" y="45"/>
                  </a:lnTo>
                  <a:lnTo>
                    <a:pt x="372" y="47"/>
                  </a:lnTo>
                  <a:lnTo>
                    <a:pt x="377" y="49"/>
                  </a:lnTo>
                  <a:lnTo>
                    <a:pt x="384" y="50"/>
                  </a:lnTo>
                  <a:lnTo>
                    <a:pt x="389" y="52"/>
                  </a:lnTo>
                  <a:lnTo>
                    <a:pt x="394" y="52"/>
                  </a:lnTo>
                  <a:lnTo>
                    <a:pt x="400" y="54"/>
                  </a:lnTo>
                  <a:lnTo>
                    <a:pt x="407" y="56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5" y="61"/>
                  </a:lnTo>
                  <a:lnTo>
                    <a:pt x="420" y="66"/>
                  </a:lnTo>
                  <a:lnTo>
                    <a:pt x="429" y="75"/>
                  </a:lnTo>
                  <a:lnTo>
                    <a:pt x="433" y="77"/>
                  </a:lnTo>
                  <a:lnTo>
                    <a:pt x="434" y="82"/>
                  </a:lnTo>
                  <a:lnTo>
                    <a:pt x="438" y="85"/>
                  </a:lnTo>
                  <a:lnTo>
                    <a:pt x="441" y="90"/>
                  </a:lnTo>
                  <a:lnTo>
                    <a:pt x="443" y="94"/>
                  </a:lnTo>
                  <a:lnTo>
                    <a:pt x="445" y="99"/>
                  </a:lnTo>
                  <a:lnTo>
                    <a:pt x="445" y="103"/>
                  </a:lnTo>
                  <a:lnTo>
                    <a:pt x="445" y="108"/>
                  </a:lnTo>
                  <a:lnTo>
                    <a:pt x="441" y="115"/>
                  </a:lnTo>
                  <a:lnTo>
                    <a:pt x="440" y="122"/>
                  </a:lnTo>
                  <a:lnTo>
                    <a:pt x="438" y="129"/>
                  </a:lnTo>
                  <a:lnTo>
                    <a:pt x="438" y="138"/>
                  </a:lnTo>
                  <a:lnTo>
                    <a:pt x="438" y="145"/>
                  </a:lnTo>
                  <a:lnTo>
                    <a:pt x="441" y="152"/>
                  </a:lnTo>
                  <a:lnTo>
                    <a:pt x="445" y="157"/>
                  </a:lnTo>
                  <a:lnTo>
                    <a:pt x="450" y="162"/>
                  </a:lnTo>
                  <a:lnTo>
                    <a:pt x="452" y="164"/>
                  </a:lnTo>
                  <a:lnTo>
                    <a:pt x="455" y="166"/>
                  </a:lnTo>
                  <a:lnTo>
                    <a:pt x="457" y="169"/>
                  </a:lnTo>
                  <a:lnTo>
                    <a:pt x="459" y="174"/>
                  </a:lnTo>
                  <a:lnTo>
                    <a:pt x="459" y="180"/>
                  </a:lnTo>
                  <a:lnTo>
                    <a:pt x="461" y="185"/>
                  </a:lnTo>
                  <a:lnTo>
                    <a:pt x="461" y="192"/>
                  </a:lnTo>
                  <a:lnTo>
                    <a:pt x="462" y="199"/>
                  </a:lnTo>
                  <a:lnTo>
                    <a:pt x="462" y="204"/>
                  </a:lnTo>
                  <a:lnTo>
                    <a:pt x="462" y="209"/>
                  </a:lnTo>
                  <a:lnTo>
                    <a:pt x="462" y="215"/>
                  </a:lnTo>
                  <a:lnTo>
                    <a:pt x="464" y="220"/>
                  </a:lnTo>
                  <a:lnTo>
                    <a:pt x="464" y="223"/>
                  </a:lnTo>
                  <a:lnTo>
                    <a:pt x="464" y="227"/>
                  </a:lnTo>
                  <a:lnTo>
                    <a:pt x="464" y="227"/>
                  </a:lnTo>
                  <a:lnTo>
                    <a:pt x="464" y="228"/>
                  </a:lnTo>
                  <a:lnTo>
                    <a:pt x="464" y="232"/>
                  </a:lnTo>
                  <a:lnTo>
                    <a:pt x="464" y="237"/>
                  </a:lnTo>
                  <a:lnTo>
                    <a:pt x="466" y="242"/>
                  </a:lnTo>
                  <a:lnTo>
                    <a:pt x="466" y="249"/>
                  </a:lnTo>
                  <a:lnTo>
                    <a:pt x="468" y="256"/>
                  </a:lnTo>
                  <a:lnTo>
                    <a:pt x="468" y="262"/>
                  </a:lnTo>
                  <a:lnTo>
                    <a:pt x="468" y="265"/>
                  </a:lnTo>
                  <a:lnTo>
                    <a:pt x="468" y="269"/>
                  </a:lnTo>
                  <a:lnTo>
                    <a:pt x="469" y="274"/>
                  </a:lnTo>
                  <a:lnTo>
                    <a:pt x="466" y="279"/>
                  </a:lnTo>
                  <a:lnTo>
                    <a:pt x="462" y="284"/>
                  </a:lnTo>
                  <a:lnTo>
                    <a:pt x="457" y="286"/>
                  </a:lnTo>
                  <a:lnTo>
                    <a:pt x="450" y="288"/>
                  </a:lnTo>
                  <a:lnTo>
                    <a:pt x="443" y="288"/>
                  </a:lnTo>
                  <a:lnTo>
                    <a:pt x="438" y="288"/>
                  </a:lnTo>
                  <a:lnTo>
                    <a:pt x="434" y="288"/>
                  </a:lnTo>
                  <a:lnTo>
                    <a:pt x="433" y="288"/>
                  </a:lnTo>
                  <a:lnTo>
                    <a:pt x="433" y="288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4" name="Freeform 32"/>
            <p:cNvSpPr>
              <a:spLocks/>
            </p:cNvSpPr>
            <p:nvPr/>
          </p:nvSpPr>
          <p:spPr bwMode="auto">
            <a:xfrm>
              <a:off x="1521" y="2091"/>
              <a:ext cx="95" cy="56"/>
            </a:xfrm>
            <a:custGeom>
              <a:avLst/>
              <a:gdLst>
                <a:gd name="T0" fmla="*/ 0 w 95"/>
                <a:gd name="T1" fmla="*/ 54 h 56"/>
                <a:gd name="T2" fmla="*/ 0 w 95"/>
                <a:gd name="T3" fmla="*/ 52 h 56"/>
                <a:gd name="T4" fmla="*/ 2 w 95"/>
                <a:gd name="T5" fmla="*/ 51 h 56"/>
                <a:gd name="T6" fmla="*/ 4 w 95"/>
                <a:gd name="T7" fmla="*/ 47 h 56"/>
                <a:gd name="T8" fmla="*/ 9 w 95"/>
                <a:gd name="T9" fmla="*/ 44 h 56"/>
                <a:gd name="T10" fmla="*/ 13 w 95"/>
                <a:gd name="T11" fmla="*/ 38 h 56"/>
                <a:gd name="T12" fmla="*/ 18 w 95"/>
                <a:gd name="T13" fmla="*/ 33 h 56"/>
                <a:gd name="T14" fmla="*/ 23 w 95"/>
                <a:gd name="T15" fmla="*/ 26 h 56"/>
                <a:gd name="T16" fmla="*/ 30 w 95"/>
                <a:gd name="T17" fmla="*/ 21 h 56"/>
                <a:gd name="T18" fmla="*/ 37 w 95"/>
                <a:gd name="T19" fmla="*/ 14 h 56"/>
                <a:gd name="T20" fmla="*/ 46 w 95"/>
                <a:gd name="T21" fmla="*/ 10 h 56"/>
                <a:gd name="T22" fmla="*/ 53 w 95"/>
                <a:gd name="T23" fmla="*/ 5 h 56"/>
                <a:gd name="T24" fmla="*/ 61 w 95"/>
                <a:gd name="T25" fmla="*/ 3 h 56"/>
                <a:gd name="T26" fmla="*/ 68 w 95"/>
                <a:gd name="T27" fmla="*/ 0 h 56"/>
                <a:gd name="T28" fmla="*/ 77 w 95"/>
                <a:gd name="T29" fmla="*/ 0 h 56"/>
                <a:gd name="T30" fmla="*/ 86 w 95"/>
                <a:gd name="T31" fmla="*/ 0 h 56"/>
                <a:gd name="T32" fmla="*/ 95 w 95"/>
                <a:gd name="T33" fmla="*/ 3 h 56"/>
                <a:gd name="T34" fmla="*/ 95 w 95"/>
                <a:gd name="T35" fmla="*/ 5 h 56"/>
                <a:gd name="T36" fmla="*/ 95 w 95"/>
                <a:gd name="T37" fmla="*/ 9 h 56"/>
                <a:gd name="T38" fmla="*/ 93 w 95"/>
                <a:gd name="T39" fmla="*/ 12 h 56"/>
                <a:gd name="T40" fmla="*/ 91 w 95"/>
                <a:gd name="T41" fmla="*/ 16 h 56"/>
                <a:gd name="T42" fmla="*/ 89 w 95"/>
                <a:gd name="T43" fmla="*/ 21 h 56"/>
                <a:gd name="T44" fmla="*/ 88 w 95"/>
                <a:gd name="T45" fmla="*/ 24 h 56"/>
                <a:gd name="T46" fmla="*/ 84 w 95"/>
                <a:gd name="T47" fmla="*/ 28 h 56"/>
                <a:gd name="T48" fmla="*/ 79 w 95"/>
                <a:gd name="T49" fmla="*/ 33 h 56"/>
                <a:gd name="T50" fmla="*/ 74 w 95"/>
                <a:gd name="T51" fmla="*/ 37 h 56"/>
                <a:gd name="T52" fmla="*/ 67 w 95"/>
                <a:gd name="T53" fmla="*/ 42 h 56"/>
                <a:gd name="T54" fmla="*/ 58 w 95"/>
                <a:gd name="T55" fmla="*/ 45 h 56"/>
                <a:gd name="T56" fmla="*/ 46 w 95"/>
                <a:gd name="T57" fmla="*/ 49 h 56"/>
                <a:gd name="T58" fmla="*/ 33 w 95"/>
                <a:gd name="T59" fmla="*/ 52 h 56"/>
                <a:gd name="T60" fmla="*/ 21 w 95"/>
                <a:gd name="T61" fmla="*/ 56 h 56"/>
                <a:gd name="T62" fmla="*/ 0 w 95"/>
                <a:gd name="T63" fmla="*/ 54 h 56"/>
                <a:gd name="T64" fmla="*/ 0 w 95"/>
                <a:gd name="T65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" h="56">
                  <a:moveTo>
                    <a:pt x="0" y="54"/>
                  </a:moveTo>
                  <a:lnTo>
                    <a:pt x="0" y="52"/>
                  </a:lnTo>
                  <a:lnTo>
                    <a:pt x="2" y="51"/>
                  </a:lnTo>
                  <a:lnTo>
                    <a:pt x="4" y="47"/>
                  </a:lnTo>
                  <a:lnTo>
                    <a:pt x="9" y="44"/>
                  </a:lnTo>
                  <a:lnTo>
                    <a:pt x="13" y="38"/>
                  </a:lnTo>
                  <a:lnTo>
                    <a:pt x="18" y="33"/>
                  </a:lnTo>
                  <a:lnTo>
                    <a:pt x="23" y="26"/>
                  </a:lnTo>
                  <a:lnTo>
                    <a:pt x="30" y="21"/>
                  </a:lnTo>
                  <a:lnTo>
                    <a:pt x="37" y="14"/>
                  </a:lnTo>
                  <a:lnTo>
                    <a:pt x="46" y="10"/>
                  </a:lnTo>
                  <a:lnTo>
                    <a:pt x="53" y="5"/>
                  </a:lnTo>
                  <a:lnTo>
                    <a:pt x="61" y="3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9"/>
                  </a:lnTo>
                  <a:lnTo>
                    <a:pt x="93" y="12"/>
                  </a:lnTo>
                  <a:lnTo>
                    <a:pt x="91" y="16"/>
                  </a:lnTo>
                  <a:lnTo>
                    <a:pt x="89" y="21"/>
                  </a:lnTo>
                  <a:lnTo>
                    <a:pt x="88" y="24"/>
                  </a:lnTo>
                  <a:lnTo>
                    <a:pt x="84" y="28"/>
                  </a:lnTo>
                  <a:lnTo>
                    <a:pt x="79" y="33"/>
                  </a:lnTo>
                  <a:lnTo>
                    <a:pt x="74" y="37"/>
                  </a:lnTo>
                  <a:lnTo>
                    <a:pt x="67" y="42"/>
                  </a:lnTo>
                  <a:lnTo>
                    <a:pt x="58" y="45"/>
                  </a:lnTo>
                  <a:lnTo>
                    <a:pt x="46" y="49"/>
                  </a:lnTo>
                  <a:lnTo>
                    <a:pt x="33" y="52"/>
                  </a:lnTo>
                  <a:lnTo>
                    <a:pt x="21" y="56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5" name="Freeform 33"/>
            <p:cNvSpPr>
              <a:spLocks/>
            </p:cNvSpPr>
            <p:nvPr/>
          </p:nvSpPr>
          <p:spPr bwMode="auto">
            <a:xfrm>
              <a:off x="1345" y="2180"/>
              <a:ext cx="68" cy="45"/>
            </a:xfrm>
            <a:custGeom>
              <a:avLst/>
              <a:gdLst>
                <a:gd name="T0" fmla="*/ 0 w 68"/>
                <a:gd name="T1" fmla="*/ 19 h 45"/>
                <a:gd name="T2" fmla="*/ 2 w 68"/>
                <a:gd name="T3" fmla="*/ 18 h 45"/>
                <a:gd name="T4" fmla="*/ 7 w 68"/>
                <a:gd name="T5" fmla="*/ 16 h 45"/>
                <a:gd name="T6" fmla="*/ 9 w 68"/>
                <a:gd name="T7" fmla="*/ 12 h 45"/>
                <a:gd name="T8" fmla="*/ 14 w 68"/>
                <a:gd name="T9" fmla="*/ 12 h 45"/>
                <a:gd name="T10" fmla="*/ 19 w 68"/>
                <a:gd name="T11" fmla="*/ 9 h 45"/>
                <a:gd name="T12" fmla="*/ 24 w 68"/>
                <a:gd name="T13" fmla="*/ 7 h 45"/>
                <a:gd name="T14" fmla="*/ 30 w 68"/>
                <a:gd name="T15" fmla="*/ 5 h 45"/>
                <a:gd name="T16" fmla="*/ 35 w 68"/>
                <a:gd name="T17" fmla="*/ 4 h 45"/>
                <a:gd name="T18" fmla="*/ 42 w 68"/>
                <a:gd name="T19" fmla="*/ 2 h 45"/>
                <a:gd name="T20" fmla="*/ 47 w 68"/>
                <a:gd name="T21" fmla="*/ 2 h 45"/>
                <a:gd name="T22" fmla="*/ 52 w 68"/>
                <a:gd name="T23" fmla="*/ 0 h 45"/>
                <a:gd name="T24" fmla="*/ 58 w 68"/>
                <a:gd name="T25" fmla="*/ 0 h 45"/>
                <a:gd name="T26" fmla="*/ 63 w 68"/>
                <a:gd name="T27" fmla="*/ 0 h 45"/>
                <a:gd name="T28" fmla="*/ 68 w 68"/>
                <a:gd name="T29" fmla="*/ 2 h 45"/>
                <a:gd name="T30" fmla="*/ 66 w 68"/>
                <a:gd name="T31" fmla="*/ 4 h 45"/>
                <a:gd name="T32" fmla="*/ 63 w 68"/>
                <a:gd name="T33" fmla="*/ 7 h 45"/>
                <a:gd name="T34" fmla="*/ 56 w 68"/>
                <a:gd name="T35" fmla="*/ 12 h 45"/>
                <a:gd name="T36" fmla="*/ 49 w 68"/>
                <a:gd name="T37" fmla="*/ 21 h 45"/>
                <a:gd name="T38" fmla="*/ 45 w 68"/>
                <a:gd name="T39" fmla="*/ 25 h 45"/>
                <a:gd name="T40" fmla="*/ 42 w 68"/>
                <a:gd name="T41" fmla="*/ 30 h 45"/>
                <a:gd name="T42" fmla="*/ 37 w 68"/>
                <a:gd name="T43" fmla="*/ 31 h 45"/>
                <a:gd name="T44" fmla="*/ 33 w 68"/>
                <a:gd name="T45" fmla="*/ 37 h 45"/>
                <a:gd name="T46" fmla="*/ 28 w 68"/>
                <a:gd name="T47" fmla="*/ 38 h 45"/>
                <a:gd name="T48" fmla="*/ 24 w 68"/>
                <a:gd name="T49" fmla="*/ 42 h 45"/>
                <a:gd name="T50" fmla="*/ 21 w 68"/>
                <a:gd name="T51" fmla="*/ 44 h 45"/>
                <a:gd name="T52" fmla="*/ 17 w 68"/>
                <a:gd name="T53" fmla="*/ 45 h 45"/>
                <a:gd name="T54" fmla="*/ 0 w 68"/>
                <a:gd name="T55" fmla="*/ 19 h 45"/>
                <a:gd name="T56" fmla="*/ 0 w 68"/>
                <a:gd name="T5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45">
                  <a:moveTo>
                    <a:pt x="0" y="19"/>
                  </a:moveTo>
                  <a:lnTo>
                    <a:pt x="2" y="18"/>
                  </a:lnTo>
                  <a:lnTo>
                    <a:pt x="7" y="16"/>
                  </a:lnTo>
                  <a:lnTo>
                    <a:pt x="9" y="12"/>
                  </a:lnTo>
                  <a:lnTo>
                    <a:pt x="14" y="12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30" y="5"/>
                  </a:lnTo>
                  <a:lnTo>
                    <a:pt x="35" y="4"/>
                  </a:lnTo>
                  <a:lnTo>
                    <a:pt x="42" y="2"/>
                  </a:lnTo>
                  <a:lnTo>
                    <a:pt x="47" y="2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3" y="7"/>
                  </a:lnTo>
                  <a:lnTo>
                    <a:pt x="56" y="12"/>
                  </a:lnTo>
                  <a:lnTo>
                    <a:pt x="49" y="21"/>
                  </a:lnTo>
                  <a:lnTo>
                    <a:pt x="45" y="25"/>
                  </a:lnTo>
                  <a:lnTo>
                    <a:pt x="42" y="30"/>
                  </a:lnTo>
                  <a:lnTo>
                    <a:pt x="37" y="31"/>
                  </a:lnTo>
                  <a:lnTo>
                    <a:pt x="33" y="37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1" y="44"/>
                  </a:lnTo>
                  <a:lnTo>
                    <a:pt x="17" y="45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6" name="Freeform 34"/>
            <p:cNvSpPr>
              <a:spLocks/>
            </p:cNvSpPr>
            <p:nvPr/>
          </p:nvSpPr>
          <p:spPr bwMode="auto">
            <a:xfrm>
              <a:off x="1361" y="2192"/>
              <a:ext cx="26" cy="26"/>
            </a:xfrm>
            <a:custGeom>
              <a:avLst/>
              <a:gdLst>
                <a:gd name="T0" fmla="*/ 12 w 26"/>
                <a:gd name="T1" fmla="*/ 26 h 26"/>
                <a:gd name="T2" fmla="*/ 17 w 26"/>
                <a:gd name="T3" fmla="*/ 25 h 26"/>
                <a:gd name="T4" fmla="*/ 22 w 26"/>
                <a:gd name="T5" fmla="*/ 23 h 26"/>
                <a:gd name="T6" fmla="*/ 24 w 26"/>
                <a:gd name="T7" fmla="*/ 18 h 26"/>
                <a:gd name="T8" fmla="*/ 26 w 26"/>
                <a:gd name="T9" fmla="*/ 14 h 26"/>
                <a:gd name="T10" fmla="*/ 24 w 26"/>
                <a:gd name="T11" fmla="*/ 7 h 26"/>
                <a:gd name="T12" fmla="*/ 22 w 26"/>
                <a:gd name="T13" fmla="*/ 4 h 26"/>
                <a:gd name="T14" fmla="*/ 17 w 26"/>
                <a:gd name="T15" fmla="*/ 0 h 26"/>
                <a:gd name="T16" fmla="*/ 12 w 26"/>
                <a:gd name="T17" fmla="*/ 0 h 26"/>
                <a:gd name="T18" fmla="*/ 7 w 26"/>
                <a:gd name="T19" fmla="*/ 0 h 26"/>
                <a:gd name="T20" fmla="*/ 3 w 26"/>
                <a:gd name="T21" fmla="*/ 4 h 26"/>
                <a:gd name="T22" fmla="*/ 0 w 26"/>
                <a:gd name="T23" fmla="*/ 7 h 26"/>
                <a:gd name="T24" fmla="*/ 0 w 26"/>
                <a:gd name="T25" fmla="*/ 14 h 26"/>
                <a:gd name="T26" fmla="*/ 0 w 26"/>
                <a:gd name="T27" fmla="*/ 18 h 26"/>
                <a:gd name="T28" fmla="*/ 3 w 26"/>
                <a:gd name="T29" fmla="*/ 23 h 26"/>
                <a:gd name="T30" fmla="*/ 7 w 26"/>
                <a:gd name="T31" fmla="*/ 25 h 26"/>
                <a:gd name="T32" fmla="*/ 12 w 26"/>
                <a:gd name="T33" fmla="*/ 26 h 26"/>
                <a:gd name="T34" fmla="*/ 12 w 26"/>
                <a:gd name="T3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6">
                  <a:moveTo>
                    <a:pt x="12" y="26"/>
                  </a:moveTo>
                  <a:lnTo>
                    <a:pt x="17" y="25"/>
                  </a:lnTo>
                  <a:lnTo>
                    <a:pt x="22" y="23"/>
                  </a:lnTo>
                  <a:lnTo>
                    <a:pt x="24" y="18"/>
                  </a:lnTo>
                  <a:lnTo>
                    <a:pt x="26" y="14"/>
                  </a:lnTo>
                  <a:lnTo>
                    <a:pt x="24" y="7"/>
                  </a:lnTo>
                  <a:lnTo>
                    <a:pt x="22" y="4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7" name="Freeform 35"/>
            <p:cNvSpPr>
              <a:spLocks/>
            </p:cNvSpPr>
            <p:nvPr/>
          </p:nvSpPr>
          <p:spPr bwMode="auto">
            <a:xfrm>
              <a:off x="1553" y="2114"/>
              <a:ext cx="29" cy="29"/>
            </a:xfrm>
            <a:custGeom>
              <a:avLst/>
              <a:gdLst>
                <a:gd name="T0" fmla="*/ 14 w 29"/>
                <a:gd name="T1" fmla="*/ 29 h 29"/>
                <a:gd name="T2" fmla="*/ 19 w 29"/>
                <a:gd name="T3" fmla="*/ 28 h 29"/>
                <a:gd name="T4" fmla="*/ 24 w 29"/>
                <a:gd name="T5" fmla="*/ 24 h 29"/>
                <a:gd name="T6" fmla="*/ 28 w 29"/>
                <a:gd name="T7" fmla="*/ 19 h 29"/>
                <a:gd name="T8" fmla="*/ 29 w 29"/>
                <a:gd name="T9" fmla="*/ 15 h 29"/>
                <a:gd name="T10" fmla="*/ 28 w 29"/>
                <a:gd name="T11" fmla="*/ 8 h 29"/>
                <a:gd name="T12" fmla="*/ 24 w 29"/>
                <a:gd name="T13" fmla="*/ 3 h 29"/>
                <a:gd name="T14" fmla="*/ 19 w 29"/>
                <a:gd name="T15" fmla="*/ 0 h 29"/>
                <a:gd name="T16" fmla="*/ 14 w 29"/>
                <a:gd name="T17" fmla="*/ 0 h 29"/>
                <a:gd name="T18" fmla="*/ 8 w 29"/>
                <a:gd name="T19" fmla="*/ 0 h 29"/>
                <a:gd name="T20" fmla="*/ 3 w 29"/>
                <a:gd name="T21" fmla="*/ 3 h 29"/>
                <a:gd name="T22" fmla="*/ 0 w 29"/>
                <a:gd name="T23" fmla="*/ 8 h 29"/>
                <a:gd name="T24" fmla="*/ 0 w 29"/>
                <a:gd name="T25" fmla="*/ 15 h 29"/>
                <a:gd name="T26" fmla="*/ 0 w 29"/>
                <a:gd name="T27" fmla="*/ 19 h 29"/>
                <a:gd name="T28" fmla="*/ 3 w 29"/>
                <a:gd name="T29" fmla="*/ 24 h 29"/>
                <a:gd name="T30" fmla="*/ 8 w 29"/>
                <a:gd name="T31" fmla="*/ 28 h 29"/>
                <a:gd name="T32" fmla="*/ 14 w 29"/>
                <a:gd name="T33" fmla="*/ 29 h 29"/>
                <a:gd name="T34" fmla="*/ 14 w 29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9" y="28"/>
                  </a:lnTo>
                  <a:lnTo>
                    <a:pt x="24" y="24"/>
                  </a:lnTo>
                  <a:lnTo>
                    <a:pt x="28" y="19"/>
                  </a:lnTo>
                  <a:lnTo>
                    <a:pt x="29" y="15"/>
                  </a:lnTo>
                  <a:lnTo>
                    <a:pt x="28" y="8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24"/>
                  </a:lnTo>
                  <a:lnTo>
                    <a:pt x="8" y="28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8" name="Freeform 36"/>
            <p:cNvSpPr>
              <a:spLocks/>
            </p:cNvSpPr>
            <p:nvPr/>
          </p:nvSpPr>
          <p:spPr bwMode="auto">
            <a:xfrm>
              <a:off x="1439" y="2037"/>
              <a:ext cx="109" cy="250"/>
            </a:xfrm>
            <a:custGeom>
              <a:avLst/>
              <a:gdLst>
                <a:gd name="T0" fmla="*/ 102 w 109"/>
                <a:gd name="T1" fmla="*/ 9 h 250"/>
                <a:gd name="T2" fmla="*/ 93 w 109"/>
                <a:gd name="T3" fmla="*/ 10 h 250"/>
                <a:gd name="T4" fmla="*/ 79 w 109"/>
                <a:gd name="T5" fmla="*/ 16 h 250"/>
                <a:gd name="T6" fmla="*/ 61 w 109"/>
                <a:gd name="T7" fmla="*/ 23 h 250"/>
                <a:gd name="T8" fmla="*/ 44 w 109"/>
                <a:gd name="T9" fmla="*/ 33 h 250"/>
                <a:gd name="T10" fmla="*/ 26 w 109"/>
                <a:gd name="T11" fmla="*/ 47 h 250"/>
                <a:gd name="T12" fmla="*/ 14 w 109"/>
                <a:gd name="T13" fmla="*/ 64 h 250"/>
                <a:gd name="T14" fmla="*/ 9 w 109"/>
                <a:gd name="T15" fmla="*/ 85 h 250"/>
                <a:gd name="T16" fmla="*/ 12 w 109"/>
                <a:gd name="T17" fmla="*/ 108 h 250"/>
                <a:gd name="T18" fmla="*/ 19 w 109"/>
                <a:gd name="T19" fmla="*/ 133 h 250"/>
                <a:gd name="T20" fmla="*/ 30 w 109"/>
                <a:gd name="T21" fmla="*/ 157 h 250"/>
                <a:gd name="T22" fmla="*/ 42 w 109"/>
                <a:gd name="T23" fmla="*/ 180 h 250"/>
                <a:gd name="T24" fmla="*/ 56 w 109"/>
                <a:gd name="T25" fmla="*/ 201 h 250"/>
                <a:gd name="T26" fmla="*/ 67 w 109"/>
                <a:gd name="T27" fmla="*/ 216 h 250"/>
                <a:gd name="T28" fmla="*/ 77 w 109"/>
                <a:gd name="T29" fmla="*/ 230 h 250"/>
                <a:gd name="T30" fmla="*/ 84 w 109"/>
                <a:gd name="T31" fmla="*/ 237 h 250"/>
                <a:gd name="T32" fmla="*/ 93 w 109"/>
                <a:gd name="T33" fmla="*/ 237 h 250"/>
                <a:gd name="T34" fmla="*/ 103 w 109"/>
                <a:gd name="T35" fmla="*/ 230 h 250"/>
                <a:gd name="T36" fmla="*/ 105 w 109"/>
                <a:gd name="T37" fmla="*/ 230 h 250"/>
                <a:gd name="T38" fmla="*/ 109 w 109"/>
                <a:gd name="T39" fmla="*/ 236 h 250"/>
                <a:gd name="T40" fmla="*/ 103 w 109"/>
                <a:gd name="T41" fmla="*/ 243 h 250"/>
                <a:gd name="T42" fmla="*/ 95 w 109"/>
                <a:gd name="T43" fmla="*/ 246 h 250"/>
                <a:gd name="T44" fmla="*/ 86 w 109"/>
                <a:gd name="T45" fmla="*/ 248 h 250"/>
                <a:gd name="T46" fmla="*/ 77 w 109"/>
                <a:gd name="T47" fmla="*/ 248 h 250"/>
                <a:gd name="T48" fmla="*/ 72 w 109"/>
                <a:gd name="T49" fmla="*/ 241 h 250"/>
                <a:gd name="T50" fmla="*/ 63 w 109"/>
                <a:gd name="T51" fmla="*/ 227 h 250"/>
                <a:gd name="T52" fmla="*/ 47 w 109"/>
                <a:gd name="T53" fmla="*/ 204 h 250"/>
                <a:gd name="T54" fmla="*/ 32 w 109"/>
                <a:gd name="T55" fmla="*/ 178 h 250"/>
                <a:gd name="T56" fmla="*/ 18 w 109"/>
                <a:gd name="T57" fmla="*/ 148 h 250"/>
                <a:gd name="T58" fmla="*/ 5 w 109"/>
                <a:gd name="T59" fmla="*/ 117 h 250"/>
                <a:gd name="T60" fmla="*/ 0 w 109"/>
                <a:gd name="T61" fmla="*/ 87 h 250"/>
                <a:gd name="T62" fmla="*/ 2 w 109"/>
                <a:gd name="T63" fmla="*/ 63 h 250"/>
                <a:gd name="T64" fmla="*/ 16 w 109"/>
                <a:gd name="T65" fmla="*/ 43 h 250"/>
                <a:gd name="T66" fmla="*/ 32 w 109"/>
                <a:gd name="T67" fmla="*/ 28 h 250"/>
                <a:gd name="T68" fmla="*/ 47 w 109"/>
                <a:gd name="T69" fmla="*/ 17 h 250"/>
                <a:gd name="T70" fmla="*/ 63 w 109"/>
                <a:gd name="T71" fmla="*/ 10 h 250"/>
                <a:gd name="T72" fmla="*/ 75 w 109"/>
                <a:gd name="T73" fmla="*/ 5 h 250"/>
                <a:gd name="T74" fmla="*/ 86 w 109"/>
                <a:gd name="T75" fmla="*/ 0 h 250"/>
                <a:gd name="T76" fmla="*/ 98 w 109"/>
                <a:gd name="T77" fmla="*/ 0 h 250"/>
                <a:gd name="T78" fmla="*/ 103 w 109"/>
                <a:gd name="T79" fmla="*/ 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9" h="250">
                  <a:moveTo>
                    <a:pt x="103" y="9"/>
                  </a:moveTo>
                  <a:lnTo>
                    <a:pt x="102" y="9"/>
                  </a:lnTo>
                  <a:lnTo>
                    <a:pt x="98" y="10"/>
                  </a:lnTo>
                  <a:lnTo>
                    <a:pt x="93" y="10"/>
                  </a:lnTo>
                  <a:lnTo>
                    <a:pt x="86" y="14"/>
                  </a:lnTo>
                  <a:lnTo>
                    <a:pt x="79" y="16"/>
                  </a:lnTo>
                  <a:lnTo>
                    <a:pt x="70" y="19"/>
                  </a:lnTo>
                  <a:lnTo>
                    <a:pt x="61" y="23"/>
                  </a:lnTo>
                  <a:lnTo>
                    <a:pt x="53" y="28"/>
                  </a:lnTo>
                  <a:lnTo>
                    <a:pt x="44" y="33"/>
                  </a:lnTo>
                  <a:lnTo>
                    <a:pt x="35" y="40"/>
                  </a:lnTo>
                  <a:lnTo>
                    <a:pt x="26" y="47"/>
                  </a:lnTo>
                  <a:lnTo>
                    <a:pt x="19" y="56"/>
                  </a:lnTo>
                  <a:lnTo>
                    <a:pt x="14" y="64"/>
                  </a:lnTo>
                  <a:lnTo>
                    <a:pt x="11" y="75"/>
                  </a:lnTo>
                  <a:lnTo>
                    <a:pt x="9" y="85"/>
                  </a:lnTo>
                  <a:lnTo>
                    <a:pt x="11" y="98"/>
                  </a:lnTo>
                  <a:lnTo>
                    <a:pt x="12" y="108"/>
                  </a:lnTo>
                  <a:lnTo>
                    <a:pt x="16" y="120"/>
                  </a:lnTo>
                  <a:lnTo>
                    <a:pt x="19" y="133"/>
                  </a:lnTo>
                  <a:lnTo>
                    <a:pt x="25" y="145"/>
                  </a:lnTo>
                  <a:lnTo>
                    <a:pt x="30" y="157"/>
                  </a:lnTo>
                  <a:lnTo>
                    <a:pt x="37" y="169"/>
                  </a:lnTo>
                  <a:lnTo>
                    <a:pt x="42" y="180"/>
                  </a:lnTo>
                  <a:lnTo>
                    <a:pt x="49" y="192"/>
                  </a:lnTo>
                  <a:lnTo>
                    <a:pt x="56" y="201"/>
                  </a:lnTo>
                  <a:lnTo>
                    <a:pt x="61" y="209"/>
                  </a:lnTo>
                  <a:lnTo>
                    <a:pt x="67" y="216"/>
                  </a:lnTo>
                  <a:lnTo>
                    <a:pt x="74" y="225"/>
                  </a:lnTo>
                  <a:lnTo>
                    <a:pt x="77" y="230"/>
                  </a:lnTo>
                  <a:lnTo>
                    <a:pt x="81" y="234"/>
                  </a:lnTo>
                  <a:lnTo>
                    <a:pt x="84" y="237"/>
                  </a:lnTo>
                  <a:lnTo>
                    <a:pt x="86" y="237"/>
                  </a:lnTo>
                  <a:lnTo>
                    <a:pt x="93" y="237"/>
                  </a:lnTo>
                  <a:lnTo>
                    <a:pt x="98" y="234"/>
                  </a:lnTo>
                  <a:lnTo>
                    <a:pt x="103" y="230"/>
                  </a:lnTo>
                  <a:lnTo>
                    <a:pt x="105" y="230"/>
                  </a:lnTo>
                  <a:lnTo>
                    <a:pt x="105" y="230"/>
                  </a:lnTo>
                  <a:lnTo>
                    <a:pt x="109" y="232"/>
                  </a:lnTo>
                  <a:lnTo>
                    <a:pt x="109" y="236"/>
                  </a:lnTo>
                  <a:lnTo>
                    <a:pt x="107" y="241"/>
                  </a:lnTo>
                  <a:lnTo>
                    <a:pt x="103" y="243"/>
                  </a:lnTo>
                  <a:lnTo>
                    <a:pt x="98" y="244"/>
                  </a:lnTo>
                  <a:lnTo>
                    <a:pt x="95" y="246"/>
                  </a:lnTo>
                  <a:lnTo>
                    <a:pt x="89" y="248"/>
                  </a:lnTo>
                  <a:lnTo>
                    <a:pt x="86" y="248"/>
                  </a:lnTo>
                  <a:lnTo>
                    <a:pt x="81" y="250"/>
                  </a:lnTo>
                  <a:lnTo>
                    <a:pt x="77" y="248"/>
                  </a:lnTo>
                  <a:lnTo>
                    <a:pt x="75" y="244"/>
                  </a:lnTo>
                  <a:lnTo>
                    <a:pt x="72" y="241"/>
                  </a:lnTo>
                  <a:lnTo>
                    <a:pt x="68" y="236"/>
                  </a:lnTo>
                  <a:lnTo>
                    <a:pt x="63" y="227"/>
                  </a:lnTo>
                  <a:lnTo>
                    <a:pt x="56" y="216"/>
                  </a:lnTo>
                  <a:lnTo>
                    <a:pt x="47" y="204"/>
                  </a:lnTo>
                  <a:lnTo>
                    <a:pt x="40" y="192"/>
                  </a:lnTo>
                  <a:lnTo>
                    <a:pt x="32" y="178"/>
                  </a:lnTo>
                  <a:lnTo>
                    <a:pt x="25" y="164"/>
                  </a:lnTo>
                  <a:lnTo>
                    <a:pt x="18" y="148"/>
                  </a:lnTo>
                  <a:lnTo>
                    <a:pt x="11" y="133"/>
                  </a:lnTo>
                  <a:lnTo>
                    <a:pt x="5" y="117"/>
                  </a:lnTo>
                  <a:lnTo>
                    <a:pt x="2" y="103"/>
                  </a:lnTo>
                  <a:lnTo>
                    <a:pt x="0" y="87"/>
                  </a:lnTo>
                  <a:lnTo>
                    <a:pt x="0" y="75"/>
                  </a:lnTo>
                  <a:lnTo>
                    <a:pt x="2" y="63"/>
                  </a:lnTo>
                  <a:lnTo>
                    <a:pt x="9" y="52"/>
                  </a:lnTo>
                  <a:lnTo>
                    <a:pt x="16" y="43"/>
                  </a:lnTo>
                  <a:lnTo>
                    <a:pt x="25" y="35"/>
                  </a:lnTo>
                  <a:lnTo>
                    <a:pt x="32" y="28"/>
                  </a:lnTo>
                  <a:lnTo>
                    <a:pt x="40" y="23"/>
                  </a:lnTo>
                  <a:lnTo>
                    <a:pt x="47" y="17"/>
                  </a:lnTo>
                  <a:lnTo>
                    <a:pt x="54" y="14"/>
                  </a:lnTo>
                  <a:lnTo>
                    <a:pt x="63" y="10"/>
                  </a:lnTo>
                  <a:lnTo>
                    <a:pt x="70" y="7"/>
                  </a:lnTo>
                  <a:lnTo>
                    <a:pt x="75" y="5"/>
                  </a:lnTo>
                  <a:lnTo>
                    <a:pt x="81" y="2"/>
                  </a:lnTo>
                  <a:lnTo>
                    <a:pt x="86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3" y="9"/>
                  </a:lnTo>
                  <a:lnTo>
                    <a:pt x="103" y="9"/>
                  </a:lnTo>
                  <a:close/>
                </a:path>
              </a:pathLst>
            </a:custGeom>
            <a:solidFill>
              <a:srgbClr val="CC7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9" name="Freeform 37"/>
            <p:cNvSpPr>
              <a:spLocks/>
            </p:cNvSpPr>
            <p:nvPr/>
          </p:nvSpPr>
          <p:spPr bwMode="auto">
            <a:xfrm>
              <a:off x="1534" y="2297"/>
              <a:ext cx="64" cy="46"/>
            </a:xfrm>
            <a:custGeom>
              <a:avLst/>
              <a:gdLst>
                <a:gd name="T0" fmla="*/ 1 w 64"/>
                <a:gd name="T1" fmla="*/ 30 h 46"/>
                <a:gd name="T2" fmla="*/ 0 w 64"/>
                <a:gd name="T3" fmla="*/ 28 h 46"/>
                <a:gd name="T4" fmla="*/ 3 w 64"/>
                <a:gd name="T5" fmla="*/ 26 h 46"/>
                <a:gd name="T6" fmla="*/ 5 w 64"/>
                <a:gd name="T7" fmla="*/ 23 h 46"/>
                <a:gd name="T8" fmla="*/ 8 w 64"/>
                <a:gd name="T9" fmla="*/ 19 h 46"/>
                <a:gd name="T10" fmla="*/ 12 w 64"/>
                <a:gd name="T11" fmla="*/ 18 h 46"/>
                <a:gd name="T12" fmla="*/ 15 w 64"/>
                <a:gd name="T13" fmla="*/ 16 h 46"/>
                <a:gd name="T14" fmla="*/ 19 w 64"/>
                <a:gd name="T15" fmla="*/ 12 h 46"/>
                <a:gd name="T16" fmla="*/ 24 w 64"/>
                <a:gd name="T17" fmla="*/ 12 h 46"/>
                <a:gd name="T18" fmla="*/ 27 w 64"/>
                <a:gd name="T19" fmla="*/ 7 h 46"/>
                <a:gd name="T20" fmla="*/ 33 w 64"/>
                <a:gd name="T21" fmla="*/ 5 h 46"/>
                <a:gd name="T22" fmla="*/ 36 w 64"/>
                <a:gd name="T23" fmla="*/ 4 h 46"/>
                <a:gd name="T24" fmla="*/ 40 w 64"/>
                <a:gd name="T25" fmla="*/ 2 h 46"/>
                <a:gd name="T26" fmla="*/ 45 w 64"/>
                <a:gd name="T27" fmla="*/ 0 h 46"/>
                <a:gd name="T28" fmla="*/ 52 w 64"/>
                <a:gd name="T29" fmla="*/ 0 h 46"/>
                <a:gd name="T30" fmla="*/ 55 w 64"/>
                <a:gd name="T31" fmla="*/ 0 h 46"/>
                <a:gd name="T32" fmla="*/ 59 w 64"/>
                <a:gd name="T33" fmla="*/ 0 h 46"/>
                <a:gd name="T34" fmla="*/ 62 w 64"/>
                <a:gd name="T35" fmla="*/ 2 h 46"/>
                <a:gd name="T36" fmla="*/ 64 w 64"/>
                <a:gd name="T37" fmla="*/ 5 h 46"/>
                <a:gd name="T38" fmla="*/ 64 w 64"/>
                <a:gd name="T39" fmla="*/ 7 h 46"/>
                <a:gd name="T40" fmla="*/ 64 w 64"/>
                <a:gd name="T41" fmla="*/ 11 h 46"/>
                <a:gd name="T42" fmla="*/ 62 w 64"/>
                <a:gd name="T43" fmla="*/ 14 h 46"/>
                <a:gd name="T44" fmla="*/ 62 w 64"/>
                <a:gd name="T45" fmla="*/ 19 h 46"/>
                <a:gd name="T46" fmla="*/ 61 w 64"/>
                <a:gd name="T47" fmla="*/ 23 h 46"/>
                <a:gd name="T48" fmla="*/ 59 w 64"/>
                <a:gd name="T49" fmla="*/ 28 h 46"/>
                <a:gd name="T50" fmla="*/ 55 w 64"/>
                <a:gd name="T51" fmla="*/ 30 h 46"/>
                <a:gd name="T52" fmla="*/ 54 w 64"/>
                <a:gd name="T53" fmla="*/ 35 h 46"/>
                <a:gd name="T54" fmla="*/ 48 w 64"/>
                <a:gd name="T55" fmla="*/ 37 h 46"/>
                <a:gd name="T56" fmla="*/ 43 w 64"/>
                <a:gd name="T57" fmla="*/ 40 h 46"/>
                <a:gd name="T58" fmla="*/ 38 w 64"/>
                <a:gd name="T59" fmla="*/ 42 h 46"/>
                <a:gd name="T60" fmla="*/ 33 w 64"/>
                <a:gd name="T61" fmla="*/ 44 h 46"/>
                <a:gd name="T62" fmla="*/ 27 w 64"/>
                <a:gd name="T63" fmla="*/ 46 h 46"/>
                <a:gd name="T64" fmla="*/ 20 w 64"/>
                <a:gd name="T65" fmla="*/ 46 h 46"/>
                <a:gd name="T66" fmla="*/ 17 w 64"/>
                <a:gd name="T67" fmla="*/ 46 h 46"/>
                <a:gd name="T68" fmla="*/ 14 w 64"/>
                <a:gd name="T69" fmla="*/ 44 h 46"/>
                <a:gd name="T70" fmla="*/ 8 w 64"/>
                <a:gd name="T71" fmla="*/ 40 h 46"/>
                <a:gd name="T72" fmla="*/ 5 w 64"/>
                <a:gd name="T73" fmla="*/ 37 h 46"/>
                <a:gd name="T74" fmla="*/ 3 w 64"/>
                <a:gd name="T75" fmla="*/ 35 h 46"/>
                <a:gd name="T76" fmla="*/ 3 w 64"/>
                <a:gd name="T77" fmla="*/ 33 h 46"/>
                <a:gd name="T78" fmla="*/ 1 w 64"/>
                <a:gd name="T79" fmla="*/ 30 h 46"/>
                <a:gd name="T80" fmla="*/ 1 w 64"/>
                <a:gd name="T81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46">
                  <a:moveTo>
                    <a:pt x="1" y="30"/>
                  </a:moveTo>
                  <a:lnTo>
                    <a:pt x="0" y="28"/>
                  </a:lnTo>
                  <a:lnTo>
                    <a:pt x="3" y="26"/>
                  </a:lnTo>
                  <a:lnTo>
                    <a:pt x="5" y="23"/>
                  </a:lnTo>
                  <a:lnTo>
                    <a:pt x="8" y="19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24" y="12"/>
                  </a:lnTo>
                  <a:lnTo>
                    <a:pt x="27" y="7"/>
                  </a:lnTo>
                  <a:lnTo>
                    <a:pt x="33" y="5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2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4" y="11"/>
                  </a:lnTo>
                  <a:lnTo>
                    <a:pt x="62" y="14"/>
                  </a:lnTo>
                  <a:lnTo>
                    <a:pt x="62" y="19"/>
                  </a:lnTo>
                  <a:lnTo>
                    <a:pt x="61" y="23"/>
                  </a:lnTo>
                  <a:lnTo>
                    <a:pt x="59" y="28"/>
                  </a:lnTo>
                  <a:lnTo>
                    <a:pt x="55" y="30"/>
                  </a:lnTo>
                  <a:lnTo>
                    <a:pt x="54" y="35"/>
                  </a:lnTo>
                  <a:lnTo>
                    <a:pt x="48" y="37"/>
                  </a:lnTo>
                  <a:lnTo>
                    <a:pt x="43" y="40"/>
                  </a:lnTo>
                  <a:lnTo>
                    <a:pt x="38" y="42"/>
                  </a:lnTo>
                  <a:lnTo>
                    <a:pt x="33" y="44"/>
                  </a:lnTo>
                  <a:lnTo>
                    <a:pt x="27" y="46"/>
                  </a:lnTo>
                  <a:lnTo>
                    <a:pt x="20" y="46"/>
                  </a:lnTo>
                  <a:lnTo>
                    <a:pt x="17" y="46"/>
                  </a:lnTo>
                  <a:lnTo>
                    <a:pt x="14" y="44"/>
                  </a:lnTo>
                  <a:lnTo>
                    <a:pt x="8" y="40"/>
                  </a:lnTo>
                  <a:lnTo>
                    <a:pt x="5" y="37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0" name="Freeform 38"/>
            <p:cNvSpPr>
              <a:spLocks/>
            </p:cNvSpPr>
            <p:nvPr/>
          </p:nvSpPr>
          <p:spPr bwMode="auto">
            <a:xfrm>
              <a:off x="1570" y="2437"/>
              <a:ext cx="65" cy="77"/>
            </a:xfrm>
            <a:custGeom>
              <a:avLst/>
              <a:gdLst>
                <a:gd name="T0" fmla="*/ 12 w 65"/>
                <a:gd name="T1" fmla="*/ 5 h 77"/>
                <a:gd name="T2" fmla="*/ 11 w 65"/>
                <a:gd name="T3" fmla="*/ 5 h 77"/>
                <a:gd name="T4" fmla="*/ 9 w 65"/>
                <a:gd name="T5" fmla="*/ 7 h 77"/>
                <a:gd name="T6" fmla="*/ 7 w 65"/>
                <a:gd name="T7" fmla="*/ 9 h 77"/>
                <a:gd name="T8" fmla="*/ 4 w 65"/>
                <a:gd name="T9" fmla="*/ 12 h 77"/>
                <a:gd name="T10" fmla="*/ 2 w 65"/>
                <a:gd name="T11" fmla="*/ 17 h 77"/>
                <a:gd name="T12" fmla="*/ 0 w 65"/>
                <a:gd name="T13" fmla="*/ 26 h 77"/>
                <a:gd name="T14" fmla="*/ 0 w 65"/>
                <a:gd name="T15" fmla="*/ 30 h 77"/>
                <a:gd name="T16" fmla="*/ 0 w 65"/>
                <a:gd name="T17" fmla="*/ 35 h 77"/>
                <a:gd name="T18" fmla="*/ 0 w 65"/>
                <a:gd name="T19" fmla="*/ 42 h 77"/>
                <a:gd name="T20" fmla="*/ 2 w 65"/>
                <a:gd name="T21" fmla="*/ 47 h 77"/>
                <a:gd name="T22" fmla="*/ 2 w 65"/>
                <a:gd name="T23" fmla="*/ 52 h 77"/>
                <a:gd name="T24" fmla="*/ 5 w 65"/>
                <a:gd name="T25" fmla="*/ 59 h 77"/>
                <a:gd name="T26" fmla="*/ 7 w 65"/>
                <a:gd name="T27" fmla="*/ 63 h 77"/>
                <a:gd name="T28" fmla="*/ 9 w 65"/>
                <a:gd name="T29" fmla="*/ 68 h 77"/>
                <a:gd name="T30" fmla="*/ 14 w 65"/>
                <a:gd name="T31" fmla="*/ 73 h 77"/>
                <a:gd name="T32" fmla="*/ 21 w 65"/>
                <a:gd name="T33" fmla="*/ 77 h 77"/>
                <a:gd name="T34" fmla="*/ 26 w 65"/>
                <a:gd name="T35" fmla="*/ 77 h 77"/>
                <a:gd name="T36" fmla="*/ 35 w 65"/>
                <a:gd name="T37" fmla="*/ 75 h 77"/>
                <a:gd name="T38" fmla="*/ 39 w 65"/>
                <a:gd name="T39" fmla="*/ 73 h 77"/>
                <a:gd name="T40" fmla="*/ 42 w 65"/>
                <a:gd name="T41" fmla="*/ 71 h 77"/>
                <a:gd name="T42" fmla="*/ 47 w 65"/>
                <a:gd name="T43" fmla="*/ 70 h 77"/>
                <a:gd name="T44" fmla="*/ 53 w 65"/>
                <a:gd name="T45" fmla="*/ 68 h 77"/>
                <a:gd name="T46" fmla="*/ 56 w 65"/>
                <a:gd name="T47" fmla="*/ 63 h 77"/>
                <a:gd name="T48" fmla="*/ 60 w 65"/>
                <a:gd name="T49" fmla="*/ 59 h 77"/>
                <a:gd name="T50" fmla="*/ 61 w 65"/>
                <a:gd name="T51" fmla="*/ 54 h 77"/>
                <a:gd name="T52" fmla="*/ 63 w 65"/>
                <a:gd name="T53" fmla="*/ 51 h 77"/>
                <a:gd name="T54" fmla="*/ 63 w 65"/>
                <a:gd name="T55" fmla="*/ 45 h 77"/>
                <a:gd name="T56" fmla="*/ 65 w 65"/>
                <a:gd name="T57" fmla="*/ 40 h 77"/>
                <a:gd name="T58" fmla="*/ 63 w 65"/>
                <a:gd name="T59" fmla="*/ 35 h 77"/>
                <a:gd name="T60" fmla="*/ 63 w 65"/>
                <a:gd name="T61" fmla="*/ 30 h 77"/>
                <a:gd name="T62" fmla="*/ 61 w 65"/>
                <a:gd name="T63" fmla="*/ 24 h 77"/>
                <a:gd name="T64" fmla="*/ 60 w 65"/>
                <a:gd name="T65" fmla="*/ 19 h 77"/>
                <a:gd name="T66" fmla="*/ 58 w 65"/>
                <a:gd name="T67" fmla="*/ 14 h 77"/>
                <a:gd name="T68" fmla="*/ 56 w 65"/>
                <a:gd name="T69" fmla="*/ 12 h 77"/>
                <a:gd name="T70" fmla="*/ 51 w 65"/>
                <a:gd name="T71" fmla="*/ 5 h 77"/>
                <a:gd name="T72" fmla="*/ 47 w 65"/>
                <a:gd name="T73" fmla="*/ 2 h 77"/>
                <a:gd name="T74" fmla="*/ 42 w 65"/>
                <a:gd name="T75" fmla="*/ 0 h 77"/>
                <a:gd name="T76" fmla="*/ 37 w 65"/>
                <a:gd name="T77" fmla="*/ 0 h 77"/>
                <a:gd name="T78" fmla="*/ 30 w 65"/>
                <a:gd name="T79" fmla="*/ 0 h 77"/>
                <a:gd name="T80" fmla="*/ 26 w 65"/>
                <a:gd name="T81" fmla="*/ 2 h 77"/>
                <a:gd name="T82" fmla="*/ 19 w 65"/>
                <a:gd name="T83" fmla="*/ 2 h 77"/>
                <a:gd name="T84" fmla="*/ 16 w 65"/>
                <a:gd name="T85" fmla="*/ 3 h 77"/>
                <a:gd name="T86" fmla="*/ 14 w 65"/>
                <a:gd name="T87" fmla="*/ 5 h 77"/>
                <a:gd name="T88" fmla="*/ 12 w 65"/>
                <a:gd name="T89" fmla="*/ 5 h 77"/>
                <a:gd name="T90" fmla="*/ 12 w 65"/>
                <a:gd name="T91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77">
                  <a:moveTo>
                    <a:pt x="12" y="5"/>
                  </a:moveTo>
                  <a:lnTo>
                    <a:pt x="11" y="5"/>
                  </a:lnTo>
                  <a:lnTo>
                    <a:pt x="9" y="7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2" y="52"/>
                  </a:lnTo>
                  <a:lnTo>
                    <a:pt x="5" y="59"/>
                  </a:lnTo>
                  <a:lnTo>
                    <a:pt x="7" y="63"/>
                  </a:lnTo>
                  <a:lnTo>
                    <a:pt x="9" y="68"/>
                  </a:lnTo>
                  <a:lnTo>
                    <a:pt x="14" y="73"/>
                  </a:lnTo>
                  <a:lnTo>
                    <a:pt x="21" y="77"/>
                  </a:lnTo>
                  <a:lnTo>
                    <a:pt x="26" y="77"/>
                  </a:lnTo>
                  <a:lnTo>
                    <a:pt x="35" y="75"/>
                  </a:lnTo>
                  <a:lnTo>
                    <a:pt x="39" y="73"/>
                  </a:lnTo>
                  <a:lnTo>
                    <a:pt x="42" y="71"/>
                  </a:lnTo>
                  <a:lnTo>
                    <a:pt x="47" y="70"/>
                  </a:lnTo>
                  <a:lnTo>
                    <a:pt x="53" y="68"/>
                  </a:lnTo>
                  <a:lnTo>
                    <a:pt x="56" y="63"/>
                  </a:lnTo>
                  <a:lnTo>
                    <a:pt x="60" y="59"/>
                  </a:lnTo>
                  <a:lnTo>
                    <a:pt x="61" y="54"/>
                  </a:lnTo>
                  <a:lnTo>
                    <a:pt x="63" y="51"/>
                  </a:lnTo>
                  <a:lnTo>
                    <a:pt x="63" y="45"/>
                  </a:lnTo>
                  <a:lnTo>
                    <a:pt x="65" y="40"/>
                  </a:lnTo>
                  <a:lnTo>
                    <a:pt x="63" y="35"/>
                  </a:lnTo>
                  <a:lnTo>
                    <a:pt x="63" y="30"/>
                  </a:lnTo>
                  <a:lnTo>
                    <a:pt x="61" y="24"/>
                  </a:lnTo>
                  <a:lnTo>
                    <a:pt x="60" y="19"/>
                  </a:lnTo>
                  <a:lnTo>
                    <a:pt x="58" y="14"/>
                  </a:lnTo>
                  <a:lnTo>
                    <a:pt x="56" y="12"/>
                  </a:lnTo>
                  <a:lnTo>
                    <a:pt x="51" y="5"/>
                  </a:lnTo>
                  <a:lnTo>
                    <a:pt x="47" y="2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7A9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1" name="Freeform 39"/>
            <p:cNvSpPr>
              <a:spLocks/>
            </p:cNvSpPr>
            <p:nvPr/>
          </p:nvSpPr>
          <p:spPr bwMode="auto">
            <a:xfrm>
              <a:off x="1680" y="2589"/>
              <a:ext cx="115" cy="63"/>
            </a:xfrm>
            <a:custGeom>
              <a:avLst/>
              <a:gdLst>
                <a:gd name="T0" fmla="*/ 115 w 115"/>
                <a:gd name="T1" fmla="*/ 26 h 63"/>
                <a:gd name="T2" fmla="*/ 114 w 115"/>
                <a:gd name="T3" fmla="*/ 26 h 63"/>
                <a:gd name="T4" fmla="*/ 110 w 115"/>
                <a:gd name="T5" fmla="*/ 26 h 63"/>
                <a:gd name="T6" fmla="*/ 107 w 115"/>
                <a:gd name="T7" fmla="*/ 24 h 63"/>
                <a:gd name="T8" fmla="*/ 102 w 115"/>
                <a:gd name="T9" fmla="*/ 24 h 63"/>
                <a:gd name="T10" fmla="*/ 95 w 115"/>
                <a:gd name="T11" fmla="*/ 23 h 63"/>
                <a:gd name="T12" fmla="*/ 88 w 115"/>
                <a:gd name="T13" fmla="*/ 21 h 63"/>
                <a:gd name="T14" fmla="*/ 81 w 115"/>
                <a:gd name="T15" fmla="*/ 19 h 63"/>
                <a:gd name="T16" fmla="*/ 72 w 115"/>
                <a:gd name="T17" fmla="*/ 17 h 63"/>
                <a:gd name="T18" fmla="*/ 63 w 115"/>
                <a:gd name="T19" fmla="*/ 16 h 63"/>
                <a:gd name="T20" fmla="*/ 54 w 115"/>
                <a:gd name="T21" fmla="*/ 14 h 63"/>
                <a:gd name="T22" fmla="*/ 46 w 115"/>
                <a:gd name="T23" fmla="*/ 12 h 63"/>
                <a:gd name="T24" fmla="*/ 39 w 115"/>
                <a:gd name="T25" fmla="*/ 10 h 63"/>
                <a:gd name="T26" fmla="*/ 30 w 115"/>
                <a:gd name="T27" fmla="*/ 7 h 63"/>
                <a:gd name="T28" fmla="*/ 23 w 115"/>
                <a:gd name="T29" fmla="*/ 5 h 63"/>
                <a:gd name="T30" fmla="*/ 16 w 115"/>
                <a:gd name="T31" fmla="*/ 2 h 63"/>
                <a:gd name="T32" fmla="*/ 12 w 115"/>
                <a:gd name="T33" fmla="*/ 0 h 63"/>
                <a:gd name="T34" fmla="*/ 0 w 115"/>
                <a:gd name="T35" fmla="*/ 37 h 63"/>
                <a:gd name="T36" fmla="*/ 4 w 115"/>
                <a:gd name="T37" fmla="*/ 38 h 63"/>
                <a:gd name="T38" fmla="*/ 7 w 115"/>
                <a:gd name="T39" fmla="*/ 40 h 63"/>
                <a:gd name="T40" fmla="*/ 12 w 115"/>
                <a:gd name="T41" fmla="*/ 42 h 63"/>
                <a:gd name="T42" fmla="*/ 19 w 115"/>
                <a:gd name="T43" fmla="*/ 45 h 63"/>
                <a:gd name="T44" fmla="*/ 25 w 115"/>
                <a:gd name="T45" fmla="*/ 47 h 63"/>
                <a:gd name="T46" fmla="*/ 33 w 115"/>
                <a:gd name="T47" fmla="*/ 50 h 63"/>
                <a:gd name="T48" fmla="*/ 42 w 115"/>
                <a:gd name="T49" fmla="*/ 54 h 63"/>
                <a:gd name="T50" fmla="*/ 51 w 115"/>
                <a:gd name="T51" fmla="*/ 56 h 63"/>
                <a:gd name="T52" fmla="*/ 60 w 115"/>
                <a:gd name="T53" fmla="*/ 57 h 63"/>
                <a:gd name="T54" fmla="*/ 68 w 115"/>
                <a:gd name="T55" fmla="*/ 59 h 63"/>
                <a:gd name="T56" fmla="*/ 77 w 115"/>
                <a:gd name="T57" fmla="*/ 63 h 63"/>
                <a:gd name="T58" fmla="*/ 86 w 115"/>
                <a:gd name="T59" fmla="*/ 63 h 63"/>
                <a:gd name="T60" fmla="*/ 93 w 115"/>
                <a:gd name="T61" fmla="*/ 63 h 63"/>
                <a:gd name="T62" fmla="*/ 100 w 115"/>
                <a:gd name="T63" fmla="*/ 63 h 63"/>
                <a:gd name="T64" fmla="*/ 107 w 115"/>
                <a:gd name="T65" fmla="*/ 61 h 63"/>
                <a:gd name="T66" fmla="*/ 115 w 115"/>
                <a:gd name="T67" fmla="*/ 26 h 63"/>
                <a:gd name="T68" fmla="*/ 115 w 115"/>
                <a:gd name="T69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63">
                  <a:moveTo>
                    <a:pt x="115" y="26"/>
                  </a:moveTo>
                  <a:lnTo>
                    <a:pt x="114" y="26"/>
                  </a:lnTo>
                  <a:lnTo>
                    <a:pt x="110" y="26"/>
                  </a:lnTo>
                  <a:lnTo>
                    <a:pt x="107" y="24"/>
                  </a:lnTo>
                  <a:lnTo>
                    <a:pt x="102" y="24"/>
                  </a:lnTo>
                  <a:lnTo>
                    <a:pt x="95" y="23"/>
                  </a:lnTo>
                  <a:lnTo>
                    <a:pt x="88" y="21"/>
                  </a:lnTo>
                  <a:lnTo>
                    <a:pt x="81" y="19"/>
                  </a:lnTo>
                  <a:lnTo>
                    <a:pt x="72" y="17"/>
                  </a:lnTo>
                  <a:lnTo>
                    <a:pt x="63" y="16"/>
                  </a:lnTo>
                  <a:lnTo>
                    <a:pt x="54" y="14"/>
                  </a:lnTo>
                  <a:lnTo>
                    <a:pt x="46" y="12"/>
                  </a:lnTo>
                  <a:lnTo>
                    <a:pt x="39" y="10"/>
                  </a:lnTo>
                  <a:lnTo>
                    <a:pt x="30" y="7"/>
                  </a:lnTo>
                  <a:lnTo>
                    <a:pt x="23" y="5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0" y="37"/>
                  </a:lnTo>
                  <a:lnTo>
                    <a:pt x="4" y="38"/>
                  </a:lnTo>
                  <a:lnTo>
                    <a:pt x="7" y="40"/>
                  </a:lnTo>
                  <a:lnTo>
                    <a:pt x="12" y="42"/>
                  </a:lnTo>
                  <a:lnTo>
                    <a:pt x="19" y="45"/>
                  </a:lnTo>
                  <a:lnTo>
                    <a:pt x="25" y="47"/>
                  </a:lnTo>
                  <a:lnTo>
                    <a:pt x="33" y="50"/>
                  </a:lnTo>
                  <a:lnTo>
                    <a:pt x="42" y="54"/>
                  </a:lnTo>
                  <a:lnTo>
                    <a:pt x="51" y="56"/>
                  </a:lnTo>
                  <a:lnTo>
                    <a:pt x="60" y="57"/>
                  </a:lnTo>
                  <a:lnTo>
                    <a:pt x="68" y="59"/>
                  </a:lnTo>
                  <a:lnTo>
                    <a:pt x="77" y="63"/>
                  </a:lnTo>
                  <a:lnTo>
                    <a:pt x="86" y="63"/>
                  </a:lnTo>
                  <a:lnTo>
                    <a:pt x="93" y="63"/>
                  </a:lnTo>
                  <a:lnTo>
                    <a:pt x="100" y="63"/>
                  </a:lnTo>
                  <a:lnTo>
                    <a:pt x="107" y="61"/>
                  </a:lnTo>
                  <a:lnTo>
                    <a:pt x="115" y="26"/>
                  </a:lnTo>
                  <a:lnTo>
                    <a:pt x="115" y="26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2" name="Freeform 40"/>
            <p:cNvSpPr>
              <a:spLocks/>
            </p:cNvSpPr>
            <p:nvPr/>
          </p:nvSpPr>
          <p:spPr bwMode="auto">
            <a:xfrm>
              <a:off x="1422" y="2771"/>
              <a:ext cx="211" cy="181"/>
            </a:xfrm>
            <a:custGeom>
              <a:avLst/>
              <a:gdLst>
                <a:gd name="T0" fmla="*/ 153 w 211"/>
                <a:gd name="T1" fmla="*/ 1 h 181"/>
                <a:gd name="T2" fmla="*/ 143 w 211"/>
                <a:gd name="T3" fmla="*/ 5 h 181"/>
                <a:gd name="T4" fmla="*/ 126 w 211"/>
                <a:gd name="T5" fmla="*/ 12 h 181"/>
                <a:gd name="T6" fmla="*/ 106 w 211"/>
                <a:gd name="T7" fmla="*/ 20 h 181"/>
                <a:gd name="T8" fmla="*/ 85 w 211"/>
                <a:gd name="T9" fmla="*/ 33 h 181"/>
                <a:gd name="T10" fmla="*/ 64 w 211"/>
                <a:gd name="T11" fmla="*/ 43 h 181"/>
                <a:gd name="T12" fmla="*/ 50 w 211"/>
                <a:gd name="T13" fmla="*/ 54 h 181"/>
                <a:gd name="T14" fmla="*/ 43 w 211"/>
                <a:gd name="T15" fmla="*/ 62 h 181"/>
                <a:gd name="T16" fmla="*/ 47 w 211"/>
                <a:gd name="T17" fmla="*/ 69 h 181"/>
                <a:gd name="T18" fmla="*/ 56 w 211"/>
                <a:gd name="T19" fmla="*/ 73 h 181"/>
                <a:gd name="T20" fmla="*/ 68 w 211"/>
                <a:gd name="T21" fmla="*/ 69 h 181"/>
                <a:gd name="T22" fmla="*/ 68 w 211"/>
                <a:gd name="T23" fmla="*/ 69 h 181"/>
                <a:gd name="T24" fmla="*/ 63 w 211"/>
                <a:gd name="T25" fmla="*/ 73 h 181"/>
                <a:gd name="T26" fmla="*/ 52 w 211"/>
                <a:gd name="T27" fmla="*/ 82 h 181"/>
                <a:gd name="T28" fmla="*/ 40 w 211"/>
                <a:gd name="T29" fmla="*/ 92 h 181"/>
                <a:gd name="T30" fmla="*/ 26 w 211"/>
                <a:gd name="T31" fmla="*/ 106 h 181"/>
                <a:gd name="T32" fmla="*/ 12 w 211"/>
                <a:gd name="T33" fmla="*/ 118 h 181"/>
                <a:gd name="T34" fmla="*/ 3 w 211"/>
                <a:gd name="T35" fmla="*/ 129 h 181"/>
                <a:gd name="T36" fmla="*/ 0 w 211"/>
                <a:gd name="T37" fmla="*/ 138 h 181"/>
                <a:gd name="T38" fmla="*/ 2 w 211"/>
                <a:gd name="T39" fmla="*/ 143 h 181"/>
                <a:gd name="T40" fmla="*/ 10 w 211"/>
                <a:gd name="T41" fmla="*/ 141 h 181"/>
                <a:gd name="T42" fmla="*/ 22 w 211"/>
                <a:gd name="T43" fmla="*/ 134 h 181"/>
                <a:gd name="T44" fmla="*/ 29 w 211"/>
                <a:gd name="T45" fmla="*/ 131 h 181"/>
                <a:gd name="T46" fmla="*/ 29 w 211"/>
                <a:gd name="T47" fmla="*/ 131 h 181"/>
                <a:gd name="T48" fmla="*/ 24 w 211"/>
                <a:gd name="T49" fmla="*/ 139 h 181"/>
                <a:gd name="T50" fmla="*/ 17 w 211"/>
                <a:gd name="T51" fmla="*/ 152 h 181"/>
                <a:gd name="T52" fmla="*/ 14 w 211"/>
                <a:gd name="T53" fmla="*/ 162 h 181"/>
                <a:gd name="T54" fmla="*/ 21 w 211"/>
                <a:gd name="T55" fmla="*/ 160 h 181"/>
                <a:gd name="T56" fmla="*/ 35 w 211"/>
                <a:gd name="T57" fmla="*/ 146 h 181"/>
                <a:gd name="T58" fmla="*/ 31 w 211"/>
                <a:gd name="T59" fmla="*/ 158 h 181"/>
                <a:gd name="T60" fmla="*/ 29 w 211"/>
                <a:gd name="T61" fmla="*/ 167 h 181"/>
                <a:gd name="T62" fmla="*/ 31 w 211"/>
                <a:gd name="T63" fmla="*/ 171 h 181"/>
                <a:gd name="T64" fmla="*/ 38 w 211"/>
                <a:gd name="T65" fmla="*/ 167 h 181"/>
                <a:gd name="T66" fmla="*/ 47 w 211"/>
                <a:gd name="T67" fmla="*/ 164 h 181"/>
                <a:gd name="T68" fmla="*/ 54 w 211"/>
                <a:gd name="T69" fmla="*/ 160 h 181"/>
                <a:gd name="T70" fmla="*/ 57 w 211"/>
                <a:gd name="T71" fmla="*/ 158 h 181"/>
                <a:gd name="T72" fmla="*/ 56 w 211"/>
                <a:gd name="T73" fmla="*/ 162 h 181"/>
                <a:gd name="T74" fmla="*/ 50 w 211"/>
                <a:gd name="T75" fmla="*/ 171 h 181"/>
                <a:gd name="T76" fmla="*/ 49 w 211"/>
                <a:gd name="T77" fmla="*/ 178 h 181"/>
                <a:gd name="T78" fmla="*/ 54 w 211"/>
                <a:gd name="T79" fmla="*/ 181 h 181"/>
                <a:gd name="T80" fmla="*/ 61 w 211"/>
                <a:gd name="T81" fmla="*/ 176 h 181"/>
                <a:gd name="T82" fmla="*/ 73 w 211"/>
                <a:gd name="T83" fmla="*/ 167 h 181"/>
                <a:gd name="T84" fmla="*/ 85 w 211"/>
                <a:gd name="T85" fmla="*/ 157 h 181"/>
                <a:gd name="T86" fmla="*/ 103 w 211"/>
                <a:gd name="T87" fmla="*/ 146 h 181"/>
                <a:gd name="T88" fmla="*/ 117 w 211"/>
                <a:gd name="T89" fmla="*/ 132 h 181"/>
                <a:gd name="T90" fmla="*/ 131 w 211"/>
                <a:gd name="T91" fmla="*/ 120 h 181"/>
                <a:gd name="T92" fmla="*/ 143 w 211"/>
                <a:gd name="T93" fmla="*/ 110 h 181"/>
                <a:gd name="T94" fmla="*/ 152 w 211"/>
                <a:gd name="T95" fmla="*/ 103 h 181"/>
                <a:gd name="T96" fmla="*/ 157 w 211"/>
                <a:gd name="T97" fmla="*/ 96 h 181"/>
                <a:gd name="T98" fmla="*/ 167 w 211"/>
                <a:gd name="T99" fmla="*/ 89 h 181"/>
                <a:gd name="T100" fmla="*/ 176 w 211"/>
                <a:gd name="T101" fmla="*/ 83 h 181"/>
                <a:gd name="T102" fmla="*/ 187 w 211"/>
                <a:gd name="T103" fmla="*/ 80 h 181"/>
                <a:gd name="T104" fmla="*/ 195 w 211"/>
                <a:gd name="T105" fmla="*/ 73 h 181"/>
                <a:gd name="T106" fmla="*/ 204 w 211"/>
                <a:gd name="T107" fmla="*/ 71 h 181"/>
                <a:gd name="T108" fmla="*/ 211 w 211"/>
                <a:gd name="T109" fmla="*/ 68 h 181"/>
                <a:gd name="T110" fmla="*/ 209 w 211"/>
                <a:gd name="T111" fmla="*/ 64 h 181"/>
                <a:gd name="T112" fmla="*/ 204 w 211"/>
                <a:gd name="T113" fmla="*/ 55 h 181"/>
                <a:gd name="T114" fmla="*/ 197 w 211"/>
                <a:gd name="T115" fmla="*/ 43 h 181"/>
                <a:gd name="T116" fmla="*/ 190 w 211"/>
                <a:gd name="T117" fmla="*/ 33 h 181"/>
                <a:gd name="T118" fmla="*/ 180 w 211"/>
                <a:gd name="T119" fmla="*/ 19 h 181"/>
                <a:gd name="T120" fmla="*/ 171 w 211"/>
                <a:gd name="T121" fmla="*/ 8 h 181"/>
                <a:gd name="T122" fmla="*/ 162 w 211"/>
                <a:gd name="T123" fmla="*/ 1 h 181"/>
                <a:gd name="T124" fmla="*/ 155 w 211"/>
                <a:gd name="T125" fmla="*/ 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181">
                  <a:moveTo>
                    <a:pt x="155" y="1"/>
                  </a:moveTo>
                  <a:lnTo>
                    <a:pt x="153" y="1"/>
                  </a:lnTo>
                  <a:lnTo>
                    <a:pt x="150" y="3"/>
                  </a:lnTo>
                  <a:lnTo>
                    <a:pt x="143" y="5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7" y="17"/>
                  </a:lnTo>
                  <a:lnTo>
                    <a:pt x="106" y="20"/>
                  </a:lnTo>
                  <a:lnTo>
                    <a:pt x="96" y="27"/>
                  </a:lnTo>
                  <a:lnTo>
                    <a:pt x="85" y="33"/>
                  </a:lnTo>
                  <a:lnTo>
                    <a:pt x="75" y="38"/>
                  </a:lnTo>
                  <a:lnTo>
                    <a:pt x="64" y="43"/>
                  </a:lnTo>
                  <a:lnTo>
                    <a:pt x="57" y="50"/>
                  </a:lnTo>
                  <a:lnTo>
                    <a:pt x="50" y="54"/>
                  </a:lnTo>
                  <a:lnTo>
                    <a:pt x="47" y="59"/>
                  </a:lnTo>
                  <a:lnTo>
                    <a:pt x="43" y="62"/>
                  </a:lnTo>
                  <a:lnTo>
                    <a:pt x="45" y="66"/>
                  </a:lnTo>
                  <a:lnTo>
                    <a:pt x="47" y="69"/>
                  </a:lnTo>
                  <a:lnTo>
                    <a:pt x="52" y="73"/>
                  </a:lnTo>
                  <a:lnTo>
                    <a:pt x="56" y="73"/>
                  </a:lnTo>
                  <a:lnTo>
                    <a:pt x="61" y="73"/>
                  </a:lnTo>
                  <a:lnTo>
                    <a:pt x="68" y="69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6" y="69"/>
                  </a:lnTo>
                  <a:lnTo>
                    <a:pt x="63" y="73"/>
                  </a:lnTo>
                  <a:lnTo>
                    <a:pt x="57" y="76"/>
                  </a:lnTo>
                  <a:lnTo>
                    <a:pt x="52" y="82"/>
                  </a:lnTo>
                  <a:lnTo>
                    <a:pt x="47" y="87"/>
                  </a:lnTo>
                  <a:lnTo>
                    <a:pt x="40" y="92"/>
                  </a:lnTo>
                  <a:lnTo>
                    <a:pt x="33" y="99"/>
                  </a:lnTo>
                  <a:lnTo>
                    <a:pt x="26" y="106"/>
                  </a:lnTo>
                  <a:lnTo>
                    <a:pt x="19" y="111"/>
                  </a:lnTo>
                  <a:lnTo>
                    <a:pt x="12" y="118"/>
                  </a:lnTo>
                  <a:lnTo>
                    <a:pt x="8" y="125"/>
                  </a:lnTo>
                  <a:lnTo>
                    <a:pt x="3" y="129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41"/>
                  </a:lnTo>
                  <a:lnTo>
                    <a:pt x="2" y="143"/>
                  </a:lnTo>
                  <a:lnTo>
                    <a:pt x="5" y="143"/>
                  </a:lnTo>
                  <a:lnTo>
                    <a:pt x="10" y="141"/>
                  </a:lnTo>
                  <a:lnTo>
                    <a:pt x="17" y="138"/>
                  </a:lnTo>
                  <a:lnTo>
                    <a:pt x="22" y="134"/>
                  </a:lnTo>
                  <a:lnTo>
                    <a:pt x="26" y="132"/>
                  </a:lnTo>
                  <a:lnTo>
                    <a:pt x="29" y="131"/>
                  </a:lnTo>
                  <a:lnTo>
                    <a:pt x="31" y="131"/>
                  </a:lnTo>
                  <a:lnTo>
                    <a:pt x="29" y="131"/>
                  </a:lnTo>
                  <a:lnTo>
                    <a:pt x="28" y="134"/>
                  </a:lnTo>
                  <a:lnTo>
                    <a:pt x="24" y="139"/>
                  </a:lnTo>
                  <a:lnTo>
                    <a:pt x="21" y="146"/>
                  </a:lnTo>
                  <a:lnTo>
                    <a:pt x="17" y="152"/>
                  </a:lnTo>
                  <a:lnTo>
                    <a:pt x="15" y="158"/>
                  </a:lnTo>
                  <a:lnTo>
                    <a:pt x="14" y="162"/>
                  </a:lnTo>
                  <a:lnTo>
                    <a:pt x="15" y="164"/>
                  </a:lnTo>
                  <a:lnTo>
                    <a:pt x="21" y="160"/>
                  </a:lnTo>
                  <a:lnTo>
                    <a:pt x="28" y="155"/>
                  </a:lnTo>
                  <a:lnTo>
                    <a:pt x="35" y="146"/>
                  </a:lnTo>
                  <a:lnTo>
                    <a:pt x="33" y="153"/>
                  </a:lnTo>
                  <a:lnTo>
                    <a:pt x="31" y="158"/>
                  </a:lnTo>
                  <a:lnTo>
                    <a:pt x="29" y="162"/>
                  </a:lnTo>
                  <a:lnTo>
                    <a:pt x="29" y="167"/>
                  </a:lnTo>
                  <a:lnTo>
                    <a:pt x="29" y="169"/>
                  </a:lnTo>
                  <a:lnTo>
                    <a:pt x="31" y="171"/>
                  </a:lnTo>
                  <a:lnTo>
                    <a:pt x="35" y="169"/>
                  </a:lnTo>
                  <a:lnTo>
                    <a:pt x="38" y="167"/>
                  </a:lnTo>
                  <a:lnTo>
                    <a:pt x="42" y="165"/>
                  </a:lnTo>
                  <a:lnTo>
                    <a:pt x="47" y="164"/>
                  </a:lnTo>
                  <a:lnTo>
                    <a:pt x="50" y="160"/>
                  </a:lnTo>
                  <a:lnTo>
                    <a:pt x="54" y="160"/>
                  </a:lnTo>
                  <a:lnTo>
                    <a:pt x="57" y="158"/>
                  </a:lnTo>
                  <a:lnTo>
                    <a:pt x="57" y="158"/>
                  </a:lnTo>
                  <a:lnTo>
                    <a:pt x="57" y="158"/>
                  </a:lnTo>
                  <a:lnTo>
                    <a:pt x="56" y="162"/>
                  </a:lnTo>
                  <a:lnTo>
                    <a:pt x="52" y="165"/>
                  </a:lnTo>
                  <a:lnTo>
                    <a:pt x="50" y="171"/>
                  </a:lnTo>
                  <a:lnTo>
                    <a:pt x="49" y="174"/>
                  </a:lnTo>
                  <a:lnTo>
                    <a:pt x="49" y="178"/>
                  </a:lnTo>
                  <a:lnTo>
                    <a:pt x="50" y="179"/>
                  </a:lnTo>
                  <a:lnTo>
                    <a:pt x="54" y="181"/>
                  </a:lnTo>
                  <a:lnTo>
                    <a:pt x="57" y="178"/>
                  </a:lnTo>
                  <a:lnTo>
                    <a:pt x="61" y="176"/>
                  </a:lnTo>
                  <a:lnTo>
                    <a:pt x="66" y="172"/>
                  </a:lnTo>
                  <a:lnTo>
                    <a:pt x="73" y="167"/>
                  </a:lnTo>
                  <a:lnTo>
                    <a:pt x="80" y="162"/>
                  </a:lnTo>
                  <a:lnTo>
                    <a:pt x="85" y="157"/>
                  </a:lnTo>
                  <a:lnTo>
                    <a:pt x="94" y="152"/>
                  </a:lnTo>
                  <a:lnTo>
                    <a:pt x="103" y="146"/>
                  </a:lnTo>
                  <a:lnTo>
                    <a:pt x="110" y="139"/>
                  </a:lnTo>
                  <a:lnTo>
                    <a:pt x="117" y="132"/>
                  </a:lnTo>
                  <a:lnTo>
                    <a:pt x="124" y="125"/>
                  </a:lnTo>
                  <a:lnTo>
                    <a:pt x="131" y="120"/>
                  </a:lnTo>
                  <a:lnTo>
                    <a:pt x="138" y="113"/>
                  </a:lnTo>
                  <a:lnTo>
                    <a:pt x="143" y="110"/>
                  </a:lnTo>
                  <a:lnTo>
                    <a:pt x="146" y="104"/>
                  </a:lnTo>
                  <a:lnTo>
                    <a:pt x="152" y="103"/>
                  </a:lnTo>
                  <a:lnTo>
                    <a:pt x="153" y="97"/>
                  </a:lnTo>
                  <a:lnTo>
                    <a:pt x="157" y="96"/>
                  </a:lnTo>
                  <a:lnTo>
                    <a:pt x="162" y="92"/>
                  </a:lnTo>
                  <a:lnTo>
                    <a:pt x="167" y="89"/>
                  </a:lnTo>
                  <a:lnTo>
                    <a:pt x="171" y="85"/>
                  </a:lnTo>
                  <a:lnTo>
                    <a:pt x="176" y="83"/>
                  </a:lnTo>
                  <a:lnTo>
                    <a:pt x="181" y="82"/>
                  </a:lnTo>
                  <a:lnTo>
                    <a:pt x="187" y="80"/>
                  </a:lnTo>
                  <a:lnTo>
                    <a:pt x="190" y="76"/>
                  </a:lnTo>
                  <a:lnTo>
                    <a:pt x="195" y="73"/>
                  </a:lnTo>
                  <a:lnTo>
                    <a:pt x="199" y="73"/>
                  </a:lnTo>
                  <a:lnTo>
                    <a:pt x="204" y="71"/>
                  </a:lnTo>
                  <a:lnTo>
                    <a:pt x="209" y="68"/>
                  </a:lnTo>
                  <a:lnTo>
                    <a:pt x="211" y="68"/>
                  </a:lnTo>
                  <a:lnTo>
                    <a:pt x="211" y="68"/>
                  </a:lnTo>
                  <a:lnTo>
                    <a:pt x="209" y="64"/>
                  </a:lnTo>
                  <a:lnTo>
                    <a:pt x="208" y="61"/>
                  </a:lnTo>
                  <a:lnTo>
                    <a:pt x="204" y="55"/>
                  </a:lnTo>
                  <a:lnTo>
                    <a:pt x="201" y="50"/>
                  </a:lnTo>
                  <a:lnTo>
                    <a:pt x="197" y="43"/>
                  </a:lnTo>
                  <a:lnTo>
                    <a:pt x="194" y="38"/>
                  </a:lnTo>
                  <a:lnTo>
                    <a:pt x="190" y="33"/>
                  </a:lnTo>
                  <a:lnTo>
                    <a:pt x="185" y="26"/>
                  </a:lnTo>
                  <a:lnTo>
                    <a:pt x="180" y="19"/>
                  </a:lnTo>
                  <a:lnTo>
                    <a:pt x="174" y="12"/>
                  </a:lnTo>
                  <a:lnTo>
                    <a:pt x="171" y="8"/>
                  </a:lnTo>
                  <a:lnTo>
                    <a:pt x="166" y="3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5" y="1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3" name="Freeform 41"/>
            <p:cNvSpPr>
              <a:spLocks/>
            </p:cNvSpPr>
            <p:nvPr/>
          </p:nvSpPr>
          <p:spPr bwMode="auto">
            <a:xfrm>
              <a:off x="1296" y="2556"/>
              <a:ext cx="105" cy="120"/>
            </a:xfrm>
            <a:custGeom>
              <a:avLst/>
              <a:gdLst>
                <a:gd name="T0" fmla="*/ 40 w 105"/>
                <a:gd name="T1" fmla="*/ 1 h 120"/>
                <a:gd name="T2" fmla="*/ 52 w 105"/>
                <a:gd name="T3" fmla="*/ 8 h 120"/>
                <a:gd name="T4" fmla="*/ 65 w 105"/>
                <a:gd name="T5" fmla="*/ 17 h 120"/>
                <a:gd name="T6" fmla="*/ 75 w 105"/>
                <a:gd name="T7" fmla="*/ 28 h 120"/>
                <a:gd name="T8" fmla="*/ 86 w 105"/>
                <a:gd name="T9" fmla="*/ 40 h 120"/>
                <a:gd name="T10" fmla="*/ 94 w 105"/>
                <a:gd name="T11" fmla="*/ 52 h 120"/>
                <a:gd name="T12" fmla="*/ 100 w 105"/>
                <a:gd name="T13" fmla="*/ 66 h 120"/>
                <a:gd name="T14" fmla="*/ 103 w 105"/>
                <a:gd name="T15" fmla="*/ 78 h 120"/>
                <a:gd name="T16" fmla="*/ 101 w 105"/>
                <a:gd name="T17" fmla="*/ 89 h 120"/>
                <a:gd name="T18" fmla="*/ 91 w 105"/>
                <a:gd name="T19" fmla="*/ 90 h 120"/>
                <a:gd name="T20" fmla="*/ 82 w 105"/>
                <a:gd name="T21" fmla="*/ 85 h 120"/>
                <a:gd name="T22" fmla="*/ 70 w 105"/>
                <a:gd name="T23" fmla="*/ 78 h 120"/>
                <a:gd name="T24" fmla="*/ 58 w 105"/>
                <a:gd name="T25" fmla="*/ 71 h 120"/>
                <a:gd name="T26" fmla="*/ 49 w 105"/>
                <a:gd name="T27" fmla="*/ 68 h 120"/>
                <a:gd name="T28" fmla="*/ 40 w 105"/>
                <a:gd name="T29" fmla="*/ 64 h 120"/>
                <a:gd name="T30" fmla="*/ 30 w 105"/>
                <a:gd name="T31" fmla="*/ 64 h 120"/>
                <a:gd name="T32" fmla="*/ 30 w 105"/>
                <a:gd name="T33" fmla="*/ 73 h 120"/>
                <a:gd name="T34" fmla="*/ 40 w 105"/>
                <a:gd name="T35" fmla="*/ 85 h 120"/>
                <a:gd name="T36" fmla="*/ 51 w 105"/>
                <a:gd name="T37" fmla="*/ 97 h 120"/>
                <a:gd name="T38" fmla="*/ 56 w 105"/>
                <a:gd name="T39" fmla="*/ 111 h 120"/>
                <a:gd name="T40" fmla="*/ 51 w 105"/>
                <a:gd name="T41" fmla="*/ 117 h 120"/>
                <a:gd name="T42" fmla="*/ 44 w 105"/>
                <a:gd name="T43" fmla="*/ 113 h 120"/>
                <a:gd name="T44" fmla="*/ 38 w 105"/>
                <a:gd name="T45" fmla="*/ 104 h 120"/>
                <a:gd name="T46" fmla="*/ 31 w 105"/>
                <a:gd name="T47" fmla="*/ 94 h 120"/>
                <a:gd name="T48" fmla="*/ 19 w 105"/>
                <a:gd name="T49" fmla="*/ 82 h 120"/>
                <a:gd name="T50" fmla="*/ 5 w 105"/>
                <a:gd name="T51" fmla="*/ 73 h 120"/>
                <a:gd name="T52" fmla="*/ 0 w 105"/>
                <a:gd name="T53" fmla="*/ 61 h 120"/>
                <a:gd name="T54" fmla="*/ 5 w 105"/>
                <a:gd name="T55" fmla="*/ 52 h 120"/>
                <a:gd name="T56" fmla="*/ 16 w 105"/>
                <a:gd name="T57" fmla="*/ 49 h 120"/>
                <a:gd name="T58" fmla="*/ 26 w 105"/>
                <a:gd name="T59" fmla="*/ 49 h 120"/>
                <a:gd name="T60" fmla="*/ 38 w 105"/>
                <a:gd name="T61" fmla="*/ 49 h 120"/>
                <a:gd name="T62" fmla="*/ 49 w 105"/>
                <a:gd name="T63" fmla="*/ 50 h 120"/>
                <a:gd name="T64" fmla="*/ 59 w 105"/>
                <a:gd name="T65" fmla="*/ 54 h 120"/>
                <a:gd name="T66" fmla="*/ 70 w 105"/>
                <a:gd name="T67" fmla="*/ 59 h 120"/>
                <a:gd name="T68" fmla="*/ 79 w 105"/>
                <a:gd name="T69" fmla="*/ 66 h 120"/>
                <a:gd name="T70" fmla="*/ 86 w 105"/>
                <a:gd name="T71" fmla="*/ 71 h 120"/>
                <a:gd name="T72" fmla="*/ 87 w 105"/>
                <a:gd name="T73" fmla="*/ 68 h 120"/>
                <a:gd name="T74" fmla="*/ 82 w 105"/>
                <a:gd name="T75" fmla="*/ 61 h 120"/>
                <a:gd name="T76" fmla="*/ 77 w 105"/>
                <a:gd name="T77" fmla="*/ 52 h 120"/>
                <a:gd name="T78" fmla="*/ 70 w 105"/>
                <a:gd name="T79" fmla="*/ 43 h 120"/>
                <a:gd name="T80" fmla="*/ 59 w 105"/>
                <a:gd name="T81" fmla="*/ 33 h 120"/>
                <a:gd name="T82" fmla="*/ 45 w 105"/>
                <a:gd name="T83" fmla="*/ 21 h 120"/>
                <a:gd name="T84" fmla="*/ 35 w 105"/>
                <a:gd name="T85" fmla="*/ 14 h 120"/>
                <a:gd name="T86" fmla="*/ 35 w 105"/>
                <a:gd name="T87" fmla="*/ 3 h 120"/>
                <a:gd name="T88" fmla="*/ 35 w 105"/>
                <a:gd name="T8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5" h="120">
                  <a:moveTo>
                    <a:pt x="35" y="0"/>
                  </a:moveTo>
                  <a:lnTo>
                    <a:pt x="40" y="1"/>
                  </a:lnTo>
                  <a:lnTo>
                    <a:pt x="47" y="5"/>
                  </a:lnTo>
                  <a:lnTo>
                    <a:pt x="52" y="8"/>
                  </a:lnTo>
                  <a:lnTo>
                    <a:pt x="59" y="14"/>
                  </a:lnTo>
                  <a:lnTo>
                    <a:pt x="65" y="17"/>
                  </a:lnTo>
                  <a:lnTo>
                    <a:pt x="70" y="22"/>
                  </a:lnTo>
                  <a:lnTo>
                    <a:pt x="75" y="28"/>
                  </a:lnTo>
                  <a:lnTo>
                    <a:pt x="82" y="35"/>
                  </a:lnTo>
                  <a:lnTo>
                    <a:pt x="86" y="40"/>
                  </a:lnTo>
                  <a:lnTo>
                    <a:pt x="91" y="45"/>
                  </a:lnTo>
                  <a:lnTo>
                    <a:pt x="94" y="52"/>
                  </a:lnTo>
                  <a:lnTo>
                    <a:pt x="98" y="59"/>
                  </a:lnTo>
                  <a:lnTo>
                    <a:pt x="100" y="66"/>
                  </a:lnTo>
                  <a:lnTo>
                    <a:pt x="103" y="73"/>
                  </a:lnTo>
                  <a:lnTo>
                    <a:pt x="103" y="78"/>
                  </a:lnTo>
                  <a:lnTo>
                    <a:pt x="105" y="85"/>
                  </a:lnTo>
                  <a:lnTo>
                    <a:pt x="101" y="89"/>
                  </a:lnTo>
                  <a:lnTo>
                    <a:pt x="96" y="92"/>
                  </a:lnTo>
                  <a:lnTo>
                    <a:pt x="91" y="90"/>
                  </a:lnTo>
                  <a:lnTo>
                    <a:pt x="86" y="89"/>
                  </a:lnTo>
                  <a:lnTo>
                    <a:pt x="82" y="85"/>
                  </a:lnTo>
                  <a:lnTo>
                    <a:pt x="79" y="85"/>
                  </a:lnTo>
                  <a:lnTo>
                    <a:pt x="70" y="78"/>
                  </a:lnTo>
                  <a:lnTo>
                    <a:pt x="63" y="75"/>
                  </a:lnTo>
                  <a:lnTo>
                    <a:pt x="58" y="71"/>
                  </a:lnTo>
                  <a:lnTo>
                    <a:pt x="52" y="70"/>
                  </a:lnTo>
                  <a:lnTo>
                    <a:pt x="49" y="68"/>
                  </a:lnTo>
                  <a:lnTo>
                    <a:pt x="45" y="66"/>
                  </a:lnTo>
                  <a:lnTo>
                    <a:pt x="40" y="64"/>
                  </a:lnTo>
                  <a:lnTo>
                    <a:pt x="35" y="64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30" y="73"/>
                  </a:lnTo>
                  <a:lnTo>
                    <a:pt x="35" y="78"/>
                  </a:lnTo>
                  <a:lnTo>
                    <a:pt x="40" y="85"/>
                  </a:lnTo>
                  <a:lnTo>
                    <a:pt x="45" y="90"/>
                  </a:lnTo>
                  <a:lnTo>
                    <a:pt x="51" y="97"/>
                  </a:lnTo>
                  <a:lnTo>
                    <a:pt x="52" y="104"/>
                  </a:lnTo>
                  <a:lnTo>
                    <a:pt x="56" y="111"/>
                  </a:lnTo>
                  <a:lnTo>
                    <a:pt x="56" y="120"/>
                  </a:lnTo>
                  <a:lnTo>
                    <a:pt x="51" y="117"/>
                  </a:lnTo>
                  <a:lnTo>
                    <a:pt x="45" y="117"/>
                  </a:lnTo>
                  <a:lnTo>
                    <a:pt x="44" y="113"/>
                  </a:lnTo>
                  <a:lnTo>
                    <a:pt x="40" y="108"/>
                  </a:lnTo>
                  <a:lnTo>
                    <a:pt x="38" y="104"/>
                  </a:lnTo>
                  <a:lnTo>
                    <a:pt x="37" y="101"/>
                  </a:lnTo>
                  <a:lnTo>
                    <a:pt x="31" y="94"/>
                  </a:lnTo>
                  <a:lnTo>
                    <a:pt x="26" y="89"/>
                  </a:lnTo>
                  <a:lnTo>
                    <a:pt x="19" y="82"/>
                  </a:lnTo>
                  <a:lnTo>
                    <a:pt x="12" y="78"/>
                  </a:lnTo>
                  <a:lnTo>
                    <a:pt x="5" y="73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5" y="52"/>
                  </a:lnTo>
                  <a:lnTo>
                    <a:pt x="11" y="50"/>
                  </a:lnTo>
                  <a:lnTo>
                    <a:pt x="16" y="49"/>
                  </a:lnTo>
                  <a:lnTo>
                    <a:pt x="23" y="49"/>
                  </a:lnTo>
                  <a:lnTo>
                    <a:pt x="26" y="49"/>
                  </a:lnTo>
                  <a:lnTo>
                    <a:pt x="33" y="49"/>
                  </a:lnTo>
                  <a:lnTo>
                    <a:pt x="38" y="49"/>
                  </a:lnTo>
                  <a:lnTo>
                    <a:pt x="44" y="50"/>
                  </a:lnTo>
                  <a:lnTo>
                    <a:pt x="49" y="50"/>
                  </a:lnTo>
                  <a:lnTo>
                    <a:pt x="54" y="52"/>
                  </a:lnTo>
                  <a:lnTo>
                    <a:pt x="59" y="54"/>
                  </a:lnTo>
                  <a:lnTo>
                    <a:pt x="65" y="56"/>
                  </a:lnTo>
                  <a:lnTo>
                    <a:pt x="70" y="59"/>
                  </a:lnTo>
                  <a:lnTo>
                    <a:pt x="73" y="61"/>
                  </a:lnTo>
                  <a:lnTo>
                    <a:pt x="79" y="66"/>
                  </a:lnTo>
                  <a:lnTo>
                    <a:pt x="82" y="70"/>
                  </a:lnTo>
                  <a:lnTo>
                    <a:pt x="86" y="71"/>
                  </a:lnTo>
                  <a:lnTo>
                    <a:pt x="91" y="73"/>
                  </a:lnTo>
                  <a:lnTo>
                    <a:pt x="87" y="68"/>
                  </a:lnTo>
                  <a:lnTo>
                    <a:pt x="86" y="64"/>
                  </a:lnTo>
                  <a:lnTo>
                    <a:pt x="82" y="61"/>
                  </a:lnTo>
                  <a:lnTo>
                    <a:pt x="80" y="56"/>
                  </a:lnTo>
                  <a:lnTo>
                    <a:pt x="77" y="52"/>
                  </a:lnTo>
                  <a:lnTo>
                    <a:pt x="73" y="47"/>
                  </a:lnTo>
                  <a:lnTo>
                    <a:pt x="70" y="43"/>
                  </a:lnTo>
                  <a:lnTo>
                    <a:pt x="68" y="40"/>
                  </a:lnTo>
                  <a:lnTo>
                    <a:pt x="59" y="33"/>
                  </a:lnTo>
                  <a:lnTo>
                    <a:pt x="52" y="28"/>
                  </a:lnTo>
                  <a:lnTo>
                    <a:pt x="45" y="21"/>
                  </a:lnTo>
                  <a:lnTo>
                    <a:pt x="38" y="19"/>
                  </a:lnTo>
                  <a:lnTo>
                    <a:pt x="35" y="14"/>
                  </a:lnTo>
                  <a:lnTo>
                    <a:pt x="35" y="8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4" name="Freeform 42"/>
            <p:cNvSpPr>
              <a:spLocks/>
            </p:cNvSpPr>
            <p:nvPr/>
          </p:nvSpPr>
          <p:spPr bwMode="auto">
            <a:xfrm>
              <a:off x="1656" y="2790"/>
              <a:ext cx="52" cy="50"/>
            </a:xfrm>
            <a:custGeom>
              <a:avLst/>
              <a:gdLst>
                <a:gd name="T0" fmla="*/ 26 w 52"/>
                <a:gd name="T1" fmla="*/ 50 h 50"/>
                <a:gd name="T2" fmla="*/ 31 w 52"/>
                <a:gd name="T3" fmla="*/ 50 h 50"/>
                <a:gd name="T4" fmla="*/ 36 w 52"/>
                <a:gd name="T5" fmla="*/ 49 h 50"/>
                <a:gd name="T6" fmla="*/ 40 w 52"/>
                <a:gd name="T7" fmla="*/ 45 h 50"/>
                <a:gd name="T8" fmla="*/ 43 w 52"/>
                <a:gd name="T9" fmla="*/ 43 h 50"/>
                <a:gd name="T10" fmla="*/ 47 w 52"/>
                <a:gd name="T11" fmla="*/ 38 h 50"/>
                <a:gd name="T12" fmla="*/ 50 w 52"/>
                <a:gd name="T13" fmla="*/ 35 h 50"/>
                <a:gd name="T14" fmla="*/ 52 w 52"/>
                <a:gd name="T15" fmla="*/ 29 h 50"/>
                <a:gd name="T16" fmla="*/ 52 w 52"/>
                <a:gd name="T17" fmla="*/ 24 h 50"/>
                <a:gd name="T18" fmla="*/ 52 w 52"/>
                <a:gd name="T19" fmla="*/ 19 h 50"/>
                <a:gd name="T20" fmla="*/ 50 w 52"/>
                <a:gd name="T21" fmla="*/ 14 h 50"/>
                <a:gd name="T22" fmla="*/ 47 w 52"/>
                <a:gd name="T23" fmla="*/ 8 h 50"/>
                <a:gd name="T24" fmla="*/ 43 w 52"/>
                <a:gd name="T25" fmla="*/ 7 h 50"/>
                <a:gd name="T26" fmla="*/ 40 w 52"/>
                <a:gd name="T27" fmla="*/ 1 h 50"/>
                <a:gd name="T28" fmla="*/ 36 w 52"/>
                <a:gd name="T29" fmla="*/ 1 h 50"/>
                <a:gd name="T30" fmla="*/ 31 w 52"/>
                <a:gd name="T31" fmla="*/ 0 h 50"/>
                <a:gd name="T32" fmla="*/ 26 w 52"/>
                <a:gd name="T33" fmla="*/ 0 h 50"/>
                <a:gd name="T34" fmla="*/ 21 w 52"/>
                <a:gd name="T35" fmla="*/ 0 h 50"/>
                <a:gd name="T36" fmla="*/ 15 w 52"/>
                <a:gd name="T37" fmla="*/ 1 h 50"/>
                <a:gd name="T38" fmla="*/ 10 w 52"/>
                <a:gd name="T39" fmla="*/ 1 h 50"/>
                <a:gd name="T40" fmla="*/ 9 w 52"/>
                <a:gd name="T41" fmla="*/ 7 h 50"/>
                <a:gd name="T42" fmla="*/ 3 w 52"/>
                <a:gd name="T43" fmla="*/ 8 h 50"/>
                <a:gd name="T44" fmla="*/ 2 w 52"/>
                <a:gd name="T45" fmla="*/ 14 h 50"/>
                <a:gd name="T46" fmla="*/ 0 w 52"/>
                <a:gd name="T47" fmla="*/ 19 h 50"/>
                <a:gd name="T48" fmla="*/ 0 w 52"/>
                <a:gd name="T49" fmla="*/ 24 h 50"/>
                <a:gd name="T50" fmla="*/ 0 w 52"/>
                <a:gd name="T51" fmla="*/ 29 h 50"/>
                <a:gd name="T52" fmla="*/ 2 w 52"/>
                <a:gd name="T53" fmla="*/ 35 h 50"/>
                <a:gd name="T54" fmla="*/ 3 w 52"/>
                <a:gd name="T55" fmla="*/ 38 h 50"/>
                <a:gd name="T56" fmla="*/ 9 w 52"/>
                <a:gd name="T57" fmla="*/ 43 h 50"/>
                <a:gd name="T58" fmla="*/ 10 w 52"/>
                <a:gd name="T59" fmla="*/ 45 h 50"/>
                <a:gd name="T60" fmla="*/ 15 w 52"/>
                <a:gd name="T61" fmla="*/ 49 h 50"/>
                <a:gd name="T62" fmla="*/ 21 w 52"/>
                <a:gd name="T63" fmla="*/ 50 h 50"/>
                <a:gd name="T64" fmla="*/ 26 w 52"/>
                <a:gd name="T65" fmla="*/ 50 h 50"/>
                <a:gd name="T66" fmla="*/ 26 w 52"/>
                <a:gd name="T6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1" y="50"/>
                  </a:lnTo>
                  <a:lnTo>
                    <a:pt x="36" y="49"/>
                  </a:lnTo>
                  <a:lnTo>
                    <a:pt x="40" y="45"/>
                  </a:lnTo>
                  <a:lnTo>
                    <a:pt x="43" y="43"/>
                  </a:lnTo>
                  <a:lnTo>
                    <a:pt x="47" y="38"/>
                  </a:lnTo>
                  <a:lnTo>
                    <a:pt x="50" y="35"/>
                  </a:lnTo>
                  <a:lnTo>
                    <a:pt x="52" y="29"/>
                  </a:lnTo>
                  <a:lnTo>
                    <a:pt x="52" y="24"/>
                  </a:lnTo>
                  <a:lnTo>
                    <a:pt x="52" y="19"/>
                  </a:lnTo>
                  <a:lnTo>
                    <a:pt x="50" y="14"/>
                  </a:lnTo>
                  <a:lnTo>
                    <a:pt x="47" y="8"/>
                  </a:lnTo>
                  <a:lnTo>
                    <a:pt x="43" y="7"/>
                  </a:lnTo>
                  <a:lnTo>
                    <a:pt x="40" y="1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0" y="1"/>
                  </a:lnTo>
                  <a:lnTo>
                    <a:pt x="9" y="7"/>
                  </a:lnTo>
                  <a:lnTo>
                    <a:pt x="3" y="8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38"/>
                  </a:lnTo>
                  <a:lnTo>
                    <a:pt x="9" y="43"/>
                  </a:lnTo>
                  <a:lnTo>
                    <a:pt x="10" y="45"/>
                  </a:lnTo>
                  <a:lnTo>
                    <a:pt x="15" y="49"/>
                  </a:lnTo>
                  <a:lnTo>
                    <a:pt x="21" y="50"/>
                  </a:lnTo>
                  <a:lnTo>
                    <a:pt x="26" y="50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5" name="Freeform 43"/>
            <p:cNvSpPr>
              <a:spLocks/>
            </p:cNvSpPr>
            <p:nvPr/>
          </p:nvSpPr>
          <p:spPr bwMode="auto">
            <a:xfrm>
              <a:off x="1355" y="2916"/>
              <a:ext cx="882" cy="319"/>
            </a:xfrm>
            <a:custGeom>
              <a:avLst/>
              <a:gdLst>
                <a:gd name="T0" fmla="*/ 30 w 882"/>
                <a:gd name="T1" fmla="*/ 155 h 319"/>
                <a:gd name="T2" fmla="*/ 20 w 882"/>
                <a:gd name="T3" fmla="*/ 158 h 319"/>
                <a:gd name="T4" fmla="*/ 7 w 882"/>
                <a:gd name="T5" fmla="*/ 167 h 319"/>
                <a:gd name="T6" fmla="*/ 0 w 882"/>
                <a:gd name="T7" fmla="*/ 178 h 319"/>
                <a:gd name="T8" fmla="*/ 4 w 882"/>
                <a:gd name="T9" fmla="*/ 185 h 319"/>
                <a:gd name="T10" fmla="*/ 14 w 882"/>
                <a:gd name="T11" fmla="*/ 192 h 319"/>
                <a:gd name="T12" fmla="*/ 30 w 882"/>
                <a:gd name="T13" fmla="*/ 199 h 319"/>
                <a:gd name="T14" fmla="*/ 49 w 882"/>
                <a:gd name="T15" fmla="*/ 206 h 319"/>
                <a:gd name="T16" fmla="*/ 70 w 882"/>
                <a:gd name="T17" fmla="*/ 211 h 319"/>
                <a:gd name="T18" fmla="*/ 89 w 882"/>
                <a:gd name="T19" fmla="*/ 211 h 319"/>
                <a:gd name="T20" fmla="*/ 109 w 882"/>
                <a:gd name="T21" fmla="*/ 207 h 319"/>
                <a:gd name="T22" fmla="*/ 123 w 882"/>
                <a:gd name="T23" fmla="*/ 200 h 319"/>
                <a:gd name="T24" fmla="*/ 130 w 882"/>
                <a:gd name="T25" fmla="*/ 192 h 319"/>
                <a:gd name="T26" fmla="*/ 138 w 882"/>
                <a:gd name="T27" fmla="*/ 186 h 319"/>
                <a:gd name="T28" fmla="*/ 149 w 882"/>
                <a:gd name="T29" fmla="*/ 181 h 319"/>
                <a:gd name="T30" fmla="*/ 168 w 882"/>
                <a:gd name="T31" fmla="*/ 181 h 319"/>
                <a:gd name="T32" fmla="*/ 194 w 882"/>
                <a:gd name="T33" fmla="*/ 183 h 319"/>
                <a:gd name="T34" fmla="*/ 227 w 882"/>
                <a:gd name="T35" fmla="*/ 192 h 319"/>
                <a:gd name="T36" fmla="*/ 269 w 882"/>
                <a:gd name="T37" fmla="*/ 209 h 319"/>
                <a:gd name="T38" fmla="*/ 322 w 882"/>
                <a:gd name="T39" fmla="*/ 234 h 319"/>
                <a:gd name="T40" fmla="*/ 372 w 882"/>
                <a:gd name="T41" fmla="*/ 255 h 319"/>
                <a:gd name="T42" fmla="*/ 421 w 882"/>
                <a:gd name="T43" fmla="*/ 274 h 319"/>
                <a:gd name="T44" fmla="*/ 467 w 882"/>
                <a:gd name="T45" fmla="*/ 290 h 319"/>
                <a:gd name="T46" fmla="*/ 505 w 882"/>
                <a:gd name="T47" fmla="*/ 300 h 319"/>
                <a:gd name="T48" fmla="*/ 537 w 882"/>
                <a:gd name="T49" fmla="*/ 309 h 319"/>
                <a:gd name="T50" fmla="*/ 559 w 882"/>
                <a:gd name="T51" fmla="*/ 314 h 319"/>
                <a:gd name="T52" fmla="*/ 571 w 882"/>
                <a:gd name="T53" fmla="*/ 317 h 319"/>
                <a:gd name="T54" fmla="*/ 882 w 882"/>
                <a:gd name="T55" fmla="*/ 19 h 319"/>
                <a:gd name="T56" fmla="*/ 566 w 882"/>
                <a:gd name="T57" fmla="*/ 295 h 319"/>
                <a:gd name="T58" fmla="*/ 556 w 882"/>
                <a:gd name="T59" fmla="*/ 290 h 319"/>
                <a:gd name="T60" fmla="*/ 524 w 882"/>
                <a:gd name="T61" fmla="*/ 279 h 319"/>
                <a:gd name="T62" fmla="*/ 481 w 882"/>
                <a:gd name="T63" fmla="*/ 263 h 319"/>
                <a:gd name="T64" fmla="*/ 430 w 882"/>
                <a:gd name="T65" fmla="*/ 244 h 319"/>
                <a:gd name="T66" fmla="*/ 372 w 882"/>
                <a:gd name="T67" fmla="*/ 223 h 319"/>
                <a:gd name="T68" fmla="*/ 320 w 882"/>
                <a:gd name="T69" fmla="*/ 204 h 319"/>
                <a:gd name="T70" fmla="*/ 271 w 882"/>
                <a:gd name="T71" fmla="*/ 186 h 319"/>
                <a:gd name="T72" fmla="*/ 236 w 882"/>
                <a:gd name="T73" fmla="*/ 172 h 319"/>
                <a:gd name="T74" fmla="*/ 208 w 882"/>
                <a:gd name="T75" fmla="*/ 165 h 319"/>
                <a:gd name="T76" fmla="*/ 182 w 882"/>
                <a:gd name="T77" fmla="*/ 162 h 319"/>
                <a:gd name="T78" fmla="*/ 159 w 882"/>
                <a:gd name="T79" fmla="*/ 162 h 319"/>
                <a:gd name="T80" fmla="*/ 140 w 882"/>
                <a:gd name="T81" fmla="*/ 167 h 319"/>
                <a:gd name="T82" fmla="*/ 123 w 882"/>
                <a:gd name="T83" fmla="*/ 172 h 319"/>
                <a:gd name="T84" fmla="*/ 107 w 882"/>
                <a:gd name="T85" fmla="*/ 179 h 319"/>
                <a:gd name="T86" fmla="*/ 96 w 882"/>
                <a:gd name="T87" fmla="*/ 186 h 319"/>
                <a:gd name="T88" fmla="*/ 86 w 882"/>
                <a:gd name="T89" fmla="*/ 195 h 319"/>
                <a:gd name="T90" fmla="*/ 77 w 882"/>
                <a:gd name="T91" fmla="*/ 197 h 319"/>
                <a:gd name="T92" fmla="*/ 69 w 882"/>
                <a:gd name="T93" fmla="*/ 195 h 319"/>
                <a:gd name="T94" fmla="*/ 60 w 882"/>
                <a:gd name="T95" fmla="*/ 190 h 319"/>
                <a:gd name="T96" fmla="*/ 51 w 882"/>
                <a:gd name="T97" fmla="*/ 183 h 319"/>
                <a:gd name="T98" fmla="*/ 42 w 882"/>
                <a:gd name="T99" fmla="*/ 172 h 319"/>
                <a:gd name="T100" fmla="*/ 37 w 882"/>
                <a:gd name="T101" fmla="*/ 164 h 319"/>
                <a:gd name="T102" fmla="*/ 32 w 882"/>
                <a:gd name="T103" fmla="*/ 15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2" h="319">
                  <a:moveTo>
                    <a:pt x="32" y="155"/>
                  </a:moveTo>
                  <a:lnTo>
                    <a:pt x="30" y="155"/>
                  </a:lnTo>
                  <a:lnTo>
                    <a:pt x="27" y="157"/>
                  </a:lnTo>
                  <a:lnTo>
                    <a:pt x="20" y="158"/>
                  </a:lnTo>
                  <a:lnTo>
                    <a:pt x="14" y="164"/>
                  </a:lnTo>
                  <a:lnTo>
                    <a:pt x="7" y="167"/>
                  </a:lnTo>
                  <a:lnTo>
                    <a:pt x="2" y="172"/>
                  </a:lnTo>
                  <a:lnTo>
                    <a:pt x="0" y="178"/>
                  </a:lnTo>
                  <a:lnTo>
                    <a:pt x="2" y="183"/>
                  </a:lnTo>
                  <a:lnTo>
                    <a:pt x="4" y="185"/>
                  </a:lnTo>
                  <a:lnTo>
                    <a:pt x="9" y="188"/>
                  </a:lnTo>
                  <a:lnTo>
                    <a:pt x="14" y="192"/>
                  </a:lnTo>
                  <a:lnTo>
                    <a:pt x="21" y="195"/>
                  </a:lnTo>
                  <a:lnTo>
                    <a:pt x="30" y="199"/>
                  </a:lnTo>
                  <a:lnTo>
                    <a:pt x="39" y="202"/>
                  </a:lnTo>
                  <a:lnTo>
                    <a:pt x="49" y="206"/>
                  </a:lnTo>
                  <a:lnTo>
                    <a:pt x="60" y="209"/>
                  </a:lnTo>
                  <a:lnTo>
                    <a:pt x="70" y="211"/>
                  </a:lnTo>
                  <a:lnTo>
                    <a:pt x="81" y="211"/>
                  </a:lnTo>
                  <a:lnTo>
                    <a:pt x="89" y="211"/>
                  </a:lnTo>
                  <a:lnTo>
                    <a:pt x="100" y="211"/>
                  </a:lnTo>
                  <a:lnTo>
                    <a:pt x="109" y="207"/>
                  </a:lnTo>
                  <a:lnTo>
                    <a:pt x="117" y="206"/>
                  </a:lnTo>
                  <a:lnTo>
                    <a:pt x="123" y="200"/>
                  </a:lnTo>
                  <a:lnTo>
                    <a:pt x="130" y="195"/>
                  </a:lnTo>
                  <a:lnTo>
                    <a:pt x="130" y="192"/>
                  </a:lnTo>
                  <a:lnTo>
                    <a:pt x="135" y="188"/>
                  </a:lnTo>
                  <a:lnTo>
                    <a:pt x="138" y="186"/>
                  </a:lnTo>
                  <a:lnTo>
                    <a:pt x="144" y="185"/>
                  </a:lnTo>
                  <a:lnTo>
                    <a:pt x="149" y="181"/>
                  </a:lnTo>
                  <a:lnTo>
                    <a:pt x="159" y="181"/>
                  </a:lnTo>
                  <a:lnTo>
                    <a:pt x="168" y="181"/>
                  </a:lnTo>
                  <a:lnTo>
                    <a:pt x="180" y="181"/>
                  </a:lnTo>
                  <a:lnTo>
                    <a:pt x="194" y="183"/>
                  </a:lnTo>
                  <a:lnTo>
                    <a:pt x="210" y="186"/>
                  </a:lnTo>
                  <a:lnTo>
                    <a:pt x="227" y="192"/>
                  </a:lnTo>
                  <a:lnTo>
                    <a:pt x="247" y="199"/>
                  </a:lnTo>
                  <a:lnTo>
                    <a:pt x="269" y="209"/>
                  </a:lnTo>
                  <a:lnTo>
                    <a:pt x="296" y="221"/>
                  </a:lnTo>
                  <a:lnTo>
                    <a:pt x="322" y="234"/>
                  </a:lnTo>
                  <a:lnTo>
                    <a:pt x="348" y="244"/>
                  </a:lnTo>
                  <a:lnTo>
                    <a:pt x="372" y="255"/>
                  </a:lnTo>
                  <a:lnTo>
                    <a:pt x="399" y="265"/>
                  </a:lnTo>
                  <a:lnTo>
                    <a:pt x="421" y="274"/>
                  </a:lnTo>
                  <a:lnTo>
                    <a:pt x="444" y="283"/>
                  </a:lnTo>
                  <a:lnTo>
                    <a:pt x="467" y="290"/>
                  </a:lnTo>
                  <a:lnTo>
                    <a:pt x="488" y="296"/>
                  </a:lnTo>
                  <a:lnTo>
                    <a:pt x="505" y="300"/>
                  </a:lnTo>
                  <a:lnTo>
                    <a:pt x="523" y="305"/>
                  </a:lnTo>
                  <a:lnTo>
                    <a:pt x="537" y="309"/>
                  </a:lnTo>
                  <a:lnTo>
                    <a:pt x="549" y="312"/>
                  </a:lnTo>
                  <a:lnTo>
                    <a:pt x="559" y="314"/>
                  </a:lnTo>
                  <a:lnTo>
                    <a:pt x="566" y="317"/>
                  </a:lnTo>
                  <a:lnTo>
                    <a:pt x="571" y="317"/>
                  </a:lnTo>
                  <a:lnTo>
                    <a:pt x="573" y="319"/>
                  </a:lnTo>
                  <a:lnTo>
                    <a:pt x="882" y="19"/>
                  </a:lnTo>
                  <a:lnTo>
                    <a:pt x="872" y="0"/>
                  </a:lnTo>
                  <a:lnTo>
                    <a:pt x="566" y="295"/>
                  </a:lnTo>
                  <a:lnTo>
                    <a:pt x="563" y="293"/>
                  </a:lnTo>
                  <a:lnTo>
                    <a:pt x="556" y="290"/>
                  </a:lnTo>
                  <a:lnTo>
                    <a:pt x="542" y="286"/>
                  </a:lnTo>
                  <a:lnTo>
                    <a:pt x="524" y="279"/>
                  </a:lnTo>
                  <a:lnTo>
                    <a:pt x="503" y="272"/>
                  </a:lnTo>
                  <a:lnTo>
                    <a:pt x="481" y="263"/>
                  </a:lnTo>
                  <a:lnTo>
                    <a:pt x="456" y="253"/>
                  </a:lnTo>
                  <a:lnTo>
                    <a:pt x="430" y="244"/>
                  </a:lnTo>
                  <a:lnTo>
                    <a:pt x="400" y="234"/>
                  </a:lnTo>
                  <a:lnTo>
                    <a:pt x="372" y="223"/>
                  </a:lnTo>
                  <a:lnTo>
                    <a:pt x="344" y="213"/>
                  </a:lnTo>
                  <a:lnTo>
                    <a:pt x="320" y="204"/>
                  </a:lnTo>
                  <a:lnTo>
                    <a:pt x="294" y="195"/>
                  </a:lnTo>
                  <a:lnTo>
                    <a:pt x="271" y="186"/>
                  </a:lnTo>
                  <a:lnTo>
                    <a:pt x="252" y="178"/>
                  </a:lnTo>
                  <a:lnTo>
                    <a:pt x="236" y="172"/>
                  </a:lnTo>
                  <a:lnTo>
                    <a:pt x="222" y="167"/>
                  </a:lnTo>
                  <a:lnTo>
                    <a:pt x="208" y="165"/>
                  </a:lnTo>
                  <a:lnTo>
                    <a:pt x="194" y="162"/>
                  </a:lnTo>
                  <a:lnTo>
                    <a:pt x="182" y="162"/>
                  </a:lnTo>
                  <a:lnTo>
                    <a:pt x="170" y="160"/>
                  </a:lnTo>
                  <a:lnTo>
                    <a:pt x="159" y="162"/>
                  </a:lnTo>
                  <a:lnTo>
                    <a:pt x="149" y="164"/>
                  </a:lnTo>
                  <a:lnTo>
                    <a:pt x="140" y="167"/>
                  </a:lnTo>
                  <a:lnTo>
                    <a:pt x="131" y="169"/>
                  </a:lnTo>
                  <a:lnTo>
                    <a:pt x="123" y="172"/>
                  </a:lnTo>
                  <a:lnTo>
                    <a:pt x="114" y="174"/>
                  </a:lnTo>
                  <a:lnTo>
                    <a:pt x="107" y="179"/>
                  </a:lnTo>
                  <a:lnTo>
                    <a:pt x="102" y="183"/>
                  </a:lnTo>
                  <a:lnTo>
                    <a:pt x="96" y="186"/>
                  </a:lnTo>
                  <a:lnTo>
                    <a:pt x="89" y="190"/>
                  </a:lnTo>
                  <a:lnTo>
                    <a:pt x="86" y="195"/>
                  </a:lnTo>
                  <a:lnTo>
                    <a:pt x="82" y="197"/>
                  </a:lnTo>
                  <a:lnTo>
                    <a:pt x="77" y="197"/>
                  </a:lnTo>
                  <a:lnTo>
                    <a:pt x="74" y="197"/>
                  </a:lnTo>
                  <a:lnTo>
                    <a:pt x="69" y="195"/>
                  </a:lnTo>
                  <a:lnTo>
                    <a:pt x="63" y="193"/>
                  </a:lnTo>
                  <a:lnTo>
                    <a:pt x="60" y="190"/>
                  </a:lnTo>
                  <a:lnTo>
                    <a:pt x="55" y="186"/>
                  </a:lnTo>
                  <a:lnTo>
                    <a:pt x="51" y="183"/>
                  </a:lnTo>
                  <a:lnTo>
                    <a:pt x="46" y="178"/>
                  </a:lnTo>
                  <a:lnTo>
                    <a:pt x="42" y="172"/>
                  </a:lnTo>
                  <a:lnTo>
                    <a:pt x="39" y="167"/>
                  </a:lnTo>
                  <a:lnTo>
                    <a:pt x="37" y="164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2" y="155"/>
                  </a:lnTo>
                  <a:close/>
                </a:path>
              </a:pathLst>
            </a:custGeom>
            <a:solidFill>
              <a:srgbClr val="7D2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6" name="Freeform 44"/>
            <p:cNvSpPr>
              <a:spLocks/>
            </p:cNvSpPr>
            <p:nvPr/>
          </p:nvSpPr>
          <p:spPr bwMode="auto">
            <a:xfrm>
              <a:off x="2096" y="2407"/>
              <a:ext cx="38" cy="40"/>
            </a:xfrm>
            <a:custGeom>
              <a:avLst/>
              <a:gdLst>
                <a:gd name="T0" fmla="*/ 19 w 38"/>
                <a:gd name="T1" fmla="*/ 40 h 40"/>
                <a:gd name="T2" fmla="*/ 26 w 38"/>
                <a:gd name="T3" fmla="*/ 39 h 40"/>
                <a:gd name="T4" fmla="*/ 33 w 38"/>
                <a:gd name="T5" fmla="*/ 33 h 40"/>
                <a:gd name="T6" fmla="*/ 37 w 38"/>
                <a:gd name="T7" fmla="*/ 26 h 40"/>
                <a:gd name="T8" fmla="*/ 38 w 38"/>
                <a:gd name="T9" fmla="*/ 19 h 40"/>
                <a:gd name="T10" fmla="*/ 37 w 38"/>
                <a:gd name="T11" fmla="*/ 12 h 40"/>
                <a:gd name="T12" fmla="*/ 33 w 38"/>
                <a:gd name="T13" fmla="*/ 5 h 40"/>
                <a:gd name="T14" fmla="*/ 26 w 38"/>
                <a:gd name="T15" fmla="*/ 2 h 40"/>
                <a:gd name="T16" fmla="*/ 19 w 38"/>
                <a:gd name="T17" fmla="*/ 0 h 40"/>
                <a:gd name="T18" fmla="*/ 12 w 38"/>
                <a:gd name="T19" fmla="*/ 2 h 40"/>
                <a:gd name="T20" fmla="*/ 5 w 38"/>
                <a:gd name="T21" fmla="*/ 5 h 40"/>
                <a:gd name="T22" fmla="*/ 2 w 38"/>
                <a:gd name="T23" fmla="*/ 12 h 40"/>
                <a:gd name="T24" fmla="*/ 0 w 38"/>
                <a:gd name="T25" fmla="*/ 19 h 40"/>
                <a:gd name="T26" fmla="*/ 2 w 38"/>
                <a:gd name="T27" fmla="*/ 26 h 40"/>
                <a:gd name="T28" fmla="*/ 5 w 38"/>
                <a:gd name="T29" fmla="*/ 33 h 40"/>
                <a:gd name="T30" fmla="*/ 12 w 38"/>
                <a:gd name="T31" fmla="*/ 39 h 40"/>
                <a:gd name="T32" fmla="*/ 19 w 38"/>
                <a:gd name="T33" fmla="*/ 40 h 40"/>
                <a:gd name="T34" fmla="*/ 19 w 38"/>
                <a:gd name="T3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0">
                  <a:moveTo>
                    <a:pt x="19" y="40"/>
                  </a:moveTo>
                  <a:lnTo>
                    <a:pt x="26" y="39"/>
                  </a:lnTo>
                  <a:lnTo>
                    <a:pt x="33" y="33"/>
                  </a:lnTo>
                  <a:lnTo>
                    <a:pt x="37" y="26"/>
                  </a:lnTo>
                  <a:lnTo>
                    <a:pt x="38" y="19"/>
                  </a:lnTo>
                  <a:lnTo>
                    <a:pt x="37" y="12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5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5" y="33"/>
                  </a:lnTo>
                  <a:lnTo>
                    <a:pt x="12" y="39"/>
                  </a:lnTo>
                  <a:lnTo>
                    <a:pt x="19" y="40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5B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7" name="Freeform 45"/>
            <p:cNvSpPr>
              <a:spLocks/>
            </p:cNvSpPr>
            <p:nvPr/>
          </p:nvSpPr>
          <p:spPr bwMode="auto">
            <a:xfrm>
              <a:off x="2059" y="2641"/>
              <a:ext cx="35" cy="35"/>
            </a:xfrm>
            <a:custGeom>
              <a:avLst/>
              <a:gdLst>
                <a:gd name="T0" fmla="*/ 18 w 35"/>
                <a:gd name="T1" fmla="*/ 35 h 35"/>
                <a:gd name="T2" fmla="*/ 25 w 35"/>
                <a:gd name="T3" fmla="*/ 35 h 35"/>
                <a:gd name="T4" fmla="*/ 30 w 35"/>
                <a:gd name="T5" fmla="*/ 30 h 35"/>
                <a:gd name="T6" fmla="*/ 33 w 35"/>
                <a:gd name="T7" fmla="*/ 25 h 35"/>
                <a:gd name="T8" fmla="*/ 35 w 35"/>
                <a:gd name="T9" fmla="*/ 18 h 35"/>
                <a:gd name="T10" fmla="*/ 33 w 35"/>
                <a:gd name="T11" fmla="*/ 11 h 35"/>
                <a:gd name="T12" fmla="*/ 30 w 35"/>
                <a:gd name="T13" fmla="*/ 5 h 35"/>
                <a:gd name="T14" fmla="*/ 25 w 35"/>
                <a:gd name="T15" fmla="*/ 0 h 35"/>
                <a:gd name="T16" fmla="*/ 18 w 35"/>
                <a:gd name="T17" fmla="*/ 0 h 35"/>
                <a:gd name="T18" fmla="*/ 9 w 35"/>
                <a:gd name="T19" fmla="*/ 0 h 35"/>
                <a:gd name="T20" fmla="*/ 4 w 35"/>
                <a:gd name="T21" fmla="*/ 5 h 35"/>
                <a:gd name="T22" fmla="*/ 0 w 35"/>
                <a:gd name="T23" fmla="*/ 11 h 35"/>
                <a:gd name="T24" fmla="*/ 0 w 35"/>
                <a:gd name="T25" fmla="*/ 18 h 35"/>
                <a:gd name="T26" fmla="*/ 0 w 35"/>
                <a:gd name="T27" fmla="*/ 25 h 35"/>
                <a:gd name="T28" fmla="*/ 4 w 35"/>
                <a:gd name="T29" fmla="*/ 30 h 35"/>
                <a:gd name="T30" fmla="*/ 9 w 35"/>
                <a:gd name="T31" fmla="*/ 35 h 35"/>
                <a:gd name="T32" fmla="*/ 18 w 35"/>
                <a:gd name="T33" fmla="*/ 35 h 35"/>
                <a:gd name="T34" fmla="*/ 18 w 35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lnTo>
                    <a:pt x="25" y="35"/>
                  </a:lnTo>
                  <a:lnTo>
                    <a:pt x="30" y="30"/>
                  </a:lnTo>
                  <a:lnTo>
                    <a:pt x="33" y="25"/>
                  </a:lnTo>
                  <a:lnTo>
                    <a:pt x="35" y="18"/>
                  </a:lnTo>
                  <a:lnTo>
                    <a:pt x="33" y="11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9" y="0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8" y="35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5B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8" name="Freeform 46"/>
            <p:cNvSpPr>
              <a:spLocks/>
            </p:cNvSpPr>
            <p:nvPr/>
          </p:nvSpPr>
          <p:spPr bwMode="auto">
            <a:xfrm>
              <a:off x="2094" y="2322"/>
              <a:ext cx="23" cy="59"/>
            </a:xfrm>
            <a:custGeom>
              <a:avLst/>
              <a:gdLst>
                <a:gd name="T0" fmla="*/ 5 w 23"/>
                <a:gd name="T1" fmla="*/ 0 h 59"/>
                <a:gd name="T2" fmla="*/ 9 w 23"/>
                <a:gd name="T3" fmla="*/ 5 h 59"/>
                <a:gd name="T4" fmla="*/ 12 w 23"/>
                <a:gd name="T5" fmla="*/ 12 h 59"/>
                <a:gd name="T6" fmla="*/ 16 w 23"/>
                <a:gd name="T7" fmla="*/ 17 h 59"/>
                <a:gd name="T8" fmla="*/ 19 w 23"/>
                <a:gd name="T9" fmla="*/ 26 h 59"/>
                <a:gd name="T10" fmla="*/ 19 w 23"/>
                <a:gd name="T11" fmla="*/ 33 h 59"/>
                <a:gd name="T12" fmla="*/ 21 w 23"/>
                <a:gd name="T13" fmla="*/ 41 h 59"/>
                <a:gd name="T14" fmla="*/ 21 w 23"/>
                <a:gd name="T15" fmla="*/ 45 h 59"/>
                <a:gd name="T16" fmla="*/ 23 w 23"/>
                <a:gd name="T17" fmla="*/ 50 h 59"/>
                <a:gd name="T18" fmla="*/ 23 w 23"/>
                <a:gd name="T19" fmla="*/ 54 h 59"/>
                <a:gd name="T20" fmla="*/ 23 w 23"/>
                <a:gd name="T21" fmla="*/ 59 h 59"/>
                <a:gd name="T22" fmla="*/ 18 w 23"/>
                <a:gd name="T23" fmla="*/ 57 h 59"/>
                <a:gd name="T24" fmla="*/ 12 w 23"/>
                <a:gd name="T25" fmla="*/ 55 h 59"/>
                <a:gd name="T26" fmla="*/ 11 w 23"/>
                <a:gd name="T27" fmla="*/ 48 h 59"/>
                <a:gd name="T28" fmla="*/ 9 w 23"/>
                <a:gd name="T29" fmla="*/ 40 h 59"/>
                <a:gd name="T30" fmla="*/ 7 w 23"/>
                <a:gd name="T31" fmla="*/ 33 h 59"/>
                <a:gd name="T32" fmla="*/ 4 w 23"/>
                <a:gd name="T33" fmla="*/ 26 h 59"/>
                <a:gd name="T34" fmla="*/ 2 w 23"/>
                <a:gd name="T35" fmla="*/ 19 h 59"/>
                <a:gd name="T36" fmla="*/ 0 w 23"/>
                <a:gd name="T37" fmla="*/ 12 h 59"/>
                <a:gd name="T38" fmla="*/ 2 w 23"/>
                <a:gd name="T39" fmla="*/ 5 h 59"/>
                <a:gd name="T40" fmla="*/ 5 w 23"/>
                <a:gd name="T41" fmla="*/ 0 h 59"/>
                <a:gd name="T42" fmla="*/ 5 w 23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59">
                  <a:moveTo>
                    <a:pt x="5" y="0"/>
                  </a:moveTo>
                  <a:lnTo>
                    <a:pt x="9" y="5"/>
                  </a:lnTo>
                  <a:lnTo>
                    <a:pt x="12" y="12"/>
                  </a:lnTo>
                  <a:lnTo>
                    <a:pt x="16" y="17"/>
                  </a:lnTo>
                  <a:lnTo>
                    <a:pt x="19" y="26"/>
                  </a:lnTo>
                  <a:lnTo>
                    <a:pt x="19" y="33"/>
                  </a:lnTo>
                  <a:lnTo>
                    <a:pt x="21" y="41"/>
                  </a:lnTo>
                  <a:lnTo>
                    <a:pt x="21" y="45"/>
                  </a:lnTo>
                  <a:lnTo>
                    <a:pt x="23" y="50"/>
                  </a:lnTo>
                  <a:lnTo>
                    <a:pt x="23" y="54"/>
                  </a:lnTo>
                  <a:lnTo>
                    <a:pt x="23" y="59"/>
                  </a:lnTo>
                  <a:lnTo>
                    <a:pt x="18" y="57"/>
                  </a:lnTo>
                  <a:lnTo>
                    <a:pt x="12" y="55"/>
                  </a:lnTo>
                  <a:lnTo>
                    <a:pt x="11" y="48"/>
                  </a:lnTo>
                  <a:lnTo>
                    <a:pt x="9" y="40"/>
                  </a:lnTo>
                  <a:lnTo>
                    <a:pt x="7" y="33"/>
                  </a:lnTo>
                  <a:lnTo>
                    <a:pt x="4" y="26"/>
                  </a:lnTo>
                  <a:lnTo>
                    <a:pt x="2" y="19"/>
                  </a:lnTo>
                  <a:lnTo>
                    <a:pt x="0" y="12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9" name="Freeform 47"/>
            <p:cNvSpPr>
              <a:spLocks/>
            </p:cNvSpPr>
            <p:nvPr/>
          </p:nvSpPr>
          <p:spPr bwMode="auto">
            <a:xfrm>
              <a:off x="2145" y="2343"/>
              <a:ext cx="33" cy="34"/>
            </a:xfrm>
            <a:custGeom>
              <a:avLst/>
              <a:gdLst>
                <a:gd name="T0" fmla="*/ 28 w 33"/>
                <a:gd name="T1" fmla="*/ 0 h 34"/>
                <a:gd name="T2" fmla="*/ 31 w 33"/>
                <a:gd name="T3" fmla="*/ 5 h 34"/>
                <a:gd name="T4" fmla="*/ 33 w 33"/>
                <a:gd name="T5" fmla="*/ 10 h 34"/>
                <a:gd name="T6" fmla="*/ 31 w 33"/>
                <a:gd name="T7" fmla="*/ 15 h 34"/>
                <a:gd name="T8" fmla="*/ 26 w 33"/>
                <a:gd name="T9" fmla="*/ 20 h 34"/>
                <a:gd name="T10" fmla="*/ 21 w 33"/>
                <a:gd name="T11" fmla="*/ 24 h 34"/>
                <a:gd name="T12" fmla="*/ 14 w 33"/>
                <a:gd name="T13" fmla="*/ 29 h 34"/>
                <a:gd name="T14" fmla="*/ 7 w 33"/>
                <a:gd name="T15" fmla="*/ 31 h 34"/>
                <a:gd name="T16" fmla="*/ 3 w 33"/>
                <a:gd name="T17" fmla="*/ 34 h 34"/>
                <a:gd name="T18" fmla="*/ 2 w 33"/>
                <a:gd name="T19" fmla="*/ 29 h 34"/>
                <a:gd name="T20" fmla="*/ 0 w 33"/>
                <a:gd name="T21" fmla="*/ 24 h 34"/>
                <a:gd name="T22" fmla="*/ 7 w 33"/>
                <a:gd name="T23" fmla="*/ 17 h 34"/>
                <a:gd name="T24" fmla="*/ 14 w 33"/>
                <a:gd name="T25" fmla="*/ 10 h 34"/>
                <a:gd name="T26" fmla="*/ 21 w 33"/>
                <a:gd name="T27" fmla="*/ 5 h 34"/>
                <a:gd name="T28" fmla="*/ 28 w 33"/>
                <a:gd name="T29" fmla="*/ 0 h 34"/>
                <a:gd name="T30" fmla="*/ 28 w 33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4">
                  <a:moveTo>
                    <a:pt x="28" y="0"/>
                  </a:moveTo>
                  <a:lnTo>
                    <a:pt x="31" y="5"/>
                  </a:lnTo>
                  <a:lnTo>
                    <a:pt x="33" y="10"/>
                  </a:lnTo>
                  <a:lnTo>
                    <a:pt x="31" y="15"/>
                  </a:lnTo>
                  <a:lnTo>
                    <a:pt x="26" y="20"/>
                  </a:lnTo>
                  <a:lnTo>
                    <a:pt x="21" y="24"/>
                  </a:lnTo>
                  <a:lnTo>
                    <a:pt x="14" y="29"/>
                  </a:lnTo>
                  <a:lnTo>
                    <a:pt x="7" y="31"/>
                  </a:lnTo>
                  <a:lnTo>
                    <a:pt x="3" y="34"/>
                  </a:lnTo>
                  <a:lnTo>
                    <a:pt x="2" y="29"/>
                  </a:lnTo>
                  <a:lnTo>
                    <a:pt x="0" y="24"/>
                  </a:lnTo>
                  <a:lnTo>
                    <a:pt x="7" y="17"/>
                  </a:lnTo>
                  <a:lnTo>
                    <a:pt x="14" y="10"/>
                  </a:lnTo>
                  <a:lnTo>
                    <a:pt x="21" y="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0" name="Freeform 48"/>
            <p:cNvSpPr>
              <a:spLocks/>
            </p:cNvSpPr>
            <p:nvPr/>
          </p:nvSpPr>
          <p:spPr bwMode="auto">
            <a:xfrm>
              <a:off x="2031" y="2390"/>
              <a:ext cx="44" cy="19"/>
            </a:xfrm>
            <a:custGeom>
              <a:avLst/>
              <a:gdLst>
                <a:gd name="T0" fmla="*/ 25 w 44"/>
                <a:gd name="T1" fmla="*/ 0 h 19"/>
                <a:gd name="T2" fmla="*/ 28 w 44"/>
                <a:gd name="T3" fmla="*/ 0 h 19"/>
                <a:gd name="T4" fmla="*/ 33 w 44"/>
                <a:gd name="T5" fmla="*/ 1 h 19"/>
                <a:gd name="T6" fmla="*/ 37 w 44"/>
                <a:gd name="T7" fmla="*/ 1 h 19"/>
                <a:gd name="T8" fmla="*/ 42 w 44"/>
                <a:gd name="T9" fmla="*/ 5 h 19"/>
                <a:gd name="T10" fmla="*/ 42 w 44"/>
                <a:gd name="T11" fmla="*/ 7 h 19"/>
                <a:gd name="T12" fmla="*/ 44 w 44"/>
                <a:gd name="T13" fmla="*/ 10 h 19"/>
                <a:gd name="T14" fmla="*/ 42 w 44"/>
                <a:gd name="T15" fmla="*/ 14 h 19"/>
                <a:gd name="T16" fmla="*/ 37 w 44"/>
                <a:gd name="T17" fmla="*/ 17 h 19"/>
                <a:gd name="T18" fmla="*/ 32 w 44"/>
                <a:gd name="T19" fmla="*/ 15 h 19"/>
                <a:gd name="T20" fmla="*/ 25 w 44"/>
                <a:gd name="T21" fmla="*/ 17 h 19"/>
                <a:gd name="T22" fmla="*/ 19 w 44"/>
                <a:gd name="T23" fmla="*/ 17 h 19"/>
                <a:gd name="T24" fmla="*/ 12 w 44"/>
                <a:gd name="T25" fmla="*/ 19 h 19"/>
                <a:gd name="T26" fmla="*/ 5 w 44"/>
                <a:gd name="T27" fmla="*/ 19 h 19"/>
                <a:gd name="T28" fmla="*/ 2 w 44"/>
                <a:gd name="T29" fmla="*/ 17 h 19"/>
                <a:gd name="T30" fmla="*/ 0 w 44"/>
                <a:gd name="T31" fmla="*/ 14 h 19"/>
                <a:gd name="T32" fmla="*/ 0 w 44"/>
                <a:gd name="T33" fmla="*/ 12 h 19"/>
                <a:gd name="T34" fmla="*/ 0 w 44"/>
                <a:gd name="T35" fmla="*/ 8 h 19"/>
                <a:gd name="T36" fmla="*/ 2 w 44"/>
                <a:gd name="T37" fmla="*/ 5 h 19"/>
                <a:gd name="T38" fmla="*/ 7 w 44"/>
                <a:gd name="T39" fmla="*/ 3 h 19"/>
                <a:gd name="T40" fmla="*/ 14 w 44"/>
                <a:gd name="T41" fmla="*/ 1 h 19"/>
                <a:gd name="T42" fmla="*/ 19 w 44"/>
                <a:gd name="T43" fmla="*/ 0 h 19"/>
                <a:gd name="T44" fmla="*/ 25 w 44"/>
                <a:gd name="T45" fmla="*/ 0 h 19"/>
                <a:gd name="T46" fmla="*/ 25 w 44"/>
                <a:gd name="T4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19">
                  <a:moveTo>
                    <a:pt x="25" y="0"/>
                  </a:moveTo>
                  <a:lnTo>
                    <a:pt x="28" y="0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10"/>
                  </a:lnTo>
                  <a:lnTo>
                    <a:pt x="42" y="14"/>
                  </a:lnTo>
                  <a:lnTo>
                    <a:pt x="37" y="17"/>
                  </a:lnTo>
                  <a:lnTo>
                    <a:pt x="32" y="15"/>
                  </a:lnTo>
                  <a:lnTo>
                    <a:pt x="25" y="17"/>
                  </a:lnTo>
                  <a:lnTo>
                    <a:pt x="19" y="17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5"/>
                  </a:lnTo>
                  <a:lnTo>
                    <a:pt x="7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1" name="Freeform 49"/>
            <p:cNvSpPr>
              <a:spLocks/>
            </p:cNvSpPr>
            <p:nvPr/>
          </p:nvSpPr>
          <p:spPr bwMode="auto">
            <a:xfrm>
              <a:off x="2154" y="2409"/>
              <a:ext cx="29" cy="24"/>
            </a:xfrm>
            <a:custGeom>
              <a:avLst/>
              <a:gdLst>
                <a:gd name="T0" fmla="*/ 22 w 29"/>
                <a:gd name="T1" fmla="*/ 0 h 24"/>
                <a:gd name="T2" fmla="*/ 27 w 29"/>
                <a:gd name="T3" fmla="*/ 2 h 24"/>
                <a:gd name="T4" fmla="*/ 29 w 29"/>
                <a:gd name="T5" fmla="*/ 5 h 24"/>
                <a:gd name="T6" fmla="*/ 29 w 29"/>
                <a:gd name="T7" fmla="*/ 7 h 24"/>
                <a:gd name="T8" fmla="*/ 29 w 29"/>
                <a:gd name="T9" fmla="*/ 10 h 24"/>
                <a:gd name="T10" fmla="*/ 26 w 29"/>
                <a:gd name="T11" fmla="*/ 14 h 24"/>
                <a:gd name="T12" fmla="*/ 22 w 29"/>
                <a:gd name="T13" fmla="*/ 17 h 24"/>
                <a:gd name="T14" fmla="*/ 19 w 29"/>
                <a:gd name="T15" fmla="*/ 19 h 24"/>
                <a:gd name="T16" fmla="*/ 15 w 29"/>
                <a:gd name="T17" fmla="*/ 23 h 24"/>
                <a:gd name="T18" fmla="*/ 8 w 29"/>
                <a:gd name="T19" fmla="*/ 24 h 24"/>
                <a:gd name="T20" fmla="*/ 3 w 29"/>
                <a:gd name="T21" fmla="*/ 23 h 24"/>
                <a:gd name="T22" fmla="*/ 1 w 29"/>
                <a:gd name="T23" fmla="*/ 21 h 24"/>
                <a:gd name="T24" fmla="*/ 0 w 29"/>
                <a:gd name="T25" fmla="*/ 19 h 24"/>
                <a:gd name="T26" fmla="*/ 0 w 29"/>
                <a:gd name="T27" fmla="*/ 16 h 24"/>
                <a:gd name="T28" fmla="*/ 0 w 29"/>
                <a:gd name="T29" fmla="*/ 12 h 24"/>
                <a:gd name="T30" fmla="*/ 5 w 29"/>
                <a:gd name="T31" fmla="*/ 7 h 24"/>
                <a:gd name="T32" fmla="*/ 10 w 29"/>
                <a:gd name="T33" fmla="*/ 5 h 24"/>
                <a:gd name="T34" fmla="*/ 17 w 29"/>
                <a:gd name="T35" fmla="*/ 3 h 24"/>
                <a:gd name="T36" fmla="*/ 22 w 29"/>
                <a:gd name="T37" fmla="*/ 0 h 24"/>
                <a:gd name="T38" fmla="*/ 22 w 29"/>
                <a:gd name="T3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4">
                  <a:moveTo>
                    <a:pt x="22" y="0"/>
                  </a:moveTo>
                  <a:lnTo>
                    <a:pt x="27" y="2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26" y="14"/>
                  </a:lnTo>
                  <a:lnTo>
                    <a:pt x="22" y="17"/>
                  </a:lnTo>
                  <a:lnTo>
                    <a:pt x="19" y="19"/>
                  </a:lnTo>
                  <a:lnTo>
                    <a:pt x="15" y="23"/>
                  </a:lnTo>
                  <a:lnTo>
                    <a:pt x="8" y="24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7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2" name="Freeform 50"/>
            <p:cNvSpPr>
              <a:spLocks/>
            </p:cNvSpPr>
            <p:nvPr/>
          </p:nvSpPr>
          <p:spPr bwMode="auto">
            <a:xfrm>
              <a:off x="2061" y="2447"/>
              <a:ext cx="28" cy="60"/>
            </a:xfrm>
            <a:custGeom>
              <a:avLst/>
              <a:gdLst>
                <a:gd name="T0" fmla="*/ 23 w 28"/>
                <a:gd name="T1" fmla="*/ 0 h 60"/>
                <a:gd name="T2" fmla="*/ 28 w 28"/>
                <a:gd name="T3" fmla="*/ 6 h 60"/>
                <a:gd name="T4" fmla="*/ 28 w 28"/>
                <a:gd name="T5" fmla="*/ 11 h 60"/>
                <a:gd name="T6" fmla="*/ 26 w 28"/>
                <a:gd name="T7" fmla="*/ 18 h 60"/>
                <a:gd name="T8" fmla="*/ 24 w 28"/>
                <a:gd name="T9" fmla="*/ 25 h 60"/>
                <a:gd name="T10" fmla="*/ 19 w 28"/>
                <a:gd name="T11" fmla="*/ 30 h 60"/>
                <a:gd name="T12" fmla="*/ 14 w 28"/>
                <a:gd name="T13" fmla="*/ 37 h 60"/>
                <a:gd name="T14" fmla="*/ 10 w 28"/>
                <a:gd name="T15" fmla="*/ 44 h 60"/>
                <a:gd name="T16" fmla="*/ 10 w 28"/>
                <a:gd name="T17" fmla="*/ 51 h 60"/>
                <a:gd name="T18" fmla="*/ 5 w 28"/>
                <a:gd name="T19" fmla="*/ 54 h 60"/>
                <a:gd name="T20" fmla="*/ 2 w 28"/>
                <a:gd name="T21" fmla="*/ 60 h 60"/>
                <a:gd name="T22" fmla="*/ 0 w 28"/>
                <a:gd name="T23" fmla="*/ 51 h 60"/>
                <a:gd name="T24" fmla="*/ 0 w 28"/>
                <a:gd name="T25" fmla="*/ 42 h 60"/>
                <a:gd name="T26" fmla="*/ 0 w 28"/>
                <a:gd name="T27" fmla="*/ 35 h 60"/>
                <a:gd name="T28" fmla="*/ 5 w 28"/>
                <a:gd name="T29" fmla="*/ 28 h 60"/>
                <a:gd name="T30" fmla="*/ 9 w 28"/>
                <a:gd name="T31" fmla="*/ 21 h 60"/>
                <a:gd name="T32" fmla="*/ 14 w 28"/>
                <a:gd name="T33" fmla="*/ 14 h 60"/>
                <a:gd name="T34" fmla="*/ 17 w 28"/>
                <a:gd name="T35" fmla="*/ 7 h 60"/>
                <a:gd name="T36" fmla="*/ 23 w 28"/>
                <a:gd name="T37" fmla="*/ 0 h 60"/>
                <a:gd name="T38" fmla="*/ 23 w 28"/>
                <a:gd name="T3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60">
                  <a:moveTo>
                    <a:pt x="23" y="0"/>
                  </a:moveTo>
                  <a:lnTo>
                    <a:pt x="28" y="6"/>
                  </a:lnTo>
                  <a:lnTo>
                    <a:pt x="28" y="11"/>
                  </a:lnTo>
                  <a:lnTo>
                    <a:pt x="26" y="18"/>
                  </a:lnTo>
                  <a:lnTo>
                    <a:pt x="24" y="25"/>
                  </a:lnTo>
                  <a:lnTo>
                    <a:pt x="19" y="30"/>
                  </a:lnTo>
                  <a:lnTo>
                    <a:pt x="14" y="37"/>
                  </a:lnTo>
                  <a:lnTo>
                    <a:pt x="10" y="44"/>
                  </a:lnTo>
                  <a:lnTo>
                    <a:pt x="10" y="51"/>
                  </a:lnTo>
                  <a:lnTo>
                    <a:pt x="5" y="54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5" y="28"/>
                  </a:lnTo>
                  <a:lnTo>
                    <a:pt x="9" y="21"/>
                  </a:lnTo>
                  <a:lnTo>
                    <a:pt x="14" y="14"/>
                  </a:lnTo>
                  <a:lnTo>
                    <a:pt x="17" y="7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3" name="Freeform 51"/>
            <p:cNvSpPr>
              <a:spLocks/>
            </p:cNvSpPr>
            <p:nvPr/>
          </p:nvSpPr>
          <p:spPr bwMode="auto">
            <a:xfrm>
              <a:off x="2113" y="2472"/>
              <a:ext cx="25" cy="42"/>
            </a:xfrm>
            <a:custGeom>
              <a:avLst/>
              <a:gdLst>
                <a:gd name="T0" fmla="*/ 4 w 25"/>
                <a:gd name="T1" fmla="*/ 0 h 42"/>
                <a:gd name="T2" fmla="*/ 7 w 25"/>
                <a:gd name="T3" fmla="*/ 2 h 42"/>
                <a:gd name="T4" fmla="*/ 11 w 25"/>
                <a:gd name="T5" fmla="*/ 7 h 42"/>
                <a:gd name="T6" fmla="*/ 14 w 25"/>
                <a:gd name="T7" fmla="*/ 12 h 42"/>
                <a:gd name="T8" fmla="*/ 20 w 25"/>
                <a:gd name="T9" fmla="*/ 17 h 42"/>
                <a:gd name="T10" fmla="*/ 23 w 25"/>
                <a:gd name="T11" fmla="*/ 24 h 42"/>
                <a:gd name="T12" fmla="*/ 25 w 25"/>
                <a:gd name="T13" fmla="*/ 31 h 42"/>
                <a:gd name="T14" fmla="*/ 23 w 25"/>
                <a:gd name="T15" fmla="*/ 38 h 42"/>
                <a:gd name="T16" fmla="*/ 18 w 25"/>
                <a:gd name="T17" fmla="*/ 42 h 42"/>
                <a:gd name="T18" fmla="*/ 14 w 25"/>
                <a:gd name="T19" fmla="*/ 36 h 42"/>
                <a:gd name="T20" fmla="*/ 11 w 25"/>
                <a:gd name="T21" fmla="*/ 31 h 42"/>
                <a:gd name="T22" fmla="*/ 7 w 25"/>
                <a:gd name="T23" fmla="*/ 26 h 42"/>
                <a:gd name="T24" fmla="*/ 4 w 25"/>
                <a:gd name="T25" fmla="*/ 21 h 42"/>
                <a:gd name="T26" fmla="*/ 0 w 25"/>
                <a:gd name="T27" fmla="*/ 16 h 42"/>
                <a:gd name="T28" fmla="*/ 0 w 25"/>
                <a:gd name="T29" fmla="*/ 10 h 42"/>
                <a:gd name="T30" fmla="*/ 0 w 25"/>
                <a:gd name="T31" fmla="*/ 5 h 42"/>
                <a:gd name="T32" fmla="*/ 4 w 25"/>
                <a:gd name="T33" fmla="*/ 0 h 42"/>
                <a:gd name="T34" fmla="*/ 4 w 25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42">
                  <a:moveTo>
                    <a:pt x="4" y="0"/>
                  </a:moveTo>
                  <a:lnTo>
                    <a:pt x="7" y="2"/>
                  </a:lnTo>
                  <a:lnTo>
                    <a:pt x="11" y="7"/>
                  </a:lnTo>
                  <a:lnTo>
                    <a:pt x="14" y="12"/>
                  </a:lnTo>
                  <a:lnTo>
                    <a:pt x="20" y="17"/>
                  </a:lnTo>
                  <a:lnTo>
                    <a:pt x="23" y="24"/>
                  </a:lnTo>
                  <a:lnTo>
                    <a:pt x="25" y="31"/>
                  </a:lnTo>
                  <a:lnTo>
                    <a:pt x="23" y="38"/>
                  </a:lnTo>
                  <a:lnTo>
                    <a:pt x="18" y="42"/>
                  </a:lnTo>
                  <a:lnTo>
                    <a:pt x="14" y="36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4" y="21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4" name="Freeform 52"/>
            <p:cNvSpPr>
              <a:spLocks/>
            </p:cNvSpPr>
            <p:nvPr/>
          </p:nvSpPr>
          <p:spPr bwMode="auto">
            <a:xfrm>
              <a:off x="2057" y="2578"/>
              <a:ext cx="16" cy="30"/>
            </a:xfrm>
            <a:custGeom>
              <a:avLst/>
              <a:gdLst>
                <a:gd name="T0" fmla="*/ 6 w 16"/>
                <a:gd name="T1" fmla="*/ 0 h 30"/>
                <a:gd name="T2" fmla="*/ 9 w 16"/>
                <a:gd name="T3" fmla="*/ 2 h 30"/>
                <a:gd name="T4" fmla="*/ 11 w 16"/>
                <a:gd name="T5" fmla="*/ 6 h 30"/>
                <a:gd name="T6" fmla="*/ 14 w 16"/>
                <a:gd name="T7" fmla="*/ 13 h 30"/>
                <a:gd name="T8" fmla="*/ 16 w 16"/>
                <a:gd name="T9" fmla="*/ 20 h 30"/>
                <a:gd name="T10" fmla="*/ 16 w 16"/>
                <a:gd name="T11" fmla="*/ 25 h 30"/>
                <a:gd name="T12" fmla="*/ 14 w 16"/>
                <a:gd name="T13" fmla="*/ 28 h 30"/>
                <a:gd name="T14" fmla="*/ 11 w 16"/>
                <a:gd name="T15" fmla="*/ 30 h 30"/>
                <a:gd name="T16" fmla="*/ 6 w 16"/>
                <a:gd name="T17" fmla="*/ 27 h 30"/>
                <a:gd name="T18" fmla="*/ 2 w 16"/>
                <a:gd name="T19" fmla="*/ 21 h 30"/>
                <a:gd name="T20" fmla="*/ 0 w 16"/>
                <a:gd name="T21" fmla="*/ 14 h 30"/>
                <a:gd name="T22" fmla="*/ 0 w 16"/>
                <a:gd name="T23" fmla="*/ 6 h 30"/>
                <a:gd name="T24" fmla="*/ 6 w 16"/>
                <a:gd name="T25" fmla="*/ 0 h 30"/>
                <a:gd name="T26" fmla="*/ 6 w 16"/>
                <a:gd name="T2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30">
                  <a:moveTo>
                    <a:pt x="6" y="0"/>
                  </a:moveTo>
                  <a:lnTo>
                    <a:pt x="9" y="2"/>
                  </a:lnTo>
                  <a:lnTo>
                    <a:pt x="11" y="6"/>
                  </a:lnTo>
                  <a:lnTo>
                    <a:pt x="14" y="13"/>
                  </a:lnTo>
                  <a:lnTo>
                    <a:pt x="16" y="20"/>
                  </a:lnTo>
                  <a:lnTo>
                    <a:pt x="16" y="25"/>
                  </a:lnTo>
                  <a:lnTo>
                    <a:pt x="14" y="28"/>
                  </a:lnTo>
                  <a:lnTo>
                    <a:pt x="11" y="30"/>
                  </a:lnTo>
                  <a:lnTo>
                    <a:pt x="6" y="27"/>
                  </a:lnTo>
                  <a:lnTo>
                    <a:pt x="2" y="21"/>
                  </a:lnTo>
                  <a:lnTo>
                    <a:pt x="0" y="14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5" name="Freeform 53"/>
            <p:cNvSpPr>
              <a:spLocks/>
            </p:cNvSpPr>
            <p:nvPr/>
          </p:nvSpPr>
          <p:spPr bwMode="auto">
            <a:xfrm>
              <a:off x="2096" y="2578"/>
              <a:ext cx="28" cy="41"/>
            </a:xfrm>
            <a:custGeom>
              <a:avLst/>
              <a:gdLst>
                <a:gd name="T0" fmla="*/ 24 w 28"/>
                <a:gd name="T1" fmla="*/ 0 h 41"/>
                <a:gd name="T2" fmla="*/ 28 w 28"/>
                <a:gd name="T3" fmla="*/ 6 h 41"/>
                <a:gd name="T4" fmla="*/ 28 w 28"/>
                <a:gd name="T5" fmla="*/ 11 h 41"/>
                <a:gd name="T6" fmla="*/ 28 w 28"/>
                <a:gd name="T7" fmla="*/ 18 h 41"/>
                <a:gd name="T8" fmla="*/ 24 w 28"/>
                <a:gd name="T9" fmla="*/ 25 h 41"/>
                <a:gd name="T10" fmla="*/ 17 w 28"/>
                <a:gd name="T11" fmla="*/ 28 h 41"/>
                <a:gd name="T12" fmla="*/ 12 w 28"/>
                <a:gd name="T13" fmla="*/ 34 h 41"/>
                <a:gd name="T14" fmla="*/ 7 w 28"/>
                <a:gd name="T15" fmla="*/ 39 h 41"/>
                <a:gd name="T16" fmla="*/ 2 w 28"/>
                <a:gd name="T17" fmla="*/ 41 h 41"/>
                <a:gd name="T18" fmla="*/ 0 w 28"/>
                <a:gd name="T19" fmla="*/ 34 h 41"/>
                <a:gd name="T20" fmla="*/ 0 w 28"/>
                <a:gd name="T21" fmla="*/ 28 h 41"/>
                <a:gd name="T22" fmla="*/ 2 w 28"/>
                <a:gd name="T23" fmla="*/ 23 h 41"/>
                <a:gd name="T24" fmla="*/ 7 w 28"/>
                <a:gd name="T25" fmla="*/ 20 h 41"/>
                <a:gd name="T26" fmla="*/ 10 w 28"/>
                <a:gd name="T27" fmla="*/ 14 h 41"/>
                <a:gd name="T28" fmla="*/ 16 w 28"/>
                <a:gd name="T29" fmla="*/ 9 h 41"/>
                <a:gd name="T30" fmla="*/ 19 w 28"/>
                <a:gd name="T31" fmla="*/ 6 h 41"/>
                <a:gd name="T32" fmla="*/ 24 w 28"/>
                <a:gd name="T33" fmla="*/ 0 h 41"/>
                <a:gd name="T34" fmla="*/ 24 w 28"/>
                <a:gd name="T3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41">
                  <a:moveTo>
                    <a:pt x="24" y="0"/>
                  </a:moveTo>
                  <a:lnTo>
                    <a:pt x="28" y="6"/>
                  </a:lnTo>
                  <a:lnTo>
                    <a:pt x="28" y="11"/>
                  </a:lnTo>
                  <a:lnTo>
                    <a:pt x="28" y="18"/>
                  </a:lnTo>
                  <a:lnTo>
                    <a:pt x="24" y="25"/>
                  </a:lnTo>
                  <a:lnTo>
                    <a:pt x="17" y="28"/>
                  </a:lnTo>
                  <a:lnTo>
                    <a:pt x="12" y="34"/>
                  </a:lnTo>
                  <a:lnTo>
                    <a:pt x="7" y="39"/>
                  </a:lnTo>
                  <a:lnTo>
                    <a:pt x="2" y="41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3"/>
                  </a:lnTo>
                  <a:lnTo>
                    <a:pt x="7" y="20"/>
                  </a:lnTo>
                  <a:lnTo>
                    <a:pt x="10" y="14"/>
                  </a:lnTo>
                  <a:lnTo>
                    <a:pt x="16" y="9"/>
                  </a:lnTo>
                  <a:lnTo>
                    <a:pt x="19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6" name="Freeform 54"/>
            <p:cNvSpPr>
              <a:spLocks/>
            </p:cNvSpPr>
            <p:nvPr/>
          </p:nvSpPr>
          <p:spPr bwMode="auto">
            <a:xfrm>
              <a:off x="2122" y="2645"/>
              <a:ext cx="28" cy="22"/>
            </a:xfrm>
            <a:custGeom>
              <a:avLst/>
              <a:gdLst>
                <a:gd name="T0" fmla="*/ 4 w 28"/>
                <a:gd name="T1" fmla="*/ 0 h 22"/>
                <a:gd name="T2" fmla="*/ 9 w 28"/>
                <a:gd name="T3" fmla="*/ 0 h 22"/>
                <a:gd name="T4" fmla="*/ 16 w 28"/>
                <a:gd name="T5" fmla="*/ 1 h 22"/>
                <a:gd name="T6" fmla="*/ 23 w 28"/>
                <a:gd name="T7" fmla="*/ 7 h 22"/>
                <a:gd name="T8" fmla="*/ 28 w 28"/>
                <a:gd name="T9" fmla="*/ 12 h 22"/>
                <a:gd name="T10" fmla="*/ 28 w 28"/>
                <a:gd name="T11" fmla="*/ 14 h 22"/>
                <a:gd name="T12" fmla="*/ 26 w 28"/>
                <a:gd name="T13" fmla="*/ 17 h 22"/>
                <a:gd name="T14" fmla="*/ 25 w 28"/>
                <a:gd name="T15" fmla="*/ 19 h 22"/>
                <a:gd name="T16" fmla="*/ 19 w 28"/>
                <a:gd name="T17" fmla="*/ 22 h 22"/>
                <a:gd name="T18" fmla="*/ 14 w 28"/>
                <a:gd name="T19" fmla="*/ 21 h 22"/>
                <a:gd name="T20" fmla="*/ 11 w 28"/>
                <a:gd name="T21" fmla="*/ 19 h 22"/>
                <a:gd name="T22" fmla="*/ 7 w 28"/>
                <a:gd name="T23" fmla="*/ 17 h 22"/>
                <a:gd name="T24" fmla="*/ 4 w 28"/>
                <a:gd name="T25" fmla="*/ 14 h 22"/>
                <a:gd name="T26" fmla="*/ 0 w 28"/>
                <a:gd name="T27" fmla="*/ 7 h 22"/>
                <a:gd name="T28" fmla="*/ 4 w 28"/>
                <a:gd name="T29" fmla="*/ 0 h 22"/>
                <a:gd name="T30" fmla="*/ 4 w 28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22">
                  <a:moveTo>
                    <a:pt x="4" y="0"/>
                  </a:moveTo>
                  <a:lnTo>
                    <a:pt x="9" y="0"/>
                  </a:lnTo>
                  <a:lnTo>
                    <a:pt x="16" y="1"/>
                  </a:lnTo>
                  <a:lnTo>
                    <a:pt x="23" y="7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19" y="22"/>
                  </a:lnTo>
                  <a:lnTo>
                    <a:pt x="14" y="21"/>
                  </a:lnTo>
                  <a:lnTo>
                    <a:pt x="11" y="19"/>
                  </a:lnTo>
                  <a:lnTo>
                    <a:pt x="7" y="17"/>
                  </a:lnTo>
                  <a:lnTo>
                    <a:pt x="4" y="14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7" name="Freeform 55"/>
            <p:cNvSpPr>
              <a:spLocks/>
            </p:cNvSpPr>
            <p:nvPr/>
          </p:nvSpPr>
          <p:spPr bwMode="auto">
            <a:xfrm>
              <a:off x="2082" y="2699"/>
              <a:ext cx="16" cy="44"/>
            </a:xfrm>
            <a:custGeom>
              <a:avLst/>
              <a:gdLst>
                <a:gd name="T0" fmla="*/ 7 w 16"/>
                <a:gd name="T1" fmla="*/ 0 h 44"/>
                <a:gd name="T2" fmla="*/ 9 w 16"/>
                <a:gd name="T3" fmla="*/ 2 h 44"/>
                <a:gd name="T4" fmla="*/ 12 w 16"/>
                <a:gd name="T5" fmla="*/ 5 h 44"/>
                <a:gd name="T6" fmla="*/ 14 w 16"/>
                <a:gd name="T7" fmla="*/ 10 h 44"/>
                <a:gd name="T8" fmla="*/ 16 w 16"/>
                <a:gd name="T9" fmla="*/ 16 h 44"/>
                <a:gd name="T10" fmla="*/ 16 w 16"/>
                <a:gd name="T11" fmla="*/ 17 h 44"/>
                <a:gd name="T12" fmla="*/ 16 w 16"/>
                <a:gd name="T13" fmla="*/ 23 h 44"/>
                <a:gd name="T14" fmla="*/ 16 w 16"/>
                <a:gd name="T15" fmla="*/ 26 h 44"/>
                <a:gd name="T16" fmla="*/ 16 w 16"/>
                <a:gd name="T17" fmla="*/ 30 h 44"/>
                <a:gd name="T18" fmla="*/ 14 w 16"/>
                <a:gd name="T19" fmla="*/ 37 h 44"/>
                <a:gd name="T20" fmla="*/ 9 w 16"/>
                <a:gd name="T21" fmla="*/ 44 h 44"/>
                <a:gd name="T22" fmla="*/ 7 w 16"/>
                <a:gd name="T23" fmla="*/ 37 h 44"/>
                <a:gd name="T24" fmla="*/ 3 w 16"/>
                <a:gd name="T25" fmla="*/ 33 h 44"/>
                <a:gd name="T26" fmla="*/ 2 w 16"/>
                <a:gd name="T27" fmla="*/ 26 h 44"/>
                <a:gd name="T28" fmla="*/ 2 w 16"/>
                <a:gd name="T29" fmla="*/ 23 h 44"/>
                <a:gd name="T30" fmla="*/ 0 w 16"/>
                <a:gd name="T31" fmla="*/ 16 h 44"/>
                <a:gd name="T32" fmla="*/ 2 w 16"/>
                <a:gd name="T33" fmla="*/ 10 h 44"/>
                <a:gd name="T34" fmla="*/ 3 w 16"/>
                <a:gd name="T35" fmla="*/ 5 h 44"/>
                <a:gd name="T36" fmla="*/ 7 w 16"/>
                <a:gd name="T37" fmla="*/ 0 h 44"/>
                <a:gd name="T38" fmla="*/ 7 w 16"/>
                <a:gd name="T3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44">
                  <a:moveTo>
                    <a:pt x="7" y="0"/>
                  </a:moveTo>
                  <a:lnTo>
                    <a:pt x="9" y="2"/>
                  </a:lnTo>
                  <a:lnTo>
                    <a:pt x="12" y="5"/>
                  </a:lnTo>
                  <a:lnTo>
                    <a:pt x="14" y="10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4" y="37"/>
                  </a:lnTo>
                  <a:lnTo>
                    <a:pt x="9" y="44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3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76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8" name="Freeform 56"/>
            <p:cNvSpPr>
              <a:spLocks/>
            </p:cNvSpPr>
            <p:nvPr/>
          </p:nvSpPr>
          <p:spPr bwMode="auto">
            <a:xfrm>
              <a:off x="1434" y="1850"/>
              <a:ext cx="82" cy="122"/>
            </a:xfrm>
            <a:custGeom>
              <a:avLst/>
              <a:gdLst>
                <a:gd name="T0" fmla="*/ 21 w 82"/>
                <a:gd name="T1" fmla="*/ 2 h 122"/>
                <a:gd name="T2" fmla="*/ 21 w 82"/>
                <a:gd name="T3" fmla="*/ 9 h 122"/>
                <a:gd name="T4" fmla="*/ 14 w 82"/>
                <a:gd name="T5" fmla="*/ 17 h 122"/>
                <a:gd name="T6" fmla="*/ 10 w 82"/>
                <a:gd name="T7" fmla="*/ 26 h 122"/>
                <a:gd name="T8" fmla="*/ 12 w 82"/>
                <a:gd name="T9" fmla="*/ 35 h 122"/>
                <a:gd name="T10" fmla="*/ 21 w 82"/>
                <a:gd name="T11" fmla="*/ 40 h 122"/>
                <a:gd name="T12" fmla="*/ 28 w 82"/>
                <a:gd name="T13" fmla="*/ 42 h 122"/>
                <a:gd name="T14" fmla="*/ 38 w 82"/>
                <a:gd name="T15" fmla="*/ 44 h 122"/>
                <a:gd name="T16" fmla="*/ 47 w 82"/>
                <a:gd name="T17" fmla="*/ 40 h 122"/>
                <a:gd name="T18" fmla="*/ 47 w 82"/>
                <a:gd name="T19" fmla="*/ 33 h 122"/>
                <a:gd name="T20" fmla="*/ 37 w 82"/>
                <a:gd name="T21" fmla="*/ 26 h 122"/>
                <a:gd name="T22" fmla="*/ 33 w 82"/>
                <a:gd name="T23" fmla="*/ 28 h 122"/>
                <a:gd name="T24" fmla="*/ 28 w 82"/>
                <a:gd name="T25" fmla="*/ 37 h 122"/>
                <a:gd name="T26" fmla="*/ 23 w 82"/>
                <a:gd name="T27" fmla="*/ 35 h 122"/>
                <a:gd name="T28" fmla="*/ 19 w 82"/>
                <a:gd name="T29" fmla="*/ 24 h 122"/>
                <a:gd name="T30" fmla="*/ 23 w 82"/>
                <a:gd name="T31" fmla="*/ 16 h 122"/>
                <a:gd name="T32" fmla="*/ 28 w 82"/>
                <a:gd name="T33" fmla="*/ 12 h 122"/>
                <a:gd name="T34" fmla="*/ 38 w 82"/>
                <a:gd name="T35" fmla="*/ 10 h 122"/>
                <a:gd name="T36" fmla="*/ 47 w 82"/>
                <a:gd name="T37" fmla="*/ 14 h 122"/>
                <a:gd name="T38" fmla="*/ 54 w 82"/>
                <a:gd name="T39" fmla="*/ 19 h 122"/>
                <a:gd name="T40" fmla="*/ 59 w 82"/>
                <a:gd name="T41" fmla="*/ 28 h 122"/>
                <a:gd name="T42" fmla="*/ 61 w 82"/>
                <a:gd name="T43" fmla="*/ 38 h 122"/>
                <a:gd name="T44" fmla="*/ 58 w 82"/>
                <a:gd name="T45" fmla="*/ 45 h 122"/>
                <a:gd name="T46" fmla="*/ 52 w 82"/>
                <a:gd name="T47" fmla="*/ 52 h 122"/>
                <a:gd name="T48" fmla="*/ 58 w 82"/>
                <a:gd name="T49" fmla="*/ 52 h 122"/>
                <a:gd name="T50" fmla="*/ 68 w 82"/>
                <a:gd name="T51" fmla="*/ 58 h 122"/>
                <a:gd name="T52" fmla="*/ 77 w 82"/>
                <a:gd name="T53" fmla="*/ 66 h 122"/>
                <a:gd name="T54" fmla="*/ 80 w 82"/>
                <a:gd name="T55" fmla="*/ 77 h 122"/>
                <a:gd name="T56" fmla="*/ 80 w 82"/>
                <a:gd name="T57" fmla="*/ 89 h 122"/>
                <a:gd name="T58" fmla="*/ 77 w 82"/>
                <a:gd name="T59" fmla="*/ 101 h 122"/>
                <a:gd name="T60" fmla="*/ 72 w 82"/>
                <a:gd name="T61" fmla="*/ 110 h 122"/>
                <a:gd name="T62" fmla="*/ 61 w 82"/>
                <a:gd name="T63" fmla="*/ 117 h 122"/>
                <a:gd name="T64" fmla="*/ 51 w 82"/>
                <a:gd name="T65" fmla="*/ 122 h 122"/>
                <a:gd name="T66" fmla="*/ 40 w 82"/>
                <a:gd name="T67" fmla="*/ 120 h 122"/>
                <a:gd name="T68" fmla="*/ 31 w 82"/>
                <a:gd name="T69" fmla="*/ 115 h 122"/>
                <a:gd name="T70" fmla="*/ 24 w 82"/>
                <a:gd name="T71" fmla="*/ 101 h 122"/>
                <a:gd name="T72" fmla="*/ 26 w 82"/>
                <a:gd name="T73" fmla="*/ 92 h 122"/>
                <a:gd name="T74" fmla="*/ 31 w 82"/>
                <a:gd name="T75" fmla="*/ 87 h 122"/>
                <a:gd name="T76" fmla="*/ 44 w 82"/>
                <a:gd name="T77" fmla="*/ 84 h 122"/>
                <a:gd name="T78" fmla="*/ 54 w 82"/>
                <a:gd name="T79" fmla="*/ 87 h 122"/>
                <a:gd name="T80" fmla="*/ 51 w 82"/>
                <a:gd name="T81" fmla="*/ 96 h 122"/>
                <a:gd name="T82" fmla="*/ 40 w 82"/>
                <a:gd name="T83" fmla="*/ 96 h 122"/>
                <a:gd name="T84" fmla="*/ 37 w 82"/>
                <a:gd name="T85" fmla="*/ 99 h 122"/>
                <a:gd name="T86" fmla="*/ 38 w 82"/>
                <a:gd name="T87" fmla="*/ 105 h 122"/>
                <a:gd name="T88" fmla="*/ 47 w 82"/>
                <a:gd name="T89" fmla="*/ 106 h 122"/>
                <a:gd name="T90" fmla="*/ 59 w 82"/>
                <a:gd name="T91" fmla="*/ 103 h 122"/>
                <a:gd name="T92" fmla="*/ 70 w 82"/>
                <a:gd name="T93" fmla="*/ 89 h 122"/>
                <a:gd name="T94" fmla="*/ 70 w 82"/>
                <a:gd name="T95" fmla="*/ 77 h 122"/>
                <a:gd name="T96" fmla="*/ 65 w 82"/>
                <a:gd name="T97" fmla="*/ 71 h 122"/>
                <a:gd name="T98" fmla="*/ 54 w 82"/>
                <a:gd name="T99" fmla="*/ 70 h 122"/>
                <a:gd name="T100" fmla="*/ 44 w 82"/>
                <a:gd name="T101" fmla="*/ 77 h 122"/>
                <a:gd name="T102" fmla="*/ 37 w 82"/>
                <a:gd name="T103" fmla="*/ 77 h 122"/>
                <a:gd name="T104" fmla="*/ 35 w 82"/>
                <a:gd name="T105" fmla="*/ 70 h 122"/>
                <a:gd name="T106" fmla="*/ 37 w 82"/>
                <a:gd name="T107" fmla="*/ 63 h 122"/>
                <a:gd name="T108" fmla="*/ 31 w 82"/>
                <a:gd name="T109" fmla="*/ 58 h 122"/>
                <a:gd name="T110" fmla="*/ 17 w 82"/>
                <a:gd name="T111" fmla="*/ 54 h 122"/>
                <a:gd name="T112" fmla="*/ 5 w 82"/>
                <a:gd name="T113" fmla="*/ 47 h 122"/>
                <a:gd name="T114" fmla="*/ 2 w 82"/>
                <a:gd name="T115" fmla="*/ 35 h 122"/>
                <a:gd name="T116" fmla="*/ 0 w 82"/>
                <a:gd name="T117" fmla="*/ 24 h 122"/>
                <a:gd name="T118" fmla="*/ 3 w 82"/>
                <a:gd name="T119" fmla="*/ 12 h 122"/>
                <a:gd name="T120" fmla="*/ 10 w 82"/>
                <a:gd name="T121" fmla="*/ 2 h 122"/>
                <a:gd name="T122" fmla="*/ 16 w 82"/>
                <a:gd name="T1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" h="122">
                  <a:moveTo>
                    <a:pt x="16" y="0"/>
                  </a:moveTo>
                  <a:lnTo>
                    <a:pt x="21" y="2"/>
                  </a:lnTo>
                  <a:lnTo>
                    <a:pt x="23" y="5"/>
                  </a:lnTo>
                  <a:lnTo>
                    <a:pt x="21" y="9"/>
                  </a:lnTo>
                  <a:lnTo>
                    <a:pt x="17" y="14"/>
                  </a:lnTo>
                  <a:lnTo>
                    <a:pt x="14" y="17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10" y="31"/>
                  </a:lnTo>
                  <a:lnTo>
                    <a:pt x="12" y="35"/>
                  </a:lnTo>
                  <a:lnTo>
                    <a:pt x="17" y="38"/>
                  </a:lnTo>
                  <a:lnTo>
                    <a:pt x="21" y="40"/>
                  </a:lnTo>
                  <a:lnTo>
                    <a:pt x="24" y="42"/>
                  </a:lnTo>
                  <a:lnTo>
                    <a:pt x="28" y="42"/>
                  </a:lnTo>
                  <a:lnTo>
                    <a:pt x="33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7" y="40"/>
                  </a:lnTo>
                  <a:lnTo>
                    <a:pt x="52" y="37"/>
                  </a:lnTo>
                  <a:lnTo>
                    <a:pt x="47" y="33"/>
                  </a:lnTo>
                  <a:lnTo>
                    <a:pt x="42" y="30"/>
                  </a:lnTo>
                  <a:lnTo>
                    <a:pt x="37" y="26"/>
                  </a:lnTo>
                  <a:lnTo>
                    <a:pt x="35" y="24"/>
                  </a:lnTo>
                  <a:lnTo>
                    <a:pt x="33" y="28"/>
                  </a:lnTo>
                  <a:lnTo>
                    <a:pt x="31" y="33"/>
                  </a:lnTo>
                  <a:lnTo>
                    <a:pt x="28" y="37"/>
                  </a:lnTo>
                  <a:lnTo>
                    <a:pt x="28" y="40"/>
                  </a:lnTo>
                  <a:lnTo>
                    <a:pt x="23" y="35"/>
                  </a:lnTo>
                  <a:lnTo>
                    <a:pt x="19" y="31"/>
                  </a:lnTo>
                  <a:lnTo>
                    <a:pt x="19" y="24"/>
                  </a:lnTo>
                  <a:lnTo>
                    <a:pt x="21" y="19"/>
                  </a:lnTo>
                  <a:lnTo>
                    <a:pt x="23" y="16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33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47" y="14"/>
                  </a:lnTo>
                  <a:lnTo>
                    <a:pt x="52" y="17"/>
                  </a:lnTo>
                  <a:lnTo>
                    <a:pt x="54" y="19"/>
                  </a:lnTo>
                  <a:lnTo>
                    <a:pt x="58" y="24"/>
                  </a:lnTo>
                  <a:lnTo>
                    <a:pt x="59" y="28"/>
                  </a:lnTo>
                  <a:lnTo>
                    <a:pt x="61" y="33"/>
                  </a:lnTo>
                  <a:lnTo>
                    <a:pt x="61" y="38"/>
                  </a:lnTo>
                  <a:lnTo>
                    <a:pt x="61" y="45"/>
                  </a:lnTo>
                  <a:lnTo>
                    <a:pt x="58" y="45"/>
                  </a:lnTo>
                  <a:lnTo>
                    <a:pt x="56" y="49"/>
                  </a:lnTo>
                  <a:lnTo>
                    <a:pt x="52" y="52"/>
                  </a:lnTo>
                  <a:lnTo>
                    <a:pt x="52" y="54"/>
                  </a:lnTo>
                  <a:lnTo>
                    <a:pt x="58" y="52"/>
                  </a:lnTo>
                  <a:lnTo>
                    <a:pt x="63" y="56"/>
                  </a:lnTo>
                  <a:lnTo>
                    <a:pt x="68" y="58"/>
                  </a:lnTo>
                  <a:lnTo>
                    <a:pt x="73" y="63"/>
                  </a:lnTo>
                  <a:lnTo>
                    <a:pt x="77" y="66"/>
                  </a:lnTo>
                  <a:lnTo>
                    <a:pt x="79" y="71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80" y="89"/>
                  </a:lnTo>
                  <a:lnTo>
                    <a:pt x="80" y="96"/>
                  </a:lnTo>
                  <a:lnTo>
                    <a:pt x="77" y="101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6" y="115"/>
                  </a:lnTo>
                  <a:lnTo>
                    <a:pt x="61" y="117"/>
                  </a:lnTo>
                  <a:lnTo>
                    <a:pt x="56" y="120"/>
                  </a:lnTo>
                  <a:lnTo>
                    <a:pt x="51" y="122"/>
                  </a:lnTo>
                  <a:lnTo>
                    <a:pt x="45" y="122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1" y="115"/>
                  </a:lnTo>
                  <a:lnTo>
                    <a:pt x="26" y="110"/>
                  </a:lnTo>
                  <a:lnTo>
                    <a:pt x="24" y="101"/>
                  </a:lnTo>
                  <a:lnTo>
                    <a:pt x="24" y="94"/>
                  </a:lnTo>
                  <a:lnTo>
                    <a:pt x="26" y="92"/>
                  </a:lnTo>
                  <a:lnTo>
                    <a:pt x="28" y="89"/>
                  </a:lnTo>
                  <a:lnTo>
                    <a:pt x="31" y="87"/>
                  </a:lnTo>
                  <a:lnTo>
                    <a:pt x="37" y="85"/>
                  </a:lnTo>
                  <a:lnTo>
                    <a:pt x="44" y="84"/>
                  </a:lnTo>
                  <a:lnTo>
                    <a:pt x="52" y="84"/>
                  </a:lnTo>
                  <a:lnTo>
                    <a:pt x="54" y="87"/>
                  </a:lnTo>
                  <a:lnTo>
                    <a:pt x="58" y="92"/>
                  </a:lnTo>
                  <a:lnTo>
                    <a:pt x="51" y="96"/>
                  </a:lnTo>
                  <a:lnTo>
                    <a:pt x="45" y="96"/>
                  </a:lnTo>
                  <a:lnTo>
                    <a:pt x="40" y="96"/>
                  </a:lnTo>
                  <a:lnTo>
                    <a:pt x="38" y="98"/>
                  </a:lnTo>
                  <a:lnTo>
                    <a:pt x="37" y="99"/>
                  </a:lnTo>
                  <a:lnTo>
                    <a:pt x="35" y="103"/>
                  </a:lnTo>
                  <a:lnTo>
                    <a:pt x="38" y="105"/>
                  </a:lnTo>
                  <a:lnTo>
                    <a:pt x="44" y="106"/>
                  </a:lnTo>
                  <a:lnTo>
                    <a:pt x="47" y="106"/>
                  </a:lnTo>
                  <a:lnTo>
                    <a:pt x="52" y="106"/>
                  </a:lnTo>
                  <a:lnTo>
                    <a:pt x="59" y="103"/>
                  </a:lnTo>
                  <a:lnTo>
                    <a:pt x="66" y="96"/>
                  </a:lnTo>
                  <a:lnTo>
                    <a:pt x="70" y="89"/>
                  </a:lnTo>
                  <a:lnTo>
                    <a:pt x="72" y="82"/>
                  </a:lnTo>
                  <a:lnTo>
                    <a:pt x="70" y="77"/>
                  </a:lnTo>
                  <a:lnTo>
                    <a:pt x="68" y="75"/>
                  </a:lnTo>
                  <a:lnTo>
                    <a:pt x="65" y="71"/>
                  </a:lnTo>
                  <a:lnTo>
                    <a:pt x="59" y="70"/>
                  </a:lnTo>
                  <a:lnTo>
                    <a:pt x="54" y="70"/>
                  </a:lnTo>
                  <a:lnTo>
                    <a:pt x="49" y="73"/>
                  </a:lnTo>
                  <a:lnTo>
                    <a:pt x="44" y="77"/>
                  </a:lnTo>
                  <a:lnTo>
                    <a:pt x="40" y="80"/>
                  </a:lnTo>
                  <a:lnTo>
                    <a:pt x="37" y="77"/>
                  </a:lnTo>
                  <a:lnTo>
                    <a:pt x="35" y="75"/>
                  </a:lnTo>
                  <a:lnTo>
                    <a:pt x="35" y="70"/>
                  </a:lnTo>
                  <a:lnTo>
                    <a:pt x="37" y="66"/>
                  </a:lnTo>
                  <a:lnTo>
                    <a:pt x="37" y="63"/>
                  </a:lnTo>
                  <a:lnTo>
                    <a:pt x="35" y="61"/>
                  </a:lnTo>
                  <a:lnTo>
                    <a:pt x="31" y="58"/>
                  </a:lnTo>
                  <a:lnTo>
                    <a:pt x="26" y="56"/>
                  </a:lnTo>
                  <a:lnTo>
                    <a:pt x="17" y="54"/>
                  </a:lnTo>
                  <a:lnTo>
                    <a:pt x="10" y="52"/>
                  </a:lnTo>
                  <a:lnTo>
                    <a:pt x="5" y="47"/>
                  </a:lnTo>
                  <a:lnTo>
                    <a:pt x="3" y="40"/>
                  </a:lnTo>
                  <a:lnTo>
                    <a:pt x="2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9" name="Freeform 57"/>
            <p:cNvSpPr>
              <a:spLocks/>
            </p:cNvSpPr>
            <p:nvPr/>
          </p:nvSpPr>
          <p:spPr bwMode="auto">
            <a:xfrm>
              <a:off x="1516" y="1855"/>
              <a:ext cx="65" cy="65"/>
            </a:xfrm>
            <a:custGeom>
              <a:avLst/>
              <a:gdLst>
                <a:gd name="T0" fmla="*/ 26 w 65"/>
                <a:gd name="T1" fmla="*/ 2 h 65"/>
                <a:gd name="T2" fmla="*/ 28 w 65"/>
                <a:gd name="T3" fmla="*/ 9 h 65"/>
                <a:gd name="T4" fmla="*/ 21 w 65"/>
                <a:gd name="T5" fmla="*/ 18 h 65"/>
                <a:gd name="T6" fmla="*/ 14 w 65"/>
                <a:gd name="T7" fmla="*/ 23 h 65"/>
                <a:gd name="T8" fmla="*/ 12 w 65"/>
                <a:gd name="T9" fmla="*/ 33 h 65"/>
                <a:gd name="T10" fmla="*/ 19 w 65"/>
                <a:gd name="T11" fmla="*/ 42 h 65"/>
                <a:gd name="T12" fmla="*/ 30 w 65"/>
                <a:gd name="T13" fmla="*/ 47 h 65"/>
                <a:gd name="T14" fmla="*/ 44 w 65"/>
                <a:gd name="T15" fmla="*/ 47 h 65"/>
                <a:gd name="T16" fmla="*/ 51 w 65"/>
                <a:gd name="T17" fmla="*/ 40 h 65"/>
                <a:gd name="T18" fmla="*/ 51 w 65"/>
                <a:gd name="T19" fmla="*/ 33 h 65"/>
                <a:gd name="T20" fmla="*/ 42 w 65"/>
                <a:gd name="T21" fmla="*/ 30 h 65"/>
                <a:gd name="T22" fmla="*/ 40 w 65"/>
                <a:gd name="T23" fmla="*/ 32 h 65"/>
                <a:gd name="T24" fmla="*/ 37 w 65"/>
                <a:gd name="T25" fmla="*/ 40 h 65"/>
                <a:gd name="T26" fmla="*/ 30 w 65"/>
                <a:gd name="T27" fmla="*/ 39 h 65"/>
                <a:gd name="T28" fmla="*/ 26 w 65"/>
                <a:gd name="T29" fmla="*/ 28 h 65"/>
                <a:gd name="T30" fmla="*/ 32 w 65"/>
                <a:gd name="T31" fmla="*/ 16 h 65"/>
                <a:gd name="T32" fmla="*/ 40 w 65"/>
                <a:gd name="T33" fmla="*/ 12 h 65"/>
                <a:gd name="T34" fmla="*/ 49 w 65"/>
                <a:gd name="T35" fmla="*/ 12 h 65"/>
                <a:gd name="T36" fmla="*/ 56 w 65"/>
                <a:gd name="T37" fmla="*/ 18 h 65"/>
                <a:gd name="T38" fmla="*/ 61 w 65"/>
                <a:gd name="T39" fmla="*/ 26 h 65"/>
                <a:gd name="T40" fmla="*/ 65 w 65"/>
                <a:gd name="T41" fmla="*/ 35 h 65"/>
                <a:gd name="T42" fmla="*/ 65 w 65"/>
                <a:gd name="T43" fmla="*/ 46 h 65"/>
                <a:gd name="T44" fmla="*/ 59 w 65"/>
                <a:gd name="T45" fmla="*/ 54 h 65"/>
                <a:gd name="T46" fmla="*/ 51 w 65"/>
                <a:gd name="T47" fmla="*/ 61 h 65"/>
                <a:gd name="T48" fmla="*/ 38 w 65"/>
                <a:gd name="T49" fmla="*/ 65 h 65"/>
                <a:gd name="T50" fmla="*/ 25 w 65"/>
                <a:gd name="T51" fmla="*/ 61 h 65"/>
                <a:gd name="T52" fmla="*/ 14 w 65"/>
                <a:gd name="T53" fmla="*/ 54 h 65"/>
                <a:gd name="T54" fmla="*/ 5 w 65"/>
                <a:gd name="T55" fmla="*/ 46 h 65"/>
                <a:gd name="T56" fmla="*/ 0 w 65"/>
                <a:gd name="T57" fmla="*/ 33 h 65"/>
                <a:gd name="T58" fmla="*/ 0 w 65"/>
                <a:gd name="T59" fmla="*/ 23 h 65"/>
                <a:gd name="T60" fmla="*/ 7 w 65"/>
                <a:gd name="T61" fmla="*/ 11 h 65"/>
                <a:gd name="T62" fmla="*/ 19 w 65"/>
                <a:gd name="T63" fmla="*/ 2 h 65"/>
                <a:gd name="T64" fmla="*/ 21 w 65"/>
                <a:gd name="T6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65">
                  <a:moveTo>
                    <a:pt x="21" y="0"/>
                  </a:moveTo>
                  <a:lnTo>
                    <a:pt x="26" y="2"/>
                  </a:lnTo>
                  <a:lnTo>
                    <a:pt x="28" y="5"/>
                  </a:lnTo>
                  <a:lnTo>
                    <a:pt x="28" y="9"/>
                  </a:lnTo>
                  <a:lnTo>
                    <a:pt x="26" y="12"/>
                  </a:lnTo>
                  <a:lnTo>
                    <a:pt x="21" y="18"/>
                  </a:lnTo>
                  <a:lnTo>
                    <a:pt x="18" y="21"/>
                  </a:lnTo>
                  <a:lnTo>
                    <a:pt x="14" y="23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16" y="39"/>
                  </a:lnTo>
                  <a:lnTo>
                    <a:pt x="19" y="42"/>
                  </a:lnTo>
                  <a:lnTo>
                    <a:pt x="25" y="46"/>
                  </a:lnTo>
                  <a:lnTo>
                    <a:pt x="30" y="47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49" y="47"/>
                  </a:lnTo>
                  <a:lnTo>
                    <a:pt x="51" y="40"/>
                  </a:lnTo>
                  <a:lnTo>
                    <a:pt x="54" y="37"/>
                  </a:lnTo>
                  <a:lnTo>
                    <a:pt x="51" y="33"/>
                  </a:lnTo>
                  <a:lnTo>
                    <a:pt x="45" y="32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38" y="35"/>
                  </a:lnTo>
                  <a:lnTo>
                    <a:pt x="37" y="40"/>
                  </a:lnTo>
                  <a:lnTo>
                    <a:pt x="35" y="44"/>
                  </a:lnTo>
                  <a:lnTo>
                    <a:pt x="30" y="39"/>
                  </a:lnTo>
                  <a:lnTo>
                    <a:pt x="26" y="35"/>
                  </a:lnTo>
                  <a:lnTo>
                    <a:pt x="26" y="28"/>
                  </a:lnTo>
                  <a:lnTo>
                    <a:pt x="28" y="21"/>
                  </a:lnTo>
                  <a:lnTo>
                    <a:pt x="32" y="16"/>
                  </a:lnTo>
                  <a:lnTo>
                    <a:pt x="37" y="12"/>
                  </a:lnTo>
                  <a:lnTo>
                    <a:pt x="40" y="12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2" y="16"/>
                  </a:lnTo>
                  <a:lnTo>
                    <a:pt x="56" y="18"/>
                  </a:lnTo>
                  <a:lnTo>
                    <a:pt x="59" y="23"/>
                  </a:lnTo>
                  <a:lnTo>
                    <a:pt x="61" y="26"/>
                  </a:lnTo>
                  <a:lnTo>
                    <a:pt x="63" y="30"/>
                  </a:lnTo>
                  <a:lnTo>
                    <a:pt x="65" y="35"/>
                  </a:lnTo>
                  <a:lnTo>
                    <a:pt x="65" y="40"/>
                  </a:lnTo>
                  <a:lnTo>
                    <a:pt x="65" y="46"/>
                  </a:lnTo>
                  <a:lnTo>
                    <a:pt x="63" y="49"/>
                  </a:lnTo>
                  <a:lnTo>
                    <a:pt x="59" y="54"/>
                  </a:lnTo>
                  <a:lnTo>
                    <a:pt x="56" y="60"/>
                  </a:lnTo>
                  <a:lnTo>
                    <a:pt x="51" y="61"/>
                  </a:lnTo>
                  <a:lnTo>
                    <a:pt x="44" y="63"/>
                  </a:lnTo>
                  <a:lnTo>
                    <a:pt x="38" y="65"/>
                  </a:lnTo>
                  <a:lnTo>
                    <a:pt x="32" y="65"/>
                  </a:lnTo>
                  <a:lnTo>
                    <a:pt x="25" y="61"/>
                  </a:lnTo>
                  <a:lnTo>
                    <a:pt x="19" y="60"/>
                  </a:lnTo>
                  <a:lnTo>
                    <a:pt x="14" y="54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4" y="7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0" name="Freeform 58"/>
            <p:cNvSpPr>
              <a:spLocks/>
            </p:cNvSpPr>
            <p:nvPr/>
          </p:nvSpPr>
          <p:spPr bwMode="auto">
            <a:xfrm>
              <a:off x="1380" y="1890"/>
              <a:ext cx="59" cy="68"/>
            </a:xfrm>
            <a:custGeom>
              <a:avLst/>
              <a:gdLst>
                <a:gd name="T0" fmla="*/ 23 w 59"/>
                <a:gd name="T1" fmla="*/ 0 h 68"/>
                <a:gd name="T2" fmla="*/ 30 w 59"/>
                <a:gd name="T3" fmla="*/ 5 h 68"/>
                <a:gd name="T4" fmla="*/ 26 w 59"/>
                <a:gd name="T5" fmla="*/ 9 h 68"/>
                <a:gd name="T6" fmla="*/ 19 w 59"/>
                <a:gd name="T7" fmla="*/ 14 h 68"/>
                <a:gd name="T8" fmla="*/ 14 w 59"/>
                <a:gd name="T9" fmla="*/ 23 h 68"/>
                <a:gd name="T10" fmla="*/ 12 w 59"/>
                <a:gd name="T11" fmla="*/ 31 h 68"/>
                <a:gd name="T12" fmla="*/ 14 w 59"/>
                <a:gd name="T13" fmla="*/ 42 h 68"/>
                <a:gd name="T14" fmla="*/ 21 w 59"/>
                <a:gd name="T15" fmla="*/ 51 h 68"/>
                <a:gd name="T16" fmla="*/ 30 w 59"/>
                <a:gd name="T17" fmla="*/ 52 h 68"/>
                <a:gd name="T18" fmla="*/ 38 w 59"/>
                <a:gd name="T19" fmla="*/ 51 h 68"/>
                <a:gd name="T20" fmla="*/ 47 w 59"/>
                <a:gd name="T21" fmla="*/ 42 h 68"/>
                <a:gd name="T22" fmla="*/ 45 w 59"/>
                <a:gd name="T23" fmla="*/ 33 h 68"/>
                <a:gd name="T24" fmla="*/ 38 w 59"/>
                <a:gd name="T25" fmla="*/ 30 h 68"/>
                <a:gd name="T26" fmla="*/ 31 w 59"/>
                <a:gd name="T27" fmla="*/ 33 h 68"/>
                <a:gd name="T28" fmla="*/ 31 w 59"/>
                <a:gd name="T29" fmla="*/ 35 h 68"/>
                <a:gd name="T30" fmla="*/ 37 w 59"/>
                <a:gd name="T31" fmla="*/ 42 h 68"/>
                <a:gd name="T32" fmla="*/ 33 w 59"/>
                <a:gd name="T33" fmla="*/ 47 h 68"/>
                <a:gd name="T34" fmla="*/ 24 w 59"/>
                <a:gd name="T35" fmla="*/ 45 h 68"/>
                <a:gd name="T36" fmla="*/ 19 w 59"/>
                <a:gd name="T37" fmla="*/ 33 h 68"/>
                <a:gd name="T38" fmla="*/ 24 w 59"/>
                <a:gd name="T39" fmla="*/ 21 h 68"/>
                <a:gd name="T40" fmla="*/ 37 w 59"/>
                <a:gd name="T41" fmla="*/ 14 h 68"/>
                <a:gd name="T42" fmla="*/ 49 w 59"/>
                <a:gd name="T43" fmla="*/ 16 h 68"/>
                <a:gd name="T44" fmla="*/ 54 w 59"/>
                <a:gd name="T45" fmla="*/ 21 h 68"/>
                <a:gd name="T46" fmla="*/ 59 w 59"/>
                <a:gd name="T47" fmla="*/ 33 h 68"/>
                <a:gd name="T48" fmla="*/ 56 w 59"/>
                <a:gd name="T49" fmla="*/ 49 h 68"/>
                <a:gd name="T50" fmla="*/ 47 w 59"/>
                <a:gd name="T51" fmla="*/ 61 h 68"/>
                <a:gd name="T52" fmla="*/ 31 w 59"/>
                <a:gd name="T53" fmla="*/ 68 h 68"/>
                <a:gd name="T54" fmla="*/ 17 w 59"/>
                <a:gd name="T55" fmla="*/ 65 h 68"/>
                <a:gd name="T56" fmla="*/ 9 w 59"/>
                <a:gd name="T57" fmla="*/ 59 h 68"/>
                <a:gd name="T58" fmla="*/ 3 w 59"/>
                <a:gd name="T59" fmla="*/ 51 h 68"/>
                <a:gd name="T60" fmla="*/ 0 w 59"/>
                <a:gd name="T61" fmla="*/ 42 h 68"/>
                <a:gd name="T62" fmla="*/ 0 w 59"/>
                <a:gd name="T63" fmla="*/ 30 h 68"/>
                <a:gd name="T64" fmla="*/ 2 w 59"/>
                <a:gd name="T65" fmla="*/ 19 h 68"/>
                <a:gd name="T66" fmla="*/ 7 w 59"/>
                <a:gd name="T67" fmla="*/ 11 h 68"/>
                <a:gd name="T68" fmla="*/ 14 w 59"/>
                <a:gd name="T69" fmla="*/ 2 h 68"/>
                <a:gd name="T70" fmla="*/ 19 w 59"/>
                <a:gd name="T7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68">
                  <a:moveTo>
                    <a:pt x="19" y="0"/>
                  </a:moveTo>
                  <a:lnTo>
                    <a:pt x="23" y="0"/>
                  </a:lnTo>
                  <a:lnTo>
                    <a:pt x="26" y="2"/>
                  </a:lnTo>
                  <a:lnTo>
                    <a:pt x="30" y="5"/>
                  </a:lnTo>
                  <a:lnTo>
                    <a:pt x="31" y="9"/>
                  </a:lnTo>
                  <a:lnTo>
                    <a:pt x="26" y="9"/>
                  </a:lnTo>
                  <a:lnTo>
                    <a:pt x="23" y="12"/>
                  </a:lnTo>
                  <a:lnTo>
                    <a:pt x="19" y="14"/>
                  </a:lnTo>
                  <a:lnTo>
                    <a:pt x="16" y="18"/>
                  </a:lnTo>
                  <a:lnTo>
                    <a:pt x="14" y="23"/>
                  </a:lnTo>
                  <a:lnTo>
                    <a:pt x="12" y="26"/>
                  </a:lnTo>
                  <a:lnTo>
                    <a:pt x="12" y="31"/>
                  </a:lnTo>
                  <a:lnTo>
                    <a:pt x="12" y="35"/>
                  </a:lnTo>
                  <a:lnTo>
                    <a:pt x="14" y="42"/>
                  </a:lnTo>
                  <a:lnTo>
                    <a:pt x="17" y="49"/>
                  </a:lnTo>
                  <a:lnTo>
                    <a:pt x="21" y="51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7" y="54"/>
                  </a:lnTo>
                  <a:lnTo>
                    <a:pt x="38" y="51"/>
                  </a:lnTo>
                  <a:lnTo>
                    <a:pt x="42" y="47"/>
                  </a:lnTo>
                  <a:lnTo>
                    <a:pt x="47" y="42"/>
                  </a:lnTo>
                  <a:lnTo>
                    <a:pt x="49" y="38"/>
                  </a:lnTo>
                  <a:lnTo>
                    <a:pt x="45" y="33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7" y="31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5" y="38"/>
                  </a:lnTo>
                  <a:lnTo>
                    <a:pt x="37" y="42"/>
                  </a:lnTo>
                  <a:lnTo>
                    <a:pt x="37" y="45"/>
                  </a:lnTo>
                  <a:lnTo>
                    <a:pt x="33" y="47"/>
                  </a:lnTo>
                  <a:lnTo>
                    <a:pt x="30" y="51"/>
                  </a:lnTo>
                  <a:lnTo>
                    <a:pt x="24" y="45"/>
                  </a:lnTo>
                  <a:lnTo>
                    <a:pt x="19" y="42"/>
                  </a:lnTo>
                  <a:lnTo>
                    <a:pt x="19" y="33"/>
                  </a:lnTo>
                  <a:lnTo>
                    <a:pt x="21" y="26"/>
                  </a:lnTo>
                  <a:lnTo>
                    <a:pt x="24" y="21"/>
                  </a:lnTo>
                  <a:lnTo>
                    <a:pt x="31" y="18"/>
                  </a:lnTo>
                  <a:lnTo>
                    <a:pt x="37" y="14"/>
                  </a:lnTo>
                  <a:lnTo>
                    <a:pt x="45" y="14"/>
                  </a:lnTo>
                  <a:lnTo>
                    <a:pt x="49" y="16"/>
                  </a:lnTo>
                  <a:lnTo>
                    <a:pt x="50" y="18"/>
                  </a:lnTo>
                  <a:lnTo>
                    <a:pt x="54" y="21"/>
                  </a:lnTo>
                  <a:lnTo>
                    <a:pt x="56" y="26"/>
                  </a:lnTo>
                  <a:lnTo>
                    <a:pt x="59" y="33"/>
                  </a:lnTo>
                  <a:lnTo>
                    <a:pt x="59" y="42"/>
                  </a:lnTo>
                  <a:lnTo>
                    <a:pt x="56" y="49"/>
                  </a:lnTo>
                  <a:lnTo>
                    <a:pt x="52" y="56"/>
                  </a:lnTo>
                  <a:lnTo>
                    <a:pt x="47" y="61"/>
                  </a:lnTo>
                  <a:lnTo>
                    <a:pt x="40" y="66"/>
                  </a:lnTo>
                  <a:lnTo>
                    <a:pt x="31" y="68"/>
                  </a:lnTo>
                  <a:lnTo>
                    <a:pt x="24" y="68"/>
                  </a:lnTo>
                  <a:lnTo>
                    <a:pt x="17" y="65"/>
                  </a:lnTo>
                  <a:lnTo>
                    <a:pt x="14" y="63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7" y="11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1" name="Freeform 59"/>
            <p:cNvSpPr>
              <a:spLocks/>
            </p:cNvSpPr>
            <p:nvPr/>
          </p:nvSpPr>
          <p:spPr bwMode="auto">
            <a:xfrm>
              <a:off x="1312" y="1920"/>
              <a:ext cx="43" cy="52"/>
            </a:xfrm>
            <a:custGeom>
              <a:avLst/>
              <a:gdLst>
                <a:gd name="T0" fmla="*/ 22 w 43"/>
                <a:gd name="T1" fmla="*/ 0 h 52"/>
                <a:gd name="T2" fmla="*/ 28 w 43"/>
                <a:gd name="T3" fmla="*/ 0 h 52"/>
                <a:gd name="T4" fmla="*/ 35 w 43"/>
                <a:gd name="T5" fmla="*/ 0 h 52"/>
                <a:gd name="T6" fmla="*/ 38 w 43"/>
                <a:gd name="T7" fmla="*/ 1 h 52"/>
                <a:gd name="T8" fmla="*/ 42 w 43"/>
                <a:gd name="T9" fmla="*/ 7 h 52"/>
                <a:gd name="T10" fmla="*/ 43 w 43"/>
                <a:gd name="T11" fmla="*/ 10 h 52"/>
                <a:gd name="T12" fmla="*/ 43 w 43"/>
                <a:gd name="T13" fmla="*/ 15 h 52"/>
                <a:gd name="T14" fmla="*/ 43 w 43"/>
                <a:gd name="T15" fmla="*/ 22 h 52"/>
                <a:gd name="T16" fmla="*/ 43 w 43"/>
                <a:gd name="T17" fmla="*/ 28 h 52"/>
                <a:gd name="T18" fmla="*/ 40 w 43"/>
                <a:gd name="T19" fmla="*/ 33 h 52"/>
                <a:gd name="T20" fmla="*/ 38 w 43"/>
                <a:gd name="T21" fmla="*/ 38 h 52"/>
                <a:gd name="T22" fmla="*/ 35 w 43"/>
                <a:gd name="T23" fmla="*/ 43 h 52"/>
                <a:gd name="T24" fmla="*/ 31 w 43"/>
                <a:gd name="T25" fmla="*/ 47 h 52"/>
                <a:gd name="T26" fmla="*/ 26 w 43"/>
                <a:gd name="T27" fmla="*/ 50 h 52"/>
                <a:gd name="T28" fmla="*/ 21 w 43"/>
                <a:gd name="T29" fmla="*/ 52 h 52"/>
                <a:gd name="T30" fmla="*/ 15 w 43"/>
                <a:gd name="T31" fmla="*/ 52 h 52"/>
                <a:gd name="T32" fmla="*/ 10 w 43"/>
                <a:gd name="T33" fmla="*/ 52 h 52"/>
                <a:gd name="T34" fmla="*/ 5 w 43"/>
                <a:gd name="T35" fmla="*/ 47 h 52"/>
                <a:gd name="T36" fmla="*/ 1 w 43"/>
                <a:gd name="T37" fmla="*/ 43 h 52"/>
                <a:gd name="T38" fmla="*/ 1 w 43"/>
                <a:gd name="T39" fmla="*/ 36 h 52"/>
                <a:gd name="T40" fmla="*/ 0 w 43"/>
                <a:gd name="T41" fmla="*/ 31 h 52"/>
                <a:gd name="T42" fmla="*/ 5 w 43"/>
                <a:gd name="T43" fmla="*/ 26 h 52"/>
                <a:gd name="T44" fmla="*/ 10 w 43"/>
                <a:gd name="T45" fmla="*/ 24 h 52"/>
                <a:gd name="T46" fmla="*/ 12 w 43"/>
                <a:gd name="T47" fmla="*/ 24 h 52"/>
                <a:gd name="T48" fmla="*/ 15 w 43"/>
                <a:gd name="T49" fmla="*/ 29 h 52"/>
                <a:gd name="T50" fmla="*/ 17 w 43"/>
                <a:gd name="T51" fmla="*/ 33 h 52"/>
                <a:gd name="T52" fmla="*/ 19 w 43"/>
                <a:gd name="T53" fmla="*/ 36 h 52"/>
                <a:gd name="T54" fmla="*/ 24 w 43"/>
                <a:gd name="T55" fmla="*/ 35 h 52"/>
                <a:gd name="T56" fmla="*/ 28 w 43"/>
                <a:gd name="T57" fmla="*/ 31 h 52"/>
                <a:gd name="T58" fmla="*/ 31 w 43"/>
                <a:gd name="T59" fmla="*/ 28 h 52"/>
                <a:gd name="T60" fmla="*/ 33 w 43"/>
                <a:gd name="T61" fmla="*/ 22 h 52"/>
                <a:gd name="T62" fmla="*/ 33 w 43"/>
                <a:gd name="T63" fmla="*/ 17 h 52"/>
                <a:gd name="T64" fmla="*/ 33 w 43"/>
                <a:gd name="T65" fmla="*/ 15 h 52"/>
                <a:gd name="T66" fmla="*/ 29 w 43"/>
                <a:gd name="T67" fmla="*/ 14 h 52"/>
                <a:gd name="T68" fmla="*/ 22 w 43"/>
                <a:gd name="T69" fmla="*/ 15 h 52"/>
                <a:gd name="T70" fmla="*/ 17 w 43"/>
                <a:gd name="T71" fmla="*/ 19 h 52"/>
                <a:gd name="T72" fmla="*/ 12 w 43"/>
                <a:gd name="T73" fmla="*/ 19 h 52"/>
                <a:gd name="T74" fmla="*/ 10 w 43"/>
                <a:gd name="T75" fmla="*/ 17 h 52"/>
                <a:gd name="T76" fmla="*/ 10 w 43"/>
                <a:gd name="T77" fmla="*/ 14 h 52"/>
                <a:gd name="T78" fmla="*/ 10 w 43"/>
                <a:gd name="T79" fmla="*/ 10 h 52"/>
                <a:gd name="T80" fmla="*/ 14 w 43"/>
                <a:gd name="T81" fmla="*/ 5 h 52"/>
                <a:gd name="T82" fmla="*/ 17 w 43"/>
                <a:gd name="T83" fmla="*/ 1 h 52"/>
                <a:gd name="T84" fmla="*/ 22 w 43"/>
                <a:gd name="T85" fmla="*/ 0 h 52"/>
                <a:gd name="T86" fmla="*/ 22 w 43"/>
                <a:gd name="T8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lnTo>
                    <a:pt x="28" y="0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2" y="7"/>
                  </a:lnTo>
                  <a:lnTo>
                    <a:pt x="43" y="10"/>
                  </a:lnTo>
                  <a:lnTo>
                    <a:pt x="43" y="15"/>
                  </a:lnTo>
                  <a:lnTo>
                    <a:pt x="43" y="22"/>
                  </a:lnTo>
                  <a:lnTo>
                    <a:pt x="43" y="28"/>
                  </a:lnTo>
                  <a:lnTo>
                    <a:pt x="40" y="33"/>
                  </a:lnTo>
                  <a:lnTo>
                    <a:pt x="38" y="38"/>
                  </a:lnTo>
                  <a:lnTo>
                    <a:pt x="35" y="43"/>
                  </a:lnTo>
                  <a:lnTo>
                    <a:pt x="31" y="47"/>
                  </a:lnTo>
                  <a:lnTo>
                    <a:pt x="26" y="50"/>
                  </a:lnTo>
                  <a:lnTo>
                    <a:pt x="21" y="52"/>
                  </a:lnTo>
                  <a:lnTo>
                    <a:pt x="15" y="52"/>
                  </a:lnTo>
                  <a:lnTo>
                    <a:pt x="10" y="52"/>
                  </a:lnTo>
                  <a:lnTo>
                    <a:pt x="5" y="47"/>
                  </a:lnTo>
                  <a:lnTo>
                    <a:pt x="1" y="43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5" y="26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5" y="29"/>
                  </a:lnTo>
                  <a:lnTo>
                    <a:pt x="17" y="33"/>
                  </a:lnTo>
                  <a:lnTo>
                    <a:pt x="19" y="36"/>
                  </a:lnTo>
                  <a:lnTo>
                    <a:pt x="24" y="35"/>
                  </a:lnTo>
                  <a:lnTo>
                    <a:pt x="28" y="31"/>
                  </a:lnTo>
                  <a:lnTo>
                    <a:pt x="31" y="28"/>
                  </a:lnTo>
                  <a:lnTo>
                    <a:pt x="33" y="22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2" y="15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2" name="Freeform 60"/>
            <p:cNvSpPr>
              <a:spLocks/>
            </p:cNvSpPr>
            <p:nvPr/>
          </p:nvSpPr>
          <p:spPr bwMode="auto">
            <a:xfrm>
              <a:off x="1341" y="1965"/>
              <a:ext cx="56" cy="56"/>
            </a:xfrm>
            <a:custGeom>
              <a:avLst/>
              <a:gdLst>
                <a:gd name="T0" fmla="*/ 16 w 56"/>
                <a:gd name="T1" fmla="*/ 0 h 56"/>
                <a:gd name="T2" fmla="*/ 20 w 56"/>
                <a:gd name="T3" fmla="*/ 4 h 56"/>
                <a:gd name="T4" fmla="*/ 21 w 56"/>
                <a:gd name="T5" fmla="*/ 9 h 56"/>
                <a:gd name="T6" fmla="*/ 20 w 56"/>
                <a:gd name="T7" fmla="*/ 12 h 56"/>
                <a:gd name="T8" fmla="*/ 18 w 56"/>
                <a:gd name="T9" fmla="*/ 19 h 56"/>
                <a:gd name="T10" fmla="*/ 16 w 56"/>
                <a:gd name="T11" fmla="*/ 25 h 56"/>
                <a:gd name="T12" fmla="*/ 14 w 56"/>
                <a:gd name="T13" fmla="*/ 30 h 56"/>
                <a:gd name="T14" fmla="*/ 16 w 56"/>
                <a:gd name="T15" fmla="*/ 35 h 56"/>
                <a:gd name="T16" fmla="*/ 21 w 56"/>
                <a:gd name="T17" fmla="*/ 40 h 56"/>
                <a:gd name="T18" fmla="*/ 21 w 56"/>
                <a:gd name="T19" fmla="*/ 39 h 56"/>
                <a:gd name="T20" fmla="*/ 25 w 56"/>
                <a:gd name="T21" fmla="*/ 37 h 56"/>
                <a:gd name="T22" fmla="*/ 28 w 56"/>
                <a:gd name="T23" fmla="*/ 37 h 56"/>
                <a:gd name="T24" fmla="*/ 34 w 56"/>
                <a:gd name="T25" fmla="*/ 37 h 56"/>
                <a:gd name="T26" fmla="*/ 37 w 56"/>
                <a:gd name="T27" fmla="*/ 35 h 56"/>
                <a:gd name="T28" fmla="*/ 41 w 56"/>
                <a:gd name="T29" fmla="*/ 35 h 56"/>
                <a:gd name="T30" fmla="*/ 42 w 56"/>
                <a:gd name="T31" fmla="*/ 32 h 56"/>
                <a:gd name="T32" fmla="*/ 42 w 56"/>
                <a:gd name="T33" fmla="*/ 28 h 56"/>
                <a:gd name="T34" fmla="*/ 41 w 56"/>
                <a:gd name="T35" fmla="*/ 28 h 56"/>
                <a:gd name="T36" fmla="*/ 35 w 56"/>
                <a:gd name="T37" fmla="*/ 30 h 56"/>
                <a:gd name="T38" fmla="*/ 28 w 56"/>
                <a:gd name="T39" fmla="*/ 28 h 56"/>
                <a:gd name="T40" fmla="*/ 27 w 56"/>
                <a:gd name="T41" fmla="*/ 28 h 56"/>
                <a:gd name="T42" fmla="*/ 28 w 56"/>
                <a:gd name="T43" fmla="*/ 21 h 56"/>
                <a:gd name="T44" fmla="*/ 32 w 56"/>
                <a:gd name="T45" fmla="*/ 14 h 56"/>
                <a:gd name="T46" fmla="*/ 37 w 56"/>
                <a:gd name="T47" fmla="*/ 14 h 56"/>
                <a:gd name="T48" fmla="*/ 44 w 56"/>
                <a:gd name="T49" fmla="*/ 12 h 56"/>
                <a:gd name="T50" fmla="*/ 49 w 56"/>
                <a:gd name="T51" fmla="*/ 16 h 56"/>
                <a:gd name="T52" fmla="*/ 53 w 56"/>
                <a:gd name="T53" fmla="*/ 21 h 56"/>
                <a:gd name="T54" fmla="*/ 56 w 56"/>
                <a:gd name="T55" fmla="*/ 25 h 56"/>
                <a:gd name="T56" fmla="*/ 56 w 56"/>
                <a:gd name="T57" fmla="*/ 30 h 56"/>
                <a:gd name="T58" fmla="*/ 55 w 56"/>
                <a:gd name="T59" fmla="*/ 35 h 56"/>
                <a:gd name="T60" fmla="*/ 53 w 56"/>
                <a:gd name="T61" fmla="*/ 39 h 56"/>
                <a:gd name="T62" fmla="*/ 51 w 56"/>
                <a:gd name="T63" fmla="*/ 44 h 56"/>
                <a:gd name="T64" fmla="*/ 48 w 56"/>
                <a:gd name="T65" fmla="*/ 47 h 56"/>
                <a:gd name="T66" fmla="*/ 42 w 56"/>
                <a:gd name="T67" fmla="*/ 51 h 56"/>
                <a:gd name="T68" fmla="*/ 37 w 56"/>
                <a:gd name="T69" fmla="*/ 54 h 56"/>
                <a:gd name="T70" fmla="*/ 32 w 56"/>
                <a:gd name="T71" fmla="*/ 54 h 56"/>
                <a:gd name="T72" fmla="*/ 27 w 56"/>
                <a:gd name="T73" fmla="*/ 56 h 56"/>
                <a:gd name="T74" fmla="*/ 21 w 56"/>
                <a:gd name="T75" fmla="*/ 56 h 56"/>
                <a:gd name="T76" fmla="*/ 16 w 56"/>
                <a:gd name="T77" fmla="*/ 56 h 56"/>
                <a:gd name="T78" fmla="*/ 11 w 56"/>
                <a:gd name="T79" fmla="*/ 54 h 56"/>
                <a:gd name="T80" fmla="*/ 7 w 56"/>
                <a:gd name="T81" fmla="*/ 51 h 56"/>
                <a:gd name="T82" fmla="*/ 4 w 56"/>
                <a:gd name="T83" fmla="*/ 44 h 56"/>
                <a:gd name="T84" fmla="*/ 2 w 56"/>
                <a:gd name="T85" fmla="*/ 39 h 56"/>
                <a:gd name="T86" fmla="*/ 0 w 56"/>
                <a:gd name="T87" fmla="*/ 32 h 56"/>
                <a:gd name="T88" fmla="*/ 2 w 56"/>
                <a:gd name="T89" fmla="*/ 25 h 56"/>
                <a:gd name="T90" fmla="*/ 2 w 56"/>
                <a:gd name="T91" fmla="*/ 18 h 56"/>
                <a:gd name="T92" fmla="*/ 6 w 56"/>
                <a:gd name="T93" fmla="*/ 11 h 56"/>
                <a:gd name="T94" fmla="*/ 9 w 56"/>
                <a:gd name="T95" fmla="*/ 5 h 56"/>
                <a:gd name="T96" fmla="*/ 16 w 56"/>
                <a:gd name="T97" fmla="*/ 0 h 56"/>
                <a:gd name="T98" fmla="*/ 16 w 56"/>
                <a:gd name="T9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6">
                  <a:moveTo>
                    <a:pt x="16" y="0"/>
                  </a:moveTo>
                  <a:lnTo>
                    <a:pt x="20" y="4"/>
                  </a:lnTo>
                  <a:lnTo>
                    <a:pt x="21" y="9"/>
                  </a:lnTo>
                  <a:lnTo>
                    <a:pt x="20" y="12"/>
                  </a:lnTo>
                  <a:lnTo>
                    <a:pt x="18" y="19"/>
                  </a:lnTo>
                  <a:lnTo>
                    <a:pt x="16" y="25"/>
                  </a:lnTo>
                  <a:lnTo>
                    <a:pt x="14" y="30"/>
                  </a:lnTo>
                  <a:lnTo>
                    <a:pt x="16" y="35"/>
                  </a:lnTo>
                  <a:lnTo>
                    <a:pt x="21" y="40"/>
                  </a:lnTo>
                  <a:lnTo>
                    <a:pt x="21" y="39"/>
                  </a:lnTo>
                  <a:lnTo>
                    <a:pt x="25" y="37"/>
                  </a:lnTo>
                  <a:lnTo>
                    <a:pt x="28" y="37"/>
                  </a:lnTo>
                  <a:lnTo>
                    <a:pt x="34" y="37"/>
                  </a:lnTo>
                  <a:lnTo>
                    <a:pt x="37" y="35"/>
                  </a:lnTo>
                  <a:lnTo>
                    <a:pt x="41" y="35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1" y="28"/>
                  </a:lnTo>
                  <a:lnTo>
                    <a:pt x="35" y="30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8" y="21"/>
                  </a:lnTo>
                  <a:lnTo>
                    <a:pt x="32" y="14"/>
                  </a:lnTo>
                  <a:lnTo>
                    <a:pt x="37" y="14"/>
                  </a:lnTo>
                  <a:lnTo>
                    <a:pt x="44" y="12"/>
                  </a:lnTo>
                  <a:lnTo>
                    <a:pt x="49" y="16"/>
                  </a:lnTo>
                  <a:lnTo>
                    <a:pt x="53" y="21"/>
                  </a:lnTo>
                  <a:lnTo>
                    <a:pt x="56" y="25"/>
                  </a:lnTo>
                  <a:lnTo>
                    <a:pt x="56" y="30"/>
                  </a:lnTo>
                  <a:lnTo>
                    <a:pt x="55" y="35"/>
                  </a:lnTo>
                  <a:lnTo>
                    <a:pt x="53" y="39"/>
                  </a:lnTo>
                  <a:lnTo>
                    <a:pt x="51" y="44"/>
                  </a:lnTo>
                  <a:lnTo>
                    <a:pt x="48" y="47"/>
                  </a:lnTo>
                  <a:lnTo>
                    <a:pt x="42" y="51"/>
                  </a:lnTo>
                  <a:lnTo>
                    <a:pt x="37" y="54"/>
                  </a:lnTo>
                  <a:lnTo>
                    <a:pt x="32" y="54"/>
                  </a:lnTo>
                  <a:lnTo>
                    <a:pt x="27" y="56"/>
                  </a:lnTo>
                  <a:lnTo>
                    <a:pt x="21" y="56"/>
                  </a:lnTo>
                  <a:lnTo>
                    <a:pt x="16" y="56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2" y="18"/>
                  </a:lnTo>
                  <a:lnTo>
                    <a:pt x="6" y="11"/>
                  </a:lnTo>
                  <a:lnTo>
                    <a:pt x="9" y="5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3" name="Freeform 61"/>
            <p:cNvSpPr>
              <a:spLocks/>
            </p:cNvSpPr>
            <p:nvPr/>
          </p:nvSpPr>
          <p:spPr bwMode="auto">
            <a:xfrm>
              <a:off x="1410" y="1967"/>
              <a:ext cx="41" cy="52"/>
            </a:xfrm>
            <a:custGeom>
              <a:avLst/>
              <a:gdLst>
                <a:gd name="T0" fmla="*/ 24 w 41"/>
                <a:gd name="T1" fmla="*/ 0 h 52"/>
                <a:gd name="T2" fmla="*/ 29 w 41"/>
                <a:gd name="T3" fmla="*/ 0 h 52"/>
                <a:gd name="T4" fmla="*/ 33 w 41"/>
                <a:gd name="T5" fmla="*/ 2 h 52"/>
                <a:gd name="T6" fmla="*/ 36 w 41"/>
                <a:gd name="T7" fmla="*/ 5 h 52"/>
                <a:gd name="T8" fmla="*/ 40 w 41"/>
                <a:gd name="T9" fmla="*/ 10 h 52"/>
                <a:gd name="T10" fmla="*/ 40 w 41"/>
                <a:gd name="T11" fmla="*/ 14 h 52"/>
                <a:gd name="T12" fmla="*/ 41 w 41"/>
                <a:gd name="T13" fmla="*/ 21 h 52"/>
                <a:gd name="T14" fmla="*/ 40 w 41"/>
                <a:gd name="T15" fmla="*/ 26 h 52"/>
                <a:gd name="T16" fmla="*/ 40 w 41"/>
                <a:gd name="T17" fmla="*/ 33 h 52"/>
                <a:gd name="T18" fmla="*/ 36 w 41"/>
                <a:gd name="T19" fmla="*/ 37 h 52"/>
                <a:gd name="T20" fmla="*/ 34 w 41"/>
                <a:gd name="T21" fmla="*/ 42 h 52"/>
                <a:gd name="T22" fmla="*/ 29 w 41"/>
                <a:gd name="T23" fmla="*/ 45 h 52"/>
                <a:gd name="T24" fmla="*/ 27 w 41"/>
                <a:gd name="T25" fmla="*/ 51 h 52"/>
                <a:gd name="T26" fmla="*/ 22 w 41"/>
                <a:gd name="T27" fmla="*/ 52 h 52"/>
                <a:gd name="T28" fmla="*/ 19 w 41"/>
                <a:gd name="T29" fmla="*/ 52 h 52"/>
                <a:gd name="T30" fmla="*/ 14 w 41"/>
                <a:gd name="T31" fmla="*/ 51 h 52"/>
                <a:gd name="T32" fmla="*/ 8 w 41"/>
                <a:gd name="T33" fmla="*/ 47 h 52"/>
                <a:gd name="T34" fmla="*/ 7 w 41"/>
                <a:gd name="T35" fmla="*/ 44 h 52"/>
                <a:gd name="T36" fmla="*/ 3 w 41"/>
                <a:gd name="T37" fmla="*/ 38 h 52"/>
                <a:gd name="T38" fmla="*/ 1 w 41"/>
                <a:gd name="T39" fmla="*/ 33 h 52"/>
                <a:gd name="T40" fmla="*/ 1 w 41"/>
                <a:gd name="T41" fmla="*/ 30 h 52"/>
                <a:gd name="T42" fmla="*/ 0 w 41"/>
                <a:gd name="T43" fmla="*/ 26 h 52"/>
                <a:gd name="T44" fmla="*/ 0 w 41"/>
                <a:gd name="T45" fmla="*/ 21 h 52"/>
                <a:gd name="T46" fmla="*/ 1 w 41"/>
                <a:gd name="T47" fmla="*/ 17 h 52"/>
                <a:gd name="T48" fmla="*/ 3 w 41"/>
                <a:gd name="T49" fmla="*/ 14 h 52"/>
                <a:gd name="T50" fmla="*/ 8 w 41"/>
                <a:gd name="T51" fmla="*/ 10 h 52"/>
                <a:gd name="T52" fmla="*/ 14 w 41"/>
                <a:gd name="T53" fmla="*/ 10 h 52"/>
                <a:gd name="T54" fmla="*/ 17 w 41"/>
                <a:gd name="T55" fmla="*/ 14 h 52"/>
                <a:gd name="T56" fmla="*/ 20 w 41"/>
                <a:gd name="T57" fmla="*/ 17 h 52"/>
                <a:gd name="T58" fmla="*/ 22 w 41"/>
                <a:gd name="T59" fmla="*/ 23 h 52"/>
                <a:gd name="T60" fmla="*/ 24 w 41"/>
                <a:gd name="T61" fmla="*/ 28 h 52"/>
                <a:gd name="T62" fmla="*/ 20 w 41"/>
                <a:gd name="T63" fmla="*/ 28 h 52"/>
                <a:gd name="T64" fmla="*/ 17 w 41"/>
                <a:gd name="T65" fmla="*/ 28 h 52"/>
                <a:gd name="T66" fmla="*/ 14 w 41"/>
                <a:gd name="T67" fmla="*/ 26 h 52"/>
                <a:gd name="T68" fmla="*/ 12 w 41"/>
                <a:gd name="T69" fmla="*/ 23 h 52"/>
                <a:gd name="T70" fmla="*/ 12 w 41"/>
                <a:gd name="T71" fmla="*/ 24 h 52"/>
                <a:gd name="T72" fmla="*/ 10 w 41"/>
                <a:gd name="T73" fmla="*/ 24 h 52"/>
                <a:gd name="T74" fmla="*/ 12 w 41"/>
                <a:gd name="T75" fmla="*/ 31 h 52"/>
                <a:gd name="T76" fmla="*/ 17 w 41"/>
                <a:gd name="T77" fmla="*/ 37 h 52"/>
                <a:gd name="T78" fmla="*/ 19 w 41"/>
                <a:gd name="T79" fmla="*/ 38 h 52"/>
                <a:gd name="T80" fmla="*/ 22 w 41"/>
                <a:gd name="T81" fmla="*/ 38 h 52"/>
                <a:gd name="T82" fmla="*/ 26 w 41"/>
                <a:gd name="T83" fmla="*/ 35 h 52"/>
                <a:gd name="T84" fmla="*/ 29 w 41"/>
                <a:gd name="T85" fmla="*/ 31 h 52"/>
                <a:gd name="T86" fmla="*/ 31 w 41"/>
                <a:gd name="T87" fmla="*/ 26 h 52"/>
                <a:gd name="T88" fmla="*/ 33 w 41"/>
                <a:gd name="T89" fmla="*/ 23 h 52"/>
                <a:gd name="T90" fmla="*/ 29 w 41"/>
                <a:gd name="T91" fmla="*/ 17 h 52"/>
                <a:gd name="T92" fmla="*/ 27 w 41"/>
                <a:gd name="T93" fmla="*/ 14 h 52"/>
                <a:gd name="T94" fmla="*/ 24 w 41"/>
                <a:gd name="T95" fmla="*/ 10 h 52"/>
                <a:gd name="T96" fmla="*/ 20 w 41"/>
                <a:gd name="T97" fmla="*/ 7 h 52"/>
                <a:gd name="T98" fmla="*/ 20 w 41"/>
                <a:gd name="T99" fmla="*/ 3 h 52"/>
                <a:gd name="T100" fmla="*/ 24 w 41"/>
                <a:gd name="T101" fmla="*/ 0 h 52"/>
                <a:gd name="T102" fmla="*/ 24 w 41"/>
                <a:gd name="T10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" h="52">
                  <a:moveTo>
                    <a:pt x="24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6" y="5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1" y="21"/>
                  </a:lnTo>
                  <a:lnTo>
                    <a:pt x="40" y="26"/>
                  </a:lnTo>
                  <a:lnTo>
                    <a:pt x="40" y="33"/>
                  </a:lnTo>
                  <a:lnTo>
                    <a:pt x="36" y="37"/>
                  </a:lnTo>
                  <a:lnTo>
                    <a:pt x="34" y="42"/>
                  </a:lnTo>
                  <a:lnTo>
                    <a:pt x="29" y="45"/>
                  </a:lnTo>
                  <a:lnTo>
                    <a:pt x="27" y="51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4" y="51"/>
                  </a:lnTo>
                  <a:lnTo>
                    <a:pt x="8" y="47"/>
                  </a:lnTo>
                  <a:lnTo>
                    <a:pt x="7" y="44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7" y="14"/>
                  </a:lnTo>
                  <a:lnTo>
                    <a:pt x="20" y="17"/>
                  </a:lnTo>
                  <a:lnTo>
                    <a:pt x="22" y="23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17" y="28"/>
                  </a:lnTo>
                  <a:lnTo>
                    <a:pt x="14" y="26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2" y="31"/>
                  </a:lnTo>
                  <a:lnTo>
                    <a:pt x="17" y="37"/>
                  </a:lnTo>
                  <a:lnTo>
                    <a:pt x="19" y="38"/>
                  </a:lnTo>
                  <a:lnTo>
                    <a:pt x="22" y="38"/>
                  </a:lnTo>
                  <a:lnTo>
                    <a:pt x="26" y="35"/>
                  </a:lnTo>
                  <a:lnTo>
                    <a:pt x="29" y="31"/>
                  </a:lnTo>
                  <a:lnTo>
                    <a:pt x="31" y="26"/>
                  </a:lnTo>
                  <a:lnTo>
                    <a:pt x="33" y="23"/>
                  </a:lnTo>
                  <a:lnTo>
                    <a:pt x="29" y="17"/>
                  </a:lnTo>
                  <a:lnTo>
                    <a:pt x="27" y="14"/>
                  </a:lnTo>
                  <a:lnTo>
                    <a:pt x="24" y="10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4" name="Freeform 62"/>
            <p:cNvSpPr>
              <a:spLocks/>
            </p:cNvSpPr>
            <p:nvPr/>
          </p:nvSpPr>
          <p:spPr bwMode="auto">
            <a:xfrm>
              <a:off x="1275" y="2016"/>
              <a:ext cx="56" cy="64"/>
            </a:xfrm>
            <a:custGeom>
              <a:avLst/>
              <a:gdLst>
                <a:gd name="T0" fmla="*/ 26 w 56"/>
                <a:gd name="T1" fmla="*/ 0 h 64"/>
                <a:gd name="T2" fmla="*/ 32 w 56"/>
                <a:gd name="T3" fmla="*/ 0 h 64"/>
                <a:gd name="T4" fmla="*/ 38 w 56"/>
                <a:gd name="T5" fmla="*/ 2 h 64"/>
                <a:gd name="T6" fmla="*/ 44 w 56"/>
                <a:gd name="T7" fmla="*/ 3 h 64"/>
                <a:gd name="T8" fmla="*/ 47 w 56"/>
                <a:gd name="T9" fmla="*/ 9 h 64"/>
                <a:gd name="T10" fmla="*/ 51 w 56"/>
                <a:gd name="T11" fmla="*/ 12 h 64"/>
                <a:gd name="T12" fmla="*/ 54 w 56"/>
                <a:gd name="T13" fmla="*/ 19 h 64"/>
                <a:gd name="T14" fmla="*/ 56 w 56"/>
                <a:gd name="T15" fmla="*/ 24 h 64"/>
                <a:gd name="T16" fmla="*/ 56 w 56"/>
                <a:gd name="T17" fmla="*/ 31 h 64"/>
                <a:gd name="T18" fmla="*/ 56 w 56"/>
                <a:gd name="T19" fmla="*/ 37 h 64"/>
                <a:gd name="T20" fmla="*/ 56 w 56"/>
                <a:gd name="T21" fmla="*/ 44 h 64"/>
                <a:gd name="T22" fmla="*/ 52 w 56"/>
                <a:gd name="T23" fmla="*/ 49 h 64"/>
                <a:gd name="T24" fmla="*/ 51 w 56"/>
                <a:gd name="T25" fmla="*/ 54 h 64"/>
                <a:gd name="T26" fmla="*/ 45 w 56"/>
                <a:gd name="T27" fmla="*/ 57 h 64"/>
                <a:gd name="T28" fmla="*/ 42 w 56"/>
                <a:gd name="T29" fmla="*/ 61 h 64"/>
                <a:gd name="T30" fmla="*/ 37 w 56"/>
                <a:gd name="T31" fmla="*/ 63 h 64"/>
                <a:gd name="T32" fmla="*/ 32 w 56"/>
                <a:gd name="T33" fmla="*/ 64 h 64"/>
                <a:gd name="T34" fmla="*/ 25 w 56"/>
                <a:gd name="T35" fmla="*/ 61 h 64"/>
                <a:gd name="T36" fmla="*/ 19 w 56"/>
                <a:gd name="T37" fmla="*/ 59 h 64"/>
                <a:gd name="T38" fmla="*/ 14 w 56"/>
                <a:gd name="T39" fmla="*/ 54 h 64"/>
                <a:gd name="T40" fmla="*/ 12 w 56"/>
                <a:gd name="T41" fmla="*/ 49 h 64"/>
                <a:gd name="T42" fmla="*/ 11 w 56"/>
                <a:gd name="T43" fmla="*/ 42 h 64"/>
                <a:gd name="T44" fmla="*/ 12 w 56"/>
                <a:gd name="T45" fmla="*/ 37 h 64"/>
                <a:gd name="T46" fmla="*/ 16 w 56"/>
                <a:gd name="T47" fmla="*/ 31 h 64"/>
                <a:gd name="T48" fmla="*/ 21 w 56"/>
                <a:gd name="T49" fmla="*/ 26 h 64"/>
                <a:gd name="T50" fmla="*/ 26 w 56"/>
                <a:gd name="T51" fmla="*/ 26 h 64"/>
                <a:gd name="T52" fmla="*/ 33 w 56"/>
                <a:gd name="T53" fmla="*/ 26 h 64"/>
                <a:gd name="T54" fmla="*/ 35 w 56"/>
                <a:gd name="T55" fmla="*/ 31 h 64"/>
                <a:gd name="T56" fmla="*/ 37 w 56"/>
                <a:gd name="T57" fmla="*/ 37 h 64"/>
                <a:gd name="T58" fmla="*/ 33 w 56"/>
                <a:gd name="T59" fmla="*/ 37 h 64"/>
                <a:gd name="T60" fmla="*/ 30 w 56"/>
                <a:gd name="T61" fmla="*/ 38 h 64"/>
                <a:gd name="T62" fmla="*/ 26 w 56"/>
                <a:gd name="T63" fmla="*/ 40 h 64"/>
                <a:gd name="T64" fmla="*/ 25 w 56"/>
                <a:gd name="T65" fmla="*/ 42 h 64"/>
                <a:gd name="T66" fmla="*/ 26 w 56"/>
                <a:gd name="T67" fmla="*/ 42 h 64"/>
                <a:gd name="T68" fmla="*/ 30 w 56"/>
                <a:gd name="T69" fmla="*/ 44 h 64"/>
                <a:gd name="T70" fmla="*/ 35 w 56"/>
                <a:gd name="T71" fmla="*/ 45 h 64"/>
                <a:gd name="T72" fmla="*/ 40 w 56"/>
                <a:gd name="T73" fmla="*/ 47 h 64"/>
                <a:gd name="T74" fmla="*/ 45 w 56"/>
                <a:gd name="T75" fmla="*/ 38 h 64"/>
                <a:gd name="T76" fmla="*/ 47 w 56"/>
                <a:gd name="T77" fmla="*/ 31 h 64"/>
                <a:gd name="T78" fmla="*/ 44 w 56"/>
                <a:gd name="T79" fmla="*/ 26 h 64"/>
                <a:gd name="T80" fmla="*/ 40 w 56"/>
                <a:gd name="T81" fmla="*/ 21 h 64"/>
                <a:gd name="T82" fmla="*/ 33 w 56"/>
                <a:gd name="T83" fmla="*/ 16 h 64"/>
                <a:gd name="T84" fmla="*/ 26 w 56"/>
                <a:gd name="T85" fmla="*/ 16 h 64"/>
                <a:gd name="T86" fmla="*/ 23 w 56"/>
                <a:gd name="T87" fmla="*/ 16 h 64"/>
                <a:gd name="T88" fmla="*/ 21 w 56"/>
                <a:gd name="T89" fmla="*/ 17 h 64"/>
                <a:gd name="T90" fmla="*/ 18 w 56"/>
                <a:gd name="T91" fmla="*/ 21 h 64"/>
                <a:gd name="T92" fmla="*/ 14 w 56"/>
                <a:gd name="T93" fmla="*/ 24 h 64"/>
                <a:gd name="T94" fmla="*/ 11 w 56"/>
                <a:gd name="T95" fmla="*/ 30 h 64"/>
                <a:gd name="T96" fmla="*/ 9 w 56"/>
                <a:gd name="T97" fmla="*/ 35 h 64"/>
                <a:gd name="T98" fmla="*/ 4 w 56"/>
                <a:gd name="T99" fmla="*/ 31 h 64"/>
                <a:gd name="T100" fmla="*/ 0 w 56"/>
                <a:gd name="T101" fmla="*/ 30 h 64"/>
                <a:gd name="T102" fmla="*/ 0 w 56"/>
                <a:gd name="T103" fmla="*/ 24 h 64"/>
                <a:gd name="T104" fmla="*/ 4 w 56"/>
                <a:gd name="T105" fmla="*/ 19 h 64"/>
                <a:gd name="T106" fmla="*/ 5 w 56"/>
                <a:gd name="T107" fmla="*/ 14 h 64"/>
                <a:gd name="T108" fmla="*/ 9 w 56"/>
                <a:gd name="T109" fmla="*/ 10 h 64"/>
                <a:gd name="T110" fmla="*/ 12 w 56"/>
                <a:gd name="T111" fmla="*/ 5 h 64"/>
                <a:gd name="T112" fmla="*/ 16 w 56"/>
                <a:gd name="T113" fmla="*/ 3 h 64"/>
                <a:gd name="T114" fmla="*/ 21 w 56"/>
                <a:gd name="T115" fmla="*/ 2 h 64"/>
                <a:gd name="T116" fmla="*/ 26 w 56"/>
                <a:gd name="T117" fmla="*/ 0 h 64"/>
                <a:gd name="T118" fmla="*/ 26 w 56"/>
                <a:gd name="T1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" h="64">
                  <a:moveTo>
                    <a:pt x="26" y="0"/>
                  </a:moveTo>
                  <a:lnTo>
                    <a:pt x="32" y="0"/>
                  </a:lnTo>
                  <a:lnTo>
                    <a:pt x="38" y="2"/>
                  </a:lnTo>
                  <a:lnTo>
                    <a:pt x="44" y="3"/>
                  </a:lnTo>
                  <a:lnTo>
                    <a:pt x="47" y="9"/>
                  </a:lnTo>
                  <a:lnTo>
                    <a:pt x="51" y="12"/>
                  </a:lnTo>
                  <a:lnTo>
                    <a:pt x="54" y="19"/>
                  </a:lnTo>
                  <a:lnTo>
                    <a:pt x="56" y="24"/>
                  </a:lnTo>
                  <a:lnTo>
                    <a:pt x="56" y="31"/>
                  </a:lnTo>
                  <a:lnTo>
                    <a:pt x="56" y="37"/>
                  </a:lnTo>
                  <a:lnTo>
                    <a:pt x="56" y="44"/>
                  </a:lnTo>
                  <a:lnTo>
                    <a:pt x="52" y="49"/>
                  </a:lnTo>
                  <a:lnTo>
                    <a:pt x="51" y="54"/>
                  </a:lnTo>
                  <a:lnTo>
                    <a:pt x="45" y="57"/>
                  </a:lnTo>
                  <a:lnTo>
                    <a:pt x="42" y="61"/>
                  </a:lnTo>
                  <a:lnTo>
                    <a:pt x="37" y="63"/>
                  </a:lnTo>
                  <a:lnTo>
                    <a:pt x="32" y="64"/>
                  </a:lnTo>
                  <a:lnTo>
                    <a:pt x="25" y="61"/>
                  </a:lnTo>
                  <a:lnTo>
                    <a:pt x="19" y="59"/>
                  </a:lnTo>
                  <a:lnTo>
                    <a:pt x="14" y="54"/>
                  </a:lnTo>
                  <a:lnTo>
                    <a:pt x="12" y="49"/>
                  </a:lnTo>
                  <a:lnTo>
                    <a:pt x="11" y="42"/>
                  </a:lnTo>
                  <a:lnTo>
                    <a:pt x="12" y="37"/>
                  </a:lnTo>
                  <a:lnTo>
                    <a:pt x="16" y="31"/>
                  </a:lnTo>
                  <a:lnTo>
                    <a:pt x="21" y="26"/>
                  </a:lnTo>
                  <a:lnTo>
                    <a:pt x="26" y="26"/>
                  </a:lnTo>
                  <a:lnTo>
                    <a:pt x="33" y="26"/>
                  </a:lnTo>
                  <a:lnTo>
                    <a:pt x="35" y="31"/>
                  </a:lnTo>
                  <a:lnTo>
                    <a:pt x="37" y="37"/>
                  </a:lnTo>
                  <a:lnTo>
                    <a:pt x="33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5" y="45"/>
                  </a:lnTo>
                  <a:lnTo>
                    <a:pt x="40" y="47"/>
                  </a:lnTo>
                  <a:lnTo>
                    <a:pt x="45" y="38"/>
                  </a:lnTo>
                  <a:lnTo>
                    <a:pt x="47" y="31"/>
                  </a:lnTo>
                  <a:lnTo>
                    <a:pt x="44" y="26"/>
                  </a:lnTo>
                  <a:lnTo>
                    <a:pt x="40" y="21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1" y="17"/>
                  </a:lnTo>
                  <a:lnTo>
                    <a:pt x="18" y="21"/>
                  </a:lnTo>
                  <a:lnTo>
                    <a:pt x="14" y="24"/>
                  </a:lnTo>
                  <a:lnTo>
                    <a:pt x="11" y="30"/>
                  </a:lnTo>
                  <a:lnTo>
                    <a:pt x="9" y="35"/>
                  </a:lnTo>
                  <a:lnTo>
                    <a:pt x="4" y="31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4" y="19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5" name="Freeform 63"/>
            <p:cNvSpPr>
              <a:spLocks/>
            </p:cNvSpPr>
            <p:nvPr/>
          </p:nvSpPr>
          <p:spPr bwMode="auto">
            <a:xfrm>
              <a:off x="1289" y="2112"/>
              <a:ext cx="37" cy="45"/>
            </a:xfrm>
            <a:custGeom>
              <a:avLst/>
              <a:gdLst>
                <a:gd name="T0" fmla="*/ 16 w 37"/>
                <a:gd name="T1" fmla="*/ 0 h 45"/>
                <a:gd name="T2" fmla="*/ 21 w 37"/>
                <a:gd name="T3" fmla="*/ 2 h 45"/>
                <a:gd name="T4" fmla="*/ 21 w 37"/>
                <a:gd name="T5" fmla="*/ 7 h 45"/>
                <a:gd name="T6" fmla="*/ 19 w 37"/>
                <a:gd name="T7" fmla="*/ 10 h 45"/>
                <a:gd name="T8" fmla="*/ 18 w 37"/>
                <a:gd name="T9" fmla="*/ 16 h 45"/>
                <a:gd name="T10" fmla="*/ 14 w 37"/>
                <a:gd name="T11" fmla="*/ 19 h 45"/>
                <a:gd name="T12" fmla="*/ 12 w 37"/>
                <a:gd name="T13" fmla="*/ 23 h 45"/>
                <a:gd name="T14" fmla="*/ 14 w 37"/>
                <a:gd name="T15" fmla="*/ 28 h 45"/>
                <a:gd name="T16" fmla="*/ 21 w 37"/>
                <a:gd name="T17" fmla="*/ 33 h 45"/>
                <a:gd name="T18" fmla="*/ 21 w 37"/>
                <a:gd name="T19" fmla="*/ 30 h 45"/>
                <a:gd name="T20" fmla="*/ 21 w 37"/>
                <a:gd name="T21" fmla="*/ 24 h 45"/>
                <a:gd name="T22" fmla="*/ 23 w 37"/>
                <a:gd name="T23" fmla="*/ 21 h 45"/>
                <a:gd name="T24" fmla="*/ 24 w 37"/>
                <a:gd name="T25" fmla="*/ 17 h 45"/>
                <a:gd name="T26" fmla="*/ 30 w 37"/>
                <a:gd name="T27" fmla="*/ 19 h 45"/>
                <a:gd name="T28" fmla="*/ 35 w 37"/>
                <a:gd name="T29" fmla="*/ 23 h 45"/>
                <a:gd name="T30" fmla="*/ 35 w 37"/>
                <a:gd name="T31" fmla="*/ 26 h 45"/>
                <a:gd name="T32" fmla="*/ 37 w 37"/>
                <a:gd name="T33" fmla="*/ 33 h 45"/>
                <a:gd name="T34" fmla="*/ 35 w 37"/>
                <a:gd name="T35" fmla="*/ 37 h 45"/>
                <a:gd name="T36" fmla="*/ 33 w 37"/>
                <a:gd name="T37" fmla="*/ 40 h 45"/>
                <a:gd name="T38" fmla="*/ 30 w 37"/>
                <a:gd name="T39" fmla="*/ 42 h 45"/>
                <a:gd name="T40" fmla="*/ 28 w 37"/>
                <a:gd name="T41" fmla="*/ 45 h 45"/>
                <a:gd name="T42" fmla="*/ 21 w 37"/>
                <a:gd name="T43" fmla="*/ 45 h 45"/>
                <a:gd name="T44" fmla="*/ 14 w 37"/>
                <a:gd name="T45" fmla="*/ 44 h 45"/>
                <a:gd name="T46" fmla="*/ 7 w 37"/>
                <a:gd name="T47" fmla="*/ 38 h 45"/>
                <a:gd name="T48" fmla="*/ 2 w 37"/>
                <a:gd name="T49" fmla="*/ 33 h 45"/>
                <a:gd name="T50" fmla="*/ 0 w 37"/>
                <a:gd name="T51" fmla="*/ 26 h 45"/>
                <a:gd name="T52" fmla="*/ 4 w 37"/>
                <a:gd name="T53" fmla="*/ 19 h 45"/>
                <a:gd name="T54" fmla="*/ 4 w 37"/>
                <a:gd name="T55" fmla="*/ 12 h 45"/>
                <a:gd name="T56" fmla="*/ 7 w 37"/>
                <a:gd name="T57" fmla="*/ 9 h 45"/>
                <a:gd name="T58" fmla="*/ 11 w 37"/>
                <a:gd name="T59" fmla="*/ 3 h 45"/>
                <a:gd name="T60" fmla="*/ 16 w 37"/>
                <a:gd name="T61" fmla="*/ 0 h 45"/>
                <a:gd name="T62" fmla="*/ 16 w 37"/>
                <a:gd name="T6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" h="45">
                  <a:moveTo>
                    <a:pt x="16" y="0"/>
                  </a:moveTo>
                  <a:lnTo>
                    <a:pt x="21" y="2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8" y="16"/>
                  </a:lnTo>
                  <a:lnTo>
                    <a:pt x="14" y="19"/>
                  </a:lnTo>
                  <a:lnTo>
                    <a:pt x="12" y="23"/>
                  </a:lnTo>
                  <a:lnTo>
                    <a:pt x="14" y="28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21" y="24"/>
                  </a:lnTo>
                  <a:lnTo>
                    <a:pt x="23" y="21"/>
                  </a:lnTo>
                  <a:lnTo>
                    <a:pt x="24" y="17"/>
                  </a:lnTo>
                  <a:lnTo>
                    <a:pt x="30" y="19"/>
                  </a:lnTo>
                  <a:lnTo>
                    <a:pt x="35" y="23"/>
                  </a:lnTo>
                  <a:lnTo>
                    <a:pt x="35" y="26"/>
                  </a:lnTo>
                  <a:lnTo>
                    <a:pt x="37" y="33"/>
                  </a:lnTo>
                  <a:lnTo>
                    <a:pt x="35" y="37"/>
                  </a:lnTo>
                  <a:lnTo>
                    <a:pt x="33" y="40"/>
                  </a:lnTo>
                  <a:lnTo>
                    <a:pt x="30" y="42"/>
                  </a:lnTo>
                  <a:lnTo>
                    <a:pt x="28" y="45"/>
                  </a:lnTo>
                  <a:lnTo>
                    <a:pt x="21" y="45"/>
                  </a:lnTo>
                  <a:lnTo>
                    <a:pt x="14" y="44"/>
                  </a:lnTo>
                  <a:lnTo>
                    <a:pt x="7" y="38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4" y="19"/>
                  </a:lnTo>
                  <a:lnTo>
                    <a:pt x="4" y="12"/>
                  </a:lnTo>
                  <a:lnTo>
                    <a:pt x="7" y="9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6" name="Freeform 64"/>
            <p:cNvSpPr>
              <a:spLocks/>
            </p:cNvSpPr>
            <p:nvPr/>
          </p:nvSpPr>
          <p:spPr bwMode="auto">
            <a:xfrm>
              <a:off x="1596" y="1904"/>
              <a:ext cx="63" cy="98"/>
            </a:xfrm>
            <a:custGeom>
              <a:avLst/>
              <a:gdLst>
                <a:gd name="T0" fmla="*/ 21 w 63"/>
                <a:gd name="T1" fmla="*/ 0 h 98"/>
                <a:gd name="T2" fmla="*/ 30 w 63"/>
                <a:gd name="T3" fmla="*/ 2 h 98"/>
                <a:gd name="T4" fmla="*/ 42 w 63"/>
                <a:gd name="T5" fmla="*/ 9 h 98"/>
                <a:gd name="T6" fmla="*/ 48 w 63"/>
                <a:gd name="T7" fmla="*/ 21 h 98"/>
                <a:gd name="T8" fmla="*/ 49 w 63"/>
                <a:gd name="T9" fmla="*/ 30 h 98"/>
                <a:gd name="T10" fmla="*/ 48 w 63"/>
                <a:gd name="T11" fmla="*/ 38 h 98"/>
                <a:gd name="T12" fmla="*/ 44 w 63"/>
                <a:gd name="T13" fmla="*/ 45 h 98"/>
                <a:gd name="T14" fmla="*/ 39 w 63"/>
                <a:gd name="T15" fmla="*/ 56 h 98"/>
                <a:gd name="T16" fmla="*/ 35 w 63"/>
                <a:gd name="T17" fmla="*/ 70 h 98"/>
                <a:gd name="T18" fmla="*/ 30 w 63"/>
                <a:gd name="T19" fmla="*/ 79 h 98"/>
                <a:gd name="T20" fmla="*/ 37 w 63"/>
                <a:gd name="T21" fmla="*/ 86 h 98"/>
                <a:gd name="T22" fmla="*/ 37 w 63"/>
                <a:gd name="T23" fmla="*/ 82 h 98"/>
                <a:gd name="T24" fmla="*/ 37 w 63"/>
                <a:gd name="T25" fmla="*/ 73 h 98"/>
                <a:gd name="T26" fmla="*/ 44 w 63"/>
                <a:gd name="T27" fmla="*/ 65 h 98"/>
                <a:gd name="T28" fmla="*/ 56 w 63"/>
                <a:gd name="T29" fmla="*/ 65 h 98"/>
                <a:gd name="T30" fmla="*/ 63 w 63"/>
                <a:gd name="T31" fmla="*/ 73 h 98"/>
                <a:gd name="T32" fmla="*/ 62 w 63"/>
                <a:gd name="T33" fmla="*/ 80 h 98"/>
                <a:gd name="T34" fmla="*/ 56 w 63"/>
                <a:gd name="T35" fmla="*/ 89 h 98"/>
                <a:gd name="T36" fmla="*/ 49 w 63"/>
                <a:gd name="T37" fmla="*/ 94 h 98"/>
                <a:gd name="T38" fmla="*/ 39 w 63"/>
                <a:gd name="T39" fmla="*/ 96 h 98"/>
                <a:gd name="T40" fmla="*/ 30 w 63"/>
                <a:gd name="T41" fmla="*/ 96 h 98"/>
                <a:gd name="T42" fmla="*/ 21 w 63"/>
                <a:gd name="T43" fmla="*/ 93 h 98"/>
                <a:gd name="T44" fmla="*/ 18 w 63"/>
                <a:gd name="T45" fmla="*/ 84 h 98"/>
                <a:gd name="T46" fmla="*/ 20 w 63"/>
                <a:gd name="T47" fmla="*/ 73 h 98"/>
                <a:gd name="T48" fmla="*/ 27 w 63"/>
                <a:gd name="T49" fmla="*/ 61 h 98"/>
                <a:gd name="T50" fmla="*/ 25 w 63"/>
                <a:gd name="T51" fmla="*/ 56 h 98"/>
                <a:gd name="T52" fmla="*/ 16 w 63"/>
                <a:gd name="T53" fmla="*/ 52 h 98"/>
                <a:gd name="T54" fmla="*/ 9 w 63"/>
                <a:gd name="T55" fmla="*/ 45 h 98"/>
                <a:gd name="T56" fmla="*/ 9 w 63"/>
                <a:gd name="T57" fmla="*/ 37 h 98"/>
                <a:gd name="T58" fmla="*/ 16 w 63"/>
                <a:gd name="T59" fmla="*/ 28 h 98"/>
                <a:gd name="T60" fmla="*/ 25 w 63"/>
                <a:gd name="T61" fmla="*/ 23 h 98"/>
                <a:gd name="T62" fmla="*/ 30 w 63"/>
                <a:gd name="T63" fmla="*/ 24 h 98"/>
                <a:gd name="T64" fmla="*/ 32 w 63"/>
                <a:gd name="T65" fmla="*/ 35 h 98"/>
                <a:gd name="T66" fmla="*/ 21 w 63"/>
                <a:gd name="T67" fmla="*/ 38 h 98"/>
                <a:gd name="T68" fmla="*/ 27 w 63"/>
                <a:gd name="T69" fmla="*/ 44 h 98"/>
                <a:gd name="T70" fmla="*/ 37 w 63"/>
                <a:gd name="T71" fmla="*/ 38 h 98"/>
                <a:gd name="T72" fmla="*/ 39 w 63"/>
                <a:gd name="T73" fmla="*/ 24 h 98"/>
                <a:gd name="T74" fmla="*/ 32 w 63"/>
                <a:gd name="T75" fmla="*/ 16 h 98"/>
                <a:gd name="T76" fmla="*/ 20 w 63"/>
                <a:gd name="T77" fmla="*/ 14 h 98"/>
                <a:gd name="T78" fmla="*/ 13 w 63"/>
                <a:gd name="T79" fmla="*/ 19 h 98"/>
                <a:gd name="T80" fmla="*/ 9 w 63"/>
                <a:gd name="T81" fmla="*/ 28 h 98"/>
                <a:gd name="T82" fmla="*/ 4 w 63"/>
                <a:gd name="T83" fmla="*/ 33 h 98"/>
                <a:gd name="T84" fmla="*/ 0 w 63"/>
                <a:gd name="T85" fmla="*/ 30 h 98"/>
                <a:gd name="T86" fmla="*/ 0 w 63"/>
                <a:gd name="T87" fmla="*/ 21 h 98"/>
                <a:gd name="T88" fmla="*/ 9 w 63"/>
                <a:gd name="T89" fmla="*/ 9 h 98"/>
                <a:gd name="T90" fmla="*/ 18 w 63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" h="98">
                  <a:moveTo>
                    <a:pt x="18" y="2"/>
                  </a:moveTo>
                  <a:lnTo>
                    <a:pt x="21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5" y="4"/>
                  </a:lnTo>
                  <a:lnTo>
                    <a:pt x="42" y="9"/>
                  </a:lnTo>
                  <a:lnTo>
                    <a:pt x="46" y="17"/>
                  </a:lnTo>
                  <a:lnTo>
                    <a:pt x="48" y="21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9" y="33"/>
                  </a:lnTo>
                  <a:lnTo>
                    <a:pt x="48" y="38"/>
                  </a:lnTo>
                  <a:lnTo>
                    <a:pt x="46" y="42"/>
                  </a:lnTo>
                  <a:lnTo>
                    <a:pt x="44" y="45"/>
                  </a:lnTo>
                  <a:lnTo>
                    <a:pt x="41" y="51"/>
                  </a:lnTo>
                  <a:lnTo>
                    <a:pt x="39" y="56"/>
                  </a:lnTo>
                  <a:lnTo>
                    <a:pt x="37" y="65"/>
                  </a:lnTo>
                  <a:lnTo>
                    <a:pt x="35" y="70"/>
                  </a:lnTo>
                  <a:lnTo>
                    <a:pt x="30" y="75"/>
                  </a:lnTo>
                  <a:lnTo>
                    <a:pt x="30" y="79"/>
                  </a:lnTo>
                  <a:lnTo>
                    <a:pt x="34" y="82"/>
                  </a:lnTo>
                  <a:lnTo>
                    <a:pt x="37" y="86"/>
                  </a:lnTo>
                  <a:lnTo>
                    <a:pt x="41" y="86"/>
                  </a:lnTo>
                  <a:lnTo>
                    <a:pt x="37" y="82"/>
                  </a:lnTo>
                  <a:lnTo>
                    <a:pt x="37" y="79"/>
                  </a:lnTo>
                  <a:lnTo>
                    <a:pt x="37" y="73"/>
                  </a:lnTo>
                  <a:lnTo>
                    <a:pt x="39" y="72"/>
                  </a:lnTo>
                  <a:lnTo>
                    <a:pt x="44" y="65"/>
                  </a:lnTo>
                  <a:lnTo>
                    <a:pt x="51" y="63"/>
                  </a:lnTo>
                  <a:lnTo>
                    <a:pt x="56" y="65"/>
                  </a:lnTo>
                  <a:lnTo>
                    <a:pt x="63" y="68"/>
                  </a:lnTo>
                  <a:lnTo>
                    <a:pt x="63" y="73"/>
                  </a:lnTo>
                  <a:lnTo>
                    <a:pt x="63" y="77"/>
                  </a:lnTo>
                  <a:lnTo>
                    <a:pt x="62" y="80"/>
                  </a:lnTo>
                  <a:lnTo>
                    <a:pt x="60" y="86"/>
                  </a:lnTo>
                  <a:lnTo>
                    <a:pt x="56" y="89"/>
                  </a:lnTo>
                  <a:lnTo>
                    <a:pt x="53" y="93"/>
                  </a:lnTo>
                  <a:lnTo>
                    <a:pt x="49" y="94"/>
                  </a:lnTo>
                  <a:lnTo>
                    <a:pt x="46" y="96"/>
                  </a:lnTo>
                  <a:lnTo>
                    <a:pt x="39" y="96"/>
                  </a:lnTo>
                  <a:lnTo>
                    <a:pt x="34" y="98"/>
                  </a:lnTo>
                  <a:lnTo>
                    <a:pt x="30" y="96"/>
                  </a:lnTo>
                  <a:lnTo>
                    <a:pt x="27" y="96"/>
                  </a:lnTo>
                  <a:lnTo>
                    <a:pt x="21" y="93"/>
                  </a:lnTo>
                  <a:lnTo>
                    <a:pt x="20" y="89"/>
                  </a:lnTo>
                  <a:lnTo>
                    <a:pt x="18" y="84"/>
                  </a:lnTo>
                  <a:lnTo>
                    <a:pt x="18" y="79"/>
                  </a:lnTo>
                  <a:lnTo>
                    <a:pt x="20" y="73"/>
                  </a:lnTo>
                  <a:lnTo>
                    <a:pt x="21" y="68"/>
                  </a:lnTo>
                  <a:lnTo>
                    <a:pt x="27" y="61"/>
                  </a:lnTo>
                  <a:lnTo>
                    <a:pt x="30" y="59"/>
                  </a:lnTo>
                  <a:lnTo>
                    <a:pt x="25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3" y="51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9" y="37"/>
                  </a:lnTo>
                  <a:lnTo>
                    <a:pt x="13" y="31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5" y="23"/>
                  </a:lnTo>
                  <a:lnTo>
                    <a:pt x="30" y="21"/>
                  </a:lnTo>
                  <a:lnTo>
                    <a:pt x="30" y="24"/>
                  </a:lnTo>
                  <a:lnTo>
                    <a:pt x="34" y="31"/>
                  </a:lnTo>
                  <a:lnTo>
                    <a:pt x="32" y="35"/>
                  </a:lnTo>
                  <a:lnTo>
                    <a:pt x="27" y="37"/>
                  </a:lnTo>
                  <a:lnTo>
                    <a:pt x="21" y="38"/>
                  </a:lnTo>
                  <a:lnTo>
                    <a:pt x="20" y="42"/>
                  </a:lnTo>
                  <a:lnTo>
                    <a:pt x="27" y="44"/>
                  </a:lnTo>
                  <a:lnTo>
                    <a:pt x="34" y="42"/>
                  </a:lnTo>
                  <a:lnTo>
                    <a:pt x="37" y="38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7" y="19"/>
                  </a:lnTo>
                  <a:lnTo>
                    <a:pt x="32" y="16"/>
                  </a:lnTo>
                  <a:lnTo>
                    <a:pt x="25" y="16"/>
                  </a:lnTo>
                  <a:lnTo>
                    <a:pt x="20" y="14"/>
                  </a:lnTo>
                  <a:lnTo>
                    <a:pt x="16" y="16"/>
                  </a:lnTo>
                  <a:lnTo>
                    <a:pt x="13" y="19"/>
                  </a:lnTo>
                  <a:lnTo>
                    <a:pt x="11" y="24"/>
                  </a:lnTo>
                  <a:lnTo>
                    <a:pt x="9" y="28"/>
                  </a:lnTo>
                  <a:lnTo>
                    <a:pt x="7" y="31"/>
                  </a:lnTo>
                  <a:lnTo>
                    <a:pt x="4" y="33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4" y="16"/>
                  </a:lnTo>
                  <a:lnTo>
                    <a:pt x="9" y="9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7" name="Freeform 65"/>
            <p:cNvSpPr>
              <a:spLocks/>
            </p:cNvSpPr>
            <p:nvPr/>
          </p:nvSpPr>
          <p:spPr bwMode="auto">
            <a:xfrm>
              <a:off x="1656" y="1920"/>
              <a:ext cx="31" cy="36"/>
            </a:xfrm>
            <a:custGeom>
              <a:avLst/>
              <a:gdLst>
                <a:gd name="T0" fmla="*/ 14 w 31"/>
                <a:gd name="T1" fmla="*/ 0 h 36"/>
                <a:gd name="T2" fmla="*/ 19 w 31"/>
                <a:gd name="T3" fmla="*/ 1 h 36"/>
                <a:gd name="T4" fmla="*/ 19 w 31"/>
                <a:gd name="T5" fmla="*/ 5 h 36"/>
                <a:gd name="T6" fmla="*/ 19 w 31"/>
                <a:gd name="T7" fmla="*/ 7 h 36"/>
                <a:gd name="T8" fmla="*/ 17 w 31"/>
                <a:gd name="T9" fmla="*/ 12 h 36"/>
                <a:gd name="T10" fmla="*/ 12 w 31"/>
                <a:gd name="T11" fmla="*/ 17 h 36"/>
                <a:gd name="T12" fmla="*/ 14 w 31"/>
                <a:gd name="T13" fmla="*/ 26 h 36"/>
                <a:gd name="T14" fmla="*/ 17 w 31"/>
                <a:gd name="T15" fmla="*/ 22 h 36"/>
                <a:gd name="T16" fmla="*/ 21 w 31"/>
                <a:gd name="T17" fmla="*/ 19 h 36"/>
                <a:gd name="T18" fmla="*/ 24 w 31"/>
                <a:gd name="T19" fmla="*/ 15 h 36"/>
                <a:gd name="T20" fmla="*/ 26 w 31"/>
                <a:gd name="T21" fmla="*/ 14 h 36"/>
                <a:gd name="T22" fmla="*/ 29 w 31"/>
                <a:gd name="T23" fmla="*/ 17 h 36"/>
                <a:gd name="T24" fmla="*/ 31 w 31"/>
                <a:gd name="T25" fmla="*/ 22 h 36"/>
                <a:gd name="T26" fmla="*/ 31 w 31"/>
                <a:gd name="T27" fmla="*/ 26 h 36"/>
                <a:gd name="T28" fmla="*/ 31 w 31"/>
                <a:gd name="T29" fmla="*/ 29 h 36"/>
                <a:gd name="T30" fmla="*/ 28 w 31"/>
                <a:gd name="T31" fmla="*/ 31 h 36"/>
                <a:gd name="T32" fmla="*/ 26 w 31"/>
                <a:gd name="T33" fmla="*/ 35 h 36"/>
                <a:gd name="T34" fmla="*/ 21 w 31"/>
                <a:gd name="T35" fmla="*/ 36 h 36"/>
                <a:gd name="T36" fmla="*/ 14 w 31"/>
                <a:gd name="T37" fmla="*/ 36 h 36"/>
                <a:gd name="T38" fmla="*/ 9 w 31"/>
                <a:gd name="T39" fmla="*/ 35 h 36"/>
                <a:gd name="T40" fmla="*/ 3 w 31"/>
                <a:gd name="T41" fmla="*/ 29 h 36"/>
                <a:gd name="T42" fmla="*/ 0 w 31"/>
                <a:gd name="T43" fmla="*/ 24 h 36"/>
                <a:gd name="T44" fmla="*/ 2 w 31"/>
                <a:gd name="T45" fmla="*/ 17 h 36"/>
                <a:gd name="T46" fmla="*/ 3 w 31"/>
                <a:gd name="T47" fmla="*/ 10 h 36"/>
                <a:gd name="T48" fmla="*/ 5 w 31"/>
                <a:gd name="T49" fmla="*/ 7 h 36"/>
                <a:gd name="T50" fmla="*/ 9 w 31"/>
                <a:gd name="T51" fmla="*/ 1 h 36"/>
                <a:gd name="T52" fmla="*/ 14 w 31"/>
                <a:gd name="T53" fmla="*/ 0 h 36"/>
                <a:gd name="T54" fmla="*/ 14 w 31"/>
                <a:gd name="T5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" h="36">
                  <a:moveTo>
                    <a:pt x="14" y="0"/>
                  </a:moveTo>
                  <a:lnTo>
                    <a:pt x="19" y="1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7" y="12"/>
                  </a:lnTo>
                  <a:lnTo>
                    <a:pt x="12" y="17"/>
                  </a:lnTo>
                  <a:lnTo>
                    <a:pt x="14" y="26"/>
                  </a:lnTo>
                  <a:lnTo>
                    <a:pt x="17" y="22"/>
                  </a:lnTo>
                  <a:lnTo>
                    <a:pt x="21" y="19"/>
                  </a:lnTo>
                  <a:lnTo>
                    <a:pt x="24" y="15"/>
                  </a:lnTo>
                  <a:lnTo>
                    <a:pt x="26" y="14"/>
                  </a:lnTo>
                  <a:lnTo>
                    <a:pt x="29" y="17"/>
                  </a:lnTo>
                  <a:lnTo>
                    <a:pt x="31" y="22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28" y="31"/>
                  </a:lnTo>
                  <a:lnTo>
                    <a:pt x="26" y="35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9" y="35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3" y="10"/>
                  </a:lnTo>
                  <a:lnTo>
                    <a:pt x="5" y="7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8" name="Freeform 66"/>
            <p:cNvSpPr>
              <a:spLocks/>
            </p:cNvSpPr>
            <p:nvPr/>
          </p:nvSpPr>
          <p:spPr bwMode="auto">
            <a:xfrm>
              <a:off x="1530" y="1932"/>
              <a:ext cx="40" cy="40"/>
            </a:xfrm>
            <a:custGeom>
              <a:avLst/>
              <a:gdLst>
                <a:gd name="T0" fmla="*/ 16 w 40"/>
                <a:gd name="T1" fmla="*/ 0 h 40"/>
                <a:gd name="T2" fmla="*/ 21 w 40"/>
                <a:gd name="T3" fmla="*/ 3 h 40"/>
                <a:gd name="T4" fmla="*/ 23 w 40"/>
                <a:gd name="T5" fmla="*/ 9 h 40"/>
                <a:gd name="T6" fmla="*/ 19 w 40"/>
                <a:gd name="T7" fmla="*/ 16 h 40"/>
                <a:gd name="T8" fmla="*/ 14 w 40"/>
                <a:gd name="T9" fmla="*/ 21 h 40"/>
                <a:gd name="T10" fmla="*/ 16 w 40"/>
                <a:gd name="T11" fmla="*/ 23 h 40"/>
                <a:gd name="T12" fmla="*/ 19 w 40"/>
                <a:gd name="T13" fmla="*/ 26 h 40"/>
                <a:gd name="T14" fmla="*/ 19 w 40"/>
                <a:gd name="T15" fmla="*/ 23 h 40"/>
                <a:gd name="T16" fmla="*/ 23 w 40"/>
                <a:gd name="T17" fmla="*/ 17 h 40"/>
                <a:gd name="T18" fmla="*/ 24 w 40"/>
                <a:gd name="T19" fmla="*/ 12 h 40"/>
                <a:gd name="T20" fmla="*/ 28 w 40"/>
                <a:gd name="T21" fmla="*/ 9 h 40"/>
                <a:gd name="T22" fmla="*/ 31 w 40"/>
                <a:gd name="T23" fmla="*/ 10 h 40"/>
                <a:gd name="T24" fmla="*/ 38 w 40"/>
                <a:gd name="T25" fmla="*/ 10 h 40"/>
                <a:gd name="T26" fmla="*/ 40 w 40"/>
                <a:gd name="T27" fmla="*/ 17 h 40"/>
                <a:gd name="T28" fmla="*/ 38 w 40"/>
                <a:gd name="T29" fmla="*/ 23 h 40"/>
                <a:gd name="T30" fmla="*/ 37 w 40"/>
                <a:gd name="T31" fmla="*/ 28 h 40"/>
                <a:gd name="T32" fmla="*/ 31 w 40"/>
                <a:gd name="T33" fmla="*/ 33 h 40"/>
                <a:gd name="T34" fmla="*/ 26 w 40"/>
                <a:gd name="T35" fmla="*/ 37 h 40"/>
                <a:gd name="T36" fmla="*/ 19 w 40"/>
                <a:gd name="T37" fmla="*/ 38 h 40"/>
                <a:gd name="T38" fmla="*/ 12 w 40"/>
                <a:gd name="T39" fmla="*/ 40 h 40"/>
                <a:gd name="T40" fmla="*/ 7 w 40"/>
                <a:gd name="T41" fmla="*/ 40 h 40"/>
                <a:gd name="T42" fmla="*/ 4 w 40"/>
                <a:gd name="T43" fmla="*/ 35 h 40"/>
                <a:gd name="T44" fmla="*/ 2 w 40"/>
                <a:gd name="T45" fmla="*/ 30 h 40"/>
                <a:gd name="T46" fmla="*/ 0 w 40"/>
                <a:gd name="T47" fmla="*/ 23 h 40"/>
                <a:gd name="T48" fmla="*/ 2 w 40"/>
                <a:gd name="T49" fmla="*/ 17 h 40"/>
                <a:gd name="T50" fmla="*/ 2 w 40"/>
                <a:gd name="T51" fmla="*/ 12 h 40"/>
                <a:gd name="T52" fmla="*/ 7 w 40"/>
                <a:gd name="T53" fmla="*/ 7 h 40"/>
                <a:gd name="T54" fmla="*/ 11 w 40"/>
                <a:gd name="T55" fmla="*/ 3 h 40"/>
                <a:gd name="T56" fmla="*/ 16 w 40"/>
                <a:gd name="T57" fmla="*/ 0 h 40"/>
                <a:gd name="T58" fmla="*/ 16 w 40"/>
                <a:gd name="T5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40">
                  <a:moveTo>
                    <a:pt x="16" y="0"/>
                  </a:moveTo>
                  <a:lnTo>
                    <a:pt x="21" y="3"/>
                  </a:lnTo>
                  <a:lnTo>
                    <a:pt x="23" y="9"/>
                  </a:lnTo>
                  <a:lnTo>
                    <a:pt x="19" y="16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8" y="9"/>
                  </a:lnTo>
                  <a:lnTo>
                    <a:pt x="31" y="10"/>
                  </a:lnTo>
                  <a:lnTo>
                    <a:pt x="38" y="10"/>
                  </a:lnTo>
                  <a:lnTo>
                    <a:pt x="40" y="17"/>
                  </a:lnTo>
                  <a:lnTo>
                    <a:pt x="38" y="23"/>
                  </a:lnTo>
                  <a:lnTo>
                    <a:pt x="37" y="28"/>
                  </a:lnTo>
                  <a:lnTo>
                    <a:pt x="31" y="33"/>
                  </a:lnTo>
                  <a:lnTo>
                    <a:pt x="26" y="37"/>
                  </a:lnTo>
                  <a:lnTo>
                    <a:pt x="19" y="38"/>
                  </a:lnTo>
                  <a:lnTo>
                    <a:pt x="12" y="40"/>
                  </a:lnTo>
                  <a:lnTo>
                    <a:pt x="7" y="40"/>
                  </a:lnTo>
                  <a:lnTo>
                    <a:pt x="4" y="35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9" name="Freeform 67"/>
            <p:cNvSpPr>
              <a:spLocks/>
            </p:cNvSpPr>
            <p:nvPr/>
          </p:nvSpPr>
          <p:spPr bwMode="auto">
            <a:xfrm>
              <a:off x="1665" y="2019"/>
              <a:ext cx="41" cy="67"/>
            </a:xfrm>
            <a:custGeom>
              <a:avLst/>
              <a:gdLst>
                <a:gd name="T0" fmla="*/ 22 w 41"/>
                <a:gd name="T1" fmla="*/ 0 h 67"/>
                <a:gd name="T2" fmla="*/ 27 w 41"/>
                <a:gd name="T3" fmla="*/ 0 h 67"/>
                <a:gd name="T4" fmla="*/ 31 w 41"/>
                <a:gd name="T5" fmla="*/ 2 h 67"/>
                <a:gd name="T6" fmla="*/ 34 w 41"/>
                <a:gd name="T7" fmla="*/ 6 h 67"/>
                <a:gd name="T8" fmla="*/ 36 w 41"/>
                <a:gd name="T9" fmla="*/ 9 h 67"/>
                <a:gd name="T10" fmla="*/ 38 w 41"/>
                <a:gd name="T11" fmla="*/ 13 h 67"/>
                <a:gd name="T12" fmla="*/ 40 w 41"/>
                <a:gd name="T13" fmla="*/ 18 h 67"/>
                <a:gd name="T14" fmla="*/ 40 w 41"/>
                <a:gd name="T15" fmla="*/ 21 h 67"/>
                <a:gd name="T16" fmla="*/ 41 w 41"/>
                <a:gd name="T17" fmla="*/ 27 h 67"/>
                <a:gd name="T18" fmla="*/ 41 w 41"/>
                <a:gd name="T19" fmla="*/ 30 h 67"/>
                <a:gd name="T20" fmla="*/ 41 w 41"/>
                <a:gd name="T21" fmla="*/ 35 h 67"/>
                <a:gd name="T22" fmla="*/ 41 w 41"/>
                <a:gd name="T23" fmla="*/ 41 h 67"/>
                <a:gd name="T24" fmla="*/ 41 w 41"/>
                <a:gd name="T25" fmla="*/ 44 h 67"/>
                <a:gd name="T26" fmla="*/ 40 w 41"/>
                <a:gd name="T27" fmla="*/ 47 h 67"/>
                <a:gd name="T28" fmla="*/ 40 w 41"/>
                <a:gd name="T29" fmla="*/ 53 h 67"/>
                <a:gd name="T30" fmla="*/ 40 w 41"/>
                <a:gd name="T31" fmla="*/ 56 h 67"/>
                <a:gd name="T32" fmla="*/ 38 w 41"/>
                <a:gd name="T33" fmla="*/ 61 h 67"/>
                <a:gd name="T34" fmla="*/ 33 w 41"/>
                <a:gd name="T35" fmla="*/ 63 h 67"/>
                <a:gd name="T36" fmla="*/ 27 w 41"/>
                <a:gd name="T37" fmla="*/ 67 h 67"/>
                <a:gd name="T38" fmla="*/ 22 w 41"/>
                <a:gd name="T39" fmla="*/ 67 h 67"/>
                <a:gd name="T40" fmla="*/ 17 w 41"/>
                <a:gd name="T41" fmla="*/ 67 h 67"/>
                <a:gd name="T42" fmla="*/ 13 w 41"/>
                <a:gd name="T43" fmla="*/ 63 h 67"/>
                <a:gd name="T44" fmla="*/ 10 w 41"/>
                <a:gd name="T45" fmla="*/ 60 h 67"/>
                <a:gd name="T46" fmla="*/ 6 w 41"/>
                <a:gd name="T47" fmla="*/ 56 h 67"/>
                <a:gd name="T48" fmla="*/ 5 w 41"/>
                <a:gd name="T49" fmla="*/ 53 h 67"/>
                <a:gd name="T50" fmla="*/ 1 w 41"/>
                <a:gd name="T51" fmla="*/ 46 h 67"/>
                <a:gd name="T52" fmla="*/ 0 w 41"/>
                <a:gd name="T53" fmla="*/ 42 h 67"/>
                <a:gd name="T54" fmla="*/ 0 w 41"/>
                <a:gd name="T55" fmla="*/ 35 h 67"/>
                <a:gd name="T56" fmla="*/ 0 w 41"/>
                <a:gd name="T57" fmla="*/ 32 h 67"/>
                <a:gd name="T58" fmla="*/ 1 w 41"/>
                <a:gd name="T59" fmla="*/ 27 h 67"/>
                <a:gd name="T60" fmla="*/ 5 w 41"/>
                <a:gd name="T61" fmla="*/ 23 h 67"/>
                <a:gd name="T62" fmla="*/ 10 w 41"/>
                <a:gd name="T63" fmla="*/ 18 h 67"/>
                <a:gd name="T64" fmla="*/ 15 w 41"/>
                <a:gd name="T65" fmla="*/ 18 h 67"/>
                <a:gd name="T66" fmla="*/ 17 w 41"/>
                <a:gd name="T67" fmla="*/ 13 h 67"/>
                <a:gd name="T68" fmla="*/ 19 w 41"/>
                <a:gd name="T69" fmla="*/ 7 h 67"/>
                <a:gd name="T70" fmla="*/ 20 w 41"/>
                <a:gd name="T71" fmla="*/ 2 h 67"/>
                <a:gd name="T72" fmla="*/ 22 w 41"/>
                <a:gd name="T73" fmla="*/ 0 h 67"/>
                <a:gd name="T74" fmla="*/ 22 w 41"/>
                <a:gd name="T7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67">
                  <a:moveTo>
                    <a:pt x="22" y="0"/>
                  </a:moveTo>
                  <a:lnTo>
                    <a:pt x="27" y="0"/>
                  </a:lnTo>
                  <a:lnTo>
                    <a:pt x="31" y="2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8" y="13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1" y="27"/>
                  </a:lnTo>
                  <a:lnTo>
                    <a:pt x="41" y="30"/>
                  </a:lnTo>
                  <a:lnTo>
                    <a:pt x="41" y="35"/>
                  </a:lnTo>
                  <a:lnTo>
                    <a:pt x="41" y="41"/>
                  </a:lnTo>
                  <a:lnTo>
                    <a:pt x="41" y="44"/>
                  </a:lnTo>
                  <a:lnTo>
                    <a:pt x="40" y="47"/>
                  </a:lnTo>
                  <a:lnTo>
                    <a:pt x="40" y="53"/>
                  </a:lnTo>
                  <a:lnTo>
                    <a:pt x="40" y="56"/>
                  </a:lnTo>
                  <a:lnTo>
                    <a:pt x="38" y="61"/>
                  </a:lnTo>
                  <a:lnTo>
                    <a:pt x="33" y="63"/>
                  </a:lnTo>
                  <a:lnTo>
                    <a:pt x="27" y="67"/>
                  </a:lnTo>
                  <a:lnTo>
                    <a:pt x="22" y="67"/>
                  </a:lnTo>
                  <a:lnTo>
                    <a:pt x="17" y="67"/>
                  </a:lnTo>
                  <a:lnTo>
                    <a:pt x="13" y="63"/>
                  </a:lnTo>
                  <a:lnTo>
                    <a:pt x="10" y="60"/>
                  </a:lnTo>
                  <a:lnTo>
                    <a:pt x="6" y="56"/>
                  </a:lnTo>
                  <a:lnTo>
                    <a:pt x="5" y="53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7" y="13"/>
                  </a:lnTo>
                  <a:lnTo>
                    <a:pt x="19" y="7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7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0" name="Freeform 68"/>
            <p:cNvSpPr>
              <a:spLocks/>
            </p:cNvSpPr>
            <p:nvPr/>
          </p:nvSpPr>
          <p:spPr bwMode="auto">
            <a:xfrm>
              <a:off x="1678" y="2030"/>
              <a:ext cx="21" cy="45"/>
            </a:xfrm>
            <a:custGeom>
              <a:avLst/>
              <a:gdLst>
                <a:gd name="T0" fmla="*/ 14 w 21"/>
                <a:gd name="T1" fmla="*/ 0 h 45"/>
                <a:gd name="T2" fmla="*/ 18 w 21"/>
                <a:gd name="T3" fmla="*/ 5 h 45"/>
                <a:gd name="T4" fmla="*/ 21 w 21"/>
                <a:gd name="T5" fmla="*/ 12 h 45"/>
                <a:gd name="T6" fmla="*/ 21 w 21"/>
                <a:gd name="T7" fmla="*/ 17 h 45"/>
                <a:gd name="T8" fmla="*/ 21 w 21"/>
                <a:gd name="T9" fmla="*/ 21 h 45"/>
                <a:gd name="T10" fmla="*/ 21 w 21"/>
                <a:gd name="T11" fmla="*/ 26 h 45"/>
                <a:gd name="T12" fmla="*/ 21 w 21"/>
                <a:gd name="T13" fmla="*/ 30 h 45"/>
                <a:gd name="T14" fmla="*/ 20 w 21"/>
                <a:gd name="T15" fmla="*/ 36 h 45"/>
                <a:gd name="T16" fmla="*/ 16 w 21"/>
                <a:gd name="T17" fmla="*/ 43 h 45"/>
                <a:gd name="T18" fmla="*/ 13 w 21"/>
                <a:gd name="T19" fmla="*/ 43 h 45"/>
                <a:gd name="T20" fmla="*/ 9 w 21"/>
                <a:gd name="T21" fmla="*/ 45 h 45"/>
                <a:gd name="T22" fmla="*/ 6 w 21"/>
                <a:gd name="T23" fmla="*/ 43 h 45"/>
                <a:gd name="T24" fmla="*/ 2 w 21"/>
                <a:gd name="T25" fmla="*/ 42 h 45"/>
                <a:gd name="T26" fmla="*/ 0 w 21"/>
                <a:gd name="T27" fmla="*/ 36 h 45"/>
                <a:gd name="T28" fmla="*/ 0 w 21"/>
                <a:gd name="T29" fmla="*/ 30 h 45"/>
                <a:gd name="T30" fmla="*/ 0 w 21"/>
                <a:gd name="T31" fmla="*/ 24 h 45"/>
                <a:gd name="T32" fmla="*/ 2 w 21"/>
                <a:gd name="T33" fmla="*/ 23 h 45"/>
                <a:gd name="T34" fmla="*/ 4 w 21"/>
                <a:gd name="T35" fmla="*/ 28 h 45"/>
                <a:gd name="T36" fmla="*/ 9 w 21"/>
                <a:gd name="T37" fmla="*/ 30 h 45"/>
                <a:gd name="T38" fmla="*/ 11 w 21"/>
                <a:gd name="T39" fmla="*/ 28 h 45"/>
                <a:gd name="T40" fmla="*/ 14 w 21"/>
                <a:gd name="T41" fmla="*/ 24 h 45"/>
                <a:gd name="T42" fmla="*/ 14 w 21"/>
                <a:gd name="T43" fmla="*/ 17 h 45"/>
                <a:gd name="T44" fmla="*/ 14 w 21"/>
                <a:gd name="T45" fmla="*/ 12 h 45"/>
                <a:gd name="T46" fmla="*/ 11 w 21"/>
                <a:gd name="T47" fmla="*/ 9 h 45"/>
                <a:gd name="T48" fmla="*/ 7 w 21"/>
                <a:gd name="T49" fmla="*/ 7 h 45"/>
                <a:gd name="T50" fmla="*/ 9 w 21"/>
                <a:gd name="T51" fmla="*/ 3 h 45"/>
                <a:gd name="T52" fmla="*/ 11 w 21"/>
                <a:gd name="T53" fmla="*/ 2 h 45"/>
                <a:gd name="T54" fmla="*/ 13 w 21"/>
                <a:gd name="T55" fmla="*/ 0 h 45"/>
                <a:gd name="T56" fmla="*/ 14 w 21"/>
                <a:gd name="T57" fmla="*/ 0 h 45"/>
                <a:gd name="T58" fmla="*/ 14 w 21"/>
                <a:gd name="T5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45">
                  <a:moveTo>
                    <a:pt x="14" y="0"/>
                  </a:moveTo>
                  <a:lnTo>
                    <a:pt x="18" y="5"/>
                  </a:lnTo>
                  <a:lnTo>
                    <a:pt x="21" y="12"/>
                  </a:lnTo>
                  <a:lnTo>
                    <a:pt x="21" y="17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1" y="30"/>
                  </a:lnTo>
                  <a:lnTo>
                    <a:pt x="20" y="36"/>
                  </a:lnTo>
                  <a:lnTo>
                    <a:pt x="16" y="43"/>
                  </a:lnTo>
                  <a:lnTo>
                    <a:pt x="13" y="43"/>
                  </a:lnTo>
                  <a:lnTo>
                    <a:pt x="9" y="45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4" y="28"/>
                  </a:lnTo>
                  <a:lnTo>
                    <a:pt x="9" y="30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4" y="17"/>
                  </a:lnTo>
                  <a:lnTo>
                    <a:pt x="14" y="12"/>
                  </a:lnTo>
                  <a:lnTo>
                    <a:pt x="11" y="9"/>
                  </a:lnTo>
                  <a:lnTo>
                    <a:pt x="7" y="7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1" name="Freeform 69"/>
            <p:cNvSpPr>
              <a:spLocks/>
            </p:cNvSpPr>
            <p:nvPr/>
          </p:nvSpPr>
          <p:spPr bwMode="auto">
            <a:xfrm>
              <a:off x="1874" y="2861"/>
              <a:ext cx="114" cy="42"/>
            </a:xfrm>
            <a:custGeom>
              <a:avLst/>
              <a:gdLst>
                <a:gd name="T0" fmla="*/ 23 w 114"/>
                <a:gd name="T1" fmla="*/ 0 h 42"/>
                <a:gd name="T2" fmla="*/ 30 w 114"/>
                <a:gd name="T3" fmla="*/ 0 h 42"/>
                <a:gd name="T4" fmla="*/ 35 w 114"/>
                <a:gd name="T5" fmla="*/ 2 h 42"/>
                <a:gd name="T6" fmla="*/ 42 w 114"/>
                <a:gd name="T7" fmla="*/ 4 h 42"/>
                <a:gd name="T8" fmla="*/ 49 w 114"/>
                <a:gd name="T9" fmla="*/ 7 h 42"/>
                <a:gd name="T10" fmla="*/ 54 w 114"/>
                <a:gd name="T11" fmla="*/ 9 h 42"/>
                <a:gd name="T12" fmla="*/ 59 w 114"/>
                <a:gd name="T13" fmla="*/ 11 h 42"/>
                <a:gd name="T14" fmla="*/ 66 w 114"/>
                <a:gd name="T15" fmla="*/ 9 h 42"/>
                <a:gd name="T16" fmla="*/ 73 w 114"/>
                <a:gd name="T17" fmla="*/ 7 h 42"/>
                <a:gd name="T18" fmla="*/ 77 w 114"/>
                <a:gd name="T19" fmla="*/ 13 h 42"/>
                <a:gd name="T20" fmla="*/ 80 w 114"/>
                <a:gd name="T21" fmla="*/ 16 h 42"/>
                <a:gd name="T22" fmla="*/ 86 w 114"/>
                <a:gd name="T23" fmla="*/ 18 h 42"/>
                <a:gd name="T24" fmla="*/ 91 w 114"/>
                <a:gd name="T25" fmla="*/ 21 h 42"/>
                <a:gd name="T26" fmla="*/ 94 w 114"/>
                <a:gd name="T27" fmla="*/ 23 h 42"/>
                <a:gd name="T28" fmla="*/ 100 w 114"/>
                <a:gd name="T29" fmla="*/ 25 h 42"/>
                <a:gd name="T30" fmla="*/ 103 w 114"/>
                <a:gd name="T31" fmla="*/ 27 h 42"/>
                <a:gd name="T32" fmla="*/ 108 w 114"/>
                <a:gd name="T33" fmla="*/ 28 h 42"/>
                <a:gd name="T34" fmla="*/ 112 w 114"/>
                <a:gd name="T35" fmla="*/ 34 h 42"/>
                <a:gd name="T36" fmla="*/ 114 w 114"/>
                <a:gd name="T37" fmla="*/ 41 h 42"/>
                <a:gd name="T38" fmla="*/ 110 w 114"/>
                <a:gd name="T39" fmla="*/ 41 h 42"/>
                <a:gd name="T40" fmla="*/ 105 w 114"/>
                <a:gd name="T41" fmla="*/ 42 h 42"/>
                <a:gd name="T42" fmla="*/ 101 w 114"/>
                <a:gd name="T43" fmla="*/ 42 h 42"/>
                <a:gd name="T44" fmla="*/ 96 w 114"/>
                <a:gd name="T45" fmla="*/ 42 h 42"/>
                <a:gd name="T46" fmla="*/ 89 w 114"/>
                <a:gd name="T47" fmla="*/ 39 h 42"/>
                <a:gd name="T48" fmla="*/ 82 w 114"/>
                <a:gd name="T49" fmla="*/ 34 h 42"/>
                <a:gd name="T50" fmla="*/ 75 w 114"/>
                <a:gd name="T51" fmla="*/ 28 h 42"/>
                <a:gd name="T52" fmla="*/ 66 w 114"/>
                <a:gd name="T53" fmla="*/ 25 h 42"/>
                <a:gd name="T54" fmla="*/ 63 w 114"/>
                <a:gd name="T55" fmla="*/ 23 h 42"/>
                <a:gd name="T56" fmla="*/ 58 w 114"/>
                <a:gd name="T57" fmla="*/ 23 h 42"/>
                <a:gd name="T58" fmla="*/ 54 w 114"/>
                <a:gd name="T59" fmla="*/ 23 h 42"/>
                <a:gd name="T60" fmla="*/ 49 w 114"/>
                <a:gd name="T61" fmla="*/ 27 h 42"/>
                <a:gd name="T62" fmla="*/ 44 w 114"/>
                <a:gd name="T63" fmla="*/ 23 h 42"/>
                <a:gd name="T64" fmla="*/ 40 w 114"/>
                <a:gd name="T65" fmla="*/ 21 h 42"/>
                <a:gd name="T66" fmla="*/ 35 w 114"/>
                <a:gd name="T67" fmla="*/ 18 h 42"/>
                <a:gd name="T68" fmla="*/ 30 w 114"/>
                <a:gd name="T69" fmla="*/ 18 h 42"/>
                <a:gd name="T70" fmla="*/ 23 w 114"/>
                <a:gd name="T71" fmla="*/ 18 h 42"/>
                <a:gd name="T72" fmla="*/ 19 w 114"/>
                <a:gd name="T73" fmla="*/ 20 h 42"/>
                <a:gd name="T74" fmla="*/ 14 w 114"/>
                <a:gd name="T75" fmla="*/ 20 h 42"/>
                <a:gd name="T76" fmla="*/ 9 w 114"/>
                <a:gd name="T77" fmla="*/ 23 h 42"/>
                <a:gd name="T78" fmla="*/ 4 w 114"/>
                <a:gd name="T79" fmla="*/ 16 h 42"/>
                <a:gd name="T80" fmla="*/ 0 w 114"/>
                <a:gd name="T81" fmla="*/ 13 h 42"/>
                <a:gd name="T82" fmla="*/ 2 w 114"/>
                <a:gd name="T83" fmla="*/ 9 h 42"/>
                <a:gd name="T84" fmla="*/ 4 w 114"/>
                <a:gd name="T85" fmla="*/ 7 h 42"/>
                <a:gd name="T86" fmla="*/ 7 w 114"/>
                <a:gd name="T87" fmla="*/ 4 h 42"/>
                <a:gd name="T88" fmla="*/ 11 w 114"/>
                <a:gd name="T89" fmla="*/ 4 h 42"/>
                <a:gd name="T90" fmla="*/ 16 w 114"/>
                <a:gd name="T91" fmla="*/ 2 h 42"/>
                <a:gd name="T92" fmla="*/ 23 w 114"/>
                <a:gd name="T93" fmla="*/ 0 h 42"/>
                <a:gd name="T94" fmla="*/ 23 w 114"/>
                <a:gd name="T9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42">
                  <a:moveTo>
                    <a:pt x="23" y="0"/>
                  </a:moveTo>
                  <a:lnTo>
                    <a:pt x="30" y="0"/>
                  </a:lnTo>
                  <a:lnTo>
                    <a:pt x="35" y="2"/>
                  </a:lnTo>
                  <a:lnTo>
                    <a:pt x="42" y="4"/>
                  </a:lnTo>
                  <a:lnTo>
                    <a:pt x="49" y="7"/>
                  </a:lnTo>
                  <a:lnTo>
                    <a:pt x="54" y="9"/>
                  </a:lnTo>
                  <a:lnTo>
                    <a:pt x="59" y="11"/>
                  </a:lnTo>
                  <a:lnTo>
                    <a:pt x="66" y="9"/>
                  </a:lnTo>
                  <a:lnTo>
                    <a:pt x="73" y="7"/>
                  </a:lnTo>
                  <a:lnTo>
                    <a:pt x="77" y="13"/>
                  </a:lnTo>
                  <a:lnTo>
                    <a:pt x="80" y="16"/>
                  </a:lnTo>
                  <a:lnTo>
                    <a:pt x="86" y="18"/>
                  </a:lnTo>
                  <a:lnTo>
                    <a:pt x="91" y="21"/>
                  </a:lnTo>
                  <a:lnTo>
                    <a:pt x="94" y="23"/>
                  </a:lnTo>
                  <a:lnTo>
                    <a:pt x="100" y="25"/>
                  </a:lnTo>
                  <a:lnTo>
                    <a:pt x="103" y="27"/>
                  </a:lnTo>
                  <a:lnTo>
                    <a:pt x="108" y="28"/>
                  </a:lnTo>
                  <a:lnTo>
                    <a:pt x="112" y="34"/>
                  </a:lnTo>
                  <a:lnTo>
                    <a:pt x="114" y="41"/>
                  </a:lnTo>
                  <a:lnTo>
                    <a:pt x="110" y="41"/>
                  </a:lnTo>
                  <a:lnTo>
                    <a:pt x="105" y="42"/>
                  </a:lnTo>
                  <a:lnTo>
                    <a:pt x="101" y="42"/>
                  </a:lnTo>
                  <a:lnTo>
                    <a:pt x="96" y="42"/>
                  </a:lnTo>
                  <a:lnTo>
                    <a:pt x="89" y="39"/>
                  </a:lnTo>
                  <a:lnTo>
                    <a:pt x="82" y="34"/>
                  </a:lnTo>
                  <a:lnTo>
                    <a:pt x="75" y="28"/>
                  </a:lnTo>
                  <a:lnTo>
                    <a:pt x="66" y="25"/>
                  </a:lnTo>
                  <a:lnTo>
                    <a:pt x="63" y="23"/>
                  </a:lnTo>
                  <a:lnTo>
                    <a:pt x="58" y="23"/>
                  </a:lnTo>
                  <a:lnTo>
                    <a:pt x="54" y="23"/>
                  </a:lnTo>
                  <a:lnTo>
                    <a:pt x="49" y="27"/>
                  </a:lnTo>
                  <a:lnTo>
                    <a:pt x="44" y="23"/>
                  </a:lnTo>
                  <a:lnTo>
                    <a:pt x="40" y="21"/>
                  </a:lnTo>
                  <a:lnTo>
                    <a:pt x="35" y="18"/>
                  </a:lnTo>
                  <a:lnTo>
                    <a:pt x="30" y="18"/>
                  </a:lnTo>
                  <a:lnTo>
                    <a:pt x="23" y="18"/>
                  </a:lnTo>
                  <a:lnTo>
                    <a:pt x="19" y="20"/>
                  </a:lnTo>
                  <a:lnTo>
                    <a:pt x="14" y="20"/>
                  </a:lnTo>
                  <a:lnTo>
                    <a:pt x="9" y="23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2" name="Freeform 70"/>
            <p:cNvSpPr>
              <a:spLocks/>
            </p:cNvSpPr>
            <p:nvPr/>
          </p:nvSpPr>
          <p:spPr bwMode="auto">
            <a:xfrm>
              <a:off x="1879" y="2902"/>
              <a:ext cx="82" cy="41"/>
            </a:xfrm>
            <a:custGeom>
              <a:avLst/>
              <a:gdLst>
                <a:gd name="T0" fmla="*/ 6 w 82"/>
                <a:gd name="T1" fmla="*/ 0 h 41"/>
                <a:gd name="T2" fmla="*/ 9 w 82"/>
                <a:gd name="T3" fmla="*/ 1 h 41"/>
                <a:gd name="T4" fmla="*/ 13 w 82"/>
                <a:gd name="T5" fmla="*/ 5 h 41"/>
                <a:gd name="T6" fmla="*/ 18 w 82"/>
                <a:gd name="T7" fmla="*/ 7 h 41"/>
                <a:gd name="T8" fmla="*/ 21 w 82"/>
                <a:gd name="T9" fmla="*/ 8 h 41"/>
                <a:gd name="T10" fmla="*/ 27 w 82"/>
                <a:gd name="T11" fmla="*/ 10 h 41"/>
                <a:gd name="T12" fmla="*/ 32 w 82"/>
                <a:gd name="T13" fmla="*/ 12 h 41"/>
                <a:gd name="T14" fmla="*/ 35 w 82"/>
                <a:gd name="T15" fmla="*/ 14 h 41"/>
                <a:gd name="T16" fmla="*/ 40 w 82"/>
                <a:gd name="T17" fmla="*/ 15 h 41"/>
                <a:gd name="T18" fmla="*/ 44 w 82"/>
                <a:gd name="T19" fmla="*/ 17 h 41"/>
                <a:gd name="T20" fmla="*/ 49 w 82"/>
                <a:gd name="T21" fmla="*/ 17 h 41"/>
                <a:gd name="T22" fmla="*/ 54 w 82"/>
                <a:gd name="T23" fmla="*/ 19 h 41"/>
                <a:gd name="T24" fmla="*/ 58 w 82"/>
                <a:gd name="T25" fmla="*/ 21 h 41"/>
                <a:gd name="T26" fmla="*/ 63 w 82"/>
                <a:gd name="T27" fmla="*/ 22 h 41"/>
                <a:gd name="T28" fmla="*/ 68 w 82"/>
                <a:gd name="T29" fmla="*/ 24 h 41"/>
                <a:gd name="T30" fmla="*/ 74 w 82"/>
                <a:gd name="T31" fmla="*/ 24 h 41"/>
                <a:gd name="T32" fmla="*/ 79 w 82"/>
                <a:gd name="T33" fmla="*/ 27 h 41"/>
                <a:gd name="T34" fmla="*/ 81 w 82"/>
                <a:gd name="T35" fmla="*/ 34 h 41"/>
                <a:gd name="T36" fmla="*/ 82 w 82"/>
                <a:gd name="T37" fmla="*/ 40 h 41"/>
                <a:gd name="T38" fmla="*/ 79 w 82"/>
                <a:gd name="T39" fmla="*/ 40 h 41"/>
                <a:gd name="T40" fmla="*/ 74 w 82"/>
                <a:gd name="T41" fmla="*/ 41 h 41"/>
                <a:gd name="T42" fmla="*/ 68 w 82"/>
                <a:gd name="T43" fmla="*/ 41 h 41"/>
                <a:gd name="T44" fmla="*/ 65 w 82"/>
                <a:gd name="T45" fmla="*/ 41 h 41"/>
                <a:gd name="T46" fmla="*/ 61 w 82"/>
                <a:gd name="T47" fmla="*/ 40 h 41"/>
                <a:gd name="T48" fmla="*/ 56 w 82"/>
                <a:gd name="T49" fmla="*/ 38 h 41"/>
                <a:gd name="T50" fmla="*/ 53 w 82"/>
                <a:gd name="T51" fmla="*/ 36 h 41"/>
                <a:gd name="T52" fmla="*/ 49 w 82"/>
                <a:gd name="T53" fmla="*/ 36 h 41"/>
                <a:gd name="T54" fmla="*/ 44 w 82"/>
                <a:gd name="T55" fmla="*/ 34 h 41"/>
                <a:gd name="T56" fmla="*/ 39 w 82"/>
                <a:gd name="T57" fmla="*/ 33 h 41"/>
                <a:gd name="T58" fmla="*/ 35 w 82"/>
                <a:gd name="T59" fmla="*/ 31 h 41"/>
                <a:gd name="T60" fmla="*/ 32 w 82"/>
                <a:gd name="T61" fmla="*/ 29 h 41"/>
                <a:gd name="T62" fmla="*/ 23 w 82"/>
                <a:gd name="T63" fmla="*/ 26 h 41"/>
                <a:gd name="T64" fmla="*/ 16 w 82"/>
                <a:gd name="T65" fmla="*/ 24 h 41"/>
                <a:gd name="T66" fmla="*/ 7 w 82"/>
                <a:gd name="T67" fmla="*/ 21 h 41"/>
                <a:gd name="T68" fmla="*/ 2 w 82"/>
                <a:gd name="T69" fmla="*/ 14 h 41"/>
                <a:gd name="T70" fmla="*/ 0 w 82"/>
                <a:gd name="T71" fmla="*/ 10 h 41"/>
                <a:gd name="T72" fmla="*/ 0 w 82"/>
                <a:gd name="T73" fmla="*/ 7 h 41"/>
                <a:gd name="T74" fmla="*/ 2 w 82"/>
                <a:gd name="T75" fmla="*/ 3 h 41"/>
                <a:gd name="T76" fmla="*/ 6 w 82"/>
                <a:gd name="T77" fmla="*/ 0 h 41"/>
                <a:gd name="T78" fmla="*/ 6 w 82"/>
                <a:gd name="T7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41">
                  <a:moveTo>
                    <a:pt x="6" y="0"/>
                  </a:moveTo>
                  <a:lnTo>
                    <a:pt x="9" y="1"/>
                  </a:lnTo>
                  <a:lnTo>
                    <a:pt x="13" y="5"/>
                  </a:lnTo>
                  <a:lnTo>
                    <a:pt x="18" y="7"/>
                  </a:lnTo>
                  <a:lnTo>
                    <a:pt x="21" y="8"/>
                  </a:lnTo>
                  <a:lnTo>
                    <a:pt x="27" y="10"/>
                  </a:lnTo>
                  <a:lnTo>
                    <a:pt x="32" y="12"/>
                  </a:lnTo>
                  <a:lnTo>
                    <a:pt x="35" y="14"/>
                  </a:lnTo>
                  <a:lnTo>
                    <a:pt x="40" y="15"/>
                  </a:lnTo>
                  <a:lnTo>
                    <a:pt x="44" y="17"/>
                  </a:lnTo>
                  <a:lnTo>
                    <a:pt x="49" y="17"/>
                  </a:lnTo>
                  <a:lnTo>
                    <a:pt x="54" y="19"/>
                  </a:lnTo>
                  <a:lnTo>
                    <a:pt x="58" y="21"/>
                  </a:lnTo>
                  <a:lnTo>
                    <a:pt x="63" y="22"/>
                  </a:lnTo>
                  <a:lnTo>
                    <a:pt x="68" y="24"/>
                  </a:lnTo>
                  <a:lnTo>
                    <a:pt x="74" y="24"/>
                  </a:lnTo>
                  <a:lnTo>
                    <a:pt x="79" y="27"/>
                  </a:lnTo>
                  <a:lnTo>
                    <a:pt x="81" y="34"/>
                  </a:lnTo>
                  <a:lnTo>
                    <a:pt x="82" y="40"/>
                  </a:lnTo>
                  <a:lnTo>
                    <a:pt x="79" y="40"/>
                  </a:lnTo>
                  <a:lnTo>
                    <a:pt x="74" y="41"/>
                  </a:lnTo>
                  <a:lnTo>
                    <a:pt x="68" y="41"/>
                  </a:lnTo>
                  <a:lnTo>
                    <a:pt x="65" y="41"/>
                  </a:lnTo>
                  <a:lnTo>
                    <a:pt x="61" y="40"/>
                  </a:lnTo>
                  <a:lnTo>
                    <a:pt x="56" y="38"/>
                  </a:lnTo>
                  <a:lnTo>
                    <a:pt x="53" y="36"/>
                  </a:lnTo>
                  <a:lnTo>
                    <a:pt x="49" y="36"/>
                  </a:lnTo>
                  <a:lnTo>
                    <a:pt x="44" y="34"/>
                  </a:lnTo>
                  <a:lnTo>
                    <a:pt x="39" y="33"/>
                  </a:lnTo>
                  <a:lnTo>
                    <a:pt x="35" y="31"/>
                  </a:lnTo>
                  <a:lnTo>
                    <a:pt x="32" y="29"/>
                  </a:lnTo>
                  <a:lnTo>
                    <a:pt x="23" y="26"/>
                  </a:lnTo>
                  <a:lnTo>
                    <a:pt x="16" y="24"/>
                  </a:lnTo>
                  <a:lnTo>
                    <a:pt x="7" y="21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3" name="Freeform 71"/>
            <p:cNvSpPr>
              <a:spLocks/>
            </p:cNvSpPr>
            <p:nvPr/>
          </p:nvSpPr>
          <p:spPr bwMode="auto">
            <a:xfrm>
              <a:off x="1745" y="2912"/>
              <a:ext cx="204" cy="89"/>
            </a:xfrm>
            <a:custGeom>
              <a:avLst/>
              <a:gdLst>
                <a:gd name="T0" fmla="*/ 26 w 204"/>
                <a:gd name="T1" fmla="*/ 0 h 89"/>
                <a:gd name="T2" fmla="*/ 31 w 204"/>
                <a:gd name="T3" fmla="*/ 0 h 89"/>
                <a:gd name="T4" fmla="*/ 40 w 204"/>
                <a:gd name="T5" fmla="*/ 5 h 89"/>
                <a:gd name="T6" fmla="*/ 47 w 204"/>
                <a:gd name="T7" fmla="*/ 14 h 89"/>
                <a:gd name="T8" fmla="*/ 54 w 204"/>
                <a:gd name="T9" fmla="*/ 19 h 89"/>
                <a:gd name="T10" fmla="*/ 61 w 204"/>
                <a:gd name="T11" fmla="*/ 19 h 89"/>
                <a:gd name="T12" fmla="*/ 73 w 204"/>
                <a:gd name="T13" fmla="*/ 19 h 89"/>
                <a:gd name="T14" fmla="*/ 87 w 204"/>
                <a:gd name="T15" fmla="*/ 23 h 89"/>
                <a:gd name="T16" fmla="*/ 99 w 204"/>
                <a:gd name="T17" fmla="*/ 26 h 89"/>
                <a:gd name="T18" fmla="*/ 113 w 204"/>
                <a:gd name="T19" fmla="*/ 33 h 89"/>
                <a:gd name="T20" fmla="*/ 127 w 204"/>
                <a:gd name="T21" fmla="*/ 42 h 89"/>
                <a:gd name="T22" fmla="*/ 140 w 204"/>
                <a:gd name="T23" fmla="*/ 49 h 89"/>
                <a:gd name="T24" fmla="*/ 152 w 204"/>
                <a:gd name="T25" fmla="*/ 56 h 89"/>
                <a:gd name="T26" fmla="*/ 166 w 204"/>
                <a:gd name="T27" fmla="*/ 61 h 89"/>
                <a:gd name="T28" fmla="*/ 178 w 204"/>
                <a:gd name="T29" fmla="*/ 66 h 89"/>
                <a:gd name="T30" fmla="*/ 194 w 204"/>
                <a:gd name="T31" fmla="*/ 73 h 89"/>
                <a:gd name="T32" fmla="*/ 202 w 204"/>
                <a:gd name="T33" fmla="*/ 80 h 89"/>
                <a:gd name="T34" fmla="*/ 195 w 204"/>
                <a:gd name="T35" fmla="*/ 89 h 89"/>
                <a:gd name="T36" fmla="*/ 183 w 204"/>
                <a:gd name="T37" fmla="*/ 87 h 89"/>
                <a:gd name="T38" fmla="*/ 169 w 204"/>
                <a:gd name="T39" fmla="*/ 80 h 89"/>
                <a:gd name="T40" fmla="*/ 157 w 204"/>
                <a:gd name="T41" fmla="*/ 75 h 89"/>
                <a:gd name="T42" fmla="*/ 143 w 204"/>
                <a:gd name="T43" fmla="*/ 70 h 89"/>
                <a:gd name="T44" fmla="*/ 131 w 204"/>
                <a:gd name="T45" fmla="*/ 63 h 89"/>
                <a:gd name="T46" fmla="*/ 119 w 204"/>
                <a:gd name="T47" fmla="*/ 54 h 89"/>
                <a:gd name="T48" fmla="*/ 108 w 204"/>
                <a:gd name="T49" fmla="*/ 47 h 89"/>
                <a:gd name="T50" fmla="*/ 96 w 204"/>
                <a:gd name="T51" fmla="*/ 44 h 89"/>
                <a:gd name="T52" fmla="*/ 84 w 204"/>
                <a:gd name="T53" fmla="*/ 38 h 89"/>
                <a:gd name="T54" fmla="*/ 70 w 204"/>
                <a:gd name="T55" fmla="*/ 37 h 89"/>
                <a:gd name="T56" fmla="*/ 57 w 204"/>
                <a:gd name="T57" fmla="*/ 35 h 89"/>
                <a:gd name="T58" fmla="*/ 45 w 204"/>
                <a:gd name="T59" fmla="*/ 35 h 89"/>
                <a:gd name="T60" fmla="*/ 37 w 204"/>
                <a:gd name="T61" fmla="*/ 28 h 89"/>
                <a:gd name="T62" fmla="*/ 33 w 204"/>
                <a:gd name="T63" fmla="*/ 19 h 89"/>
                <a:gd name="T64" fmla="*/ 26 w 204"/>
                <a:gd name="T65" fmla="*/ 16 h 89"/>
                <a:gd name="T66" fmla="*/ 14 w 204"/>
                <a:gd name="T67" fmla="*/ 21 h 89"/>
                <a:gd name="T68" fmla="*/ 7 w 204"/>
                <a:gd name="T69" fmla="*/ 23 h 89"/>
                <a:gd name="T70" fmla="*/ 0 w 204"/>
                <a:gd name="T71" fmla="*/ 17 h 89"/>
                <a:gd name="T72" fmla="*/ 0 w 204"/>
                <a:gd name="T73" fmla="*/ 7 h 89"/>
                <a:gd name="T74" fmla="*/ 3 w 204"/>
                <a:gd name="T75" fmla="*/ 0 h 89"/>
                <a:gd name="T76" fmla="*/ 10 w 204"/>
                <a:gd name="T77" fmla="*/ 2 h 89"/>
                <a:gd name="T78" fmla="*/ 17 w 204"/>
                <a:gd name="T79" fmla="*/ 2 h 89"/>
                <a:gd name="T80" fmla="*/ 23 w 204"/>
                <a:gd name="T8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4" h="89">
                  <a:moveTo>
                    <a:pt x="23" y="2"/>
                  </a:moveTo>
                  <a:lnTo>
                    <a:pt x="26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40" y="5"/>
                  </a:lnTo>
                  <a:lnTo>
                    <a:pt x="44" y="11"/>
                  </a:lnTo>
                  <a:lnTo>
                    <a:pt x="47" y="14"/>
                  </a:lnTo>
                  <a:lnTo>
                    <a:pt x="52" y="17"/>
                  </a:lnTo>
                  <a:lnTo>
                    <a:pt x="54" y="19"/>
                  </a:lnTo>
                  <a:lnTo>
                    <a:pt x="57" y="19"/>
                  </a:lnTo>
                  <a:lnTo>
                    <a:pt x="61" y="19"/>
                  </a:lnTo>
                  <a:lnTo>
                    <a:pt x="66" y="19"/>
                  </a:lnTo>
                  <a:lnTo>
                    <a:pt x="73" y="19"/>
                  </a:lnTo>
                  <a:lnTo>
                    <a:pt x="80" y="19"/>
                  </a:lnTo>
                  <a:lnTo>
                    <a:pt x="87" y="23"/>
                  </a:lnTo>
                  <a:lnTo>
                    <a:pt x="94" y="24"/>
                  </a:lnTo>
                  <a:lnTo>
                    <a:pt x="99" y="26"/>
                  </a:lnTo>
                  <a:lnTo>
                    <a:pt x="106" y="31"/>
                  </a:lnTo>
                  <a:lnTo>
                    <a:pt x="113" y="33"/>
                  </a:lnTo>
                  <a:lnTo>
                    <a:pt x="120" y="38"/>
                  </a:lnTo>
                  <a:lnTo>
                    <a:pt x="127" y="42"/>
                  </a:lnTo>
                  <a:lnTo>
                    <a:pt x="133" y="45"/>
                  </a:lnTo>
                  <a:lnTo>
                    <a:pt x="140" y="49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9" y="59"/>
                  </a:lnTo>
                  <a:lnTo>
                    <a:pt x="166" y="61"/>
                  </a:lnTo>
                  <a:lnTo>
                    <a:pt x="173" y="65"/>
                  </a:lnTo>
                  <a:lnTo>
                    <a:pt x="178" y="66"/>
                  </a:lnTo>
                  <a:lnTo>
                    <a:pt x="185" y="70"/>
                  </a:lnTo>
                  <a:lnTo>
                    <a:pt x="194" y="73"/>
                  </a:lnTo>
                  <a:lnTo>
                    <a:pt x="199" y="77"/>
                  </a:lnTo>
                  <a:lnTo>
                    <a:pt x="202" y="80"/>
                  </a:lnTo>
                  <a:lnTo>
                    <a:pt x="204" y="87"/>
                  </a:lnTo>
                  <a:lnTo>
                    <a:pt x="195" y="89"/>
                  </a:lnTo>
                  <a:lnTo>
                    <a:pt x="190" y="89"/>
                  </a:lnTo>
                  <a:lnTo>
                    <a:pt x="183" y="87"/>
                  </a:lnTo>
                  <a:lnTo>
                    <a:pt x="176" y="84"/>
                  </a:lnTo>
                  <a:lnTo>
                    <a:pt x="169" y="80"/>
                  </a:lnTo>
                  <a:lnTo>
                    <a:pt x="164" y="77"/>
                  </a:lnTo>
                  <a:lnTo>
                    <a:pt x="157" y="75"/>
                  </a:lnTo>
                  <a:lnTo>
                    <a:pt x="150" y="75"/>
                  </a:lnTo>
                  <a:lnTo>
                    <a:pt x="143" y="70"/>
                  </a:lnTo>
                  <a:lnTo>
                    <a:pt x="138" y="66"/>
                  </a:lnTo>
                  <a:lnTo>
                    <a:pt x="131" y="63"/>
                  </a:lnTo>
                  <a:lnTo>
                    <a:pt x="126" y="59"/>
                  </a:lnTo>
                  <a:lnTo>
                    <a:pt x="119" y="54"/>
                  </a:lnTo>
                  <a:lnTo>
                    <a:pt x="113" y="52"/>
                  </a:lnTo>
                  <a:lnTo>
                    <a:pt x="108" y="47"/>
                  </a:lnTo>
                  <a:lnTo>
                    <a:pt x="103" y="45"/>
                  </a:lnTo>
                  <a:lnTo>
                    <a:pt x="96" y="44"/>
                  </a:lnTo>
                  <a:lnTo>
                    <a:pt x="89" y="40"/>
                  </a:lnTo>
                  <a:lnTo>
                    <a:pt x="84" y="38"/>
                  </a:lnTo>
                  <a:lnTo>
                    <a:pt x="77" y="37"/>
                  </a:lnTo>
                  <a:lnTo>
                    <a:pt x="70" y="37"/>
                  </a:lnTo>
                  <a:lnTo>
                    <a:pt x="64" y="35"/>
                  </a:lnTo>
                  <a:lnTo>
                    <a:pt x="57" y="35"/>
                  </a:lnTo>
                  <a:lnTo>
                    <a:pt x="52" y="37"/>
                  </a:lnTo>
                  <a:lnTo>
                    <a:pt x="45" y="35"/>
                  </a:lnTo>
                  <a:lnTo>
                    <a:pt x="40" y="31"/>
                  </a:lnTo>
                  <a:lnTo>
                    <a:pt x="37" y="28"/>
                  </a:lnTo>
                  <a:lnTo>
                    <a:pt x="35" y="24"/>
                  </a:lnTo>
                  <a:lnTo>
                    <a:pt x="33" y="19"/>
                  </a:lnTo>
                  <a:lnTo>
                    <a:pt x="30" y="17"/>
                  </a:lnTo>
                  <a:lnTo>
                    <a:pt x="26" y="16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5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6" y="4"/>
                  </a:lnTo>
                  <a:lnTo>
                    <a:pt x="17" y="2"/>
                  </a:lnTo>
                  <a:lnTo>
                    <a:pt x="23" y="2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4" name="Freeform 72"/>
            <p:cNvSpPr>
              <a:spLocks/>
            </p:cNvSpPr>
            <p:nvPr/>
          </p:nvSpPr>
          <p:spPr bwMode="auto">
            <a:xfrm>
              <a:off x="1647" y="2935"/>
              <a:ext cx="255" cy="115"/>
            </a:xfrm>
            <a:custGeom>
              <a:avLst/>
              <a:gdLst>
                <a:gd name="T0" fmla="*/ 40 w 255"/>
                <a:gd name="T1" fmla="*/ 0 h 115"/>
                <a:gd name="T2" fmla="*/ 47 w 255"/>
                <a:gd name="T3" fmla="*/ 0 h 115"/>
                <a:gd name="T4" fmla="*/ 58 w 255"/>
                <a:gd name="T5" fmla="*/ 8 h 115"/>
                <a:gd name="T6" fmla="*/ 68 w 255"/>
                <a:gd name="T7" fmla="*/ 19 h 115"/>
                <a:gd name="T8" fmla="*/ 79 w 255"/>
                <a:gd name="T9" fmla="*/ 24 h 115"/>
                <a:gd name="T10" fmla="*/ 87 w 255"/>
                <a:gd name="T11" fmla="*/ 24 h 115"/>
                <a:gd name="T12" fmla="*/ 98 w 255"/>
                <a:gd name="T13" fmla="*/ 19 h 115"/>
                <a:gd name="T14" fmla="*/ 107 w 255"/>
                <a:gd name="T15" fmla="*/ 19 h 115"/>
                <a:gd name="T16" fmla="*/ 117 w 255"/>
                <a:gd name="T17" fmla="*/ 26 h 115"/>
                <a:gd name="T18" fmla="*/ 128 w 255"/>
                <a:gd name="T19" fmla="*/ 42 h 115"/>
                <a:gd name="T20" fmla="*/ 136 w 255"/>
                <a:gd name="T21" fmla="*/ 52 h 115"/>
                <a:gd name="T22" fmla="*/ 145 w 255"/>
                <a:gd name="T23" fmla="*/ 54 h 115"/>
                <a:gd name="T24" fmla="*/ 155 w 255"/>
                <a:gd name="T25" fmla="*/ 56 h 115"/>
                <a:gd name="T26" fmla="*/ 164 w 255"/>
                <a:gd name="T27" fmla="*/ 57 h 115"/>
                <a:gd name="T28" fmla="*/ 173 w 255"/>
                <a:gd name="T29" fmla="*/ 61 h 115"/>
                <a:gd name="T30" fmla="*/ 180 w 255"/>
                <a:gd name="T31" fmla="*/ 66 h 115"/>
                <a:gd name="T32" fmla="*/ 192 w 255"/>
                <a:gd name="T33" fmla="*/ 71 h 115"/>
                <a:gd name="T34" fmla="*/ 204 w 255"/>
                <a:gd name="T35" fmla="*/ 78 h 115"/>
                <a:gd name="T36" fmla="*/ 213 w 255"/>
                <a:gd name="T37" fmla="*/ 80 h 115"/>
                <a:gd name="T38" fmla="*/ 224 w 255"/>
                <a:gd name="T39" fmla="*/ 85 h 115"/>
                <a:gd name="T40" fmla="*/ 232 w 255"/>
                <a:gd name="T41" fmla="*/ 91 h 115"/>
                <a:gd name="T42" fmla="*/ 241 w 255"/>
                <a:gd name="T43" fmla="*/ 96 h 115"/>
                <a:gd name="T44" fmla="*/ 250 w 255"/>
                <a:gd name="T45" fmla="*/ 99 h 115"/>
                <a:gd name="T46" fmla="*/ 255 w 255"/>
                <a:gd name="T47" fmla="*/ 110 h 115"/>
                <a:gd name="T48" fmla="*/ 250 w 255"/>
                <a:gd name="T49" fmla="*/ 113 h 115"/>
                <a:gd name="T50" fmla="*/ 239 w 255"/>
                <a:gd name="T51" fmla="*/ 112 h 115"/>
                <a:gd name="T52" fmla="*/ 231 w 255"/>
                <a:gd name="T53" fmla="*/ 108 h 115"/>
                <a:gd name="T54" fmla="*/ 220 w 255"/>
                <a:gd name="T55" fmla="*/ 103 h 115"/>
                <a:gd name="T56" fmla="*/ 211 w 255"/>
                <a:gd name="T57" fmla="*/ 99 h 115"/>
                <a:gd name="T58" fmla="*/ 203 w 255"/>
                <a:gd name="T59" fmla="*/ 94 h 115"/>
                <a:gd name="T60" fmla="*/ 194 w 255"/>
                <a:gd name="T61" fmla="*/ 89 h 115"/>
                <a:gd name="T62" fmla="*/ 183 w 255"/>
                <a:gd name="T63" fmla="*/ 84 h 115"/>
                <a:gd name="T64" fmla="*/ 175 w 255"/>
                <a:gd name="T65" fmla="*/ 78 h 115"/>
                <a:gd name="T66" fmla="*/ 168 w 255"/>
                <a:gd name="T67" fmla="*/ 75 h 115"/>
                <a:gd name="T68" fmla="*/ 159 w 255"/>
                <a:gd name="T69" fmla="*/ 71 h 115"/>
                <a:gd name="T70" fmla="*/ 150 w 255"/>
                <a:gd name="T71" fmla="*/ 70 h 115"/>
                <a:gd name="T72" fmla="*/ 140 w 255"/>
                <a:gd name="T73" fmla="*/ 68 h 115"/>
                <a:gd name="T74" fmla="*/ 131 w 255"/>
                <a:gd name="T75" fmla="*/ 66 h 115"/>
                <a:gd name="T76" fmla="*/ 124 w 255"/>
                <a:gd name="T77" fmla="*/ 63 h 115"/>
                <a:gd name="T78" fmla="*/ 119 w 255"/>
                <a:gd name="T79" fmla="*/ 56 h 115"/>
                <a:gd name="T80" fmla="*/ 114 w 255"/>
                <a:gd name="T81" fmla="*/ 45 h 115"/>
                <a:gd name="T82" fmla="*/ 107 w 255"/>
                <a:gd name="T83" fmla="*/ 38 h 115"/>
                <a:gd name="T84" fmla="*/ 98 w 255"/>
                <a:gd name="T85" fmla="*/ 36 h 115"/>
                <a:gd name="T86" fmla="*/ 89 w 255"/>
                <a:gd name="T87" fmla="*/ 38 h 115"/>
                <a:gd name="T88" fmla="*/ 80 w 255"/>
                <a:gd name="T89" fmla="*/ 38 h 115"/>
                <a:gd name="T90" fmla="*/ 70 w 255"/>
                <a:gd name="T91" fmla="*/ 38 h 115"/>
                <a:gd name="T92" fmla="*/ 61 w 255"/>
                <a:gd name="T93" fmla="*/ 36 h 115"/>
                <a:gd name="T94" fmla="*/ 56 w 255"/>
                <a:gd name="T95" fmla="*/ 31 h 115"/>
                <a:gd name="T96" fmla="*/ 45 w 255"/>
                <a:gd name="T97" fmla="*/ 21 h 115"/>
                <a:gd name="T98" fmla="*/ 33 w 255"/>
                <a:gd name="T99" fmla="*/ 17 h 115"/>
                <a:gd name="T100" fmla="*/ 19 w 255"/>
                <a:gd name="T101" fmla="*/ 21 h 115"/>
                <a:gd name="T102" fmla="*/ 5 w 255"/>
                <a:gd name="T103" fmla="*/ 21 h 115"/>
                <a:gd name="T104" fmla="*/ 0 w 255"/>
                <a:gd name="T105" fmla="*/ 10 h 115"/>
                <a:gd name="T106" fmla="*/ 5 w 255"/>
                <a:gd name="T107" fmla="*/ 5 h 115"/>
                <a:gd name="T108" fmla="*/ 14 w 255"/>
                <a:gd name="T109" fmla="*/ 5 h 115"/>
                <a:gd name="T110" fmla="*/ 23 w 255"/>
                <a:gd name="T111" fmla="*/ 3 h 115"/>
                <a:gd name="T112" fmla="*/ 31 w 255"/>
                <a:gd name="T113" fmla="*/ 1 h 115"/>
                <a:gd name="T114" fmla="*/ 35 w 255"/>
                <a:gd name="T115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5" h="115">
                  <a:moveTo>
                    <a:pt x="35" y="1"/>
                  </a:moveTo>
                  <a:lnTo>
                    <a:pt x="40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8" y="8"/>
                  </a:lnTo>
                  <a:lnTo>
                    <a:pt x="63" y="14"/>
                  </a:lnTo>
                  <a:lnTo>
                    <a:pt x="68" y="19"/>
                  </a:lnTo>
                  <a:lnTo>
                    <a:pt x="75" y="24"/>
                  </a:lnTo>
                  <a:lnTo>
                    <a:pt x="79" y="24"/>
                  </a:lnTo>
                  <a:lnTo>
                    <a:pt x="82" y="24"/>
                  </a:lnTo>
                  <a:lnTo>
                    <a:pt x="87" y="24"/>
                  </a:lnTo>
                  <a:lnTo>
                    <a:pt x="91" y="22"/>
                  </a:lnTo>
                  <a:lnTo>
                    <a:pt x="98" y="19"/>
                  </a:lnTo>
                  <a:lnTo>
                    <a:pt x="103" y="19"/>
                  </a:lnTo>
                  <a:lnTo>
                    <a:pt x="107" y="19"/>
                  </a:lnTo>
                  <a:lnTo>
                    <a:pt x="110" y="21"/>
                  </a:lnTo>
                  <a:lnTo>
                    <a:pt x="117" y="26"/>
                  </a:lnTo>
                  <a:lnTo>
                    <a:pt x="122" y="35"/>
                  </a:lnTo>
                  <a:lnTo>
                    <a:pt x="128" y="42"/>
                  </a:lnTo>
                  <a:lnTo>
                    <a:pt x="133" y="49"/>
                  </a:lnTo>
                  <a:lnTo>
                    <a:pt x="136" y="52"/>
                  </a:lnTo>
                  <a:lnTo>
                    <a:pt x="142" y="54"/>
                  </a:lnTo>
                  <a:lnTo>
                    <a:pt x="145" y="54"/>
                  </a:lnTo>
                  <a:lnTo>
                    <a:pt x="152" y="56"/>
                  </a:lnTo>
                  <a:lnTo>
                    <a:pt x="155" y="56"/>
                  </a:lnTo>
                  <a:lnTo>
                    <a:pt x="161" y="56"/>
                  </a:lnTo>
                  <a:lnTo>
                    <a:pt x="164" y="57"/>
                  </a:lnTo>
                  <a:lnTo>
                    <a:pt x="168" y="59"/>
                  </a:lnTo>
                  <a:lnTo>
                    <a:pt x="173" y="61"/>
                  </a:lnTo>
                  <a:lnTo>
                    <a:pt x="176" y="63"/>
                  </a:lnTo>
                  <a:lnTo>
                    <a:pt x="180" y="66"/>
                  </a:lnTo>
                  <a:lnTo>
                    <a:pt x="185" y="68"/>
                  </a:lnTo>
                  <a:lnTo>
                    <a:pt x="192" y="71"/>
                  </a:lnTo>
                  <a:lnTo>
                    <a:pt x="201" y="77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3" y="80"/>
                  </a:lnTo>
                  <a:lnTo>
                    <a:pt x="218" y="82"/>
                  </a:lnTo>
                  <a:lnTo>
                    <a:pt x="224" y="85"/>
                  </a:lnTo>
                  <a:lnTo>
                    <a:pt x="227" y="89"/>
                  </a:lnTo>
                  <a:lnTo>
                    <a:pt x="232" y="91"/>
                  </a:lnTo>
                  <a:lnTo>
                    <a:pt x="236" y="94"/>
                  </a:lnTo>
                  <a:lnTo>
                    <a:pt x="241" y="96"/>
                  </a:lnTo>
                  <a:lnTo>
                    <a:pt x="246" y="98"/>
                  </a:lnTo>
                  <a:lnTo>
                    <a:pt x="250" y="99"/>
                  </a:lnTo>
                  <a:lnTo>
                    <a:pt x="255" y="103"/>
                  </a:lnTo>
                  <a:lnTo>
                    <a:pt x="255" y="110"/>
                  </a:lnTo>
                  <a:lnTo>
                    <a:pt x="255" y="115"/>
                  </a:lnTo>
                  <a:lnTo>
                    <a:pt x="250" y="113"/>
                  </a:lnTo>
                  <a:lnTo>
                    <a:pt x="245" y="113"/>
                  </a:lnTo>
                  <a:lnTo>
                    <a:pt x="239" y="112"/>
                  </a:lnTo>
                  <a:lnTo>
                    <a:pt x="234" y="110"/>
                  </a:lnTo>
                  <a:lnTo>
                    <a:pt x="231" y="108"/>
                  </a:lnTo>
                  <a:lnTo>
                    <a:pt x="225" y="106"/>
                  </a:lnTo>
                  <a:lnTo>
                    <a:pt x="220" y="103"/>
                  </a:lnTo>
                  <a:lnTo>
                    <a:pt x="217" y="101"/>
                  </a:lnTo>
                  <a:lnTo>
                    <a:pt x="211" y="99"/>
                  </a:lnTo>
                  <a:lnTo>
                    <a:pt x="208" y="96"/>
                  </a:lnTo>
                  <a:lnTo>
                    <a:pt x="203" y="94"/>
                  </a:lnTo>
                  <a:lnTo>
                    <a:pt x="197" y="91"/>
                  </a:lnTo>
                  <a:lnTo>
                    <a:pt x="194" y="89"/>
                  </a:lnTo>
                  <a:lnTo>
                    <a:pt x="189" y="87"/>
                  </a:lnTo>
                  <a:lnTo>
                    <a:pt x="183" y="84"/>
                  </a:lnTo>
                  <a:lnTo>
                    <a:pt x="180" y="84"/>
                  </a:lnTo>
                  <a:lnTo>
                    <a:pt x="175" y="78"/>
                  </a:lnTo>
                  <a:lnTo>
                    <a:pt x="171" y="77"/>
                  </a:lnTo>
                  <a:lnTo>
                    <a:pt x="168" y="75"/>
                  </a:lnTo>
                  <a:lnTo>
                    <a:pt x="162" y="73"/>
                  </a:lnTo>
                  <a:lnTo>
                    <a:pt x="159" y="71"/>
                  </a:lnTo>
                  <a:lnTo>
                    <a:pt x="154" y="71"/>
                  </a:lnTo>
                  <a:lnTo>
                    <a:pt x="150" y="70"/>
                  </a:lnTo>
                  <a:lnTo>
                    <a:pt x="145" y="70"/>
                  </a:lnTo>
                  <a:lnTo>
                    <a:pt x="140" y="68"/>
                  </a:lnTo>
                  <a:lnTo>
                    <a:pt x="136" y="68"/>
                  </a:lnTo>
                  <a:lnTo>
                    <a:pt x="131" y="66"/>
                  </a:lnTo>
                  <a:lnTo>
                    <a:pt x="128" y="66"/>
                  </a:lnTo>
                  <a:lnTo>
                    <a:pt x="124" y="63"/>
                  </a:lnTo>
                  <a:lnTo>
                    <a:pt x="121" y="61"/>
                  </a:lnTo>
                  <a:lnTo>
                    <a:pt x="119" y="56"/>
                  </a:lnTo>
                  <a:lnTo>
                    <a:pt x="117" y="52"/>
                  </a:lnTo>
                  <a:lnTo>
                    <a:pt x="114" y="45"/>
                  </a:lnTo>
                  <a:lnTo>
                    <a:pt x="110" y="42"/>
                  </a:lnTo>
                  <a:lnTo>
                    <a:pt x="107" y="38"/>
                  </a:lnTo>
                  <a:lnTo>
                    <a:pt x="103" y="38"/>
                  </a:lnTo>
                  <a:lnTo>
                    <a:pt x="98" y="36"/>
                  </a:lnTo>
                  <a:lnTo>
                    <a:pt x="94" y="36"/>
                  </a:lnTo>
                  <a:lnTo>
                    <a:pt x="89" y="38"/>
                  </a:lnTo>
                  <a:lnTo>
                    <a:pt x="86" y="38"/>
                  </a:lnTo>
                  <a:lnTo>
                    <a:pt x="80" y="38"/>
                  </a:lnTo>
                  <a:lnTo>
                    <a:pt x="75" y="40"/>
                  </a:lnTo>
                  <a:lnTo>
                    <a:pt x="70" y="38"/>
                  </a:lnTo>
                  <a:lnTo>
                    <a:pt x="66" y="38"/>
                  </a:lnTo>
                  <a:lnTo>
                    <a:pt x="61" y="36"/>
                  </a:lnTo>
                  <a:lnTo>
                    <a:pt x="58" y="35"/>
                  </a:lnTo>
                  <a:lnTo>
                    <a:pt x="56" y="31"/>
                  </a:lnTo>
                  <a:lnTo>
                    <a:pt x="52" y="26"/>
                  </a:lnTo>
                  <a:lnTo>
                    <a:pt x="45" y="21"/>
                  </a:lnTo>
                  <a:lnTo>
                    <a:pt x="40" y="17"/>
                  </a:lnTo>
                  <a:lnTo>
                    <a:pt x="33" y="17"/>
                  </a:lnTo>
                  <a:lnTo>
                    <a:pt x="26" y="21"/>
                  </a:lnTo>
                  <a:lnTo>
                    <a:pt x="19" y="21"/>
                  </a:lnTo>
                  <a:lnTo>
                    <a:pt x="12" y="22"/>
                  </a:lnTo>
                  <a:lnTo>
                    <a:pt x="5" y="21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2" y="5"/>
                  </a:lnTo>
                  <a:lnTo>
                    <a:pt x="5" y="5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3" y="3"/>
                  </a:lnTo>
                  <a:lnTo>
                    <a:pt x="28" y="3"/>
                  </a:lnTo>
                  <a:lnTo>
                    <a:pt x="31" y="1"/>
                  </a:lnTo>
                  <a:lnTo>
                    <a:pt x="35" y="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5" name="Freeform 73"/>
            <p:cNvSpPr>
              <a:spLocks/>
            </p:cNvSpPr>
            <p:nvPr/>
          </p:nvSpPr>
          <p:spPr bwMode="auto">
            <a:xfrm>
              <a:off x="1589" y="2971"/>
              <a:ext cx="301" cy="126"/>
            </a:xfrm>
            <a:custGeom>
              <a:avLst/>
              <a:gdLst>
                <a:gd name="T0" fmla="*/ 9 w 301"/>
                <a:gd name="T1" fmla="*/ 4 h 126"/>
                <a:gd name="T2" fmla="*/ 16 w 301"/>
                <a:gd name="T3" fmla="*/ 13 h 126"/>
                <a:gd name="T4" fmla="*/ 25 w 301"/>
                <a:gd name="T5" fmla="*/ 14 h 126"/>
                <a:gd name="T6" fmla="*/ 35 w 301"/>
                <a:gd name="T7" fmla="*/ 6 h 126"/>
                <a:gd name="T8" fmla="*/ 48 w 301"/>
                <a:gd name="T9" fmla="*/ 7 h 126"/>
                <a:gd name="T10" fmla="*/ 62 w 301"/>
                <a:gd name="T11" fmla="*/ 13 h 126"/>
                <a:gd name="T12" fmla="*/ 76 w 301"/>
                <a:gd name="T13" fmla="*/ 18 h 126"/>
                <a:gd name="T14" fmla="*/ 88 w 301"/>
                <a:gd name="T15" fmla="*/ 14 h 126"/>
                <a:gd name="T16" fmla="*/ 98 w 301"/>
                <a:gd name="T17" fmla="*/ 23 h 126"/>
                <a:gd name="T18" fmla="*/ 107 w 301"/>
                <a:gd name="T19" fmla="*/ 35 h 126"/>
                <a:gd name="T20" fmla="*/ 116 w 301"/>
                <a:gd name="T21" fmla="*/ 41 h 126"/>
                <a:gd name="T22" fmla="*/ 123 w 301"/>
                <a:gd name="T23" fmla="*/ 41 h 126"/>
                <a:gd name="T24" fmla="*/ 133 w 301"/>
                <a:gd name="T25" fmla="*/ 39 h 126"/>
                <a:gd name="T26" fmla="*/ 142 w 301"/>
                <a:gd name="T27" fmla="*/ 41 h 126"/>
                <a:gd name="T28" fmla="*/ 151 w 301"/>
                <a:gd name="T29" fmla="*/ 48 h 126"/>
                <a:gd name="T30" fmla="*/ 161 w 301"/>
                <a:gd name="T31" fmla="*/ 63 h 126"/>
                <a:gd name="T32" fmla="*/ 172 w 301"/>
                <a:gd name="T33" fmla="*/ 72 h 126"/>
                <a:gd name="T34" fmla="*/ 180 w 301"/>
                <a:gd name="T35" fmla="*/ 72 h 126"/>
                <a:gd name="T36" fmla="*/ 194 w 301"/>
                <a:gd name="T37" fmla="*/ 72 h 126"/>
                <a:gd name="T38" fmla="*/ 208 w 301"/>
                <a:gd name="T39" fmla="*/ 77 h 126"/>
                <a:gd name="T40" fmla="*/ 222 w 301"/>
                <a:gd name="T41" fmla="*/ 86 h 126"/>
                <a:gd name="T42" fmla="*/ 231 w 301"/>
                <a:gd name="T43" fmla="*/ 90 h 126"/>
                <a:gd name="T44" fmla="*/ 240 w 301"/>
                <a:gd name="T45" fmla="*/ 90 h 126"/>
                <a:gd name="T46" fmla="*/ 248 w 301"/>
                <a:gd name="T47" fmla="*/ 90 h 126"/>
                <a:gd name="T48" fmla="*/ 259 w 301"/>
                <a:gd name="T49" fmla="*/ 96 h 126"/>
                <a:gd name="T50" fmla="*/ 268 w 301"/>
                <a:gd name="T51" fmla="*/ 105 h 126"/>
                <a:gd name="T52" fmla="*/ 276 w 301"/>
                <a:gd name="T53" fmla="*/ 109 h 126"/>
                <a:gd name="T54" fmla="*/ 290 w 301"/>
                <a:gd name="T55" fmla="*/ 110 h 126"/>
                <a:gd name="T56" fmla="*/ 299 w 301"/>
                <a:gd name="T57" fmla="*/ 117 h 126"/>
                <a:gd name="T58" fmla="*/ 294 w 301"/>
                <a:gd name="T59" fmla="*/ 126 h 126"/>
                <a:gd name="T60" fmla="*/ 283 w 301"/>
                <a:gd name="T61" fmla="*/ 124 h 126"/>
                <a:gd name="T62" fmla="*/ 273 w 301"/>
                <a:gd name="T63" fmla="*/ 123 h 126"/>
                <a:gd name="T64" fmla="*/ 264 w 301"/>
                <a:gd name="T65" fmla="*/ 117 h 126"/>
                <a:gd name="T66" fmla="*/ 254 w 301"/>
                <a:gd name="T67" fmla="*/ 112 h 126"/>
                <a:gd name="T68" fmla="*/ 243 w 301"/>
                <a:gd name="T69" fmla="*/ 107 h 126"/>
                <a:gd name="T70" fmla="*/ 234 w 301"/>
                <a:gd name="T71" fmla="*/ 103 h 126"/>
                <a:gd name="T72" fmla="*/ 224 w 301"/>
                <a:gd name="T73" fmla="*/ 103 h 126"/>
                <a:gd name="T74" fmla="*/ 212 w 301"/>
                <a:gd name="T75" fmla="*/ 98 h 126"/>
                <a:gd name="T76" fmla="*/ 198 w 301"/>
                <a:gd name="T77" fmla="*/ 91 h 126"/>
                <a:gd name="T78" fmla="*/ 184 w 301"/>
                <a:gd name="T79" fmla="*/ 86 h 126"/>
                <a:gd name="T80" fmla="*/ 172 w 301"/>
                <a:gd name="T81" fmla="*/ 86 h 126"/>
                <a:gd name="T82" fmla="*/ 156 w 301"/>
                <a:gd name="T83" fmla="*/ 83 h 126"/>
                <a:gd name="T84" fmla="*/ 147 w 301"/>
                <a:gd name="T85" fmla="*/ 72 h 126"/>
                <a:gd name="T86" fmla="*/ 138 w 301"/>
                <a:gd name="T87" fmla="*/ 60 h 126"/>
                <a:gd name="T88" fmla="*/ 131 w 301"/>
                <a:gd name="T89" fmla="*/ 55 h 126"/>
                <a:gd name="T90" fmla="*/ 124 w 301"/>
                <a:gd name="T91" fmla="*/ 55 h 126"/>
                <a:gd name="T92" fmla="*/ 116 w 301"/>
                <a:gd name="T93" fmla="*/ 56 h 126"/>
                <a:gd name="T94" fmla="*/ 109 w 301"/>
                <a:gd name="T95" fmla="*/ 56 h 126"/>
                <a:gd name="T96" fmla="*/ 102 w 301"/>
                <a:gd name="T97" fmla="*/ 49 h 126"/>
                <a:gd name="T98" fmla="*/ 93 w 301"/>
                <a:gd name="T99" fmla="*/ 37 h 126"/>
                <a:gd name="T100" fmla="*/ 82 w 301"/>
                <a:gd name="T101" fmla="*/ 30 h 126"/>
                <a:gd name="T102" fmla="*/ 69 w 301"/>
                <a:gd name="T103" fmla="*/ 35 h 126"/>
                <a:gd name="T104" fmla="*/ 60 w 301"/>
                <a:gd name="T105" fmla="*/ 32 h 126"/>
                <a:gd name="T106" fmla="*/ 51 w 301"/>
                <a:gd name="T107" fmla="*/ 25 h 126"/>
                <a:gd name="T108" fmla="*/ 42 w 301"/>
                <a:gd name="T109" fmla="*/ 23 h 126"/>
                <a:gd name="T110" fmla="*/ 30 w 301"/>
                <a:gd name="T111" fmla="*/ 30 h 126"/>
                <a:gd name="T112" fmla="*/ 14 w 301"/>
                <a:gd name="T113" fmla="*/ 30 h 126"/>
                <a:gd name="T114" fmla="*/ 4 w 301"/>
                <a:gd name="T115" fmla="*/ 21 h 126"/>
                <a:gd name="T116" fmla="*/ 0 w 301"/>
                <a:gd name="T117" fmla="*/ 7 h 126"/>
                <a:gd name="T118" fmla="*/ 4 w 301"/>
                <a:gd name="T11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1" h="126">
                  <a:moveTo>
                    <a:pt x="4" y="0"/>
                  </a:moveTo>
                  <a:lnTo>
                    <a:pt x="9" y="4"/>
                  </a:lnTo>
                  <a:lnTo>
                    <a:pt x="14" y="11"/>
                  </a:lnTo>
                  <a:lnTo>
                    <a:pt x="16" y="13"/>
                  </a:lnTo>
                  <a:lnTo>
                    <a:pt x="20" y="14"/>
                  </a:lnTo>
                  <a:lnTo>
                    <a:pt x="25" y="14"/>
                  </a:lnTo>
                  <a:lnTo>
                    <a:pt x="30" y="13"/>
                  </a:lnTo>
                  <a:lnTo>
                    <a:pt x="35" y="6"/>
                  </a:lnTo>
                  <a:lnTo>
                    <a:pt x="42" y="6"/>
                  </a:lnTo>
                  <a:lnTo>
                    <a:pt x="48" y="7"/>
                  </a:lnTo>
                  <a:lnTo>
                    <a:pt x="55" y="11"/>
                  </a:lnTo>
                  <a:lnTo>
                    <a:pt x="62" y="13"/>
                  </a:lnTo>
                  <a:lnTo>
                    <a:pt x="69" y="18"/>
                  </a:lnTo>
                  <a:lnTo>
                    <a:pt x="76" y="18"/>
                  </a:lnTo>
                  <a:lnTo>
                    <a:pt x="81" y="16"/>
                  </a:lnTo>
                  <a:lnTo>
                    <a:pt x="88" y="14"/>
                  </a:lnTo>
                  <a:lnTo>
                    <a:pt x="93" y="18"/>
                  </a:lnTo>
                  <a:lnTo>
                    <a:pt x="98" y="23"/>
                  </a:lnTo>
                  <a:lnTo>
                    <a:pt x="103" y="30"/>
                  </a:lnTo>
                  <a:lnTo>
                    <a:pt x="107" y="35"/>
                  </a:lnTo>
                  <a:lnTo>
                    <a:pt x="112" y="41"/>
                  </a:lnTo>
                  <a:lnTo>
                    <a:pt x="116" y="41"/>
                  </a:lnTo>
                  <a:lnTo>
                    <a:pt x="119" y="42"/>
                  </a:lnTo>
                  <a:lnTo>
                    <a:pt x="123" y="41"/>
                  </a:lnTo>
                  <a:lnTo>
                    <a:pt x="128" y="39"/>
                  </a:lnTo>
                  <a:lnTo>
                    <a:pt x="133" y="39"/>
                  </a:lnTo>
                  <a:lnTo>
                    <a:pt x="138" y="39"/>
                  </a:lnTo>
                  <a:lnTo>
                    <a:pt x="142" y="41"/>
                  </a:lnTo>
                  <a:lnTo>
                    <a:pt x="145" y="42"/>
                  </a:lnTo>
                  <a:lnTo>
                    <a:pt x="151" y="48"/>
                  </a:lnTo>
                  <a:lnTo>
                    <a:pt x="156" y="56"/>
                  </a:lnTo>
                  <a:lnTo>
                    <a:pt x="161" y="63"/>
                  </a:lnTo>
                  <a:lnTo>
                    <a:pt x="168" y="70"/>
                  </a:lnTo>
                  <a:lnTo>
                    <a:pt x="172" y="72"/>
                  </a:lnTo>
                  <a:lnTo>
                    <a:pt x="175" y="72"/>
                  </a:lnTo>
                  <a:lnTo>
                    <a:pt x="180" y="72"/>
                  </a:lnTo>
                  <a:lnTo>
                    <a:pt x="187" y="70"/>
                  </a:lnTo>
                  <a:lnTo>
                    <a:pt x="194" y="72"/>
                  </a:lnTo>
                  <a:lnTo>
                    <a:pt x="201" y="74"/>
                  </a:lnTo>
                  <a:lnTo>
                    <a:pt x="208" y="77"/>
                  </a:lnTo>
                  <a:lnTo>
                    <a:pt x="215" y="83"/>
                  </a:lnTo>
                  <a:lnTo>
                    <a:pt x="222" y="86"/>
                  </a:lnTo>
                  <a:lnTo>
                    <a:pt x="229" y="88"/>
                  </a:lnTo>
                  <a:lnTo>
                    <a:pt x="231" y="90"/>
                  </a:lnTo>
                  <a:lnTo>
                    <a:pt x="236" y="90"/>
                  </a:lnTo>
                  <a:lnTo>
                    <a:pt x="240" y="90"/>
                  </a:lnTo>
                  <a:lnTo>
                    <a:pt x="245" y="90"/>
                  </a:lnTo>
                  <a:lnTo>
                    <a:pt x="248" y="90"/>
                  </a:lnTo>
                  <a:lnTo>
                    <a:pt x="254" y="93"/>
                  </a:lnTo>
                  <a:lnTo>
                    <a:pt x="259" y="96"/>
                  </a:lnTo>
                  <a:lnTo>
                    <a:pt x="262" y="100"/>
                  </a:lnTo>
                  <a:lnTo>
                    <a:pt x="268" y="105"/>
                  </a:lnTo>
                  <a:lnTo>
                    <a:pt x="271" y="107"/>
                  </a:lnTo>
                  <a:lnTo>
                    <a:pt x="276" y="109"/>
                  </a:lnTo>
                  <a:lnTo>
                    <a:pt x="285" y="109"/>
                  </a:lnTo>
                  <a:lnTo>
                    <a:pt x="290" y="110"/>
                  </a:lnTo>
                  <a:lnTo>
                    <a:pt x="297" y="112"/>
                  </a:lnTo>
                  <a:lnTo>
                    <a:pt x="299" y="117"/>
                  </a:lnTo>
                  <a:lnTo>
                    <a:pt x="301" y="124"/>
                  </a:lnTo>
                  <a:lnTo>
                    <a:pt x="294" y="126"/>
                  </a:lnTo>
                  <a:lnTo>
                    <a:pt x="289" y="126"/>
                  </a:lnTo>
                  <a:lnTo>
                    <a:pt x="283" y="124"/>
                  </a:lnTo>
                  <a:lnTo>
                    <a:pt x="278" y="124"/>
                  </a:lnTo>
                  <a:lnTo>
                    <a:pt x="273" y="123"/>
                  </a:lnTo>
                  <a:lnTo>
                    <a:pt x="268" y="121"/>
                  </a:lnTo>
                  <a:lnTo>
                    <a:pt x="264" y="117"/>
                  </a:lnTo>
                  <a:lnTo>
                    <a:pt x="259" y="116"/>
                  </a:lnTo>
                  <a:lnTo>
                    <a:pt x="254" y="112"/>
                  </a:lnTo>
                  <a:lnTo>
                    <a:pt x="248" y="110"/>
                  </a:lnTo>
                  <a:lnTo>
                    <a:pt x="243" y="107"/>
                  </a:lnTo>
                  <a:lnTo>
                    <a:pt x="240" y="105"/>
                  </a:lnTo>
                  <a:lnTo>
                    <a:pt x="234" y="103"/>
                  </a:lnTo>
                  <a:lnTo>
                    <a:pt x="229" y="103"/>
                  </a:lnTo>
                  <a:lnTo>
                    <a:pt x="224" y="103"/>
                  </a:lnTo>
                  <a:lnTo>
                    <a:pt x="219" y="103"/>
                  </a:lnTo>
                  <a:lnTo>
                    <a:pt x="212" y="98"/>
                  </a:lnTo>
                  <a:lnTo>
                    <a:pt x="205" y="95"/>
                  </a:lnTo>
                  <a:lnTo>
                    <a:pt x="198" y="91"/>
                  </a:lnTo>
                  <a:lnTo>
                    <a:pt x="193" y="88"/>
                  </a:lnTo>
                  <a:lnTo>
                    <a:pt x="184" y="86"/>
                  </a:lnTo>
                  <a:lnTo>
                    <a:pt x="179" y="86"/>
                  </a:lnTo>
                  <a:lnTo>
                    <a:pt x="172" y="86"/>
                  </a:lnTo>
                  <a:lnTo>
                    <a:pt x="165" y="88"/>
                  </a:lnTo>
                  <a:lnTo>
                    <a:pt x="156" y="83"/>
                  </a:lnTo>
                  <a:lnTo>
                    <a:pt x="152" y="77"/>
                  </a:lnTo>
                  <a:lnTo>
                    <a:pt x="147" y="72"/>
                  </a:lnTo>
                  <a:lnTo>
                    <a:pt x="145" y="65"/>
                  </a:lnTo>
                  <a:lnTo>
                    <a:pt x="138" y="60"/>
                  </a:lnTo>
                  <a:lnTo>
                    <a:pt x="135" y="56"/>
                  </a:lnTo>
                  <a:lnTo>
                    <a:pt x="131" y="55"/>
                  </a:lnTo>
                  <a:lnTo>
                    <a:pt x="128" y="55"/>
                  </a:lnTo>
                  <a:lnTo>
                    <a:pt x="124" y="55"/>
                  </a:lnTo>
                  <a:lnTo>
                    <a:pt x="121" y="56"/>
                  </a:lnTo>
                  <a:lnTo>
                    <a:pt x="116" y="56"/>
                  </a:lnTo>
                  <a:lnTo>
                    <a:pt x="112" y="58"/>
                  </a:lnTo>
                  <a:lnTo>
                    <a:pt x="109" y="56"/>
                  </a:lnTo>
                  <a:lnTo>
                    <a:pt x="105" y="55"/>
                  </a:lnTo>
                  <a:lnTo>
                    <a:pt x="102" y="49"/>
                  </a:lnTo>
                  <a:lnTo>
                    <a:pt x="98" y="44"/>
                  </a:lnTo>
                  <a:lnTo>
                    <a:pt x="93" y="37"/>
                  </a:lnTo>
                  <a:lnTo>
                    <a:pt x="89" y="34"/>
                  </a:lnTo>
                  <a:lnTo>
                    <a:pt x="82" y="30"/>
                  </a:lnTo>
                  <a:lnTo>
                    <a:pt x="76" y="34"/>
                  </a:lnTo>
                  <a:lnTo>
                    <a:pt x="69" y="35"/>
                  </a:lnTo>
                  <a:lnTo>
                    <a:pt x="63" y="35"/>
                  </a:lnTo>
                  <a:lnTo>
                    <a:pt x="60" y="32"/>
                  </a:lnTo>
                  <a:lnTo>
                    <a:pt x="56" y="28"/>
                  </a:lnTo>
                  <a:lnTo>
                    <a:pt x="51" y="25"/>
                  </a:lnTo>
                  <a:lnTo>
                    <a:pt x="48" y="23"/>
                  </a:lnTo>
                  <a:lnTo>
                    <a:pt x="42" y="23"/>
                  </a:lnTo>
                  <a:lnTo>
                    <a:pt x="37" y="27"/>
                  </a:lnTo>
                  <a:lnTo>
                    <a:pt x="30" y="30"/>
                  </a:lnTo>
                  <a:lnTo>
                    <a:pt x="23" y="32"/>
                  </a:lnTo>
                  <a:lnTo>
                    <a:pt x="14" y="30"/>
                  </a:lnTo>
                  <a:lnTo>
                    <a:pt x="9" y="27"/>
                  </a:lnTo>
                  <a:lnTo>
                    <a:pt x="4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6" name="Freeform 74"/>
            <p:cNvSpPr>
              <a:spLocks/>
            </p:cNvSpPr>
            <p:nvPr/>
          </p:nvSpPr>
          <p:spPr bwMode="auto">
            <a:xfrm>
              <a:off x="1916" y="3038"/>
              <a:ext cx="45" cy="28"/>
            </a:xfrm>
            <a:custGeom>
              <a:avLst/>
              <a:gdLst>
                <a:gd name="T0" fmla="*/ 3 w 45"/>
                <a:gd name="T1" fmla="*/ 0 h 28"/>
                <a:gd name="T2" fmla="*/ 7 w 45"/>
                <a:gd name="T3" fmla="*/ 5 h 28"/>
                <a:gd name="T4" fmla="*/ 16 w 45"/>
                <a:gd name="T5" fmla="*/ 7 h 28"/>
                <a:gd name="T6" fmla="*/ 19 w 45"/>
                <a:gd name="T7" fmla="*/ 9 h 28"/>
                <a:gd name="T8" fmla="*/ 23 w 45"/>
                <a:gd name="T9" fmla="*/ 9 h 28"/>
                <a:gd name="T10" fmla="*/ 26 w 45"/>
                <a:gd name="T11" fmla="*/ 9 h 28"/>
                <a:gd name="T12" fmla="*/ 31 w 45"/>
                <a:gd name="T13" fmla="*/ 10 h 28"/>
                <a:gd name="T14" fmla="*/ 38 w 45"/>
                <a:gd name="T15" fmla="*/ 12 h 28"/>
                <a:gd name="T16" fmla="*/ 44 w 45"/>
                <a:gd name="T17" fmla="*/ 16 h 28"/>
                <a:gd name="T18" fmla="*/ 44 w 45"/>
                <a:gd name="T19" fmla="*/ 17 h 28"/>
                <a:gd name="T20" fmla="*/ 45 w 45"/>
                <a:gd name="T21" fmla="*/ 21 h 28"/>
                <a:gd name="T22" fmla="*/ 44 w 45"/>
                <a:gd name="T23" fmla="*/ 23 h 28"/>
                <a:gd name="T24" fmla="*/ 42 w 45"/>
                <a:gd name="T25" fmla="*/ 28 h 28"/>
                <a:gd name="T26" fmla="*/ 35 w 45"/>
                <a:gd name="T27" fmla="*/ 28 h 28"/>
                <a:gd name="T28" fmla="*/ 30 w 45"/>
                <a:gd name="T29" fmla="*/ 28 h 28"/>
                <a:gd name="T30" fmla="*/ 23 w 45"/>
                <a:gd name="T31" fmla="*/ 28 h 28"/>
                <a:gd name="T32" fmla="*/ 16 w 45"/>
                <a:gd name="T33" fmla="*/ 26 h 28"/>
                <a:gd name="T34" fmla="*/ 10 w 45"/>
                <a:gd name="T35" fmla="*/ 24 h 28"/>
                <a:gd name="T36" fmla="*/ 5 w 45"/>
                <a:gd name="T37" fmla="*/ 21 h 28"/>
                <a:gd name="T38" fmla="*/ 2 w 45"/>
                <a:gd name="T39" fmla="*/ 16 h 28"/>
                <a:gd name="T40" fmla="*/ 0 w 45"/>
                <a:gd name="T41" fmla="*/ 10 h 28"/>
                <a:gd name="T42" fmla="*/ 0 w 45"/>
                <a:gd name="T43" fmla="*/ 5 h 28"/>
                <a:gd name="T44" fmla="*/ 3 w 45"/>
                <a:gd name="T45" fmla="*/ 0 h 28"/>
                <a:gd name="T46" fmla="*/ 3 w 45"/>
                <a:gd name="T4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28">
                  <a:moveTo>
                    <a:pt x="3" y="0"/>
                  </a:moveTo>
                  <a:lnTo>
                    <a:pt x="7" y="5"/>
                  </a:lnTo>
                  <a:lnTo>
                    <a:pt x="16" y="7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31" y="10"/>
                  </a:lnTo>
                  <a:lnTo>
                    <a:pt x="38" y="12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21"/>
                  </a:lnTo>
                  <a:lnTo>
                    <a:pt x="44" y="23"/>
                  </a:lnTo>
                  <a:lnTo>
                    <a:pt x="42" y="28"/>
                  </a:lnTo>
                  <a:lnTo>
                    <a:pt x="35" y="28"/>
                  </a:lnTo>
                  <a:lnTo>
                    <a:pt x="30" y="28"/>
                  </a:lnTo>
                  <a:lnTo>
                    <a:pt x="23" y="28"/>
                  </a:lnTo>
                  <a:lnTo>
                    <a:pt x="16" y="26"/>
                  </a:lnTo>
                  <a:lnTo>
                    <a:pt x="10" y="24"/>
                  </a:lnTo>
                  <a:lnTo>
                    <a:pt x="5" y="21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7" name="Freeform 75"/>
            <p:cNvSpPr>
              <a:spLocks/>
            </p:cNvSpPr>
            <p:nvPr/>
          </p:nvSpPr>
          <p:spPr bwMode="auto">
            <a:xfrm>
              <a:off x="1141" y="2867"/>
              <a:ext cx="131" cy="45"/>
            </a:xfrm>
            <a:custGeom>
              <a:avLst/>
              <a:gdLst>
                <a:gd name="T0" fmla="*/ 43 w 131"/>
                <a:gd name="T1" fmla="*/ 1 h 45"/>
                <a:gd name="T2" fmla="*/ 50 w 131"/>
                <a:gd name="T3" fmla="*/ 0 h 45"/>
                <a:gd name="T4" fmla="*/ 55 w 131"/>
                <a:gd name="T5" fmla="*/ 1 h 45"/>
                <a:gd name="T6" fmla="*/ 59 w 131"/>
                <a:gd name="T7" fmla="*/ 5 h 45"/>
                <a:gd name="T8" fmla="*/ 64 w 131"/>
                <a:gd name="T9" fmla="*/ 8 h 45"/>
                <a:gd name="T10" fmla="*/ 69 w 131"/>
                <a:gd name="T11" fmla="*/ 12 h 45"/>
                <a:gd name="T12" fmla="*/ 75 w 131"/>
                <a:gd name="T13" fmla="*/ 15 h 45"/>
                <a:gd name="T14" fmla="*/ 80 w 131"/>
                <a:gd name="T15" fmla="*/ 15 h 45"/>
                <a:gd name="T16" fmla="*/ 87 w 131"/>
                <a:gd name="T17" fmla="*/ 12 h 45"/>
                <a:gd name="T18" fmla="*/ 92 w 131"/>
                <a:gd name="T19" fmla="*/ 12 h 45"/>
                <a:gd name="T20" fmla="*/ 97 w 131"/>
                <a:gd name="T21" fmla="*/ 15 h 45"/>
                <a:gd name="T22" fmla="*/ 101 w 131"/>
                <a:gd name="T23" fmla="*/ 17 h 45"/>
                <a:gd name="T24" fmla="*/ 106 w 131"/>
                <a:gd name="T25" fmla="*/ 21 h 45"/>
                <a:gd name="T26" fmla="*/ 111 w 131"/>
                <a:gd name="T27" fmla="*/ 24 h 45"/>
                <a:gd name="T28" fmla="*/ 115 w 131"/>
                <a:gd name="T29" fmla="*/ 26 h 45"/>
                <a:gd name="T30" fmla="*/ 120 w 131"/>
                <a:gd name="T31" fmla="*/ 28 h 45"/>
                <a:gd name="T32" fmla="*/ 125 w 131"/>
                <a:gd name="T33" fmla="*/ 29 h 45"/>
                <a:gd name="T34" fmla="*/ 127 w 131"/>
                <a:gd name="T35" fmla="*/ 36 h 45"/>
                <a:gd name="T36" fmla="*/ 131 w 131"/>
                <a:gd name="T37" fmla="*/ 43 h 45"/>
                <a:gd name="T38" fmla="*/ 122 w 131"/>
                <a:gd name="T39" fmla="*/ 45 h 45"/>
                <a:gd name="T40" fmla="*/ 115 w 131"/>
                <a:gd name="T41" fmla="*/ 45 h 45"/>
                <a:gd name="T42" fmla="*/ 108 w 131"/>
                <a:gd name="T43" fmla="*/ 42 h 45"/>
                <a:gd name="T44" fmla="*/ 103 w 131"/>
                <a:gd name="T45" fmla="*/ 36 h 45"/>
                <a:gd name="T46" fmla="*/ 97 w 131"/>
                <a:gd name="T47" fmla="*/ 33 h 45"/>
                <a:gd name="T48" fmla="*/ 90 w 131"/>
                <a:gd name="T49" fmla="*/ 29 h 45"/>
                <a:gd name="T50" fmla="*/ 83 w 131"/>
                <a:gd name="T51" fmla="*/ 29 h 45"/>
                <a:gd name="T52" fmla="*/ 78 w 131"/>
                <a:gd name="T53" fmla="*/ 33 h 45"/>
                <a:gd name="T54" fmla="*/ 71 w 131"/>
                <a:gd name="T55" fmla="*/ 33 h 45"/>
                <a:gd name="T56" fmla="*/ 66 w 131"/>
                <a:gd name="T57" fmla="*/ 31 h 45"/>
                <a:gd name="T58" fmla="*/ 62 w 131"/>
                <a:gd name="T59" fmla="*/ 28 h 45"/>
                <a:gd name="T60" fmla="*/ 57 w 131"/>
                <a:gd name="T61" fmla="*/ 24 h 45"/>
                <a:gd name="T62" fmla="*/ 54 w 131"/>
                <a:gd name="T63" fmla="*/ 19 h 45"/>
                <a:gd name="T64" fmla="*/ 50 w 131"/>
                <a:gd name="T65" fmla="*/ 17 h 45"/>
                <a:gd name="T66" fmla="*/ 45 w 131"/>
                <a:gd name="T67" fmla="*/ 17 h 45"/>
                <a:gd name="T68" fmla="*/ 40 w 131"/>
                <a:gd name="T69" fmla="*/ 22 h 45"/>
                <a:gd name="T70" fmla="*/ 35 w 131"/>
                <a:gd name="T71" fmla="*/ 24 h 45"/>
                <a:gd name="T72" fmla="*/ 29 w 131"/>
                <a:gd name="T73" fmla="*/ 26 h 45"/>
                <a:gd name="T74" fmla="*/ 24 w 131"/>
                <a:gd name="T75" fmla="*/ 28 h 45"/>
                <a:gd name="T76" fmla="*/ 19 w 131"/>
                <a:gd name="T77" fmla="*/ 29 h 45"/>
                <a:gd name="T78" fmla="*/ 14 w 131"/>
                <a:gd name="T79" fmla="*/ 29 h 45"/>
                <a:gd name="T80" fmla="*/ 8 w 131"/>
                <a:gd name="T81" fmla="*/ 29 h 45"/>
                <a:gd name="T82" fmla="*/ 3 w 131"/>
                <a:gd name="T83" fmla="*/ 26 h 45"/>
                <a:gd name="T84" fmla="*/ 0 w 131"/>
                <a:gd name="T85" fmla="*/ 24 h 45"/>
                <a:gd name="T86" fmla="*/ 3 w 131"/>
                <a:gd name="T87" fmla="*/ 17 h 45"/>
                <a:gd name="T88" fmla="*/ 5 w 131"/>
                <a:gd name="T89" fmla="*/ 14 h 45"/>
                <a:gd name="T90" fmla="*/ 10 w 131"/>
                <a:gd name="T91" fmla="*/ 14 h 45"/>
                <a:gd name="T92" fmla="*/ 15 w 131"/>
                <a:gd name="T93" fmla="*/ 14 h 45"/>
                <a:gd name="T94" fmla="*/ 21 w 131"/>
                <a:gd name="T95" fmla="*/ 12 h 45"/>
                <a:gd name="T96" fmla="*/ 26 w 131"/>
                <a:gd name="T97" fmla="*/ 12 h 45"/>
                <a:gd name="T98" fmla="*/ 29 w 131"/>
                <a:gd name="T99" fmla="*/ 8 h 45"/>
                <a:gd name="T100" fmla="*/ 35 w 131"/>
                <a:gd name="T101" fmla="*/ 7 h 45"/>
                <a:gd name="T102" fmla="*/ 40 w 131"/>
                <a:gd name="T103" fmla="*/ 3 h 45"/>
                <a:gd name="T104" fmla="*/ 43 w 131"/>
                <a:gd name="T105" fmla="*/ 1 h 45"/>
                <a:gd name="T106" fmla="*/ 43 w 131"/>
                <a:gd name="T107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45">
                  <a:moveTo>
                    <a:pt x="43" y="1"/>
                  </a:moveTo>
                  <a:lnTo>
                    <a:pt x="50" y="0"/>
                  </a:lnTo>
                  <a:lnTo>
                    <a:pt x="55" y="1"/>
                  </a:lnTo>
                  <a:lnTo>
                    <a:pt x="59" y="5"/>
                  </a:lnTo>
                  <a:lnTo>
                    <a:pt x="64" y="8"/>
                  </a:lnTo>
                  <a:lnTo>
                    <a:pt x="69" y="12"/>
                  </a:lnTo>
                  <a:lnTo>
                    <a:pt x="75" y="15"/>
                  </a:lnTo>
                  <a:lnTo>
                    <a:pt x="80" y="15"/>
                  </a:lnTo>
                  <a:lnTo>
                    <a:pt x="87" y="12"/>
                  </a:lnTo>
                  <a:lnTo>
                    <a:pt x="92" y="12"/>
                  </a:lnTo>
                  <a:lnTo>
                    <a:pt x="97" y="15"/>
                  </a:lnTo>
                  <a:lnTo>
                    <a:pt x="101" y="17"/>
                  </a:lnTo>
                  <a:lnTo>
                    <a:pt x="106" y="21"/>
                  </a:lnTo>
                  <a:lnTo>
                    <a:pt x="111" y="24"/>
                  </a:lnTo>
                  <a:lnTo>
                    <a:pt x="115" y="26"/>
                  </a:lnTo>
                  <a:lnTo>
                    <a:pt x="120" y="28"/>
                  </a:lnTo>
                  <a:lnTo>
                    <a:pt x="125" y="29"/>
                  </a:lnTo>
                  <a:lnTo>
                    <a:pt x="127" y="36"/>
                  </a:lnTo>
                  <a:lnTo>
                    <a:pt x="131" y="43"/>
                  </a:lnTo>
                  <a:lnTo>
                    <a:pt x="122" y="45"/>
                  </a:lnTo>
                  <a:lnTo>
                    <a:pt x="115" y="45"/>
                  </a:lnTo>
                  <a:lnTo>
                    <a:pt x="108" y="42"/>
                  </a:lnTo>
                  <a:lnTo>
                    <a:pt x="103" y="36"/>
                  </a:lnTo>
                  <a:lnTo>
                    <a:pt x="97" y="33"/>
                  </a:lnTo>
                  <a:lnTo>
                    <a:pt x="90" y="29"/>
                  </a:lnTo>
                  <a:lnTo>
                    <a:pt x="83" y="29"/>
                  </a:lnTo>
                  <a:lnTo>
                    <a:pt x="78" y="33"/>
                  </a:lnTo>
                  <a:lnTo>
                    <a:pt x="71" y="33"/>
                  </a:lnTo>
                  <a:lnTo>
                    <a:pt x="66" y="31"/>
                  </a:lnTo>
                  <a:lnTo>
                    <a:pt x="62" y="28"/>
                  </a:lnTo>
                  <a:lnTo>
                    <a:pt x="57" y="24"/>
                  </a:lnTo>
                  <a:lnTo>
                    <a:pt x="54" y="19"/>
                  </a:lnTo>
                  <a:lnTo>
                    <a:pt x="50" y="17"/>
                  </a:lnTo>
                  <a:lnTo>
                    <a:pt x="45" y="17"/>
                  </a:lnTo>
                  <a:lnTo>
                    <a:pt x="40" y="22"/>
                  </a:lnTo>
                  <a:lnTo>
                    <a:pt x="35" y="24"/>
                  </a:lnTo>
                  <a:lnTo>
                    <a:pt x="29" y="26"/>
                  </a:lnTo>
                  <a:lnTo>
                    <a:pt x="24" y="28"/>
                  </a:lnTo>
                  <a:lnTo>
                    <a:pt x="19" y="29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5" y="14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29" y="8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8" name="Freeform 76"/>
            <p:cNvSpPr>
              <a:spLocks/>
            </p:cNvSpPr>
            <p:nvPr/>
          </p:nvSpPr>
          <p:spPr bwMode="auto">
            <a:xfrm>
              <a:off x="1294" y="2910"/>
              <a:ext cx="130" cy="88"/>
            </a:xfrm>
            <a:custGeom>
              <a:avLst/>
              <a:gdLst>
                <a:gd name="T0" fmla="*/ 6 w 130"/>
                <a:gd name="T1" fmla="*/ 0 h 88"/>
                <a:gd name="T2" fmla="*/ 13 w 130"/>
                <a:gd name="T3" fmla="*/ 0 h 88"/>
                <a:gd name="T4" fmla="*/ 21 w 130"/>
                <a:gd name="T5" fmla="*/ 2 h 88"/>
                <a:gd name="T6" fmla="*/ 28 w 130"/>
                <a:gd name="T7" fmla="*/ 4 h 88"/>
                <a:gd name="T8" fmla="*/ 35 w 130"/>
                <a:gd name="T9" fmla="*/ 9 h 88"/>
                <a:gd name="T10" fmla="*/ 40 w 130"/>
                <a:gd name="T11" fmla="*/ 13 h 88"/>
                <a:gd name="T12" fmla="*/ 46 w 130"/>
                <a:gd name="T13" fmla="*/ 18 h 88"/>
                <a:gd name="T14" fmla="*/ 47 w 130"/>
                <a:gd name="T15" fmla="*/ 21 h 88"/>
                <a:gd name="T16" fmla="*/ 51 w 130"/>
                <a:gd name="T17" fmla="*/ 25 h 88"/>
                <a:gd name="T18" fmla="*/ 53 w 130"/>
                <a:gd name="T19" fmla="*/ 28 h 88"/>
                <a:gd name="T20" fmla="*/ 56 w 130"/>
                <a:gd name="T21" fmla="*/ 33 h 88"/>
                <a:gd name="T22" fmla="*/ 60 w 130"/>
                <a:gd name="T23" fmla="*/ 35 h 88"/>
                <a:gd name="T24" fmla="*/ 67 w 130"/>
                <a:gd name="T25" fmla="*/ 39 h 88"/>
                <a:gd name="T26" fmla="*/ 74 w 130"/>
                <a:gd name="T27" fmla="*/ 40 h 88"/>
                <a:gd name="T28" fmla="*/ 81 w 130"/>
                <a:gd name="T29" fmla="*/ 44 h 88"/>
                <a:gd name="T30" fmla="*/ 86 w 130"/>
                <a:gd name="T31" fmla="*/ 46 h 88"/>
                <a:gd name="T32" fmla="*/ 93 w 130"/>
                <a:gd name="T33" fmla="*/ 49 h 88"/>
                <a:gd name="T34" fmla="*/ 98 w 130"/>
                <a:gd name="T35" fmla="*/ 54 h 88"/>
                <a:gd name="T36" fmla="*/ 103 w 130"/>
                <a:gd name="T37" fmla="*/ 61 h 88"/>
                <a:gd name="T38" fmla="*/ 109 w 130"/>
                <a:gd name="T39" fmla="*/ 61 h 88"/>
                <a:gd name="T40" fmla="*/ 117 w 130"/>
                <a:gd name="T41" fmla="*/ 67 h 88"/>
                <a:gd name="T42" fmla="*/ 124 w 130"/>
                <a:gd name="T43" fmla="*/ 70 h 88"/>
                <a:gd name="T44" fmla="*/ 130 w 130"/>
                <a:gd name="T45" fmla="*/ 74 h 88"/>
                <a:gd name="T46" fmla="*/ 128 w 130"/>
                <a:gd name="T47" fmla="*/ 81 h 88"/>
                <a:gd name="T48" fmla="*/ 128 w 130"/>
                <a:gd name="T49" fmla="*/ 88 h 88"/>
                <a:gd name="T50" fmla="*/ 123 w 130"/>
                <a:gd name="T51" fmla="*/ 86 h 88"/>
                <a:gd name="T52" fmla="*/ 117 w 130"/>
                <a:gd name="T53" fmla="*/ 84 h 88"/>
                <a:gd name="T54" fmla="*/ 110 w 130"/>
                <a:gd name="T55" fmla="*/ 81 h 88"/>
                <a:gd name="T56" fmla="*/ 107 w 130"/>
                <a:gd name="T57" fmla="*/ 79 h 88"/>
                <a:gd name="T58" fmla="*/ 102 w 130"/>
                <a:gd name="T59" fmla="*/ 75 h 88"/>
                <a:gd name="T60" fmla="*/ 96 w 130"/>
                <a:gd name="T61" fmla="*/ 74 h 88"/>
                <a:gd name="T62" fmla="*/ 91 w 130"/>
                <a:gd name="T63" fmla="*/ 70 h 88"/>
                <a:gd name="T64" fmla="*/ 88 w 130"/>
                <a:gd name="T65" fmla="*/ 67 h 88"/>
                <a:gd name="T66" fmla="*/ 82 w 130"/>
                <a:gd name="T67" fmla="*/ 63 h 88"/>
                <a:gd name="T68" fmla="*/ 75 w 130"/>
                <a:gd name="T69" fmla="*/ 60 h 88"/>
                <a:gd name="T70" fmla="*/ 72 w 130"/>
                <a:gd name="T71" fmla="*/ 56 h 88"/>
                <a:gd name="T72" fmla="*/ 67 w 130"/>
                <a:gd name="T73" fmla="*/ 54 h 88"/>
                <a:gd name="T74" fmla="*/ 61 w 130"/>
                <a:gd name="T75" fmla="*/ 51 h 88"/>
                <a:gd name="T76" fmla="*/ 56 w 130"/>
                <a:gd name="T77" fmla="*/ 49 h 88"/>
                <a:gd name="T78" fmla="*/ 51 w 130"/>
                <a:gd name="T79" fmla="*/ 47 h 88"/>
                <a:gd name="T80" fmla="*/ 46 w 130"/>
                <a:gd name="T81" fmla="*/ 47 h 88"/>
                <a:gd name="T82" fmla="*/ 42 w 130"/>
                <a:gd name="T83" fmla="*/ 42 h 88"/>
                <a:gd name="T84" fmla="*/ 40 w 130"/>
                <a:gd name="T85" fmla="*/ 37 h 88"/>
                <a:gd name="T86" fmla="*/ 37 w 130"/>
                <a:gd name="T87" fmla="*/ 32 h 88"/>
                <a:gd name="T88" fmla="*/ 33 w 130"/>
                <a:gd name="T89" fmla="*/ 26 h 88"/>
                <a:gd name="T90" fmla="*/ 30 w 130"/>
                <a:gd name="T91" fmla="*/ 21 h 88"/>
                <a:gd name="T92" fmla="*/ 25 w 130"/>
                <a:gd name="T93" fmla="*/ 19 h 88"/>
                <a:gd name="T94" fmla="*/ 19 w 130"/>
                <a:gd name="T95" fmla="*/ 18 h 88"/>
                <a:gd name="T96" fmla="*/ 14 w 130"/>
                <a:gd name="T97" fmla="*/ 21 h 88"/>
                <a:gd name="T98" fmla="*/ 9 w 130"/>
                <a:gd name="T99" fmla="*/ 19 h 88"/>
                <a:gd name="T100" fmla="*/ 6 w 130"/>
                <a:gd name="T101" fmla="*/ 18 h 88"/>
                <a:gd name="T102" fmla="*/ 2 w 130"/>
                <a:gd name="T103" fmla="*/ 14 h 88"/>
                <a:gd name="T104" fmla="*/ 2 w 130"/>
                <a:gd name="T105" fmla="*/ 13 h 88"/>
                <a:gd name="T106" fmla="*/ 0 w 130"/>
                <a:gd name="T107" fmla="*/ 6 h 88"/>
                <a:gd name="T108" fmla="*/ 6 w 130"/>
                <a:gd name="T109" fmla="*/ 0 h 88"/>
                <a:gd name="T110" fmla="*/ 6 w 130"/>
                <a:gd name="T11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" h="88">
                  <a:moveTo>
                    <a:pt x="6" y="0"/>
                  </a:moveTo>
                  <a:lnTo>
                    <a:pt x="13" y="0"/>
                  </a:lnTo>
                  <a:lnTo>
                    <a:pt x="21" y="2"/>
                  </a:lnTo>
                  <a:lnTo>
                    <a:pt x="28" y="4"/>
                  </a:lnTo>
                  <a:lnTo>
                    <a:pt x="35" y="9"/>
                  </a:lnTo>
                  <a:lnTo>
                    <a:pt x="40" y="13"/>
                  </a:lnTo>
                  <a:lnTo>
                    <a:pt x="46" y="18"/>
                  </a:lnTo>
                  <a:lnTo>
                    <a:pt x="47" y="21"/>
                  </a:lnTo>
                  <a:lnTo>
                    <a:pt x="51" y="25"/>
                  </a:lnTo>
                  <a:lnTo>
                    <a:pt x="53" y="28"/>
                  </a:lnTo>
                  <a:lnTo>
                    <a:pt x="56" y="33"/>
                  </a:lnTo>
                  <a:lnTo>
                    <a:pt x="60" y="35"/>
                  </a:lnTo>
                  <a:lnTo>
                    <a:pt x="67" y="39"/>
                  </a:lnTo>
                  <a:lnTo>
                    <a:pt x="74" y="40"/>
                  </a:lnTo>
                  <a:lnTo>
                    <a:pt x="81" y="44"/>
                  </a:lnTo>
                  <a:lnTo>
                    <a:pt x="86" y="46"/>
                  </a:lnTo>
                  <a:lnTo>
                    <a:pt x="93" y="49"/>
                  </a:lnTo>
                  <a:lnTo>
                    <a:pt x="98" y="54"/>
                  </a:lnTo>
                  <a:lnTo>
                    <a:pt x="103" y="61"/>
                  </a:lnTo>
                  <a:lnTo>
                    <a:pt x="109" y="61"/>
                  </a:lnTo>
                  <a:lnTo>
                    <a:pt x="117" y="67"/>
                  </a:lnTo>
                  <a:lnTo>
                    <a:pt x="124" y="70"/>
                  </a:lnTo>
                  <a:lnTo>
                    <a:pt x="130" y="74"/>
                  </a:lnTo>
                  <a:lnTo>
                    <a:pt x="128" y="81"/>
                  </a:lnTo>
                  <a:lnTo>
                    <a:pt x="128" y="88"/>
                  </a:lnTo>
                  <a:lnTo>
                    <a:pt x="123" y="86"/>
                  </a:lnTo>
                  <a:lnTo>
                    <a:pt x="117" y="84"/>
                  </a:lnTo>
                  <a:lnTo>
                    <a:pt x="110" y="81"/>
                  </a:lnTo>
                  <a:lnTo>
                    <a:pt x="107" y="79"/>
                  </a:lnTo>
                  <a:lnTo>
                    <a:pt x="102" y="75"/>
                  </a:lnTo>
                  <a:lnTo>
                    <a:pt x="96" y="74"/>
                  </a:lnTo>
                  <a:lnTo>
                    <a:pt x="91" y="70"/>
                  </a:lnTo>
                  <a:lnTo>
                    <a:pt x="88" y="67"/>
                  </a:lnTo>
                  <a:lnTo>
                    <a:pt x="82" y="63"/>
                  </a:lnTo>
                  <a:lnTo>
                    <a:pt x="75" y="60"/>
                  </a:lnTo>
                  <a:lnTo>
                    <a:pt x="72" y="56"/>
                  </a:lnTo>
                  <a:lnTo>
                    <a:pt x="67" y="54"/>
                  </a:lnTo>
                  <a:lnTo>
                    <a:pt x="61" y="51"/>
                  </a:lnTo>
                  <a:lnTo>
                    <a:pt x="56" y="49"/>
                  </a:lnTo>
                  <a:lnTo>
                    <a:pt x="51" y="47"/>
                  </a:lnTo>
                  <a:lnTo>
                    <a:pt x="46" y="47"/>
                  </a:lnTo>
                  <a:lnTo>
                    <a:pt x="42" y="42"/>
                  </a:lnTo>
                  <a:lnTo>
                    <a:pt x="40" y="37"/>
                  </a:lnTo>
                  <a:lnTo>
                    <a:pt x="37" y="32"/>
                  </a:lnTo>
                  <a:lnTo>
                    <a:pt x="33" y="26"/>
                  </a:lnTo>
                  <a:lnTo>
                    <a:pt x="30" y="21"/>
                  </a:lnTo>
                  <a:lnTo>
                    <a:pt x="25" y="19"/>
                  </a:lnTo>
                  <a:lnTo>
                    <a:pt x="19" y="18"/>
                  </a:lnTo>
                  <a:lnTo>
                    <a:pt x="14" y="21"/>
                  </a:lnTo>
                  <a:lnTo>
                    <a:pt x="9" y="19"/>
                  </a:lnTo>
                  <a:lnTo>
                    <a:pt x="6" y="18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9" name="Freeform 77"/>
            <p:cNvSpPr>
              <a:spLocks/>
            </p:cNvSpPr>
            <p:nvPr/>
          </p:nvSpPr>
          <p:spPr bwMode="auto">
            <a:xfrm>
              <a:off x="990" y="2660"/>
              <a:ext cx="128" cy="207"/>
            </a:xfrm>
            <a:custGeom>
              <a:avLst/>
              <a:gdLst>
                <a:gd name="T0" fmla="*/ 107 w 128"/>
                <a:gd name="T1" fmla="*/ 207 h 207"/>
                <a:gd name="T2" fmla="*/ 128 w 128"/>
                <a:gd name="T3" fmla="*/ 191 h 207"/>
                <a:gd name="T4" fmla="*/ 126 w 128"/>
                <a:gd name="T5" fmla="*/ 189 h 207"/>
                <a:gd name="T6" fmla="*/ 124 w 128"/>
                <a:gd name="T7" fmla="*/ 184 h 207"/>
                <a:gd name="T8" fmla="*/ 121 w 128"/>
                <a:gd name="T9" fmla="*/ 177 h 207"/>
                <a:gd name="T10" fmla="*/ 116 w 128"/>
                <a:gd name="T11" fmla="*/ 166 h 207"/>
                <a:gd name="T12" fmla="*/ 110 w 128"/>
                <a:gd name="T13" fmla="*/ 154 h 207"/>
                <a:gd name="T14" fmla="*/ 103 w 128"/>
                <a:gd name="T15" fmla="*/ 142 h 207"/>
                <a:gd name="T16" fmla="*/ 95 w 128"/>
                <a:gd name="T17" fmla="*/ 128 h 207"/>
                <a:gd name="T18" fmla="*/ 88 w 128"/>
                <a:gd name="T19" fmla="*/ 114 h 207"/>
                <a:gd name="T20" fmla="*/ 81 w 128"/>
                <a:gd name="T21" fmla="*/ 97 h 207"/>
                <a:gd name="T22" fmla="*/ 72 w 128"/>
                <a:gd name="T23" fmla="*/ 83 h 207"/>
                <a:gd name="T24" fmla="*/ 63 w 128"/>
                <a:gd name="T25" fmla="*/ 67 h 207"/>
                <a:gd name="T26" fmla="*/ 56 w 128"/>
                <a:gd name="T27" fmla="*/ 55 h 207"/>
                <a:gd name="T28" fmla="*/ 48 w 128"/>
                <a:gd name="T29" fmla="*/ 41 h 207"/>
                <a:gd name="T30" fmla="*/ 41 w 128"/>
                <a:gd name="T31" fmla="*/ 30 h 207"/>
                <a:gd name="T32" fmla="*/ 35 w 128"/>
                <a:gd name="T33" fmla="*/ 21 h 207"/>
                <a:gd name="T34" fmla="*/ 30 w 128"/>
                <a:gd name="T35" fmla="*/ 16 h 207"/>
                <a:gd name="T36" fmla="*/ 25 w 128"/>
                <a:gd name="T37" fmla="*/ 9 h 207"/>
                <a:gd name="T38" fmla="*/ 21 w 128"/>
                <a:gd name="T39" fmla="*/ 6 h 207"/>
                <a:gd name="T40" fmla="*/ 16 w 128"/>
                <a:gd name="T41" fmla="*/ 4 h 207"/>
                <a:gd name="T42" fmla="*/ 13 w 128"/>
                <a:gd name="T43" fmla="*/ 2 h 207"/>
                <a:gd name="T44" fmla="*/ 7 w 128"/>
                <a:gd name="T45" fmla="*/ 0 h 207"/>
                <a:gd name="T46" fmla="*/ 4 w 128"/>
                <a:gd name="T47" fmla="*/ 2 h 207"/>
                <a:gd name="T48" fmla="*/ 0 w 128"/>
                <a:gd name="T49" fmla="*/ 4 h 207"/>
                <a:gd name="T50" fmla="*/ 0 w 128"/>
                <a:gd name="T51" fmla="*/ 9 h 207"/>
                <a:gd name="T52" fmla="*/ 0 w 128"/>
                <a:gd name="T53" fmla="*/ 14 h 207"/>
                <a:gd name="T54" fmla="*/ 2 w 128"/>
                <a:gd name="T55" fmla="*/ 18 h 207"/>
                <a:gd name="T56" fmla="*/ 4 w 128"/>
                <a:gd name="T57" fmla="*/ 21 h 207"/>
                <a:gd name="T58" fmla="*/ 7 w 128"/>
                <a:gd name="T59" fmla="*/ 28 h 207"/>
                <a:gd name="T60" fmla="*/ 13 w 128"/>
                <a:gd name="T61" fmla="*/ 37 h 207"/>
                <a:gd name="T62" fmla="*/ 21 w 128"/>
                <a:gd name="T63" fmla="*/ 49 h 207"/>
                <a:gd name="T64" fmla="*/ 28 w 128"/>
                <a:gd name="T65" fmla="*/ 63 h 207"/>
                <a:gd name="T66" fmla="*/ 37 w 128"/>
                <a:gd name="T67" fmla="*/ 81 h 207"/>
                <a:gd name="T68" fmla="*/ 46 w 128"/>
                <a:gd name="T69" fmla="*/ 97 h 207"/>
                <a:gd name="T70" fmla="*/ 56 w 128"/>
                <a:gd name="T71" fmla="*/ 114 h 207"/>
                <a:gd name="T72" fmla="*/ 65 w 128"/>
                <a:gd name="T73" fmla="*/ 131 h 207"/>
                <a:gd name="T74" fmla="*/ 76 w 128"/>
                <a:gd name="T75" fmla="*/ 149 h 207"/>
                <a:gd name="T76" fmla="*/ 82 w 128"/>
                <a:gd name="T77" fmla="*/ 163 h 207"/>
                <a:gd name="T78" fmla="*/ 91 w 128"/>
                <a:gd name="T79" fmla="*/ 179 h 207"/>
                <a:gd name="T80" fmla="*/ 98 w 128"/>
                <a:gd name="T81" fmla="*/ 189 h 207"/>
                <a:gd name="T82" fmla="*/ 103 w 128"/>
                <a:gd name="T83" fmla="*/ 198 h 207"/>
                <a:gd name="T84" fmla="*/ 105 w 128"/>
                <a:gd name="T85" fmla="*/ 205 h 207"/>
                <a:gd name="T86" fmla="*/ 107 w 128"/>
                <a:gd name="T87" fmla="*/ 207 h 207"/>
                <a:gd name="T88" fmla="*/ 107 w 128"/>
                <a:gd name="T8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" h="207">
                  <a:moveTo>
                    <a:pt x="107" y="207"/>
                  </a:moveTo>
                  <a:lnTo>
                    <a:pt x="128" y="191"/>
                  </a:lnTo>
                  <a:lnTo>
                    <a:pt x="126" y="189"/>
                  </a:lnTo>
                  <a:lnTo>
                    <a:pt x="124" y="184"/>
                  </a:lnTo>
                  <a:lnTo>
                    <a:pt x="121" y="177"/>
                  </a:lnTo>
                  <a:lnTo>
                    <a:pt x="116" y="166"/>
                  </a:lnTo>
                  <a:lnTo>
                    <a:pt x="110" y="154"/>
                  </a:lnTo>
                  <a:lnTo>
                    <a:pt x="103" y="142"/>
                  </a:lnTo>
                  <a:lnTo>
                    <a:pt x="95" y="128"/>
                  </a:lnTo>
                  <a:lnTo>
                    <a:pt x="88" y="114"/>
                  </a:lnTo>
                  <a:lnTo>
                    <a:pt x="81" y="97"/>
                  </a:lnTo>
                  <a:lnTo>
                    <a:pt x="72" y="83"/>
                  </a:lnTo>
                  <a:lnTo>
                    <a:pt x="63" y="67"/>
                  </a:lnTo>
                  <a:lnTo>
                    <a:pt x="56" y="55"/>
                  </a:lnTo>
                  <a:lnTo>
                    <a:pt x="48" y="41"/>
                  </a:lnTo>
                  <a:lnTo>
                    <a:pt x="41" y="30"/>
                  </a:lnTo>
                  <a:lnTo>
                    <a:pt x="35" y="21"/>
                  </a:lnTo>
                  <a:lnTo>
                    <a:pt x="30" y="16"/>
                  </a:lnTo>
                  <a:lnTo>
                    <a:pt x="25" y="9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7" y="28"/>
                  </a:lnTo>
                  <a:lnTo>
                    <a:pt x="13" y="37"/>
                  </a:lnTo>
                  <a:lnTo>
                    <a:pt x="21" y="49"/>
                  </a:lnTo>
                  <a:lnTo>
                    <a:pt x="28" y="63"/>
                  </a:lnTo>
                  <a:lnTo>
                    <a:pt x="37" y="81"/>
                  </a:lnTo>
                  <a:lnTo>
                    <a:pt x="46" y="97"/>
                  </a:lnTo>
                  <a:lnTo>
                    <a:pt x="56" y="114"/>
                  </a:lnTo>
                  <a:lnTo>
                    <a:pt x="65" y="131"/>
                  </a:lnTo>
                  <a:lnTo>
                    <a:pt x="76" y="149"/>
                  </a:lnTo>
                  <a:lnTo>
                    <a:pt x="82" y="163"/>
                  </a:lnTo>
                  <a:lnTo>
                    <a:pt x="91" y="179"/>
                  </a:lnTo>
                  <a:lnTo>
                    <a:pt x="98" y="189"/>
                  </a:lnTo>
                  <a:lnTo>
                    <a:pt x="103" y="198"/>
                  </a:lnTo>
                  <a:lnTo>
                    <a:pt x="105" y="205"/>
                  </a:lnTo>
                  <a:lnTo>
                    <a:pt x="107" y="207"/>
                  </a:lnTo>
                  <a:lnTo>
                    <a:pt x="107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0" name="Freeform 78"/>
            <p:cNvSpPr>
              <a:spLocks/>
            </p:cNvSpPr>
            <p:nvPr/>
          </p:nvSpPr>
          <p:spPr bwMode="auto">
            <a:xfrm>
              <a:off x="1097" y="2851"/>
              <a:ext cx="40" cy="45"/>
            </a:xfrm>
            <a:custGeom>
              <a:avLst/>
              <a:gdLst>
                <a:gd name="T0" fmla="*/ 0 w 40"/>
                <a:gd name="T1" fmla="*/ 16 h 45"/>
                <a:gd name="T2" fmla="*/ 40 w 40"/>
                <a:gd name="T3" fmla="*/ 45 h 45"/>
                <a:gd name="T4" fmla="*/ 21 w 40"/>
                <a:gd name="T5" fmla="*/ 0 h 45"/>
                <a:gd name="T6" fmla="*/ 0 w 40"/>
                <a:gd name="T7" fmla="*/ 16 h 45"/>
                <a:gd name="T8" fmla="*/ 0 w 40"/>
                <a:gd name="T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0" y="16"/>
                  </a:moveTo>
                  <a:lnTo>
                    <a:pt x="40" y="45"/>
                  </a:lnTo>
                  <a:lnTo>
                    <a:pt x="21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264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1" name="Freeform 79"/>
            <p:cNvSpPr>
              <a:spLocks/>
            </p:cNvSpPr>
            <p:nvPr/>
          </p:nvSpPr>
          <p:spPr bwMode="auto">
            <a:xfrm>
              <a:off x="976" y="2629"/>
              <a:ext cx="27" cy="38"/>
            </a:xfrm>
            <a:custGeom>
              <a:avLst/>
              <a:gdLst>
                <a:gd name="T0" fmla="*/ 14 w 27"/>
                <a:gd name="T1" fmla="*/ 38 h 38"/>
                <a:gd name="T2" fmla="*/ 14 w 27"/>
                <a:gd name="T3" fmla="*/ 37 h 38"/>
                <a:gd name="T4" fmla="*/ 11 w 27"/>
                <a:gd name="T5" fmla="*/ 33 h 38"/>
                <a:gd name="T6" fmla="*/ 7 w 27"/>
                <a:gd name="T7" fmla="*/ 28 h 38"/>
                <a:gd name="T8" fmla="*/ 6 w 27"/>
                <a:gd name="T9" fmla="*/ 23 h 38"/>
                <a:gd name="T10" fmla="*/ 4 w 27"/>
                <a:gd name="T11" fmla="*/ 16 h 38"/>
                <a:gd name="T12" fmla="*/ 0 w 27"/>
                <a:gd name="T13" fmla="*/ 10 h 38"/>
                <a:gd name="T14" fmla="*/ 0 w 27"/>
                <a:gd name="T15" fmla="*/ 5 h 38"/>
                <a:gd name="T16" fmla="*/ 2 w 27"/>
                <a:gd name="T17" fmla="*/ 2 h 38"/>
                <a:gd name="T18" fmla="*/ 4 w 27"/>
                <a:gd name="T19" fmla="*/ 0 h 38"/>
                <a:gd name="T20" fmla="*/ 7 w 27"/>
                <a:gd name="T21" fmla="*/ 4 h 38"/>
                <a:gd name="T22" fmla="*/ 11 w 27"/>
                <a:gd name="T23" fmla="*/ 9 h 38"/>
                <a:gd name="T24" fmla="*/ 16 w 27"/>
                <a:gd name="T25" fmla="*/ 16 h 38"/>
                <a:gd name="T26" fmla="*/ 20 w 27"/>
                <a:gd name="T27" fmla="*/ 23 h 38"/>
                <a:gd name="T28" fmla="*/ 23 w 27"/>
                <a:gd name="T29" fmla="*/ 30 h 38"/>
                <a:gd name="T30" fmla="*/ 25 w 27"/>
                <a:gd name="T31" fmla="*/ 33 h 38"/>
                <a:gd name="T32" fmla="*/ 27 w 27"/>
                <a:gd name="T33" fmla="*/ 35 h 38"/>
                <a:gd name="T34" fmla="*/ 14 w 27"/>
                <a:gd name="T35" fmla="*/ 38 h 38"/>
                <a:gd name="T36" fmla="*/ 14 w 2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38">
                  <a:moveTo>
                    <a:pt x="14" y="38"/>
                  </a:moveTo>
                  <a:lnTo>
                    <a:pt x="14" y="37"/>
                  </a:lnTo>
                  <a:lnTo>
                    <a:pt x="11" y="33"/>
                  </a:lnTo>
                  <a:lnTo>
                    <a:pt x="7" y="28"/>
                  </a:lnTo>
                  <a:lnTo>
                    <a:pt x="6" y="23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9"/>
                  </a:lnTo>
                  <a:lnTo>
                    <a:pt x="16" y="16"/>
                  </a:lnTo>
                  <a:lnTo>
                    <a:pt x="20" y="23"/>
                  </a:lnTo>
                  <a:lnTo>
                    <a:pt x="23" y="30"/>
                  </a:lnTo>
                  <a:lnTo>
                    <a:pt x="25" y="33"/>
                  </a:lnTo>
                  <a:lnTo>
                    <a:pt x="27" y="35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264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2" name="Freeform 80"/>
            <p:cNvSpPr>
              <a:spLocks/>
            </p:cNvSpPr>
            <p:nvPr/>
          </p:nvSpPr>
          <p:spPr bwMode="auto">
            <a:xfrm>
              <a:off x="987" y="2702"/>
              <a:ext cx="211" cy="142"/>
            </a:xfrm>
            <a:custGeom>
              <a:avLst/>
              <a:gdLst>
                <a:gd name="T0" fmla="*/ 119 w 211"/>
                <a:gd name="T1" fmla="*/ 0 h 142"/>
                <a:gd name="T2" fmla="*/ 105 w 211"/>
                <a:gd name="T3" fmla="*/ 4 h 142"/>
                <a:gd name="T4" fmla="*/ 84 w 211"/>
                <a:gd name="T5" fmla="*/ 13 h 142"/>
                <a:gd name="T6" fmla="*/ 61 w 211"/>
                <a:gd name="T7" fmla="*/ 20 h 142"/>
                <a:gd name="T8" fmla="*/ 44 w 211"/>
                <a:gd name="T9" fmla="*/ 27 h 142"/>
                <a:gd name="T10" fmla="*/ 30 w 211"/>
                <a:gd name="T11" fmla="*/ 34 h 142"/>
                <a:gd name="T12" fmla="*/ 12 w 211"/>
                <a:gd name="T13" fmla="*/ 49 h 142"/>
                <a:gd name="T14" fmla="*/ 0 w 211"/>
                <a:gd name="T15" fmla="*/ 63 h 142"/>
                <a:gd name="T16" fmla="*/ 3 w 211"/>
                <a:gd name="T17" fmla="*/ 70 h 142"/>
                <a:gd name="T18" fmla="*/ 9 w 211"/>
                <a:gd name="T19" fmla="*/ 88 h 142"/>
                <a:gd name="T20" fmla="*/ 19 w 211"/>
                <a:gd name="T21" fmla="*/ 110 h 142"/>
                <a:gd name="T22" fmla="*/ 30 w 211"/>
                <a:gd name="T23" fmla="*/ 130 h 142"/>
                <a:gd name="T24" fmla="*/ 38 w 211"/>
                <a:gd name="T25" fmla="*/ 140 h 142"/>
                <a:gd name="T26" fmla="*/ 45 w 211"/>
                <a:gd name="T27" fmla="*/ 138 h 142"/>
                <a:gd name="T28" fmla="*/ 45 w 211"/>
                <a:gd name="T29" fmla="*/ 124 h 142"/>
                <a:gd name="T30" fmla="*/ 44 w 211"/>
                <a:gd name="T31" fmla="*/ 117 h 142"/>
                <a:gd name="T32" fmla="*/ 56 w 211"/>
                <a:gd name="T33" fmla="*/ 133 h 142"/>
                <a:gd name="T34" fmla="*/ 61 w 211"/>
                <a:gd name="T35" fmla="*/ 124 h 142"/>
                <a:gd name="T36" fmla="*/ 59 w 211"/>
                <a:gd name="T37" fmla="*/ 112 h 142"/>
                <a:gd name="T38" fmla="*/ 59 w 211"/>
                <a:gd name="T39" fmla="*/ 107 h 142"/>
                <a:gd name="T40" fmla="*/ 72 w 211"/>
                <a:gd name="T41" fmla="*/ 116 h 142"/>
                <a:gd name="T42" fmla="*/ 70 w 211"/>
                <a:gd name="T43" fmla="*/ 96 h 142"/>
                <a:gd name="T44" fmla="*/ 68 w 211"/>
                <a:gd name="T45" fmla="*/ 77 h 142"/>
                <a:gd name="T46" fmla="*/ 70 w 211"/>
                <a:gd name="T47" fmla="*/ 70 h 142"/>
                <a:gd name="T48" fmla="*/ 84 w 211"/>
                <a:gd name="T49" fmla="*/ 67 h 142"/>
                <a:gd name="T50" fmla="*/ 101 w 211"/>
                <a:gd name="T51" fmla="*/ 65 h 142"/>
                <a:gd name="T52" fmla="*/ 108 w 211"/>
                <a:gd name="T53" fmla="*/ 76 h 142"/>
                <a:gd name="T54" fmla="*/ 91 w 211"/>
                <a:gd name="T55" fmla="*/ 86 h 142"/>
                <a:gd name="T56" fmla="*/ 79 w 211"/>
                <a:gd name="T57" fmla="*/ 91 h 142"/>
                <a:gd name="T58" fmla="*/ 77 w 211"/>
                <a:gd name="T59" fmla="*/ 98 h 142"/>
                <a:gd name="T60" fmla="*/ 82 w 211"/>
                <a:gd name="T61" fmla="*/ 110 h 142"/>
                <a:gd name="T62" fmla="*/ 91 w 211"/>
                <a:gd name="T63" fmla="*/ 116 h 142"/>
                <a:gd name="T64" fmla="*/ 108 w 211"/>
                <a:gd name="T65" fmla="*/ 110 h 142"/>
                <a:gd name="T66" fmla="*/ 122 w 211"/>
                <a:gd name="T67" fmla="*/ 105 h 142"/>
                <a:gd name="T68" fmla="*/ 134 w 211"/>
                <a:gd name="T69" fmla="*/ 102 h 142"/>
                <a:gd name="T70" fmla="*/ 150 w 211"/>
                <a:gd name="T71" fmla="*/ 96 h 142"/>
                <a:gd name="T72" fmla="*/ 166 w 211"/>
                <a:gd name="T73" fmla="*/ 100 h 142"/>
                <a:gd name="T74" fmla="*/ 178 w 211"/>
                <a:gd name="T75" fmla="*/ 102 h 142"/>
                <a:gd name="T76" fmla="*/ 190 w 211"/>
                <a:gd name="T77" fmla="*/ 102 h 142"/>
                <a:gd name="T78" fmla="*/ 201 w 211"/>
                <a:gd name="T79" fmla="*/ 95 h 142"/>
                <a:gd name="T80" fmla="*/ 211 w 211"/>
                <a:gd name="T81" fmla="*/ 86 h 142"/>
                <a:gd name="T82" fmla="*/ 211 w 211"/>
                <a:gd name="T83" fmla="*/ 72 h 142"/>
                <a:gd name="T84" fmla="*/ 206 w 211"/>
                <a:gd name="T85" fmla="*/ 60 h 142"/>
                <a:gd name="T86" fmla="*/ 199 w 211"/>
                <a:gd name="T87" fmla="*/ 46 h 142"/>
                <a:gd name="T88" fmla="*/ 194 w 211"/>
                <a:gd name="T89" fmla="*/ 35 h 142"/>
                <a:gd name="T90" fmla="*/ 122 w 211"/>
                <a:gd name="T9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1" h="142">
                  <a:moveTo>
                    <a:pt x="122" y="0"/>
                  </a:moveTo>
                  <a:lnTo>
                    <a:pt x="120" y="0"/>
                  </a:lnTo>
                  <a:lnTo>
                    <a:pt x="119" y="0"/>
                  </a:lnTo>
                  <a:lnTo>
                    <a:pt x="113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98" y="7"/>
                  </a:lnTo>
                  <a:lnTo>
                    <a:pt x="91" y="9"/>
                  </a:lnTo>
                  <a:lnTo>
                    <a:pt x="84" y="13"/>
                  </a:lnTo>
                  <a:lnTo>
                    <a:pt x="77" y="14"/>
                  </a:lnTo>
                  <a:lnTo>
                    <a:pt x="70" y="16"/>
                  </a:lnTo>
                  <a:lnTo>
                    <a:pt x="61" y="20"/>
                  </a:lnTo>
                  <a:lnTo>
                    <a:pt x="56" y="21"/>
                  </a:lnTo>
                  <a:lnTo>
                    <a:pt x="49" y="25"/>
                  </a:lnTo>
                  <a:lnTo>
                    <a:pt x="44" y="27"/>
                  </a:lnTo>
                  <a:lnTo>
                    <a:pt x="38" y="28"/>
                  </a:lnTo>
                  <a:lnTo>
                    <a:pt x="37" y="32"/>
                  </a:lnTo>
                  <a:lnTo>
                    <a:pt x="30" y="34"/>
                  </a:lnTo>
                  <a:lnTo>
                    <a:pt x="24" y="39"/>
                  </a:lnTo>
                  <a:lnTo>
                    <a:pt x="17" y="44"/>
                  </a:lnTo>
                  <a:lnTo>
                    <a:pt x="12" y="49"/>
                  </a:lnTo>
                  <a:lnTo>
                    <a:pt x="7" y="55"/>
                  </a:lnTo>
                  <a:lnTo>
                    <a:pt x="3" y="6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7" y="81"/>
                  </a:lnTo>
                  <a:lnTo>
                    <a:pt x="9" y="88"/>
                  </a:lnTo>
                  <a:lnTo>
                    <a:pt x="12" y="95"/>
                  </a:lnTo>
                  <a:lnTo>
                    <a:pt x="16" y="103"/>
                  </a:lnTo>
                  <a:lnTo>
                    <a:pt x="19" y="110"/>
                  </a:lnTo>
                  <a:lnTo>
                    <a:pt x="23" y="117"/>
                  </a:lnTo>
                  <a:lnTo>
                    <a:pt x="26" y="123"/>
                  </a:lnTo>
                  <a:lnTo>
                    <a:pt x="30" y="130"/>
                  </a:lnTo>
                  <a:lnTo>
                    <a:pt x="33" y="133"/>
                  </a:lnTo>
                  <a:lnTo>
                    <a:pt x="37" y="138"/>
                  </a:lnTo>
                  <a:lnTo>
                    <a:pt x="38" y="140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5" y="138"/>
                  </a:lnTo>
                  <a:lnTo>
                    <a:pt x="45" y="135"/>
                  </a:lnTo>
                  <a:lnTo>
                    <a:pt x="47" y="131"/>
                  </a:lnTo>
                  <a:lnTo>
                    <a:pt x="45" y="124"/>
                  </a:lnTo>
                  <a:lnTo>
                    <a:pt x="45" y="121"/>
                  </a:lnTo>
                  <a:lnTo>
                    <a:pt x="44" y="119"/>
                  </a:lnTo>
                  <a:lnTo>
                    <a:pt x="44" y="117"/>
                  </a:lnTo>
                  <a:lnTo>
                    <a:pt x="45" y="121"/>
                  </a:lnTo>
                  <a:lnTo>
                    <a:pt x="49" y="128"/>
                  </a:lnTo>
                  <a:lnTo>
                    <a:pt x="56" y="133"/>
                  </a:lnTo>
                  <a:lnTo>
                    <a:pt x="61" y="133"/>
                  </a:lnTo>
                  <a:lnTo>
                    <a:pt x="61" y="130"/>
                  </a:lnTo>
                  <a:lnTo>
                    <a:pt x="61" y="124"/>
                  </a:lnTo>
                  <a:lnTo>
                    <a:pt x="61" y="121"/>
                  </a:lnTo>
                  <a:lnTo>
                    <a:pt x="61" y="116"/>
                  </a:lnTo>
                  <a:lnTo>
                    <a:pt x="59" y="112"/>
                  </a:lnTo>
                  <a:lnTo>
                    <a:pt x="58" y="109"/>
                  </a:lnTo>
                  <a:lnTo>
                    <a:pt x="58" y="105"/>
                  </a:lnTo>
                  <a:lnTo>
                    <a:pt x="59" y="107"/>
                  </a:lnTo>
                  <a:lnTo>
                    <a:pt x="63" y="114"/>
                  </a:lnTo>
                  <a:lnTo>
                    <a:pt x="66" y="117"/>
                  </a:lnTo>
                  <a:lnTo>
                    <a:pt x="72" y="116"/>
                  </a:lnTo>
                  <a:lnTo>
                    <a:pt x="72" y="110"/>
                  </a:lnTo>
                  <a:lnTo>
                    <a:pt x="72" y="103"/>
                  </a:lnTo>
                  <a:lnTo>
                    <a:pt x="70" y="96"/>
                  </a:lnTo>
                  <a:lnTo>
                    <a:pt x="70" y="89"/>
                  </a:lnTo>
                  <a:lnTo>
                    <a:pt x="68" y="82"/>
                  </a:lnTo>
                  <a:lnTo>
                    <a:pt x="68" y="77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70" y="70"/>
                  </a:lnTo>
                  <a:lnTo>
                    <a:pt x="75" y="70"/>
                  </a:lnTo>
                  <a:lnTo>
                    <a:pt x="79" y="69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2" y="67"/>
                  </a:lnTo>
                  <a:lnTo>
                    <a:pt x="101" y="65"/>
                  </a:lnTo>
                  <a:lnTo>
                    <a:pt x="106" y="67"/>
                  </a:lnTo>
                  <a:lnTo>
                    <a:pt x="110" y="69"/>
                  </a:lnTo>
                  <a:lnTo>
                    <a:pt x="108" y="76"/>
                  </a:lnTo>
                  <a:lnTo>
                    <a:pt x="103" y="79"/>
                  </a:lnTo>
                  <a:lnTo>
                    <a:pt x="98" y="84"/>
                  </a:lnTo>
                  <a:lnTo>
                    <a:pt x="91" y="86"/>
                  </a:lnTo>
                  <a:lnTo>
                    <a:pt x="87" y="88"/>
                  </a:lnTo>
                  <a:lnTo>
                    <a:pt x="82" y="89"/>
                  </a:lnTo>
                  <a:lnTo>
                    <a:pt x="79" y="91"/>
                  </a:lnTo>
                  <a:lnTo>
                    <a:pt x="77" y="93"/>
                  </a:lnTo>
                  <a:lnTo>
                    <a:pt x="77" y="96"/>
                  </a:lnTo>
                  <a:lnTo>
                    <a:pt x="77" y="98"/>
                  </a:lnTo>
                  <a:lnTo>
                    <a:pt x="77" y="103"/>
                  </a:lnTo>
                  <a:lnTo>
                    <a:pt x="79" y="107"/>
                  </a:lnTo>
                  <a:lnTo>
                    <a:pt x="82" y="110"/>
                  </a:lnTo>
                  <a:lnTo>
                    <a:pt x="84" y="112"/>
                  </a:lnTo>
                  <a:lnTo>
                    <a:pt x="87" y="116"/>
                  </a:lnTo>
                  <a:lnTo>
                    <a:pt x="91" y="116"/>
                  </a:lnTo>
                  <a:lnTo>
                    <a:pt x="96" y="116"/>
                  </a:lnTo>
                  <a:lnTo>
                    <a:pt x="101" y="112"/>
                  </a:lnTo>
                  <a:lnTo>
                    <a:pt x="108" y="110"/>
                  </a:lnTo>
                  <a:lnTo>
                    <a:pt x="113" y="107"/>
                  </a:lnTo>
                  <a:lnTo>
                    <a:pt x="117" y="107"/>
                  </a:lnTo>
                  <a:lnTo>
                    <a:pt x="122" y="105"/>
                  </a:lnTo>
                  <a:lnTo>
                    <a:pt x="126" y="103"/>
                  </a:lnTo>
                  <a:lnTo>
                    <a:pt x="131" y="102"/>
                  </a:lnTo>
                  <a:lnTo>
                    <a:pt x="134" y="102"/>
                  </a:lnTo>
                  <a:lnTo>
                    <a:pt x="138" y="100"/>
                  </a:lnTo>
                  <a:lnTo>
                    <a:pt x="143" y="98"/>
                  </a:lnTo>
                  <a:lnTo>
                    <a:pt x="150" y="96"/>
                  </a:lnTo>
                  <a:lnTo>
                    <a:pt x="155" y="98"/>
                  </a:lnTo>
                  <a:lnTo>
                    <a:pt x="159" y="98"/>
                  </a:lnTo>
                  <a:lnTo>
                    <a:pt x="166" y="100"/>
                  </a:lnTo>
                  <a:lnTo>
                    <a:pt x="169" y="100"/>
                  </a:lnTo>
                  <a:lnTo>
                    <a:pt x="175" y="100"/>
                  </a:lnTo>
                  <a:lnTo>
                    <a:pt x="178" y="102"/>
                  </a:lnTo>
                  <a:lnTo>
                    <a:pt x="182" y="102"/>
                  </a:lnTo>
                  <a:lnTo>
                    <a:pt x="187" y="102"/>
                  </a:lnTo>
                  <a:lnTo>
                    <a:pt x="190" y="102"/>
                  </a:lnTo>
                  <a:lnTo>
                    <a:pt x="194" y="100"/>
                  </a:lnTo>
                  <a:lnTo>
                    <a:pt x="199" y="98"/>
                  </a:lnTo>
                  <a:lnTo>
                    <a:pt x="201" y="95"/>
                  </a:lnTo>
                  <a:lnTo>
                    <a:pt x="206" y="93"/>
                  </a:lnTo>
                  <a:lnTo>
                    <a:pt x="208" y="89"/>
                  </a:lnTo>
                  <a:lnTo>
                    <a:pt x="211" y="86"/>
                  </a:lnTo>
                  <a:lnTo>
                    <a:pt x="211" y="81"/>
                  </a:lnTo>
                  <a:lnTo>
                    <a:pt x="211" y="77"/>
                  </a:lnTo>
                  <a:lnTo>
                    <a:pt x="211" y="72"/>
                  </a:lnTo>
                  <a:lnTo>
                    <a:pt x="209" y="69"/>
                  </a:lnTo>
                  <a:lnTo>
                    <a:pt x="208" y="65"/>
                  </a:lnTo>
                  <a:lnTo>
                    <a:pt x="206" y="60"/>
                  </a:lnTo>
                  <a:lnTo>
                    <a:pt x="204" y="55"/>
                  </a:lnTo>
                  <a:lnTo>
                    <a:pt x="202" y="51"/>
                  </a:lnTo>
                  <a:lnTo>
                    <a:pt x="199" y="46"/>
                  </a:lnTo>
                  <a:lnTo>
                    <a:pt x="197" y="42"/>
                  </a:lnTo>
                  <a:lnTo>
                    <a:pt x="194" y="37"/>
                  </a:lnTo>
                  <a:lnTo>
                    <a:pt x="194" y="35"/>
                  </a:lnTo>
                  <a:lnTo>
                    <a:pt x="190" y="32"/>
                  </a:lnTo>
                  <a:lnTo>
                    <a:pt x="189" y="3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3" name="Freeform 81"/>
            <p:cNvSpPr>
              <a:spLocks/>
            </p:cNvSpPr>
            <p:nvPr/>
          </p:nvSpPr>
          <p:spPr bwMode="auto">
            <a:xfrm>
              <a:off x="1022" y="2720"/>
              <a:ext cx="57" cy="71"/>
            </a:xfrm>
            <a:custGeom>
              <a:avLst/>
              <a:gdLst>
                <a:gd name="T0" fmla="*/ 0 w 57"/>
                <a:gd name="T1" fmla="*/ 12 h 71"/>
                <a:gd name="T2" fmla="*/ 35 w 57"/>
                <a:gd name="T3" fmla="*/ 71 h 71"/>
                <a:gd name="T4" fmla="*/ 57 w 57"/>
                <a:gd name="T5" fmla="*/ 56 h 71"/>
                <a:gd name="T6" fmla="*/ 26 w 57"/>
                <a:gd name="T7" fmla="*/ 0 h 71"/>
                <a:gd name="T8" fmla="*/ 0 w 57"/>
                <a:gd name="T9" fmla="*/ 12 h 71"/>
                <a:gd name="T10" fmla="*/ 0 w 57"/>
                <a:gd name="T11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71">
                  <a:moveTo>
                    <a:pt x="0" y="12"/>
                  </a:moveTo>
                  <a:lnTo>
                    <a:pt x="35" y="71"/>
                  </a:lnTo>
                  <a:lnTo>
                    <a:pt x="57" y="56"/>
                  </a:lnTo>
                  <a:lnTo>
                    <a:pt x="2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4" name="Freeform 82"/>
            <p:cNvSpPr>
              <a:spLocks/>
            </p:cNvSpPr>
            <p:nvPr/>
          </p:nvSpPr>
          <p:spPr bwMode="auto">
            <a:xfrm>
              <a:off x="1582" y="2528"/>
              <a:ext cx="14" cy="12"/>
            </a:xfrm>
            <a:custGeom>
              <a:avLst/>
              <a:gdLst>
                <a:gd name="T0" fmla="*/ 7 w 14"/>
                <a:gd name="T1" fmla="*/ 12 h 12"/>
                <a:gd name="T2" fmla="*/ 13 w 14"/>
                <a:gd name="T3" fmla="*/ 8 h 12"/>
                <a:gd name="T4" fmla="*/ 14 w 14"/>
                <a:gd name="T5" fmla="*/ 7 h 12"/>
                <a:gd name="T6" fmla="*/ 13 w 14"/>
                <a:gd name="T7" fmla="*/ 1 h 12"/>
                <a:gd name="T8" fmla="*/ 7 w 14"/>
                <a:gd name="T9" fmla="*/ 0 h 12"/>
                <a:gd name="T10" fmla="*/ 2 w 14"/>
                <a:gd name="T11" fmla="*/ 1 h 12"/>
                <a:gd name="T12" fmla="*/ 0 w 14"/>
                <a:gd name="T13" fmla="*/ 7 h 12"/>
                <a:gd name="T14" fmla="*/ 2 w 14"/>
                <a:gd name="T15" fmla="*/ 8 h 12"/>
                <a:gd name="T16" fmla="*/ 7 w 14"/>
                <a:gd name="T17" fmla="*/ 12 h 12"/>
                <a:gd name="T18" fmla="*/ 7 w 14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2">
                  <a:moveTo>
                    <a:pt x="7" y="12"/>
                  </a:moveTo>
                  <a:lnTo>
                    <a:pt x="13" y="8"/>
                  </a:lnTo>
                  <a:lnTo>
                    <a:pt x="14" y="7"/>
                  </a:lnTo>
                  <a:lnTo>
                    <a:pt x="13" y="1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7"/>
                  </a:lnTo>
                  <a:lnTo>
                    <a:pt x="2" y="8"/>
                  </a:lnTo>
                  <a:lnTo>
                    <a:pt x="7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5" name="Freeform 83"/>
            <p:cNvSpPr>
              <a:spLocks/>
            </p:cNvSpPr>
            <p:nvPr/>
          </p:nvSpPr>
          <p:spPr bwMode="auto">
            <a:xfrm>
              <a:off x="1609" y="2554"/>
              <a:ext cx="14" cy="12"/>
            </a:xfrm>
            <a:custGeom>
              <a:avLst/>
              <a:gdLst>
                <a:gd name="T0" fmla="*/ 7 w 14"/>
                <a:gd name="T1" fmla="*/ 12 h 12"/>
                <a:gd name="T2" fmla="*/ 12 w 14"/>
                <a:gd name="T3" fmla="*/ 10 h 12"/>
                <a:gd name="T4" fmla="*/ 14 w 14"/>
                <a:gd name="T5" fmla="*/ 5 h 12"/>
                <a:gd name="T6" fmla="*/ 12 w 14"/>
                <a:gd name="T7" fmla="*/ 0 h 12"/>
                <a:gd name="T8" fmla="*/ 7 w 14"/>
                <a:gd name="T9" fmla="*/ 0 h 12"/>
                <a:gd name="T10" fmla="*/ 1 w 14"/>
                <a:gd name="T11" fmla="*/ 0 h 12"/>
                <a:gd name="T12" fmla="*/ 0 w 14"/>
                <a:gd name="T13" fmla="*/ 5 h 12"/>
                <a:gd name="T14" fmla="*/ 1 w 14"/>
                <a:gd name="T15" fmla="*/ 10 h 12"/>
                <a:gd name="T16" fmla="*/ 7 w 14"/>
                <a:gd name="T17" fmla="*/ 12 h 12"/>
                <a:gd name="T18" fmla="*/ 7 w 14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2">
                  <a:moveTo>
                    <a:pt x="7" y="12"/>
                  </a:moveTo>
                  <a:lnTo>
                    <a:pt x="12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7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1" y="10"/>
                  </a:lnTo>
                  <a:lnTo>
                    <a:pt x="7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6" name="Freeform 84"/>
            <p:cNvSpPr>
              <a:spLocks/>
            </p:cNvSpPr>
            <p:nvPr/>
          </p:nvSpPr>
          <p:spPr bwMode="auto">
            <a:xfrm>
              <a:off x="1582" y="2577"/>
              <a:ext cx="16" cy="15"/>
            </a:xfrm>
            <a:custGeom>
              <a:avLst/>
              <a:gdLst>
                <a:gd name="T0" fmla="*/ 7 w 16"/>
                <a:gd name="T1" fmla="*/ 15 h 15"/>
                <a:gd name="T2" fmla="*/ 13 w 16"/>
                <a:gd name="T3" fmla="*/ 14 h 15"/>
                <a:gd name="T4" fmla="*/ 16 w 16"/>
                <a:gd name="T5" fmla="*/ 8 h 15"/>
                <a:gd name="T6" fmla="*/ 13 w 16"/>
                <a:gd name="T7" fmla="*/ 1 h 15"/>
                <a:gd name="T8" fmla="*/ 7 w 16"/>
                <a:gd name="T9" fmla="*/ 0 h 15"/>
                <a:gd name="T10" fmla="*/ 2 w 16"/>
                <a:gd name="T11" fmla="*/ 1 h 15"/>
                <a:gd name="T12" fmla="*/ 0 w 16"/>
                <a:gd name="T13" fmla="*/ 8 h 15"/>
                <a:gd name="T14" fmla="*/ 2 w 16"/>
                <a:gd name="T15" fmla="*/ 14 h 15"/>
                <a:gd name="T16" fmla="*/ 7 w 16"/>
                <a:gd name="T17" fmla="*/ 15 h 15"/>
                <a:gd name="T18" fmla="*/ 7 w 16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7" y="15"/>
                  </a:moveTo>
                  <a:lnTo>
                    <a:pt x="13" y="14"/>
                  </a:lnTo>
                  <a:lnTo>
                    <a:pt x="16" y="8"/>
                  </a:lnTo>
                  <a:lnTo>
                    <a:pt x="13" y="1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8"/>
                  </a:lnTo>
                  <a:lnTo>
                    <a:pt x="2" y="14"/>
                  </a:lnTo>
                  <a:lnTo>
                    <a:pt x="7" y="15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7" name="Freeform 85"/>
            <p:cNvSpPr>
              <a:spLocks/>
            </p:cNvSpPr>
            <p:nvPr/>
          </p:nvSpPr>
          <p:spPr bwMode="auto">
            <a:xfrm>
              <a:off x="1612" y="2601"/>
              <a:ext cx="12" cy="11"/>
            </a:xfrm>
            <a:custGeom>
              <a:avLst/>
              <a:gdLst>
                <a:gd name="T0" fmla="*/ 7 w 12"/>
                <a:gd name="T1" fmla="*/ 11 h 11"/>
                <a:gd name="T2" fmla="*/ 11 w 12"/>
                <a:gd name="T3" fmla="*/ 9 h 11"/>
                <a:gd name="T4" fmla="*/ 12 w 12"/>
                <a:gd name="T5" fmla="*/ 5 h 11"/>
                <a:gd name="T6" fmla="*/ 11 w 12"/>
                <a:gd name="T7" fmla="*/ 2 h 11"/>
                <a:gd name="T8" fmla="*/ 7 w 12"/>
                <a:gd name="T9" fmla="*/ 0 h 11"/>
                <a:gd name="T10" fmla="*/ 2 w 12"/>
                <a:gd name="T11" fmla="*/ 2 h 11"/>
                <a:gd name="T12" fmla="*/ 0 w 12"/>
                <a:gd name="T13" fmla="*/ 5 h 11"/>
                <a:gd name="T14" fmla="*/ 2 w 12"/>
                <a:gd name="T15" fmla="*/ 9 h 11"/>
                <a:gd name="T16" fmla="*/ 7 w 12"/>
                <a:gd name="T17" fmla="*/ 11 h 11"/>
                <a:gd name="T18" fmla="*/ 7 w 12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11" y="9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7" y="11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8" name="Freeform 86"/>
            <p:cNvSpPr>
              <a:spLocks/>
            </p:cNvSpPr>
            <p:nvPr/>
          </p:nvSpPr>
          <p:spPr bwMode="auto">
            <a:xfrm>
              <a:off x="1593" y="2626"/>
              <a:ext cx="10" cy="10"/>
            </a:xfrm>
            <a:custGeom>
              <a:avLst/>
              <a:gdLst>
                <a:gd name="T0" fmla="*/ 5 w 10"/>
                <a:gd name="T1" fmla="*/ 10 h 10"/>
                <a:gd name="T2" fmla="*/ 7 w 10"/>
                <a:gd name="T3" fmla="*/ 8 h 10"/>
                <a:gd name="T4" fmla="*/ 10 w 10"/>
                <a:gd name="T5" fmla="*/ 5 h 10"/>
                <a:gd name="T6" fmla="*/ 7 w 10"/>
                <a:gd name="T7" fmla="*/ 1 h 10"/>
                <a:gd name="T8" fmla="*/ 5 w 10"/>
                <a:gd name="T9" fmla="*/ 0 h 10"/>
                <a:gd name="T10" fmla="*/ 2 w 10"/>
                <a:gd name="T11" fmla="*/ 1 h 10"/>
                <a:gd name="T12" fmla="*/ 0 w 10"/>
                <a:gd name="T13" fmla="*/ 5 h 10"/>
                <a:gd name="T14" fmla="*/ 2 w 10"/>
                <a:gd name="T15" fmla="*/ 8 h 10"/>
                <a:gd name="T16" fmla="*/ 5 w 10"/>
                <a:gd name="T17" fmla="*/ 10 h 10"/>
                <a:gd name="T18" fmla="*/ 5 w 10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lnTo>
                    <a:pt x="7" y="8"/>
                  </a:lnTo>
                  <a:lnTo>
                    <a:pt x="10" y="5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9" name="Freeform 87"/>
            <p:cNvSpPr>
              <a:spLocks/>
            </p:cNvSpPr>
            <p:nvPr/>
          </p:nvSpPr>
          <p:spPr bwMode="auto">
            <a:xfrm>
              <a:off x="1565" y="2631"/>
              <a:ext cx="12" cy="14"/>
            </a:xfrm>
            <a:custGeom>
              <a:avLst/>
              <a:gdLst>
                <a:gd name="T0" fmla="*/ 5 w 12"/>
                <a:gd name="T1" fmla="*/ 14 h 14"/>
                <a:gd name="T2" fmla="*/ 10 w 12"/>
                <a:gd name="T3" fmla="*/ 12 h 14"/>
                <a:gd name="T4" fmla="*/ 12 w 12"/>
                <a:gd name="T5" fmla="*/ 7 h 14"/>
                <a:gd name="T6" fmla="*/ 10 w 12"/>
                <a:gd name="T7" fmla="*/ 2 h 14"/>
                <a:gd name="T8" fmla="*/ 5 w 12"/>
                <a:gd name="T9" fmla="*/ 0 h 14"/>
                <a:gd name="T10" fmla="*/ 2 w 12"/>
                <a:gd name="T11" fmla="*/ 2 h 14"/>
                <a:gd name="T12" fmla="*/ 0 w 12"/>
                <a:gd name="T13" fmla="*/ 7 h 14"/>
                <a:gd name="T14" fmla="*/ 2 w 12"/>
                <a:gd name="T15" fmla="*/ 12 h 14"/>
                <a:gd name="T16" fmla="*/ 5 w 12"/>
                <a:gd name="T17" fmla="*/ 14 h 14"/>
                <a:gd name="T18" fmla="*/ 5 w 12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4">
                  <a:moveTo>
                    <a:pt x="5" y="14"/>
                  </a:moveTo>
                  <a:lnTo>
                    <a:pt x="10" y="12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0" name="Freeform 88"/>
            <p:cNvSpPr>
              <a:spLocks/>
            </p:cNvSpPr>
            <p:nvPr/>
          </p:nvSpPr>
          <p:spPr bwMode="auto">
            <a:xfrm>
              <a:off x="1586" y="2660"/>
              <a:ext cx="14" cy="14"/>
            </a:xfrm>
            <a:custGeom>
              <a:avLst/>
              <a:gdLst>
                <a:gd name="T0" fmla="*/ 7 w 14"/>
                <a:gd name="T1" fmla="*/ 14 h 14"/>
                <a:gd name="T2" fmla="*/ 10 w 14"/>
                <a:gd name="T3" fmla="*/ 11 h 14"/>
                <a:gd name="T4" fmla="*/ 14 w 14"/>
                <a:gd name="T5" fmla="*/ 7 h 14"/>
                <a:gd name="T6" fmla="*/ 10 w 14"/>
                <a:gd name="T7" fmla="*/ 2 h 14"/>
                <a:gd name="T8" fmla="*/ 7 w 14"/>
                <a:gd name="T9" fmla="*/ 0 h 14"/>
                <a:gd name="T10" fmla="*/ 2 w 14"/>
                <a:gd name="T11" fmla="*/ 2 h 14"/>
                <a:gd name="T12" fmla="*/ 0 w 14"/>
                <a:gd name="T13" fmla="*/ 7 h 14"/>
                <a:gd name="T14" fmla="*/ 2 w 14"/>
                <a:gd name="T15" fmla="*/ 11 h 14"/>
                <a:gd name="T16" fmla="*/ 7 w 14"/>
                <a:gd name="T17" fmla="*/ 14 h 14"/>
                <a:gd name="T18" fmla="*/ 7 w 14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lnTo>
                    <a:pt x="10" y="11"/>
                  </a:lnTo>
                  <a:lnTo>
                    <a:pt x="14" y="7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7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1" name="Freeform 89"/>
            <p:cNvSpPr>
              <a:spLocks/>
            </p:cNvSpPr>
            <p:nvPr/>
          </p:nvSpPr>
          <p:spPr bwMode="auto">
            <a:xfrm>
              <a:off x="1616" y="2646"/>
              <a:ext cx="15" cy="14"/>
            </a:xfrm>
            <a:custGeom>
              <a:avLst/>
              <a:gdLst>
                <a:gd name="T0" fmla="*/ 7 w 15"/>
                <a:gd name="T1" fmla="*/ 14 h 14"/>
                <a:gd name="T2" fmla="*/ 12 w 15"/>
                <a:gd name="T3" fmla="*/ 13 h 14"/>
                <a:gd name="T4" fmla="*/ 15 w 15"/>
                <a:gd name="T5" fmla="*/ 7 h 14"/>
                <a:gd name="T6" fmla="*/ 12 w 15"/>
                <a:gd name="T7" fmla="*/ 2 h 14"/>
                <a:gd name="T8" fmla="*/ 7 w 15"/>
                <a:gd name="T9" fmla="*/ 0 h 14"/>
                <a:gd name="T10" fmla="*/ 1 w 15"/>
                <a:gd name="T11" fmla="*/ 2 h 14"/>
                <a:gd name="T12" fmla="*/ 0 w 15"/>
                <a:gd name="T13" fmla="*/ 7 h 14"/>
                <a:gd name="T14" fmla="*/ 1 w 15"/>
                <a:gd name="T15" fmla="*/ 13 h 14"/>
                <a:gd name="T16" fmla="*/ 7 w 15"/>
                <a:gd name="T17" fmla="*/ 14 h 14"/>
                <a:gd name="T18" fmla="*/ 7 w 15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4">
                  <a:moveTo>
                    <a:pt x="7" y="14"/>
                  </a:moveTo>
                  <a:lnTo>
                    <a:pt x="12" y="13"/>
                  </a:lnTo>
                  <a:lnTo>
                    <a:pt x="15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3"/>
                  </a:lnTo>
                  <a:lnTo>
                    <a:pt x="7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2" name="Freeform 90"/>
            <p:cNvSpPr>
              <a:spLocks/>
            </p:cNvSpPr>
            <p:nvPr/>
          </p:nvSpPr>
          <p:spPr bwMode="auto">
            <a:xfrm>
              <a:off x="1619" y="2690"/>
              <a:ext cx="14" cy="14"/>
            </a:xfrm>
            <a:custGeom>
              <a:avLst/>
              <a:gdLst>
                <a:gd name="T0" fmla="*/ 7 w 14"/>
                <a:gd name="T1" fmla="*/ 14 h 14"/>
                <a:gd name="T2" fmla="*/ 12 w 14"/>
                <a:gd name="T3" fmla="*/ 12 h 14"/>
                <a:gd name="T4" fmla="*/ 14 w 14"/>
                <a:gd name="T5" fmla="*/ 7 h 14"/>
                <a:gd name="T6" fmla="*/ 12 w 14"/>
                <a:gd name="T7" fmla="*/ 2 h 14"/>
                <a:gd name="T8" fmla="*/ 7 w 14"/>
                <a:gd name="T9" fmla="*/ 0 h 14"/>
                <a:gd name="T10" fmla="*/ 2 w 14"/>
                <a:gd name="T11" fmla="*/ 2 h 14"/>
                <a:gd name="T12" fmla="*/ 0 w 14"/>
                <a:gd name="T13" fmla="*/ 7 h 14"/>
                <a:gd name="T14" fmla="*/ 2 w 14"/>
                <a:gd name="T15" fmla="*/ 12 h 14"/>
                <a:gd name="T16" fmla="*/ 7 w 14"/>
                <a:gd name="T17" fmla="*/ 14 h 14"/>
                <a:gd name="T18" fmla="*/ 7 w 14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lnTo>
                    <a:pt x="12" y="12"/>
                  </a:lnTo>
                  <a:lnTo>
                    <a:pt x="14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3" name="Freeform 91"/>
            <p:cNvSpPr>
              <a:spLocks/>
            </p:cNvSpPr>
            <p:nvPr/>
          </p:nvSpPr>
          <p:spPr bwMode="auto">
            <a:xfrm>
              <a:off x="1588" y="2704"/>
              <a:ext cx="10" cy="12"/>
            </a:xfrm>
            <a:custGeom>
              <a:avLst/>
              <a:gdLst>
                <a:gd name="T0" fmla="*/ 5 w 10"/>
                <a:gd name="T1" fmla="*/ 12 h 12"/>
                <a:gd name="T2" fmla="*/ 8 w 10"/>
                <a:gd name="T3" fmla="*/ 9 h 12"/>
                <a:gd name="T4" fmla="*/ 10 w 10"/>
                <a:gd name="T5" fmla="*/ 5 h 12"/>
                <a:gd name="T6" fmla="*/ 8 w 10"/>
                <a:gd name="T7" fmla="*/ 0 h 12"/>
                <a:gd name="T8" fmla="*/ 5 w 10"/>
                <a:gd name="T9" fmla="*/ 0 h 12"/>
                <a:gd name="T10" fmla="*/ 1 w 10"/>
                <a:gd name="T11" fmla="*/ 0 h 12"/>
                <a:gd name="T12" fmla="*/ 0 w 10"/>
                <a:gd name="T13" fmla="*/ 5 h 12"/>
                <a:gd name="T14" fmla="*/ 1 w 10"/>
                <a:gd name="T15" fmla="*/ 9 h 12"/>
                <a:gd name="T16" fmla="*/ 5 w 10"/>
                <a:gd name="T17" fmla="*/ 12 h 12"/>
                <a:gd name="T18" fmla="*/ 5 w 10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2">
                  <a:moveTo>
                    <a:pt x="5" y="12"/>
                  </a:moveTo>
                  <a:lnTo>
                    <a:pt x="8" y="9"/>
                  </a:lnTo>
                  <a:lnTo>
                    <a:pt x="10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5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4" name="Freeform 92"/>
            <p:cNvSpPr>
              <a:spLocks/>
            </p:cNvSpPr>
            <p:nvPr/>
          </p:nvSpPr>
          <p:spPr bwMode="auto">
            <a:xfrm>
              <a:off x="1554" y="2673"/>
              <a:ext cx="16" cy="15"/>
            </a:xfrm>
            <a:custGeom>
              <a:avLst/>
              <a:gdLst>
                <a:gd name="T0" fmla="*/ 9 w 16"/>
                <a:gd name="T1" fmla="*/ 15 h 15"/>
                <a:gd name="T2" fmla="*/ 13 w 16"/>
                <a:gd name="T3" fmla="*/ 12 h 15"/>
                <a:gd name="T4" fmla="*/ 16 w 16"/>
                <a:gd name="T5" fmla="*/ 8 h 15"/>
                <a:gd name="T6" fmla="*/ 13 w 16"/>
                <a:gd name="T7" fmla="*/ 3 h 15"/>
                <a:gd name="T8" fmla="*/ 9 w 16"/>
                <a:gd name="T9" fmla="*/ 0 h 15"/>
                <a:gd name="T10" fmla="*/ 2 w 16"/>
                <a:gd name="T11" fmla="*/ 3 h 15"/>
                <a:gd name="T12" fmla="*/ 0 w 16"/>
                <a:gd name="T13" fmla="*/ 8 h 15"/>
                <a:gd name="T14" fmla="*/ 2 w 16"/>
                <a:gd name="T15" fmla="*/ 12 h 15"/>
                <a:gd name="T16" fmla="*/ 9 w 16"/>
                <a:gd name="T17" fmla="*/ 15 h 15"/>
                <a:gd name="T18" fmla="*/ 9 w 16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9" y="15"/>
                  </a:moveTo>
                  <a:lnTo>
                    <a:pt x="13" y="12"/>
                  </a:lnTo>
                  <a:lnTo>
                    <a:pt x="16" y="8"/>
                  </a:lnTo>
                  <a:lnTo>
                    <a:pt x="13" y="3"/>
                  </a:lnTo>
                  <a:lnTo>
                    <a:pt x="9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12"/>
                  </a:lnTo>
                  <a:lnTo>
                    <a:pt x="9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5" name="Freeform 93"/>
            <p:cNvSpPr>
              <a:spLocks/>
            </p:cNvSpPr>
            <p:nvPr/>
          </p:nvSpPr>
          <p:spPr bwMode="auto">
            <a:xfrm>
              <a:off x="1551" y="2704"/>
              <a:ext cx="14" cy="12"/>
            </a:xfrm>
            <a:custGeom>
              <a:avLst/>
              <a:gdLst>
                <a:gd name="T0" fmla="*/ 9 w 14"/>
                <a:gd name="T1" fmla="*/ 12 h 12"/>
                <a:gd name="T2" fmla="*/ 12 w 14"/>
                <a:gd name="T3" fmla="*/ 11 h 12"/>
                <a:gd name="T4" fmla="*/ 14 w 14"/>
                <a:gd name="T5" fmla="*/ 5 h 12"/>
                <a:gd name="T6" fmla="*/ 12 w 14"/>
                <a:gd name="T7" fmla="*/ 0 h 12"/>
                <a:gd name="T8" fmla="*/ 9 w 14"/>
                <a:gd name="T9" fmla="*/ 0 h 12"/>
                <a:gd name="T10" fmla="*/ 2 w 14"/>
                <a:gd name="T11" fmla="*/ 0 h 12"/>
                <a:gd name="T12" fmla="*/ 0 w 14"/>
                <a:gd name="T13" fmla="*/ 5 h 12"/>
                <a:gd name="T14" fmla="*/ 2 w 14"/>
                <a:gd name="T15" fmla="*/ 11 h 12"/>
                <a:gd name="T16" fmla="*/ 9 w 14"/>
                <a:gd name="T17" fmla="*/ 12 h 12"/>
                <a:gd name="T18" fmla="*/ 9 w 14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2">
                  <a:moveTo>
                    <a:pt x="9" y="12"/>
                  </a:moveTo>
                  <a:lnTo>
                    <a:pt x="12" y="11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11"/>
                  </a:lnTo>
                  <a:lnTo>
                    <a:pt x="9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6" name="Freeform 94"/>
            <p:cNvSpPr>
              <a:spLocks/>
            </p:cNvSpPr>
            <p:nvPr/>
          </p:nvSpPr>
          <p:spPr bwMode="auto">
            <a:xfrm>
              <a:off x="1575" y="2470"/>
              <a:ext cx="13" cy="12"/>
            </a:xfrm>
            <a:custGeom>
              <a:avLst/>
              <a:gdLst>
                <a:gd name="T0" fmla="*/ 6 w 13"/>
                <a:gd name="T1" fmla="*/ 12 h 12"/>
                <a:gd name="T2" fmla="*/ 9 w 13"/>
                <a:gd name="T3" fmla="*/ 9 h 12"/>
                <a:gd name="T4" fmla="*/ 13 w 13"/>
                <a:gd name="T5" fmla="*/ 5 h 12"/>
                <a:gd name="T6" fmla="*/ 9 w 13"/>
                <a:gd name="T7" fmla="*/ 2 h 12"/>
                <a:gd name="T8" fmla="*/ 6 w 13"/>
                <a:gd name="T9" fmla="*/ 0 h 12"/>
                <a:gd name="T10" fmla="*/ 2 w 13"/>
                <a:gd name="T11" fmla="*/ 2 h 12"/>
                <a:gd name="T12" fmla="*/ 0 w 13"/>
                <a:gd name="T13" fmla="*/ 5 h 12"/>
                <a:gd name="T14" fmla="*/ 2 w 13"/>
                <a:gd name="T15" fmla="*/ 9 h 12"/>
                <a:gd name="T16" fmla="*/ 6 w 13"/>
                <a:gd name="T17" fmla="*/ 12 h 12"/>
                <a:gd name="T18" fmla="*/ 6 w 13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2">
                  <a:moveTo>
                    <a:pt x="6" y="12"/>
                  </a:moveTo>
                  <a:lnTo>
                    <a:pt x="9" y="9"/>
                  </a:lnTo>
                  <a:lnTo>
                    <a:pt x="13" y="5"/>
                  </a:lnTo>
                  <a:lnTo>
                    <a:pt x="9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7" name="Freeform 95"/>
            <p:cNvSpPr>
              <a:spLocks/>
            </p:cNvSpPr>
            <p:nvPr/>
          </p:nvSpPr>
          <p:spPr bwMode="auto">
            <a:xfrm>
              <a:off x="1593" y="2496"/>
              <a:ext cx="10" cy="11"/>
            </a:xfrm>
            <a:custGeom>
              <a:avLst/>
              <a:gdLst>
                <a:gd name="T0" fmla="*/ 5 w 10"/>
                <a:gd name="T1" fmla="*/ 11 h 11"/>
                <a:gd name="T2" fmla="*/ 9 w 10"/>
                <a:gd name="T3" fmla="*/ 7 h 11"/>
                <a:gd name="T4" fmla="*/ 10 w 10"/>
                <a:gd name="T5" fmla="*/ 4 h 11"/>
                <a:gd name="T6" fmla="*/ 9 w 10"/>
                <a:gd name="T7" fmla="*/ 0 h 11"/>
                <a:gd name="T8" fmla="*/ 5 w 10"/>
                <a:gd name="T9" fmla="*/ 0 h 11"/>
                <a:gd name="T10" fmla="*/ 2 w 10"/>
                <a:gd name="T11" fmla="*/ 0 h 11"/>
                <a:gd name="T12" fmla="*/ 0 w 10"/>
                <a:gd name="T13" fmla="*/ 4 h 11"/>
                <a:gd name="T14" fmla="*/ 2 w 10"/>
                <a:gd name="T15" fmla="*/ 7 h 11"/>
                <a:gd name="T16" fmla="*/ 5 w 10"/>
                <a:gd name="T17" fmla="*/ 11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11"/>
                  </a:moveTo>
                  <a:lnTo>
                    <a:pt x="9" y="7"/>
                  </a:lnTo>
                  <a:lnTo>
                    <a:pt x="10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8" name="Freeform 96"/>
            <p:cNvSpPr>
              <a:spLocks/>
            </p:cNvSpPr>
            <p:nvPr/>
          </p:nvSpPr>
          <p:spPr bwMode="auto">
            <a:xfrm>
              <a:off x="1609" y="2472"/>
              <a:ext cx="10" cy="10"/>
            </a:xfrm>
            <a:custGeom>
              <a:avLst/>
              <a:gdLst>
                <a:gd name="T0" fmla="*/ 5 w 10"/>
                <a:gd name="T1" fmla="*/ 10 h 10"/>
                <a:gd name="T2" fmla="*/ 8 w 10"/>
                <a:gd name="T3" fmla="*/ 9 h 10"/>
                <a:gd name="T4" fmla="*/ 10 w 10"/>
                <a:gd name="T5" fmla="*/ 5 h 10"/>
                <a:gd name="T6" fmla="*/ 8 w 10"/>
                <a:gd name="T7" fmla="*/ 2 h 10"/>
                <a:gd name="T8" fmla="*/ 5 w 10"/>
                <a:gd name="T9" fmla="*/ 0 h 10"/>
                <a:gd name="T10" fmla="*/ 1 w 10"/>
                <a:gd name="T11" fmla="*/ 2 h 10"/>
                <a:gd name="T12" fmla="*/ 0 w 10"/>
                <a:gd name="T13" fmla="*/ 5 h 10"/>
                <a:gd name="T14" fmla="*/ 1 w 10"/>
                <a:gd name="T15" fmla="*/ 9 h 10"/>
                <a:gd name="T16" fmla="*/ 5 w 10"/>
                <a:gd name="T17" fmla="*/ 10 h 10"/>
                <a:gd name="T18" fmla="*/ 5 w 10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lnTo>
                    <a:pt x="8" y="9"/>
                  </a:lnTo>
                  <a:lnTo>
                    <a:pt x="10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9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49" name="Freeform 97"/>
            <p:cNvSpPr>
              <a:spLocks/>
            </p:cNvSpPr>
            <p:nvPr/>
          </p:nvSpPr>
          <p:spPr bwMode="auto">
            <a:xfrm>
              <a:off x="1588" y="2454"/>
              <a:ext cx="14" cy="16"/>
            </a:xfrm>
            <a:custGeom>
              <a:avLst/>
              <a:gdLst>
                <a:gd name="T0" fmla="*/ 5 w 14"/>
                <a:gd name="T1" fmla="*/ 16 h 16"/>
                <a:gd name="T2" fmla="*/ 10 w 14"/>
                <a:gd name="T3" fmla="*/ 13 h 16"/>
                <a:gd name="T4" fmla="*/ 14 w 14"/>
                <a:gd name="T5" fmla="*/ 7 h 16"/>
                <a:gd name="T6" fmla="*/ 10 w 14"/>
                <a:gd name="T7" fmla="*/ 2 h 16"/>
                <a:gd name="T8" fmla="*/ 5 w 14"/>
                <a:gd name="T9" fmla="*/ 0 h 16"/>
                <a:gd name="T10" fmla="*/ 1 w 14"/>
                <a:gd name="T11" fmla="*/ 2 h 16"/>
                <a:gd name="T12" fmla="*/ 0 w 14"/>
                <a:gd name="T13" fmla="*/ 7 h 16"/>
                <a:gd name="T14" fmla="*/ 1 w 14"/>
                <a:gd name="T15" fmla="*/ 13 h 16"/>
                <a:gd name="T16" fmla="*/ 5 w 14"/>
                <a:gd name="T17" fmla="*/ 16 h 16"/>
                <a:gd name="T18" fmla="*/ 5 w 14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6">
                  <a:moveTo>
                    <a:pt x="5" y="16"/>
                  </a:moveTo>
                  <a:lnTo>
                    <a:pt x="10" y="13"/>
                  </a:lnTo>
                  <a:lnTo>
                    <a:pt x="14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3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0" name="Freeform 98"/>
            <p:cNvSpPr>
              <a:spLocks/>
            </p:cNvSpPr>
            <p:nvPr/>
          </p:nvSpPr>
          <p:spPr bwMode="auto">
            <a:xfrm>
              <a:off x="1609" y="2442"/>
              <a:ext cx="10" cy="12"/>
            </a:xfrm>
            <a:custGeom>
              <a:avLst/>
              <a:gdLst>
                <a:gd name="T0" fmla="*/ 5 w 10"/>
                <a:gd name="T1" fmla="*/ 12 h 12"/>
                <a:gd name="T2" fmla="*/ 8 w 10"/>
                <a:gd name="T3" fmla="*/ 11 h 12"/>
                <a:gd name="T4" fmla="*/ 10 w 10"/>
                <a:gd name="T5" fmla="*/ 7 h 12"/>
                <a:gd name="T6" fmla="*/ 8 w 10"/>
                <a:gd name="T7" fmla="*/ 2 h 12"/>
                <a:gd name="T8" fmla="*/ 5 w 10"/>
                <a:gd name="T9" fmla="*/ 0 h 12"/>
                <a:gd name="T10" fmla="*/ 0 w 10"/>
                <a:gd name="T11" fmla="*/ 2 h 12"/>
                <a:gd name="T12" fmla="*/ 0 w 10"/>
                <a:gd name="T13" fmla="*/ 7 h 12"/>
                <a:gd name="T14" fmla="*/ 0 w 10"/>
                <a:gd name="T15" fmla="*/ 11 h 12"/>
                <a:gd name="T16" fmla="*/ 5 w 10"/>
                <a:gd name="T17" fmla="*/ 12 h 12"/>
                <a:gd name="T18" fmla="*/ 5 w 10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2">
                  <a:moveTo>
                    <a:pt x="5" y="12"/>
                  </a:moveTo>
                  <a:lnTo>
                    <a:pt x="8" y="11"/>
                  </a:lnTo>
                  <a:lnTo>
                    <a:pt x="10" y="7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5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1" name="Freeform 99"/>
            <p:cNvSpPr>
              <a:spLocks/>
            </p:cNvSpPr>
            <p:nvPr/>
          </p:nvSpPr>
          <p:spPr bwMode="auto">
            <a:xfrm>
              <a:off x="1614" y="2489"/>
              <a:ext cx="14" cy="14"/>
            </a:xfrm>
            <a:custGeom>
              <a:avLst/>
              <a:gdLst>
                <a:gd name="T0" fmla="*/ 7 w 14"/>
                <a:gd name="T1" fmla="*/ 14 h 14"/>
                <a:gd name="T2" fmla="*/ 12 w 14"/>
                <a:gd name="T3" fmla="*/ 11 h 14"/>
                <a:gd name="T4" fmla="*/ 14 w 14"/>
                <a:gd name="T5" fmla="*/ 7 h 14"/>
                <a:gd name="T6" fmla="*/ 12 w 14"/>
                <a:gd name="T7" fmla="*/ 0 h 14"/>
                <a:gd name="T8" fmla="*/ 7 w 14"/>
                <a:gd name="T9" fmla="*/ 0 h 14"/>
                <a:gd name="T10" fmla="*/ 2 w 14"/>
                <a:gd name="T11" fmla="*/ 0 h 14"/>
                <a:gd name="T12" fmla="*/ 0 w 14"/>
                <a:gd name="T13" fmla="*/ 7 h 14"/>
                <a:gd name="T14" fmla="*/ 2 w 14"/>
                <a:gd name="T15" fmla="*/ 11 h 14"/>
                <a:gd name="T16" fmla="*/ 7 w 14"/>
                <a:gd name="T17" fmla="*/ 14 h 14"/>
                <a:gd name="T18" fmla="*/ 7 w 14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lnTo>
                    <a:pt x="12" y="11"/>
                  </a:lnTo>
                  <a:lnTo>
                    <a:pt x="14" y="7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7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2" name="Freeform 100"/>
            <p:cNvSpPr>
              <a:spLocks/>
            </p:cNvSpPr>
            <p:nvPr/>
          </p:nvSpPr>
          <p:spPr bwMode="auto">
            <a:xfrm>
              <a:off x="1575" y="2444"/>
              <a:ext cx="11" cy="10"/>
            </a:xfrm>
            <a:custGeom>
              <a:avLst/>
              <a:gdLst>
                <a:gd name="T0" fmla="*/ 6 w 11"/>
                <a:gd name="T1" fmla="*/ 10 h 10"/>
                <a:gd name="T2" fmla="*/ 9 w 11"/>
                <a:gd name="T3" fmla="*/ 10 h 10"/>
                <a:gd name="T4" fmla="*/ 11 w 11"/>
                <a:gd name="T5" fmla="*/ 5 h 10"/>
                <a:gd name="T6" fmla="*/ 9 w 11"/>
                <a:gd name="T7" fmla="*/ 2 h 10"/>
                <a:gd name="T8" fmla="*/ 6 w 11"/>
                <a:gd name="T9" fmla="*/ 0 h 10"/>
                <a:gd name="T10" fmla="*/ 2 w 11"/>
                <a:gd name="T11" fmla="*/ 2 h 10"/>
                <a:gd name="T12" fmla="*/ 0 w 11"/>
                <a:gd name="T13" fmla="*/ 5 h 10"/>
                <a:gd name="T14" fmla="*/ 2 w 11"/>
                <a:gd name="T15" fmla="*/ 10 h 10"/>
                <a:gd name="T16" fmla="*/ 6 w 11"/>
                <a:gd name="T17" fmla="*/ 10 h 10"/>
                <a:gd name="T18" fmla="*/ 6 w 11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6" y="10"/>
                  </a:moveTo>
                  <a:lnTo>
                    <a:pt x="9" y="10"/>
                  </a:lnTo>
                  <a:lnTo>
                    <a:pt x="11" y="5"/>
                  </a:lnTo>
                  <a:lnTo>
                    <a:pt x="9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3" name="Freeform 101"/>
            <p:cNvSpPr>
              <a:spLocks/>
            </p:cNvSpPr>
            <p:nvPr/>
          </p:nvSpPr>
          <p:spPr bwMode="auto">
            <a:xfrm>
              <a:off x="1731" y="1390"/>
              <a:ext cx="395" cy="421"/>
            </a:xfrm>
            <a:custGeom>
              <a:avLst/>
              <a:gdLst>
                <a:gd name="T0" fmla="*/ 5 w 395"/>
                <a:gd name="T1" fmla="*/ 219 h 421"/>
                <a:gd name="T2" fmla="*/ 38 w 395"/>
                <a:gd name="T3" fmla="*/ 261 h 421"/>
                <a:gd name="T4" fmla="*/ 94 w 395"/>
                <a:gd name="T5" fmla="*/ 322 h 421"/>
                <a:gd name="T6" fmla="*/ 162 w 395"/>
                <a:gd name="T7" fmla="*/ 380 h 421"/>
                <a:gd name="T8" fmla="*/ 241 w 395"/>
                <a:gd name="T9" fmla="*/ 418 h 421"/>
                <a:gd name="T10" fmla="*/ 295 w 395"/>
                <a:gd name="T11" fmla="*/ 420 h 421"/>
                <a:gd name="T12" fmla="*/ 309 w 395"/>
                <a:gd name="T13" fmla="*/ 413 h 421"/>
                <a:gd name="T14" fmla="*/ 333 w 395"/>
                <a:gd name="T15" fmla="*/ 395 h 421"/>
                <a:gd name="T16" fmla="*/ 360 w 395"/>
                <a:gd name="T17" fmla="*/ 366 h 421"/>
                <a:gd name="T18" fmla="*/ 377 w 395"/>
                <a:gd name="T19" fmla="*/ 318 h 421"/>
                <a:gd name="T20" fmla="*/ 379 w 395"/>
                <a:gd name="T21" fmla="*/ 250 h 421"/>
                <a:gd name="T22" fmla="*/ 391 w 395"/>
                <a:gd name="T23" fmla="*/ 243 h 421"/>
                <a:gd name="T24" fmla="*/ 395 w 395"/>
                <a:gd name="T25" fmla="*/ 231 h 421"/>
                <a:gd name="T26" fmla="*/ 393 w 395"/>
                <a:gd name="T27" fmla="*/ 214 h 421"/>
                <a:gd name="T28" fmla="*/ 393 w 395"/>
                <a:gd name="T29" fmla="*/ 194 h 421"/>
                <a:gd name="T30" fmla="*/ 391 w 395"/>
                <a:gd name="T31" fmla="*/ 175 h 421"/>
                <a:gd name="T32" fmla="*/ 388 w 395"/>
                <a:gd name="T33" fmla="*/ 158 h 421"/>
                <a:gd name="T34" fmla="*/ 381 w 395"/>
                <a:gd name="T35" fmla="*/ 145 h 421"/>
                <a:gd name="T36" fmla="*/ 365 w 395"/>
                <a:gd name="T37" fmla="*/ 144 h 421"/>
                <a:gd name="T38" fmla="*/ 351 w 395"/>
                <a:gd name="T39" fmla="*/ 140 h 421"/>
                <a:gd name="T40" fmla="*/ 339 w 395"/>
                <a:gd name="T41" fmla="*/ 130 h 421"/>
                <a:gd name="T42" fmla="*/ 340 w 395"/>
                <a:gd name="T43" fmla="*/ 116 h 421"/>
                <a:gd name="T44" fmla="*/ 339 w 395"/>
                <a:gd name="T45" fmla="*/ 97 h 421"/>
                <a:gd name="T46" fmla="*/ 326 w 395"/>
                <a:gd name="T47" fmla="*/ 79 h 421"/>
                <a:gd name="T48" fmla="*/ 312 w 395"/>
                <a:gd name="T49" fmla="*/ 70 h 421"/>
                <a:gd name="T50" fmla="*/ 314 w 395"/>
                <a:gd name="T51" fmla="*/ 55 h 421"/>
                <a:gd name="T52" fmla="*/ 305 w 395"/>
                <a:gd name="T53" fmla="*/ 44 h 421"/>
                <a:gd name="T54" fmla="*/ 285 w 395"/>
                <a:gd name="T55" fmla="*/ 41 h 421"/>
                <a:gd name="T56" fmla="*/ 271 w 395"/>
                <a:gd name="T57" fmla="*/ 39 h 421"/>
                <a:gd name="T58" fmla="*/ 260 w 395"/>
                <a:gd name="T59" fmla="*/ 27 h 421"/>
                <a:gd name="T60" fmla="*/ 250 w 395"/>
                <a:gd name="T61" fmla="*/ 7 h 421"/>
                <a:gd name="T62" fmla="*/ 239 w 395"/>
                <a:gd name="T63" fmla="*/ 0 h 421"/>
                <a:gd name="T64" fmla="*/ 225 w 395"/>
                <a:gd name="T65" fmla="*/ 13 h 421"/>
                <a:gd name="T66" fmla="*/ 206 w 395"/>
                <a:gd name="T67" fmla="*/ 21 h 421"/>
                <a:gd name="T68" fmla="*/ 190 w 395"/>
                <a:gd name="T69" fmla="*/ 18 h 421"/>
                <a:gd name="T70" fmla="*/ 178 w 395"/>
                <a:gd name="T71" fmla="*/ 13 h 421"/>
                <a:gd name="T72" fmla="*/ 168 w 395"/>
                <a:gd name="T73" fmla="*/ 20 h 421"/>
                <a:gd name="T74" fmla="*/ 152 w 395"/>
                <a:gd name="T75" fmla="*/ 28 h 421"/>
                <a:gd name="T76" fmla="*/ 133 w 395"/>
                <a:gd name="T77" fmla="*/ 21 h 421"/>
                <a:gd name="T78" fmla="*/ 113 w 395"/>
                <a:gd name="T79" fmla="*/ 14 h 421"/>
                <a:gd name="T80" fmla="*/ 105 w 395"/>
                <a:gd name="T81" fmla="*/ 28 h 421"/>
                <a:gd name="T82" fmla="*/ 99 w 395"/>
                <a:gd name="T83" fmla="*/ 48 h 421"/>
                <a:gd name="T84" fmla="*/ 85 w 395"/>
                <a:gd name="T85" fmla="*/ 55 h 421"/>
                <a:gd name="T86" fmla="*/ 71 w 395"/>
                <a:gd name="T87" fmla="*/ 53 h 421"/>
                <a:gd name="T88" fmla="*/ 54 w 395"/>
                <a:gd name="T89" fmla="*/ 60 h 421"/>
                <a:gd name="T90" fmla="*/ 42 w 395"/>
                <a:gd name="T91" fmla="*/ 72 h 421"/>
                <a:gd name="T92" fmla="*/ 44 w 395"/>
                <a:gd name="T93" fmla="*/ 88 h 421"/>
                <a:gd name="T94" fmla="*/ 40 w 395"/>
                <a:gd name="T95" fmla="*/ 105 h 421"/>
                <a:gd name="T96" fmla="*/ 31 w 395"/>
                <a:gd name="T97" fmla="*/ 116 h 421"/>
                <a:gd name="T98" fmla="*/ 17 w 395"/>
                <a:gd name="T99" fmla="*/ 123 h 421"/>
                <a:gd name="T100" fmla="*/ 12 w 395"/>
                <a:gd name="T101" fmla="*/ 135 h 421"/>
                <a:gd name="T102" fmla="*/ 19 w 395"/>
                <a:gd name="T103" fmla="*/ 151 h 421"/>
                <a:gd name="T104" fmla="*/ 24 w 395"/>
                <a:gd name="T105" fmla="*/ 166 h 421"/>
                <a:gd name="T106" fmla="*/ 17 w 395"/>
                <a:gd name="T107" fmla="*/ 177 h 421"/>
                <a:gd name="T108" fmla="*/ 5 w 395"/>
                <a:gd name="T109" fmla="*/ 182 h 421"/>
                <a:gd name="T110" fmla="*/ 0 w 395"/>
                <a:gd name="T111" fmla="*/ 198 h 421"/>
                <a:gd name="T112" fmla="*/ 0 w 395"/>
                <a:gd name="T113" fmla="*/ 20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421">
                  <a:moveTo>
                    <a:pt x="0" y="208"/>
                  </a:moveTo>
                  <a:lnTo>
                    <a:pt x="2" y="210"/>
                  </a:lnTo>
                  <a:lnTo>
                    <a:pt x="5" y="219"/>
                  </a:lnTo>
                  <a:lnTo>
                    <a:pt x="14" y="229"/>
                  </a:lnTo>
                  <a:lnTo>
                    <a:pt x="24" y="245"/>
                  </a:lnTo>
                  <a:lnTo>
                    <a:pt x="38" y="261"/>
                  </a:lnTo>
                  <a:lnTo>
                    <a:pt x="54" y="280"/>
                  </a:lnTo>
                  <a:lnTo>
                    <a:pt x="73" y="301"/>
                  </a:lnTo>
                  <a:lnTo>
                    <a:pt x="94" y="322"/>
                  </a:lnTo>
                  <a:lnTo>
                    <a:pt x="113" y="343"/>
                  </a:lnTo>
                  <a:lnTo>
                    <a:pt x="138" y="362"/>
                  </a:lnTo>
                  <a:lnTo>
                    <a:pt x="162" y="380"/>
                  </a:lnTo>
                  <a:lnTo>
                    <a:pt x="187" y="397"/>
                  </a:lnTo>
                  <a:lnTo>
                    <a:pt x="213" y="407"/>
                  </a:lnTo>
                  <a:lnTo>
                    <a:pt x="241" y="418"/>
                  </a:lnTo>
                  <a:lnTo>
                    <a:pt x="267" y="421"/>
                  </a:lnTo>
                  <a:lnTo>
                    <a:pt x="295" y="420"/>
                  </a:lnTo>
                  <a:lnTo>
                    <a:pt x="295" y="420"/>
                  </a:lnTo>
                  <a:lnTo>
                    <a:pt x="299" y="418"/>
                  </a:lnTo>
                  <a:lnTo>
                    <a:pt x="302" y="416"/>
                  </a:lnTo>
                  <a:lnTo>
                    <a:pt x="309" y="413"/>
                  </a:lnTo>
                  <a:lnTo>
                    <a:pt x="316" y="407"/>
                  </a:lnTo>
                  <a:lnTo>
                    <a:pt x="325" y="402"/>
                  </a:lnTo>
                  <a:lnTo>
                    <a:pt x="333" y="395"/>
                  </a:lnTo>
                  <a:lnTo>
                    <a:pt x="342" y="388"/>
                  </a:lnTo>
                  <a:lnTo>
                    <a:pt x="351" y="378"/>
                  </a:lnTo>
                  <a:lnTo>
                    <a:pt x="360" y="366"/>
                  </a:lnTo>
                  <a:lnTo>
                    <a:pt x="365" y="352"/>
                  </a:lnTo>
                  <a:lnTo>
                    <a:pt x="372" y="336"/>
                  </a:lnTo>
                  <a:lnTo>
                    <a:pt x="377" y="318"/>
                  </a:lnTo>
                  <a:lnTo>
                    <a:pt x="381" y="297"/>
                  </a:lnTo>
                  <a:lnTo>
                    <a:pt x="381" y="275"/>
                  </a:lnTo>
                  <a:lnTo>
                    <a:pt x="379" y="250"/>
                  </a:lnTo>
                  <a:lnTo>
                    <a:pt x="382" y="250"/>
                  </a:lnTo>
                  <a:lnTo>
                    <a:pt x="389" y="247"/>
                  </a:lnTo>
                  <a:lnTo>
                    <a:pt x="391" y="243"/>
                  </a:lnTo>
                  <a:lnTo>
                    <a:pt x="393" y="238"/>
                  </a:lnTo>
                  <a:lnTo>
                    <a:pt x="395" y="235"/>
                  </a:lnTo>
                  <a:lnTo>
                    <a:pt x="395" y="231"/>
                  </a:lnTo>
                  <a:lnTo>
                    <a:pt x="395" y="226"/>
                  </a:lnTo>
                  <a:lnTo>
                    <a:pt x="395" y="221"/>
                  </a:lnTo>
                  <a:lnTo>
                    <a:pt x="393" y="214"/>
                  </a:lnTo>
                  <a:lnTo>
                    <a:pt x="393" y="208"/>
                  </a:lnTo>
                  <a:lnTo>
                    <a:pt x="393" y="201"/>
                  </a:lnTo>
                  <a:lnTo>
                    <a:pt x="393" y="194"/>
                  </a:lnTo>
                  <a:lnTo>
                    <a:pt x="393" y="187"/>
                  </a:lnTo>
                  <a:lnTo>
                    <a:pt x="391" y="182"/>
                  </a:lnTo>
                  <a:lnTo>
                    <a:pt x="391" y="175"/>
                  </a:lnTo>
                  <a:lnTo>
                    <a:pt x="391" y="170"/>
                  </a:lnTo>
                  <a:lnTo>
                    <a:pt x="389" y="163"/>
                  </a:lnTo>
                  <a:lnTo>
                    <a:pt x="388" y="158"/>
                  </a:lnTo>
                  <a:lnTo>
                    <a:pt x="386" y="154"/>
                  </a:lnTo>
                  <a:lnTo>
                    <a:pt x="384" y="151"/>
                  </a:lnTo>
                  <a:lnTo>
                    <a:pt x="381" y="145"/>
                  </a:lnTo>
                  <a:lnTo>
                    <a:pt x="374" y="144"/>
                  </a:lnTo>
                  <a:lnTo>
                    <a:pt x="368" y="144"/>
                  </a:lnTo>
                  <a:lnTo>
                    <a:pt x="365" y="144"/>
                  </a:lnTo>
                  <a:lnTo>
                    <a:pt x="360" y="144"/>
                  </a:lnTo>
                  <a:lnTo>
                    <a:pt x="358" y="144"/>
                  </a:lnTo>
                  <a:lnTo>
                    <a:pt x="351" y="140"/>
                  </a:lnTo>
                  <a:lnTo>
                    <a:pt x="346" y="138"/>
                  </a:lnTo>
                  <a:lnTo>
                    <a:pt x="342" y="133"/>
                  </a:lnTo>
                  <a:lnTo>
                    <a:pt x="339" y="130"/>
                  </a:lnTo>
                  <a:lnTo>
                    <a:pt x="339" y="126"/>
                  </a:lnTo>
                  <a:lnTo>
                    <a:pt x="340" y="121"/>
                  </a:lnTo>
                  <a:lnTo>
                    <a:pt x="340" y="116"/>
                  </a:lnTo>
                  <a:lnTo>
                    <a:pt x="340" y="110"/>
                  </a:lnTo>
                  <a:lnTo>
                    <a:pt x="340" y="103"/>
                  </a:lnTo>
                  <a:lnTo>
                    <a:pt x="339" y="97"/>
                  </a:lnTo>
                  <a:lnTo>
                    <a:pt x="335" y="90"/>
                  </a:lnTo>
                  <a:lnTo>
                    <a:pt x="332" y="84"/>
                  </a:lnTo>
                  <a:lnTo>
                    <a:pt x="326" y="79"/>
                  </a:lnTo>
                  <a:lnTo>
                    <a:pt x="321" y="77"/>
                  </a:lnTo>
                  <a:lnTo>
                    <a:pt x="314" y="74"/>
                  </a:lnTo>
                  <a:lnTo>
                    <a:pt x="312" y="70"/>
                  </a:lnTo>
                  <a:lnTo>
                    <a:pt x="312" y="65"/>
                  </a:lnTo>
                  <a:lnTo>
                    <a:pt x="314" y="60"/>
                  </a:lnTo>
                  <a:lnTo>
                    <a:pt x="314" y="55"/>
                  </a:lnTo>
                  <a:lnTo>
                    <a:pt x="314" y="51"/>
                  </a:lnTo>
                  <a:lnTo>
                    <a:pt x="311" y="46"/>
                  </a:lnTo>
                  <a:lnTo>
                    <a:pt x="305" y="44"/>
                  </a:lnTo>
                  <a:lnTo>
                    <a:pt x="297" y="41"/>
                  </a:lnTo>
                  <a:lnTo>
                    <a:pt x="290" y="41"/>
                  </a:lnTo>
                  <a:lnTo>
                    <a:pt x="285" y="41"/>
                  </a:lnTo>
                  <a:lnTo>
                    <a:pt x="279" y="41"/>
                  </a:lnTo>
                  <a:lnTo>
                    <a:pt x="274" y="39"/>
                  </a:lnTo>
                  <a:lnTo>
                    <a:pt x="271" y="39"/>
                  </a:lnTo>
                  <a:lnTo>
                    <a:pt x="265" y="35"/>
                  </a:lnTo>
                  <a:lnTo>
                    <a:pt x="264" y="32"/>
                  </a:lnTo>
                  <a:lnTo>
                    <a:pt x="260" y="27"/>
                  </a:lnTo>
                  <a:lnTo>
                    <a:pt x="257" y="20"/>
                  </a:lnTo>
                  <a:lnTo>
                    <a:pt x="253" y="13"/>
                  </a:lnTo>
                  <a:lnTo>
                    <a:pt x="250" y="7"/>
                  </a:lnTo>
                  <a:lnTo>
                    <a:pt x="246" y="2"/>
                  </a:lnTo>
                  <a:lnTo>
                    <a:pt x="243" y="0"/>
                  </a:lnTo>
                  <a:lnTo>
                    <a:pt x="239" y="0"/>
                  </a:lnTo>
                  <a:lnTo>
                    <a:pt x="236" y="4"/>
                  </a:lnTo>
                  <a:lnTo>
                    <a:pt x="230" y="7"/>
                  </a:lnTo>
                  <a:lnTo>
                    <a:pt x="225" y="13"/>
                  </a:lnTo>
                  <a:lnTo>
                    <a:pt x="220" y="16"/>
                  </a:lnTo>
                  <a:lnTo>
                    <a:pt x="213" y="20"/>
                  </a:lnTo>
                  <a:lnTo>
                    <a:pt x="206" y="21"/>
                  </a:lnTo>
                  <a:lnTo>
                    <a:pt x="201" y="23"/>
                  </a:lnTo>
                  <a:lnTo>
                    <a:pt x="194" y="21"/>
                  </a:lnTo>
                  <a:lnTo>
                    <a:pt x="190" y="18"/>
                  </a:lnTo>
                  <a:lnTo>
                    <a:pt x="187" y="14"/>
                  </a:lnTo>
                  <a:lnTo>
                    <a:pt x="183" y="13"/>
                  </a:lnTo>
                  <a:lnTo>
                    <a:pt x="178" y="13"/>
                  </a:lnTo>
                  <a:lnTo>
                    <a:pt x="175" y="14"/>
                  </a:lnTo>
                  <a:lnTo>
                    <a:pt x="171" y="16"/>
                  </a:lnTo>
                  <a:lnTo>
                    <a:pt x="168" y="20"/>
                  </a:lnTo>
                  <a:lnTo>
                    <a:pt x="162" y="23"/>
                  </a:lnTo>
                  <a:lnTo>
                    <a:pt x="159" y="27"/>
                  </a:lnTo>
                  <a:lnTo>
                    <a:pt x="152" y="28"/>
                  </a:lnTo>
                  <a:lnTo>
                    <a:pt x="145" y="27"/>
                  </a:lnTo>
                  <a:lnTo>
                    <a:pt x="138" y="25"/>
                  </a:lnTo>
                  <a:lnTo>
                    <a:pt x="133" y="21"/>
                  </a:lnTo>
                  <a:lnTo>
                    <a:pt x="126" y="18"/>
                  </a:lnTo>
                  <a:lnTo>
                    <a:pt x="119" y="14"/>
                  </a:lnTo>
                  <a:lnTo>
                    <a:pt x="113" y="14"/>
                  </a:lnTo>
                  <a:lnTo>
                    <a:pt x="110" y="18"/>
                  </a:lnTo>
                  <a:lnTo>
                    <a:pt x="106" y="23"/>
                  </a:lnTo>
                  <a:lnTo>
                    <a:pt x="105" y="28"/>
                  </a:lnTo>
                  <a:lnTo>
                    <a:pt x="101" y="35"/>
                  </a:lnTo>
                  <a:lnTo>
                    <a:pt x="101" y="42"/>
                  </a:lnTo>
                  <a:lnTo>
                    <a:pt x="99" y="48"/>
                  </a:lnTo>
                  <a:lnTo>
                    <a:pt x="96" y="53"/>
                  </a:lnTo>
                  <a:lnTo>
                    <a:pt x="92" y="55"/>
                  </a:lnTo>
                  <a:lnTo>
                    <a:pt x="85" y="55"/>
                  </a:lnTo>
                  <a:lnTo>
                    <a:pt x="80" y="53"/>
                  </a:lnTo>
                  <a:lnTo>
                    <a:pt x="77" y="53"/>
                  </a:lnTo>
                  <a:lnTo>
                    <a:pt x="71" y="53"/>
                  </a:lnTo>
                  <a:lnTo>
                    <a:pt x="68" y="55"/>
                  </a:lnTo>
                  <a:lnTo>
                    <a:pt x="59" y="56"/>
                  </a:lnTo>
                  <a:lnTo>
                    <a:pt x="54" y="60"/>
                  </a:lnTo>
                  <a:lnTo>
                    <a:pt x="49" y="63"/>
                  </a:lnTo>
                  <a:lnTo>
                    <a:pt x="44" y="67"/>
                  </a:lnTo>
                  <a:lnTo>
                    <a:pt x="42" y="72"/>
                  </a:lnTo>
                  <a:lnTo>
                    <a:pt x="44" y="77"/>
                  </a:lnTo>
                  <a:lnTo>
                    <a:pt x="44" y="83"/>
                  </a:lnTo>
                  <a:lnTo>
                    <a:pt x="44" y="88"/>
                  </a:lnTo>
                  <a:lnTo>
                    <a:pt x="44" y="95"/>
                  </a:lnTo>
                  <a:lnTo>
                    <a:pt x="42" y="102"/>
                  </a:lnTo>
                  <a:lnTo>
                    <a:pt x="40" y="105"/>
                  </a:lnTo>
                  <a:lnTo>
                    <a:pt x="37" y="110"/>
                  </a:lnTo>
                  <a:lnTo>
                    <a:pt x="35" y="114"/>
                  </a:lnTo>
                  <a:lnTo>
                    <a:pt x="31" y="116"/>
                  </a:lnTo>
                  <a:lnTo>
                    <a:pt x="26" y="116"/>
                  </a:lnTo>
                  <a:lnTo>
                    <a:pt x="23" y="119"/>
                  </a:lnTo>
                  <a:lnTo>
                    <a:pt x="17" y="123"/>
                  </a:lnTo>
                  <a:lnTo>
                    <a:pt x="16" y="126"/>
                  </a:lnTo>
                  <a:lnTo>
                    <a:pt x="12" y="131"/>
                  </a:lnTo>
                  <a:lnTo>
                    <a:pt x="12" y="135"/>
                  </a:lnTo>
                  <a:lnTo>
                    <a:pt x="14" y="140"/>
                  </a:lnTo>
                  <a:lnTo>
                    <a:pt x="16" y="145"/>
                  </a:lnTo>
                  <a:lnTo>
                    <a:pt x="19" y="151"/>
                  </a:lnTo>
                  <a:lnTo>
                    <a:pt x="21" y="156"/>
                  </a:lnTo>
                  <a:lnTo>
                    <a:pt x="23" y="161"/>
                  </a:lnTo>
                  <a:lnTo>
                    <a:pt x="24" y="166"/>
                  </a:lnTo>
                  <a:lnTo>
                    <a:pt x="23" y="170"/>
                  </a:lnTo>
                  <a:lnTo>
                    <a:pt x="21" y="175"/>
                  </a:lnTo>
                  <a:lnTo>
                    <a:pt x="17" y="177"/>
                  </a:lnTo>
                  <a:lnTo>
                    <a:pt x="14" y="179"/>
                  </a:lnTo>
                  <a:lnTo>
                    <a:pt x="7" y="180"/>
                  </a:lnTo>
                  <a:lnTo>
                    <a:pt x="5" y="182"/>
                  </a:lnTo>
                  <a:lnTo>
                    <a:pt x="2" y="187"/>
                  </a:lnTo>
                  <a:lnTo>
                    <a:pt x="2" y="193"/>
                  </a:lnTo>
                  <a:lnTo>
                    <a:pt x="0" y="198"/>
                  </a:lnTo>
                  <a:lnTo>
                    <a:pt x="0" y="203"/>
                  </a:lnTo>
                  <a:lnTo>
                    <a:pt x="0" y="207"/>
                  </a:lnTo>
                  <a:lnTo>
                    <a:pt x="0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FC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4" name="Freeform 102"/>
            <p:cNvSpPr>
              <a:spLocks/>
            </p:cNvSpPr>
            <p:nvPr/>
          </p:nvSpPr>
          <p:spPr bwMode="auto">
            <a:xfrm>
              <a:off x="1911" y="1500"/>
              <a:ext cx="99" cy="65"/>
            </a:xfrm>
            <a:custGeom>
              <a:avLst/>
              <a:gdLst>
                <a:gd name="T0" fmla="*/ 0 w 99"/>
                <a:gd name="T1" fmla="*/ 63 h 65"/>
                <a:gd name="T2" fmla="*/ 0 w 99"/>
                <a:gd name="T3" fmla="*/ 60 h 65"/>
                <a:gd name="T4" fmla="*/ 5 w 99"/>
                <a:gd name="T5" fmla="*/ 55 h 65"/>
                <a:gd name="T6" fmla="*/ 7 w 99"/>
                <a:gd name="T7" fmla="*/ 49 h 65"/>
                <a:gd name="T8" fmla="*/ 10 w 99"/>
                <a:gd name="T9" fmla="*/ 46 h 65"/>
                <a:gd name="T10" fmla="*/ 14 w 99"/>
                <a:gd name="T11" fmla="*/ 41 h 65"/>
                <a:gd name="T12" fmla="*/ 21 w 99"/>
                <a:gd name="T13" fmla="*/ 35 h 65"/>
                <a:gd name="T14" fmla="*/ 26 w 99"/>
                <a:gd name="T15" fmla="*/ 30 h 65"/>
                <a:gd name="T16" fmla="*/ 33 w 99"/>
                <a:gd name="T17" fmla="*/ 23 h 65"/>
                <a:gd name="T18" fmla="*/ 42 w 99"/>
                <a:gd name="T19" fmla="*/ 20 h 65"/>
                <a:gd name="T20" fmla="*/ 50 w 99"/>
                <a:gd name="T21" fmla="*/ 14 h 65"/>
                <a:gd name="T22" fmla="*/ 61 w 99"/>
                <a:gd name="T23" fmla="*/ 9 h 65"/>
                <a:gd name="T24" fmla="*/ 73 w 99"/>
                <a:gd name="T25" fmla="*/ 6 h 65"/>
                <a:gd name="T26" fmla="*/ 85 w 99"/>
                <a:gd name="T27" fmla="*/ 0 h 65"/>
                <a:gd name="T28" fmla="*/ 99 w 99"/>
                <a:gd name="T29" fmla="*/ 0 h 65"/>
                <a:gd name="T30" fmla="*/ 99 w 99"/>
                <a:gd name="T31" fmla="*/ 0 h 65"/>
                <a:gd name="T32" fmla="*/ 96 w 99"/>
                <a:gd name="T33" fmla="*/ 7 h 65"/>
                <a:gd name="T34" fmla="*/ 92 w 99"/>
                <a:gd name="T35" fmla="*/ 11 h 65"/>
                <a:gd name="T36" fmla="*/ 91 w 99"/>
                <a:gd name="T37" fmla="*/ 16 h 65"/>
                <a:gd name="T38" fmla="*/ 87 w 99"/>
                <a:gd name="T39" fmla="*/ 21 h 65"/>
                <a:gd name="T40" fmla="*/ 84 w 99"/>
                <a:gd name="T41" fmla="*/ 27 h 65"/>
                <a:gd name="T42" fmla="*/ 78 w 99"/>
                <a:gd name="T43" fmla="*/ 32 h 65"/>
                <a:gd name="T44" fmla="*/ 73 w 99"/>
                <a:gd name="T45" fmla="*/ 37 h 65"/>
                <a:gd name="T46" fmla="*/ 66 w 99"/>
                <a:gd name="T47" fmla="*/ 42 h 65"/>
                <a:gd name="T48" fmla="*/ 57 w 99"/>
                <a:gd name="T49" fmla="*/ 48 h 65"/>
                <a:gd name="T50" fmla="*/ 49 w 99"/>
                <a:gd name="T51" fmla="*/ 53 h 65"/>
                <a:gd name="T52" fmla="*/ 40 w 99"/>
                <a:gd name="T53" fmla="*/ 58 h 65"/>
                <a:gd name="T54" fmla="*/ 28 w 99"/>
                <a:gd name="T55" fmla="*/ 62 h 65"/>
                <a:gd name="T56" fmla="*/ 15 w 99"/>
                <a:gd name="T57" fmla="*/ 65 h 65"/>
                <a:gd name="T58" fmla="*/ 0 w 99"/>
                <a:gd name="T59" fmla="*/ 63 h 65"/>
                <a:gd name="T60" fmla="*/ 0 w 99"/>
                <a:gd name="T61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65">
                  <a:moveTo>
                    <a:pt x="0" y="63"/>
                  </a:moveTo>
                  <a:lnTo>
                    <a:pt x="0" y="60"/>
                  </a:lnTo>
                  <a:lnTo>
                    <a:pt x="5" y="55"/>
                  </a:lnTo>
                  <a:lnTo>
                    <a:pt x="7" y="49"/>
                  </a:lnTo>
                  <a:lnTo>
                    <a:pt x="10" y="46"/>
                  </a:lnTo>
                  <a:lnTo>
                    <a:pt x="14" y="41"/>
                  </a:lnTo>
                  <a:lnTo>
                    <a:pt x="21" y="35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20"/>
                  </a:lnTo>
                  <a:lnTo>
                    <a:pt x="50" y="14"/>
                  </a:lnTo>
                  <a:lnTo>
                    <a:pt x="61" y="9"/>
                  </a:lnTo>
                  <a:lnTo>
                    <a:pt x="73" y="6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6" y="7"/>
                  </a:lnTo>
                  <a:lnTo>
                    <a:pt x="92" y="11"/>
                  </a:lnTo>
                  <a:lnTo>
                    <a:pt x="91" y="16"/>
                  </a:lnTo>
                  <a:lnTo>
                    <a:pt x="87" y="21"/>
                  </a:lnTo>
                  <a:lnTo>
                    <a:pt x="84" y="27"/>
                  </a:lnTo>
                  <a:lnTo>
                    <a:pt x="78" y="32"/>
                  </a:lnTo>
                  <a:lnTo>
                    <a:pt x="73" y="37"/>
                  </a:lnTo>
                  <a:lnTo>
                    <a:pt x="66" y="42"/>
                  </a:lnTo>
                  <a:lnTo>
                    <a:pt x="57" y="48"/>
                  </a:lnTo>
                  <a:lnTo>
                    <a:pt x="49" y="53"/>
                  </a:lnTo>
                  <a:lnTo>
                    <a:pt x="40" y="58"/>
                  </a:lnTo>
                  <a:lnTo>
                    <a:pt x="28" y="62"/>
                  </a:lnTo>
                  <a:lnTo>
                    <a:pt x="15" y="65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8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5" name="Freeform 103"/>
            <p:cNvSpPr>
              <a:spLocks/>
            </p:cNvSpPr>
            <p:nvPr/>
          </p:nvSpPr>
          <p:spPr bwMode="auto">
            <a:xfrm>
              <a:off x="1766" y="1637"/>
              <a:ext cx="38" cy="35"/>
            </a:xfrm>
            <a:custGeom>
              <a:avLst/>
              <a:gdLst>
                <a:gd name="T0" fmla="*/ 0 w 38"/>
                <a:gd name="T1" fmla="*/ 8 h 35"/>
                <a:gd name="T2" fmla="*/ 0 w 38"/>
                <a:gd name="T3" fmla="*/ 8 h 35"/>
                <a:gd name="T4" fmla="*/ 2 w 38"/>
                <a:gd name="T5" fmla="*/ 8 h 35"/>
                <a:gd name="T6" fmla="*/ 7 w 38"/>
                <a:gd name="T7" fmla="*/ 7 h 35"/>
                <a:gd name="T8" fmla="*/ 12 w 38"/>
                <a:gd name="T9" fmla="*/ 5 h 35"/>
                <a:gd name="T10" fmla="*/ 17 w 38"/>
                <a:gd name="T11" fmla="*/ 3 h 35"/>
                <a:gd name="T12" fmla="*/ 24 w 38"/>
                <a:gd name="T13" fmla="*/ 1 h 35"/>
                <a:gd name="T14" fmla="*/ 31 w 38"/>
                <a:gd name="T15" fmla="*/ 0 h 35"/>
                <a:gd name="T16" fmla="*/ 38 w 38"/>
                <a:gd name="T17" fmla="*/ 0 h 35"/>
                <a:gd name="T18" fmla="*/ 36 w 38"/>
                <a:gd name="T19" fmla="*/ 1 h 35"/>
                <a:gd name="T20" fmla="*/ 36 w 38"/>
                <a:gd name="T21" fmla="*/ 3 h 35"/>
                <a:gd name="T22" fmla="*/ 36 w 38"/>
                <a:gd name="T23" fmla="*/ 8 h 35"/>
                <a:gd name="T24" fmla="*/ 35 w 38"/>
                <a:gd name="T25" fmla="*/ 15 h 35"/>
                <a:gd name="T26" fmla="*/ 31 w 38"/>
                <a:gd name="T27" fmla="*/ 21 h 35"/>
                <a:gd name="T28" fmla="*/ 29 w 38"/>
                <a:gd name="T29" fmla="*/ 26 h 35"/>
                <a:gd name="T30" fmla="*/ 24 w 38"/>
                <a:gd name="T31" fmla="*/ 31 h 35"/>
                <a:gd name="T32" fmla="*/ 21 w 38"/>
                <a:gd name="T33" fmla="*/ 35 h 35"/>
                <a:gd name="T34" fmla="*/ 0 w 38"/>
                <a:gd name="T35" fmla="*/ 8 h 35"/>
                <a:gd name="T36" fmla="*/ 0 w 38"/>
                <a:gd name="T37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8"/>
                  </a:lnTo>
                  <a:lnTo>
                    <a:pt x="35" y="15"/>
                  </a:lnTo>
                  <a:lnTo>
                    <a:pt x="31" y="21"/>
                  </a:lnTo>
                  <a:lnTo>
                    <a:pt x="29" y="26"/>
                  </a:lnTo>
                  <a:lnTo>
                    <a:pt x="24" y="31"/>
                  </a:lnTo>
                  <a:lnTo>
                    <a:pt x="21" y="35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8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6" name="Freeform 104"/>
            <p:cNvSpPr>
              <a:spLocks/>
            </p:cNvSpPr>
            <p:nvPr/>
          </p:nvSpPr>
          <p:spPr bwMode="auto">
            <a:xfrm>
              <a:off x="1940" y="1527"/>
              <a:ext cx="28" cy="29"/>
            </a:xfrm>
            <a:custGeom>
              <a:avLst/>
              <a:gdLst>
                <a:gd name="T0" fmla="*/ 14 w 28"/>
                <a:gd name="T1" fmla="*/ 29 h 29"/>
                <a:gd name="T2" fmla="*/ 20 w 28"/>
                <a:gd name="T3" fmla="*/ 28 h 29"/>
                <a:gd name="T4" fmla="*/ 25 w 28"/>
                <a:gd name="T5" fmla="*/ 26 h 29"/>
                <a:gd name="T6" fmla="*/ 28 w 28"/>
                <a:gd name="T7" fmla="*/ 21 h 29"/>
                <a:gd name="T8" fmla="*/ 28 w 28"/>
                <a:gd name="T9" fmla="*/ 14 h 29"/>
                <a:gd name="T10" fmla="*/ 28 w 28"/>
                <a:gd name="T11" fmla="*/ 8 h 29"/>
                <a:gd name="T12" fmla="*/ 25 w 28"/>
                <a:gd name="T13" fmla="*/ 3 h 29"/>
                <a:gd name="T14" fmla="*/ 20 w 28"/>
                <a:gd name="T15" fmla="*/ 0 h 29"/>
                <a:gd name="T16" fmla="*/ 14 w 28"/>
                <a:gd name="T17" fmla="*/ 0 h 29"/>
                <a:gd name="T18" fmla="*/ 7 w 28"/>
                <a:gd name="T19" fmla="*/ 0 h 29"/>
                <a:gd name="T20" fmla="*/ 4 w 28"/>
                <a:gd name="T21" fmla="*/ 3 h 29"/>
                <a:gd name="T22" fmla="*/ 0 w 28"/>
                <a:gd name="T23" fmla="*/ 8 h 29"/>
                <a:gd name="T24" fmla="*/ 0 w 28"/>
                <a:gd name="T25" fmla="*/ 14 h 29"/>
                <a:gd name="T26" fmla="*/ 0 w 28"/>
                <a:gd name="T27" fmla="*/ 21 h 29"/>
                <a:gd name="T28" fmla="*/ 4 w 28"/>
                <a:gd name="T29" fmla="*/ 26 h 29"/>
                <a:gd name="T30" fmla="*/ 7 w 28"/>
                <a:gd name="T31" fmla="*/ 28 h 29"/>
                <a:gd name="T32" fmla="*/ 14 w 28"/>
                <a:gd name="T33" fmla="*/ 29 h 29"/>
                <a:gd name="T34" fmla="*/ 14 w 28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9">
                  <a:moveTo>
                    <a:pt x="14" y="29"/>
                  </a:moveTo>
                  <a:lnTo>
                    <a:pt x="20" y="28"/>
                  </a:lnTo>
                  <a:lnTo>
                    <a:pt x="25" y="26"/>
                  </a:lnTo>
                  <a:lnTo>
                    <a:pt x="28" y="21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5" y="3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7" name="Freeform 105"/>
            <p:cNvSpPr>
              <a:spLocks/>
            </p:cNvSpPr>
            <p:nvPr/>
          </p:nvSpPr>
          <p:spPr bwMode="auto">
            <a:xfrm>
              <a:off x="1773" y="1642"/>
              <a:ext cx="24" cy="26"/>
            </a:xfrm>
            <a:custGeom>
              <a:avLst/>
              <a:gdLst>
                <a:gd name="T0" fmla="*/ 12 w 24"/>
                <a:gd name="T1" fmla="*/ 26 h 26"/>
                <a:gd name="T2" fmla="*/ 16 w 24"/>
                <a:gd name="T3" fmla="*/ 24 h 26"/>
                <a:gd name="T4" fmla="*/ 19 w 24"/>
                <a:gd name="T5" fmla="*/ 23 h 26"/>
                <a:gd name="T6" fmla="*/ 22 w 24"/>
                <a:gd name="T7" fmla="*/ 17 h 26"/>
                <a:gd name="T8" fmla="*/ 24 w 24"/>
                <a:gd name="T9" fmla="*/ 12 h 26"/>
                <a:gd name="T10" fmla="*/ 22 w 24"/>
                <a:gd name="T11" fmla="*/ 7 h 26"/>
                <a:gd name="T12" fmla="*/ 19 w 24"/>
                <a:gd name="T13" fmla="*/ 3 h 26"/>
                <a:gd name="T14" fmla="*/ 16 w 24"/>
                <a:gd name="T15" fmla="*/ 0 h 26"/>
                <a:gd name="T16" fmla="*/ 12 w 24"/>
                <a:gd name="T17" fmla="*/ 0 h 26"/>
                <a:gd name="T18" fmla="*/ 7 w 24"/>
                <a:gd name="T19" fmla="*/ 0 h 26"/>
                <a:gd name="T20" fmla="*/ 2 w 24"/>
                <a:gd name="T21" fmla="*/ 3 h 26"/>
                <a:gd name="T22" fmla="*/ 0 w 24"/>
                <a:gd name="T23" fmla="*/ 7 h 26"/>
                <a:gd name="T24" fmla="*/ 0 w 24"/>
                <a:gd name="T25" fmla="*/ 12 h 26"/>
                <a:gd name="T26" fmla="*/ 0 w 24"/>
                <a:gd name="T27" fmla="*/ 17 h 26"/>
                <a:gd name="T28" fmla="*/ 2 w 24"/>
                <a:gd name="T29" fmla="*/ 23 h 26"/>
                <a:gd name="T30" fmla="*/ 7 w 24"/>
                <a:gd name="T31" fmla="*/ 24 h 26"/>
                <a:gd name="T32" fmla="*/ 12 w 24"/>
                <a:gd name="T33" fmla="*/ 26 h 26"/>
                <a:gd name="T34" fmla="*/ 12 w 24"/>
                <a:gd name="T3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6">
                  <a:moveTo>
                    <a:pt x="12" y="26"/>
                  </a:moveTo>
                  <a:lnTo>
                    <a:pt x="16" y="24"/>
                  </a:lnTo>
                  <a:lnTo>
                    <a:pt x="19" y="23"/>
                  </a:lnTo>
                  <a:lnTo>
                    <a:pt x="22" y="17"/>
                  </a:lnTo>
                  <a:lnTo>
                    <a:pt x="24" y="12"/>
                  </a:lnTo>
                  <a:lnTo>
                    <a:pt x="22" y="7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7" y="24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8" name="Freeform 106"/>
            <p:cNvSpPr>
              <a:spLocks/>
            </p:cNvSpPr>
            <p:nvPr/>
          </p:nvSpPr>
          <p:spPr bwMode="auto">
            <a:xfrm>
              <a:off x="1961" y="1707"/>
              <a:ext cx="63" cy="54"/>
            </a:xfrm>
            <a:custGeom>
              <a:avLst/>
              <a:gdLst>
                <a:gd name="T0" fmla="*/ 25 w 63"/>
                <a:gd name="T1" fmla="*/ 24 h 54"/>
                <a:gd name="T2" fmla="*/ 25 w 63"/>
                <a:gd name="T3" fmla="*/ 24 h 54"/>
                <a:gd name="T4" fmla="*/ 20 w 63"/>
                <a:gd name="T5" fmla="*/ 26 h 54"/>
                <a:gd name="T6" fmla="*/ 14 w 63"/>
                <a:gd name="T7" fmla="*/ 29 h 54"/>
                <a:gd name="T8" fmla="*/ 9 w 63"/>
                <a:gd name="T9" fmla="*/ 33 h 54"/>
                <a:gd name="T10" fmla="*/ 4 w 63"/>
                <a:gd name="T11" fmla="*/ 38 h 54"/>
                <a:gd name="T12" fmla="*/ 2 w 63"/>
                <a:gd name="T13" fmla="*/ 42 h 54"/>
                <a:gd name="T14" fmla="*/ 0 w 63"/>
                <a:gd name="T15" fmla="*/ 45 h 54"/>
                <a:gd name="T16" fmla="*/ 4 w 63"/>
                <a:gd name="T17" fmla="*/ 50 h 54"/>
                <a:gd name="T18" fmla="*/ 7 w 63"/>
                <a:gd name="T19" fmla="*/ 52 h 54"/>
                <a:gd name="T20" fmla="*/ 14 w 63"/>
                <a:gd name="T21" fmla="*/ 54 h 54"/>
                <a:gd name="T22" fmla="*/ 21 w 63"/>
                <a:gd name="T23" fmla="*/ 54 h 54"/>
                <a:gd name="T24" fmla="*/ 30 w 63"/>
                <a:gd name="T25" fmla="*/ 52 h 54"/>
                <a:gd name="T26" fmla="*/ 37 w 63"/>
                <a:gd name="T27" fmla="*/ 49 h 54"/>
                <a:gd name="T28" fmla="*/ 42 w 63"/>
                <a:gd name="T29" fmla="*/ 47 h 54"/>
                <a:gd name="T30" fmla="*/ 49 w 63"/>
                <a:gd name="T31" fmla="*/ 43 h 54"/>
                <a:gd name="T32" fmla="*/ 55 w 63"/>
                <a:gd name="T33" fmla="*/ 40 h 54"/>
                <a:gd name="T34" fmla="*/ 56 w 63"/>
                <a:gd name="T35" fmla="*/ 35 h 54"/>
                <a:gd name="T36" fmla="*/ 60 w 63"/>
                <a:gd name="T37" fmla="*/ 28 h 54"/>
                <a:gd name="T38" fmla="*/ 60 w 63"/>
                <a:gd name="T39" fmla="*/ 21 h 54"/>
                <a:gd name="T40" fmla="*/ 63 w 63"/>
                <a:gd name="T41" fmla="*/ 15 h 54"/>
                <a:gd name="T42" fmla="*/ 63 w 63"/>
                <a:gd name="T43" fmla="*/ 8 h 54"/>
                <a:gd name="T44" fmla="*/ 63 w 63"/>
                <a:gd name="T45" fmla="*/ 3 h 54"/>
                <a:gd name="T46" fmla="*/ 60 w 63"/>
                <a:gd name="T47" fmla="*/ 0 h 54"/>
                <a:gd name="T48" fmla="*/ 58 w 63"/>
                <a:gd name="T49" fmla="*/ 0 h 54"/>
                <a:gd name="T50" fmla="*/ 53 w 63"/>
                <a:gd name="T51" fmla="*/ 0 h 54"/>
                <a:gd name="T52" fmla="*/ 48 w 63"/>
                <a:gd name="T53" fmla="*/ 3 h 54"/>
                <a:gd name="T54" fmla="*/ 42 w 63"/>
                <a:gd name="T55" fmla="*/ 5 h 54"/>
                <a:gd name="T56" fmla="*/ 39 w 63"/>
                <a:gd name="T57" fmla="*/ 10 h 54"/>
                <a:gd name="T58" fmla="*/ 35 w 63"/>
                <a:gd name="T59" fmla="*/ 14 h 54"/>
                <a:gd name="T60" fmla="*/ 32 w 63"/>
                <a:gd name="T61" fmla="*/ 19 h 54"/>
                <a:gd name="T62" fmla="*/ 28 w 63"/>
                <a:gd name="T63" fmla="*/ 21 h 54"/>
                <a:gd name="T64" fmla="*/ 25 w 63"/>
                <a:gd name="T65" fmla="*/ 24 h 54"/>
                <a:gd name="T66" fmla="*/ 25 w 63"/>
                <a:gd name="T6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54">
                  <a:moveTo>
                    <a:pt x="25" y="24"/>
                  </a:moveTo>
                  <a:lnTo>
                    <a:pt x="25" y="24"/>
                  </a:lnTo>
                  <a:lnTo>
                    <a:pt x="20" y="26"/>
                  </a:lnTo>
                  <a:lnTo>
                    <a:pt x="14" y="29"/>
                  </a:lnTo>
                  <a:lnTo>
                    <a:pt x="9" y="33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0" y="45"/>
                  </a:lnTo>
                  <a:lnTo>
                    <a:pt x="4" y="50"/>
                  </a:lnTo>
                  <a:lnTo>
                    <a:pt x="7" y="52"/>
                  </a:lnTo>
                  <a:lnTo>
                    <a:pt x="14" y="54"/>
                  </a:lnTo>
                  <a:lnTo>
                    <a:pt x="21" y="54"/>
                  </a:lnTo>
                  <a:lnTo>
                    <a:pt x="30" y="52"/>
                  </a:lnTo>
                  <a:lnTo>
                    <a:pt x="37" y="49"/>
                  </a:lnTo>
                  <a:lnTo>
                    <a:pt x="42" y="47"/>
                  </a:lnTo>
                  <a:lnTo>
                    <a:pt x="49" y="43"/>
                  </a:lnTo>
                  <a:lnTo>
                    <a:pt x="55" y="40"/>
                  </a:lnTo>
                  <a:lnTo>
                    <a:pt x="56" y="35"/>
                  </a:lnTo>
                  <a:lnTo>
                    <a:pt x="60" y="28"/>
                  </a:lnTo>
                  <a:lnTo>
                    <a:pt x="60" y="21"/>
                  </a:lnTo>
                  <a:lnTo>
                    <a:pt x="63" y="15"/>
                  </a:lnTo>
                  <a:lnTo>
                    <a:pt x="63" y="8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48" y="3"/>
                  </a:lnTo>
                  <a:lnTo>
                    <a:pt x="42" y="5"/>
                  </a:lnTo>
                  <a:lnTo>
                    <a:pt x="39" y="10"/>
                  </a:lnTo>
                  <a:lnTo>
                    <a:pt x="35" y="14"/>
                  </a:lnTo>
                  <a:lnTo>
                    <a:pt x="32" y="19"/>
                  </a:lnTo>
                  <a:lnTo>
                    <a:pt x="28" y="21"/>
                  </a:lnTo>
                  <a:lnTo>
                    <a:pt x="25" y="24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59" name="Freeform 107"/>
            <p:cNvSpPr>
              <a:spLocks/>
            </p:cNvSpPr>
            <p:nvPr/>
          </p:nvSpPr>
          <p:spPr bwMode="auto">
            <a:xfrm>
              <a:off x="1823" y="1448"/>
              <a:ext cx="130" cy="259"/>
            </a:xfrm>
            <a:custGeom>
              <a:avLst/>
              <a:gdLst>
                <a:gd name="T0" fmla="*/ 100 w 130"/>
                <a:gd name="T1" fmla="*/ 12 h 259"/>
                <a:gd name="T2" fmla="*/ 93 w 130"/>
                <a:gd name="T3" fmla="*/ 18 h 259"/>
                <a:gd name="T4" fmla="*/ 79 w 130"/>
                <a:gd name="T5" fmla="*/ 28 h 259"/>
                <a:gd name="T6" fmla="*/ 62 w 130"/>
                <a:gd name="T7" fmla="*/ 42 h 259"/>
                <a:gd name="T8" fmla="*/ 44 w 130"/>
                <a:gd name="T9" fmla="*/ 58 h 259"/>
                <a:gd name="T10" fmla="*/ 27 w 130"/>
                <a:gd name="T11" fmla="*/ 73 h 259"/>
                <a:gd name="T12" fmla="*/ 16 w 130"/>
                <a:gd name="T13" fmla="*/ 91 h 259"/>
                <a:gd name="T14" fmla="*/ 11 w 130"/>
                <a:gd name="T15" fmla="*/ 107 h 259"/>
                <a:gd name="T16" fmla="*/ 14 w 130"/>
                <a:gd name="T17" fmla="*/ 122 h 259"/>
                <a:gd name="T18" fmla="*/ 25 w 130"/>
                <a:gd name="T19" fmla="*/ 142 h 259"/>
                <a:gd name="T20" fmla="*/ 37 w 130"/>
                <a:gd name="T21" fmla="*/ 164 h 259"/>
                <a:gd name="T22" fmla="*/ 55 w 130"/>
                <a:gd name="T23" fmla="*/ 187 h 259"/>
                <a:gd name="T24" fmla="*/ 72 w 130"/>
                <a:gd name="T25" fmla="*/ 210 h 259"/>
                <a:gd name="T26" fmla="*/ 90 w 130"/>
                <a:gd name="T27" fmla="*/ 227 h 259"/>
                <a:gd name="T28" fmla="*/ 103 w 130"/>
                <a:gd name="T29" fmla="*/ 241 h 259"/>
                <a:gd name="T30" fmla="*/ 112 w 130"/>
                <a:gd name="T31" fmla="*/ 248 h 259"/>
                <a:gd name="T32" fmla="*/ 124 w 130"/>
                <a:gd name="T33" fmla="*/ 245 h 259"/>
                <a:gd name="T34" fmla="*/ 130 w 130"/>
                <a:gd name="T35" fmla="*/ 246 h 259"/>
                <a:gd name="T36" fmla="*/ 126 w 130"/>
                <a:gd name="T37" fmla="*/ 253 h 259"/>
                <a:gd name="T38" fmla="*/ 116 w 130"/>
                <a:gd name="T39" fmla="*/ 257 h 259"/>
                <a:gd name="T40" fmla="*/ 105 w 130"/>
                <a:gd name="T41" fmla="*/ 257 h 259"/>
                <a:gd name="T42" fmla="*/ 96 w 130"/>
                <a:gd name="T43" fmla="*/ 250 h 259"/>
                <a:gd name="T44" fmla="*/ 84 w 130"/>
                <a:gd name="T45" fmla="*/ 238 h 259"/>
                <a:gd name="T46" fmla="*/ 69 w 130"/>
                <a:gd name="T47" fmla="*/ 220 h 259"/>
                <a:gd name="T48" fmla="*/ 51 w 130"/>
                <a:gd name="T49" fmla="*/ 197 h 259"/>
                <a:gd name="T50" fmla="*/ 34 w 130"/>
                <a:gd name="T51" fmla="*/ 173 h 259"/>
                <a:gd name="T52" fmla="*/ 16 w 130"/>
                <a:gd name="T53" fmla="*/ 149 h 259"/>
                <a:gd name="T54" fmla="*/ 6 w 130"/>
                <a:gd name="T55" fmla="*/ 126 h 259"/>
                <a:gd name="T56" fmla="*/ 0 w 130"/>
                <a:gd name="T57" fmla="*/ 110 h 259"/>
                <a:gd name="T58" fmla="*/ 2 w 130"/>
                <a:gd name="T59" fmla="*/ 96 h 259"/>
                <a:gd name="T60" fmla="*/ 9 w 130"/>
                <a:gd name="T61" fmla="*/ 82 h 259"/>
                <a:gd name="T62" fmla="*/ 21 w 130"/>
                <a:gd name="T63" fmla="*/ 68 h 259"/>
                <a:gd name="T64" fmla="*/ 35 w 130"/>
                <a:gd name="T65" fmla="*/ 52 h 259"/>
                <a:gd name="T66" fmla="*/ 49 w 130"/>
                <a:gd name="T67" fmla="*/ 37 h 259"/>
                <a:gd name="T68" fmla="*/ 62 w 130"/>
                <a:gd name="T69" fmla="*/ 23 h 259"/>
                <a:gd name="T70" fmla="*/ 74 w 130"/>
                <a:gd name="T71" fmla="*/ 12 h 259"/>
                <a:gd name="T72" fmla="*/ 84 w 130"/>
                <a:gd name="T73" fmla="*/ 5 h 259"/>
                <a:gd name="T74" fmla="*/ 93 w 130"/>
                <a:gd name="T75" fmla="*/ 0 h 259"/>
                <a:gd name="T76" fmla="*/ 100 w 130"/>
                <a:gd name="T77" fmla="*/ 2 h 259"/>
                <a:gd name="T78" fmla="*/ 102 w 130"/>
                <a:gd name="T79" fmla="*/ 9 h 259"/>
                <a:gd name="T80" fmla="*/ 102 w 130"/>
                <a:gd name="T81" fmla="*/ 1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" h="259">
                  <a:moveTo>
                    <a:pt x="102" y="12"/>
                  </a:moveTo>
                  <a:lnTo>
                    <a:pt x="100" y="12"/>
                  </a:lnTo>
                  <a:lnTo>
                    <a:pt x="98" y="14"/>
                  </a:lnTo>
                  <a:lnTo>
                    <a:pt x="93" y="18"/>
                  </a:lnTo>
                  <a:lnTo>
                    <a:pt x="86" y="23"/>
                  </a:lnTo>
                  <a:lnTo>
                    <a:pt x="79" y="28"/>
                  </a:lnTo>
                  <a:lnTo>
                    <a:pt x="70" y="35"/>
                  </a:lnTo>
                  <a:lnTo>
                    <a:pt x="62" y="42"/>
                  </a:lnTo>
                  <a:lnTo>
                    <a:pt x="53" y="49"/>
                  </a:lnTo>
                  <a:lnTo>
                    <a:pt x="44" y="58"/>
                  </a:lnTo>
                  <a:lnTo>
                    <a:pt x="35" y="65"/>
                  </a:lnTo>
                  <a:lnTo>
                    <a:pt x="27" y="73"/>
                  </a:lnTo>
                  <a:lnTo>
                    <a:pt x="21" y="82"/>
                  </a:lnTo>
                  <a:lnTo>
                    <a:pt x="16" y="91"/>
                  </a:lnTo>
                  <a:lnTo>
                    <a:pt x="13" y="100"/>
                  </a:lnTo>
                  <a:lnTo>
                    <a:pt x="11" y="107"/>
                  </a:lnTo>
                  <a:lnTo>
                    <a:pt x="13" y="115"/>
                  </a:lnTo>
                  <a:lnTo>
                    <a:pt x="14" y="122"/>
                  </a:lnTo>
                  <a:lnTo>
                    <a:pt x="20" y="131"/>
                  </a:lnTo>
                  <a:lnTo>
                    <a:pt x="25" y="142"/>
                  </a:lnTo>
                  <a:lnTo>
                    <a:pt x="32" y="152"/>
                  </a:lnTo>
                  <a:lnTo>
                    <a:pt x="37" y="164"/>
                  </a:lnTo>
                  <a:lnTo>
                    <a:pt x="46" y="175"/>
                  </a:lnTo>
                  <a:lnTo>
                    <a:pt x="55" y="187"/>
                  </a:lnTo>
                  <a:lnTo>
                    <a:pt x="65" y="199"/>
                  </a:lnTo>
                  <a:lnTo>
                    <a:pt x="72" y="210"/>
                  </a:lnTo>
                  <a:lnTo>
                    <a:pt x="81" y="220"/>
                  </a:lnTo>
                  <a:lnTo>
                    <a:pt x="90" y="227"/>
                  </a:lnTo>
                  <a:lnTo>
                    <a:pt x="96" y="236"/>
                  </a:lnTo>
                  <a:lnTo>
                    <a:pt x="103" y="241"/>
                  </a:lnTo>
                  <a:lnTo>
                    <a:pt x="109" y="246"/>
                  </a:lnTo>
                  <a:lnTo>
                    <a:pt x="112" y="248"/>
                  </a:lnTo>
                  <a:lnTo>
                    <a:pt x="117" y="250"/>
                  </a:lnTo>
                  <a:lnTo>
                    <a:pt x="124" y="245"/>
                  </a:lnTo>
                  <a:lnTo>
                    <a:pt x="130" y="245"/>
                  </a:lnTo>
                  <a:lnTo>
                    <a:pt x="130" y="246"/>
                  </a:lnTo>
                  <a:lnTo>
                    <a:pt x="130" y="250"/>
                  </a:lnTo>
                  <a:lnTo>
                    <a:pt x="126" y="253"/>
                  </a:lnTo>
                  <a:lnTo>
                    <a:pt x="119" y="257"/>
                  </a:lnTo>
                  <a:lnTo>
                    <a:pt x="116" y="257"/>
                  </a:lnTo>
                  <a:lnTo>
                    <a:pt x="110" y="259"/>
                  </a:lnTo>
                  <a:lnTo>
                    <a:pt x="105" y="257"/>
                  </a:lnTo>
                  <a:lnTo>
                    <a:pt x="100" y="255"/>
                  </a:lnTo>
                  <a:lnTo>
                    <a:pt x="96" y="250"/>
                  </a:lnTo>
                  <a:lnTo>
                    <a:pt x="91" y="245"/>
                  </a:lnTo>
                  <a:lnTo>
                    <a:pt x="84" y="238"/>
                  </a:lnTo>
                  <a:lnTo>
                    <a:pt x="77" y="231"/>
                  </a:lnTo>
                  <a:lnTo>
                    <a:pt x="69" y="220"/>
                  </a:lnTo>
                  <a:lnTo>
                    <a:pt x="60" y="210"/>
                  </a:lnTo>
                  <a:lnTo>
                    <a:pt x="51" y="197"/>
                  </a:lnTo>
                  <a:lnTo>
                    <a:pt x="42" y="187"/>
                  </a:lnTo>
                  <a:lnTo>
                    <a:pt x="34" y="173"/>
                  </a:lnTo>
                  <a:lnTo>
                    <a:pt x="25" y="161"/>
                  </a:lnTo>
                  <a:lnTo>
                    <a:pt x="16" y="149"/>
                  </a:lnTo>
                  <a:lnTo>
                    <a:pt x="11" y="138"/>
                  </a:lnTo>
                  <a:lnTo>
                    <a:pt x="6" y="126"/>
                  </a:lnTo>
                  <a:lnTo>
                    <a:pt x="2" y="117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2" y="96"/>
                  </a:lnTo>
                  <a:lnTo>
                    <a:pt x="6" y="91"/>
                  </a:lnTo>
                  <a:lnTo>
                    <a:pt x="9" y="82"/>
                  </a:lnTo>
                  <a:lnTo>
                    <a:pt x="16" y="75"/>
                  </a:lnTo>
                  <a:lnTo>
                    <a:pt x="21" y="68"/>
                  </a:lnTo>
                  <a:lnTo>
                    <a:pt x="28" y="59"/>
                  </a:lnTo>
                  <a:lnTo>
                    <a:pt x="35" y="52"/>
                  </a:lnTo>
                  <a:lnTo>
                    <a:pt x="42" y="45"/>
                  </a:lnTo>
                  <a:lnTo>
                    <a:pt x="49" y="37"/>
                  </a:lnTo>
                  <a:lnTo>
                    <a:pt x="55" y="30"/>
                  </a:lnTo>
                  <a:lnTo>
                    <a:pt x="62" y="23"/>
                  </a:lnTo>
                  <a:lnTo>
                    <a:pt x="69" y="18"/>
                  </a:lnTo>
                  <a:lnTo>
                    <a:pt x="74" y="12"/>
                  </a:lnTo>
                  <a:lnTo>
                    <a:pt x="79" y="7"/>
                  </a:lnTo>
                  <a:lnTo>
                    <a:pt x="84" y="5"/>
                  </a:lnTo>
                  <a:lnTo>
                    <a:pt x="88" y="4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5"/>
                  </a:lnTo>
                  <a:lnTo>
                    <a:pt x="102" y="9"/>
                  </a:lnTo>
                  <a:lnTo>
                    <a:pt x="102" y="12"/>
                  </a:lnTo>
                  <a:lnTo>
                    <a:pt x="102" y="12"/>
                  </a:lnTo>
                  <a:close/>
                </a:path>
              </a:pathLst>
            </a:custGeom>
            <a:solidFill>
              <a:srgbClr val="F59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0" name="Freeform 108"/>
            <p:cNvSpPr>
              <a:spLocks/>
            </p:cNvSpPr>
            <p:nvPr/>
          </p:nvSpPr>
          <p:spPr bwMode="auto">
            <a:xfrm>
              <a:off x="1942" y="1797"/>
              <a:ext cx="81" cy="166"/>
            </a:xfrm>
            <a:custGeom>
              <a:avLst/>
              <a:gdLst>
                <a:gd name="T0" fmla="*/ 0 w 81"/>
                <a:gd name="T1" fmla="*/ 0 h 166"/>
                <a:gd name="T2" fmla="*/ 0 w 81"/>
                <a:gd name="T3" fmla="*/ 2 h 166"/>
                <a:gd name="T4" fmla="*/ 2 w 81"/>
                <a:gd name="T5" fmla="*/ 6 h 166"/>
                <a:gd name="T6" fmla="*/ 4 w 81"/>
                <a:gd name="T7" fmla="*/ 14 h 166"/>
                <a:gd name="T8" fmla="*/ 7 w 81"/>
                <a:gd name="T9" fmla="*/ 25 h 166"/>
                <a:gd name="T10" fmla="*/ 9 w 81"/>
                <a:gd name="T11" fmla="*/ 35 h 166"/>
                <a:gd name="T12" fmla="*/ 14 w 81"/>
                <a:gd name="T13" fmla="*/ 49 h 166"/>
                <a:gd name="T14" fmla="*/ 18 w 81"/>
                <a:gd name="T15" fmla="*/ 63 h 166"/>
                <a:gd name="T16" fmla="*/ 23 w 81"/>
                <a:gd name="T17" fmla="*/ 79 h 166"/>
                <a:gd name="T18" fmla="*/ 26 w 81"/>
                <a:gd name="T19" fmla="*/ 93 h 166"/>
                <a:gd name="T20" fmla="*/ 33 w 81"/>
                <a:gd name="T21" fmla="*/ 109 h 166"/>
                <a:gd name="T22" fmla="*/ 37 w 81"/>
                <a:gd name="T23" fmla="*/ 123 h 166"/>
                <a:gd name="T24" fmla="*/ 44 w 81"/>
                <a:gd name="T25" fmla="*/ 135 h 166"/>
                <a:gd name="T26" fmla="*/ 49 w 81"/>
                <a:gd name="T27" fmla="*/ 147 h 166"/>
                <a:gd name="T28" fmla="*/ 54 w 81"/>
                <a:gd name="T29" fmla="*/ 156 h 166"/>
                <a:gd name="T30" fmla="*/ 60 w 81"/>
                <a:gd name="T31" fmla="*/ 163 h 166"/>
                <a:gd name="T32" fmla="*/ 65 w 81"/>
                <a:gd name="T33" fmla="*/ 166 h 166"/>
                <a:gd name="T34" fmla="*/ 68 w 81"/>
                <a:gd name="T35" fmla="*/ 166 h 166"/>
                <a:gd name="T36" fmla="*/ 72 w 81"/>
                <a:gd name="T37" fmla="*/ 166 h 166"/>
                <a:gd name="T38" fmla="*/ 74 w 81"/>
                <a:gd name="T39" fmla="*/ 163 h 166"/>
                <a:gd name="T40" fmla="*/ 77 w 81"/>
                <a:gd name="T41" fmla="*/ 161 h 166"/>
                <a:gd name="T42" fmla="*/ 79 w 81"/>
                <a:gd name="T43" fmla="*/ 156 h 166"/>
                <a:gd name="T44" fmla="*/ 79 w 81"/>
                <a:gd name="T45" fmla="*/ 151 h 166"/>
                <a:gd name="T46" fmla="*/ 81 w 81"/>
                <a:gd name="T47" fmla="*/ 145 h 166"/>
                <a:gd name="T48" fmla="*/ 81 w 81"/>
                <a:gd name="T49" fmla="*/ 140 h 166"/>
                <a:gd name="T50" fmla="*/ 81 w 81"/>
                <a:gd name="T51" fmla="*/ 133 h 166"/>
                <a:gd name="T52" fmla="*/ 81 w 81"/>
                <a:gd name="T53" fmla="*/ 128 h 166"/>
                <a:gd name="T54" fmla="*/ 81 w 81"/>
                <a:gd name="T55" fmla="*/ 123 h 166"/>
                <a:gd name="T56" fmla="*/ 81 w 81"/>
                <a:gd name="T57" fmla="*/ 118 h 166"/>
                <a:gd name="T58" fmla="*/ 79 w 81"/>
                <a:gd name="T59" fmla="*/ 112 h 166"/>
                <a:gd name="T60" fmla="*/ 79 w 81"/>
                <a:gd name="T61" fmla="*/ 109 h 166"/>
                <a:gd name="T62" fmla="*/ 79 w 81"/>
                <a:gd name="T63" fmla="*/ 107 h 166"/>
                <a:gd name="T64" fmla="*/ 0 w 81"/>
                <a:gd name="T65" fmla="*/ 0 h 166"/>
                <a:gd name="T66" fmla="*/ 0 w 81"/>
                <a:gd name="T6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166">
                  <a:moveTo>
                    <a:pt x="0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4" y="14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4" y="49"/>
                  </a:lnTo>
                  <a:lnTo>
                    <a:pt x="18" y="63"/>
                  </a:lnTo>
                  <a:lnTo>
                    <a:pt x="23" y="79"/>
                  </a:lnTo>
                  <a:lnTo>
                    <a:pt x="26" y="93"/>
                  </a:lnTo>
                  <a:lnTo>
                    <a:pt x="33" y="109"/>
                  </a:lnTo>
                  <a:lnTo>
                    <a:pt x="37" y="123"/>
                  </a:lnTo>
                  <a:lnTo>
                    <a:pt x="44" y="135"/>
                  </a:lnTo>
                  <a:lnTo>
                    <a:pt x="49" y="147"/>
                  </a:lnTo>
                  <a:lnTo>
                    <a:pt x="54" y="156"/>
                  </a:lnTo>
                  <a:lnTo>
                    <a:pt x="60" y="163"/>
                  </a:lnTo>
                  <a:lnTo>
                    <a:pt x="65" y="166"/>
                  </a:lnTo>
                  <a:lnTo>
                    <a:pt x="68" y="166"/>
                  </a:lnTo>
                  <a:lnTo>
                    <a:pt x="72" y="166"/>
                  </a:lnTo>
                  <a:lnTo>
                    <a:pt x="74" y="163"/>
                  </a:lnTo>
                  <a:lnTo>
                    <a:pt x="77" y="161"/>
                  </a:lnTo>
                  <a:lnTo>
                    <a:pt x="79" y="156"/>
                  </a:lnTo>
                  <a:lnTo>
                    <a:pt x="79" y="151"/>
                  </a:lnTo>
                  <a:lnTo>
                    <a:pt x="81" y="145"/>
                  </a:lnTo>
                  <a:lnTo>
                    <a:pt x="81" y="140"/>
                  </a:lnTo>
                  <a:lnTo>
                    <a:pt x="81" y="133"/>
                  </a:lnTo>
                  <a:lnTo>
                    <a:pt x="81" y="128"/>
                  </a:lnTo>
                  <a:lnTo>
                    <a:pt x="81" y="123"/>
                  </a:lnTo>
                  <a:lnTo>
                    <a:pt x="81" y="118"/>
                  </a:lnTo>
                  <a:lnTo>
                    <a:pt x="79" y="112"/>
                  </a:lnTo>
                  <a:lnTo>
                    <a:pt x="79" y="109"/>
                  </a:lnTo>
                  <a:lnTo>
                    <a:pt x="79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1" name="Freeform 109"/>
            <p:cNvSpPr>
              <a:spLocks/>
            </p:cNvSpPr>
            <p:nvPr/>
          </p:nvSpPr>
          <p:spPr bwMode="auto">
            <a:xfrm>
              <a:off x="2054" y="1670"/>
              <a:ext cx="108" cy="290"/>
            </a:xfrm>
            <a:custGeom>
              <a:avLst/>
              <a:gdLst>
                <a:gd name="T0" fmla="*/ 72 w 108"/>
                <a:gd name="T1" fmla="*/ 0 h 290"/>
                <a:gd name="T2" fmla="*/ 72 w 108"/>
                <a:gd name="T3" fmla="*/ 2 h 290"/>
                <a:gd name="T4" fmla="*/ 72 w 108"/>
                <a:gd name="T5" fmla="*/ 5 h 290"/>
                <a:gd name="T6" fmla="*/ 72 w 108"/>
                <a:gd name="T7" fmla="*/ 14 h 290"/>
                <a:gd name="T8" fmla="*/ 72 w 108"/>
                <a:gd name="T9" fmla="*/ 23 h 290"/>
                <a:gd name="T10" fmla="*/ 72 w 108"/>
                <a:gd name="T11" fmla="*/ 35 h 290"/>
                <a:gd name="T12" fmla="*/ 72 w 108"/>
                <a:gd name="T13" fmla="*/ 49 h 290"/>
                <a:gd name="T14" fmla="*/ 70 w 108"/>
                <a:gd name="T15" fmla="*/ 63 h 290"/>
                <a:gd name="T16" fmla="*/ 70 w 108"/>
                <a:gd name="T17" fmla="*/ 80 h 290"/>
                <a:gd name="T18" fmla="*/ 66 w 108"/>
                <a:gd name="T19" fmla="*/ 96 h 290"/>
                <a:gd name="T20" fmla="*/ 65 w 108"/>
                <a:gd name="T21" fmla="*/ 113 h 290"/>
                <a:gd name="T22" fmla="*/ 59 w 108"/>
                <a:gd name="T23" fmla="*/ 131 h 290"/>
                <a:gd name="T24" fmla="*/ 54 w 108"/>
                <a:gd name="T25" fmla="*/ 148 h 290"/>
                <a:gd name="T26" fmla="*/ 45 w 108"/>
                <a:gd name="T27" fmla="*/ 164 h 290"/>
                <a:gd name="T28" fmla="*/ 37 w 108"/>
                <a:gd name="T29" fmla="*/ 182 h 290"/>
                <a:gd name="T30" fmla="*/ 24 w 108"/>
                <a:gd name="T31" fmla="*/ 196 h 290"/>
                <a:gd name="T32" fmla="*/ 12 w 108"/>
                <a:gd name="T33" fmla="*/ 210 h 290"/>
                <a:gd name="T34" fmla="*/ 10 w 108"/>
                <a:gd name="T35" fmla="*/ 211 h 290"/>
                <a:gd name="T36" fmla="*/ 5 w 108"/>
                <a:gd name="T37" fmla="*/ 218 h 290"/>
                <a:gd name="T38" fmla="*/ 3 w 108"/>
                <a:gd name="T39" fmla="*/ 220 h 290"/>
                <a:gd name="T40" fmla="*/ 2 w 108"/>
                <a:gd name="T41" fmla="*/ 225 h 290"/>
                <a:gd name="T42" fmla="*/ 0 w 108"/>
                <a:gd name="T43" fmla="*/ 229 h 290"/>
                <a:gd name="T44" fmla="*/ 2 w 108"/>
                <a:gd name="T45" fmla="*/ 234 h 290"/>
                <a:gd name="T46" fmla="*/ 2 w 108"/>
                <a:gd name="T47" fmla="*/ 236 h 290"/>
                <a:gd name="T48" fmla="*/ 3 w 108"/>
                <a:gd name="T49" fmla="*/ 239 h 290"/>
                <a:gd name="T50" fmla="*/ 3 w 108"/>
                <a:gd name="T51" fmla="*/ 243 h 290"/>
                <a:gd name="T52" fmla="*/ 7 w 108"/>
                <a:gd name="T53" fmla="*/ 248 h 290"/>
                <a:gd name="T54" fmla="*/ 7 w 108"/>
                <a:gd name="T55" fmla="*/ 251 h 290"/>
                <a:gd name="T56" fmla="*/ 9 w 108"/>
                <a:gd name="T57" fmla="*/ 257 h 290"/>
                <a:gd name="T58" fmla="*/ 10 w 108"/>
                <a:gd name="T59" fmla="*/ 262 h 290"/>
                <a:gd name="T60" fmla="*/ 14 w 108"/>
                <a:gd name="T61" fmla="*/ 267 h 290"/>
                <a:gd name="T62" fmla="*/ 14 w 108"/>
                <a:gd name="T63" fmla="*/ 271 h 290"/>
                <a:gd name="T64" fmla="*/ 17 w 108"/>
                <a:gd name="T65" fmla="*/ 276 h 290"/>
                <a:gd name="T66" fmla="*/ 19 w 108"/>
                <a:gd name="T67" fmla="*/ 279 h 290"/>
                <a:gd name="T68" fmla="*/ 21 w 108"/>
                <a:gd name="T69" fmla="*/ 285 h 290"/>
                <a:gd name="T70" fmla="*/ 24 w 108"/>
                <a:gd name="T71" fmla="*/ 288 h 290"/>
                <a:gd name="T72" fmla="*/ 28 w 108"/>
                <a:gd name="T73" fmla="*/ 290 h 290"/>
                <a:gd name="T74" fmla="*/ 30 w 108"/>
                <a:gd name="T75" fmla="*/ 288 h 290"/>
                <a:gd name="T76" fmla="*/ 33 w 108"/>
                <a:gd name="T77" fmla="*/ 283 h 290"/>
                <a:gd name="T78" fmla="*/ 38 w 108"/>
                <a:gd name="T79" fmla="*/ 276 h 290"/>
                <a:gd name="T80" fmla="*/ 47 w 108"/>
                <a:gd name="T81" fmla="*/ 267 h 290"/>
                <a:gd name="T82" fmla="*/ 54 w 108"/>
                <a:gd name="T83" fmla="*/ 255 h 290"/>
                <a:gd name="T84" fmla="*/ 63 w 108"/>
                <a:gd name="T85" fmla="*/ 243 h 290"/>
                <a:gd name="T86" fmla="*/ 72 w 108"/>
                <a:gd name="T87" fmla="*/ 227 h 290"/>
                <a:gd name="T88" fmla="*/ 80 w 108"/>
                <a:gd name="T89" fmla="*/ 213 h 290"/>
                <a:gd name="T90" fmla="*/ 87 w 108"/>
                <a:gd name="T91" fmla="*/ 196 h 290"/>
                <a:gd name="T92" fmla="*/ 94 w 108"/>
                <a:gd name="T93" fmla="*/ 176 h 290"/>
                <a:gd name="T94" fmla="*/ 101 w 108"/>
                <a:gd name="T95" fmla="*/ 157 h 290"/>
                <a:gd name="T96" fmla="*/ 105 w 108"/>
                <a:gd name="T97" fmla="*/ 140 h 290"/>
                <a:gd name="T98" fmla="*/ 108 w 108"/>
                <a:gd name="T99" fmla="*/ 119 h 290"/>
                <a:gd name="T100" fmla="*/ 108 w 108"/>
                <a:gd name="T101" fmla="*/ 100 h 290"/>
                <a:gd name="T102" fmla="*/ 105 w 108"/>
                <a:gd name="T103" fmla="*/ 80 h 290"/>
                <a:gd name="T104" fmla="*/ 100 w 108"/>
                <a:gd name="T105" fmla="*/ 61 h 290"/>
                <a:gd name="T106" fmla="*/ 72 w 108"/>
                <a:gd name="T107" fmla="*/ 0 h 290"/>
                <a:gd name="T108" fmla="*/ 72 w 108"/>
                <a:gd name="T10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90">
                  <a:moveTo>
                    <a:pt x="72" y="0"/>
                  </a:moveTo>
                  <a:lnTo>
                    <a:pt x="72" y="2"/>
                  </a:lnTo>
                  <a:lnTo>
                    <a:pt x="72" y="5"/>
                  </a:lnTo>
                  <a:lnTo>
                    <a:pt x="72" y="14"/>
                  </a:lnTo>
                  <a:lnTo>
                    <a:pt x="72" y="23"/>
                  </a:lnTo>
                  <a:lnTo>
                    <a:pt x="72" y="35"/>
                  </a:lnTo>
                  <a:lnTo>
                    <a:pt x="72" y="49"/>
                  </a:lnTo>
                  <a:lnTo>
                    <a:pt x="70" y="63"/>
                  </a:lnTo>
                  <a:lnTo>
                    <a:pt x="70" y="80"/>
                  </a:lnTo>
                  <a:lnTo>
                    <a:pt x="66" y="96"/>
                  </a:lnTo>
                  <a:lnTo>
                    <a:pt x="65" y="113"/>
                  </a:lnTo>
                  <a:lnTo>
                    <a:pt x="59" y="131"/>
                  </a:lnTo>
                  <a:lnTo>
                    <a:pt x="54" y="148"/>
                  </a:lnTo>
                  <a:lnTo>
                    <a:pt x="45" y="164"/>
                  </a:lnTo>
                  <a:lnTo>
                    <a:pt x="37" y="182"/>
                  </a:lnTo>
                  <a:lnTo>
                    <a:pt x="24" y="196"/>
                  </a:lnTo>
                  <a:lnTo>
                    <a:pt x="12" y="210"/>
                  </a:lnTo>
                  <a:lnTo>
                    <a:pt x="10" y="211"/>
                  </a:lnTo>
                  <a:lnTo>
                    <a:pt x="5" y="218"/>
                  </a:lnTo>
                  <a:lnTo>
                    <a:pt x="3" y="220"/>
                  </a:lnTo>
                  <a:lnTo>
                    <a:pt x="2" y="225"/>
                  </a:lnTo>
                  <a:lnTo>
                    <a:pt x="0" y="229"/>
                  </a:lnTo>
                  <a:lnTo>
                    <a:pt x="2" y="234"/>
                  </a:lnTo>
                  <a:lnTo>
                    <a:pt x="2" y="236"/>
                  </a:lnTo>
                  <a:lnTo>
                    <a:pt x="3" y="239"/>
                  </a:lnTo>
                  <a:lnTo>
                    <a:pt x="3" y="243"/>
                  </a:lnTo>
                  <a:lnTo>
                    <a:pt x="7" y="248"/>
                  </a:lnTo>
                  <a:lnTo>
                    <a:pt x="7" y="251"/>
                  </a:lnTo>
                  <a:lnTo>
                    <a:pt x="9" y="257"/>
                  </a:lnTo>
                  <a:lnTo>
                    <a:pt x="10" y="262"/>
                  </a:lnTo>
                  <a:lnTo>
                    <a:pt x="14" y="267"/>
                  </a:lnTo>
                  <a:lnTo>
                    <a:pt x="14" y="271"/>
                  </a:lnTo>
                  <a:lnTo>
                    <a:pt x="17" y="276"/>
                  </a:lnTo>
                  <a:lnTo>
                    <a:pt x="19" y="279"/>
                  </a:lnTo>
                  <a:lnTo>
                    <a:pt x="21" y="285"/>
                  </a:lnTo>
                  <a:lnTo>
                    <a:pt x="24" y="288"/>
                  </a:lnTo>
                  <a:lnTo>
                    <a:pt x="28" y="290"/>
                  </a:lnTo>
                  <a:lnTo>
                    <a:pt x="30" y="288"/>
                  </a:lnTo>
                  <a:lnTo>
                    <a:pt x="33" y="283"/>
                  </a:lnTo>
                  <a:lnTo>
                    <a:pt x="38" y="276"/>
                  </a:lnTo>
                  <a:lnTo>
                    <a:pt x="47" y="267"/>
                  </a:lnTo>
                  <a:lnTo>
                    <a:pt x="54" y="255"/>
                  </a:lnTo>
                  <a:lnTo>
                    <a:pt x="63" y="243"/>
                  </a:lnTo>
                  <a:lnTo>
                    <a:pt x="72" y="227"/>
                  </a:lnTo>
                  <a:lnTo>
                    <a:pt x="80" y="213"/>
                  </a:lnTo>
                  <a:lnTo>
                    <a:pt x="87" y="196"/>
                  </a:lnTo>
                  <a:lnTo>
                    <a:pt x="94" y="176"/>
                  </a:lnTo>
                  <a:lnTo>
                    <a:pt x="101" y="157"/>
                  </a:lnTo>
                  <a:lnTo>
                    <a:pt x="105" y="140"/>
                  </a:lnTo>
                  <a:lnTo>
                    <a:pt x="108" y="119"/>
                  </a:lnTo>
                  <a:lnTo>
                    <a:pt x="108" y="100"/>
                  </a:lnTo>
                  <a:lnTo>
                    <a:pt x="105" y="80"/>
                  </a:lnTo>
                  <a:lnTo>
                    <a:pt x="100" y="6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2" name="Freeform 110"/>
            <p:cNvSpPr>
              <a:spLocks/>
            </p:cNvSpPr>
            <p:nvPr/>
          </p:nvSpPr>
          <p:spPr bwMode="auto">
            <a:xfrm>
              <a:off x="2035" y="1953"/>
              <a:ext cx="199" cy="285"/>
            </a:xfrm>
            <a:custGeom>
              <a:avLst/>
              <a:gdLst>
                <a:gd name="T0" fmla="*/ 0 w 199"/>
                <a:gd name="T1" fmla="*/ 7 h 285"/>
                <a:gd name="T2" fmla="*/ 0 w 199"/>
                <a:gd name="T3" fmla="*/ 9 h 285"/>
                <a:gd name="T4" fmla="*/ 0 w 199"/>
                <a:gd name="T5" fmla="*/ 14 h 285"/>
                <a:gd name="T6" fmla="*/ 1 w 199"/>
                <a:gd name="T7" fmla="*/ 23 h 285"/>
                <a:gd name="T8" fmla="*/ 3 w 199"/>
                <a:gd name="T9" fmla="*/ 37 h 285"/>
                <a:gd name="T10" fmla="*/ 5 w 199"/>
                <a:gd name="T11" fmla="*/ 49 h 285"/>
                <a:gd name="T12" fmla="*/ 8 w 199"/>
                <a:gd name="T13" fmla="*/ 66 h 285"/>
                <a:gd name="T14" fmla="*/ 12 w 199"/>
                <a:gd name="T15" fmla="*/ 84 h 285"/>
                <a:gd name="T16" fmla="*/ 15 w 199"/>
                <a:gd name="T17" fmla="*/ 105 h 285"/>
                <a:gd name="T18" fmla="*/ 21 w 199"/>
                <a:gd name="T19" fmla="*/ 124 h 285"/>
                <a:gd name="T20" fmla="*/ 26 w 199"/>
                <a:gd name="T21" fmla="*/ 143 h 285"/>
                <a:gd name="T22" fmla="*/ 31 w 199"/>
                <a:gd name="T23" fmla="*/ 164 h 285"/>
                <a:gd name="T24" fmla="*/ 38 w 199"/>
                <a:gd name="T25" fmla="*/ 183 h 285"/>
                <a:gd name="T26" fmla="*/ 45 w 199"/>
                <a:gd name="T27" fmla="*/ 201 h 285"/>
                <a:gd name="T28" fmla="*/ 52 w 199"/>
                <a:gd name="T29" fmla="*/ 217 h 285"/>
                <a:gd name="T30" fmla="*/ 61 w 199"/>
                <a:gd name="T31" fmla="*/ 232 h 285"/>
                <a:gd name="T32" fmla="*/ 70 w 199"/>
                <a:gd name="T33" fmla="*/ 245 h 285"/>
                <a:gd name="T34" fmla="*/ 199 w 199"/>
                <a:gd name="T35" fmla="*/ 285 h 285"/>
                <a:gd name="T36" fmla="*/ 195 w 199"/>
                <a:gd name="T37" fmla="*/ 283 h 285"/>
                <a:gd name="T38" fmla="*/ 192 w 199"/>
                <a:gd name="T39" fmla="*/ 279 h 285"/>
                <a:gd name="T40" fmla="*/ 185 w 199"/>
                <a:gd name="T41" fmla="*/ 271 h 285"/>
                <a:gd name="T42" fmla="*/ 176 w 199"/>
                <a:gd name="T43" fmla="*/ 262 h 285"/>
                <a:gd name="T44" fmla="*/ 166 w 199"/>
                <a:gd name="T45" fmla="*/ 248 h 285"/>
                <a:gd name="T46" fmla="*/ 155 w 199"/>
                <a:gd name="T47" fmla="*/ 234 h 285"/>
                <a:gd name="T48" fmla="*/ 141 w 199"/>
                <a:gd name="T49" fmla="*/ 217 h 285"/>
                <a:gd name="T50" fmla="*/ 131 w 199"/>
                <a:gd name="T51" fmla="*/ 199 h 285"/>
                <a:gd name="T52" fmla="*/ 115 w 199"/>
                <a:gd name="T53" fmla="*/ 178 h 285"/>
                <a:gd name="T54" fmla="*/ 101 w 199"/>
                <a:gd name="T55" fmla="*/ 155 h 285"/>
                <a:gd name="T56" fmla="*/ 89 w 199"/>
                <a:gd name="T57" fmla="*/ 133 h 285"/>
                <a:gd name="T58" fmla="*/ 77 w 199"/>
                <a:gd name="T59" fmla="*/ 108 h 285"/>
                <a:gd name="T60" fmla="*/ 64 w 199"/>
                <a:gd name="T61" fmla="*/ 82 h 285"/>
                <a:gd name="T62" fmla="*/ 56 w 199"/>
                <a:gd name="T63" fmla="*/ 54 h 285"/>
                <a:gd name="T64" fmla="*/ 45 w 199"/>
                <a:gd name="T65" fmla="*/ 28 h 285"/>
                <a:gd name="T66" fmla="*/ 40 w 199"/>
                <a:gd name="T67" fmla="*/ 0 h 285"/>
                <a:gd name="T68" fmla="*/ 0 w 199"/>
                <a:gd name="T69" fmla="*/ 7 h 285"/>
                <a:gd name="T70" fmla="*/ 0 w 199"/>
                <a:gd name="T71" fmla="*/ 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" h="285">
                  <a:moveTo>
                    <a:pt x="0" y="7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" y="23"/>
                  </a:lnTo>
                  <a:lnTo>
                    <a:pt x="3" y="37"/>
                  </a:lnTo>
                  <a:lnTo>
                    <a:pt x="5" y="49"/>
                  </a:lnTo>
                  <a:lnTo>
                    <a:pt x="8" y="66"/>
                  </a:lnTo>
                  <a:lnTo>
                    <a:pt x="12" y="84"/>
                  </a:lnTo>
                  <a:lnTo>
                    <a:pt x="15" y="105"/>
                  </a:lnTo>
                  <a:lnTo>
                    <a:pt x="21" y="124"/>
                  </a:lnTo>
                  <a:lnTo>
                    <a:pt x="26" y="143"/>
                  </a:lnTo>
                  <a:lnTo>
                    <a:pt x="31" y="164"/>
                  </a:lnTo>
                  <a:lnTo>
                    <a:pt x="38" y="183"/>
                  </a:lnTo>
                  <a:lnTo>
                    <a:pt x="45" y="201"/>
                  </a:lnTo>
                  <a:lnTo>
                    <a:pt x="52" y="217"/>
                  </a:lnTo>
                  <a:lnTo>
                    <a:pt x="61" y="232"/>
                  </a:lnTo>
                  <a:lnTo>
                    <a:pt x="70" y="245"/>
                  </a:lnTo>
                  <a:lnTo>
                    <a:pt x="199" y="285"/>
                  </a:lnTo>
                  <a:lnTo>
                    <a:pt x="195" y="283"/>
                  </a:lnTo>
                  <a:lnTo>
                    <a:pt x="192" y="279"/>
                  </a:lnTo>
                  <a:lnTo>
                    <a:pt x="185" y="271"/>
                  </a:lnTo>
                  <a:lnTo>
                    <a:pt x="176" y="262"/>
                  </a:lnTo>
                  <a:lnTo>
                    <a:pt x="166" y="248"/>
                  </a:lnTo>
                  <a:lnTo>
                    <a:pt x="155" y="234"/>
                  </a:lnTo>
                  <a:lnTo>
                    <a:pt x="141" y="217"/>
                  </a:lnTo>
                  <a:lnTo>
                    <a:pt x="131" y="199"/>
                  </a:lnTo>
                  <a:lnTo>
                    <a:pt x="115" y="178"/>
                  </a:lnTo>
                  <a:lnTo>
                    <a:pt x="101" y="155"/>
                  </a:lnTo>
                  <a:lnTo>
                    <a:pt x="89" y="133"/>
                  </a:lnTo>
                  <a:lnTo>
                    <a:pt x="77" y="108"/>
                  </a:lnTo>
                  <a:lnTo>
                    <a:pt x="64" y="82"/>
                  </a:lnTo>
                  <a:lnTo>
                    <a:pt x="56" y="54"/>
                  </a:lnTo>
                  <a:lnTo>
                    <a:pt x="45" y="28"/>
                  </a:lnTo>
                  <a:lnTo>
                    <a:pt x="4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9E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3" name="Freeform 111"/>
            <p:cNvSpPr>
              <a:spLocks/>
            </p:cNvSpPr>
            <p:nvPr/>
          </p:nvSpPr>
          <p:spPr bwMode="auto">
            <a:xfrm>
              <a:off x="2295" y="1670"/>
              <a:ext cx="363" cy="706"/>
            </a:xfrm>
            <a:custGeom>
              <a:avLst/>
              <a:gdLst>
                <a:gd name="T0" fmla="*/ 30 w 363"/>
                <a:gd name="T1" fmla="*/ 5 h 706"/>
                <a:gd name="T2" fmla="*/ 23 w 363"/>
                <a:gd name="T3" fmla="*/ 23 h 706"/>
                <a:gd name="T4" fmla="*/ 14 w 363"/>
                <a:gd name="T5" fmla="*/ 52 h 706"/>
                <a:gd name="T6" fmla="*/ 5 w 363"/>
                <a:gd name="T7" fmla="*/ 82 h 706"/>
                <a:gd name="T8" fmla="*/ 2 w 363"/>
                <a:gd name="T9" fmla="*/ 108 h 706"/>
                <a:gd name="T10" fmla="*/ 3 w 363"/>
                <a:gd name="T11" fmla="*/ 126 h 706"/>
                <a:gd name="T12" fmla="*/ 14 w 363"/>
                <a:gd name="T13" fmla="*/ 161 h 706"/>
                <a:gd name="T14" fmla="*/ 31 w 363"/>
                <a:gd name="T15" fmla="*/ 213 h 706"/>
                <a:gd name="T16" fmla="*/ 51 w 363"/>
                <a:gd name="T17" fmla="*/ 267 h 706"/>
                <a:gd name="T18" fmla="*/ 66 w 363"/>
                <a:gd name="T19" fmla="*/ 313 h 706"/>
                <a:gd name="T20" fmla="*/ 79 w 363"/>
                <a:gd name="T21" fmla="*/ 334 h 706"/>
                <a:gd name="T22" fmla="*/ 93 w 363"/>
                <a:gd name="T23" fmla="*/ 339 h 706"/>
                <a:gd name="T24" fmla="*/ 119 w 363"/>
                <a:gd name="T25" fmla="*/ 348 h 706"/>
                <a:gd name="T26" fmla="*/ 147 w 363"/>
                <a:gd name="T27" fmla="*/ 356 h 706"/>
                <a:gd name="T28" fmla="*/ 175 w 363"/>
                <a:gd name="T29" fmla="*/ 365 h 706"/>
                <a:gd name="T30" fmla="*/ 189 w 363"/>
                <a:gd name="T31" fmla="*/ 370 h 706"/>
                <a:gd name="T32" fmla="*/ 161 w 363"/>
                <a:gd name="T33" fmla="*/ 398 h 706"/>
                <a:gd name="T34" fmla="*/ 154 w 363"/>
                <a:gd name="T35" fmla="*/ 430 h 706"/>
                <a:gd name="T36" fmla="*/ 143 w 363"/>
                <a:gd name="T37" fmla="*/ 454 h 706"/>
                <a:gd name="T38" fmla="*/ 126 w 363"/>
                <a:gd name="T39" fmla="*/ 501 h 706"/>
                <a:gd name="T40" fmla="*/ 106 w 363"/>
                <a:gd name="T41" fmla="*/ 557 h 706"/>
                <a:gd name="T42" fmla="*/ 91 w 363"/>
                <a:gd name="T43" fmla="*/ 610 h 706"/>
                <a:gd name="T44" fmla="*/ 87 w 363"/>
                <a:gd name="T45" fmla="*/ 648 h 706"/>
                <a:gd name="T46" fmla="*/ 98 w 363"/>
                <a:gd name="T47" fmla="*/ 648 h 706"/>
                <a:gd name="T48" fmla="*/ 122 w 363"/>
                <a:gd name="T49" fmla="*/ 652 h 706"/>
                <a:gd name="T50" fmla="*/ 155 w 363"/>
                <a:gd name="T51" fmla="*/ 660 h 706"/>
                <a:gd name="T52" fmla="*/ 187 w 363"/>
                <a:gd name="T53" fmla="*/ 676 h 706"/>
                <a:gd name="T54" fmla="*/ 206 w 363"/>
                <a:gd name="T55" fmla="*/ 697 h 706"/>
                <a:gd name="T56" fmla="*/ 218 w 363"/>
                <a:gd name="T57" fmla="*/ 692 h 706"/>
                <a:gd name="T58" fmla="*/ 250 w 363"/>
                <a:gd name="T59" fmla="*/ 629 h 706"/>
                <a:gd name="T60" fmla="*/ 297 w 363"/>
                <a:gd name="T61" fmla="*/ 536 h 706"/>
                <a:gd name="T62" fmla="*/ 339 w 363"/>
                <a:gd name="T63" fmla="*/ 435 h 706"/>
                <a:gd name="T64" fmla="*/ 363 w 363"/>
                <a:gd name="T65" fmla="*/ 349 h 706"/>
                <a:gd name="T66" fmla="*/ 351 w 363"/>
                <a:gd name="T67" fmla="*/ 295 h 706"/>
                <a:gd name="T68" fmla="*/ 313 w 363"/>
                <a:gd name="T69" fmla="*/ 250 h 706"/>
                <a:gd name="T70" fmla="*/ 258 w 363"/>
                <a:gd name="T71" fmla="*/ 201 h 706"/>
                <a:gd name="T72" fmla="*/ 201 w 363"/>
                <a:gd name="T73" fmla="*/ 157 h 706"/>
                <a:gd name="T74" fmla="*/ 154 w 363"/>
                <a:gd name="T75" fmla="*/ 119 h 706"/>
                <a:gd name="T76" fmla="*/ 127 w 363"/>
                <a:gd name="T77" fmla="*/ 94 h 706"/>
                <a:gd name="T78" fmla="*/ 110 w 363"/>
                <a:gd name="T79" fmla="*/ 73 h 706"/>
                <a:gd name="T80" fmla="*/ 87 w 363"/>
                <a:gd name="T81" fmla="*/ 47 h 706"/>
                <a:gd name="T82" fmla="*/ 65 w 363"/>
                <a:gd name="T83" fmla="*/ 23 h 706"/>
                <a:gd name="T84" fmla="*/ 44 w 363"/>
                <a:gd name="T85" fmla="*/ 5 h 706"/>
                <a:gd name="T86" fmla="*/ 31 w 363"/>
                <a:gd name="T87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3" h="706">
                  <a:moveTo>
                    <a:pt x="31" y="0"/>
                  </a:moveTo>
                  <a:lnTo>
                    <a:pt x="31" y="2"/>
                  </a:lnTo>
                  <a:lnTo>
                    <a:pt x="30" y="5"/>
                  </a:lnTo>
                  <a:lnTo>
                    <a:pt x="26" y="9"/>
                  </a:lnTo>
                  <a:lnTo>
                    <a:pt x="26" y="16"/>
                  </a:lnTo>
                  <a:lnTo>
                    <a:pt x="23" y="23"/>
                  </a:lnTo>
                  <a:lnTo>
                    <a:pt x="19" y="33"/>
                  </a:lnTo>
                  <a:lnTo>
                    <a:pt x="16" y="42"/>
                  </a:lnTo>
                  <a:lnTo>
                    <a:pt x="14" y="52"/>
                  </a:lnTo>
                  <a:lnTo>
                    <a:pt x="10" y="63"/>
                  </a:lnTo>
                  <a:lnTo>
                    <a:pt x="9" y="73"/>
                  </a:lnTo>
                  <a:lnTo>
                    <a:pt x="5" y="82"/>
                  </a:lnTo>
                  <a:lnTo>
                    <a:pt x="3" y="93"/>
                  </a:lnTo>
                  <a:lnTo>
                    <a:pt x="2" y="101"/>
                  </a:lnTo>
                  <a:lnTo>
                    <a:pt x="2" y="108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3" y="126"/>
                  </a:lnTo>
                  <a:lnTo>
                    <a:pt x="5" y="134"/>
                  </a:lnTo>
                  <a:lnTo>
                    <a:pt x="9" y="145"/>
                  </a:lnTo>
                  <a:lnTo>
                    <a:pt x="14" y="161"/>
                  </a:lnTo>
                  <a:lnTo>
                    <a:pt x="19" y="176"/>
                  </a:lnTo>
                  <a:lnTo>
                    <a:pt x="26" y="194"/>
                  </a:lnTo>
                  <a:lnTo>
                    <a:pt x="31" y="213"/>
                  </a:lnTo>
                  <a:lnTo>
                    <a:pt x="38" y="232"/>
                  </a:lnTo>
                  <a:lnTo>
                    <a:pt x="44" y="250"/>
                  </a:lnTo>
                  <a:lnTo>
                    <a:pt x="51" y="267"/>
                  </a:lnTo>
                  <a:lnTo>
                    <a:pt x="56" y="285"/>
                  </a:lnTo>
                  <a:lnTo>
                    <a:pt x="63" y="300"/>
                  </a:lnTo>
                  <a:lnTo>
                    <a:pt x="66" y="313"/>
                  </a:lnTo>
                  <a:lnTo>
                    <a:pt x="72" y="323"/>
                  </a:lnTo>
                  <a:lnTo>
                    <a:pt x="77" y="330"/>
                  </a:lnTo>
                  <a:lnTo>
                    <a:pt x="79" y="334"/>
                  </a:lnTo>
                  <a:lnTo>
                    <a:pt x="82" y="334"/>
                  </a:lnTo>
                  <a:lnTo>
                    <a:pt x="86" y="337"/>
                  </a:lnTo>
                  <a:lnTo>
                    <a:pt x="93" y="339"/>
                  </a:lnTo>
                  <a:lnTo>
                    <a:pt x="101" y="342"/>
                  </a:lnTo>
                  <a:lnTo>
                    <a:pt x="108" y="344"/>
                  </a:lnTo>
                  <a:lnTo>
                    <a:pt x="119" y="348"/>
                  </a:lnTo>
                  <a:lnTo>
                    <a:pt x="127" y="349"/>
                  </a:lnTo>
                  <a:lnTo>
                    <a:pt x="138" y="355"/>
                  </a:lnTo>
                  <a:lnTo>
                    <a:pt x="147" y="356"/>
                  </a:lnTo>
                  <a:lnTo>
                    <a:pt x="157" y="360"/>
                  </a:lnTo>
                  <a:lnTo>
                    <a:pt x="166" y="362"/>
                  </a:lnTo>
                  <a:lnTo>
                    <a:pt x="175" y="365"/>
                  </a:lnTo>
                  <a:lnTo>
                    <a:pt x="180" y="367"/>
                  </a:lnTo>
                  <a:lnTo>
                    <a:pt x="185" y="369"/>
                  </a:lnTo>
                  <a:lnTo>
                    <a:pt x="189" y="370"/>
                  </a:lnTo>
                  <a:lnTo>
                    <a:pt x="190" y="370"/>
                  </a:lnTo>
                  <a:lnTo>
                    <a:pt x="213" y="379"/>
                  </a:lnTo>
                  <a:lnTo>
                    <a:pt x="161" y="398"/>
                  </a:lnTo>
                  <a:lnTo>
                    <a:pt x="199" y="407"/>
                  </a:lnTo>
                  <a:lnTo>
                    <a:pt x="155" y="428"/>
                  </a:lnTo>
                  <a:lnTo>
                    <a:pt x="154" y="430"/>
                  </a:lnTo>
                  <a:lnTo>
                    <a:pt x="152" y="435"/>
                  </a:lnTo>
                  <a:lnTo>
                    <a:pt x="147" y="444"/>
                  </a:lnTo>
                  <a:lnTo>
                    <a:pt x="143" y="454"/>
                  </a:lnTo>
                  <a:lnTo>
                    <a:pt x="138" y="468"/>
                  </a:lnTo>
                  <a:lnTo>
                    <a:pt x="131" y="484"/>
                  </a:lnTo>
                  <a:lnTo>
                    <a:pt x="126" y="501"/>
                  </a:lnTo>
                  <a:lnTo>
                    <a:pt x="119" y="521"/>
                  </a:lnTo>
                  <a:lnTo>
                    <a:pt x="112" y="538"/>
                  </a:lnTo>
                  <a:lnTo>
                    <a:pt x="106" y="557"/>
                  </a:lnTo>
                  <a:lnTo>
                    <a:pt x="100" y="575"/>
                  </a:lnTo>
                  <a:lnTo>
                    <a:pt x="94" y="594"/>
                  </a:lnTo>
                  <a:lnTo>
                    <a:pt x="91" y="610"/>
                  </a:lnTo>
                  <a:lnTo>
                    <a:pt x="89" y="625"/>
                  </a:lnTo>
                  <a:lnTo>
                    <a:pt x="87" y="638"/>
                  </a:lnTo>
                  <a:lnTo>
                    <a:pt x="87" y="648"/>
                  </a:lnTo>
                  <a:lnTo>
                    <a:pt x="89" y="648"/>
                  </a:lnTo>
                  <a:lnTo>
                    <a:pt x="93" y="648"/>
                  </a:lnTo>
                  <a:lnTo>
                    <a:pt x="98" y="648"/>
                  </a:lnTo>
                  <a:lnTo>
                    <a:pt x="105" y="650"/>
                  </a:lnTo>
                  <a:lnTo>
                    <a:pt x="113" y="652"/>
                  </a:lnTo>
                  <a:lnTo>
                    <a:pt x="122" y="652"/>
                  </a:lnTo>
                  <a:lnTo>
                    <a:pt x="134" y="655"/>
                  </a:lnTo>
                  <a:lnTo>
                    <a:pt x="145" y="659"/>
                  </a:lnTo>
                  <a:lnTo>
                    <a:pt x="155" y="660"/>
                  </a:lnTo>
                  <a:lnTo>
                    <a:pt x="166" y="666"/>
                  </a:lnTo>
                  <a:lnTo>
                    <a:pt x="176" y="669"/>
                  </a:lnTo>
                  <a:lnTo>
                    <a:pt x="187" y="676"/>
                  </a:lnTo>
                  <a:lnTo>
                    <a:pt x="194" y="681"/>
                  </a:lnTo>
                  <a:lnTo>
                    <a:pt x="201" y="688"/>
                  </a:lnTo>
                  <a:lnTo>
                    <a:pt x="206" y="697"/>
                  </a:lnTo>
                  <a:lnTo>
                    <a:pt x="211" y="706"/>
                  </a:lnTo>
                  <a:lnTo>
                    <a:pt x="211" y="702"/>
                  </a:lnTo>
                  <a:lnTo>
                    <a:pt x="218" y="692"/>
                  </a:lnTo>
                  <a:lnTo>
                    <a:pt x="227" y="674"/>
                  </a:lnTo>
                  <a:lnTo>
                    <a:pt x="237" y="653"/>
                  </a:lnTo>
                  <a:lnTo>
                    <a:pt x="250" y="629"/>
                  </a:lnTo>
                  <a:lnTo>
                    <a:pt x="265" y="599"/>
                  </a:lnTo>
                  <a:lnTo>
                    <a:pt x="281" y="569"/>
                  </a:lnTo>
                  <a:lnTo>
                    <a:pt x="297" y="536"/>
                  </a:lnTo>
                  <a:lnTo>
                    <a:pt x="313" y="503"/>
                  </a:lnTo>
                  <a:lnTo>
                    <a:pt x="327" y="468"/>
                  </a:lnTo>
                  <a:lnTo>
                    <a:pt x="339" y="435"/>
                  </a:lnTo>
                  <a:lnTo>
                    <a:pt x="349" y="405"/>
                  </a:lnTo>
                  <a:lnTo>
                    <a:pt x="358" y="376"/>
                  </a:lnTo>
                  <a:lnTo>
                    <a:pt x="363" y="349"/>
                  </a:lnTo>
                  <a:lnTo>
                    <a:pt x="363" y="327"/>
                  </a:lnTo>
                  <a:lnTo>
                    <a:pt x="360" y="311"/>
                  </a:lnTo>
                  <a:lnTo>
                    <a:pt x="351" y="295"/>
                  </a:lnTo>
                  <a:lnTo>
                    <a:pt x="341" y="279"/>
                  </a:lnTo>
                  <a:lnTo>
                    <a:pt x="327" y="264"/>
                  </a:lnTo>
                  <a:lnTo>
                    <a:pt x="313" y="250"/>
                  </a:lnTo>
                  <a:lnTo>
                    <a:pt x="295" y="232"/>
                  </a:lnTo>
                  <a:lnTo>
                    <a:pt x="278" y="217"/>
                  </a:lnTo>
                  <a:lnTo>
                    <a:pt x="258" y="201"/>
                  </a:lnTo>
                  <a:lnTo>
                    <a:pt x="239" y="185"/>
                  </a:lnTo>
                  <a:lnTo>
                    <a:pt x="220" y="169"/>
                  </a:lnTo>
                  <a:lnTo>
                    <a:pt x="201" y="157"/>
                  </a:lnTo>
                  <a:lnTo>
                    <a:pt x="183" y="143"/>
                  </a:lnTo>
                  <a:lnTo>
                    <a:pt x="169" y="131"/>
                  </a:lnTo>
                  <a:lnTo>
                    <a:pt x="154" y="119"/>
                  </a:lnTo>
                  <a:lnTo>
                    <a:pt x="141" y="110"/>
                  </a:lnTo>
                  <a:lnTo>
                    <a:pt x="133" y="101"/>
                  </a:lnTo>
                  <a:lnTo>
                    <a:pt x="127" y="94"/>
                  </a:lnTo>
                  <a:lnTo>
                    <a:pt x="122" y="87"/>
                  </a:lnTo>
                  <a:lnTo>
                    <a:pt x="117" y="80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4" y="56"/>
                  </a:lnTo>
                  <a:lnTo>
                    <a:pt x="87" y="47"/>
                  </a:lnTo>
                  <a:lnTo>
                    <a:pt x="79" y="40"/>
                  </a:lnTo>
                  <a:lnTo>
                    <a:pt x="72" y="31"/>
                  </a:lnTo>
                  <a:lnTo>
                    <a:pt x="65" y="23"/>
                  </a:lnTo>
                  <a:lnTo>
                    <a:pt x="58" y="16"/>
                  </a:lnTo>
                  <a:lnTo>
                    <a:pt x="49" y="10"/>
                  </a:lnTo>
                  <a:lnTo>
                    <a:pt x="44" y="5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4" name="Freeform 112"/>
            <p:cNvSpPr>
              <a:spLocks/>
            </p:cNvSpPr>
            <p:nvPr/>
          </p:nvSpPr>
          <p:spPr bwMode="auto">
            <a:xfrm>
              <a:off x="2386" y="2318"/>
              <a:ext cx="110" cy="255"/>
            </a:xfrm>
            <a:custGeom>
              <a:avLst/>
              <a:gdLst>
                <a:gd name="T0" fmla="*/ 3 w 110"/>
                <a:gd name="T1" fmla="*/ 0 h 255"/>
                <a:gd name="T2" fmla="*/ 10 w 110"/>
                <a:gd name="T3" fmla="*/ 0 h 255"/>
                <a:gd name="T4" fmla="*/ 22 w 110"/>
                <a:gd name="T5" fmla="*/ 0 h 255"/>
                <a:gd name="T6" fmla="*/ 38 w 110"/>
                <a:gd name="T7" fmla="*/ 2 h 255"/>
                <a:gd name="T8" fmla="*/ 54 w 110"/>
                <a:gd name="T9" fmla="*/ 4 h 255"/>
                <a:gd name="T10" fmla="*/ 68 w 110"/>
                <a:gd name="T11" fmla="*/ 7 h 255"/>
                <a:gd name="T12" fmla="*/ 82 w 110"/>
                <a:gd name="T13" fmla="*/ 12 h 255"/>
                <a:gd name="T14" fmla="*/ 92 w 110"/>
                <a:gd name="T15" fmla="*/ 19 h 255"/>
                <a:gd name="T16" fmla="*/ 99 w 110"/>
                <a:gd name="T17" fmla="*/ 31 h 255"/>
                <a:gd name="T18" fmla="*/ 105 w 110"/>
                <a:gd name="T19" fmla="*/ 49 h 255"/>
                <a:gd name="T20" fmla="*/ 108 w 110"/>
                <a:gd name="T21" fmla="*/ 72 h 255"/>
                <a:gd name="T22" fmla="*/ 110 w 110"/>
                <a:gd name="T23" fmla="*/ 96 h 255"/>
                <a:gd name="T24" fmla="*/ 110 w 110"/>
                <a:gd name="T25" fmla="*/ 119 h 255"/>
                <a:gd name="T26" fmla="*/ 108 w 110"/>
                <a:gd name="T27" fmla="*/ 143 h 255"/>
                <a:gd name="T28" fmla="*/ 106 w 110"/>
                <a:gd name="T29" fmla="*/ 163 h 255"/>
                <a:gd name="T30" fmla="*/ 103 w 110"/>
                <a:gd name="T31" fmla="*/ 176 h 255"/>
                <a:gd name="T32" fmla="*/ 96 w 110"/>
                <a:gd name="T33" fmla="*/ 185 h 255"/>
                <a:gd name="T34" fmla="*/ 87 w 110"/>
                <a:gd name="T35" fmla="*/ 199 h 255"/>
                <a:gd name="T36" fmla="*/ 73 w 110"/>
                <a:gd name="T37" fmla="*/ 211 h 255"/>
                <a:gd name="T38" fmla="*/ 61 w 110"/>
                <a:gd name="T39" fmla="*/ 224 h 255"/>
                <a:gd name="T40" fmla="*/ 47 w 110"/>
                <a:gd name="T41" fmla="*/ 236 h 255"/>
                <a:gd name="T42" fmla="*/ 36 w 110"/>
                <a:gd name="T43" fmla="*/ 246 h 255"/>
                <a:gd name="T44" fmla="*/ 29 w 110"/>
                <a:gd name="T45" fmla="*/ 252 h 255"/>
                <a:gd name="T46" fmla="*/ 28 w 110"/>
                <a:gd name="T47" fmla="*/ 255 h 255"/>
                <a:gd name="T48" fmla="*/ 28 w 110"/>
                <a:gd name="T49" fmla="*/ 250 h 255"/>
                <a:gd name="T50" fmla="*/ 35 w 110"/>
                <a:gd name="T51" fmla="*/ 238 h 255"/>
                <a:gd name="T52" fmla="*/ 42 w 110"/>
                <a:gd name="T53" fmla="*/ 220 h 255"/>
                <a:gd name="T54" fmla="*/ 49 w 110"/>
                <a:gd name="T55" fmla="*/ 199 h 255"/>
                <a:gd name="T56" fmla="*/ 54 w 110"/>
                <a:gd name="T57" fmla="*/ 173 h 255"/>
                <a:gd name="T58" fmla="*/ 56 w 110"/>
                <a:gd name="T59" fmla="*/ 149 h 255"/>
                <a:gd name="T60" fmla="*/ 54 w 110"/>
                <a:gd name="T61" fmla="*/ 126 h 255"/>
                <a:gd name="T62" fmla="*/ 43 w 110"/>
                <a:gd name="T63" fmla="*/ 105 h 255"/>
                <a:gd name="T64" fmla="*/ 43 w 110"/>
                <a:gd name="T65" fmla="*/ 108 h 255"/>
                <a:gd name="T66" fmla="*/ 43 w 110"/>
                <a:gd name="T67" fmla="*/ 119 h 255"/>
                <a:gd name="T68" fmla="*/ 42 w 110"/>
                <a:gd name="T69" fmla="*/ 133 h 255"/>
                <a:gd name="T70" fmla="*/ 38 w 110"/>
                <a:gd name="T71" fmla="*/ 149 h 255"/>
                <a:gd name="T72" fmla="*/ 31 w 110"/>
                <a:gd name="T73" fmla="*/ 154 h 255"/>
                <a:gd name="T74" fmla="*/ 29 w 110"/>
                <a:gd name="T75" fmla="*/ 149 h 255"/>
                <a:gd name="T76" fmla="*/ 26 w 110"/>
                <a:gd name="T77" fmla="*/ 140 h 255"/>
                <a:gd name="T78" fmla="*/ 22 w 110"/>
                <a:gd name="T79" fmla="*/ 126 h 255"/>
                <a:gd name="T80" fmla="*/ 19 w 110"/>
                <a:gd name="T81" fmla="*/ 110 h 255"/>
                <a:gd name="T82" fmla="*/ 15 w 110"/>
                <a:gd name="T83" fmla="*/ 91 h 255"/>
                <a:gd name="T84" fmla="*/ 12 w 110"/>
                <a:gd name="T85" fmla="*/ 70 h 255"/>
                <a:gd name="T86" fmla="*/ 10 w 110"/>
                <a:gd name="T87" fmla="*/ 65 h 255"/>
                <a:gd name="T88" fmla="*/ 10 w 110"/>
                <a:gd name="T89" fmla="*/ 56 h 255"/>
                <a:gd name="T90" fmla="*/ 7 w 110"/>
                <a:gd name="T91" fmla="*/ 44 h 255"/>
                <a:gd name="T92" fmla="*/ 5 w 110"/>
                <a:gd name="T93" fmla="*/ 31 h 255"/>
                <a:gd name="T94" fmla="*/ 3 w 110"/>
                <a:gd name="T95" fmla="*/ 19 h 255"/>
                <a:gd name="T96" fmla="*/ 2 w 110"/>
                <a:gd name="T97" fmla="*/ 9 h 255"/>
                <a:gd name="T98" fmla="*/ 0 w 110"/>
                <a:gd name="T99" fmla="*/ 2 h 255"/>
                <a:gd name="T100" fmla="*/ 0 w 110"/>
                <a:gd name="T10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55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4" y="4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5" y="9"/>
                  </a:lnTo>
                  <a:lnTo>
                    <a:pt x="82" y="12"/>
                  </a:lnTo>
                  <a:lnTo>
                    <a:pt x="87" y="16"/>
                  </a:lnTo>
                  <a:lnTo>
                    <a:pt x="92" y="19"/>
                  </a:lnTo>
                  <a:lnTo>
                    <a:pt x="96" y="25"/>
                  </a:lnTo>
                  <a:lnTo>
                    <a:pt x="99" y="31"/>
                  </a:lnTo>
                  <a:lnTo>
                    <a:pt x="101" y="38"/>
                  </a:lnTo>
                  <a:lnTo>
                    <a:pt x="105" y="49"/>
                  </a:lnTo>
                  <a:lnTo>
                    <a:pt x="106" y="59"/>
                  </a:lnTo>
                  <a:lnTo>
                    <a:pt x="108" y="72"/>
                  </a:lnTo>
                  <a:lnTo>
                    <a:pt x="108" y="82"/>
                  </a:lnTo>
                  <a:lnTo>
                    <a:pt x="110" y="96"/>
                  </a:lnTo>
                  <a:lnTo>
                    <a:pt x="110" y="107"/>
                  </a:lnTo>
                  <a:lnTo>
                    <a:pt x="110" y="119"/>
                  </a:lnTo>
                  <a:lnTo>
                    <a:pt x="108" y="131"/>
                  </a:lnTo>
                  <a:lnTo>
                    <a:pt x="108" y="143"/>
                  </a:lnTo>
                  <a:lnTo>
                    <a:pt x="108" y="154"/>
                  </a:lnTo>
                  <a:lnTo>
                    <a:pt x="106" y="163"/>
                  </a:lnTo>
                  <a:lnTo>
                    <a:pt x="105" y="170"/>
                  </a:lnTo>
                  <a:lnTo>
                    <a:pt x="103" y="176"/>
                  </a:lnTo>
                  <a:lnTo>
                    <a:pt x="101" y="180"/>
                  </a:lnTo>
                  <a:lnTo>
                    <a:pt x="96" y="185"/>
                  </a:lnTo>
                  <a:lnTo>
                    <a:pt x="91" y="192"/>
                  </a:lnTo>
                  <a:lnTo>
                    <a:pt x="87" y="199"/>
                  </a:lnTo>
                  <a:lnTo>
                    <a:pt x="80" y="204"/>
                  </a:lnTo>
                  <a:lnTo>
                    <a:pt x="73" y="211"/>
                  </a:lnTo>
                  <a:lnTo>
                    <a:pt x="68" y="218"/>
                  </a:lnTo>
                  <a:lnTo>
                    <a:pt x="61" y="224"/>
                  </a:lnTo>
                  <a:lnTo>
                    <a:pt x="54" y="229"/>
                  </a:lnTo>
                  <a:lnTo>
                    <a:pt x="47" y="236"/>
                  </a:lnTo>
                  <a:lnTo>
                    <a:pt x="42" y="241"/>
                  </a:lnTo>
                  <a:lnTo>
                    <a:pt x="36" y="246"/>
                  </a:lnTo>
                  <a:lnTo>
                    <a:pt x="31" y="248"/>
                  </a:lnTo>
                  <a:lnTo>
                    <a:pt x="29" y="252"/>
                  </a:lnTo>
                  <a:lnTo>
                    <a:pt x="28" y="253"/>
                  </a:lnTo>
                  <a:lnTo>
                    <a:pt x="28" y="255"/>
                  </a:lnTo>
                  <a:lnTo>
                    <a:pt x="28" y="253"/>
                  </a:lnTo>
                  <a:lnTo>
                    <a:pt x="28" y="250"/>
                  </a:lnTo>
                  <a:lnTo>
                    <a:pt x="31" y="245"/>
                  </a:lnTo>
                  <a:lnTo>
                    <a:pt x="35" y="238"/>
                  </a:lnTo>
                  <a:lnTo>
                    <a:pt x="36" y="229"/>
                  </a:lnTo>
                  <a:lnTo>
                    <a:pt x="42" y="220"/>
                  </a:lnTo>
                  <a:lnTo>
                    <a:pt x="45" y="210"/>
                  </a:lnTo>
                  <a:lnTo>
                    <a:pt x="49" y="199"/>
                  </a:lnTo>
                  <a:lnTo>
                    <a:pt x="50" y="185"/>
                  </a:lnTo>
                  <a:lnTo>
                    <a:pt x="54" y="173"/>
                  </a:lnTo>
                  <a:lnTo>
                    <a:pt x="56" y="161"/>
                  </a:lnTo>
                  <a:lnTo>
                    <a:pt x="56" y="149"/>
                  </a:lnTo>
                  <a:lnTo>
                    <a:pt x="56" y="136"/>
                  </a:lnTo>
                  <a:lnTo>
                    <a:pt x="54" y="126"/>
                  </a:lnTo>
                  <a:lnTo>
                    <a:pt x="50" y="114"/>
                  </a:lnTo>
                  <a:lnTo>
                    <a:pt x="43" y="105"/>
                  </a:lnTo>
                  <a:lnTo>
                    <a:pt x="43" y="107"/>
                  </a:lnTo>
                  <a:lnTo>
                    <a:pt x="43" y="108"/>
                  </a:lnTo>
                  <a:lnTo>
                    <a:pt x="43" y="114"/>
                  </a:lnTo>
                  <a:lnTo>
                    <a:pt x="43" y="119"/>
                  </a:lnTo>
                  <a:lnTo>
                    <a:pt x="43" y="126"/>
                  </a:lnTo>
                  <a:lnTo>
                    <a:pt x="42" y="133"/>
                  </a:lnTo>
                  <a:lnTo>
                    <a:pt x="40" y="142"/>
                  </a:lnTo>
                  <a:lnTo>
                    <a:pt x="38" y="149"/>
                  </a:lnTo>
                  <a:lnTo>
                    <a:pt x="35" y="154"/>
                  </a:lnTo>
                  <a:lnTo>
                    <a:pt x="31" y="154"/>
                  </a:lnTo>
                  <a:lnTo>
                    <a:pt x="31" y="150"/>
                  </a:lnTo>
                  <a:lnTo>
                    <a:pt x="29" y="149"/>
                  </a:lnTo>
                  <a:lnTo>
                    <a:pt x="28" y="143"/>
                  </a:lnTo>
                  <a:lnTo>
                    <a:pt x="26" y="140"/>
                  </a:lnTo>
                  <a:lnTo>
                    <a:pt x="24" y="133"/>
                  </a:lnTo>
                  <a:lnTo>
                    <a:pt x="22" y="126"/>
                  </a:lnTo>
                  <a:lnTo>
                    <a:pt x="21" y="119"/>
                  </a:lnTo>
                  <a:lnTo>
                    <a:pt x="19" y="110"/>
                  </a:lnTo>
                  <a:lnTo>
                    <a:pt x="17" y="100"/>
                  </a:lnTo>
                  <a:lnTo>
                    <a:pt x="15" y="91"/>
                  </a:lnTo>
                  <a:lnTo>
                    <a:pt x="14" y="8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0" y="65"/>
                  </a:lnTo>
                  <a:lnTo>
                    <a:pt x="10" y="61"/>
                  </a:lnTo>
                  <a:lnTo>
                    <a:pt x="10" y="56"/>
                  </a:lnTo>
                  <a:lnTo>
                    <a:pt x="9" y="49"/>
                  </a:lnTo>
                  <a:lnTo>
                    <a:pt x="7" y="44"/>
                  </a:lnTo>
                  <a:lnTo>
                    <a:pt x="5" y="38"/>
                  </a:lnTo>
                  <a:lnTo>
                    <a:pt x="5" y="31"/>
                  </a:lnTo>
                  <a:lnTo>
                    <a:pt x="3" y="26"/>
                  </a:lnTo>
                  <a:lnTo>
                    <a:pt x="3" y="19"/>
                  </a:lnTo>
                  <a:lnTo>
                    <a:pt x="2" y="14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5" name="Freeform 113"/>
            <p:cNvSpPr>
              <a:spLocks/>
            </p:cNvSpPr>
            <p:nvPr/>
          </p:nvSpPr>
          <p:spPr bwMode="auto">
            <a:xfrm>
              <a:off x="2183" y="2241"/>
              <a:ext cx="194" cy="231"/>
            </a:xfrm>
            <a:custGeom>
              <a:avLst/>
              <a:gdLst>
                <a:gd name="T0" fmla="*/ 79 w 194"/>
                <a:gd name="T1" fmla="*/ 4 h 231"/>
                <a:gd name="T2" fmla="*/ 89 w 194"/>
                <a:gd name="T3" fmla="*/ 9 h 231"/>
                <a:gd name="T4" fmla="*/ 103 w 194"/>
                <a:gd name="T5" fmla="*/ 21 h 231"/>
                <a:gd name="T6" fmla="*/ 122 w 194"/>
                <a:gd name="T7" fmla="*/ 40 h 231"/>
                <a:gd name="T8" fmla="*/ 142 w 194"/>
                <a:gd name="T9" fmla="*/ 63 h 231"/>
                <a:gd name="T10" fmla="*/ 161 w 194"/>
                <a:gd name="T11" fmla="*/ 93 h 231"/>
                <a:gd name="T12" fmla="*/ 178 w 194"/>
                <a:gd name="T13" fmla="*/ 126 h 231"/>
                <a:gd name="T14" fmla="*/ 194 w 194"/>
                <a:gd name="T15" fmla="*/ 166 h 231"/>
                <a:gd name="T16" fmla="*/ 185 w 194"/>
                <a:gd name="T17" fmla="*/ 189 h 231"/>
                <a:gd name="T18" fmla="*/ 163 w 194"/>
                <a:gd name="T19" fmla="*/ 215 h 231"/>
                <a:gd name="T20" fmla="*/ 142 w 194"/>
                <a:gd name="T21" fmla="*/ 231 h 231"/>
                <a:gd name="T22" fmla="*/ 142 w 194"/>
                <a:gd name="T23" fmla="*/ 227 h 231"/>
                <a:gd name="T24" fmla="*/ 138 w 194"/>
                <a:gd name="T25" fmla="*/ 220 h 231"/>
                <a:gd name="T26" fmla="*/ 131 w 194"/>
                <a:gd name="T27" fmla="*/ 208 h 231"/>
                <a:gd name="T28" fmla="*/ 121 w 194"/>
                <a:gd name="T29" fmla="*/ 192 h 231"/>
                <a:gd name="T30" fmla="*/ 110 w 194"/>
                <a:gd name="T31" fmla="*/ 184 h 231"/>
                <a:gd name="T32" fmla="*/ 100 w 194"/>
                <a:gd name="T33" fmla="*/ 177 h 231"/>
                <a:gd name="T34" fmla="*/ 89 w 194"/>
                <a:gd name="T35" fmla="*/ 168 h 231"/>
                <a:gd name="T36" fmla="*/ 81 w 194"/>
                <a:gd name="T37" fmla="*/ 161 h 231"/>
                <a:gd name="T38" fmla="*/ 68 w 194"/>
                <a:gd name="T39" fmla="*/ 152 h 231"/>
                <a:gd name="T40" fmla="*/ 58 w 194"/>
                <a:gd name="T41" fmla="*/ 143 h 231"/>
                <a:gd name="T42" fmla="*/ 44 w 194"/>
                <a:gd name="T43" fmla="*/ 135 h 231"/>
                <a:gd name="T44" fmla="*/ 32 w 194"/>
                <a:gd name="T45" fmla="*/ 126 h 231"/>
                <a:gd name="T46" fmla="*/ 19 w 194"/>
                <a:gd name="T47" fmla="*/ 114 h 231"/>
                <a:gd name="T48" fmla="*/ 11 w 194"/>
                <a:gd name="T49" fmla="*/ 103 h 231"/>
                <a:gd name="T50" fmla="*/ 4 w 194"/>
                <a:gd name="T51" fmla="*/ 91 h 231"/>
                <a:gd name="T52" fmla="*/ 0 w 194"/>
                <a:gd name="T53" fmla="*/ 81 h 231"/>
                <a:gd name="T54" fmla="*/ 0 w 194"/>
                <a:gd name="T55" fmla="*/ 68 h 231"/>
                <a:gd name="T56" fmla="*/ 2 w 194"/>
                <a:gd name="T57" fmla="*/ 60 h 231"/>
                <a:gd name="T58" fmla="*/ 5 w 194"/>
                <a:gd name="T59" fmla="*/ 51 h 231"/>
                <a:gd name="T60" fmla="*/ 12 w 194"/>
                <a:gd name="T61" fmla="*/ 46 h 231"/>
                <a:gd name="T62" fmla="*/ 21 w 194"/>
                <a:gd name="T63" fmla="*/ 37 h 231"/>
                <a:gd name="T64" fmla="*/ 30 w 194"/>
                <a:gd name="T65" fmla="*/ 30 h 231"/>
                <a:gd name="T66" fmla="*/ 40 w 194"/>
                <a:gd name="T67" fmla="*/ 23 h 231"/>
                <a:gd name="T68" fmla="*/ 51 w 194"/>
                <a:gd name="T69" fmla="*/ 16 h 231"/>
                <a:gd name="T70" fmla="*/ 60 w 194"/>
                <a:gd name="T71" fmla="*/ 9 h 231"/>
                <a:gd name="T72" fmla="*/ 68 w 194"/>
                <a:gd name="T73" fmla="*/ 5 h 231"/>
                <a:gd name="T74" fmla="*/ 75 w 194"/>
                <a:gd name="T7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4" h="231">
                  <a:moveTo>
                    <a:pt x="75" y="0"/>
                  </a:moveTo>
                  <a:lnTo>
                    <a:pt x="79" y="4"/>
                  </a:lnTo>
                  <a:lnTo>
                    <a:pt x="84" y="5"/>
                  </a:lnTo>
                  <a:lnTo>
                    <a:pt x="89" y="9"/>
                  </a:lnTo>
                  <a:lnTo>
                    <a:pt x="96" y="16"/>
                  </a:lnTo>
                  <a:lnTo>
                    <a:pt x="103" y="21"/>
                  </a:lnTo>
                  <a:lnTo>
                    <a:pt x="114" y="30"/>
                  </a:lnTo>
                  <a:lnTo>
                    <a:pt x="122" y="40"/>
                  </a:lnTo>
                  <a:lnTo>
                    <a:pt x="131" y="51"/>
                  </a:lnTo>
                  <a:lnTo>
                    <a:pt x="142" y="63"/>
                  </a:lnTo>
                  <a:lnTo>
                    <a:pt x="152" y="75"/>
                  </a:lnTo>
                  <a:lnTo>
                    <a:pt x="161" y="93"/>
                  </a:lnTo>
                  <a:lnTo>
                    <a:pt x="170" y="107"/>
                  </a:lnTo>
                  <a:lnTo>
                    <a:pt x="178" y="126"/>
                  </a:lnTo>
                  <a:lnTo>
                    <a:pt x="187" y="145"/>
                  </a:lnTo>
                  <a:lnTo>
                    <a:pt x="194" y="166"/>
                  </a:lnTo>
                  <a:lnTo>
                    <a:pt x="177" y="161"/>
                  </a:lnTo>
                  <a:lnTo>
                    <a:pt x="185" y="189"/>
                  </a:lnTo>
                  <a:lnTo>
                    <a:pt x="161" y="171"/>
                  </a:lnTo>
                  <a:lnTo>
                    <a:pt x="163" y="215"/>
                  </a:lnTo>
                  <a:lnTo>
                    <a:pt x="142" y="185"/>
                  </a:lnTo>
                  <a:lnTo>
                    <a:pt x="142" y="231"/>
                  </a:lnTo>
                  <a:lnTo>
                    <a:pt x="142" y="231"/>
                  </a:lnTo>
                  <a:lnTo>
                    <a:pt x="142" y="227"/>
                  </a:lnTo>
                  <a:lnTo>
                    <a:pt x="140" y="224"/>
                  </a:lnTo>
                  <a:lnTo>
                    <a:pt x="138" y="220"/>
                  </a:lnTo>
                  <a:lnTo>
                    <a:pt x="136" y="213"/>
                  </a:lnTo>
                  <a:lnTo>
                    <a:pt x="131" y="208"/>
                  </a:lnTo>
                  <a:lnTo>
                    <a:pt x="126" y="201"/>
                  </a:lnTo>
                  <a:lnTo>
                    <a:pt x="121" y="192"/>
                  </a:lnTo>
                  <a:lnTo>
                    <a:pt x="114" y="189"/>
                  </a:lnTo>
                  <a:lnTo>
                    <a:pt x="110" y="184"/>
                  </a:lnTo>
                  <a:lnTo>
                    <a:pt x="105" y="180"/>
                  </a:lnTo>
                  <a:lnTo>
                    <a:pt x="100" y="177"/>
                  </a:lnTo>
                  <a:lnTo>
                    <a:pt x="94" y="171"/>
                  </a:lnTo>
                  <a:lnTo>
                    <a:pt x="89" y="168"/>
                  </a:lnTo>
                  <a:lnTo>
                    <a:pt x="84" y="164"/>
                  </a:lnTo>
                  <a:lnTo>
                    <a:pt x="81" y="161"/>
                  </a:lnTo>
                  <a:lnTo>
                    <a:pt x="74" y="156"/>
                  </a:lnTo>
                  <a:lnTo>
                    <a:pt x="68" y="152"/>
                  </a:lnTo>
                  <a:lnTo>
                    <a:pt x="63" y="149"/>
                  </a:lnTo>
                  <a:lnTo>
                    <a:pt x="58" y="143"/>
                  </a:lnTo>
                  <a:lnTo>
                    <a:pt x="51" y="140"/>
                  </a:lnTo>
                  <a:lnTo>
                    <a:pt x="44" y="135"/>
                  </a:lnTo>
                  <a:lnTo>
                    <a:pt x="39" y="131"/>
                  </a:lnTo>
                  <a:lnTo>
                    <a:pt x="32" y="126"/>
                  </a:lnTo>
                  <a:lnTo>
                    <a:pt x="25" y="121"/>
                  </a:lnTo>
                  <a:lnTo>
                    <a:pt x="19" y="114"/>
                  </a:lnTo>
                  <a:lnTo>
                    <a:pt x="14" y="108"/>
                  </a:lnTo>
                  <a:lnTo>
                    <a:pt x="11" y="103"/>
                  </a:lnTo>
                  <a:lnTo>
                    <a:pt x="5" y="96"/>
                  </a:lnTo>
                  <a:lnTo>
                    <a:pt x="4" y="91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5" y="51"/>
                  </a:lnTo>
                  <a:lnTo>
                    <a:pt x="9" y="47"/>
                  </a:lnTo>
                  <a:lnTo>
                    <a:pt x="12" y="46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5" y="33"/>
                  </a:lnTo>
                  <a:lnTo>
                    <a:pt x="30" y="30"/>
                  </a:lnTo>
                  <a:lnTo>
                    <a:pt x="35" y="26"/>
                  </a:lnTo>
                  <a:lnTo>
                    <a:pt x="40" y="23"/>
                  </a:lnTo>
                  <a:lnTo>
                    <a:pt x="46" y="19"/>
                  </a:lnTo>
                  <a:lnTo>
                    <a:pt x="51" y="16"/>
                  </a:lnTo>
                  <a:lnTo>
                    <a:pt x="56" y="12"/>
                  </a:lnTo>
                  <a:lnTo>
                    <a:pt x="60" y="9"/>
                  </a:lnTo>
                  <a:lnTo>
                    <a:pt x="63" y="7"/>
                  </a:lnTo>
                  <a:lnTo>
                    <a:pt x="68" y="5"/>
                  </a:lnTo>
                  <a:lnTo>
                    <a:pt x="74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D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6" name="Freeform 114"/>
            <p:cNvSpPr>
              <a:spLocks/>
            </p:cNvSpPr>
            <p:nvPr/>
          </p:nvSpPr>
          <p:spPr bwMode="auto">
            <a:xfrm>
              <a:off x="2223" y="1995"/>
              <a:ext cx="152" cy="103"/>
            </a:xfrm>
            <a:custGeom>
              <a:avLst/>
              <a:gdLst>
                <a:gd name="T0" fmla="*/ 0 w 152"/>
                <a:gd name="T1" fmla="*/ 70 h 103"/>
                <a:gd name="T2" fmla="*/ 11 w 152"/>
                <a:gd name="T3" fmla="*/ 103 h 103"/>
                <a:gd name="T4" fmla="*/ 13 w 152"/>
                <a:gd name="T5" fmla="*/ 101 h 103"/>
                <a:gd name="T6" fmla="*/ 16 w 152"/>
                <a:gd name="T7" fmla="*/ 101 h 103"/>
                <a:gd name="T8" fmla="*/ 21 w 152"/>
                <a:gd name="T9" fmla="*/ 99 h 103"/>
                <a:gd name="T10" fmla="*/ 30 w 152"/>
                <a:gd name="T11" fmla="*/ 98 h 103"/>
                <a:gd name="T12" fmla="*/ 39 w 152"/>
                <a:gd name="T13" fmla="*/ 94 h 103"/>
                <a:gd name="T14" fmla="*/ 49 w 152"/>
                <a:gd name="T15" fmla="*/ 92 h 103"/>
                <a:gd name="T16" fmla="*/ 61 w 152"/>
                <a:gd name="T17" fmla="*/ 87 h 103"/>
                <a:gd name="T18" fmla="*/ 74 w 152"/>
                <a:gd name="T19" fmla="*/ 85 h 103"/>
                <a:gd name="T20" fmla="*/ 84 w 152"/>
                <a:gd name="T21" fmla="*/ 80 h 103"/>
                <a:gd name="T22" fmla="*/ 98 w 152"/>
                <a:gd name="T23" fmla="*/ 75 h 103"/>
                <a:gd name="T24" fmla="*/ 109 w 152"/>
                <a:gd name="T25" fmla="*/ 70 h 103"/>
                <a:gd name="T26" fmla="*/ 121 w 152"/>
                <a:gd name="T27" fmla="*/ 65 h 103"/>
                <a:gd name="T28" fmla="*/ 131 w 152"/>
                <a:gd name="T29" fmla="*/ 59 h 103"/>
                <a:gd name="T30" fmla="*/ 140 w 152"/>
                <a:gd name="T31" fmla="*/ 52 h 103"/>
                <a:gd name="T32" fmla="*/ 147 w 152"/>
                <a:gd name="T33" fmla="*/ 47 h 103"/>
                <a:gd name="T34" fmla="*/ 152 w 152"/>
                <a:gd name="T35" fmla="*/ 40 h 103"/>
                <a:gd name="T36" fmla="*/ 140 w 152"/>
                <a:gd name="T37" fmla="*/ 0 h 103"/>
                <a:gd name="T38" fmla="*/ 138 w 152"/>
                <a:gd name="T39" fmla="*/ 0 h 103"/>
                <a:gd name="T40" fmla="*/ 135 w 152"/>
                <a:gd name="T41" fmla="*/ 3 h 103"/>
                <a:gd name="T42" fmla="*/ 128 w 152"/>
                <a:gd name="T43" fmla="*/ 9 h 103"/>
                <a:gd name="T44" fmla="*/ 121 w 152"/>
                <a:gd name="T45" fmla="*/ 16 h 103"/>
                <a:gd name="T46" fmla="*/ 110 w 152"/>
                <a:gd name="T47" fmla="*/ 23 h 103"/>
                <a:gd name="T48" fmla="*/ 98 w 152"/>
                <a:gd name="T49" fmla="*/ 31 h 103"/>
                <a:gd name="T50" fmla="*/ 86 w 152"/>
                <a:gd name="T51" fmla="*/ 40 h 103"/>
                <a:gd name="T52" fmla="*/ 74 w 152"/>
                <a:gd name="T53" fmla="*/ 49 h 103"/>
                <a:gd name="T54" fmla="*/ 61 w 152"/>
                <a:gd name="T55" fmla="*/ 56 h 103"/>
                <a:gd name="T56" fmla="*/ 49 w 152"/>
                <a:gd name="T57" fmla="*/ 63 h 103"/>
                <a:gd name="T58" fmla="*/ 37 w 152"/>
                <a:gd name="T59" fmla="*/ 70 h 103"/>
                <a:gd name="T60" fmla="*/ 27 w 152"/>
                <a:gd name="T61" fmla="*/ 75 h 103"/>
                <a:gd name="T62" fmla="*/ 18 w 152"/>
                <a:gd name="T63" fmla="*/ 77 h 103"/>
                <a:gd name="T64" fmla="*/ 9 w 152"/>
                <a:gd name="T65" fmla="*/ 77 h 103"/>
                <a:gd name="T66" fmla="*/ 2 w 152"/>
                <a:gd name="T67" fmla="*/ 75 h 103"/>
                <a:gd name="T68" fmla="*/ 0 w 152"/>
                <a:gd name="T69" fmla="*/ 70 h 103"/>
                <a:gd name="T70" fmla="*/ 0 w 152"/>
                <a:gd name="T71" fmla="*/ 7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03">
                  <a:moveTo>
                    <a:pt x="0" y="70"/>
                  </a:moveTo>
                  <a:lnTo>
                    <a:pt x="11" y="103"/>
                  </a:lnTo>
                  <a:lnTo>
                    <a:pt x="13" y="101"/>
                  </a:lnTo>
                  <a:lnTo>
                    <a:pt x="16" y="101"/>
                  </a:lnTo>
                  <a:lnTo>
                    <a:pt x="21" y="99"/>
                  </a:lnTo>
                  <a:lnTo>
                    <a:pt x="30" y="98"/>
                  </a:lnTo>
                  <a:lnTo>
                    <a:pt x="39" y="94"/>
                  </a:lnTo>
                  <a:lnTo>
                    <a:pt x="49" y="92"/>
                  </a:lnTo>
                  <a:lnTo>
                    <a:pt x="61" y="87"/>
                  </a:lnTo>
                  <a:lnTo>
                    <a:pt x="74" y="85"/>
                  </a:lnTo>
                  <a:lnTo>
                    <a:pt x="84" y="80"/>
                  </a:lnTo>
                  <a:lnTo>
                    <a:pt x="98" y="75"/>
                  </a:lnTo>
                  <a:lnTo>
                    <a:pt x="109" y="70"/>
                  </a:lnTo>
                  <a:lnTo>
                    <a:pt x="121" y="65"/>
                  </a:lnTo>
                  <a:lnTo>
                    <a:pt x="131" y="59"/>
                  </a:lnTo>
                  <a:lnTo>
                    <a:pt x="140" y="52"/>
                  </a:lnTo>
                  <a:lnTo>
                    <a:pt x="147" y="47"/>
                  </a:lnTo>
                  <a:lnTo>
                    <a:pt x="152" y="4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5" y="3"/>
                  </a:lnTo>
                  <a:lnTo>
                    <a:pt x="128" y="9"/>
                  </a:lnTo>
                  <a:lnTo>
                    <a:pt x="121" y="16"/>
                  </a:lnTo>
                  <a:lnTo>
                    <a:pt x="110" y="23"/>
                  </a:lnTo>
                  <a:lnTo>
                    <a:pt x="98" y="31"/>
                  </a:lnTo>
                  <a:lnTo>
                    <a:pt x="86" y="40"/>
                  </a:lnTo>
                  <a:lnTo>
                    <a:pt x="74" y="49"/>
                  </a:lnTo>
                  <a:lnTo>
                    <a:pt x="61" y="56"/>
                  </a:lnTo>
                  <a:lnTo>
                    <a:pt x="49" y="63"/>
                  </a:lnTo>
                  <a:lnTo>
                    <a:pt x="37" y="70"/>
                  </a:lnTo>
                  <a:lnTo>
                    <a:pt x="27" y="75"/>
                  </a:lnTo>
                  <a:lnTo>
                    <a:pt x="18" y="77"/>
                  </a:lnTo>
                  <a:lnTo>
                    <a:pt x="9" y="77"/>
                  </a:lnTo>
                  <a:lnTo>
                    <a:pt x="2" y="75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78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67" name="Freeform 115"/>
            <p:cNvSpPr>
              <a:spLocks/>
            </p:cNvSpPr>
            <p:nvPr/>
          </p:nvSpPr>
          <p:spPr bwMode="auto">
            <a:xfrm>
              <a:off x="2012" y="1885"/>
              <a:ext cx="73" cy="89"/>
            </a:xfrm>
            <a:custGeom>
              <a:avLst/>
              <a:gdLst>
                <a:gd name="T0" fmla="*/ 14 w 73"/>
                <a:gd name="T1" fmla="*/ 9 h 89"/>
                <a:gd name="T2" fmla="*/ 12 w 73"/>
                <a:gd name="T3" fmla="*/ 10 h 89"/>
                <a:gd name="T4" fmla="*/ 9 w 73"/>
                <a:gd name="T5" fmla="*/ 17 h 89"/>
                <a:gd name="T6" fmla="*/ 7 w 73"/>
                <a:gd name="T7" fmla="*/ 21 h 89"/>
                <a:gd name="T8" fmla="*/ 5 w 73"/>
                <a:gd name="T9" fmla="*/ 26 h 89"/>
                <a:gd name="T10" fmla="*/ 4 w 73"/>
                <a:gd name="T11" fmla="*/ 30 h 89"/>
                <a:gd name="T12" fmla="*/ 4 w 73"/>
                <a:gd name="T13" fmla="*/ 36 h 89"/>
                <a:gd name="T14" fmla="*/ 2 w 73"/>
                <a:gd name="T15" fmla="*/ 42 h 89"/>
                <a:gd name="T16" fmla="*/ 0 w 73"/>
                <a:gd name="T17" fmla="*/ 49 h 89"/>
                <a:gd name="T18" fmla="*/ 0 w 73"/>
                <a:gd name="T19" fmla="*/ 54 h 89"/>
                <a:gd name="T20" fmla="*/ 0 w 73"/>
                <a:gd name="T21" fmla="*/ 61 h 89"/>
                <a:gd name="T22" fmla="*/ 0 w 73"/>
                <a:gd name="T23" fmla="*/ 66 h 89"/>
                <a:gd name="T24" fmla="*/ 0 w 73"/>
                <a:gd name="T25" fmla="*/ 71 h 89"/>
                <a:gd name="T26" fmla="*/ 2 w 73"/>
                <a:gd name="T27" fmla="*/ 77 h 89"/>
                <a:gd name="T28" fmla="*/ 4 w 73"/>
                <a:gd name="T29" fmla="*/ 82 h 89"/>
                <a:gd name="T30" fmla="*/ 7 w 73"/>
                <a:gd name="T31" fmla="*/ 84 h 89"/>
                <a:gd name="T32" fmla="*/ 11 w 73"/>
                <a:gd name="T33" fmla="*/ 87 h 89"/>
                <a:gd name="T34" fmla="*/ 16 w 73"/>
                <a:gd name="T35" fmla="*/ 87 h 89"/>
                <a:gd name="T36" fmla="*/ 23 w 73"/>
                <a:gd name="T37" fmla="*/ 89 h 89"/>
                <a:gd name="T38" fmla="*/ 28 w 73"/>
                <a:gd name="T39" fmla="*/ 87 h 89"/>
                <a:gd name="T40" fmla="*/ 35 w 73"/>
                <a:gd name="T41" fmla="*/ 87 h 89"/>
                <a:gd name="T42" fmla="*/ 42 w 73"/>
                <a:gd name="T43" fmla="*/ 85 h 89"/>
                <a:gd name="T44" fmla="*/ 49 w 73"/>
                <a:gd name="T45" fmla="*/ 85 h 89"/>
                <a:gd name="T46" fmla="*/ 54 w 73"/>
                <a:gd name="T47" fmla="*/ 82 h 89"/>
                <a:gd name="T48" fmla="*/ 59 w 73"/>
                <a:gd name="T49" fmla="*/ 80 h 89"/>
                <a:gd name="T50" fmla="*/ 65 w 73"/>
                <a:gd name="T51" fmla="*/ 77 h 89"/>
                <a:gd name="T52" fmla="*/ 68 w 73"/>
                <a:gd name="T53" fmla="*/ 75 h 89"/>
                <a:gd name="T54" fmla="*/ 73 w 73"/>
                <a:gd name="T55" fmla="*/ 68 h 89"/>
                <a:gd name="T56" fmla="*/ 72 w 73"/>
                <a:gd name="T57" fmla="*/ 61 h 89"/>
                <a:gd name="T58" fmla="*/ 68 w 73"/>
                <a:gd name="T59" fmla="*/ 57 h 89"/>
                <a:gd name="T60" fmla="*/ 66 w 73"/>
                <a:gd name="T61" fmla="*/ 52 h 89"/>
                <a:gd name="T62" fmla="*/ 63 w 73"/>
                <a:gd name="T63" fmla="*/ 47 h 89"/>
                <a:gd name="T64" fmla="*/ 61 w 73"/>
                <a:gd name="T65" fmla="*/ 40 h 89"/>
                <a:gd name="T66" fmla="*/ 58 w 73"/>
                <a:gd name="T67" fmla="*/ 35 h 89"/>
                <a:gd name="T68" fmla="*/ 56 w 73"/>
                <a:gd name="T69" fmla="*/ 30 h 89"/>
                <a:gd name="T70" fmla="*/ 52 w 73"/>
                <a:gd name="T71" fmla="*/ 23 h 89"/>
                <a:gd name="T72" fmla="*/ 51 w 73"/>
                <a:gd name="T73" fmla="*/ 17 h 89"/>
                <a:gd name="T74" fmla="*/ 47 w 73"/>
                <a:gd name="T75" fmla="*/ 10 h 89"/>
                <a:gd name="T76" fmla="*/ 44 w 73"/>
                <a:gd name="T77" fmla="*/ 5 h 89"/>
                <a:gd name="T78" fmla="*/ 38 w 73"/>
                <a:gd name="T79" fmla="*/ 2 h 89"/>
                <a:gd name="T80" fmla="*/ 35 w 73"/>
                <a:gd name="T81" fmla="*/ 0 h 89"/>
                <a:gd name="T82" fmla="*/ 30 w 73"/>
                <a:gd name="T83" fmla="*/ 0 h 89"/>
                <a:gd name="T84" fmla="*/ 24 w 73"/>
                <a:gd name="T85" fmla="*/ 0 h 89"/>
                <a:gd name="T86" fmla="*/ 19 w 73"/>
                <a:gd name="T87" fmla="*/ 3 h 89"/>
                <a:gd name="T88" fmla="*/ 14 w 73"/>
                <a:gd name="T89" fmla="*/ 9 h 89"/>
                <a:gd name="T90" fmla="*/ 14 w 73"/>
                <a:gd name="T9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" h="89">
                  <a:moveTo>
                    <a:pt x="14" y="9"/>
                  </a:moveTo>
                  <a:lnTo>
                    <a:pt x="12" y="10"/>
                  </a:lnTo>
                  <a:lnTo>
                    <a:pt x="9" y="17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4" y="36"/>
                  </a:lnTo>
                  <a:lnTo>
                    <a:pt x="2" y="42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" y="77"/>
                  </a:lnTo>
                  <a:lnTo>
                    <a:pt x="4" y="82"/>
                  </a:lnTo>
                  <a:lnTo>
                    <a:pt x="7" y="84"/>
                  </a:lnTo>
                  <a:lnTo>
                    <a:pt x="11" y="87"/>
                  </a:lnTo>
                  <a:lnTo>
                    <a:pt x="16" y="87"/>
                  </a:lnTo>
                  <a:lnTo>
                    <a:pt x="23" y="89"/>
                  </a:lnTo>
                  <a:lnTo>
                    <a:pt x="28" y="87"/>
                  </a:lnTo>
                  <a:lnTo>
                    <a:pt x="35" y="87"/>
                  </a:lnTo>
                  <a:lnTo>
                    <a:pt x="42" y="85"/>
                  </a:lnTo>
                  <a:lnTo>
                    <a:pt x="49" y="85"/>
                  </a:lnTo>
                  <a:lnTo>
                    <a:pt x="54" y="82"/>
                  </a:lnTo>
                  <a:lnTo>
                    <a:pt x="59" y="80"/>
                  </a:lnTo>
                  <a:lnTo>
                    <a:pt x="65" y="77"/>
                  </a:lnTo>
                  <a:lnTo>
                    <a:pt x="68" y="75"/>
                  </a:lnTo>
                  <a:lnTo>
                    <a:pt x="73" y="68"/>
                  </a:lnTo>
                  <a:lnTo>
                    <a:pt x="72" y="61"/>
                  </a:lnTo>
                  <a:lnTo>
                    <a:pt x="68" y="57"/>
                  </a:lnTo>
                  <a:lnTo>
                    <a:pt x="66" y="52"/>
                  </a:lnTo>
                  <a:lnTo>
                    <a:pt x="63" y="47"/>
                  </a:lnTo>
                  <a:lnTo>
                    <a:pt x="61" y="40"/>
                  </a:lnTo>
                  <a:lnTo>
                    <a:pt x="58" y="35"/>
                  </a:lnTo>
                  <a:lnTo>
                    <a:pt x="56" y="30"/>
                  </a:lnTo>
                  <a:lnTo>
                    <a:pt x="52" y="23"/>
                  </a:lnTo>
                  <a:lnTo>
                    <a:pt x="51" y="17"/>
                  </a:lnTo>
                  <a:lnTo>
                    <a:pt x="47" y="10"/>
                  </a:lnTo>
                  <a:lnTo>
                    <a:pt x="44" y="5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9" y="3"/>
                  </a:lnTo>
                  <a:lnTo>
                    <a:pt x="14" y="9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7DB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868" name="Text Box 116"/>
          <p:cNvSpPr txBox="1">
            <a:spLocks noChangeArrowheads="1"/>
          </p:cNvSpPr>
          <p:nvPr/>
        </p:nvSpPr>
        <p:spPr bwMode="auto">
          <a:xfrm>
            <a:off x="4389438" y="2286000"/>
            <a:ext cx="4343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000" b="1" i="1">
                <a:latin typeface="Times New Roman" pitchFamily="18" charset="0"/>
              </a:rPr>
              <a:t>Journalizing and Posting</a:t>
            </a:r>
          </a:p>
        </p:txBody>
      </p:sp>
    </p:spTree>
    <p:extLst>
      <p:ext uri="{BB962C8B-B14F-4D97-AF65-F5344CB8AC3E}">
        <p14:creationId xmlns:p14="http://schemas.microsoft.com/office/powerpoint/2010/main" val="7410534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990600" y="22098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6096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1.</a:t>
            </a:r>
            <a:r>
              <a:rPr lang="en-US" sz="3200">
                <a:solidFill>
                  <a:srgbClr val="FF3300"/>
                </a:solidFill>
              </a:rPr>
              <a:t>	</a:t>
            </a:r>
            <a:r>
              <a:rPr lang="en-US" sz="3200"/>
              <a:t>Explain why accounts are used to record and summarize the effects of transactions on financial statements.</a:t>
            </a:r>
            <a:endParaRPr lang="en-US" sz="3200">
              <a:solidFill>
                <a:schemeClr val="tx2"/>
              </a:solidFill>
            </a:endParaRP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2.</a:t>
            </a:r>
            <a:r>
              <a:rPr lang="en-US" sz="3200">
                <a:solidFill>
                  <a:srgbClr val="CC3300"/>
                </a:solidFill>
              </a:rPr>
              <a:t>	</a:t>
            </a:r>
            <a:r>
              <a:rPr lang="en-US" sz="3200"/>
              <a:t>Describe the characteristics of an account.</a:t>
            </a: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3.</a:t>
            </a:r>
            <a:r>
              <a:rPr lang="en-US" sz="3200">
                <a:solidFill>
                  <a:srgbClr val="CC3300"/>
                </a:solidFill>
              </a:rPr>
              <a:t>	</a:t>
            </a:r>
            <a:r>
              <a:rPr lang="en-US" sz="3200"/>
              <a:t>List the rules of debit and credit and the normal balances of accounts.</a:t>
            </a: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4.</a:t>
            </a:r>
            <a:r>
              <a:rPr lang="en-US" sz="3200">
                <a:solidFill>
                  <a:srgbClr val="CC3300"/>
                </a:solidFill>
              </a:rPr>
              <a:t>	</a:t>
            </a:r>
            <a:r>
              <a:rPr lang="en-US" sz="3200"/>
              <a:t>Analyze and summarize the financial statement effects of transactions.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828800" y="3810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Objectives</a:t>
            </a:r>
            <a:endParaRPr lang="en-US" sz="4400" b="1">
              <a:latin typeface="Times New Roman" pitchFamily="18" charset="0"/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781300" y="1600200"/>
            <a:ext cx="3581400" cy="1752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After studying this  chapter, you should be able to:</a:t>
            </a:r>
          </a:p>
        </p:txBody>
      </p:sp>
      <p:sp>
        <p:nvSpPr>
          <p:cNvPr id="155657" name="AutoShape 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74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  <p:bldP spid="155653" grpId="0" animBg="1" autoUpdateAnimBg="0"/>
      <p:bldP spid="15565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76200" y="2667000"/>
            <a:ext cx="8991600" cy="32766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79" name="Line 3"/>
          <p:cNvSpPr>
            <a:spLocks noChangeShapeType="1"/>
          </p:cNvSpPr>
          <p:nvPr/>
        </p:nvSpPr>
        <p:spPr bwMode="auto">
          <a:xfrm>
            <a:off x="76200" y="26733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0" name="Line 4"/>
          <p:cNvSpPr>
            <a:spLocks noChangeShapeType="1"/>
          </p:cNvSpPr>
          <p:nvPr/>
        </p:nvSpPr>
        <p:spPr bwMode="auto">
          <a:xfrm>
            <a:off x="8991600" y="2686050"/>
            <a:ext cx="0" cy="3257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>
            <a:off x="4572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>
            <a:off x="1295400" y="3282950"/>
            <a:ext cx="0" cy="266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7772400" y="39624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76200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5" name="Rectangle 9"/>
          <p:cNvSpPr>
            <a:spLocks noChangeArrowheads="1"/>
          </p:cNvSpPr>
          <p:nvPr/>
        </p:nvSpPr>
        <p:spPr bwMode="auto">
          <a:xfrm>
            <a:off x="8077200" y="3886200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6705600" y="3892550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7" name="Line 11"/>
          <p:cNvSpPr>
            <a:spLocks noChangeShapeType="1"/>
          </p:cNvSpPr>
          <p:nvPr/>
        </p:nvSpPr>
        <p:spPr bwMode="auto">
          <a:xfrm>
            <a:off x="8255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8" name="Line 12"/>
          <p:cNvSpPr>
            <a:spLocks noChangeShapeType="1"/>
          </p:cNvSpPr>
          <p:nvPr/>
        </p:nvSpPr>
        <p:spPr bwMode="auto">
          <a:xfrm>
            <a:off x="82550" y="4800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789" name="Group 13"/>
          <p:cNvGrpSpPr>
            <a:grpSpLocks/>
          </p:cNvGrpSpPr>
          <p:nvPr/>
        </p:nvGrpSpPr>
        <p:grpSpPr bwMode="auto">
          <a:xfrm>
            <a:off x="82550" y="5257800"/>
            <a:ext cx="8902700" cy="457200"/>
            <a:chOff x="52" y="3408"/>
            <a:chExt cx="5608" cy="288"/>
          </a:xfrm>
        </p:grpSpPr>
        <p:sp>
          <p:nvSpPr>
            <p:cNvPr id="203790" name="Line 14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1" name="Line 15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3792" name="Line 16"/>
          <p:cNvSpPr>
            <a:spLocks noChangeShapeType="1"/>
          </p:cNvSpPr>
          <p:nvPr/>
        </p:nvSpPr>
        <p:spPr bwMode="auto">
          <a:xfrm>
            <a:off x="71628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793" name="Group 17"/>
          <p:cNvGrpSpPr>
            <a:grpSpLocks/>
          </p:cNvGrpSpPr>
          <p:nvPr/>
        </p:nvGrpSpPr>
        <p:grpSpPr bwMode="auto">
          <a:xfrm>
            <a:off x="5562600" y="3271838"/>
            <a:ext cx="1143000" cy="2671762"/>
            <a:chOff x="3504" y="2157"/>
            <a:chExt cx="720" cy="1683"/>
          </a:xfrm>
        </p:grpSpPr>
        <p:sp>
          <p:nvSpPr>
            <p:cNvPr id="203794" name="Line 18"/>
            <p:cNvSpPr>
              <a:spLocks noChangeShapeType="1"/>
            </p:cNvSpPr>
            <p:nvPr/>
          </p:nvSpPr>
          <p:spPr bwMode="auto">
            <a:xfrm>
              <a:off x="3504" y="2164"/>
              <a:ext cx="0" cy="16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5" name="Rectangle 19"/>
            <p:cNvSpPr>
              <a:spLocks noChangeArrowheads="1"/>
            </p:cNvSpPr>
            <p:nvPr/>
          </p:nvSpPr>
          <p:spPr bwMode="auto">
            <a:xfrm>
              <a:off x="3504" y="2157"/>
              <a:ext cx="58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57150" indent="-57150"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Post.       Ref.</a:t>
              </a:r>
            </a:p>
          </p:txBody>
        </p:sp>
        <p:sp>
          <p:nvSpPr>
            <p:cNvPr id="203796" name="Line 20"/>
            <p:cNvSpPr>
              <a:spLocks noChangeShapeType="1"/>
            </p:cNvSpPr>
            <p:nvPr/>
          </p:nvSpPr>
          <p:spPr bwMode="auto">
            <a:xfrm>
              <a:off x="3984" y="2172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7" name="Line 21"/>
            <p:cNvSpPr>
              <a:spLocks noChangeShapeType="1"/>
            </p:cNvSpPr>
            <p:nvPr/>
          </p:nvSpPr>
          <p:spPr bwMode="auto">
            <a:xfrm>
              <a:off x="4224" y="2548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3798" name="Line 22"/>
          <p:cNvSpPr>
            <a:spLocks noChangeShapeType="1"/>
          </p:cNvSpPr>
          <p:nvPr/>
        </p:nvSpPr>
        <p:spPr bwMode="auto">
          <a:xfrm>
            <a:off x="9906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799" name="Group 23"/>
          <p:cNvGrpSpPr>
            <a:grpSpLocks/>
          </p:cNvGrpSpPr>
          <p:nvPr/>
        </p:nvGrpSpPr>
        <p:grpSpPr bwMode="auto">
          <a:xfrm>
            <a:off x="82550" y="2667000"/>
            <a:ext cx="8913813" cy="1219200"/>
            <a:chOff x="52" y="1680"/>
            <a:chExt cx="5615" cy="768"/>
          </a:xfrm>
        </p:grpSpPr>
        <p:sp>
          <p:nvSpPr>
            <p:cNvPr id="203800" name="Line 24"/>
            <p:cNvSpPr>
              <a:spLocks noChangeShapeType="1"/>
            </p:cNvSpPr>
            <p:nvPr/>
          </p:nvSpPr>
          <p:spPr bwMode="auto">
            <a:xfrm>
              <a:off x="52" y="168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01" name="Rectangle 25"/>
            <p:cNvSpPr>
              <a:spLocks noChangeArrowheads="1"/>
            </p:cNvSpPr>
            <p:nvPr/>
          </p:nvSpPr>
          <p:spPr bwMode="auto">
            <a:xfrm>
              <a:off x="2205" y="1776"/>
              <a:ext cx="139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/>
                <a:t>JOURNAL</a:t>
              </a:r>
              <a:endParaRPr lang="en-US" sz="2800" b="1"/>
            </a:p>
          </p:txBody>
        </p:sp>
        <p:sp>
          <p:nvSpPr>
            <p:cNvPr id="203802" name="Line 26"/>
            <p:cNvSpPr>
              <a:spLocks noChangeShapeType="1"/>
            </p:cNvSpPr>
            <p:nvPr/>
          </p:nvSpPr>
          <p:spPr bwMode="auto">
            <a:xfrm>
              <a:off x="60" y="2064"/>
              <a:ext cx="5592" cy="0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03" name="Rectangle 27"/>
            <p:cNvSpPr>
              <a:spLocks noChangeArrowheads="1"/>
            </p:cNvSpPr>
            <p:nvPr/>
          </p:nvSpPr>
          <p:spPr bwMode="auto">
            <a:xfrm>
              <a:off x="285" y="2219"/>
              <a:ext cx="7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Date</a:t>
              </a:r>
            </a:p>
          </p:txBody>
        </p:sp>
        <p:sp>
          <p:nvSpPr>
            <p:cNvPr id="203804" name="Rectangle 28"/>
            <p:cNvSpPr>
              <a:spLocks noChangeArrowheads="1"/>
            </p:cNvSpPr>
            <p:nvPr/>
          </p:nvSpPr>
          <p:spPr bwMode="auto">
            <a:xfrm>
              <a:off x="1581" y="2219"/>
              <a:ext cx="21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Description</a:t>
              </a:r>
            </a:p>
          </p:txBody>
        </p:sp>
        <p:sp>
          <p:nvSpPr>
            <p:cNvPr id="203805" name="Rectangle 29"/>
            <p:cNvSpPr>
              <a:spLocks noChangeArrowheads="1"/>
            </p:cNvSpPr>
            <p:nvPr/>
          </p:nvSpPr>
          <p:spPr bwMode="auto">
            <a:xfrm>
              <a:off x="4128" y="2219"/>
              <a:ext cx="8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Debit</a:t>
              </a:r>
            </a:p>
          </p:txBody>
        </p:sp>
        <p:sp>
          <p:nvSpPr>
            <p:cNvPr id="203806" name="Rectangle 30"/>
            <p:cNvSpPr>
              <a:spLocks noChangeArrowheads="1"/>
            </p:cNvSpPr>
            <p:nvPr/>
          </p:nvSpPr>
          <p:spPr bwMode="auto">
            <a:xfrm>
              <a:off x="4941" y="2219"/>
              <a:ext cx="72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Credit</a:t>
              </a:r>
            </a:p>
          </p:txBody>
        </p:sp>
        <p:sp>
          <p:nvSpPr>
            <p:cNvPr id="203807" name="Line 31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08" name="Rectangle 32"/>
            <p:cNvSpPr>
              <a:spLocks noChangeArrowheads="1"/>
            </p:cNvSpPr>
            <p:nvPr/>
          </p:nvSpPr>
          <p:spPr bwMode="auto">
            <a:xfrm>
              <a:off x="4893" y="1776"/>
              <a:ext cx="72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Bookman Old Style" pitchFamily="18" charset="0"/>
                </a:rPr>
                <a:t>Page 2</a:t>
              </a:r>
            </a:p>
          </p:txBody>
        </p:sp>
      </p:grpSp>
      <p:sp>
        <p:nvSpPr>
          <p:cNvPr id="203809" name="Text Box 33"/>
          <p:cNvSpPr txBox="1">
            <a:spLocks noChangeArrowheads="1"/>
          </p:cNvSpPr>
          <p:nvPr/>
        </p:nvSpPr>
        <p:spPr bwMode="auto">
          <a:xfrm>
            <a:off x="0" y="3994150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203810" name="Group 34"/>
          <p:cNvGrpSpPr>
            <a:grpSpLocks/>
          </p:cNvGrpSpPr>
          <p:nvPr/>
        </p:nvGrpSpPr>
        <p:grpSpPr bwMode="auto">
          <a:xfrm>
            <a:off x="304800" y="3870325"/>
            <a:ext cx="1295400" cy="549275"/>
            <a:chOff x="192" y="2534"/>
            <a:chExt cx="816" cy="346"/>
          </a:xfrm>
        </p:grpSpPr>
        <p:sp>
          <p:nvSpPr>
            <p:cNvPr id="203811" name="Text Box 35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Dec.	31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03812" name="Text Box 36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203813" name="Text Box 37"/>
          <p:cNvSpPr txBox="1">
            <a:spLocks noChangeArrowheads="1"/>
          </p:cNvSpPr>
          <p:nvPr/>
        </p:nvSpPr>
        <p:spPr bwMode="auto">
          <a:xfrm>
            <a:off x="1295400" y="40227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Prepaid Insurance	2 400  00</a:t>
            </a:r>
          </a:p>
        </p:txBody>
      </p:sp>
      <p:sp>
        <p:nvSpPr>
          <p:cNvPr id="203814" name="Text Box 38"/>
          <p:cNvSpPr txBox="1">
            <a:spLocks noChangeArrowheads="1"/>
          </p:cNvSpPr>
          <p:nvPr/>
        </p:nvSpPr>
        <p:spPr bwMode="auto">
          <a:xfrm>
            <a:off x="1676400" y="44799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2  400  00</a:t>
            </a:r>
          </a:p>
        </p:txBody>
      </p:sp>
      <p:sp>
        <p:nvSpPr>
          <p:cNvPr id="203815" name="Text Box 39"/>
          <p:cNvSpPr txBox="1">
            <a:spLocks noChangeArrowheads="1"/>
          </p:cNvSpPr>
          <p:nvPr/>
        </p:nvSpPr>
        <p:spPr bwMode="auto">
          <a:xfrm>
            <a:off x="2057400" y="4937125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premium on two-year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policy.</a:t>
            </a:r>
          </a:p>
        </p:txBody>
      </p:sp>
      <p:sp>
        <p:nvSpPr>
          <p:cNvPr id="203817" name="Text Box 41"/>
          <p:cNvSpPr txBox="1">
            <a:spLocks noChangeArrowheads="1"/>
          </p:cNvSpPr>
          <p:nvPr/>
        </p:nvSpPr>
        <p:spPr bwMode="auto">
          <a:xfrm>
            <a:off x="762000" y="838200"/>
            <a:ext cx="76200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200150" indent="-1200150">
              <a:defRPr>
                <a:solidFill>
                  <a:schemeClr val="tx1"/>
                </a:solidFill>
                <a:latin typeface="Arial" charset="0"/>
              </a:defRPr>
            </a:lvl1pPr>
            <a:lvl2pPr marL="1485900">
              <a:defRPr>
                <a:solidFill>
                  <a:schemeClr val="tx1"/>
                </a:solidFill>
                <a:latin typeface="Arial" charset="0"/>
              </a:defRPr>
            </a:lvl2pPr>
            <a:lvl3pPr marL="16002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1	NetSolutions paid a premium of $2,400 for a comprehensive insurance policy covering two years.</a:t>
            </a:r>
          </a:p>
        </p:txBody>
      </p:sp>
      <p:sp>
        <p:nvSpPr>
          <p:cNvPr id="203818" name="AutoShape 4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90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13" grpId="0" autoUpdateAnimBg="0"/>
      <p:bldP spid="203814" grpId="0" autoUpdateAnimBg="0"/>
      <p:bldP spid="203815" grpId="0" autoUpdateAnimBg="0"/>
      <p:bldP spid="2038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76200" y="381000"/>
            <a:ext cx="8991600" cy="32766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3" name="Line 3"/>
          <p:cNvSpPr>
            <a:spLocks noChangeShapeType="1"/>
          </p:cNvSpPr>
          <p:nvPr/>
        </p:nvSpPr>
        <p:spPr bwMode="auto">
          <a:xfrm>
            <a:off x="76200" y="3873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4" name="Line 4"/>
          <p:cNvSpPr>
            <a:spLocks noChangeShapeType="1"/>
          </p:cNvSpPr>
          <p:nvPr/>
        </p:nvSpPr>
        <p:spPr bwMode="auto">
          <a:xfrm>
            <a:off x="8991600" y="400050"/>
            <a:ext cx="0" cy="3257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5" name="Line 5"/>
          <p:cNvSpPr>
            <a:spLocks noChangeShapeType="1"/>
          </p:cNvSpPr>
          <p:nvPr/>
        </p:nvSpPr>
        <p:spPr bwMode="auto">
          <a:xfrm>
            <a:off x="457200" y="1009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6" name="Line 6"/>
          <p:cNvSpPr>
            <a:spLocks noChangeShapeType="1"/>
          </p:cNvSpPr>
          <p:nvPr/>
        </p:nvSpPr>
        <p:spPr bwMode="auto">
          <a:xfrm>
            <a:off x="1295400" y="996950"/>
            <a:ext cx="0" cy="266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7" name="Line 7"/>
          <p:cNvSpPr>
            <a:spLocks noChangeShapeType="1"/>
          </p:cNvSpPr>
          <p:nvPr/>
        </p:nvSpPr>
        <p:spPr bwMode="auto">
          <a:xfrm>
            <a:off x="7620000" y="1009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8077200" y="1600200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9" name="Rectangle 9"/>
          <p:cNvSpPr>
            <a:spLocks noChangeArrowheads="1"/>
          </p:cNvSpPr>
          <p:nvPr/>
        </p:nvSpPr>
        <p:spPr bwMode="auto">
          <a:xfrm>
            <a:off x="6705600" y="1606550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0" name="Line 10"/>
          <p:cNvSpPr>
            <a:spLocks noChangeShapeType="1"/>
          </p:cNvSpPr>
          <p:nvPr/>
        </p:nvSpPr>
        <p:spPr bwMode="auto">
          <a:xfrm>
            <a:off x="82550" y="205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1" name="Line 11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12" name="Group 12"/>
          <p:cNvGrpSpPr>
            <a:grpSpLocks/>
          </p:cNvGrpSpPr>
          <p:nvPr/>
        </p:nvGrpSpPr>
        <p:grpSpPr bwMode="auto">
          <a:xfrm>
            <a:off x="82550" y="2971800"/>
            <a:ext cx="8902700" cy="457200"/>
            <a:chOff x="52" y="3408"/>
            <a:chExt cx="5608" cy="288"/>
          </a:xfrm>
        </p:grpSpPr>
        <p:sp>
          <p:nvSpPr>
            <p:cNvPr id="204813" name="Line 13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4" name="Line 14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7162800" y="1606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16" name="Group 16"/>
          <p:cNvGrpSpPr>
            <a:grpSpLocks/>
          </p:cNvGrpSpPr>
          <p:nvPr/>
        </p:nvGrpSpPr>
        <p:grpSpPr bwMode="auto">
          <a:xfrm>
            <a:off x="5562600" y="985838"/>
            <a:ext cx="1143000" cy="2671762"/>
            <a:chOff x="3504" y="2157"/>
            <a:chExt cx="720" cy="1683"/>
          </a:xfrm>
        </p:grpSpPr>
        <p:sp>
          <p:nvSpPr>
            <p:cNvPr id="204817" name="Line 17"/>
            <p:cNvSpPr>
              <a:spLocks noChangeShapeType="1"/>
            </p:cNvSpPr>
            <p:nvPr/>
          </p:nvSpPr>
          <p:spPr bwMode="auto">
            <a:xfrm>
              <a:off x="3504" y="2164"/>
              <a:ext cx="0" cy="16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8" name="Rectangle 18"/>
            <p:cNvSpPr>
              <a:spLocks noChangeArrowheads="1"/>
            </p:cNvSpPr>
            <p:nvPr/>
          </p:nvSpPr>
          <p:spPr bwMode="auto">
            <a:xfrm>
              <a:off x="3504" y="2157"/>
              <a:ext cx="58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57150" indent="-57150"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Post.       Ref.</a:t>
              </a:r>
            </a:p>
          </p:txBody>
        </p:sp>
        <p:sp>
          <p:nvSpPr>
            <p:cNvPr id="204819" name="Line 19"/>
            <p:cNvSpPr>
              <a:spLocks noChangeShapeType="1"/>
            </p:cNvSpPr>
            <p:nvPr/>
          </p:nvSpPr>
          <p:spPr bwMode="auto">
            <a:xfrm>
              <a:off x="3984" y="2172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0" name="Line 20"/>
            <p:cNvSpPr>
              <a:spLocks noChangeShapeType="1"/>
            </p:cNvSpPr>
            <p:nvPr/>
          </p:nvSpPr>
          <p:spPr bwMode="auto">
            <a:xfrm>
              <a:off x="4224" y="2548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21" name="Line 21"/>
          <p:cNvSpPr>
            <a:spLocks noChangeShapeType="1"/>
          </p:cNvSpPr>
          <p:nvPr/>
        </p:nvSpPr>
        <p:spPr bwMode="auto">
          <a:xfrm>
            <a:off x="990600" y="1606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22" name="Group 22"/>
          <p:cNvGrpSpPr>
            <a:grpSpLocks/>
          </p:cNvGrpSpPr>
          <p:nvPr/>
        </p:nvGrpSpPr>
        <p:grpSpPr bwMode="auto">
          <a:xfrm>
            <a:off x="82550" y="381000"/>
            <a:ext cx="8913813" cy="1219200"/>
            <a:chOff x="52" y="1680"/>
            <a:chExt cx="5615" cy="768"/>
          </a:xfrm>
        </p:grpSpPr>
        <p:sp>
          <p:nvSpPr>
            <p:cNvPr id="204823" name="Line 23"/>
            <p:cNvSpPr>
              <a:spLocks noChangeShapeType="1"/>
            </p:cNvSpPr>
            <p:nvPr/>
          </p:nvSpPr>
          <p:spPr bwMode="auto">
            <a:xfrm>
              <a:off x="52" y="168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4" name="Rectangle 24"/>
            <p:cNvSpPr>
              <a:spLocks noChangeArrowheads="1"/>
            </p:cNvSpPr>
            <p:nvPr/>
          </p:nvSpPr>
          <p:spPr bwMode="auto">
            <a:xfrm>
              <a:off x="2205" y="1776"/>
              <a:ext cx="139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/>
                <a:t>JOURNAL</a:t>
              </a:r>
              <a:endParaRPr lang="en-US" sz="2800" b="1"/>
            </a:p>
          </p:txBody>
        </p:sp>
        <p:sp>
          <p:nvSpPr>
            <p:cNvPr id="204825" name="Line 25"/>
            <p:cNvSpPr>
              <a:spLocks noChangeShapeType="1"/>
            </p:cNvSpPr>
            <p:nvPr/>
          </p:nvSpPr>
          <p:spPr bwMode="auto">
            <a:xfrm>
              <a:off x="60" y="2064"/>
              <a:ext cx="5592" cy="0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6" name="Rectangle 26"/>
            <p:cNvSpPr>
              <a:spLocks noChangeArrowheads="1"/>
            </p:cNvSpPr>
            <p:nvPr/>
          </p:nvSpPr>
          <p:spPr bwMode="auto">
            <a:xfrm>
              <a:off x="285" y="2219"/>
              <a:ext cx="7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Date</a:t>
              </a:r>
            </a:p>
          </p:txBody>
        </p:sp>
        <p:sp>
          <p:nvSpPr>
            <p:cNvPr id="204827" name="Rectangle 27"/>
            <p:cNvSpPr>
              <a:spLocks noChangeArrowheads="1"/>
            </p:cNvSpPr>
            <p:nvPr/>
          </p:nvSpPr>
          <p:spPr bwMode="auto">
            <a:xfrm>
              <a:off x="1581" y="2219"/>
              <a:ext cx="21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Description</a:t>
              </a:r>
            </a:p>
          </p:txBody>
        </p:sp>
        <p:sp>
          <p:nvSpPr>
            <p:cNvPr id="204828" name="Rectangle 28"/>
            <p:cNvSpPr>
              <a:spLocks noChangeArrowheads="1"/>
            </p:cNvSpPr>
            <p:nvPr/>
          </p:nvSpPr>
          <p:spPr bwMode="auto">
            <a:xfrm>
              <a:off x="4128" y="2219"/>
              <a:ext cx="8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Debit</a:t>
              </a:r>
            </a:p>
          </p:txBody>
        </p:sp>
        <p:sp>
          <p:nvSpPr>
            <p:cNvPr id="204829" name="Rectangle 29"/>
            <p:cNvSpPr>
              <a:spLocks noChangeArrowheads="1"/>
            </p:cNvSpPr>
            <p:nvPr/>
          </p:nvSpPr>
          <p:spPr bwMode="auto">
            <a:xfrm>
              <a:off x="4941" y="2219"/>
              <a:ext cx="72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Credit</a:t>
              </a:r>
            </a:p>
          </p:txBody>
        </p:sp>
        <p:sp>
          <p:nvSpPr>
            <p:cNvPr id="204830" name="Line 30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1" name="Rectangle 31"/>
            <p:cNvSpPr>
              <a:spLocks noChangeArrowheads="1"/>
            </p:cNvSpPr>
            <p:nvPr/>
          </p:nvSpPr>
          <p:spPr bwMode="auto">
            <a:xfrm>
              <a:off x="4893" y="1776"/>
              <a:ext cx="72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Bookman Old Style" pitchFamily="18" charset="0"/>
                </a:rPr>
                <a:t>Page 2</a:t>
              </a:r>
            </a:p>
          </p:txBody>
        </p:sp>
      </p:grpSp>
      <p:sp>
        <p:nvSpPr>
          <p:cNvPr id="204832" name="Text Box 32"/>
          <p:cNvSpPr txBox="1">
            <a:spLocks noChangeArrowheads="1"/>
          </p:cNvSpPr>
          <p:nvPr/>
        </p:nvSpPr>
        <p:spPr bwMode="auto">
          <a:xfrm>
            <a:off x="0" y="1708150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204833" name="Group 33"/>
          <p:cNvGrpSpPr>
            <a:grpSpLocks/>
          </p:cNvGrpSpPr>
          <p:nvPr/>
        </p:nvGrpSpPr>
        <p:grpSpPr bwMode="auto">
          <a:xfrm>
            <a:off x="304800" y="1584325"/>
            <a:ext cx="1295400" cy="549275"/>
            <a:chOff x="192" y="2534"/>
            <a:chExt cx="816" cy="346"/>
          </a:xfrm>
        </p:grpSpPr>
        <p:sp>
          <p:nvSpPr>
            <p:cNvPr id="204834" name="Text Box 3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Dec.	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04835" name="Text Box 3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204836" name="Text Box 36"/>
          <p:cNvSpPr txBox="1">
            <a:spLocks noChangeArrowheads="1"/>
          </p:cNvSpPr>
          <p:nvPr/>
        </p:nvSpPr>
        <p:spPr bwMode="auto">
          <a:xfrm>
            <a:off x="1295400" y="17367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Prepaid Insurance	2 400  00</a:t>
            </a:r>
          </a:p>
        </p:txBody>
      </p:sp>
      <p:sp>
        <p:nvSpPr>
          <p:cNvPr id="204837" name="Text Box 37"/>
          <p:cNvSpPr txBox="1">
            <a:spLocks noChangeArrowheads="1"/>
          </p:cNvSpPr>
          <p:nvPr/>
        </p:nvSpPr>
        <p:spPr bwMode="auto">
          <a:xfrm>
            <a:off x="1676400" y="21939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2  400  00</a:t>
            </a:r>
          </a:p>
        </p:txBody>
      </p:sp>
      <p:sp>
        <p:nvSpPr>
          <p:cNvPr id="204839" name="Line 39"/>
          <p:cNvSpPr>
            <a:spLocks noChangeShapeType="1"/>
          </p:cNvSpPr>
          <p:nvPr/>
        </p:nvSpPr>
        <p:spPr bwMode="auto">
          <a:xfrm>
            <a:off x="87313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0" name="Rectangle 40"/>
          <p:cNvSpPr>
            <a:spLocks noChangeArrowheads="1"/>
          </p:cNvSpPr>
          <p:nvPr/>
        </p:nvSpPr>
        <p:spPr bwMode="auto">
          <a:xfrm>
            <a:off x="766763" y="44958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1" name="Rectangle 41"/>
          <p:cNvSpPr>
            <a:spLocks noChangeArrowheads="1"/>
          </p:cNvSpPr>
          <p:nvPr/>
        </p:nvSpPr>
        <p:spPr bwMode="auto">
          <a:xfrm>
            <a:off x="766763" y="44958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2" name="Rectangle 42"/>
          <p:cNvSpPr>
            <a:spLocks noChangeArrowheads="1"/>
          </p:cNvSpPr>
          <p:nvPr/>
        </p:nvSpPr>
        <p:spPr bwMode="auto">
          <a:xfrm>
            <a:off x="80963" y="3886200"/>
            <a:ext cx="8915400" cy="198120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3" name="Line 43"/>
          <p:cNvSpPr>
            <a:spLocks noChangeShapeType="1"/>
          </p:cNvSpPr>
          <p:nvPr/>
        </p:nvSpPr>
        <p:spPr bwMode="auto">
          <a:xfrm>
            <a:off x="100013" y="38862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4" name="Line 44"/>
          <p:cNvSpPr>
            <a:spLocks noChangeShapeType="1"/>
          </p:cNvSpPr>
          <p:nvPr/>
        </p:nvSpPr>
        <p:spPr bwMode="auto">
          <a:xfrm>
            <a:off x="80963" y="3892550"/>
            <a:ext cx="0" cy="19685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5" name="Rectangle 45"/>
          <p:cNvSpPr>
            <a:spLocks noChangeArrowheads="1"/>
          </p:cNvSpPr>
          <p:nvPr/>
        </p:nvSpPr>
        <p:spPr bwMode="auto">
          <a:xfrm>
            <a:off x="0" y="4038600"/>
            <a:ext cx="2371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ACCOUNT</a:t>
            </a:r>
          </a:p>
        </p:txBody>
      </p:sp>
      <p:sp>
        <p:nvSpPr>
          <p:cNvPr id="204846" name="Rectangle 46"/>
          <p:cNvSpPr>
            <a:spLocks noChangeArrowheads="1"/>
          </p:cNvSpPr>
          <p:nvPr/>
        </p:nvSpPr>
        <p:spPr bwMode="auto">
          <a:xfrm>
            <a:off x="1295400" y="4038600"/>
            <a:ext cx="5191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tx2"/>
                </a:solidFill>
                <a:latin typeface="Bookman Old Style" pitchFamily="18" charset="0"/>
              </a:rPr>
              <a:t>Prepaid Insurance</a:t>
            </a:r>
            <a:endParaRPr lang="en-US" sz="200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204847" name="Line 47"/>
          <p:cNvSpPr>
            <a:spLocks noChangeShapeType="1"/>
          </p:cNvSpPr>
          <p:nvPr/>
        </p:nvSpPr>
        <p:spPr bwMode="auto">
          <a:xfrm>
            <a:off x="100013" y="4419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8" name="Line 48"/>
          <p:cNvSpPr>
            <a:spLocks noChangeShapeType="1"/>
          </p:cNvSpPr>
          <p:nvPr/>
        </p:nvSpPr>
        <p:spPr bwMode="auto">
          <a:xfrm>
            <a:off x="8996363" y="3905250"/>
            <a:ext cx="0" cy="19431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9" name="Line 49"/>
          <p:cNvSpPr>
            <a:spLocks noChangeShapeType="1"/>
          </p:cNvSpPr>
          <p:nvPr/>
        </p:nvSpPr>
        <p:spPr bwMode="auto">
          <a:xfrm>
            <a:off x="1071563" y="4425950"/>
            <a:ext cx="0" cy="14351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0" name="Rectangle 50"/>
          <p:cNvSpPr>
            <a:spLocks noChangeArrowheads="1"/>
          </p:cNvSpPr>
          <p:nvPr/>
        </p:nvSpPr>
        <p:spPr bwMode="auto">
          <a:xfrm>
            <a:off x="6477000" y="4033838"/>
            <a:ext cx="2600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900" b="1">
                <a:solidFill>
                  <a:schemeClr val="tx2"/>
                </a:solidFill>
                <a:latin typeface="Bookman Old Style" pitchFamily="18" charset="0"/>
              </a:rPr>
              <a:t>ACCOUNT NO. </a:t>
            </a:r>
            <a:r>
              <a:rPr lang="en-US" sz="1900" b="1" i="1">
                <a:solidFill>
                  <a:schemeClr val="tx2"/>
                </a:solidFill>
                <a:latin typeface="Bookman Old Style" pitchFamily="18" charset="0"/>
              </a:rPr>
              <a:t>15</a:t>
            </a:r>
          </a:p>
        </p:txBody>
      </p:sp>
      <p:sp>
        <p:nvSpPr>
          <p:cNvPr id="204851" name="Rectangle 51"/>
          <p:cNvSpPr>
            <a:spLocks noChangeArrowheads="1"/>
          </p:cNvSpPr>
          <p:nvPr/>
        </p:nvSpPr>
        <p:spPr bwMode="auto">
          <a:xfrm>
            <a:off x="7086600" y="4491038"/>
            <a:ext cx="1533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Balance</a:t>
            </a:r>
          </a:p>
        </p:txBody>
      </p:sp>
      <p:sp>
        <p:nvSpPr>
          <p:cNvPr id="204852" name="Line 52"/>
          <p:cNvSpPr>
            <a:spLocks noChangeShapeType="1"/>
          </p:cNvSpPr>
          <p:nvPr/>
        </p:nvSpPr>
        <p:spPr bwMode="auto">
          <a:xfrm flipH="1">
            <a:off x="7620000" y="4895850"/>
            <a:ext cx="4763" cy="971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3" name="Line 53"/>
          <p:cNvSpPr>
            <a:spLocks noChangeShapeType="1"/>
          </p:cNvSpPr>
          <p:nvPr/>
        </p:nvSpPr>
        <p:spPr bwMode="auto">
          <a:xfrm flipH="1">
            <a:off x="6248400" y="4438650"/>
            <a:ext cx="4763" cy="14287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4" name="Line 54"/>
          <p:cNvSpPr>
            <a:spLocks noChangeShapeType="1"/>
          </p:cNvSpPr>
          <p:nvPr/>
        </p:nvSpPr>
        <p:spPr bwMode="auto">
          <a:xfrm>
            <a:off x="6259513" y="4876800"/>
            <a:ext cx="27305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5" name="Rectangle 55"/>
          <p:cNvSpPr>
            <a:spLocks noChangeArrowheads="1"/>
          </p:cNvSpPr>
          <p:nvPr/>
        </p:nvSpPr>
        <p:spPr bwMode="auto">
          <a:xfrm>
            <a:off x="6477000" y="4962525"/>
            <a:ext cx="1076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Debit</a:t>
            </a:r>
          </a:p>
        </p:txBody>
      </p:sp>
      <p:sp>
        <p:nvSpPr>
          <p:cNvPr id="204856" name="Rectangle 56"/>
          <p:cNvSpPr>
            <a:spLocks noChangeArrowheads="1"/>
          </p:cNvSpPr>
          <p:nvPr/>
        </p:nvSpPr>
        <p:spPr bwMode="auto">
          <a:xfrm>
            <a:off x="7772400" y="4948238"/>
            <a:ext cx="1152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Credit</a:t>
            </a:r>
          </a:p>
        </p:txBody>
      </p:sp>
      <p:sp>
        <p:nvSpPr>
          <p:cNvPr id="204857" name="Rectangle 57"/>
          <p:cNvSpPr>
            <a:spLocks noChangeArrowheads="1"/>
          </p:cNvSpPr>
          <p:nvPr/>
        </p:nvSpPr>
        <p:spPr bwMode="auto">
          <a:xfrm>
            <a:off x="76200" y="4970463"/>
            <a:ext cx="1076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Date</a:t>
            </a:r>
          </a:p>
        </p:txBody>
      </p:sp>
      <p:sp>
        <p:nvSpPr>
          <p:cNvPr id="204858" name="Rectangle 58"/>
          <p:cNvSpPr>
            <a:spLocks noChangeArrowheads="1"/>
          </p:cNvSpPr>
          <p:nvPr/>
        </p:nvSpPr>
        <p:spPr bwMode="auto">
          <a:xfrm>
            <a:off x="6634163" y="53340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9" name="Line 59"/>
          <p:cNvSpPr>
            <a:spLocks noChangeShapeType="1"/>
          </p:cNvSpPr>
          <p:nvPr/>
        </p:nvSpPr>
        <p:spPr bwMode="auto">
          <a:xfrm>
            <a:off x="66341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0" name="Line 60"/>
          <p:cNvSpPr>
            <a:spLocks noChangeShapeType="1"/>
          </p:cNvSpPr>
          <p:nvPr/>
        </p:nvSpPr>
        <p:spPr bwMode="auto">
          <a:xfrm>
            <a:off x="71675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1" name="Rectangle 61"/>
          <p:cNvSpPr>
            <a:spLocks noChangeArrowheads="1"/>
          </p:cNvSpPr>
          <p:nvPr/>
        </p:nvSpPr>
        <p:spPr bwMode="auto">
          <a:xfrm>
            <a:off x="7929563" y="53340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2" name="Line 62"/>
          <p:cNvSpPr>
            <a:spLocks noChangeShapeType="1"/>
          </p:cNvSpPr>
          <p:nvPr/>
        </p:nvSpPr>
        <p:spPr bwMode="auto">
          <a:xfrm>
            <a:off x="79295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3" name="Line 63"/>
          <p:cNvSpPr>
            <a:spLocks noChangeShapeType="1"/>
          </p:cNvSpPr>
          <p:nvPr/>
        </p:nvSpPr>
        <p:spPr bwMode="auto">
          <a:xfrm>
            <a:off x="85391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4" name="Rectangle 64"/>
          <p:cNvSpPr>
            <a:spLocks noChangeArrowheads="1"/>
          </p:cNvSpPr>
          <p:nvPr/>
        </p:nvSpPr>
        <p:spPr bwMode="auto">
          <a:xfrm>
            <a:off x="3886200" y="4956175"/>
            <a:ext cx="11525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Debit</a:t>
            </a:r>
          </a:p>
        </p:txBody>
      </p:sp>
      <p:sp>
        <p:nvSpPr>
          <p:cNvPr id="204865" name="Rectangle 65"/>
          <p:cNvSpPr>
            <a:spLocks noChangeArrowheads="1"/>
          </p:cNvSpPr>
          <p:nvPr/>
        </p:nvSpPr>
        <p:spPr bwMode="auto">
          <a:xfrm>
            <a:off x="5029200" y="4953000"/>
            <a:ext cx="1228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Credit</a:t>
            </a:r>
          </a:p>
        </p:txBody>
      </p:sp>
      <p:sp>
        <p:nvSpPr>
          <p:cNvPr id="204866" name="Rectangle 66"/>
          <p:cNvSpPr>
            <a:spLocks noChangeArrowheads="1"/>
          </p:cNvSpPr>
          <p:nvPr/>
        </p:nvSpPr>
        <p:spPr bwMode="auto">
          <a:xfrm>
            <a:off x="1562100" y="4970463"/>
            <a:ext cx="1457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Item</a:t>
            </a:r>
          </a:p>
        </p:txBody>
      </p:sp>
      <p:sp>
        <p:nvSpPr>
          <p:cNvPr id="204867" name="Rectangle 67"/>
          <p:cNvSpPr>
            <a:spLocks noChangeArrowheads="1"/>
          </p:cNvSpPr>
          <p:nvPr/>
        </p:nvSpPr>
        <p:spPr bwMode="auto">
          <a:xfrm>
            <a:off x="3890963" y="53340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8" name="Rectangle 68"/>
          <p:cNvSpPr>
            <a:spLocks noChangeArrowheads="1"/>
          </p:cNvSpPr>
          <p:nvPr/>
        </p:nvSpPr>
        <p:spPr bwMode="auto">
          <a:xfrm>
            <a:off x="5262563" y="53340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9" name="Rectangle 69"/>
          <p:cNvSpPr>
            <a:spLocks noChangeArrowheads="1"/>
          </p:cNvSpPr>
          <p:nvPr/>
        </p:nvSpPr>
        <p:spPr bwMode="auto">
          <a:xfrm>
            <a:off x="5033963" y="54244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0" name="Rectangle 70"/>
          <p:cNvSpPr>
            <a:spLocks noChangeArrowheads="1"/>
          </p:cNvSpPr>
          <p:nvPr/>
        </p:nvSpPr>
        <p:spPr bwMode="auto">
          <a:xfrm>
            <a:off x="3662363" y="55006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1" name="Line 71"/>
          <p:cNvSpPr>
            <a:spLocks noChangeShapeType="1"/>
          </p:cNvSpPr>
          <p:nvPr/>
        </p:nvSpPr>
        <p:spPr bwMode="auto">
          <a:xfrm>
            <a:off x="2976563" y="4425950"/>
            <a:ext cx="0" cy="14351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2" name="Rectangle 72"/>
          <p:cNvSpPr>
            <a:spLocks noChangeArrowheads="1"/>
          </p:cNvSpPr>
          <p:nvPr/>
        </p:nvSpPr>
        <p:spPr bwMode="auto">
          <a:xfrm>
            <a:off x="2962275" y="4695825"/>
            <a:ext cx="1000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Post. Ref.</a:t>
            </a:r>
          </a:p>
        </p:txBody>
      </p:sp>
      <p:sp>
        <p:nvSpPr>
          <p:cNvPr id="204873" name="Line 73"/>
          <p:cNvSpPr>
            <a:spLocks noChangeShapeType="1"/>
          </p:cNvSpPr>
          <p:nvPr/>
        </p:nvSpPr>
        <p:spPr bwMode="auto">
          <a:xfrm>
            <a:off x="44243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4" name="Line 74"/>
          <p:cNvSpPr>
            <a:spLocks noChangeShapeType="1"/>
          </p:cNvSpPr>
          <p:nvPr/>
        </p:nvSpPr>
        <p:spPr bwMode="auto">
          <a:xfrm>
            <a:off x="38909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5" name="Line 75"/>
          <p:cNvSpPr>
            <a:spLocks noChangeShapeType="1"/>
          </p:cNvSpPr>
          <p:nvPr/>
        </p:nvSpPr>
        <p:spPr bwMode="auto">
          <a:xfrm>
            <a:off x="57959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6" name="Line 76"/>
          <p:cNvSpPr>
            <a:spLocks noChangeShapeType="1"/>
          </p:cNvSpPr>
          <p:nvPr/>
        </p:nvSpPr>
        <p:spPr bwMode="auto">
          <a:xfrm>
            <a:off x="52625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7" name="Line 77"/>
          <p:cNvSpPr>
            <a:spLocks noChangeShapeType="1"/>
          </p:cNvSpPr>
          <p:nvPr/>
        </p:nvSpPr>
        <p:spPr bwMode="auto">
          <a:xfrm>
            <a:off x="87313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8" name="Line 78"/>
          <p:cNvSpPr>
            <a:spLocks noChangeShapeType="1"/>
          </p:cNvSpPr>
          <p:nvPr/>
        </p:nvSpPr>
        <p:spPr bwMode="auto">
          <a:xfrm>
            <a:off x="87313" y="5334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9" name="Line 79"/>
          <p:cNvSpPr>
            <a:spLocks noChangeShapeType="1"/>
          </p:cNvSpPr>
          <p:nvPr/>
        </p:nvSpPr>
        <p:spPr bwMode="auto">
          <a:xfrm>
            <a:off x="766763" y="5340350"/>
            <a:ext cx="0" cy="12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0" name="Rectangle 80"/>
          <p:cNvSpPr>
            <a:spLocks noChangeArrowheads="1"/>
          </p:cNvSpPr>
          <p:nvPr/>
        </p:nvSpPr>
        <p:spPr bwMode="auto">
          <a:xfrm>
            <a:off x="4763" y="5410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1" name="Rectangle 81"/>
          <p:cNvSpPr>
            <a:spLocks noChangeArrowheads="1"/>
          </p:cNvSpPr>
          <p:nvPr/>
        </p:nvSpPr>
        <p:spPr bwMode="auto">
          <a:xfrm>
            <a:off x="157163" y="5334000"/>
            <a:ext cx="7620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2" name="Rectangle 82"/>
          <p:cNvSpPr>
            <a:spLocks noChangeArrowheads="1"/>
          </p:cNvSpPr>
          <p:nvPr/>
        </p:nvSpPr>
        <p:spPr bwMode="auto">
          <a:xfrm>
            <a:off x="3586163" y="54864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3" name="Rectangle 83"/>
          <p:cNvSpPr>
            <a:spLocks noChangeArrowheads="1"/>
          </p:cNvSpPr>
          <p:nvPr/>
        </p:nvSpPr>
        <p:spPr bwMode="auto">
          <a:xfrm>
            <a:off x="6329363" y="54864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4" name="Rectangle 84"/>
          <p:cNvSpPr>
            <a:spLocks noChangeArrowheads="1"/>
          </p:cNvSpPr>
          <p:nvPr/>
        </p:nvSpPr>
        <p:spPr bwMode="auto">
          <a:xfrm>
            <a:off x="3128963" y="54864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5" name="Line 85"/>
          <p:cNvSpPr>
            <a:spLocks noChangeShapeType="1"/>
          </p:cNvSpPr>
          <p:nvPr/>
        </p:nvSpPr>
        <p:spPr bwMode="auto">
          <a:xfrm>
            <a:off x="766763" y="5492750"/>
            <a:ext cx="0" cy="12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6" name="Line 86"/>
          <p:cNvSpPr>
            <a:spLocks noChangeShapeType="1"/>
          </p:cNvSpPr>
          <p:nvPr/>
        </p:nvSpPr>
        <p:spPr bwMode="auto">
          <a:xfrm>
            <a:off x="7667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7" name="Line 87"/>
          <p:cNvSpPr>
            <a:spLocks noChangeShapeType="1"/>
          </p:cNvSpPr>
          <p:nvPr/>
        </p:nvSpPr>
        <p:spPr bwMode="auto">
          <a:xfrm>
            <a:off x="76200" y="571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8" name="Text Box 88"/>
          <p:cNvSpPr txBox="1">
            <a:spLocks noChangeArrowheads="1"/>
          </p:cNvSpPr>
          <p:nvPr/>
        </p:nvSpPr>
        <p:spPr bwMode="auto">
          <a:xfrm>
            <a:off x="3429000" y="5410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2  400  00</a:t>
            </a:r>
          </a:p>
        </p:txBody>
      </p:sp>
      <p:sp>
        <p:nvSpPr>
          <p:cNvPr id="204889" name="Text Box 89"/>
          <p:cNvSpPr txBox="1">
            <a:spLocks noChangeArrowheads="1"/>
          </p:cNvSpPr>
          <p:nvPr/>
        </p:nvSpPr>
        <p:spPr bwMode="auto">
          <a:xfrm>
            <a:off x="6172200" y="5410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2  400  00</a:t>
            </a:r>
          </a:p>
        </p:txBody>
      </p:sp>
      <p:grpSp>
        <p:nvGrpSpPr>
          <p:cNvPr id="204890" name="Group 90"/>
          <p:cNvGrpSpPr>
            <a:grpSpLocks/>
          </p:cNvGrpSpPr>
          <p:nvPr/>
        </p:nvGrpSpPr>
        <p:grpSpPr bwMode="auto">
          <a:xfrm>
            <a:off x="76200" y="5272088"/>
            <a:ext cx="1295400" cy="534987"/>
            <a:chOff x="48" y="3321"/>
            <a:chExt cx="816" cy="337"/>
          </a:xfrm>
        </p:grpSpPr>
        <p:sp>
          <p:nvSpPr>
            <p:cNvPr id="204891" name="Text Box 91"/>
            <p:cNvSpPr txBox="1">
              <a:spLocks noChangeArrowheads="1"/>
            </p:cNvSpPr>
            <p:nvPr/>
          </p:nvSpPr>
          <p:spPr bwMode="auto">
            <a:xfrm>
              <a:off x="96" y="3408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Dec.	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04892" name="Text Box 92"/>
            <p:cNvSpPr txBox="1">
              <a:spLocks noChangeArrowheads="1"/>
            </p:cNvSpPr>
            <p:nvPr/>
          </p:nvSpPr>
          <p:spPr bwMode="auto">
            <a:xfrm>
              <a:off x="48" y="3321"/>
              <a:ext cx="5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2005</a:t>
              </a:r>
            </a:p>
          </p:txBody>
        </p:sp>
      </p:grpSp>
      <p:grpSp>
        <p:nvGrpSpPr>
          <p:cNvPr id="204893" name="Group 93"/>
          <p:cNvGrpSpPr>
            <a:grpSpLocks/>
          </p:cNvGrpSpPr>
          <p:nvPr/>
        </p:nvGrpSpPr>
        <p:grpSpPr bwMode="auto">
          <a:xfrm>
            <a:off x="381000" y="2209800"/>
            <a:ext cx="762000" cy="3124200"/>
            <a:chOff x="240" y="1392"/>
            <a:chExt cx="480" cy="1968"/>
          </a:xfrm>
        </p:grpSpPr>
        <p:sp>
          <p:nvSpPr>
            <p:cNvPr id="204894" name="AutoShape 94"/>
            <p:cNvSpPr>
              <a:spLocks noChangeArrowheads="1"/>
            </p:cNvSpPr>
            <p:nvPr/>
          </p:nvSpPr>
          <p:spPr bwMode="auto">
            <a:xfrm>
              <a:off x="240" y="1392"/>
              <a:ext cx="480" cy="1968"/>
            </a:xfrm>
            <a:prstGeom prst="downArrow">
              <a:avLst>
                <a:gd name="adj1" fmla="val 50000"/>
                <a:gd name="adj2" fmla="val 102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04895" name="Text Box 95"/>
            <p:cNvSpPr txBox="1">
              <a:spLocks noChangeArrowheads="1"/>
            </p:cNvSpPr>
            <p:nvPr/>
          </p:nvSpPr>
          <p:spPr bwMode="auto">
            <a:xfrm rot="-5400000">
              <a:off x="-235" y="2057"/>
              <a:ext cx="13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04896" name="Line 96"/>
          <p:cNvSpPr>
            <a:spLocks noChangeShapeType="1"/>
          </p:cNvSpPr>
          <p:nvPr/>
        </p:nvSpPr>
        <p:spPr bwMode="auto">
          <a:xfrm>
            <a:off x="3657600" y="4419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7" name="Line 97"/>
          <p:cNvSpPr>
            <a:spLocks noChangeShapeType="1"/>
          </p:cNvSpPr>
          <p:nvPr/>
        </p:nvSpPr>
        <p:spPr bwMode="auto">
          <a:xfrm>
            <a:off x="4876800" y="4419600"/>
            <a:ext cx="0" cy="14351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98" name="Group 98"/>
          <p:cNvGrpSpPr>
            <a:grpSpLocks/>
          </p:cNvGrpSpPr>
          <p:nvPr/>
        </p:nvGrpSpPr>
        <p:grpSpPr bwMode="auto">
          <a:xfrm>
            <a:off x="5184775" y="1941513"/>
            <a:ext cx="838200" cy="3733800"/>
            <a:chOff x="3266" y="1223"/>
            <a:chExt cx="528" cy="2352"/>
          </a:xfrm>
        </p:grpSpPr>
        <p:sp>
          <p:nvSpPr>
            <p:cNvPr id="204899" name="AutoShape 99"/>
            <p:cNvSpPr>
              <a:spLocks noChangeArrowheads="1"/>
            </p:cNvSpPr>
            <p:nvPr/>
          </p:nvSpPr>
          <p:spPr bwMode="auto">
            <a:xfrm rot="1623599">
              <a:off x="3266" y="1223"/>
              <a:ext cx="528" cy="2352"/>
            </a:xfrm>
            <a:prstGeom prst="downArrow">
              <a:avLst>
                <a:gd name="adj1" fmla="val 50000"/>
                <a:gd name="adj2" fmla="val 111364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04900" name="Text Box 100"/>
            <p:cNvSpPr txBox="1">
              <a:spLocks noChangeArrowheads="1"/>
            </p:cNvSpPr>
            <p:nvPr/>
          </p:nvSpPr>
          <p:spPr bwMode="auto">
            <a:xfrm rot="-3694927">
              <a:off x="3005" y="2179"/>
              <a:ext cx="1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04901" name="AutoShape 101"/>
          <p:cNvSpPr>
            <a:spLocks noChangeArrowheads="1"/>
          </p:cNvSpPr>
          <p:nvPr/>
        </p:nvSpPr>
        <p:spPr bwMode="auto">
          <a:xfrm>
            <a:off x="5029200" y="5257800"/>
            <a:ext cx="1295400" cy="762000"/>
          </a:xfrm>
          <a:prstGeom prst="rightArrow">
            <a:avLst>
              <a:gd name="adj1" fmla="val 50000"/>
              <a:gd name="adj2" fmla="val 4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902" name="Text Box 102"/>
          <p:cNvSpPr txBox="1">
            <a:spLocks noChangeArrowheads="1"/>
          </p:cNvSpPr>
          <p:nvPr/>
        </p:nvSpPr>
        <p:spPr bwMode="auto">
          <a:xfrm>
            <a:off x="2057400" y="2651125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premium on two-year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policy.</a:t>
            </a:r>
          </a:p>
        </p:txBody>
      </p:sp>
      <p:sp>
        <p:nvSpPr>
          <p:cNvPr id="204903" name="AutoShape 10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09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4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8" grpId="0" autoUpdateAnimBg="0"/>
      <p:bldP spid="204889" grpId="0" autoUpdateAnimBg="0"/>
      <p:bldP spid="204901" grpId="0" animBg="1" autoUpdateAnimBg="0"/>
      <p:bldP spid="20490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76200" y="381000"/>
            <a:ext cx="8991600" cy="32766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7" name="Line 3"/>
          <p:cNvSpPr>
            <a:spLocks noChangeShapeType="1"/>
          </p:cNvSpPr>
          <p:nvPr/>
        </p:nvSpPr>
        <p:spPr bwMode="auto">
          <a:xfrm>
            <a:off x="76200" y="3873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8991600" y="400050"/>
            <a:ext cx="0" cy="3257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>
            <a:off x="457200" y="1009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0" name="Line 6"/>
          <p:cNvSpPr>
            <a:spLocks noChangeShapeType="1"/>
          </p:cNvSpPr>
          <p:nvPr/>
        </p:nvSpPr>
        <p:spPr bwMode="auto">
          <a:xfrm>
            <a:off x="1295400" y="996950"/>
            <a:ext cx="0" cy="266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1" name="Line 7"/>
          <p:cNvSpPr>
            <a:spLocks noChangeShapeType="1"/>
          </p:cNvSpPr>
          <p:nvPr/>
        </p:nvSpPr>
        <p:spPr bwMode="auto">
          <a:xfrm>
            <a:off x="7620000" y="1009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8077200" y="1600200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3" name="Rectangle 9"/>
          <p:cNvSpPr>
            <a:spLocks noChangeArrowheads="1"/>
          </p:cNvSpPr>
          <p:nvPr/>
        </p:nvSpPr>
        <p:spPr bwMode="auto">
          <a:xfrm>
            <a:off x="6705600" y="1606550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4" name="Line 10"/>
          <p:cNvSpPr>
            <a:spLocks noChangeShapeType="1"/>
          </p:cNvSpPr>
          <p:nvPr/>
        </p:nvSpPr>
        <p:spPr bwMode="auto">
          <a:xfrm>
            <a:off x="82550" y="205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5" name="Line 11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836" name="Group 12"/>
          <p:cNvGrpSpPr>
            <a:grpSpLocks/>
          </p:cNvGrpSpPr>
          <p:nvPr/>
        </p:nvGrpSpPr>
        <p:grpSpPr bwMode="auto">
          <a:xfrm>
            <a:off x="82550" y="2971800"/>
            <a:ext cx="8902700" cy="457200"/>
            <a:chOff x="52" y="3408"/>
            <a:chExt cx="5608" cy="288"/>
          </a:xfrm>
        </p:grpSpPr>
        <p:sp>
          <p:nvSpPr>
            <p:cNvPr id="205837" name="Line 13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8" name="Line 14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839" name="Line 15"/>
          <p:cNvSpPr>
            <a:spLocks noChangeShapeType="1"/>
          </p:cNvSpPr>
          <p:nvPr/>
        </p:nvSpPr>
        <p:spPr bwMode="auto">
          <a:xfrm>
            <a:off x="7162800" y="1606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840" name="Group 16"/>
          <p:cNvGrpSpPr>
            <a:grpSpLocks/>
          </p:cNvGrpSpPr>
          <p:nvPr/>
        </p:nvGrpSpPr>
        <p:grpSpPr bwMode="auto">
          <a:xfrm>
            <a:off x="5562600" y="985838"/>
            <a:ext cx="1143000" cy="2671762"/>
            <a:chOff x="3504" y="2157"/>
            <a:chExt cx="720" cy="1683"/>
          </a:xfrm>
        </p:grpSpPr>
        <p:sp>
          <p:nvSpPr>
            <p:cNvPr id="205841" name="Line 17"/>
            <p:cNvSpPr>
              <a:spLocks noChangeShapeType="1"/>
            </p:cNvSpPr>
            <p:nvPr/>
          </p:nvSpPr>
          <p:spPr bwMode="auto">
            <a:xfrm>
              <a:off x="3504" y="2164"/>
              <a:ext cx="0" cy="16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2" name="Rectangle 18"/>
            <p:cNvSpPr>
              <a:spLocks noChangeArrowheads="1"/>
            </p:cNvSpPr>
            <p:nvPr/>
          </p:nvSpPr>
          <p:spPr bwMode="auto">
            <a:xfrm>
              <a:off x="3504" y="2157"/>
              <a:ext cx="58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57150" indent="-57150"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Post.       Ref.</a:t>
              </a:r>
            </a:p>
          </p:txBody>
        </p:sp>
        <p:sp>
          <p:nvSpPr>
            <p:cNvPr id="205843" name="Line 19"/>
            <p:cNvSpPr>
              <a:spLocks noChangeShapeType="1"/>
            </p:cNvSpPr>
            <p:nvPr/>
          </p:nvSpPr>
          <p:spPr bwMode="auto">
            <a:xfrm>
              <a:off x="3984" y="2172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4" name="Line 20"/>
            <p:cNvSpPr>
              <a:spLocks noChangeShapeType="1"/>
            </p:cNvSpPr>
            <p:nvPr/>
          </p:nvSpPr>
          <p:spPr bwMode="auto">
            <a:xfrm>
              <a:off x="4224" y="2548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845" name="Line 21"/>
          <p:cNvSpPr>
            <a:spLocks noChangeShapeType="1"/>
          </p:cNvSpPr>
          <p:nvPr/>
        </p:nvSpPr>
        <p:spPr bwMode="auto">
          <a:xfrm>
            <a:off x="990600" y="1606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846" name="Group 22"/>
          <p:cNvGrpSpPr>
            <a:grpSpLocks/>
          </p:cNvGrpSpPr>
          <p:nvPr/>
        </p:nvGrpSpPr>
        <p:grpSpPr bwMode="auto">
          <a:xfrm>
            <a:off x="82550" y="381000"/>
            <a:ext cx="8913813" cy="1219200"/>
            <a:chOff x="52" y="1680"/>
            <a:chExt cx="5615" cy="768"/>
          </a:xfrm>
        </p:grpSpPr>
        <p:sp>
          <p:nvSpPr>
            <p:cNvPr id="205847" name="Line 23"/>
            <p:cNvSpPr>
              <a:spLocks noChangeShapeType="1"/>
            </p:cNvSpPr>
            <p:nvPr/>
          </p:nvSpPr>
          <p:spPr bwMode="auto">
            <a:xfrm>
              <a:off x="52" y="168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8" name="Rectangle 24"/>
            <p:cNvSpPr>
              <a:spLocks noChangeArrowheads="1"/>
            </p:cNvSpPr>
            <p:nvPr/>
          </p:nvSpPr>
          <p:spPr bwMode="auto">
            <a:xfrm>
              <a:off x="2205" y="1776"/>
              <a:ext cx="139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/>
                <a:t>JOURNAL</a:t>
              </a:r>
              <a:endParaRPr lang="en-US" sz="2800" b="1"/>
            </a:p>
          </p:txBody>
        </p:sp>
        <p:sp>
          <p:nvSpPr>
            <p:cNvPr id="205849" name="Line 25"/>
            <p:cNvSpPr>
              <a:spLocks noChangeShapeType="1"/>
            </p:cNvSpPr>
            <p:nvPr/>
          </p:nvSpPr>
          <p:spPr bwMode="auto">
            <a:xfrm>
              <a:off x="60" y="2064"/>
              <a:ext cx="5592" cy="0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0" name="Rectangle 26"/>
            <p:cNvSpPr>
              <a:spLocks noChangeArrowheads="1"/>
            </p:cNvSpPr>
            <p:nvPr/>
          </p:nvSpPr>
          <p:spPr bwMode="auto">
            <a:xfrm>
              <a:off x="285" y="2219"/>
              <a:ext cx="7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Date</a:t>
              </a:r>
            </a:p>
          </p:txBody>
        </p:sp>
        <p:sp>
          <p:nvSpPr>
            <p:cNvPr id="205851" name="Rectangle 27"/>
            <p:cNvSpPr>
              <a:spLocks noChangeArrowheads="1"/>
            </p:cNvSpPr>
            <p:nvPr/>
          </p:nvSpPr>
          <p:spPr bwMode="auto">
            <a:xfrm>
              <a:off x="1581" y="2219"/>
              <a:ext cx="21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Description</a:t>
              </a:r>
            </a:p>
          </p:txBody>
        </p:sp>
        <p:sp>
          <p:nvSpPr>
            <p:cNvPr id="205852" name="Rectangle 28"/>
            <p:cNvSpPr>
              <a:spLocks noChangeArrowheads="1"/>
            </p:cNvSpPr>
            <p:nvPr/>
          </p:nvSpPr>
          <p:spPr bwMode="auto">
            <a:xfrm>
              <a:off x="4128" y="2219"/>
              <a:ext cx="8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Debit</a:t>
              </a:r>
            </a:p>
          </p:txBody>
        </p:sp>
        <p:sp>
          <p:nvSpPr>
            <p:cNvPr id="205853" name="Rectangle 29"/>
            <p:cNvSpPr>
              <a:spLocks noChangeArrowheads="1"/>
            </p:cNvSpPr>
            <p:nvPr/>
          </p:nvSpPr>
          <p:spPr bwMode="auto">
            <a:xfrm>
              <a:off x="4941" y="2219"/>
              <a:ext cx="72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Credit</a:t>
              </a:r>
            </a:p>
          </p:txBody>
        </p:sp>
        <p:sp>
          <p:nvSpPr>
            <p:cNvPr id="205854" name="Line 30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5" name="Rectangle 31"/>
            <p:cNvSpPr>
              <a:spLocks noChangeArrowheads="1"/>
            </p:cNvSpPr>
            <p:nvPr/>
          </p:nvSpPr>
          <p:spPr bwMode="auto">
            <a:xfrm>
              <a:off x="4893" y="1776"/>
              <a:ext cx="72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Bookman Old Style" pitchFamily="18" charset="0"/>
                </a:rPr>
                <a:t>Page 2</a:t>
              </a:r>
            </a:p>
          </p:txBody>
        </p:sp>
      </p:grpSp>
      <p:sp>
        <p:nvSpPr>
          <p:cNvPr id="205856" name="Text Box 32"/>
          <p:cNvSpPr txBox="1">
            <a:spLocks noChangeArrowheads="1"/>
          </p:cNvSpPr>
          <p:nvPr/>
        </p:nvSpPr>
        <p:spPr bwMode="auto">
          <a:xfrm>
            <a:off x="0" y="1708150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205857" name="Group 33"/>
          <p:cNvGrpSpPr>
            <a:grpSpLocks/>
          </p:cNvGrpSpPr>
          <p:nvPr/>
        </p:nvGrpSpPr>
        <p:grpSpPr bwMode="auto">
          <a:xfrm>
            <a:off x="304800" y="1584325"/>
            <a:ext cx="1295400" cy="549275"/>
            <a:chOff x="192" y="2534"/>
            <a:chExt cx="816" cy="346"/>
          </a:xfrm>
        </p:grpSpPr>
        <p:sp>
          <p:nvSpPr>
            <p:cNvPr id="205858" name="Text Box 3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Dec.	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05859" name="Text Box 3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205860" name="Text Box 36"/>
          <p:cNvSpPr txBox="1">
            <a:spLocks noChangeArrowheads="1"/>
          </p:cNvSpPr>
          <p:nvPr/>
        </p:nvSpPr>
        <p:spPr bwMode="auto">
          <a:xfrm>
            <a:off x="1295400" y="17367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Prepaid Insurance	2 400  00</a:t>
            </a:r>
          </a:p>
        </p:txBody>
      </p:sp>
      <p:sp>
        <p:nvSpPr>
          <p:cNvPr id="205861" name="Text Box 37"/>
          <p:cNvSpPr txBox="1">
            <a:spLocks noChangeArrowheads="1"/>
          </p:cNvSpPr>
          <p:nvPr/>
        </p:nvSpPr>
        <p:spPr bwMode="auto">
          <a:xfrm>
            <a:off x="1676400" y="21939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2  400  00</a:t>
            </a:r>
          </a:p>
        </p:txBody>
      </p:sp>
      <p:sp>
        <p:nvSpPr>
          <p:cNvPr id="205863" name="Line 39"/>
          <p:cNvSpPr>
            <a:spLocks noChangeShapeType="1"/>
          </p:cNvSpPr>
          <p:nvPr/>
        </p:nvSpPr>
        <p:spPr bwMode="auto">
          <a:xfrm>
            <a:off x="87313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4" name="Rectangle 40"/>
          <p:cNvSpPr>
            <a:spLocks noChangeArrowheads="1"/>
          </p:cNvSpPr>
          <p:nvPr/>
        </p:nvSpPr>
        <p:spPr bwMode="auto">
          <a:xfrm>
            <a:off x="766763" y="44958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5" name="Rectangle 41"/>
          <p:cNvSpPr>
            <a:spLocks noChangeArrowheads="1"/>
          </p:cNvSpPr>
          <p:nvPr/>
        </p:nvSpPr>
        <p:spPr bwMode="auto">
          <a:xfrm>
            <a:off x="766763" y="44958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6" name="Rectangle 42"/>
          <p:cNvSpPr>
            <a:spLocks noChangeArrowheads="1"/>
          </p:cNvSpPr>
          <p:nvPr/>
        </p:nvSpPr>
        <p:spPr bwMode="auto">
          <a:xfrm>
            <a:off x="80963" y="3886200"/>
            <a:ext cx="8915400" cy="198120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7" name="Line 43"/>
          <p:cNvSpPr>
            <a:spLocks noChangeShapeType="1"/>
          </p:cNvSpPr>
          <p:nvPr/>
        </p:nvSpPr>
        <p:spPr bwMode="auto">
          <a:xfrm>
            <a:off x="100013" y="38862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8" name="Line 44"/>
          <p:cNvSpPr>
            <a:spLocks noChangeShapeType="1"/>
          </p:cNvSpPr>
          <p:nvPr/>
        </p:nvSpPr>
        <p:spPr bwMode="auto">
          <a:xfrm>
            <a:off x="80963" y="3892550"/>
            <a:ext cx="0" cy="19685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9" name="Rectangle 45"/>
          <p:cNvSpPr>
            <a:spLocks noChangeArrowheads="1"/>
          </p:cNvSpPr>
          <p:nvPr/>
        </p:nvSpPr>
        <p:spPr bwMode="auto">
          <a:xfrm>
            <a:off x="0" y="4038600"/>
            <a:ext cx="2371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ACCOUNT</a:t>
            </a:r>
          </a:p>
        </p:txBody>
      </p:sp>
      <p:sp>
        <p:nvSpPr>
          <p:cNvPr id="205870" name="Rectangle 46"/>
          <p:cNvSpPr>
            <a:spLocks noChangeArrowheads="1"/>
          </p:cNvSpPr>
          <p:nvPr/>
        </p:nvSpPr>
        <p:spPr bwMode="auto">
          <a:xfrm>
            <a:off x="1295400" y="4038600"/>
            <a:ext cx="5191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tx2"/>
                </a:solidFill>
                <a:latin typeface="Bookman Old Style" pitchFamily="18" charset="0"/>
              </a:rPr>
              <a:t>Prepaid Insurance</a:t>
            </a:r>
            <a:endParaRPr lang="en-US" sz="200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205871" name="Line 47"/>
          <p:cNvSpPr>
            <a:spLocks noChangeShapeType="1"/>
          </p:cNvSpPr>
          <p:nvPr/>
        </p:nvSpPr>
        <p:spPr bwMode="auto">
          <a:xfrm>
            <a:off x="100013" y="4419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2" name="Line 48"/>
          <p:cNvSpPr>
            <a:spLocks noChangeShapeType="1"/>
          </p:cNvSpPr>
          <p:nvPr/>
        </p:nvSpPr>
        <p:spPr bwMode="auto">
          <a:xfrm>
            <a:off x="8996363" y="3905250"/>
            <a:ext cx="0" cy="19431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3" name="Line 49"/>
          <p:cNvSpPr>
            <a:spLocks noChangeShapeType="1"/>
          </p:cNvSpPr>
          <p:nvPr/>
        </p:nvSpPr>
        <p:spPr bwMode="auto">
          <a:xfrm>
            <a:off x="1071563" y="4425950"/>
            <a:ext cx="0" cy="14351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4" name="Rectangle 50"/>
          <p:cNvSpPr>
            <a:spLocks noChangeArrowheads="1"/>
          </p:cNvSpPr>
          <p:nvPr/>
        </p:nvSpPr>
        <p:spPr bwMode="auto">
          <a:xfrm>
            <a:off x="6477000" y="4033838"/>
            <a:ext cx="2600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900" b="1">
                <a:solidFill>
                  <a:schemeClr val="tx2"/>
                </a:solidFill>
                <a:latin typeface="Bookman Old Style" pitchFamily="18" charset="0"/>
              </a:rPr>
              <a:t>ACCOUNT NO. </a:t>
            </a:r>
            <a:r>
              <a:rPr lang="en-US" sz="1900" b="1" i="1">
                <a:solidFill>
                  <a:schemeClr val="tx2"/>
                </a:solidFill>
                <a:latin typeface="Bookman Old Style" pitchFamily="18" charset="0"/>
              </a:rPr>
              <a:t>15</a:t>
            </a:r>
          </a:p>
        </p:txBody>
      </p:sp>
      <p:sp>
        <p:nvSpPr>
          <p:cNvPr id="205875" name="Rectangle 51"/>
          <p:cNvSpPr>
            <a:spLocks noChangeArrowheads="1"/>
          </p:cNvSpPr>
          <p:nvPr/>
        </p:nvSpPr>
        <p:spPr bwMode="auto">
          <a:xfrm>
            <a:off x="7086600" y="4491038"/>
            <a:ext cx="1533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Balance</a:t>
            </a:r>
          </a:p>
        </p:txBody>
      </p:sp>
      <p:sp>
        <p:nvSpPr>
          <p:cNvPr id="205876" name="Line 52"/>
          <p:cNvSpPr>
            <a:spLocks noChangeShapeType="1"/>
          </p:cNvSpPr>
          <p:nvPr/>
        </p:nvSpPr>
        <p:spPr bwMode="auto">
          <a:xfrm flipH="1">
            <a:off x="7620000" y="4895850"/>
            <a:ext cx="4763" cy="971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7" name="Line 53"/>
          <p:cNvSpPr>
            <a:spLocks noChangeShapeType="1"/>
          </p:cNvSpPr>
          <p:nvPr/>
        </p:nvSpPr>
        <p:spPr bwMode="auto">
          <a:xfrm flipH="1">
            <a:off x="6248400" y="4438650"/>
            <a:ext cx="4763" cy="14287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8" name="Line 54"/>
          <p:cNvSpPr>
            <a:spLocks noChangeShapeType="1"/>
          </p:cNvSpPr>
          <p:nvPr/>
        </p:nvSpPr>
        <p:spPr bwMode="auto">
          <a:xfrm>
            <a:off x="6259513" y="4876800"/>
            <a:ext cx="27305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9" name="Rectangle 55"/>
          <p:cNvSpPr>
            <a:spLocks noChangeArrowheads="1"/>
          </p:cNvSpPr>
          <p:nvPr/>
        </p:nvSpPr>
        <p:spPr bwMode="auto">
          <a:xfrm>
            <a:off x="6477000" y="4962525"/>
            <a:ext cx="1076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Debit</a:t>
            </a:r>
          </a:p>
        </p:txBody>
      </p:sp>
      <p:sp>
        <p:nvSpPr>
          <p:cNvPr id="205880" name="Rectangle 56"/>
          <p:cNvSpPr>
            <a:spLocks noChangeArrowheads="1"/>
          </p:cNvSpPr>
          <p:nvPr/>
        </p:nvSpPr>
        <p:spPr bwMode="auto">
          <a:xfrm>
            <a:off x="7772400" y="4948238"/>
            <a:ext cx="1152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Credit</a:t>
            </a:r>
          </a:p>
        </p:txBody>
      </p:sp>
      <p:sp>
        <p:nvSpPr>
          <p:cNvPr id="205881" name="Rectangle 57"/>
          <p:cNvSpPr>
            <a:spLocks noChangeArrowheads="1"/>
          </p:cNvSpPr>
          <p:nvPr/>
        </p:nvSpPr>
        <p:spPr bwMode="auto">
          <a:xfrm>
            <a:off x="76200" y="4970463"/>
            <a:ext cx="1076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Date</a:t>
            </a:r>
          </a:p>
        </p:txBody>
      </p:sp>
      <p:sp>
        <p:nvSpPr>
          <p:cNvPr id="205882" name="Rectangle 58"/>
          <p:cNvSpPr>
            <a:spLocks noChangeArrowheads="1"/>
          </p:cNvSpPr>
          <p:nvPr/>
        </p:nvSpPr>
        <p:spPr bwMode="auto">
          <a:xfrm>
            <a:off x="6634163" y="53340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3" name="Line 59"/>
          <p:cNvSpPr>
            <a:spLocks noChangeShapeType="1"/>
          </p:cNvSpPr>
          <p:nvPr/>
        </p:nvSpPr>
        <p:spPr bwMode="auto">
          <a:xfrm>
            <a:off x="66341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4" name="Line 60"/>
          <p:cNvSpPr>
            <a:spLocks noChangeShapeType="1"/>
          </p:cNvSpPr>
          <p:nvPr/>
        </p:nvSpPr>
        <p:spPr bwMode="auto">
          <a:xfrm>
            <a:off x="71675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5" name="Rectangle 61"/>
          <p:cNvSpPr>
            <a:spLocks noChangeArrowheads="1"/>
          </p:cNvSpPr>
          <p:nvPr/>
        </p:nvSpPr>
        <p:spPr bwMode="auto">
          <a:xfrm>
            <a:off x="7929563" y="53340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6" name="Line 62"/>
          <p:cNvSpPr>
            <a:spLocks noChangeShapeType="1"/>
          </p:cNvSpPr>
          <p:nvPr/>
        </p:nvSpPr>
        <p:spPr bwMode="auto">
          <a:xfrm>
            <a:off x="79295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7" name="Line 63"/>
          <p:cNvSpPr>
            <a:spLocks noChangeShapeType="1"/>
          </p:cNvSpPr>
          <p:nvPr/>
        </p:nvSpPr>
        <p:spPr bwMode="auto">
          <a:xfrm>
            <a:off x="85391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8" name="Rectangle 64"/>
          <p:cNvSpPr>
            <a:spLocks noChangeArrowheads="1"/>
          </p:cNvSpPr>
          <p:nvPr/>
        </p:nvSpPr>
        <p:spPr bwMode="auto">
          <a:xfrm>
            <a:off x="3886200" y="4956175"/>
            <a:ext cx="11525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Debit</a:t>
            </a:r>
          </a:p>
        </p:txBody>
      </p:sp>
      <p:sp>
        <p:nvSpPr>
          <p:cNvPr id="205889" name="Rectangle 65"/>
          <p:cNvSpPr>
            <a:spLocks noChangeArrowheads="1"/>
          </p:cNvSpPr>
          <p:nvPr/>
        </p:nvSpPr>
        <p:spPr bwMode="auto">
          <a:xfrm>
            <a:off x="5029200" y="4953000"/>
            <a:ext cx="1228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Credit</a:t>
            </a:r>
          </a:p>
        </p:txBody>
      </p:sp>
      <p:sp>
        <p:nvSpPr>
          <p:cNvPr id="205890" name="Rectangle 66"/>
          <p:cNvSpPr>
            <a:spLocks noChangeArrowheads="1"/>
          </p:cNvSpPr>
          <p:nvPr/>
        </p:nvSpPr>
        <p:spPr bwMode="auto">
          <a:xfrm>
            <a:off x="1562100" y="4970463"/>
            <a:ext cx="1457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Item</a:t>
            </a:r>
          </a:p>
        </p:txBody>
      </p:sp>
      <p:sp>
        <p:nvSpPr>
          <p:cNvPr id="205891" name="Rectangle 67"/>
          <p:cNvSpPr>
            <a:spLocks noChangeArrowheads="1"/>
          </p:cNvSpPr>
          <p:nvPr/>
        </p:nvSpPr>
        <p:spPr bwMode="auto">
          <a:xfrm>
            <a:off x="3890963" y="53340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2" name="Rectangle 68"/>
          <p:cNvSpPr>
            <a:spLocks noChangeArrowheads="1"/>
          </p:cNvSpPr>
          <p:nvPr/>
        </p:nvSpPr>
        <p:spPr bwMode="auto">
          <a:xfrm>
            <a:off x="5262563" y="53340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3" name="Rectangle 69"/>
          <p:cNvSpPr>
            <a:spLocks noChangeArrowheads="1"/>
          </p:cNvSpPr>
          <p:nvPr/>
        </p:nvSpPr>
        <p:spPr bwMode="auto">
          <a:xfrm>
            <a:off x="5033963" y="54244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4" name="Rectangle 70"/>
          <p:cNvSpPr>
            <a:spLocks noChangeArrowheads="1"/>
          </p:cNvSpPr>
          <p:nvPr/>
        </p:nvSpPr>
        <p:spPr bwMode="auto">
          <a:xfrm>
            <a:off x="3662363" y="55006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5" name="Line 71"/>
          <p:cNvSpPr>
            <a:spLocks noChangeShapeType="1"/>
          </p:cNvSpPr>
          <p:nvPr/>
        </p:nvSpPr>
        <p:spPr bwMode="auto">
          <a:xfrm>
            <a:off x="2976563" y="4425950"/>
            <a:ext cx="0" cy="14351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6" name="Rectangle 72"/>
          <p:cNvSpPr>
            <a:spLocks noChangeArrowheads="1"/>
          </p:cNvSpPr>
          <p:nvPr/>
        </p:nvSpPr>
        <p:spPr bwMode="auto">
          <a:xfrm>
            <a:off x="2962275" y="4695825"/>
            <a:ext cx="1000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Post. Ref.</a:t>
            </a:r>
          </a:p>
        </p:txBody>
      </p:sp>
      <p:sp>
        <p:nvSpPr>
          <p:cNvPr id="205897" name="Line 73"/>
          <p:cNvSpPr>
            <a:spLocks noChangeShapeType="1"/>
          </p:cNvSpPr>
          <p:nvPr/>
        </p:nvSpPr>
        <p:spPr bwMode="auto">
          <a:xfrm>
            <a:off x="44243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8" name="Line 74"/>
          <p:cNvSpPr>
            <a:spLocks noChangeShapeType="1"/>
          </p:cNvSpPr>
          <p:nvPr/>
        </p:nvSpPr>
        <p:spPr bwMode="auto">
          <a:xfrm>
            <a:off x="38909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9" name="Line 75"/>
          <p:cNvSpPr>
            <a:spLocks noChangeShapeType="1"/>
          </p:cNvSpPr>
          <p:nvPr/>
        </p:nvSpPr>
        <p:spPr bwMode="auto">
          <a:xfrm>
            <a:off x="57959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0" name="Line 76"/>
          <p:cNvSpPr>
            <a:spLocks noChangeShapeType="1"/>
          </p:cNvSpPr>
          <p:nvPr/>
        </p:nvSpPr>
        <p:spPr bwMode="auto">
          <a:xfrm>
            <a:off x="52625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1" name="Line 77"/>
          <p:cNvSpPr>
            <a:spLocks noChangeShapeType="1"/>
          </p:cNvSpPr>
          <p:nvPr/>
        </p:nvSpPr>
        <p:spPr bwMode="auto">
          <a:xfrm>
            <a:off x="87313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2" name="Line 78"/>
          <p:cNvSpPr>
            <a:spLocks noChangeShapeType="1"/>
          </p:cNvSpPr>
          <p:nvPr/>
        </p:nvSpPr>
        <p:spPr bwMode="auto">
          <a:xfrm>
            <a:off x="87313" y="5334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3" name="Line 79"/>
          <p:cNvSpPr>
            <a:spLocks noChangeShapeType="1"/>
          </p:cNvSpPr>
          <p:nvPr/>
        </p:nvSpPr>
        <p:spPr bwMode="auto">
          <a:xfrm>
            <a:off x="766763" y="5340350"/>
            <a:ext cx="0" cy="12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4" name="Rectangle 80"/>
          <p:cNvSpPr>
            <a:spLocks noChangeArrowheads="1"/>
          </p:cNvSpPr>
          <p:nvPr/>
        </p:nvSpPr>
        <p:spPr bwMode="auto">
          <a:xfrm>
            <a:off x="4763" y="5410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5" name="Rectangle 81"/>
          <p:cNvSpPr>
            <a:spLocks noChangeArrowheads="1"/>
          </p:cNvSpPr>
          <p:nvPr/>
        </p:nvSpPr>
        <p:spPr bwMode="auto">
          <a:xfrm>
            <a:off x="157163" y="5334000"/>
            <a:ext cx="7620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6" name="Rectangle 82"/>
          <p:cNvSpPr>
            <a:spLocks noChangeArrowheads="1"/>
          </p:cNvSpPr>
          <p:nvPr/>
        </p:nvSpPr>
        <p:spPr bwMode="auto">
          <a:xfrm>
            <a:off x="3586163" y="54864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7" name="Rectangle 83"/>
          <p:cNvSpPr>
            <a:spLocks noChangeArrowheads="1"/>
          </p:cNvSpPr>
          <p:nvPr/>
        </p:nvSpPr>
        <p:spPr bwMode="auto">
          <a:xfrm>
            <a:off x="6329363" y="54864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8" name="Rectangle 84"/>
          <p:cNvSpPr>
            <a:spLocks noChangeArrowheads="1"/>
          </p:cNvSpPr>
          <p:nvPr/>
        </p:nvSpPr>
        <p:spPr bwMode="auto">
          <a:xfrm>
            <a:off x="3128963" y="54864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9" name="Line 85"/>
          <p:cNvSpPr>
            <a:spLocks noChangeShapeType="1"/>
          </p:cNvSpPr>
          <p:nvPr/>
        </p:nvSpPr>
        <p:spPr bwMode="auto">
          <a:xfrm>
            <a:off x="766763" y="5492750"/>
            <a:ext cx="0" cy="12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0" name="Line 86"/>
          <p:cNvSpPr>
            <a:spLocks noChangeShapeType="1"/>
          </p:cNvSpPr>
          <p:nvPr/>
        </p:nvSpPr>
        <p:spPr bwMode="auto">
          <a:xfrm>
            <a:off x="766763" y="5340350"/>
            <a:ext cx="0" cy="5207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1" name="Line 87"/>
          <p:cNvSpPr>
            <a:spLocks noChangeShapeType="1"/>
          </p:cNvSpPr>
          <p:nvPr/>
        </p:nvSpPr>
        <p:spPr bwMode="auto">
          <a:xfrm>
            <a:off x="76200" y="571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2" name="Text Box 88"/>
          <p:cNvSpPr txBox="1">
            <a:spLocks noChangeArrowheads="1"/>
          </p:cNvSpPr>
          <p:nvPr/>
        </p:nvSpPr>
        <p:spPr bwMode="auto">
          <a:xfrm>
            <a:off x="3429000" y="5410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2  400  00</a:t>
            </a:r>
          </a:p>
        </p:txBody>
      </p:sp>
      <p:sp>
        <p:nvSpPr>
          <p:cNvPr id="205913" name="Text Box 89"/>
          <p:cNvSpPr txBox="1">
            <a:spLocks noChangeArrowheads="1"/>
          </p:cNvSpPr>
          <p:nvPr/>
        </p:nvSpPr>
        <p:spPr bwMode="auto">
          <a:xfrm>
            <a:off x="6172200" y="5410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2  400  00</a:t>
            </a:r>
          </a:p>
        </p:txBody>
      </p:sp>
      <p:grpSp>
        <p:nvGrpSpPr>
          <p:cNvPr id="205914" name="Group 90"/>
          <p:cNvGrpSpPr>
            <a:grpSpLocks/>
          </p:cNvGrpSpPr>
          <p:nvPr/>
        </p:nvGrpSpPr>
        <p:grpSpPr bwMode="auto">
          <a:xfrm>
            <a:off x="76200" y="5272088"/>
            <a:ext cx="1295400" cy="534987"/>
            <a:chOff x="48" y="3321"/>
            <a:chExt cx="816" cy="337"/>
          </a:xfrm>
        </p:grpSpPr>
        <p:sp>
          <p:nvSpPr>
            <p:cNvPr id="205915" name="Text Box 91"/>
            <p:cNvSpPr txBox="1">
              <a:spLocks noChangeArrowheads="1"/>
            </p:cNvSpPr>
            <p:nvPr/>
          </p:nvSpPr>
          <p:spPr bwMode="auto">
            <a:xfrm>
              <a:off x="96" y="3408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Dec.	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05916" name="Text Box 92"/>
            <p:cNvSpPr txBox="1">
              <a:spLocks noChangeArrowheads="1"/>
            </p:cNvSpPr>
            <p:nvPr/>
          </p:nvSpPr>
          <p:spPr bwMode="auto">
            <a:xfrm>
              <a:off x="48" y="3321"/>
              <a:ext cx="5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205917" name="Line 93"/>
          <p:cNvSpPr>
            <a:spLocks noChangeShapeType="1"/>
          </p:cNvSpPr>
          <p:nvPr/>
        </p:nvSpPr>
        <p:spPr bwMode="auto">
          <a:xfrm>
            <a:off x="3657600" y="4419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8" name="Line 94"/>
          <p:cNvSpPr>
            <a:spLocks noChangeShapeType="1"/>
          </p:cNvSpPr>
          <p:nvPr/>
        </p:nvSpPr>
        <p:spPr bwMode="auto">
          <a:xfrm>
            <a:off x="4876800" y="4419600"/>
            <a:ext cx="0" cy="14351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9" name="Freeform 95"/>
          <p:cNvSpPr>
            <a:spLocks/>
          </p:cNvSpPr>
          <p:nvPr/>
        </p:nvSpPr>
        <p:spPr bwMode="auto">
          <a:xfrm>
            <a:off x="3352800" y="838200"/>
            <a:ext cx="5257800" cy="4038600"/>
          </a:xfrm>
          <a:custGeom>
            <a:avLst/>
            <a:gdLst>
              <a:gd name="T0" fmla="*/ 3264 w 3264"/>
              <a:gd name="T1" fmla="*/ 0 h 2400"/>
              <a:gd name="T2" fmla="*/ 3264 w 3264"/>
              <a:gd name="T3" fmla="*/ 240 h 2400"/>
              <a:gd name="T4" fmla="*/ 0 w 3264"/>
              <a:gd name="T5" fmla="*/ 240 h 2400"/>
              <a:gd name="T6" fmla="*/ 0 w 3264"/>
              <a:gd name="T7" fmla="*/ 240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4" h="2400">
                <a:moveTo>
                  <a:pt x="3264" y="0"/>
                </a:moveTo>
                <a:lnTo>
                  <a:pt x="3264" y="240"/>
                </a:lnTo>
                <a:lnTo>
                  <a:pt x="0" y="240"/>
                </a:lnTo>
                <a:lnTo>
                  <a:pt x="0" y="2400"/>
                </a:ln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20" name="Text Box 96"/>
          <p:cNvSpPr txBox="1">
            <a:spLocks noChangeArrowheads="1"/>
          </p:cNvSpPr>
          <p:nvPr/>
        </p:nvSpPr>
        <p:spPr bwMode="auto">
          <a:xfrm>
            <a:off x="3124200" y="53943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</a:t>
            </a:r>
          </a:p>
        </p:txBody>
      </p:sp>
      <p:grpSp>
        <p:nvGrpSpPr>
          <p:cNvPr id="205921" name="Group 97"/>
          <p:cNvGrpSpPr>
            <a:grpSpLocks/>
          </p:cNvGrpSpPr>
          <p:nvPr/>
        </p:nvGrpSpPr>
        <p:grpSpPr bwMode="auto">
          <a:xfrm>
            <a:off x="6958013" y="1524000"/>
            <a:ext cx="685800" cy="3048000"/>
            <a:chOff x="4383" y="960"/>
            <a:chExt cx="432" cy="1920"/>
          </a:xfrm>
        </p:grpSpPr>
        <p:sp>
          <p:nvSpPr>
            <p:cNvPr id="205922" name="AutoShape 98"/>
            <p:cNvSpPr>
              <a:spLocks noChangeArrowheads="1"/>
            </p:cNvSpPr>
            <p:nvPr/>
          </p:nvSpPr>
          <p:spPr bwMode="auto">
            <a:xfrm rot="-2697107">
              <a:off x="4383" y="960"/>
              <a:ext cx="432" cy="1920"/>
            </a:xfrm>
            <a:prstGeom prst="upArrow">
              <a:avLst>
                <a:gd name="adj1" fmla="val 50000"/>
                <a:gd name="adj2" fmla="val 111111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23" name="Text Box 99"/>
            <p:cNvSpPr txBox="1">
              <a:spLocks noChangeArrowheads="1"/>
            </p:cNvSpPr>
            <p:nvPr/>
          </p:nvSpPr>
          <p:spPr bwMode="auto">
            <a:xfrm rot="2724870">
              <a:off x="4176" y="1795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05924" name="Text Box 100"/>
          <p:cNvSpPr txBox="1">
            <a:spLocks noChangeArrowheads="1"/>
          </p:cNvSpPr>
          <p:nvPr/>
        </p:nvSpPr>
        <p:spPr bwMode="auto">
          <a:xfrm>
            <a:off x="5638800" y="1752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15</a:t>
            </a:r>
          </a:p>
        </p:txBody>
      </p:sp>
      <p:sp>
        <p:nvSpPr>
          <p:cNvPr id="205925" name="Text Box 101"/>
          <p:cNvSpPr txBox="1">
            <a:spLocks noChangeArrowheads="1"/>
          </p:cNvSpPr>
          <p:nvPr/>
        </p:nvSpPr>
        <p:spPr bwMode="auto">
          <a:xfrm>
            <a:off x="2057400" y="2651125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premium on two-year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policy.</a:t>
            </a:r>
          </a:p>
        </p:txBody>
      </p:sp>
      <p:sp>
        <p:nvSpPr>
          <p:cNvPr id="205926" name="AutoShape 10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87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19" grpId="0" animBg="1"/>
      <p:bldP spid="205920" grpId="0" autoUpdateAnimBg="0"/>
      <p:bldP spid="205924" grpId="0" autoUpdateAnimBg="0"/>
      <p:bldP spid="2059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50" name="Group 2"/>
          <p:cNvGrpSpPr>
            <a:grpSpLocks/>
          </p:cNvGrpSpPr>
          <p:nvPr/>
        </p:nvGrpSpPr>
        <p:grpSpPr bwMode="auto">
          <a:xfrm>
            <a:off x="0" y="381000"/>
            <a:ext cx="9144000" cy="3276600"/>
            <a:chOff x="0" y="240"/>
            <a:chExt cx="5760" cy="2064"/>
          </a:xfrm>
        </p:grpSpPr>
        <p:sp>
          <p:nvSpPr>
            <p:cNvPr id="206851" name="Rectangle 3"/>
            <p:cNvSpPr>
              <a:spLocks noChangeArrowheads="1"/>
            </p:cNvSpPr>
            <p:nvPr/>
          </p:nvSpPr>
          <p:spPr bwMode="auto">
            <a:xfrm>
              <a:off x="48" y="240"/>
              <a:ext cx="5664" cy="2064"/>
            </a:xfrm>
            <a:prstGeom prst="rect">
              <a:avLst/>
            </a:prstGeom>
            <a:solidFill>
              <a:srgbClr val="FFE6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2" name="Line 4"/>
            <p:cNvSpPr>
              <a:spLocks noChangeShapeType="1"/>
            </p:cNvSpPr>
            <p:nvPr/>
          </p:nvSpPr>
          <p:spPr bwMode="auto">
            <a:xfrm>
              <a:off x="48" y="244"/>
              <a:ext cx="0" cy="206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3" name="Line 5"/>
            <p:cNvSpPr>
              <a:spLocks noChangeShapeType="1"/>
            </p:cNvSpPr>
            <p:nvPr/>
          </p:nvSpPr>
          <p:spPr bwMode="auto">
            <a:xfrm>
              <a:off x="5664" y="252"/>
              <a:ext cx="0" cy="205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4" name="Line 6"/>
            <p:cNvSpPr>
              <a:spLocks noChangeShapeType="1"/>
            </p:cNvSpPr>
            <p:nvPr/>
          </p:nvSpPr>
          <p:spPr bwMode="auto">
            <a:xfrm>
              <a:off x="288" y="636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5" name="Line 7"/>
            <p:cNvSpPr>
              <a:spLocks noChangeShapeType="1"/>
            </p:cNvSpPr>
            <p:nvPr/>
          </p:nvSpPr>
          <p:spPr bwMode="auto">
            <a:xfrm>
              <a:off x="816" y="628"/>
              <a:ext cx="0" cy="16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6" name="Line 8"/>
            <p:cNvSpPr>
              <a:spLocks noChangeShapeType="1"/>
            </p:cNvSpPr>
            <p:nvPr/>
          </p:nvSpPr>
          <p:spPr bwMode="auto">
            <a:xfrm>
              <a:off x="4800" y="636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7" name="Rectangle 9"/>
            <p:cNvSpPr>
              <a:spLocks noChangeArrowheads="1"/>
            </p:cNvSpPr>
            <p:nvPr/>
          </p:nvSpPr>
          <p:spPr bwMode="auto">
            <a:xfrm>
              <a:off x="5088" y="1008"/>
              <a:ext cx="328" cy="12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8" name="Rectangle 10"/>
            <p:cNvSpPr>
              <a:spLocks noChangeArrowheads="1"/>
            </p:cNvSpPr>
            <p:nvPr/>
          </p:nvSpPr>
          <p:spPr bwMode="auto">
            <a:xfrm>
              <a:off x="4224" y="1012"/>
              <a:ext cx="284" cy="12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9" name="Line 11"/>
            <p:cNvSpPr>
              <a:spLocks noChangeShapeType="1"/>
            </p:cNvSpPr>
            <p:nvPr/>
          </p:nvSpPr>
          <p:spPr bwMode="auto">
            <a:xfrm>
              <a:off x="52" y="12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60" name="Line 12"/>
            <p:cNvSpPr>
              <a:spLocks noChangeShapeType="1"/>
            </p:cNvSpPr>
            <p:nvPr/>
          </p:nvSpPr>
          <p:spPr bwMode="auto">
            <a:xfrm>
              <a:off x="52" y="1584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861" name="Group 13"/>
            <p:cNvGrpSpPr>
              <a:grpSpLocks/>
            </p:cNvGrpSpPr>
            <p:nvPr/>
          </p:nvGrpSpPr>
          <p:grpSpPr bwMode="auto">
            <a:xfrm>
              <a:off x="52" y="1872"/>
              <a:ext cx="5608" cy="288"/>
              <a:chOff x="52" y="3408"/>
              <a:chExt cx="5608" cy="288"/>
            </a:xfrm>
          </p:grpSpPr>
          <p:sp>
            <p:nvSpPr>
              <p:cNvPr id="206862" name="Line 14"/>
              <p:cNvSpPr>
                <a:spLocks noChangeShapeType="1"/>
              </p:cNvSpPr>
              <p:nvPr/>
            </p:nvSpPr>
            <p:spPr bwMode="auto">
              <a:xfrm>
                <a:off x="52" y="3408"/>
                <a:ext cx="560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63" name="Line 15"/>
              <p:cNvSpPr>
                <a:spLocks noChangeShapeType="1"/>
              </p:cNvSpPr>
              <p:nvPr/>
            </p:nvSpPr>
            <p:spPr bwMode="auto">
              <a:xfrm>
                <a:off x="52" y="3696"/>
                <a:ext cx="560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864" name="Line 16"/>
            <p:cNvSpPr>
              <a:spLocks noChangeShapeType="1"/>
            </p:cNvSpPr>
            <p:nvPr/>
          </p:nvSpPr>
          <p:spPr bwMode="auto">
            <a:xfrm>
              <a:off x="4512" y="101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865" name="Group 17"/>
            <p:cNvGrpSpPr>
              <a:grpSpLocks/>
            </p:cNvGrpSpPr>
            <p:nvPr/>
          </p:nvGrpSpPr>
          <p:grpSpPr bwMode="auto">
            <a:xfrm>
              <a:off x="3504" y="621"/>
              <a:ext cx="720" cy="1683"/>
              <a:chOff x="3504" y="2157"/>
              <a:chExt cx="720" cy="1683"/>
            </a:xfrm>
          </p:grpSpPr>
          <p:sp>
            <p:nvSpPr>
              <p:cNvPr id="206866" name="Line 18"/>
              <p:cNvSpPr>
                <a:spLocks noChangeShapeType="1"/>
              </p:cNvSpPr>
              <p:nvPr/>
            </p:nvSpPr>
            <p:spPr bwMode="auto">
              <a:xfrm>
                <a:off x="3504" y="2164"/>
                <a:ext cx="0" cy="167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67" name="Rectangle 19"/>
              <p:cNvSpPr>
                <a:spLocks noChangeArrowheads="1"/>
              </p:cNvSpPr>
              <p:nvPr/>
            </p:nvSpPr>
            <p:spPr bwMode="auto">
              <a:xfrm>
                <a:off x="3504" y="2157"/>
                <a:ext cx="582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marL="57150" indent="-57150"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Post.       Ref.</a:t>
                </a:r>
              </a:p>
            </p:txBody>
          </p:sp>
          <p:sp>
            <p:nvSpPr>
              <p:cNvPr id="206868" name="Line 20"/>
              <p:cNvSpPr>
                <a:spLocks noChangeShapeType="1"/>
              </p:cNvSpPr>
              <p:nvPr/>
            </p:nvSpPr>
            <p:spPr bwMode="auto">
              <a:xfrm>
                <a:off x="3984" y="2172"/>
                <a:ext cx="0" cy="1668"/>
              </a:xfrm>
              <a:prstGeom prst="line">
                <a:avLst/>
              </a:prstGeom>
              <a:noFill/>
              <a:ln w="38099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69" name="Line 21"/>
              <p:cNvSpPr>
                <a:spLocks noChangeShapeType="1"/>
              </p:cNvSpPr>
              <p:nvPr/>
            </p:nvSpPr>
            <p:spPr bwMode="auto">
              <a:xfrm>
                <a:off x="4224" y="2548"/>
                <a:ext cx="0" cy="1292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870" name="Line 22"/>
            <p:cNvSpPr>
              <a:spLocks noChangeShapeType="1"/>
            </p:cNvSpPr>
            <p:nvPr/>
          </p:nvSpPr>
          <p:spPr bwMode="auto">
            <a:xfrm>
              <a:off x="624" y="101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871" name="Group 23"/>
            <p:cNvGrpSpPr>
              <a:grpSpLocks/>
            </p:cNvGrpSpPr>
            <p:nvPr/>
          </p:nvGrpSpPr>
          <p:grpSpPr bwMode="auto">
            <a:xfrm>
              <a:off x="52" y="240"/>
              <a:ext cx="5615" cy="768"/>
              <a:chOff x="52" y="1680"/>
              <a:chExt cx="5615" cy="768"/>
            </a:xfrm>
          </p:grpSpPr>
          <p:sp>
            <p:nvSpPr>
              <p:cNvPr id="206872" name="Line 24"/>
              <p:cNvSpPr>
                <a:spLocks noChangeShapeType="1"/>
              </p:cNvSpPr>
              <p:nvPr/>
            </p:nvSpPr>
            <p:spPr bwMode="auto">
              <a:xfrm>
                <a:off x="52" y="1680"/>
                <a:ext cx="560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73" name="Rectangle 25"/>
              <p:cNvSpPr>
                <a:spLocks noChangeArrowheads="1"/>
              </p:cNvSpPr>
              <p:nvPr/>
            </p:nvSpPr>
            <p:spPr bwMode="auto">
              <a:xfrm>
                <a:off x="2205" y="1776"/>
                <a:ext cx="1395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/>
                  <a:t>JOURNAL</a:t>
                </a:r>
                <a:endParaRPr lang="en-US" sz="2800" b="1"/>
              </a:p>
            </p:txBody>
          </p:sp>
          <p:sp>
            <p:nvSpPr>
              <p:cNvPr id="206874" name="Line 26"/>
              <p:cNvSpPr>
                <a:spLocks noChangeShapeType="1"/>
              </p:cNvSpPr>
              <p:nvPr/>
            </p:nvSpPr>
            <p:spPr bwMode="auto">
              <a:xfrm>
                <a:off x="60" y="2064"/>
                <a:ext cx="5592" cy="0"/>
              </a:xfrm>
              <a:prstGeom prst="line">
                <a:avLst/>
              </a:prstGeom>
              <a:noFill/>
              <a:ln w="38099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75" name="Rectangle 27"/>
              <p:cNvSpPr>
                <a:spLocks noChangeArrowheads="1"/>
              </p:cNvSpPr>
              <p:nvPr/>
            </p:nvSpPr>
            <p:spPr bwMode="auto">
              <a:xfrm>
                <a:off x="285" y="2219"/>
                <a:ext cx="774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Date</a:t>
                </a:r>
              </a:p>
            </p:txBody>
          </p:sp>
          <p:sp>
            <p:nvSpPr>
              <p:cNvPr id="206876" name="Rectangle 28"/>
              <p:cNvSpPr>
                <a:spLocks noChangeArrowheads="1"/>
              </p:cNvSpPr>
              <p:nvPr/>
            </p:nvSpPr>
            <p:spPr bwMode="auto">
              <a:xfrm>
                <a:off x="1581" y="2219"/>
                <a:ext cx="2118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Description</a:t>
                </a:r>
              </a:p>
            </p:txBody>
          </p:sp>
          <p:sp>
            <p:nvSpPr>
              <p:cNvPr id="206877" name="Rectangle 29"/>
              <p:cNvSpPr>
                <a:spLocks noChangeArrowheads="1"/>
              </p:cNvSpPr>
              <p:nvPr/>
            </p:nvSpPr>
            <p:spPr bwMode="auto">
              <a:xfrm>
                <a:off x="4128" y="2219"/>
                <a:ext cx="82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Debit</a:t>
                </a:r>
              </a:p>
            </p:txBody>
          </p:sp>
          <p:sp>
            <p:nvSpPr>
              <p:cNvPr id="206878" name="Rectangle 30"/>
              <p:cNvSpPr>
                <a:spLocks noChangeArrowheads="1"/>
              </p:cNvSpPr>
              <p:nvPr/>
            </p:nvSpPr>
            <p:spPr bwMode="auto">
              <a:xfrm>
                <a:off x="4941" y="2219"/>
                <a:ext cx="726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Credit</a:t>
                </a:r>
              </a:p>
            </p:txBody>
          </p:sp>
          <p:sp>
            <p:nvSpPr>
              <p:cNvPr id="206879" name="Line 31"/>
              <p:cNvSpPr>
                <a:spLocks noChangeShapeType="1"/>
              </p:cNvSpPr>
              <p:nvPr/>
            </p:nvSpPr>
            <p:spPr bwMode="auto">
              <a:xfrm>
                <a:off x="52" y="2448"/>
                <a:ext cx="560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80" name="Rectangle 32"/>
              <p:cNvSpPr>
                <a:spLocks noChangeArrowheads="1"/>
              </p:cNvSpPr>
              <p:nvPr/>
            </p:nvSpPr>
            <p:spPr bwMode="auto">
              <a:xfrm>
                <a:off x="4893" y="1776"/>
                <a:ext cx="72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b="1">
                    <a:latin typeface="Bookman Old Style" pitchFamily="18" charset="0"/>
                  </a:rPr>
                  <a:t>Page 2</a:t>
                </a:r>
              </a:p>
            </p:txBody>
          </p:sp>
        </p:grpSp>
        <p:sp>
          <p:nvSpPr>
            <p:cNvPr id="206881" name="Text Box 33"/>
            <p:cNvSpPr txBox="1">
              <a:spLocks noChangeArrowheads="1"/>
            </p:cNvSpPr>
            <p:nvPr/>
          </p:nvSpPr>
          <p:spPr bwMode="auto">
            <a:xfrm>
              <a:off x="0" y="1076"/>
              <a:ext cx="288" cy="1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1 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2 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3 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4</a:t>
              </a:r>
            </a:p>
          </p:txBody>
        </p:sp>
        <p:grpSp>
          <p:nvGrpSpPr>
            <p:cNvPr id="206882" name="Group 34"/>
            <p:cNvGrpSpPr>
              <a:grpSpLocks/>
            </p:cNvGrpSpPr>
            <p:nvPr/>
          </p:nvGrpSpPr>
          <p:grpSpPr bwMode="auto">
            <a:xfrm>
              <a:off x="192" y="998"/>
              <a:ext cx="816" cy="346"/>
              <a:chOff x="192" y="2534"/>
              <a:chExt cx="816" cy="346"/>
            </a:xfrm>
          </p:grpSpPr>
          <p:sp>
            <p:nvSpPr>
              <p:cNvPr id="206883" name="Text Box 35"/>
              <p:cNvSpPr txBox="1">
                <a:spLocks noChangeArrowheads="1"/>
              </p:cNvSpPr>
              <p:nvPr/>
            </p:nvSpPr>
            <p:spPr bwMode="auto">
              <a:xfrm>
                <a:off x="240" y="2630"/>
                <a:ext cx="76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</a:rPr>
                  <a:t>Dec.	1</a:t>
                </a:r>
                <a:endParaRPr lang="en-US" sz="800" b="1">
                  <a:latin typeface="Edwardian Script ITC" pitchFamily="66" charset="0"/>
                </a:endParaRPr>
              </a:p>
            </p:txBody>
          </p:sp>
          <p:sp>
            <p:nvSpPr>
              <p:cNvPr id="206884" name="Text Box 36"/>
              <p:cNvSpPr txBox="1">
                <a:spLocks noChangeArrowheads="1"/>
              </p:cNvSpPr>
              <p:nvPr/>
            </p:nvSpPr>
            <p:spPr bwMode="auto">
              <a:xfrm>
                <a:off x="192" y="2534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400" b="1">
                    <a:latin typeface="Times New Roman" pitchFamily="18" charset="0"/>
                  </a:rPr>
                  <a:t>2005</a:t>
                </a:r>
              </a:p>
            </p:txBody>
          </p:sp>
        </p:grpSp>
        <p:sp>
          <p:nvSpPr>
            <p:cNvPr id="206885" name="Text Box 37"/>
            <p:cNvSpPr txBox="1">
              <a:spLocks noChangeArrowheads="1"/>
            </p:cNvSpPr>
            <p:nvPr/>
          </p:nvSpPr>
          <p:spPr bwMode="auto">
            <a:xfrm>
              <a:off x="816" y="1094"/>
              <a:ext cx="41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Prepaid Insurance	2 400  00</a:t>
              </a:r>
            </a:p>
          </p:txBody>
        </p:sp>
        <p:sp>
          <p:nvSpPr>
            <p:cNvPr id="206886" name="Text Box 38"/>
            <p:cNvSpPr txBox="1">
              <a:spLocks noChangeArrowheads="1"/>
            </p:cNvSpPr>
            <p:nvPr/>
          </p:nvSpPr>
          <p:spPr bwMode="auto">
            <a:xfrm>
              <a:off x="1056" y="1382"/>
              <a:ext cx="47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Cash	2  400  00</a:t>
              </a:r>
            </a:p>
          </p:txBody>
        </p:sp>
        <p:sp>
          <p:nvSpPr>
            <p:cNvPr id="206887" name="Text Box 39"/>
            <p:cNvSpPr txBox="1">
              <a:spLocks noChangeArrowheads="1"/>
            </p:cNvSpPr>
            <p:nvPr/>
          </p:nvSpPr>
          <p:spPr bwMode="auto">
            <a:xfrm>
              <a:off x="1296" y="1670"/>
              <a:ext cx="2544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Paid premium on two-year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policy.</a:t>
              </a:r>
            </a:p>
          </p:txBody>
        </p:sp>
        <p:sp>
          <p:nvSpPr>
            <p:cNvPr id="206888" name="Line 40"/>
            <p:cNvSpPr>
              <a:spLocks noChangeShapeType="1"/>
            </p:cNvSpPr>
            <p:nvPr/>
          </p:nvSpPr>
          <p:spPr bwMode="auto">
            <a:xfrm>
              <a:off x="55" y="216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89" name="Text Box 41"/>
            <p:cNvSpPr txBox="1">
              <a:spLocks noChangeArrowheads="1"/>
            </p:cNvSpPr>
            <p:nvPr/>
          </p:nvSpPr>
          <p:spPr bwMode="auto">
            <a:xfrm>
              <a:off x="3552" y="1104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15</a:t>
              </a:r>
            </a:p>
          </p:txBody>
        </p:sp>
      </p:grpSp>
      <p:sp>
        <p:nvSpPr>
          <p:cNvPr id="206890" name="Rectangle 42"/>
          <p:cNvSpPr>
            <a:spLocks noChangeArrowheads="1"/>
          </p:cNvSpPr>
          <p:nvPr/>
        </p:nvSpPr>
        <p:spPr bwMode="auto">
          <a:xfrm>
            <a:off x="766763" y="44958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91" name="Rectangle 43"/>
          <p:cNvSpPr>
            <a:spLocks noChangeArrowheads="1"/>
          </p:cNvSpPr>
          <p:nvPr/>
        </p:nvSpPr>
        <p:spPr bwMode="auto">
          <a:xfrm>
            <a:off x="766763" y="44958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92" name="Rectangle 44"/>
          <p:cNvSpPr>
            <a:spLocks noChangeArrowheads="1"/>
          </p:cNvSpPr>
          <p:nvPr/>
        </p:nvSpPr>
        <p:spPr bwMode="auto">
          <a:xfrm>
            <a:off x="80963" y="3886200"/>
            <a:ext cx="8834437" cy="228600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93" name="Line 45"/>
          <p:cNvSpPr>
            <a:spLocks noChangeShapeType="1"/>
          </p:cNvSpPr>
          <p:nvPr/>
        </p:nvSpPr>
        <p:spPr bwMode="auto">
          <a:xfrm>
            <a:off x="100013" y="38862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94" name="Line 46"/>
          <p:cNvSpPr>
            <a:spLocks noChangeShapeType="1"/>
          </p:cNvSpPr>
          <p:nvPr/>
        </p:nvSpPr>
        <p:spPr bwMode="auto">
          <a:xfrm flipH="1">
            <a:off x="76200" y="3892550"/>
            <a:ext cx="4763" cy="2279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95" name="Rectangle 47"/>
          <p:cNvSpPr>
            <a:spLocks noChangeArrowheads="1"/>
          </p:cNvSpPr>
          <p:nvPr/>
        </p:nvSpPr>
        <p:spPr bwMode="auto">
          <a:xfrm>
            <a:off x="0" y="4038600"/>
            <a:ext cx="2371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ACCOUNT</a:t>
            </a:r>
          </a:p>
        </p:txBody>
      </p:sp>
      <p:sp>
        <p:nvSpPr>
          <p:cNvPr id="206896" name="Rectangle 48"/>
          <p:cNvSpPr>
            <a:spLocks noChangeArrowheads="1"/>
          </p:cNvSpPr>
          <p:nvPr/>
        </p:nvSpPr>
        <p:spPr bwMode="auto">
          <a:xfrm>
            <a:off x="1295400" y="4025900"/>
            <a:ext cx="5191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tx2"/>
                </a:solidFill>
                <a:latin typeface="Bookman Old Style" pitchFamily="18" charset="0"/>
              </a:rPr>
              <a:t>Cash</a:t>
            </a:r>
            <a:endParaRPr lang="en-US" sz="200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206897" name="Line 49"/>
          <p:cNvSpPr>
            <a:spLocks noChangeShapeType="1"/>
          </p:cNvSpPr>
          <p:nvPr/>
        </p:nvSpPr>
        <p:spPr bwMode="auto">
          <a:xfrm>
            <a:off x="100013" y="4419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98" name="Line 50"/>
          <p:cNvSpPr>
            <a:spLocks noChangeShapeType="1"/>
          </p:cNvSpPr>
          <p:nvPr/>
        </p:nvSpPr>
        <p:spPr bwMode="auto">
          <a:xfrm flipH="1">
            <a:off x="8991600" y="3905250"/>
            <a:ext cx="4763" cy="2266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99" name="Line 51"/>
          <p:cNvSpPr>
            <a:spLocks noChangeShapeType="1"/>
          </p:cNvSpPr>
          <p:nvPr/>
        </p:nvSpPr>
        <p:spPr bwMode="auto">
          <a:xfrm>
            <a:off x="1143000" y="4419600"/>
            <a:ext cx="0" cy="1752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0" name="Rectangle 52"/>
          <p:cNvSpPr>
            <a:spLocks noChangeArrowheads="1"/>
          </p:cNvSpPr>
          <p:nvPr/>
        </p:nvSpPr>
        <p:spPr bwMode="auto">
          <a:xfrm>
            <a:off x="6477000" y="4033838"/>
            <a:ext cx="2600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900" b="1">
                <a:solidFill>
                  <a:schemeClr val="tx2"/>
                </a:solidFill>
                <a:latin typeface="Bookman Old Style" pitchFamily="18" charset="0"/>
              </a:rPr>
              <a:t>ACCOUNT NO. </a:t>
            </a:r>
            <a:r>
              <a:rPr lang="en-US" sz="1900" b="1" i="1">
                <a:solidFill>
                  <a:schemeClr val="tx2"/>
                </a:solidFill>
                <a:latin typeface="Bookman Old Style" pitchFamily="18" charset="0"/>
              </a:rPr>
              <a:t>11</a:t>
            </a:r>
          </a:p>
        </p:txBody>
      </p:sp>
      <p:sp>
        <p:nvSpPr>
          <p:cNvPr id="206901" name="Rectangle 53"/>
          <p:cNvSpPr>
            <a:spLocks noChangeArrowheads="1"/>
          </p:cNvSpPr>
          <p:nvPr/>
        </p:nvSpPr>
        <p:spPr bwMode="auto">
          <a:xfrm>
            <a:off x="7086600" y="4491038"/>
            <a:ext cx="1533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Balance</a:t>
            </a:r>
          </a:p>
        </p:txBody>
      </p:sp>
      <p:sp>
        <p:nvSpPr>
          <p:cNvPr id="206902" name="Line 54"/>
          <p:cNvSpPr>
            <a:spLocks noChangeShapeType="1"/>
          </p:cNvSpPr>
          <p:nvPr/>
        </p:nvSpPr>
        <p:spPr bwMode="auto">
          <a:xfrm flipH="1">
            <a:off x="7620000" y="4895850"/>
            <a:ext cx="4763" cy="12763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3" name="Line 55"/>
          <p:cNvSpPr>
            <a:spLocks noChangeShapeType="1"/>
          </p:cNvSpPr>
          <p:nvPr/>
        </p:nvSpPr>
        <p:spPr bwMode="auto">
          <a:xfrm flipH="1">
            <a:off x="6248400" y="4438650"/>
            <a:ext cx="4763" cy="1733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4" name="Line 56"/>
          <p:cNvSpPr>
            <a:spLocks noChangeShapeType="1"/>
          </p:cNvSpPr>
          <p:nvPr/>
        </p:nvSpPr>
        <p:spPr bwMode="auto">
          <a:xfrm>
            <a:off x="6259513" y="4876800"/>
            <a:ext cx="27305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5" name="Rectangle 57"/>
          <p:cNvSpPr>
            <a:spLocks noChangeArrowheads="1"/>
          </p:cNvSpPr>
          <p:nvPr/>
        </p:nvSpPr>
        <p:spPr bwMode="auto">
          <a:xfrm>
            <a:off x="6477000" y="4962525"/>
            <a:ext cx="1076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Debit</a:t>
            </a:r>
          </a:p>
        </p:txBody>
      </p:sp>
      <p:sp>
        <p:nvSpPr>
          <p:cNvPr id="206906" name="Rectangle 58"/>
          <p:cNvSpPr>
            <a:spLocks noChangeArrowheads="1"/>
          </p:cNvSpPr>
          <p:nvPr/>
        </p:nvSpPr>
        <p:spPr bwMode="auto">
          <a:xfrm>
            <a:off x="7772400" y="4948238"/>
            <a:ext cx="1152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Credit</a:t>
            </a:r>
          </a:p>
        </p:txBody>
      </p:sp>
      <p:sp>
        <p:nvSpPr>
          <p:cNvPr id="206907" name="Rectangle 59"/>
          <p:cNvSpPr>
            <a:spLocks noChangeArrowheads="1"/>
          </p:cNvSpPr>
          <p:nvPr/>
        </p:nvSpPr>
        <p:spPr bwMode="auto">
          <a:xfrm>
            <a:off x="76200" y="4970463"/>
            <a:ext cx="1076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Date</a:t>
            </a:r>
          </a:p>
        </p:txBody>
      </p:sp>
      <p:sp>
        <p:nvSpPr>
          <p:cNvPr id="206908" name="Rectangle 60"/>
          <p:cNvSpPr>
            <a:spLocks noChangeArrowheads="1"/>
          </p:cNvSpPr>
          <p:nvPr/>
        </p:nvSpPr>
        <p:spPr bwMode="auto">
          <a:xfrm>
            <a:off x="6634163" y="5334000"/>
            <a:ext cx="533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9" name="Line 61"/>
          <p:cNvSpPr>
            <a:spLocks noChangeShapeType="1"/>
          </p:cNvSpPr>
          <p:nvPr/>
        </p:nvSpPr>
        <p:spPr bwMode="auto">
          <a:xfrm flipH="1">
            <a:off x="66294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0" name="Line 62"/>
          <p:cNvSpPr>
            <a:spLocks noChangeShapeType="1"/>
          </p:cNvSpPr>
          <p:nvPr/>
        </p:nvSpPr>
        <p:spPr bwMode="auto">
          <a:xfrm flipH="1">
            <a:off x="71628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1" name="Rectangle 63"/>
          <p:cNvSpPr>
            <a:spLocks noChangeArrowheads="1"/>
          </p:cNvSpPr>
          <p:nvPr/>
        </p:nvSpPr>
        <p:spPr bwMode="auto">
          <a:xfrm>
            <a:off x="7929563" y="5334000"/>
            <a:ext cx="609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2" name="Line 64"/>
          <p:cNvSpPr>
            <a:spLocks noChangeShapeType="1"/>
          </p:cNvSpPr>
          <p:nvPr/>
        </p:nvSpPr>
        <p:spPr bwMode="auto">
          <a:xfrm flipH="1">
            <a:off x="7924800" y="5334000"/>
            <a:ext cx="0" cy="8382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3" name="Line 65"/>
          <p:cNvSpPr>
            <a:spLocks noChangeShapeType="1"/>
          </p:cNvSpPr>
          <p:nvPr/>
        </p:nvSpPr>
        <p:spPr bwMode="auto">
          <a:xfrm flipH="1">
            <a:off x="85344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4" name="Rectangle 66"/>
          <p:cNvSpPr>
            <a:spLocks noChangeArrowheads="1"/>
          </p:cNvSpPr>
          <p:nvPr/>
        </p:nvSpPr>
        <p:spPr bwMode="auto">
          <a:xfrm>
            <a:off x="3886200" y="4956175"/>
            <a:ext cx="11525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Debit</a:t>
            </a:r>
          </a:p>
        </p:txBody>
      </p:sp>
      <p:sp>
        <p:nvSpPr>
          <p:cNvPr id="206915" name="Rectangle 67"/>
          <p:cNvSpPr>
            <a:spLocks noChangeArrowheads="1"/>
          </p:cNvSpPr>
          <p:nvPr/>
        </p:nvSpPr>
        <p:spPr bwMode="auto">
          <a:xfrm>
            <a:off x="5029200" y="4953000"/>
            <a:ext cx="1228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Credit</a:t>
            </a:r>
          </a:p>
        </p:txBody>
      </p:sp>
      <p:sp>
        <p:nvSpPr>
          <p:cNvPr id="206916" name="Rectangle 68"/>
          <p:cNvSpPr>
            <a:spLocks noChangeArrowheads="1"/>
          </p:cNvSpPr>
          <p:nvPr/>
        </p:nvSpPr>
        <p:spPr bwMode="auto">
          <a:xfrm>
            <a:off x="1562100" y="4970463"/>
            <a:ext cx="1457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Item</a:t>
            </a:r>
          </a:p>
        </p:txBody>
      </p:sp>
      <p:sp>
        <p:nvSpPr>
          <p:cNvPr id="206917" name="Rectangle 69"/>
          <p:cNvSpPr>
            <a:spLocks noChangeArrowheads="1"/>
          </p:cNvSpPr>
          <p:nvPr/>
        </p:nvSpPr>
        <p:spPr bwMode="auto">
          <a:xfrm>
            <a:off x="3886200" y="5334000"/>
            <a:ext cx="528638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8" name="Rectangle 70"/>
          <p:cNvSpPr>
            <a:spLocks noChangeArrowheads="1"/>
          </p:cNvSpPr>
          <p:nvPr/>
        </p:nvSpPr>
        <p:spPr bwMode="auto">
          <a:xfrm>
            <a:off x="5219700" y="5334000"/>
            <a:ext cx="533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9" name="Rectangle 71"/>
          <p:cNvSpPr>
            <a:spLocks noChangeArrowheads="1"/>
          </p:cNvSpPr>
          <p:nvPr/>
        </p:nvSpPr>
        <p:spPr bwMode="auto">
          <a:xfrm>
            <a:off x="5033963" y="54244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0" name="Rectangle 72"/>
          <p:cNvSpPr>
            <a:spLocks noChangeArrowheads="1"/>
          </p:cNvSpPr>
          <p:nvPr/>
        </p:nvSpPr>
        <p:spPr bwMode="auto">
          <a:xfrm>
            <a:off x="3662363" y="55006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1" name="Line 73"/>
          <p:cNvSpPr>
            <a:spLocks noChangeShapeType="1"/>
          </p:cNvSpPr>
          <p:nvPr/>
        </p:nvSpPr>
        <p:spPr bwMode="auto">
          <a:xfrm flipH="1">
            <a:off x="2971800" y="4425950"/>
            <a:ext cx="4763" cy="1746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2" name="Rectangle 74"/>
          <p:cNvSpPr>
            <a:spLocks noChangeArrowheads="1"/>
          </p:cNvSpPr>
          <p:nvPr/>
        </p:nvSpPr>
        <p:spPr bwMode="auto">
          <a:xfrm>
            <a:off x="2962275" y="4695825"/>
            <a:ext cx="1000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Post. Ref.</a:t>
            </a:r>
          </a:p>
        </p:txBody>
      </p:sp>
      <p:sp>
        <p:nvSpPr>
          <p:cNvPr id="206923" name="Line 75"/>
          <p:cNvSpPr>
            <a:spLocks noChangeShapeType="1"/>
          </p:cNvSpPr>
          <p:nvPr/>
        </p:nvSpPr>
        <p:spPr bwMode="auto">
          <a:xfrm flipH="1">
            <a:off x="38862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4" name="Line 76"/>
          <p:cNvSpPr>
            <a:spLocks noChangeShapeType="1"/>
          </p:cNvSpPr>
          <p:nvPr/>
        </p:nvSpPr>
        <p:spPr bwMode="auto">
          <a:xfrm flipH="1">
            <a:off x="5200650" y="5410200"/>
            <a:ext cx="0" cy="762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5" name="Line 77"/>
          <p:cNvSpPr>
            <a:spLocks noChangeShapeType="1"/>
          </p:cNvSpPr>
          <p:nvPr/>
        </p:nvSpPr>
        <p:spPr bwMode="auto">
          <a:xfrm>
            <a:off x="889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6" name="Line 78"/>
          <p:cNvSpPr>
            <a:spLocks noChangeShapeType="1"/>
          </p:cNvSpPr>
          <p:nvPr/>
        </p:nvSpPr>
        <p:spPr bwMode="auto">
          <a:xfrm>
            <a:off x="87313" y="5334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7" name="Line 79"/>
          <p:cNvSpPr>
            <a:spLocks noChangeShapeType="1"/>
          </p:cNvSpPr>
          <p:nvPr/>
        </p:nvSpPr>
        <p:spPr bwMode="auto">
          <a:xfrm>
            <a:off x="766763" y="5340350"/>
            <a:ext cx="0" cy="12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8" name="Rectangle 80"/>
          <p:cNvSpPr>
            <a:spLocks noChangeArrowheads="1"/>
          </p:cNvSpPr>
          <p:nvPr/>
        </p:nvSpPr>
        <p:spPr bwMode="auto">
          <a:xfrm>
            <a:off x="4763" y="5410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9" name="Rectangle 81"/>
          <p:cNvSpPr>
            <a:spLocks noChangeArrowheads="1"/>
          </p:cNvSpPr>
          <p:nvPr/>
        </p:nvSpPr>
        <p:spPr bwMode="auto">
          <a:xfrm>
            <a:off x="157163" y="5334000"/>
            <a:ext cx="7620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30" name="Rectangle 82"/>
          <p:cNvSpPr>
            <a:spLocks noChangeArrowheads="1"/>
          </p:cNvSpPr>
          <p:nvPr/>
        </p:nvSpPr>
        <p:spPr bwMode="auto">
          <a:xfrm>
            <a:off x="3128963" y="54864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31" name="Line 83"/>
          <p:cNvSpPr>
            <a:spLocks noChangeShapeType="1"/>
          </p:cNvSpPr>
          <p:nvPr/>
        </p:nvSpPr>
        <p:spPr bwMode="auto">
          <a:xfrm>
            <a:off x="766763" y="5492750"/>
            <a:ext cx="0" cy="12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32" name="Line 84"/>
          <p:cNvSpPr>
            <a:spLocks noChangeShapeType="1"/>
          </p:cNvSpPr>
          <p:nvPr/>
        </p:nvSpPr>
        <p:spPr bwMode="auto">
          <a:xfrm flipH="1">
            <a:off x="7620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33" name="Line 85"/>
          <p:cNvSpPr>
            <a:spLocks noChangeShapeType="1"/>
          </p:cNvSpPr>
          <p:nvPr/>
        </p:nvSpPr>
        <p:spPr bwMode="auto">
          <a:xfrm>
            <a:off x="76200" y="571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34" name="Text Box 86"/>
          <p:cNvSpPr txBox="1">
            <a:spLocks noChangeArrowheads="1"/>
          </p:cNvSpPr>
          <p:nvPr/>
        </p:nvSpPr>
        <p:spPr bwMode="auto">
          <a:xfrm>
            <a:off x="4800600" y="539432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2  000  00</a:t>
            </a:r>
          </a:p>
        </p:txBody>
      </p:sp>
      <p:sp>
        <p:nvSpPr>
          <p:cNvPr id="206935" name="Text Box 87"/>
          <p:cNvSpPr txBox="1">
            <a:spLocks noChangeArrowheads="1"/>
          </p:cNvSpPr>
          <p:nvPr/>
        </p:nvSpPr>
        <p:spPr bwMode="auto">
          <a:xfrm>
            <a:off x="6172200" y="5410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5  900  00</a:t>
            </a:r>
          </a:p>
        </p:txBody>
      </p:sp>
      <p:grpSp>
        <p:nvGrpSpPr>
          <p:cNvPr id="206936" name="Group 88"/>
          <p:cNvGrpSpPr>
            <a:grpSpLocks/>
          </p:cNvGrpSpPr>
          <p:nvPr/>
        </p:nvGrpSpPr>
        <p:grpSpPr bwMode="auto">
          <a:xfrm>
            <a:off x="76200" y="5272088"/>
            <a:ext cx="1295400" cy="534987"/>
            <a:chOff x="48" y="3321"/>
            <a:chExt cx="816" cy="337"/>
          </a:xfrm>
        </p:grpSpPr>
        <p:sp>
          <p:nvSpPr>
            <p:cNvPr id="206937" name="Text Box 89"/>
            <p:cNvSpPr txBox="1">
              <a:spLocks noChangeArrowheads="1"/>
            </p:cNvSpPr>
            <p:nvPr/>
          </p:nvSpPr>
          <p:spPr bwMode="auto">
            <a:xfrm>
              <a:off x="96" y="3408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Nov.	30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06938" name="Text Box 90"/>
            <p:cNvSpPr txBox="1">
              <a:spLocks noChangeArrowheads="1"/>
            </p:cNvSpPr>
            <p:nvPr/>
          </p:nvSpPr>
          <p:spPr bwMode="auto">
            <a:xfrm>
              <a:off x="48" y="3321"/>
              <a:ext cx="5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206939" name="Line 91"/>
          <p:cNvSpPr>
            <a:spLocks noChangeShapeType="1"/>
          </p:cNvSpPr>
          <p:nvPr/>
        </p:nvSpPr>
        <p:spPr bwMode="auto">
          <a:xfrm>
            <a:off x="3657600" y="4419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40" name="Line 92"/>
          <p:cNvSpPr>
            <a:spLocks noChangeShapeType="1"/>
          </p:cNvSpPr>
          <p:nvPr/>
        </p:nvSpPr>
        <p:spPr bwMode="auto">
          <a:xfrm>
            <a:off x="4876800" y="4419600"/>
            <a:ext cx="0" cy="1752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41" name="Text Box 93"/>
          <p:cNvSpPr txBox="1">
            <a:spLocks noChangeArrowheads="1"/>
          </p:cNvSpPr>
          <p:nvPr/>
        </p:nvSpPr>
        <p:spPr bwMode="auto">
          <a:xfrm>
            <a:off x="3124200" y="53943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</a:t>
            </a:r>
          </a:p>
        </p:txBody>
      </p:sp>
      <p:sp>
        <p:nvSpPr>
          <p:cNvPr id="206942" name="AutoShape 94"/>
          <p:cNvSpPr>
            <a:spLocks noChangeArrowheads="1"/>
          </p:cNvSpPr>
          <p:nvPr/>
        </p:nvSpPr>
        <p:spPr bwMode="auto">
          <a:xfrm>
            <a:off x="381000" y="2133600"/>
            <a:ext cx="685800" cy="3581400"/>
          </a:xfrm>
          <a:prstGeom prst="downArrow">
            <a:avLst>
              <a:gd name="adj1" fmla="val 33333"/>
              <a:gd name="adj2" fmla="val 9999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43" name="Text Box 95"/>
          <p:cNvSpPr txBox="1">
            <a:spLocks noChangeArrowheads="1"/>
          </p:cNvSpPr>
          <p:nvPr/>
        </p:nvSpPr>
        <p:spPr bwMode="auto">
          <a:xfrm>
            <a:off x="133350" y="5813425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Dec.   1</a:t>
            </a:r>
          </a:p>
        </p:txBody>
      </p:sp>
      <p:sp>
        <p:nvSpPr>
          <p:cNvPr id="206945" name="AutoShape 97"/>
          <p:cNvSpPr>
            <a:spLocks noChangeArrowheads="1"/>
          </p:cNvSpPr>
          <p:nvPr/>
        </p:nvSpPr>
        <p:spPr bwMode="auto">
          <a:xfrm rot="1969324">
            <a:off x="6711950" y="2309813"/>
            <a:ext cx="466725" cy="3886200"/>
          </a:xfrm>
          <a:prstGeom prst="downArrow">
            <a:avLst>
              <a:gd name="adj1" fmla="val 50000"/>
              <a:gd name="adj2" fmla="val 20816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46" name="Text Box 98"/>
          <p:cNvSpPr txBox="1">
            <a:spLocks noChangeArrowheads="1"/>
          </p:cNvSpPr>
          <p:nvPr/>
        </p:nvSpPr>
        <p:spPr bwMode="auto">
          <a:xfrm>
            <a:off x="4800600" y="583247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2  400  00</a:t>
            </a:r>
          </a:p>
        </p:txBody>
      </p:sp>
      <p:sp>
        <p:nvSpPr>
          <p:cNvPr id="206947" name="Text Box 99"/>
          <p:cNvSpPr txBox="1">
            <a:spLocks noChangeArrowheads="1"/>
          </p:cNvSpPr>
          <p:nvPr/>
        </p:nvSpPr>
        <p:spPr bwMode="auto">
          <a:xfrm>
            <a:off x="6172200" y="583247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3  500  00</a:t>
            </a:r>
          </a:p>
        </p:txBody>
      </p:sp>
      <p:sp>
        <p:nvSpPr>
          <p:cNvPr id="206948" name="AutoShape 100"/>
          <p:cNvSpPr>
            <a:spLocks noChangeArrowheads="1"/>
          </p:cNvSpPr>
          <p:nvPr/>
        </p:nvSpPr>
        <p:spPr bwMode="auto">
          <a:xfrm>
            <a:off x="6096000" y="5695950"/>
            <a:ext cx="2286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49" name="Line 101"/>
          <p:cNvSpPr>
            <a:spLocks noChangeShapeType="1"/>
          </p:cNvSpPr>
          <p:nvPr/>
        </p:nvSpPr>
        <p:spPr bwMode="auto">
          <a:xfrm flipH="1">
            <a:off x="5753100" y="5334000"/>
            <a:ext cx="0" cy="8382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50" name="Line 102"/>
          <p:cNvSpPr>
            <a:spLocks noChangeShapeType="1"/>
          </p:cNvSpPr>
          <p:nvPr/>
        </p:nvSpPr>
        <p:spPr bwMode="auto">
          <a:xfrm>
            <a:off x="4419600" y="5334000"/>
            <a:ext cx="0" cy="857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51" name="AutoShape 10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89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6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6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6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42" grpId="0" animBg="1"/>
      <p:bldP spid="206943" grpId="0" autoUpdateAnimBg="0"/>
      <p:bldP spid="206945" grpId="0" animBg="1"/>
      <p:bldP spid="206946" grpId="0" autoUpdateAnimBg="0"/>
      <p:bldP spid="206947" grpId="0" autoUpdateAnimBg="0"/>
      <p:bldP spid="206948" grpId="0" animBg="1"/>
      <p:bldP spid="20695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875" name="Group 3"/>
          <p:cNvGrpSpPr>
            <a:grpSpLocks/>
          </p:cNvGrpSpPr>
          <p:nvPr/>
        </p:nvGrpSpPr>
        <p:grpSpPr bwMode="auto">
          <a:xfrm>
            <a:off x="0" y="381000"/>
            <a:ext cx="9144000" cy="3276600"/>
            <a:chOff x="0" y="240"/>
            <a:chExt cx="5760" cy="2064"/>
          </a:xfrm>
        </p:grpSpPr>
        <p:sp>
          <p:nvSpPr>
            <p:cNvPr id="207876" name="Rectangle 4"/>
            <p:cNvSpPr>
              <a:spLocks noChangeArrowheads="1"/>
            </p:cNvSpPr>
            <p:nvPr/>
          </p:nvSpPr>
          <p:spPr bwMode="auto">
            <a:xfrm>
              <a:off x="48" y="240"/>
              <a:ext cx="5664" cy="2064"/>
            </a:xfrm>
            <a:prstGeom prst="rect">
              <a:avLst/>
            </a:prstGeom>
            <a:solidFill>
              <a:srgbClr val="FFE6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77" name="Line 5"/>
            <p:cNvSpPr>
              <a:spLocks noChangeShapeType="1"/>
            </p:cNvSpPr>
            <p:nvPr/>
          </p:nvSpPr>
          <p:spPr bwMode="auto">
            <a:xfrm>
              <a:off x="48" y="244"/>
              <a:ext cx="0" cy="206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78" name="Line 6"/>
            <p:cNvSpPr>
              <a:spLocks noChangeShapeType="1"/>
            </p:cNvSpPr>
            <p:nvPr/>
          </p:nvSpPr>
          <p:spPr bwMode="auto">
            <a:xfrm>
              <a:off x="5664" y="252"/>
              <a:ext cx="0" cy="205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79" name="Line 7"/>
            <p:cNvSpPr>
              <a:spLocks noChangeShapeType="1"/>
            </p:cNvSpPr>
            <p:nvPr/>
          </p:nvSpPr>
          <p:spPr bwMode="auto">
            <a:xfrm>
              <a:off x="288" y="636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0" name="Line 8"/>
            <p:cNvSpPr>
              <a:spLocks noChangeShapeType="1"/>
            </p:cNvSpPr>
            <p:nvPr/>
          </p:nvSpPr>
          <p:spPr bwMode="auto">
            <a:xfrm>
              <a:off x="816" y="628"/>
              <a:ext cx="0" cy="16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1" name="Line 9"/>
            <p:cNvSpPr>
              <a:spLocks noChangeShapeType="1"/>
            </p:cNvSpPr>
            <p:nvPr/>
          </p:nvSpPr>
          <p:spPr bwMode="auto">
            <a:xfrm>
              <a:off x="4800" y="636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2" name="Rectangle 10"/>
            <p:cNvSpPr>
              <a:spLocks noChangeArrowheads="1"/>
            </p:cNvSpPr>
            <p:nvPr/>
          </p:nvSpPr>
          <p:spPr bwMode="auto">
            <a:xfrm>
              <a:off x="5088" y="1008"/>
              <a:ext cx="328" cy="12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3" name="Rectangle 11"/>
            <p:cNvSpPr>
              <a:spLocks noChangeArrowheads="1"/>
            </p:cNvSpPr>
            <p:nvPr/>
          </p:nvSpPr>
          <p:spPr bwMode="auto">
            <a:xfrm>
              <a:off x="4224" y="1012"/>
              <a:ext cx="284" cy="12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4" name="Line 12"/>
            <p:cNvSpPr>
              <a:spLocks noChangeShapeType="1"/>
            </p:cNvSpPr>
            <p:nvPr/>
          </p:nvSpPr>
          <p:spPr bwMode="auto">
            <a:xfrm>
              <a:off x="52" y="12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5" name="Line 13"/>
            <p:cNvSpPr>
              <a:spLocks noChangeShapeType="1"/>
            </p:cNvSpPr>
            <p:nvPr/>
          </p:nvSpPr>
          <p:spPr bwMode="auto">
            <a:xfrm>
              <a:off x="52" y="1584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7886" name="Group 14"/>
            <p:cNvGrpSpPr>
              <a:grpSpLocks/>
            </p:cNvGrpSpPr>
            <p:nvPr/>
          </p:nvGrpSpPr>
          <p:grpSpPr bwMode="auto">
            <a:xfrm>
              <a:off x="52" y="1872"/>
              <a:ext cx="5608" cy="288"/>
              <a:chOff x="52" y="3408"/>
              <a:chExt cx="5608" cy="288"/>
            </a:xfrm>
          </p:grpSpPr>
          <p:sp>
            <p:nvSpPr>
              <p:cNvPr id="207887" name="Line 15"/>
              <p:cNvSpPr>
                <a:spLocks noChangeShapeType="1"/>
              </p:cNvSpPr>
              <p:nvPr/>
            </p:nvSpPr>
            <p:spPr bwMode="auto">
              <a:xfrm>
                <a:off x="52" y="3408"/>
                <a:ext cx="560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88" name="Line 16"/>
              <p:cNvSpPr>
                <a:spLocks noChangeShapeType="1"/>
              </p:cNvSpPr>
              <p:nvPr/>
            </p:nvSpPr>
            <p:spPr bwMode="auto">
              <a:xfrm>
                <a:off x="52" y="3696"/>
                <a:ext cx="560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7889" name="Line 17"/>
            <p:cNvSpPr>
              <a:spLocks noChangeShapeType="1"/>
            </p:cNvSpPr>
            <p:nvPr/>
          </p:nvSpPr>
          <p:spPr bwMode="auto">
            <a:xfrm>
              <a:off x="4512" y="101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7890" name="Group 18"/>
            <p:cNvGrpSpPr>
              <a:grpSpLocks/>
            </p:cNvGrpSpPr>
            <p:nvPr/>
          </p:nvGrpSpPr>
          <p:grpSpPr bwMode="auto">
            <a:xfrm>
              <a:off x="3504" y="621"/>
              <a:ext cx="720" cy="1683"/>
              <a:chOff x="3504" y="2157"/>
              <a:chExt cx="720" cy="1683"/>
            </a:xfrm>
          </p:grpSpPr>
          <p:sp>
            <p:nvSpPr>
              <p:cNvPr id="207891" name="Line 19"/>
              <p:cNvSpPr>
                <a:spLocks noChangeShapeType="1"/>
              </p:cNvSpPr>
              <p:nvPr/>
            </p:nvSpPr>
            <p:spPr bwMode="auto">
              <a:xfrm>
                <a:off x="3504" y="2164"/>
                <a:ext cx="0" cy="167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92" name="Rectangle 20"/>
              <p:cNvSpPr>
                <a:spLocks noChangeArrowheads="1"/>
              </p:cNvSpPr>
              <p:nvPr/>
            </p:nvSpPr>
            <p:spPr bwMode="auto">
              <a:xfrm>
                <a:off x="3504" y="2157"/>
                <a:ext cx="582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marL="57150" indent="-57150"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Post.       Ref.</a:t>
                </a:r>
              </a:p>
            </p:txBody>
          </p:sp>
          <p:sp>
            <p:nvSpPr>
              <p:cNvPr id="207893" name="Line 21"/>
              <p:cNvSpPr>
                <a:spLocks noChangeShapeType="1"/>
              </p:cNvSpPr>
              <p:nvPr/>
            </p:nvSpPr>
            <p:spPr bwMode="auto">
              <a:xfrm>
                <a:off x="3984" y="2172"/>
                <a:ext cx="0" cy="1668"/>
              </a:xfrm>
              <a:prstGeom prst="line">
                <a:avLst/>
              </a:prstGeom>
              <a:noFill/>
              <a:ln w="38099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94" name="Line 22"/>
              <p:cNvSpPr>
                <a:spLocks noChangeShapeType="1"/>
              </p:cNvSpPr>
              <p:nvPr/>
            </p:nvSpPr>
            <p:spPr bwMode="auto">
              <a:xfrm>
                <a:off x="4224" y="2548"/>
                <a:ext cx="0" cy="1292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7895" name="Line 23"/>
            <p:cNvSpPr>
              <a:spLocks noChangeShapeType="1"/>
            </p:cNvSpPr>
            <p:nvPr/>
          </p:nvSpPr>
          <p:spPr bwMode="auto">
            <a:xfrm>
              <a:off x="624" y="1012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7896" name="Group 24"/>
            <p:cNvGrpSpPr>
              <a:grpSpLocks/>
            </p:cNvGrpSpPr>
            <p:nvPr/>
          </p:nvGrpSpPr>
          <p:grpSpPr bwMode="auto">
            <a:xfrm>
              <a:off x="52" y="240"/>
              <a:ext cx="5615" cy="768"/>
              <a:chOff x="52" y="1680"/>
              <a:chExt cx="5615" cy="768"/>
            </a:xfrm>
          </p:grpSpPr>
          <p:sp>
            <p:nvSpPr>
              <p:cNvPr id="207897" name="Line 25"/>
              <p:cNvSpPr>
                <a:spLocks noChangeShapeType="1"/>
              </p:cNvSpPr>
              <p:nvPr/>
            </p:nvSpPr>
            <p:spPr bwMode="auto">
              <a:xfrm>
                <a:off x="52" y="1680"/>
                <a:ext cx="560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98" name="Rectangle 26"/>
              <p:cNvSpPr>
                <a:spLocks noChangeArrowheads="1"/>
              </p:cNvSpPr>
              <p:nvPr/>
            </p:nvSpPr>
            <p:spPr bwMode="auto">
              <a:xfrm>
                <a:off x="2205" y="1776"/>
                <a:ext cx="1395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/>
                  <a:t>JOURNAL</a:t>
                </a:r>
                <a:endParaRPr lang="en-US" sz="2800" b="1"/>
              </a:p>
            </p:txBody>
          </p:sp>
          <p:sp>
            <p:nvSpPr>
              <p:cNvPr id="207899" name="Line 27"/>
              <p:cNvSpPr>
                <a:spLocks noChangeShapeType="1"/>
              </p:cNvSpPr>
              <p:nvPr/>
            </p:nvSpPr>
            <p:spPr bwMode="auto">
              <a:xfrm>
                <a:off x="60" y="2064"/>
                <a:ext cx="5592" cy="0"/>
              </a:xfrm>
              <a:prstGeom prst="line">
                <a:avLst/>
              </a:prstGeom>
              <a:noFill/>
              <a:ln w="38099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00" name="Rectangle 28"/>
              <p:cNvSpPr>
                <a:spLocks noChangeArrowheads="1"/>
              </p:cNvSpPr>
              <p:nvPr/>
            </p:nvSpPr>
            <p:spPr bwMode="auto">
              <a:xfrm>
                <a:off x="285" y="2219"/>
                <a:ext cx="774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Date</a:t>
                </a:r>
              </a:p>
            </p:txBody>
          </p:sp>
          <p:sp>
            <p:nvSpPr>
              <p:cNvPr id="207901" name="Rectangle 29"/>
              <p:cNvSpPr>
                <a:spLocks noChangeArrowheads="1"/>
              </p:cNvSpPr>
              <p:nvPr/>
            </p:nvSpPr>
            <p:spPr bwMode="auto">
              <a:xfrm>
                <a:off x="1581" y="2219"/>
                <a:ext cx="2118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Description</a:t>
                </a:r>
              </a:p>
            </p:txBody>
          </p:sp>
          <p:sp>
            <p:nvSpPr>
              <p:cNvPr id="207902" name="Rectangle 30"/>
              <p:cNvSpPr>
                <a:spLocks noChangeArrowheads="1"/>
              </p:cNvSpPr>
              <p:nvPr/>
            </p:nvSpPr>
            <p:spPr bwMode="auto">
              <a:xfrm>
                <a:off x="4128" y="2219"/>
                <a:ext cx="82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Debit</a:t>
                </a:r>
              </a:p>
            </p:txBody>
          </p:sp>
          <p:sp>
            <p:nvSpPr>
              <p:cNvPr id="207903" name="Rectangle 31"/>
              <p:cNvSpPr>
                <a:spLocks noChangeArrowheads="1"/>
              </p:cNvSpPr>
              <p:nvPr/>
            </p:nvSpPr>
            <p:spPr bwMode="auto">
              <a:xfrm>
                <a:off x="4941" y="2219"/>
                <a:ext cx="726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>
                    <a:latin typeface="Bookman Old Style" pitchFamily="18" charset="0"/>
                  </a:rPr>
                  <a:t>Credit</a:t>
                </a:r>
              </a:p>
            </p:txBody>
          </p:sp>
          <p:sp>
            <p:nvSpPr>
              <p:cNvPr id="207904" name="Line 32"/>
              <p:cNvSpPr>
                <a:spLocks noChangeShapeType="1"/>
              </p:cNvSpPr>
              <p:nvPr/>
            </p:nvSpPr>
            <p:spPr bwMode="auto">
              <a:xfrm>
                <a:off x="52" y="2448"/>
                <a:ext cx="560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05" name="Rectangle 33"/>
              <p:cNvSpPr>
                <a:spLocks noChangeArrowheads="1"/>
              </p:cNvSpPr>
              <p:nvPr/>
            </p:nvSpPr>
            <p:spPr bwMode="auto">
              <a:xfrm>
                <a:off x="4893" y="1776"/>
                <a:ext cx="72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b="1">
                    <a:latin typeface="Bookman Old Style" pitchFamily="18" charset="0"/>
                  </a:rPr>
                  <a:t>Page 2</a:t>
                </a:r>
              </a:p>
            </p:txBody>
          </p:sp>
        </p:grpSp>
        <p:sp>
          <p:nvSpPr>
            <p:cNvPr id="207906" name="Text Box 34"/>
            <p:cNvSpPr txBox="1">
              <a:spLocks noChangeArrowheads="1"/>
            </p:cNvSpPr>
            <p:nvPr/>
          </p:nvSpPr>
          <p:spPr bwMode="auto">
            <a:xfrm>
              <a:off x="0" y="1076"/>
              <a:ext cx="288" cy="1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1 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2 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3 </a:t>
              </a:r>
            </a:p>
            <a:p>
              <a:pPr algn="ctr" eaLnBrk="0" hangingPunct="0">
                <a:spcBef>
                  <a:spcPct val="45000"/>
                </a:spcBef>
              </a:pPr>
              <a:r>
                <a:rPr lang="en-US" sz="2000">
                  <a:solidFill>
                    <a:srgbClr val="B2B2B2"/>
                  </a:solidFill>
                  <a:latin typeface="Times New Roman" pitchFamily="18" charset="0"/>
                </a:rPr>
                <a:t>4</a:t>
              </a:r>
            </a:p>
          </p:txBody>
        </p:sp>
        <p:grpSp>
          <p:nvGrpSpPr>
            <p:cNvPr id="207907" name="Group 35"/>
            <p:cNvGrpSpPr>
              <a:grpSpLocks/>
            </p:cNvGrpSpPr>
            <p:nvPr/>
          </p:nvGrpSpPr>
          <p:grpSpPr bwMode="auto">
            <a:xfrm>
              <a:off x="192" y="998"/>
              <a:ext cx="816" cy="346"/>
              <a:chOff x="192" y="2534"/>
              <a:chExt cx="816" cy="346"/>
            </a:xfrm>
          </p:grpSpPr>
          <p:sp>
            <p:nvSpPr>
              <p:cNvPr id="207908" name="Text Box 36"/>
              <p:cNvSpPr txBox="1">
                <a:spLocks noChangeArrowheads="1"/>
              </p:cNvSpPr>
              <p:nvPr/>
            </p:nvSpPr>
            <p:spPr bwMode="auto">
              <a:xfrm>
                <a:off x="240" y="2630"/>
                <a:ext cx="76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001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</a:rPr>
                  <a:t>Dec.	1</a:t>
                </a:r>
                <a:endParaRPr lang="en-US" sz="800" b="1">
                  <a:latin typeface="Edwardian Script ITC" pitchFamily="66" charset="0"/>
                </a:endParaRPr>
              </a:p>
            </p:txBody>
          </p:sp>
          <p:sp>
            <p:nvSpPr>
              <p:cNvPr id="207909" name="Text Box 37"/>
              <p:cNvSpPr txBox="1">
                <a:spLocks noChangeArrowheads="1"/>
              </p:cNvSpPr>
              <p:nvPr/>
            </p:nvSpPr>
            <p:spPr bwMode="auto">
              <a:xfrm>
                <a:off x="192" y="2534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400" b="1">
                    <a:latin typeface="Times New Roman" pitchFamily="18" charset="0"/>
                  </a:rPr>
                  <a:t>2005</a:t>
                </a:r>
              </a:p>
            </p:txBody>
          </p:sp>
        </p:grpSp>
        <p:sp>
          <p:nvSpPr>
            <p:cNvPr id="207910" name="Text Box 38"/>
            <p:cNvSpPr txBox="1">
              <a:spLocks noChangeArrowheads="1"/>
            </p:cNvSpPr>
            <p:nvPr/>
          </p:nvSpPr>
          <p:spPr bwMode="auto">
            <a:xfrm>
              <a:off x="816" y="1094"/>
              <a:ext cx="41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Prepaid Insurance	2 400  00</a:t>
              </a:r>
            </a:p>
          </p:txBody>
        </p:sp>
        <p:sp>
          <p:nvSpPr>
            <p:cNvPr id="207911" name="Text Box 39"/>
            <p:cNvSpPr txBox="1">
              <a:spLocks noChangeArrowheads="1"/>
            </p:cNvSpPr>
            <p:nvPr/>
          </p:nvSpPr>
          <p:spPr bwMode="auto">
            <a:xfrm>
              <a:off x="1056" y="1382"/>
              <a:ext cx="47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Cash	2  400  00</a:t>
              </a:r>
            </a:p>
          </p:txBody>
        </p:sp>
        <p:sp>
          <p:nvSpPr>
            <p:cNvPr id="207912" name="Text Box 40"/>
            <p:cNvSpPr txBox="1">
              <a:spLocks noChangeArrowheads="1"/>
            </p:cNvSpPr>
            <p:nvPr/>
          </p:nvSpPr>
          <p:spPr bwMode="auto">
            <a:xfrm>
              <a:off x="1296" y="1670"/>
              <a:ext cx="2544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Paid premium on two-year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policy.</a:t>
              </a:r>
            </a:p>
          </p:txBody>
        </p:sp>
        <p:sp>
          <p:nvSpPr>
            <p:cNvPr id="207913" name="Line 41"/>
            <p:cNvSpPr>
              <a:spLocks noChangeShapeType="1"/>
            </p:cNvSpPr>
            <p:nvPr/>
          </p:nvSpPr>
          <p:spPr bwMode="auto">
            <a:xfrm>
              <a:off x="55" y="216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4" name="Text Box 42"/>
            <p:cNvSpPr txBox="1">
              <a:spLocks noChangeArrowheads="1"/>
            </p:cNvSpPr>
            <p:nvPr/>
          </p:nvSpPr>
          <p:spPr bwMode="auto">
            <a:xfrm>
              <a:off x="3552" y="1104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15</a:t>
              </a:r>
            </a:p>
          </p:txBody>
        </p:sp>
      </p:grpSp>
      <p:sp>
        <p:nvSpPr>
          <p:cNvPr id="207915" name="Rectangle 43"/>
          <p:cNvSpPr>
            <a:spLocks noChangeArrowheads="1"/>
          </p:cNvSpPr>
          <p:nvPr/>
        </p:nvSpPr>
        <p:spPr bwMode="auto">
          <a:xfrm>
            <a:off x="766763" y="44958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16" name="Rectangle 44"/>
          <p:cNvSpPr>
            <a:spLocks noChangeArrowheads="1"/>
          </p:cNvSpPr>
          <p:nvPr/>
        </p:nvSpPr>
        <p:spPr bwMode="auto">
          <a:xfrm>
            <a:off x="766763" y="44958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17" name="Rectangle 45"/>
          <p:cNvSpPr>
            <a:spLocks noChangeArrowheads="1"/>
          </p:cNvSpPr>
          <p:nvPr/>
        </p:nvSpPr>
        <p:spPr bwMode="auto">
          <a:xfrm>
            <a:off x="80963" y="3886200"/>
            <a:ext cx="8834437" cy="228600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18" name="Line 46"/>
          <p:cNvSpPr>
            <a:spLocks noChangeShapeType="1"/>
          </p:cNvSpPr>
          <p:nvPr/>
        </p:nvSpPr>
        <p:spPr bwMode="auto">
          <a:xfrm>
            <a:off x="100013" y="38862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19" name="Line 47"/>
          <p:cNvSpPr>
            <a:spLocks noChangeShapeType="1"/>
          </p:cNvSpPr>
          <p:nvPr/>
        </p:nvSpPr>
        <p:spPr bwMode="auto">
          <a:xfrm flipH="1">
            <a:off x="76200" y="3892550"/>
            <a:ext cx="4763" cy="2279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20" name="Rectangle 48"/>
          <p:cNvSpPr>
            <a:spLocks noChangeArrowheads="1"/>
          </p:cNvSpPr>
          <p:nvPr/>
        </p:nvSpPr>
        <p:spPr bwMode="auto">
          <a:xfrm>
            <a:off x="0" y="4038600"/>
            <a:ext cx="2371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ACCOUNT</a:t>
            </a:r>
          </a:p>
        </p:txBody>
      </p:sp>
      <p:sp>
        <p:nvSpPr>
          <p:cNvPr id="207921" name="Rectangle 49"/>
          <p:cNvSpPr>
            <a:spLocks noChangeArrowheads="1"/>
          </p:cNvSpPr>
          <p:nvPr/>
        </p:nvSpPr>
        <p:spPr bwMode="auto">
          <a:xfrm>
            <a:off x="1295400" y="4025900"/>
            <a:ext cx="5191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tx2"/>
                </a:solidFill>
                <a:latin typeface="Bookman Old Style" pitchFamily="18" charset="0"/>
              </a:rPr>
              <a:t>Cash</a:t>
            </a:r>
            <a:endParaRPr lang="en-US" sz="200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207922" name="Line 50"/>
          <p:cNvSpPr>
            <a:spLocks noChangeShapeType="1"/>
          </p:cNvSpPr>
          <p:nvPr/>
        </p:nvSpPr>
        <p:spPr bwMode="auto">
          <a:xfrm>
            <a:off x="100013" y="4419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23" name="Line 51"/>
          <p:cNvSpPr>
            <a:spLocks noChangeShapeType="1"/>
          </p:cNvSpPr>
          <p:nvPr/>
        </p:nvSpPr>
        <p:spPr bwMode="auto">
          <a:xfrm flipH="1">
            <a:off x="8991600" y="3905250"/>
            <a:ext cx="4763" cy="2266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24" name="Line 52"/>
          <p:cNvSpPr>
            <a:spLocks noChangeShapeType="1"/>
          </p:cNvSpPr>
          <p:nvPr/>
        </p:nvSpPr>
        <p:spPr bwMode="auto">
          <a:xfrm>
            <a:off x="1143000" y="4419600"/>
            <a:ext cx="0" cy="1752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25" name="Rectangle 53"/>
          <p:cNvSpPr>
            <a:spLocks noChangeArrowheads="1"/>
          </p:cNvSpPr>
          <p:nvPr/>
        </p:nvSpPr>
        <p:spPr bwMode="auto">
          <a:xfrm>
            <a:off x="6477000" y="4033838"/>
            <a:ext cx="2600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900" b="1">
                <a:solidFill>
                  <a:schemeClr val="tx2"/>
                </a:solidFill>
                <a:latin typeface="Bookman Old Style" pitchFamily="18" charset="0"/>
              </a:rPr>
              <a:t>ACCOUNT NO. </a:t>
            </a:r>
            <a:r>
              <a:rPr lang="en-US" sz="1900" b="1" i="1">
                <a:solidFill>
                  <a:schemeClr val="tx2"/>
                </a:solidFill>
                <a:latin typeface="Bookman Old Style" pitchFamily="18" charset="0"/>
              </a:rPr>
              <a:t>11</a:t>
            </a:r>
          </a:p>
        </p:txBody>
      </p:sp>
      <p:sp>
        <p:nvSpPr>
          <p:cNvPr id="207926" name="Rectangle 54"/>
          <p:cNvSpPr>
            <a:spLocks noChangeArrowheads="1"/>
          </p:cNvSpPr>
          <p:nvPr/>
        </p:nvSpPr>
        <p:spPr bwMode="auto">
          <a:xfrm>
            <a:off x="7086600" y="4491038"/>
            <a:ext cx="1533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Balance</a:t>
            </a:r>
          </a:p>
        </p:txBody>
      </p:sp>
      <p:sp>
        <p:nvSpPr>
          <p:cNvPr id="207927" name="Line 55"/>
          <p:cNvSpPr>
            <a:spLocks noChangeShapeType="1"/>
          </p:cNvSpPr>
          <p:nvPr/>
        </p:nvSpPr>
        <p:spPr bwMode="auto">
          <a:xfrm flipH="1">
            <a:off x="7620000" y="4895850"/>
            <a:ext cx="4763" cy="12763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28" name="Line 56"/>
          <p:cNvSpPr>
            <a:spLocks noChangeShapeType="1"/>
          </p:cNvSpPr>
          <p:nvPr/>
        </p:nvSpPr>
        <p:spPr bwMode="auto">
          <a:xfrm flipH="1">
            <a:off x="6248400" y="4438650"/>
            <a:ext cx="4763" cy="1733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29" name="Line 57"/>
          <p:cNvSpPr>
            <a:spLocks noChangeShapeType="1"/>
          </p:cNvSpPr>
          <p:nvPr/>
        </p:nvSpPr>
        <p:spPr bwMode="auto">
          <a:xfrm>
            <a:off x="6259513" y="4876800"/>
            <a:ext cx="27305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0" name="Rectangle 58"/>
          <p:cNvSpPr>
            <a:spLocks noChangeArrowheads="1"/>
          </p:cNvSpPr>
          <p:nvPr/>
        </p:nvSpPr>
        <p:spPr bwMode="auto">
          <a:xfrm>
            <a:off x="6477000" y="4962525"/>
            <a:ext cx="1076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Debit</a:t>
            </a:r>
          </a:p>
        </p:txBody>
      </p:sp>
      <p:sp>
        <p:nvSpPr>
          <p:cNvPr id="207931" name="Rectangle 59"/>
          <p:cNvSpPr>
            <a:spLocks noChangeArrowheads="1"/>
          </p:cNvSpPr>
          <p:nvPr/>
        </p:nvSpPr>
        <p:spPr bwMode="auto">
          <a:xfrm>
            <a:off x="7772400" y="4948238"/>
            <a:ext cx="1152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Credit</a:t>
            </a:r>
          </a:p>
        </p:txBody>
      </p:sp>
      <p:sp>
        <p:nvSpPr>
          <p:cNvPr id="207932" name="Rectangle 60"/>
          <p:cNvSpPr>
            <a:spLocks noChangeArrowheads="1"/>
          </p:cNvSpPr>
          <p:nvPr/>
        </p:nvSpPr>
        <p:spPr bwMode="auto">
          <a:xfrm>
            <a:off x="76200" y="4970463"/>
            <a:ext cx="1076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Date</a:t>
            </a:r>
          </a:p>
        </p:txBody>
      </p:sp>
      <p:sp>
        <p:nvSpPr>
          <p:cNvPr id="207933" name="Rectangle 61"/>
          <p:cNvSpPr>
            <a:spLocks noChangeArrowheads="1"/>
          </p:cNvSpPr>
          <p:nvPr/>
        </p:nvSpPr>
        <p:spPr bwMode="auto">
          <a:xfrm>
            <a:off x="6634163" y="5334000"/>
            <a:ext cx="533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4" name="Line 62"/>
          <p:cNvSpPr>
            <a:spLocks noChangeShapeType="1"/>
          </p:cNvSpPr>
          <p:nvPr/>
        </p:nvSpPr>
        <p:spPr bwMode="auto">
          <a:xfrm flipH="1">
            <a:off x="66294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5" name="Line 63"/>
          <p:cNvSpPr>
            <a:spLocks noChangeShapeType="1"/>
          </p:cNvSpPr>
          <p:nvPr/>
        </p:nvSpPr>
        <p:spPr bwMode="auto">
          <a:xfrm flipH="1">
            <a:off x="71628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6" name="Rectangle 64"/>
          <p:cNvSpPr>
            <a:spLocks noChangeArrowheads="1"/>
          </p:cNvSpPr>
          <p:nvPr/>
        </p:nvSpPr>
        <p:spPr bwMode="auto">
          <a:xfrm>
            <a:off x="7929563" y="5334000"/>
            <a:ext cx="609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7" name="Line 65"/>
          <p:cNvSpPr>
            <a:spLocks noChangeShapeType="1"/>
          </p:cNvSpPr>
          <p:nvPr/>
        </p:nvSpPr>
        <p:spPr bwMode="auto">
          <a:xfrm flipH="1">
            <a:off x="79248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8" name="Line 66"/>
          <p:cNvSpPr>
            <a:spLocks noChangeShapeType="1"/>
          </p:cNvSpPr>
          <p:nvPr/>
        </p:nvSpPr>
        <p:spPr bwMode="auto">
          <a:xfrm flipH="1">
            <a:off x="85344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9" name="Rectangle 67"/>
          <p:cNvSpPr>
            <a:spLocks noChangeArrowheads="1"/>
          </p:cNvSpPr>
          <p:nvPr/>
        </p:nvSpPr>
        <p:spPr bwMode="auto">
          <a:xfrm>
            <a:off x="3886200" y="4956175"/>
            <a:ext cx="11525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Debit</a:t>
            </a:r>
          </a:p>
        </p:txBody>
      </p:sp>
      <p:sp>
        <p:nvSpPr>
          <p:cNvPr id="207940" name="Rectangle 68"/>
          <p:cNvSpPr>
            <a:spLocks noChangeArrowheads="1"/>
          </p:cNvSpPr>
          <p:nvPr/>
        </p:nvSpPr>
        <p:spPr bwMode="auto">
          <a:xfrm>
            <a:off x="5029200" y="4953000"/>
            <a:ext cx="1228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Credit</a:t>
            </a:r>
          </a:p>
        </p:txBody>
      </p:sp>
      <p:sp>
        <p:nvSpPr>
          <p:cNvPr id="207941" name="Rectangle 69"/>
          <p:cNvSpPr>
            <a:spLocks noChangeArrowheads="1"/>
          </p:cNvSpPr>
          <p:nvPr/>
        </p:nvSpPr>
        <p:spPr bwMode="auto">
          <a:xfrm>
            <a:off x="1562100" y="4970463"/>
            <a:ext cx="1457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Item</a:t>
            </a:r>
          </a:p>
        </p:txBody>
      </p:sp>
      <p:sp>
        <p:nvSpPr>
          <p:cNvPr id="207942" name="Rectangle 70"/>
          <p:cNvSpPr>
            <a:spLocks noChangeArrowheads="1"/>
          </p:cNvSpPr>
          <p:nvPr/>
        </p:nvSpPr>
        <p:spPr bwMode="auto">
          <a:xfrm>
            <a:off x="3890963" y="5334000"/>
            <a:ext cx="533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43" name="Rectangle 71"/>
          <p:cNvSpPr>
            <a:spLocks noChangeArrowheads="1"/>
          </p:cNvSpPr>
          <p:nvPr/>
        </p:nvSpPr>
        <p:spPr bwMode="auto">
          <a:xfrm>
            <a:off x="5262563" y="5334000"/>
            <a:ext cx="533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44" name="Rectangle 72"/>
          <p:cNvSpPr>
            <a:spLocks noChangeArrowheads="1"/>
          </p:cNvSpPr>
          <p:nvPr/>
        </p:nvSpPr>
        <p:spPr bwMode="auto">
          <a:xfrm>
            <a:off x="5033963" y="54244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45" name="Rectangle 73"/>
          <p:cNvSpPr>
            <a:spLocks noChangeArrowheads="1"/>
          </p:cNvSpPr>
          <p:nvPr/>
        </p:nvSpPr>
        <p:spPr bwMode="auto">
          <a:xfrm>
            <a:off x="3662363" y="55006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46" name="Line 74"/>
          <p:cNvSpPr>
            <a:spLocks noChangeShapeType="1"/>
          </p:cNvSpPr>
          <p:nvPr/>
        </p:nvSpPr>
        <p:spPr bwMode="auto">
          <a:xfrm flipH="1">
            <a:off x="2971800" y="4425950"/>
            <a:ext cx="4763" cy="1746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47" name="Rectangle 75"/>
          <p:cNvSpPr>
            <a:spLocks noChangeArrowheads="1"/>
          </p:cNvSpPr>
          <p:nvPr/>
        </p:nvSpPr>
        <p:spPr bwMode="auto">
          <a:xfrm>
            <a:off x="2962275" y="4695825"/>
            <a:ext cx="1000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Bookman Old Style" pitchFamily="18" charset="0"/>
              </a:rPr>
              <a:t>Post. Ref.</a:t>
            </a:r>
          </a:p>
        </p:txBody>
      </p:sp>
      <p:sp>
        <p:nvSpPr>
          <p:cNvPr id="207948" name="Line 76"/>
          <p:cNvSpPr>
            <a:spLocks noChangeShapeType="1"/>
          </p:cNvSpPr>
          <p:nvPr/>
        </p:nvSpPr>
        <p:spPr bwMode="auto">
          <a:xfrm flipH="1">
            <a:off x="38862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49" name="Line 77"/>
          <p:cNvSpPr>
            <a:spLocks noChangeShapeType="1"/>
          </p:cNvSpPr>
          <p:nvPr/>
        </p:nvSpPr>
        <p:spPr bwMode="auto">
          <a:xfrm flipH="1">
            <a:off x="52578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0" name="Line 78"/>
          <p:cNvSpPr>
            <a:spLocks noChangeShapeType="1"/>
          </p:cNvSpPr>
          <p:nvPr/>
        </p:nvSpPr>
        <p:spPr bwMode="auto">
          <a:xfrm>
            <a:off x="889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1" name="Line 79"/>
          <p:cNvSpPr>
            <a:spLocks noChangeShapeType="1"/>
          </p:cNvSpPr>
          <p:nvPr/>
        </p:nvSpPr>
        <p:spPr bwMode="auto">
          <a:xfrm>
            <a:off x="87313" y="5334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2" name="Line 80"/>
          <p:cNvSpPr>
            <a:spLocks noChangeShapeType="1"/>
          </p:cNvSpPr>
          <p:nvPr/>
        </p:nvSpPr>
        <p:spPr bwMode="auto">
          <a:xfrm>
            <a:off x="766763" y="5340350"/>
            <a:ext cx="0" cy="12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3" name="Rectangle 81"/>
          <p:cNvSpPr>
            <a:spLocks noChangeArrowheads="1"/>
          </p:cNvSpPr>
          <p:nvPr/>
        </p:nvSpPr>
        <p:spPr bwMode="auto">
          <a:xfrm>
            <a:off x="4763" y="5410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4" name="Rectangle 82"/>
          <p:cNvSpPr>
            <a:spLocks noChangeArrowheads="1"/>
          </p:cNvSpPr>
          <p:nvPr/>
        </p:nvSpPr>
        <p:spPr bwMode="auto">
          <a:xfrm>
            <a:off x="157163" y="5334000"/>
            <a:ext cx="7620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5" name="Rectangle 83"/>
          <p:cNvSpPr>
            <a:spLocks noChangeArrowheads="1"/>
          </p:cNvSpPr>
          <p:nvPr/>
        </p:nvSpPr>
        <p:spPr bwMode="auto">
          <a:xfrm>
            <a:off x="3128963" y="54864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6" name="Line 84"/>
          <p:cNvSpPr>
            <a:spLocks noChangeShapeType="1"/>
          </p:cNvSpPr>
          <p:nvPr/>
        </p:nvSpPr>
        <p:spPr bwMode="auto">
          <a:xfrm>
            <a:off x="766763" y="5492750"/>
            <a:ext cx="0" cy="12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7" name="Line 85"/>
          <p:cNvSpPr>
            <a:spLocks noChangeShapeType="1"/>
          </p:cNvSpPr>
          <p:nvPr/>
        </p:nvSpPr>
        <p:spPr bwMode="auto">
          <a:xfrm flipH="1">
            <a:off x="762000" y="5340350"/>
            <a:ext cx="4763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8" name="Line 86"/>
          <p:cNvSpPr>
            <a:spLocks noChangeShapeType="1"/>
          </p:cNvSpPr>
          <p:nvPr/>
        </p:nvSpPr>
        <p:spPr bwMode="auto">
          <a:xfrm>
            <a:off x="76200" y="571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9" name="Text Box 87"/>
          <p:cNvSpPr txBox="1">
            <a:spLocks noChangeArrowheads="1"/>
          </p:cNvSpPr>
          <p:nvPr/>
        </p:nvSpPr>
        <p:spPr bwMode="auto">
          <a:xfrm>
            <a:off x="4800600" y="539432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2  000  00</a:t>
            </a:r>
          </a:p>
        </p:txBody>
      </p:sp>
      <p:sp>
        <p:nvSpPr>
          <p:cNvPr id="207960" name="Text Box 88"/>
          <p:cNvSpPr txBox="1">
            <a:spLocks noChangeArrowheads="1"/>
          </p:cNvSpPr>
          <p:nvPr/>
        </p:nvSpPr>
        <p:spPr bwMode="auto">
          <a:xfrm>
            <a:off x="6172200" y="5410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5  900  00</a:t>
            </a:r>
          </a:p>
        </p:txBody>
      </p:sp>
      <p:grpSp>
        <p:nvGrpSpPr>
          <p:cNvPr id="207961" name="Group 89"/>
          <p:cNvGrpSpPr>
            <a:grpSpLocks/>
          </p:cNvGrpSpPr>
          <p:nvPr/>
        </p:nvGrpSpPr>
        <p:grpSpPr bwMode="auto">
          <a:xfrm>
            <a:off x="76200" y="5272088"/>
            <a:ext cx="1295400" cy="534987"/>
            <a:chOff x="48" y="3321"/>
            <a:chExt cx="816" cy="337"/>
          </a:xfrm>
        </p:grpSpPr>
        <p:sp>
          <p:nvSpPr>
            <p:cNvPr id="207962" name="Text Box 90"/>
            <p:cNvSpPr txBox="1">
              <a:spLocks noChangeArrowheads="1"/>
            </p:cNvSpPr>
            <p:nvPr/>
          </p:nvSpPr>
          <p:spPr bwMode="auto">
            <a:xfrm>
              <a:off x="96" y="3408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Nov.	30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07963" name="Text Box 91"/>
            <p:cNvSpPr txBox="1">
              <a:spLocks noChangeArrowheads="1"/>
            </p:cNvSpPr>
            <p:nvPr/>
          </p:nvSpPr>
          <p:spPr bwMode="auto">
            <a:xfrm>
              <a:off x="48" y="3321"/>
              <a:ext cx="5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207964" name="Line 92"/>
          <p:cNvSpPr>
            <a:spLocks noChangeShapeType="1"/>
          </p:cNvSpPr>
          <p:nvPr/>
        </p:nvSpPr>
        <p:spPr bwMode="auto">
          <a:xfrm>
            <a:off x="3657600" y="4419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65" name="Line 93"/>
          <p:cNvSpPr>
            <a:spLocks noChangeShapeType="1"/>
          </p:cNvSpPr>
          <p:nvPr/>
        </p:nvSpPr>
        <p:spPr bwMode="auto">
          <a:xfrm>
            <a:off x="4876800" y="4419600"/>
            <a:ext cx="0" cy="1752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66" name="Text Box 94"/>
          <p:cNvSpPr txBox="1">
            <a:spLocks noChangeArrowheads="1"/>
          </p:cNvSpPr>
          <p:nvPr/>
        </p:nvSpPr>
        <p:spPr bwMode="auto">
          <a:xfrm>
            <a:off x="3124200" y="53943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</a:t>
            </a:r>
          </a:p>
        </p:txBody>
      </p:sp>
      <p:sp>
        <p:nvSpPr>
          <p:cNvPr id="207967" name="Line 95"/>
          <p:cNvSpPr>
            <a:spLocks noChangeShapeType="1"/>
          </p:cNvSpPr>
          <p:nvPr/>
        </p:nvSpPr>
        <p:spPr bwMode="auto">
          <a:xfrm flipH="1">
            <a:off x="5786438" y="5334000"/>
            <a:ext cx="4762" cy="8318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68" name="Line 96"/>
          <p:cNvSpPr>
            <a:spLocks noChangeShapeType="1"/>
          </p:cNvSpPr>
          <p:nvPr/>
        </p:nvSpPr>
        <p:spPr bwMode="auto">
          <a:xfrm>
            <a:off x="4419600" y="5334000"/>
            <a:ext cx="0" cy="8382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69" name="Text Box 97"/>
          <p:cNvSpPr txBox="1">
            <a:spLocks noChangeArrowheads="1"/>
          </p:cNvSpPr>
          <p:nvPr/>
        </p:nvSpPr>
        <p:spPr bwMode="auto">
          <a:xfrm>
            <a:off x="4800600" y="581342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2  400  00</a:t>
            </a:r>
          </a:p>
        </p:txBody>
      </p:sp>
      <p:sp>
        <p:nvSpPr>
          <p:cNvPr id="207970" name="Text Box 98"/>
          <p:cNvSpPr txBox="1">
            <a:spLocks noChangeArrowheads="1"/>
          </p:cNvSpPr>
          <p:nvPr/>
        </p:nvSpPr>
        <p:spPr bwMode="auto">
          <a:xfrm>
            <a:off x="6172200" y="581342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3  500  00</a:t>
            </a:r>
          </a:p>
        </p:txBody>
      </p:sp>
      <p:sp>
        <p:nvSpPr>
          <p:cNvPr id="207971" name="Text Box 99"/>
          <p:cNvSpPr txBox="1">
            <a:spLocks noChangeArrowheads="1"/>
          </p:cNvSpPr>
          <p:nvPr/>
        </p:nvSpPr>
        <p:spPr bwMode="auto">
          <a:xfrm>
            <a:off x="152400" y="581025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Dec.   1</a:t>
            </a:r>
          </a:p>
        </p:txBody>
      </p:sp>
      <p:sp>
        <p:nvSpPr>
          <p:cNvPr id="207972" name="Freeform 100"/>
          <p:cNvSpPr>
            <a:spLocks/>
          </p:cNvSpPr>
          <p:nvPr/>
        </p:nvSpPr>
        <p:spPr bwMode="auto">
          <a:xfrm>
            <a:off x="3276600" y="838200"/>
            <a:ext cx="5334000" cy="4876800"/>
          </a:xfrm>
          <a:custGeom>
            <a:avLst/>
            <a:gdLst>
              <a:gd name="T0" fmla="*/ 3360 w 3360"/>
              <a:gd name="T1" fmla="*/ 0 h 3120"/>
              <a:gd name="T2" fmla="*/ 3360 w 3360"/>
              <a:gd name="T3" fmla="*/ 192 h 3120"/>
              <a:gd name="T4" fmla="*/ 0 w 3360"/>
              <a:gd name="T5" fmla="*/ 192 h 3120"/>
              <a:gd name="T6" fmla="*/ 0 w 3360"/>
              <a:gd name="T7" fmla="*/ 312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3120">
                <a:moveTo>
                  <a:pt x="3360" y="0"/>
                </a:moveTo>
                <a:lnTo>
                  <a:pt x="3360" y="192"/>
                </a:lnTo>
                <a:lnTo>
                  <a:pt x="0" y="192"/>
                </a:lnTo>
                <a:lnTo>
                  <a:pt x="0" y="3120"/>
                </a:ln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73" name="AutoShape 101"/>
          <p:cNvSpPr>
            <a:spLocks noChangeArrowheads="1"/>
          </p:cNvSpPr>
          <p:nvPr/>
        </p:nvSpPr>
        <p:spPr bwMode="auto">
          <a:xfrm rot="-3295497">
            <a:off x="7102475" y="1855788"/>
            <a:ext cx="533400" cy="2743200"/>
          </a:xfrm>
          <a:prstGeom prst="upArrow">
            <a:avLst>
              <a:gd name="adj1" fmla="val 50000"/>
              <a:gd name="adj2" fmla="val 12857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74" name="Text Box 102"/>
          <p:cNvSpPr txBox="1">
            <a:spLocks noChangeArrowheads="1"/>
          </p:cNvSpPr>
          <p:nvPr/>
        </p:nvSpPr>
        <p:spPr bwMode="auto">
          <a:xfrm>
            <a:off x="5638800" y="2193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11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07975" name="Text Box 103"/>
          <p:cNvSpPr txBox="1">
            <a:spLocks noChangeArrowheads="1"/>
          </p:cNvSpPr>
          <p:nvPr/>
        </p:nvSpPr>
        <p:spPr bwMode="auto">
          <a:xfrm>
            <a:off x="3009900" y="581025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07976" name="AutoShape 10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86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7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8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207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2" grpId="0" animBg="1"/>
      <p:bldP spid="207973" grpId="0" animBg="1"/>
      <p:bldP spid="207974" grpId="0" autoUpdateAnimBg="0"/>
      <p:bldP spid="207975" grpId="0" autoUpdateAnimBg="0"/>
      <p:bldP spid="20797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899" name="Line 3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0" name="Line 4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1" name="Line 5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2" name="Line 6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4" name="Line 8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6" name="Rectangle 10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7" name="Line 11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8" name="Line 12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8909" name="Group 13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08910" name="Line 14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1" name="Line 15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912" name="Line 16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3" name="Line 17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4" name="Line 18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5" name="Line 19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6" name="Line 20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7" name="Text Box 21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14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15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16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17</a:t>
            </a:r>
          </a:p>
        </p:txBody>
      </p:sp>
      <p:grpSp>
        <p:nvGrpSpPr>
          <p:cNvPr id="208918" name="Group 22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08919" name="Text Box 23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08920" name="Text Box 24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08921" name="Text Box 25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Rent Expense	52	800  00</a:t>
            </a:r>
          </a:p>
        </p:txBody>
      </p:sp>
      <p:sp>
        <p:nvSpPr>
          <p:cNvPr id="208922" name="Text Box 26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800  00</a:t>
            </a:r>
          </a:p>
        </p:txBody>
      </p:sp>
      <p:sp>
        <p:nvSpPr>
          <p:cNvPr id="208923" name="Text Box 27"/>
          <p:cNvSpPr txBox="1">
            <a:spLocks noChangeArrowheads="1"/>
          </p:cNvSpPr>
          <p:nvPr/>
        </p:nvSpPr>
        <p:spPr bwMode="auto">
          <a:xfrm>
            <a:off x="2057400" y="4210050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rent for December.</a:t>
            </a:r>
          </a:p>
        </p:txBody>
      </p:sp>
      <p:sp>
        <p:nvSpPr>
          <p:cNvPr id="208925" name="Text Box 29"/>
          <p:cNvSpPr txBox="1">
            <a:spLocks noChangeArrowheads="1"/>
          </p:cNvSpPr>
          <p:nvPr/>
        </p:nvSpPr>
        <p:spPr bwMode="auto">
          <a:xfrm>
            <a:off x="762000" y="1082675"/>
            <a:ext cx="76200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200150" indent="-1200150">
              <a:defRPr>
                <a:solidFill>
                  <a:schemeClr val="tx1"/>
                </a:solidFill>
                <a:latin typeface="Arial" charset="0"/>
              </a:defRPr>
            </a:lvl1pPr>
            <a:lvl2pPr marL="1485900">
              <a:defRPr>
                <a:solidFill>
                  <a:schemeClr val="tx1"/>
                </a:solidFill>
                <a:latin typeface="Arial" charset="0"/>
              </a:defRPr>
            </a:lvl2pPr>
            <a:lvl3pPr marL="16002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1	NetSolutions paid rent for December, $800.  </a:t>
            </a:r>
          </a:p>
        </p:txBody>
      </p:sp>
      <p:sp>
        <p:nvSpPr>
          <p:cNvPr id="208926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86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21" grpId="0" autoUpdateAnimBg="0"/>
      <p:bldP spid="208922" grpId="0" autoUpdateAnimBg="0"/>
      <p:bldP spid="208923" grpId="0" autoUpdateAnimBg="0"/>
      <p:bldP spid="2089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3" name="Line 3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4" name="Line 4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5" name="Line 5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6" name="Line 6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8" name="Line 8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1" name="Line 11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2" name="Line 12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9933" name="Group 13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09934" name="Line 14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5" name="Line 15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936" name="Line 16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8" name="Line 18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9" name="Line 19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0" name="Line 20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1" name="Text Box 21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14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15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16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17</a:t>
            </a:r>
          </a:p>
        </p:txBody>
      </p:sp>
      <p:grpSp>
        <p:nvGrpSpPr>
          <p:cNvPr id="209942" name="Group 22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09943" name="Text Box 23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09944" name="Text Box 24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09945" name="Text Box 25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14	360  00</a:t>
            </a:r>
          </a:p>
        </p:txBody>
      </p:sp>
      <p:sp>
        <p:nvSpPr>
          <p:cNvPr id="209946" name="Text Box 26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Unearned Rent	23	360  00</a:t>
            </a:r>
          </a:p>
        </p:txBody>
      </p:sp>
      <p:sp>
        <p:nvSpPr>
          <p:cNvPr id="209947" name="Text Box 27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Received advanced payment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For three months’ rent of land.</a:t>
            </a:r>
          </a:p>
        </p:txBody>
      </p:sp>
      <p:sp>
        <p:nvSpPr>
          <p:cNvPr id="209949" name="Text Box 29"/>
          <p:cNvSpPr txBox="1">
            <a:spLocks noChangeArrowheads="1"/>
          </p:cNvSpPr>
          <p:nvPr/>
        </p:nvSpPr>
        <p:spPr bwMode="auto">
          <a:xfrm>
            <a:off x="762000" y="1082675"/>
            <a:ext cx="76200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200150" indent="-1200150">
              <a:defRPr>
                <a:solidFill>
                  <a:schemeClr val="tx1"/>
                </a:solidFill>
                <a:latin typeface="Arial" charset="0"/>
              </a:defRPr>
            </a:lvl1pPr>
            <a:lvl2pPr marL="1485900">
              <a:defRPr>
                <a:solidFill>
                  <a:schemeClr val="tx1"/>
                </a:solidFill>
                <a:latin typeface="Arial" charset="0"/>
              </a:defRPr>
            </a:lvl2pPr>
            <a:lvl3pPr marL="16002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1	NetSolutions receives $360 for three month’s rent beginning December 1. </a:t>
            </a:r>
          </a:p>
        </p:txBody>
      </p:sp>
      <p:sp>
        <p:nvSpPr>
          <p:cNvPr id="209950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36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45" grpId="0" autoUpdateAnimBg="0"/>
      <p:bldP spid="209946" grpId="0" autoUpdateAnimBg="0"/>
      <p:bldP spid="209947" grpId="0" autoUpdateAnimBg="0"/>
      <p:bldP spid="20995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762000" y="839788"/>
            <a:ext cx="7620000" cy="15636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200150" indent="-1200150">
              <a:defRPr>
                <a:solidFill>
                  <a:schemeClr val="tx1"/>
                </a:solidFill>
                <a:latin typeface="Arial" charset="0"/>
              </a:defRPr>
            </a:lvl1pPr>
            <a:lvl2pPr marL="1485900">
              <a:defRPr>
                <a:solidFill>
                  <a:schemeClr val="tx1"/>
                </a:solidFill>
                <a:latin typeface="Arial" charset="0"/>
              </a:defRPr>
            </a:lvl2pPr>
            <a:lvl3pPr marL="16002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4	NetSolutions purchased office equipment on account from Executive Supply Co. for $1,800. 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Line 5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Line 6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Line 7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Rectangle 9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4" name="Line 10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5" name="Rectangle 11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6" name="Rectangle 12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7" name="Line 13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0959" name="Group 15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10960" name="Line 16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61" name="Line 17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3" name="Line 19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4" name="Line 20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5" name="Line 21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6" name="Line 22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7" name="Text Box 23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18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19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20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21</a:t>
            </a:r>
          </a:p>
        </p:txBody>
      </p:sp>
      <p:grpSp>
        <p:nvGrpSpPr>
          <p:cNvPr id="210968" name="Group 24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10969" name="Text Box 25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4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10970" name="Text Box 26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10971" name="Text Box 27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Office Equipment	18	1 800  00</a:t>
            </a:r>
          </a:p>
        </p:txBody>
      </p:sp>
      <p:sp>
        <p:nvSpPr>
          <p:cNvPr id="210972" name="Text Box 28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Accounts Payable	21	1 800  00</a:t>
            </a:r>
          </a:p>
        </p:txBody>
      </p:sp>
      <p:sp>
        <p:nvSpPr>
          <p:cNvPr id="210973" name="Text Box 29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Purchased office equipment on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account.</a:t>
            </a:r>
          </a:p>
        </p:txBody>
      </p:sp>
      <p:sp>
        <p:nvSpPr>
          <p:cNvPr id="210974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11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71" grpId="0" autoUpdateAnimBg="0"/>
      <p:bldP spid="210972" grpId="0" autoUpdateAnimBg="0"/>
      <p:bldP spid="210973" grpId="0" autoUpdateAnimBg="0"/>
      <p:bldP spid="21097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200150" indent="-1200150">
              <a:defRPr>
                <a:solidFill>
                  <a:schemeClr val="tx1"/>
                </a:solidFill>
                <a:latin typeface="Arial" charset="0"/>
              </a:defRPr>
            </a:lvl1pPr>
            <a:lvl2pPr marL="1485900">
              <a:defRPr>
                <a:solidFill>
                  <a:schemeClr val="tx1"/>
                </a:solidFill>
                <a:latin typeface="Arial" charset="0"/>
              </a:defRPr>
            </a:lvl2pPr>
            <a:lvl3pPr marL="16002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6	NetSolutions paid $180 for a newspaper advertisement.</a:t>
            </a: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2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3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4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5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6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7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8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9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0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1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1982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11983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84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1985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6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7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8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9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90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21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22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23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24</a:t>
            </a:r>
          </a:p>
        </p:txBody>
      </p:sp>
      <p:grpSp>
        <p:nvGrpSpPr>
          <p:cNvPr id="211991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11992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6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11993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11994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Miscellaneous Expense	59	180  00</a:t>
            </a:r>
          </a:p>
        </p:txBody>
      </p:sp>
      <p:sp>
        <p:nvSpPr>
          <p:cNvPr id="211995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180  00</a:t>
            </a:r>
          </a:p>
        </p:txBody>
      </p:sp>
      <p:sp>
        <p:nvSpPr>
          <p:cNvPr id="211996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for newspaper ad.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11998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72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94" grpId="0" autoUpdateAnimBg="0"/>
      <p:bldP spid="211995" grpId="0" autoUpdateAnimBg="0"/>
      <p:bldP spid="211996" grpId="0" autoUpdateAnimBg="0"/>
      <p:bldP spid="21199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5889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11	NetSolutions paid creditors $400.</a:t>
            </a: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6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7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3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4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5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3006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13007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8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2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3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4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24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25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26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27</a:t>
            </a:r>
          </a:p>
        </p:txBody>
      </p:sp>
      <p:grpSp>
        <p:nvGrpSpPr>
          <p:cNvPr id="213015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13016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11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13017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13018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Accounts Payable	21	400  00</a:t>
            </a:r>
          </a:p>
        </p:txBody>
      </p:sp>
      <p:sp>
        <p:nvSpPr>
          <p:cNvPr id="213019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400  00</a:t>
            </a:r>
          </a:p>
        </p:txBody>
      </p:sp>
      <p:sp>
        <p:nvSpPr>
          <p:cNvPr id="213020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creditors on account.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13022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31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18" grpId="0" autoUpdateAnimBg="0"/>
      <p:bldP spid="213019" grpId="0" autoUpdateAnimBg="0"/>
      <p:bldP spid="213020" grpId="0" autoUpdateAnimBg="0"/>
      <p:bldP spid="2130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990600" y="22098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685800" y="1600200"/>
            <a:ext cx="7848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61963" indent="-461963"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3100">
                <a:solidFill>
                  <a:srgbClr val="FDE111"/>
                </a:solidFill>
              </a:rPr>
              <a:t>5.</a:t>
            </a:r>
            <a:r>
              <a:rPr lang="en-US" sz="3100"/>
              <a:t>	</a:t>
            </a:r>
            <a:r>
              <a:rPr lang="en-US" sz="3200"/>
              <a:t>Prepare a trial balance and explain how it can be used to discover errors.</a:t>
            </a:r>
          </a:p>
          <a:p>
            <a:pPr marL="461963" indent="-461963"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6.</a:t>
            </a:r>
            <a:r>
              <a:rPr lang="en-US" sz="3200"/>
              <a:t>	Discover errors in recording transactions and correct them. </a:t>
            </a:r>
          </a:p>
          <a:p>
            <a:pPr marL="461963" indent="-461963"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7.</a:t>
            </a:r>
            <a:r>
              <a:rPr lang="en-US" sz="3200"/>
              <a:t>	Use horizontal analysis to compare financial statements from different periods.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1828800" y="3810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Objectives</a:t>
            </a:r>
            <a:endParaRPr lang="en-US" sz="4400" b="1">
              <a:latin typeface="Times New Roman" pitchFamily="18" charset="0"/>
            </a:endParaRPr>
          </a:p>
        </p:txBody>
      </p:sp>
      <p:sp>
        <p:nvSpPr>
          <p:cNvPr id="156679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83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  <p:bldP spid="15667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13	NetSolutions paid a receptionist and  part-time assistant $950 for two weeks’ wages.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76200" y="2667000"/>
            <a:ext cx="8991600" cy="32766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0" name="Line 4"/>
          <p:cNvSpPr>
            <a:spLocks noChangeShapeType="1"/>
          </p:cNvSpPr>
          <p:nvPr/>
        </p:nvSpPr>
        <p:spPr bwMode="auto">
          <a:xfrm>
            <a:off x="76200" y="26733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1" name="Line 5"/>
          <p:cNvSpPr>
            <a:spLocks noChangeShapeType="1"/>
          </p:cNvSpPr>
          <p:nvPr/>
        </p:nvSpPr>
        <p:spPr bwMode="auto">
          <a:xfrm>
            <a:off x="8991600" y="2686050"/>
            <a:ext cx="0" cy="3257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2" name="Line 6"/>
          <p:cNvSpPr>
            <a:spLocks noChangeShapeType="1"/>
          </p:cNvSpPr>
          <p:nvPr/>
        </p:nvSpPr>
        <p:spPr bwMode="auto">
          <a:xfrm>
            <a:off x="4572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3" name="Line 7"/>
          <p:cNvSpPr>
            <a:spLocks noChangeShapeType="1"/>
          </p:cNvSpPr>
          <p:nvPr/>
        </p:nvSpPr>
        <p:spPr bwMode="auto">
          <a:xfrm>
            <a:off x="1295400" y="3282950"/>
            <a:ext cx="0" cy="266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7772400" y="39624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5" name="Line 9"/>
          <p:cNvSpPr>
            <a:spLocks noChangeShapeType="1"/>
          </p:cNvSpPr>
          <p:nvPr/>
        </p:nvSpPr>
        <p:spPr bwMode="auto">
          <a:xfrm>
            <a:off x="76200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8077200" y="3886200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7" name="Rectangle 11"/>
          <p:cNvSpPr>
            <a:spLocks noChangeArrowheads="1"/>
          </p:cNvSpPr>
          <p:nvPr/>
        </p:nvSpPr>
        <p:spPr bwMode="auto">
          <a:xfrm>
            <a:off x="6705600" y="3892550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8" name="Line 12"/>
          <p:cNvSpPr>
            <a:spLocks noChangeShapeType="1"/>
          </p:cNvSpPr>
          <p:nvPr/>
        </p:nvSpPr>
        <p:spPr bwMode="auto">
          <a:xfrm>
            <a:off x="8255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9" name="Line 13"/>
          <p:cNvSpPr>
            <a:spLocks noChangeShapeType="1"/>
          </p:cNvSpPr>
          <p:nvPr/>
        </p:nvSpPr>
        <p:spPr bwMode="auto">
          <a:xfrm>
            <a:off x="82550" y="4800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4030" name="Group 14"/>
          <p:cNvGrpSpPr>
            <a:grpSpLocks/>
          </p:cNvGrpSpPr>
          <p:nvPr/>
        </p:nvGrpSpPr>
        <p:grpSpPr bwMode="auto">
          <a:xfrm>
            <a:off x="82550" y="5257800"/>
            <a:ext cx="8902700" cy="457200"/>
            <a:chOff x="52" y="3408"/>
            <a:chExt cx="5608" cy="288"/>
          </a:xfrm>
        </p:grpSpPr>
        <p:sp>
          <p:nvSpPr>
            <p:cNvPr id="214031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2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033" name="Line 17"/>
          <p:cNvSpPr>
            <a:spLocks noChangeShapeType="1"/>
          </p:cNvSpPr>
          <p:nvPr/>
        </p:nvSpPr>
        <p:spPr bwMode="auto">
          <a:xfrm>
            <a:off x="71628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4034" name="Group 18"/>
          <p:cNvGrpSpPr>
            <a:grpSpLocks/>
          </p:cNvGrpSpPr>
          <p:nvPr/>
        </p:nvGrpSpPr>
        <p:grpSpPr bwMode="auto">
          <a:xfrm>
            <a:off x="5562600" y="3271838"/>
            <a:ext cx="1143000" cy="2671762"/>
            <a:chOff x="3504" y="2157"/>
            <a:chExt cx="720" cy="1683"/>
          </a:xfrm>
        </p:grpSpPr>
        <p:sp>
          <p:nvSpPr>
            <p:cNvPr id="214035" name="Line 19"/>
            <p:cNvSpPr>
              <a:spLocks noChangeShapeType="1"/>
            </p:cNvSpPr>
            <p:nvPr/>
          </p:nvSpPr>
          <p:spPr bwMode="auto">
            <a:xfrm>
              <a:off x="3504" y="2164"/>
              <a:ext cx="0" cy="16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6" name="Rectangle 20"/>
            <p:cNvSpPr>
              <a:spLocks noChangeArrowheads="1"/>
            </p:cNvSpPr>
            <p:nvPr/>
          </p:nvSpPr>
          <p:spPr bwMode="auto">
            <a:xfrm>
              <a:off x="3504" y="2157"/>
              <a:ext cx="58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57150" indent="-57150"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Post.       Ref.</a:t>
              </a:r>
            </a:p>
          </p:txBody>
        </p:sp>
        <p:sp>
          <p:nvSpPr>
            <p:cNvPr id="214037" name="Line 21"/>
            <p:cNvSpPr>
              <a:spLocks noChangeShapeType="1"/>
            </p:cNvSpPr>
            <p:nvPr/>
          </p:nvSpPr>
          <p:spPr bwMode="auto">
            <a:xfrm>
              <a:off x="3984" y="2172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8" name="Line 22"/>
            <p:cNvSpPr>
              <a:spLocks noChangeShapeType="1"/>
            </p:cNvSpPr>
            <p:nvPr/>
          </p:nvSpPr>
          <p:spPr bwMode="auto">
            <a:xfrm>
              <a:off x="4224" y="2548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039" name="Line 23"/>
          <p:cNvSpPr>
            <a:spLocks noChangeShapeType="1"/>
          </p:cNvSpPr>
          <p:nvPr/>
        </p:nvSpPr>
        <p:spPr bwMode="auto">
          <a:xfrm>
            <a:off x="9906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4040" name="Group 24"/>
          <p:cNvGrpSpPr>
            <a:grpSpLocks/>
          </p:cNvGrpSpPr>
          <p:nvPr/>
        </p:nvGrpSpPr>
        <p:grpSpPr bwMode="auto">
          <a:xfrm>
            <a:off x="82550" y="2667000"/>
            <a:ext cx="8913813" cy="1219200"/>
            <a:chOff x="52" y="1680"/>
            <a:chExt cx="5615" cy="768"/>
          </a:xfrm>
        </p:grpSpPr>
        <p:sp>
          <p:nvSpPr>
            <p:cNvPr id="214041" name="Line 25"/>
            <p:cNvSpPr>
              <a:spLocks noChangeShapeType="1"/>
            </p:cNvSpPr>
            <p:nvPr/>
          </p:nvSpPr>
          <p:spPr bwMode="auto">
            <a:xfrm>
              <a:off x="52" y="168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42" name="Rectangle 26"/>
            <p:cNvSpPr>
              <a:spLocks noChangeArrowheads="1"/>
            </p:cNvSpPr>
            <p:nvPr/>
          </p:nvSpPr>
          <p:spPr bwMode="auto">
            <a:xfrm>
              <a:off x="2205" y="1776"/>
              <a:ext cx="139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/>
                <a:t>JOURNAL</a:t>
              </a:r>
              <a:endParaRPr lang="en-US" sz="2800" b="1"/>
            </a:p>
          </p:txBody>
        </p:sp>
        <p:sp>
          <p:nvSpPr>
            <p:cNvPr id="214043" name="Line 27"/>
            <p:cNvSpPr>
              <a:spLocks noChangeShapeType="1"/>
            </p:cNvSpPr>
            <p:nvPr/>
          </p:nvSpPr>
          <p:spPr bwMode="auto">
            <a:xfrm>
              <a:off x="60" y="2064"/>
              <a:ext cx="5592" cy="0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44" name="Rectangle 28"/>
            <p:cNvSpPr>
              <a:spLocks noChangeArrowheads="1"/>
            </p:cNvSpPr>
            <p:nvPr/>
          </p:nvSpPr>
          <p:spPr bwMode="auto">
            <a:xfrm>
              <a:off x="285" y="2219"/>
              <a:ext cx="7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Date</a:t>
              </a:r>
            </a:p>
          </p:txBody>
        </p:sp>
        <p:sp>
          <p:nvSpPr>
            <p:cNvPr id="214045" name="Rectangle 29"/>
            <p:cNvSpPr>
              <a:spLocks noChangeArrowheads="1"/>
            </p:cNvSpPr>
            <p:nvPr/>
          </p:nvSpPr>
          <p:spPr bwMode="auto">
            <a:xfrm>
              <a:off x="1581" y="2219"/>
              <a:ext cx="21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Description</a:t>
              </a:r>
            </a:p>
          </p:txBody>
        </p:sp>
        <p:sp>
          <p:nvSpPr>
            <p:cNvPr id="214046" name="Rectangle 30"/>
            <p:cNvSpPr>
              <a:spLocks noChangeArrowheads="1"/>
            </p:cNvSpPr>
            <p:nvPr/>
          </p:nvSpPr>
          <p:spPr bwMode="auto">
            <a:xfrm>
              <a:off x="4128" y="2219"/>
              <a:ext cx="8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Debit</a:t>
              </a:r>
            </a:p>
          </p:txBody>
        </p:sp>
        <p:sp>
          <p:nvSpPr>
            <p:cNvPr id="214047" name="Rectangle 31"/>
            <p:cNvSpPr>
              <a:spLocks noChangeArrowheads="1"/>
            </p:cNvSpPr>
            <p:nvPr/>
          </p:nvSpPr>
          <p:spPr bwMode="auto">
            <a:xfrm>
              <a:off x="4941" y="2219"/>
              <a:ext cx="72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Credit</a:t>
              </a:r>
            </a:p>
          </p:txBody>
        </p:sp>
        <p:sp>
          <p:nvSpPr>
            <p:cNvPr id="214048" name="Line 32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49" name="Rectangle 33"/>
            <p:cNvSpPr>
              <a:spLocks noChangeArrowheads="1"/>
            </p:cNvSpPr>
            <p:nvPr/>
          </p:nvSpPr>
          <p:spPr bwMode="auto">
            <a:xfrm>
              <a:off x="4893" y="1776"/>
              <a:ext cx="72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Bookman Old Style" pitchFamily="18" charset="0"/>
                </a:rPr>
                <a:t>Page 3</a:t>
              </a:r>
            </a:p>
          </p:txBody>
        </p:sp>
      </p:grpSp>
      <p:sp>
        <p:nvSpPr>
          <p:cNvPr id="214050" name="Text Box 34"/>
          <p:cNvSpPr txBox="1">
            <a:spLocks noChangeArrowheads="1"/>
          </p:cNvSpPr>
          <p:nvPr/>
        </p:nvSpPr>
        <p:spPr bwMode="auto">
          <a:xfrm>
            <a:off x="0" y="3994150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214051" name="Group 35"/>
          <p:cNvGrpSpPr>
            <a:grpSpLocks/>
          </p:cNvGrpSpPr>
          <p:nvPr/>
        </p:nvGrpSpPr>
        <p:grpSpPr bwMode="auto">
          <a:xfrm>
            <a:off x="304800" y="3870325"/>
            <a:ext cx="1295400" cy="549275"/>
            <a:chOff x="192" y="2534"/>
            <a:chExt cx="816" cy="346"/>
          </a:xfrm>
        </p:grpSpPr>
        <p:sp>
          <p:nvSpPr>
            <p:cNvPr id="214052" name="Text Box 36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Dec.	13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14053" name="Text Box 37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214054" name="Text Box 38"/>
          <p:cNvSpPr txBox="1">
            <a:spLocks noChangeArrowheads="1"/>
          </p:cNvSpPr>
          <p:nvPr/>
        </p:nvSpPr>
        <p:spPr bwMode="auto">
          <a:xfrm>
            <a:off x="1295400" y="40227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Wages Expense	51	950  00</a:t>
            </a:r>
          </a:p>
        </p:txBody>
      </p:sp>
      <p:sp>
        <p:nvSpPr>
          <p:cNvPr id="214055" name="Text Box 39"/>
          <p:cNvSpPr txBox="1">
            <a:spLocks noChangeArrowheads="1"/>
          </p:cNvSpPr>
          <p:nvPr/>
        </p:nvSpPr>
        <p:spPr bwMode="auto">
          <a:xfrm>
            <a:off x="1676400" y="44799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950  00</a:t>
            </a:r>
          </a:p>
        </p:txBody>
      </p:sp>
      <p:sp>
        <p:nvSpPr>
          <p:cNvPr id="214056" name="Text Box 40"/>
          <p:cNvSpPr txBox="1">
            <a:spLocks noChangeArrowheads="1"/>
          </p:cNvSpPr>
          <p:nvPr/>
        </p:nvSpPr>
        <p:spPr bwMode="auto">
          <a:xfrm>
            <a:off x="2057400" y="4937125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two week’s wages.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14058" name="AutoShape 4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32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54" grpId="0" autoUpdateAnimBg="0"/>
      <p:bldP spid="214055" grpId="0" autoUpdateAnimBg="0"/>
      <p:bldP spid="214056" grpId="0" autoUpdateAnimBg="0"/>
      <p:bldP spid="21405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16	NetSolutions received $3,100 from fees earned for the first half of December.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5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9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0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1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2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054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15055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6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57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8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0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2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5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6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7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8</a:t>
            </a:r>
          </a:p>
        </p:txBody>
      </p:sp>
      <p:grpSp>
        <p:nvGrpSpPr>
          <p:cNvPr id="215063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15064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16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15065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15066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3 100  00</a:t>
            </a:r>
          </a:p>
        </p:txBody>
      </p:sp>
      <p:sp>
        <p:nvSpPr>
          <p:cNvPr id="215067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Fees Earned	41	3 100  00</a:t>
            </a:r>
          </a:p>
        </p:txBody>
      </p:sp>
      <p:sp>
        <p:nvSpPr>
          <p:cNvPr id="215068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Received fees from customers.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15070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63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6" grpId="0" autoUpdateAnimBg="0"/>
      <p:bldP spid="215067" grpId="0" autoUpdateAnimBg="0"/>
      <p:bldP spid="215068" grpId="0" autoUpdateAnimBg="0"/>
      <p:bldP spid="21507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762000" y="839788"/>
            <a:ext cx="7620000" cy="15636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16	Fees earned on account totaled $1,750 for the first half of December.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8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9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0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3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5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6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7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6078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16079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80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6081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2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3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4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5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6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9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10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11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12</a:t>
            </a:r>
          </a:p>
        </p:txBody>
      </p:sp>
      <p:grpSp>
        <p:nvGrpSpPr>
          <p:cNvPr id="216087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16088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16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16089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16090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Accounts Receivable	12	1 750  00</a:t>
            </a:r>
          </a:p>
        </p:txBody>
      </p:sp>
      <p:sp>
        <p:nvSpPr>
          <p:cNvPr id="216091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Fees Earned	41	1 750  00</a:t>
            </a:r>
          </a:p>
        </p:txBody>
      </p:sp>
      <p:sp>
        <p:nvSpPr>
          <p:cNvPr id="216092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Received fees from customers.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16094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57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90" grpId="0" autoUpdateAnimBg="0"/>
      <p:bldP spid="216091" grpId="0" autoUpdateAnimBg="0"/>
      <p:bldP spid="216092" grpId="0" autoUpdateAnimBg="0"/>
      <p:bldP spid="21609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762000" y="841375"/>
            <a:ext cx="76200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20	NetSolutions paid $900 to Executive Supply Co. on the $1,800 debt owed from the December 4 transaction.</a:t>
            </a:r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2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3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4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5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7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8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0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1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102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17103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04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105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6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7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8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9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10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13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14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15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16</a:t>
            </a:r>
          </a:p>
        </p:txBody>
      </p:sp>
      <p:grpSp>
        <p:nvGrpSpPr>
          <p:cNvPr id="217111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17112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20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17113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17114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Accounts Payable	21	900  00</a:t>
            </a:r>
          </a:p>
        </p:txBody>
      </p:sp>
      <p:sp>
        <p:nvSpPr>
          <p:cNvPr id="217115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900  00</a:t>
            </a:r>
          </a:p>
        </p:txBody>
      </p:sp>
      <p:sp>
        <p:nvSpPr>
          <p:cNvPr id="217116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part of amount owed to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Executive Supply Co.</a:t>
            </a:r>
          </a:p>
        </p:txBody>
      </p:sp>
      <p:sp>
        <p:nvSpPr>
          <p:cNvPr id="217118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80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4" grpId="0" autoUpdateAnimBg="0"/>
      <p:bldP spid="217115" grpId="0" autoUpdateAnimBg="0"/>
      <p:bldP spid="217116" grpId="0" autoUpdateAnimBg="0"/>
      <p:bldP spid="21711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762000" y="842963"/>
            <a:ext cx="7620000" cy="15636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21	NetSolutions received $650 from customers in payment of their accounts.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6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8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9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1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4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5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8126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18127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28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8129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0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1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2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3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4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18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19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20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21</a:t>
            </a:r>
          </a:p>
        </p:txBody>
      </p:sp>
      <p:grpSp>
        <p:nvGrpSpPr>
          <p:cNvPr id="218135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18136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21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18137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18138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650  00</a:t>
            </a:r>
          </a:p>
        </p:txBody>
      </p:sp>
      <p:sp>
        <p:nvSpPr>
          <p:cNvPr id="218139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Accounts Receivable	12	650  00</a:t>
            </a:r>
          </a:p>
        </p:txBody>
      </p:sp>
      <p:sp>
        <p:nvSpPr>
          <p:cNvPr id="218140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Received cash from customer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on account.</a:t>
            </a:r>
          </a:p>
        </p:txBody>
      </p:sp>
      <p:sp>
        <p:nvSpPr>
          <p:cNvPr id="218142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86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8" grpId="0" autoUpdateAnimBg="0"/>
      <p:bldP spid="218139" grpId="0" autoUpdateAnimBg="0"/>
      <p:bldP spid="218140" grpId="0" autoUpdateAnimBg="0"/>
      <p:bldP spid="21814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23	NetSolutions paid $1,450 for supplies.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0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6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8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9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9150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19151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52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9153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4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5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6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7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8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22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23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24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25</a:t>
            </a:r>
          </a:p>
        </p:txBody>
      </p:sp>
      <p:grpSp>
        <p:nvGrpSpPr>
          <p:cNvPr id="219159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19160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23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19161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19162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Supplies	14	1 450  00</a:t>
            </a:r>
          </a:p>
        </p:txBody>
      </p:sp>
      <p:sp>
        <p:nvSpPr>
          <p:cNvPr id="219163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1 450  00</a:t>
            </a:r>
          </a:p>
        </p:txBody>
      </p:sp>
      <p:sp>
        <p:nvSpPr>
          <p:cNvPr id="219164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Purchased supplies.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19166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12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62" grpId="0" autoUpdateAnimBg="0"/>
      <p:bldP spid="219163" grpId="0" autoUpdateAnimBg="0"/>
      <p:bldP spid="219164" grpId="0" autoUpdateAnimBg="0"/>
      <p:bldP spid="21916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27	NetSolutions paid the receptionist and part-time assistant $1,200 for two weeks’ wages.</a:t>
            </a: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7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0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2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3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0174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20175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6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0177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8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9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0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1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2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27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28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29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30</a:t>
            </a:r>
          </a:p>
        </p:txBody>
      </p:sp>
      <p:grpSp>
        <p:nvGrpSpPr>
          <p:cNvPr id="220183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20184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27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20185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20186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Wages Expense	51	1 200  00</a:t>
            </a:r>
          </a:p>
        </p:txBody>
      </p:sp>
      <p:sp>
        <p:nvSpPr>
          <p:cNvPr id="220187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1 200  00</a:t>
            </a:r>
          </a:p>
        </p:txBody>
      </p:sp>
      <p:sp>
        <p:nvSpPr>
          <p:cNvPr id="220188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two weeks’ wages.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20190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29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86" grpId="0" autoUpdateAnimBg="0"/>
      <p:bldP spid="220187" grpId="0" autoUpdateAnimBg="0"/>
      <p:bldP spid="220188" grpId="0" autoUpdateAnimBg="0"/>
      <p:bldP spid="22019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31	NetSolutions paid its $310 telephone bill for the month.</a:t>
            </a: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9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0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1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2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3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4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5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6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7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198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21199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00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201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2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3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4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5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6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31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32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33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34</a:t>
            </a:r>
          </a:p>
        </p:txBody>
      </p:sp>
      <p:grpSp>
        <p:nvGrpSpPr>
          <p:cNvPr id="221207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21208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31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21209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21210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Utilities Expense	54	310  00</a:t>
            </a:r>
          </a:p>
        </p:txBody>
      </p:sp>
      <p:sp>
        <p:nvSpPr>
          <p:cNvPr id="221211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2862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310  00</a:t>
            </a:r>
          </a:p>
        </p:txBody>
      </p:sp>
      <p:sp>
        <p:nvSpPr>
          <p:cNvPr id="221212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telephone bill.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21214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5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10" grpId="0" autoUpdateAnimBg="0"/>
      <p:bldP spid="221211" grpId="0" autoUpdateAnimBg="0"/>
      <p:bldP spid="221212" grpId="0" autoUpdateAnimBg="0"/>
      <p:bldP spid="22121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31	NetSolutions paid its $225 electric bill for the month.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0" y="2667000"/>
            <a:ext cx="8991600" cy="32766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76200" y="26733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3" name="Line 5"/>
          <p:cNvSpPr>
            <a:spLocks noChangeShapeType="1"/>
          </p:cNvSpPr>
          <p:nvPr/>
        </p:nvSpPr>
        <p:spPr bwMode="auto">
          <a:xfrm>
            <a:off x="8991600" y="2686050"/>
            <a:ext cx="0" cy="32575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4" name="Line 6"/>
          <p:cNvSpPr>
            <a:spLocks noChangeShapeType="1"/>
          </p:cNvSpPr>
          <p:nvPr/>
        </p:nvSpPr>
        <p:spPr bwMode="auto">
          <a:xfrm>
            <a:off x="4572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>
            <a:off x="1295400" y="3282950"/>
            <a:ext cx="0" cy="2660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6" name="Rectangle 8"/>
          <p:cNvSpPr>
            <a:spLocks noChangeArrowheads="1"/>
          </p:cNvSpPr>
          <p:nvPr/>
        </p:nvSpPr>
        <p:spPr bwMode="auto">
          <a:xfrm>
            <a:off x="7772400" y="39624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7" name="Line 9"/>
          <p:cNvSpPr>
            <a:spLocks noChangeShapeType="1"/>
          </p:cNvSpPr>
          <p:nvPr/>
        </p:nvSpPr>
        <p:spPr bwMode="auto">
          <a:xfrm>
            <a:off x="7620000" y="3295650"/>
            <a:ext cx="0" cy="26479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8" name="Rectangle 10"/>
          <p:cNvSpPr>
            <a:spLocks noChangeArrowheads="1"/>
          </p:cNvSpPr>
          <p:nvPr/>
        </p:nvSpPr>
        <p:spPr bwMode="auto">
          <a:xfrm>
            <a:off x="8077200" y="3886200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6705600" y="3892550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0" name="Line 12"/>
          <p:cNvSpPr>
            <a:spLocks noChangeShapeType="1"/>
          </p:cNvSpPr>
          <p:nvPr/>
        </p:nvSpPr>
        <p:spPr bwMode="auto">
          <a:xfrm>
            <a:off x="8255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1" name="Line 13"/>
          <p:cNvSpPr>
            <a:spLocks noChangeShapeType="1"/>
          </p:cNvSpPr>
          <p:nvPr/>
        </p:nvSpPr>
        <p:spPr bwMode="auto">
          <a:xfrm>
            <a:off x="82550" y="4800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222" name="Group 14"/>
          <p:cNvGrpSpPr>
            <a:grpSpLocks/>
          </p:cNvGrpSpPr>
          <p:nvPr/>
        </p:nvGrpSpPr>
        <p:grpSpPr bwMode="auto">
          <a:xfrm>
            <a:off x="82550" y="5257800"/>
            <a:ext cx="8902700" cy="457200"/>
            <a:chOff x="52" y="3408"/>
            <a:chExt cx="5608" cy="288"/>
          </a:xfrm>
        </p:grpSpPr>
        <p:sp>
          <p:nvSpPr>
            <p:cNvPr id="222223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4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225" name="Line 17"/>
          <p:cNvSpPr>
            <a:spLocks noChangeShapeType="1"/>
          </p:cNvSpPr>
          <p:nvPr/>
        </p:nvSpPr>
        <p:spPr bwMode="auto">
          <a:xfrm>
            <a:off x="71628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226" name="Group 18"/>
          <p:cNvGrpSpPr>
            <a:grpSpLocks/>
          </p:cNvGrpSpPr>
          <p:nvPr/>
        </p:nvGrpSpPr>
        <p:grpSpPr bwMode="auto">
          <a:xfrm>
            <a:off x="5562600" y="3271838"/>
            <a:ext cx="1143000" cy="2671762"/>
            <a:chOff x="3504" y="2157"/>
            <a:chExt cx="720" cy="1683"/>
          </a:xfrm>
        </p:grpSpPr>
        <p:sp>
          <p:nvSpPr>
            <p:cNvPr id="222227" name="Line 19"/>
            <p:cNvSpPr>
              <a:spLocks noChangeShapeType="1"/>
            </p:cNvSpPr>
            <p:nvPr/>
          </p:nvSpPr>
          <p:spPr bwMode="auto">
            <a:xfrm>
              <a:off x="3504" y="2164"/>
              <a:ext cx="0" cy="16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8" name="Rectangle 20"/>
            <p:cNvSpPr>
              <a:spLocks noChangeArrowheads="1"/>
            </p:cNvSpPr>
            <p:nvPr/>
          </p:nvSpPr>
          <p:spPr bwMode="auto">
            <a:xfrm>
              <a:off x="3504" y="2157"/>
              <a:ext cx="58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57150" indent="-57150"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Post.       Ref.</a:t>
              </a:r>
            </a:p>
          </p:txBody>
        </p:sp>
        <p:sp>
          <p:nvSpPr>
            <p:cNvPr id="222229" name="Line 21"/>
            <p:cNvSpPr>
              <a:spLocks noChangeShapeType="1"/>
            </p:cNvSpPr>
            <p:nvPr/>
          </p:nvSpPr>
          <p:spPr bwMode="auto">
            <a:xfrm>
              <a:off x="3984" y="2172"/>
              <a:ext cx="0" cy="1668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0" name="Line 22"/>
            <p:cNvSpPr>
              <a:spLocks noChangeShapeType="1"/>
            </p:cNvSpPr>
            <p:nvPr/>
          </p:nvSpPr>
          <p:spPr bwMode="auto">
            <a:xfrm>
              <a:off x="4224" y="2548"/>
              <a:ext cx="0" cy="12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231" name="Line 23"/>
          <p:cNvSpPr>
            <a:spLocks noChangeShapeType="1"/>
          </p:cNvSpPr>
          <p:nvPr/>
        </p:nvSpPr>
        <p:spPr bwMode="auto">
          <a:xfrm>
            <a:off x="990600" y="3892550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232" name="Group 24"/>
          <p:cNvGrpSpPr>
            <a:grpSpLocks/>
          </p:cNvGrpSpPr>
          <p:nvPr/>
        </p:nvGrpSpPr>
        <p:grpSpPr bwMode="auto">
          <a:xfrm>
            <a:off x="82550" y="2667000"/>
            <a:ext cx="8913813" cy="1219200"/>
            <a:chOff x="52" y="1680"/>
            <a:chExt cx="5615" cy="768"/>
          </a:xfrm>
        </p:grpSpPr>
        <p:sp>
          <p:nvSpPr>
            <p:cNvPr id="222233" name="Line 25"/>
            <p:cNvSpPr>
              <a:spLocks noChangeShapeType="1"/>
            </p:cNvSpPr>
            <p:nvPr/>
          </p:nvSpPr>
          <p:spPr bwMode="auto">
            <a:xfrm>
              <a:off x="52" y="1680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4" name="Rectangle 26"/>
            <p:cNvSpPr>
              <a:spLocks noChangeArrowheads="1"/>
            </p:cNvSpPr>
            <p:nvPr/>
          </p:nvSpPr>
          <p:spPr bwMode="auto">
            <a:xfrm>
              <a:off x="2205" y="1776"/>
              <a:ext cx="139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/>
                <a:t>JOURNAL</a:t>
              </a:r>
              <a:endParaRPr lang="en-US" sz="2800" b="1"/>
            </a:p>
          </p:txBody>
        </p:sp>
        <p:sp>
          <p:nvSpPr>
            <p:cNvPr id="222235" name="Line 27"/>
            <p:cNvSpPr>
              <a:spLocks noChangeShapeType="1"/>
            </p:cNvSpPr>
            <p:nvPr/>
          </p:nvSpPr>
          <p:spPr bwMode="auto">
            <a:xfrm>
              <a:off x="60" y="2064"/>
              <a:ext cx="5592" cy="0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6" name="Rectangle 28"/>
            <p:cNvSpPr>
              <a:spLocks noChangeArrowheads="1"/>
            </p:cNvSpPr>
            <p:nvPr/>
          </p:nvSpPr>
          <p:spPr bwMode="auto">
            <a:xfrm>
              <a:off x="285" y="2219"/>
              <a:ext cx="7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Date</a:t>
              </a:r>
            </a:p>
          </p:txBody>
        </p:sp>
        <p:sp>
          <p:nvSpPr>
            <p:cNvPr id="222237" name="Rectangle 29"/>
            <p:cNvSpPr>
              <a:spLocks noChangeArrowheads="1"/>
            </p:cNvSpPr>
            <p:nvPr/>
          </p:nvSpPr>
          <p:spPr bwMode="auto">
            <a:xfrm>
              <a:off x="1581" y="2219"/>
              <a:ext cx="21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Description</a:t>
              </a:r>
            </a:p>
          </p:txBody>
        </p:sp>
        <p:sp>
          <p:nvSpPr>
            <p:cNvPr id="222238" name="Rectangle 30"/>
            <p:cNvSpPr>
              <a:spLocks noChangeArrowheads="1"/>
            </p:cNvSpPr>
            <p:nvPr/>
          </p:nvSpPr>
          <p:spPr bwMode="auto">
            <a:xfrm>
              <a:off x="4128" y="2219"/>
              <a:ext cx="8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Debit</a:t>
              </a:r>
            </a:p>
          </p:txBody>
        </p:sp>
        <p:sp>
          <p:nvSpPr>
            <p:cNvPr id="222239" name="Rectangle 31"/>
            <p:cNvSpPr>
              <a:spLocks noChangeArrowheads="1"/>
            </p:cNvSpPr>
            <p:nvPr/>
          </p:nvSpPr>
          <p:spPr bwMode="auto">
            <a:xfrm>
              <a:off x="4941" y="2219"/>
              <a:ext cx="72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Bookman Old Style" pitchFamily="18" charset="0"/>
                </a:rPr>
                <a:t>Credit</a:t>
              </a:r>
            </a:p>
          </p:txBody>
        </p:sp>
        <p:sp>
          <p:nvSpPr>
            <p:cNvPr id="222240" name="Line 32"/>
            <p:cNvSpPr>
              <a:spLocks noChangeShapeType="1"/>
            </p:cNvSpPr>
            <p:nvPr/>
          </p:nvSpPr>
          <p:spPr bwMode="auto">
            <a:xfrm>
              <a:off x="52" y="244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1" name="Rectangle 33"/>
            <p:cNvSpPr>
              <a:spLocks noChangeArrowheads="1"/>
            </p:cNvSpPr>
            <p:nvPr/>
          </p:nvSpPr>
          <p:spPr bwMode="auto">
            <a:xfrm>
              <a:off x="4893" y="1776"/>
              <a:ext cx="72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Bookman Old Style" pitchFamily="18" charset="0"/>
                </a:rPr>
                <a:t>Page 4</a:t>
              </a:r>
            </a:p>
          </p:txBody>
        </p:sp>
      </p:grpSp>
      <p:sp>
        <p:nvSpPr>
          <p:cNvPr id="222242" name="Text Box 34"/>
          <p:cNvSpPr txBox="1">
            <a:spLocks noChangeArrowheads="1"/>
          </p:cNvSpPr>
          <p:nvPr/>
        </p:nvSpPr>
        <p:spPr bwMode="auto">
          <a:xfrm>
            <a:off x="0" y="3994150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2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3 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222243" name="Group 35"/>
          <p:cNvGrpSpPr>
            <a:grpSpLocks/>
          </p:cNvGrpSpPr>
          <p:nvPr/>
        </p:nvGrpSpPr>
        <p:grpSpPr bwMode="auto">
          <a:xfrm>
            <a:off x="304800" y="3870325"/>
            <a:ext cx="1295400" cy="549275"/>
            <a:chOff x="192" y="2534"/>
            <a:chExt cx="816" cy="346"/>
          </a:xfrm>
        </p:grpSpPr>
        <p:sp>
          <p:nvSpPr>
            <p:cNvPr id="222244" name="Text Box 36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Dec.	31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22245" name="Text Box 37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</a:rPr>
                <a:t>2005</a:t>
              </a:r>
            </a:p>
          </p:txBody>
        </p:sp>
      </p:grpSp>
      <p:sp>
        <p:nvSpPr>
          <p:cNvPr id="222246" name="Text Box 38"/>
          <p:cNvSpPr txBox="1">
            <a:spLocks noChangeArrowheads="1"/>
          </p:cNvSpPr>
          <p:nvPr/>
        </p:nvSpPr>
        <p:spPr bwMode="auto">
          <a:xfrm>
            <a:off x="1295400" y="40227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Utilities Expense	54	225  00</a:t>
            </a:r>
          </a:p>
        </p:txBody>
      </p:sp>
      <p:sp>
        <p:nvSpPr>
          <p:cNvPr id="222247" name="Text Box 39"/>
          <p:cNvSpPr txBox="1">
            <a:spLocks noChangeArrowheads="1"/>
          </p:cNvSpPr>
          <p:nvPr/>
        </p:nvSpPr>
        <p:spPr bwMode="auto">
          <a:xfrm>
            <a:off x="1676400" y="44799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225  00</a:t>
            </a:r>
          </a:p>
        </p:txBody>
      </p:sp>
      <p:sp>
        <p:nvSpPr>
          <p:cNvPr id="222248" name="Text Box 40"/>
          <p:cNvSpPr txBox="1">
            <a:spLocks noChangeArrowheads="1"/>
          </p:cNvSpPr>
          <p:nvPr/>
        </p:nvSpPr>
        <p:spPr bwMode="auto">
          <a:xfrm>
            <a:off x="2057400" y="4937125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Paid utility bill.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22250" name="AutoShape 4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82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46" grpId="0" autoUpdateAnimBg="0"/>
      <p:bldP spid="222247" grpId="0" autoUpdateAnimBg="0"/>
      <p:bldP spid="222248" grpId="0" autoUpdateAnimBg="0"/>
      <p:bldP spid="22225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31	NetSolutions received $2,870 from fees earned for the second half of December.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6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8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1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4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5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3246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8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3249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0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1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2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3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4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5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6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7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8</a:t>
            </a:r>
          </a:p>
        </p:txBody>
      </p:sp>
      <p:grpSp>
        <p:nvGrpSpPr>
          <p:cNvPr id="223255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23256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31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23257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23258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2 870  00</a:t>
            </a:r>
          </a:p>
        </p:txBody>
      </p:sp>
      <p:sp>
        <p:nvSpPr>
          <p:cNvPr id="223259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Fees Earned	41	2 870  00</a:t>
            </a:r>
          </a:p>
        </p:txBody>
      </p:sp>
      <p:sp>
        <p:nvSpPr>
          <p:cNvPr id="223260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Received fees from customers.</a:t>
            </a:r>
          </a:p>
          <a:p>
            <a:pPr eaLnBrk="0" hangingPunct="0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23262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56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58" grpId="0" autoUpdateAnimBg="0"/>
      <p:bldP spid="223259" grpId="0" autoUpdateAnimBg="0"/>
      <p:bldP spid="223260" grpId="0" autoUpdateAnimBg="0"/>
      <p:bldP spid="2232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9" name="Group 3"/>
          <p:cNvGrpSpPr>
            <a:grpSpLocks/>
          </p:cNvGrpSpPr>
          <p:nvPr/>
        </p:nvGrpSpPr>
        <p:grpSpPr bwMode="auto">
          <a:xfrm>
            <a:off x="4648200" y="2286000"/>
            <a:ext cx="2822575" cy="3413125"/>
            <a:chOff x="1981" y="1083"/>
            <a:chExt cx="1778" cy="2150"/>
          </a:xfrm>
        </p:grpSpPr>
        <p:sp>
          <p:nvSpPr>
            <p:cNvPr id="157700" name="Freeform 4"/>
            <p:cNvSpPr>
              <a:spLocks/>
            </p:cNvSpPr>
            <p:nvPr/>
          </p:nvSpPr>
          <p:spPr bwMode="auto">
            <a:xfrm>
              <a:off x="2007" y="1845"/>
              <a:ext cx="1743" cy="1384"/>
            </a:xfrm>
            <a:custGeom>
              <a:avLst/>
              <a:gdLst>
                <a:gd name="T0" fmla="*/ 390 w 3488"/>
                <a:gd name="T1" fmla="*/ 2767 h 2767"/>
                <a:gd name="T2" fmla="*/ 2562 w 3488"/>
                <a:gd name="T3" fmla="*/ 2767 h 2767"/>
                <a:gd name="T4" fmla="*/ 2524 w 3488"/>
                <a:gd name="T5" fmla="*/ 2397 h 2767"/>
                <a:gd name="T6" fmla="*/ 2486 w 3488"/>
                <a:gd name="T7" fmla="*/ 2013 h 2767"/>
                <a:gd name="T8" fmla="*/ 2912 w 3488"/>
                <a:gd name="T9" fmla="*/ 2032 h 2767"/>
                <a:gd name="T10" fmla="*/ 3172 w 3488"/>
                <a:gd name="T11" fmla="*/ 2032 h 2767"/>
                <a:gd name="T12" fmla="*/ 3334 w 3488"/>
                <a:gd name="T13" fmla="*/ 1956 h 2767"/>
                <a:gd name="T14" fmla="*/ 3435 w 3488"/>
                <a:gd name="T15" fmla="*/ 1792 h 2767"/>
                <a:gd name="T16" fmla="*/ 3488 w 3488"/>
                <a:gd name="T17" fmla="*/ 1623 h 2767"/>
                <a:gd name="T18" fmla="*/ 3463 w 3488"/>
                <a:gd name="T19" fmla="*/ 1490 h 2767"/>
                <a:gd name="T20" fmla="*/ 3416 w 3488"/>
                <a:gd name="T21" fmla="*/ 1384 h 2767"/>
                <a:gd name="T22" fmla="*/ 3286 w 3488"/>
                <a:gd name="T23" fmla="*/ 1220 h 2767"/>
                <a:gd name="T24" fmla="*/ 3119 w 3488"/>
                <a:gd name="T25" fmla="*/ 1110 h 2767"/>
                <a:gd name="T26" fmla="*/ 3085 w 3488"/>
                <a:gd name="T27" fmla="*/ 1028 h 2767"/>
                <a:gd name="T28" fmla="*/ 2999 w 3488"/>
                <a:gd name="T29" fmla="*/ 1024 h 2767"/>
                <a:gd name="T30" fmla="*/ 2994 w 3488"/>
                <a:gd name="T31" fmla="*/ 994 h 2767"/>
                <a:gd name="T32" fmla="*/ 2922 w 3488"/>
                <a:gd name="T33" fmla="*/ 927 h 2767"/>
                <a:gd name="T34" fmla="*/ 2912 w 3488"/>
                <a:gd name="T35" fmla="*/ 870 h 2767"/>
                <a:gd name="T36" fmla="*/ 2849 w 3488"/>
                <a:gd name="T37" fmla="*/ 830 h 2767"/>
                <a:gd name="T38" fmla="*/ 2840 w 3488"/>
                <a:gd name="T39" fmla="*/ 770 h 2767"/>
                <a:gd name="T40" fmla="*/ 2802 w 3488"/>
                <a:gd name="T41" fmla="*/ 711 h 2767"/>
                <a:gd name="T42" fmla="*/ 2821 w 3488"/>
                <a:gd name="T43" fmla="*/ 600 h 2767"/>
                <a:gd name="T44" fmla="*/ 2730 w 3488"/>
                <a:gd name="T45" fmla="*/ 393 h 2767"/>
                <a:gd name="T46" fmla="*/ 2638 w 3488"/>
                <a:gd name="T47" fmla="*/ 346 h 2767"/>
                <a:gd name="T48" fmla="*/ 2150 w 3488"/>
                <a:gd name="T49" fmla="*/ 211 h 2767"/>
                <a:gd name="T50" fmla="*/ 1920 w 3488"/>
                <a:gd name="T51" fmla="*/ 173 h 2767"/>
                <a:gd name="T52" fmla="*/ 1876 w 3488"/>
                <a:gd name="T53" fmla="*/ 150 h 2767"/>
                <a:gd name="T54" fmla="*/ 1766 w 3488"/>
                <a:gd name="T55" fmla="*/ 68 h 2767"/>
                <a:gd name="T56" fmla="*/ 1737 w 3488"/>
                <a:gd name="T57" fmla="*/ 0 h 2767"/>
                <a:gd name="T58" fmla="*/ 865 w 3488"/>
                <a:gd name="T59" fmla="*/ 9 h 2767"/>
                <a:gd name="T60" fmla="*/ 529 w 3488"/>
                <a:gd name="T61" fmla="*/ 110 h 2767"/>
                <a:gd name="T62" fmla="*/ 255 w 3488"/>
                <a:gd name="T63" fmla="*/ 207 h 2767"/>
                <a:gd name="T64" fmla="*/ 164 w 3488"/>
                <a:gd name="T65" fmla="*/ 264 h 2767"/>
                <a:gd name="T66" fmla="*/ 0 w 3488"/>
                <a:gd name="T67" fmla="*/ 505 h 2767"/>
                <a:gd name="T68" fmla="*/ 6 w 3488"/>
                <a:gd name="T69" fmla="*/ 808 h 2767"/>
                <a:gd name="T70" fmla="*/ 154 w 3488"/>
                <a:gd name="T71" fmla="*/ 1349 h 2767"/>
                <a:gd name="T72" fmla="*/ 472 w 3488"/>
                <a:gd name="T73" fmla="*/ 2214 h 2767"/>
                <a:gd name="T74" fmla="*/ 475 w 3488"/>
                <a:gd name="T75" fmla="*/ 2412 h 2767"/>
                <a:gd name="T76" fmla="*/ 390 w 3488"/>
                <a:gd name="T77" fmla="*/ 2767 h 2767"/>
                <a:gd name="T78" fmla="*/ 390 w 3488"/>
                <a:gd name="T79" fmla="*/ 2767 h 2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88" h="2767">
                  <a:moveTo>
                    <a:pt x="390" y="2767"/>
                  </a:moveTo>
                  <a:lnTo>
                    <a:pt x="2562" y="2767"/>
                  </a:lnTo>
                  <a:lnTo>
                    <a:pt x="2524" y="2397"/>
                  </a:lnTo>
                  <a:lnTo>
                    <a:pt x="2486" y="2013"/>
                  </a:lnTo>
                  <a:lnTo>
                    <a:pt x="2912" y="2032"/>
                  </a:lnTo>
                  <a:lnTo>
                    <a:pt x="3172" y="2032"/>
                  </a:lnTo>
                  <a:lnTo>
                    <a:pt x="3334" y="1956"/>
                  </a:lnTo>
                  <a:lnTo>
                    <a:pt x="3435" y="1792"/>
                  </a:lnTo>
                  <a:lnTo>
                    <a:pt x="3488" y="1623"/>
                  </a:lnTo>
                  <a:lnTo>
                    <a:pt x="3463" y="1490"/>
                  </a:lnTo>
                  <a:lnTo>
                    <a:pt x="3416" y="1384"/>
                  </a:lnTo>
                  <a:lnTo>
                    <a:pt x="3286" y="1220"/>
                  </a:lnTo>
                  <a:lnTo>
                    <a:pt x="3119" y="1110"/>
                  </a:lnTo>
                  <a:lnTo>
                    <a:pt x="3085" y="1028"/>
                  </a:lnTo>
                  <a:lnTo>
                    <a:pt x="2999" y="1024"/>
                  </a:lnTo>
                  <a:lnTo>
                    <a:pt x="2994" y="994"/>
                  </a:lnTo>
                  <a:lnTo>
                    <a:pt x="2922" y="927"/>
                  </a:lnTo>
                  <a:lnTo>
                    <a:pt x="2912" y="870"/>
                  </a:lnTo>
                  <a:lnTo>
                    <a:pt x="2849" y="830"/>
                  </a:lnTo>
                  <a:lnTo>
                    <a:pt x="2840" y="770"/>
                  </a:lnTo>
                  <a:lnTo>
                    <a:pt x="2802" y="711"/>
                  </a:lnTo>
                  <a:lnTo>
                    <a:pt x="2821" y="600"/>
                  </a:lnTo>
                  <a:lnTo>
                    <a:pt x="2730" y="393"/>
                  </a:lnTo>
                  <a:lnTo>
                    <a:pt x="2638" y="346"/>
                  </a:lnTo>
                  <a:lnTo>
                    <a:pt x="2150" y="211"/>
                  </a:lnTo>
                  <a:lnTo>
                    <a:pt x="1920" y="173"/>
                  </a:lnTo>
                  <a:lnTo>
                    <a:pt x="1876" y="150"/>
                  </a:lnTo>
                  <a:lnTo>
                    <a:pt x="1766" y="68"/>
                  </a:lnTo>
                  <a:lnTo>
                    <a:pt x="1737" y="0"/>
                  </a:lnTo>
                  <a:lnTo>
                    <a:pt x="865" y="9"/>
                  </a:lnTo>
                  <a:lnTo>
                    <a:pt x="529" y="110"/>
                  </a:lnTo>
                  <a:lnTo>
                    <a:pt x="255" y="207"/>
                  </a:lnTo>
                  <a:lnTo>
                    <a:pt x="164" y="264"/>
                  </a:lnTo>
                  <a:lnTo>
                    <a:pt x="0" y="505"/>
                  </a:lnTo>
                  <a:lnTo>
                    <a:pt x="6" y="808"/>
                  </a:lnTo>
                  <a:lnTo>
                    <a:pt x="154" y="1349"/>
                  </a:lnTo>
                  <a:lnTo>
                    <a:pt x="472" y="2214"/>
                  </a:lnTo>
                  <a:lnTo>
                    <a:pt x="475" y="2412"/>
                  </a:lnTo>
                  <a:lnTo>
                    <a:pt x="390" y="2767"/>
                  </a:lnTo>
                  <a:lnTo>
                    <a:pt x="390" y="2767"/>
                  </a:lnTo>
                  <a:close/>
                </a:path>
              </a:pathLst>
            </a:custGeom>
            <a:solidFill>
              <a:srgbClr val="727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1" name="Freeform 5"/>
            <p:cNvSpPr>
              <a:spLocks/>
            </p:cNvSpPr>
            <p:nvPr/>
          </p:nvSpPr>
          <p:spPr bwMode="auto">
            <a:xfrm>
              <a:off x="2875" y="2493"/>
              <a:ext cx="155" cy="243"/>
            </a:xfrm>
            <a:custGeom>
              <a:avLst/>
              <a:gdLst>
                <a:gd name="T0" fmla="*/ 31 w 310"/>
                <a:gd name="T1" fmla="*/ 4 h 487"/>
                <a:gd name="T2" fmla="*/ 120 w 310"/>
                <a:gd name="T3" fmla="*/ 0 h 487"/>
                <a:gd name="T4" fmla="*/ 166 w 310"/>
                <a:gd name="T5" fmla="*/ 4 h 487"/>
                <a:gd name="T6" fmla="*/ 248 w 310"/>
                <a:gd name="T7" fmla="*/ 116 h 487"/>
                <a:gd name="T8" fmla="*/ 303 w 310"/>
                <a:gd name="T9" fmla="*/ 232 h 487"/>
                <a:gd name="T10" fmla="*/ 310 w 310"/>
                <a:gd name="T11" fmla="*/ 302 h 487"/>
                <a:gd name="T12" fmla="*/ 295 w 310"/>
                <a:gd name="T13" fmla="*/ 487 h 487"/>
                <a:gd name="T14" fmla="*/ 173 w 310"/>
                <a:gd name="T15" fmla="*/ 468 h 487"/>
                <a:gd name="T16" fmla="*/ 38 w 310"/>
                <a:gd name="T17" fmla="*/ 415 h 487"/>
                <a:gd name="T18" fmla="*/ 0 w 310"/>
                <a:gd name="T19" fmla="*/ 109 h 487"/>
                <a:gd name="T20" fmla="*/ 31 w 310"/>
                <a:gd name="T21" fmla="*/ 4 h 487"/>
                <a:gd name="T22" fmla="*/ 31 w 310"/>
                <a:gd name="T23" fmla="*/ 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487">
                  <a:moveTo>
                    <a:pt x="31" y="4"/>
                  </a:moveTo>
                  <a:lnTo>
                    <a:pt x="120" y="0"/>
                  </a:lnTo>
                  <a:lnTo>
                    <a:pt x="166" y="4"/>
                  </a:lnTo>
                  <a:lnTo>
                    <a:pt x="248" y="116"/>
                  </a:lnTo>
                  <a:lnTo>
                    <a:pt x="303" y="232"/>
                  </a:lnTo>
                  <a:lnTo>
                    <a:pt x="310" y="302"/>
                  </a:lnTo>
                  <a:lnTo>
                    <a:pt x="295" y="487"/>
                  </a:lnTo>
                  <a:lnTo>
                    <a:pt x="173" y="468"/>
                  </a:lnTo>
                  <a:lnTo>
                    <a:pt x="38" y="415"/>
                  </a:lnTo>
                  <a:lnTo>
                    <a:pt x="0" y="109"/>
                  </a:lnTo>
                  <a:lnTo>
                    <a:pt x="31" y="4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2" name="Freeform 6"/>
            <p:cNvSpPr>
              <a:spLocks/>
            </p:cNvSpPr>
            <p:nvPr/>
          </p:nvSpPr>
          <p:spPr bwMode="auto">
            <a:xfrm>
              <a:off x="2517" y="1789"/>
              <a:ext cx="368" cy="620"/>
            </a:xfrm>
            <a:custGeom>
              <a:avLst/>
              <a:gdLst>
                <a:gd name="T0" fmla="*/ 0 w 735"/>
                <a:gd name="T1" fmla="*/ 106 h 1239"/>
                <a:gd name="T2" fmla="*/ 268 w 735"/>
                <a:gd name="T3" fmla="*/ 431 h 1239"/>
                <a:gd name="T4" fmla="*/ 391 w 735"/>
                <a:gd name="T5" fmla="*/ 598 h 1239"/>
                <a:gd name="T6" fmla="*/ 500 w 735"/>
                <a:gd name="T7" fmla="*/ 783 h 1239"/>
                <a:gd name="T8" fmla="*/ 635 w 735"/>
                <a:gd name="T9" fmla="*/ 1058 h 1239"/>
                <a:gd name="T10" fmla="*/ 724 w 735"/>
                <a:gd name="T11" fmla="*/ 1239 h 1239"/>
                <a:gd name="T12" fmla="*/ 735 w 735"/>
                <a:gd name="T13" fmla="*/ 849 h 1239"/>
                <a:gd name="T14" fmla="*/ 732 w 735"/>
                <a:gd name="T15" fmla="*/ 450 h 1239"/>
                <a:gd name="T16" fmla="*/ 724 w 735"/>
                <a:gd name="T17" fmla="*/ 154 h 1239"/>
                <a:gd name="T18" fmla="*/ 709 w 735"/>
                <a:gd name="T19" fmla="*/ 68 h 1239"/>
                <a:gd name="T20" fmla="*/ 675 w 735"/>
                <a:gd name="T21" fmla="*/ 0 h 1239"/>
                <a:gd name="T22" fmla="*/ 70 w 735"/>
                <a:gd name="T23" fmla="*/ 26 h 1239"/>
                <a:gd name="T24" fmla="*/ 0 w 735"/>
                <a:gd name="T25" fmla="*/ 106 h 1239"/>
                <a:gd name="T26" fmla="*/ 0 w 735"/>
                <a:gd name="T27" fmla="*/ 106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1239">
                  <a:moveTo>
                    <a:pt x="0" y="106"/>
                  </a:moveTo>
                  <a:lnTo>
                    <a:pt x="268" y="431"/>
                  </a:lnTo>
                  <a:lnTo>
                    <a:pt x="391" y="598"/>
                  </a:lnTo>
                  <a:lnTo>
                    <a:pt x="500" y="783"/>
                  </a:lnTo>
                  <a:lnTo>
                    <a:pt x="635" y="1058"/>
                  </a:lnTo>
                  <a:lnTo>
                    <a:pt x="724" y="1239"/>
                  </a:lnTo>
                  <a:lnTo>
                    <a:pt x="735" y="849"/>
                  </a:lnTo>
                  <a:lnTo>
                    <a:pt x="732" y="450"/>
                  </a:lnTo>
                  <a:lnTo>
                    <a:pt x="724" y="154"/>
                  </a:lnTo>
                  <a:lnTo>
                    <a:pt x="709" y="68"/>
                  </a:lnTo>
                  <a:lnTo>
                    <a:pt x="675" y="0"/>
                  </a:lnTo>
                  <a:lnTo>
                    <a:pt x="70" y="2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3" name="Freeform 7"/>
            <p:cNvSpPr>
              <a:spLocks/>
            </p:cNvSpPr>
            <p:nvPr/>
          </p:nvSpPr>
          <p:spPr bwMode="auto">
            <a:xfrm>
              <a:off x="2734" y="1951"/>
              <a:ext cx="151" cy="453"/>
            </a:xfrm>
            <a:custGeom>
              <a:avLst/>
              <a:gdLst>
                <a:gd name="T0" fmla="*/ 31 w 302"/>
                <a:gd name="T1" fmla="*/ 47 h 906"/>
                <a:gd name="T2" fmla="*/ 0 w 302"/>
                <a:gd name="T3" fmla="*/ 201 h 906"/>
                <a:gd name="T4" fmla="*/ 63 w 302"/>
                <a:gd name="T5" fmla="*/ 254 h 906"/>
                <a:gd name="T6" fmla="*/ 25 w 302"/>
                <a:gd name="T7" fmla="*/ 376 h 906"/>
                <a:gd name="T8" fmla="*/ 44 w 302"/>
                <a:gd name="T9" fmla="*/ 420 h 906"/>
                <a:gd name="T10" fmla="*/ 126 w 302"/>
                <a:gd name="T11" fmla="*/ 570 h 906"/>
                <a:gd name="T12" fmla="*/ 236 w 302"/>
                <a:gd name="T13" fmla="*/ 838 h 906"/>
                <a:gd name="T14" fmla="*/ 283 w 302"/>
                <a:gd name="T15" fmla="*/ 906 h 906"/>
                <a:gd name="T16" fmla="*/ 302 w 302"/>
                <a:gd name="T17" fmla="*/ 675 h 906"/>
                <a:gd name="T18" fmla="*/ 302 w 302"/>
                <a:gd name="T19" fmla="*/ 363 h 906"/>
                <a:gd name="T20" fmla="*/ 297 w 302"/>
                <a:gd name="T21" fmla="*/ 329 h 906"/>
                <a:gd name="T22" fmla="*/ 230 w 302"/>
                <a:gd name="T23" fmla="*/ 264 h 906"/>
                <a:gd name="T24" fmla="*/ 187 w 302"/>
                <a:gd name="T25" fmla="*/ 199 h 906"/>
                <a:gd name="T26" fmla="*/ 169 w 302"/>
                <a:gd name="T27" fmla="*/ 110 h 906"/>
                <a:gd name="T28" fmla="*/ 131 w 302"/>
                <a:gd name="T29" fmla="*/ 42 h 906"/>
                <a:gd name="T30" fmla="*/ 71 w 302"/>
                <a:gd name="T31" fmla="*/ 0 h 906"/>
                <a:gd name="T32" fmla="*/ 52 w 302"/>
                <a:gd name="T33" fmla="*/ 17 h 906"/>
                <a:gd name="T34" fmla="*/ 31 w 302"/>
                <a:gd name="T35" fmla="*/ 47 h 906"/>
                <a:gd name="T36" fmla="*/ 31 w 302"/>
                <a:gd name="T37" fmla="*/ 47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2" h="906">
                  <a:moveTo>
                    <a:pt x="31" y="47"/>
                  </a:moveTo>
                  <a:lnTo>
                    <a:pt x="0" y="201"/>
                  </a:lnTo>
                  <a:lnTo>
                    <a:pt x="63" y="254"/>
                  </a:lnTo>
                  <a:lnTo>
                    <a:pt x="25" y="376"/>
                  </a:lnTo>
                  <a:lnTo>
                    <a:pt x="44" y="420"/>
                  </a:lnTo>
                  <a:lnTo>
                    <a:pt x="126" y="570"/>
                  </a:lnTo>
                  <a:lnTo>
                    <a:pt x="236" y="838"/>
                  </a:lnTo>
                  <a:lnTo>
                    <a:pt x="283" y="906"/>
                  </a:lnTo>
                  <a:lnTo>
                    <a:pt x="302" y="675"/>
                  </a:lnTo>
                  <a:lnTo>
                    <a:pt x="302" y="363"/>
                  </a:lnTo>
                  <a:lnTo>
                    <a:pt x="297" y="329"/>
                  </a:lnTo>
                  <a:lnTo>
                    <a:pt x="230" y="264"/>
                  </a:lnTo>
                  <a:lnTo>
                    <a:pt x="187" y="199"/>
                  </a:lnTo>
                  <a:lnTo>
                    <a:pt x="169" y="110"/>
                  </a:lnTo>
                  <a:lnTo>
                    <a:pt x="131" y="42"/>
                  </a:lnTo>
                  <a:lnTo>
                    <a:pt x="71" y="0"/>
                  </a:lnTo>
                  <a:lnTo>
                    <a:pt x="52" y="17"/>
                  </a:lnTo>
                  <a:lnTo>
                    <a:pt x="31" y="47"/>
                  </a:lnTo>
                  <a:lnTo>
                    <a:pt x="31" y="4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4" name="Freeform 8"/>
            <p:cNvSpPr>
              <a:spLocks/>
            </p:cNvSpPr>
            <p:nvPr/>
          </p:nvSpPr>
          <p:spPr bwMode="auto">
            <a:xfrm>
              <a:off x="2539" y="2456"/>
              <a:ext cx="430" cy="243"/>
            </a:xfrm>
            <a:custGeom>
              <a:avLst/>
              <a:gdLst>
                <a:gd name="T0" fmla="*/ 21 w 861"/>
                <a:gd name="T1" fmla="*/ 53 h 487"/>
                <a:gd name="T2" fmla="*/ 136 w 861"/>
                <a:gd name="T3" fmla="*/ 17 h 487"/>
                <a:gd name="T4" fmla="*/ 252 w 861"/>
                <a:gd name="T5" fmla="*/ 0 h 487"/>
                <a:gd name="T6" fmla="*/ 309 w 861"/>
                <a:gd name="T7" fmla="*/ 10 h 487"/>
                <a:gd name="T8" fmla="*/ 539 w 861"/>
                <a:gd name="T9" fmla="*/ 93 h 487"/>
                <a:gd name="T10" fmla="*/ 614 w 861"/>
                <a:gd name="T11" fmla="*/ 107 h 487"/>
                <a:gd name="T12" fmla="*/ 842 w 861"/>
                <a:gd name="T13" fmla="*/ 243 h 487"/>
                <a:gd name="T14" fmla="*/ 861 w 861"/>
                <a:gd name="T15" fmla="*/ 297 h 487"/>
                <a:gd name="T16" fmla="*/ 802 w 861"/>
                <a:gd name="T17" fmla="*/ 403 h 487"/>
                <a:gd name="T18" fmla="*/ 726 w 861"/>
                <a:gd name="T19" fmla="*/ 472 h 487"/>
                <a:gd name="T20" fmla="*/ 517 w 861"/>
                <a:gd name="T21" fmla="*/ 487 h 487"/>
                <a:gd name="T22" fmla="*/ 412 w 861"/>
                <a:gd name="T23" fmla="*/ 479 h 487"/>
                <a:gd name="T24" fmla="*/ 249 w 861"/>
                <a:gd name="T25" fmla="*/ 435 h 487"/>
                <a:gd name="T26" fmla="*/ 97 w 861"/>
                <a:gd name="T27" fmla="*/ 422 h 487"/>
                <a:gd name="T28" fmla="*/ 64 w 861"/>
                <a:gd name="T29" fmla="*/ 411 h 487"/>
                <a:gd name="T30" fmla="*/ 0 w 861"/>
                <a:gd name="T31" fmla="*/ 126 h 487"/>
                <a:gd name="T32" fmla="*/ 21 w 861"/>
                <a:gd name="T33" fmla="*/ 53 h 487"/>
                <a:gd name="T34" fmla="*/ 21 w 861"/>
                <a:gd name="T35" fmla="*/ 53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1" h="487">
                  <a:moveTo>
                    <a:pt x="21" y="53"/>
                  </a:moveTo>
                  <a:lnTo>
                    <a:pt x="136" y="17"/>
                  </a:lnTo>
                  <a:lnTo>
                    <a:pt x="252" y="0"/>
                  </a:lnTo>
                  <a:lnTo>
                    <a:pt x="309" y="10"/>
                  </a:lnTo>
                  <a:lnTo>
                    <a:pt x="539" y="93"/>
                  </a:lnTo>
                  <a:lnTo>
                    <a:pt x="614" y="107"/>
                  </a:lnTo>
                  <a:lnTo>
                    <a:pt x="842" y="243"/>
                  </a:lnTo>
                  <a:lnTo>
                    <a:pt x="861" y="297"/>
                  </a:lnTo>
                  <a:lnTo>
                    <a:pt x="802" y="403"/>
                  </a:lnTo>
                  <a:lnTo>
                    <a:pt x="726" y="472"/>
                  </a:lnTo>
                  <a:lnTo>
                    <a:pt x="517" y="487"/>
                  </a:lnTo>
                  <a:lnTo>
                    <a:pt x="412" y="479"/>
                  </a:lnTo>
                  <a:lnTo>
                    <a:pt x="249" y="435"/>
                  </a:lnTo>
                  <a:lnTo>
                    <a:pt x="97" y="422"/>
                  </a:lnTo>
                  <a:lnTo>
                    <a:pt x="64" y="411"/>
                  </a:lnTo>
                  <a:lnTo>
                    <a:pt x="0" y="126"/>
                  </a:lnTo>
                  <a:lnTo>
                    <a:pt x="21" y="53"/>
                  </a:lnTo>
                  <a:lnTo>
                    <a:pt x="21" y="53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5" name="Freeform 9"/>
            <p:cNvSpPr>
              <a:spLocks/>
            </p:cNvSpPr>
            <p:nvPr/>
          </p:nvSpPr>
          <p:spPr bwMode="auto">
            <a:xfrm>
              <a:off x="2825" y="2495"/>
              <a:ext cx="129" cy="191"/>
            </a:xfrm>
            <a:custGeom>
              <a:avLst/>
              <a:gdLst>
                <a:gd name="T0" fmla="*/ 51 w 258"/>
                <a:gd name="T1" fmla="*/ 11 h 380"/>
                <a:gd name="T2" fmla="*/ 30 w 258"/>
                <a:gd name="T3" fmla="*/ 30 h 380"/>
                <a:gd name="T4" fmla="*/ 15 w 258"/>
                <a:gd name="T5" fmla="*/ 65 h 380"/>
                <a:gd name="T6" fmla="*/ 13 w 258"/>
                <a:gd name="T7" fmla="*/ 72 h 380"/>
                <a:gd name="T8" fmla="*/ 0 w 258"/>
                <a:gd name="T9" fmla="*/ 78 h 380"/>
                <a:gd name="T10" fmla="*/ 4 w 258"/>
                <a:gd name="T11" fmla="*/ 108 h 380"/>
                <a:gd name="T12" fmla="*/ 26 w 258"/>
                <a:gd name="T13" fmla="*/ 114 h 380"/>
                <a:gd name="T14" fmla="*/ 43 w 258"/>
                <a:gd name="T15" fmla="*/ 146 h 380"/>
                <a:gd name="T16" fmla="*/ 55 w 258"/>
                <a:gd name="T17" fmla="*/ 160 h 380"/>
                <a:gd name="T18" fmla="*/ 62 w 258"/>
                <a:gd name="T19" fmla="*/ 205 h 380"/>
                <a:gd name="T20" fmla="*/ 64 w 258"/>
                <a:gd name="T21" fmla="*/ 281 h 380"/>
                <a:gd name="T22" fmla="*/ 64 w 258"/>
                <a:gd name="T23" fmla="*/ 355 h 380"/>
                <a:gd name="T24" fmla="*/ 106 w 258"/>
                <a:gd name="T25" fmla="*/ 380 h 380"/>
                <a:gd name="T26" fmla="*/ 178 w 258"/>
                <a:gd name="T27" fmla="*/ 373 h 380"/>
                <a:gd name="T28" fmla="*/ 197 w 258"/>
                <a:gd name="T29" fmla="*/ 355 h 380"/>
                <a:gd name="T30" fmla="*/ 207 w 258"/>
                <a:gd name="T31" fmla="*/ 279 h 380"/>
                <a:gd name="T32" fmla="*/ 216 w 258"/>
                <a:gd name="T33" fmla="*/ 201 h 380"/>
                <a:gd name="T34" fmla="*/ 214 w 258"/>
                <a:gd name="T35" fmla="*/ 165 h 380"/>
                <a:gd name="T36" fmla="*/ 251 w 258"/>
                <a:gd name="T37" fmla="*/ 143 h 380"/>
                <a:gd name="T38" fmla="*/ 258 w 258"/>
                <a:gd name="T39" fmla="*/ 84 h 380"/>
                <a:gd name="T40" fmla="*/ 235 w 258"/>
                <a:gd name="T41" fmla="*/ 47 h 380"/>
                <a:gd name="T42" fmla="*/ 207 w 258"/>
                <a:gd name="T43" fmla="*/ 23 h 380"/>
                <a:gd name="T44" fmla="*/ 159 w 258"/>
                <a:gd name="T45" fmla="*/ 2 h 380"/>
                <a:gd name="T46" fmla="*/ 102 w 258"/>
                <a:gd name="T47" fmla="*/ 0 h 380"/>
                <a:gd name="T48" fmla="*/ 51 w 258"/>
                <a:gd name="T49" fmla="*/ 11 h 380"/>
                <a:gd name="T50" fmla="*/ 51 w 258"/>
                <a:gd name="T51" fmla="*/ 1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8" h="380">
                  <a:moveTo>
                    <a:pt x="51" y="11"/>
                  </a:moveTo>
                  <a:lnTo>
                    <a:pt x="30" y="30"/>
                  </a:lnTo>
                  <a:lnTo>
                    <a:pt x="15" y="65"/>
                  </a:lnTo>
                  <a:lnTo>
                    <a:pt x="13" y="72"/>
                  </a:lnTo>
                  <a:lnTo>
                    <a:pt x="0" y="78"/>
                  </a:lnTo>
                  <a:lnTo>
                    <a:pt x="4" y="108"/>
                  </a:lnTo>
                  <a:lnTo>
                    <a:pt x="26" y="114"/>
                  </a:lnTo>
                  <a:lnTo>
                    <a:pt x="43" y="146"/>
                  </a:lnTo>
                  <a:lnTo>
                    <a:pt x="55" y="160"/>
                  </a:lnTo>
                  <a:lnTo>
                    <a:pt x="62" y="205"/>
                  </a:lnTo>
                  <a:lnTo>
                    <a:pt x="64" y="281"/>
                  </a:lnTo>
                  <a:lnTo>
                    <a:pt x="64" y="355"/>
                  </a:lnTo>
                  <a:lnTo>
                    <a:pt x="106" y="380"/>
                  </a:lnTo>
                  <a:lnTo>
                    <a:pt x="178" y="373"/>
                  </a:lnTo>
                  <a:lnTo>
                    <a:pt x="197" y="355"/>
                  </a:lnTo>
                  <a:lnTo>
                    <a:pt x="207" y="279"/>
                  </a:lnTo>
                  <a:lnTo>
                    <a:pt x="216" y="201"/>
                  </a:lnTo>
                  <a:lnTo>
                    <a:pt x="214" y="165"/>
                  </a:lnTo>
                  <a:lnTo>
                    <a:pt x="251" y="143"/>
                  </a:lnTo>
                  <a:lnTo>
                    <a:pt x="258" y="84"/>
                  </a:lnTo>
                  <a:lnTo>
                    <a:pt x="235" y="47"/>
                  </a:lnTo>
                  <a:lnTo>
                    <a:pt x="207" y="23"/>
                  </a:lnTo>
                  <a:lnTo>
                    <a:pt x="159" y="2"/>
                  </a:lnTo>
                  <a:lnTo>
                    <a:pt x="102" y="0"/>
                  </a:lnTo>
                  <a:lnTo>
                    <a:pt x="51" y="11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6" name="Freeform 10"/>
            <p:cNvSpPr>
              <a:spLocks/>
            </p:cNvSpPr>
            <p:nvPr/>
          </p:nvSpPr>
          <p:spPr bwMode="auto">
            <a:xfrm>
              <a:off x="2844" y="2502"/>
              <a:ext cx="97" cy="68"/>
            </a:xfrm>
            <a:custGeom>
              <a:avLst/>
              <a:gdLst>
                <a:gd name="T0" fmla="*/ 49 w 194"/>
                <a:gd name="T1" fmla="*/ 4 h 135"/>
                <a:gd name="T2" fmla="*/ 24 w 194"/>
                <a:gd name="T3" fmla="*/ 12 h 135"/>
                <a:gd name="T4" fmla="*/ 2 w 194"/>
                <a:gd name="T5" fmla="*/ 34 h 135"/>
                <a:gd name="T6" fmla="*/ 0 w 194"/>
                <a:gd name="T7" fmla="*/ 69 h 135"/>
                <a:gd name="T8" fmla="*/ 21 w 194"/>
                <a:gd name="T9" fmla="*/ 105 h 135"/>
                <a:gd name="T10" fmla="*/ 78 w 194"/>
                <a:gd name="T11" fmla="*/ 135 h 135"/>
                <a:gd name="T12" fmla="*/ 140 w 194"/>
                <a:gd name="T13" fmla="*/ 135 h 135"/>
                <a:gd name="T14" fmla="*/ 176 w 194"/>
                <a:gd name="T15" fmla="*/ 114 h 135"/>
                <a:gd name="T16" fmla="*/ 194 w 194"/>
                <a:gd name="T17" fmla="*/ 80 h 135"/>
                <a:gd name="T18" fmla="*/ 186 w 194"/>
                <a:gd name="T19" fmla="*/ 48 h 135"/>
                <a:gd name="T20" fmla="*/ 152 w 194"/>
                <a:gd name="T21" fmla="*/ 17 h 135"/>
                <a:gd name="T22" fmla="*/ 123 w 194"/>
                <a:gd name="T23" fmla="*/ 6 h 135"/>
                <a:gd name="T24" fmla="*/ 91 w 194"/>
                <a:gd name="T25" fmla="*/ 0 h 135"/>
                <a:gd name="T26" fmla="*/ 49 w 194"/>
                <a:gd name="T27" fmla="*/ 4 h 135"/>
                <a:gd name="T28" fmla="*/ 49 w 194"/>
                <a:gd name="T29" fmla="*/ 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135">
                  <a:moveTo>
                    <a:pt x="49" y="4"/>
                  </a:moveTo>
                  <a:lnTo>
                    <a:pt x="24" y="12"/>
                  </a:lnTo>
                  <a:lnTo>
                    <a:pt x="2" y="34"/>
                  </a:lnTo>
                  <a:lnTo>
                    <a:pt x="0" y="69"/>
                  </a:lnTo>
                  <a:lnTo>
                    <a:pt x="21" y="105"/>
                  </a:lnTo>
                  <a:lnTo>
                    <a:pt x="78" y="135"/>
                  </a:lnTo>
                  <a:lnTo>
                    <a:pt x="140" y="135"/>
                  </a:lnTo>
                  <a:lnTo>
                    <a:pt x="176" y="114"/>
                  </a:lnTo>
                  <a:lnTo>
                    <a:pt x="194" y="80"/>
                  </a:lnTo>
                  <a:lnTo>
                    <a:pt x="186" y="48"/>
                  </a:lnTo>
                  <a:lnTo>
                    <a:pt x="152" y="17"/>
                  </a:lnTo>
                  <a:lnTo>
                    <a:pt x="123" y="6"/>
                  </a:lnTo>
                  <a:lnTo>
                    <a:pt x="91" y="0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7" name="Freeform 11"/>
            <p:cNvSpPr>
              <a:spLocks/>
            </p:cNvSpPr>
            <p:nvPr/>
          </p:nvSpPr>
          <p:spPr bwMode="auto">
            <a:xfrm>
              <a:off x="2377" y="1170"/>
              <a:ext cx="560" cy="755"/>
            </a:xfrm>
            <a:custGeom>
              <a:avLst/>
              <a:gdLst>
                <a:gd name="T0" fmla="*/ 338 w 1119"/>
                <a:gd name="T1" fmla="*/ 12 h 1511"/>
                <a:gd name="T2" fmla="*/ 123 w 1119"/>
                <a:gd name="T3" fmla="*/ 251 h 1511"/>
                <a:gd name="T4" fmla="*/ 43 w 1119"/>
                <a:gd name="T5" fmla="*/ 540 h 1511"/>
                <a:gd name="T6" fmla="*/ 11 w 1119"/>
                <a:gd name="T7" fmla="*/ 572 h 1511"/>
                <a:gd name="T8" fmla="*/ 0 w 1119"/>
                <a:gd name="T9" fmla="*/ 650 h 1511"/>
                <a:gd name="T10" fmla="*/ 51 w 1119"/>
                <a:gd name="T11" fmla="*/ 774 h 1511"/>
                <a:gd name="T12" fmla="*/ 211 w 1119"/>
                <a:gd name="T13" fmla="*/ 901 h 1511"/>
                <a:gd name="T14" fmla="*/ 678 w 1119"/>
                <a:gd name="T15" fmla="*/ 1458 h 1511"/>
                <a:gd name="T16" fmla="*/ 748 w 1119"/>
                <a:gd name="T17" fmla="*/ 1511 h 1511"/>
                <a:gd name="T18" fmla="*/ 803 w 1119"/>
                <a:gd name="T19" fmla="*/ 1453 h 1511"/>
                <a:gd name="T20" fmla="*/ 864 w 1119"/>
                <a:gd name="T21" fmla="*/ 1394 h 1511"/>
                <a:gd name="T22" fmla="*/ 918 w 1119"/>
                <a:gd name="T23" fmla="*/ 1346 h 1511"/>
                <a:gd name="T24" fmla="*/ 938 w 1119"/>
                <a:gd name="T25" fmla="*/ 1291 h 1511"/>
                <a:gd name="T26" fmla="*/ 957 w 1119"/>
                <a:gd name="T27" fmla="*/ 1162 h 1511"/>
                <a:gd name="T28" fmla="*/ 1018 w 1119"/>
                <a:gd name="T29" fmla="*/ 1046 h 1511"/>
                <a:gd name="T30" fmla="*/ 1037 w 1119"/>
                <a:gd name="T31" fmla="*/ 970 h 1511"/>
                <a:gd name="T32" fmla="*/ 1066 w 1119"/>
                <a:gd name="T33" fmla="*/ 842 h 1511"/>
                <a:gd name="T34" fmla="*/ 1098 w 1119"/>
                <a:gd name="T35" fmla="*/ 726 h 1511"/>
                <a:gd name="T36" fmla="*/ 1119 w 1119"/>
                <a:gd name="T37" fmla="*/ 601 h 1511"/>
                <a:gd name="T38" fmla="*/ 1109 w 1119"/>
                <a:gd name="T39" fmla="*/ 538 h 1511"/>
                <a:gd name="T40" fmla="*/ 1092 w 1119"/>
                <a:gd name="T41" fmla="*/ 496 h 1511"/>
                <a:gd name="T42" fmla="*/ 1030 w 1119"/>
                <a:gd name="T43" fmla="*/ 147 h 1511"/>
                <a:gd name="T44" fmla="*/ 857 w 1119"/>
                <a:gd name="T45" fmla="*/ 0 h 1511"/>
                <a:gd name="T46" fmla="*/ 338 w 1119"/>
                <a:gd name="T47" fmla="*/ 12 h 1511"/>
                <a:gd name="T48" fmla="*/ 338 w 1119"/>
                <a:gd name="T49" fmla="*/ 12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9" h="1511">
                  <a:moveTo>
                    <a:pt x="338" y="12"/>
                  </a:moveTo>
                  <a:lnTo>
                    <a:pt x="123" y="251"/>
                  </a:lnTo>
                  <a:lnTo>
                    <a:pt x="43" y="540"/>
                  </a:lnTo>
                  <a:lnTo>
                    <a:pt x="11" y="572"/>
                  </a:lnTo>
                  <a:lnTo>
                    <a:pt x="0" y="650"/>
                  </a:lnTo>
                  <a:lnTo>
                    <a:pt x="51" y="774"/>
                  </a:lnTo>
                  <a:lnTo>
                    <a:pt x="211" y="901"/>
                  </a:lnTo>
                  <a:lnTo>
                    <a:pt x="678" y="1458"/>
                  </a:lnTo>
                  <a:lnTo>
                    <a:pt x="748" y="1511"/>
                  </a:lnTo>
                  <a:lnTo>
                    <a:pt x="803" y="1453"/>
                  </a:lnTo>
                  <a:lnTo>
                    <a:pt x="864" y="1394"/>
                  </a:lnTo>
                  <a:lnTo>
                    <a:pt x="918" y="1346"/>
                  </a:lnTo>
                  <a:lnTo>
                    <a:pt x="938" y="1291"/>
                  </a:lnTo>
                  <a:lnTo>
                    <a:pt x="957" y="1162"/>
                  </a:lnTo>
                  <a:lnTo>
                    <a:pt x="1018" y="1046"/>
                  </a:lnTo>
                  <a:lnTo>
                    <a:pt x="1037" y="970"/>
                  </a:lnTo>
                  <a:lnTo>
                    <a:pt x="1066" y="842"/>
                  </a:lnTo>
                  <a:lnTo>
                    <a:pt x="1098" y="726"/>
                  </a:lnTo>
                  <a:lnTo>
                    <a:pt x="1119" y="601"/>
                  </a:lnTo>
                  <a:lnTo>
                    <a:pt x="1109" y="538"/>
                  </a:lnTo>
                  <a:lnTo>
                    <a:pt x="1092" y="496"/>
                  </a:lnTo>
                  <a:lnTo>
                    <a:pt x="1030" y="147"/>
                  </a:lnTo>
                  <a:lnTo>
                    <a:pt x="857" y="0"/>
                  </a:lnTo>
                  <a:lnTo>
                    <a:pt x="338" y="12"/>
                  </a:lnTo>
                  <a:lnTo>
                    <a:pt x="338" y="12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8" name="Freeform 12"/>
            <p:cNvSpPr>
              <a:spLocks/>
            </p:cNvSpPr>
            <p:nvPr/>
          </p:nvSpPr>
          <p:spPr bwMode="auto">
            <a:xfrm>
              <a:off x="2656" y="1652"/>
              <a:ext cx="135" cy="31"/>
            </a:xfrm>
            <a:custGeom>
              <a:avLst/>
              <a:gdLst>
                <a:gd name="T0" fmla="*/ 31 w 270"/>
                <a:gd name="T1" fmla="*/ 6 h 63"/>
                <a:gd name="T2" fmla="*/ 164 w 270"/>
                <a:gd name="T3" fmla="*/ 0 h 63"/>
                <a:gd name="T4" fmla="*/ 270 w 270"/>
                <a:gd name="T5" fmla="*/ 6 h 63"/>
                <a:gd name="T6" fmla="*/ 215 w 270"/>
                <a:gd name="T7" fmla="*/ 44 h 63"/>
                <a:gd name="T8" fmla="*/ 171 w 270"/>
                <a:gd name="T9" fmla="*/ 61 h 63"/>
                <a:gd name="T10" fmla="*/ 75 w 270"/>
                <a:gd name="T11" fmla="*/ 63 h 63"/>
                <a:gd name="T12" fmla="*/ 0 w 270"/>
                <a:gd name="T13" fmla="*/ 27 h 63"/>
                <a:gd name="T14" fmla="*/ 31 w 270"/>
                <a:gd name="T15" fmla="*/ 6 h 63"/>
                <a:gd name="T16" fmla="*/ 31 w 270"/>
                <a:gd name="T17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3">
                  <a:moveTo>
                    <a:pt x="31" y="6"/>
                  </a:moveTo>
                  <a:lnTo>
                    <a:pt x="164" y="0"/>
                  </a:lnTo>
                  <a:lnTo>
                    <a:pt x="270" y="6"/>
                  </a:lnTo>
                  <a:lnTo>
                    <a:pt x="215" y="44"/>
                  </a:lnTo>
                  <a:lnTo>
                    <a:pt x="171" y="61"/>
                  </a:lnTo>
                  <a:lnTo>
                    <a:pt x="75" y="63"/>
                  </a:lnTo>
                  <a:lnTo>
                    <a:pt x="0" y="27"/>
                  </a:lnTo>
                  <a:lnTo>
                    <a:pt x="31" y="6"/>
                  </a:lnTo>
                  <a:lnTo>
                    <a:pt x="3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9" name="Freeform 13"/>
            <p:cNvSpPr>
              <a:spLocks/>
            </p:cNvSpPr>
            <p:nvPr/>
          </p:nvSpPr>
          <p:spPr bwMode="auto">
            <a:xfrm>
              <a:off x="2767" y="1422"/>
              <a:ext cx="71" cy="23"/>
            </a:xfrm>
            <a:custGeom>
              <a:avLst/>
              <a:gdLst>
                <a:gd name="T0" fmla="*/ 0 w 142"/>
                <a:gd name="T1" fmla="*/ 36 h 48"/>
                <a:gd name="T2" fmla="*/ 34 w 142"/>
                <a:gd name="T3" fmla="*/ 44 h 48"/>
                <a:gd name="T4" fmla="*/ 93 w 142"/>
                <a:gd name="T5" fmla="*/ 48 h 48"/>
                <a:gd name="T6" fmla="*/ 142 w 142"/>
                <a:gd name="T7" fmla="*/ 42 h 48"/>
                <a:gd name="T8" fmla="*/ 133 w 142"/>
                <a:gd name="T9" fmla="*/ 13 h 48"/>
                <a:gd name="T10" fmla="*/ 93 w 142"/>
                <a:gd name="T11" fmla="*/ 0 h 48"/>
                <a:gd name="T12" fmla="*/ 49 w 142"/>
                <a:gd name="T13" fmla="*/ 0 h 48"/>
                <a:gd name="T14" fmla="*/ 11 w 142"/>
                <a:gd name="T15" fmla="*/ 13 h 48"/>
                <a:gd name="T16" fmla="*/ 0 w 142"/>
                <a:gd name="T17" fmla="*/ 36 h 48"/>
                <a:gd name="T18" fmla="*/ 0 w 142"/>
                <a:gd name="T1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48">
                  <a:moveTo>
                    <a:pt x="0" y="36"/>
                  </a:moveTo>
                  <a:lnTo>
                    <a:pt x="34" y="44"/>
                  </a:lnTo>
                  <a:lnTo>
                    <a:pt x="93" y="48"/>
                  </a:lnTo>
                  <a:lnTo>
                    <a:pt x="142" y="42"/>
                  </a:lnTo>
                  <a:lnTo>
                    <a:pt x="133" y="13"/>
                  </a:lnTo>
                  <a:lnTo>
                    <a:pt x="93" y="0"/>
                  </a:lnTo>
                  <a:lnTo>
                    <a:pt x="49" y="0"/>
                  </a:lnTo>
                  <a:lnTo>
                    <a:pt x="11" y="1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0" name="Freeform 14"/>
            <p:cNvSpPr>
              <a:spLocks/>
            </p:cNvSpPr>
            <p:nvPr/>
          </p:nvSpPr>
          <p:spPr bwMode="auto">
            <a:xfrm>
              <a:off x="2574" y="1428"/>
              <a:ext cx="79" cy="25"/>
            </a:xfrm>
            <a:custGeom>
              <a:avLst/>
              <a:gdLst>
                <a:gd name="T0" fmla="*/ 0 w 158"/>
                <a:gd name="T1" fmla="*/ 50 h 50"/>
                <a:gd name="T2" fmla="*/ 118 w 158"/>
                <a:gd name="T3" fmla="*/ 48 h 50"/>
                <a:gd name="T4" fmla="*/ 158 w 158"/>
                <a:gd name="T5" fmla="*/ 46 h 50"/>
                <a:gd name="T6" fmla="*/ 146 w 158"/>
                <a:gd name="T7" fmla="*/ 21 h 50"/>
                <a:gd name="T8" fmla="*/ 137 w 158"/>
                <a:gd name="T9" fmla="*/ 0 h 50"/>
                <a:gd name="T10" fmla="*/ 84 w 158"/>
                <a:gd name="T11" fmla="*/ 4 h 50"/>
                <a:gd name="T12" fmla="*/ 49 w 158"/>
                <a:gd name="T13" fmla="*/ 16 h 50"/>
                <a:gd name="T14" fmla="*/ 0 w 158"/>
                <a:gd name="T15" fmla="*/ 50 h 50"/>
                <a:gd name="T16" fmla="*/ 0 w 158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50">
                  <a:moveTo>
                    <a:pt x="0" y="50"/>
                  </a:moveTo>
                  <a:lnTo>
                    <a:pt x="118" y="48"/>
                  </a:lnTo>
                  <a:lnTo>
                    <a:pt x="158" y="46"/>
                  </a:lnTo>
                  <a:lnTo>
                    <a:pt x="146" y="21"/>
                  </a:lnTo>
                  <a:lnTo>
                    <a:pt x="137" y="0"/>
                  </a:lnTo>
                  <a:lnTo>
                    <a:pt x="84" y="4"/>
                  </a:lnTo>
                  <a:lnTo>
                    <a:pt x="49" y="16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1" name="Freeform 15"/>
            <p:cNvSpPr>
              <a:spLocks/>
            </p:cNvSpPr>
            <p:nvPr/>
          </p:nvSpPr>
          <p:spPr bwMode="auto">
            <a:xfrm>
              <a:off x="2705" y="1422"/>
              <a:ext cx="74" cy="146"/>
            </a:xfrm>
            <a:custGeom>
              <a:avLst/>
              <a:gdLst>
                <a:gd name="T0" fmla="*/ 14 w 148"/>
                <a:gd name="T1" fmla="*/ 13 h 293"/>
                <a:gd name="T2" fmla="*/ 14 w 148"/>
                <a:gd name="T3" fmla="*/ 152 h 293"/>
                <a:gd name="T4" fmla="*/ 0 w 148"/>
                <a:gd name="T5" fmla="*/ 245 h 293"/>
                <a:gd name="T6" fmla="*/ 23 w 148"/>
                <a:gd name="T7" fmla="*/ 293 h 293"/>
                <a:gd name="T8" fmla="*/ 69 w 148"/>
                <a:gd name="T9" fmla="*/ 293 h 293"/>
                <a:gd name="T10" fmla="*/ 99 w 148"/>
                <a:gd name="T11" fmla="*/ 274 h 293"/>
                <a:gd name="T12" fmla="*/ 147 w 148"/>
                <a:gd name="T13" fmla="*/ 270 h 293"/>
                <a:gd name="T14" fmla="*/ 148 w 148"/>
                <a:gd name="T15" fmla="*/ 241 h 293"/>
                <a:gd name="T16" fmla="*/ 118 w 148"/>
                <a:gd name="T17" fmla="*/ 232 h 293"/>
                <a:gd name="T18" fmla="*/ 88 w 148"/>
                <a:gd name="T19" fmla="*/ 201 h 293"/>
                <a:gd name="T20" fmla="*/ 80 w 148"/>
                <a:gd name="T21" fmla="*/ 97 h 293"/>
                <a:gd name="T22" fmla="*/ 72 w 148"/>
                <a:gd name="T23" fmla="*/ 23 h 293"/>
                <a:gd name="T24" fmla="*/ 61 w 148"/>
                <a:gd name="T25" fmla="*/ 4 h 293"/>
                <a:gd name="T26" fmla="*/ 40 w 148"/>
                <a:gd name="T27" fmla="*/ 0 h 293"/>
                <a:gd name="T28" fmla="*/ 14 w 148"/>
                <a:gd name="T29" fmla="*/ 13 h 293"/>
                <a:gd name="T30" fmla="*/ 14 w 148"/>
                <a:gd name="T31" fmla="*/ 1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293">
                  <a:moveTo>
                    <a:pt x="14" y="13"/>
                  </a:moveTo>
                  <a:lnTo>
                    <a:pt x="14" y="152"/>
                  </a:lnTo>
                  <a:lnTo>
                    <a:pt x="0" y="245"/>
                  </a:lnTo>
                  <a:lnTo>
                    <a:pt x="23" y="293"/>
                  </a:lnTo>
                  <a:lnTo>
                    <a:pt x="69" y="293"/>
                  </a:lnTo>
                  <a:lnTo>
                    <a:pt x="99" y="274"/>
                  </a:lnTo>
                  <a:lnTo>
                    <a:pt x="147" y="270"/>
                  </a:lnTo>
                  <a:lnTo>
                    <a:pt x="148" y="241"/>
                  </a:lnTo>
                  <a:lnTo>
                    <a:pt x="118" y="232"/>
                  </a:lnTo>
                  <a:lnTo>
                    <a:pt x="88" y="201"/>
                  </a:lnTo>
                  <a:lnTo>
                    <a:pt x="80" y="97"/>
                  </a:lnTo>
                  <a:lnTo>
                    <a:pt x="72" y="23"/>
                  </a:lnTo>
                  <a:lnTo>
                    <a:pt x="61" y="4"/>
                  </a:lnTo>
                  <a:lnTo>
                    <a:pt x="40" y="0"/>
                  </a:lnTo>
                  <a:lnTo>
                    <a:pt x="14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2" name="Freeform 16"/>
            <p:cNvSpPr>
              <a:spLocks/>
            </p:cNvSpPr>
            <p:nvPr/>
          </p:nvSpPr>
          <p:spPr bwMode="auto">
            <a:xfrm>
              <a:off x="2658" y="1542"/>
              <a:ext cx="27" cy="26"/>
            </a:xfrm>
            <a:custGeom>
              <a:avLst/>
              <a:gdLst>
                <a:gd name="T0" fmla="*/ 55 w 55"/>
                <a:gd name="T1" fmla="*/ 35 h 52"/>
                <a:gd name="T2" fmla="*/ 21 w 55"/>
                <a:gd name="T3" fmla="*/ 0 h 52"/>
                <a:gd name="T4" fmla="*/ 6 w 55"/>
                <a:gd name="T5" fmla="*/ 12 h 52"/>
                <a:gd name="T6" fmla="*/ 0 w 55"/>
                <a:gd name="T7" fmla="*/ 35 h 52"/>
                <a:gd name="T8" fmla="*/ 14 w 55"/>
                <a:gd name="T9" fmla="*/ 52 h 52"/>
                <a:gd name="T10" fmla="*/ 27 w 55"/>
                <a:gd name="T11" fmla="*/ 42 h 52"/>
                <a:gd name="T12" fmla="*/ 55 w 55"/>
                <a:gd name="T13" fmla="*/ 35 h 52"/>
                <a:gd name="T14" fmla="*/ 55 w 55"/>
                <a:gd name="T1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2">
                  <a:moveTo>
                    <a:pt x="55" y="35"/>
                  </a:moveTo>
                  <a:lnTo>
                    <a:pt x="21" y="0"/>
                  </a:lnTo>
                  <a:lnTo>
                    <a:pt x="6" y="12"/>
                  </a:lnTo>
                  <a:lnTo>
                    <a:pt x="0" y="35"/>
                  </a:lnTo>
                  <a:lnTo>
                    <a:pt x="14" y="52"/>
                  </a:lnTo>
                  <a:lnTo>
                    <a:pt x="27" y="42"/>
                  </a:lnTo>
                  <a:lnTo>
                    <a:pt x="55" y="35"/>
                  </a:lnTo>
                  <a:lnTo>
                    <a:pt x="55" y="35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3" name="Freeform 17"/>
            <p:cNvSpPr>
              <a:spLocks/>
            </p:cNvSpPr>
            <p:nvPr/>
          </p:nvSpPr>
          <p:spPr bwMode="auto">
            <a:xfrm>
              <a:off x="2774" y="1397"/>
              <a:ext cx="76" cy="17"/>
            </a:xfrm>
            <a:custGeom>
              <a:avLst/>
              <a:gdLst>
                <a:gd name="T0" fmla="*/ 19 w 150"/>
                <a:gd name="T1" fmla="*/ 30 h 34"/>
                <a:gd name="T2" fmla="*/ 84 w 150"/>
                <a:gd name="T3" fmla="*/ 28 h 34"/>
                <a:gd name="T4" fmla="*/ 133 w 150"/>
                <a:gd name="T5" fmla="*/ 34 h 34"/>
                <a:gd name="T6" fmla="*/ 150 w 150"/>
                <a:gd name="T7" fmla="*/ 19 h 34"/>
                <a:gd name="T8" fmla="*/ 127 w 150"/>
                <a:gd name="T9" fmla="*/ 0 h 34"/>
                <a:gd name="T10" fmla="*/ 63 w 150"/>
                <a:gd name="T11" fmla="*/ 0 h 34"/>
                <a:gd name="T12" fmla="*/ 13 w 150"/>
                <a:gd name="T13" fmla="*/ 13 h 34"/>
                <a:gd name="T14" fmla="*/ 0 w 150"/>
                <a:gd name="T15" fmla="*/ 34 h 34"/>
                <a:gd name="T16" fmla="*/ 19 w 150"/>
                <a:gd name="T17" fmla="*/ 30 h 34"/>
                <a:gd name="T18" fmla="*/ 19 w 150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34">
                  <a:moveTo>
                    <a:pt x="19" y="30"/>
                  </a:moveTo>
                  <a:lnTo>
                    <a:pt x="84" y="28"/>
                  </a:lnTo>
                  <a:lnTo>
                    <a:pt x="133" y="34"/>
                  </a:lnTo>
                  <a:lnTo>
                    <a:pt x="150" y="19"/>
                  </a:lnTo>
                  <a:lnTo>
                    <a:pt x="127" y="0"/>
                  </a:lnTo>
                  <a:lnTo>
                    <a:pt x="63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19" y="30"/>
                  </a:lnTo>
                  <a:lnTo>
                    <a:pt x="19" y="3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4" name="Freeform 18"/>
            <p:cNvSpPr>
              <a:spLocks/>
            </p:cNvSpPr>
            <p:nvPr/>
          </p:nvSpPr>
          <p:spPr bwMode="auto">
            <a:xfrm>
              <a:off x="2582" y="1402"/>
              <a:ext cx="54" cy="17"/>
            </a:xfrm>
            <a:custGeom>
              <a:avLst/>
              <a:gdLst>
                <a:gd name="T0" fmla="*/ 105 w 109"/>
                <a:gd name="T1" fmla="*/ 25 h 32"/>
                <a:gd name="T2" fmla="*/ 17 w 109"/>
                <a:gd name="T3" fmla="*/ 32 h 32"/>
                <a:gd name="T4" fmla="*/ 0 w 109"/>
                <a:gd name="T5" fmla="*/ 19 h 32"/>
                <a:gd name="T6" fmla="*/ 42 w 109"/>
                <a:gd name="T7" fmla="*/ 2 h 32"/>
                <a:gd name="T8" fmla="*/ 86 w 109"/>
                <a:gd name="T9" fmla="*/ 0 h 32"/>
                <a:gd name="T10" fmla="*/ 109 w 109"/>
                <a:gd name="T11" fmla="*/ 8 h 32"/>
                <a:gd name="T12" fmla="*/ 105 w 109"/>
                <a:gd name="T13" fmla="*/ 25 h 32"/>
                <a:gd name="T14" fmla="*/ 105 w 109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2">
                  <a:moveTo>
                    <a:pt x="105" y="25"/>
                  </a:moveTo>
                  <a:lnTo>
                    <a:pt x="17" y="32"/>
                  </a:lnTo>
                  <a:lnTo>
                    <a:pt x="0" y="19"/>
                  </a:lnTo>
                  <a:lnTo>
                    <a:pt x="42" y="2"/>
                  </a:lnTo>
                  <a:lnTo>
                    <a:pt x="86" y="0"/>
                  </a:lnTo>
                  <a:lnTo>
                    <a:pt x="109" y="8"/>
                  </a:lnTo>
                  <a:lnTo>
                    <a:pt x="105" y="25"/>
                  </a:lnTo>
                  <a:lnTo>
                    <a:pt x="105" y="25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5" name="Freeform 19"/>
            <p:cNvSpPr>
              <a:spLocks/>
            </p:cNvSpPr>
            <p:nvPr/>
          </p:nvSpPr>
          <p:spPr bwMode="auto">
            <a:xfrm>
              <a:off x="2785" y="1470"/>
              <a:ext cx="105" cy="67"/>
            </a:xfrm>
            <a:custGeom>
              <a:avLst/>
              <a:gdLst>
                <a:gd name="T0" fmla="*/ 0 w 211"/>
                <a:gd name="T1" fmla="*/ 42 h 135"/>
                <a:gd name="T2" fmla="*/ 0 w 211"/>
                <a:gd name="T3" fmla="*/ 80 h 135"/>
                <a:gd name="T4" fmla="*/ 85 w 211"/>
                <a:gd name="T5" fmla="*/ 135 h 135"/>
                <a:gd name="T6" fmla="*/ 211 w 211"/>
                <a:gd name="T7" fmla="*/ 118 h 135"/>
                <a:gd name="T8" fmla="*/ 205 w 211"/>
                <a:gd name="T9" fmla="*/ 49 h 135"/>
                <a:gd name="T10" fmla="*/ 173 w 211"/>
                <a:gd name="T11" fmla="*/ 0 h 135"/>
                <a:gd name="T12" fmla="*/ 99 w 211"/>
                <a:gd name="T13" fmla="*/ 21 h 135"/>
                <a:gd name="T14" fmla="*/ 36 w 211"/>
                <a:gd name="T15" fmla="*/ 32 h 135"/>
                <a:gd name="T16" fmla="*/ 0 w 211"/>
                <a:gd name="T17" fmla="*/ 42 h 135"/>
                <a:gd name="T18" fmla="*/ 0 w 211"/>
                <a:gd name="T19" fmla="*/ 4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135">
                  <a:moveTo>
                    <a:pt x="0" y="42"/>
                  </a:moveTo>
                  <a:lnTo>
                    <a:pt x="0" y="80"/>
                  </a:lnTo>
                  <a:lnTo>
                    <a:pt x="85" y="135"/>
                  </a:lnTo>
                  <a:lnTo>
                    <a:pt x="211" y="118"/>
                  </a:lnTo>
                  <a:lnTo>
                    <a:pt x="205" y="49"/>
                  </a:lnTo>
                  <a:lnTo>
                    <a:pt x="173" y="0"/>
                  </a:lnTo>
                  <a:lnTo>
                    <a:pt x="99" y="21"/>
                  </a:lnTo>
                  <a:lnTo>
                    <a:pt x="36" y="32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6" name="Freeform 20"/>
            <p:cNvSpPr>
              <a:spLocks/>
            </p:cNvSpPr>
            <p:nvPr/>
          </p:nvSpPr>
          <p:spPr bwMode="auto">
            <a:xfrm>
              <a:off x="2525" y="1485"/>
              <a:ext cx="115" cy="59"/>
            </a:xfrm>
            <a:custGeom>
              <a:avLst/>
              <a:gdLst>
                <a:gd name="T0" fmla="*/ 230 w 230"/>
                <a:gd name="T1" fmla="*/ 21 h 118"/>
                <a:gd name="T2" fmla="*/ 167 w 230"/>
                <a:gd name="T3" fmla="*/ 27 h 118"/>
                <a:gd name="T4" fmla="*/ 44 w 230"/>
                <a:gd name="T5" fmla="*/ 0 h 118"/>
                <a:gd name="T6" fmla="*/ 10 w 230"/>
                <a:gd name="T7" fmla="*/ 33 h 118"/>
                <a:gd name="T8" fmla="*/ 0 w 230"/>
                <a:gd name="T9" fmla="*/ 71 h 118"/>
                <a:gd name="T10" fmla="*/ 63 w 230"/>
                <a:gd name="T11" fmla="*/ 118 h 118"/>
                <a:gd name="T12" fmla="*/ 169 w 230"/>
                <a:gd name="T13" fmla="*/ 111 h 118"/>
                <a:gd name="T14" fmla="*/ 219 w 230"/>
                <a:gd name="T15" fmla="*/ 80 h 118"/>
                <a:gd name="T16" fmla="*/ 230 w 230"/>
                <a:gd name="T17" fmla="*/ 21 h 118"/>
                <a:gd name="T18" fmla="*/ 230 w 230"/>
                <a:gd name="T19" fmla="*/ 2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118">
                  <a:moveTo>
                    <a:pt x="230" y="21"/>
                  </a:moveTo>
                  <a:lnTo>
                    <a:pt x="167" y="27"/>
                  </a:lnTo>
                  <a:lnTo>
                    <a:pt x="44" y="0"/>
                  </a:lnTo>
                  <a:lnTo>
                    <a:pt x="10" y="33"/>
                  </a:lnTo>
                  <a:lnTo>
                    <a:pt x="0" y="71"/>
                  </a:lnTo>
                  <a:lnTo>
                    <a:pt x="63" y="118"/>
                  </a:lnTo>
                  <a:lnTo>
                    <a:pt x="169" y="111"/>
                  </a:lnTo>
                  <a:lnTo>
                    <a:pt x="219" y="80"/>
                  </a:lnTo>
                  <a:lnTo>
                    <a:pt x="230" y="21"/>
                  </a:lnTo>
                  <a:lnTo>
                    <a:pt x="230" y="21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7" name="Freeform 21"/>
            <p:cNvSpPr>
              <a:spLocks/>
            </p:cNvSpPr>
            <p:nvPr/>
          </p:nvSpPr>
          <p:spPr bwMode="auto">
            <a:xfrm>
              <a:off x="2575" y="1222"/>
              <a:ext cx="257" cy="135"/>
            </a:xfrm>
            <a:custGeom>
              <a:avLst/>
              <a:gdLst>
                <a:gd name="T0" fmla="*/ 245 w 513"/>
                <a:gd name="T1" fmla="*/ 0 h 270"/>
                <a:gd name="T2" fmla="*/ 49 w 513"/>
                <a:gd name="T3" fmla="*/ 44 h 270"/>
                <a:gd name="T4" fmla="*/ 0 w 513"/>
                <a:gd name="T5" fmla="*/ 140 h 270"/>
                <a:gd name="T6" fmla="*/ 66 w 513"/>
                <a:gd name="T7" fmla="*/ 209 h 270"/>
                <a:gd name="T8" fmla="*/ 245 w 513"/>
                <a:gd name="T9" fmla="*/ 270 h 270"/>
                <a:gd name="T10" fmla="*/ 475 w 513"/>
                <a:gd name="T11" fmla="*/ 207 h 270"/>
                <a:gd name="T12" fmla="*/ 513 w 513"/>
                <a:gd name="T13" fmla="*/ 123 h 270"/>
                <a:gd name="T14" fmla="*/ 462 w 513"/>
                <a:gd name="T15" fmla="*/ 47 h 270"/>
                <a:gd name="T16" fmla="*/ 340 w 513"/>
                <a:gd name="T17" fmla="*/ 9 h 270"/>
                <a:gd name="T18" fmla="*/ 245 w 513"/>
                <a:gd name="T19" fmla="*/ 0 h 270"/>
                <a:gd name="T20" fmla="*/ 245 w 513"/>
                <a:gd name="T2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3" h="270">
                  <a:moveTo>
                    <a:pt x="245" y="0"/>
                  </a:moveTo>
                  <a:lnTo>
                    <a:pt x="49" y="44"/>
                  </a:lnTo>
                  <a:lnTo>
                    <a:pt x="0" y="140"/>
                  </a:lnTo>
                  <a:lnTo>
                    <a:pt x="66" y="209"/>
                  </a:lnTo>
                  <a:lnTo>
                    <a:pt x="245" y="270"/>
                  </a:lnTo>
                  <a:lnTo>
                    <a:pt x="475" y="207"/>
                  </a:lnTo>
                  <a:lnTo>
                    <a:pt x="513" y="123"/>
                  </a:lnTo>
                  <a:lnTo>
                    <a:pt x="462" y="47"/>
                  </a:lnTo>
                  <a:lnTo>
                    <a:pt x="340" y="9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8" name="Freeform 22"/>
            <p:cNvSpPr>
              <a:spLocks/>
            </p:cNvSpPr>
            <p:nvPr/>
          </p:nvSpPr>
          <p:spPr bwMode="auto">
            <a:xfrm>
              <a:off x="2695" y="1766"/>
              <a:ext cx="71" cy="31"/>
            </a:xfrm>
            <a:custGeom>
              <a:avLst/>
              <a:gdLst>
                <a:gd name="T0" fmla="*/ 50 w 143"/>
                <a:gd name="T1" fmla="*/ 2 h 63"/>
                <a:gd name="T2" fmla="*/ 19 w 143"/>
                <a:gd name="T3" fmla="*/ 12 h 63"/>
                <a:gd name="T4" fmla="*/ 0 w 143"/>
                <a:gd name="T5" fmla="*/ 42 h 63"/>
                <a:gd name="T6" fmla="*/ 38 w 143"/>
                <a:gd name="T7" fmla="*/ 63 h 63"/>
                <a:gd name="T8" fmla="*/ 124 w 143"/>
                <a:gd name="T9" fmla="*/ 63 h 63"/>
                <a:gd name="T10" fmla="*/ 143 w 143"/>
                <a:gd name="T11" fmla="*/ 25 h 63"/>
                <a:gd name="T12" fmla="*/ 101 w 143"/>
                <a:gd name="T13" fmla="*/ 0 h 63"/>
                <a:gd name="T14" fmla="*/ 50 w 143"/>
                <a:gd name="T15" fmla="*/ 2 h 63"/>
                <a:gd name="T16" fmla="*/ 50 w 143"/>
                <a:gd name="T17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63">
                  <a:moveTo>
                    <a:pt x="50" y="2"/>
                  </a:moveTo>
                  <a:lnTo>
                    <a:pt x="19" y="12"/>
                  </a:lnTo>
                  <a:lnTo>
                    <a:pt x="0" y="42"/>
                  </a:lnTo>
                  <a:lnTo>
                    <a:pt x="38" y="63"/>
                  </a:lnTo>
                  <a:lnTo>
                    <a:pt x="124" y="63"/>
                  </a:lnTo>
                  <a:lnTo>
                    <a:pt x="143" y="25"/>
                  </a:lnTo>
                  <a:lnTo>
                    <a:pt x="101" y="0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9" name="Freeform 23"/>
            <p:cNvSpPr>
              <a:spLocks/>
            </p:cNvSpPr>
            <p:nvPr/>
          </p:nvSpPr>
          <p:spPr bwMode="auto">
            <a:xfrm>
              <a:off x="2801" y="1673"/>
              <a:ext cx="51" cy="94"/>
            </a:xfrm>
            <a:custGeom>
              <a:avLst/>
              <a:gdLst>
                <a:gd name="T0" fmla="*/ 103 w 103"/>
                <a:gd name="T1" fmla="*/ 0 h 186"/>
                <a:gd name="T2" fmla="*/ 15 w 103"/>
                <a:gd name="T3" fmla="*/ 112 h 186"/>
                <a:gd name="T4" fmla="*/ 0 w 103"/>
                <a:gd name="T5" fmla="*/ 186 h 186"/>
                <a:gd name="T6" fmla="*/ 50 w 103"/>
                <a:gd name="T7" fmla="*/ 131 h 186"/>
                <a:gd name="T8" fmla="*/ 91 w 103"/>
                <a:gd name="T9" fmla="*/ 55 h 186"/>
                <a:gd name="T10" fmla="*/ 103 w 103"/>
                <a:gd name="T11" fmla="*/ 0 h 186"/>
                <a:gd name="T12" fmla="*/ 103 w 103"/>
                <a:gd name="T1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86">
                  <a:moveTo>
                    <a:pt x="103" y="0"/>
                  </a:moveTo>
                  <a:lnTo>
                    <a:pt x="15" y="112"/>
                  </a:lnTo>
                  <a:lnTo>
                    <a:pt x="0" y="186"/>
                  </a:lnTo>
                  <a:lnTo>
                    <a:pt x="50" y="131"/>
                  </a:lnTo>
                  <a:lnTo>
                    <a:pt x="91" y="55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0" name="Freeform 24"/>
            <p:cNvSpPr>
              <a:spLocks/>
            </p:cNvSpPr>
            <p:nvPr/>
          </p:nvSpPr>
          <p:spPr bwMode="auto">
            <a:xfrm>
              <a:off x="2629" y="2468"/>
              <a:ext cx="212" cy="189"/>
            </a:xfrm>
            <a:custGeom>
              <a:avLst/>
              <a:gdLst>
                <a:gd name="T0" fmla="*/ 55 w 424"/>
                <a:gd name="T1" fmla="*/ 0 h 378"/>
                <a:gd name="T2" fmla="*/ 34 w 424"/>
                <a:gd name="T3" fmla="*/ 34 h 378"/>
                <a:gd name="T4" fmla="*/ 44 w 424"/>
                <a:gd name="T5" fmla="*/ 70 h 378"/>
                <a:gd name="T6" fmla="*/ 0 w 424"/>
                <a:gd name="T7" fmla="*/ 104 h 378"/>
                <a:gd name="T8" fmla="*/ 0 w 424"/>
                <a:gd name="T9" fmla="*/ 171 h 378"/>
                <a:gd name="T10" fmla="*/ 48 w 424"/>
                <a:gd name="T11" fmla="*/ 222 h 378"/>
                <a:gd name="T12" fmla="*/ 65 w 424"/>
                <a:gd name="T13" fmla="*/ 275 h 378"/>
                <a:gd name="T14" fmla="*/ 128 w 424"/>
                <a:gd name="T15" fmla="*/ 312 h 378"/>
                <a:gd name="T16" fmla="*/ 152 w 424"/>
                <a:gd name="T17" fmla="*/ 355 h 378"/>
                <a:gd name="T18" fmla="*/ 262 w 424"/>
                <a:gd name="T19" fmla="*/ 378 h 378"/>
                <a:gd name="T20" fmla="*/ 386 w 424"/>
                <a:gd name="T21" fmla="*/ 374 h 378"/>
                <a:gd name="T22" fmla="*/ 415 w 424"/>
                <a:gd name="T23" fmla="*/ 327 h 378"/>
                <a:gd name="T24" fmla="*/ 424 w 424"/>
                <a:gd name="T25" fmla="*/ 249 h 378"/>
                <a:gd name="T26" fmla="*/ 411 w 424"/>
                <a:gd name="T27" fmla="*/ 198 h 378"/>
                <a:gd name="T28" fmla="*/ 375 w 424"/>
                <a:gd name="T29" fmla="*/ 171 h 378"/>
                <a:gd name="T30" fmla="*/ 367 w 424"/>
                <a:gd name="T31" fmla="*/ 118 h 378"/>
                <a:gd name="T32" fmla="*/ 310 w 424"/>
                <a:gd name="T33" fmla="*/ 80 h 378"/>
                <a:gd name="T34" fmla="*/ 173 w 424"/>
                <a:gd name="T35" fmla="*/ 19 h 378"/>
                <a:gd name="T36" fmla="*/ 97 w 424"/>
                <a:gd name="T37" fmla="*/ 0 h 378"/>
                <a:gd name="T38" fmla="*/ 55 w 424"/>
                <a:gd name="T39" fmla="*/ 0 h 378"/>
                <a:gd name="T40" fmla="*/ 55 w 424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378">
                  <a:moveTo>
                    <a:pt x="55" y="0"/>
                  </a:moveTo>
                  <a:lnTo>
                    <a:pt x="34" y="34"/>
                  </a:lnTo>
                  <a:lnTo>
                    <a:pt x="44" y="70"/>
                  </a:lnTo>
                  <a:lnTo>
                    <a:pt x="0" y="104"/>
                  </a:lnTo>
                  <a:lnTo>
                    <a:pt x="0" y="171"/>
                  </a:lnTo>
                  <a:lnTo>
                    <a:pt x="48" y="222"/>
                  </a:lnTo>
                  <a:lnTo>
                    <a:pt x="65" y="275"/>
                  </a:lnTo>
                  <a:lnTo>
                    <a:pt x="128" y="312"/>
                  </a:lnTo>
                  <a:lnTo>
                    <a:pt x="152" y="355"/>
                  </a:lnTo>
                  <a:lnTo>
                    <a:pt x="262" y="378"/>
                  </a:lnTo>
                  <a:lnTo>
                    <a:pt x="386" y="374"/>
                  </a:lnTo>
                  <a:lnTo>
                    <a:pt x="415" y="327"/>
                  </a:lnTo>
                  <a:lnTo>
                    <a:pt x="424" y="249"/>
                  </a:lnTo>
                  <a:lnTo>
                    <a:pt x="411" y="198"/>
                  </a:lnTo>
                  <a:lnTo>
                    <a:pt x="375" y="171"/>
                  </a:lnTo>
                  <a:lnTo>
                    <a:pt x="367" y="118"/>
                  </a:lnTo>
                  <a:lnTo>
                    <a:pt x="310" y="80"/>
                  </a:lnTo>
                  <a:lnTo>
                    <a:pt x="173" y="19"/>
                  </a:lnTo>
                  <a:lnTo>
                    <a:pt x="9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1" name="Freeform 25"/>
            <p:cNvSpPr>
              <a:spLocks/>
            </p:cNvSpPr>
            <p:nvPr/>
          </p:nvSpPr>
          <p:spPr bwMode="auto">
            <a:xfrm>
              <a:off x="2755" y="1977"/>
              <a:ext cx="49" cy="93"/>
            </a:xfrm>
            <a:custGeom>
              <a:avLst/>
              <a:gdLst>
                <a:gd name="T0" fmla="*/ 29 w 99"/>
                <a:gd name="T1" fmla="*/ 0 h 184"/>
                <a:gd name="T2" fmla="*/ 0 w 99"/>
                <a:gd name="T3" fmla="*/ 57 h 184"/>
                <a:gd name="T4" fmla="*/ 2 w 99"/>
                <a:gd name="T5" fmla="*/ 124 h 184"/>
                <a:gd name="T6" fmla="*/ 61 w 99"/>
                <a:gd name="T7" fmla="*/ 184 h 184"/>
                <a:gd name="T8" fmla="*/ 88 w 99"/>
                <a:gd name="T9" fmla="*/ 179 h 184"/>
                <a:gd name="T10" fmla="*/ 99 w 99"/>
                <a:gd name="T11" fmla="*/ 61 h 184"/>
                <a:gd name="T12" fmla="*/ 61 w 99"/>
                <a:gd name="T13" fmla="*/ 8 h 184"/>
                <a:gd name="T14" fmla="*/ 29 w 99"/>
                <a:gd name="T15" fmla="*/ 0 h 184"/>
                <a:gd name="T16" fmla="*/ 29 w 99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84">
                  <a:moveTo>
                    <a:pt x="29" y="0"/>
                  </a:moveTo>
                  <a:lnTo>
                    <a:pt x="0" y="57"/>
                  </a:lnTo>
                  <a:lnTo>
                    <a:pt x="2" y="124"/>
                  </a:lnTo>
                  <a:lnTo>
                    <a:pt x="61" y="184"/>
                  </a:lnTo>
                  <a:lnTo>
                    <a:pt x="88" y="179"/>
                  </a:lnTo>
                  <a:lnTo>
                    <a:pt x="99" y="61"/>
                  </a:lnTo>
                  <a:lnTo>
                    <a:pt x="61" y="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2" name="Freeform 26"/>
            <p:cNvSpPr>
              <a:spLocks/>
            </p:cNvSpPr>
            <p:nvPr/>
          </p:nvSpPr>
          <p:spPr bwMode="auto">
            <a:xfrm>
              <a:off x="2770" y="2092"/>
              <a:ext cx="103" cy="254"/>
            </a:xfrm>
            <a:custGeom>
              <a:avLst/>
              <a:gdLst>
                <a:gd name="T0" fmla="*/ 42 w 208"/>
                <a:gd name="T1" fmla="*/ 0 h 510"/>
                <a:gd name="T2" fmla="*/ 61 w 208"/>
                <a:gd name="T3" fmla="*/ 150 h 510"/>
                <a:gd name="T4" fmla="*/ 105 w 208"/>
                <a:gd name="T5" fmla="*/ 97 h 510"/>
                <a:gd name="T6" fmla="*/ 189 w 208"/>
                <a:gd name="T7" fmla="*/ 91 h 510"/>
                <a:gd name="T8" fmla="*/ 208 w 208"/>
                <a:gd name="T9" fmla="*/ 143 h 510"/>
                <a:gd name="T10" fmla="*/ 202 w 208"/>
                <a:gd name="T11" fmla="*/ 369 h 510"/>
                <a:gd name="T12" fmla="*/ 187 w 208"/>
                <a:gd name="T13" fmla="*/ 510 h 510"/>
                <a:gd name="T14" fmla="*/ 139 w 208"/>
                <a:gd name="T15" fmla="*/ 384 h 510"/>
                <a:gd name="T16" fmla="*/ 42 w 208"/>
                <a:gd name="T17" fmla="*/ 190 h 510"/>
                <a:gd name="T18" fmla="*/ 0 w 208"/>
                <a:gd name="T19" fmla="*/ 99 h 510"/>
                <a:gd name="T20" fmla="*/ 18 w 208"/>
                <a:gd name="T21" fmla="*/ 38 h 510"/>
                <a:gd name="T22" fmla="*/ 42 w 208"/>
                <a:gd name="T23" fmla="*/ 0 h 510"/>
                <a:gd name="T24" fmla="*/ 42 w 208"/>
                <a:gd name="T25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510">
                  <a:moveTo>
                    <a:pt x="42" y="0"/>
                  </a:moveTo>
                  <a:lnTo>
                    <a:pt x="61" y="150"/>
                  </a:lnTo>
                  <a:lnTo>
                    <a:pt x="105" y="97"/>
                  </a:lnTo>
                  <a:lnTo>
                    <a:pt x="189" y="91"/>
                  </a:lnTo>
                  <a:lnTo>
                    <a:pt x="208" y="143"/>
                  </a:lnTo>
                  <a:lnTo>
                    <a:pt x="202" y="369"/>
                  </a:lnTo>
                  <a:lnTo>
                    <a:pt x="187" y="510"/>
                  </a:lnTo>
                  <a:lnTo>
                    <a:pt x="139" y="384"/>
                  </a:lnTo>
                  <a:lnTo>
                    <a:pt x="42" y="190"/>
                  </a:lnTo>
                  <a:lnTo>
                    <a:pt x="0" y="99"/>
                  </a:lnTo>
                  <a:lnTo>
                    <a:pt x="18" y="38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3" name="Freeform 27"/>
            <p:cNvSpPr>
              <a:spLocks/>
            </p:cNvSpPr>
            <p:nvPr/>
          </p:nvSpPr>
          <p:spPr bwMode="auto">
            <a:xfrm>
              <a:off x="2213" y="2290"/>
              <a:ext cx="121" cy="60"/>
            </a:xfrm>
            <a:custGeom>
              <a:avLst/>
              <a:gdLst>
                <a:gd name="T0" fmla="*/ 0 w 241"/>
                <a:gd name="T1" fmla="*/ 23 h 120"/>
                <a:gd name="T2" fmla="*/ 241 w 241"/>
                <a:gd name="T3" fmla="*/ 120 h 120"/>
                <a:gd name="T4" fmla="*/ 173 w 241"/>
                <a:gd name="T5" fmla="*/ 42 h 120"/>
                <a:gd name="T6" fmla="*/ 87 w 241"/>
                <a:gd name="T7" fmla="*/ 0 h 120"/>
                <a:gd name="T8" fmla="*/ 0 w 241"/>
                <a:gd name="T9" fmla="*/ 23 h 120"/>
                <a:gd name="T10" fmla="*/ 0 w 241"/>
                <a:gd name="T11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20">
                  <a:moveTo>
                    <a:pt x="0" y="23"/>
                  </a:moveTo>
                  <a:lnTo>
                    <a:pt x="241" y="120"/>
                  </a:lnTo>
                  <a:lnTo>
                    <a:pt x="173" y="42"/>
                  </a:lnTo>
                  <a:lnTo>
                    <a:pt x="8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4" name="Freeform 28"/>
            <p:cNvSpPr>
              <a:spLocks/>
            </p:cNvSpPr>
            <p:nvPr/>
          </p:nvSpPr>
          <p:spPr bwMode="auto">
            <a:xfrm>
              <a:off x="2208" y="2362"/>
              <a:ext cx="228" cy="492"/>
            </a:xfrm>
            <a:custGeom>
              <a:avLst/>
              <a:gdLst>
                <a:gd name="T0" fmla="*/ 59 w 456"/>
                <a:gd name="T1" fmla="*/ 0 h 983"/>
                <a:gd name="T2" fmla="*/ 0 w 456"/>
                <a:gd name="T3" fmla="*/ 95 h 983"/>
                <a:gd name="T4" fmla="*/ 0 w 456"/>
                <a:gd name="T5" fmla="*/ 182 h 983"/>
                <a:gd name="T6" fmla="*/ 202 w 456"/>
                <a:gd name="T7" fmla="*/ 277 h 983"/>
                <a:gd name="T8" fmla="*/ 91 w 456"/>
                <a:gd name="T9" fmla="*/ 435 h 983"/>
                <a:gd name="T10" fmla="*/ 59 w 456"/>
                <a:gd name="T11" fmla="*/ 580 h 983"/>
                <a:gd name="T12" fmla="*/ 207 w 456"/>
                <a:gd name="T13" fmla="*/ 570 h 983"/>
                <a:gd name="T14" fmla="*/ 164 w 456"/>
                <a:gd name="T15" fmla="*/ 677 h 983"/>
                <a:gd name="T16" fmla="*/ 183 w 456"/>
                <a:gd name="T17" fmla="*/ 983 h 983"/>
                <a:gd name="T18" fmla="*/ 289 w 456"/>
                <a:gd name="T19" fmla="*/ 884 h 983"/>
                <a:gd name="T20" fmla="*/ 390 w 456"/>
                <a:gd name="T21" fmla="*/ 715 h 983"/>
                <a:gd name="T22" fmla="*/ 409 w 456"/>
                <a:gd name="T23" fmla="*/ 633 h 983"/>
                <a:gd name="T24" fmla="*/ 261 w 456"/>
                <a:gd name="T25" fmla="*/ 749 h 983"/>
                <a:gd name="T26" fmla="*/ 280 w 456"/>
                <a:gd name="T27" fmla="*/ 619 h 983"/>
                <a:gd name="T28" fmla="*/ 356 w 456"/>
                <a:gd name="T29" fmla="*/ 494 h 983"/>
                <a:gd name="T30" fmla="*/ 428 w 456"/>
                <a:gd name="T31" fmla="*/ 460 h 983"/>
                <a:gd name="T32" fmla="*/ 342 w 456"/>
                <a:gd name="T33" fmla="*/ 369 h 983"/>
                <a:gd name="T34" fmla="*/ 456 w 456"/>
                <a:gd name="T35" fmla="*/ 253 h 983"/>
                <a:gd name="T36" fmla="*/ 327 w 456"/>
                <a:gd name="T37" fmla="*/ 114 h 983"/>
                <a:gd name="T38" fmla="*/ 145 w 456"/>
                <a:gd name="T39" fmla="*/ 9 h 983"/>
                <a:gd name="T40" fmla="*/ 59 w 456"/>
                <a:gd name="T41" fmla="*/ 0 h 983"/>
                <a:gd name="T42" fmla="*/ 59 w 456"/>
                <a:gd name="T43" fmla="*/ 0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6" h="983">
                  <a:moveTo>
                    <a:pt x="59" y="0"/>
                  </a:moveTo>
                  <a:lnTo>
                    <a:pt x="0" y="95"/>
                  </a:lnTo>
                  <a:lnTo>
                    <a:pt x="0" y="182"/>
                  </a:lnTo>
                  <a:lnTo>
                    <a:pt x="202" y="277"/>
                  </a:lnTo>
                  <a:lnTo>
                    <a:pt x="91" y="435"/>
                  </a:lnTo>
                  <a:lnTo>
                    <a:pt x="59" y="580"/>
                  </a:lnTo>
                  <a:lnTo>
                    <a:pt x="207" y="570"/>
                  </a:lnTo>
                  <a:lnTo>
                    <a:pt x="164" y="677"/>
                  </a:lnTo>
                  <a:lnTo>
                    <a:pt x="183" y="983"/>
                  </a:lnTo>
                  <a:lnTo>
                    <a:pt x="289" y="884"/>
                  </a:lnTo>
                  <a:lnTo>
                    <a:pt x="390" y="715"/>
                  </a:lnTo>
                  <a:lnTo>
                    <a:pt x="409" y="633"/>
                  </a:lnTo>
                  <a:lnTo>
                    <a:pt x="261" y="749"/>
                  </a:lnTo>
                  <a:lnTo>
                    <a:pt x="280" y="619"/>
                  </a:lnTo>
                  <a:lnTo>
                    <a:pt x="356" y="494"/>
                  </a:lnTo>
                  <a:lnTo>
                    <a:pt x="428" y="460"/>
                  </a:lnTo>
                  <a:lnTo>
                    <a:pt x="342" y="369"/>
                  </a:lnTo>
                  <a:lnTo>
                    <a:pt x="456" y="253"/>
                  </a:lnTo>
                  <a:lnTo>
                    <a:pt x="327" y="114"/>
                  </a:lnTo>
                  <a:lnTo>
                    <a:pt x="145" y="9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5" name="Freeform 29"/>
            <p:cNvSpPr>
              <a:spLocks/>
            </p:cNvSpPr>
            <p:nvPr/>
          </p:nvSpPr>
          <p:spPr bwMode="auto">
            <a:xfrm>
              <a:off x="2364" y="2693"/>
              <a:ext cx="86" cy="178"/>
            </a:xfrm>
            <a:custGeom>
              <a:avLst/>
              <a:gdLst>
                <a:gd name="T0" fmla="*/ 173 w 173"/>
                <a:gd name="T1" fmla="*/ 0 h 356"/>
                <a:gd name="T2" fmla="*/ 82 w 173"/>
                <a:gd name="T3" fmla="*/ 141 h 356"/>
                <a:gd name="T4" fmla="*/ 0 w 173"/>
                <a:gd name="T5" fmla="*/ 356 h 356"/>
                <a:gd name="T6" fmla="*/ 87 w 173"/>
                <a:gd name="T7" fmla="*/ 230 h 356"/>
                <a:gd name="T8" fmla="*/ 129 w 173"/>
                <a:gd name="T9" fmla="*/ 126 h 356"/>
                <a:gd name="T10" fmla="*/ 173 w 173"/>
                <a:gd name="T11" fmla="*/ 0 h 356"/>
                <a:gd name="T12" fmla="*/ 173 w 173"/>
                <a:gd name="T1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356">
                  <a:moveTo>
                    <a:pt x="173" y="0"/>
                  </a:moveTo>
                  <a:lnTo>
                    <a:pt x="82" y="141"/>
                  </a:lnTo>
                  <a:lnTo>
                    <a:pt x="0" y="356"/>
                  </a:lnTo>
                  <a:lnTo>
                    <a:pt x="87" y="230"/>
                  </a:lnTo>
                  <a:lnTo>
                    <a:pt x="129" y="126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6" name="Freeform 30"/>
            <p:cNvSpPr>
              <a:spLocks/>
            </p:cNvSpPr>
            <p:nvPr/>
          </p:nvSpPr>
          <p:spPr bwMode="auto">
            <a:xfrm>
              <a:off x="2425" y="2636"/>
              <a:ext cx="153" cy="302"/>
            </a:xfrm>
            <a:custGeom>
              <a:avLst/>
              <a:gdLst>
                <a:gd name="T0" fmla="*/ 152 w 306"/>
                <a:gd name="T1" fmla="*/ 52 h 605"/>
                <a:gd name="T2" fmla="*/ 114 w 306"/>
                <a:gd name="T3" fmla="*/ 283 h 605"/>
                <a:gd name="T4" fmla="*/ 51 w 306"/>
                <a:gd name="T5" fmla="*/ 447 h 605"/>
                <a:gd name="T6" fmla="*/ 0 w 306"/>
                <a:gd name="T7" fmla="*/ 580 h 605"/>
                <a:gd name="T8" fmla="*/ 138 w 306"/>
                <a:gd name="T9" fmla="*/ 605 h 605"/>
                <a:gd name="T10" fmla="*/ 233 w 306"/>
                <a:gd name="T11" fmla="*/ 567 h 605"/>
                <a:gd name="T12" fmla="*/ 306 w 306"/>
                <a:gd name="T13" fmla="*/ 529 h 605"/>
                <a:gd name="T14" fmla="*/ 239 w 306"/>
                <a:gd name="T15" fmla="*/ 451 h 605"/>
                <a:gd name="T16" fmla="*/ 220 w 306"/>
                <a:gd name="T17" fmla="*/ 221 h 605"/>
                <a:gd name="T18" fmla="*/ 199 w 306"/>
                <a:gd name="T19" fmla="*/ 105 h 605"/>
                <a:gd name="T20" fmla="*/ 171 w 306"/>
                <a:gd name="T21" fmla="*/ 0 h 605"/>
                <a:gd name="T22" fmla="*/ 152 w 306"/>
                <a:gd name="T23" fmla="*/ 52 h 605"/>
                <a:gd name="T24" fmla="*/ 152 w 306"/>
                <a:gd name="T25" fmla="*/ 5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605">
                  <a:moveTo>
                    <a:pt x="152" y="52"/>
                  </a:moveTo>
                  <a:lnTo>
                    <a:pt x="114" y="283"/>
                  </a:lnTo>
                  <a:lnTo>
                    <a:pt x="51" y="447"/>
                  </a:lnTo>
                  <a:lnTo>
                    <a:pt x="0" y="580"/>
                  </a:lnTo>
                  <a:lnTo>
                    <a:pt x="138" y="605"/>
                  </a:lnTo>
                  <a:lnTo>
                    <a:pt x="233" y="567"/>
                  </a:lnTo>
                  <a:lnTo>
                    <a:pt x="306" y="529"/>
                  </a:lnTo>
                  <a:lnTo>
                    <a:pt x="239" y="451"/>
                  </a:lnTo>
                  <a:lnTo>
                    <a:pt x="220" y="221"/>
                  </a:lnTo>
                  <a:lnTo>
                    <a:pt x="199" y="105"/>
                  </a:lnTo>
                  <a:lnTo>
                    <a:pt x="171" y="0"/>
                  </a:lnTo>
                  <a:lnTo>
                    <a:pt x="152" y="52"/>
                  </a:lnTo>
                  <a:lnTo>
                    <a:pt x="152" y="52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7" name="Freeform 31"/>
            <p:cNvSpPr>
              <a:spLocks/>
            </p:cNvSpPr>
            <p:nvPr/>
          </p:nvSpPr>
          <p:spPr bwMode="auto">
            <a:xfrm>
              <a:off x="2590" y="2703"/>
              <a:ext cx="24" cy="75"/>
            </a:xfrm>
            <a:custGeom>
              <a:avLst/>
              <a:gdLst>
                <a:gd name="T0" fmla="*/ 0 w 48"/>
                <a:gd name="T1" fmla="*/ 0 h 150"/>
                <a:gd name="T2" fmla="*/ 29 w 48"/>
                <a:gd name="T3" fmla="*/ 150 h 150"/>
                <a:gd name="T4" fmla="*/ 48 w 48"/>
                <a:gd name="T5" fmla="*/ 82 h 150"/>
                <a:gd name="T6" fmla="*/ 38 w 48"/>
                <a:gd name="T7" fmla="*/ 25 h 150"/>
                <a:gd name="T8" fmla="*/ 0 w 48"/>
                <a:gd name="T9" fmla="*/ 0 h 150"/>
                <a:gd name="T10" fmla="*/ 0 w 48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50">
                  <a:moveTo>
                    <a:pt x="0" y="0"/>
                  </a:moveTo>
                  <a:lnTo>
                    <a:pt x="29" y="150"/>
                  </a:lnTo>
                  <a:lnTo>
                    <a:pt x="48" y="82"/>
                  </a:lnTo>
                  <a:lnTo>
                    <a:pt x="38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8" name="Freeform 32"/>
            <p:cNvSpPr>
              <a:spLocks/>
            </p:cNvSpPr>
            <p:nvPr/>
          </p:nvSpPr>
          <p:spPr bwMode="auto">
            <a:xfrm>
              <a:off x="2621" y="2723"/>
              <a:ext cx="345" cy="215"/>
            </a:xfrm>
            <a:custGeom>
              <a:avLst/>
              <a:gdLst>
                <a:gd name="T0" fmla="*/ 110 w 692"/>
                <a:gd name="T1" fmla="*/ 0 h 432"/>
                <a:gd name="T2" fmla="*/ 293 w 692"/>
                <a:gd name="T3" fmla="*/ 38 h 432"/>
                <a:gd name="T4" fmla="*/ 403 w 692"/>
                <a:gd name="T5" fmla="*/ 48 h 432"/>
                <a:gd name="T6" fmla="*/ 528 w 692"/>
                <a:gd name="T7" fmla="*/ 38 h 432"/>
                <a:gd name="T8" fmla="*/ 644 w 692"/>
                <a:gd name="T9" fmla="*/ 120 h 432"/>
                <a:gd name="T10" fmla="*/ 692 w 692"/>
                <a:gd name="T11" fmla="*/ 274 h 432"/>
                <a:gd name="T12" fmla="*/ 466 w 692"/>
                <a:gd name="T13" fmla="*/ 287 h 432"/>
                <a:gd name="T14" fmla="*/ 274 w 692"/>
                <a:gd name="T15" fmla="*/ 365 h 432"/>
                <a:gd name="T16" fmla="*/ 44 w 692"/>
                <a:gd name="T17" fmla="*/ 432 h 432"/>
                <a:gd name="T18" fmla="*/ 183 w 692"/>
                <a:gd name="T19" fmla="*/ 325 h 432"/>
                <a:gd name="T20" fmla="*/ 298 w 692"/>
                <a:gd name="T21" fmla="*/ 259 h 432"/>
                <a:gd name="T22" fmla="*/ 126 w 692"/>
                <a:gd name="T23" fmla="*/ 283 h 432"/>
                <a:gd name="T24" fmla="*/ 0 w 692"/>
                <a:gd name="T25" fmla="*/ 321 h 432"/>
                <a:gd name="T26" fmla="*/ 15 w 692"/>
                <a:gd name="T27" fmla="*/ 225 h 432"/>
                <a:gd name="T28" fmla="*/ 59 w 692"/>
                <a:gd name="T29" fmla="*/ 101 h 432"/>
                <a:gd name="T30" fmla="*/ 110 w 692"/>
                <a:gd name="T31" fmla="*/ 0 h 432"/>
                <a:gd name="T32" fmla="*/ 110 w 692"/>
                <a:gd name="T3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2" h="432">
                  <a:moveTo>
                    <a:pt x="110" y="0"/>
                  </a:moveTo>
                  <a:lnTo>
                    <a:pt x="293" y="38"/>
                  </a:lnTo>
                  <a:lnTo>
                    <a:pt x="403" y="48"/>
                  </a:lnTo>
                  <a:lnTo>
                    <a:pt x="528" y="38"/>
                  </a:lnTo>
                  <a:lnTo>
                    <a:pt x="644" y="120"/>
                  </a:lnTo>
                  <a:lnTo>
                    <a:pt x="692" y="274"/>
                  </a:lnTo>
                  <a:lnTo>
                    <a:pt x="466" y="287"/>
                  </a:lnTo>
                  <a:lnTo>
                    <a:pt x="274" y="365"/>
                  </a:lnTo>
                  <a:lnTo>
                    <a:pt x="44" y="432"/>
                  </a:lnTo>
                  <a:lnTo>
                    <a:pt x="183" y="325"/>
                  </a:lnTo>
                  <a:lnTo>
                    <a:pt x="298" y="259"/>
                  </a:lnTo>
                  <a:lnTo>
                    <a:pt x="126" y="283"/>
                  </a:lnTo>
                  <a:lnTo>
                    <a:pt x="0" y="321"/>
                  </a:lnTo>
                  <a:lnTo>
                    <a:pt x="15" y="225"/>
                  </a:lnTo>
                  <a:lnTo>
                    <a:pt x="59" y="101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9" name="Freeform 33"/>
            <p:cNvSpPr>
              <a:spLocks/>
            </p:cNvSpPr>
            <p:nvPr/>
          </p:nvSpPr>
          <p:spPr bwMode="auto">
            <a:xfrm>
              <a:off x="3003" y="2511"/>
              <a:ext cx="467" cy="259"/>
            </a:xfrm>
            <a:custGeom>
              <a:avLst/>
              <a:gdLst>
                <a:gd name="T0" fmla="*/ 0 w 935"/>
                <a:gd name="T1" fmla="*/ 19 h 519"/>
                <a:gd name="T2" fmla="*/ 133 w 935"/>
                <a:gd name="T3" fmla="*/ 211 h 519"/>
                <a:gd name="T4" fmla="*/ 202 w 935"/>
                <a:gd name="T5" fmla="*/ 424 h 519"/>
                <a:gd name="T6" fmla="*/ 331 w 935"/>
                <a:gd name="T7" fmla="*/ 415 h 519"/>
                <a:gd name="T8" fmla="*/ 527 w 935"/>
                <a:gd name="T9" fmla="*/ 434 h 519"/>
                <a:gd name="T10" fmla="*/ 787 w 935"/>
                <a:gd name="T11" fmla="*/ 519 h 519"/>
                <a:gd name="T12" fmla="*/ 618 w 935"/>
                <a:gd name="T13" fmla="*/ 356 h 519"/>
                <a:gd name="T14" fmla="*/ 555 w 935"/>
                <a:gd name="T15" fmla="*/ 274 h 519"/>
                <a:gd name="T16" fmla="*/ 479 w 935"/>
                <a:gd name="T17" fmla="*/ 126 h 519"/>
                <a:gd name="T18" fmla="*/ 584 w 935"/>
                <a:gd name="T19" fmla="*/ 160 h 519"/>
                <a:gd name="T20" fmla="*/ 709 w 935"/>
                <a:gd name="T21" fmla="*/ 221 h 519"/>
                <a:gd name="T22" fmla="*/ 589 w 935"/>
                <a:gd name="T23" fmla="*/ 107 h 519"/>
                <a:gd name="T24" fmla="*/ 546 w 935"/>
                <a:gd name="T25" fmla="*/ 63 h 519"/>
                <a:gd name="T26" fmla="*/ 652 w 935"/>
                <a:gd name="T27" fmla="*/ 78 h 519"/>
                <a:gd name="T28" fmla="*/ 800 w 935"/>
                <a:gd name="T29" fmla="*/ 151 h 519"/>
                <a:gd name="T30" fmla="*/ 743 w 935"/>
                <a:gd name="T31" fmla="*/ 69 h 519"/>
                <a:gd name="T32" fmla="*/ 935 w 935"/>
                <a:gd name="T33" fmla="*/ 116 h 519"/>
                <a:gd name="T34" fmla="*/ 815 w 935"/>
                <a:gd name="T35" fmla="*/ 48 h 519"/>
                <a:gd name="T36" fmla="*/ 690 w 935"/>
                <a:gd name="T37" fmla="*/ 29 h 519"/>
                <a:gd name="T38" fmla="*/ 494 w 935"/>
                <a:gd name="T39" fmla="*/ 0 h 519"/>
                <a:gd name="T40" fmla="*/ 363 w 935"/>
                <a:gd name="T41" fmla="*/ 6 h 519"/>
                <a:gd name="T42" fmla="*/ 183 w 935"/>
                <a:gd name="T43" fmla="*/ 16 h 519"/>
                <a:gd name="T44" fmla="*/ 0 w 935"/>
                <a:gd name="T45" fmla="*/ 19 h 519"/>
                <a:gd name="T46" fmla="*/ 0 w 935"/>
                <a:gd name="T47" fmla="*/ 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5" h="519">
                  <a:moveTo>
                    <a:pt x="0" y="19"/>
                  </a:moveTo>
                  <a:lnTo>
                    <a:pt x="133" y="211"/>
                  </a:lnTo>
                  <a:lnTo>
                    <a:pt x="202" y="424"/>
                  </a:lnTo>
                  <a:lnTo>
                    <a:pt x="331" y="415"/>
                  </a:lnTo>
                  <a:lnTo>
                    <a:pt x="527" y="434"/>
                  </a:lnTo>
                  <a:lnTo>
                    <a:pt x="787" y="519"/>
                  </a:lnTo>
                  <a:lnTo>
                    <a:pt x="618" y="356"/>
                  </a:lnTo>
                  <a:lnTo>
                    <a:pt x="555" y="274"/>
                  </a:lnTo>
                  <a:lnTo>
                    <a:pt x="479" y="126"/>
                  </a:lnTo>
                  <a:lnTo>
                    <a:pt x="584" y="160"/>
                  </a:lnTo>
                  <a:lnTo>
                    <a:pt x="709" y="221"/>
                  </a:lnTo>
                  <a:lnTo>
                    <a:pt x="589" y="107"/>
                  </a:lnTo>
                  <a:lnTo>
                    <a:pt x="546" y="63"/>
                  </a:lnTo>
                  <a:lnTo>
                    <a:pt x="652" y="78"/>
                  </a:lnTo>
                  <a:lnTo>
                    <a:pt x="800" y="151"/>
                  </a:lnTo>
                  <a:lnTo>
                    <a:pt x="743" y="69"/>
                  </a:lnTo>
                  <a:lnTo>
                    <a:pt x="935" y="116"/>
                  </a:lnTo>
                  <a:lnTo>
                    <a:pt x="815" y="48"/>
                  </a:lnTo>
                  <a:lnTo>
                    <a:pt x="690" y="29"/>
                  </a:lnTo>
                  <a:lnTo>
                    <a:pt x="494" y="0"/>
                  </a:lnTo>
                  <a:lnTo>
                    <a:pt x="363" y="6"/>
                  </a:lnTo>
                  <a:lnTo>
                    <a:pt x="183" y="1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0" name="Freeform 34"/>
            <p:cNvSpPr>
              <a:spLocks/>
            </p:cNvSpPr>
            <p:nvPr/>
          </p:nvSpPr>
          <p:spPr bwMode="auto">
            <a:xfrm>
              <a:off x="3439" y="2641"/>
              <a:ext cx="55" cy="127"/>
            </a:xfrm>
            <a:custGeom>
              <a:avLst/>
              <a:gdLst>
                <a:gd name="T0" fmla="*/ 0 w 111"/>
                <a:gd name="T1" fmla="*/ 0 h 254"/>
                <a:gd name="T2" fmla="*/ 19 w 111"/>
                <a:gd name="T3" fmla="*/ 101 h 254"/>
                <a:gd name="T4" fmla="*/ 111 w 111"/>
                <a:gd name="T5" fmla="*/ 254 h 254"/>
                <a:gd name="T6" fmla="*/ 77 w 111"/>
                <a:gd name="T7" fmla="*/ 123 h 254"/>
                <a:gd name="T8" fmla="*/ 54 w 111"/>
                <a:gd name="T9" fmla="*/ 51 h 254"/>
                <a:gd name="T10" fmla="*/ 0 w 111"/>
                <a:gd name="T11" fmla="*/ 0 h 254"/>
                <a:gd name="T12" fmla="*/ 0 w 111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54">
                  <a:moveTo>
                    <a:pt x="0" y="0"/>
                  </a:moveTo>
                  <a:lnTo>
                    <a:pt x="19" y="101"/>
                  </a:lnTo>
                  <a:lnTo>
                    <a:pt x="111" y="254"/>
                  </a:lnTo>
                  <a:lnTo>
                    <a:pt x="77" y="123"/>
                  </a:lnTo>
                  <a:lnTo>
                    <a:pt x="54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1" name="Freeform 35"/>
            <p:cNvSpPr>
              <a:spLocks/>
            </p:cNvSpPr>
            <p:nvPr/>
          </p:nvSpPr>
          <p:spPr bwMode="auto">
            <a:xfrm>
              <a:off x="3467" y="2509"/>
              <a:ext cx="197" cy="98"/>
            </a:xfrm>
            <a:custGeom>
              <a:avLst/>
              <a:gdLst>
                <a:gd name="T0" fmla="*/ 0 w 393"/>
                <a:gd name="T1" fmla="*/ 0 h 195"/>
                <a:gd name="T2" fmla="*/ 169 w 393"/>
                <a:gd name="T3" fmla="*/ 0 h 195"/>
                <a:gd name="T4" fmla="*/ 302 w 393"/>
                <a:gd name="T5" fmla="*/ 72 h 195"/>
                <a:gd name="T6" fmla="*/ 393 w 393"/>
                <a:gd name="T7" fmla="*/ 195 h 195"/>
                <a:gd name="T8" fmla="*/ 250 w 393"/>
                <a:gd name="T9" fmla="*/ 195 h 195"/>
                <a:gd name="T10" fmla="*/ 148 w 393"/>
                <a:gd name="T11" fmla="*/ 95 h 195"/>
                <a:gd name="T12" fmla="*/ 81 w 393"/>
                <a:gd name="T13" fmla="*/ 41 h 195"/>
                <a:gd name="T14" fmla="*/ 0 w 393"/>
                <a:gd name="T15" fmla="*/ 0 h 195"/>
                <a:gd name="T16" fmla="*/ 0 w 393"/>
                <a:gd name="T1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" h="195">
                  <a:moveTo>
                    <a:pt x="0" y="0"/>
                  </a:moveTo>
                  <a:lnTo>
                    <a:pt x="169" y="0"/>
                  </a:lnTo>
                  <a:lnTo>
                    <a:pt x="302" y="72"/>
                  </a:lnTo>
                  <a:lnTo>
                    <a:pt x="393" y="195"/>
                  </a:lnTo>
                  <a:lnTo>
                    <a:pt x="250" y="195"/>
                  </a:lnTo>
                  <a:lnTo>
                    <a:pt x="148" y="95"/>
                  </a:lnTo>
                  <a:lnTo>
                    <a:pt x="81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2" name="Freeform 36"/>
            <p:cNvSpPr>
              <a:spLocks/>
            </p:cNvSpPr>
            <p:nvPr/>
          </p:nvSpPr>
          <p:spPr bwMode="auto">
            <a:xfrm>
              <a:off x="3388" y="2304"/>
              <a:ext cx="89" cy="77"/>
            </a:xfrm>
            <a:custGeom>
              <a:avLst/>
              <a:gdLst>
                <a:gd name="T0" fmla="*/ 57 w 177"/>
                <a:gd name="T1" fmla="*/ 0 h 154"/>
                <a:gd name="T2" fmla="*/ 9 w 177"/>
                <a:gd name="T3" fmla="*/ 28 h 154"/>
                <a:gd name="T4" fmla="*/ 0 w 177"/>
                <a:gd name="T5" fmla="*/ 91 h 154"/>
                <a:gd name="T6" fmla="*/ 47 w 177"/>
                <a:gd name="T7" fmla="*/ 95 h 154"/>
                <a:gd name="T8" fmla="*/ 47 w 177"/>
                <a:gd name="T9" fmla="*/ 154 h 154"/>
                <a:gd name="T10" fmla="*/ 177 w 177"/>
                <a:gd name="T11" fmla="*/ 139 h 154"/>
                <a:gd name="T12" fmla="*/ 173 w 177"/>
                <a:gd name="T13" fmla="*/ 106 h 154"/>
                <a:gd name="T14" fmla="*/ 100 w 177"/>
                <a:gd name="T15" fmla="*/ 76 h 154"/>
                <a:gd name="T16" fmla="*/ 95 w 177"/>
                <a:gd name="T17" fmla="*/ 28 h 154"/>
                <a:gd name="T18" fmla="*/ 57 w 177"/>
                <a:gd name="T19" fmla="*/ 0 h 154"/>
                <a:gd name="T20" fmla="*/ 57 w 177"/>
                <a:gd name="T2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54">
                  <a:moveTo>
                    <a:pt x="57" y="0"/>
                  </a:moveTo>
                  <a:lnTo>
                    <a:pt x="9" y="28"/>
                  </a:lnTo>
                  <a:lnTo>
                    <a:pt x="0" y="91"/>
                  </a:lnTo>
                  <a:lnTo>
                    <a:pt x="47" y="95"/>
                  </a:lnTo>
                  <a:lnTo>
                    <a:pt x="47" y="154"/>
                  </a:lnTo>
                  <a:lnTo>
                    <a:pt x="177" y="139"/>
                  </a:lnTo>
                  <a:lnTo>
                    <a:pt x="173" y="106"/>
                  </a:lnTo>
                  <a:lnTo>
                    <a:pt x="100" y="76"/>
                  </a:lnTo>
                  <a:lnTo>
                    <a:pt x="95" y="28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3" name="Freeform 37"/>
            <p:cNvSpPr>
              <a:spLocks/>
            </p:cNvSpPr>
            <p:nvPr/>
          </p:nvSpPr>
          <p:spPr bwMode="auto">
            <a:xfrm>
              <a:off x="3453" y="2381"/>
              <a:ext cx="94" cy="60"/>
            </a:xfrm>
            <a:custGeom>
              <a:avLst/>
              <a:gdLst>
                <a:gd name="T0" fmla="*/ 139 w 188"/>
                <a:gd name="T1" fmla="*/ 0 h 120"/>
                <a:gd name="T2" fmla="*/ 53 w 188"/>
                <a:gd name="T3" fmla="*/ 0 h 120"/>
                <a:gd name="T4" fmla="*/ 0 w 188"/>
                <a:gd name="T5" fmla="*/ 120 h 120"/>
                <a:gd name="T6" fmla="*/ 144 w 188"/>
                <a:gd name="T7" fmla="*/ 57 h 120"/>
                <a:gd name="T8" fmla="*/ 188 w 188"/>
                <a:gd name="T9" fmla="*/ 47 h 120"/>
                <a:gd name="T10" fmla="*/ 177 w 188"/>
                <a:gd name="T11" fmla="*/ 19 h 120"/>
                <a:gd name="T12" fmla="*/ 139 w 188"/>
                <a:gd name="T13" fmla="*/ 0 h 120"/>
                <a:gd name="T14" fmla="*/ 139 w 188"/>
                <a:gd name="T1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120">
                  <a:moveTo>
                    <a:pt x="139" y="0"/>
                  </a:moveTo>
                  <a:lnTo>
                    <a:pt x="53" y="0"/>
                  </a:lnTo>
                  <a:lnTo>
                    <a:pt x="0" y="120"/>
                  </a:lnTo>
                  <a:lnTo>
                    <a:pt x="144" y="57"/>
                  </a:lnTo>
                  <a:lnTo>
                    <a:pt x="188" y="47"/>
                  </a:lnTo>
                  <a:lnTo>
                    <a:pt x="177" y="19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4" name="Freeform 38"/>
            <p:cNvSpPr>
              <a:spLocks/>
            </p:cNvSpPr>
            <p:nvPr/>
          </p:nvSpPr>
          <p:spPr bwMode="auto">
            <a:xfrm>
              <a:off x="3367" y="2227"/>
              <a:ext cx="38" cy="56"/>
            </a:xfrm>
            <a:custGeom>
              <a:avLst/>
              <a:gdLst>
                <a:gd name="T0" fmla="*/ 59 w 78"/>
                <a:gd name="T1" fmla="*/ 0 h 110"/>
                <a:gd name="T2" fmla="*/ 0 w 78"/>
                <a:gd name="T3" fmla="*/ 57 h 110"/>
                <a:gd name="T4" fmla="*/ 10 w 78"/>
                <a:gd name="T5" fmla="*/ 101 h 110"/>
                <a:gd name="T6" fmla="*/ 53 w 78"/>
                <a:gd name="T7" fmla="*/ 110 h 110"/>
                <a:gd name="T8" fmla="*/ 78 w 78"/>
                <a:gd name="T9" fmla="*/ 34 h 110"/>
                <a:gd name="T10" fmla="*/ 59 w 78"/>
                <a:gd name="T11" fmla="*/ 0 h 110"/>
                <a:gd name="T12" fmla="*/ 59 w 78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0">
                  <a:moveTo>
                    <a:pt x="59" y="0"/>
                  </a:moveTo>
                  <a:lnTo>
                    <a:pt x="0" y="57"/>
                  </a:lnTo>
                  <a:lnTo>
                    <a:pt x="10" y="101"/>
                  </a:lnTo>
                  <a:lnTo>
                    <a:pt x="53" y="110"/>
                  </a:lnTo>
                  <a:lnTo>
                    <a:pt x="78" y="34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5" name="Freeform 39"/>
            <p:cNvSpPr>
              <a:spLocks/>
            </p:cNvSpPr>
            <p:nvPr/>
          </p:nvSpPr>
          <p:spPr bwMode="auto">
            <a:xfrm>
              <a:off x="2129" y="1922"/>
              <a:ext cx="281" cy="130"/>
            </a:xfrm>
            <a:custGeom>
              <a:avLst/>
              <a:gdLst>
                <a:gd name="T0" fmla="*/ 489 w 561"/>
                <a:gd name="T1" fmla="*/ 0 h 258"/>
                <a:gd name="T2" fmla="*/ 561 w 561"/>
                <a:gd name="T3" fmla="*/ 106 h 258"/>
                <a:gd name="T4" fmla="*/ 561 w 561"/>
                <a:gd name="T5" fmla="*/ 220 h 258"/>
                <a:gd name="T6" fmla="*/ 356 w 561"/>
                <a:gd name="T7" fmla="*/ 144 h 258"/>
                <a:gd name="T8" fmla="*/ 384 w 561"/>
                <a:gd name="T9" fmla="*/ 258 h 258"/>
                <a:gd name="T10" fmla="*/ 164 w 561"/>
                <a:gd name="T11" fmla="*/ 129 h 258"/>
                <a:gd name="T12" fmla="*/ 0 w 561"/>
                <a:gd name="T13" fmla="*/ 119 h 258"/>
                <a:gd name="T14" fmla="*/ 149 w 561"/>
                <a:gd name="T15" fmla="*/ 53 h 258"/>
                <a:gd name="T16" fmla="*/ 306 w 561"/>
                <a:gd name="T17" fmla="*/ 9 h 258"/>
                <a:gd name="T18" fmla="*/ 413 w 561"/>
                <a:gd name="T19" fmla="*/ 5 h 258"/>
                <a:gd name="T20" fmla="*/ 489 w 561"/>
                <a:gd name="T21" fmla="*/ 0 h 258"/>
                <a:gd name="T22" fmla="*/ 489 w 561"/>
                <a:gd name="T23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1" h="258">
                  <a:moveTo>
                    <a:pt x="489" y="0"/>
                  </a:moveTo>
                  <a:lnTo>
                    <a:pt x="561" y="106"/>
                  </a:lnTo>
                  <a:lnTo>
                    <a:pt x="561" y="220"/>
                  </a:lnTo>
                  <a:lnTo>
                    <a:pt x="356" y="144"/>
                  </a:lnTo>
                  <a:lnTo>
                    <a:pt x="384" y="258"/>
                  </a:lnTo>
                  <a:lnTo>
                    <a:pt x="164" y="129"/>
                  </a:lnTo>
                  <a:lnTo>
                    <a:pt x="0" y="119"/>
                  </a:lnTo>
                  <a:lnTo>
                    <a:pt x="149" y="53"/>
                  </a:lnTo>
                  <a:lnTo>
                    <a:pt x="306" y="9"/>
                  </a:lnTo>
                  <a:lnTo>
                    <a:pt x="413" y="5"/>
                  </a:lnTo>
                  <a:lnTo>
                    <a:pt x="489" y="0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6" name="Freeform 40"/>
            <p:cNvSpPr>
              <a:spLocks/>
            </p:cNvSpPr>
            <p:nvPr/>
          </p:nvSpPr>
          <p:spPr bwMode="auto">
            <a:xfrm>
              <a:off x="2911" y="1922"/>
              <a:ext cx="300" cy="132"/>
            </a:xfrm>
            <a:custGeom>
              <a:avLst/>
              <a:gdLst>
                <a:gd name="T0" fmla="*/ 0 w 598"/>
                <a:gd name="T1" fmla="*/ 0 h 264"/>
                <a:gd name="T2" fmla="*/ 123 w 598"/>
                <a:gd name="T3" fmla="*/ 106 h 264"/>
                <a:gd name="T4" fmla="*/ 454 w 598"/>
                <a:gd name="T5" fmla="*/ 264 h 264"/>
                <a:gd name="T6" fmla="*/ 412 w 598"/>
                <a:gd name="T7" fmla="*/ 192 h 264"/>
                <a:gd name="T8" fmla="*/ 598 w 598"/>
                <a:gd name="T9" fmla="*/ 188 h 264"/>
                <a:gd name="T10" fmla="*/ 454 w 598"/>
                <a:gd name="T11" fmla="*/ 129 h 264"/>
                <a:gd name="T12" fmla="*/ 277 w 598"/>
                <a:gd name="T13" fmla="*/ 97 h 264"/>
                <a:gd name="T14" fmla="*/ 114 w 598"/>
                <a:gd name="T15" fmla="*/ 66 h 264"/>
                <a:gd name="T16" fmla="*/ 0 w 598"/>
                <a:gd name="T17" fmla="*/ 0 h 264"/>
                <a:gd name="T18" fmla="*/ 0 w 598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264">
                  <a:moveTo>
                    <a:pt x="0" y="0"/>
                  </a:moveTo>
                  <a:lnTo>
                    <a:pt x="123" y="106"/>
                  </a:lnTo>
                  <a:lnTo>
                    <a:pt x="454" y="264"/>
                  </a:lnTo>
                  <a:lnTo>
                    <a:pt x="412" y="192"/>
                  </a:lnTo>
                  <a:lnTo>
                    <a:pt x="598" y="188"/>
                  </a:lnTo>
                  <a:lnTo>
                    <a:pt x="454" y="129"/>
                  </a:lnTo>
                  <a:lnTo>
                    <a:pt x="277" y="97"/>
                  </a:lnTo>
                  <a:lnTo>
                    <a:pt x="114" y="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7" name="Freeform 41"/>
            <p:cNvSpPr>
              <a:spLocks/>
            </p:cNvSpPr>
            <p:nvPr/>
          </p:nvSpPr>
          <p:spPr bwMode="auto">
            <a:xfrm>
              <a:off x="2523" y="3085"/>
              <a:ext cx="338" cy="119"/>
            </a:xfrm>
            <a:custGeom>
              <a:avLst/>
              <a:gdLst>
                <a:gd name="T0" fmla="*/ 0 w 677"/>
                <a:gd name="T1" fmla="*/ 48 h 240"/>
                <a:gd name="T2" fmla="*/ 57 w 677"/>
                <a:gd name="T3" fmla="*/ 240 h 240"/>
                <a:gd name="T4" fmla="*/ 337 w 677"/>
                <a:gd name="T5" fmla="*/ 240 h 240"/>
                <a:gd name="T6" fmla="*/ 341 w 677"/>
                <a:gd name="T7" fmla="*/ 164 h 240"/>
                <a:gd name="T8" fmla="*/ 388 w 677"/>
                <a:gd name="T9" fmla="*/ 57 h 240"/>
                <a:gd name="T10" fmla="*/ 479 w 677"/>
                <a:gd name="T11" fmla="*/ 44 h 240"/>
                <a:gd name="T12" fmla="*/ 599 w 677"/>
                <a:gd name="T13" fmla="*/ 120 h 240"/>
                <a:gd name="T14" fmla="*/ 677 w 677"/>
                <a:gd name="T15" fmla="*/ 0 h 240"/>
                <a:gd name="T16" fmla="*/ 35 w 677"/>
                <a:gd name="T17" fmla="*/ 29 h 240"/>
                <a:gd name="T18" fmla="*/ 0 w 677"/>
                <a:gd name="T19" fmla="*/ 48 h 240"/>
                <a:gd name="T20" fmla="*/ 0 w 677"/>
                <a:gd name="T21" fmla="*/ 4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7" h="240">
                  <a:moveTo>
                    <a:pt x="0" y="48"/>
                  </a:moveTo>
                  <a:lnTo>
                    <a:pt x="57" y="240"/>
                  </a:lnTo>
                  <a:lnTo>
                    <a:pt x="337" y="240"/>
                  </a:lnTo>
                  <a:lnTo>
                    <a:pt x="341" y="164"/>
                  </a:lnTo>
                  <a:lnTo>
                    <a:pt x="388" y="57"/>
                  </a:lnTo>
                  <a:lnTo>
                    <a:pt x="479" y="44"/>
                  </a:lnTo>
                  <a:lnTo>
                    <a:pt x="599" y="120"/>
                  </a:lnTo>
                  <a:lnTo>
                    <a:pt x="677" y="0"/>
                  </a:lnTo>
                  <a:lnTo>
                    <a:pt x="35" y="29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8" name="Freeform 42"/>
            <p:cNvSpPr>
              <a:spLocks/>
            </p:cNvSpPr>
            <p:nvPr/>
          </p:nvSpPr>
          <p:spPr bwMode="auto">
            <a:xfrm>
              <a:off x="2959" y="2998"/>
              <a:ext cx="250" cy="200"/>
            </a:xfrm>
            <a:custGeom>
              <a:avLst/>
              <a:gdLst>
                <a:gd name="T0" fmla="*/ 0 w 500"/>
                <a:gd name="T1" fmla="*/ 179 h 400"/>
                <a:gd name="T2" fmla="*/ 144 w 500"/>
                <a:gd name="T3" fmla="*/ 120 h 400"/>
                <a:gd name="T4" fmla="*/ 230 w 500"/>
                <a:gd name="T5" fmla="*/ 101 h 400"/>
                <a:gd name="T6" fmla="*/ 346 w 500"/>
                <a:gd name="T7" fmla="*/ 0 h 400"/>
                <a:gd name="T8" fmla="*/ 330 w 500"/>
                <a:gd name="T9" fmla="*/ 198 h 400"/>
                <a:gd name="T10" fmla="*/ 384 w 500"/>
                <a:gd name="T11" fmla="*/ 318 h 400"/>
                <a:gd name="T12" fmla="*/ 500 w 500"/>
                <a:gd name="T13" fmla="*/ 375 h 400"/>
                <a:gd name="T14" fmla="*/ 260 w 500"/>
                <a:gd name="T15" fmla="*/ 400 h 400"/>
                <a:gd name="T16" fmla="*/ 38 w 500"/>
                <a:gd name="T17" fmla="*/ 333 h 400"/>
                <a:gd name="T18" fmla="*/ 0 w 500"/>
                <a:gd name="T19" fmla="*/ 179 h 400"/>
                <a:gd name="T20" fmla="*/ 0 w 500"/>
                <a:gd name="T21" fmla="*/ 17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0" h="400">
                  <a:moveTo>
                    <a:pt x="0" y="179"/>
                  </a:moveTo>
                  <a:lnTo>
                    <a:pt x="144" y="120"/>
                  </a:lnTo>
                  <a:lnTo>
                    <a:pt x="230" y="101"/>
                  </a:lnTo>
                  <a:lnTo>
                    <a:pt x="346" y="0"/>
                  </a:lnTo>
                  <a:lnTo>
                    <a:pt x="330" y="198"/>
                  </a:lnTo>
                  <a:lnTo>
                    <a:pt x="384" y="318"/>
                  </a:lnTo>
                  <a:lnTo>
                    <a:pt x="500" y="375"/>
                  </a:lnTo>
                  <a:lnTo>
                    <a:pt x="260" y="400"/>
                  </a:lnTo>
                  <a:lnTo>
                    <a:pt x="38" y="333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9" name="Freeform 43"/>
            <p:cNvSpPr>
              <a:spLocks/>
            </p:cNvSpPr>
            <p:nvPr/>
          </p:nvSpPr>
          <p:spPr bwMode="auto">
            <a:xfrm>
              <a:off x="2524" y="1375"/>
              <a:ext cx="157" cy="62"/>
            </a:xfrm>
            <a:custGeom>
              <a:avLst/>
              <a:gdLst>
                <a:gd name="T0" fmla="*/ 40 w 316"/>
                <a:gd name="T1" fmla="*/ 116 h 123"/>
                <a:gd name="T2" fmla="*/ 112 w 316"/>
                <a:gd name="T3" fmla="*/ 57 h 123"/>
                <a:gd name="T4" fmla="*/ 186 w 316"/>
                <a:gd name="T5" fmla="*/ 42 h 123"/>
                <a:gd name="T6" fmla="*/ 257 w 316"/>
                <a:gd name="T7" fmla="*/ 53 h 123"/>
                <a:gd name="T8" fmla="*/ 316 w 316"/>
                <a:gd name="T9" fmla="*/ 47 h 123"/>
                <a:gd name="T10" fmla="*/ 301 w 316"/>
                <a:gd name="T11" fmla="*/ 19 h 123"/>
                <a:gd name="T12" fmla="*/ 242 w 316"/>
                <a:gd name="T13" fmla="*/ 0 h 123"/>
                <a:gd name="T14" fmla="*/ 164 w 316"/>
                <a:gd name="T15" fmla="*/ 4 h 123"/>
                <a:gd name="T16" fmla="*/ 112 w 316"/>
                <a:gd name="T17" fmla="*/ 0 h 123"/>
                <a:gd name="T18" fmla="*/ 74 w 316"/>
                <a:gd name="T19" fmla="*/ 11 h 123"/>
                <a:gd name="T20" fmla="*/ 33 w 316"/>
                <a:gd name="T21" fmla="*/ 42 h 123"/>
                <a:gd name="T22" fmla="*/ 0 w 316"/>
                <a:gd name="T23" fmla="*/ 99 h 123"/>
                <a:gd name="T24" fmla="*/ 8 w 316"/>
                <a:gd name="T25" fmla="*/ 123 h 123"/>
                <a:gd name="T26" fmla="*/ 40 w 316"/>
                <a:gd name="T27" fmla="*/ 116 h 123"/>
                <a:gd name="T28" fmla="*/ 40 w 316"/>
                <a:gd name="T29" fmla="*/ 1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6" h="123">
                  <a:moveTo>
                    <a:pt x="40" y="116"/>
                  </a:moveTo>
                  <a:lnTo>
                    <a:pt x="112" y="57"/>
                  </a:lnTo>
                  <a:lnTo>
                    <a:pt x="186" y="42"/>
                  </a:lnTo>
                  <a:lnTo>
                    <a:pt x="257" y="53"/>
                  </a:lnTo>
                  <a:lnTo>
                    <a:pt x="316" y="47"/>
                  </a:lnTo>
                  <a:lnTo>
                    <a:pt x="301" y="19"/>
                  </a:lnTo>
                  <a:lnTo>
                    <a:pt x="242" y="0"/>
                  </a:lnTo>
                  <a:lnTo>
                    <a:pt x="164" y="4"/>
                  </a:lnTo>
                  <a:lnTo>
                    <a:pt x="112" y="0"/>
                  </a:lnTo>
                  <a:lnTo>
                    <a:pt x="74" y="11"/>
                  </a:lnTo>
                  <a:lnTo>
                    <a:pt x="33" y="42"/>
                  </a:lnTo>
                  <a:lnTo>
                    <a:pt x="0" y="99"/>
                  </a:lnTo>
                  <a:lnTo>
                    <a:pt x="8" y="123"/>
                  </a:lnTo>
                  <a:lnTo>
                    <a:pt x="40" y="116"/>
                  </a:lnTo>
                  <a:lnTo>
                    <a:pt x="4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0" name="Freeform 44"/>
            <p:cNvSpPr>
              <a:spLocks/>
            </p:cNvSpPr>
            <p:nvPr/>
          </p:nvSpPr>
          <p:spPr bwMode="auto">
            <a:xfrm>
              <a:off x="2758" y="1367"/>
              <a:ext cx="108" cy="31"/>
            </a:xfrm>
            <a:custGeom>
              <a:avLst/>
              <a:gdLst>
                <a:gd name="T0" fmla="*/ 0 w 214"/>
                <a:gd name="T1" fmla="*/ 55 h 60"/>
                <a:gd name="T2" fmla="*/ 47 w 214"/>
                <a:gd name="T3" fmla="*/ 59 h 60"/>
                <a:gd name="T4" fmla="*/ 123 w 214"/>
                <a:gd name="T5" fmla="*/ 41 h 60"/>
                <a:gd name="T6" fmla="*/ 173 w 214"/>
                <a:gd name="T7" fmla="*/ 45 h 60"/>
                <a:gd name="T8" fmla="*/ 214 w 214"/>
                <a:gd name="T9" fmla="*/ 60 h 60"/>
                <a:gd name="T10" fmla="*/ 201 w 214"/>
                <a:gd name="T11" fmla="*/ 32 h 60"/>
                <a:gd name="T12" fmla="*/ 154 w 214"/>
                <a:gd name="T13" fmla="*/ 9 h 60"/>
                <a:gd name="T14" fmla="*/ 118 w 214"/>
                <a:gd name="T15" fmla="*/ 0 h 60"/>
                <a:gd name="T16" fmla="*/ 74 w 214"/>
                <a:gd name="T17" fmla="*/ 0 h 60"/>
                <a:gd name="T18" fmla="*/ 43 w 214"/>
                <a:gd name="T19" fmla="*/ 17 h 60"/>
                <a:gd name="T20" fmla="*/ 13 w 214"/>
                <a:gd name="T21" fmla="*/ 26 h 60"/>
                <a:gd name="T22" fmla="*/ 0 w 214"/>
                <a:gd name="T23" fmla="*/ 55 h 60"/>
                <a:gd name="T24" fmla="*/ 0 w 214"/>
                <a:gd name="T25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60">
                  <a:moveTo>
                    <a:pt x="0" y="55"/>
                  </a:moveTo>
                  <a:lnTo>
                    <a:pt x="47" y="59"/>
                  </a:lnTo>
                  <a:lnTo>
                    <a:pt x="123" y="41"/>
                  </a:lnTo>
                  <a:lnTo>
                    <a:pt x="173" y="45"/>
                  </a:lnTo>
                  <a:lnTo>
                    <a:pt x="214" y="60"/>
                  </a:lnTo>
                  <a:lnTo>
                    <a:pt x="201" y="32"/>
                  </a:lnTo>
                  <a:lnTo>
                    <a:pt x="154" y="9"/>
                  </a:lnTo>
                  <a:lnTo>
                    <a:pt x="118" y="0"/>
                  </a:lnTo>
                  <a:lnTo>
                    <a:pt x="74" y="0"/>
                  </a:lnTo>
                  <a:lnTo>
                    <a:pt x="43" y="17"/>
                  </a:lnTo>
                  <a:lnTo>
                    <a:pt x="13" y="26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1" name="Freeform 45"/>
            <p:cNvSpPr>
              <a:spLocks/>
            </p:cNvSpPr>
            <p:nvPr/>
          </p:nvSpPr>
          <p:spPr bwMode="auto">
            <a:xfrm>
              <a:off x="2642" y="1392"/>
              <a:ext cx="64" cy="180"/>
            </a:xfrm>
            <a:custGeom>
              <a:avLst/>
              <a:gdLst>
                <a:gd name="T0" fmla="*/ 2 w 127"/>
                <a:gd name="T1" fmla="*/ 10 h 359"/>
                <a:gd name="T2" fmla="*/ 30 w 127"/>
                <a:gd name="T3" fmla="*/ 38 h 359"/>
                <a:gd name="T4" fmla="*/ 38 w 127"/>
                <a:gd name="T5" fmla="*/ 61 h 359"/>
                <a:gd name="T6" fmla="*/ 0 w 127"/>
                <a:gd name="T7" fmla="*/ 76 h 359"/>
                <a:gd name="T8" fmla="*/ 4 w 127"/>
                <a:gd name="T9" fmla="*/ 103 h 359"/>
                <a:gd name="T10" fmla="*/ 36 w 127"/>
                <a:gd name="T11" fmla="*/ 108 h 359"/>
                <a:gd name="T12" fmla="*/ 36 w 127"/>
                <a:gd name="T13" fmla="*/ 88 h 359"/>
                <a:gd name="T14" fmla="*/ 57 w 127"/>
                <a:gd name="T15" fmla="*/ 82 h 359"/>
                <a:gd name="T16" fmla="*/ 63 w 127"/>
                <a:gd name="T17" fmla="*/ 133 h 359"/>
                <a:gd name="T18" fmla="*/ 59 w 127"/>
                <a:gd name="T19" fmla="*/ 192 h 359"/>
                <a:gd name="T20" fmla="*/ 38 w 127"/>
                <a:gd name="T21" fmla="*/ 253 h 359"/>
                <a:gd name="T22" fmla="*/ 13 w 127"/>
                <a:gd name="T23" fmla="*/ 285 h 359"/>
                <a:gd name="T24" fmla="*/ 17 w 127"/>
                <a:gd name="T25" fmla="*/ 310 h 359"/>
                <a:gd name="T26" fmla="*/ 34 w 127"/>
                <a:gd name="T27" fmla="*/ 289 h 359"/>
                <a:gd name="T28" fmla="*/ 57 w 127"/>
                <a:gd name="T29" fmla="*/ 285 h 359"/>
                <a:gd name="T30" fmla="*/ 97 w 127"/>
                <a:gd name="T31" fmla="*/ 327 h 359"/>
                <a:gd name="T32" fmla="*/ 127 w 127"/>
                <a:gd name="T33" fmla="*/ 359 h 359"/>
                <a:gd name="T34" fmla="*/ 102 w 127"/>
                <a:gd name="T35" fmla="*/ 299 h 359"/>
                <a:gd name="T36" fmla="*/ 120 w 127"/>
                <a:gd name="T37" fmla="*/ 236 h 359"/>
                <a:gd name="T38" fmla="*/ 116 w 127"/>
                <a:gd name="T39" fmla="*/ 156 h 359"/>
                <a:gd name="T40" fmla="*/ 118 w 127"/>
                <a:gd name="T41" fmla="*/ 97 h 359"/>
                <a:gd name="T42" fmla="*/ 108 w 127"/>
                <a:gd name="T43" fmla="*/ 46 h 359"/>
                <a:gd name="T44" fmla="*/ 85 w 127"/>
                <a:gd name="T45" fmla="*/ 11 h 359"/>
                <a:gd name="T46" fmla="*/ 61 w 127"/>
                <a:gd name="T47" fmla="*/ 0 h 359"/>
                <a:gd name="T48" fmla="*/ 2 w 127"/>
                <a:gd name="T49" fmla="*/ 10 h 359"/>
                <a:gd name="T50" fmla="*/ 2 w 127"/>
                <a:gd name="T51" fmla="*/ 1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359">
                  <a:moveTo>
                    <a:pt x="2" y="10"/>
                  </a:moveTo>
                  <a:lnTo>
                    <a:pt x="30" y="38"/>
                  </a:lnTo>
                  <a:lnTo>
                    <a:pt x="38" y="61"/>
                  </a:lnTo>
                  <a:lnTo>
                    <a:pt x="0" y="76"/>
                  </a:lnTo>
                  <a:lnTo>
                    <a:pt x="4" y="103"/>
                  </a:lnTo>
                  <a:lnTo>
                    <a:pt x="36" y="108"/>
                  </a:lnTo>
                  <a:lnTo>
                    <a:pt x="36" y="88"/>
                  </a:lnTo>
                  <a:lnTo>
                    <a:pt x="57" y="82"/>
                  </a:lnTo>
                  <a:lnTo>
                    <a:pt x="63" y="133"/>
                  </a:lnTo>
                  <a:lnTo>
                    <a:pt x="59" y="192"/>
                  </a:lnTo>
                  <a:lnTo>
                    <a:pt x="38" y="253"/>
                  </a:lnTo>
                  <a:lnTo>
                    <a:pt x="13" y="285"/>
                  </a:lnTo>
                  <a:lnTo>
                    <a:pt x="17" y="310"/>
                  </a:lnTo>
                  <a:lnTo>
                    <a:pt x="34" y="289"/>
                  </a:lnTo>
                  <a:lnTo>
                    <a:pt x="57" y="285"/>
                  </a:lnTo>
                  <a:lnTo>
                    <a:pt x="97" y="327"/>
                  </a:lnTo>
                  <a:lnTo>
                    <a:pt x="127" y="359"/>
                  </a:lnTo>
                  <a:lnTo>
                    <a:pt x="102" y="299"/>
                  </a:lnTo>
                  <a:lnTo>
                    <a:pt x="120" y="236"/>
                  </a:lnTo>
                  <a:lnTo>
                    <a:pt x="116" y="156"/>
                  </a:lnTo>
                  <a:lnTo>
                    <a:pt x="118" y="97"/>
                  </a:lnTo>
                  <a:lnTo>
                    <a:pt x="108" y="46"/>
                  </a:lnTo>
                  <a:lnTo>
                    <a:pt x="85" y="11"/>
                  </a:lnTo>
                  <a:lnTo>
                    <a:pt x="61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2" name="Freeform 46"/>
            <p:cNvSpPr>
              <a:spLocks/>
            </p:cNvSpPr>
            <p:nvPr/>
          </p:nvSpPr>
          <p:spPr bwMode="auto">
            <a:xfrm>
              <a:off x="2643" y="1556"/>
              <a:ext cx="136" cy="34"/>
            </a:xfrm>
            <a:custGeom>
              <a:avLst/>
              <a:gdLst>
                <a:gd name="T0" fmla="*/ 7 w 271"/>
                <a:gd name="T1" fmla="*/ 0 h 68"/>
                <a:gd name="T2" fmla="*/ 24 w 271"/>
                <a:gd name="T3" fmla="*/ 34 h 68"/>
                <a:gd name="T4" fmla="*/ 104 w 271"/>
                <a:gd name="T5" fmla="*/ 27 h 68"/>
                <a:gd name="T6" fmla="*/ 171 w 271"/>
                <a:gd name="T7" fmla="*/ 42 h 68"/>
                <a:gd name="T8" fmla="*/ 205 w 271"/>
                <a:gd name="T9" fmla="*/ 36 h 68"/>
                <a:gd name="T10" fmla="*/ 237 w 271"/>
                <a:gd name="T11" fmla="*/ 17 h 68"/>
                <a:gd name="T12" fmla="*/ 271 w 271"/>
                <a:gd name="T13" fmla="*/ 21 h 68"/>
                <a:gd name="T14" fmla="*/ 258 w 271"/>
                <a:gd name="T15" fmla="*/ 34 h 68"/>
                <a:gd name="T16" fmla="*/ 228 w 271"/>
                <a:gd name="T17" fmla="*/ 40 h 68"/>
                <a:gd name="T18" fmla="*/ 201 w 271"/>
                <a:gd name="T19" fmla="*/ 65 h 68"/>
                <a:gd name="T20" fmla="*/ 144 w 271"/>
                <a:gd name="T21" fmla="*/ 68 h 68"/>
                <a:gd name="T22" fmla="*/ 66 w 271"/>
                <a:gd name="T23" fmla="*/ 51 h 68"/>
                <a:gd name="T24" fmla="*/ 19 w 271"/>
                <a:gd name="T25" fmla="*/ 51 h 68"/>
                <a:gd name="T26" fmla="*/ 0 w 271"/>
                <a:gd name="T27" fmla="*/ 19 h 68"/>
                <a:gd name="T28" fmla="*/ 7 w 271"/>
                <a:gd name="T29" fmla="*/ 0 h 68"/>
                <a:gd name="T30" fmla="*/ 7 w 271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68">
                  <a:moveTo>
                    <a:pt x="7" y="0"/>
                  </a:moveTo>
                  <a:lnTo>
                    <a:pt x="24" y="34"/>
                  </a:lnTo>
                  <a:lnTo>
                    <a:pt x="104" y="27"/>
                  </a:lnTo>
                  <a:lnTo>
                    <a:pt x="171" y="42"/>
                  </a:lnTo>
                  <a:lnTo>
                    <a:pt x="205" y="36"/>
                  </a:lnTo>
                  <a:lnTo>
                    <a:pt x="237" y="17"/>
                  </a:lnTo>
                  <a:lnTo>
                    <a:pt x="271" y="21"/>
                  </a:lnTo>
                  <a:lnTo>
                    <a:pt x="258" y="34"/>
                  </a:lnTo>
                  <a:lnTo>
                    <a:pt x="228" y="40"/>
                  </a:lnTo>
                  <a:lnTo>
                    <a:pt x="201" y="65"/>
                  </a:lnTo>
                  <a:lnTo>
                    <a:pt x="144" y="68"/>
                  </a:lnTo>
                  <a:lnTo>
                    <a:pt x="66" y="51"/>
                  </a:lnTo>
                  <a:lnTo>
                    <a:pt x="19" y="51"/>
                  </a:lnTo>
                  <a:lnTo>
                    <a:pt x="0" y="1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3" name="Freeform 47"/>
            <p:cNvSpPr>
              <a:spLocks/>
            </p:cNvSpPr>
            <p:nvPr/>
          </p:nvSpPr>
          <p:spPr bwMode="auto">
            <a:xfrm>
              <a:off x="2530" y="1424"/>
              <a:ext cx="124" cy="40"/>
            </a:xfrm>
            <a:custGeom>
              <a:avLst/>
              <a:gdLst>
                <a:gd name="T0" fmla="*/ 247 w 247"/>
                <a:gd name="T1" fmla="*/ 4 h 80"/>
                <a:gd name="T2" fmla="*/ 201 w 247"/>
                <a:gd name="T3" fmla="*/ 0 h 80"/>
                <a:gd name="T4" fmla="*/ 144 w 247"/>
                <a:gd name="T5" fmla="*/ 2 h 80"/>
                <a:gd name="T6" fmla="*/ 100 w 247"/>
                <a:gd name="T7" fmla="*/ 9 h 80"/>
                <a:gd name="T8" fmla="*/ 60 w 247"/>
                <a:gd name="T9" fmla="*/ 28 h 80"/>
                <a:gd name="T10" fmla="*/ 17 w 247"/>
                <a:gd name="T11" fmla="*/ 4 h 80"/>
                <a:gd name="T12" fmla="*/ 0 w 247"/>
                <a:gd name="T13" fmla="*/ 15 h 80"/>
                <a:gd name="T14" fmla="*/ 9 w 247"/>
                <a:gd name="T15" fmla="*/ 59 h 80"/>
                <a:gd name="T16" fmla="*/ 58 w 247"/>
                <a:gd name="T17" fmla="*/ 80 h 80"/>
                <a:gd name="T18" fmla="*/ 77 w 247"/>
                <a:gd name="T19" fmla="*/ 62 h 80"/>
                <a:gd name="T20" fmla="*/ 163 w 247"/>
                <a:gd name="T21" fmla="*/ 62 h 80"/>
                <a:gd name="T22" fmla="*/ 199 w 247"/>
                <a:gd name="T23" fmla="*/ 55 h 80"/>
                <a:gd name="T24" fmla="*/ 171 w 247"/>
                <a:gd name="T25" fmla="*/ 51 h 80"/>
                <a:gd name="T26" fmla="*/ 182 w 247"/>
                <a:gd name="T27" fmla="*/ 34 h 80"/>
                <a:gd name="T28" fmla="*/ 186 w 247"/>
                <a:gd name="T29" fmla="*/ 17 h 80"/>
                <a:gd name="T30" fmla="*/ 231 w 247"/>
                <a:gd name="T31" fmla="*/ 19 h 80"/>
                <a:gd name="T32" fmla="*/ 247 w 247"/>
                <a:gd name="T33" fmla="*/ 4 h 80"/>
                <a:gd name="T34" fmla="*/ 247 w 247"/>
                <a:gd name="T35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80">
                  <a:moveTo>
                    <a:pt x="247" y="4"/>
                  </a:moveTo>
                  <a:lnTo>
                    <a:pt x="201" y="0"/>
                  </a:lnTo>
                  <a:lnTo>
                    <a:pt x="144" y="2"/>
                  </a:lnTo>
                  <a:lnTo>
                    <a:pt x="100" y="9"/>
                  </a:lnTo>
                  <a:lnTo>
                    <a:pt x="60" y="28"/>
                  </a:lnTo>
                  <a:lnTo>
                    <a:pt x="17" y="4"/>
                  </a:lnTo>
                  <a:lnTo>
                    <a:pt x="0" y="15"/>
                  </a:lnTo>
                  <a:lnTo>
                    <a:pt x="9" y="59"/>
                  </a:lnTo>
                  <a:lnTo>
                    <a:pt x="58" y="80"/>
                  </a:lnTo>
                  <a:lnTo>
                    <a:pt x="77" y="62"/>
                  </a:lnTo>
                  <a:lnTo>
                    <a:pt x="163" y="62"/>
                  </a:lnTo>
                  <a:lnTo>
                    <a:pt x="199" y="55"/>
                  </a:lnTo>
                  <a:lnTo>
                    <a:pt x="171" y="51"/>
                  </a:lnTo>
                  <a:lnTo>
                    <a:pt x="182" y="34"/>
                  </a:lnTo>
                  <a:lnTo>
                    <a:pt x="186" y="17"/>
                  </a:lnTo>
                  <a:lnTo>
                    <a:pt x="231" y="19"/>
                  </a:lnTo>
                  <a:lnTo>
                    <a:pt x="247" y="4"/>
                  </a:lnTo>
                  <a:lnTo>
                    <a:pt x="24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4" name="Freeform 48"/>
            <p:cNvSpPr>
              <a:spLocks/>
            </p:cNvSpPr>
            <p:nvPr/>
          </p:nvSpPr>
          <p:spPr bwMode="auto">
            <a:xfrm>
              <a:off x="2756" y="1424"/>
              <a:ext cx="21" cy="26"/>
            </a:xfrm>
            <a:custGeom>
              <a:avLst/>
              <a:gdLst>
                <a:gd name="T0" fmla="*/ 2 w 42"/>
                <a:gd name="T1" fmla="*/ 21 h 51"/>
                <a:gd name="T2" fmla="*/ 42 w 42"/>
                <a:gd name="T3" fmla="*/ 0 h 51"/>
                <a:gd name="T4" fmla="*/ 15 w 42"/>
                <a:gd name="T5" fmla="*/ 51 h 51"/>
                <a:gd name="T6" fmla="*/ 0 w 42"/>
                <a:gd name="T7" fmla="*/ 38 h 51"/>
                <a:gd name="T8" fmla="*/ 2 w 42"/>
                <a:gd name="T9" fmla="*/ 21 h 51"/>
                <a:gd name="T10" fmla="*/ 2 w 42"/>
                <a:gd name="T11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1">
                  <a:moveTo>
                    <a:pt x="2" y="21"/>
                  </a:moveTo>
                  <a:lnTo>
                    <a:pt x="42" y="0"/>
                  </a:lnTo>
                  <a:lnTo>
                    <a:pt x="15" y="51"/>
                  </a:lnTo>
                  <a:lnTo>
                    <a:pt x="0" y="38"/>
                  </a:lnTo>
                  <a:lnTo>
                    <a:pt x="2" y="21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5" name="Freeform 49"/>
            <p:cNvSpPr>
              <a:spLocks/>
            </p:cNvSpPr>
            <p:nvPr/>
          </p:nvSpPr>
          <p:spPr bwMode="auto">
            <a:xfrm>
              <a:off x="2761" y="1416"/>
              <a:ext cx="101" cy="30"/>
            </a:xfrm>
            <a:custGeom>
              <a:avLst/>
              <a:gdLst>
                <a:gd name="T0" fmla="*/ 0 w 202"/>
                <a:gd name="T1" fmla="*/ 17 h 60"/>
                <a:gd name="T2" fmla="*/ 101 w 202"/>
                <a:gd name="T3" fmla="*/ 17 h 60"/>
                <a:gd name="T4" fmla="*/ 139 w 202"/>
                <a:gd name="T5" fmla="*/ 32 h 60"/>
                <a:gd name="T6" fmla="*/ 154 w 202"/>
                <a:gd name="T7" fmla="*/ 60 h 60"/>
                <a:gd name="T8" fmla="*/ 202 w 202"/>
                <a:gd name="T9" fmla="*/ 59 h 60"/>
                <a:gd name="T10" fmla="*/ 200 w 202"/>
                <a:gd name="T11" fmla="*/ 36 h 60"/>
                <a:gd name="T12" fmla="*/ 164 w 202"/>
                <a:gd name="T13" fmla="*/ 26 h 60"/>
                <a:gd name="T14" fmla="*/ 133 w 202"/>
                <a:gd name="T15" fmla="*/ 5 h 60"/>
                <a:gd name="T16" fmla="*/ 78 w 202"/>
                <a:gd name="T17" fmla="*/ 0 h 60"/>
                <a:gd name="T18" fmla="*/ 25 w 202"/>
                <a:gd name="T19" fmla="*/ 9 h 60"/>
                <a:gd name="T20" fmla="*/ 0 w 202"/>
                <a:gd name="T21" fmla="*/ 17 h 60"/>
                <a:gd name="T22" fmla="*/ 0 w 202"/>
                <a:gd name="T23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60">
                  <a:moveTo>
                    <a:pt x="0" y="17"/>
                  </a:moveTo>
                  <a:lnTo>
                    <a:pt x="101" y="17"/>
                  </a:lnTo>
                  <a:lnTo>
                    <a:pt x="139" y="32"/>
                  </a:lnTo>
                  <a:lnTo>
                    <a:pt x="154" y="60"/>
                  </a:lnTo>
                  <a:lnTo>
                    <a:pt x="202" y="59"/>
                  </a:lnTo>
                  <a:lnTo>
                    <a:pt x="200" y="36"/>
                  </a:lnTo>
                  <a:lnTo>
                    <a:pt x="164" y="26"/>
                  </a:lnTo>
                  <a:lnTo>
                    <a:pt x="133" y="5"/>
                  </a:lnTo>
                  <a:lnTo>
                    <a:pt x="78" y="0"/>
                  </a:lnTo>
                  <a:lnTo>
                    <a:pt x="25" y="9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6" name="Freeform 50"/>
            <p:cNvSpPr>
              <a:spLocks/>
            </p:cNvSpPr>
            <p:nvPr/>
          </p:nvSpPr>
          <p:spPr bwMode="auto">
            <a:xfrm>
              <a:off x="2776" y="1422"/>
              <a:ext cx="45" cy="22"/>
            </a:xfrm>
            <a:custGeom>
              <a:avLst/>
              <a:gdLst>
                <a:gd name="T0" fmla="*/ 0 w 89"/>
                <a:gd name="T1" fmla="*/ 15 h 46"/>
                <a:gd name="T2" fmla="*/ 9 w 89"/>
                <a:gd name="T3" fmla="*/ 40 h 46"/>
                <a:gd name="T4" fmla="*/ 74 w 89"/>
                <a:gd name="T5" fmla="*/ 46 h 46"/>
                <a:gd name="T6" fmla="*/ 89 w 89"/>
                <a:gd name="T7" fmla="*/ 4 h 46"/>
                <a:gd name="T8" fmla="*/ 68 w 89"/>
                <a:gd name="T9" fmla="*/ 0 h 46"/>
                <a:gd name="T10" fmla="*/ 63 w 89"/>
                <a:gd name="T11" fmla="*/ 27 h 46"/>
                <a:gd name="T12" fmla="*/ 36 w 89"/>
                <a:gd name="T13" fmla="*/ 27 h 46"/>
                <a:gd name="T14" fmla="*/ 32 w 89"/>
                <a:gd name="T15" fmla="*/ 0 h 46"/>
                <a:gd name="T16" fmla="*/ 11 w 89"/>
                <a:gd name="T17" fmla="*/ 0 h 46"/>
                <a:gd name="T18" fmla="*/ 0 w 89"/>
                <a:gd name="T19" fmla="*/ 15 h 46"/>
                <a:gd name="T20" fmla="*/ 0 w 89"/>
                <a:gd name="T21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46">
                  <a:moveTo>
                    <a:pt x="0" y="15"/>
                  </a:moveTo>
                  <a:lnTo>
                    <a:pt x="9" y="40"/>
                  </a:lnTo>
                  <a:lnTo>
                    <a:pt x="74" y="46"/>
                  </a:lnTo>
                  <a:lnTo>
                    <a:pt x="89" y="4"/>
                  </a:lnTo>
                  <a:lnTo>
                    <a:pt x="68" y="0"/>
                  </a:lnTo>
                  <a:lnTo>
                    <a:pt x="63" y="27"/>
                  </a:lnTo>
                  <a:lnTo>
                    <a:pt x="36" y="27"/>
                  </a:lnTo>
                  <a:lnTo>
                    <a:pt x="32" y="0"/>
                  </a:lnTo>
                  <a:lnTo>
                    <a:pt x="1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7" name="Freeform 51"/>
            <p:cNvSpPr>
              <a:spLocks/>
            </p:cNvSpPr>
            <p:nvPr/>
          </p:nvSpPr>
          <p:spPr bwMode="auto">
            <a:xfrm>
              <a:off x="2793" y="1527"/>
              <a:ext cx="58" cy="89"/>
            </a:xfrm>
            <a:custGeom>
              <a:avLst/>
              <a:gdLst>
                <a:gd name="T0" fmla="*/ 0 w 116"/>
                <a:gd name="T1" fmla="*/ 0 h 179"/>
                <a:gd name="T2" fmla="*/ 74 w 116"/>
                <a:gd name="T3" fmla="*/ 55 h 179"/>
                <a:gd name="T4" fmla="*/ 116 w 116"/>
                <a:gd name="T5" fmla="*/ 122 h 179"/>
                <a:gd name="T6" fmla="*/ 116 w 116"/>
                <a:gd name="T7" fmla="*/ 179 h 179"/>
                <a:gd name="T8" fmla="*/ 55 w 116"/>
                <a:gd name="T9" fmla="*/ 116 h 179"/>
                <a:gd name="T10" fmla="*/ 29 w 116"/>
                <a:gd name="T11" fmla="*/ 57 h 179"/>
                <a:gd name="T12" fmla="*/ 2 w 116"/>
                <a:gd name="T13" fmla="*/ 29 h 179"/>
                <a:gd name="T14" fmla="*/ 0 w 116"/>
                <a:gd name="T15" fmla="*/ 0 h 179"/>
                <a:gd name="T16" fmla="*/ 0 w 116"/>
                <a:gd name="T1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79">
                  <a:moveTo>
                    <a:pt x="0" y="0"/>
                  </a:moveTo>
                  <a:lnTo>
                    <a:pt x="74" y="55"/>
                  </a:lnTo>
                  <a:lnTo>
                    <a:pt x="116" y="122"/>
                  </a:lnTo>
                  <a:lnTo>
                    <a:pt x="116" y="179"/>
                  </a:lnTo>
                  <a:lnTo>
                    <a:pt x="55" y="116"/>
                  </a:lnTo>
                  <a:lnTo>
                    <a:pt x="29" y="57"/>
                  </a:lnTo>
                  <a:lnTo>
                    <a:pt x="2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8" name="Freeform 52"/>
            <p:cNvSpPr>
              <a:spLocks/>
            </p:cNvSpPr>
            <p:nvPr/>
          </p:nvSpPr>
          <p:spPr bwMode="auto">
            <a:xfrm>
              <a:off x="2589" y="1579"/>
              <a:ext cx="259" cy="94"/>
            </a:xfrm>
            <a:custGeom>
              <a:avLst/>
              <a:gdLst>
                <a:gd name="T0" fmla="*/ 232 w 517"/>
                <a:gd name="T1" fmla="*/ 1 h 188"/>
                <a:gd name="T2" fmla="*/ 137 w 517"/>
                <a:gd name="T3" fmla="*/ 39 h 188"/>
                <a:gd name="T4" fmla="*/ 63 w 517"/>
                <a:gd name="T5" fmla="*/ 83 h 188"/>
                <a:gd name="T6" fmla="*/ 19 w 517"/>
                <a:gd name="T7" fmla="*/ 129 h 188"/>
                <a:gd name="T8" fmla="*/ 0 w 517"/>
                <a:gd name="T9" fmla="*/ 146 h 188"/>
                <a:gd name="T10" fmla="*/ 17 w 517"/>
                <a:gd name="T11" fmla="*/ 173 h 188"/>
                <a:gd name="T12" fmla="*/ 69 w 517"/>
                <a:gd name="T13" fmla="*/ 186 h 188"/>
                <a:gd name="T14" fmla="*/ 114 w 517"/>
                <a:gd name="T15" fmla="*/ 159 h 188"/>
                <a:gd name="T16" fmla="*/ 149 w 517"/>
                <a:gd name="T17" fmla="*/ 117 h 188"/>
                <a:gd name="T18" fmla="*/ 206 w 517"/>
                <a:gd name="T19" fmla="*/ 95 h 188"/>
                <a:gd name="T20" fmla="*/ 276 w 517"/>
                <a:gd name="T21" fmla="*/ 85 h 188"/>
                <a:gd name="T22" fmla="*/ 329 w 517"/>
                <a:gd name="T23" fmla="*/ 85 h 188"/>
                <a:gd name="T24" fmla="*/ 407 w 517"/>
                <a:gd name="T25" fmla="*/ 102 h 188"/>
                <a:gd name="T26" fmla="*/ 445 w 517"/>
                <a:gd name="T27" fmla="*/ 121 h 188"/>
                <a:gd name="T28" fmla="*/ 403 w 517"/>
                <a:gd name="T29" fmla="*/ 150 h 188"/>
                <a:gd name="T30" fmla="*/ 371 w 517"/>
                <a:gd name="T31" fmla="*/ 157 h 188"/>
                <a:gd name="T32" fmla="*/ 413 w 517"/>
                <a:gd name="T33" fmla="*/ 169 h 188"/>
                <a:gd name="T34" fmla="*/ 458 w 517"/>
                <a:gd name="T35" fmla="*/ 188 h 188"/>
                <a:gd name="T36" fmla="*/ 500 w 517"/>
                <a:gd name="T37" fmla="*/ 174 h 188"/>
                <a:gd name="T38" fmla="*/ 517 w 517"/>
                <a:gd name="T39" fmla="*/ 110 h 188"/>
                <a:gd name="T40" fmla="*/ 470 w 517"/>
                <a:gd name="T41" fmla="*/ 58 h 188"/>
                <a:gd name="T42" fmla="*/ 413 w 517"/>
                <a:gd name="T43" fmla="*/ 45 h 188"/>
                <a:gd name="T44" fmla="*/ 354 w 517"/>
                <a:gd name="T45" fmla="*/ 17 h 188"/>
                <a:gd name="T46" fmla="*/ 320 w 517"/>
                <a:gd name="T47" fmla="*/ 0 h 188"/>
                <a:gd name="T48" fmla="*/ 289 w 517"/>
                <a:gd name="T49" fmla="*/ 11 h 188"/>
                <a:gd name="T50" fmla="*/ 274 w 517"/>
                <a:gd name="T51" fmla="*/ 41 h 188"/>
                <a:gd name="T52" fmla="*/ 251 w 517"/>
                <a:gd name="T53" fmla="*/ 11 h 188"/>
                <a:gd name="T54" fmla="*/ 232 w 517"/>
                <a:gd name="T55" fmla="*/ 1 h 188"/>
                <a:gd name="T56" fmla="*/ 232 w 517"/>
                <a:gd name="T57" fmla="*/ 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7" h="188">
                  <a:moveTo>
                    <a:pt x="232" y="1"/>
                  </a:moveTo>
                  <a:lnTo>
                    <a:pt x="137" y="39"/>
                  </a:lnTo>
                  <a:lnTo>
                    <a:pt x="63" y="83"/>
                  </a:lnTo>
                  <a:lnTo>
                    <a:pt x="19" y="129"/>
                  </a:lnTo>
                  <a:lnTo>
                    <a:pt x="0" y="146"/>
                  </a:lnTo>
                  <a:lnTo>
                    <a:pt x="17" y="173"/>
                  </a:lnTo>
                  <a:lnTo>
                    <a:pt x="69" y="186"/>
                  </a:lnTo>
                  <a:lnTo>
                    <a:pt x="114" y="159"/>
                  </a:lnTo>
                  <a:lnTo>
                    <a:pt x="149" y="117"/>
                  </a:lnTo>
                  <a:lnTo>
                    <a:pt x="206" y="95"/>
                  </a:lnTo>
                  <a:lnTo>
                    <a:pt x="276" y="85"/>
                  </a:lnTo>
                  <a:lnTo>
                    <a:pt x="329" y="85"/>
                  </a:lnTo>
                  <a:lnTo>
                    <a:pt x="407" y="102"/>
                  </a:lnTo>
                  <a:lnTo>
                    <a:pt x="445" y="121"/>
                  </a:lnTo>
                  <a:lnTo>
                    <a:pt x="403" y="150"/>
                  </a:lnTo>
                  <a:lnTo>
                    <a:pt x="371" y="157"/>
                  </a:lnTo>
                  <a:lnTo>
                    <a:pt x="413" y="169"/>
                  </a:lnTo>
                  <a:lnTo>
                    <a:pt x="458" y="188"/>
                  </a:lnTo>
                  <a:lnTo>
                    <a:pt x="500" y="174"/>
                  </a:lnTo>
                  <a:lnTo>
                    <a:pt x="517" y="110"/>
                  </a:lnTo>
                  <a:lnTo>
                    <a:pt x="470" y="58"/>
                  </a:lnTo>
                  <a:lnTo>
                    <a:pt x="413" y="45"/>
                  </a:lnTo>
                  <a:lnTo>
                    <a:pt x="354" y="17"/>
                  </a:lnTo>
                  <a:lnTo>
                    <a:pt x="320" y="0"/>
                  </a:lnTo>
                  <a:lnTo>
                    <a:pt x="289" y="11"/>
                  </a:lnTo>
                  <a:lnTo>
                    <a:pt x="274" y="41"/>
                  </a:lnTo>
                  <a:lnTo>
                    <a:pt x="251" y="11"/>
                  </a:lnTo>
                  <a:lnTo>
                    <a:pt x="232" y="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9" name="Freeform 53"/>
            <p:cNvSpPr>
              <a:spLocks/>
            </p:cNvSpPr>
            <p:nvPr/>
          </p:nvSpPr>
          <p:spPr bwMode="auto">
            <a:xfrm>
              <a:off x="2775" y="1441"/>
              <a:ext cx="52" cy="8"/>
            </a:xfrm>
            <a:custGeom>
              <a:avLst/>
              <a:gdLst>
                <a:gd name="T0" fmla="*/ 0 w 103"/>
                <a:gd name="T1" fmla="*/ 2 h 17"/>
                <a:gd name="T2" fmla="*/ 36 w 103"/>
                <a:gd name="T3" fmla="*/ 0 h 17"/>
                <a:gd name="T4" fmla="*/ 103 w 103"/>
                <a:gd name="T5" fmla="*/ 8 h 17"/>
                <a:gd name="T6" fmla="*/ 70 w 103"/>
                <a:gd name="T7" fmla="*/ 17 h 17"/>
                <a:gd name="T8" fmla="*/ 21 w 103"/>
                <a:gd name="T9" fmla="*/ 13 h 17"/>
                <a:gd name="T10" fmla="*/ 0 w 103"/>
                <a:gd name="T11" fmla="*/ 2 h 17"/>
                <a:gd name="T12" fmla="*/ 0 w 10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7">
                  <a:moveTo>
                    <a:pt x="0" y="2"/>
                  </a:moveTo>
                  <a:lnTo>
                    <a:pt x="36" y="0"/>
                  </a:lnTo>
                  <a:lnTo>
                    <a:pt x="103" y="8"/>
                  </a:lnTo>
                  <a:lnTo>
                    <a:pt x="70" y="17"/>
                  </a:lnTo>
                  <a:lnTo>
                    <a:pt x="21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0" name="Freeform 54"/>
            <p:cNvSpPr>
              <a:spLocks/>
            </p:cNvSpPr>
            <p:nvPr/>
          </p:nvSpPr>
          <p:spPr bwMode="auto">
            <a:xfrm>
              <a:off x="2631" y="1609"/>
              <a:ext cx="162" cy="61"/>
            </a:xfrm>
            <a:custGeom>
              <a:avLst/>
              <a:gdLst>
                <a:gd name="T0" fmla="*/ 325 w 325"/>
                <a:gd name="T1" fmla="*/ 90 h 122"/>
                <a:gd name="T2" fmla="*/ 249 w 325"/>
                <a:gd name="T3" fmla="*/ 82 h 122"/>
                <a:gd name="T4" fmla="*/ 196 w 325"/>
                <a:gd name="T5" fmla="*/ 75 h 122"/>
                <a:gd name="T6" fmla="*/ 167 w 325"/>
                <a:gd name="T7" fmla="*/ 73 h 122"/>
                <a:gd name="T8" fmla="*/ 150 w 325"/>
                <a:gd name="T9" fmla="*/ 56 h 122"/>
                <a:gd name="T10" fmla="*/ 150 w 325"/>
                <a:gd name="T11" fmla="*/ 0 h 122"/>
                <a:gd name="T12" fmla="*/ 57 w 325"/>
                <a:gd name="T13" fmla="*/ 52 h 122"/>
                <a:gd name="T14" fmla="*/ 0 w 325"/>
                <a:gd name="T15" fmla="*/ 115 h 122"/>
                <a:gd name="T16" fmla="*/ 65 w 325"/>
                <a:gd name="T17" fmla="*/ 122 h 122"/>
                <a:gd name="T18" fmla="*/ 103 w 325"/>
                <a:gd name="T19" fmla="*/ 122 h 122"/>
                <a:gd name="T20" fmla="*/ 141 w 325"/>
                <a:gd name="T21" fmla="*/ 111 h 122"/>
                <a:gd name="T22" fmla="*/ 165 w 325"/>
                <a:gd name="T23" fmla="*/ 99 h 122"/>
                <a:gd name="T24" fmla="*/ 215 w 325"/>
                <a:gd name="T25" fmla="*/ 92 h 122"/>
                <a:gd name="T26" fmla="*/ 325 w 325"/>
                <a:gd name="T27" fmla="*/ 90 h 122"/>
                <a:gd name="T28" fmla="*/ 325 w 325"/>
                <a:gd name="T29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5" h="122">
                  <a:moveTo>
                    <a:pt x="325" y="90"/>
                  </a:moveTo>
                  <a:lnTo>
                    <a:pt x="249" y="82"/>
                  </a:lnTo>
                  <a:lnTo>
                    <a:pt x="196" y="75"/>
                  </a:lnTo>
                  <a:lnTo>
                    <a:pt x="167" y="73"/>
                  </a:lnTo>
                  <a:lnTo>
                    <a:pt x="150" y="56"/>
                  </a:lnTo>
                  <a:lnTo>
                    <a:pt x="150" y="0"/>
                  </a:lnTo>
                  <a:lnTo>
                    <a:pt x="57" y="52"/>
                  </a:lnTo>
                  <a:lnTo>
                    <a:pt x="0" y="115"/>
                  </a:lnTo>
                  <a:lnTo>
                    <a:pt x="65" y="122"/>
                  </a:lnTo>
                  <a:lnTo>
                    <a:pt x="103" y="122"/>
                  </a:lnTo>
                  <a:lnTo>
                    <a:pt x="141" y="111"/>
                  </a:lnTo>
                  <a:lnTo>
                    <a:pt x="165" y="99"/>
                  </a:lnTo>
                  <a:lnTo>
                    <a:pt x="215" y="92"/>
                  </a:lnTo>
                  <a:lnTo>
                    <a:pt x="325" y="90"/>
                  </a:lnTo>
                  <a:lnTo>
                    <a:pt x="325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1" name="Freeform 55"/>
            <p:cNvSpPr>
              <a:spLocks/>
            </p:cNvSpPr>
            <p:nvPr/>
          </p:nvSpPr>
          <p:spPr bwMode="auto">
            <a:xfrm>
              <a:off x="2644" y="1662"/>
              <a:ext cx="131" cy="26"/>
            </a:xfrm>
            <a:custGeom>
              <a:avLst/>
              <a:gdLst>
                <a:gd name="T0" fmla="*/ 45 w 262"/>
                <a:gd name="T1" fmla="*/ 4 h 51"/>
                <a:gd name="T2" fmla="*/ 110 w 262"/>
                <a:gd name="T3" fmla="*/ 42 h 51"/>
                <a:gd name="T4" fmla="*/ 192 w 262"/>
                <a:gd name="T5" fmla="*/ 40 h 51"/>
                <a:gd name="T6" fmla="*/ 262 w 262"/>
                <a:gd name="T7" fmla="*/ 9 h 51"/>
                <a:gd name="T8" fmla="*/ 228 w 262"/>
                <a:gd name="T9" fmla="*/ 44 h 51"/>
                <a:gd name="T10" fmla="*/ 180 w 262"/>
                <a:gd name="T11" fmla="*/ 51 h 51"/>
                <a:gd name="T12" fmla="*/ 102 w 262"/>
                <a:gd name="T13" fmla="*/ 47 h 51"/>
                <a:gd name="T14" fmla="*/ 55 w 262"/>
                <a:gd name="T15" fmla="*/ 40 h 51"/>
                <a:gd name="T16" fmla="*/ 0 w 262"/>
                <a:gd name="T17" fmla="*/ 0 h 51"/>
                <a:gd name="T18" fmla="*/ 45 w 262"/>
                <a:gd name="T19" fmla="*/ 4 h 51"/>
                <a:gd name="T20" fmla="*/ 45 w 262"/>
                <a:gd name="T21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51">
                  <a:moveTo>
                    <a:pt x="45" y="4"/>
                  </a:moveTo>
                  <a:lnTo>
                    <a:pt x="110" y="42"/>
                  </a:lnTo>
                  <a:lnTo>
                    <a:pt x="192" y="40"/>
                  </a:lnTo>
                  <a:lnTo>
                    <a:pt x="262" y="9"/>
                  </a:lnTo>
                  <a:lnTo>
                    <a:pt x="228" y="44"/>
                  </a:lnTo>
                  <a:lnTo>
                    <a:pt x="180" y="51"/>
                  </a:lnTo>
                  <a:lnTo>
                    <a:pt x="102" y="47"/>
                  </a:lnTo>
                  <a:lnTo>
                    <a:pt x="55" y="40"/>
                  </a:lnTo>
                  <a:lnTo>
                    <a:pt x="0" y="0"/>
                  </a:lnTo>
                  <a:lnTo>
                    <a:pt x="45" y="4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2" name="Freeform 56"/>
            <p:cNvSpPr>
              <a:spLocks/>
            </p:cNvSpPr>
            <p:nvPr/>
          </p:nvSpPr>
          <p:spPr bwMode="auto">
            <a:xfrm>
              <a:off x="2606" y="1654"/>
              <a:ext cx="159" cy="118"/>
            </a:xfrm>
            <a:custGeom>
              <a:avLst/>
              <a:gdLst>
                <a:gd name="T0" fmla="*/ 116 w 317"/>
                <a:gd name="T1" fmla="*/ 34 h 235"/>
                <a:gd name="T2" fmla="*/ 127 w 317"/>
                <a:gd name="T3" fmla="*/ 78 h 235"/>
                <a:gd name="T4" fmla="*/ 184 w 317"/>
                <a:gd name="T5" fmla="*/ 118 h 235"/>
                <a:gd name="T6" fmla="*/ 317 w 317"/>
                <a:gd name="T7" fmla="*/ 119 h 235"/>
                <a:gd name="T8" fmla="*/ 266 w 317"/>
                <a:gd name="T9" fmla="*/ 178 h 235"/>
                <a:gd name="T10" fmla="*/ 277 w 317"/>
                <a:gd name="T11" fmla="*/ 199 h 235"/>
                <a:gd name="T12" fmla="*/ 205 w 317"/>
                <a:gd name="T13" fmla="*/ 190 h 235"/>
                <a:gd name="T14" fmla="*/ 125 w 317"/>
                <a:gd name="T15" fmla="*/ 199 h 235"/>
                <a:gd name="T16" fmla="*/ 85 w 317"/>
                <a:gd name="T17" fmla="*/ 211 h 235"/>
                <a:gd name="T18" fmla="*/ 68 w 317"/>
                <a:gd name="T19" fmla="*/ 235 h 235"/>
                <a:gd name="T20" fmla="*/ 0 w 317"/>
                <a:gd name="T21" fmla="*/ 167 h 235"/>
                <a:gd name="T22" fmla="*/ 49 w 317"/>
                <a:gd name="T23" fmla="*/ 106 h 235"/>
                <a:gd name="T24" fmla="*/ 28 w 317"/>
                <a:gd name="T25" fmla="*/ 24 h 235"/>
                <a:gd name="T26" fmla="*/ 70 w 317"/>
                <a:gd name="T27" fmla="*/ 0 h 235"/>
                <a:gd name="T28" fmla="*/ 116 w 317"/>
                <a:gd name="T29" fmla="*/ 34 h 235"/>
                <a:gd name="T30" fmla="*/ 116 w 317"/>
                <a:gd name="T31" fmla="*/ 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" h="235">
                  <a:moveTo>
                    <a:pt x="116" y="34"/>
                  </a:moveTo>
                  <a:lnTo>
                    <a:pt x="127" y="78"/>
                  </a:lnTo>
                  <a:lnTo>
                    <a:pt x="184" y="118"/>
                  </a:lnTo>
                  <a:lnTo>
                    <a:pt x="317" y="119"/>
                  </a:lnTo>
                  <a:lnTo>
                    <a:pt x="266" y="178"/>
                  </a:lnTo>
                  <a:lnTo>
                    <a:pt x="277" y="199"/>
                  </a:lnTo>
                  <a:lnTo>
                    <a:pt x="205" y="190"/>
                  </a:lnTo>
                  <a:lnTo>
                    <a:pt x="125" y="199"/>
                  </a:lnTo>
                  <a:lnTo>
                    <a:pt x="85" y="211"/>
                  </a:lnTo>
                  <a:lnTo>
                    <a:pt x="68" y="235"/>
                  </a:lnTo>
                  <a:lnTo>
                    <a:pt x="0" y="167"/>
                  </a:lnTo>
                  <a:lnTo>
                    <a:pt x="49" y="106"/>
                  </a:lnTo>
                  <a:lnTo>
                    <a:pt x="28" y="24"/>
                  </a:lnTo>
                  <a:lnTo>
                    <a:pt x="70" y="0"/>
                  </a:lnTo>
                  <a:lnTo>
                    <a:pt x="116" y="34"/>
                  </a:lnTo>
                  <a:lnTo>
                    <a:pt x="11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3" name="Freeform 57"/>
            <p:cNvSpPr>
              <a:spLocks/>
            </p:cNvSpPr>
            <p:nvPr/>
          </p:nvSpPr>
          <p:spPr bwMode="auto">
            <a:xfrm>
              <a:off x="2384" y="1083"/>
              <a:ext cx="551" cy="475"/>
            </a:xfrm>
            <a:custGeom>
              <a:avLst/>
              <a:gdLst>
                <a:gd name="T0" fmla="*/ 602 w 1102"/>
                <a:gd name="T1" fmla="*/ 249 h 951"/>
                <a:gd name="T2" fmla="*/ 519 w 1102"/>
                <a:gd name="T3" fmla="*/ 238 h 951"/>
                <a:gd name="T4" fmla="*/ 469 w 1102"/>
                <a:gd name="T5" fmla="*/ 240 h 951"/>
                <a:gd name="T6" fmla="*/ 414 w 1102"/>
                <a:gd name="T7" fmla="*/ 263 h 951"/>
                <a:gd name="T8" fmla="*/ 332 w 1102"/>
                <a:gd name="T9" fmla="*/ 270 h 951"/>
                <a:gd name="T10" fmla="*/ 260 w 1102"/>
                <a:gd name="T11" fmla="*/ 331 h 951"/>
                <a:gd name="T12" fmla="*/ 243 w 1102"/>
                <a:gd name="T13" fmla="*/ 413 h 951"/>
                <a:gd name="T14" fmla="*/ 306 w 1102"/>
                <a:gd name="T15" fmla="*/ 527 h 951"/>
                <a:gd name="T16" fmla="*/ 315 w 1102"/>
                <a:gd name="T17" fmla="*/ 648 h 951"/>
                <a:gd name="T18" fmla="*/ 315 w 1102"/>
                <a:gd name="T19" fmla="*/ 732 h 951"/>
                <a:gd name="T20" fmla="*/ 285 w 1102"/>
                <a:gd name="T21" fmla="*/ 772 h 951"/>
                <a:gd name="T22" fmla="*/ 228 w 1102"/>
                <a:gd name="T23" fmla="*/ 905 h 951"/>
                <a:gd name="T24" fmla="*/ 112 w 1102"/>
                <a:gd name="T25" fmla="*/ 951 h 951"/>
                <a:gd name="T26" fmla="*/ 87 w 1102"/>
                <a:gd name="T27" fmla="*/ 890 h 951"/>
                <a:gd name="T28" fmla="*/ 61 w 1102"/>
                <a:gd name="T29" fmla="*/ 835 h 951"/>
                <a:gd name="T30" fmla="*/ 28 w 1102"/>
                <a:gd name="T31" fmla="*/ 787 h 951"/>
                <a:gd name="T32" fmla="*/ 26 w 1102"/>
                <a:gd name="T33" fmla="*/ 719 h 951"/>
                <a:gd name="T34" fmla="*/ 0 w 1102"/>
                <a:gd name="T35" fmla="*/ 622 h 951"/>
                <a:gd name="T36" fmla="*/ 6 w 1102"/>
                <a:gd name="T37" fmla="*/ 447 h 951"/>
                <a:gd name="T38" fmla="*/ 45 w 1102"/>
                <a:gd name="T39" fmla="*/ 331 h 951"/>
                <a:gd name="T40" fmla="*/ 116 w 1102"/>
                <a:gd name="T41" fmla="*/ 211 h 951"/>
                <a:gd name="T42" fmla="*/ 239 w 1102"/>
                <a:gd name="T43" fmla="*/ 90 h 951"/>
                <a:gd name="T44" fmla="*/ 424 w 1102"/>
                <a:gd name="T45" fmla="*/ 14 h 951"/>
                <a:gd name="T46" fmla="*/ 589 w 1102"/>
                <a:gd name="T47" fmla="*/ 0 h 951"/>
                <a:gd name="T48" fmla="*/ 756 w 1102"/>
                <a:gd name="T49" fmla="*/ 27 h 951"/>
                <a:gd name="T50" fmla="*/ 886 w 1102"/>
                <a:gd name="T51" fmla="*/ 90 h 951"/>
                <a:gd name="T52" fmla="*/ 984 w 1102"/>
                <a:gd name="T53" fmla="*/ 168 h 951"/>
                <a:gd name="T54" fmla="*/ 1055 w 1102"/>
                <a:gd name="T55" fmla="*/ 274 h 951"/>
                <a:gd name="T56" fmla="*/ 1095 w 1102"/>
                <a:gd name="T57" fmla="*/ 390 h 951"/>
                <a:gd name="T58" fmla="*/ 1100 w 1102"/>
                <a:gd name="T59" fmla="*/ 531 h 951"/>
                <a:gd name="T60" fmla="*/ 1095 w 1102"/>
                <a:gd name="T61" fmla="*/ 666 h 951"/>
                <a:gd name="T62" fmla="*/ 1102 w 1102"/>
                <a:gd name="T63" fmla="*/ 706 h 951"/>
                <a:gd name="T64" fmla="*/ 1079 w 1102"/>
                <a:gd name="T65" fmla="*/ 700 h 951"/>
                <a:gd name="T66" fmla="*/ 1053 w 1102"/>
                <a:gd name="T67" fmla="*/ 745 h 951"/>
                <a:gd name="T68" fmla="*/ 1043 w 1102"/>
                <a:gd name="T69" fmla="*/ 787 h 951"/>
                <a:gd name="T70" fmla="*/ 1022 w 1102"/>
                <a:gd name="T71" fmla="*/ 660 h 951"/>
                <a:gd name="T72" fmla="*/ 1000 w 1102"/>
                <a:gd name="T73" fmla="*/ 536 h 951"/>
                <a:gd name="T74" fmla="*/ 979 w 1102"/>
                <a:gd name="T75" fmla="*/ 375 h 951"/>
                <a:gd name="T76" fmla="*/ 950 w 1102"/>
                <a:gd name="T77" fmla="*/ 299 h 951"/>
                <a:gd name="T78" fmla="*/ 878 w 1102"/>
                <a:gd name="T79" fmla="*/ 247 h 951"/>
                <a:gd name="T80" fmla="*/ 844 w 1102"/>
                <a:gd name="T81" fmla="*/ 247 h 951"/>
                <a:gd name="T82" fmla="*/ 829 w 1102"/>
                <a:gd name="T83" fmla="*/ 225 h 951"/>
                <a:gd name="T84" fmla="*/ 796 w 1102"/>
                <a:gd name="T85" fmla="*/ 242 h 951"/>
                <a:gd name="T86" fmla="*/ 770 w 1102"/>
                <a:gd name="T87" fmla="*/ 223 h 951"/>
                <a:gd name="T88" fmla="*/ 722 w 1102"/>
                <a:gd name="T89" fmla="*/ 236 h 951"/>
                <a:gd name="T90" fmla="*/ 684 w 1102"/>
                <a:gd name="T91" fmla="*/ 217 h 951"/>
                <a:gd name="T92" fmla="*/ 659 w 1102"/>
                <a:gd name="T93" fmla="*/ 242 h 951"/>
                <a:gd name="T94" fmla="*/ 602 w 1102"/>
                <a:gd name="T95" fmla="*/ 249 h 951"/>
                <a:gd name="T96" fmla="*/ 602 w 1102"/>
                <a:gd name="T97" fmla="*/ 249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2" h="951">
                  <a:moveTo>
                    <a:pt x="602" y="249"/>
                  </a:moveTo>
                  <a:lnTo>
                    <a:pt x="519" y="238"/>
                  </a:lnTo>
                  <a:lnTo>
                    <a:pt x="469" y="240"/>
                  </a:lnTo>
                  <a:lnTo>
                    <a:pt x="414" y="263"/>
                  </a:lnTo>
                  <a:lnTo>
                    <a:pt x="332" y="270"/>
                  </a:lnTo>
                  <a:lnTo>
                    <a:pt x="260" y="331"/>
                  </a:lnTo>
                  <a:lnTo>
                    <a:pt x="243" y="413"/>
                  </a:lnTo>
                  <a:lnTo>
                    <a:pt x="306" y="527"/>
                  </a:lnTo>
                  <a:lnTo>
                    <a:pt x="315" y="648"/>
                  </a:lnTo>
                  <a:lnTo>
                    <a:pt x="315" y="732"/>
                  </a:lnTo>
                  <a:lnTo>
                    <a:pt x="285" y="772"/>
                  </a:lnTo>
                  <a:lnTo>
                    <a:pt x="228" y="905"/>
                  </a:lnTo>
                  <a:lnTo>
                    <a:pt x="112" y="951"/>
                  </a:lnTo>
                  <a:lnTo>
                    <a:pt x="87" y="890"/>
                  </a:lnTo>
                  <a:lnTo>
                    <a:pt x="61" y="835"/>
                  </a:lnTo>
                  <a:lnTo>
                    <a:pt x="28" y="787"/>
                  </a:lnTo>
                  <a:lnTo>
                    <a:pt x="26" y="719"/>
                  </a:lnTo>
                  <a:lnTo>
                    <a:pt x="0" y="622"/>
                  </a:lnTo>
                  <a:lnTo>
                    <a:pt x="6" y="447"/>
                  </a:lnTo>
                  <a:lnTo>
                    <a:pt x="45" y="331"/>
                  </a:lnTo>
                  <a:lnTo>
                    <a:pt x="116" y="211"/>
                  </a:lnTo>
                  <a:lnTo>
                    <a:pt x="239" y="90"/>
                  </a:lnTo>
                  <a:lnTo>
                    <a:pt x="424" y="14"/>
                  </a:lnTo>
                  <a:lnTo>
                    <a:pt x="589" y="0"/>
                  </a:lnTo>
                  <a:lnTo>
                    <a:pt x="756" y="27"/>
                  </a:lnTo>
                  <a:lnTo>
                    <a:pt x="886" y="90"/>
                  </a:lnTo>
                  <a:lnTo>
                    <a:pt x="984" y="168"/>
                  </a:lnTo>
                  <a:lnTo>
                    <a:pt x="1055" y="274"/>
                  </a:lnTo>
                  <a:lnTo>
                    <a:pt x="1095" y="390"/>
                  </a:lnTo>
                  <a:lnTo>
                    <a:pt x="1100" y="531"/>
                  </a:lnTo>
                  <a:lnTo>
                    <a:pt x="1095" y="666"/>
                  </a:lnTo>
                  <a:lnTo>
                    <a:pt x="1102" y="706"/>
                  </a:lnTo>
                  <a:lnTo>
                    <a:pt x="1079" y="700"/>
                  </a:lnTo>
                  <a:lnTo>
                    <a:pt x="1053" y="745"/>
                  </a:lnTo>
                  <a:lnTo>
                    <a:pt x="1043" y="787"/>
                  </a:lnTo>
                  <a:lnTo>
                    <a:pt x="1022" y="660"/>
                  </a:lnTo>
                  <a:lnTo>
                    <a:pt x="1000" y="536"/>
                  </a:lnTo>
                  <a:lnTo>
                    <a:pt x="979" y="375"/>
                  </a:lnTo>
                  <a:lnTo>
                    <a:pt x="950" y="299"/>
                  </a:lnTo>
                  <a:lnTo>
                    <a:pt x="878" y="247"/>
                  </a:lnTo>
                  <a:lnTo>
                    <a:pt x="844" y="247"/>
                  </a:lnTo>
                  <a:lnTo>
                    <a:pt x="829" y="225"/>
                  </a:lnTo>
                  <a:lnTo>
                    <a:pt x="796" y="242"/>
                  </a:lnTo>
                  <a:lnTo>
                    <a:pt x="770" y="223"/>
                  </a:lnTo>
                  <a:lnTo>
                    <a:pt x="722" y="236"/>
                  </a:lnTo>
                  <a:lnTo>
                    <a:pt x="684" y="217"/>
                  </a:lnTo>
                  <a:lnTo>
                    <a:pt x="659" y="242"/>
                  </a:lnTo>
                  <a:lnTo>
                    <a:pt x="602" y="249"/>
                  </a:lnTo>
                  <a:lnTo>
                    <a:pt x="602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4" name="Freeform 58"/>
            <p:cNvSpPr>
              <a:spLocks/>
            </p:cNvSpPr>
            <p:nvPr/>
          </p:nvSpPr>
          <p:spPr bwMode="auto">
            <a:xfrm>
              <a:off x="2373" y="1437"/>
              <a:ext cx="433" cy="467"/>
            </a:xfrm>
            <a:custGeom>
              <a:avLst/>
              <a:gdLst>
                <a:gd name="T0" fmla="*/ 211 w 865"/>
                <a:gd name="T1" fmla="*/ 103 h 936"/>
                <a:gd name="T2" fmla="*/ 300 w 865"/>
                <a:gd name="T3" fmla="*/ 276 h 936"/>
                <a:gd name="T4" fmla="*/ 390 w 865"/>
                <a:gd name="T5" fmla="*/ 362 h 936"/>
                <a:gd name="T6" fmla="*/ 498 w 865"/>
                <a:gd name="T7" fmla="*/ 274 h 936"/>
                <a:gd name="T8" fmla="*/ 443 w 865"/>
                <a:gd name="T9" fmla="*/ 432 h 936"/>
                <a:gd name="T10" fmla="*/ 479 w 865"/>
                <a:gd name="T11" fmla="*/ 580 h 936"/>
                <a:gd name="T12" fmla="*/ 564 w 865"/>
                <a:gd name="T13" fmla="*/ 717 h 936"/>
                <a:gd name="T14" fmla="*/ 640 w 865"/>
                <a:gd name="T15" fmla="*/ 759 h 936"/>
                <a:gd name="T16" fmla="*/ 777 w 865"/>
                <a:gd name="T17" fmla="*/ 759 h 936"/>
                <a:gd name="T18" fmla="*/ 865 w 865"/>
                <a:gd name="T19" fmla="*/ 738 h 936"/>
                <a:gd name="T20" fmla="*/ 756 w 865"/>
                <a:gd name="T21" fmla="*/ 795 h 936"/>
                <a:gd name="T22" fmla="*/ 756 w 865"/>
                <a:gd name="T23" fmla="*/ 863 h 936"/>
                <a:gd name="T24" fmla="*/ 703 w 865"/>
                <a:gd name="T25" fmla="*/ 905 h 936"/>
                <a:gd name="T26" fmla="*/ 694 w 865"/>
                <a:gd name="T27" fmla="*/ 936 h 936"/>
                <a:gd name="T28" fmla="*/ 583 w 865"/>
                <a:gd name="T29" fmla="*/ 890 h 936"/>
                <a:gd name="T30" fmla="*/ 469 w 865"/>
                <a:gd name="T31" fmla="*/ 852 h 936"/>
                <a:gd name="T32" fmla="*/ 348 w 865"/>
                <a:gd name="T33" fmla="*/ 820 h 936"/>
                <a:gd name="T34" fmla="*/ 306 w 865"/>
                <a:gd name="T35" fmla="*/ 810 h 936"/>
                <a:gd name="T36" fmla="*/ 201 w 865"/>
                <a:gd name="T37" fmla="*/ 692 h 936"/>
                <a:gd name="T38" fmla="*/ 196 w 865"/>
                <a:gd name="T39" fmla="*/ 479 h 936"/>
                <a:gd name="T40" fmla="*/ 167 w 865"/>
                <a:gd name="T41" fmla="*/ 396 h 936"/>
                <a:gd name="T42" fmla="*/ 133 w 865"/>
                <a:gd name="T43" fmla="*/ 382 h 936"/>
                <a:gd name="T44" fmla="*/ 103 w 865"/>
                <a:gd name="T45" fmla="*/ 343 h 936"/>
                <a:gd name="T46" fmla="*/ 27 w 865"/>
                <a:gd name="T47" fmla="*/ 200 h 936"/>
                <a:gd name="T48" fmla="*/ 0 w 865"/>
                <a:gd name="T49" fmla="*/ 116 h 936"/>
                <a:gd name="T50" fmla="*/ 13 w 865"/>
                <a:gd name="T51" fmla="*/ 29 h 936"/>
                <a:gd name="T52" fmla="*/ 55 w 865"/>
                <a:gd name="T53" fmla="*/ 0 h 936"/>
                <a:gd name="T54" fmla="*/ 25 w 865"/>
                <a:gd name="T55" fmla="*/ 48 h 936"/>
                <a:gd name="T56" fmla="*/ 13 w 865"/>
                <a:gd name="T57" fmla="*/ 111 h 936"/>
                <a:gd name="T58" fmla="*/ 28 w 865"/>
                <a:gd name="T59" fmla="*/ 137 h 936"/>
                <a:gd name="T60" fmla="*/ 63 w 865"/>
                <a:gd name="T61" fmla="*/ 73 h 936"/>
                <a:gd name="T62" fmla="*/ 84 w 865"/>
                <a:gd name="T63" fmla="*/ 116 h 936"/>
                <a:gd name="T64" fmla="*/ 70 w 865"/>
                <a:gd name="T65" fmla="*/ 158 h 936"/>
                <a:gd name="T66" fmla="*/ 84 w 865"/>
                <a:gd name="T67" fmla="*/ 204 h 936"/>
                <a:gd name="T68" fmla="*/ 106 w 865"/>
                <a:gd name="T69" fmla="*/ 145 h 936"/>
                <a:gd name="T70" fmla="*/ 154 w 865"/>
                <a:gd name="T71" fmla="*/ 111 h 936"/>
                <a:gd name="T72" fmla="*/ 211 w 865"/>
                <a:gd name="T73" fmla="*/ 103 h 936"/>
                <a:gd name="T74" fmla="*/ 211 w 865"/>
                <a:gd name="T75" fmla="*/ 103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5" h="936">
                  <a:moveTo>
                    <a:pt x="211" y="103"/>
                  </a:moveTo>
                  <a:lnTo>
                    <a:pt x="300" y="276"/>
                  </a:lnTo>
                  <a:lnTo>
                    <a:pt x="390" y="362"/>
                  </a:lnTo>
                  <a:lnTo>
                    <a:pt x="498" y="274"/>
                  </a:lnTo>
                  <a:lnTo>
                    <a:pt x="443" y="432"/>
                  </a:lnTo>
                  <a:lnTo>
                    <a:pt x="479" y="580"/>
                  </a:lnTo>
                  <a:lnTo>
                    <a:pt x="564" y="717"/>
                  </a:lnTo>
                  <a:lnTo>
                    <a:pt x="640" y="759"/>
                  </a:lnTo>
                  <a:lnTo>
                    <a:pt x="777" y="759"/>
                  </a:lnTo>
                  <a:lnTo>
                    <a:pt x="865" y="738"/>
                  </a:lnTo>
                  <a:lnTo>
                    <a:pt x="756" y="795"/>
                  </a:lnTo>
                  <a:lnTo>
                    <a:pt x="756" y="863"/>
                  </a:lnTo>
                  <a:lnTo>
                    <a:pt x="703" y="905"/>
                  </a:lnTo>
                  <a:lnTo>
                    <a:pt x="694" y="936"/>
                  </a:lnTo>
                  <a:lnTo>
                    <a:pt x="583" y="890"/>
                  </a:lnTo>
                  <a:lnTo>
                    <a:pt x="469" y="852"/>
                  </a:lnTo>
                  <a:lnTo>
                    <a:pt x="348" y="820"/>
                  </a:lnTo>
                  <a:lnTo>
                    <a:pt x="306" y="810"/>
                  </a:lnTo>
                  <a:lnTo>
                    <a:pt x="201" y="692"/>
                  </a:lnTo>
                  <a:lnTo>
                    <a:pt x="196" y="479"/>
                  </a:lnTo>
                  <a:lnTo>
                    <a:pt x="167" y="396"/>
                  </a:lnTo>
                  <a:lnTo>
                    <a:pt x="133" y="382"/>
                  </a:lnTo>
                  <a:lnTo>
                    <a:pt x="103" y="343"/>
                  </a:lnTo>
                  <a:lnTo>
                    <a:pt x="27" y="200"/>
                  </a:lnTo>
                  <a:lnTo>
                    <a:pt x="0" y="116"/>
                  </a:lnTo>
                  <a:lnTo>
                    <a:pt x="13" y="29"/>
                  </a:lnTo>
                  <a:lnTo>
                    <a:pt x="55" y="0"/>
                  </a:lnTo>
                  <a:lnTo>
                    <a:pt x="25" y="48"/>
                  </a:lnTo>
                  <a:lnTo>
                    <a:pt x="13" y="111"/>
                  </a:lnTo>
                  <a:lnTo>
                    <a:pt x="28" y="137"/>
                  </a:lnTo>
                  <a:lnTo>
                    <a:pt x="63" y="73"/>
                  </a:lnTo>
                  <a:lnTo>
                    <a:pt x="84" y="116"/>
                  </a:lnTo>
                  <a:lnTo>
                    <a:pt x="70" y="158"/>
                  </a:lnTo>
                  <a:lnTo>
                    <a:pt x="84" y="204"/>
                  </a:lnTo>
                  <a:lnTo>
                    <a:pt x="106" y="145"/>
                  </a:lnTo>
                  <a:lnTo>
                    <a:pt x="154" y="111"/>
                  </a:lnTo>
                  <a:lnTo>
                    <a:pt x="211" y="103"/>
                  </a:lnTo>
                  <a:lnTo>
                    <a:pt x="211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5" name="Freeform 59"/>
            <p:cNvSpPr>
              <a:spLocks/>
            </p:cNvSpPr>
            <p:nvPr/>
          </p:nvSpPr>
          <p:spPr bwMode="auto">
            <a:xfrm>
              <a:off x="2800" y="1489"/>
              <a:ext cx="116" cy="389"/>
            </a:xfrm>
            <a:custGeom>
              <a:avLst/>
              <a:gdLst>
                <a:gd name="T0" fmla="*/ 225 w 232"/>
                <a:gd name="T1" fmla="*/ 0 h 777"/>
                <a:gd name="T2" fmla="*/ 232 w 232"/>
                <a:gd name="T3" fmla="*/ 124 h 777"/>
                <a:gd name="T4" fmla="*/ 221 w 232"/>
                <a:gd name="T5" fmla="*/ 243 h 777"/>
                <a:gd name="T6" fmla="*/ 187 w 232"/>
                <a:gd name="T7" fmla="*/ 393 h 777"/>
                <a:gd name="T8" fmla="*/ 139 w 232"/>
                <a:gd name="T9" fmla="*/ 494 h 777"/>
                <a:gd name="T10" fmla="*/ 122 w 232"/>
                <a:gd name="T11" fmla="*/ 523 h 777"/>
                <a:gd name="T12" fmla="*/ 122 w 232"/>
                <a:gd name="T13" fmla="*/ 620 h 777"/>
                <a:gd name="T14" fmla="*/ 74 w 232"/>
                <a:gd name="T15" fmla="*/ 709 h 777"/>
                <a:gd name="T16" fmla="*/ 0 w 232"/>
                <a:gd name="T17" fmla="*/ 777 h 777"/>
                <a:gd name="T18" fmla="*/ 78 w 232"/>
                <a:gd name="T19" fmla="*/ 684 h 777"/>
                <a:gd name="T20" fmla="*/ 95 w 232"/>
                <a:gd name="T21" fmla="*/ 582 h 777"/>
                <a:gd name="T22" fmla="*/ 92 w 232"/>
                <a:gd name="T23" fmla="*/ 570 h 777"/>
                <a:gd name="T24" fmla="*/ 59 w 232"/>
                <a:gd name="T25" fmla="*/ 585 h 777"/>
                <a:gd name="T26" fmla="*/ 130 w 232"/>
                <a:gd name="T27" fmla="*/ 485 h 777"/>
                <a:gd name="T28" fmla="*/ 168 w 232"/>
                <a:gd name="T29" fmla="*/ 409 h 777"/>
                <a:gd name="T30" fmla="*/ 196 w 232"/>
                <a:gd name="T31" fmla="*/ 302 h 777"/>
                <a:gd name="T32" fmla="*/ 217 w 232"/>
                <a:gd name="T33" fmla="*/ 165 h 777"/>
                <a:gd name="T34" fmla="*/ 221 w 232"/>
                <a:gd name="T35" fmla="*/ 86 h 777"/>
                <a:gd name="T36" fmla="*/ 225 w 232"/>
                <a:gd name="T37" fmla="*/ 0 h 777"/>
                <a:gd name="T38" fmla="*/ 225 w 232"/>
                <a:gd name="T39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2" h="777">
                  <a:moveTo>
                    <a:pt x="225" y="0"/>
                  </a:moveTo>
                  <a:lnTo>
                    <a:pt x="232" y="124"/>
                  </a:lnTo>
                  <a:lnTo>
                    <a:pt x="221" y="243"/>
                  </a:lnTo>
                  <a:lnTo>
                    <a:pt x="187" y="393"/>
                  </a:lnTo>
                  <a:lnTo>
                    <a:pt x="139" y="494"/>
                  </a:lnTo>
                  <a:lnTo>
                    <a:pt x="122" y="523"/>
                  </a:lnTo>
                  <a:lnTo>
                    <a:pt x="122" y="620"/>
                  </a:lnTo>
                  <a:lnTo>
                    <a:pt x="74" y="709"/>
                  </a:lnTo>
                  <a:lnTo>
                    <a:pt x="0" y="777"/>
                  </a:lnTo>
                  <a:lnTo>
                    <a:pt x="78" y="684"/>
                  </a:lnTo>
                  <a:lnTo>
                    <a:pt x="95" y="582"/>
                  </a:lnTo>
                  <a:lnTo>
                    <a:pt x="92" y="570"/>
                  </a:lnTo>
                  <a:lnTo>
                    <a:pt x="59" y="585"/>
                  </a:lnTo>
                  <a:lnTo>
                    <a:pt x="130" y="485"/>
                  </a:lnTo>
                  <a:lnTo>
                    <a:pt x="168" y="409"/>
                  </a:lnTo>
                  <a:lnTo>
                    <a:pt x="196" y="302"/>
                  </a:lnTo>
                  <a:lnTo>
                    <a:pt x="217" y="165"/>
                  </a:lnTo>
                  <a:lnTo>
                    <a:pt x="221" y="86"/>
                  </a:lnTo>
                  <a:lnTo>
                    <a:pt x="225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6" name="Freeform 60"/>
            <p:cNvSpPr>
              <a:spLocks/>
            </p:cNvSpPr>
            <p:nvPr/>
          </p:nvSpPr>
          <p:spPr bwMode="auto">
            <a:xfrm>
              <a:off x="2908" y="1425"/>
              <a:ext cx="34" cy="181"/>
            </a:xfrm>
            <a:custGeom>
              <a:avLst/>
              <a:gdLst>
                <a:gd name="T0" fmla="*/ 55 w 66"/>
                <a:gd name="T1" fmla="*/ 22 h 361"/>
                <a:gd name="T2" fmla="*/ 66 w 66"/>
                <a:gd name="T3" fmla="*/ 104 h 361"/>
                <a:gd name="T4" fmla="*/ 34 w 66"/>
                <a:gd name="T5" fmla="*/ 239 h 361"/>
                <a:gd name="T6" fmla="*/ 13 w 66"/>
                <a:gd name="T7" fmla="*/ 342 h 361"/>
                <a:gd name="T8" fmla="*/ 0 w 66"/>
                <a:gd name="T9" fmla="*/ 361 h 361"/>
                <a:gd name="T10" fmla="*/ 6 w 66"/>
                <a:gd name="T11" fmla="*/ 290 h 361"/>
                <a:gd name="T12" fmla="*/ 30 w 66"/>
                <a:gd name="T13" fmla="*/ 213 h 361"/>
                <a:gd name="T14" fmla="*/ 47 w 66"/>
                <a:gd name="T15" fmla="*/ 97 h 361"/>
                <a:gd name="T16" fmla="*/ 44 w 66"/>
                <a:gd name="T17" fmla="*/ 34 h 361"/>
                <a:gd name="T18" fmla="*/ 19 w 66"/>
                <a:gd name="T19" fmla="*/ 3 h 361"/>
                <a:gd name="T20" fmla="*/ 36 w 66"/>
                <a:gd name="T21" fmla="*/ 0 h 361"/>
                <a:gd name="T22" fmla="*/ 55 w 66"/>
                <a:gd name="T23" fmla="*/ 22 h 361"/>
                <a:gd name="T24" fmla="*/ 55 w 66"/>
                <a:gd name="T25" fmla="*/ 2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361">
                  <a:moveTo>
                    <a:pt x="55" y="22"/>
                  </a:moveTo>
                  <a:lnTo>
                    <a:pt x="66" y="104"/>
                  </a:lnTo>
                  <a:lnTo>
                    <a:pt x="34" y="239"/>
                  </a:lnTo>
                  <a:lnTo>
                    <a:pt x="13" y="342"/>
                  </a:lnTo>
                  <a:lnTo>
                    <a:pt x="0" y="361"/>
                  </a:lnTo>
                  <a:lnTo>
                    <a:pt x="6" y="290"/>
                  </a:lnTo>
                  <a:lnTo>
                    <a:pt x="30" y="213"/>
                  </a:lnTo>
                  <a:lnTo>
                    <a:pt x="47" y="97"/>
                  </a:lnTo>
                  <a:lnTo>
                    <a:pt x="44" y="34"/>
                  </a:lnTo>
                  <a:lnTo>
                    <a:pt x="19" y="3"/>
                  </a:lnTo>
                  <a:lnTo>
                    <a:pt x="36" y="0"/>
                  </a:lnTo>
                  <a:lnTo>
                    <a:pt x="55" y="22"/>
                  </a:lnTo>
                  <a:lnTo>
                    <a:pt x="5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7" name="Freeform 61"/>
            <p:cNvSpPr>
              <a:spLocks/>
            </p:cNvSpPr>
            <p:nvPr/>
          </p:nvSpPr>
          <p:spPr bwMode="auto">
            <a:xfrm>
              <a:off x="2569" y="1461"/>
              <a:ext cx="72" cy="26"/>
            </a:xfrm>
            <a:custGeom>
              <a:avLst/>
              <a:gdLst>
                <a:gd name="T0" fmla="*/ 8 w 145"/>
                <a:gd name="T1" fmla="*/ 0 h 51"/>
                <a:gd name="T2" fmla="*/ 69 w 145"/>
                <a:gd name="T3" fmla="*/ 21 h 51"/>
                <a:gd name="T4" fmla="*/ 145 w 145"/>
                <a:gd name="T5" fmla="*/ 25 h 51"/>
                <a:gd name="T6" fmla="*/ 84 w 145"/>
                <a:gd name="T7" fmla="*/ 51 h 51"/>
                <a:gd name="T8" fmla="*/ 31 w 145"/>
                <a:gd name="T9" fmla="*/ 42 h 51"/>
                <a:gd name="T10" fmla="*/ 0 w 145"/>
                <a:gd name="T11" fmla="*/ 21 h 51"/>
                <a:gd name="T12" fmla="*/ 8 w 145"/>
                <a:gd name="T13" fmla="*/ 0 h 51"/>
                <a:gd name="T14" fmla="*/ 8 w 145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51">
                  <a:moveTo>
                    <a:pt x="8" y="0"/>
                  </a:moveTo>
                  <a:lnTo>
                    <a:pt x="69" y="21"/>
                  </a:lnTo>
                  <a:lnTo>
                    <a:pt x="145" y="25"/>
                  </a:lnTo>
                  <a:lnTo>
                    <a:pt x="84" y="51"/>
                  </a:lnTo>
                  <a:lnTo>
                    <a:pt x="31" y="4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8" name="Freeform 62"/>
            <p:cNvSpPr>
              <a:spLocks/>
            </p:cNvSpPr>
            <p:nvPr/>
          </p:nvSpPr>
          <p:spPr bwMode="auto">
            <a:xfrm>
              <a:off x="2766" y="1460"/>
              <a:ext cx="51" cy="18"/>
            </a:xfrm>
            <a:custGeom>
              <a:avLst/>
              <a:gdLst>
                <a:gd name="T0" fmla="*/ 11 w 103"/>
                <a:gd name="T1" fmla="*/ 0 h 34"/>
                <a:gd name="T2" fmla="*/ 103 w 103"/>
                <a:gd name="T3" fmla="*/ 17 h 34"/>
                <a:gd name="T4" fmla="*/ 30 w 103"/>
                <a:gd name="T5" fmla="*/ 34 h 34"/>
                <a:gd name="T6" fmla="*/ 0 w 103"/>
                <a:gd name="T7" fmla="*/ 6 h 34"/>
                <a:gd name="T8" fmla="*/ 11 w 103"/>
                <a:gd name="T9" fmla="*/ 0 h 34"/>
                <a:gd name="T10" fmla="*/ 11 w 10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34">
                  <a:moveTo>
                    <a:pt x="11" y="0"/>
                  </a:moveTo>
                  <a:lnTo>
                    <a:pt x="103" y="17"/>
                  </a:lnTo>
                  <a:lnTo>
                    <a:pt x="30" y="34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9" name="Freeform 63"/>
            <p:cNvSpPr>
              <a:spLocks/>
            </p:cNvSpPr>
            <p:nvPr/>
          </p:nvSpPr>
          <p:spPr bwMode="auto">
            <a:xfrm>
              <a:off x="2158" y="1763"/>
              <a:ext cx="731" cy="735"/>
            </a:xfrm>
            <a:custGeom>
              <a:avLst/>
              <a:gdLst>
                <a:gd name="T0" fmla="*/ 604 w 1463"/>
                <a:gd name="T1" fmla="*/ 4 h 1472"/>
                <a:gd name="T2" fmla="*/ 534 w 1463"/>
                <a:gd name="T3" fmla="*/ 145 h 1472"/>
                <a:gd name="T4" fmla="*/ 433 w 1463"/>
                <a:gd name="T5" fmla="*/ 192 h 1472"/>
                <a:gd name="T6" fmla="*/ 273 w 1463"/>
                <a:gd name="T7" fmla="*/ 251 h 1472"/>
                <a:gd name="T8" fmla="*/ 0 w 1463"/>
                <a:gd name="T9" fmla="*/ 352 h 1472"/>
                <a:gd name="T10" fmla="*/ 300 w 1463"/>
                <a:gd name="T11" fmla="*/ 274 h 1472"/>
                <a:gd name="T12" fmla="*/ 444 w 1463"/>
                <a:gd name="T13" fmla="*/ 282 h 1472"/>
                <a:gd name="T14" fmla="*/ 530 w 1463"/>
                <a:gd name="T15" fmla="*/ 377 h 1472"/>
                <a:gd name="T16" fmla="*/ 570 w 1463"/>
                <a:gd name="T17" fmla="*/ 489 h 1472"/>
                <a:gd name="T18" fmla="*/ 562 w 1463"/>
                <a:gd name="T19" fmla="*/ 603 h 1472"/>
                <a:gd name="T20" fmla="*/ 484 w 1463"/>
                <a:gd name="T21" fmla="*/ 643 h 1472"/>
                <a:gd name="T22" fmla="*/ 648 w 1463"/>
                <a:gd name="T23" fmla="*/ 681 h 1472"/>
                <a:gd name="T24" fmla="*/ 777 w 1463"/>
                <a:gd name="T25" fmla="*/ 732 h 1472"/>
                <a:gd name="T26" fmla="*/ 632 w 1463"/>
                <a:gd name="T27" fmla="*/ 635 h 1472"/>
                <a:gd name="T28" fmla="*/ 629 w 1463"/>
                <a:gd name="T29" fmla="*/ 510 h 1472"/>
                <a:gd name="T30" fmla="*/ 581 w 1463"/>
                <a:gd name="T31" fmla="*/ 381 h 1472"/>
                <a:gd name="T32" fmla="*/ 499 w 1463"/>
                <a:gd name="T33" fmla="*/ 232 h 1472"/>
                <a:gd name="T34" fmla="*/ 617 w 1463"/>
                <a:gd name="T35" fmla="*/ 318 h 1472"/>
                <a:gd name="T36" fmla="*/ 792 w 1463"/>
                <a:gd name="T37" fmla="*/ 462 h 1472"/>
                <a:gd name="T38" fmla="*/ 792 w 1463"/>
                <a:gd name="T39" fmla="*/ 377 h 1472"/>
                <a:gd name="T40" fmla="*/ 999 w 1463"/>
                <a:gd name="T41" fmla="*/ 514 h 1472"/>
                <a:gd name="T42" fmla="*/ 1121 w 1463"/>
                <a:gd name="T43" fmla="*/ 681 h 1472"/>
                <a:gd name="T44" fmla="*/ 1261 w 1463"/>
                <a:gd name="T45" fmla="*/ 939 h 1472"/>
                <a:gd name="T46" fmla="*/ 1339 w 1463"/>
                <a:gd name="T47" fmla="*/ 1143 h 1472"/>
                <a:gd name="T48" fmla="*/ 1417 w 1463"/>
                <a:gd name="T49" fmla="*/ 1316 h 1472"/>
                <a:gd name="T50" fmla="*/ 1421 w 1463"/>
                <a:gd name="T51" fmla="*/ 1472 h 1472"/>
                <a:gd name="T52" fmla="*/ 1455 w 1463"/>
                <a:gd name="T53" fmla="*/ 1464 h 1472"/>
                <a:gd name="T54" fmla="*/ 1463 w 1463"/>
                <a:gd name="T55" fmla="*/ 1050 h 1472"/>
                <a:gd name="T56" fmla="*/ 1459 w 1463"/>
                <a:gd name="T57" fmla="*/ 595 h 1472"/>
                <a:gd name="T58" fmla="*/ 1452 w 1463"/>
                <a:gd name="T59" fmla="*/ 341 h 1472"/>
                <a:gd name="T60" fmla="*/ 1448 w 1463"/>
                <a:gd name="T61" fmla="*/ 219 h 1472"/>
                <a:gd name="T62" fmla="*/ 1444 w 1463"/>
                <a:gd name="T63" fmla="*/ 481 h 1472"/>
                <a:gd name="T64" fmla="*/ 1444 w 1463"/>
                <a:gd name="T65" fmla="*/ 814 h 1472"/>
                <a:gd name="T66" fmla="*/ 1429 w 1463"/>
                <a:gd name="T67" fmla="*/ 1245 h 1472"/>
                <a:gd name="T68" fmla="*/ 1273 w 1463"/>
                <a:gd name="T69" fmla="*/ 913 h 1472"/>
                <a:gd name="T70" fmla="*/ 1132 w 1463"/>
                <a:gd name="T71" fmla="*/ 666 h 1472"/>
                <a:gd name="T72" fmla="*/ 917 w 1463"/>
                <a:gd name="T73" fmla="*/ 373 h 1472"/>
                <a:gd name="T74" fmla="*/ 644 w 1463"/>
                <a:gd name="T75" fmla="*/ 0 h 1472"/>
                <a:gd name="T76" fmla="*/ 604 w 1463"/>
                <a:gd name="T77" fmla="*/ 4 h 1472"/>
                <a:gd name="T78" fmla="*/ 604 w 1463"/>
                <a:gd name="T79" fmla="*/ 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3" h="1472">
                  <a:moveTo>
                    <a:pt x="604" y="4"/>
                  </a:moveTo>
                  <a:lnTo>
                    <a:pt x="534" y="145"/>
                  </a:lnTo>
                  <a:lnTo>
                    <a:pt x="433" y="192"/>
                  </a:lnTo>
                  <a:lnTo>
                    <a:pt x="273" y="251"/>
                  </a:lnTo>
                  <a:lnTo>
                    <a:pt x="0" y="352"/>
                  </a:lnTo>
                  <a:lnTo>
                    <a:pt x="300" y="274"/>
                  </a:lnTo>
                  <a:lnTo>
                    <a:pt x="444" y="282"/>
                  </a:lnTo>
                  <a:lnTo>
                    <a:pt x="530" y="377"/>
                  </a:lnTo>
                  <a:lnTo>
                    <a:pt x="570" y="489"/>
                  </a:lnTo>
                  <a:lnTo>
                    <a:pt x="562" y="603"/>
                  </a:lnTo>
                  <a:lnTo>
                    <a:pt x="484" y="643"/>
                  </a:lnTo>
                  <a:lnTo>
                    <a:pt x="648" y="681"/>
                  </a:lnTo>
                  <a:lnTo>
                    <a:pt x="777" y="732"/>
                  </a:lnTo>
                  <a:lnTo>
                    <a:pt x="632" y="635"/>
                  </a:lnTo>
                  <a:lnTo>
                    <a:pt x="629" y="510"/>
                  </a:lnTo>
                  <a:lnTo>
                    <a:pt x="581" y="381"/>
                  </a:lnTo>
                  <a:lnTo>
                    <a:pt x="499" y="232"/>
                  </a:lnTo>
                  <a:lnTo>
                    <a:pt x="617" y="318"/>
                  </a:lnTo>
                  <a:lnTo>
                    <a:pt x="792" y="462"/>
                  </a:lnTo>
                  <a:lnTo>
                    <a:pt x="792" y="377"/>
                  </a:lnTo>
                  <a:lnTo>
                    <a:pt x="999" y="514"/>
                  </a:lnTo>
                  <a:lnTo>
                    <a:pt x="1121" y="681"/>
                  </a:lnTo>
                  <a:lnTo>
                    <a:pt x="1261" y="939"/>
                  </a:lnTo>
                  <a:lnTo>
                    <a:pt x="1339" y="1143"/>
                  </a:lnTo>
                  <a:lnTo>
                    <a:pt x="1417" y="1316"/>
                  </a:lnTo>
                  <a:lnTo>
                    <a:pt x="1421" y="1472"/>
                  </a:lnTo>
                  <a:lnTo>
                    <a:pt x="1455" y="1464"/>
                  </a:lnTo>
                  <a:lnTo>
                    <a:pt x="1463" y="1050"/>
                  </a:lnTo>
                  <a:lnTo>
                    <a:pt x="1459" y="595"/>
                  </a:lnTo>
                  <a:lnTo>
                    <a:pt x="1452" y="341"/>
                  </a:lnTo>
                  <a:lnTo>
                    <a:pt x="1448" y="219"/>
                  </a:lnTo>
                  <a:lnTo>
                    <a:pt x="1444" y="481"/>
                  </a:lnTo>
                  <a:lnTo>
                    <a:pt x="1444" y="814"/>
                  </a:lnTo>
                  <a:lnTo>
                    <a:pt x="1429" y="1245"/>
                  </a:lnTo>
                  <a:lnTo>
                    <a:pt x="1273" y="913"/>
                  </a:lnTo>
                  <a:lnTo>
                    <a:pt x="1132" y="666"/>
                  </a:lnTo>
                  <a:lnTo>
                    <a:pt x="917" y="373"/>
                  </a:lnTo>
                  <a:lnTo>
                    <a:pt x="644" y="0"/>
                  </a:lnTo>
                  <a:lnTo>
                    <a:pt x="604" y="4"/>
                  </a:lnTo>
                  <a:lnTo>
                    <a:pt x="60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0" name="Freeform 64"/>
            <p:cNvSpPr>
              <a:spLocks/>
            </p:cNvSpPr>
            <p:nvPr/>
          </p:nvSpPr>
          <p:spPr bwMode="auto">
            <a:xfrm>
              <a:off x="2392" y="2099"/>
              <a:ext cx="225" cy="577"/>
            </a:xfrm>
            <a:custGeom>
              <a:avLst/>
              <a:gdLst>
                <a:gd name="T0" fmla="*/ 0 w 450"/>
                <a:gd name="T1" fmla="*/ 0 h 1154"/>
                <a:gd name="T2" fmla="*/ 177 w 450"/>
                <a:gd name="T3" fmla="*/ 388 h 1154"/>
                <a:gd name="T4" fmla="*/ 298 w 450"/>
                <a:gd name="T5" fmla="*/ 572 h 1154"/>
                <a:gd name="T6" fmla="*/ 352 w 450"/>
                <a:gd name="T7" fmla="*/ 721 h 1154"/>
                <a:gd name="T8" fmla="*/ 414 w 450"/>
                <a:gd name="T9" fmla="*/ 736 h 1154"/>
                <a:gd name="T10" fmla="*/ 329 w 450"/>
                <a:gd name="T11" fmla="*/ 766 h 1154"/>
                <a:gd name="T12" fmla="*/ 340 w 450"/>
                <a:gd name="T13" fmla="*/ 806 h 1154"/>
                <a:gd name="T14" fmla="*/ 403 w 450"/>
                <a:gd name="T15" fmla="*/ 821 h 1154"/>
                <a:gd name="T16" fmla="*/ 365 w 450"/>
                <a:gd name="T17" fmla="*/ 880 h 1154"/>
                <a:gd name="T18" fmla="*/ 392 w 450"/>
                <a:gd name="T19" fmla="*/ 928 h 1154"/>
                <a:gd name="T20" fmla="*/ 439 w 450"/>
                <a:gd name="T21" fmla="*/ 936 h 1154"/>
                <a:gd name="T22" fmla="*/ 433 w 450"/>
                <a:gd name="T23" fmla="*/ 991 h 1154"/>
                <a:gd name="T24" fmla="*/ 450 w 450"/>
                <a:gd name="T25" fmla="*/ 1034 h 1154"/>
                <a:gd name="T26" fmla="*/ 392 w 450"/>
                <a:gd name="T27" fmla="*/ 1065 h 1154"/>
                <a:gd name="T28" fmla="*/ 384 w 450"/>
                <a:gd name="T29" fmla="*/ 1116 h 1154"/>
                <a:gd name="T30" fmla="*/ 373 w 450"/>
                <a:gd name="T31" fmla="*/ 1154 h 1154"/>
                <a:gd name="T32" fmla="*/ 314 w 450"/>
                <a:gd name="T33" fmla="*/ 1088 h 1154"/>
                <a:gd name="T34" fmla="*/ 262 w 450"/>
                <a:gd name="T35" fmla="*/ 1057 h 1154"/>
                <a:gd name="T36" fmla="*/ 243 w 450"/>
                <a:gd name="T37" fmla="*/ 1010 h 1154"/>
                <a:gd name="T38" fmla="*/ 141 w 450"/>
                <a:gd name="T39" fmla="*/ 994 h 1154"/>
                <a:gd name="T40" fmla="*/ 99 w 450"/>
                <a:gd name="T41" fmla="*/ 869 h 1154"/>
                <a:gd name="T42" fmla="*/ 32 w 450"/>
                <a:gd name="T43" fmla="*/ 877 h 1154"/>
                <a:gd name="T44" fmla="*/ 165 w 450"/>
                <a:gd name="T45" fmla="*/ 795 h 1154"/>
                <a:gd name="T46" fmla="*/ 173 w 450"/>
                <a:gd name="T47" fmla="*/ 766 h 1154"/>
                <a:gd name="T48" fmla="*/ 222 w 450"/>
                <a:gd name="T49" fmla="*/ 776 h 1154"/>
                <a:gd name="T50" fmla="*/ 236 w 450"/>
                <a:gd name="T51" fmla="*/ 666 h 1154"/>
                <a:gd name="T52" fmla="*/ 310 w 450"/>
                <a:gd name="T53" fmla="*/ 704 h 1154"/>
                <a:gd name="T54" fmla="*/ 278 w 450"/>
                <a:gd name="T55" fmla="*/ 610 h 1154"/>
                <a:gd name="T56" fmla="*/ 188 w 450"/>
                <a:gd name="T57" fmla="*/ 506 h 1154"/>
                <a:gd name="T58" fmla="*/ 137 w 450"/>
                <a:gd name="T59" fmla="*/ 392 h 1154"/>
                <a:gd name="T60" fmla="*/ 0 w 450"/>
                <a:gd name="T61" fmla="*/ 48 h 1154"/>
                <a:gd name="T62" fmla="*/ 0 w 450"/>
                <a:gd name="T63" fmla="*/ 0 h 1154"/>
                <a:gd name="T64" fmla="*/ 0 w 450"/>
                <a:gd name="T65" fmla="*/ 0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0" h="1154">
                  <a:moveTo>
                    <a:pt x="0" y="0"/>
                  </a:moveTo>
                  <a:lnTo>
                    <a:pt x="177" y="388"/>
                  </a:lnTo>
                  <a:lnTo>
                    <a:pt x="298" y="572"/>
                  </a:lnTo>
                  <a:lnTo>
                    <a:pt x="352" y="721"/>
                  </a:lnTo>
                  <a:lnTo>
                    <a:pt x="414" y="736"/>
                  </a:lnTo>
                  <a:lnTo>
                    <a:pt x="329" y="766"/>
                  </a:lnTo>
                  <a:lnTo>
                    <a:pt x="340" y="806"/>
                  </a:lnTo>
                  <a:lnTo>
                    <a:pt x="403" y="821"/>
                  </a:lnTo>
                  <a:lnTo>
                    <a:pt x="365" y="880"/>
                  </a:lnTo>
                  <a:lnTo>
                    <a:pt x="392" y="928"/>
                  </a:lnTo>
                  <a:lnTo>
                    <a:pt x="439" y="936"/>
                  </a:lnTo>
                  <a:lnTo>
                    <a:pt x="433" y="991"/>
                  </a:lnTo>
                  <a:lnTo>
                    <a:pt x="450" y="1034"/>
                  </a:lnTo>
                  <a:lnTo>
                    <a:pt x="392" y="1065"/>
                  </a:lnTo>
                  <a:lnTo>
                    <a:pt x="384" y="1116"/>
                  </a:lnTo>
                  <a:lnTo>
                    <a:pt x="373" y="1154"/>
                  </a:lnTo>
                  <a:lnTo>
                    <a:pt x="314" y="1088"/>
                  </a:lnTo>
                  <a:lnTo>
                    <a:pt x="262" y="1057"/>
                  </a:lnTo>
                  <a:lnTo>
                    <a:pt x="243" y="1010"/>
                  </a:lnTo>
                  <a:lnTo>
                    <a:pt x="141" y="994"/>
                  </a:lnTo>
                  <a:lnTo>
                    <a:pt x="99" y="869"/>
                  </a:lnTo>
                  <a:lnTo>
                    <a:pt x="32" y="877"/>
                  </a:lnTo>
                  <a:lnTo>
                    <a:pt x="165" y="795"/>
                  </a:lnTo>
                  <a:lnTo>
                    <a:pt x="173" y="766"/>
                  </a:lnTo>
                  <a:lnTo>
                    <a:pt x="222" y="776"/>
                  </a:lnTo>
                  <a:lnTo>
                    <a:pt x="236" y="666"/>
                  </a:lnTo>
                  <a:lnTo>
                    <a:pt x="310" y="704"/>
                  </a:lnTo>
                  <a:lnTo>
                    <a:pt x="278" y="610"/>
                  </a:lnTo>
                  <a:lnTo>
                    <a:pt x="188" y="506"/>
                  </a:lnTo>
                  <a:lnTo>
                    <a:pt x="137" y="392"/>
                  </a:lnTo>
                  <a:lnTo>
                    <a:pt x="0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1" name="Freeform 65"/>
            <p:cNvSpPr>
              <a:spLocks/>
            </p:cNvSpPr>
            <p:nvPr/>
          </p:nvSpPr>
          <p:spPr bwMode="auto">
            <a:xfrm>
              <a:off x="2210" y="2010"/>
              <a:ext cx="289" cy="492"/>
            </a:xfrm>
            <a:custGeom>
              <a:avLst/>
              <a:gdLst>
                <a:gd name="T0" fmla="*/ 0 w 578"/>
                <a:gd name="T1" fmla="*/ 0 h 984"/>
                <a:gd name="T2" fmla="*/ 203 w 578"/>
                <a:gd name="T3" fmla="*/ 174 h 984"/>
                <a:gd name="T4" fmla="*/ 259 w 578"/>
                <a:gd name="T5" fmla="*/ 270 h 984"/>
                <a:gd name="T6" fmla="*/ 355 w 578"/>
                <a:gd name="T7" fmla="*/ 389 h 984"/>
                <a:gd name="T8" fmla="*/ 462 w 578"/>
                <a:gd name="T9" fmla="*/ 585 h 984"/>
                <a:gd name="T10" fmla="*/ 513 w 578"/>
                <a:gd name="T11" fmla="*/ 750 h 984"/>
                <a:gd name="T12" fmla="*/ 532 w 578"/>
                <a:gd name="T13" fmla="*/ 866 h 984"/>
                <a:gd name="T14" fmla="*/ 578 w 578"/>
                <a:gd name="T15" fmla="*/ 984 h 984"/>
                <a:gd name="T16" fmla="*/ 540 w 578"/>
                <a:gd name="T17" fmla="*/ 984 h 984"/>
                <a:gd name="T18" fmla="*/ 496 w 578"/>
                <a:gd name="T19" fmla="*/ 910 h 984"/>
                <a:gd name="T20" fmla="*/ 496 w 578"/>
                <a:gd name="T21" fmla="*/ 828 h 984"/>
                <a:gd name="T22" fmla="*/ 418 w 578"/>
                <a:gd name="T23" fmla="*/ 754 h 984"/>
                <a:gd name="T24" fmla="*/ 418 w 578"/>
                <a:gd name="T25" fmla="*/ 692 h 984"/>
                <a:gd name="T26" fmla="*/ 388 w 578"/>
                <a:gd name="T27" fmla="*/ 625 h 984"/>
                <a:gd name="T28" fmla="*/ 317 w 578"/>
                <a:gd name="T29" fmla="*/ 515 h 984"/>
                <a:gd name="T30" fmla="*/ 152 w 578"/>
                <a:gd name="T31" fmla="*/ 385 h 984"/>
                <a:gd name="T32" fmla="*/ 29 w 578"/>
                <a:gd name="T33" fmla="*/ 327 h 984"/>
                <a:gd name="T34" fmla="*/ 169 w 578"/>
                <a:gd name="T35" fmla="*/ 327 h 984"/>
                <a:gd name="T36" fmla="*/ 89 w 578"/>
                <a:gd name="T37" fmla="*/ 174 h 984"/>
                <a:gd name="T38" fmla="*/ 200 w 578"/>
                <a:gd name="T39" fmla="*/ 292 h 984"/>
                <a:gd name="T40" fmla="*/ 310 w 578"/>
                <a:gd name="T41" fmla="*/ 429 h 984"/>
                <a:gd name="T42" fmla="*/ 196 w 578"/>
                <a:gd name="T43" fmla="*/ 222 h 984"/>
                <a:gd name="T44" fmla="*/ 103 w 578"/>
                <a:gd name="T45" fmla="*/ 108 h 984"/>
                <a:gd name="T46" fmla="*/ 0 w 578"/>
                <a:gd name="T47" fmla="*/ 0 h 984"/>
                <a:gd name="T48" fmla="*/ 0 w 578"/>
                <a:gd name="T49" fmla="*/ 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8" h="984">
                  <a:moveTo>
                    <a:pt x="0" y="0"/>
                  </a:moveTo>
                  <a:lnTo>
                    <a:pt x="203" y="174"/>
                  </a:lnTo>
                  <a:lnTo>
                    <a:pt x="259" y="270"/>
                  </a:lnTo>
                  <a:lnTo>
                    <a:pt x="355" y="389"/>
                  </a:lnTo>
                  <a:lnTo>
                    <a:pt x="462" y="585"/>
                  </a:lnTo>
                  <a:lnTo>
                    <a:pt x="513" y="750"/>
                  </a:lnTo>
                  <a:lnTo>
                    <a:pt x="532" y="866"/>
                  </a:lnTo>
                  <a:lnTo>
                    <a:pt x="578" y="984"/>
                  </a:lnTo>
                  <a:lnTo>
                    <a:pt x="540" y="984"/>
                  </a:lnTo>
                  <a:lnTo>
                    <a:pt x="496" y="910"/>
                  </a:lnTo>
                  <a:lnTo>
                    <a:pt x="496" y="828"/>
                  </a:lnTo>
                  <a:lnTo>
                    <a:pt x="418" y="754"/>
                  </a:lnTo>
                  <a:lnTo>
                    <a:pt x="418" y="692"/>
                  </a:lnTo>
                  <a:lnTo>
                    <a:pt x="388" y="625"/>
                  </a:lnTo>
                  <a:lnTo>
                    <a:pt x="317" y="515"/>
                  </a:lnTo>
                  <a:lnTo>
                    <a:pt x="152" y="385"/>
                  </a:lnTo>
                  <a:lnTo>
                    <a:pt x="29" y="327"/>
                  </a:lnTo>
                  <a:lnTo>
                    <a:pt x="169" y="327"/>
                  </a:lnTo>
                  <a:lnTo>
                    <a:pt x="89" y="174"/>
                  </a:lnTo>
                  <a:lnTo>
                    <a:pt x="200" y="292"/>
                  </a:lnTo>
                  <a:lnTo>
                    <a:pt x="310" y="429"/>
                  </a:lnTo>
                  <a:lnTo>
                    <a:pt x="196" y="222"/>
                  </a:lnTo>
                  <a:lnTo>
                    <a:pt x="103" y="10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2" name="Freeform 66"/>
            <p:cNvSpPr>
              <a:spLocks/>
            </p:cNvSpPr>
            <p:nvPr/>
          </p:nvSpPr>
          <p:spPr bwMode="auto">
            <a:xfrm>
              <a:off x="2216" y="2324"/>
              <a:ext cx="219" cy="113"/>
            </a:xfrm>
            <a:custGeom>
              <a:avLst/>
              <a:gdLst>
                <a:gd name="T0" fmla="*/ 439 w 439"/>
                <a:gd name="T1" fmla="*/ 226 h 226"/>
                <a:gd name="T2" fmla="*/ 400 w 439"/>
                <a:gd name="T3" fmla="*/ 156 h 226"/>
                <a:gd name="T4" fmla="*/ 240 w 439"/>
                <a:gd name="T5" fmla="*/ 78 h 226"/>
                <a:gd name="T6" fmla="*/ 0 w 439"/>
                <a:gd name="T7" fmla="*/ 0 h 226"/>
                <a:gd name="T8" fmla="*/ 221 w 439"/>
                <a:gd name="T9" fmla="*/ 89 h 226"/>
                <a:gd name="T10" fmla="*/ 365 w 439"/>
                <a:gd name="T11" fmla="*/ 188 h 226"/>
                <a:gd name="T12" fmla="*/ 439 w 439"/>
                <a:gd name="T13" fmla="*/ 226 h 226"/>
                <a:gd name="T14" fmla="*/ 439 w 439"/>
                <a:gd name="T1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9" h="226">
                  <a:moveTo>
                    <a:pt x="439" y="226"/>
                  </a:moveTo>
                  <a:lnTo>
                    <a:pt x="400" y="156"/>
                  </a:lnTo>
                  <a:lnTo>
                    <a:pt x="240" y="78"/>
                  </a:lnTo>
                  <a:lnTo>
                    <a:pt x="0" y="0"/>
                  </a:lnTo>
                  <a:lnTo>
                    <a:pt x="221" y="89"/>
                  </a:lnTo>
                  <a:lnTo>
                    <a:pt x="365" y="188"/>
                  </a:lnTo>
                  <a:lnTo>
                    <a:pt x="439" y="226"/>
                  </a:lnTo>
                  <a:lnTo>
                    <a:pt x="439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3" name="Freeform 67"/>
            <p:cNvSpPr>
              <a:spLocks/>
            </p:cNvSpPr>
            <p:nvPr/>
          </p:nvSpPr>
          <p:spPr bwMode="auto">
            <a:xfrm>
              <a:off x="2622" y="2387"/>
              <a:ext cx="221" cy="121"/>
            </a:xfrm>
            <a:custGeom>
              <a:avLst/>
              <a:gdLst>
                <a:gd name="T0" fmla="*/ 0 w 441"/>
                <a:gd name="T1" fmla="*/ 152 h 242"/>
                <a:gd name="T2" fmla="*/ 85 w 441"/>
                <a:gd name="T3" fmla="*/ 145 h 242"/>
                <a:gd name="T4" fmla="*/ 179 w 441"/>
                <a:gd name="T5" fmla="*/ 168 h 242"/>
                <a:gd name="T6" fmla="*/ 390 w 441"/>
                <a:gd name="T7" fmla="*/ 242 h 242"/>
                <a:gd name="T8" fmla="*/ 441 w 441"/>
                <a:gd name="T9" fmla="*/ 238 h 242"/>
                <a:gd name="T10" fmla="*/ 363 w 441"/>
                <a:gd name="T11" fmla="*/ 219 h 242"/>
                <a:gd name="T12" fmla="*/ 304 w 441"/>
                <a:gd name="T13" fmla="*/ 175 h 242"/>
                <a:gd name="T14" fmla="*/ 262 w 441"/>
                <a:gd name="T15" fmla="*/ 74 h 242"/>
                <a:gd name="T16" fmla="*/ 203 w 441"/>
                <a:gd name="T17" fmla="*/ 0 h 242"/>
                <a:gd name="T18" fmla="*/ 175 w 441"/>
                <a:gd name="T19" fmla="*/ 128 h 242"/>
                <a:gd name="T20" fmla="*/ 78 w 441"/>
                <a:gd name="T21" fmla="*/ 128 h 242"/>
                <a:gd name="T22" fmla="*/ 0 w 441"/>
                <a:gd name="T23" fmla="*/ 152 h 242"/>
                <a:gd name="T24" fmla="*/ 0 w 441"/>
                <a:gd name="T25" fmla="*/ 15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42">
                  <a:moveTo>
                    <a:pt x="0" y="152"/>
                  </a:moveTo>
                  <a:lnTo>
                    <a:pt x="85" y="145"/>
                  </a:lnTo>
                  <a:lnTo>
                    <a:pt x="179" y="168"/>
                  </a:lnTo>
                  <a:lnTo>
                    <a:pt x="390" y="242"/>
                  </a:lnTo>
                  <a:lnTo>
                    <a:pt x="441" y="238"/>
                  </a:lnTo>
                  <a:lnTo>
                    <a:pt x="363" y="219"/>
                  </a:lnTo>
                  <a:lnTo>
                    <a:pt x="304" y="175"/>
                  </a:lnTo>
                  <a:lnTo>
                    <a:pt x="262" y="74"/>
                  </a:lnTo>
                  <a:lnTo>
                    <a:pt x="203" y="0"/>
                  </a:lnTo>
                  <a:lnTo>
                    <a:pt x="175" y="128"/>
                  </a:lnTo>
                  <a:lnTo>
                    <a:pt x="78" y="128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4" name="Freeform 68"/>
            <p:cNvSpPr>
              <a:spLocks/>
            </p:cNvSpPr>
            <p:nvPr/>
          </p:nvSpPr>
          <p:spPr bwMode="auto">
            <a:xfrm>
              <a:off x="2874" y="1827"/>
              <a:ext cx="465" cy="198"/>
            </a:xfrm>
            <a:custGeom>
              <a:avLst/>
              <a:gdLst>
                <a:gd name="T0" fmla="*/ 0 w 929"/>
                <a:gd name="T1" fmla="*/ 0 h 395"/>
                <a:gd name="T2" fmla="*/ 55 w 929"/>
                <a:gd name="T3" fmla="*/ 99 h 395"/>
                <a:gd name="T4" fmla="*/ 163 w 929"/>
                <a:gd name="T5" fmla="*/ 188 h 395"/>
                <a:gd name="T6" fmla="*/ 402 w 929"/>
                <a:gd name="T7" fmla="*/ 239 h 395"/>
                <a:gd name="T8" fmla="*/ 674 w 929"/>
                <a:gd name="T9" fmla="*/ 313 h 395"/>
                <a:gd name="T10" fmla="*/ 929 w 929"/>
                <a:gd name="T11" fmla="*/ 395 h 395"/>
                <a:gd name="T12" fmla="*/ 610 w 929"/>
                <a:gd name="T13" fmla="*/ 309 h 395"/>
                <a:gd name="T14" fmla="*/ 332 w 929"/>
                <a:gd name="T15" fmla="*/ 254 h 395"/>
                <a:gd name="T16" fmla="*/ 180 w 929"/>
                <a:gd name="T17" fmla="*/ 232 h 395"/>
                <a:gd name="T18" fmla="*/ 62 w 929"/>
                <a:gd name="T19" fmla="*/ 140 h 395"/>
                <a:gd name="T20" fmla="*/ 15 w 929"/>
                <a:gd name="T21" fmla="*/ 89 h 395"/>
                <a:gd name="T22" fmla="*/ 0 w 929"/>
                <a:gd name="T23" fmla="*/ 0 h 395"/>
                <a:gd name="T24" fmla="*/ 0 w 929"/>
                <a:gd name="T25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9" h="395">
                  <a:moveTo>
                    <a:pt x="0" y="0"/>
                  </a:moveTo>
                  <a:lnTo>
                    <a:pt x="55" y="99"/>
                  </a:lnTo>
                  <a:lnTo>
                    <a:pt x="163" y="188"/>
                  </a:lnTo>
                  <a:lnTo>
                    <a:pt x="402" y="239"/>
                  </a:lnTo>
                  <a:lnTo>
                    <a:pt x="674" y="313"/>
                  </a:lnTo>
                  <a:lnTo>
                    <a:pt x="929" y="395"/>
                  </a:lnTo>
                  <a:lnTo>
                    <a:pt x="610" y="309"/>
                  </a:lnTo>
                  <a:lnTo>
                    <a:pt x="332" y="254"/>
                  </a:lnTo>
                  <a:lnTo>
                    <a:pt x="180" y="232"/>
                  </a:lnTo>
                  <a:lnTo>
                    <a:pt x="62" y="140"/>
                  </a:lnTo>
                  <a:lnTo>
                    <a:pt x="15" y="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5" name="Freeform 69"/>
            <p:cNvSpPr>
              <a:spLocks/>
            </p:cNvSpPr>
            <p:nvPr/>
          </p:nvSpPr>
          <p:spPr bwMode="auto">
            <a:xfrm>
              <a:off x="3054" y="2086"/>
              <a:ext cx="133" cy="74"/>
            </a:xfrm>
            <a:custGeom>
              <a:avLst/>
              <a:gdLst>
                <a:gd name="T0" fmla="*/ 266 w 266"/>
                <a:gd name="T1" fmla="*/ 0 h 148"/>
                <a:gd name="T2" fmla="*/ 140 w 266"/>
                <a:gd name="T3" fmla="*/ 26 h 148"/>
                <a:gd name="T4" fmla="*/ 51 w 266"/>
                <a:gd name="T5" fmla="*/ 74 h 148"/>
                <a:gd name="T6" fmla="*/ 0 w 266"/>
                <a:gd name="T7" fmla="*/ 148 h 148"/>
                <a:gd name="T8" fmla="*/ 207 w 266"/>
                <a:gd name="T9" fmla="*/ 45 h 148"/>
                <a:gd name="T10" fmla="*/ 266 w 266"/>
                <a:gd name="T11" fmla="*/ 0 h 148"/>
                <a:gd name="T12" fmla="*/ 266 w 266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8">
                  <a:moveTo>
                    <a:pt x="266" y="0"/>
                  </a:moveTo>
                  <a:lnTo>
                    <a:pt x="140" y="26"/>
                  </a:lnTo>
                  <a:lnTo>
                    <a:pt x="51" y="74"/>
                  </a:lnTo>
                  <a:lnTo>
                    <a:pt x="0" y="148"/>
                  </a:lnTo>
                  <a:lnTo>
                    <a:pt x="207" y="45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6" name="Freeform 70"/>
            <p:cNvSpPr>
              <a:spLocks/>
            </p:cNvSpPr>
            <p:nvPr/>
          </p:nvSpPr>
          <p:spPr bwMode="auto">
            <a:xfrm>
              <a:off x="3154" y="2023"/>
              <a:ext cx="437" cy="491"/>
            </a:xfrm>
            <a:custGeom>
              <a:avLst/>
              <a:gdLst>
                <a:gd name="T0" fmla="*/ 0 w 875"/>
                <a:gd name="T1" fmla="*/ 951 h 981"/>
                <a:gd name="T2" fmla="*/ 93 w 875"/>
                <a:gd name="T3" fmla="*/ 717 h 981"/>
                <a:gd name="T4" fmla="*/ 238 w 875"/>
                <a:gd name="T5" fmla="*/ 285 h 981"/>
                <a:gd name="T6" fmla="*/ 263 w 875"/>
                <a:gd name="T7" fmla="*/ 371 h 981"/>
                <a:gd name="T8" fmla="*/ 356 w 875"/>
                <a:gd name="T9" fmla="*/ 259 h 981"/>
                <a:gd name="T10" fmla="*/ 289 w 875"/>
                <a:gd name="T11" fmla="*/ 504 h 981"/>
                <a:gd name="T12" fmla="*/ 200 w 875"/>
                <a:gd name="T13" fmla="*/ 837 h 981"/>
                <a:gd name="T14" fmla="*/ 352 w 875"/>
                <a:gd name="T15" fmla="*/ 481 h 981"/>
                <a:gd name="T16" fmla="*/ 415 w 875"/>
                <a:gd name="T17" fmla="*/ 230 h 981"/>
                <a:gd name="T18" fmla="*/ 375 w 875"/>
                <a:gd name="T19" fmla="*/ 0 h 981"/>
                <a:gd name="T20" fmla="*/ 426 w 875"/>
                <a:gd name="T21" fmla="*/ 48 h 981"/>
                <a:gd name="T22" fmla="*/ 449 w 875"/>
                <a:gd name="T23" fmla="*/ 152 h 981"/>
                <a:gd name="T24" fmla="*/ 434 w 875"/>
                <a:gd name="T25" fmla="*/ 266 h 981"/>
                <a:gd name="T26" fmla="*/ 418 w 875"/>
                <a:gd name="T27" fmla="*/ 375 h 981"/>
                <a:gd name="T28" fmla="*/ 485 w 875"/>
                <a:gd name="T29" fmla="*/ 356 h 981"/>
                <a:gd name="T30" fmla="*/ 407 w 875"/>
                <a:gd name="T31" fmla="*/ 437 h 981"/>
                <a:gd name="T32" fmla="*/ 382 w 875"/>
                <a:gd name="T33" fmla="*/ 574 h 981"/>
                <a:gd name="T34" fmla="*/ 527 w 875"/>
                <a:gd name="T35" fmla="*/ 512 h 981"/>
                <a:gd name="T36" fmla="*/ 460 w 875"/>
                <a:gd name="T37" fmla="*/ 567 h 981"/>
                <a:gd name="T38" fmla="*/ 422 w 875"/>
                <a:gd name="T39" fmla="*/ 637 h 981"/>
                <a:gd name="T40" fmla="*/ 356 w 875"/>
                <a:gd name="T41" fmla="*/ 724 h 981"/>
                <a:gd name="T42" fmla="*/ 489 w 875"/>
                <a:gd name="T43" fmla="*/ 685 h 981"/>
                <a:gd name="T44" fmla="*/ 460 w 875"/>
                <a:gd name="T45" fmla="*/ 766 h 981"/>
                <a:gd name="T46" fmla="*/ 633 w 875"/>
                <a:gd name="T47" fmla="*/ 717 h 981"/>
                <a:gd name="T48" fmla="*/ 563 w 875"/>
                <a:gd name="T49" fmla="*/ 818 h 981"/>
                <a:gd name="T50" fmla="*/ 548 w 875"/>
                <a:gd name="T51" fmla="*/ 884 h 981"/>
                <a:gd name="T52" fmla="*/ 723 w 875"/>
                <a:gd name="T53" fmla="*/ 810 h 981"/>
                <a:gd name="T54" fmla="*/ 812 w 875"/>
                <a:gd name="T55" fmla="*/ 785 h 981"/>
                <a:gd name="T56" fmla="*/ 778 w 875"/>
                <a:gd name="T57" fmla="*/ 852 h 981"/>
                <a:gd name="T58" fmla="*/ 875 w 875"/>
                <a:gd name="T59" fmla="*/ 924 h 981"/>
                <a:gd name="T60" fmla="*/ 544 w 875"/>
                <a:gd name="T61" fmla="*/ 939 h 981"/>
                <a:gd name="T62" fmla="*/ 460 w 875"/>
                <a:gd name="T63" fmla="*/ 981 h 981"/>
                <a:gd name="T64" fmla="*/ 371 w 875"/>
                <a:gd name="T65" fmla="*/ 981 h 981"/>
                <a:gd name="T66" fmla="*/ 141 w 875"/>
                <a:gd name="T67" fmla="*/ 951 h 981"/>
                <a:gd name="T68" fmla="*/ 74 w 875"/>
                <a:gd name="T69" fmla="*/ 951 h 981"/>
                <a:gd name="T70" fmla="*/ 0 w 875"/>
                <a:gd name="T71" fmla="*/ 951 h 981"/>
                <a:gd name="T72" fmla="*/ 0 w 875"/>
                <a:gd name="T73" fmla="*/ 95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75" h="981">
                  <a:moveTo>
                    <a:pt x="0" y="951"/>
                  </a:moveTo>
                  <a:lnTo>
                    <a:pt x="93" y="717"/>
                  </a:lnTo>
                  <a:lnTo>
                    <a:pt x="238" y="285"/>
                  </a:lnTo>
                  <a:lnTo>
                    <a:pt x="263" y="371"/>
                  </a:lnTo>
                  <a:lnTo>
                    <a:pt x="356" y="259"/>
                  </a:lnTo>
                  <a:lnTo>
                    <a:pt x="289" y="504"/>
                  </a:lnTo>
                  <a:lnTo>
                    <a:pt x="200" y="837"/>
                  </a:lnTo>
                  <a:lnTo>
                    <a:pt x="352" y="481"/>
                  </a:lnTo>
                  <a:lnTo>
                    <a:pt x="415" y="230"/>
                  </a:lnTo>
                  <a:lnTo>
                    <a:pt x="375" y="0"/>
                  </a:lnTo>
                  <a:lnTo>
                    <a:pt x="426" y="48"/>
                  </a:lnTo>
                  <a:lnTo>
                    <a:pt x="449" y="152"/>
                  </a:lnTo>
                  <a:lnTo>
                    <a:pt x="434" y="266"/>
                  </a:lnTo>
                  <a:lnTo>
                    <a:pt x="418" y="375"/>
                  </a:lnTo>
                  <a:lnTo>
                    <a:pt x="485" y="356"/>
                  </a:lnTo>
                  <a:lnTo>
                    <a:pt x="407" y="437"/>
                  </a:lnTo>
                  <a:lnTo>
                    <a:pt x="382" y="574"/>
                  </a:lnTo>
                  <a:lnTo>
                    <a:pt x="527" y="512"/>
                  </a:lnTo>
                  <a:lnTo>
                    <a:pt x="460" y="567"/>
                  </a:lnTo>
                  <a:lnTo>
                    <a:pt x="422" y="637"/>
                  </a:lnTo>
                  <a:lnTo>
                    <a:pt x="356" y="724"/>
                  </a:lnTo>
                  <a:lnTo>
                    <a:pt x="489" y="685"/>
                  </a:lnTo>
                  <a:lnTo>
                    <a:pt x="460" y="766"/>
                  </a:lnTo>
                  <a:lnTo>
                    <a:pt x="633" y="717"/>
                  </a:lnTo>
                  <a:lnTo>
                    <a:pt x="563" y="818"/>
                  </a:lnTo>
                  <a:lnTo>
                    <a:pt x="548" y="884"/>
                  </a:lnTo>
                  <a:lnTo>
                    <a:pt x="723" y="810"/>
                  </a:lnTo>
                  <a:lnTo>
                    <a:pt x="812" y="785"/>
                  </a:lnTo>
                  <a:lnTo>
                    <a:pt x="778" y="852"/>
                  </a:lnTo>
                  <a:lnTo>
                    <a:pt x="875" y="924"/>
                  </a:lnTo>
                  <a:lnTo>
                    <a:pt x="544" y="939"/>
                  </a:lnTo>
                  <a:lnTo>
                    <a:pt x="460" y="981"/>
                  </a:lnTo>
                  <a:lnTo>
                    <a:pt x="371" y="981"/>
                  </a:lnTo>
                  <a:lnTo>
                    <a:pt x="141" y="951"/>
                  </a:lnTo>
                  <a:lnTo>
                    <a:pt x="74" y="951"/>
                  </a:lnTo>
                  <a:lnTo>
                    <a:pt x="0" y="951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7" name="Freeform 71"/>
            <p:cNvSpPr>
              <a:spLocks/>
            </p:cNvSpPr>
            <p:nvPr/>
          </p:nvSpPr>
          <p:spPr bwMode="auto">
            <a:xfrm>
              <a:off x="2929" y="2461"/>
              <a:ext cx="213" cy="43"/>
            </a:xfrm>
            <a:custGeom>
              <a:avLst/>
              <a:gdLst>
                <a:gd name="T0" fmla="*/ 0 w 426"/>
                <a:gd name="T1" fmla="*/ 62 h 85"/>
                <a:gd name="T2" fmla="*/ 211 w 426"/>
                <a:gd name="T3" fmla="*/ 85 h 85"/>
                <a:gd name="T4" fmla="*/ 426 w 426"/>
                <a:gd name="T5" fmla="*/ 77 h 85"/>
                <a:gd name="T6" fmla="*/ 311 w 426"/>
                <a:gd name="T7" fmla="*/ 0 h 85"/>
                <a:gd name="T8" fmla="*/ 218 w 426"/>
                <a:gd name="T9" fmla="*/ 55 h 85"/>
                <a:gd name="T10" fmla="*/ 0 w 426"/>
                <a:gd name="T11" fmla="*/ 62 h 85"/>
                <a:gd name="T12" fmla="*/ 0 w 426"/>
                <a:gd name="T13" fmla="*/ 6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85">
                  <a:moveTo>
                    <a:pt x="0" y="62"/>
                  </a:moveTo>
                  <a:lnTo>
                    <a:pt x="211" y="85"/>
                  </a:lnTo>
                  <a:lnTo>
                    <a:pt x="426" y="77"/>
                  </a:lnTo>
                  <a:lnTo>
                    <a:pt x="311" y="0"/>
                  </a:lnTo>
                  <a:lnTo>
                    <a:pt x="218" y="55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8" name="Freeform 72"/>
            <p:cNvSpPr>
              <a:spLocks/>
            </p:cNvSpPr>
            <p:nvPr/>
          </p:nvSpPr>
          <p:spPr bwMode="auto">
            <a:xfrm>
              <a:off x="1981" y="1945"/>
              <a:ext cx="397" cy="804"/>
            </a:xfrm>
            <a:custGeom>
              <a:avLst/>
              <a:gdLst>
                <a:gd name="T0" fmla="*/ 312 w 794"/>
                <a:gd name="T1" fmla="*/ 0 h 1608"/>
                <a:gd name="T2" fmla="*/ 146 w 794"/>
                <a:gd name="T3" fmla="*/ 97 h 1608"/>
                <a:gd name="T4" fmla="*/ 32 w 794"/>
                <a:gd name="T5" fmla="*/ 211 h 1608"/>
                <a:gd name="T6" fmla="*/ 0 w 794"/>
                <a:gd name="T7" fmla="*/ 348 h 1608"/>
                <a:gd name="T8" fmla="*/ 0 w 794"/>
                <a:gd name="T9" fmla="*/ 563 h 1608"/>
                <a:gd name="T10" fmla="*/ 57 w 794"/>
                <a:gd name="T11" fmla="*/ 898 h 1608"/>
                <a:gd name="T12" fmla="*/ 101 w 794"/>
                <a:gd name="T13" fmla="*/ 993 h 1608"/>
                <a:gd name="T14" fmla="*/ 106 w 794"/>
                <a:gd name="T15" fmla="*/ 1232 h 1608"/>
                <a:gd name="T16" fmla="*/ 266 w 794"/>
                <a:gd name="T17" fmla="*/ 1588 h 1608"/>
                <a:gd name="T18" fmla="*/ 346 w 794"/>
                <a:gd name="T19" fmla="*/ 1608 h 1608"/>
                <a:gd name="T20" fmla="*/ 354 w 794"/>
                <a:gd name="T21" fmla="*/ 1365 h 1608"/>
                <a:gd name="T22" fmla="*/ 403 w 794"/>
                <a:gd name="T23" fmla="*/ 1200 h 1608"/>
                <a:gd name="T24" fmla="*/ 390 w 794"/>
                <a:gd name="T25" fmla="*/ 880 h 1608"/>
                <a:gd name="T26" fmla="*/ 439 w 794"/>
                <a:gd name="T27" fmla="*/ 757 h 1608"/>
                <a:gd name="T28" fmla="*/ 308 w 794"/>
                <a:gd name="T29" fmla="*/ 696 h 1608"/>
                <a:gd name="T30" fmla="*/ 403 w 794"/>
                <a:gd name="T31" fmla="*/ 654 h 1608"/>
                <a:gd name="T32" fmla="*/ 420 w 794"/>
                <a:gd name="T33" fmla="*/ 620 h 1608"/>
                <a:gd name="T34" fmla="*/ 583 w 794"/>
                <a:gd name="T35" fmla="*/ 633 h 1608"/>
                <a:gd name="T36" fmla="*/ 737 w 794"/>
                <a:gd name="T37" fmla="*/ 770 h 1608"/>
                <a:gd name="T38" fmla="*/ 794 w 794"/>
                <a:gd name="T39" fmla="*/ 791 h 1608"/>
                <a:gd name="T40" fmla="*/ 737 w 794"/>
                <a:gd name="T41" fmla="*/ 700 h 1608"/>
                <a:gd name="T42" fmla="*/ 646 w 794"/>
                <a:gd name="T43" fmla="*/ 626 h 1608"/>
                <a:gd name="T44" fmla="*/ 283 w 794"/>
                <a:gd name="T45" fmla="*/ 510 h 1608"/>
                <a:gd name="T46" fmla="*/ 234 w 794"/>
                <a:gd name="T47" fmla="*/ 451 h 1608"/>
                <a:gd name="T48" fmla="*/ 139 w 794"/>
                <a:gd name="T49" fmla="*/ 436 h 1608"/>
                <a:gd name="T50" fmla="*/ 241 w 794"/>
                <a:gd name="T51" fmla="*/ 419 h 1608"/>
                <a:gd name="T52" fmla="*/ 329 w 794"/>
                <a:gd name="T53" fmla="*/ 436 h 1608"/>
                <a:gd name="T54" fmla="*/ 445 w 794"/>
                <a:gd name="T55" fmla="*/ 517 h 1608"/>
                <a:gd name="T56" fmla="*/ 568 w 794"/>
                <a:gd name="T57" fmla="*/ 559 h 1608"/>
                <a:gd name="T58" fmla="*/ 439 w 794"/>
                <a:gd name="T59" fmla="*/ 493 h 1608"/>
                <a:gd name="T60" fmla="*/ 382 w 794"/>
                <a:gd name="T61" fmla="*/ 436 h 1608"/>
                <a:gd name="T62" fmla="*/ 346 w 794"/>
                <a:gd name="T63" fmla="*/ 266 h 1608"/>
                <a:gd name="T64" fmla="*/ 300 w 794"/>
                <a:gd name="T65" fmla="*/ 179 h 1608"/>
                <a:gd name="T66" fmla="*/ 226 w 794"/>
                <a:gd name="T67" fmla="*/ 113 h 1608"/>
                <a:gd name="T68" fmla="*/ 245 w 794"/>
                <a:gd name="T69" fmla="*/ 67 h 1608"/>
                <a:gd name="T70" fmla="*/ 312 w 794"/>
                <a:gd name="T71" fmla="*/ 0 h 1608"/>
                <a:gd name="T72" fmla="*/ 312 w 794"/>
                <a:gd name="T73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94" h="1608">
                  <a:moveTo>
                    <a:pt x="312" y="0"/>
                  </a:moveTo>
                  <a:lnTo>
                    <a:pt x="146" y="97"/>
                  </a:lnTo>
                  <a:lnTo>
                    <a:pt x="32" y="211"/>
                  </a:lnTo>
                  <a:lnTo>
                    <a:pt x="0" y="348"/>
                  </a:lnTo>
                  <a:lnTo>
                    <a:pt x="0" y="563"/>
                  </a:lnTo>
                  <a:lnTo>
                    <a:pt x="57" y="898"/>
                  </a:lnTo>
                  <a:lnTo>
                    <a:pt x="101" y="993"/>
                  </a:lnTo>
                  <a:lnTo>
                    <a:pt x="106" y="1232"/>
                  </a:lnTo>
                  <a:lnTo>
                    <a:pt x="266" y="1588"/>
                  </a:lnTo>
                  <a:lnTo>
                    <a:pt x="346" y="1608"/>
                  </a:lnTo>
                  <a:lnTo>
                    <a:pt x="354" y="1365"/>
                  </a:lnTo>
                  <a:lnTo>
                    <a:pt x="403" y="1200"/>
                  </a:lnTo>
                  <a:lnTo>
                    <a:pt x="390" y="880"/>
                  </a:lnTo>
                  <a:lnTo>
                    <a:pt x="439" y="757"/>
                  </a:lnTo>
                  <a:lnTo>
                    <a:pt x="308" y="696"/>
                  </a:lnTo>
                  <a:lnTo>
                    <a:pt x="403" y="654"/>
                  </a:lnTo>
                  <a:lnTo>
                    <a:pt x="420" y="620"/>
                  </a:lnTo>
                  <a:lnTo>
                    <a:pt x="583" y="633"/>
                  </a:lnTo>
                  <a:lnTo>
                    <a:pt x="737" y="770"/>
                  </a:lnTo>
                  <a:lnTo>
                    <a:pt x="794" y="791"/>
                  </a:lnTo>
                  <a:lnTo>
                    <a:pt x="737" y="700"/>
                  </a:lnTo>
                  <a:lnTo>
                    <a:pt x="646" y="626"/>
                  </a:lnTo>
                  <a:lnTo>
                    <a:pt x="283" y="510"/>
                  </a:lnTo>
                  <a:lnTo>
                    <a:pt x="234" y="451"/>
                  </a:lnTo>
                  <a:lnTo>
                    <a:pt x="139" y="436"/>
                  </a:lnTo>
                  <a:lnTo>
                    <a:pt x="241" y="419"/>
                  </a:lnTo>
                  <a:lnTo>
                    <a:pt x="329" y="436"/>
                  </a:lnTo>
                  <a:lnTo>
                    <a:pt x="445" y="517"/>
                  </a:lnTo>
                  <a:lnTo>
                    <a:pt x="568" y="559"/>
                  </a:lnTo>
                  <a:lnTo>
                    <a:pt x="439" y="493"/>
                  </a:lnTo>
                  <a:lnTo>
                    <a:pt x="382" y="436"/>
                  </a:lnTo>
                  <a:lnTo>
                    <a:pt x="346" y="266"/>
                  </a:lnTo>
                  <a:lnTo>
                    <a:pt x="300" y="179"/>
                  </a:lnTo>
                  <a:lnTo>
                    <a:pt x="226" y="113"/>
                  </a:lnTo>
                  <a:lnTo>
                    <a:pt x="245" y="67"/>
                  </a:lnTo>
                  <a:lnTo>
                    <a:pt x="312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9" name="Freeform 73"/>
            <p:cNvSpPr>
              <a:spLocks/>
            </p:cNvSpPr>
            <p:nvPr/>
          </p:nvSpPr>
          <p:spPr bwMode="auto">
            <a:xfrm>
              <a:off x="2103" y="2478"/>
              <a:ext cx="1008" cy="754"/>
            </a:xfrm>
            <a:custGeom>
              <a:avLst/>
              <a:gdLst>
                <a:gd name="T0" fmla="*/ 137 w 2017"/>
                <a:gd name="T1" fmla="*/ 0 h 1507"/>
                <a:gd name="T2" fmla="*/ 297 w 2017"/>
                <a:gd name="T3" fmla="*/ 40 h 1507"/>
                <a:gd name="T4" fmla="*/ 230 w 2017"/>
                <a:gd name="T5" fmla="*/ 184 h 1507"/>
                <a:gd name="T6" fmla="*/ 200 w 2017"/>
                <a:gd name="T7" fmla="*/ 294 h 1507"/>
                <a:gd name="T8" fmla="*/ 192 w 2017"/>
                <a:gd name="T9" fmla="*/ 365 h 1507"/>
                <a:gd name="T10" fmla="*/ 204 w 2017"/>
                <a:gd name="T11" fmla="*/ 427 h 1507"/>
                <a:gd name="T12" fmla="*/ 230 w 2017"/>
                <a:gd name="T13" fmla="*/ 483 h 1507"/>
                <a:gd name="T14" fmla="*/ 285 w 2017"/>
                <a:gd name="T15" fmla="*/ 391 h 1507"/>
                <a:gd name="T16" fmla="*/ 289 w 2017"/>
                <a:gd name="T17" fmla="*/ 486 h 1507"/>
                <a:gd name="T18" fmla="*/ 301 w 2017"/>
                <a:gd name="T19" fmla="*/ 557 h 1507"/>
                <a:gd name="T20" fmla="*/ 337 w 2017"/>
                <a:gd name="T21" fmla="*/ 635 h 1507"/>
                <a:gd name="T22" fmla="*/ 359 w 2017"/>
                <a:gd name="T23" fmla="*/ 720 h 1507"/>
                <a:gd name="T24" fmla="*/ 367 w 2017"/>
                <a:gd name="T25" fmla="*/ 846 h 1507"/>
                <a:gd name="T26" fmla="*/ 434 w 2017"/>
                <a:gd name="T27" fmla="*/ 771 h 1507"/>
                <a:gd name="T28" fmla="*/ 551 w 2017"/>
                <a:gd name="T29" fmla="*/ 619 h 1507"/>
                <a:gd name="T30" fmla="*/ 462 w 2017"/>
                <a:gd name="T31" fmla="*/ 790 h 1507"/>
                <a:gd name="T32" fmla="*/ 447 w 2017"/>
                <a:gd name="T33" fmla="*/ 868 h 1507"/>
                <a:gd name="T34" fmla="*/ 462 w 2017"/>
                <a:gd name="T35" fmla="*/ 960 h 1507"/>
                <a:gd name="T36" fmla="*/ 532 w 2017"/>
                <a:gd name="T37" fmla="*/ 912 h 1507"/>
                <a:gd name="T38" fmla="*/ 591 w 2017"/>
                <a:gd name="T39" fmla="*/ 967 h 1507"/>
                <a:gd name="T40" fmla="*/ 658 w 2017"/>
                <a:gd name="T41" fmla="*/ 990 h 1507"/>
                <a:gd name="T42" fmla="*/ 751 w 2017"/>
                <a:gd name="T43" fmla="*/ 982 h 1507"/>
                <a:gd name="T44" fmla="*/ 873 w 2017"/>
                <a:gd name="T45" fmla="*/ 952 h 1507"/>
                <a:gd name="T46" fmla="*/ 981 w 2017"/>
                <a:gd name="T47" fmla="*/ 901 h 1507"/>
                <a:gd name="T48" fmla="*/ 1141 w 2017"/>
                <a:gd name="T49" fmla="*/ 798 h 1507"/>
                <a:gd name="T50" fmla="*/ 951 w 2017"/>
                <a:gd name="T51" fmla="*/ 952 h 1507"/>
                <a:gd name="T52" fmla="*/ 876 w 2017"/>
                <a:gd name="T53" fmla="*/ 1005 h 1507"/>
                <a:gd name="T54" fmla="*/ 1070 w 2017"/>
                <a:gd name="T55" fmla="*/ 990 h 1507"/>
                <a:gd name="T56" fmla="*/ 1277 w 2017"/>
                <a:gd name="T57" fmla="*/ 952 h 1507"/>
                <a:gd name="T58" fmla="*/ 1437 w 2017"/>
                <a:gd name="T59" fmla="*/ 927 h 1507"/>
                <a:gd name="T60" fmla="*/ 1578 w 2017"/>
                <a:gd name="T61" fmla="*/ 927 h 1507"/>
                <a:gd name="T62" fmla="*/ 1707 w 2017"/>
                <a:gd name="T63" fmla="*/ 935 h 1507"/>
                <a:gd name="T64" fmla="*/ 1848 w 2017"/>
                <a:gd name="T65" fmla="*/ 967 h 1507"/>
                <a:gd name="T66" fmla="*/ 1935 w 2017"/>
                <a:gd name="T67" fmla="*/ 1009 h 1507"/>
                <a:gd name="T68" fmla="*/ 1977 w 2017"/>
                <a:gd name="T69" fmla="*/ 979 h 1507"/>
                <a:gd name="T70" fmla="*/ 2017 w 2017"/>
                <a:gd name="T71" fmla="*/ 901 h 1507"/>
                <a:gd name="T72" fmla="*/ 2017 w 2017"/>
                <a:gd name="T73" fmla="*/ 982 h 1507"/>
                <a:gd name="T74" fmla="*/ 1981 w 2017"/>
                <a:gd name="T75" fmla="*/ 1057 h 1507"/>
                <a:gd name="T76" fmla="*/ 1899 w 2017"/>
                <a:gd name="T77" fmla="*/ 1123 h 1507"/>
                <a:gd name="T78" fmla="*/ 973 w 2017"/>
                <a:gd name="T79" fmla="*/ 1150 h 1507"/>
                <a:gd name="T80" fmla="*/ 766 w 2017"/>
                <a:gd name="T81" fmla="*/ 1159 h 1507"/>
                <a:gd name="T82" fmla="*/ 869 w 2017"/>
                <a:gd name="T83" fmla="*/ 1507 h 1507"/>
                <a:gd name="T84" fmla="*/ 177 w 2017"/>
                <a:gd name="T85" fmla="*/ 1507 h 1507"/>
                <a:gd name="T86" fmla="*/ 130 w 2017"/>
                <a:gd name="T87" fmla="*/ 1330 h 1507"/>
                <a:gd name="T88" fmla="*/ 122 w 2017"/>
                <a:gd name="T89" fmla="*/ 1205 h 1507"/>
                <a:gd name="T90" fmla="*/ 149 w 2017"/>
                <a:gd name="T91" fmla="*/ 1089 h 1507"/>
                <a:gd name="T92" fmla="*/ 152 w 2017"/>
                <a:gd name="T93" fmla="*/ 986 h 1507"/>
                <a:gd name="T94" fmla="*/ 133 w 2017"/>
                <a:gd name="T95" fmla="*/ 849 h 1507"/>
                <a:gd name="T96" fmla="*/ 52 w 2017"/>
                <a:gd name="T97" fmla="*/ 673 h 1507"/>
                <a:gd name="T98" fmla="*/ 15 w 2017"/>
                <a:gd name="T99" fmla="*/ 532 h 1507"/>
                <a:gd name="T100" fmla="*/ 0 w 2017"/>
                <a:gd name="T101" fmla="*/ 412 h 1507"/>
                <a:gd name="T102" fmla="*/ 8 w 2017"/>
                <a:gd name="T103" fmla="*/ 114 h 1507"/>
                <a:gd name="T104" fmla="*/ 137 w 2017"/>
                <a:gd name="T105" fmla="*/ 0 h 1507"/>
                <a:gd name="T106" fmla="*/ 137 w 2017"/>
                <a:gd name="T107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7" h="1507">
                  <a:moveTo>
                    <a:pt x="137" y="0"/>
                  </a:moveTo>
                  <a:lnTo>
                    <a:pt x="297" y="40"/>
                  </a:lnTo>
                  <a:lnTo>
                    <a:pt x="230" y="184"/>
                  </a:lnTo>
                  <a:lnTo>
                    <a:pt x="200" y="294"/>
                  </a:lnTo>
                  <a:lnTo>
                    <a:pt x="192" y="365"/>
                  </a:lnTo>
                  <a:lnTo>
                    <a:pt x="204" y="427"/>
                  </a:lnTo>
                  <a:lnTo>
                    <a:pt x="230" y="483"/>
                  </a:lnTo>
                  <a:lnTo>
                    <a:pt x="285" y="391"/>
                  </a:lnTo>
                  <a:lnTo>
                    <a:pt x="289" y="486"/>
                  </a:lnTo>
                  <a:lnTo>
                    <a:pt x="301" y="557"/>
                  </a:lnTo>
                  <a:lnTo>
                    <a:pt x="337" y="635"/>
                  </a:lnTo>
                  <a:lnTo>
                    <a:pt x="359" y="720"/>
                  </a:lnTo>
                  <a:lnTo>
                    <a:pt x="367" y="846"/>
                  </a:lnTo>
                  <a:lnTo>
                    <a:pt x="434" y="771"/>
                  </a:lnTo>
                  <a:lnTo>
                    <a:pt x="551" y="619"/>
                  </a:lnTo>
                  <a:lnTo>
                    <a:pt x="462" y="790"/>
                  </a:lnTo>
                  <a:lnTo>
                    <a:pt x="447" y="868"/>
                  </a:lnTo>
                  <a:lnTo>
                    <a:pt x="462" y="960"/>
                  </a:lnTo>
                  <a:lnTo>
                    <a:pt x="532" y="912"/>
                  </a:lnTo>
                  <a:lnTo>
                    <a:pt x="591" y="967"/>
                  </a:lnTo>
                  <a:lnTo>
                    <a:pt x="658" y="990"/>
                  </a:lnTo>
                  <a:lnTo>
                    <a:pt x="751" y="982"/>
                  </a:lnTo>
                  <a:lnTo>
                    <a:pt x="873" y="952"/>
                  </a:lnTo>
                  <a:lnTo>
                    <a:pt x="981" y="901"/>
                  </a:lnTo>
                  <a:lnTo>
                    <a:pt x="1141" y="798"/>
                  </a:lnTo>
                  <a:lnTo>
                    <a:pt x="951" y="952"/>
                  </a:lnTo>
                  <a:lnTo>
                    <a:pt x="876" y="1005"/>
                  </a:lnTo>
                  <a:lnTo>
                    <a:pt x="1070" y="990"/>
                  </a:lnTo>
                  <a:lnTo>
                    <a:pt x="1277" y="952"/>
                  </a:lnTo>
                  <a:lnTo>
                    <a:pt x="1437" y="927"/>
                  </a:lnTo>
                  <a:lnTo>
                    <a:pt x="1578" y="927"/>
                  </a:lnTo>
                  <a:lnTo>
                    <a:pt x="1707" y="935"/>
                  </a:lnTo>
                  <a:lnTo>
                    <a:pt x="1848" y="967"/>
                  </a:lnTo>
                  <a:lnTo>
                    <a:pt x="1935" y="1009"/>
                  </a:lnTo>
                  <a:lnTo>
                    <a:pt x="1977" y="979"/>
                  </a:lnTo>
                  <a:lnTo>
                    <a:pt x="2017" y="901"/>
                  </a:lnTo>
                  <a:lnTo>
                    <a:pt x="2017" y="982"/>
                  </a:lnTo>
                  <a:lnTo>
                    <a:pt x="1981" y="1057"/>
                  </a:lnTo>
                  <a:lnTo>
                    <a:pt x="1899" y="1123"/>
                  </a:lnTo>
                  <a:lnTo>
                    <a:pt x="973" y="1150"/>
                  </a:lnTo>
                  <a:lnTo>
                    <a:pt x="766" y="1159"/>
                  </a:lnTo>
                  <a:lnTo>
                    <a:pt x="869" y="1507"/>
                  </a:lnTo>
                  <a:lnTo>
                    <a:pt x="177" y="1507"/>
                  </a:lnTo>
                  <a:lnTo>
                    <a:pt x="130" y="1330"/>
                  </a:lnTo>
                  <a:lnTo>
                    <a:pt x="122" y="1205"/>
                  </a:lnTo>
                  <a:lnTo>
                    <a:pt x="149" y="1089"/>
                  </a:lnTo>
                  <a:lnTo>
                    <a:pt x="152" y="986"/>
                  </a:lnTo>
                  <a:lnTo>
                    <a:pt x="133" y="849"/>
                  </a:lnTo>
                  <a:lnTo>
                    <a:pt x="52" y="673"/>
                  </a:lnTo>
                  <a:lnTo>
                    <a:pt x="15" y="532"/>
                  </a:lnTo>
                  <a:lnTo>
                    <a:pt x="0" y="412"/>
                  </a:lnTo>
                  <a:lnTo>
                    <a:pt x="8" y="11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0" name="Freeform 74"/>
            <p:cNvSpPr>
              <a:spLocks/>
            </p:cNvSpPr>
            <p:nvPr/>
          </p:nvSpPr>
          <p:spPr bwMode="auto">
            <a:xfrm>
              <a:off x="2371" y="2596"/>
              <a:ext cx="122" cy="324"/>
            </a:xfrm>
            <a:custGeom>
              <a:avLst/>
              <a:gdLst>
                <a:gd name="T0" fmla="*/ 0 w 245"/>
                <a:gd name="T1" fmla="*/ 170 h 649"/>
                <a:gd name="T2" fmla="*/ 148 w 245"/>
                <a:gd name="T3" fmla="*/ 82 h 649"/>
                <a:gd name="T4" fmla="*/ 129 w 245"/>
                <a:gd name="T5" fmla="*/ 185 h 649"/>
                <a:gd name="T6" fmla="*/ 50 w 245"/>
                <a:gd name="T7" fmla="*/ 329 h 649"/>
                <a:gd name="T8" fmla="*/ 152 w 245"/>
                <a:gd name="T9" fmla="*/ 185 h 649"/>
                <a:gd name="T10" fmla="*/ 211 w 245"/>
                <a:gd name="T11" fmla="*/ 56 h 649"/>
                <a:gd name="T12" fmla="*/ 196 w 245"/>
                <a:gd name="T13" fmla="*/ 177 h 649"/>
                <a:gd name="T14" fmla="*/ 86 w 245"/>
                <a:gd name="T15" fmla="*/ 455 h 649"/>
                <a:gd name="T16" fmla="*/ 15 w 245"/>
                <a:gd name="T17" fmla="*/ 584 h 649"/>
                <a:gd name="T18" fmla="*/ 23 w 245"/>
                <a:gd name="T19" fmla="*/ 649 h 649"/>
                <a:gd name="T20" fmla="*/ 148 w 245"/>
                <a:gd name="T21" fmla="*/ 478 h 649"/>
                <a:gd name="T22" fmla="*/ 226 w 245"/>
                <a:gd name="T23" fmla="*/ 177 h 649"/>
                <a:gd name="T24" fmla="*/ 245 w 245"/>
                <a:gd name="T25" fmla="*/ 0 h 649"/>
                <a:gd name="T26" fmla="*/ 192 w 245"/>
                <a:gd name="T27" fmla="*/ 0 h 649"/>
                <a:gd name="T28" fmla="*/ 78 w 245"/>
                <a:gd name="T29" fmla="*/ 52 h 649"/>
                <a:gd name="T30" fmla="*/ 15 w 245"/>
                <a:gd name="T31" fmla="*/ 105 h 649"/>
                <a:gd name="T32" fmla="*/ 0 w 245"/>
                <a:gd name="T33" fmla="*/ 170 h 649"/>
                <a:gd name="T34" fmla="*/ 0 w 245"/>
                <a:gd name="T35" fmla="*/ 17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649">
                  <a:moveTo>
                    <a:pt x="0" y="170"/>
                  </a:moveTo>
                  <a:lnTo>
                    <a:pt x="148" y="82"/>
                  </a:lnTo>
                  <a:lnTo>
                    <a:pt x="129" y="185"/>
                  </a:lnTo>
                  <a:lnTo>
                    <a:pt x="50" y="329"/>
                  </a:lnTo>
                  <a:lnTo>
                    <a:pt x="152" y="185"/>
                  </a:lnTo>
                  <a:lnTo>
                    <a:pt x="211" y="56"/>
                  </a:lnTo>
                  <a:lnTo>
                    <a:pt x="196" y="177"/>
                  </a:lnTo>
                  <a:lnTo>
                    <a:pt x="86" y="455"/>
                  </a:lnTo>
                  <a:lnTo>
                    <a:pt x="15" y="584"/>
                  </a:lnTo>
                  <a:lnTo>
                    <a:pt x="23" y="649"/>
                  </a:lnTo>
                  <a:lnTo>
                    <a:pt x="148" y="478"/>
                  </a:lnTo>
                  <a:lnTo>
                    <a:pt x="226" y="177"/>
                  </a:lnTo>
                  <a:lnTo>
                    <a:pt x="245" y="0"/>
                  </a:lnTo>
                  <a:lnTo>
                    <a:pt x="192" y="0"/>
                  </a:lnTo>
                  <a:lnTo>
                    <a:pt x="78" y="52"/>
                  </a:lnTo>
                  <a:lnTo>
                    <a:pt x="15" y="105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1" name="Freeform 75"/>
            <p:cNvSpPr>
              <a:spLocks/>
            </p:cNvSpPr>
            <p:nvPr/>
          </p:nvSpPr>
          <p:spPr bwMode="auto">
            <a:xfrm>
              <a:off x="2528" y="2648"/>
              <a:ext cx="67" cy="224"/>
            </a:xfrm>
            <a:custGeom>
              <a:avLst/>
              <a:gdLst>
                <a:gd name="T0" fmla="*/ 0 w 133"/>
                <a:gd name="T1" fmla="*/ 0 h 447"/>
                <a:gd name="T2" fmla="*/ 55 w 133"/>
                <a:gd name="T3" fmla="*/ 217 h 447"/>
                <a:gd name="T4" fmla="*/ 91 w 133"/>
                <a:gd name="T5" fmla="*/ 447 h 447"/>
                <a:gd name="T6" fmla="*/ 133 w 133"/>
                <a:gd name="T7" fmla="*/ 298 h 447"/>
                <a:gd name="T8" fmla="*/ 110 w 133"/>
                <a:gd name="T9" fmla="*/ 158 h 447"/>
                <a:gd name="T10" fmla="*/ 59 w 133"/>
                <a:gd name="T11" fmla="*/ 47 h 447"/>
                <a:gd name="T12" fmla="*/ 0 w 133"/>
                <a:gd name="T13" fmla="*/ 0 h 447"/>
                <a:gd name="T14" fmla="*/ 0 w 133"/>
                <a:gd name="T1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447">
                  <a:moveTo>
                    <a:pt x="0" y="0"/>
                  </a:moveTo>
                  <a:lnTo>
                    <a:pt x="55" y="217"/>
                  </a:lnTo>
                  <a:lnTo>
                    <a:pt x="91" y="447"/>
                  </a:lnTo>
                  <a:lnTo>
                    <a:pt x="133" y="298"/>
                  </a:lnTo>
                  <a:lnTo>
                    <a:pt x="110" y="158"/>
                  </a:lnTo>
                  <a:lnTo>
                    <a:pt x="59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2" name="Freeform 76"/>
            <p:cNvSpPr>
              <a:spLocks/>
            </p:cNvSpPr>
            <p:nvPr/>
          </p:nvSpPr>
          <p:spPr bwMode="auto">
            <a:xfrm>
              <a:off x="2580" y="2657"/>
              <a:ext cx="492" cy="211"/>
            </a:xfrm>
            <a:custGeom>
              <a:avLst/>
              <a:gdLst>
                <a:gd name="T0" fmla="*/ 4 w 985"/>
                <a:gd name="T1" fmla="*/ 8 h 422"/>
                <a:gd name="T2" fmla="*/ 74 w 985"/>
                <a:gd name="T3" fmla="*/ 0 h 422"/>
                <a:gd name="T4" fmla="*/ 179 w 985"/>
                <a:gd name="T5" fmla="*/ 11 h 422"/>
                <a:gd name="T6" fmla="*/ 293 w 985"/>
                <a:gd name="T7" fmla="*/ 42 h 422"/>
                <a:gd name="T8" fmla="*/ 382 w 985"/>
                <a:gd name="T9" fmla="*/ 59 h 422"/>
                <a:gd name="T10" fmla="*/ 449 w 985"/>
                <a:gd name="T11" fmla="*/ 59 h 422"/>
                <a:gd name="T12" fmla="*/ 542 w 985"/>
                <a:gd name="T13" fmla="*/ 42 h 422"/>
                <a:gd name="T14" fmla="*/ 555 w 985"/>
                <a:gd name="T15" fmla="*/ 23 h 422"/>
                <a:gd name="T16" fmla="*/ 593 w 985"/>
                <a:gd name="T17" fmla="*/ 42 h 422"/>
                <a:gd name="T18" fmla="*/ 641 w 985"/>
                <a:gd name="T19" fmla="*/ 42 h 422"/>
                <a:gd name="T20" fmla="*/ 690 w 985"/>
                <a:gd name="T21" fmla="*/ 27 h 422"/>
                <a:gd name="T22" fmla="*/ 667 w 985"/>
                <a:gd name="T23" fmla="*/ 74 h 422"/>
                <a:gd name="T24" fmla="*/ 770 w 985"/>
                <a:gd name="T25" fmla="*/ 122 h 422"/>
                <a:gd name="T26" fmla="*/ 897 w 985"/>
                <a:gd name="T27" fmla="*/ 141 h 422"/>
                <a:gd name="T28" fmla="*/ 859 w 985"/>
                <a:gd name="T29" fmla="*/ 156 h 422"/>
                <a:gd name="T30" fmla="*/ 789 w 985"/>
                <a:gd name="T31" fmla="*/ 156 h 422"/>
                <a:gd name="T32" fmla="*/ 723 w 985"/>
                <a:gd name="T33" fmla="*/ 145 h 422"/>
                <a:gd name="T34" fmla="*/ 835 w 985"/>
                <a:gd name="T35" fmla="*/ 255 h 422"/>
                <a:gd name="T36" fmla="*/ 915 w 985"/>
                <a:gd name="T37" fmla="*/ 348 h 422"/>
                <a:gd name="T38" fmla="*/ 985 w 985"/>
                <a:gd name="T39" fmla="*/ 422 h 422"/>
                <a:gd name="T40" fmla="*/ 831 w 985"/>
                <a:gd name="T41" fmla="*/ 407 h 422"/>
                <a:gd name="T42" fmla="*/ 804 w 985"/>
                <a:gd name="T43" fmla="*/ 371 h 422"/>
                <a:gd name="T44" fmla="*/ 766 w 985"/>
                <a:gd name="T45" fmla="*/ 255 h 422"/>
                <a:gd name="T46" fmla="*/ 700 w 985"/>
                <a:gd name="T47" fmla="*/ 145 h 422"/>
                <a:gd name="T48" fmla="*/ 656 w 985"/>
                <a:gd name="T49" fmla="*/ 108 h 422"/>
                <a:gd name="T50" fmla="*/ 538 w 985"/>
                <a:gd name="T51" fmla="*/ 118 h 422"/>
                <a:gd name="T52" fmla="*/ 430 w 985"/>
                <a:gd name="T53" fmla="*/ 126 h 422"/>
                <a:gd name="T54" fmla="*/ 335 w 985"/>
                <a:gd name="T55" fmla="*/ 105 h 422"/>
                <a:gd name="T56" fmla="*/ 211 w 985"/>
                <a:gd name="T57" fmla="*/ 67 h 422"/>
                <a:gd name="T58" fmla="*/ 152 w 985"/>
                <a:gd name="T59" fmla="*/ 55 h 422"/>
                <a:gd name="T60" fmla="*/ 133 w 985"/>
                <a:gd name="T61" fmla="*/ 141 h 422"/>
                <a:gd name="T62" fmla="*/ 93 w 985"/>
                <a:gd name="T63" fmla="*/ 207 h 422"/>
                <a:gd name="T64" fmla="*/ 86 w 985"/>
                <a:gd name="T65" fmla="*/ 93 h 422"/>
                <a:gd name="T66" fmla="*/ 50 w 985"/>
                <a:gd name="T67" fmla="*/ 63 h 422"/>
                <a:gd name="T68" fmla="*/ 0 w 985"/>
                <a:gd name="T69" fmla="*/ 34 h 422"/>
                <a:gd name="T70" fmla="*/ 4 w 985"/>
                <a:gd name="T71" fmla="*/ 8 h 422"/>
                <a:gd name="T72" fmla="*/ 4 w 985"/>
                <a:gd name="T73" fmla="*/ 8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5" h="422">
                  <a:moveTo>
                    <a:pt x="4" y="8"/>
                  </a:moveTo>
                  <a:lnTo>
                    <a:pt x="74" y="0"/>
                  </a:lnTo>
                  <a:lnTo>
                    <a:pt x="179" y="11"/>
                  </a:lnTo>
                  <a:lnTo>
                    <a:pt x="293" y="42"/>
                  </a:lnTo>
                  <a:lnTo>
                    <a:pt x="382" y="59"/>
                  </a:lnTo>
                  <a:lnTo>
                    <a:pt x="449" y="59"/>
                  </a:lnTo>
                  <a:lnTo>
                    <a:pt x="542" y="42"/>
                  </a:lnTo>
                  <a:lnTo>
                    <a:pt x="555" y="23"/>
                  </a:lnTo>
                  <a:lnTo>
                    <a:pt x="593" y="42"/>
                  </a:lnTo>
                  <a:lnTo>
                    <a:pt x="641" y="42"/>
                  </a:lnTo>
                  <a:lnTo>
                    <a:pt x="690" y="27"/>
                  </a:lnTo>
                  <a:lnTo>
                    <a:pt x="667" y="74"/>
                  </a:lnTo>
                  <a:lnTo>
                    <a:pt x="770" y="122"/>
                  </a:lnTo>
                  <a:lnTo>
                    <a:pt x="897" y="141"/>
                  </a:lnTo>
                  <a:lnTo>
                    <a:pt x="859" y="156"/>
                  </a:lnTo>
                  <a:lnTo>
                    <a:pt x="789" y="156"/>
                  </a:lnTo>
                  <a:lnTo>
                    <a:pt x="723" y="145"/>
                  </a:lnTo>
                  <a:lnTo>
                    <a:pt x="835" y="255"/>
                  </a:lnTo>
                  <a:lnTo>
                    <a:pt x="915" y="348"/>
                  </a:lnTo>
                  <a:lnTo>
                    <a:pt x="985" y="422"/>
                  </a:lnTo>
                  <a:lnTo>
                    <a:pt x="831" y="407"/>
                  </a:lnTo>
                  <a:lnTo>
                    <a:pt x="804" y="371"/>
                  </a:lnTo>
                  <a:lnTo>
                    <a:pt x="766" y="255"/>
                  </a:lnTo>
                  <a:lnTo>
                    <a:pt x="700" y="145"/>
                  </a:lnTo>
                  <a:lnTo>
                    <a:pt x="656" y="108"/>
                  </a:lnTo>
                  <a:lnTo>
                    <a:pt x="538" y="118"/>
                  </a:lnTo>
                  <a:lnTo>
                    <a:pt x="430" y="126"/>
                  </a:lnTo>
                  <a:lnTo>
                    <a:pt x="335" y="105"/>
                  </a:lnTo>
                  <a:lnTo>
                    <a:pt x="211" y="67"/>
                  </a:lnTo>
                  <a:lnTo>
                    <a:pt x="152" y="55"/>
                  </a:lnTo>
                  <a:lnTo>
                    <a:pt x="133" y="141"/>
                  </a:lnTo>
                  <a:lnTo>
                    <a:pt x="93" y="207"/>
                  </a:lnTo>
                  <a:lnTo>
                    <a:pt x="86" y="93"/>
                  </a:lnTo>
                  <a:lnTo>
                    <a:pt x="50" y="63"/>
                  </a:lnTo>
                  <a:lnTo>
                    <a:pt x="0" y="34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3" name="Freeform 77"/>
            <p:cNvSpPr>
              <a:spLocks/>
            </p:cNvSpPr>
            <p:nvPr/>
          </p:nvSpPr>
          <p:spPr bwMode="auto">
            <a:xfrm>
              <a:off x="2963" y="2500"/>
              <a:ext cx="796" cy="433"/>
            </a:xfrm>
            <a:custGeom>
              <a:avLst/>
              <a:gdLst>
                <a:gd name="T0" fmla="*/ 0 w 1593"/>
                <a:gd name="T1" fmla="*/ 0 h 865"/>
                <a:gd name="T2" fmla="*/ 97 w 1593"/>
                <a:gd name="T3" fmla="*/ 126 h 865"/>
                <a:gd name="T4" fmla="*/ 198 w 1593"/>
                <a:gd name="T5" fmla="*/ 373 h 865"/>
                <a:gd name="T6" fmla="*/ 257 w 1593"/>
                <a:gd name="T7" fmla="*/ 611 h 865"/>
                <a:gd name="T8" fmla="*/ 472 w 1593"/>
                <a:gd name="T9" fmla="*/ 618 h 865"/>
                <a:gd name="T10" fmla="*/ 683 w 1593"/>
                <a:gd name="T11" fmla="*/ 622 h 865"/>
                <a:gd name="T12" fmla="*/ 498 w 1593"/>
                <a:gd name="T13" fmla="*/ 654 h 865"/>
                <a:gd name="T14" fmla="*/ 761 w 1593"/>
                <a:gd name="T15" fmla="*/ 670 h 865"/>
                <a:gd name="T16" fmla="*/ 1101 w 1593"/>
                <a:gd name="T17" fmla="*/ 700 h 865"/>
                <a:gd name="T18" fmla="*/ 1148 w 1593"/>
                <a:gd name="T19" fmla="*/ 622 h 865"/>
                <a:gd name="T20" fmla="*/ 1296 w 1593"/>
                <a:gd name="T21" fmla="*/ 666 h 865"/>
                <a:gd name="T22" fmla="*/ 1163 w 1593"/>
                <a:gd name="T23" fmla="*/ 573 h 865"/>
                <a:gd name="T24" fmla="*/ 1078 w 1593"/>
                <a:gd name="T25" fmla="*/ 447 h 865"/>
                <a:gd name="T26" fmla="*/ 1015 w 1593"/>
                <a:gd name="T27" fmla="*/ 293 h 865"/>
                <a:gd name="T28" fmla="*/ 1105 w 1593"/>
                <a:gd name="T29" fmla="*/ 373 h 865"/>
                <a:gd name="T30" fmla="*/ 1207 w 1593"/>
                <a:gd name="T31" fmla="*/ 506 h 865"/>
                <a:gd name="T32" fmla="*/ 1289 w 1593"/>
                <a:gd name="T33" fmla="*/ 588 h 865"/>
                <a:gd name="T34" fmla="*/ 1363 w 1593"/>
                <a:gd name="T35" fmla="*/ 626 h 865"/>
                <a:gd name="T36" fmla="*/ 1409 w 1593"/>
                <a:gd name="T37" fmla="*/ 626 h 865"/>
                <a:gd name="T38" fmla="*/ 1393 w 1593"/>
                <a:gd name="T39" fmla="*/ 573 h 865"/>
                <a:gd name="T40" fmla="*/ 1296 w 1593"/>
                <a:gd name="T41" fmla="*/ 514 h 865"/>
                <a:gd name="T42" fmla="*/ 1198 w 1593"/>
                <a:gd name="T43" fmla="*/ 422 h 865"/>
                <a:gd name="T44" fmla="*/ 1082 w 1593"/>
                <a:gd name="T45" fmla="*/ 293 h 865"/>
                <a:gd name="T46" fmla="*/ 863 w 1593"/>
                <a:gd name="T47" fmla="*/ 99 h 865"/>
                <a:gd name="T48" fmla="*/ 1042 w 1593"/>
                <a:gd name="T49" fmla="*/ 219 h 865"/>
                <a:gd name="T50" fmla="*/ 1182 w 1593"/>
                <a:gd name="T51" fmla="*/ 337 h 865"/>
                <a:gd name="T52" fmla="*/ 1344 w 1593"/>
                <a:gd name="T53" fmla="*/ 481 h 865"/>
                <a:gd name="T54" fmla="*/ 1433 w 1593"/>
                <a:gd name="T55" fmla="*/ 525 h 865"/>
                <a:gd name="T56" fmla="*/ 1426 w 1593"/>
                <a:gd name="T57" fmla="*/ 459 h 865"/>
                <a:gd name="T58" fmla="*/ 1500 w 1593"/>
                <a:gd name="T59" fmla="*/ 443 h 865"/>
                <a:gd name="T60" fmla="*/ 1515 w 1593"/>
                <a:gd name="T61" fmla="*/ 356 h 865"/>
                <a:gd name="T62" fmla="*/ 1492 w 1593"/>
                <a:gd name="T63" fmla="*/ 236 h 865"/>
                <a:gd name="T64" fmla="*/ 1553 w 1593"/>
                <a:gd name="T65" fmla="*/ 314 h 865"/>
                <a:gd name="T66" fmla="*/ 1553 w 1593"/>
                <a:gd name="T67" fmla="*/ 181 h 865"/>
                <a:gd name="T68" fmla="*/ 1593 w 1593"/>
                <a:gd name="T69" fmla="*/ 274 h 865"/>
                <a:gd name="T70" fmla="*/ 1593 w 1593"/>
                <a:gd name="T71" fmla="*/ 373 h 865"/>
                <a:gd name="T72" fmla="*/ 1563 w 1593"/>
                <a:gd name="T73" fmla="*/ 489 h 865"/>
                <a:gd name="T74" fmla="*/ 1515 w 1593"/>
                <a:gd name="T75" fmla="*/ 599 h 865"/>
                <a:gd name="T76" fmla="*/ 1464 w 1593"/>
                <a:gd name="T77" fmla="*/ 662 h 865"/>
                <a:gd name="T78" fmla="*/ 1386 w 1593"/>
                <a:gd name="T79" fmla="*/ 717 h 865"/>
                <a:gd name="T80" fmla="*/ 1304 w 1593"/>
                <a:gd name="T81" fmla="*/ 744 h 865"/>
                <a:gd name="T82" fmla="*/ 1211 w 1593"/>
                <a:gd name="T83" fmla="*/ 763 h 865"/>
                <a:gd name="T84" fmla="*/ 1082 w 1593"/>
                <a:gd name="T85" fmla="*/ 755 h 865"/>
                <a:gd name="T86" fmla="*/ 589 w 1593"/>
                <a:gd name="T87" fmla="*/ 740 h 865"/>
                <a:gd name="T88" fmla="*/ 508 w 1593"/>
                <a:gd name="T89" fmla="*/ 865 h 865"/>
                <a:gd name="T90" fmla="*/ 289 w 1593"/>
                <a:gd name="T91" fmla="*/ 825 h 865"/>
                <a:gd name="T92" fmla="*/ 261 w 1593"/>
                <a:gd name="T93" fmla="*/ 744 h 865"/>
                <a:gd name="T94" fmla="*/ 152 w 1593"/>
                <a:gd name="T95" fmla="*/ 721 h 865"/>
                <a:gd name="T96" fmla="*/ 152 w 1593"/>
                <a:gd name="T97" fmla="*/ 588 h 865"/>
                <a:gd name="T98" fmla="*/ 54 w 1593"/>
                <a:gd name="T99" fmla="*/ 459 h 865"/>
                <a:gd name="T100" fmla="*/ 109 w 1593"/>
                <a:gd name="T101" fmla="*/ 451 h 865"/>
                <a:gd name="T102" fmla="*/ 124 w 1593"/>
                <a:gd name="T103" fmla="*/ 255 h 865"/>
                <a:gd name="T104" fmla="*/ 69 w 1593"/>
                <a:gd name="T105" fmla="*/ 107 h 865"/>
                <a:gd name="T106" fmla="*/ 0 w 1593"/>
                <a:gd name="T107" fmla="*/ 0 h 865"/>
                <a:gd name="T108" fmla="*/ 0 w 1593"/>
                <a:gd name="T109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3" h="865">
                  <a:moveTo>
                    <a:pt x="0" y="0"/>
                  </a:moveTo>
                  <a:lnTo>
                    <a:pt x="97" y="126"/>
                  </a:lnTo>
                  <a:lnTo>
                    <a:pt x="198" y="373"/>
                  </a:lnTo>
                  <a:lnTo>
                    <a:pt x="257" y="611"/>
                  </a:lnTo>
                  <a:lnTo>
                    <a:pt x="472" y="618"/>
                  </a:lnTo>
                  <a:lnTo>
                    <a:pt x="683" y="622"/>
                  </a:lnTo>
                  <a:lnTo>
                    <a:pt x="498" y="654"/>
                  </a:lnTo>
                  <a:lnTo>
                    <a:pt x="761" y="670"/>
                  </a:lnTo>
                  <a:lnTo>
                    <a:pt x="1101" y="700"/>
                  </a:lnTo>
                  <a:lnTo>
                    <a:pt x="1148" y="622"/>
                  </a:lnTo>
                  <a:lnTo>
                    <a:pt x="1296" y="666"/>
                  </a:lnTo>
                  <a:lnTo>
                    <a:pt x="1163" y="573"/>
                  </a:lnTo>
                  <a:lnTo>
                    <a:pt x="1078" y="447"/>
                  </a:lnTo>
                  <a:lnTo>
                    <a:pt x="1015" y="293"/>
                  </a:lnTo>
                  <a:lnTo>
                    <a:pt x="1105" y="373"/>
                  </a:lnTo>
                  <a:lnTo>
                    <a:pt x="1207" y="506"/>
                  </a:lnTo>
                  <a:lnTo>
                    <a:pt x="1289" y="588"/>
                  </a:lnTo>
                  <a:lnTo>
                    <a:pt x="1363" y="626"/>
                  </a:lnTo>
                  <a:lnTo>
                    <a:pt x="1409" y="626"/>
                  </a:lnTo>
                  <a:lnTo>
                    <a:pt x="1393" y="573"/>
                  </a:lnTo>
                  <a:lnTo>
                    <a:pt x="1296" y="514"/>
                  </a:lnTo>
                  <a:lnTo>
                    <a:pt x="1198" y="422"/>
                  </a:lnTo>
                  <a:lnTo>
                    <a:pt x="1082" y="293"/>
                  </a:lnTo>
                  <a:lnTo>
                    <a:pt x="863" y="99"/>
                  </a:lnTo>
                  <a:lnTo>
                    <a:pt x="1042" y="219"/>
                  </a:lnTo>
                  <a:lnTo>
                    <a:pt x="1182" y="337"/>
                  </a:lnTo>
                  <a:lnTo>
                    <a:pt x="1344" y="481"/>
                  </a:lnTo>
                  <a:lnTo>
                    <a:pt x="1433" y="525"/>
                  </a:lnTo>
                  <a:lnTo>
                    <a:pt x="1426" y="459"/>
                  </a:lnTo>
                  <a:lnTo>
                    <a:pt x="1500" y="443"/>
                  </a:lnTo>
                  <a:lnTo>
                    <a:pt x="1515" y="356"/>
                  </a:lnTo>
                  <a:lnTo>
                    <a:pt x="1492" y="236"/>
                  </a:lnTo>
                  <a:lnTo>
                    <a:pt x="1553" y="314"/>
                  </a:lnTo>
                  <a:lnTo>
                    <a:pt x="1553" y="181"/>
                  </a:lnTo>
                  <a:lnTo>
                    <a:pt x="1593" y="274"/>
                  </a:lnTo>
                  <a:lnTo>
                    <a:pt x="1593" y="373"/>
                  </a:lnTo>
                  <a:lnTo>
                    <a:pt x="1563" y="489"/>
                  </a:lnTo>
                  <a:lnTo>
                    <a:pt x="1515" y="599"/>
                  </a:lnTo>
                  <a:lnTo>
                    <a:pt x="1464" y="662"/>
                  </a:lnTo>
                  <a:lnTo>
                    <a:pt x="1386" y="717"/>
                  </a:lnTo>
                  <a:lnTo>
                    <a:pt x="1304" y="744"/>
                  </a:lnTo>
                  <a:lnTo>
                    <a:pt x="1211" y="763"/>
                  </a:lnTo>
                  <a:lnTo>
                    <a:pt x="1082" y="755"/>
                  </a:lnTo>
                  <a:lnTo>
                    <a:pt x="589" y="740"/>
                  </a:lnTo>
                  <a:lnTo>
                    <a:pt x="508" y="865"/>
                  </a:lnTo>
                  <a:lnTo>
                    <a:pt x="289" y="825"/>
                  </a:lnTo>
                  <a:lnTo>
                    <a:pt x="261" y="744"/>
                  </a:lnTo>
                  <a:lnTo>
                    <a:pt x="152" y="721"/>
                  </a:lnTo>
                  <a:lnTo>
                    <a:pt x="152" y="588"/>
                  </a:lnTo>
                  <a:lnTo>
                    <a:pt x="54" y="459"/>
                  </a:lnTo>
                  <a:lnTo>
                    <a:pt x="109" y="451"/>
                  </a:lnTo>
                  <a:lnTo>
                    <a:pt x="124" y="255"/>
                  </a:lnTo>
                  <a:lnTo>
                    <a:pt x="69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4" name="Freeform 78"/>
            <p:cNvSpPr>
              <a:spLocks/>
            </p:cNvSpPr>
            <p:nvPr/>
          </p:nvSpPr>
          <p:spPr bwMode="auto">
            <a:xfrm>
              <a:off x="3269" y="2555"/>
              <a:ext cx="214" cy="270"/>
            </a:xfrm>
            <a:custGeom>
              <a:avLst/>
              <a:gdLst>
                <a:gd name="T0" fmla="*/ 0 w 430"/>
                <a:gd name="T1" fmla="*/ 70 h 540"/>
                <a:gd name="T2" fmla="*/ 133 w 430"/>
                <a:gd name="T3" fmla="*/ 182 h 540"/>
                <a:gd name="T4" fmla="*/ 263 w 430"/>
                <a:gd name="T5" fmla="*/ 262 h 540"/>
                <a:gd name="T6" fmla="*/ 270 w 430"/>
                <a:gd name="T7" fmla="*/ 186 h 540"/>
                <a:gd name="T8" fmla="*/ 234 w 430"/>
                <a:gd name="T9" fmla="*/ 125 h 540"/>
                <a:gd name="T10" fmla="*/ 82 w 430"/>
                <a:gd name="T11" fmla="*/ 0 h 540"/>
                <a:gd name="T12" fmla="*/ 259 w 430"/>
                <a:gd name="T13" fmla="*/ 93 h 540"/>
                <a:gd name="T14" fmla="*/ 293 w 430"/>
                <a:gd name="T15" fmla="*/ 137 h 540"/>
                <a:gd name="T16" fmla="*/ 318 w 430"/>
                <a:gd name="T17" fmla="*/ 195 h 540"/>
                <a:gd name="T18" fmla="*/ 337 w 430"/>
                <a:gd name="T19" fmla="*/ 270 h 540"/>
                <a:gd name="T20" fmla="*/ 367 w 430"/>
                <a:gd name="T21" fmla="*/ 344 h 540"/>
                <a:gd name="T22" fmla="*/ 407 w 430"/>
                <a:gd name="T23" fmla="*/ 418 h 540"/>
                <a:gd name="T24" fmla="*/ 426 w 430"/>
                <a:gd name="T25" fmla="*/ 481 h 540"/>
                <a:gd name="T26" fmla="*/ 430 w 430"/>
                <a:gd name="T27" fmla="*/ 540 h 540"/>
                <a:gd name="T28" fmla="*/ 392 w 430"/>
                <a:gd name="T29" fmla="*/ 481 h 540"/>
                <a:gd name="T30" fmla="*/ 301 w 430"/>
                <a:gd name="T31" fmla="*/ 406 h 540"/>
                <a:gd name="T32" fmla="*/ 156 w 430"/>
                <a:gd name="T33" fmla="*/ 285 h 540"/>
                <a:gd name="T34" fmla="*/ 78 w 430"/>
                <a:gd name="T35" fmla="*/ 207 h 540"/>
                <a:gd name="T36" fmla="*/ 0 w 430"/>
                <a:gd name="T37" fmla="*/ 70 h 540"/>
                <a:gd name="T38" fmla="*/ 0 w 430"/>
                <a:gd name="T39" fmla="*/ 7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0" h="540">
                  <a:moveTo>
                    <a:pt x="0" y="70"/>
                  </a:moveTo>
                  <a:lnTo>
                    <a:pt x="133" y="182"/>
                  </a:lnTo>
                  <a:lnTo>
                    <a:pt x="263" y="262"/>
                  </a:lnTo>
                  <a:lnTo>
                    <a:pt x="270" y="186"/>
                  </a:lnTo>
                  <a:lnTo>
                    <a:pt x="234" y="125"/>
                  </a:lnTo>
                  <a:lnTo>
                    <a:pt x="82" y="0"/>
                  </a:lnTo>
                  <a:lnTo>
                    <a:pt x="259" y="93"/>
                  </a:lnTo>
                  <a:lnTo>
                    <a:pt x="293" y="137"/>
                  </a:lnTo>
                  <a:lnTo>
                    <a:pt x="318" y="195"/>
                  </a:lnTo>
                  <a:lnTo>
                    <a:pt x="337" y="270"/>
                  </a:lnTo>
                  <a:lnTo>
                    <a:pt x="367" y="344"/>
                  </a:lnTo>
                  <a:lnTo>
                    <a:pt x="407" y="418"/>
                  </a:lnTo>
                  <a:lnTo>
                    <a:pt x="426" y="481"/>
                  </a:lnTo>
                  <a:lnTo>
                    <a:pt x="430" y="540"/>
                  </a:lnTo>
                  <a:lnTo>
                    <a:pt x="392" y="481"/>
                  </a:lnTo>
                  <a:lnTo>
                    <a:pt x="301" y="406"/>
                  </a:lnTo>
                  <a:lnTo>
                    <a:pt x="156" y="285"/>
                  </a:lnTo>
                  <a:lnTo>
                    <a:pt x="78" y="207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5" name="Freeform 79"/>
            <p:cNvSpPr>
              <a:spLocks/>
            </p:cNvSpPr>
            <p:nvPr/>
          </p:nvSpPr>
          <p:spPr bwMode="auto">
            <a:xfrm>
              <a:off x="3409" y="2520"/>
              <a:ext cx="256" cy="200"/>
            </a:xfrm>
            <a:custGeom>
              <a:avLst/>
              <a:gdLst>
                <a:gd name="T0" fmla="*/ 0 w 511"/>
                <a:gd name="T1" fmla="*/ 0 h 400"/>
                <a:gd name="T2" fmla="*/ 114 w 511"/>
                <a:gd name="T3" fmla="*/ 46 h 400"/>
                <a:gd name="T4" fmla="*/ 207 w 511"/>
                <a:gd name="T5" fmla="*/ 109 h 400"/>
                <a:gd name="T6" fmla="*/ 292 w 511"/>
                <a:gd name="T7" fmla="*/ 187 h 400"/>
                <a:gd name="T8" fmla="*/ 374 w 511"/>
                <a:gd name="T9" fmla="*/ 278 h 400"/>
                <a:gd name="T10" fmla="*/ 444 w 511"/>
                <a:gd name="T11" fmla="*/ 348 h 400"/>
                <a:gd name="T12" fmla="*/ 511 w 511"/>
                <a:gd name="T13" fmla="*/ 400 h 400"/>
                <a:gd name="T14" fmla="*/ 418 w 511"/>
                <a:gd name="T15" fmla="*/ 297 h 400"/>
                <a:gd name="T16" fmla="*/ 300 w 511"/>
                <a:gd name="T17" fmla="*/ 145 h 400"/>
                <a:gd name="T18" fmla="*/ 180 w 511"/>
                <a:gd name="T19" fmla="*/ 46 h 400"/>
                <a:gd name="T20" fmla="*/ 74 w 511"/>
                <a:gd name="T21" fmla="*/ 4 h 400"/>
                <a:gd name="T22" fmla="*/ 0 w 511"/>
                <a:gd name="T23" fmla="*/ 0 h 400"/>
                <a:gd name="T24" fmla="*/ 0 w 511"/>
                <a:gd name="T2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" h="400">
                  <a:moveTo>
                    <a:pt x="0" y="0"/>
                  </a:moveTo>
                  <a:lnTo>
                    <a:pt x="114" y="46"/>
                  </a:lnTo>
                  <a:lnTo>
                    <a:pt x="207" y="109"/>
                  </a:lnTo>
                  <a:lnTo>
                    <a:pt x="292" y="187"/>
                  </a:lnTo>
                  <a:lnTo>
                    <a:pt x="374" y="278"/>
                  </a:lnTo>
                  <a:lnTo>
                    <a:pt x="444" y="348"/>
                  </a:lnTo>
                  <a:lnTo>
                    <a:pt x="511" y="400"/>
                  </a:lnTo>
                  <a:lnTo>
                    <a:pt x="418" y="297"/>
                  </a:lnTo>
                  <a:lnTo>
                    <a:pt x="300" y="145"/>
                  </a:lnTo>
                  <a:lnTo>
                    <a:pt x="180" y="4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6" name="Freeform 80"/>
            <p:cNvSpPr>
              <a:spLocks/>
            </p:cNvSpPr>
            <p:nvPr/>
          </p:nvSpPr>
          <p:spPr bwMode="auto">
            <a:xfrm>
              <a:off x="3583" y="2508"/>
              <a:ext cx="109" cy="70"/>
            </a:xfrm>
            <a:custGeom>
              <a:avLst/>
              <a:gdLst>
                <a:gd name="T0" fmla="*/ 0 w 219"/>
                <a:gd name="T1" fmla="*/ 0 h 140"/>
                <a:gd name="T2" fmla="*/ 219 w 219"/>
                <a:gd name="T3" fmla="*/ 140 h 140"/>
                <a:gd name="T4" fmla="*/ 185 w 219"/>
                <a:gd name="T5" fmla="*/ 62 h 140"/>
                <a:gd name="T6" fmla="*/ 103 w 219"/>
                <a:gd name="T7" fmla="*/ 15 h 140"/>
                <a:gd name="T8" fmla="*/ 0 w 219"/>
                <a:gd name="T9" fmla="*/ 0 h 140"/>
                <a:gd name="T10" fmla="*/ 0 w 219"/>
                <a:gd name="T1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40">
                  <a:moveTo>
                    <a:pt x="0" y="0"/>
                  </a:moveTo>
                  <a:lnTo>
                    <a:pt x="219" y="140"/>
                  </a:lnTo>
                  <a:lnTo>
                    <a:pt x="185" y="62"/>
                  </a:lnTo>
                  <a:lnTo>
                    <a:pt x="103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7" name="Freeform 81"/>
            <p:cNvSpPr>
              <a:spLocks/>
            </p:cNvSpPr>
            <p:nvPr/>
          </p:nvSpPr>
          <p:spPr bwMode="auto">
            <a:xfrm>
              <a:off x="3372" y="2036"/>
              <a:ext cx="348" cy="509"/>
            </a:xfrm>
            <a:custGeom>
              <a:avLst/>
              <a:gdLst>
                <a:gd name="T0" fmla="*/ 0 w 696"/>
                <a:gd name="T1" fmla="*/ 0 h 1017"/>
                <a:gd name="T2" fmla="*/ 48 w 696"/>
                <a:gd name="T3" fmla="*/ 80 h 1017"/>
                <a:gd name="T4" fmla="*/ 111 w 696"/>
                <a:gd name="T5" fmla="*/ 228 h 1017"/>
                <a:gd name="T6" fmla="*/ 101 w 696"/>
                <a:gd name="T7" fmla="*/ 344 h 1017"/>
                <a:gd name="T8" fmla="*/ 145 w 696"/>
                <a:gd name="T9" fmla="*/ 403 h 1017"/>
                <a:gd name="T10" fmla="*/ 152 w 696"/>
                <a:gd name="T11" fmla="*/ 450 h 1017"/>
                <a:gd name="T12" fmla="*/ 208 w 696"/>
                <a:gd name="T13" fmla="*/ 466 h 1017"/>
                <a:gd name="T14" fmla="*/ 223 w 696"/>
                <a:gd name="T15" fmla="*/ 553 h 1017"/>
                <a:gd name="T16" fmla="*/ 301 w 696"/>
                <a:gd name="T17" fmla="*/ 627 h 1017"/>
                <a:gd name="T18" fmla="*/ 371 w 696"/>
                <a:gd name="T19" fmla="*/ 639 h 1017"/>
                <a:gd name="T20" fmla="*/ 403 w 696"/>
                <a:gd name="T21" fmla="*/ 713 h 1017"/>
                <a:gd name="T22" fmla="*/ 567 w 696"/>
                <a:gd name="T23" fmla="*/ 829 h 1017"/>
                <a:gd name="T24" fmla="*/ 696 w 696"/>
                <a:gd name="T25" fmla="*/ 1017 h 1017"/>
                <a:gd name="T26" fmla="*/ 533 w 696"/>
                <a:gd name="T27" fmla="*/ 829 h 1017"/>
                <a:gd name="T28" fmla="*/ 379 w 696"/>
                <a:gd name="T29" fmla="*/ 735 h 1017"/>
                <a:gd name="T30" fmla="*/ 344 w 696"/>
                <a:gd name="T31" fmla="*/ 654 h 1017"/>
                <a:gd name="T32" fmla="*/ 234 w 696"/>
                <a:gd name="T33" fmla="*/ 661 h 1017"/>
                <a:gd name="T34" fmla="*/ 248 w 696"/>
                <a:gd name="T35" fmla="*/ 610 h 1017"/>
                <a:gd name="T36" fmla="*/ 149 w 696"/>
                <a:gd name="T37" fmla="*/ 587 h 1017"/>
                <a:gd name="T38" fmla="*/ 156 w 696"/>
                <a:gd name="T39" fmla="*/ 490 h 1017"/>
                <a:gd name="T40" fmla="*/ 90 w 696"/>
                <a:gd name="T41" fmla="*/ 477 h 1017"/>
                <a:gd name="T42" fmla="*/ 101 w 696"/>
                <a:gd name="T43" fmla="*/ 388 h 1017"/>
                <a:gd name="T44" fmla="*/ 48 w 696"/>
                <a:gd name="T45" fmla="*/ 336 h 1017"/>
                <a:gd name="T46" fmla="*/ 71 w 696"/>
                <a:gd name="T47" fmla="*/ 224 h 1017"/>
                <a:gd name="T48" fmla="*/ 0 w 696"/>
                <a:gd name="T49" fmla="*/ 0 h 1017"/>
                <a:gd name="T50" fmla="*/ 0 w 696"/>
                <a:gd name="T51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6" h="1017">
                  <a:moveTo>
                    <a:pt x="0" y="0"/>
                  </a:moveTo>
                  <a:lnTo>
                    <a:pt x="48" y="80"/>
                  </a:lnTo>
                  <a:lnTo>
                    <a:pt x="111" y="228"/>
                  </a:lnTo>
                  <a:lnTo>
                    <a:pt x="101" y="344"/>
                  </a:lnTo>
                  <a:lnTo>
                    <a:pt x="145" y="403"/>
                  </a:lnTo>
                  <a:lnTo>
                    <a:pt x="152" y="450"/>
                  </a:lnTo>
                  <a:lnTo>
                    <a:pt x="208" y="466"/>
                  </a:lnTo>
                  <a:lnTo>
                    <a:pt x="223" y="553"/>
                  </a:lnTo>
                  <a:lnTo>
                    <a:pt x="301" y="627"/>
                  </a:lnTo>
                  <a:lnTo>
                    <a:pt x="371" y="639"/>
                  </a:lnTo>
                  <a:lnTo>
                    <a:pt x="403" y="713"/>
                  </a:lnTo>
                  <a:lnTo>
                    <a:pt x="567" y="829"/>
                  </a:lnTo>
                  <a:lnTo>
                    <a:pt x="696" y="1017"/>
                  </a:lnTo>
                  <a:lnTo>
                    <a:pt x="533" y="829"/>
                  </a:lnTo>
                  <a:lnTo>
                    <a:pt x="379" y="735"/>
                  </a:lnTo>
                  <a:lnTo>
                    <a:pt x="344" y="654"/>
                  </a:lnTo>
                  <a:lnTo>
                    <a:pt x="234" y="661"/>
                  </a:lnTo>
                  <a:lnTo>
                    <a:pt x="248" y="610"/>
                  </a:lnTo>
                  <a:lnTo>
                    <a:pt x="149" y="587"/>
                  </a:lnTo>
                  <a:lnTo>
                    <a:pt x="156" y="490"/>
                  </a:lnTo>
                  <a:lnTo>
                    <a:pt x="90" y="477"/>
                  </a:lnTo>
                  <a:lnTo>
                    <a:pt x="101" y="388"/>
                  </a:lnTo>
                  <a:lnTo>
                    <a:pt x="48" y="336"/>
                  </a:lnTo>
                  <a:lnTo>
                    <a:pt x="71" y="2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8" name="Freeform 82"/>
            <p:cNvSpPr>
              <a:spLocks/>
            </p:cNvSpPr>
            <p:nvPr/>
          </p:nvSpPr>
          <p:spPr bwMode="auto">
            <a:xfrm>
              <a:off x="2851" y="2581"/>
              <a:ext cx="76" cy="92"/>
            </a:xfrm>
            <a:custGeom>
              <a:avLst/>
              <a:gdLst>
                <a:gd name="T0" fmla="*/ 6 w 152"/>
                <a:gd name="T1" fmla="*/ 182 h 184"/>
                <a:gd name="T2" fmla="*/ 9 w 152"/>
                <a:gd name="T3" fmla="*/ 124 h 184"/>
                <a:gd name="T4" fmla="*/ 8 w 152"/>
                <a:gd name="T5" fmla="*/ 49 h 184"/>
                <a:gd name="T6" fmla="*/ 0 w 152"/>
                <a:gd name="T7" fmla="*/ 0 h 184"/>
                <a:gd name="T8" fmla="*/ 9 w 152"/>
                <a:gd name="T9" fmla="*/ 25 h 184"/>
                <a:gd name="T10" fmla="*/ 47 w 152"/>
                <a:gd name="T11" fmla="*/ 27 h 184"/>
                <a:gd name="T12" fmla="*/ 47 w 152"/>
                <a:gd name="T13" fmla="*/ 36 h 184"/>
                <a:gd name="T14" fmla="*/ 11 w 152"/>
                <a:gd name="T15" fmla="*/ 36 h 184"/>
                <a:gd name="T16" fmla="*/ 11 w 152"/>
                <a:gd name="T17" fmla="*/ 59 h 184"/>
                <a:gd name="T18" fmla="*/ 42 w 152"/>
                <a:gd name="T19" fmla="*/ 59 h 184"/>
                <a:gd name="T20" fmla="*/ 46 w 152"/>
                <a:gd name="T21" fmla="*/ 76 h 184"/>
                <a:gd name="T22" fmla="*/ 108 w 152"/>
                <a:gd name="T23" fmla="*/ 76 h 184"/>
                <a:gd name="T24" fmla="*/ 125 w 152"/>
                <a:gd name="T25" fmla="*/ 57 h 184"/>
                <a:gd name="T26" fmla="*/ 146 w 152"/>
                <a:gd name="T27" fmla="*/ 59 h 184"/>
                <a:gd name="T28" fmla="*/ 137 w 152"/>
                <a:gd name="T29" fmla="*/ 91 h 184"/>
                <a:gd name="T30" fmla="*/ 103 w 152"/>
                <a:gd name="T31" fmla="*/ 93 h 184"/>
                <a:gd name="T32" fmla="*/ 99 w 152"/>
                <a:gd name="T33" fmla="*/ 114 h 184"/>
                <a:gd name="T34" fmla="*/ 59 w 152"/>
                <a:gd name="T35" fmla="*/ 112 h 184"/>
                <a:gd name="T36" fmla="*/ 47 w 152"/>
                <a:gd name="T37" fmla="*/ 101 h 184"/>
                <a:gd name="T38" fmla="*/ 17 w 152"/>
                <a:gd name="T39" fmla="*/ 101 h 184"/>
                <a:gd name="T40" fmla="*/ 15 w 152"/>
                <a:gd name="T41" fmla="*/ 127 h 184"/>
                <a:gd name="T42" fmla="*/ 47 w 152"/>
                <a:gd name="T43" fmla="*/ 129 h 184"/>
                <a:gd name="T44" fmla="*/ 53 w 152"/>
                <a:gd name="T45" fmla="*/ 148 h 184"/>
                <a:gd name="T46" fmla="*/ 103 w 152"/>
                <a:gd name="T47" fmla="*/ 148 h 184"/>
                <a:gd name="T48" fmla="*/ 114 w 152"/>
                <a:gd name="T49" fmla="*/ 125 h 184"/>
                <a:gd name="T50" fmla="*/ 152 w 152"/>
                <a:gd name="T51" fmla="*/ 125 h 184"/>
                <a:gd name="T52" fmla="*/ 133 w 152"/>
                <a:gd name="T53" fmla="*/ 160 h 184"/>
                <a:gd name="T54" fmla="*/ 116 w 152"/>
                <a:gd name="T55" fmla="*/ 160 h 184"/>
                <a:gd name="T56" fmla="*/ 103 w 152"/>
                <a:gd name="T57" fmla="*/ 177 h 184"/>
                <a:gd name="T58" fmla="*/ 49 w 152"/>
                <a:gd name="T59" fmla="*/ 179 h 184"/>
                <a:gd name="T60" fmla="*/ 44 w 152"/>
                <a:gd name="T61" fmla="*/ 163 h 184"/>
                <a:gd name="T62" fmla="*/ 19 w 152"/>
                <a:gd name="T63" fmla="*/ 160 h 184"/>
                <a:gd name="T64" fmla="*/ 15 w 152"/>
                <a:gd name="T65" fmla="*/ 184 h 184"/>
                <a:gd name="T66" fmla="*/ 6 w 152"/>
                <a:gd name="T67" fmla="*/ 182 h 184"/>
                <a:gd name="T68" fmla="*/ 6 w 152"/>
                <a:gd name="T69" fmla="*/ 1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184">
                  <a:moveTo>
                    <a:pt x="6" y="182"/>
                  </a:moveTo>
                  <a:lnTo>
                    <a:pt x="9" y="124"/>
                  </a:lnTo>
                  <a:lnTo>
                    <a:pt x="8" y="49"/>
                  </a:lnTo>
                  <a:lnTo>
                    <a:pt x="0" y="0"/>
                  </a:lnTo>
                  <a:lnTo>
                    <a:pt x="9" y="25"/>
                  </a:lnTo>
                  <a:lnTo>
                    <a:pt x="47" y="27"/>
                  </a:lnTo>
                  <a:lnTo>
                    <a:pt x="47" y="36"/>
                  </a:lnTo>
                  <a:lnTo>
                    <a:pt x="11" y="36"/>
                  </a:lnTo>
                  <a:lnTo>
                    <a:pt x="11" y="59"/>
                  </a:lnTo>
                  <a:lnTo>
                    <a:pt x="42" y="59"/>
                  </a:lnTo>
                  <a:lnTo>
                    <a:pt x="46" y="76"/>
                  </a:lnTo>
                  <a:lnTo>
                    <a:pt x="108" y="76"/>
                  </a:lnTo>
                  <a:lnTo>
                    <a:pt x="125" y="57"/>
                  </a:lnTo>
                  <a:lnTo>
                    <a:pt x="146" y="59"/>
                  </a:lnTo>
                  <a:lnTo>
                    <a:pt x="137" y="91"/>
                  </a:lnTo>
                  <a:lnTo>
                    <a:pt x="103" y="93"/>
                  </a:lnTo>
                  <a:lnTo>
                    <a:pt x="99" y="114"/>
                  </a:lnTo>
                  <a:lnTo>
                    <a:pt x="59" y="112"/>
                  </a:lnTo>
                  <a:lnTo>
                    <a:pt x="47" y="101"/>
                  </a:lnTo>
                  <a:lnTo>
                    <a:pt x="17" y="101"/>
                  </a:lnTo>
                  <a:lnTo>
                    <a:pt x="15" y="127"/>
                  </a:lnTo>
                  <a:lnTo>
                    <a:pt x="47" y="129"/>
                  </a:lnTo>
                  <a:lnTo>
                    <a:pt x="53" y="148"/>
                  </a:lnTo>
                  <a:lnTo>
                    <a:pt x="103" y="148"/>
                  </a:lnTo>
                  <a:lnTo>
                    <a:pt x="114" y="125"/>
                  </a:lnTo>
                  <a:lnTo>
                    <a:pt x="152" y="125"/>
                  </a:lnTo>
                  <a:lnTo>
                    <a:pt x="133" y="160"/>
                  </a:lnTo>
                  <a:lnTo>
                    <a:pt x="116" y="160"/>
                  </a:lnTo>
                  <a:lnTo>
                    <a:pt x="103" y="177"/>
                  </a:lnTo>
                  <a:lnTo>
                    <a:pt x="49" y="179"/>
                  </a:lnTo>
                  <a:lnTo>
                    <a:pt x="44" y="163"/>
                  </a:lnTo>
                  <a:lnTo>
                    <a:pt x="19" y="160"/>
                  </a:lnTo>
                  <a:lnTo>
                    <a:pt x="15" y="184"/>
                  </a:lnTo>
                  <a:lnTo>
                    <a:pt x="6" y="182"/>
                  </a:lnTo>
                  <a:lnTo>
                    <a:pt x="6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9" name="Freeform 83"/>
            <p:cNvSpPr>
              <a:spLocks/>
            </p:cNvSpPr>
            <p:nvPr/>
          </p:nvSpPr>
          <p:spPr bwMode="auto">
            <a:xfrm>
              <a:off x="2885" y="2601"/>
              <a:ext cx="19" cy="7"/>
            </a:xfrm>
            <a:custGeom>
              <a:avLst/>
              <a:gdLst>
                <a:gd name="T0" fmla="*/ 0 w 38"/>
                <a:gd name="T1" fmla="*/ 0 h 13"/>
                <a:gd name="T2" fmla="*/ 38 w 38"/>
                <a:gd name="T3" fmla="*/ 0 h 13"/>
                <a:gd name="T4" fmla="*/ 35 w 38"/>
                <a:gd name="T5" fmla="*/ 13 h 13"/>
                <a:gd name="T6" fmla="*/ 0 w 38"/>
                <a:gd name="T7" fmla="*/ 13 h 13"/>
                <a:gd name="T8" fmla="*/ 0 w 38"/>
                <a:gd name="T9" fmla="*/ 0 h 13"/>
                <a:gd name="T10" fmla="*/ 0 w 3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3">
                  <a:moveTo>
                    <a:pt x="0" y="0"/>
                  </a:moveTo>
                  <a:lnTo>
                    <a:pt x="38" y="0"/>
                  </a:lnTo>
                  <a:lnTo>
                    <a:pt x="3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0" name="Freeform 84"/>
            <p:cNvSpPr>
              <a:spLocks/>
            </p:cNvSpPr>
            <p:nvPr/>
          </p:nvSpPr>
          <p:spPr bwMode="auto">
            <a:xfrm>
              <a:off x="2824" y="2537"/>
              <a:ext cx="56" cy="41"/>
            </a:xfrm>
            <a:custGeom>
              <a:avLst/>
              <a:gdLst>
                <a:gd name="T0" fmla="*/ 0 w 112"/>
                <a:gd name="T1" fmla="*/ 0 h 81"/>
                <a:gd name="T2" fmla="*/ 2 w 112"/>
                <a:gd name="T3" fmla="*/ 32 h 81"/>
                <a:gd name="T4" fmla="*/ 26 w 112"/>
                <a:gd name="T5" fmla="*/ 36 h 81"/>
                <a:gd name="T6" fmla="*/ 44 w 112"/>
                <a:gd name="T7" fmla="*/ 62 h 81"/>
                <a:gd name="T8" fmla="*/ 61 w 112"/>
                <a:gd name="T9" fmla="*/ 81 h 81"/>
                <a:gd name="T10" fmla="*/ 112 w 112"/>
                <a:gd name="T11" fmla="*/ 74 h 81"/>
                <a:gd name="T12" fmla="*/ 76 w 112"/>
                <a:gd name="T13" fmla="*/ 59 h 81"/>
                <a:gd name="T14" fmla="*/ 53 w 112"/>
                <a:gd name="T15" fmla="*/ 43 h 81"/>
                <a:gd name="T16" fmla="*/ 30 w 112"/>
                <a:gd name="T17" fmla="*/ 11 h 81"/>
                <a:gd name="T18" fmla="*/ 25 w 112"/>
                <a:gd name="T19" fmla="*/ 22 h 81"/>
                <a:gd name="T20" fmla="*/ 7 w 112"/>
                <a:gd name="T21" fmla="*/ 22 h 81"/>
                <a:gd name="T22" fmla="*/ 0 w 112"/>
                <a:gd name="T23" fmla="*/ 0 h 81"/>
                <a:gd name="T24" fmla="*/ 0 w 112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81">
                  <a:moveTo>
                    <a:pt x="0" y="0"/>
                  </a:moveTo>
                  <a:lnTo>
                    <a:pt x="2" y="32"/>
                  </a:lnTo>
                  <a:lnTo>
                    <a:pt x="26" y="36"/>
                  </a:lnTo>
                  <a:lnTo>
                    <a:pt x="44" y="62"/>
                  </a:lnTo>
                  <a:lnTo>
                    <a:pt x="61" y="81"/>
                  </a:lnTo>
                  <a:lnTo>
                    <a:pt x="112" y="74"/>
                  </a:lnTo>
                  <a:lnTo>
                    <a:pt x="76" y="59"/>
                  </a:lnTo>
                  <a:lnTo>
                    <a:pt x="53" y="43"/>
                  </a:lnTo>
                  <a:lnTo>
                    <a:pt x="30" y="11"/>
                  </a:lnTo>
                  <a:lnTo>
                    <a:pt x="25" y="22"/>
                  </a:lnTo>
                  <a:lnTo>
                    <a:pt x="7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1" name="Freeform 85"/>
            <p:cNvSpPr>
              <a:spLocks/>
            </p:cNvSpPr>
            <p:nvPr/>
          </p:nvSpPr>
          <p:spPr bwMode="auto">
            <a:xfrm>
              <a:off x="2832" y="2492"/>
              <a:ext cx="200" cy="162"/>
            </a:xfrm>
            <a:custGeom>
              <a:avLst/>
              <a:gdLst>
                <a:gd name="T0" fmla="*/ 13 w 401"/>
                <a:gd name="T1" fmla="*/ 55 h 325"/>
                <a:gd name="T2" fmla="*/ 40 w 401"/>
                <a:gd name="T3" fmla="*/ 23 h 325"/>
                <a:gd name="T4" fmla="*/ 95 w 401"/>
                <a:gd name="T5" fmla="*/ 14 h 325"/>
                <a:gd name="T6" fmla="*/ 141 w 401"/>
                <a:gd name="T7" fmla="*/ 16 h 325"/>
                <a:gd name="T8" fmla="*/ 192 w 401"/>
                <a:gd name="T9" fmla="*/ 36 h 325"/>
                <a:gd name="T10" fmla="*/ 224 w 401"/>
                <a:gd name="T11" fmla="*/ 73 h 325"/>
                <a:gd name="T12" fmla="*/ 232 w 401"/>
                <a:gd name="T13" fmla="*/ 103 h 325"/>
                <a:gd name="T14" fmla="*/ 226 w 401"/>
                <a:gd name="T15" fmla="*/ 128 h 325"/>
                <a:gd name="T16" fmla="*/ 217 w 401"/>
                <a:gd name="T17" fmla="*/ 156 h 325"/>
                <a:gd name="T18" fmla="*/ 184 w 401"/>
                <a:gd name="T19" fmla="*/ 183 h 325"/>
                <a:gd name="T20" fmla="*/ 228 w 401"/>
                <a:gd name="T21" fmla="*/ 190 h 325"/>
                <a:gd name="T22" fmla="*/ 262 w 401"/>
                <a:gd name="T23" fmla="*/ 215 h 325"/>
                <a:gd name="T24" fmla="*/ 291 w 401"/>
                <a:gd name="T25" fmla="*/ 261 h 325"/>
                <a:gd name="T26" fmla="*/ 317 w 401"/>
                <a:gd name="T27" fmla="*/ 285 h 325"/>
                <a:gd name="T28" fmla="*/ 354 w 401"/>
                <a:gd name="T29" fmla="*/ 308 h 325"/>
                <a:gd name="T30" fmla="*/ 401 w 401"/>
                <a:gd name="T31" fmla="*/ 325 h 325"/>
                <a:gd name="T32" fmla="*/ 388 w 401"/>
                <a:gd name="T33" fmla="*/ 314 h 325"/>
                <a:gd name="T34" fmla="*/ 342 w 401"/>
                <a:gd name="T35" fmla="*/ 289 h 325"/>
                <a:gd name="T36" fmla="*/ 314 w 401"/>
                <a:gd name="T37" fmla="*/ 265 h 325"/>
                <a:gd name="T38" fmla="*/ 287 w 401"/>
                <a:gd name="T39" fmla="*/ 228 h 325"/>
                <a:gd name="T40" fmla="*/ 270 w 401"/>
                <a:gd name="T41" fmla="*/ 177 h 325"/>
                <a:gd name="T42" fmla="*/ 262 w 401"/>
                <a:gd name="T43" fmla="*/ 118 h 325"/>
                <a:gd name="T44" fmla="*/ 241 w 401"/>
                <a:gd name="T45" fmla="*/ 71 h 325"/>
                <a:gd name="T46" fmla="*/ 213 w 401"/>
                <a:gd name="T47" fmla="*/ 35 h 325"/>
                <a:gd name="T48" fmla="*/ 179 w 401"/>
                <a:gd name="T49" fmla="*/ 14 h 325"/>
                <a:gd name="T50" fmla="*/ 135 w 401"/>
                <a:gd name="T51" fmla="*/ 0 h 325"/>
                <a:gd name="T52" fmla="*/ 91 w 401"/>
                <a:gd name="T53" fmla="*/ 4 h 325"/>
                <a:gd name="T54" fmla="*/ 48 w 401"/>
                <a:gd name="T55" fmla="*/ 10 h 325"/>
                <a:gd name="T56" fmla="*/ 17 w 401"/>
                <a:gd name="T57" fmla="*/ 31 h 325"/>
                <a:gd name="T58" fmla="*/ 0 w 401"/>
                <a:gd name="T59" fmla="*/ 67 h 325"/>
                <a:gd name="T60" fmla="*/ 13 w 401"/>
                <a:gd name="T61" fmla="*/ 55 h 325"/>
                <a:gd name="T62" fmla="*/ 13 w 401"/>
                <a:gd name="T63" fmla="*/ 5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325">
                  <a:moveTo>
                    <a:pt x="13" y="55"/>
                  </a:moveTo>
                  <a:lnTo>
                    <a:pt x="40" y="23"/>
                  </a:lnTo>
                  <a:lnTo>
                    <a:pt x="95" y="14"/>
                  </a:lnTo>
                  <a:lnTo>
                    <a:pt x="141" y="16"/>
                  </a:lnTo>
                  <a:lnTo>
                    <a:pt x="192" y="36"/>
                  </a:lnTo>
                  <a:lnTo>
                    <a:pt x="224" y="73"/>
                  </a:lnTo>
                  <a:lnTo>
                    <a:pt x="232" y="103"/>
                  </a:lnTo>
                  <a:lnTo>
                    <a:pt x="226" y="128"/>
                  </a:lnTo>
                  <a:lnTo>
                    <a:pt x="217" y="156"/>
                  </a:lnTo>
                  <a:lnTo>
                    <a:pt x="184" y="183"/>
                  </a:lnTo>
                  <a:lnTo>
                    <a:pt x="228" y="190"/>
                  </a:lnTo>
                  <a:lnTo>
                    <a:pt x="262" y="215"/>
                  </a:lnTo>
                  <a:lnTo>
                    <a:pt x="291" y="261"/>
                  </a:lnTo>
                  <a:lnTo>
                    <a:pt x="317" y="285"/>
                  </a:lnTo>
                  <a:lnTo>
                    <a:pt x="354" y="308"/>
                  </a:lnTo>
                  <a:lnTo>
                    <a:pt x="401" y="325"/>
                  </a:lnTo>
                  <a:lnTo>
                    <a:pt x="388" y="314"/>
                  </a:lnTo>
                  <a:lnTo>
                    <a:pt x="342" y="289"/>
                  </a:lnTo>
                  <a:lnTo>
                    <a:pt x="314" y="265"/>
                  </a:lnTo>
                  <a:lnTo>
                    <a:pt x="287" y="228"/>
                  </a:lnTo>
                  <a:lnTo>
                    <a:pt x="270" y="177"/>
                  </a:lnTo>
                  <a:lnTo>
                    <a:pt x="262" y="118"/>
                  </a:lnTo>
                  <a:lnTo>
                    <a:pt x="241" y="71"/>
                  </a:lnTo>
                  <a:lnTo>
                    <a:pt x="213" y="35"/>
                  </a:lnTo>
                  <a:lnTo>
                    <a:pt x="179" y="14"/>
                  </a:lnTo>
                  <a:lnTo>
                    <a:pt x="135" y="0"/>
                  </a:lnTo>
                  <a:lnTo>
                    <a:pt x="91" y="4"/>
                  </a:lnTo>
                  <a:lnTo>
                    <a:pt x="48" y="10"/>
                  </a:lnTo>
                  <a:lnTo>
                    <a:pt x="17" y="31"/>
                  </a:lnTo>
                  <a:lnTo>
                    <a:pt x="0" y="67"/>
                  </a:lnTo>
                  <a:lnTo>
                    <a:pt x="13" y="55"/>
                  </a:lnTo>
                  <a:lnTo>
                    <a:pt x="1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2" name="Freeform 86"/>
            <p:cNvSpPr>
              <a:spLocks/>
            </p:cNvSpPr>
            <p:nvPr/>
          </p:nvSpPr>
          <p:spPr bwMode="auto">
            <a:xfrm>
              <a:off x="2918" y="2591"/>
              <a:ext cx="53" cy="90"/>
            </a:xfrm>
            <a:custGeom>
              <a:avLst/>
              <a:gdLst>
                <a:gd name="T0" fmla="*/ 27 w 106"/>
                <a:gd name="T1" fmla="*/ 0 h 181"/>
                <a:gd name="T2" fmla="*/ 25 w 106"/>
                <a:gd name="T3" fmla="*/ 25 h 181"/>
                <a:gd name="T4" fmla="*/ 19 w 106"/>
                <a:gd name="T5" fmla="*/ 68 h 181"/>
                <a:gd name="T6" fmla="*/ 11 w 106"/>
                <a:gd name="T7" fmla="*/ 131 h 181"/>
                <a:gd name="T8" fmla="*/ 0 w 106"/>
                <a:gd name="T9" fmla="*/ 181 h 181"/>
                <a:gd name="T10" fmla="*/ 36 w 106"/>
                <a:gd name="T11" fmla="*/ 152 h 181"/>
                <a:gd name="T12" fmla="*/ 106 w 106"/>
                <a:gd name="T13" fmla="*/ 32 h 181"/>
                <a:gd name="T14" fmla="*/ 95 w 106"/>
                <a:gd name="T15" fmla="*/ 23 h 181"/>
                <a:gd name="T16" fmla="*/ 49 w 106"/>
                <a:gd name="T17" fmla="*/ 122 h 181"/>
                <a:gd name="T18" fmla="*/ 21 w 106"/>
                <a:gd name="T19" fmla="*/ 127 h 181"/>
                <a:gd name="T20" fmla="*/ 32 w 106"/>
                <a:gd name="T21" fmla="*/ 19 h 181"/>
                <a:gd name="T22" fmla="*/ 27 w 106"/>
                <a:gd name="T23" fmla="*/ 0 h 181"/>
                <a:gd name="T24" fmla="*/ 27 w 106"/>
                <a:gd name="T2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81">
                  <a:moveTo>
                    <a:pt x="27" y="0"/>
                  </a:moveTo>
                  <a:lnTo>
                    <a:pt x="25" y="25"/>
                  </a:lnTo>
                  <a:lnTo>
                    <a:pt x="19" y="68"/>
                  </a:lnTo>
                  <a:lnTo>
                    <a:pt x="11" y="131"/>
                  </a:lnTo>
                  <a:lnTo>
                    <a:pt x="0" y="181"/>
                  </a:lnTo>
                  <a:lnTo>
                    <a:pt x="36" y="152"/>
                  </a:lnTo>
                  <a:lnTo>
                    <a:pt x="106" y="32"/>
                  </a:lnTo>
                  <a:lnTo>
                    <a:pt x="95" y="23"/>
                  </a:lnTo>
                  <a:lnTo>
                    <a:pt x="49" y="122"/>
                  </a:lnTo>
                  <a:lnTo>
                    <a:pt x="21" y="127"/>
                  </a:lnTo>
                  <a:lnTo>
                    <a:pt x="32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3" name="Freeform 87"/>
            <p:cNvSpPr>
              <a:spLocks/>
            </p:cNvSpPr>
            <p:nvPr/>
          </p:nvSpPr>
          <p:spPr bwMode="auto">
            <a:xfrm>
              <a:off x="2722" y="1894"/>
              <a:ext cx="153" cy="218"/>
            </a:xfrm>
            <a:custGeom>
              <a:avLst/>
              <a:gdLst>
                <a:gd name="T0" fmla="*/ 25 w 306"/>
                <a:gd name="T1" fmla="*/ 34 h 435"/>
                <a:gd name="T2" fmla="*/ 57 w 306"/>
                <a:gd name="T3" fmla="*/ 47 h 435"/>
                <a:gd name="T4" fmla="*/ 118 w 306"/>
                <a:gd name="T5" fmla="*/ 0 h 435"/>
                <a:gd name="T6" fmla="*/ 82 w 306"/>
                <a:gd name="T7" fmla="*/ 68 h 435"/>
                <a:gd name="T8" fmla="*/ 173 w 306"/>
                <a:gd name="T9" fmla="*/ 163 h 435"/>
                <a:gd name="T10" fmla="*/ 198 w 306"/>
                <a:gd name="T11" fmla="*/ 216 h 435"/>
                <a:gd name="T12" fmla="*/ 215 w 306"/>
                <a:gd name="T13" fmla="*/ 285 h 435"/>
                <a:gd name="T14" fmla="*/ 232 w 306"/>
                <a:gd name="T15" fmla="*/ 330 h 435"/>
                <a:gd name="T16" fmla="*/ 257 w 306"/>
                <a:gd name="T17" fmla="*/ 372 h 435"/>
                <a:gd name="T18" fmla="*/ 306 w 306"/>
                <a:gd name="T19" fmla="*/ 414 h 435"/>
                <a:gd name="T20" fmla="*/ 246 w 306"/>
                <a:gd name="T21" fmla="*/ 382 h 435"/>
                <a:gd name="T22" fmla="*/ 206 w 306"/>
                <a:gd name="T23" fmla="*/ 298 h 435"/>
                <a:gd name="T24" fmla="*/ 185 w 306"/>
                <a:gd name="T25" fmla="*/ 220 h 435"/>
                <a:gd name="T26" fmla="*/ 126 w 306"/>
                <a:gd name="T27" fmla="*/ 150 h 435"/>
                <a:gd name="T28" fmla="*/ 92 w 306"/>
                <a:gd name="T29" fmla="*/ 127 h 435"/>
                <a:gd name="T30" fmla="*/ 61 w 306"/>
                <a:gd name="T31" fmla="*/ 165 h 435"/>
                <a:gd name="T32" fmla="*/ 44 w 306"/>
                <a:gd name="T33" fmla="*/ 281 h 435"/>
                <a:gd name="T34" fmla="*/ 33 w 306"/>
                <a:gd name="T35" fmla="*/ 355 h 435"/>
                <a:gd name="T36" fmla="*/ 14 w 306"/>
                <a:gd name="T37" fmla="*/ 435 h 435"/>
                <a:gd name="T38" fmla="*/ 0 w 306"/>
                <a:gd name="T39" fmla="*/ 424 h 435"/>
                <a:gd name="T40" fmla="*/ 16 w 306"/>
                <a:gd name="T41" fmla="*/ 319 h 435"/>
                <a:gd name="T42" fmla="*/ 33 w 306"/>
                <a:gd name="T43" fmla="*/ 201 h 435"/>
                <a:gd name="T44" fmla="*/ 52 w 306"/>
                <a:gd name="T45" fmla="*/ 119 h 435"/>
                <a:gd name="T46" fmla="*/ 59 w 306"/>
                <a:gd name="T47" fmla="*/ 74 h 435"/>
                <a:gd name="T48" fmla="*/ 25 w 306"/>
                <a:gd name="T49" fmla="*/ 34 h 435"/>
                <a:gd name="T50" fmla="*/ 25 w 306"/>
                <a:gd name="T51" fmla="*/ 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6" h="435">
                  <a:moveTo>
                    <a:pt x="25" y="34"/>
                  </a:moveTo>
                  <a:lnTo>
                    <a:pt x="57" y="47"/>
                  </a:lnTo>
                  <a:lnTo>
                    <a:pt x="118" y="0"/>
                  </a:lnTo>
                  <a:lnTo>
                    <a:pt x="82" y="68"/>
                  </a:lnTo>
                  <a:lnTo>
                    <a:pt x="173" y="163"/>
                  </a:lnTo>
                  <a:lnTo>
                    <a:pt x="198" y="216"/>
                  </a:lnTo>
                  <a:lnTo>
                    <a:pt x="215" y="285"/>
                  </a:lnTo>
                  <a:lnTo>
                    <a:pt x="232" y="330"/>
                  </a:lnTo>
                  <a:lnTo>
                    <a:pt x="257" y="372"/>
                  </a:lnTo>
                  <a:lnTo>
                    <a:pt x="306" y="414"/>
                  </a:lnTo>
                  <a:lnTo>
                    <a:pt x="246" y="382"/>
                  </a:lnTo>
                  <a:lnTo>
                    <a:pt x="206" y="298"/>
                  </a:lnTo>
                  <a:lnTo>
                    <a:pt x="185" y="220"/>
                  </a:lnTo>
                  <a:lnTo>
                    <a:pt x="126" y="150"/>
                  </a:lnTo>
                  <a:lnTo>
                    <a:pt x="92" y="127"/>
                  </a:lnTo>
                  <a:lnTo>
                    <a:pt x="61" y="165"/>
                  </a:lnTo>
                  <a:lnTo>
                    <a:pt x="44" y="281"/>
                  </a:lnTo>
                  <a:lnTo>
                    <a:pt x="33" y="355"/>
                  </a:lnTo>
                  <a:lnTo>
                    <a:pt x="14" y="435"/>
                  </a:lnTo>
                  <a:lnTo>
                    <a:pt x="0" y="424"/>
                  </a:lnTo>
                  <a:lnTo>
                    <a:pt x="16" y="319"/>
                  </a:lnTo>
                  <a:lnTo>
                    <a:pt x="33" y="201"/>
                  </a:lnTo>
                  <a:lnTo>
                    <a:pt x="52" y="119"/>
                  </a:lnTo>
                  <a:lnTo>
                    <a:pt x="59" y="74"/>
                  </a:lnTo>
                  <a:lnTo>
                    <a:pt x="25" y="34"/>
                  </a:lnTo>
                  <a:lnTo>
                    <a:pt x="25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4" name="Freeform 88"/>
            <p:cNvSpPr>
              <a:spLocks/>
            </p:cNvSpPr>
            <p:nvPr/>
          </p:nvSpPr>
          <p:spPr bwMode="auto">
            <a:xfrm>
              <a:off x="2807" y="1999"/>
              <a:ext cx="78" cy="139"/>
            </a:xfrm>
            <a:custGeom>
              <a:avLst/>
              <a:gdLst>
                <a:gd name="T0" fmla="*/ 17 w 155"/>
                <a:gd name="T1" fmla="*/ 0 h 277"/>
                <a:gd name="T2" fmla="*/ 7 w 155"/>
                <a:gd name="T3" fmla="*/ 85 h 277"/>
                <a:gd name="T4" fmla="*/ 0 w 155"/>
                <a:gd name="T5" fmla="*/ 135 h 277"/>
                <a:gd name="T6" fmla="*/ 45 w 155"/>
                <a:gd name="T7" fmla="*/ 144 h 277"/>
                <a:gd name="T8" fmla="*/ 85 w 155"/>
                <a:gd name="T9" fmla="*/ 178 h 277"/>
                <a:gd name="T10" fmla="*/ 155 w 155"/>
                <a:gd name="T11" fmla="*/ 277 h 277"/>
                <a:gd name="T12" fmla="*/ 150 w 155"/>
                <a:gd name="T13" fmla="*/ 211 h 277"/>
                <a:gd name="T14" fmla="*/ 98 w 155"/>
                <a:gd name="T15" fmla="*/ 176 h 277"/>
                <a:gd name="T16" fmla="*/ 66 w 155"/>
                <a:gd name="T17" fmla="*/ 135 h 277"/>
                <a:gd name="T18" fmla="*/ 34 w 155"/>
                <a:gd name="T19" fmla="*/ 68 h 277"/>
                <a:gd name="T20" fmla="*/ 17 w 155"/>
                <a:gd name="T21" fmla="*/ 0 h 277"/>
                <a:gd name="T22" fmla="*/ 17 w 155"/>
                <a:gd name="T2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" h="277">
                  <a:moveTo>
                    <a:pt x="17" y="0"/>
                  </a:moveTo>
                  <a:lnTo>
                    <a:pt x="7" y="85"/>
                  </a:lnTo>
                  <a:lnTo>
                    <a:pt x="0" y="135"/>
                  </a:lnTo>
                  <a:lnTo>
                    <a:pt x="45" y="144"/>
                  </a:lnTo>
                  <a:lnTo>
                    <a:pt x="85" y="178"/>
                  </a:lnTo>
                  <a:lnTo>
                    <a:pt x="155" y="277"/>
                  </a:lnTo>
                  <a:lnTo>
                    <a:pt x="150" y="211"/>
                  </a:lnTo>
                  <a:lnTo>
                    <a:pt x="98" y="176"/>
                  </a:lnTo>
                  <a:lnTo>
                    <a:pt x="66" y="135"/>
                  </a:lnTo>
                  <a:lnTo>
                    <a:pt x="34" y="6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5" name="Freeform 89"/>
            <p:cNvSpPr>
              <a:spLocks/>
            </p:cNvSpPr>
            <p:nvPr/>
          </p:nvSpPr>
          <p:spPr bwMode="auto">
            <a:xfrm>
              <a:off x="2734" y="2046"/>
              <a:ext cx="41" cy="114"/>
            </a:xfrm>
            <a:custGeom>
              <a:avLst/>
              <a:gdLst>
                <a:gd name="T0" fmla="*/ 0 w 84"/>
                <a:gd name="T1" fmla="*/ 0 h 228"/>
                <a:gd name="T2" fmla="*/ 84 w 84"/>
                <a:gd name="T3" fmla="*/ 61 h 228"/>
                <a:gd name="T4" fmla="*/ 38 w 84"/>
                <a:gd name="T5" fmla="*/ 167 h 228"/>
                <a:gd name="T6" fmla="*/ 36 w 84"/>
                <a:gd name="T7" fmla="*/ 228 h 228"/>
                <a:gd name="T8" fmla="*/ 17 w 84"/>
                <a:gd name="T9" fmla="*/ 179 h 228"/>
                <a:gd name="T10" fmla="*/ 48 w 84"/>
                <a:gd name="T11" fmla="*/ 70 h 228"/>
                <a:gd name="T12" fmla="*/ 6 w 84"/>
                <a:gd name="T13" fmla="*/ 32 h 228"/>
                <a:gd name="T14" fmla="*/ 0 w 84"/>
                <a:gd name="T15" fmla="*/ 0 h 228"/>
                <a:gd name="T16" fmla="*/ 0 w 84"/>
                <a:gd name="T1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228">
                  <a:moveTo>
                    <a:pt x="0" y="0"/>
                  </a:moveTo>
                  <a:lnTo>
                    <a:pt x="84" y="61"/>
                  </a:lnTo>
                  <a:lnTo>
                    <a:pt x="38" y="167"/>
                  </a:lnTo>
                  <a:lnTo>
                    <a:pt x="36" y="228"/>
                  </a:lnTo>
                  <a:lnTo>
                    <a:pt x="17" y="179"/>
                  </a:lnTo>
                  <a:lnTo>
                    <a:pt x="48" y="70"/>
                  </a:lnTo>
                  <a:lnTo>
                    <a:pt x="6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6" name="Freeform 90"/>
            <p:cNvSpPr>
              <a:spLocks/>
            </p:cNvSpPr>
            <p:nvPr/>
          </p:nvSpPr>
          <p:spPr bwMode="auto">
            <a:xfrm>
              <a:off x="2794" y="2072"/>
              <a:ext cx="61" cy="69"/>
            </a:xfrm>
            <a:custGeom>
              <a:avLst/>
              <a:gdLst>
                <a:gd name="T0" fmla="*/ 0 w 122"/>
                <a:gd name="T1" fmla="*/ 15 h 139"/>
                <a:gd name="T2" fmla="*/ 27 w 122"/>
                <a:gd name="T3" fmla="*/ 139 h 139"/>
                <a:gd name="T4" fmla="*/ 44 w 122"/>
                <a:gd name="T5" fmla="*/ 95 h 139"/>
                <a:gd name="T6" fmla="*/ 122 w 122"/>
                <a:gd name="T7" fmla="*/ 110 h 139"/>
                <a:gd name="T8" fmla="*/ 13 w 122"/>
                <a:gd name="T9" fmla="*/ 0 h 139"/>
                <a:gd name="T10" fmla="*/ 0 w 122"/>
                <a:gd name="T11" fmla="*/ 15 h 139"/>
                <a:gd name="T12" fmla="*/ 0 w 122"/>
                <a:gd name="T13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39">
                  <a:moveTo>
                    <a:pt x="0" y="15"/>
                  </a:moveTo>
                  <a:lnTo>
                    <a:pt x="27" y="139"/>
                  </a:lnTo>
                  <a:lnTo>
                    <a:pt x="44" y="95"/>
                  </a:lnTo>
                  <a:lnTo>
                    <a:pt x="122" y="110"/>
                  </a:lnTo>
                  <a:lnTo>
                    <a:pt x="13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7" name="Freeform 91"/>
            <p:cNvSpPr>
              <a:spLocks/>
            </p:cNvSpPr>
            <p:nvPr/>
          </p:nvSpPr>
          <p:spPr bwMode="auto">
            <a:xfrm>
              <a:off x="2863" y="3009"/>
              <a:ext cx="53" cy="224"/>
            </a:xfrm>
            <a:custGeom>
              <a:avLst/>
              <a:gdLst>
                <a:gd name="T0" fmla="*/ 87 w 106"/>
                <a:gd name="T1" fmla="*/ 48 h 449"/>
                <a:gd name="T2" fmla="*/ 106 w 106"/>
                <a:gd name="T3" fmla="*/ 204 h 449"/>
                <a:gd name="T4" fmla="*/ 95 w 106"/>
                <a:gd name="T5" fmla="*/ 449 h 449"/>
                <a:gd name="T6" fmla="*/ 0 w 106"/>
                <a:gd name="T7" fmla="*/ 445 h 449"/>
                <a:gd name="T8" fmla="*/ 47 w 106"/>
                <a:gd name="T9" fmla="*/ 160 h 449"/>
                <a:gd name="T10" fmla="*/ 51 w 106"/>
                <a:gd name="T11" fmla="*/ 0 h 449"/>
                <a:gd name="T12" fmla="*/ 87 w 106"/>
                <a:gd name="T13" fmla="*/ 48 h 449"/>
                <a:gd name="T14" fmla="*/ 87 w 106"/>
                <a:gd name="T15" fmla="*/ 4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449">
                  <a:moveTo>
                    <a:pt x="87" y="48"/>
                  </a:moveTo>
                  <a:lnTo>
                    <a:pt x="106" y="204"/>
                  </a:lnTo>
                  <a:lnTo>
                    <a:pt x="95" y="449"/>
                  </a:lnTo>
                  <a:lnTo>
                    <a:pt x="0" y="445"/>
                  </a:lnTo>
                  <a:lnTo>
                    <a:pt x="47" y="160"/>
                  </a:lnTo>
                  <a:lnTo>
                    <a:pt x="51" y="0"/>
                  </a:lnTo>
                  <a:lnTo>
                    <a:pt x="87" y="48"/>
                  </a:lnTo>
                  <a:lnTo>
                    <a:pt x="8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8" name="Freeform 92"/>
            <p:cNvSpPr>
              <a:spLocks/>
            </p:cNvSpPr>
            <p:nvPr/>
          </p:nvSpPr>
          <p:spPr bwMode="auto">
            <a:xfrm>
              <a:off x="2716" y="3132"/>
              <a:ext cx="48" cy="62"/>
            </a:xfrm>
            <a:custGeom>
              <a:avLst/>
              <a:gdLst>
                <a:gd name="T0" fmla="*/ 61 w 97"/>
                <a:gd name="T1" fmla="*/ 8 h 124"/>
                <a:gd name="T2" fmla="*/ 25 w 97"/>
                <a:gd name="T3" fmla="*/ 31 h 124"/>
                <a:gd name="T4" fmla="*/ 65 w 97"/>
                <a:gd name="T5" fmla="*/ 67 h 124"/>
                <a:gd name="T6" fmla="*/ 91 w 97"/>
                <a:gd name="T7" fmla="*/ 44 h 124"/>
                <a:gd name="T8" fmla="*/ 97 w 97"/>
                <a:gd name="T9" fmla="*/ 92 h 124"/>
                <a:gd name="T10" fmla="*/ 69 w 97"/>
                <a:gd name="T11" fmla="*/ 124 h 124"/>
                <a:gd name="T12" fmla="*/ 21 w 97"/>
                <a:gd name="T13" fmla="*/ 118 h 124"/>
                <a:gd name="T14" fmla="*/ 0 w 97"/>
                <a:gd name="T15" fmla="*/ 75 h 124"/>
                <a:gd name="T16" fmla="*/ 4 w 97"/>
                <a:gd name="T17" fmla="*/ 23 h 124"/>
                <a:gd name="T18" fmla="*/ 29 w 97"/>
                <a:gd name="T19" fmla="*/ 0 h 124"/>
                <a:gd name="T20" fmla="*/ 61 w 97"/>
                <a:gd name="T21" fmla="*/ 8 h 124"/>
                <a:gd name="T22" fmla="*/ 61 w 97"/>
                <a:gd name="T23" fmla="*/ 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24">
                  <a:moveTo>
                    <a:pt x="61" y="8"/>
                  </a:moveTo>
                  <a:lnTo>
                    <a:pt x="25" y="31"/>
                  </a:lnTo>
                  <a:lnTo>
                    <a:pt x="65" y="67"/>
                  </a:lnTo>
                  <a:lnTo>
                    <a:pt x="91" y="44"/>
                  </a:lnTo>
                  <a:lnTo>
                    <a:pt x="97" y="92"/>
                  </a:lnTo>
                  <a:lnTo>
                    <a:pt x="69" y="124"/>
                  </a:lnTo>
                  <a:lnTo>
                    <a:pt x="21" y="118"/>
                  </a:lnTo>
                  <a:lnTo>
                    <a:pt x="0" y="75"/>
                  </a:lnTo>
                  <a:lnTo>
                    <a:pt x="4" y="23"/>
                  </a:lnTo>
                  <a:lnTo>
                    <a:pt x="29" y="0"/>
                  </a:lnTo>
                  <a:lnTo>
                    <a:pt x="61" y="8"/>
                  </a:lnTo>
                  <a:lnTo>
                    <a:pt x="6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9" name="Freeform 93"/>
            <p:cNvSpPr>
              <a:spLocks/>
            </p:cNvSpPr>
            <p:nvPr/>
          </p:nvSpPr>
          <p:spPr bwMode="auto">
            <a:xfrm>
              <a:off x="3141" y="3070"/>
              <a:ext cx="50" cy="62"/>
            </a:xfrm>
            <a:custGeom>
              <a:avLst/>
              <a:gdLst>
                <a:gd name="T0" fmla="*/ 62 w 98"/>
                <a:gd name="T1" fmla="*/ 6 h 123"/>
                <a:gd name="T2" fmla="*/ 24 w 98"/>
                <a:gd name="T3" fmla="*/ 28 h 123"/>
                <a:gd name="T4" fmla="*/ 64 w 98"/>
                <a:gd name="T5" fmla="*/ 65 h 123"/>
                <a:gd name="T6" fmla="*/ 91 w 98"/>
                <a:gd name="T7" fmla="*/ 44 h 123"/>
                <a:gd name="T8" fmla="*/ 98 w 98"/>
                <a:gd name="T9" fmla="*/ 91 h 123"/>
                <a:gd name="T10" fmla="*/ 68 w 98"/>
                <a:gd name="T11" fmla="*/ 123 h 123"/>
                <a:gd name="T12" fmla="*/ 22 w 98"/>
                <a:gd name="T13" fmla="*/ 116 h 123"/>
                <a:gd name="T14" fmla="*/ 0 w 98"/>
                <a:gd name="T15" fmla="*/ 72 h 123"/>
                <a:gd name="T16" fmla="*/ 3 w 98"/>
                <a:gd name="T17" fmla="*/ 21 h 123"/>
                <a:gd name="T18" fmla="*/ 28 w 98"/>
                <a:gd name="T19" fmla="*/ 0 h 123"/>
                <a:gd name="T20" fmla="*/ 62 w 98"/>
                <a:gd name="T21" fmla="*/ 6 h 123"/>
                <a:gd name="T22" fmla="*/ 62 w 98"/>
                <a:gd name="T23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23">
                  <a:moveTo>
                    <a:pt x="62" y="6"/>
                  </a:moveTo>
                  <a:lnTo>
                    <a:pt x="24" y="28"/>
                  </a:lnTo>
                  <a:lnTo>
                    <a:pt x="64" y="65"/>
                  </a:lnTo>
                  <a:lnTo>
                    <a:pt x="91" y="44"/>
                  </a:lnTo>
                  <a:lnTo>
                    <a:pt x="98" y="91"/>
                  </a:lnTo>
                  <a:lnTo>
                    <a:pt x="68" y="123"/>
                  </a:lnTo>
                  <a:lnTo>
                    <a:pt x="22" y="116"/>
                  </a:lnTo>
                  <a:lnTo>
                    <a:pt x="0" y="72"/>
                  </a:lnTo>
                  <a:lnTo>
                    <a:pt x="3" y="21"/>
                  </a:lnTo>
                  <a:lnTo>
                    <a:pt x="28" y="0"/>
                  </a:lnTo>
                  <a:lnTo>
                    <a:pt x="62" y="6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0" name="Freeform 94"/>
            <p:cNvSpPr>
              <a:spLocks/>
            </p:cNvSpPr>
            <p:nvPr/>
          </p:nvSpPr>
          <p:spPr bwMode="auto">
            <a:xfrm>
              <a:off x="3137" y="2747"/>
              <a:ext cx="119" cy="49"/>
            </a:xfrm>
            <a:custGeom>
              <a:avLst/>
              <a:gdLst>
                <a:gd name="T0" fmla="*/ 6 w 240"/>
                <a:gd name="T1" fmla="*/ 32 h 97"/>
                <a:gd name="T2" fmla="*/ 25 w 240"/>
                <a:gd name="T3" fmla="*/ 9 h 97"/>
                <a:gd name="T4" fmla="*/ 50 w 240"/>
                <a:gd name="T5" fmla="*/ 5 h 97"/>
                <a:gd name="T6" fmla="*/ 65 w 240"/>
                <a:gd name="T7" fmla="*/ 11 h 97"/>
                <a:gd name="T8" fmla="*/ 72 w 240"/>
                <a:gd name="T9" fmla="*/ 30 h 97"/>
                <a:gd name="T10" fmla="*/ 105 w 240"/>
                <a:gd name="T11" fmla="*/ 3 h 97"/>
                <a:gd name="T12" fmla="*/ 126 w 240"/>
                <a:gd name="T13" fmla="*/ 0 h 97"/>
                <a:gd name="T14" fmla="*/ 145 w 240"/>
                <a:gd name="T15" fmla="*/ 7 h 97"/>
                <a:gd name="T16" fmla="*/ 154 w 240"/>
                <a:gd name="T17" fmla="*/ 26 h 97"/>
                <a:gd name="T18" fmla="*/ 184 w 240"/>
                <a:gd name="T19" fmla="*/ 3 h 97"/>
                <a:gd name="T20" fmla="*/ 222 w 240"/>
                <a:gd name="T21" fmla="*/ 3 h 97"/>
                <a:gd name="T22" fmla="*/ 240 w 240"/>
                <a:gd name="T23" fmla="*/ 24 h 97"/>
                <a:gd name="T24" fmla="*/ 240 w 240"/>
                <a:gd name="T25" fmla="*/ 55 h 97"/>
                <a:gd name="T26" fmla="*/ 222 w 240"/>
                <a:gd name="T27" fmla="*/ 76 h 97"/>
                <a:gd name="T28" fmla="*/ 192 w 240"/>
                <a:gd name="T29" fmla="*/ 89 h 97"/>
                <a:gd name="T30" fmla="*/ 150 w 240"/>
                <a:gd name="T31" fmla="*/ 89 h 97"/>
                <a:gd name="T32" fmla="*/ 141 w 240"/>
                <a:gd name="T33" fmla="*/ 76 h 97"/>
                <a:gd name="T34" fmla="*/ 116 w 240"/>
                <a:gd name="T35" fmla="*/ 97 h 97"/>
                <a:gd name="T36" fmla="*/ 88 w 240"/>
                <a:gd name="T37" fmla="*/ 97 h 97"/>
                <a:gd name="T38" fmla="*/ 72 w 240"/>
                <a:gd name="T39" fmla="*/ 89 h 97"/>
                <a:gd name="T40" fmla="*/ 59 w 240"/>
                <a:gd name="T41" fmla="*/ 78 h 97"/>
                <a:gd name="T42" fmla="*/ 42 w 240"/>
                <a:gd name="T43" fmla="*/ 85 h 97"/>
                <a:gd name="T44" fmla="*/ 21 w 240"/>
                <a:gd name="T45" fmla="*/ 81 h 97"/>
                <a:gd name="T46" fmla="*/ 2 w 240"/>
                <a:gd name="T47" fmla="*/ 68 h 97"/>
                <a:gd name="T48" fmla="*/ 0 w 240"/>
                <a:gd name="T49" fmla="*/ 45 h 97"/>
                <a:gd name="T50" fmla="*/ 6 w 240"/>
                <a:gd name="T51" fmla="*/ 32 h 97"/>
                <a:gd name="T52" fmla="*/ 6 w 240"/>
                <a:gd name="T53" fmla="*/ 3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0" h="97">
                  <a:moveTo>
                    <a:pt x="6" y="32"/>
                  </a:moveTo>
                  <a:lnTo>
                    <a:pt x="25" y="9"/>
                  </a:lnTo>
                  <a:lnTo>
                    <a:pt x="50" y="5"/>
                  </a:lnTo>
                  <a:lnTo>
                    <a:pt x="65" y="11"/>
                  </a:lnTo>
                  <a:lnTo>
                    <a:pt x="72" y="30"/>
                  </a:lnTo>
                  <a:lnTo>
                    <a:pt x="105" y="3"/>
                  </a:lnTo>
                  <a:lnTo>
                    <a:pt x="126" y="0"/>
                  </a:lnTo>
                  <a:lnTo>
                    <a:pt x="145" y="7"/>
                  </a:lnTo>
                  <a:lnTo>
                    <a:pt x="154" y="26"/>
                  </a:lnTo>
                  <a:lnTo>
                    <a:pt x="184" y="3"/>
                  </a:lnTo>
                  <a:lnTo>
                    <a:pt x="222" y="3"/>
                  </a:lnTo>
                  <a:lnTo>
                    <a:pt x="240" y="24"/>
                  </a:lnTo>
                  <a:lnTo>
                    <a:pt x="240" y="55"/>
                  </a:lnTo>
                  <a:lnTo>
                    <a:pt x="222" y="76"/>
                  </a:lnTo>
                  <a:lnTo>
                    <a:pt x="192" y="89"/>
                  </a:lnTo>
                  <a:lnTo>
                    <a:pt x="150" y="89"/>
                  </a:lnTo>
                  <a:lnTo>
                    <a:pt x="141" y="76"/>
                  </a:lnTo>
                  <a:lnTo>
                    <a:pt x="116" y="97"/>
                  </a:lnTo>
                  <a:lnTo>
                    <a:pt x="88" y="97"/>
                  </a:lnTo>
                  <a:lnTo>
                    <a:pt x="72" y="89"/>
                  </a:lnTo>
                  <a:lnTo>
                    <a:pt x="59" y="78"/>
                  </a:lnTo>
                  <a:lnTo>
                    <a:pt x="42" y="85"/>
                  </a:lnTo>
                  <a:lnTo>
                    <a:pt x="21" y="81"/>
                  </a:lnTo>
                  <a:lnTo>
                    <a:pt x="2" y="68"/>
                  </a:lnTo>
                  <a:lnTo>
                    <a:pt x="0" y="45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1" name="Freeform 95"/>
            <p:cNvSpPr>
              <a:spLocks/>
            </p:cNvSpPr>
            <p:nvPr/>
          </p:nvSpPr>
          <p:spPr bwMode="auto">
            <a:xfrm>
              <a:off x="3243" y="2855"/>
              <a:ext cx="62" cy="375"/>
            </a:xfrm>
            <a:custGeom>
              <a:avLst/>
              <a:gdLst>
                <a:gd name="T0" fmla="*/ 28 w 124"/>
                <a:gd name="T1" fmla="*/ 16 h 751"/>
                <a:gd name="T2" fmla="*/ 57 w 124"/>
                <a:gd name="T3" fmla="*/ 295 h 751"/>
                <a:gd name="T4" fmla="*/ 124 w 124"/>
                <a:gd name="T5" fmla="*/ 751 h 751"/>
                <a:gd name="T6" fmla="*/ 63 w 124"/>
                <a:gd name="T7" fmla="*/ 751 h 751"/>
                <a:gd name="T8" fmla="*/ 23 w 124"/>
                <a:gd name="T9" fmla="*/ 331 h 751"/>
                <a:gd name="T10" fmla="*/ 0 w 124"/>
                <a:gd name="T11" fmla="*/ 0 h 751"/>
                <a:gd name="T12" fmla="*/ 28 w 124"/>
                <a:gd name="T13" fmla="*/ 16 h 751"/>
                <a:gd name="T14" fmla="*/ 28 w 124"/>
                <a:gd name="T15" fmla="*/ 1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751">
                  <a:moveTo>
                    <a:pt x="28" y="16"/>
                  </a:moveTo>
                  <a:lnTo>
                    <a:pt x="57" y="295"/>
                  </a:lnTo>
                  <a:lnTo>
                    <a:pt x="124" y="751"/>
                  </a:lnTo>
                  <a:lnTo>
                    <a:pt x="63" y="751"/>
                  </a:lnTo>
                  <a:lnTo>
                    <a:pt x="23" y="331"/>
                  </a:lnTo>
                  <a:lnTo>
                    <a:pt x="0" y="0"/>
                  </a:lnTo>
                  <a:lnTo>
                    <a:pt x="28" y="16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92" name="AutoShape 96"/>
          <p:cNvSpPr>
            <a:spLocks noChangeArrowheads="1"/>
          </p:cNvSpPr>
          <p:nvPr/>
        </p:nvSpPr>
        <p:spPr bwMode="auto">
          <a:xfrm flipH="1">
            <a:off x="990600" y="381000"/>
            <a:ext cx="4724400" cy="1752600"/>
          </a:xfrm>
          <a:prstGeom prst="wedgeRoundRectCallout">
            <a:avLst>
              <a:gd name="adj1" fmla="val -37907"/>
              <a:gd name="adj2" fmla="val 7327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Each financial statement item, called an </a:t>
            </a:r>
            <a:r>
              <a:rPr lang="en-US" sz="3200" b="1" i="1">
                <a:latin typeface="Times New Roman" pitchFamily="18" charset="0"/>
              </a:rPr>
              <a:t>account</a:t>
            </a:r>
            <a:r>
              <a:rPr lang="en-US" sz="3200" i="1">
                <a:latin typeface="Times New Roman" pitchFamily="18" charset="0"/>
              </a:rPr>
              <a:t>, </a:t>
            </a:r>
            <a:r>
              <a:rPr lang="en-US" sz="3200">
                <a:latin typeface="Times New Roman" pitchFamily="18" charset="0"/>
              </a:rPr>
              <a:t>is included in the ledger.  </a:t>
            </a:r>
          </a:p>
        </p:txBody>
      </p:sp>
      <p:sp>
        <p:nvSpPr>
          <p:cNvPr id="157793" name="AutoShape 9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64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9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762000" y="839788"/>
            <a:ext cx="7620000" cy="15636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31	NetSolutions earned $1,120 on account for the second half of December.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0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1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2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7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8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9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4270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24271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72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4273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4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5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6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7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8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9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10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11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12</a:t>
            </a:r>
          </a:p>
        </p:txBody>
      </p:sp>
      <p:grpSp>
        <p:nvGrpSpPr>
          <p:cNvPr id="224279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24280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31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24281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24282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Accounts Receivable	12	1 120  00</a:t>
            </a:r>
          </a:p>
        </p:txBody>
      </p:sp>
      <p:sp>
        <p:nvSpPr>
          <p:cNvPr id="224283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Fees Earned	41	1 120  00</a:t>
            </a:r>
          </a:p>
        </p:txBody>
      </p:sp>
      <p:sp>
        <p:nvSpPr>
          <p:cNvPr id="224284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Recorded fees earned on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account.</a:t>
            </a:r>
          </a:p>
        </p:txBody>
      </p:sp>
      <p:sp>
        <p:nvSpPr>
          <p:cNvPr id="224286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73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82" grpId="0" autoUpdateAnimBg="0"/>
      <p:bldP spid="224283" grpId="0" autoUpdateAnimBg="0"/>
      <p:bldP spid="224284" grpId="0" autoUpdateAnimBg="0"/>
      <p:bldP spid="22428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76200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Dec. 31	Chris Clark withdrew $2,000 for personal use.</a:t>
            </a: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76200" y="3140075"/>
            <a:ext cx="8915400" cy="2057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4" name="Line 4"/>
          <p:cNvSpPr>
            <a:spLocks noChangeShapeType="1"/>
          </p:cNvSpPr>
          <p:nvPr/>
        </p:nvSpPr>
        <p:spPr bwMode="auto">
          <a:xfrm>
            <a:off x="762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5" name="Line 5"/>
          <p:cNvSpPr>
            <a:spLocks noChangeShapeType="1"/>
          </p:cNvSpPr>
          <p:nvPr/>
        </p:nvSpPr>
        <p:spPr bwMode="auto">
          <a:xfrm>
            <a:off x="8991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6" name="Line 6"/>
          <p:cNvSpPr>
            <a:spLocks noChangeShapeType="1"/>
          </p:cNvSpPr>
          <p:nvPr/>
        </p:nvSpPr>
        <p:spPr bwMode="auto">
          <a:xfrm flipH="1">
            <a:off x="4572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12954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7772400" y="32162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>
            <a:off x="76200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8077200" y="3140075"/>
            <a:ext cx="52070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6705600" y="3146425"/>
            <a:ext cx="450850" cy="205105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Line 12"/>
          <p:cNvSpPr>
            <a:spLocks noChangeShapeType="1"/>
          </p:cNvSpPr>
          <p:nvPr/>
        </p:nvSpPr>
        <p:spPr bwMode="auto">
          <a:xfrm>
            <a:off x="82550" y="35972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>
            <a:off x="82550" y="40544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294" name="Group 14"/>
          <p:cNvGrpSpPr>
            <a:grpSpLocks/>
          </p:cNvGrpSpPr>
          <p:nvPr/>
        </p:nvGrpSpPr>
        <p:grpSpPr bwMode="auto">
          <a:xfrm>
            <a:off x="82550" y="4511675"/>
            <a:ext cx="8902700" cy="457200"/>
            <a:chOff x="52" y="3408"/>
            <a:chExt cx="5608" cy="288"/>
          </a:xfrm>
        </p:grpSpPr>
        <p:sp>
          <p:nvSpPr>
            <p:cNvPr id="225295" name="Line 15"/>
            <p:cNvSpPr>
              <a:spLocks noChangeShapeType="1"/>
            </p:cNvSpPr>
            <p:nvPr/>
          </p:nvSpPr>
          <p:spPr bwMode="auto">
            <a:xfrm>
              <a:off x="52" y="3408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296" name="Line 16"/>
            <p:cNvSpPr>
              <a:spLocks noChangeShapeType="1"/>
            </p:cNvSpPr>
            <p:nvPr/>
          </p:nvSpPr>
          <p:spPr bwMode="auto">
            <a:xfrm>
              <a:off x="52" y="3696"/>
              <a:ext cx="560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297" name="Line 17"/>
          <p:cNvSpPr>
            <a:spLocks noChangeShapeType="1"/>
          </p:cNvSpPr>
          <p:nvPr/>
        </p:nvSpPr>
        <p:spPr bwMode="auto">
          <a:xfrm>
            <a:off x="5562600" y="3140075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8" name="Line 18"/>
          <p:cNvSpPr>
            <a:spLocks noChangeShapeType="1"/>
          </p:cNvSpPr>
          <p:nvPr/>
        </p:nvSpPr>
        <p:spPr bwMode="auto">
          <a:xfrm>
            <a:off x="6324600" y="3140075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9" name="Line 19"/>
          <p:cNvSpPr>
            <a:spLocks noChangeShapeType="1"/>
          </p:cNvSpPr>
          <p:nvPr/>
        </p:nvSpPr>
        <p:spPr bwMode="auto">
          <a:xfrm>
            <a:off x="6705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0" name="Line 20"/>
          <p:cNvSpPr>
            <a:spLocks noChangeShapeType="1"/>
          </p:cNvSpPr>
          <p:nvPr/>
        </p:nvSpPr>
        <p:spPr bwMode="auto">
          <a:xfrm>
            <a:off x="990600" y="3146425"/>
            <a:ext cx="0" cy="20510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1" name="Line 21"/>
          <p:cNvSpPr>
            <a:spLocks noChangeShapeType="1"/>
          </p:cNvSpPr>
          <p:nvPr/>
        </p:nvSpPr>
        <p:spPr bwMode="auto">
          <a:xfrm>
            <a:off x="76200" y="3140075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2" name="Text Box 22"/>
          <p:cNvSpPr txBox="1">
            <a:spLocks noChangeArrowheads="1"/>
          </p:cNvSpPr>
          <p:nvPr/>
        </p:nvSpPr>
        <p:spPr bwMode="auto">
          <a:xfrm>
            <a:off x="0" y="3248025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14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15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16</a:t>
            </a:r>
          </a:p>
          <a:p>
            <a:pPr algn="ctr" eaLnBrk="0" hangingPunct="0">
              <a:spcBef>
                <a:spcPct val="45000"/>
              </a:spcBef>
            </a:pPr>
            <a:r>
              <a:rPr lang="en-US" sz="2000">
                <a:solidFill>
                  <a:srgbClr val="B2B2B2"/>
                </a:solidFill>
                <a:latin typeface="Times New Roman" pitchFamily="18" charset="0"/>
              </a:rPr>
              <a:t>17</a:t>
            </a:r>
          </a:p>
        </p:txBody>
      </p:sp>
      <p:grpSp>
        <p:nvGrpSpPr>
          <p:cNvPr id="225303" name="Group 23"/>
          <p:cNvGrpSpPr>
            <a:grpSpLocks/>
          </p:cNvGrpSpPr>
          <p:nvPr/>
        </p:nvGrpSpPr>
        <p:grpSpPr bwMode="auto">
          <a:xfrm>
            <a:off x="304800" y="3124200"/>
            <a:ext cx="1295400" cy="549275"/>
            <a:chOff x="192" y="2534"/>
            <a:chExt cx="816" cy="346"/>
          </a:xfrm>
        </p:grpSpPr>
        <p:sp>
          <p:nvSpPr>
            <p:cNvPr id="225304" name="Text Box 24"/>
            <p:cNvSpPr txBox="1">
              <a:spLocks noChangeArrowheads="1"/>
            </p:cNvSpPr>
            <p:nvPr/>
          </p:nvSpPr>
          <p:spPr bwMode="auto">
            <a:xfrm>
              <a:off x="240" y="2630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 31</a:t>
              </a:r>
              <a:endParaRPr lang="en-US" sz="800" b="1">
                <a:latin typeface="Edwardian Script ITC" pitchFamily="66" charset="0"/>
              </a:endParaRPr>
            </a:p>
          </p:txBody>
        </p:sp>
        <p:sp>
          <p:nvSpPr>
            <p:cNvPr id="225305" name="Text Box 25"/>
            <p:cNvSpPr txBox="1">
              <a:spLocks noChangeArrowheads="1"/>
            </p:cNvSpPr>
            <p:nvPr/>
          </p:nvSpPr>
          <p:spPr bwMode="auto">
            <a:xfrm>
              <a:off x="192" y="253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25306" name="Text Box 26"/>
          <p:cNvSpPr txBox="1">
            <a:spLocks noChangeArrowheads="1"/>
          </p:cNvSpPr>
          <p:nvPr/>
        </p:nvSpPr>
        <p:spPr bwMode="auto">
          <a:xfrm>
            <a:off x="1295400" y="3276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43450" algn="r"/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Chris Clark, Drawing	32	2 000  00</a:t>
            </a:r>
          </a:p>
        </p:txBody>
      </p:sp>
      <p:sp>
        <p:nvSpPr>
          <p:cNvPr id="225307" name="Text Box 27"/>
          <p:cNvSpPr txBox="1">
            <a:spLocks noChangeArrowheads="1"/>
          </p:cNvSpPr>
          <p:nvPr/>
        </p:nvSpPr>
        <p:spPr bwMode="auto">
          <a:xfrm>
            <a:off x="1676400" y="37338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00550" algn="r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Cash	11	2 000  00</a:t>
            </a:r>
          </a:p>
        </p:txBody>
      </p:sp>
      <p:sp>
        <p:nvSpPr>
          <p:cNvPr id="225308" name="Text Box 28"/>
          <p:cNvSpPr txBox="1">
            <a:spLocks noChangeArrowheads="1"/>
          </p:cNvSpPr>
          <p:nvPr/>
        </p:nvSpPr>
        <p:spPr bwMode="auto">
          <a:xfrm>
            <a:off x="2057400" y="4191000"/>
            <a:ext cx="403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Chris Clark withdrew cash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for personal use.</a:t>
            </a:r>
          </a:p>
        </p:txBody>
      </p:sp>
      <p:sp>
        <p:nvSpPr>
          <p:cNvPr id="225310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06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6" grpId="0" autoUpdateAnimBg="0"/>
      <p:bldP spid="225307" grpId="0" autoUpdateAnimBg="0"/>
      <p:bldP spid="225308" grpId="0" autoUpdateAnimBg="0"/>
      <p:bldP spid="2253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762000" y="1066800"/>
            <a:ext cx="7620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7200" b="1">
                <a:latin typeface="Times New Roman" pitchFamily="18" charset="0"/>
              </a:rPr>
              <a:t>Trial Balance</a:t>
            </a:r>
          </a:p>
        </p:txBody>
      </p:sp>
      <p:grpSp>
        <p:nvGrpSpPr>
          <p:cNvPr id="226308" name="Group 4"/>
          <p:cNvGrpSpPr>
            <a:grpSpLocks/>
          </p:cNvGrpSpPr>
          <p:nvPr/>
        </p:nvGrpSpPr>
        <p:grpSpPr bwMode="auto">
          <a:xfrm>
            <a:off x="2874963" y="2387600"/>
            <a:ext cx="3722687" cy="3459163"/>
            <a:chOff x="1811" y="1504"/>
            <a:chExt cx="2345" cy="2179"/>
          </a:xfrm>
        </p:grpSpPr>
        <p:grpSp>
          <p:nvGrpSpPr>
            <p:cNvPr id="226309" name="Group 5"/>
            <p:cNvGrpSpPr>
              <a:grpSpLocks/>
            </p:cNvGrpSpPr>
            <p:nvPr/>
          </p:nvGrpSpPr>
          <p:grpSpPr bwMode="auto">
            <a:xfrm>
              <a:off x="1811" y="1504"/>
              <a:ext cx="2118" cy="2150"/>
              <a:chOff x="1811" y="1504"/>
              <a:chExt cx="2118" cy="2150"/>
            </a:xfrm>
          </p:grpSpPr>
          <p:sp>
            <p:nvSpPr>
              <p:cNvPr id="226310" name="Freeform 6"/>
              <p:cNvSpPr>
                <a:spLocks/>
              </p:cNvSpPr>
              <p:nvPr/>
            </p:nvSpPr>
            <p:spPr bwMode="auto">
              <a:xfrm>
                <a:off x="1811" y="3134"/>
                <a:ext cx="1242" cy="491"/>
              </a:xfrm>
              <a:custGeom>
                <a:avLst/>
                <a:gdLst>
                  <a:gd name="T0" fmla="*/ 0 w 2483"/>
                  <a:gd name="T1" fmla="*/ 0 h 981"/>
                  <a:gd name="T2" fmla="*/ 105 w 2483"/>
                  <a:gd name="T3" fmla="*/ 295 h 981"/>
                  <a:gd name="T4" fmla="*/ 304 w 2483"/>
                  <a:gd name="T5" fmla="*/ 660 h 981"/>
                  <a:gd name="T6" fmla="*/ 578 w 2483"/>
                  <a:gd name="T7" fmla="*/ 660 h 981"/>
                  <a:gd name="T8" fmla="*/ 732 w 2483"/>
                  <a:gd name="T9" fmla="*/ 981 h 981"/>
                  <a:gd name="T10" fmla="*/ 1466 w 2483"/>
                  <a:gd name="T11" fmla="*/ 918 h 981"/>
                  <a:gd name="T12" fmla="*/ 2483 w 2483"/>
                  <a:gd name="T13" fmla="*/ 838 h 981"/>
                  <a:gd name="T14" fmla="*/ 2306 w 2483"/>
                  <a:gd name="T15" fmla="*/ 626 h 981"/>
                  <a:gd name="T16" fmla="*/ 2164 w 2483"/>
                  <a:gd name="T17" fmla="*/ 496 h 981"/>
                  <a:gd name="T18" fmla="*/ 2034 w 2483"/>
                  <a:gd name="T19" fmla="*/ 333 h 981"/>
                  <a:gd name="T20" fmla="*/ 1869 w 2483"/>
                  <a:gd name="T21" fmla="*/ 166 h 981"/>
                  <a:gd name="T22" fmla="*/ 1738 w 2483"/>
                  <a:gd name="T23" fmla="*/ 23 h 981"/>
                  <a:gd name="T24" fmla="*/ 1310 w 2483"/>
                  <a:gd name="T25" fmla="*/ 120 h 981"/>
                  <a:gd name="T26" fmla="*/ 884 w 2483"/>
                  <a:gd name="T27" fmla="*/ 143 h 981"/>
                  <a:gd name="T28" fmla="*/ 447 w 2483"/>
                  <a:gd name="T29" fmla="*/ 107 h 981"/>
                  <a:gd name="T30" fmla="*/ 0 w 2483"/>
                  <a:gd name="T31" fmla="*/ 0 h 981"/>
                  <a:gd name="T32" fmla="*/ 0 w 2483"/>
                  <a:gd name="T33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83" h="981">
                    <a:moveTo>
                      <a:pt x="0" y="0"/>
                    </a:moveTo>
                    <a:lnTo>
                      <a:pt x="105" y="295"/>
                    </a:lnTo>
                    <a:lnTo>
                      <a:pt x="304" y="660"/>
                    </a:lnTo>
                    <a:lnTo>
                      <a:pt x="578" y="660"/>
                    </a:lnTo>
                    <a:lnTo>
                      <a:pt x="732" y="981"/>
                    </a:lnTo>
                    <a:lnTo>
                      <a:pt x="1466" y="918"/>
                    </a:lnTo>
                    <a:lnTo>
                      <a:pt x="2483" y="838"/>
                    </a:lnTo>
                    <a:lnTo>
                      <a:pt x="2306" y="626"/>
                    </a:lnTo>
                    <a:lnTo>
                      <a:pt x="2164" y="496"/>
                    </a:lnTo>
                    <a:lnTo>
                      <a:pt x="2034" y="333"/>
                    </a:lnTo>
                    <a:lnTo>
                      <a:pt x="1869" y="166"/>
                    </a:lnTo>
                    <a:lnTo>
                      <a:pt x="1738" y="23"/>
                    </a:lnTo>
                    <a:lnTo>
                      <a:pt x="1310" y="120"/>
                    </a:lnTo>
                    <a:lnTo>
                      <a:pt x="884" y="143"/>
                    </a:lnTo>
                    <a:lnTo>
                      <a:pt x="447" y="10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1" name="Freeform 7"/>
              <p:cNvSpPr>
                <a:spLocks/>
              </p:cNvSpPr>
              <p:nvPr/>
            </p:nvSpPr>
            <p:spPr bwMode="auto">
              <a:xfrm>
                <a:off x="2112" y="3370"/>
                <a:ext cx="805" cy="124"/>
              </a:xfrm>
              <a:custGeom>
                <a:avLst/>
                <a:gdLst>
                  <a:gd name="T0" fmla="*/ 47 w 1608"/>
                  <a:gd name="T1" fmla="*/ 249 h 249"/>
                  <a:gd name="T2" fmla="*/ 686 w 1608"/>
                  <a:gd name="T3" fmla="*/ 224 h 249"/>
                  <a:gd name="T4" fmla="*/ 1289 w 1608"/>
                  <a:gd name="T5" fmla="*/ 165 h 249"/>
                  <a:gd name="T6" fmla="*/ 1608 w 1608"/>
                  <a:gd name="T7" fmla="*/ 119 h 249"/>
                  <a:gd name="T8" fmla="*/ 1526 w 1608"/>
                  <a:gd name="T9" fmla="*/ 0 h 249"/>
                  <a:gd name="T10" fmla="*/ 910 w 1608"/>
                  <a:gd name="T11" fmla="*/ 106 h 249"/>
                  <a:gd name="T12" fmla="*/ 378 w 1608"/>
                  <a:gd name="T13" fmla="*/ 142 h 249"/>
                  <a:gd name="T14" fmla="*/ 0 w 1608"/>
                  <a:gd name="T15" fmla="*/ 165 h 249"/>
                  <a:gd name="T16" fmla="*/ 47 w 1608"/>
                  <a:gd name="T17" fmla="*/ 249 h 249"/>
                  <a:gd name="T18" fmla="*/ 47 w 1608"/>
                  <a:gd name="T1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8" h="249">
                    <a:moveTo>
                      <a:pt x="47" y="249"/>
                    </a:moveTo>
                    <a:lnTo>
                      <a:pt x="686" y="224"/>
                    </a:lnTo>
                    <a:lnTo>
                      <a:pt x="1289" y="165"/>
                    </a:lnTo>
                    <a:lnTo>
                      <a:pt x="1608" y="119"/>
                    </a:lnTo>
                    <a:lnTo>
                      <a:pt x="1526" y="0"/>
                    </a:lnTo>
                    <a:lnTo>
                      <a:pt x="910" y="106"/>
                    </a:lnTo>
                    <a:lnTo>
                      <a:pt x="378" y="142"/>
                    </a:lnTo>
                    <a:lnTo>
                      <a:pt x="0" y="165"/>
                    </a:lnTo>
                    <a:lnTo>
                      <a:pt x="47" y="249"/>
                    </a:lnTo>
                    <a:lnTo>
                      <a:pt x="47" y="249"/>
                    </a:lnTo>
                    <a:close/>
                  </a:path>
                </a:pathLst>
              </a:custGeom>
              <a:solidFill>
                <a:srgbClr val="B8B8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2" name="Freeform 8"/>
              <p:cNvSpPr>
                <a:spLocks/>
              </p:cNvSpPr>
              <p:nvPr/>
            </p:nvSpPr>
            <p:spPr bwMode="auto">
              <a:xfrm>
                <a:off x="2478" y="2073"/>
                <a:ext cx="1451" cy="1581"/>
              </a:xfrm>
              <a:custGeom>
                <a:avLst/>
                <a:gdLst>
                  <a:gd name="T0" fmla="*/ 0 w 2901"/>
                  <a:gd name="T1" fmla="*/ 1887 h 3161"/>
                  <a:gd name="T2" fmla="*/ 165 w 2901"/>
                  <a:gd name="T3" fmla="*/ 1709 h 3161"/>
                  <a:gd name="T4" fmla="*/ 315 w 2901"/>
                  <a:gd name="T5" fmla="*/ 1597 h 3161"/>
                  <a:gd name="T6" fmla="*/ 426 w 2901"/>
                  <a:gd name="T7" fmla="*/ 1519 h 3161"/>
                  <a:gd name="T8" fmla="*/ 509 w 2901"/>
                  <a:gd name="T9" fmla="*/ 1532 h 3161"/>
                  <a:gd name="T10" fmla="*/ 536 w 2901"/>
                  <a:gd name="T11" fmla="*/ 1517 h 3161"/>
                  <a:gd name="T12" fmla="*/ 543 w 2901"/>
                  <a:gd name="T13" fmla="*/ 1367 h 3161"/>
                  <a:gd name="T14" fmla="*/ 686 w 2901"/>
                  <a:gd name="T15" fmla="*/ 1226 h 3161"/>
                  <a:gd name="T16" fmla="*/ 1019 w 2901"/>
                  <a:gd name="T17" fmla="*/ 907 h 3161"/>
                  <a:gd name="T18" fmla="*/ 1112 w 2901"/>
                  <a:gd name="T19" fmla="*/ 764 h 3161"/>
                  <a:gd name="T20" fmla="*/ 1597 w 2901"/>
                  <a:gd name="T21" fmla="*/ 0 h 3161"/>
                  <a:gd name="T22" fmla="*/ 1842 w 2901"/>
                  <a:gd name="T23" fmla="*/ 66 h 3161"/>
                  <a:gd name="T24" fmla="*/ 2049 w 2901"/>
                  <a:gd name="T25" fmla="*/ 199 h 3161"/>
                  <a:gd name="T26" fmla="*/ 2156 w 2901"/>
                  <a:gd name="T27" fmla="*/ 258 h 3161"/>
                  <a:gd name="T28" fmla="*/ 2274 w 2901"/>
                  <a:gd name="T29" fmla="*/ 279 h 3161"/>
                  <a:gd name="T30" fmla="*/ 2450 w 2901"/>
                  <a:gd name="T31" fmla="*/ 329 h 3161"/>
                  <a:gd name="T32" fmla="*/ 2901 w 2901"/>
                  <a:gd name="T33" fmla="*/ 635 h 3161"/>
                  <a:gd name="T34" fmla="*/ 2901 w 2901"/>
                  <a:gd name="T35" fmla="*/ 3161 h 3161"/>
                  <a:gd name="T36" fmla="*/ 2072 w 2901"/>
                  <a:gd name="T37" fmla="*/ 3161 h 3161"/>
                  <a:gd name="T38" fmla="*/ 1836 w 2901"/>
                  <a:gd name="T39" fmla="*/ 2996 h 3161"/>
                  <a:gd name="T40" fmla="*/ 1481 w 2901"/>
                  <a:gd name="T41" fmla="*/ 2948 h 3161"/>
                  <a:gd name="T42" fmla="*/ 1243 w 2901"/>
                  <a:gd name="T43" fmla="*/ 2910 h 3161"/>
                  <a:gd name="T44" fmla="*/ 1057 w 2901"/>
                  <a:gd name="T45" fmla="*/ 2806 h 3161"/>
                  <a:gd name="T46" fmla="*/ 994 w 2901"/>
                  <a:gd name="T47" fmla="*/ 2688 h 3161"/>
                  <a:gd name="T48" fmla="*/ 935 w 2901"/>
                  <a:gd name="T49" fmla="*/ 2357 h 3161"/>
                  <a:gd name="T50" fmla="*/ 794 w 2901"/>
                  <a:gd name="T51" fmla="*/ 2395 h 3161"/>
                  <a:gd name="T52" fmla="*/ 783 w 2901"/>
                  <a:gd name="T53" fmla="*/ 2121 h 3161"/>
                  <a:gd name="T54" fmla="*/ 747 w 2901"/>
                  <a:gd name="T55" fmla="*/ 2017 h 3161"/>
                  <a:gd name="T56" fmla="*/ 581 w 2901"/>
                  <a:gd name="T57" fmla="*/ 2203 h 3161"/>
                  <a:gd name="T58" fmla="*/ 367 w 2901"/>
                  <a:gd name="T59" fmla="*/ 2157 h 3161"/>
                  <a:gd name="T60" fmla="*/ 203 w 2901"/>
                  <a:gd name="T61" fmla="*/ 2228 h 3161"/>
                  <a:gd name="T62" fmla="*/ 0 w 2901"/>
                  <a:gd name="T63" fmla="*/ 1887 h 3161"/>
                  <a:gd name="T64" fmla="*/ 0 w 2901"/>
                  <a:gd name="T65" fmla="*/ 1887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01" h="3161">
                    <a:moveTo>
                      <a:pt x="0" y="1887"/>
                    </a:moveTo>
                    <a:lnTo>
                      <a:pt x="165" y="1709"/>
                    </a:lnTo>
                    <a:lnTo>
                      <a:pt x="315" y="1597"/>
                    </a:lnTo>
                    <a:lnTo>
                      <a:pt x="426" y="1519"/>
                    </a:lnTo>
                    <a:lnTo>
                      <a:pt x="509" y="1532"/>
                    </a:lnTo>
                    <a:lnTo>
                      <a:pt x="536" y="1517"/>
                    </a:lnTo>
                    <a:lnTo>
                      <a:pt x="543" y="1367"/>
                    </a:lnTo>
                    <a:lnTo>
                      <a:pt x="686" y="1226"/>
                    </a:lnTo>
                    <a:lnTo>
                      <a:pt x="1019" y="907"/>
                    </a:lnTo>
                    <a:lnTo>
                      <a:pt x="1112" y="764"/>
                    </a:lnTo>
                    <a:lnTo>
                      <a:pt x="1597" y="0"/>
                    </a:lnTo>
                    <a:lnTo>
                      <a:pt x="1842" y="66"/>
                    </a:lnTo>
                    <a:lnTo>
                      <a:pt x="2049" y="199"/>
                    </a:lnTo>
                    <a:lnTo>
                      <a:pt x="2156" y="258"/>
                    </a:lnTo>
                    <a:lnTo>
                      <a:pt x="2274" y="279"/>
                    </a:lnTo>
                    <a:lnTo>
                      <a:pt x="2450" y="329"/>
                    </a:lnTo>
                    <a:lnTo>
                      <a:pt x="2901" y="635"/>
                    </a:lnTo>
                    <a:lnTo>
                      <a:pt x="2901" y="3161"/>
                    </a:lnTo>
                    <a:lnTo>
                      <a:pt x="2072" y="3161"/>
                    </a:lnTo>
                    <a:lnTo>
                      <a:pt x="1836" y="2996"/>
                    </a:lnTo>
                    <a:lnTo>
                      <a:pt x="1481" y="2948"/>
                    </a:lnTo>
                    <a:lnTo>
                      <a:pt x="1243" y="2910"/>
                    </a:lnTo>
                    <a:lnTo>
                      <a:pt x="1057" y="2806"/>
                    </a:lnTo>
                    <a:lnTo>
                      <a:pt x="994" y="2688"/>
                    </a:lnTo>
                    <a:lnTo>
                      <a:pt x="935" y="2357"/>
                    </a:lnTo>
                    <a:lnTo>
                      <a:pt x="794" y="2395"/>
                    </a:lnTo>
                    <a:lnTo>
                      <a:pt x="783" y="2121"/>
                    </a:lnTo>
                    <a:lnTo>
                      <a:pt x="747" y="2017"/>
                    </a:lnTo>
                    <a:lnTo>
                      <a:pt x="581" y="2203"/>
                    </a:lnTo>
                    <a:lnTo>
                      <a:pt x="367" y="2157"/>
                    </a:lnTo>
                    <a:lnTo>
                      <a:pt x="203" y="2228"/>
                    </a:lnTo>
                    <a:lnTo>
                      <a:pt x="0" y="1887"/>
                    </a:lnTo>
                    <a:lnTo>
                      <a:pt x="0" y="1887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3" name="Freeform 9"/>
              <p:cNvSpPr>
                <a:spLocks/>
              </p:cNvSpPr>
              <p:nvPr/>
            </p:nvSpPr>
            <p:spPr bwMode="auto">
              <a:xfrm>
                <a:off x="2253" y="2961"/>
                <a:ext cx="352" cy="317"/>
              </a:xfrm>
              <a:custGeom>
                <a:avLst/>
                <a:gdLst>
                  <a:gd name="T0" fmla="*/ 553 w 704"/>
                  <a:gd name="T1" fmla="*/ 622 h 633"/>
                  <a:gd name="T2" fmla="*/ 346 w 704"/>
                  <a:gd name="T3" fmla="*/ 633 h 633"/>
                  <a:gd name="T4" fmla="*/ 249 w 704"/>
                  <a:gd name="T5" fmla="*/ 624 h 633"/>
                  <a:gd name="T6" fmla="*/ 129 w 704"/>
                  <a:gd name="T7" fmla="*/ 593 h 633"/>
                  <a:gd name="T8" fmla="*/ 72 w 704"/>
                  <a:gd name="T9" fmla="*/ 567 h 633"/>
                  <a:gd name="T10" fmla="*/ 27 w 704"/>
                  <a:gd name="T11" fmla="*/ 481 h 633"/>
                  <a:gd name="T12" fmla="*/ 0 w 704"/>
                  <a:gd name="T13" fmla="*/ 346 h 633"/>
                  <a:gd name="T14" fmla="*/ 8 w 704"/>
                  <a:gd name="T15" fmla="*/ 303 h 633"/>
                  <a:gd name="T16" fmla="*/ 23 w 704"/>
                  <a:gd name="T17" fmla="*/ 278 h 633"/>
                  <a:gd name="T18" fmla="*/ 42 w 704"/>
                  <a:gd name="T19" fmla="*/ 249 h 633"/>
                  <a:gd name="T20" fmla="*/ 44 w 704"/>
                  <a:gd name="T21" fmla="*/ 207 h 633"/>
                  <a:gd name="T22" fmla="*/ 29 w 704"/>
                  <a:gd name="T23" fmla="*/ 162 h 633"/>
                  <a:gd name="T24" fmla="*/ 53 w 704"/>
                  <a:gd name="T25" fmla="*/ 109 h 633"/>
                  <a:gd name="T26" fmla="*/ 110 w 704"/>
                  <a:gd name="T27" fmla="*/ 101 h 633"/>
                  <a:gd name="T28" fmla="*/ 133 w 704"/>
                  <a:gd name="T29" fmla="*/ 78 h 633"/>
                  <a:gd name="T30" fmla="*/ 146 w 704"/>
                  <a:gd name="T31" fmla="*/ 31 h 633"/>
                  <a:gd name="T32" fmla="*/ 200 w 704"/>
                  <a:gd name="T33" fmla="*/ 0 h 633"/>
                  <a:gd name="T34" fmla="*/ 285 w 704"/>
                  <a:gd name="T35" fmla="*/ 4 h 633"/>
                  <a:gd name="T36" fmla="*/ 340 w 704"/>
                  <a:gd name="T37" fmla="*/ 67 h 633"/>
                  <a:gd name="T38" fmla="*/ 420 w 704"/>
                  <a:gd name="T39" fmla="*/ 101 h 633"/>
                  <a:gd name="T40" fmla="*/ 553 w 704"/>
                  <a:gd name="T41" fmla="*/ 101 h 633"/>
                  <a:gd name="T42" fmla="*/ 660 w 704"/>
                  <a:gd name="T43" fmla="*/ 192 h 633"/>
                  <a:gd name="T44" fmla="*/ 704 w 704"/>
                  <a:gd name="T45" fmla="*/ 259 h 633"/>
                  <a:gd name="T46" fmla="*/ 696 w 704"/>
                  <a:gd name="T47" fmla="*/ 337 h 633"/>
                  <a:gd name="T48" fmla="*/ 593 w 704"/>
                  <a:gd name="T49" fmla="*/ 485 h 633"/>
                  <a:gd name="T50" fmla="*/ 561 w 704"/>
                  <a:gd name="T51" fmla="*/ 540 h 633"/>
                  <a:gd name="T52" fmla="*/ 584 w 704"/>
                  <a:gd name="T53" fmla="*/ 593 h 633"/>
                  <a:gd name="T54" fmla="*/ 553 w 704"/>
                  <a:gd name="T55" fmla="*/ 622 h 633"/>
                  <a:gd name="T56" fmla="*/ 553 w 704"/>
                  <a:gd name="T57" fmla="*/ 622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04" h="633">
                    <a:moveTo>
                      <a:pt x="553" y="622"/>
                    </a:moveTo>
                    <a:lnTo>
                      <a:pt x="346" y="633"/>
                    </a:lnTo>
                    <a:lnTo>
                      <a:pt x="249" y="624"/>
                    </a:lnTo>
                    <a:lnTo>
                      <a:pt x="129" y="593"/>
                    </a:lnTo>
                    <a:lnTo>
                      <a:pt x="72" y="567"/>
                    </a:lnTo>
                    <a:lnTo>
                      <a:pt x="27" y="481"/>
                    </a:lnTo>
                    <a:lnTo>
                      <a:pt x="0" y="346"/>
                    </a:lnTo>
                    <a:lnTo>
                      <a:pt x="8" y="303"/>
                    </a:lnTo>
                    <a:lnTo>
                      <a:pt x="23" y="278"/>
                    </a:lnTo>
                    <a:lnTo>
                      <a:pt x="42" y="249"/>
                    </a:lnTo>
                    <a:lnTo>
                      <a:pt x="44" y="207"/>
                    </a:lnTo>
                    <a:lnTo>
                      <a:pt x="29" y="162"/>
                    </a:lnTo>
                    <a:lnTo>
                      <a:pt x="53" y="109"/>
                    </a:lnTo>
                    <a:lnTo>
                      <a:pt x="110" y="101"/>
                    </a:lnTo>
                    <a:lnTo>
                      <a:pt x="133" y="78"/>
                    </a:lnTo>
                    <a:lnTo>
                      <a:pt x="146" y="31"/>
                    </a:lnTo>
                    <a:lnTo>
                      <a:pt x="200" y="0"/>
                    </a:lnTo>
                    <a:lnTo>
                      <a:pt x="285" y="4"/>
                    </a:lnTo>
                    <a:lnTo>
                      <a:pt x="340" y="67"/>
                    </a:lnTo>
                    <a:lnTo>
                      <a:pt x="420" y="101"/>
                    </a:lnTo>
                    <a:lnTo>
                      <a:pt x="553" y="101"/>
                    </a:lnTo>
                    <a:lnTo>
                      <a:pt x="660" y="192"/>
                    </a:lnTo>
                    <a:lnTo>
                      <a:pt x="704" y="259"/>
                    </a:lnTo>
                    <a:lnTo>
                      <a:pt x="696" y="337"/>
                    </a:lnTo>
                    <a:lnTo>
                      <a:pt x="593" y="485"/>
                    </a:lnTo>
                    <a:lnTo>
                      <a:pt x="561" y="540"/>
                    </a:lnTo>
                    <a:lnTo>
                      <a:pt x="584" y="593"/>
                    </a:lnTo>
                    <a:lnTo>
                      <a:pt x="553" y="622"/>
                    </a:lnTo>
                    <a:lnTo>
                      <a:pt x="553" y="622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4" name="Freeform 10"/>
              <p:cNvSpPr>
                <a:spLocks/>
              </p:cNvSpPr>
              <p:nvPr/>
            </p:nvSpPr>
            <p:spPr bwMode="auto">
              <a:xfrm>
                <a:off x="2646" y="1687"/>
                <a:ext cx="729" cy="1355"/>
              </a:xfrm>
              <a:custGeom>
                <a:avLst/>
                <a:gdLst>
                  <a:gd name="T0" fmla="*/ 472 w 1459"/>
                  <a:gd name="T1" fmla="*/ 2711 h 2711"/>
                  <a:gd name="T2" fmla="*/ 599 w 1459"/>
                  <a:gd name="T3" fmla="*/ 2528 h 2711"/>
                  <a:gd name="T4" fmla="*/ 797 w 1459"/>
                  <a:gd name="T5" fmla="*/ 2447 h 2711"/>
                  <a:gd name="T6" fmla="*/ 831 w 1459"/>
                  <a:gd name="T7" fmla="*/ 2416 h 2711"/>
                  <a:gd name="T8" fmla="*/ 831 w 1459"/>
                  <a:gd name="T9" fmla="*/ 2131 h 2711"/>
                  <a:gd name="T10" fmla="*/ 913 w 1459"/>
                  <a:gd name="T11" fmla="*/ 1702 h 2711"/>
                  <a:gd name="T12" fmla="*/ 959 w 1459"/>
                  <a:gd name="T13" fmla="*/ 1597 h 2711"/>
                  <a:gd name="T14" fmla="*/ 1010 w 1459"/>
                  <a:gd name="T15" fmla="*/ 1424 h 2711"/>
                  <a:gd name="T16" fmla="*/ 1046 w 1459"/>
                  <a:gd name="T17" fmla="*/ 1386 h 2711"/>
                  <a:gd name="T18" fmla="*/ 1033 w 1459"/>
                  <a:gd name="T19" fmla="*/ 1270 h 2711"/>
                  <a:gd name="T20" fmla="*/ 1303 w 1459"/>
                  <a:gd name="T21" fmla="*/ 1038 h 2711"/>
                  <a:gd name="T22" fmla="*/ 1459 w 1459"/>
                  <a:gd name="T23" fmla="*/ 880 h 2711"/>
                  <a:gd name="T24" fmla="*/ 738 w 1459"/>
                  <a:gd name="T25" fmla="*/ 0 h 2711"/>
                  <a:gd name="T26" fmla="*/ 0 w 1459"/>
                  <a:gd name="T27" fmla="*/ 567 h 2711"/>
                  <a:gd name="T28" fmla="*/ 29 w 1459"/>
                  <a:gd name="T29" fmla="*/ 677 h 2711"/>
                  <a:gd name="T30" fmla="*/ 88 w 1459"/>
                  <a:gd name="T31" fmla="*/ 878 h 2711"/>
                  <a:gd name="T32" fmla="*/ 185 w 1459"/>
                  <a:gd name="T33" fmla="*/ 915 h 2711"/>
                  <a:gd name="T34" fmla="*/ 208 w 1459"/>
                  <a:gd name="T35" fmla="*/ 966 h 2711"/>
                  <a:gd name="T36" fmla="*/ 232 w 1459"/>
                  <a:gd name="T37" fmla="*/ 1281 h 2711"/>
                  <a:gd name="T38" fmla="*/ 278 w 1459"/>
                  <a:gd name="T39" fmla="*/ 1306 h 2711"/>
                  <a:gd name="T40" fmla="*/ 312 w 1459"/>
                  <a:gd name="T41" fmla="*/ 1299 h 2711"/>
                  <a:gd name="T42" fmla="*/ 379 w 1459"/>
                  <a:gd name="T43" fmla="*/ 1268 h 2711"/>
                  <a:gd name="T44" fmla="*/ 420 w 1459"/>
                  <a:gd name="T45" fmla="*/ 1293 h 2711"/>
                  <a:gd name="T46" fmla="*/ 443 w 1459"/>
                  <a:gd name="T47" fmla="*/ 1340 h 2711"/>
                  <a:gd name="T48" fmla="*/ 498 w 1459"/>
                  <a:gd name="T49" fmla="*/ 1352 h 2711"/>
                  <a:gd name="T50" fmla="*/ 527 w 1459"/>
                  <a:gd name="T51" fmla="*/ 1411 h 2711"/>
                  <a:gd name="T52" fmla="*/ 574 w 1459"/>
                  <a:gd name="T53" fmla="*/ 1422 h 2711"/>
                  <a:gd name="T54" fmla="*/ 633 w 1459"/>
                  <a:gd name="T55" fmla="*/ 1506 h 2711"/>
                  <a:gd name="T56" fmla="*/ 730 w 1459"/>
                  <a:gd name="T57" fmla="*/ 1553 h 2711"/>
                  <a:gd name="T58" fmla="*/ 846 w 1459"/>
                  <a:gd name="T59" fmla="*/ 1529 h 2711"/>
                  <a:gd name="T60" fmla="*/ 871 w 1459"/>
                  <a:gd name="T61" fmla="*/ 1618 h 2711"/>
                  <a:gd name="T62" fmla="*/ 770 w 1459"/>
                  <a:gd name="T63" fmla="*/ 1696 h 2711"/>
                  <a:gd name="T64" fmla="*/ 670 w 1459"/>
                  <a:gd name="T65" fmla="*/ 1612 h 2711"/>
                  <a:gd name="T66" fmla="*/ 498 w 1459"/>
                  <a:gd name="T67" fmla="*/ 1601 h 2711"/>
                  <a:gd name="T68" fmla="*/ 462 w 1459"/>
                  <a:gd name="T69" fmla="*/ 1618 h 2711"/>
                  <a:gd name="T70" fmla="*/ 396 w 1459"/>
                  <a:gd name="T71" fmla="*/ 1624 h 2711"/>
                  <a:gd name="T72" fmla="*/ 354 w 1459"/>
                  <a:gd name="T73" fmla="*/ 1683 h 2711"/>
                  <a:gd name="T74" fmla="*/ 295 w 1459"/>
                  <a:gd name="T75" fmla="*/ 1713 h 2711"/>
                  <a:gd name="T76" fmla="*/ 285 w 1459"/>
                  <a:gd name="T77" fmla="*/ 1789 h 2711"/>
                  <a:gd name="T78" fmla="*/ 223 w 1459"/>
                  <a:gd name="T79" fmla="*/ 1825 h 2711"/>
                  <a:gd name="T80" fmla="*/ 232 w 1459"/>
                  <a:gd name="T81" fmla="*/ 1920 h 2711"/>
                  <a:gd name="T82" fmla="*/ 289 w 1459"/>
                  <a:gd name="T83" fmla="*/ 2103 h 2711"/>
                  <a:gd name="T84" fmla="*/ 379 w 1459"/>
                  <a:gd name="T85" fmla="*/ 2196 h 2711"/>
                  <a:gd name="T86" fmla="*/ 420 w 1459"/>
                  <a:gd name="T87" fmla="*/ 2268 h 2711"/>
                  <a:gd name="T88" fmla="*/ 472 w 1459"/>
                  <a:gd name="T89" fmla="*/ 2405 h 2711"/>
                  <a:gd name="T90" fmla="*/ 485 w 1459"/>
                  <a:gd name="T91" fmla="*/ 2488 h 2711"/>
                  <a:gd name="T92" fmla="*/ 472 w 1459"/>
                  <a:gd name="T93" fmla="*/ 2711 h 2711"/>
                  <a:gd name="T94" fmla="*/ 472 w 1459"/>
                  <a:gd name="T95" fmla="*/ 2711 h 2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59" h="2711">
                    <a:moveTo>
                      <a:pt x="472" y="2711"/>
                    </a:moveTo>
                    <a:lnTo>
                      <a:pt x="599" y="2528"/>
                    </a:lnTo>
                    <a:lnTo>
                      <a:pt x="797" y="2447"/>
                    </a:lnTo>
                    <a:lnTo>
                      <a:pt x="831" y="2416"/>
                    </a:lnTo>
                    <a:lnTo>
                      <a:pt x="831" y="2131"/>
                    </a:lnTo>
                    <a:lnTo>
                      <a:pt x="913" y="1702"/>
                    </a:lnTo>
                    <a:lnTo>
                      <a:pt x="959" y="1597"/>
                    </a:lnTo>
                    <a:lnTo>
                      <a:pt x="1010" y="1424"/>
                    </a:lnTo>
                    <a:lnTo>
                      <a:pt x="1046" y="1386"/>
                    </a:lnTo>
                    <a:lnTo>
                      <a:pt x="1033" y="1270"/>
                    </a:lnTo>
                    <a:lnTo>
                      <a:pt x="1303" y="1038"/>
                    </a:lnTo>
                    <a:lnTo>
                      <a:pt x="1459" y="880"/>
                    </a:lnTo>
                    <a:lnTo>
                      <a:pt x="738" y="0"/>
                    </a:lnTo>
                    <a:lnTo>
                      <a:pt x="0" y="567"/>
                    </a:lnTo>
                    <a:lnTo>
                      <a:pt x="29" y="677"/>
                    </a:lnTo>
                    <a:lnTo>
                      <a:pt x="88" y="878"/>
                    </a:lnTo>
                    <a:lnTo>
                      <a:pt x="185" y="915"/>
                    </a:lnTo>
                    <a:lnTo>
                      <a:pt x="208" y="966"/>
                    </a:lnTo>
                    <a:lnTo>
                      <a:pt x="232" y="1281"/>
                    </a:lnTo>
                    <a:lnTo>
                      <a:pt x="278" y="1306"/>
                    </a:lnTo>
                    <a:lnTo>
                      <a:pt x="312" y="1299"/>
                    </a:lnTo>
                    <a:lnTo>
                      <a:pt x="379" y="1268"/>
                    </a:lnTo>
                    <a:lnTo>
                      <a:pt x="420" y="1293"/>
                    </a:lnTo>
                    <a:lnTo>
                      <a:pt x="443" y="1340"/>
                    </a:lnTo>
                    <a:lnTo>
                      <a:pt x="498" y="1352"/>
                    </a:lnTo>
                    <a:lnTo>
                      <a:pt x="527" y="1411"/>
                    </a:lnTo>
                    <a:lnTo>
                      <a:pt x="574" y="1422"/>
                    </a:lnTo>
                    <a:lnTo>
                      <a:pt x="633" y="1506"/>
                    </a:lnTo>
                    <a:lnTo>
                      <a:pt x="730" y="1553"/>
                    </a:lnTo>
                    <a:lnTo>
                      <a:pt x="846" y="1529"/>
                    </a:lnTo>
                    <a:lnTo>
                      <a:pt x="871" y="1618"/>
                    </a:lnTo>
                    <a:lnTo>
                      <a:pt x="770" y="1696"/>
                    </a:lnTo>
                    <a:lnTo>
                      <a:pt x="670" y="1612"/>
                    </a:lnTo>
                    <a:lnTo>
                      <a:pt x="498" y="1601"/>
                    </a:lnTo>
                    <a:lnTo>
                      <a:pt x="462" y="1618"/>
                    </a:lnTo>
                    <a:lnTo>
                      <a:pt x="396" y="1624"/>
                    </a:lnTo>
                    <a:lnTo>
                      <a:pt x="354" y="1683"/>
                    </a:lnTo>
                    <a:lnTo>
                      <a:pt x="295" y="1713"/>
                    </a:lnTo>
                    <a:lnTo>
                      <a:pt x="285" y="1789"/>
                    </a:lnTo>
                    <a:lnTo>
                      <a:pt x="223" y="1825"/>
                    </a:lnTo>
                    <a:lnTo>
                      <a:pt x="232" y="1920"/>
                    </a:lnTo>
                    <a:lnTo>
                      <a:pt x="289" y="2103"/>
                    </a:lnTo>
                    <a:lnTo>
                      <a:pt x="379" y="2196"/>
                    </a:lnTo>
                    <a:lnTo>
                      <a:pt x="420" y="2268"/>
                    </a:lnTo>
                    <a:lnTo>
                      <a:pt x="472" y="2405"/>
                    </a:lnTo>
                    <a:lnTo>
                      <a:pt x="485" y="2488"/>
                    </a:lnTo>
                    <a:lnTo>
                      <a:pt x="472" y="2711"/>
                    </a:lnTo>
                    <a:lnTo>
                      <a:pt x="472" y="2711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5" name="Freeform 11"/>
              <p:cNvSpPr>
                <a:spLocks/>
              </p:cNvSpPr>
              <p:nvPr/>
            </p:nvSpPr>
            <p:spPr bwMode="auto">
              <a:xfrm>
                <a:off x="2888" y="2392"/>
                <a:ext cx="104" cy="118"/>
              </a:xfrm>
              <a:custGeom>
                <a:avLst/>
                <a:gdLst>
                  <a:gd name="T0" fmla="*/ 13 w 207"/>
                  <a:gd name="T1" fmla="*/ 195 h 235"/>
                  <a:gd name="T2" fmla="*/ 0 w 207"/>
                  <a:gd name="T3" fmla="*/ 72 h 235"/>
                  <a:gd name="T4" fmla="*/ 19 w 207"/>
                  <a:gd name="T5" fmla="*/ 21 h 235"/>
                  <a:gd name="T6" fmla="*/ 25 w 207"/>
                  <a:gd name="T7" fmla="*/ 0 h 235"/>
                  <a:gd name="T8" fmla="*/ 67 w 207"/>
                  <a:gd name="T9" fmla="*/ 0 h 235"/>
                  <a:gd name="T10" fmla="*/ 129 w 207"/>
                  <a:gd name="T11" fmla="*/ 19 h 235"/>
                  <a:gd name="T12" fmla="*/ 131 w 207"/>
                  <a:gd name="T13" fmla="*/ 125 h 235"/>
                  <a:gd name="T14" fmla="*/ 207 w 207"/>
                  <a:gd name="T15" fmla="*/ 235 h 235"/>
                  <a:gd name="T16" fmla="*/ 13 w 207"/>
                  <a:gd name="T17" fmla="*/ 195 h 235"/>
                  <a:gd name="T18" fmla="*/ 13 w 207"/>
                  <a:gd name="T19" fmla="*/ 19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7" h="235">
                    <a:moveTo>
                      <a:pt x="13" y="195"/>
                    </a:moveTo>
                    <a:lnTo>
                      <a:pt x="0" y="72"/>
                    </a:lnTo>
                    <a:lnTo>
                      <a:pt x="19" y="21"/>
                    </a:lnTo>
                    <a:lnTo>
                      <a:pt x="25" y="0"/>
                    </a:lnTo>
                    <a:lnTo>
                      <a:pt x="67" y="0"/>
                    </a:lnTo>
                    <a:lnTo>
                      <a:pt x="129" y="19"/>
                    </a:lnTo>
                    <a:lnTo>
                      <a:pt x="131" y="125"/>
                    </a:lnTo>
                    <a:lnTo>
                      <a:pt x="207" y="235"/>
                    </a:lnTo>
                    <a:lnTo>
                      <a:pt x="13" y="195"/>
                    </a:lnTo>
                    <a:lnTo>
                      <a:pt x="13" y="195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6" name="Freeform 12"/>
              <p:cNvSpPr>
                <a:spLocks/>
              </p:cNvSpPr>
              <p:nvPr/>
            </p:nvSpPr>
            <p:spPr bwMode="auto">
              <a:xfrm>
                <a:off x="2871" y="2794"/>
                <a:ext cx="185" cy="109"/>
              </a:xfrm>
              <a:custGeom>
                <a:avLst/>
                <a:gdLst>
                  <a:gd name="T0" fmla="*/ 17 w 371"/>
                  <a:gd name="T1" fmla="*/ 218 h 218"/>
                  <a:gd name="T2" fmla="*/ 0 w 371"/>
                  <a:gd name="T3" fmla="*/ 123 h 218"/>
                  <a:gd name="T4" fmla="*/ 34 w 371"/>
                  <a:gd name="T5" fmla="*/ 47 h 218"/>
                  <a:gd name="T6" fmla="*/ 76 w 371"/>
                  <a:gd name="T7" fmla="*/ 13 h 218"/>
                  <a:gd name="T8" fmla="*/ 190 w 371"/>
                  <a:gd name="T9" fmla="*/ 0 h 218"/>
                  <a:gd name="T10" fmla="*/ 325 w 371"/>
                  <a:gd name="T11" fmla="*/ 24 h 218"/>
                  <a:gd name="T12" fmla="*/ 371 w 371"/>
                  <a:gd name="T13" fmla="*/ 95 h 218"/>
                  <a:gd name="T14" fmla="*/ 260 w 371"/>
                  <a:gd name="T15" fmla="*/ 78 h 218"/>
                  <a:gd name="T16" fmla="*/ 219 w 371"/>
                  <a:gd name="T17" fmla="*/ 89 h 218"/>
                  <a:gd name="T18" fmla="*/ 152 w 371"/>
                  <a:gd name="T19" fmla="*/ 165 h 218"/>
                  <a:gd name="T20" fmla="*/ 93 w 371"/>
                  <a:gd name="T21" fmla="*/ 190 h 218"/>
                  <a:gd name="T22" fmla="*/ 47 w 371"/>
                  <a:gd name="T23" fmla="*/ 201 h 218"/>
                  <a:gd name="T24" fmla="*/ 17 w 371"/>
                  <a:gd name="T25" fmla="*/ 218 h 218"/>
                  <a:gd name="T26" fmla="*/ 17 w 371"/>
                  <a:gd name="T27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218">
                    <a:moveTo>
                      <a:pt x="17" y="218"/>
                    </a:moveTo>
                    <a:lnTo>
                      <a:pt x="0" y="123"/>
                    </a:lnTo>
                    <a:lnTo>
                      <a:pt x="34" y="47"/>
                    </a:lnTo>
                    <a:lnTo>
                      <a:pt x="76" y="13"/>
                    </a:lnTo>
                    <a:lnTo>
                      <a:pt x="190" y="0"/>
                    </a:lnTo>
                    <a:lnTo>
                      <a:pt x="325" y="24"/>
                    </a:lnTo>
                    <a:lnTo>
                      <a:pt x="371" y="95"/>
                    </a:lnTo>
                    <a:lnTo>
                      <a:pt x="260" y="78"/>
                    </a:lnTo>
                    <a:lnTo>
                      <a:pt x="219" y="89"/>
                    </a:lnTo>
                    <a:lnTo>
                      <a:pt x="152" y="165"/>
                    </a:lnTo>
                    <a:lnTo>
                      <a:pt x="93" y="190"/>
                    </a:lnTo>
                    <a:lnTo>
                      <a:pt x="47" y="201"/>
                    </a:lnTo>
                    <a:lnTo>
                      <a:pt x="17" y="218"/>
                    </a:lnTo>
                    <a:lnTo>
                      <a:pt x="17" y="218"/>
                    </a:lnTo>
                    <a:close/>
                  </a:path>
                </a:pathLst>
              </a:custGeom>
              <a:solidFill>
                <a:srgbClr val="FFC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7" name="Freeform 13"/>
              <p:cNvSpPr>
                <a:spLocks/>
              </p:cNvSpPr>
              <p:nvPr/>
            </p:nvSpPr>
            <p:spPr bwMode="auto">
              <a:xfrm>
                <a:off x="2881" y="2809"/>
                <a:ext cx="73" cy="62"/>
              </a:xfrm>
              <a:custGeom>
                <a:avLst/>
                <a:gdLst>
                  <a:gd name="T0" fmla="*/ 139 w 144"/>
                  <a:gd name="T1" fmla="*/ 17 h 124"/>
                  <a:gd name="T2" fmla="*/ 97 w 144"/>
                  <a:gd name="T3" fmla="*/ 0 h 124"/>
                  <a:gd name="T4" fmla="*/ 30 w 144"/>
                  <a:gd name="T5" fmla="*/ 17 h 124"/>
                  <a:gd name="T6" fmla="*/ 0 w 144"/>
                  <a:gd name="T7" fmla="*/ 89 h 124"/>
                  <a:gd name="T8" fmla="*/ 44 w 144"/>
                  <a:gd name="T9" fmla="*/ 124 h 124"/>
                  <a:gd name="T10" fmla="*/ 110 w 144"/>
                  <a:gd name="T11" fmla="*/ 118 h 124"/>
                  <a:gd name="T12" fmla="*/ 131 w 144"/>
                  <a:gd name="T13" fmla="*/ 89 h 124"/>
                  <a:gd name="T14" fmla="*/ 144 w 144"/>
                  <a:gd name="T15" fmla="*/ 48 h 124"/>
                  <a:gd name="T16" fmla="*/ 139 w 144"/>
                  <a:gd name="T17" fmla="*/ 17 h 124"/>
                  <a:gd name="T18" fmla="*/ 139 w 144"/>
                  <a:gd name="T19" fmla="*/ 1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24">
                    <a:moveTo>
                      <a:pt x="139" y="17"/>
                    </a:moveTo>
                    <a:lnTo>
                      <a:pt x="97" y="0"/>
                    </a:lnTo>
                    <a:lnTo>
                      <a:pt x="30" y="17"/>
                    </a:lnTo>
                    <a:lnTo>
                      <a:pt x="0" y="89"/>
                    </a:lnTo>
                    <a:lnTo>
                      <a:pt x="44" y="124"/>
                    </a:lnTo>
                    <a:lnTo>
                      <a:pt x="110" y="118"/>
                    </a:lnTo>
                    <a:lnTo>
                      <a:pt x="131" y="89"/>
                    </a:lnTo>
                    <a:lnTo>
                      <a:pt x="144" y="48"/>
                    </a:lnTo>
                    <a:lnTo>
                      <a:pt x="139" y="17"/>
                    </a:lnTo>
                    <a:lnTo>
                      <a:pt x="139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8" name="Freeform 14"/>
              <p:cNvSpPr>
                <a:spLocks/>
              </p:cNvSpPr>
              <p:nvPr/>
            </p:nvSpPr>
            <p:spPr bwMode="auto">
              <a:xfrm>
                <a:off x="2550" y="1736"/>
                <a:ext cx="242" cy="265"/>
              </a:xfrm>
              <a:custGeom>
                <a:avLst/>
                <a:gdLst>
                  <a:gd name="T0" fmla="*/ 14 w 485"/>
                  <a:gd name="T1" fmla="*/ 530 h 530"/>
                  <a:gd name="T2" fmla="*/ 131 w 485"/>
                  <a:gd name="T3" fmla="*/ 496 h 530"/>
                  <a:gd name="T4" fmla="*/ 320 w 485"/>
                  <a:gd name="T5" fmla="*/ 356 h 530"/>
                  <a:gd name="T6" fmla="*/ 485 w 485"/>
                  <a:gd name="T7" fmla="*/ 0 h 530"/>
                  <a:gd name="T8" fmla="*/ 118 w 485"/>
                  <a:gd name="T9" fmla="*/ 200 h 530"/>
                  <a:gd name="T10" fmla="*/ 14 w 485"/>
                  <a:gd name="T11" fmla="*/ 376 h 530"/>
                  <a:gd name="T12" fmla="*/ 0 w 485"/>
                  <a:gd name="T13" fmla="*/ 472 h 530"/>
                  <a:gd name="T14" fmla="*/ 14 w 485"/>
                  <a:gd name="T15" fmla="*/ 530 h 530"/>
                  <a:gd name="T16" fmla="*/ 14 w 485"/>
                  <a:gd name="T17" fmla="*/ 53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5" h="530">
                    <a:moveTo>
                      <a:pt x="14" y="530"/>
                    </a:moveTo>
                    <a:lnTo>
                      <a:pt x="131" y="496"/>
                    </a:lnTo>
                    <a:lnTo>
                      <a:pt x="320" y="356"/>
                    </a:lnTo>
                    <a:lnTo>
                      <a:pt x="485" y="0"/>
                    </a:lnTo>
                    <a:lnTo>
                      <a:pt x="118" y="200"/>
                    </a:lnTo>
                    <a:lnTo>
                      <a:pt x="14" y="376"/>
                    </a:lnTo>
                    <a:lnTo>
                      <a:pt x="0" y="472"/>
                    </a:lnTo>
                    <a:lnTo>
                      <a:pt x="14" y="530"/>
                    </a:lnTo>
                    <a:lnTo>
                      <a:pt x="14" y="530"/>
                    </a:lnTo>
                    <a:close/>
                  </a:path>
                </a:pathLst>
              </a:custGeom>
              <a:solidFill>
                <a:srgbClr val="702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9" name="Freeform 15"/>
              <p:cNvSpPr>
                <a:spLocks/>
              </p:cNvSpPr>
              <p:nvPr/>
            </p:nvSpPr>
            <p:spPr bwMode="auto">
              <a:xfrm>
                <a:off x="2891" y="2417"/>
                <a:ext cx="245" cy="532"/>
              </a:xfrm>
              <a:custGeom>
                <a:avLst/>
                <a:gdLst>
                  <a:gd name="T0" fmla="*/ 454 w 490"/>
                  <a:gd name="T1" fmla="*/ 367 h 1065"/>
                  <a:gd name="T2" fmla="*/ 454 w 490"/>
                  <a:gd name="T3" fmla="*/ 327 h 1065"/>
                  <a:gd name="T4" fmla="*/ 439 w 490"/>
                  <a:gd name="T5" fmla="*/ 276 h 1065"/>
                  <a:gd name="T6" fmla="*/ 439 w 490"/>
                  <a:gd name="T7" fmla="*/ 243 h 1065"/>
                  <a:gd name="T8" fmla="*/ 488 w 490"/>
                  <a:gd name="T9" fmla="*/ 122 h 1065"/>
                  <a:gd name="T10" fmla="*/ 490 w 490"/>
                  <a:gd name="T11" fmla="*/ 50 h 1065"/>
                  <a:gd name="T12" fmla="*/ 426 w 490"/>
                  <a:gd name="T13" fmla="*/ 133 h 1065"/>
                  <a:gd name="T14" fmla="*/ 355 w 490"/>
                  <a:gd name="T15" fmla="*/ 69 h 1065"/>
                  <a:gd name="T16" fmla="*/ 338 w 490"/>
                  <a:gd name="T17" fmla="*/ 126 h 1065"/>
                  <a:gd name="T18" fmla="*/ 272 w 490"/>
                  <a:gd name="T19" fmla="*/ 224 h 1065"/>
                  <a:gd name="T20" fmla="*/ 199 w 490"/>
                  <a:gd name="T21" fmla="*/ 171 h 1065"/>
                  <a:gd name="T22" fmla="*/ 148 w 490"/>
                  <a:gd name="T23" fmla="*/ 88 h 1065"/>
                  <a:gd name="T24" fmla="*/ 131 w 490"/>
                  <a:gd name="T25" fmla="*/ 23 h 1065"/>
                  <a:gd name="T26" fmla="*/ 93 w 490"/>
                  <a:gd name="T27" fmla="*/ 0 h 1065"/>
                  <a:gd name="T28" fmla="*/ 89 w 490"/>
                  <a:gd name="T29" fmla="*/ 108 h 1065"/>
                  <a:gd name="T30" fmla="*/ 114 w 490"/>
                  <a:gd name="T31" fmla="*/ 122 h 1065"/>
                  <a:gd name="T32" fmla="*/ 175 w 490"/>
                  <a:gd name="T33" fmla="*/ 257 h 1065"/>
                  <a:gd name="T34" fmla="*/ 160 w 490"/>
                  <a:gd name="T35" fmla="*/ 295 h 1065"/>
                  <a:gd name="T36" fmla="*/ 87 w 490"/>
                  <a:gd name="T37" fmla="*/ 146 h 1065"/>
                  <a:gd name="T38" fmla="*/ 97 w 490"/>
                  <a:gd name="T39" fmla="*/ 287 h 1065"/>
                  <a:gd name="T40" fmla="*/ 123 w 490"/>
                  <a:gd name="T41" fmla="*/ 354 h 1065"/>
                  <a:gd name="T42" fmla="*/ 123 w 490"/>
                  <a:gd name="T43" fmla="*/ 416 h 1065"/>
                  <a:gd name="T44" fmla="*/ 97 w 490"/>
                  <a:gd name="T45" fmla="*/ 416 h 1065"/>
                  <a:gd name="T46" fmla="*/ 0 w 490"/>
                  <a:gd name="T47" fmla="*/ 281 h 1065"/>
                  <a:gd name="T48" fmla="*/ 112 w 490"/>
                  <a:gd name="T49" fmla="*/ 487 h 1065"/>
                  <a:gd name="T50" fmla="*/ 97 w 490"/>
                  <a:gd name="T51" fmla="*/ 553 h 1065"/>
                  <a:gd name="T52" fmla="*/ 118 w 490"/>
                  <a:gd name="T53" fmla="*/ 603 h 1065"/>
                  <a:gd name="T54" fmla="*/ 112 w 490"/>
                  <a:gd name="T55" fmla="*/ 700 h 1065"/>
                  <a:gd name="T56" fmla="*/ 179 w 490"/>
                  <a:gd name="T57" fmla="*/ 544 h 1065"/>
                  <a:gd name="T58" fmla="*/ 222 w 490"/>
                  <a:gd name="T59" fmla="*/ 578 h 1065"/>
                  <a:gd name="T60" fmla="*/ 222 w 490"/>
                  <a:gd name="T61" fmla="*/ 635 h 1065"/>
                  <a:gd name="T62" fmla="*/ 279 w 490"/>
                  <a:gd name="T63" fmla="*/ 705 h 1065"/>
                  <a:gd name="T64" fmla="*/ 279 w 490"/>
                  <a:gd name="T65" fmla="*/ 764 h 1065"/>
                  <a:gd name="T66" fmla="*/ 243 w 490"/>
                  <a:gd name="T67" fmla="*/ 759 h 1065"/>
                  <a:gd name="T68" fmla="*/ 179 w 490"/>
                  <a:gd name="T69" fmla="*/ 759 h 1065"/>
                  <a:gd name="T70" fmla="*/ 199 w 490"/>
                  <a:gd name="T71" fmla="*/ 816 h 1065"/>
                  <a:gd name="T72" fmla="*/ 209 w 490"/>
                  <a:gd name="T73" fmla="*/ 772 h 1065"/>
                  <a:gd name="T74" fmla="*/ 222 w 490"/>
                  <a:gd name="T75" fmla="*/ 821 h 1065"/>
                  <a:gd name="T76" fmla="*/ 253 w 490"/>
                  <a:gd name="T77" fmla="*/ 821 h 1065"/>
                  <a:gd name="T78" fmla="*/ 287 w 490"/>
                  <a:gd name="T79" fmla="*/ 829 h 1065"/>
                  <a:gd name="T80" fmla="*/ 306 w 490"/>
                  <a:gd name="T81" fmla="*/ 842 h 1065"/>
                  <a:gd name="T82" fmla="*/ 232 w 490"/>
                  <a:gd name="T83" fmla="*/ 833 h 1065"/>
                  <a:gd name="T84" fmla="*/ 306 w 490"/>
                  <a:gd name="T85" fmla="*/ 876 h 1065"/>
                  <a:gd name="T86" fmla="*/ 272 w 490"/>
                  <a:gd name="T87" fmla="*/ 930 h 1065"/>
                  <a:gd name="T88" fmla="*/ 222 w 490"/>
                  <a:gd name="T89" fmla="*/ 911 h 1065"/>
                  <a:gd name="T90" fmla="*/ 258 w 490"/>
                  <a:gd name="T91" fmla="*/ 1002 h 1065"/>
                  <a:gd name="T92" fmla="*/ 310 w 490"/>
                  <a:gd name="T93" fmla="*/ 1002 h 1065"/>
                  <a:gd name="T94" fmla="*/ 340 w 490"/>
                  <a:gd name="T95" fmla="*/ 1017 h 1065"/>
                  <a:gd name="T96" fmla="*/ 380 w 490"/>
                  <a:gd name="T97" fmla="*/ 1065 h 1065"/>
                  <a:gd name="T98" fmla="*/ 365 w 490"/>
                  <a:gd name="T99" fmla="*/ 880 h 1065"/>
                  <a:gd name="T100" fmla="*/ 348 w 490"/>
                  <a:gd name="T101" fmla="*/ 842 h 1065"/>
                  <a:gd name="T102" fmla="*/ 348 w 490"/>
                  <a:gd name="T103" fmla="*/ 776 h 1065"/>
                  <a:gd name="T104" fmla="*/ 365 w 490"/>
                  <a:gd name="T105" fmla="*/ 745 h 1065"/>
                  <a:gd name="T106" fmla="*/ 365 w 490"/>
                  <a:gd name="T107" fmla="*/ 667 h 1065"/>
                  <a:gd name="T108" fmla="*/ 418 w 490"/>
                  <a:gd name="T109" fmla="*/ 572 h 1065"/>
                  <a:gd name="T110" fmla="*/ 414 w 490"/>
                  <a:gd name="T111" fmla="*/ 430 h 1065"/>
                  <a:gd name="T112" fmla="*/ 454 w 490"/>
                  <a:gd name="T113" fmla="*/ 367 h 1065"/>
                  <a:gd name="T114" fmla="*/ 454 w 490"/>
                  <a:gd name="T115" fmla="*/ 367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0" h="1065">
                    <a:moveTo>
                      <a:pt x="454" y="367"/>
                    </a:moveTo>
                    <a:lnTo>
                      <a:pt x="454" y="327"/>
                    </a:lnTo>
                    <a:lnTo>
                      <a:pt x="439" y="276"/>
                    </a:lnTo>
                    <a:lnTo>
                      <a:pt x="439" y="243"/>
                    </a:lnTo>
                    <a:lnTo>
                      <a:pt x="488" y="122"/>
                    </a:lnTo>
                    <a:lnTo>
                      <a:pt x="490" y="50"/>
                    </a:lnTo>
                    <a:lnTo>
                      <a:pt x="426" y="133"/>
                    </a:lnTo>
                    <a:lnTo>
                      <a:pt x="355" y="69"/>
                    </a:lnTo>
                    <a:lnTo>
                      <a:pt x="338" y="126"/>
                    </a:lnTo>
                    <a:lnTo>
                      <a:pt x="272" y="224"/>
                    </a:lnTo>
                    <a:lnTo>
                      <a:pt x="199" y="171"/>
                    </a:lnTo>
                    <a:lnTo>
                      <a:pt x="148" y="88"/>
                    </a:lnTo>
                    <a:lnTo>
                      <a:pt x="131" y="23"/>
                    </a:lnTo>
                    <a:lnTo>
                      <a:pt x="93" y="0"/>
                    </a:lnTo>
                    <a:lnTo>
                      <a:pt x="89" y="108"/>
                    </a:lnTo>
                    <a:lnTo>
                      <a:pt x="114" y="122"/>
                    </a:lnTo>
                    <a:lnTo>
                      <a:pt x="175" y="257"/>
                    </a:lnTo>
                    <a:lnTo>
                      <a:pt x="160" y="295"/>
                    </a:lnTo>
                    <a:lnTo>
                      <a:pt x="87" y="146"/>
                    </a:lnTo>
                    <a:lnTo>
                      <a:pt x="97" y="287"/>
                    </a:lnTo>
                    <a:lnTo>
                      <a:pt x="123" y="354"/>
                    </a:lnTo>
                    <a:lnTo>
                      <a:pt x="123" y="416"/>
                    </a:lnTo>
                    <a:lnTo>
                      <a:pt x="97" y="416"/>
                    </a:lnTo>
                    <a:lnTo>
                      <a:pt x="0" y="281"/>
                    </a:lnTo>
                    <a:lnTo>
                      <a:pt x="112" y="487"/>
                    </a:lnTo>
                    <a:lnTo>
                      <a:pt x="97" y="553"/>
                    </a:lnTo>
                    <a:lnTo>
                      <a:pt x="118" y="603"/>
                    </a:lnTo>
                    <a:lnTo>
                      <a:pt x="112" y="700"/>
                    </a:lnTo>
                    <a:lnTo>
                      <a:pt x="179" y="544"/>
                    </a:lnTo>
                    <a:lnTo>
                      <a:pt x="222" y="578"/>
                    </a:lnTo>
                    <a:lnTo>
                      <a:pt x="222" y="635"/>
                    </a:lnTo>
                    <a:lnTo>
                      <a:pt x="279" y="705"/>
                    </a:lnTo>
                    <a:lnTo>
                      <a:pt x="279" y="764"/>
                    </a:lnTo>
                    <a:lnTo>
                      <a:pt x="243" y="759"/>
                    </a:lnTo>
                    <a:lnTo>
                      <a:pt x="179" y="759"/>
                    </a:lnTo>
                    <a:lnTo>
                      <a:pt x="199" y="816"/>
                    </a:lnTo>
                    <a:lnTo>
                      <a:pt x="209" y="772"/>
                    </a:lnTo>
                    <a:lnTo>
                      <a:pt x="222" y="821"/>
                    </a:lnTo>
                    <a:lnTo>
                      <a:pt x="253" y="821"/>
                    </a:lnTo>
                    <a:lnTo>
                      <a:pt x="287" y="829"/>
                    </a:lnTo>
                    <a:lnTo>
                      <a:pt x="306" y="842"/>
                    </a:lnTo>
                    <a:lnTo>
                      <a:pt x="232" y="833"/>
                    </a:lnTo>
                    <a:lnTo>
                      <a:pt x="306" y="876"/>
                    </a:lnTo>
                    <a:lnTo>
                      <a:pt x="272" y="930"/>
                    </a:lnTo>
                    <a:lnTo>
                      <a:pt x="222" y="911"/>
                    </a:lnTo>
                    <a:lnTo>
                      <a:pt x="258" y="1002"/>
                    </a:lnTo>
                    <a:lnTo>
                      <a:pt x="310" y="1002"/>
                    </a:lnTo>
                    <a:lnTo>
                      <a:pt x="340" y="1017"/>
                    </a:lnTo>
                    <a:lnTo>
                      <a:pt x="380" y="1065"/>
                    </a:lnTo>
                    <a:lnTo>
                      <a:pt x="365" y="880"/>
                    </a:lnTo>
                    <a:lnTo>
                      <a:pt x="348" y="842"/>
                    </a:lnTo>
                    <a:lnTo>
                      <a:pt x="348" y="776"/>
                    </a:lnTo>
                    <a:lnTo>
                      <a:pt x="365" y="745"/>
                    </a:lnTo>
                    <a:lnTo>
                      <a:pt x="365" y="667"/>
                    </a:lnTo>
                    <a:lnTo>
                      <a:pt x="418" y="572"/>
                    </a:lnTo>
                    <a:lnTo>
                      <a:pt x="414" y="430"/>
                    </a:lnTo>
                    <a:lnTo>
                      <a:pt x="454" y="367"/>
                    </a:lnTo>
                    <a:lnTo>
                      <a:pt x="454" y="3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0" name="Freeform 16"/>
              <p:cNvSpPr>
                <a:spLocks/>
              </p:cNvSpPr>
              <p:nvPr/>
            </p:nvSpPr>
            <p:spPr bwMode="auto">
              <a:xfrm>
                <a:off x="2840" y="2397"/>
                <a:ext cx="71" cy="168"/>
              </a:xfrm>
              <a:custGeom>
                <a:avLst/>
                <a:gdLst>
                  <a:gd name="T0" fmla="*/ 116 w 143"/>
                  <a:gd name="T1" fmla="*/ 0 h 337"/>
                  <a:gd name="T2" fmla="*/ 84 w 143"/>
                  <a:gd name="T3" fmla="*/ 40 h 337"/>
                  <a:gd name="T4" fmla="*/ 88 w 143"/>
                  <a:gd name="T5" fmla="*/ 97 h 337"/>
                  <a:gd name="T6" fmla="*/ 93 w 143"/>
                  <a:gd name="T7" fmla="*/ 167 h 337"/>
                  <a:gd name="T8" fmla="*/ 78 w 143"/>
                  <a:gd name="T9" fmla="*/ 188 h 337"/>
                  <a:gd name="T10" fmla="*/ 34 w 143"/>
                  <a:gd name="T11" fmla="*/ 181 h 337"/>
                  <a:gd name="T12" fmla="*/ 0 w 143"/>
                  <a:gd name="T13" fmla="*/ 207 h 337"/>
                  <a:gd name="T14" fmla="*/ 48 w 143"/>
                  <a:gd name="T15" fmla="*/ 202 h 337"/>
                  <a:gd name="T16" fmla="*/ 63 w 143"/>
                  <a:gd name="T17" fmla="*/ 291 h 337"/>
                  <a:gd name="T18" fmla="*/ 118 w 143"/>
                  <a:gd name="T19" fmla="*/ 337 h 337"/>
                  <a:gd name="T20" fmla="*/ 93 w 143"/>
                  <a:gd name="T21" fmla="*/ 207 h 337"/>
                  <a:gd name="T22" fmla="*/ 143 w 143"/>
                  <a:gd name="T23" fmla="*/ 183 h 337"/>
                  <a:gd name="T24" fmla="*/ 116 w 143"/>
                  <a:gd name="T25" fmla="*/ 65 h 337"/>
                  <a:gd name="T26" fmla="*/ 116 w 143"/>
                  <a:gd name="T27" fmla="*/ 0 h 337"/>
                  <a:gd name="T28" fmla="*/ 116 w 143"/>
                  <a:gd name="T29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3" h="337">
                    <a:moveTo>
                      <a:pt x="116" y="0"/>
                    </a:moveTo>
                    <a:lnTo>
                      <a:pt x="84" y="40"/>
                    </a:lnTo>
                    <a:lnTo>
                      <a:pt x="88" y="97"/>
                    </a:lnTo>
                    <a:lnTo>
                      <a:pt x="93" y="167"/>
                    </a:lnTo>
                    <a:lnTo>
                      <a:pt x="78" y="188"/>
                    </a:lnTo>
                    <a:lnTo>
                      <a:pt x="34" y="181"/>
                    </a:lnTo>
                    <a:lnTo>
                      <a:pt x="0" y="207"/>
                    </a:lnTo>
                    <a:lnTo>
                      <a:pt x="48" y="202"/>
                    </a:lnTo>
                    <a:lnTo>
                      <a:pt x="63" y="291"/>
                    </a:lnTo>
                    <a:lnTo>
                      <a:pt x="118" y="337"/>
                    </a:lnTo>
                    <a:lnTo>
                      <a:pt x="93" y="207"/>
                    </a:lnTo>
                    <a:lnTo>
                      <a:pt x="143" y="183"/>
                    </a:lnTo>
                    <a:lnTo>
                      <a:pt x="116" y="65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1" name="Freeform 17"/>
              <p:cNvSpPr>
                <a:spLocks/>
              </p:cNvSpPr>
              <p:nvPr/>
            </p:nvSpPr>
            <p:spPr bwMode="auto">
              <a:xfrm>
                <a:off x="2822" y="2491"/>
                <a:ext cx="88" cy="271"/>
              </a:xfrm>
              <a:custGeom>
                <a:avLst/>
                <a:gdLst>
                  <a:gd name="T0" fmla="*/ 51 w 177"/>
                  <a:gd name="T1" fmla="*/ 6 h 542"/>
                  <a:gd name="T2" fmla="*/ 72 w 177"/>
                  <a:gd name="T3" fmla="*/ 73 h 542"/>
                  <a:gd name="T4" fmla="*/ 61 w 177"/>
                  <a:gd name="T5" fmla="*/ 162 h 542"/>
                  <a:gd name="T6" fmla="*/ 177 w 177"/>
                  <a:gd name="T7" fmla="*/ 407 h 542"/>
                  <a:gd name="T8" fmla="*/ 160 w 177"/>
                  <a:gd name="T9" fmla="*/ 439 h 542"/>
                  <a:gd name="T10" fmla="*/ 127 w 177"/>
                  <a:gd name="T11" fmla="*/ 367 h 542"/>
                  <a:gd name="T12" fmla="*/ 131 w 177"/>
                  <a:gd name="T13" fmla="*/ 453 h 542"/>
                  <a:gd name="T14" fmla="*/ 171 w 177"/>
                  <a:gd name="T15" fmla="*/ 542 h 542"/>
                  <a:gd name="T16" fmla="*/ 112 w 177"/>
                  <a:gd name="T17" fmla="*/ 457 h 542"/>
                  <a:gd name="T18" fmla="*/ 97 w 177"/>
                  <a:gd name="T19" fmla="*/ 268 h 542"/>
                  <a:gd name="T20" fmla="*/ 15 w 177"/>
                  <a:gd name="T21" fmla="*/ 132 h 542"/>
                  <a:gd name="T22" fmla="*/ 0 w 177"/>
                  <a:gd name="T23" fmla="*/ 73 h 542"/>
                  <a:gd name="T24" fmla="*/ 38 w 177"/>
                  <a:gd name="T25" fmla="*/ 0 h 542"/>
                  <a:gd name="T26" fmla="*/ 51 w 177"/>
                  <a:gd name="T27" fmla="*/ 6 h 542"/>
                  <a:gd name="T28" fmla="*/ 51 w 177"/>
                  <a:gd name="T29" fmla="*/ 6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7" h="542">
                    <a:moveTo>
                      <a:pt x="51" y="6"/>
                    </a:moveTo>
                    <a:lnTo>
                      <a:pt x="72" y="73"/>
                    </a:lnTo>
                    <a:lnTo>
                      <a:pt x="61" y="162"/>
                    </a:lnTo>
                    <a:lnTo>
                      <a:pt x="177" y="407"/>
                    </a:lnTo>
                    <a:lnTo>
                      <a:pt x="160" y="439"/>
                    </a:lnTo>
                    <a:lnTo>
                      <a:pt x="127" y="367"/>
                    </a:lnTo>
                    <a:lnTo>
                      <a:pt x="131" y="453"/>
                    </a:lnTo>
                    <a:lnTo>
                      <a:pt x="171" y="542"/>
                    </a:lnTo>
                    <a:lnTo>
                      <a:pt x="112" y="457"/>
                    </a:lnTo>
                    <a:lnTo>
                      <a:pt x="97" y="268"/>
                    </a:lnTo>
                    <a:lnTo>
                      <a:pt x="15" y="132"/>
                    </a:lnTo>
                    <a:lnTo>
                      <a:pt x="0" y="73"/>
                    </a:lnTo>
                    <a:lnTo>
                      <a:pt x="38" y="0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2" name="Freeform 18"/>
              <p:cNvSpPr>
                <a:spLocks/>
              </p:cNvSpPr>
              <p:nvPr/>
            </p:nvSpPr>
            <p:spPr bwMode="auto">
              <a:xfrm>
                <a:off x="2815" y="2609"/>
                <a:ext cx="49" cy="112"/>
              </a:xfrm>
              <a:custGeom>
                <a:avLst/>
                <a:gdLst>
                  <a:gd name="T0" fmla="*/ 64 w 99"/>
                  <a:gd name="T1" fmla="*/ 0 h 224"/>
                  <a:gd name="T2" fmla="*/ 89 w 99"/>
                  <a:gd name="T3" fmla="*/ 63 h 224"/>
                  <a:gd name="T4" fmla="*/ 89 w 99"/>
                  <a:gd name="T5" fmla="*/ 133 h 224"/>
                  <a:gd name="T6" fmla="*/ 99 w 99"/>
                  <a:gd name="T7" fmla="*/ 190 h 224"/>
                  <a:gd name="T8" fmla="*/ 89 w 99"/>
                  <a:gd name="T9" fmla="*/ 224 h 224"/>
                  <a:gd name="T10" fmla="*/ 74 w 99"/>
                  <a:gd name="T11" fmla="*/ 167 h 224"/>
                  <a:gd name="T12" fmla="*/ 0 w 99"/>
                  <a:gd name="T13" fmla="*/ 82 h 224"/>
                  <a:gd name="T14" fmla="*/ 55 w 99"/>
                  <a:gd name="T15" fmla="*/ 120 h 224"/>
                  <a:gd name="T16" fmla="*/ 74 w 99"/>
                  <a:gd name="T17" fmla="*/ 76 h 224"/>
                  <a:gd name="T18" fmla="*/ 64 w 99"/>
                  <a:gd name="T19" fmla="*/ 0 h 224"/>
                  <a:gd name="T20" fmla="*/ 64 w 99"/>
                  <a:gd name="T2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224">
                    <a:moveTo>
                      <a:pt x="64" y="0"/>
                    </a:moveTo>
                    <a:lnTo>
                      <a:pt x="89" y="63"/>
                    </a:lnTo>
                    <a:lnTo>
                      <a:pt x="89" y="133"/>
                    </a:lnTo>
                    <a:lnTo>
                      <a:pt x="99" y="190"/>
                    </a:lnTo>
                    <a:lnTo>
                      <a:pt x="89" y="224"/>
                    </a:lnTo>
                    <a:lnTo>
                      <a:pt x="74" y="167"/>
                    </a:lnTo>
                    <a:lnTo>
                      <a:pt x="0" y="82"/>
                    </a:lnTo>
                    <a:lnTo>
                      <a:pt x="55" y="120"/>
                    </a:lnTo>
                    <a:lnTo>
                      <a:pt x="74" y="76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3" name="Freeform 19"/>
              <p:cNvSpPr>
                <a:spLocks/>
              </p:cNvSpPr>
              <p:nvPr/>
            </p:nvSpPr>
            <p:spPr bwMode="auto">
              <a:xfrm>
                <a:off x="2746" y="2594"/>
                <a:ext cx="125" cy="306"/>
              </a:xfrm>
              <a:custGeom>
                <a:avLst/>
                <a:gdLst>
                  <a:gd name="T0" fmla="*/ 23 w 249"/>
                  <a:gd name="T1" fmla="*/ 0 h 612"/>
                  <a:gd name="T2" fmla="*/ 23 w 249"/>
                  <a:gd name="T3" fmla="*/ 72 h 612"/>
                  <a:gd name="T4" fmla="*/ 104 w 249"/>
                  <a:gd name="T5" fmla="*/ 277 h 612"/>
                  <a:gd name="T6" fmla="*/ 194 w 249"/>
                  <a:gd name="T7" fmla="*/ 406 h 612"/>
                  <a:gd name="T8" fmla="*/ 249 w 249"/>
                  <a:gd name="T9" fmla="*/ 530 h 612"/>
                  <a:gd name="T10" fmla="*/ 190 w 249"/>
                  <a:gd name="T11" fmla="*/ 406 h 612"/>
                  <a:gd name="T12" fmla="*/ 146 w 249"/>
                  <a:gd name="T13" fmla="*/ 366 h 612"/>
                  <a:gd name="T14" fmla="*/ 131 w 249"/>
                  <a:gd name="T15" fmla="*/ 406 h 612"/>
                  <a:gd name="T16" fmla="*/ 120 w 249"/>
                  <a:gd name="T17" fmla="*/ 503 h 612"/>
                  <a:gd name="T18" fmla="*/ 108 w 249"/>
                  <a:gd name="T19" fmla="*/ 560 h 612"/>
                  <a:gd name="T20" fmla="*/ 44 w 249"/>
                  <a:gd name="T21" fmla="*/ 612 h 612"/>
                  <a:gd name="T22" fmla="*/ 95 w 249"/>
                  <a:gd name="T23" fmla="*/ 553 h 612"/>
                  <a:gd name="T24" fmla="*/ 101 w 249"/>
                  <a:gd name="T25" fmla="*/ 520 h 612"/>
                  <a:gd name="T26" fmla="*/ 59 w 249"/>
                  <a:gd name="T27" fmla="*/ 520 h 612"/>
                  <a:gd name="T28" fmla="*/ 104 w 249"/>
                  <a:gd name="T29" fmla="*/ 328 h 612"/>
                  <a:gd name="T30" fmla="*/ 47 w 249"/>
                  <a:gd name="T31" fmla="*/ 374 h 612"/>
                  <a:gd name="T32" fmla="*/ 74 w 249"/>
                  <a:gd name="T33" fmla="*/ 315 h 612"/>
                  <a:gd name="T34" fmla="*/ 64 w 249"/>
                  <a:gd name="T35" fmla="*/ 288 h 612"/>
                  <a:gd name="T36" fmla="*/ 0 w 249"/>
                  <a:gd name="T37" fmla="*/ 347 h 612"/>
                  <a:gd name="T38" fmla="*/ 59 w 249"/>
                  <a:gd name="T39" fmla="*/ 245 h 612"/>
                  <a:gd name="T40" fmla="*/ 15 w 249"/>
                  <a:gd name="T41" fmla="*/ 79 h 612"/>
                  <a:gd name="T42" fmla="*/ 15 w 249"/>
                  <a:gd name="T43" fmla="*/ 32 h 612"/>
                  <a:gd name="T44" fmla="*/ 23 w 249"/>
                  <a:gd name="T45" fmla="*/ 0 h 612"/>
                  <a:gd name="T46" fmla="*/ 23 w 249"/>
                  <a:gd name="T47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9" h="612">
                    <a:moveTo>
                      <a:pt x="23" y="0"/>
                    </a:moveTo>
                    <a:lnTo>
                      <a:pt x="23" y="72"/>
                    </a:lnTo>
                    <a:lnTo>
                      <a:pt x="104" y="277"/>
                    </a:lnTo>
                    <a:lnTo>
                      <a:pt x="194" y="406"/>
                    </a:lnTo>
                    <a:lnTo>
                      <a:pt x="249" y="530"/>
                    </a:lnTo>
                    <a:lnTo>
                      <a:pt x="190" y="406"/>
                    </a:lnTo>
                    <a:lnTo>
                      <a:pt x="146" y="366"/>
                    </a:lnTo>
                    <a:lnTo>
                      <a:pt x="131" y="406"/>
                    </a:lnTo>
                    <a:lnTo>
                      <a:pt x="120" y="503"/>
                    </a:lnTo>
                    <a:lnTo>
                      <a:pt x="108" y="560"/>
                    </a:lnTo>
                    <a:lnTo>
                      <a:pt x="44" y="612"/>
                    </a:lnTo>
                    <a:lnTo>
                      <a:pt x="95" y="553"/>
                    </a:lnTo>
                    <a:lnTo>
                      <a:pt x="101" y="520"/>
                    </a:lnTo>
                    <a:lnTo>
                      <a:pt x="59" y="520"/>
                    </a:lnTo>
                    <a:lnTo>
                      <a:pt x="104" y="328"/>
                    </a:lnTo>
                    <a:lnTo>
                      <a:pt x="47" y="374"/>
                    </a:lnTo>
                    <a:lnTo>
                      <a:pt x="74" y="315"/>
                    </a:lnTo>
                    <a:lnTo>
                      <a:pt x="64" y="288"/>
                    </a:lnTo>
                    <a:lnTo>
                      <a:pt x="0" y="347"/>
                    </a:lnTo>
                    <a:lnTo>
                      <a:pt x="59" y="245"/>
                    </a:lnTo>
                    <a:lnTo>
                      <a:pt x="15" y="79"/>
                    </a:lnTo>
                    <a:lnTo>
                      <a:pt x="15" y="32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4" name="Freeform 20"/>
              <p:cNvSpPr>
                <a:spLocks/>
              </p:cNvSpPr>
              <p:nvPr/>
            </p:nvSpPr>
            <p:spPr bwMode="auto">
              <a:xfrm>
                <a:off x="2888" y="2794"/>
                <a:ext cx="98" cy="106"/>
              </a:xfrm>
              <a:custGeom>
                <a:avLst/>
                <a:gdLst>
                  <a:gd name="T0" fmla="*/ 108 w 196"/>
                  <a:gd name="T1" fmla="*/ 26 h 213"/>
                  <a:gd name="T2" fmla="*/ 126 w 196"/>
                  <a:gd name="T3" fmla="*/ 64 h 213"/>
                  <a:gd name="T4" fmla="*/ 110 w 196"/>
                  <a:gd name="T5" fmla="*/ 118 h 213"/>
                  <a:gd name="T6" fmla="*/ 82 w 196"/>
                  <a:gd name="T7" fmla="*/ 148 h 213"/>
                  <a:gd name="T8" fmla="*/ 42 w 196"/>
                  <a:gd name="T9" fmla="*/ 161 h 213"/>
                  <a:gd name="T10" fmla="*/ 101 w 196"/>
                  <a:gd name="T11" fmla="*/ 148 h 213"/>
                  <a:gd name="T12" fmla="*/ 122 w 196"/>
                  <a:gd name="T13" fmla="*/ 148 h 213"/>
                  <a:gd name="T14" fmla="*/ 105 w 196"/>
                  <a:gd name="T15" fmla="*/ 175 h 213"/>
                  <a:gd name="T16" fmla="*/ 55 w 196"/>
                  <a:gd name="T17" fmla="*/ 180 h 213"/>
                  <a:gd name="T18" fmla="*/ 0 w 196"/>
                  <a:gd name="T19" fmla="*/ 213 h 213"/>
                  <a:gd name="T20" fmla="*/ 61 w 196"/>
                  <a:gd name="T21" fmla="*/ 188 h 213"/>
                  <a:gd name="T22" fmla="*/ 122 w 196"/>
                  <a:gd name="T23" fmla="*/ 180 h 213"/>
                  <a:gd name="T24" fmla="*/ 196 w 196"/>
                  <a:gd name="T25" fmla="*/ 89 h 213"/>
                  <a:gd name="T26" fmla="*/ 175 w 196"/>
                  <a:gd name="T27" fmla="*/ 0 h 213"/>
                  <a:gd name="T28" fmla="*/ 158 w 196"/>
                  <a:gd name="T29" fmla="*/ 0 h 213"/>
                  <a:gd name="T30" fmla="*/ 167 w 196"/>
                  <a:gd name="T31" fmla="*/ 72 h 213"/>
                  <a:gd name="T32" fmla="*/ 122 w 196"/>
                  <a:gd name="T33" fmla="*/ 131 h 213"/>
                  <a:gd name="T34" fmla="*/ 141 w 196"/>
                  <a:gd name="T35" fmla="*/ 59 h 213"/>
                  <a:gd name="T36" fmla="*/ 108 w 196"/>
                  <a:gd name="T37" fmla="*/ 26 h 213"/>
                  <a:gd name="T38" fmla="*/ 108 w 196"/>
                  <a:gd name="T39" fmla="*/ 2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6" h="213">
                    <a:moveTo>
                      <a:pt x="108" y="26"/>
                    </a:moveTo>
                    <a:lnTo>
                      <a:pt x="126" y="64"/>
                    </a:lnTo>
                    <a:lnTo>
                      <a:pt x="110" y="118"/>
                    </a:lnTo>
                    <a:lnTo>
                      <a:pt x="82" y="148"/>
                    </a:lnTo>
                    <a:lnTo>
                      <a:pt x="42" y="161"/>
                    </a:lnTo>
                    <a:lnTo>
                      <a:pt x="101" y="148"/>
                    </a:lnTo>
                    <a:lnTo>
                      <a:pt x="122" y="148"/>
                    </a:lnTo>
                    <a:lnTo>
                      <a:pt x="105" y="175"/>
                    </a:lnTo>
                    <a:lnTo>
                      <a:pt x="55" y="180"/>
                    </a:lnTo>
                    <a:lnTo>
                      <a:pt x="0" y="213"/>
                    </a:lnTo>
                    <a:lnTo>
                      <a:pt x="61" y="188"/>
                    </a:lnTo>
                    <a:lnTo>
                      <a:pt x="122" y="180"/>
                    </a:lnTo>
                    <a:lnTo>
                      <a:pt x="196" y="89"/>
                    </a:lnTo>
                    <a:lnTo>
                      <a:pt x="175" y="0"/>
                    </a:lnTo>
                    <a:lnTo>
                      <a:pt x="158" y="0"/>
                    </a:lnTo>
                    <a:lnTo>
                      <a:pt x="167" y="72"/>
                    </a:lnTo>
                    <a:lnTo>
                      <a:pt x="122" y="131"/>
                    </a:lnTo>
                    <a:lnTo>
                      <a:pt x="141" y="59"/>
                    </a:lnTo>
                    <a:lnTo>
                      <a:pt x="108" y="26"/>
                    </a:lnTo>
                    <a:lnTo>
                      <a:pt x="10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5" name="Freeform 21"/>
              <p:cNvSpPr>
                <a:spLocks/>
              </p:cNvSpPr>
              <p:nvPr/>
            </p:nvSpPr>
            <p:spPr bwMode="auto">
              <a:xfrm>
                <a:off x="2882" y="2806"/>
                <a:ext cx="47" cy="62"/>
              </a:xfrm>
              <a:custGeom>
                <a:avLst/>
                <a:gdLst>
                  <a:gd name="T0" fmla="*/ 93 w 93"/>
                  <a:gd name="T1" fmla="*/ 0 h 124"/>
                  <a:gd name="T2" fmla="*/ 42 w 93"/>
                  <a:gd name="T3" fmla="*/ 25 h 124"/>
                  <a:gd name="T4" fmla="*/ 23 w 93"/>
                  <a:gd name="T5" fmla="*/ 101 h 124"/>
                  <a:gd name="T6" fmla="*/ 42 w 93"/>
                  <a:gd name="T7" fmla="*/ 124 h 124"/>
                  <a:gd name="T8" fmla="*/ 0 w 93"/>
                  <a:gd name="T9" fmla="*/ 118 h 124"/>
                  <a:gd name="T10" fmla="*/ 0 w 93"/>
                  <a:gd name="T11" fmla="*/ 92 h 124"/>
                  <a:gd name="T12" fmla="*/ 26 w 93"/>
                  <a:gd name="T13" fmla="*/ 21 h 124"/>
                  <a:gd name="T14" fmla="*/ 93 w 93"/>
                  <a:gd name="T15" fmla="*/ 0 h 124"/>
                  <a:gd name="T16" fmla="*/ 93 w 93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24">
                    <a:moveTo>
                      <a:pt x="93" y="0"/>
                    </a:moveTo>
                    <a:lnTo>
                      <a:pt x="42" y="25"/>
                    </a:lnTo>
                    <a:lnTo>
                      <a:pt x="23" y="101"/>
                    </a:lnTo>
                    <a:lnTo>
                      <a:pt x="42" y="124"/>
                    </a:lnTo>
                    <a:lnTo>
                      <a:pt x="0" y="118"/>
                    </a:lnTo>
                    <a:lnTo>
                      <a:pt x="0" y="92"/>
                    </a:lnTo>
                    <a:lnTo>
                      <a:pt x="26" y="21"/>
                    </a:lnTo>
                    <a:lnTo>
                      <a:pt x="93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6" name="Freeform 22"/>
              <p:cNvSpPr>
                <a:spLocks/>
              </p:cNvSpPr>
              <p:nvPr/>
            </p:nvSpPr>
            <p:spPr bwMode="auto">
              <a:xfrm>
                <a:off x="2882" y="2964"/>
                <a:ext cx="258" cy="395"/>
              </a:xfrm>
              <a:custGeom>
                <a:avLst/>
                <a:gdLst>
                  <a:gd name="T0" fmla="*/ 515 w 515"/>
                  <a:gd name="T1" fmla="*/ 53 h 791"/>
                  <a:gd name="T2" fmla="*/ 479 w 515"/>
                  <a:gd name="T3" fmla="*/ 0 h 791"/>
                  <a:gd name="T4" fmla="*/ 382 w 515"/>
                  <a:gd name="T5" fmla="*/ 0 h 791"/>
                  <a:gd name="T6" fmla="*/ 182 w 515"/>
                  <a:gd name="T7" fmla="*/ 152 h 791"/>
                  <a:gd name="T8" fmla="*/ 125 w 515"/>
                  <a:gd name="T9" fmla="*/ 319 h 791"/>
                  <a:gd name="T10" fmla="*/ 169 w 515"/>
                  <a:gd name="T11" fmla="*/ 285 h 791"/>
                  <a:gd name="T12" fmla="*/ 91 w 515"/>
                  <a:gd name="T13" fmla="*/ 551 h 791"/>
                  <a:gd name="T14" fmla="*/ 0 w 515"/>
                  <a:gd name="T15" fmla="*/ 595 h 791"/>
                  <a:gd name="T16" fmla="*/ 125 w 515"/>
                  <a:gd name="T17" fmla="*/ 595 h 791"/>
                  <a:gd name="T18" fmla="*/ 148 w 515"/>
                  <a:gd name="T19" fmla="*/ 614 h 791"/>
                  <a:gd name="T20" fmla="*/ 209 w 515"/>
                  <a:gd name="T21" fmla="*/ 791 h 791"/>
                  <a:gd name="T22" fmla="*/ 209 w 515"/>
                  <a:gd name="T23" fmla="*/ 684 h 791"/>
                  <a:gd name="T24" fmla="*/ 177 w 515"/>
                  <a:gd name="T25" fmla="*/ 523 h 791"/>
                  <a:gd name="T26" fmla="*/ 177 w 515"/>
                  <a:gd name="T27" fmla="*/ 426 h 791"/>
                  <a:gd name="T28" fmla="*/ 196 w 515"/>
                  <a:gd name="T29" fmla="*/ 295 h 791"/>
                  <a:gd name="T30" fmla="*/ 313 w 515"/>
                  <a:gd name="T31" fmla="*/ 239 h 791"/>
                  <a:gd name="T32" fmla="*/ 397 w 515"/>
                  <a:gd name="T33" fmla="*/ 36 h 791"/>
                  <a:gd name="T34" fmla="*/ 473 w 515"/>
                  <a:gd name="T35" fmla="*/ 27 h 791"/>
                  <a:gd name="T36" fmla="*/ 515 w 515"/>
                  <a:gd name="T37" fmla="*/ 53 h 791"/>
                  <a:gd name="T38" fmla="*/ 515 w 515"/>
                  <a:gd name="T39" fmla="*/ 53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5" h="791">
                    <a:moveTo>
                      <a:pt x="515" y="53"/>
                    </a:moveTo>
                    <a:lnTo>
                      <a:pt x="479" y="0"/>
                    </a:lnTo>
                    <a:lnTo>
                      <a:pt x="382" y="0"/>
                    </a:lnTo>
                    <a:lnTo>
                      <a:pt x="182" y="152"/>
                    </a:lnTo>
                    <a:lnTo>
                      <a:pt x="125" y="319"/>
                    </a:lnTo>
                    <a:lnTo>
                      <a:pt x="169" y="285"/>
                    </a:lnTo>
                    <a:lnTo>
                      <a:pt x="91" y="551"/>
                    </a:lnTo>
                    <a:lnTo>
                      <a:pt x="0" y="595"/>
                    </a:lnTo>
                    <a:lnTo>
                      <a:pt x="125" y="595"/>
                    </a:lnTo>
                    <a:lnTo>
                      <a:pt x="148" y="614"/>
                    </a:lnTo>
                    <a:lnTo>
                      <a:pt x="209" y="791"/>
                    </a:lnTo>
                    <a:lnTo>
                      <a:pt x="209" y="684"/>
                    </a:lnTo>
                    <a:lnTo>
                      <a:pt x="177" y="523"/>
                    </a:lnTo>
                    <a:lnTo>
                      <a:pt x="177" y="426"/>
                    </a:lnTo>
                    <a:lnTo>
                      <a:pt x="196" y="295"/>
                    </a:lnTo>
                    <a:lnTo>
                      <a:pt x="313" y="239"/>
                    </a:lnTo>
                    <a:lnTo>
                      <a:pt x="397" y="36"/>
                    </a:lnTo>
                    <a:lnTo>
                      <a:pt x="473" y="27"/>
                    </a:lnTo>
                    <a:lnTo>
                      <a:pt x="515" y="53"/>
                    </a:lnTo>
                    <a:lnTo>
                      <a:pt x="51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7" name="Freeform 23"/>
              <p:cNvSpPr>
                <a:spLocks/>
              </p:cNvSpPr>
              <p:nvPr/>
            </p:nvSpPr>
            <p:spPr bwMode="auto">
              <a:xfrm>
                <a:off x="2529" y="2931"/>
                <a:ext cx="298" cy="364"/>
              </a:xfrm>
              <a:custGeom>
                <a:avLst/>
                <a:gdLst>
                  <a:gd name="T0" fmla="*/ 597 w 597"/>
                  <a:gd name="T1" fmla="*/ 728 h 728"/>
                  <a:gd name="T2" fmla="*/ 356 w 597"/>
                  <a:gd name="T3" fmla="*/ 498 h 728"/>
                  <a:gd name="T4" fmla="*/ 483 w 597"/>
                  <a:gd name="T5" fmla="*/ 479 h 728"/>
                  <a:gd name="T6" fmla="*/ 590 w 597"/>
                  <a:gd name="T7" fmla="*/ 248 h 728"/>
                  <a:gd name="T8" fmla="*/ 506 w 597"/>
                  <a:gd name="T9" fmla="*/ 153 h 728"/>
                  <a:gd name="T10" fmla="*/ 537 w 597"/>
                  <a:gd name="T11" fmla="*/ 248 h 728"/>
                  <a:gd name="T12" fmla="*/ 436 w 597"/>
                  <a:gd name="T13" fmla="*/ 325 h 728"/>
                  <a:gd name="T14" fmla="*/ 436 w 597"/>
                  <a:gd name="T15" fmla="*/ 236 h 728"/>
                  <a:gd name="T16" fmla="*/ 356 w 597"/>
                  <a:gd name="T17" fmla="*/ 306 h 728"/>
                  <a:gd name="T18" fmla="*/ 411 w 597"/>
                  <a:gd name="T19" fmla="*/ 177 h 728"/>
                  <a:gd name="T20" fmla="*/ 396 w 597"/>
                  <a:gd name="T21" fmla="*/ 0 h 728"/>
                  <a:gd name="T22" fmla="*/ 251 w 597"/>
                  <a:gd name="T23" fmla="*/ 299 h 728"/>
                  <a:gd name="T24" fmla="*/ 204 w 597"/>
                  <a:gd name="T25" fmla="*/ 196 h 728"/>
                  <a:gd name="T26" fmla="*/ 71 w 597"/>
                  <a:gd name="T27" fmla="*/ 147 h 728"/>
                  <a:gd name="T28" fmla="*/ 130 w 597"/>
                  <a:gd name="T29" fmla="*/ 210 h 728"/>
                  <a:gd name="T30" fmla="*/ 0 w 597"/>
                  <a:gd name="T31" fmla="*/ 166 h 728"/>
                  <a:gd name="T32" fmla="*/ 56 w 597"/>
                  <a:gd name="T33" fmla="*/ 210 h 728"/>
                  <a:gd name="T34" fmla="*/ 63 w 597"/>
                  <a:gd name="T35" fmla="*/ 242 h 728"/>
                  <a:gd name="T36" fmla="*/ 137 w 597"/>
                  <a:gd name="T37" fmla="*/ 306 h 728"/>
                  <a:gd name="T38" fmla="*/ 143 w 597"/>
                  <a:gd name="T39" fmla="*/ 369 h 728"/>
                  <a:gd name="T40" fmla="*/ 40 w 597"/>
                  <a:gd name="T41" fmla="*/ 542 h 728"/>
                  <a:gd name="T42" fmla="*/ 109 w 597"/>
                  <a:gd name="T43" fmla="*/ 542 h 728"/>
                  <a:gd name="T44" fmla="*/ 251 w 597"/>
                  <a:gd name="T45" fmla="*/ 502 h 728"/>
                  <a:gd name="T46" fmla="*/ 293 w 597"/>
                  <a:gd name="T47" fmla="*/ 459 h 728"/>
                  <a:gd name="T48" fmla="*/ 337 w 597"/>
                  <a:gd name="T49" fmla="*/ 493 h 728"/>
                  <a:gd name="T50" fmla="*/ 597 w 597"/>
                  <a:gd name="T51" fmla="*/ 728 h 728"/>
                  <a:gd name="T52" fmla="*/ 597 w 597"/>
                  <a:gd name="T5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97" h="728">
                    <a:moveTo>
                      <a:pt x="597" y="728"/>
                    </a:moveTo>
                    <a:lnTo>
                      <a:pt x="356" y="498"/>
                    </a:lnTo>
                    <a:lnTo>
                      <a:pt x="483" y="479"/>
                    </a:lnTo>
                    <a:lnTo>
                      <a:pt x="590" y="248"/>
                    </a:lnTo>
                    <a:lnTo>
                      <a:pt x="506" y="153"/>
                    </a:lnTo>
                    <a:lnTo>
                      <a:pt x="537" y="248"/>
                    </a:lnTo>
                    <a:lnTo>
                      <a:pt x="436" y="325"/>
                    </a:lnTo>
                    <a:lnTo>
                      <a:pt x="436" y="236"/>
                    </a:lnTo>
                    <a:lnTo>
                      <a:pt x="356" y="306"/>
                    </a:lnTo>
                    <a:lnTo>
                      <a:pt x="411" y="177"/>
                    </a:lnTo>
                    <a:lnTo>
                      <a:pt x="396" y="0"/>
                    </a:lnTo>
                    <a:lnTo>
                      <a:pt x="251" y="299"/>
                    </a:lnTo>
                    <a:lnTo>
                      <a:pt x="204" y="196"/>
                    </a:lnTo>
                    <a:lnTo>
                      <a:pt x="71" y="147"/>
                    </a:lnTo>
                    <a:lnTo>
                      <a:pt x="130" y="210"/>
                    </a:lnTo>
                    <a:lnTo>
                      <a:pt x="0" y="166"/>
                    </a:lnTo>
                    <a:lnTo>
                      <a:pt x="56" y="210"/>
                    </a:lnTo>
                    <a:lnTo>
                      <a:pt x="63" y="242"/>
                    </a:lnTo>
                    <a:lnTo>
                      <a:pt x="137" y="306"/>
                    </a:lnTo>
                    <a:lnTo>
                      <a:pt x="143" y="369"/>
                    </a:lnTo>
                    <a:lnTo>
                      <a:pt x="40" y="542"/>
                    </a:lnTo>
                    <a:lnTo>
                      <a:pt x="109" y="542"/>
                    </a:lnTo>
                    <a:lnTo>
                      <a:pt x="251" y="502"/>
                    </a:lnTo>
                    <a:lnTo>
                      <a:pt x="293" y="459"/>
                    </a:lnTo>
                    <a:lnTo>
                      <a:pt x="337" y="493"/>
                    </a:lnTo>
                    <a:lnTo>
                      <a:pt x="597" y="728"/>
                    </a:lnTo>
                    <a:lnTo>
                      <a:pt x="597" y="7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8" name="Freeform 24"/>
              <p:cNvSpPr>
                <a:spLocks/>
              </p:cNvSpPr>
              <p:nvPr/>
            </p:nvSpPr>
            <p:spPr bwMode="auto">
              <a:xfrm>
                <a:off x="2363" y="2829"/>
                <a:ext cx="158" cy="382"/>
              </a:xfrm>
              <a:custGeom>
                <a:avLst/>
                <a:gdLst>
                  <a:gd name="T0" fmla="*/ 154 w 315"/>
                  <a:gd name="T1" fmla="*/ 0 h 764"/>
                  <a:gd name="T2" fmla="*/ 144 w 315"/>
                  <a:gd name="T3" fmla="*/ 316 h 764"/>
                  <a:gd name="T4" fmla="*/ 119 w 315"/>
                  <a:gd name="T5" fmla="*/ 316 h 764"/>
                  <a:gd name="T6" fmla="*/ 60 w 315"/>
                  <a:gd name="T7" fmla="*/ 259 h 764"/>
                  <a:gd name="T8" fmla="*/ 0 w 315"/>
                  <a:gd name="T9" fmla="*/ 259 h 764"/>
                  <a:gd name="T10" fmla="*/ 60 w 315"/>
                  <a:gd name="T11" fmla="*/ 272 h 764"/>
                  <a:gd name="T12" fmla="*/ 119 w 315"/>
                  <a:gd name="T13" fmla="*/ 352 h 764"/>
                  <a:gd name="T14" fmla="*/ 144 w 315"/>
                  <a:gd name="T15" fmla="*/ 479 h 764"/>
                  <a:gd name="T16" fmla="*/ 79 w 315"/>
                  <a:gd name="T17" fmla="*/ 390 h 764"/>
                  <a:gd name="T18" fmla="*/ 79 w 315"/>
                  <a:gd name="T19" fmla="*/ 509 h 764"/>
                  <a:gd name="T20" fmla="*/ 64 w 315"/>
                  <a:gd name="T21" fmla="*/ 542 h 764"/>
                  <a:gd name="T22" fmla="*/ 91 w 315"/>
                  <a:gd name="T23" fmla="*/ 574 h 764"/>
                  <a:gd name="T24" fmla="*/ 91 w 315"/>
                  <a:gd name="T25" fmla="*/ 625 h 764"/>
                  <a:gd name="T26" fmla="*/ 133 w 315"/>
                  <a:gd name="T27" fmla="*/ 656 h 764"/>
                  <a:gd name="T28" fmla="*/ 211 w 315"/>
                  <a:gd name="T29" fmla="*/ 764 h 764"/>
                  <a:gd name="T30" fmla="*/ 211 w 315"/>
                  <a:gd name="T31" fmla="*/ 682 h 764"/>
                  <a:gd name="T32" fmla="*/ 275 w 315"/>
                  <a:gd name="T33" fmla="*/ 548 h 764"/>
                  <a:gd name="T34" fmla="*/ 249 w 315"/>
                  <a:gd name="T35" fmla="*/ 515 h 764"/>
                  <a:gd name="T36" fmla="*/ 315 w 315"/>
                  <a:gd name="T37" fmla="*/ 426 h 764"/>
                  <a:gd name="T38" fmla="*/ 315 w 315"/>
                  <a:gd name="T39" fmla="*/ 401 h 764"/>
                  <a:gd name="T40" fmla="*/ 277 w 315"/>
                  <a:gd name="T41" fmla="*/ 384 h 764"/>
                  <a:gd name="T42" fmla="*/ 199 w 315"/>
                  <a:gd name="T43" fmla="*/ 384 h 764"/>
                  <a:gd name="T44" fmla="*/ 175 w 315"/>
                  <a:gd name="T45" fmla="*/ 0 h 764"/>
                  <a:gd name="T46" fmla="*/ 154 w 315"/>
                  <a:gd name="T47" fmla="*/ 0 h 764"/>
                  <a:gd name="T48" fmla="*/ 154 w 315"/>
                  <a:gd name="T49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5" h="764">
                    <a:moveTo>
                      <a:pt x="154" y="0"/>
                    </a:moveTo>
                    <a:lnTo>
                      <a:pt x="144" y="316"/>
                    </a:lnTo>
                    <a:lnTo>
                      <a:pt x="119" y="316"/>
                    </a:lnTo>
                    <a:lnTo>
                      <a:pt x="60" y="259"/>
                    </a:lnTo>
                    <a:lnTo>
                      <a:pt x="0" y="259"/>
                    </a:lnTo>
                    <a:lnTo>
                      <a:pt x="60" y="272"/>
                    </a:lnTo>
                    <a:lnTo>
                      <a:pt x="119" y="352"/>
                    </a:lnTo>
                    <a:lnTo>
                      <a:pt x="144" y="479"/>
                    </a:lnTo>
                    <a:lnTo>
                      <a:pt x="79" y="390"/>
                    </a:lnTo>
                    <a:lnTo>
                      <a:pt x="79" y="509"/>
                    </a:lnTo>
                    <a:lnTo>
                      <a:pt x="64" y="542"/>
                    </a:lnTo>
                    <a:lnTo>
                      <a:pt x="91" y="574"/>
                    </a:lnTo>
                    <a:lnTo>
                      <a:pt x="91" y="625"/>
                    </a:lnTo>
                    <a:lnTo>
                      <a:pt x="133" y="656"/>
                    </a:lnTo>
                    <a:lnTo>
                      <a:pt x="211" y="764"/>
                    </a:lnTo>
                    <a:lnTo>
                      <a:pt x="211" y="682"/>
                    </a:lnTo>
                    <a:lnTo>
                      <a:pt x="275" y="548"/>
                    </a:lnTo>
                    <a:lnTo>
                      <a:pt x="249" y="515"/>
                    </a:lnTo>
                    <a:lnTo>
                      <a:pt x="315" y="426"/>
                    </a:lnTo>
                    <a:lnTo>
                      <a:pt x="315" y="401"/>
                    </a:lnTo>
                    <a:lnTo>
                      <a:pt x="277" y="384"/>
                    </a:lnTo>
                    <a:lnTo>
                      <a:pt x="199" y="384"/>
                    </a:lnTo>
                    <a:lnTo>
                      <a:pt x="175" y="0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9" name="Freeform 25"/>
              <p:cNvSpPr>
                <a:spLocks/>
              </p:cNvSpPr>
              <p:nvPr/>
            </p:nvSpPr>
            <p:spPr bwMode="auto">
              <a:xfrm>
                <a:off x="2533" y="3077"/>
                <a:ext cx="45" cy="103"/>
              </a:xfrm>
              <a:custGeom>
                <a:avLst/>
                <a:gdLst>
                  <a:gd name="T0" fmla="*/ 61 w 89"/>
                  <a:gd name="T1" fmla="*/ 0 h 205"/>
                  <a:gd name="T2" fmla="*/ 89 w 89"/>
                  <a:gd name="T3" fmla="*/ 25 h 205"/>
                  <a:gd name="T4" fmla="*/ 89 w 89"/>
                  <a:gd name="T5" fmla="*/ 76 h 205"/>
                  <a:gd name="T6" fmla="*/ 19 w 89"/>
                  <a:gd name="T7" fmla="*/ 205 h 205"/>
                  <a:gd name="T8" fmla="*/ 0 w 89"/>
                  <a:gd name="T9" fmla="*/ 177 h 205"/>
                  <a:gd name="T10" fmla="*/ 38 w 89"/>
                  <a:gd name="T11" fmla="*/ 38 h 205"/>
                  <a:gd name="T12" fmla="*/ 61 w 89"/>
                  <a:gd name="T13" fmla="*/ 0 h 205"/>
                  <a:gd name="T14" fmla="*/ 61 w 89"/>
                  <a:gd name="T15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205">
                    <a:moveTo>
                      <a:pt x="61" y="0"/>
                    </a:moveTo>
                    <a:lnTo>
                      <a:pt x="89" y="25"/>
                    </a:lnTo>
                    <a:lnTo>
                      <a:pt x="89" y="76"/>
                    </a:lnTo>
                    <a:lnTo>
                      <a:pt x="19" y="205"/>
                    </a:lnTo>
                    <a:lnTo>
                      <a:pt x="0" y="177"/>
                    </a:lnTo>
                    <a:lnTo>
                      <a:pt x="38" y="38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0" name="Freeform 26"/>
              <p:cNvSpPr>
                <a:spLocks/>
              </p:cNvSpPr>
              <p:nvPr/>
            </p:nvSpPr>
            <p:spPr bwMode="auto">
              <a:xfrm>
                <a:off x="2247" y="3107"/>
                <a:ext cx="32" cy="104"/>
              </a:xfrm>
              <a:custGeom>
                <a:avLst/>
                <a:gdLst>
                  <a:gd name="T0" fmla="*/ 21 w 62"/>
                  <a:gd name="T1" fmla="*/ 209 h 209"/>
                  <a:gd name="T2" fmla="*/ 62 w 62"/>
                  <a:gd name="T3" fmla="*/ 167 h 209"/>
                  <a:gd name="T4" fmla="*/ 19 w 62"/>
                  <a:gd name="T5" fmla="*/ 57 h 209"/>
                  <a:gd name="T6" fmla="*/ 26 w 62"/>
                  <a:gd name="T7" fmla="*/ 0 h 209"/>
                  <a:gd name="T8" fmla="*/ 0 w 62"/>
                  <a:gd name="T9" fmla="*/ 44 h 209"/>
                  <a:gd name="T10" fmla="*/ 30 w 62"/>
                  <a:gd name="T11" fmla="*/ 160 h 209"/>
                  <a:gd name="T12" fmla="*/ 21 w 62"/>
                  <a:gd name="T13" fmla="*/ 209 h 209"/>
                  <a:gd name="T14" fmla="*/ 21 w 62"/>
                  <a:gd name="T15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209">
                    <a:moveTo>
                      <a:pt x="21" y="209"/>
                    </a:moveTo>
                    <a:lnTo>
                      <a:pt x="62" y="167"/>
                    </a:lnTo>
                    <a:lnTo>
                      <a:pt x="19" y="57"/>
                    </a:lnTo>
                    <a:lnTo>
                      <a:pt x="26" y="0"/>
                    </a:lnTo>
                    <a:lnTo>
                      <a:pt x="0" y="44"/>
                    </a:lnTo>
                    <a:lnTo>
                      <a:pt x="30" y="160"/>
                    </a:lnTo>
                    <a:lnTo>
                      <a:pt x="21" y="209"/>
                    </a:lnTo>
                    <a:lnTo>
                      <a:pt x="21" y="2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1" name="Freeform 27"/>
              <p:cNvSpPr>
                <a:spLocks/>
              </p:cNvSpPr>
              <p:nvPr/>
            </p:nvSpPr>
            <p:spPr bwMode="auto">
              <a:xfrm>
                <a:off x="2501" y="3229"/>
                <a:ext cx="57" cy="49"/>
              </a:xfrm>
              <a:custGeom>
                <a:avLst/>
                <a:gdLst>
                  <a:gd name="T0" fmla="*/ 0 w 114"/>
                  <a:gd name="T1" fmla="*/ 17 h 97"/>
                  <a:gd name="T2" fmla="*/ 40 w 114"/>
                  <a:gd name="T3" fmla="*/ 46 h 97"/>
                  <a:gd name="T4" fmla="*/ 40 w 114"/>
                  <a:gd name="T5" fmla="*/ 97 h 97"/>
                  <a:gd name="T6" fmla="*/ 114 w 114"/>
                  <a:gd name="T7" fmla="*/ 74 h 97"/>
                  <a:gd name="T8" fmla="*/ 114 w 114"/>
                  <a:gd name="T9" fmla="*/ 33 h 97"/>
                  <a:gd name="T10" fmla="*/ 65 w 114"/>
                  <a:gd name="T11" fmla="*/ 0 h 97"/>
                  <a:gd name="T12" fmla="*/ 44 w 114"/>
                  <a:gd name="T13" fmla="*/ 17 h 97"/>
                  <a:gd name="T14" fmla="*/ 0 w 114"/>
                  <a:gd name="T15" fmla="*/ 17 h 97"/>
                  <a:gd name="T16" fmla="*/ 0 w 114"/>
                  <a:gd name="T17" fmla="*/ 1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97">
                    <a:moveTo>
                      <a:pt x="0" y="17"/>
                    </a:moveTo>
                    <a:lnTo>
                      <a:pt x="40" y="46"/>
                    </a:lnTo>
                    <a:lnTo>
                      <a:pt x="40" y="97"/>
                    </a:lnTo>
                    <a:lnTo>
                      <a:pt x="114" y="74"/>
                    </a:lnTo>
                    <a:lnTo>
                      <a:pt x="114" y="33"/>
                    </a:lnTo>
                    <a:lnTo>
                      <a:pt x="65" y="0"/>
                    </a:lnTo>
                    <a:lnTo>
                      <a:pt x="44" y="17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2" name="Freeform 28"/>
              <p:cNvSpPr>
                <a:spLocks/>
              </p:cNvSpPr>
              <p:nvPr/>
            </p:nvSpPr>
            <p:spPr bwMode="auto">
              <a:xfrm>
                <a:off x="2264" y="2954"/>
                <a:ext cx="84" cy="118"/>
              </a:xfrm>
              <a:custGeom>
                <a:avLst/>
                <a:gdLst>
                  <a:gd name="T0" fmla="*/ 23 w 167"/>
                  <a:gd name="T1" fmla="*/ 236 h 236"/>
                  <a:gd name="T2" fmla="*/ 7 w 167"/>
                  <a:gd name="T3" fmla="*/ 173 h 236"/>
                  <a:gd name="T4" fmla="*/ 34 w 167"/>
                  <a:gd name="T5" fmla="*/ 127 h 236"/>
                  <a:gd name="T6" fmla="*/ 89 w 167"/>
                  <a:gd name="T7" fmla="*/ 127 h 236"/>
                  <a:gd name="T8" fmla="*/ 112 w 167"/>
                  <a:gd name="T9" fmla="*/ 103 h 236"/>
                  <a:gd name="T10" fmla="*/ 127 w 167"/>
                  <a:gd name="T11" fmla="*/ 53 h 236"/>
                  <a:gd name="T12" fmla="*/ 167 w 167"/>
                  <a:gd name="T13" fmla="*/ 19 h 236"/>
                  <a:gd name="T14" fmla="*/ 163 w 167"/>
                  <a:gd name="T15" fmla="*/ 0 h 236"/>
                  <a:gd name="T16" fmla="*/ 108 w 167"/>
                  <a:gd name="T17" fmla="*/ 53 h 236"/>
                  <a:gd name="T18" fmla="*/ 108 w 167"/>
                  <a:gd name="T19" fmla="*/ 89 h 236"/>
                  <a:gd name="T20" fmla="*/ 85 w 167"/>
                  <a:gd name="T21" fmla="*/ 116 h 236"/>
                  <a:gd name="T22" fmla="*/ 30 w 167"/>
                  <a:gd name="T23" fmla="*/ 116 h 236"/>
                  <a:gd name="T24" fmla="*/ 0 w 167"/>
                  <a:gd name="T25" fmla="*/ 173 h 236"/>
                  <a:gd name="T26" fmla="*/ 23 w 167"/>
                  <a:gd name="T27" fmla="*/ 236 h 236"/>
                  <a:gd name="T28" fmla="*/ 23 w 167"/>
                  <a:gd name="T29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7" h="236">
                    <a:moveTo>
                      <a:pt x="23" y="236"/>
                    </a:moveTo>
                    <a:lnTo>
                      <a:pt x="7" y="173"/>
                    </a:lnTo>
                    <a:lnTo>
                      <a:pt x="34" y="127"/>
                    </a:lnTo>
                    <a:lnTo>
                      <a:pt x="89" y="127"/>
                    </a:lnTo>
                    <a:lnTo>
                      <a:pt x="112" y="103"/>
                    </a:lnTo>
                    <a:lnTo>
                      <a:pt x="127" y="53"/>
                    </a:lnTo>
                    <a:lnTo>
                      <a:pt x="167" y="19"/>
                    </a:lnTo>
                    <a:lnTo>
                      <a:pt x="163" y="0"/>
                    </a:lnTo>
                    <a:lnTo>
                      <a:pt x="108" y="53"/>
                    </a:lnTo>
                    <a:lnTo>
                      <a:pt x="108" y="89"/>
                    </a:lnTo>
                    <a:lnTo>
                      <a:pt x="85" y="116"/>
                    </a:lnTo>
                    <a:lnTo>
                      <a:pt x="30" y="116"/>
                    </a:lnTo>
                    <a:lnTo>
                      <a:pt x="0" y="173"/>
                    </a:lnTo>
                    <a:lnTo>
                      <a:pt x="23" y="236"/>
                    </a:lnTo>
                    <a:lnTo>
                      <a:pt x="23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3" name="Freeform 29"/>
              <p:cNvSpPr>
                <a:spLocks/>
              </p:cNvSpPr>
              <p:nvPr/>
            </p:nvSpPr>
            <p:spPr bwMode="auto">
              <a:xfrm>
                <a:off x="2321" y="3028"/>
                <a:ext cx="180" cy="274"/>
              </a:xfrm>
              <a:custGeom>
                <a:avLst/>
                <a:gdLst>
                  <a:gd name="T0" fmla="*/ 0 w 361"/>
                  <a:gd name="T1" fmla="*/ 0 h 550"/>
                  <a:gd name="T2" fmla="*/ 0 w 361"/>
                  <a:gd name="T3" fmla="*/ 133 h 550"/>
                  <a:gd name="T4" fmla="*/ 80 w 361"/>
                  <a:gd name="T5" fmla="*/ 344 h 550"/>
                  <a:gd name="T6" fmla="*/ 198 w 361"/>
                  <a:gd name="T7" fmla="*/ 447 h 550"/>
                  <a:gd name="T8" fmla="*/ 232 w 361"/>
                  <a:gd name="T9" fmla="*/ 447 h 550"/>
                  <a:gd name="T10" fmla="*/ 262 w 361"/>
                  <a:gd name="T11" fmla="*/ 550 h 550"/>
                  <a:gd name="T12" fmla="*/ 280 w 361"/>
                  <a:gd name="T13" fmla="*/ 447 h 550"/>
                  <a:gd name="T14" fmla="*/ 291 w 361"/>
                  <a:gd name="T15" fmla="*/ 447 h 550"/>
                  <a:gd name="T16" fmla="*/ 306 w 361"/>
                  <a:gd name="T17" fmla="*/ 420 h 550"/>
                  <a:gd name="T18" fmla="*/ 361 w 361"/>
                  <a:gd name="T19" fmla="*/ 420 h 550"/>
                  <a:gd name="T20" fmla="*/ 291 w 361"/>
                  <a:gd name="T21" fmla="*/ 390 h 550"/>
                  <a:gd name="T22" fmla="*/ 274 w 361"/>
                  <a:gd name="T23" fmla="*/ 390 h 550"/>
                  <a:gd name="T24" fmla="*/ 243 w 361"/>
                  <a:gd name="T25" fmla="*/ 344 h 550"/>
                  <a:gd name="T26" fmla="*/ 204 w 361"/>
                  <a:gd name="T27" fmla="*/ 344 h 550"/>
                  <a:gd name="T28" fmla="*/ 135 w 361"/>
                  <a:gd name="T29" fmla="*/ 211 h 550"/>
                  <a:gd name="T30" fmla="*/ 143 w 361"/>
                  <a:gd name="T31" fmla="*/ 268 h 550"/>
                  <a:gd name="T32" fmla="*/ 143 w 361"/>
                  <a:gd name="T33" fmla="*/ 287 h 550"/>
                  <a:gd name="T34" fmla="*/ 135 w 361"/>
                  <a:gd name="T35" fmla="*/ 306 h 550"/>
                  <a:gd name="T36" fmla="*/ 88 w 361"/>
                  <a:gd name="T37" fmla="*/ 325 h 550"/>
                  <a:gd name="T38" fmla="*/ 10 w 361"/>
                  <a:gd name="T39" fmla="*/ 133 h 550"/>
                  <a:gd name="T40" fmla="*/ 0 w 361"/>
                  <a:gd name="T41" fmla="*/ 0 h 550"/>
                  <a:gd name="T42" fmla="*/ 0 w 361"/>
                  <a:gd name="T43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1" h="550">
                    <a:moveTo>
                      <a:pt x="0" y="0"/>
                    </a:moveTo>
                    <a:lnTo>
                      <a:pt x="0" y="133"/>
                    </a:lnTo>
                    <a:lnTo>
                      <a:pt x="80" y="344"/>
                    </a:lnTo>
                    <a:lnTo>
                      <a:pt x="198" y="447"/>
                    </a:lnTo>
                    <a:lnTo>
                      <a:pt x="232" y="447"/>
                    </a:lnTo>
                    <a:lnTo>
                      <a:pt x="262" y="550"/>
                    </a:lnTo>
                    <a:lnTo>
                      <a:pt x="280" y="447"/>
                    </a:lnTo>
                    <a:lnTo>
                      <a:pt x="291" y="447"/>
                    </a:lnTo>
                    <a:lnTo>
                      <a:pt x="306" y="420"/>
                    </a:lnTo>
                    <a:lnTo>
                      <a:pt x="361" y="420"/>
                    </a:lnTo>
                    <a:lnTo>
                      <a:pt x="291" y="390"/>
                    </a:lnTo>
                    <a:lnTo>
                      <a:pt x="274" y="390"/>
                    </a:lnTo>
                    <a:lnTo>
                      <a:pt x="243" y="344"/>
                    </a:lnTo>
                    <a:lnTo>
                      <a:pt x="204" y="344"/>
                    </a:lnTo>
                    <a:lnTo>
                      <a:pt x="135" y="211"/>
                    </a:lnTo>
                    <a:lnTo>
                      <a:pt x="143" y="268"/>
                    </a:lnTo>
                    <a:lnTo>
                      <a:pt x="143" y="287"/>
                    </a:lnTo>
                    <a:lnTo>
                      <a:pt x="135" y="306"/>
                    </a:lnTo>
                    <a:lnTo>
                      <a:pt x="88" y="325"/>
                    </a:lnTo>
                    <a:lnTo>
                      <a:pt x="10" y="13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4" name="Freeform 30"/>
              <p:cNvSpPr>
                <a:spLocks/>
              </p:cNvSpPr>
              <p:nvPr/>
            </p:nvSpPr>
            <p:spPr bwMode="auto">
              <a:xfrm>
                <a:off x="2282" y="3100"/>
                <a:ext cx="169" cy="178"/>
              </a:xfrm>
              <a:custGeom>
                <a:avLst/>
                <a:gdLst>
                  <a:gd name="T0" fmla="*/ 329 w 339"/>
                  <a:gd name="T1" fmla="*/ 331 h 355"/>
                  <a:gd name="T2" fmla="*/ 274 w 339"/>
                  <a:gd name="T3" fmla="*/ 331 h 355"/>
                  <a:gd name="T4" fmla="*/ 116 w 339"/>
                  <a:gd name="T5" fmla="*/ 207 h 355"/>
                  <a:gd name="T6" fmla="*/ 0 w 339"/>
                  <a:gd name="T7" fmla="*/ 0 h 355"/>
                  <a:gd name="T8" fmla="*/ 105 w 339"/>
                  <a:gd name="T9" fmla="*/ 234 h 355"/>
                  <a:gd name="T10" fmla="*/ 230 w 339"/>
                  <a:gd name="T11" fmla="*/ 323 h 355"/>
                  <a:gd name="T12" fmla="*/ 200 w 339"/>
                  <a:gd name="T13" fmla="*/ 342 h 355"/>
                  <a:gd name="T14" fmla="*/ 86 w 339"/>
                  <a:gd name="T15" fmla="*/ 317 h 355"/>
                  <a:gd name="T16" fmla="*/ 204 w 339"/>
                  <a:gd name="T17" fmla="*/ 355 h 355"/>
                  <a:gd name="T18" fmla="*/ 339 w 339"/>
                  <a:gd name="T19" fmla="*/ 355 h 355"/>
                  <a:gd name="T20" fmla="*/ 329 w 339"/>
                  <a:gd name="T21" fmla="*/ 331 h 355"/>
                  <a:gd name="T22" fmla="*/ 329 w 339"/>
                  <a:gd name="T23" fmla="*/ 331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9" h="355">
                    <a:moveTo>
                      <a:pt x="329" y="331"/>
                    </a:moveTo>
                    <a:lnTo>
                      <a:pt x="274" y="331"/>
                    </a:lnTo>
                    <a:lnTo>
                      <a:pt x="116" y="207"/>
                    </a:lnTo>
                    <a:lnTo>
                      <a:pt x="0" y="0"/>
                    </a:lnTo>
                    <a:lnTo>
                      <a:pt x="105" y="234"/>
                    </a:lnTo>
                    <a:lnTo>
                      <a:pt x="230" y="323"/>
                    </a:lnTo>
                    <a:lnTo>
                      <a:pt x="200" y="342"/>
                    </a:lnTo>
                    <a:lnTo>
                      <a:pt x="86" y="317"/>
                    </a:lnTo>
                    <a:lnTo>
                      <a:pt x="204" y="355"/>
                    </a:lnTo>
                    <a:lnTo>
                      <a:pt x="339" y="355"/>
                    </a:lnTo>
                    <a:lnTo>
                      <a:pt x="329" y="331"/>
                    </a:lnTo>
                    <a:lnTo>
                      <a:pt x="329" y="3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5" name="Freeform 31"/>
              <p:cNvSpPr>
                <a:spLocks/>
              </p:cNvSpPr>
              <p:nvPr/>
            </p:nvSpPr>
            <p:spPr bwMode="auto">
              <a:xfrm>
                <a:off x="1831" y="3139"/>
                <a:ext cx="433" cy="75"/>
              </a:xfrm>
              <a:custGeom>
                <a:avLst/>
                <a:gdLst>
                  <a:gd name="T0" fmla="*/ 0 w 867"/>
                  <a:gd name="T1" fmla="*/ 0 h 150"/>
                  <a:gd name="T2" fmla="*/ 460 w 867"/>
                  <a:gd name="T3" fmla="*/ 83 h 150"/>
                  <a:gd name="T4" fmla="*/ 867 w 867"/>
                  <a:gd name="T5" fmla="*/ 114 h 150"/>
                  <a:gd name="T6" fmla="*/ 855 w 867"/>
                  <a:gd name="T7" fmla="*/ 150 h 150"/>
                  <a:gd name="T8" fmla="*/ 395 w 867"/>
                  <a:gd name="T9" fmla="*/ 99 h 150"/>
                  <a:gd name="T10" fmla="*/ 0 w 867"/>
                  <a:gd name="T11" fmla="*/ 0 h 150"/>
                  <a:gd name="T12" fmla="*/ 0 w 867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7" h="150">
                    <a:moveTo>
                      <a:pt x="0" y="0"/>
                    </a:moveTo>
                    <a:lnTo>
                      <a:pt x="460" y="83"/>
                    </a:lnTo>
                    <a:lnTo>
                      <a:pt x="867" y="114"/>
                    </a:lnTo>
                    <a:lnTo>
                      <a:pt x="855" y="150"/>
                    </a:lnTo>
                    <a:lnTo>
                      <a:pt x="395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6" name="Freeform 32"/>
              <p:cNvSpPr>
                <a:spLocks/>
              </p:cNvSpPr>
              <p:nvPr/>
            </p:nvSpPr>
            <p:spPr bwMode="auto">
              <a:xfrm>
                <a:off x="2182" y="3369"/>
                <a:ext cx="696" cy="83"/>
              </a:xfrm>
              <a:custGeom>
                <a:avLst/>
                <a:gdLst>
                  <a:gd name="T0" fmla="*/ 0 w 1392"/>
                  <a:gd name="T1" fmla="*/ 165 h 165"/>
                  <a:gd name="T2" fmla="*/ 613 w 1392"/>
                  <a:gd name="T3" fmla="*/ 131 h 165"/>
                  <a:gd name="T4" fmla="*/ 1392 w 1392"/>
                  <a:gd name="T5" fmla="*/ 0 h 165"/>
                  <a:gd name="T6" fmla="*/ 575 w 1392"/>
                  <a:gd name="T7" fmla="*/ 97 h 165"/>
                  <a:gd name="T8" fmla="*/ 0 w 1392"/>
                  <a:gd name="T9" fmla="*/ 165 h 165"/>
                  <a:gd name="T10" fmla="*/ 0 w 1392"/>
                  <a:gd name="T11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2" h="165">
                    <a:moveTo>
                      <a:pt x="0" y="165"/>
                    </a:moveTo>
                    <a:lnTo>
                      <a:pt x="613" y="131"/>
                    </a:lnTo>
                    <a:lnTo>
                      <a:pt x="1392" y="0"/>
                    </a:lnTo>
                    <a:lnTo>
                      <a:pt x="575" y="97"/>
                    </a:lnTo>
                    <a:lnTo>
                      <a:pt x="0" y="165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7" name="Freeform 33"/>
              <p:cNvSpPr>
                <a:spLocks/>
              </p:cNvSpPr>
              <p:nvPr/>
            </p:nvSpPr>
            <p:spPr bwMode="auto">
              <a:xfrm>
                <a:off x="2758" y="2087"/>
                <a:ext cx="172" cy="170"/>
              </a:xfrm>
              <a:custGeom>
                <a:avLst/>
                <a:gdLst>
                  <a:gd name="T0" fmla="*/ 24 w 344"/>
                  <a:gd name="T1" fmla="*/ 112 h 340"/>
                  <a:gd name="T2" fmla="*/ 0 w 344"/>
                  <a:gd name="T3" fmla="*/ 87 h 340"/>
                  <a:gd name="T4" fmla="*/ 32 w 344"/>
                  <a:gd name="T5" fmla="*/ 58 h 340"/>
                  <a:gd name="T6" fmla="*/ 83 w 344"/>
                  <a:gd name="T7" fmla="*/ 39 h 340"/>
                  <a:gd name="T8" fmla="*/ 146 w 344"/>
                  <a:gd name="T9" fmla="*/ 28 h 340"/>
                  <a:gd name="T10" fmla="*/ 213 w 344"/>
                  <a:gd name="T11" fmla="*/ 0 h 340"/>
                  <a:gd name="T12" fmla="*/ 344 w 344"/>
                  <a:gd name="T13" fmla="*/ 13 h 340"/>
                  <a:gd name="T14" fmla="*/ 296 w 344"/>
                  <a:gd name="T15" fmla="*/ 22 h 340"/>
                  <a:gd name="T16" fmla="*/ 281 w 344"/>
                  <a:gd name="T17" fmla="*/ 39 h 340"/>
                  <a:gd name="T18" fmla="*/ 213 w 344"/>
                  <a:gd name="T19" fmla="*/ 39 h 340"/>
                  <a:gd name="T20" fmla="*/ 138 w 344"/>
                  <a:gd name="T21" fmla="*/ 72 h 340"/>
                  <a:gd name="T22" fmla="*/ 106 w 344"/>
                  <a:gd name="T23" fmla="*/ 87 h 340"/>
                  <a:gd name="T24" fmla="*/ 135 w 344"/>
                  <a:gd name="T25" fmla="*/ 127 h 340"/>
                  <a:gd name="T26" fmla="*/ 194 w 344"/>
                  <a:gd name="T27" fmla="*/ 115 h 340"/>
                  <a:gd name="T28" fmla="*/ 260 w 344"/>
                  <a:gd name="T29" fmla="*/ 100 h 340"/>
                  <a:gd name="T30" fmla="*/ 311 w 344"/>
                  <a:gd name="T31" fmla="*/ 91 h 340"/>
                  <a:gd name="T32" fmla="*/ 266 w 344"/>
                  <a:gd name="T33" fmla="*/ 112 h 340"/>
                  <a:gd name="T34" fmla="*/ 272 w 344"/>
                  <a:gd name="T35" fmla="*/ 127 h 340"/>
                  <a:gd name="T36" fmla="*/ 237 w 344"/>
                  <a:gd name="T37" fmla="*/ 150 h 340"/>
                  <a:gd name="T38" fmla="*/ 194 w 344"/>
                  <a:gd name="T39" fmla="*/ 167 h 340"/>
                  <a:gd name="T40" fmla="*/ 188 w 344"/>
                  <a:gd name="T41" fmla="*/ 214 h 340"/>
                  <a:gd name="T42" fmla="*/ 173 w 344"/>
                  <a:gd name="T43" fmla="*/ 193 h 340"/>
                  <a:gd name="T44" fmla="*/ 173 w 344"/>
                  <a:gd name="T45" fmla="*/ 165 h 340"/>
                  <a:gd name="T46" fmla="*/ 119 w 344"/>
                  <a:gd name="T47" fmla="*/ 146 h 340"/>
                  <a:gd name="T48" fmla="*/ 97 w 344"/>
                  <a:gd name="T49" fmla="*/ 140 h 340"/>
                  <a:gd name="T50" fmla="*/ 116 w 344"/>
                  <a:gd name="T51" fmla="*/ 201 h 340"/>
                  <a:gd name="T52" fmla="*/ 76 w 344"/>
                  <a:gd name="T53" fmla="*/ 340 h 340"/>
                  <a:gd name="T54" fmla="*/ 70 w 344"/>
                  <a:gd name="T55" fmla="*/ 174 h 340"/>
                  <a:gd name="T56" fmla="*/ 51 w 344"/>
                  <a:gd name="T57" fmla="*/ 134 h 340"/>
                  <a:gd name="T58" fmla="*/ 24 w 344"/>
                  <a:gd name="T59" fmla="*/ 112 h 340"/>
                  <a:gd name="T60" fmla="*/ 24 w 344"/>
                  <a:gd name="T61" fmla="*/ 11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44" h="340">
                    <a:moveTo>
                      <a:pt x="24" y="112"/>
                    </a:moveTo>
                    <a:lnTo>
                      <a:pt x="0" y="87"/>
                    </a:lnTo>
                    <a:lnTo>
                      <a:pt x="32" y="58"/>
                    </a:lnTo>
                    <a:lnTo>
                      <a:pt x="83" y="39"/>
                    </a:lnTo>
                    <a:lnTo>
                      <a:pt x="146" y="28"/>
                    </a:lnTo>
                    <a:lnTo>
                      <a:pt x="213" y="0"/>
                    </a:lnTo>
                    <a:lnTo>
                      <a:pt x="344" y="13"/>
                    </a:lnTo>
                    <a:lnTo>
                      <a:pt x="296" y="22"/>
                    </a:lnTo>
                    <a:lnTo>
                      <a:pt x="281" y="39"/>
                    </a:lnTo>
                    <a:lnTo>
                      <a:pt x="213" y="39"/>
                    </a:lnTo>
                    <a:lnTo>
                      <a:pt x="138" y="72"/>
                    </a:lnTo>
                    <a:lnTo>
                      <a:pt x="106" y="87"/>
                    </a:lnTo>
                    <a:lnTo>
                      <a:pt x="135" y="127"/>
                    </a:lnTo>
                    <a:lnTo>
                      <a:pt x="194" y="115"/>
                    </a:lnTo>
                    <a:lnTo>
                      <a:pt x="260" y="100"/>
                    </a:lnTo>
                    <a:lnTo>
                      <a:pt x="311" y="91"/>
                    </a:lnTo>
                    <a:lnTo>
                      <a:pt x="266" y="112"/>
                    </a:lnTo>
                    <a:lnTo>
                      <a:pt x="272" y="127"/>
                    </a:lnTo>
                    <a:lnTo>
                      <a:pt x="237" y="150"/>
                    </a:lnTo>
                    <a:lnTo>
                      <a:pt x="194" y="167"/>
                    </a:lnTo>
                    <a:lnTo>
                      <a:pt x="188" y="214"/>
                    </a:lnTo>
                    <a:lnTo>
                      <a:pt x="173" y="193"/>
                    </a:lnTo>
                    <a:lnTo>
                      <a:pt x="173" y="165"/>
                    </a:lnTo>
                    <a:lnTo>
                      <a:pt x="119" y="146"/>
                    </a:lnTo>
                    <a:lnTo>
                      <a:pt x="97" y="140"/>
                    </a:lnTo>
                    <a:lnTo>
                      <a:pt x="116" y="201"/>
                    </a:lnTo>
                    <a:lnTo>
                      <a:pt x="76" y="340"/>
                    </a:lnTo>
                    <a:lnTo>
                      <a:pt x="70" y="174"/>
                    </a:lnTo>
                    <a:lnTo>
                      <a:pt x="51" y="134"/>
                    </a:lnTo>
                    <a:lnTo>
                      <a:pt x="24" y="112"/>
                    </a:lnTo>
                    <a:lnTo>
                      <a:pt x="24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8" name="Freeform 34"/>
              <p:cNvSpPr>
                <a:spLocks/>
              </p:cNvSpPr>
              <p:nvPr/>
            </p:nvSpPr>
            <p:spPr bwMode="auto">
              <a:xfrm>
                <a:off x="2644" y="1974"/>
                <a:ext cx="36" cy="133"/>
              </a:xfrm>
              <a:custGeom>
                <a:avLst/>
                <a:gdLst>
                  <a:gd name="T0" fmla="*/ 33 w 73"/>
                  <a:gd name="T1" fmla="*/ 0 h 266"/>
                  <a:gd name="T2" fmla="*/ 33 w 73"/>
                  <a:gd name="T3" fmla="*/ 80 h 266"/>
                  <a:gd name="T4" fmla="*/ 73 w 73"/>
                  <a:gd name="T5" fmla="*/ 266 h 266"/>
                  <a:gd name="T6" fmla="*/ 12 w 73"/>
                  <a:gd name="T7" fmla="*/ 84 h 266"/>
                  <a:gd name="T8" fmla="*/ 0 w 73"/>
                  <a:gd name="T9" fmla="*/ 21 h 266"/>
                  <a:gd name="T10" fmla="*/ 33 w 73"/>
                  <a:gd name="T11" fmla="*/ 0 h 266"/>
                  <a:gd name="T12" fmla="*/ 33 w 73"/>
                  <a:gd name="T13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266">
                    <a:moveTo>
                      <a:pt x="33" y="0"/>
                    </a:moveTo>
                    <a:lnTo>
                      <a:pt x="33" y="80"/>
                    </a:lnTo>
                    <a:lnTo>
                      <a:pt x="73" y="266"/>
                    </a:lnTo>
                    <a:lnTo>
                      <a:pt x="12" y="84"/>
                    </a:lnTo>
                    <a:lnTo>
                      <a:pt x="0" y="21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9" name="Freeform 35"/>
              <p:cNvSpPr>
                <a:spLocks/>
              </p:cNvSpPr>
              <p:nvPr/>
            </p:nvSpPr>
            <p:spPr bwMode="auto">
              <a:xfrm>
                <a:off x="2690" y="2116"/>
                <a:ext cx="206" cy="237"/>
              </a:xfrm>
              <a:custGeom>
                <a:avLst/>
                <a:gdLst>
                  <a:gd name="T0" fmla="*/ 0 w 410"/>
                  <a:gd name="T1" fmla="*/ 0 h 474"/>
                  <a:gd name="T2" fmla="*/ 3 w 410"/>
                  <a:gd name="T3" fmla="*/ 33 h 474"/>
                  <a:gd name="T4" fmla="*/ 62 w 410"/>
                  <a:gd name="T5" fmla="*/ 69 h 474"/>
                  <a:gd name="T6" fmla="*/ 85 w 410"/>
                  <a:gd name="T7" fmla="*/ 69 h 474"/>
                  <a:gd name="T8" fmla="*/ 102 w 410"/>
                  <a:gd name="T9" fmla="*/ 88 h 474"/>
                  <a:gd name="T10" fmla="*/ 95 w 410"/>
                  <a:gd name="T11" fmla="*/ 120 h 474"/>
                  <a:gd name="T12" fmla="*/ 116 w 410"/>
                  <a:gd name="T13" fmla="*/ 132 h 474"/>
                  <a:gd name="T14" fmla="*/ 135 w 410"/>
                  <a:gd name="T15" fmla="*/ 430 h 474"/>
                  <a:gd name="T16" fmla="*/ 152 w 410"/>
                  <a:gd name="T17" fmla="*/ 445 h 474"/>
                  <a:gd name="T18" fmla="*/ 199 w 410"/>
                  <a:gd name="T19" fmla="*/ 453 h 474"/>
                  <a:gd name="T20" fmla="*/ 234 w 410"/>
                  <a:gd name="T21" fmla="*/ 449 h 474"/>
                  <a:gd name="T22" fmla="*/ 281 w 410"/>
                  <a:gd name="T23" fmla="*/ 413 h 474"/>
                  <a:gd name="T24" fmla="*/ 332 w 410"/>
                  <a:gd name="T25" fmla="*/ 440 h 474"/>
                  <a:gd name="T26" fmla="*/ 348 w 410"/>
                  <a:gd name="T27" fmla="*/ 474 h 474"/>
                  <a:gd name="T28" fmla="*/ 367 w 410"/>
                  <a:gd name="T29" fmla="*/ 464 h 474"/>
                  <a:gd name="T30" fmla="*/ 395 w 410"/>
                  <a:gd name="T31" fmla="*/ 434 h 474"/>
                  <a:gd name="T32" fmla="*/ 410 w 410"/>
                  <a:gd name="T33" fmla="*/ 339 h 474"/>
                  <a:gd name="T34" fmla="*/ 382 w 410"/>
                  <a:gd name="T35" fmla="*/ 303 h 474"/>
                  <a:gd name="T36" fmla="*/ 313 w 410"/>
                  <a:gd name="T37" fmla="*/ 303 h 474"/>
                  <a:gd name="T38" fmla="*/ 348 w 410"/>
                  <a:gd name="T39" fmla="*/ 322 h 474"/>
                  <a:gd name="T40" fmla="*/ 351 w 410"/>
                  <a:gd name="T41" fmla="*/ 346 h 474"/>
                  <a:gd name="T42" fmla="*/ 348 w 410"/>
                  <a:gd name="T43" fmla="*/ 371 h 474"/>
                  <a:gd name="T44" fmla="*/ 292 w 410"/>
                  <a:gd name="T45" fmla="*/ 394 h 474"/>
                  <a:gd name="T46" fmla="*/ 245 w 410"/>
                  <a:gd name="T47" fmla="*/ 430 h 474"/>
                  <a:gd name="T48" fmla="*/ 194 w 410"/>
                  <a:gd name="T49" fmla="*/ 432 h 474"/>
                  <a:gd name="T50" fmla="*/ 156 w 410"/>
                  <a:gd name="T51" fmla="*/ 430 h 474"/>
                  <a:gd name="T52" fmla="*/ 146 w 410"/>
                  <a:gd name="T53" fmla="*/ 413 h 474"/>
                  <a:gd name="T54" fmla="*/ 119 w 410"/>
                  <a:gd name="T55" fmla="*/ 109 h 474"/>
                  <a:gd name="T56" fmla="*/ 106 w 410"/>
                  <a:gd name="T57" fmla="*/ 61 h 474"/>
                  <a:gd name="T58" fmla="*/ 81 w 410"/>
                  <a:gd name="T59" fmla="*/ 29 h 474"/>
                  <a:gd name="T60" fmla="*/ 47 w 410"/>
                  <a:gd name="T61" fmla="*/ 33 h 474"/>
                  <a:gd name="T62" fmla="*/ 19 w 410"/>
                  <a:gd name="T63" fmla="*/ 14 h 474"/>
                  <a:gd name="T64" fmla="*/ 0 w 410"/>
                  <a:gd name="T65" fmla="*/ 0 h 474"/>
                  <a:gd name="T66" fmla="*/ 0 w 410"/>
                  <a:gd name="T6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0" h="474">
                    <a:moveTo>
                      <a:pt x="0" y="0"/>
                    </a:moveTo>
                    <a:lnTo>
                      <a:pt x="3" y="33"/>
                    </a:lnTo>
                    <a:lnTo>
                      <a:pt x="62" y="69"/>
                    </a:lnTo>
                    <a:lnTo>
                      <a:pt x="85" y="69"/>
                    </a:lnTo>
                    <a:lnTo>
                      <a:pt x="102" y="88"/>
                    </a:lnTo>
                    <a:lnTo>
                      <a:pt x="95" y="120"/>
                    </a:lnTo>
                    <a:lnTo>
                      <a:pt x="116" y="132"/>
                    </a:lnTo>
                    <a:lnTo>
                      <a:pt x="135" y="430"/>
                    </a:lnTo>
                    <a:lnTo>
                      <a:pt x="152" y="445"/>
                    </a:lnTo>
                    <a:lnTo>
                      <a:pt x="199" y="453"/>
                    </a:lnTo>
                    <a:lnTo>
                      <a:pt x="234" y="449"/>
                    </a:lnTo>
                    <a:lnTo>
                      <a:pt x="281" y="413"/>
                    </a:lnTo>
                    <a:lnTo>
                      <a:pt x="332" y="440"/>
                    </a:lnTo>
                    <a:lnTo>
                      <a:pt x="348" y="474"/>
                    </a:lnTo>
                    <a:lnTo>
                      <a:pt x="367" y="464"/>
                    </a:lnTo>
                    <a:lnTo>
                      <a:pt x="395" y="434"/>
                    </a:lnTo>
                    <a:lnTo>
                      <a:pt x="410" y="339"/>
                    </a:lnTo>
                    <a:lnTo>
                      <a:pt x="382" y="303"/>
                    </a:lnTo>
                    <a:lnTo>
                      <a:pt x="313" y="303"/>
                    </a:lnTo>
                    <a:lnTo>
                      <a:pt x="348" y="322"/>
                    </a:lnTo>
                    <a:lnTo>
                      <a:pt x="351" y="346"/>
                    </a:lnTo>
                    <a:lnTo>
                      <a:pt x="348" y="371"/>
                    </a:lnTo>
                    <a:lnTo>
                      <a:pt x="292" y="394"/>
                    </a:lnTo>
                    <a:lnTo>
                      <a:pt x="245" y="430"/>
                    </a:lnTo>
                    <a:lnTo>
                      <a:pt x="194" y="432"/>
                    </a:lnTo>
                    <a:lnTo>
                      <a:pt x="156" y="430"/>
                    </a:lnTo>
                    <a:lnTo>
                      <a:pt x="146" y="413"/>
                    </a:lnTo>
                    <a:lnTo>
                      <a:pt x="119" y="109"/>
                    </a:lnTo>
                    <a:lnTo>
                      <a:pt x="106" y="61"/>
                    </a:lnTo>
                    <a:lnTo>
                      <a:pt x="81" y="29"/>
                    </a:lnTo>
                    <a:lnTo>
                      <a:pt x="47" y="33"/>
                    </a:lnTo>
                    <a:lnTo>
                      <a:pt x="19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0" name="Freeform 36"/>
              <p:cNvSpPr>
                <a:spLocks/>
              </p:cNvSpPr>
              <p:nvPr/>
            </p:nvSpPr>
            <p:spPr bwMode="auto">
              <a:xfrm>
                <a:off x="2874" y="2328"/>
                <a:ext cx="102" cy="36"/>
              </a:xfrm>
              <a:custGeom>
                <a:avLst/>
                <a:gdLst>
                  <a:gd name="T0" fmla="*/ 0 w 205"/>
                  <a:gd name="T1" fmla="*/ 54 h 73"/>
                  <a:gd name="T2" fmla="*/ 34 w 205"/>
                  <a:gd name="T3" fmla="*/ 54 h 73"/>
                  <a:gd name="T4" fmla="*/ 68 w 205"/>
                  <a:gd name="T5" fmla="*/ 40 h 73"/>
                  <a:gd name="T6" fmla="*/ 116 w 205"/>
                  <a:gd name="T7" fmla="*/ 40 h 73"/>
                  <a:gd name="T8" fmla="*/ 155 w 205"/>
                  <a:gd name="T9" fmla="*/ 25 h 73"/>
                  <a:gd name="T10" fmla="*/ 146 w 205"/>
                  <a:gd name="T11" fmla="*/ 0 h 73"/>
                  <a:gd name="T12" fmla="*/ 182 w 205"/>
                  <a:gd name="T13" fmla="*/ 6 h 73"/>
                  <a:gd name="T14" fmla="*/ 205 w 205"/>
                  <a:gd name="T15" fmla="*/ 35 h 73"/>
                  <a:gd name="T16" fmla="*/ 190 w 205"/>
                  <a:gd name="T17" fmla="*/ 59 h 73"/>
                  <a:gd name="T18" fmla="*/ 161 w 205"/>
                  <a:gd name="T19" fmla="*/ 35 h 73"/>
                  <a:gd name="T20" fmla="*/ 112 w 205"/>
                  <a:gd name="T21" fmla="*/ 59 h 73"/>
                  <a:gd name="T22" fmla="*/ 68 w 205"/>
                  <a:gd name="T23" fmla="*/ 65 h 73"/>
                  <a:gd name="T24" fmla="*/ 49 w 205"/>
                  <a:gd name="T25" fmla="*/ 73 h 73"/>
                  <a:gd name="T26" fmla="*/ 21 w 205"/>
                  <a:gd name="T27" fmla="*/ 69 h 73"/>
                  <a:gd name="T28" fmla="*/ 0 w 205"/>
                  <a:gd name="T29" fmla="*/ 54 h 73"/>
                  <a:gd name="T30" fmla="*/ 0 w 205"/>
                  <a:gd name="T31" fmla="*/ 5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5" h="73">
                    <a:moveTo>
                      <a:pt x="0" y="54"/>
                    </a:moveTo>
                    <a:lnTo>
                      <a:pt x="34" y="54"/>
                    </a:lnTo>
                    <a:lnTo>
                      <a:pt x="68" y="40"/>
                    </a:lnTo>
                    <a:lnTo>
                      <a:pt x="116" y="40"/>
                    </a:lnTo>
                    <a:lnTo>
                      <a:pt x="155" y="25"/>
                    </a:lnTo>
                    <a:lnTo>
                      <a:pt x="146" y="0"/>
                    </a:lnTo>
                    <a:lnTo>
                      <a:pt x="182" y="6"/>
                    </a:lnTo>
                    <a:lnTo>
                      <a:pt x="205" y="35"/>
                    </a:lnTo>
                    <a:lnTo>
                      <a:pt x="190" y="59"/>
                    </a:lnTo>
                    <a:lnTo>
                      <a:pt x="161" y="35"/>
                    </a:lnTo>
                    <a:lnTo>
                      <a:pt x="112" y="59"/>
                    </a:lnTo>
                    <a:lnTo>
                      <a:pt x="68" y="65"/>
                    </a:lnTo>
                    <a:lnTo>
                      <a:pt x="49" y="73"/>
                    </a:lnTo>
                    <a:lnTo>
                      <a:pt x="21" y="69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1" name="Freeform 37"/>
              <p:cNvSpPr>
                <a:spLocks/>
              </p:cNvSpPr>
              <p:nvPr/>
            </p:nvSpPr>
            <p:spPr bwMode="auto">
              <a:xfrm>
                <a:off x="2965" y="1988"/>
                <a:ext cx="343" cy="484"/>
              </a:xfrm>
              <a:custGeom>
                <a:avLst/>
                <a:gdLst>
                  <a:gd name="T0" fmla="*/ 221 w 686"/>
                  <a:gd name="T1" fmla="*/ 895 h 967"/>
                  <a:gd name="T2" fmla="*/ 234 w 686"/>
                  <a:gd name="T3" fmla="*/ 823 h 967"/>
                  <a:gd name="T4" fmla="*/ 262 w 686"/>
                  <a:gd name="T5" fmla="*/ 792 h 967"/>
                  <a:gd name="T6" fmla="*/ 337 w 686"/>
                  <a:gd name="T7" fmla="*/ 749 h 967"/>
                  <a:gd name="T8" fmla="*/ 367 w 686"/>
                  <a:gd name="T9" fmla="*/ 749 h 967"/>
                  <a:gd name="T10" fmla="*/ 397 w 686"/>
                  <a:gd name="T11" fmla="*/ 760 h 967"/>
                  <a:gd name="T12" fmla="*/ 354 w 686"/>
                  <a:gd name="T13" fmla="*/ 779 h 967"/>
                  <a:gd name="T14" fmla="*/ 299 w 686"/>
                  <a:gd name="T15" fmla="*/ 827 h 967"/>
                  <a:gd name="T16" fmla="*/ 289 w 686"/>
                  <a:gd name="T17" fmla="*/ 897 h 967"/>
                  <a:gd name="T18" fmla="*/ 329 w 686"/>
                  <a:gd name="T19" fmla="*/ 960 h 967"/>
                  <a:gd name="T20" fmla="*/ 363 w 686"/>
                  <a:gd name="T21" fmla="*/ 850 h 967"/>
                  <a:gd name="T22" fmla="*/ 416 w 686"/>
                  <a:gd name="T23" fmla="*/ 783 h 967"/>
                  <a:gd name="T24" fmla="*/ 411 w 686"/>
                  <a:gd name="T25" fmla="*/ 749 h 967"/>
                  <a:gd name="T26" fmla="*/ 481 w 686"/>
                  <a:gd name="T27" fmla="*/ 595 h 967"/>
                  <a:gd name="T28" fmla="*/ 445 w 686"/>
                  <a:gd name="T29" fmla="*/ 907 h 967"/>
                  <a:gd name="T30" fmla="*/ 540 w 686"/>
                  <a:gd name="T31" fmla="*/ 694 h 967"/>
                  <a:gd name="T32" fmla="*/ 686 w 686"/>
                  <a:gd name="T33" fmla="*/ 435 h 967"/>
                  <a:gd name="T34" fmla="*/ 669 w 686"/>
                  <a:gd name="T35" fmla="*/ 190 h 967"/>
                  <a:gd name="T36" fmla="*/ 458 w 686"/>
                  <a:gd name="T37" fmla="*/ 0 h 967"/>
                  <a:gd name="T38" fmla="*/ 481 w 686"/>
                  <a:gd name="T39" fmla="*/ 139 h 967"/>
                  <a:gd name="T40" fmla="*/ 481 w 686"/>
                  <a:gd name="T41" fmla="*/ 177 h 967"/>
                  <a:gd name="T42" fmla="*/ 451 w 686"/>
                  <a:gd name="T43" fmla="*/ 275 h 967"/>
                  <a:gd name="T44" fmla="*/ 435 w 686"/>
                  <a:gd name="T45" fmla="*/ 332 h 967"/>
                  <a:gd name="T46" fmla="*/ 392 w 686"/>
                  <a:gd name="T47" fmla="*/ 365 h 967"/>
                  <a:gd name="T48" fmla="*/ 352 w 686"/>
                  <a:gd name="T49" fmla="*/ 363 h 967"/>
                  <a:gd name="T50" fmla="*/ 352 w 686"/>
                  <a:gd name="T51" fmla="*/ 587 h 967"/>
                  <a:gd name="T52" fmla="*/ 312 w 686"/>
                  <a:gd name="T53" fmla="*/ 390 h 967"/>
                  <a:gd name="T54" fmla="*/ 262 w 686"/>
                  <a:gd name="T55" fmla="*/ 331 h 967"/>
                  <a:gd name="T56" fmla="*/ 255 w 686"/>
                  <a:gd name="T57" fmla="*/ 205 h 967"/>
                  <a:gd name="T58" fmla="*/ 221 w 686"/>
                  <a:gd name="T59" fmla="*/ 152 h 967"/>
                  <a:gd name="T60" fmla="*/ 221 w 686"/>
                  <a:gd name="T61" fmla="*/ 28 h 967"/>
                  <a:gd name="T62" fmla="*/ 8 w 686"/>
                  <a:gd name="T63" fmla="*/ 70 h 967"/>
                  <a:gd name="T64" fmla="*/ 78 w 686"/>
                  <a:gd name="T65" fmla="*/ 245 h 967"/>
                  <a:gd name="T66" fmla="*/ 59 w 686"/>
                  <a:gd name="T67" fmla="*/ 412 h 967"/>
                  <a:gd name="T68" fmla="*/ 107 w 686"/>
                  <a:gd name="T69" fmla="*/ 566 h 967"/>
                  <a:gd name="T70" fmla="*/ 162 w 686"/>
                  <a:gd name="T71" fmla="*/ 627 h 967"/>
                  <a:gd name="T72" fmla="*/ 194 w 686"/>
                  <a:gd name="T73" fmla="*/ 739 h 967"/>
                  <a:gd name="T74" fmla="*/ 181 w 686"/>
                  <a:gd name="T75" fmla="*/ 789 h 967"/>
                  <a:gd name="T76" fmla="*/ 139 w 686"/>
                  <a:gd name="T77" fmla="*/ 730 h 967"/>
                  <a:gd name="T78" fmla="*/ 166 w 686"/>
                  <a:gd name="T79" fmla="*/ 851 h 967"/>
                  <a:gd name="T80" fmla="*/ 139 w 686"/>
                  <a:gd name="T81" fmla="*/ 899 h 967"/>
                  <a:gd name="T82" fmla="*/ 103 w 686"/>
                  <a:gd name="T83" fmla="*/ 924 h 967"/>
                  <a:gd name="T84" fmla="*/ 51 w 686"/>
                  <a:gd name="T85" fmla="*/ 924 h 967"/>
                  <a:gd name="T86" fmla="*/ 0 w 686"/>
                  <a:gd name="T87" fmla="*/ 910 h 967"/>
                  <a:gd name="T88" fmla="*/ 44 w 686"/>
                  <a:gd name="T89" fmla="*/ 943 h 967"/>
                  <a:gd name="T90" fmla="*/ 103 w 686"/>
                  <a:gd name="T91" fmla="*/ 967 h 967"/>
                  <a:gd name="T92" fmla="*/ 162 w 686"/>
                  <a:gd name="T93" fmla="*/ 964 h 967"/>
                  <a:gd name="T94" fmla="*/ 209 w 686"/>
                  <a:gd name="T95" fmla="*/ 943 h 967"/>
                  <a:gd name="T96" fmla="*/ 221 w 686"/>
                  <a:gd name="T97" fmla="*/ 895 h 967"/>
                  <a:gd name="T98" fmla="*/ 221 w 686"/>
                  <a:gd name="T99" fmla="*/ 895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6" h="967">
                    <a:moveTo>
                      <a:pt x="221" y="895"/>
                    </a:moveTo>
                    <a:lnTo>
                      <a:pt x="234" y="823"/>
                    </a:lnTo>
                    <a:lnTo>
                      <a:pt x="262" y="792"/>
                    </a:lnTo>
                    <a:lnTo>
                      <a:pt x="337" y="749"/>
                    </a:lnTo>
                    <a:lnTo>
                      <a:pt x="367" y="749"/>
                    </a:lnTo>
                    <a:lnTo>
                      <a:pt x="397" y="760"/>
                    </a:lnTo>
                    <a:lnTo>
                      <a:pt x="354" y="779"/>
                    </a:lnTo>
                    <a:lnTo>
                      <a:pt x="299" y="827"/>
                    </a:lnTo>
                    <a:lnTo>
                      <a:pt x="289" y="897"/>
                    </a:lnTo>
                    <a:lnTo>
                      <a:pt x="329" y="960"/>
                    </a:lnTo>
                    <a:lnTo>
                      <a:pt x="363" y="850"/>
                    </a:lnTo>
                    <a:lnTo>
                      <a:pt x="416" y="783"/>
                    </a:lnTo>
                    <a:lnTo>
                      <a:pt x="411" y="749"/>
                    </a:lnTo>
                    <a:lnTo>
                      <a:pt x="481" y="595"/>
                    </a:lnTo>
                    <a:lnTo>
                      <a:pt x="445" y="907"/>
                    </a:lnTo>
                    <a:lnTo>
                      <a:pt x="540" y="694"/>
                    </a:lnTo>
                    <a:lnTo>
                      <a:pt x="686" y="435"/>
                    </a:lnTo>
                    <a:lnTo>
                      <a:pt x="669" y="190"/>
                    </a:lnTo>
                    <a:lnTo>
                      <a:pt x="458" y="0"/>
                    </a:lnTo>
                    <a:lnTo>
                      <a:pt x="481" y="139"/>
                    </a:lnTo>
                    <a:lnTo>
                      <a:pt x="481" y="177"/>
                    </a:lnTo>
                    <a:lnTo>
                      <a:pt x="451" y="275"/>
                    </a:lnTo>
                    <a:lnTo>
                      <a:pt x="435" y="332"/>
                    </a:lnTo>
                    <a:lnTo>
                      <a:pt x="392" y="365"/>
                    </a:lnTo>
                    <a:lnTo>
                      <a:pt x="352" y="363"/>
                    </a:lnTo>
                    <a:lnTo>
                      <a:pt x="352" y="587"/>
                    </a:lnTo>
                    <a:lnTo>
                      <a:pt x="312" y="390"/>
                    </a:lnTo>
                    <a:lnTo>
                      <a:pt x="262" y="331"/>
                    </a:lnTo>
                    <a:lnTo>
                      <a:pt x="255" y="205"/>
                    </a:lnTo>
                    <a:lnTo>
                      <a:pt x="221" y="152"/>
                    </a:lnTo>
                    <a:lnTo>
                      <a:pt x="221" y="28"/>
                    </a:lnTo>
                    <a:lnTo>
                      <a:pt x="8" y="70"/>
                    </a:lnTo>
                    <a:lnTo>
                      <a:pt x="78" y="245"/>
                    </a:lnTo>
                    <a:lnTo>
                      <a:pt x="59" y="412"/>
                    </a:lnTo>
                    <a:lnTo>
                      <a:pt x="107" y="566"/>
                    </a:lnTo>
                    <a:lnTo>
                      <a:pt x="162" y="627"/>
                    </a:lnTo>
                    <a:lnTo>
                      <a:pt x="194" y="739"/>
                    </a:lnTo>
                    <a:lnTo>
                      <a:pt x="181" y="789"/>
                    </a:lnTo>
                    <a:lnTo>
                      <a:pt x="139" y="730"/>
                    </a:lnTo>
                    <a:lnTo>
                      <a:pt x="166" y="851"/>
                    </a:lnTo>
                    <a:lnTo>
                      <a:pt x="139" y="899"/>
                    </a:lnTo>
                    <a:lnTo>
                      <a:pt x="103" y="924"/>
                    </a:lnTo>
                    <a:lnTo>
                      <a:pt x="51" y="924"/>
                    </a:lnTo>
                    <a:lnTo>
                      <a:pt x="0" y="910"/>
                    </a:lnTo>
                    <a:lnTo>
                      <a:pt x="44" y="943"/>
                    </a:lnTo>
                    <a:lnTo>
                      <a:pt x="103" y="967"/>
                    </a:lnTo>
                    <a:lnTo>
                      <a:pt x="162" y="964"/>
                    </a:lnTo>
                    <a:lnTo>
                      <a:pt x="209" y="943"/>
                    </a:lnTo>
                    <a:lnTo>
                      <a:pt x="221" y="895"/>
                    </a:lnTo>
                    <a:lnTo>
                      <a:pt x="221" y="8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2" name="Freeform 38"/>
              <p:cNvSpPr>
                <a:spLocks/>
              </p:cNvSpPr>
              <p:nvPr/>
            </p:nvSpPr>
            <p:spPr bwMode="auto">
              <a:xfrm>
                <a:off x="2537" y="1504"/>
                <a:ext cx="862" cy="630"/>
              </a:xfrm>
              <a:custGeom>
                <a:avLst/>
                <a:gdLst>
                  <a:gd name="T0" fmla="*/ 1123 w 1722"/>
                  <a:gd name="T1" fmla="*/ 1110 h 1261"/>
                  <a:gd name="T2" fmla="*/ 1159 w 1722"/>
                  <a:gd name="T3" fmla="*/ 1234 h 1261"/>
                  <a:gd name="T4" fmla="*/ 1222 w 1722"/>
                  <a:gd name="T5" fmla="*/ 1139 h 1261"/>
                  <a:gd name="T6" fmla="*/ 1178 w 1722"/>
                  <a:gd name="T7" fmla="*/ 1082 h 1261"/>
                  <a:gd name="T8" fmla="*/ 1218 w 1722"/>
                  <a:gd name="T9" fmla="*/ 1027 h 1261"/>
                  <a:gd name="T10" fmla="*/ 1256 w 1722"/>
                  <a:gd name="T11" fmla="*/ 1154 h 1261"/>
                  <a:gd name="T12" fmla="*/ 1285 w 1722"/>
                  <a:gd name="T13" fmla="*/ 1129 h 1261"/>
                  <a:gd name="T14" fmla="*/ 1235 w 1722"/>
                  <a:gd name="T15" fmla="*/ 968 h 1261"/>
                  <a:gd name="T16" fmla="*/ 1524 w 1722"/>
                  <a:gd name="T17" fmla="*/ 1173 h 1261"/>
                  <a:gd name="T18" fmla="*/ 1633 w 1722"/>
                  <a:gd name="T19" fmla="*/ 1188 h 1261"/>
                  <a:gd name="T20" fmla="*/ 1663 w 1722"/>
                  <a:gd name="T21" fmla="*/ 1169 h 1261"/>
                  <a:gd name="T22" fmla="*/ 1722 w 1722"/>
                  <a:gd name="T23" fmla="*/ 960 h 1261"/>
                  <a:gd name="T24" fmla="*/ 1581 w 1722"/>
                  <a:gd name="T25" fmla="*/ 738 h 1261"/>
                  <a:gd name="T26" fmla="*/ 1502 w 1722"/>
                  <a:gd name="T27" fmla="*/ 407 h 1261"/>
                  <a:gd name="T28" fmla="*/ 1182 w 1722"/>
                  <a:gd name="T29" fmla="*/ 84 h 1261"/>
                  <a:gd name="T30" fmla="*/ 785 w 1722"/>
                  <a:gd name="T31" fmla="*/ 0 h 1261"/>
                  <a:gd name="T32" fmla="*/ 374 w 1722"/>
                  <a:gd name="T33" fmla="*/ 219 h 1261"/>
                  <a:gd name="T34" fmla="*/ 22 w 1722"/>
                  <a:gd name="T35" fmla="*/ 715 h 1261"/>
                  <a:gd name="T36" fmla="*/ 38 w 1722"/>
                  <a:gd name="T37" fmla="*/ 996 h 1261"/>
                  <a:gd name="T38" fmla="*/ 62 w 1722"/>
                  <a:gd name="T39" fmla="*/ 821 h 1261"/>
                  <a:gd name="T40" fmla="*/ 173 w 1722"/>
                  <a:gd name="T41" fmla="*/ 725 h 1261"/>
                  <a:gd name="T42" fmla="*/ 235 w 1722"/>
                  <a:gd name="T43" fmla="*/ 763 h 1261"/>
                  <a:gd name="T44" fmla="*/ 306 w 1722"/>
                  <a:gd name="T45" fmla="*/ 719 h 1261"/>
                  <a:gd name="T46" fmla="*/ 338 w 1722"/>
                  <a:gd name="T47" fmla="*/ 763 h 1261"/>
                  <a:gd name="T48" fmla="*/ 251 w 1722"/>
                  <a:gd name="T49" fmla="*/ 840 h 1261"/>
                  <a:gd name="T50" fmla="*/ 62 w 1722"/>
                  <a:gd name="T51" fmla="*/ 996 h 1261"/>
                  <a:gd name="T52" fmla="*/ 285 w 1722"/>
                  <a:gd name="T53" fmla="*/ 924 h 1261"/>
                  <a:gd name="T54" fmla="*/ 433 w 1722"/>
                  <a:gd name="T55" fmla="*/ 808 h 1261"/>
                  <a:gd name="T56" fmla="*/ 678 w 1722"/>
                  <a:gd name="T57" fmla="*/ 1012 h 1261"/>
                  <a:gd name="T58" fmla="*/ 874 w 1722"/>
                  <a:gd name="T59" fmla="*/ 1126 h 1261"/>
                  <a:gd name="T60" fmla="*/ 1070 w 1722"/>
                  <a:gd name="T61" fmla="*/ 1023 h 1261"/>
                  <a:gd name="T62" fmla="*/ 1110 w 1722"/>
                  <a:gd name="T63" fmla="*/ 1027 h 1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22" h="1261">
                    <a:moveTo>
                      <a:pt x="1110" y="1027"/>
                    </a:moveTo>
                    <a:lnTo>
                      <a:pt x="1123" y="1110"/>
                    </a:lnTo>
                    <a:lnTo>
                      <a:pt x="1163" y="1145"/>
                    </a:lnTo>
                    <a:lnTo>
                      <a:pt x="1159" y="1234"/>
                    </a:lnTo>
                    <a:lnTo>
                      <a:pt x="1182" y="1169"/>
                    </a:lnTo>
                    <a:lnTo>
                      <a:pt x="1222" y="1139"/>
                    </a:lnTo>
                    <a:lnTo>
                      <a:pt x="1222" y="1099"/>
                    </a:lnTo>
                    <a:lnTo>
                      <a:pt x="1178" y="1082"/>
                    </a:lnTo>
                    <a:lnTo>
                      <a:pt x="1178" y="1051"/>
                    </a:lnTo>
                    <a:lnTo>
                      <a:pt x="1218" y="1027"/>
                    </a:lnTo>
                    <a:lnTo>
                      <a:pt x="1256" y="1091"/>
                    </a:lnTo>
                    <a:lnTo>
                      <a:pt x="1256" y="1154"/>
                    </a:lnTo>
                    <a:lnTo>
                      <a:pt x="1241" y="1243"/>
                    </a:lnTo>
                    <a:lnTo>
                      <a:pt x="1285" y="1129"/>
                    </a:lnTo>
                    <a:lnTo>
                      <a:pt x="1285" y="1051"/>
                    </a:lnTo>
                    <a:lnTo>
                      <a:pt x="1235" y="968"/>
                    </a:lnTo>
                    <a:lnTo>
                      <a:pt x="1353" y="1023"/>
                    </a:lnTo>
                    <a:lnTo>
                      <a:pt x="1524" y="1173"/>
                    </a:lnTo>
                    <a:lnTo>
                      <a:pt x="1574" y="1261"/>
                    </a:lnTo>
                    <a:lnTo>
                      <a:pt x="1633" y="1188"/>
                    </a:lnTo>
                    <a:lnTo>
                      <a:pt x="1633" y="1091"/>
                    </a:lnTo>
                    <a:lnTo>
                      <a:pt x="1663" y="1169"/>
                    </a:lnTo>
                    <a:lnTo>
                      <a:pt x="1713" y="1091"/>
                    </a:lnTo>
                    <a:lnTo>
                      <a:pt x="1722" y="960"/>
                    </a:lnTo>
                    <a:lnTo>
                      <a:pt x="1640" y="797"/>
                    </a:lnTo>
                    <a:lnTo>
                      <a:pt x="1581" y="738"/>
                    </a:lnTo>
                    <a:lnTo>
                      <a:pt x="1559" y="544"/>
                    </a:lnTo>
                    <a:lnTo>
                      <a:pt x="1502" y="407"/>
                    </a:lnTo>
                    <a:lnTo>
                      <a:pt x="1357" y="215"/>
                    </a:lnTo>
                    <a:lnTo>
                      <a:pt x="1182" y="84"/>
                    </a:lnTo>
                    <a:lnTo>
                      <a:pt x="1013" y="0"/>
                    </a:lnTo>
                    <a:lnTo>
                      <a:pt x="785" y="0"/>
                    </a:lnTo>
                    <a:lnTo>
                      <a:pt x="547" y="65"/>
                    </a:lnTo>
                    <a:lnTo>
                      <a:pt x="374" y="219"/>
                    </a:lnTo>
                    <a:lnTo>
                      <a:pt x="192" y="468"/>
                    </a:lnTo>
                    <a:lnTo>
                      <a:pt x="22" y="715"/>
                    </a:lnTo>
                    <a:lnTo>
                      <a:pt x="0" y="955"/>
                    </a:lnTo>
                    <a:lnTo>
                      <a:pt x="38" y="996"/>
                    </a:lnTo>
                    <a:lnTo>
                      <a:pt x="38" y="949"/>
                    </a:lnTo>
                    <a:lnTo>
                      <a:pt x="62" y="821"/>
                    </a:lnTo>
                    <a:lnTo>
                      <a:pt x="85" y="852"/>
                    </a:lnTo>
                    <a:lnTo>
                      <a:pt x="173" y="725"/>
                    </a:lnTo>
                    <a:lnTo>
                      <a:pt x="169" y="808"/>
                    </a:lnTo>
                    <a:lnTo>
                      <a:pt x="235" y="763"/>
                    </a:lnTo>
                    <a:lnTo>
                      <a:pt x="290" y="690"/>
                    </a:lnTo>
                    <a:lnTo>
                      <a:pt x="306" y="719"/>
                    </a:lnTo>
                    <a:lnTo>
                      <a:pt x="401" y="578"/>
                    </a:lnTo>
                    <a:lnTo>
                      <a:pt x="338" y="763"/>
                    </a:lnTo>
                    <a:lnTo>
                      <a:pt x="285" y="856"/>
                    </a:lnTo>
                    <a:lnTo>
                      <a:pt x="251" y="840"/>
                    </a:lnTo>
                    <a:lnTo>
                      <a:pt x="182" y="917"/>
                    </a:lnTo>
                    <a:lnTo>
                      <a:pt x="62" y="996"/>
                    </a:lnTo>
                    <a:lnTo>
                      <a:pt x="192" y="975"/>
                    </a:lnTo>
                    <a:lnTo>
                      <a:pt x="285" y="924"/>
                    </a:lnTo>
                    <a:lnTo>
                      <a:pt x="365" y="837"/>
                    </a:lnTo>
                    <a:lnTo>
                      <a:pt x="433" y="808"/>
                    </a:lnTo>
                    <a:lnTo>
                      <a:pt x="520" y="924"/>
                    </a:lnTo>
                    <a:lnTo>
                      <a:pt x="678" y="1012"/>
                    </a:lnTo>
                    <a:lnTo>
                      <a:pt x="789" y="1032"/>
                    </a:lnTo>
                    <a:lnTo>
                      <a:pt x="874" y="1126"/>
                    </a:lnTo>
                    <a:lnTo>
                      <a:pt x="1005" y="1194"/>
                    </a:lnTo>
                    <a:lnTo>
                      <a:pt x="1070" y="1023"/>
                    </a:lnTo>
                    <a:lnTo>
                      <a:pt x="1110" y="1027"/>
                    </a:lnTo>
                    <a:lnTo>
                      <a:pt x="1110" y="10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3" name="Freeform 39"/>
              <p:cNvSpPr>
                <a:spLocks/>
              </p:cNvSpPr>
              <p:nvPr/>
            </p:nvSpPr>
            <p:spPr bwMode="auto">
              <a:xfrm>
                <a:off x="1816" y="3158"/>
                <a:ext cx="337" cy="425"/>
              </a:xfrm>
              <a:custGeom>
                <a:avLst/>
                <a:gdLst>
                  <a:gd name="T0" fmla="*/ 0 w 674"/>
                  <a:gd name="T1" fmla="*/ 0 h 849"/>
                  <a:gd name="T2" fmla="*/ 83 w 674"/>
                  <a:gd name="T3" fmla="*/ 247 h 849"/>
                  <a:gd name="T4" fmla="*/ 285 w 674"/>
                  <a:gd name="T5" fmla="*/ 637 h 849"/>
                  <a:gd name="T6" fmla="*/ 534 w 674"/>
                  <a:gd name="T7" fmla="*/ 623 h 849"/>
                  <a:gd name="T8" fmla="*/ 674 w 674"/>
                  <a:gd name="T9" fmla="*/ 849 h 849"/>
                  <a:gd name="T10" fmla="*/ 614 w 674"/>
                  <a:gd name="T11" fmla="*/ 589 h 849"/>
                  <a:gd name="T12" fmla="*/ 308 w 674"/>
                  <a:gd name="T13" fmla="*/ 602 h 849"/>
                  <a:gd name="T14" fmla="*/ 131 w 674"/>
                  <a:gd name="T15" fmla="*/ 285 h 849"/>
                  <a:gd name="T16" fmla="*/ 58 w 674"/>
                  <a:gd name="T17" fmla="*/ 129 h 849"/>
                  <a:gd name="T18" fmla="*/ 0 w 674"/>
                  <a:gd name="T19" fmla="*/ 0 h 849"/>
                  <a:gd name="T20" fmla="*/ 0 w 674"/>
                  <a:gd name="T21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4" h="849">
                    <a:moveTo>
                      <a:pt x="0" y="0"/>
                    </a:moveTo>
                    <a:lnTo>
                      <a:pt x="83" y="247"/>
                    </a:lnTo>
                    <a:lnTo>
                      <a:pt x="285" y="637"/>
                    </a:lnTo>
                    <a:lnTo>
                      <a:pt x="534" y="623"/>
                    </a:lnTo>
                    <a:lnTo>
                      <a:pt x="674" y="849"/>
                    </a:lnTo>
                    <a:lnTo>
                      <a:pt x="614" y="589"/>
                    </a:lnTo>
                    <a:lnTo>
                      <a:pt x="308" y="602"/>
                    </a:lnTo>
                    <a:lnTo>
                      <a:pt x="131" y="285"/>
                    </a:lnTo>
                    <a:lnTo>
                      <a:pt x="58" y="12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4" name="Freeform 40"/>
              <p:cNvSpPr>
                <a:spLocks/>
              </p:cNvSpPr>
              <p:nvPr/>
            </p:nvSpPr>
            <p:spPr bwMode="auto">
              <a:xfrm>
                <a:off x="3325" y="2085"/>
                <a:ext cx="136" cy="99"/>
              </a:xfrm>
              <a:custGeom>
                <a:avLst/>
                <a:gdLst>
                  <a:gd name="T0" fmla="*/ 45 w 272"/>
                  <a:gd name="T1" fmla="*/ 9 h 197"/>
                  <a:gd name="T2" fmla="*/ 167 w 272"/>
                  <a:gd name="T3" fmla="*/ 21 h 197"/>
                  <a:gd name="T4" fmla="*/ 272 w 272"/>
                  <a:gd name="T5" fmla="*/ 127 h 197"/>
                  <a:gd name="T6" fmla="*/ 154 w 272"/>
                  <a:gd name="T7" fmla="*/ 57 h 197"/>
                  <a:gd name="T8" fmla="*/ 0 w 272"/>
                  <a:gd name="T9" fmla="*/ 197 h 197"/>
                  <a:gd name="T10" fmla="*/ 70 w 272"/>
                  <a:gd name="T11" fmla="*/ 57 h 197"/>
                  <a:gd name="T12" fmla="*/ 36 w 272"/>
                  <a:gd name="T13" fmla="*/ 0 h 197"/>
                  <a:gd name="T14" fmla="*/ 45 w 272"/>
                  <a:gd name="T15" fmla="*/ 9 h 197"/>
                  <a:gd name="T16" fmla="*/ 45 w 272"/>
                  <a:gd name="T17" fmla="*/ 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97">
                    <a:moveTo>
                      <a:pt x="45" y="9"/>
                    </a:moveTo>
                    <a:lnTo>
                      <a:pt x="167" y="21"/>
                    </a:lnTo>
                    <a:lnTo>
                      <a:pt x="272" y="127"/>
                    </a:lnTo>
                    <a:lnTo>
                      <a:pt x="154" y="57"/>
                    </a:lnTo>
                    <a:lnTo>
                      <a:pt x="0" y="197"/>
                    </a:lnTo>
                    <a:lnTo>
                      <a:pt x="70" y="57"/>
                    </a:lnTo>
                    <a:lnTo>
                      <a:pt x="36" y="0"/>
                    </a:lnTo>
                    <a:lnTo>
                      <a:pt x="45" y="9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5" name="Freeform 41"/>
              <p:cNvSpPr>
                <a:spLocks/>
              </p:cNvSpPr>
              <p:nvPr/>
            </p:nvSpPr>
            <p:spPr bwMode="auto">
              <a:xfrm>
                <a:off x="2900" y="2369"/>
                <a:ext cx="78" cy="59"/>
              </a:xfrm>
              <a:custGeom>
                <a:avLst/>
                <a:gdLst>
                  <a:gd name="T0" fmla="*/ 0 w 156"/>
                  <a:gd name="T1" fmla="*/ 11 h 118"/>
                  <a:gd name="T2" fmla="*/ 15 w 156"/>
                  <a:gd name="T3" fmla="*/ 27 h 118"/>
                  <a:gd name="T4" fmla="*/ 47 w 156"/>
                  <a:gd name="T5" fmla="*/ 36 h 118"/>
                  <a:gd name="T6" fmla="*/ 118 w 156"/>
                  <a:gd name="T7" fmla="*/ 6 h 118"/>
                  <a:gd name="T8" fmla="*/ 156 w 156"/>
                  <a:gd name="T9" fmla="*/ 0 h 118"/>
                  <a:gd name="T10" fmla="*/ 118 w 156"/>
                  <a:gd name="T11" fmla="*/ 19 h 118"/>
                  <a:gd name="T12" fmla="*/ 104 w 156"/>
                  <a:gd name="T13" fmla="*/ 65 h 118"/>
                  <a:gd name="T14" fmla="*/ 112 w 156"/>
                  <a:gd name="T15" fmla="*/ 118 h 118"/>
                  <a:gd name="T16" fmla="*/ 91 w 156"/>
                  <a:gd name="T17" fmla="*/ 84 h 118"/>
                  <a:gd name="T18" fmla="*/ 63 w 156"/>
                  <a:gd name="T19" fmla="*/ 65 h 118"/>
                  <a:gd name="T20" fmla="*/ 11 w 156"/>
                  <a:gd name="T21" fmla="*/ 49 h 118"/>
                  <a:gd name="T22" fmla="*/ 0 w 156"/>
                  <a:gd name="T23" fmla="*/ 11 h 118"/>
                  <a:gd name="T24" fmla="*/ 0 w 156"/>
                  <a:gd name="T25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118">
                    <a:moveTo>
                      <a:pt x="0" y="11"/>
                    </a:moveTo>
                    <a:lnTo>
                      <a:pt x="15" y="27"/>
                    </a:lnTo>
                    <a:lnTo>
                      <a:pt x="47" y="36"/>
                    </a:lnTo>
                    <a:lnTo>
                      <a:pt x="118" y="6"/>
                    </a:lnTo>
                    <a:lnTo>
                      <a:pt x="156" y="0"/>
                    </a:lnTo>
                    <a:lnTo>
                      <a:pt x="118" y="19"/>
                    </a:lnTo>
                    <a:lnTo>
                      <a:pt x="104" y="65"/>
                    </a:lnTo>
                    <a:lnTo>
                      <a:pt x="112" y="118"/>
                    </a:lnTo>
                    <a:lnTo>
                      <a:pt x="91" y="84"/>
                    </a:lnTo>
                    <a:lnTo>
                      <a:pt x="63" y="65"/>
                    </a:lnTo>
                    <a:lnTo>
                      <a:pt x="11" y="49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6" name="Freeform 42"/>
              <p:cNvSpPr>
                <a:spLocks/>
              </p:cNvSpPr>
              <p:nvPr/>
            </p:nvSpPr>
            <p:spPr bwMode="auto">
              <a:xfrm>
                <a:off x="3113" y="2391"/>
                <a:ext cx="816" cy="1263"/>
              </a:xfrm>
              <a:custGeom>
                <a:avLst/>
                <a:gdLst>
                  <a:gd name="T0" fmla="*/ 0 w 1631"/>
                  <a:gd name="T1" fmla="*/ 2286 h 2526"/>
                  <a:gd name="T2" fmla="*/ 258 w 1631"/>
                  <a:gd name="T3" fmla="*/ 2271 h 2526"/>
                  <a:gd name="T4" fmla="*/ 89 w 1631"/>
                  <a:gd name="T5" fmla="*/ 2053 h 2526"/>
                  <a:gd name="T6" fmla="*/ 327 w 1631"/>
                  <a:gd name="T7" fmla="*/ 2068 h 2526"/>
                  <a:gd name="T8" fmla="*/ 675 w 1631"/>
                  <a:gd name="T9" fmla="*/ 1910 h 2526"/>
                  <a:gd name="T10" fmla="*/ 627 w 1631"/>
                  <a:gd name="T11" fmla="*/ 1712 h 2526"/>
                  <a:gd name="T12" fmla="*/ 716 w 1631"/>
                  <a:gd name="T13" fmla="*/ 1418 h 2526"/>
                  <a:gd name="T14" fmla="*/ 1241 w 1631"/>
                  <a:gd name="T15" fmla="*/ 1125 h 2526"/>
                  <a:gd name="T16" fmla="*/ 1351 w 1631"/>
                  <a:gd name="T17" fmla="*/ 517 h 2526"/>
                  <a:gd name="T18" fmla="*/ 1180 w 1631"/>
                  <a:gd name="T19" fmla="*/ 264 h 2526"/>
                  <a:gd name="T20" fmla="*/ 1051 w 1631"/>
                  <a:gd name="T21" fmla="*/ 243 h 2526"/>
                  <a:gd name="T22" fmla="*/ 1262 w 1631"/>
                  <a:gd name="T23" fmla="*/ 216 h 2526"/>
                  <a:gd name="T24" fmla="*/ 1486 w 1631"/>
                  <a:gd name="T25" fmla="*/ 367 h 2526"/>
                  <a:gd name="T26" fmla="*/ 1521 w 1631"/>
                  <a:gd name="T27" fmla="*/ 258 h 2526"/>
                  <a:gd name="T28" fmla="*/ 1481 w 1631"/>
                  <a:gd name="T29" fmla="*/ 45 h 2526"/>
                  <a:gd name="T30" fmla="*/ 1631 w 1631"/>
                  <a:gd name="T31" fmla="*/ 0 h 2526"/>
                  <a:gd name="T32" fmla="*/ 1631 w 1631"/>
                  <a:gd name="T33" fmla="*/ 2526 h 2526"/>
                  <a:gd name="T34" fmla="*/ 948 w 1631"/>
                  <a:gd name="T35" fmla="*/ 2518 h 2526"/>
                  <a:gd name="T36" fmla="*/ 1146 w 1631"/>
                  <a:gd name="T37" fmla="*/ 2271 h 2526"/>
                  <a:gd name="T38" fmla="*/ 1194 w 1631"/>
                  <a:gd name="T39" fmla="*/ 1910 h 2526"/>
                  <a:gd name="T40" fmla="*/ 1004 w 1631"/>
                  <a:gd name="T41" fmla="*/ 2163 h 2526"/>
                  <a:gd name="T42" fmla="*/ 872 w 1631"/>
                  <a:gd name="T43" fmla="*/ 2210 h 2526"/>
                  <a:gd name="T44" fmla="*/ 1030 w 1631"/>
                  <a:gd name="T45" fmla="*/ 1944 h 2526"/>
                  <a:gd name="T46" fmla="*/ 846 w 1631"/>
                  <a:gd name="T47" fmla="*/ 2094 h 2526"/>
                  <a:gd name="T48" fmla="*/ 722 w 1631"/>
                  <a:gd name="T49" fmla="*/ 2224 h 2526"/>
                  <a:gd name="T50" fmla="*/ 730 w 1631"/>
                  <a:gd name="T51" fmla="*/ 2355 h 2526"/>
                  <a:gd name="T52" fmla="*/ 545 w 1631"/>
                  <a:gd name="T53" fmla="*/ 2437 h 2526"/>
                  <a:gd name="T54" fmla="*/ 416 w 1631"/>
                  <a:gd name="T55" fmla="*/ 2408 h 2526"/>
                  <a:gd name="T56" fmla="*/ 0 w 1631"/>
                  <a:gd name="T57" fmla="*/ 2286 h 2526"/>
                  <a:gd name="T58" fmla="*/ 0 w 1631"/>
                  <a:gd name="T59" fmla="*/ 2286 h 2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1" h="2526">
                    <a:moveTo>
                      <a:pt x="0" y="2286"/>
                    </a:moveTo>
                    <a:lnTo>
                      <a:pt x="258" y="2271"/>
                    </a:lnTo>
                    <a:lnTo>
                      <a:pt x="89" y="2053"/>
                    </a:lnTo>
                    <a:lnTo>
                      <a:pt x="327" y="2068"/>
                    </a:lnTo>
                    <a:lnTo>
                      <a:pt x="675" y="1910"/>
                    </a:lnTo>
                    <a:lnTo>
                      <a:pt x="627" y="1712"/>
                    </a:lnTo>
                    <a:lnTo>
                      <a:pt x="716" y="1418"/>
                    </a:lnTo>
                    <a:lnTo>
                      <a:pt x="1241" y="1125"/>
                    </a:lnTo>
                    <a:lnTo>
                      <a:pt x="1351" y="517"/>
                    </a:lnTo>
                    <a:lnTo>
                      <a:pt x="1180" y="264"/>
                    </a:lnTo>
                    <a:lnTo>
                      <a:pt x="1051" y="243"/>
                    </a:lnTo>
                    <a:lnTo>
                      <a:pt x="1262" y="216"/>
                    </a:lnTo>
                    <a:lnTo>
                      <a:pt x="1486" y="367"/>
                    </a:lnTo>
                    <a:lnTo>
                      <a:pt x="1521" y="258"/>
                    </a:lnTo>
                    <a:lnTo>
                      <a:pt x="1481" y="45"/>
                    </a:lnTo>
                    <a:lnTo>
                      <a:pt x="1631" y="0"/>
                    </a:lnTo>
                    <a:lnTo>
                      <a:pt x="1631" y="2526"/>
                    </a:lnTo>
                    <a:lnTo>
                      <a:pt x="948" y="2518"/>
                    </a:lnTo>
                    <a:lnTo>
                      <a:pt x="1146" y="2271"/>
                    </a:lnTo>
                    <a:lnTo>
                      <a:pt x="1194" y="1910"/>
                    </a:lnTo>
                    <a:lnTo>
                      <a:pt x="1004" y="2163"/>
                    </a:lnTo>
                    <a:lnTo>
                      <a:pt x="872" y="2210"/>
                    </a:lnTo>
                    <a:lnTo>
                      <a:pt x="1030" y="1944"/>
                    </a:lnTo>
                    <a:lnTo>
                      <a:pt x="846" y="2094"/>
                    </a:lnTo>
                    <a:lnTo>
                      <a:pt x="722" y="2224"/>
                    </a:lnTo>
                    <a:lnTo>
                      <a:pt x="730" y="2355"/>
                    </a:lnTo>
                    <a:lnTo>
                      <a:pt x="545" y="2437"/>
                    </a:lnTo>
                    <a:lnTo>
                      <a:pt x="416" y="2408"/>
                    </a:lnTo>
                    <a:lnTo>
                      <a:pt x="0" y="2286"/>
                    </a:lnTo>
                    <a:lnTo>
                      <a:pt x="0" y="2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7" name="Freeform 43"/>
              <p:cNvSpPr>
                <a:spLocks/>
              </p:cNvSpPr>
              <p:nvPr/>
            </p:nvSpPr>
            <p:spPr bwMode="auto">
              <a:xfrm>
                <a:off x="3133" y="2262"/>
                <a:ext cx="287" cy="750"/>
              </a:xfrm>
              <a:custGeom>
                <a:avLst/>
                <a:gdLst>
                  <a:gd name="T0" fmla="*/ 262 w 574"/>
                  <a:gd name="T1" fmla="*/ 0 h 1500"/>
                  <a:gd name="T2" fmla="*/ 186 w 574"/>
                  <a:gd name="T3" fmla="*/ 335 h 1500"/>
                  <a:gd name="T4" fmla="*/ 148 w 574"/>
                  <a:gd name="T5" fmla="*/ 529 h 1500"/>
                  <a:gd name="T6" fmla="*/ 226 w 574"/>
                  <a:gd name="T7" fmla="*/ 458 h 1500"/>
                  <a:gd name="T8" fmla="*/ 197 w 574"/>
                  <a:gd name="T9" fmla="*/ 658 h 1500"/>
                  <a:gd name="T10" fmla="*/ 281 w 574"/>
                  <a:gd name="T11" fmla="*/ 612 h 1500"/>
                  <a:gd name="T12" fmla="*/ 357 w 574"/>
                  <a:gd name="T13" fmla="*/ 379 h 1500"/>
                  <a:gd name="T14" fmla="*/ 574 w 574"/>
                  <a:gd name="T15" fmla="*/ 135 h 1500"/>
                  <a:gd name="T16" fmla="*/ 372 w 574"/>
                  <a:gd name="T17" fmla="*/ 559 h 1500"/>
                  <a:gd name="T18" fmla="*/ 384 w 574"/>
                  <a:gd name="T19" fmla="*/ 719 h 1500"/>
                  <a:gd name="T20" fmla="*/ 479 w 574"/>
                  <a:gd name="T21" fmla="*/ 734 h 1500"/>
                  <a:gd name="T22" fmla="*/ 285 w 574"/>
                  <a:gd name="T23" fmla="*/ 890 h 1500"/>
                  <a:gd name="T24" fmla="*/ 228 w 574"/>
                  <a:gd name="T25" fmla="*/ 1034 h 1500"/>
                  <a:gd name="T26" fmla="*/ 148 w 574"/>
                  <a:gd name="T27" fmla="*/ 1093 h 1500"/>
                  <a:gd name="T28" fmla="*/ 140 w 574"/>
                  <a:gd name="T29" fmla="*/ 1268 h 1500"/>
                  <a:gd name="T30" fmla="*/ 235 w 574"/>
                  <a:gd name="T31" fmla="*/ 1340 h 1500"/>
                  <a:gd name="T32" fmla="*/ 79 w 574"/>
                  <a:gd name="T33" fmla="*/ 1500 h 1500"/>
                  <a:gd name="T34" fmla="*/ 0 w 574"/>
                  <a:gd name="T35" fmla="*/ 1454 h 1500"/>
                  <a:gd name="T36" fmla="*/ 57 w 574"/>
                  <a:gd name="T37" fmla="*/ 1291 h 1500"/>
                  <a:gd name="T38" fmla="*/ 98 w 574"/>
                  <a:gd name="T39" fmla="*/ 1061 h 1500"/>
                  <a:gd name="T40" fmla="*/ 201 w 574"/>
                  <a:gd name="T41" fmla="*/ 954 h 1500"/>
                  <a:gd name="T42" fmla="*/ 327 w 574"/>
                  <a:gd name="T43" fmla="*/ 673 h 1500"/>
                  <a:gd name="T44" fmla="*/ 180 w 574"/>
                  <a:gd name="T45" fmla="*/ 840 h 1500"/>
                  <a:gd name="T46" fmla="*/ 133 w 574"/>
                  <a:gd name="T47" fmla="*/ 612 h 1500"/>
                  <a:gd name="T48" fmla="*/ 76 w 574"/>
                  <a:gd name="T49" fmla="*/ 529 h 1500"/>
                  <a:gd name="T50" fmla="*/ 91 w 574"/>
                  <a:gd name="T51" fmla="*/ 447 h 1500"/>
                  <a:gd name="T52" fmla="*/ 19 w 574"/>
                  <a:gd name="T53" fmla="*/ 521 h 1500"/>
                  <a:gd name="T54" fmla="*/ 262 w 574"/>
                  <a:gd name="T55" fmla="*/ 0 h 1500"/>
                  <a:gd name="T56" fmla="*/ 262 w 574"/>
                  <a:gd name="T57" fmla="*/ 0 h 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4" h="1500">
                    <a:moveTo>
                      <a:pt x="262" y="0"/>
                    </a:moveTo>
                    <a:lnTo>
                      <a:pt x="186" y="335"/>
                    </a:lnTo>
                    <a:lnTo>
                      <a:pt x="148" y="529"/>
                    </a:lnTo>
                    <a:lnTo>
                      <a:pt x="226" y="458"/>
                    </a:lnTo>
                    <a:lnTo>
                      <a:pt x="197" y="658"/>
                    </a:lnTo>
                    <a:lnTo>
                      <a:pt x="281" y="612"/>
                    </a:lnTo>
                    <a:lnTo>
                      <a:pt x="357" y="379"/>
                    </a:lnTo>
                    <a:lnTo>
                      <a:pt x="574" y="135"/>
                    </a:lnTo>
                    <a:lnTo>
                      <a:pt x="372" y="559"/>
                    </a:lnTo>
                    <a:lnTo>
                      <a:pt x="384" y="719"/>
                    </a:lnTo>
                    <a:lnTo>
                      <a:pt x="479" y="734"/>
                    </a:lnTo>
                    <a:lnTo>
                      <a:pt x="285" y="890"/>
                    </a:lnTo>
                    <a:lnTo>
                      <a:pt x="228" y="1034"/>
                    </a:lnTo>
                    <a:lnTo>
                      <a:pt x="148" y="1093"/>
                    </a:lnTo>
                    <a:lnTo>
                      <a:pt x="140" y="1268"/>
                    </a:lnTo>
                    <a:lnTo>
                      <a:pt x="235" y="1340"/>
                    </a:lnTo>
                    <a:lnTo>
                      <a:pt x="79" y="1500"/>
                    </a:lnTo>
                    <a:lnTo>
                      <a:pt x="0" y="1454"/>
                    </a:lnTo>
                    <a:lnTo>
                      <a:pt x="57" y="1291"/>
                    </a:lnTo>
                    <a:lnTo>
                      <a:pt x="98" y="1061"/>
                    </a:lnTo>
                    <a:lnTo>
                      <a:pt x="201" y="954"/>
                    </a:lnTo>
                    <a:lnTo>
                      <a:pt x="327" y="673"/>
                    </a:lnTo>
                    <a:lnTo>
                      <a:pt x="180" y="840"/>
                    </a:lnTo>
                    <a:lnTo>
                      <a:pt x="133" y="612"/>
                    </a:lnTo>
                    <a:lnTo>
                      <a:pt x="76" y="529"/>
                    </a:lnTo>
                    <a:lnTo>
                      <a:pt x="91" y="447"/>
                    </a:lnTo>
                    <a:lnTo>
                      <a:pt x="19" y="521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8" name="Freeform 44"/>
              <p:cNvSpPr>
                <a:spLocks/>
              </p:cNvSpPr>
              <p:nvPr/>
            </p:nvSpPr>
            <p:spPr bwMode="auto">
              <a:xfrm>
                <a:off x="3117" y="2149"/>
                <a:ext cx="780" cy="958"/>
              </a:xfrm>
              <a:custGeom>
                <a:avLst/>
                <a:gdLst>
                  <a:gd name="T0" fmla="*/ 86 w 1559"/>
                  <a:gd name="T1" fmla="*/ 1692 h 1916"/>
                  <a:gd name="T2" fmla="*/ 109 w 1559"/>
                  <a:gd name="T3" fmla="*/ 1753 h 1916"/>
                  <a:gd name="T4" fmla="*/ 16 w 1559"/>
                  <a:gd name="T5" fmla="*/ 1810 h 1916"/>
                  <a:gd name="T6" fmla="*/ 0 w 1559"/>
                  <a:gd name="T7" fmla="*/ 1916 h 1916"/>
                  <a:gd name="T8" fmla="*/ 112 w 1559"/>
                  <a:gd name="T9" fmla="*/ 1798 h 1916"/>
                  <a:gd name="T10" fmla="*/ 420 w 1559"/>
                  <a:gd name="T11" fmla="*/ 1639 h 1916"/>
                  <a:gd name="T12" fmla="*/ 329 w 1559"/>
                  <a:gd name="T13" fmla="*/ 1646 h 1916"/>
                  <a:gd name="T14" fmla="*/ 417 w 1559"/>
                  <a:gd name="T15" fmla="*/ 1525 h 1916"/>
                  <a:gd name="T16" fmla="*/ 424 w 1559"/>
                  <a:gd name="T17" fmla="*/ 1410 h 1916"/>
                  <a:gd name="T18" fmla="*/ 453 w 1559"/>
                  <a:gd name="T19" fmla="*/ 1300 h 1916"/>
                  <a:gd name="T20" fmla="*/ 721 w 1559"/>
                  <a:gd name="T21" fmla="*/ 1161 h 1916"/>
                  <a:gd name="T22" fmla="*/ 793 w 1559"/>
                  <a:gd name="T23" fmla="*/ 994 h 1916"/>
                  <a:gd name="T24" fmla="*/ 614 w 1559"/>
                  <a:gd name="T25" fmla="*/ 1146 h 1916"/>
                  <a:gd name="T26" fmla="*/ 637 w 1559"/>
                  <a:gd name="T27" fmla="*/ 1025 h 1916"/>
                  <a:gd name="T28" fmla="*/ 797 w 1559"/>
                  <a:gd name="T29" fmla="*/ 911 h 1916"/>
                  <a:gd name="T30" fmla="*/ 869 w 1559"/>
                  <a:gd name="T31" fmla="*/ 747 h 1916"/>
                  <a:gd name="T32" fmla="*/ 960 w 1559"/>
                  <a:gd name="T33" fmla="*/ 726 h 1916"/>
                  <a:gd name="T34" fmla="*/ 862 w 1559"/>
                  <a:gd name="T35" fmla="*/ 709 h 1916"/>
                  <a:gd name="T36" fmla="*/ 881 w 1559"/>
                  <a:gd name="T37" fmla="*/ 548 h 1916"/>
                  <a:gd name="T38" fmla="*/ 1133 w 1559"/>
                  <a:gd name="T39" fmla="*/ 452 h 1916"/>
                  <a:gd name="T40" fmla="*/ 1017 w 1559"/>
                  <a:gd name="T41" fmla="*/ 380 h 1916"/>
                  <a:gd name="T42" fmla="*/ 945 w 1559"/>
                  <a:gd name="T43" fmla="*/ 354 h 1916"/>
                  <a:gd name="T44" fmla="*/ 1107 w 1559"/>
                  <a:gd name="T45" fmla="*/ 247 h 1916"/>
                  <a:gd name="T46" fmla="*/ 1289 w 1559"/>
                  <a:gd name="T47" fmla="*/ 350 h 1916"/>
                  <a:gd name="T48" fmla="*/ 1559 w 1559"/>
                  <a:gd name="T49" fmla="*/ 441 h 1916"/>
                  <a:gd name="T50" fmla="*/ 1187 w 1559"/>
                  <a:gd name="T51" fmla="*/ 169 h 1916"/>
                  <a:gd name="T52" fmla="*/ 979 w 1559"/>
                  <a:gd name="T53" fmla="*/ 103 h 1916"/>
                  <a:gd name="T54" fmla="*/ 888 w 1559"/>
                  <a:gd name="T55" fmla="*/ 44 h 1916"/>
                  <a:gd name="T56" fmla="*/ 846 w 1559"/>
                  <a:gd name="T57" fmla="*/ 67 h 1916"/>
                  <a:gd name="T58" fmla="*/ 767 w 1559"/>
                  <a:gd name="T59" fmla="*/ 17 h 1916"/>
                  <a:gd name="T60" fmla="*/ 689 w 1559"/>
                  <a:gd name="T61" fmla="*/ 0 h 1916"/>
                  <a:gd name="T62" fmla="*/ 751 w 1559"/>
                  <a:gd name="T63" fmla="*/ 72 h 1916"/>
                  <a:gd name="T64" fmla="*/ 749 w 1559"/>
                  <a:gd name="T65" fmla="*/ 139 h 1916"/>
                  <a:gd name="T66" fmla="*/ 637 w 1559"/>
                  <a:gd name="T67" fmla="*/ 69 h 1916"/>
                  <a:gd name="T68" fmla="*/ 299 w 1559"/>
                  <a:gd name="T69" fmla="*/ 540 h 1916"/>
                  <a:gd name="T70" fmla="*/ 671 w 1559"/>
                  <a:gd name="T71" fmla="*/ 232 h 1916"/>
                  <a:gd name="T72" fmla="*/ 911 w 1559"/>
                  <a:gd name="T73" fmla="*/ 145 h 1916"/>
                  <a:gd name="T74" fmla="*/ 1012 w 1559"/>
                  <a:gd name="T75" fmla="*/ 171 h 1916"/>
                  <a:gd name="T76" fmla="*/ 850 w 1559"/>
                  <a:gd name="T77" fmla="*/ 217 h 1916"/>
                  <a:gd name="T78" fmla="*/ 915 w 1559"/>
                  <a:gd name="T79" fmla="*/ 384 h 1916"/>
                  <a:gd name="T80" fmla="*/ 968 w 1559"/>
                  <a:gd name="T81" fmla="*/ 422 h 1916"/>
                  <a:gd name="T82" fmla="*/ 945 w 1559"/>
                  <a:gd name="T83" fmla="*/ 464 h 1916"/>
                  <a:gd name="T84" fmla="*/ 808 w 1559"/>
                  <a:gd name="T85" fmla="*/ 506 h 1916"/>
                  <a:gd name="T86" fmla="*/ 599 w 1559"/>
                  <a:gd name="T87" fmla="*/ 736 h 1916"/>
                  <a:gd name="T88" fmla="*/ 782 w 1559"/>
                  <a:gd name="T89" fmla="*/ 637 h 1916"/>
                  <a:gd name="T90" fmla="*/ 816 w 1559"/>
                  <a:gd name="T91" fmla="*/ 719 h 1916"/>
                  <a:gd name="T92" fmla="*/ 721 w 1559"/>
                  <a:gd name="T93" fmla="*/ 785 h 1916"/>
                  <a:gd name="T94" fmla="*/ 812 w 1559"/>
                  <a:gd name="T95" fmla="*/ 770 h 1916"/>
                  <a:gd name="T96" fmla="*/ 675 w 1559"/>
                  <a:gd name="T97" fmla="*/ 869 h 1916"/>
                  <a:gd name="T98" fmla="*/ 394 w 1559"/>
                  <a:gd name="T99" fmla="*/ 1154 h 1916"/>
                  <a:gd name="T100" fmla="*/ 508 w 1559"/>
                  <a:gd name="T101" fmla="*/ 1177 h 1916"/>
                  <a:gd name="T102" fmla="*/ 337 w 1559"/>
                  <a:gd name="T103" fmla="*/ 1361 h 1916"/>
                  <a:gd name="T104" fmla="*/ 86 w 1559"/>
                  <a:gd name="T105" fmla="*/ 1692 h 1916"/>
                  <a:gd name="T106" fmla="*/ 86 w 1559"/>
                  <a:gd name="T107" fmla="*/ 1692 h 1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59" h="1916">
                    <a:moveTo>
                      <a:pt x="86" y="1692"/>
                    </a:moveTo>
                    <a:lnTo>
                      <a:pt x="109" y="1753"/>
                    </a:lnTo>
                    <a:lnTo>
                      <a:pt x="16" y="1810"/>
                    </a:lnTo>
                    <a:lnTo>
                      <a:pt x="0" y="1916"/>
                    </a:lnTo>
                    <a:lnTo>
                      <a:pt x="112" y="1798"/>
                    </a:lnTo>
                    <a:lnTo>
                      <a:pt x="420" y="1639"/>
                    </a:lnTo>
                    <a:lnTo>
                      <a:pt x="329" y="1646"/>
                    </a:lnTo>
                    <a:lnTo>
                      <a:pt x="417" y="1525"/>
                    </a:lnTo>
                    <a:lnTo>
                      <a:pt x="424" y="1410"/>
                    </a:lnTo>
                    <a:lnTo>
                      <a:pt x="453" y="1300"/>
                    </a:lnTo>
                    <a:lnTo>
                      <a:pt x="721" y="1161"/>
                    </a:lnTo>
                    <a:lnTo>
                      <a:pt x="793" y="994"/>
                    </a:lnTo>
                    <a:lnTo>
                      <a:pt x="614" y="1146"/>
                    </a:lnTo>
                    <a:lnTo>
                      <a:pt x="637" y="1025"/>
                    </a:lnTo>
                    <a:lnTo>
                      <a:pt x="797" y="911"/>
                    </a:lnTo>
                    <a:lnTo>
                      <a:pt x="869" y="747"/>
                    </a:lnTo>
                    <a:lnTo>
                      <a:pt x="960" y="726"/>
                    </a:lnTo>
                    <a:lnTo>
                      <a:pt x="862" y="709"/>
                    </a:lnTo>
                    <a:lnTo>
                      <a:pt x="881" y="548"/>
                    </a:lnTo>
                    <a:lnTo>
                      <a:pt x="1133" y="452"/>
                    </a:lnTo>
                    <a:lnTo>
                      <a:pt x="1017" y="380"/>
                    </a:lnTo>
                    <a:lnTo>
                      <a:pt x="945" y="354"/>
                    </a:lnTo>
                    <a:lnTo>
                      <a:pt x="1107" y="247"/>
                    </a:lnTo>
                    <a:lnTo>
                      <a:pt x="1289" y="350"/>
                    </a:lnTo>
                    <a:lnTo>
                      <a:pt x="1559" y="441"/>
                    </a:lnTo>
                    <a:lnTo>
                      <a:pt x="1187" y="169"/>
                    </a:lnTo>
                    <a:lnTo>
                      <a:pt x="979" y="103"/>
                    </a:lnTo>
                    <a:lnTo>
                      <a:pt x="888" y="44"/>
                    </a:lnTo>
                    <a:lnTo>
                      <a:pt x="846" y="67"/>
                    </a:lnTo>
                    <a:lnTo>
                      <a:pt x="767" y="17"/>
                    </a:lnTo>
                    <a:lnTo>
                      <a:pt x="689" y="0"/>
                    </a:lnTo>
                    <a:lnTo>
                      <a:pt x="751" y="72"/>
                    </a:lnTo>
                    <a:lnTo>
                      <a:pt x="749" y="139"/>
                    </a:lnTo>
                    <a:lnTo>
                      <a:pt x="637" y="69"/>
                    </a:lnTo>
                    <a:lnTo>
                      <a:pt x="299" y="540"/>
                    </a:lnTo>
                    <a:lnTo>
                      <a:pt x="671" y="232"/>
                    </a:lnTo>
                    <a:lnTo>
                      <a:pt x="911" y="145"/>
                    </a:lnTo>
                    <a:lnTo>
                      <a:pt x="1012" y="171"/>
                    </a:lnTo>
                    <a:lnTo>
                      <a:pt x="850" y="217"/>
                    </a:lnTo>
                    <a:lnTo>
                      <a:pt x="915" y="384"/>
                    </a:lnTo>
                    <a:lnTo>
                      <a:pt x="968" y="422"/>
                    </a:lnTo>
                    <a:lnTo>
                      <a:pt x="945" y="464"/>
                    </a:lnTo>
                    <a:lnTo>
                      <a:pt x="808" y="506"/>
                    </a:lnTo>
                    <a:lnTo>
                      <a:pt x="599" y="736"/>
                    </a:lnTo>
                    <a:lnTo>
                      <a:pt x="782" y="637"/>
                    </a:lnTo>
                    <a:lnTo>
                      <a:pt x="816" y="719"/>
                    </a:lnTo>
                    <a:lnTo>
                      <a:pt x="721" y="785"/>
                    </a:lnTo>
                    <a:lnTo>
                      <a:pt x="812" y="770"/>
                    </a:lnTo>
                    <a:lnTo>
                      <a:pt x="675" y="869"/>
                    </a:lnTo>
                    <a:lnTo>
                      <a:pt x="394" y="1154"/>
                    </a:lnTo>
                    <a:lnTo>
                      <a:pt x="508" y="1177"/>
                    </a:lnTo>
                    <a:lnTo>
                      <a:pt x="337" y="1361"/>
                    </a:lnTo>
                    <a:lnTo>
                      <a:pt x="86" y="1692"/>
                    </a:lnTo>
                    <a:lnTo>
                      <a:pt x="86" y="16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9" name="Freeform 45"/>
              <p:cNvSpPr>
                <a:spLocks/>
              </p:cNvSpPr>
              <p:nvPr/>
            </p:nvSpPr>
            <p:spPr bwMode="auto">
              <a:xfrm>
                <a:off x="2510" y="2776"/>
                <a:ext cx="246" cy="213"/>
              </a:xfrm>
              <a:custGeom>
                <a:avLst/>
                <a:gdLst>
                  <a:gd name="T0" fmla="*/ 0 w 493"/>
                  <a:gd name="T1" fmla="*/ 425 h 425"/>
                  <a:gd name="T2" fmla="*/ 94 w 493"/>
                  <a:gd name="T3" fmla="*/ 287 h 425"/>
                  <a:gd name="T4" fmla="*/ 210 w 493"/>
                  <a:gd name="T5" fmla="*/ 214 h 425"/>
                  <a:gd name="T6" fmla="*/ 225 w 493"/>
                  <a:gd name="T7" fmla="*/ 190 h 425"/>
                  <a:gd name="T8" fmla="*/ 329 w 493"/>
                  <a:gd name="T9" fmla="*/ 138 h 425"/>
                  <a:gd name="T10" fmla="*/ 333 w 493"/>
                  <a:gd name="T11" fmla="*/ 106 h 425"/>
                  <a:gd name="T12" fmla="*/ 362 w 493"/>
                  <a:gd name="T13" fmla="*/ 78 h 425"/>
                  <a:gd name="T14" fmla="*/ 466 w 493"/>
                  <a:gd name="T15" fmla="*/ 116 h 425"/>
                  <a:gd name="T16" fmla="*/ 476 w 493"/>
                  <a:gd name="T17" fmla="*/ 0 h 425"/>
                  <a:gd name="T18" fmla="*/ 493 w 493"/>
                  <a:gd name="T19" fmla="*/ 98 h 425"/>
                  <a:gd name="T20" fmla="*/ 449 w 493"/>
                  <a:gd name="T21" fmla="*/ 163 h 425"/>
                  <a:gd name="T22" fmla="*/ 364 w 493"/>
                  <a:gd name="T23" fmla="*/ 114 h 425"/>
                  <a:gd name="T24" fmla="*/ 360 w 493"/>
                  <a:gd name="T25" fmla="*/ 167 h 425"/>
                  <a:gd name="T26" fmla="*/ 268 w 493"/>
                  <a:gd name="T27" fmla="*/ 188 h 425"/>
                  <a:gd name="T28" fmla="*/ 364 w 493"/>
                  <a:gd name="T29" fmla="*/ 241 h 425"/>
                  <a:gd name="T30" fmla="*/ 379 w 493"/>
                  <a:gd name="T31" fmla="*/ 298 h 425"/>
                  <a:gd name="T32" fmla="*/ 249 w 493"/>
                  <a:gd name="T33" fmla="*/ 241 h 425"/>
                  <a:gd name="T34" fmla="*/ 145 w 493"/>
                  <a:gd name="T35" fmla="*/ 277 h 425"/>
                  <a:gd name="T36" fmla="*/ 185 w 493"/>
                  <a:gd name="T37" fmla="*/ 306 h 425"/>
                  <a:gd name="T38" fmla="*/ 0 w 493"/>
                  <a:gd name="T39" fmla="*/ 425 h 425"/>
                  <a:gd name="T40" fmla="*/ 0 w 493"/>
                  <a:gd name="T41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3" h="425">
                    <a:moveTo>
                      <a:pt x="0" y="425"/>
                    </a:moveTo>
                    <a:lnTo>
                      <a:pt x="94" y="287"/>
                    </a:lnTo>
                    <a:lnTo>
                      <a:pt x="210" y="214"/>
                    </a:lnTo>
                    <a:lnTo>
                      <a:pt x="225" y="190"/>
                    </a:lnTo>
                    <a:lnTo>
                      <a:pt x="329" y="138"/>
                    </a:lnTo>
                    <a:lnTo>
                      <a:pt x="333" y="106"/>
                    </a:lnTo>
                    <a:lnTo>
                      <a:pt x="362" y="78"/>
                    </a:lnTo>
                    <a:lnTo>
                      <a:pt x="466" y="116"/>
                    </a:lnTo>
                    <a:lnTo>
                      <a:pt x="476" y="0"/>
                    </a:lnTo>
                    <a:lnTo>
                      <a:pt x="493" y="98"/>
                    </a:lnTo>
                    <a:lnTo>
                      <a:pt x="449" y="163"/>
                    </a:lnTo>
                    <a:lnTo>
                      <a:pt x="364" y="114"/>
                    </a:lnTo>
                    <a:lnTo>
                      <a:pt x="360" y="167"/>
                    </a:lnTo>
                    <a:lnTo>
                      <a:pt x="268" y="188"/>
                    </a:lnTo>
                    <a:lnTo>
                      <a:pt x="364" y="241"/>
                    </a:lnTo>
                    <a:lnTo>
                      <a:pt x="379" y="298"/>
                    </a:lnTo>
                    <a:lnTo>
                      <a:pt x="249" y="241"/>
                    </a:lnTo>
                    <a:lnTo>
                      <a:pt x="145" y="277"/>
                    </a:lnTo>
                    <a:lnTo>
                      <a:pt x="185" y="306"/>
                    </a:lnTo>
                    <a:lnTo>
                      <a:pt x="0" y="425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50" name="Freeform 46"/>
              <p:cNvSpPr>
                <a:spLocks/>
              </p:cNvSpPr>
              <p:nvPr/>
            </p:nvSpPr>
            <p:spPr bwMode="auto">
              <a:xfrm>
                <a:off x="2749" y="2906"/>
                <a:ext cx="191" cy="300"/>
              </a:xfrm>
              <a:custGeom>
                <a:avLst/>
                <a:gdLst>
                  <a:gd name="T0" fmla="*/ 247 w 382"/>
                  <a:gd name="T1" fmla="*/ 601 h 601"/>
                  <a:gd name="T2" fmla="*/ 249 w 382"/>
                  <a:gd name="T3" fmla="*/ 490 h 601"/>
                  <a:gd name="T4" fmla="*/ 287 w 382"/>
                  <a:gd name="T5" fmla="*/ 390 h 601"/>
                  <a:gd name="T6" fmla="*/ 285 w 382"/>
                  <a:gd name="T7" fmla="*/ 308 h 601"/>
                  <a:gd name="T8" fmla="*/ 382 w 382"/>
                  <a:gd name="T9" fmla="*/ 108 h 601"/>
                  <a:gd name="T10" fmla="*/ 273 w 382"/>
                  <a:gd name="T11" fmla="*/ 249 h 601"/>
                  <a:gd name="T12" fmla="*/ 277 w 382"/>
                  <a:gd name="T13" fmla="*/ 49 h 601"/>
                  <a:gd name="T14" fmla="*/ 224 w 382"/>
                  <a:gd name="T15" fmla="*/ 91 h 601"/>
                  <a:gd name="T16" fmla="*/ 237 w 382"/>
                  <a:gd name="T17" fmla="*/ 198 h 601"/>
                  <a:gd name="T18" fmla="*/ 205 w 382"/>
                  <a:gd name="T19" fmla="*/ 190 h 601"/>
                  <a:gd name="T20" fmla="*/ 127 w 382"/>
                  <a:gd name="T21" fmla="*/ 68 h 601"/>
                  <a:gd name="T22" fmla="*/ 0 w 382"/>
                  <a:gd name="T23" fmla="*/ 0 h 601"/>
                  <a:gd name="T24" fmla="*/ 127 w 382"/>
                  <a:gd name="T25" fmla="*/ 118 h 601"/>
                  <a:gd name="T26" fmla="*/ 178 w 382"/>
                  <a:gd name="T27" fmla="*/ 224 h 601"/>
                  <a:gd name="T28" fmla="*/ 129 w 382"/>
                  <a:gd name="T29" fmla="*/ 217 h 601"/>
                  <a:gd name="T30" fmla="*/ 201 w 382"/>
                  <a:gd name="T31" fmla="*/ 293 h 601"/>
                  <a:gd name="T32" fmla="*/ 165 w 382"/>
                  <a:gd name="T33" fmla="*/ 390 h 601"/>
                  <a:gd name="T34" fmla="*/ 79 w 382"/>
                  <a:gd name="T35" fmla="*/ 494 h 601"/>
                  <a:gd name="T36" fmla="*/ 167 w 382"/>
                  <a:gd name="T37" fmla="*/ 426 h 601"/>
                  <a:gd name="T38" fmla="*/ 235 w 382"/>
                  <a:gd name="T39" fmla="*/ 433 h 601"/>
                  <a:gd name="T40" fmla="*/ 247 w 382"/>
                  <a:gd name="T41" fmla="*/ 601 h 601"/>
                  <a:gd name="T42" fmla="*/ 247 w 382"/>
                  <a:gd name="T43" fmla="*/ 601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2" h="601">
                    <a:moveTo>
                      <a:pt x="247" y="601"/>
                    </a:moveTo>
                    <a:lnTo>
                      <a:pt x="249" y="490"/>
                    </a:lnTo>
                    <a:lnTo>
                      <a:pt x="287" y="390"/>
                    </a:lnTo>
                    <a:lnTo>
                      <a:pt x="285" y="308"/>
                    </a:lnTo>
                    <a:lnTo>
                      <a:pt x="382" y="108"/>
                    </a:lnTo>
                    <a:lnTo>
                      <a:pt x="273" y="249"/>
                    </a:lnTo>
                    <a:lnTo>
                      <a:pt x="277" y="49"/>
                    </a:lnTo>
                    <a:lnTo>
                      <a:pt x="224" y="91"/>
                    </a:lnTo>
                    <a:lnTo>
                      <a:pt x="237" y="198"/>
                    </a:lnTo>
                    <a:lnTo>
                      <a:pt x="205" y="190"/>
                    </a:lnTo>
                    <a:lnTo>
                      <a:pt x="127" y="68"/>
                    </a:lnTo>
                    <a:lnTo>
                      <a:pt x="0" y="0"/>
                    </a:lnTo>
                    <a:lnTo>
                      <a:pt x="127" y="118"/>
                    </a:lnTo>
                    <a:lnTo>
                      <a:pt x="178" y="224"/>
                    </a:lnTo>
                    <a:lnTo>
                      <a:pt x="129" y="217"/>
                    </a:lnTo>
                    <a:lnTo>
                      <a:pt x="201" y="293"/>
                    </a:lnTo>
                    <a:lnTo>
                      <a:pt x="165" y="390"/>
                    </a:lnTo>
                    <a:lnTo>
                      <a:pt x="79" y="494"/>
                    </a:lnTo>
                    <a:lnTo>
                      <a:pt x="167" y="426"/>
                    </a:lnTo>
                    <a:lnTo>
                      <a:pt x="235" y="433"/>
                    </a:lnTo>
                    <a:lnTo>
                      <a:pt x="247" y="601"/>
                    </a:lnTo>
                    <a:lnTo>
                      <a:pt x="247" y="6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51" name="Freeform 47"/>
              <p:cNvSpPr>
                <a:spLocks/>
              </p:cNvSpPr>
              <p:nvPr/>
            </p:nvSpPr>
            <p:spPr bwMode="auto">
              <a:xfrm>
                <a:off x="2758" y="2519"/>
                <a:ext cx="74" cy="92"/>
              </a:xfrm>
              <a:custGeom>
                <a:avLst/>
                <a:gdLst>
                  <a:gd name="T0" fmla="*/ 0 w 148"/>
                  <a:gd name="T1" fmla="*/ 151 h 185"/>
                  <a:gd name="T2" fmla="*/ 60 w 148"/>
                  <a:gd name="T3" fmla="*/ 124 h 185"/>
                  <a:gd name="T4" fmla="*/ 70 w 148"/>
                  <a:gd name="T5" fmla="*/ 48 h 185"/>
                  <a:gd name="T6" fmla="*/ 148 w 148"/>
                  <a:gd name="T7" fmla="*/ 0 h 185"/>
                  <a:gd name="T8" fmla="*/ 89 w 148"/>
                  <a:gd name="T9" fmla="*/ 73 h 185"/>
                  <a:gd name="T10" fmla="*/ 116 w 148"/>
                  <a:gd name="T11" fmla="*/ 185 h 185"/>
                  <a:gd name="T12" fmla="*/ 60 w 148"/>
                  <a:gd name="T13" fmla="*/ 149 h 185"/>
                  <a:gd name="T14" fmla="*/ 0 w 148"/>
                  <a:gd name="T15" fmla="*/ 151 h 185"/>
                  <a:gd name="T16" fmla="*/ 0 w 148"/>
                  <a:gd name="T17" fmla="*/ 15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85">
                    <a:moveTo>
                      <a:pt x="0" y="151"/>
                    </a:moveTo>
                    <a:lnTo>
                      <a:pt x="60" y="124"/>
                    </a:lnTo>
                    <a:lnTo>
                      <a:pt x="70" y="48"/>
                    </a:lnTo>
                    <a:lnTo>
                      <a:pt x="148" y="0"/>
                    </a:lnTo>
                    <a:lnTo>
                      <a:pt x="89" y="73"/>
                    </a:lnTo>
                    <a:lnTo>
                      <a:pt x="116" y="185"/>
                    </a:lnTo>
                    <a:lnTo>
                      <a:pt x="60" y="149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352" name="Freeform 48"/>
            <p:cNvSpPr>
              <a:spLocks/>
            </p:cNvSpPr>
            <p:nvPr/>
          </p:nvSpPr>
          <p:spPr bwMode="auto">
            <a:xfrm>
              <a:off x="3762" y="2388"/>
              <a:ext cx="394" cy="1295"/>
            </a:xfrm>
            <a:custGeom>
              <a:avLst/>
              <a:gdLst>
                <a:gd name="T0" fmla="*/ 138 w 394"/>
                <a:gd name="T1" fmla="*/ 0 h 1295"/>
                <a:gd name="T2" fmla="*/ 162 w 394"/>
                <a:gd name="T3" fmla="*/ 36 h 1295"/>
                <a:gd name="T4" fmla="*/ 174 w 394"/>
                <a:gd name="T5" fmla="*/ 72 h 1295"/>
                <a:gd name="T6" fmla="*/ 222 w 394"/>
                <a:gd name="T7" fmla="*/ 144 h 1295"/>
                <a:gd name="T8" fmla="*/ 294 w 394"/>
                <a:gd name="T9" fmla="*/ 816 h 1295"/>
                <a:gd name="T10" fmla="*/ 114 w 394"/>
                <a:gd name="T11" fmla="*/ 1248 h 1295"/>
                <a:gd name="T12" fmla="*/ 30 w 394"/>
                <a:gd name="T13" fmla="*/ 936 h 1295"/>
                <a:gd name="T14" fmla="*/ 18 w 394"/>
                <a:gd name="T15" fmla="*/ 312 h 1295"/>
                <a:gd name="T16" fmla="*/ 138 w 394"/>
                <a:gd name="T17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1295">
                  <a:moveTo>
                    <a:pt x="138" y="0"/>
                  </a:moveTo>
                  <a:cubicBezTo>
                    <a:pt x="146" y="12"/>
                    <a:pt x="156" y="23"/>
                    <a:pt x="162" y="36"/>
                  </a:cubicBezTo>
                  <a:cubicBezTo>
                    <a:pt x="168" y="47"/>
                    <a:pt x="168" y="61"/>
                    <a:pt x="174" y="72"/>
                  </a:cubicBezTo>
                  <a:cubicBezTo>
                    <a:pt x="188" y="97"/>
                    <a:pt x="222" y="144"/>
                    <a:pt x="222" y="144"/>
                  </a:cubicBezTo>
                  <a:cubicBezTo>
                    <a:pt x="266" y="365"/>
                    <a:pt x="279" y="591"/>
                    <a:pt x="294" y="816"/>
                  </a:cubicBezTo>
                  <a:cubicBezTo>
                    <a:pt x="279" y="1295"/>
                    <a:pt x="394" y="1178"/>
                    <a:pt x="114" y="1248"/>
                  </a:cubicBezTo>
                  <a:cubicBezTo>
                    <a:pt x="80" y="1145"/>
                    <a:pt x="80" y="1035"/>
                    <a:pt x="30" y="936"/>
                  </a:cubicBezTo>
                  <a:cubicBezTo>
                    <a:pt x="4" y="725"/>
                    <a:pt x="0" y="528"/>
                    <a:pt x="18" y="312"/>
                  </a:cubicBezTo>
                  <a:cubicBezTo>
                    <a:pt x="28" y="189"/>
                    <a:pt x="118" y="102"/>
                    <a:pt x="138" y="0"/>
                  </a:cubicBez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6353" name="AutoShape 4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564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5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65000"/>
              </a:lnSpc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27331" name="Line 3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Line 4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Trial Balance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December 31, 2005</a:t>
            </a:r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6" name="Line 8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9" name="Line 11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0" name="Line 12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1" name="Line 13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2" name="Line 14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3" name="Line 15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4" name="Line 16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5" name="Line 17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6" name="Line 18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7" name="Text Box 19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latin typeface="Times New Roman" pitchFamily="18" charset="0"/>
              </a:rPr>
              <a:t>Cash	2  065  00	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Accounts Receivable	2  220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Supplies	2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Prepaid Insurance	2  400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Land	20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Office Equipment	1  800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Accounts Payable		900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Unearned Rent		360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Chris Clark, Capital		25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Chris Clark, Drawing	4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Fees Earned		16  340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Wages Expense	4  275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Rent Expense	1  600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Utilities Expense	985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Supplies Expense	800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Miscellaneous Expense	455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	42  600  00	42  600  00</a:t>
            </a:r>
          </a:p>
        </p:txBody>
      </p:sp>
      <p:sp>
        <p:nvSpPr>
          <p:cNvPr id="227348" name="Line 20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9" name="Line 21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0" name="Line 22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1" name="Line 23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2" name="Line 24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3" name="Line 25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4" name="Line 26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5" name="Line 27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6" name="Line 28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7" name="Line 29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8" name="Line 30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9" name="Line 31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60" name="Line 32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61" name="Line 33"/>
          <p:cNvSpPr>
            <a:spLocks noChangeShapeType="1"/>
          </p:cNvSpPr>
          <p:nvPr/>
        </p:nvSpPr>
        <p:spPr bwMode="auto">
          <a:xfrm>
            <a:off x="6019800" y="61722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63" name="Line 35"/>
          <p:cNvSpPr>
            <a:spLocks noChangeShapeType="1"/>
          </p:cNvSpPr>
          <p:nvPr/>
        </p:nvSpPr>
        <p:spPr bwMode="auto">
          <a:xfrm>
            <a:off x="6019800" y="62103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64" name="AutoShape 36"/>
          <p:cNvSpPr>
            <a:spLocks noChangeArrowheads="1"/>
          </p:cNvSpPr>
          <p:nvPr/>
        </p:nvSpPr>
        <p:spPr bwMode="auto">
          <a:xfrm>
            <a:off x="89281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36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6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65000"/>
              </a:lnSpc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76200" y="990600"/>
            <a:ext cx="8915400" cy="27432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7" name="Line 5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Trial Balance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December 31, 2005</a:t>
            </a:r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1" name="Line 9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2" name="Line 10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3" name="Line 11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4" name="Line 12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1" name="Line 19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Cash	2  065  00	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Accounts Receivable	2  220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Supplies	2  000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Prepaid Insurance	2  400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Land	20  000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Office Equipment	1  800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Accounts Payable		900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Unearned Rent		360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Chris Clark, Capital		25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Chris Clark, Drawing	4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Fees Earned		16  340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Wages Expense	4  275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Rent Expense	1  600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Utilities Expense	985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Supplies Expense	800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Miscellaneous Expense	455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	42  600  00	42  600  00</a:t>
            </a:r>
          </a:p>
        </p:txBody>
      </p:sp>
      <p:sp>
        <p:nvSpPr>
          <p:cNvPr id="228373" name="Line 21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4" name="Line 22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5" name="Line 23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6" name="Line 24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7" name="Line 25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8" name="Line 26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9" name="Line 27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80" name="Line 28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81" name="Line 29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82" name="Line 30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83" name="Line 31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84" name="Line 32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85" name="Line 33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86" name="Line 34"/>
          <p:cNvSpPr>
            <a:spLocks noChangeShapeType="1"/>
          </p:cNvSpPr>
          <p:nvPr/>
        </p:nvSpPr>
        <p:spPr bwMode="auto">
          <a:xfrm>
            <a:off x="6019800" y="61722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88" name="Text Box 36"/>
          <p:cNvSpPr txBox="1">
            <a:spLocks noChangeArrowheads="1"/>
          </p:cNvSpPr>
          <p:nvPr/>
        </p:nvSpPr>
        <p:spPr bwMode="auto">
          <a:xfrm>
            <a:off x="3429000" y="1752600"/>
            <a:ext cx="1676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Balance Sheet Items</a:t>
            </a:r>
          </a:p>
        </p:txBody>
      </p:sp>
      <p:sp>
        <p:nvSpPr>
          <p:cNvPr id="228389" name="Line 37"/>
          <p:cNvSpPr>
            <a:spLocks noChangeShapeType="1"/>
          </p:cNvSpPr>
          <p:nvPr/>
        </p:nvSpPr>
        <p:spPr bwMode="auto">
          <a:xfrm>
            <a:off x="6019800" y="62103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90" name="AutoShape 38"/>
          <p:cNvSpPr>
            <a:spLocks noChangeArrowheads="1"/>
          </p:cNvSpPr>
          <p:nvPr/>
        </p:nvSpPr>
        <p:spPr bwMode="auto">
          <a:xfrm>
            <a:off x="8934450" y="662305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29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9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65000"/>
              </a:lnSpc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76200" y="3733800"/>
            <a:ext cx="9067800" cy="3048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76200" y="990600"/>
            <a:ext cx="8915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Trial Balance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December 31, 2005</a:t>
            </a:r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5" name="Line 9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6" name="Line 10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7" name="Line 11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8" name="Line 12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9" name="Line 13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0" name="Line 14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1" name="Line 15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2" name="Line 16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3" name="Line 17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4" name="Line 18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5" name="Line 19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6" name="Line 20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7" name="Text Box 21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latin typeface="Times New Roman" pitchFamily="18" charset="0"/>
              </a:rPr>
              <a:t>Cash	2  065  00	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Accounts Receivable	2  220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Supplies	2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Prepaid Insurance	2  400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Land	20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Office Equipment	1  800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Accounts Payable		900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Unearned Rent		360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Chris Clark, Capital		25  000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Chris Clark, Drawing	4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Fees Earned		16  340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Wages Expense	4  275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Rent Expense	1  600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Utilities Expense	985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Supplies Expense	800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Miscellaneous Expense	455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	42  600  00	42  600  00</a:t>
            </a:r>
          </a:p>
        </p:txBody>
      </p:sp>
      <p:sp>
        <p:nvSpPr>
          <p:cNvPr id="229398" name="Line 22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9" name="Line 23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0" name="Line 24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1" name="Line 25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2" name="Line 26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3" name="Line 27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4" name="Line 28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5" name="Line 29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6" name="Line 30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7" name="Line 31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8" name="Line 32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9" name="Line 33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10" name="Line 34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11" name="Line 35"/>
          <p:cNvSpPr>
            <a:spLocks noChangeShapeType="1"/>
          </p:cNvSpPr>
          <p:nvPr/>
        </p:nvSpPr>
        <p:spPr bwMode="auto">
          <a:xfrm>
            <a:off x="6019800" y="61722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13" name="Text Box 37"/>
          <p:cNvSpPr txBox="1">
            <a:spLocks noChangeArrowheads="1"/>
          </p:cNvSpPr>
          <p:nvPr/>
        </p:nvSpPr>
        <p:spPr bwMode="auto">
          <a:xfrm>
            <a:off x="3276600" y="3962400"/>
            <a:ext cx="1905000" cy="1800225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Statement of Owner’s Equity Item</a:t>
            </a:r>
          </a:p>
        </p:txBody>
      </p:sp>
      <p:sp>
        <p:nvSpPr>
          <p:cNvPr id="229414" name="Line 38"/>
          <p:cNvSpPr>
            <a:spLocks noChangeShapeType="1"/>
          </p:cNvSpPr>
          <p:nvPr/>
        </p:nvSpPr>
        <p:spPr bwMode="auto">
          <a:xfrm>
            <a:off x="6019800" y="62103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15" name="AutoShape 39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30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65000"/>
              </a:lnSpc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76200" y="4038600"/>
            <a:ext cx="8915400" cy="18288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76200" y="95250"/>
            <a:ext cx="0" cy="37147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Trial Balance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December 31, 2005</a:t>
            </a:r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8" name="Line 8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9" name="Line 9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0" name="Line 10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1" name="Line 11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2" name="Line 12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3" name="Line 13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4" name="Line 14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5" name="Line 15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6" name="Line 16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7" name="Line 17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8" name="Line 18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9" name="Line 19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0" name="Text Box 20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latin typeface="Times New Roman" pitchFamily="18" charset="0"/>
              </a:rPr>
              <a:t>Cash	2  065  00	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Accounts Receivable	2  220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Supplies	2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Prepaid Insurance	2  400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Land	20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Office Equipment	1  800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Accounts Payable		900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Unearned Rent		360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Chris Clark, Capital		25  000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Chris Clark, Drawing	4  000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Fees Earned		16  340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Wages Expense	4  275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Rent Expense	1  600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Utilities Expense	985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Supplies Expense	800  00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Miscellaneous Expense	455  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	42  600  00	42  600  00</a:t>
            </a:r>
          </a:p>
        </p:txBody>
      </p:sp>
      <p:sp>
        <p:nvSpPr>
          <p:cNvPr id="230421" name="Line 21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2" name="Line 22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3" name="Line 23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4" name="Line 24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5" name="Line 25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6" name="Line 26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7" name="Line 27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8" name="Line 28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9" name="Line 29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0" name="Line 30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1" name="Line 31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2" name="Line 32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3" name="Line 33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4" name="Line 34"/>
          <p:cNvSpPr>
            <a:spLocks noChangeShapeType="1"/>
          </p:cNvSpPr>
          <p:nvPr/>
        </p:nvSpPr>
        <p:spPr bwMode="auto">
          <a:xfrm>
            <a:off x="6019800" y="61722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6" name="Text Box 36"/>
          <p:cNvSpPr txBox="1">
            <a:spLocks noChangeArrowheads="1"/>
          </p:cNvSpPr>
          <p:nvPr/>
        </p:nvSpPr>
        <p:spPr bwMode="auto">
          <a:xfrm>
            <a:off x="3429000" y="4265613"/>
            <a:ext cx="1905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Income Statement Items</a:t>
            </a:r>
          </a:p>
        </p:txBody>
      </p:sp>
      <p:sp>
        <p:nvSpPr>
          <p:cNvPr id="230437" name="Line 37"/>
          <p:cNvSpPr>
            <a:spLocks noChangeShapeType="1"/>
          </p:cNvSpPr>
          <p:nvPr/>
        </p:nvSpPr>
        <p:spPr bwMode="auto">
          <a:xfrm>
            <a:off x="6019800" y="62103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8" name="AutoShape 38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52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3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WordArt 2"/>
          <p:cNvSpPr>
            <a:spLocks noChangeArrowheads="1" noChangeShapeType="1" noTextEdit="1"/>
          </p:cNvSpPr>
          <p:nvPr/>
        </p:nvSpPr>
        <p:spPr bwMode="auto">
          <a:xfrm>
            <a:off x="1712913" y="1943100"/>
            <a:ext cx="2859087" cy="1181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981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Errors</a:t>
            </a:r>
          </a:p>
        </p:txBody>
      </p:sp>
      <p:grpSp>
        <p:nvGrpSpPr>
          <p:cNvPr id="231427" name="Group 3"/>
          <p:cNvGrpSpPr>
            <a:grpSpLocks/>
          </p:cNvGrpSpPr>
          <p:nvPr/>
        </p:nvGrpSpPr>
        <p:grpSpPr bwMode="auto">
          <a:xfrm>
            <a:off x="3733800" y="2362200"/>
            <a:ext cx="3657600" cy="3421063"/>
            <a:chOff x="1718" y="1078"/>
            <a:chExt cx="2304" cy="2155"/>
          </a:xfrm>
        </p:grpSpPr>
        <p:sp>
          <p:nvSpPr>
            <p:cNvPr id="231428" name="Freeform 4"/>
            <p:cNvSpPr>
              <a:spLocks/>
            </p:cNvSpPr>
            <p:nvPr/>
          </p:nvSpPr>
          <p:spPr bwMode="auto">
            <a:xfrm>
              <a:off x="3558" y="2795"/>
              <a:ext cx="447" cy="404"/>
            </a:xfrm>
            <a:custGeom>
              <a:avLst/>
              <a:gdLst>
                <a:gd name="T0" fmla="*/ 848 w 894"/>
                <a:gd name="T1" fmla="*/ 785 h 808"/>
                <a:gd name="T2" fmla="*/ 894 w 894"/>
                <a:gd name="T3" fmla="*/ 268 h 808"/>
                <a:gd name="T4" fmla="*/ 618 w 894"/>
                <a:gd name="T5" fmla="*/ 97 h 808"/>
                <a:gd name="T6" fmla="*/ 0 w 894"/>
                <a:gd name="T7" fmla="*/ 0 h 808"/>
                <a:gd name="T8" fmla="*/ 55 w 894"/>
                <a:gd name="T9" fmla="*/ 142 h 808"/>
                <a:gd name="T10" fmla="*/ 78 w 894"/>
                <a:gd name="T11" fmla="*/ 245 h 808"/>
                <a:gd name="T12" fmla="*/ 595 w 894"/>
                <a:gd name="T13" fmla="*/ 464 h 808"/>
                <a:gd name="T14" fmla="*/ 652 w 894"/>
                <a:gd name="T15" fmla="*/ 808 h 808"/>
                <a:gd name="T16" fmla="*/ 848 w 894"/>
                <a:gd name="T17" fmla="*/ 785 h 808"/>
                <a:gd name="T18" fmla="*/ 848 w 894"/>
                <a:gd name="T19" fmla="*/ 785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4" h="808">
                  <a:moveTo>
                    <a:pt x="848" y="785"/>
                  </a:moveTo>
                  <a:lnTo>
                    <a:pt x="894" y="268"/>
                  </a:lnTo>
                  <a:lnTo>
                    <a:pt x="618" y="97"/>
                  </a:lnTo>
                  <a:lnTo>
                    <a:pt x="0" y="0"/>
                  </a:lnTo>
                  <a:lnTo>
                    <a:pt x="55" y="142"/>
                  </a:lnTo>
                  <a:lnTo>
                    <a:pt x="78" y="245"/>
                  </a:lnTo>
                  <a:lnTo>
                    <a:pt x="595" y="464"/>
                  </a:lnTo>
                  <a:lnTo>
                    <a:pt x="652" y="808"/>
                  </a:lnTo>
                  <a:lnTo>
                    <a:pt x="848" y="785"/>
                  </a:lnTo>
                  <a:lnTo>
                    <a:pt x="848" y="78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29" name="Freeform 5"/>
            <p:cNvSpPr>
              <a:spLocks/>
            </p:cNvSpPr>
            <p:nvPr/>
          </p:nvSpPr>
          <p:spPr bwMode="auto">
            <a:xfrm>
              <a:off x="2272" y="3061"/>
              <a:ext cx="131" cy="131"/>
            </a:xfrm>
            <a:custGeom>
              <a:avLst/>
              <a:gdLst>
                <a:gd name="T0" fmla="*/ 0 w 263"/>
                <a:gd name="T1" fmla="*/ 84 h 262"/>
                <a:gd name="T2" fmla="*/ 6 w 263"/>
                <a:gd name="T3" fmla="*/ 262 h 262"/>
                <a:gd name="T4" fmla="*/ 263 w 263"/>
                <a:gd name="T5" fmla="*/ 243 h 262"/>
                <a:gd name="T6" fmla="*/ 226 w 263"/>
                <a:gd name="T7" fmla="*/ 0 h 262"/>
                <a:gd name="T8" fmla="*/ 0 w 263"/>
                <a:gd name="T9" fmla="*/ 84 h 262"/>
                <a:gd name="T10" fmla="*/ 0 w 263"/>
                <a:gd name="T11" fmla="*/ 8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262">
                  <a:moveTo>
                    <a:pt x="0" y="84"/>
                  </a:moveTo>
                  <a:lnTo>
                    <a:pt x="6" y="262"/>
                  </a:lnTo>
                  <a:lnTo>
                    <a:pt x="263" y="243"/>
                  </a:lnTo>
                  <a:lnTo>
                    <a:pt x="226" y="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0" name="Freeform 6"/>
            <p:cNvSpPr>
              <a:spLocks/>
            </p:cNvSpPr>
            <p:nvPr/>
          </p:nvSpPr>
          <p:spPr bwMode="auto">
            <a:xfrm>
              <a:off x="2759" y="1842"/>
              <a:ext cx="216" cy="119"/>
            </a:xfrm>
            <a:custGeom>
              <a:avLst/>
              <a:gdLst>
                <a:gd name="T0" fmla="*/ 0 w 431"/>
                <a:gd name="T1" fmla="*/ 114 h 240"/>
                <a:gd name="T2" fmla="*/ 157 w 431"/>
                <a:gd name="T3" fmla="*/ 204 h 240"/>
                <a:gd name="T4" fmla="*/ 302 w 431"/>
                <a:gd name="T5" fmla="*/ 207 h 240"/>
                <a:gd name="T6" fmla="*/ 431 w 431"/>
                <a:gd name="T7" fmla="*/ 240 h 240"/>
                <a:gd name="T8" fmla="*/ 380 w 431"/>
                <a:gd name="T9" fmla="*/ 181 h 240"/>
                <a:gd name="T10" fmla="*/ 239 w 431"/>
                <a:gd name="T11" fmla="*/ 0 h 240"/>
                <a:gd name="T12" fmla="*/ 0 w 431"/>
                <a:gd name="T13" fmla="*/ 114 h 240"/>
                <a:gd name="T14" fmla="*/ 0 w 431"/>
                <a:gd name="T15" fmla="*/ 11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1" h="240">
                  <a:moveTo>
                    <a:pt x="0" y="114"/>
                  </a:moveTo>
                  <a:lnTo>
                    <a:pt x="157" y="204"/>
                  </a:lnTo>
                  <a:lnTo>
                    <a:pt x="302" y="207"/>
                  </a:lnTo>
                  <a:lnTo>
                    <a:pt x="431" y="240"/>
                  </a:lnTo>
                  <a:lnTo>
                    <a:pt x="380" y="181"/>
                  </a:lnTo>
                  <a:lnTo>
                    <a:pt x="239" y="0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1" name="Freeform 7"/>
            <p:cNvSpPr>
              <a:spLocks/>
            </p:cNvSpPr>
            <p:nvPr/>
          </p:nvSpPr>
          <p:spPr bwMode="auto">
            <a:xfrm>
              <a:off x="2421" y="2974"/>
              <a:ext cx="1275" cy="248"/>
            </a:xfrm>
            <a:custGeom>
              <a:avLst/>
              <a:gdLst>
                <a:gd name="T0" fmla="*/ 479 w 2549"/>
                <a:gd name="T1" fmla="*/ 361 h 496"/>
                <a:gd name="T2" fmla="*/ 1722 w 2549"/>
                <a:gd name="T3" fmla="*/ 260 h 496"/>
                <a:gd name="T4" fmla="*/ 1828 w 2549"/>
                <a:gd name="T5" fmla="*/ 281 h 496"/>
                <a:gd name="T6" fmla="*/ 2081 w 2549"/>
                <a:gd name="T7" fmla="*/ 188 h 496"/>
                <a:gd name="T8" fmla="*/ 2323 w 2549"/>
                <a:gd name="T9" fmla="*/ 194 h 496"/>
                <a:gd name="T10" fmla="*/ 2549 w 2549"/>
                <a:gd name="T11" fmla="*/ 496 h 496"/>
                <a:gd name="T12" fmla="*/ 232 w 2549"/>
                <a:gd name="T13" fmla="*/ 414 h 496"/>
                <a:gd name="T14" fmla="*/ 0 w 2549"/>
                <a:gd name="T15" fmla="*/ 167 h 496"/>
                <a:gd name="T16" fmla="*/ 19 w 2549"/>
                <a:gd name="T17" fmla="*/ 0 h 496"/>
                <a:gd name="T18" fmla="*/ 199 w 2549"/>
                <a:gd name="T19" fmla="*/ 276 h 496"/>
                <a:gd name="T20" fmla="*/ 479 w 2549"/>
                <a:gd name="T21" fmla="*/ 361 h 496"/>
                <a:gd name="T22" fmla="*/ 479 w 2549"/>
                <a:gd name="T23" fmla="*/ 36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9" h="496">
                  <a:moveTo>
                    <a:pt x="479" y="361"/>
                  </a:moveTo>
                  <a:lnTo>
                    <a:pt x="1722" y="260"/>
                  </a:lnTo>
                  <a:lnTo>
                    <a:pt x="1828" y="281"/>
                  </a:lnTo>
                  <a:lnTo>
                    <a:pt x="2081" y="188"/>
                  </a:lnTo>
                  <a:lnTo>
                    <a:pt x="2323" y="194"/>
                  </a:lnTo>
                  <a:lnTo>
                    <a:pt x="2549" y="496"/>
                  </a:lnTo>
                  <a:lnTo>
                    <a:pt x="232" y="414"/>
                  </a:lnTo>
                  <a:lnTo>
                    <a:pt x="0" y="167"/>
                  </a:lnTo>
                  <a:lnTo>
                    <a:pt x="19" y="0"/>
                  </a:lnTo>
                  <a:lnTo>
                    <a:pt x="199" y="276"/>
                  </a:lnTo>
                  <a:lnTo>
                    <a:pt x="479" y="361"/>
                  </a:lnTo>
                  <a:lnTo>
                    <a:pt x="479" y="36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2" name="Freeform 8"/>
            <p:cNvSpPr>
              <a:spLocks/>
            </p:cNvSpPr>
            <p:nvPr/>
          </p:nvSpPr>
          <p:spPr bwMode="auto">
            <a:xfrm>
              <a:off x="2781" y="1890"/>
              <a:ext cx="190" cy="73"/>
            </a:xfrm>
            <a:custGeom>
              <a:avLst/>
              <a:gdLst>
                <a:gd name="T0" fmla="*/ 0 w 380"/>
                <a:gd name="T1" fmla="*/ 40 h 146"/>
                <a:gd name="T2" fmla="*/ 126 w 380"/>
                <a:gd name="T3" fmla="*/ 29 h 146"/>
                <a:gd name="T4" fmla="*/ 225 w 380"/>
                <a:gd name="T5" fmla="*/ 0 h 146"/>
                <a:gd name="T6" fmla="*/ 303 w 380"/>
                <a:gd name="T7" fmla="*/ 69 h 146"/>
                <a:gd name="T8" fmla="*/ 380 w 380"/>
                <a:gd name="T9" fmla="*/ 146 h 146"/>
                <a:gd name="T10" fmla="*/ 240 w 380"/>
                <a:gd name="T11" fmla="*/ 127 h 146"/>
                <a:gd name="T12" fmla="*/ 71 w 380"/>
                <a:gd name="T13" fmla="*/ 84 h 146"/>
                <a:gd name="T14" fmla="*/ 0 w 380"/>
                <a:gd name="T15" fmla="*/ 40 h 146"/>
                <a:gd name="T16" fmla="*/ 0 w 380"/>
                <a:gd name="T17" fmla="*/ 4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146">
                  <a:moveTo>
                    <a:pt x="0" y="40"/>
                  </a:moveTo>
                  <a:lnTo>
                    <a:pt x="126" y="29"/>
                  </a:lnTo>
                  <a:lnTo>
                    <a:pt x="225" y="0"/>
                  </a:lnTo>
                  <a:lnTo>
                    <a:pt x="303" y="69"/>
                  </a:lnTo>
                  <a:lnTo>
                    <a:pt x="380" y="146"/>
                  </a:lnTo>
                  <a:lnTo>
                    <a:pt x="240" y="127"/>
                  </a:lnTo>
                  <a:lnTo>
                    <a:pt x="71" y="84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3" name="Freeform 9"/>
            <p:cNvSpPr>
              <a:spLocks/>
            </p:cNvSpPr>
            <p:nvPr/>
          </p:nvSpPr>
          <p:spPr bwMode="auto">
            <a:xfrm>
              <a:off x="2319" y="1838"/>
              <a:ext cx="1247" cy="1307"/>
            </a:xfrm>
            <a:custGeom>
              <a:avLst/>
              <a:gdLst>
                <a:gd name="T0" fmla="*/ 2405 w 2495"/>
                <a:gd name="T1" fmla="*/ 2397 h 2613"/>
                <a:gd name="T2" fmla="*/ 1839 w 2495"/>
                <a:gd name="T3" fmla="*/ 2535 h 2613"/>
                <a:gd name="T4" fmla="*/ 1206 w 2495"/>
                <a:gd name="T5" fmla="*/ 2613 h 2613"/>
                <a:gd name="T6" fmla="*/ 1101 w 2495"/>
                <a:gd name="T7" fmla="*/ 2511 h 2613"/>
                <a:gd name="T8" fmla="*/ 8 w 2495"/>
                <a:gd name="T9" fmla="*/ 644 h 2613"/>
                <a:gd name="T10" fmla="*/ 0 w 2495"/>
                <a:gd name="T11" fmla="*/ 387 h 2613"/>
                <a:gd name="T12" fmla="*/ 318 w 2495"/>
                <a:gd name="T13" fmla="*/ 192 h 2613"/>
                <a:gd name="T14" fmla="*/ 689 w 2495"/>
                <a:gd name="T15" fmla="*/ 0 h 2613"/>
                <a:gd name="T16" fmla="*/ 793 w 2495"/>
                <a:gd name="T17" fmla="*/ 78 h 2613"/>
                <a:gd name="T18" fmla="*/ 955 w 2495"/>
                <a:gd name="T19" fmla="*/ 159 h 2613"/>
                <a:gd name="T20" fmla="*/ 1031 w 2495"/>
                <a:gd name="T21" fmla="*/ 190 h 2613"/>
                <a:gd name="T22" fmla="*/ 1308 w 2495"/>
                <a:gd name="T23" fmla="*/ 254 h 2613"/>
                <a:gd name="T24" fmla="*/ 2495 w 2495"/>
                <a:gd name="T25" fmla="*/ 2385 h 2613"/>
                <a:gd name="T26" fmla="*/ 2405 w 2495"/>
                <a:gd name="T27" fmla="*/ 2397 h 2613"/>
                <a:gd name="T28" fmla="*/ 2405 w 2495"/>
                <a:gd name="T29" fmla="*/ 2397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95" h="2613">
                  <a:moveTo>
                    <a:pt x="2405" y="2397"/>
                  </a:moveTo>
                  <a:lnTo>
                    <a:pt x="1839" y="2535"/>
                  </a:lnTo>
                  <a:lnTo>
                    <a:pt x="1206" y="2613"/>
                  </a:lnTo>
                  <a:lnTo>
                    <a:pt x="1101" y="2511"/>
                  </a:lnTo>
                  <a:lnTo>
                    <a:pt x="8" y="644"/>
                  </a:lnTo>
                  <a:lnTo>
                    <a:pt x="0" y="387"/>
                  </a:lnTo>
                  <a:lnTo>
                    <a:pt x="318" y="192"/>
                  </a:lnTo>
                  <a:lnTo>
                    <a:pt x="689" y="0"/>
                  </a:lnTo>
                  <a:lnTo>
                    <a:pt x="793" y="78"/>
                  </a:lnTo>
                  <a:lnTo>
                    <a:pt x="955" y="159"/>
                  </a:lnTo>
                  <a:lnTo>
                    <a:pt x="1031" y="190"/>
                  </a:lnTo>
                  <a:lnTo>
                    <a:pt x="1308" y="254"/>
                  </a:lnTo>
                  <a:lnTo>
                    <a:pt x="2495" y="2385"/>
                  </a:lnTo>
                  <a:lnTo>
                    <a:pt x="2405" y="2397"/>
                  </a:lnTo>
                  <a:lnTo>
                    <a:pt x="2405" y="239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4" name="Freeform 10"/>
            <p:cNvSpPr>
              <a:spLocks/>
            </p:cNvSpPr>
            <p:nvPr/>
          </p:nvSpPr>
          <p:spPr bwMode="auto">
            <a:xfrm>
              <a:off x="2928" y="1998"/>
              <a:ext cx="624" cy="1098"/>
            </a:xfrm>
            <a:custGeom>
              <a:avLst/>
              <a:gdLst>
                <a:gd name="T0" fmla="*/ 196 w 1249"/>
                <a:gd name="T1" fmla="*/ 621 h 2195"/>
                <a:gd name="T2" fmla="*/ 270 w 1249"/>
                <a:gd name="T3" fmla="*/ 526 h 2195"/>
                <a:gd name="T4" fmla="*/ 565 w 1249"/>
                <a:gd name="T5" fmla="*/ 1045 h 2195"/>
                <a:gd name="T6" fmla="*/ 639 w 1249"/>
                <a:gd name="T7" fmla="*/ 1298 h 2195"/>
                <a:gd name="T8" fmla="*/ 722 w 1249"/>
                <a:gd name="T9" fmla="*/ 1401 h 2195"/>
                <a:gd name="T10" fmla="*/ 878 w 1249"/>
                <a:gd name="T11" fmla="*/ 1553 h 2195"/>
                <a:gd name="T12" fmla="*/ 863 w 1249"/>
                <a:gd name="T13" fmla="*/ 1659 h 2195"/>
                <a:gd name="T14" fmla="*/ 911 w 1249"/>
                <a:gd name="T15" fmla="*/ 1750 h 2195"/>
                <a:gd name="T16" fmla="*/ 996 w 1249"/>
                <a:gd name="T17" fmla="*/ 1809 h 2195"/>
                <a:gd name="T18" fmla="*/ 1009 w 1249"/>
                <a:gd name="T19" fmla="*/ 1967 h 2195"/>
                <a:gd name="T20" fmla="*/ 1084 w 1249"/>
                <a:gd name="T21" fmla="*/ 2037 h 2195"/>
                <a:gd name="T22" fmla="*/ 962 w 1249"/>
                <a:gd name="T23" fmla="*/ 2064 h 2195"/>
                <a:gd name="T24" fmla="*/ 895 w 1249"/>
                <a:gd name="T25" fmla="*/ 2195 h 2195"/>
                <a:gd name="T26" fmla="*/ 1249 w 1249"/>
                <a:gd name="T27" fmla="*/ 2127 h 2195"/>
                <a:gd name="T28" fmla="*/ 1217 w 1249"/>
                <a:gd name="T29" fmla="*/ 1954 h 2195"/>
                <a:gd name="T30" fmla="*/ 333 w 1249"/>
                <a:gd name="T31" fmla="*/ 448 h 2195"/>
                <a:gd name="T32" fmla="*/ 219 w 1249"/>
                <a:gd name="T33" fmla="*/ 350 h 2195"/>
                <a:gd name="T34" fmla="*/ 144 w 1249"/>
                <a:gd name="T35" fmla="*/ 40 h 2195"/>
                <a:gd name="T36" fmla="*/ 0 w 1249"/>
                <a:gd name="T37" fmla="*/ 0 h 2195"/>
                <a:gd name="T38" fmla="*/ 114 w 1249"/>
                <a:gd name="T39" fmla="*/ 500 h 2195"/>
                <a:gd name="T40" fmla="*/ 196 w 1249"/>
                <a:gd name="T41" fmla="*/ 621 h 2195"/>
                <a:gd name="T42" fmla="*/ 196 w 1249"/>
                <a:gd name="T43" fmla="*/ 621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9" h="2195">
                  <a:moveTo>
                    <a:pt x="196" y="621"/>
                  </a:moveTo>
                  <a:lnTo>
                    <a:pt x="270" y="526"/>
                  </a:lnTo>
                  <a:lnTo>
                    <a:pt x="565" y="1045"/>
                  </a:lnTo>
                  <a:lnTo>
                    <a:pt x="639" y="1298"/>
                  </a:lnTo>
                  <a:lnTo>
                    <a:pt x="722" y="1401"/>
                  </a:lnTo>
                  <a:lnTo>
                    <a:pt x="878" y="1553"/>
                  </a:lnTo>
                  <a:lnTo>
                    <a:pt x="863" y="1659"/>
                  </a:lnTo>
                  <a:lnTo>
                    <a:pt x="911" y="1750"/>
                  </a:lnTo>
                  <a:lnTo>
                    <a:pt x="996" y="1809"/>
                  </a:lnTo>
                  <a:lnTo>
                    <a:pt x="1009" y="1967"/>
                  </a:lnTo>
                  <a:lnTo>
                    <a:pt x="1084" y="2037"/>
                  </a:lnTo>
                  <a:lnTo>
                    <a:pt x="962" y="2064"/>
                  </a:lnTo>
                  <a:lnTo>
                    <a:pt x="895" y="2195"/>
                  </a:lnTo>
                  <a:lnTo>
                    <a:pt x="1249" y="2127"/>
                  </a:lnTo>
                  <a:lnTo>
                    <a:pt x="1217" y="1954"/>
                  </a:lnTo>
                  <a:lnTo>
                    <a:pt x="333" y="448"/>
                  </a:lnTo>
                  <a:lnTo>
                    <a:pt x="219" y="350"/>
                  </a:lnTo>
                  <a:lnTo>
                    <a:pt x="144" y="40"/>
                  </a:lnTo>
                  <a:lnTo>
                    <a:pt x="0" y="0"/>
                  </a:lnTo>
                  <a:lnTo>
                    <a:pt x="114" y="500"/>
                  </a:lnTo>
                  <a:lnTo>
                    <a:pt x="196" y="621"/>
                  </a:lnTo>
                  <a:lnTo>
                    <a:pt x="196" y="621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5" name="Freeform 11"/>
            <p:cNvSpPr>
              <a:spLocks/>
            </p:cNvSpPr>
            <p:nvPr/>
          </p:nvSpPr>
          <p:spPr bwMode="auto">
            <a:xfrm>
              <a:off x="2928" y="1943"/>
              <a:ext cx="697" cy="1069"/>
            </a:xfrm>
            <a:custGeom>
              <a:avLst/>
              <a:gdLst>
                <a:gd name="T0" fmla="*/ 0 w 1393"/>
                <a:gd name="T1" fmla="*/ 0 h 2136"/>
                <a:gd name="T2" fmla="*/ 110 w 1393"/>
                <a:gd name="T3" fmla="*/ 47 h 2136"/>
                <a:gd name="T4" fmla="*/ 184 w 1393"/>
                <a:gd name="T5" fmla="*/ 114 h 2136"/>
                <a:gd name="T6" fmla="*/ 1095 w 1393"/>
                <a:gd name="T7" fmla="*/ 1389 h 2136"/>
                <a:gd name="T8" fmla="*/ 1300 w 1393"/>
                <a:gd name="T9" fmla="*/ 1879 h 2136"/>
                <a:gd name="T10" fmla="*/ 1393 w 1393"/>
                <a:gd name="T11" fmla="*/ 2136 h 2136"/>
                <a:gd name="T12" fmla="*/ 1315 w 1393"/>
                <a:gd name="T13" fmla="*/ 2136 h 2136"/>
                <a:gd name="T14" fmla="*/ 1131 w 1393"/>
                <a:gd name="T15" fmla="*/ 1923 h 2136"/>
                <a:gd name="T16" fmla="*/ 277 w 1393"/>
                <a:gd name="T17" fmla="*/ 543 h 2136"/>
                <a:gd name="T18" fmla="*/ 137 w 1393"/>
                <a:gd name="T19" fmla="*/ 657 h 2136"/>
                <a:gd name="T20" fmla="*/ 173 w 1393"/>
                <a:gd name="T21" fmla="*/ 422 h 2136"/>
                <a:gd name="T22" fmla="*/ 122 w 1393"/>
                <a:gd name="T23" fmla="*/ 190 h 2136"/>
                <a:gd name="T24" fmla="*/ 11 w 1393"/>
                <a:gd name="T25" fmla="*/ 138 h 2136"/>
                <a:gd name="T26" fmla="*/ 0 w 1393"/>
                <a:gd name="T27" fmla="*/ 0 h 2136"/>
                <a:gd name="T28" fmla="*/ 0 w 1393"/>
                <a:gd name="T29" fmla="*/ 0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3" h="2136">
                  <a:moveTo>
                    <a:pt x="0" y="0"/>
                  </a:moveTo>
                  <a:lnTo>
                    <a:pt x="110" y="47"/>
                  </a:lnTo>
                  <a:lnTo>
                    <a:pt x="184" y="114"/>
                  </a:lnTo>
                  <a:lnTo>
                    <a:pt x="1095" y="1389"/>
                  </a:lnTo>
                  <a:lnTo>
                    <a:pt x="1300" y="1879"/>
                  </a:lnTo>
                  <a:lnTo>
                    <a:pt x="1393" y="2136"/>
                  </a:lnTo>
                  <a:lnTo>
                    <a:pt x="1315" y="2136"/>
                  </a:lnTo>
                  <a:lnTo>
                    <a:pt x="1131" y="1923"/>
                  </a:lnTo>
                  <a:lnTo>
                    <a:pt x="277" y="543"/>
                  </a:lnTo>
                  <a:lnTo>
                    <a:pt x="137" y="657"/>
                  </a:lnTo>
                  <a:lnTo>
                    <a:pt x="173" y="422"/>
                  </a:lnTo>
                  <a:lnTo>
                    <a:pt x="122" y="190"/>
                  </a:lnTo>
                  <a:lnTo>
                    <a:pt x="11" y="1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6" name="Freeform 12"/>
            <p:cNvSpPr>
              <a:spLocks/>
            </p:cNvSpPr>
            <p:nvPr/>
          </p:nvSpPr>
          <p:spPr bwMode="auto">
            <a:xfrm>
              <a:off x="3238" y="2114"/>
              <a:ext cx="313" cy="604"/>
            </a:xfrm>
            <a:custGeom>
              <a:avLst/>
              <a:gdLst>
                <a:gd name="T0" fmla="*/ 150 w 625"/>
                <a:gd name="T1" fmla="*/ 0 h 1207"/>
                <a:gd name="T2" fmla="*/ 612 w 625"/>
                <a:gd name="T3" fmla="*/ 142 h 1207"/>
                <a:gd name="T4" fmla="*/ 479 w 625"/>
                <a:gd name="T5" fmla="*/ 315 h 1207"/>
                <a:gd name="T6" fmla="*/ 467 w 625"/>
                <a:gd name="T7" fmla="*/ 481 h 1207"/>
                <a:gd name="T8" fmla="*/ 612 w 625"/>
                <a:gd name="T9" fmla="*/ 838 h 1207"/>
                <a:gd name="T10" fmla="*/ 625 w 625"/>
                <a:gd name="T11" fmla="*/ 1207 h 1207"/>
                <a:gd name="T12" fmla="*/ 365 w 625"/>
                <a:gd name="T13" fmla="*/ 787 h 1207"/>
                <a:gd name="T14" fmla="*/ 0 w 625"/>
                <a:gd name="T15" fmla="*/ 235 h 1207"/>
                <a:gd name="T16" fmla="*/ 150 w 625"/>
                <a:gd name="T17" fmla="*/ 0 h 1207"/>
                <a:gd name="T18" fmla="*/ 150 w 625"/>
                <a:gd name="T19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5" h="1207">
                  <a:moveTo>
                    <a:pt x="150" y="0"/>
                  </a:moveTo>
                  <a:lnTo>
                    <a:pt x="612" y="142"/>
                  </a:lnTo>
                  <a:lnTo>
                    <a:pt x="479" y="315"/>
                  </a:lnTo>
                  <a:lnTo>
                    <a:pt x="467" y="481"/>
                  </a:lnTo>
                  <a:lnTo>
                    <a:pt x="612" y="838"/>
                  </a:lnTo>
                  <a:lnTo>
                    <a:pt x="625" y="1207"/>
                  </a:lnTo>
                  <a:lnTo>
                    <a:pt x="365" y="787"/>
                  </a:lnTo>
                  <a:lnTo>
                    <a:pt x="0" y="235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7" name="Freeform 13"/>
            <p:cNvSpPr>
              <a:spLocks/>
            </p:cNvSpPr>
            <p:nvPr/>
          </p:nvSpPr>
          <p:spPr bwMode="auto">
            <a:xfrm>
              <a:off x="3014" y="2018"/>
              <a:ext cx="430" cy="537"/>
            </a:xfrm>
            <a:custGeom>
              <a:avLst/>
              <a:gdLst>
                <a:gd name="T0" fmla="*/ 0 w 859"/>
                <a:gd name="T1" fmla="*/ 0 h 1074"/>
                <a:gd name="T2" fmla="*/ 517 w 859"/>
                <a:gd name="T3" fmla="*/ 522 h 1074"/>
                <a:gd name="T4" fmla="*/ 859 w 859"/>
                <a:gd name="T5" fmla="*/ 1074 h 1074"/>
                <a:gd name="T6" fmla="*/ 652 w 859"/>
                <a:gd name="T7" fmla="*/ 625 h 1074"/>
                <a:gd name="T8" fmla="*/ 525 w 859"/>
                <a:gd name="T9" fmla="*/ 464 h 1074"/>
                <a:gd name="T10" fmla="*/ 652 w 859"/>
                <a:gd name="T11" fmla="*/ 357 h 1074"/>
                <a:gd name="T12" fmla="*/ 686 w 859"/>
                <a:gd name="T13" fmla="*/ 287 h 1074"/>
                <a:gd name="T14" fmla="*/ 604 w 859"/>
                <a:gd name="T15" fmla="*/ 258 h 1074"/>
                <a:gd name="T16" fmla="*/ 502 w 859"/>
                <a:gd name="T17" fmla="*/ 154 h 1074"/>
                <a:gd name="T18" fmla="*/ 0 w 859"/>
                <a:gd name="T19" fmla="*/ 0 h 1074"/>
                <a:gd name="T20" fmla="*/ 0 w 859"/>
                <a:gd name="T21" fmla="*/ 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9" h="1074">
                  <a:moveTo>
                    <a:pt x="0" y="0"/>
                  </a:moveTo>
                  <a:lnTo>
                    <a:pt x="517" y="522"/>
                  </a:lnTo>
                  <a:lnTo>
                    <a:pt x="859" y="1074"/>
                  </a:lnTo>
                  <a:lnTo>
                    <a:pt x="652" y="625"/>
                  </a:lnTo>
                  <a:lnTo>
                    <a:pt x="525" y="464"/>
                  </a:lnTo>
                  <a:lnTo>
                    <a:pt x="652" y="357"/>
                  </a:lnTo>
                  <a:lnTo>
                    <a:pt x="686" y="287"/>
                  </a:lnTo>
                  <a:lnTo>
                    <a:pt x="604" y="258"/>
                  </a:lnTo>
                  <a:lnTo>
                    <a:pt x="502" y="1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8" name="Freeform 14"/>
            <p:cNvSpPr>
              <a:spLocks/>
            </p:cNvSpPr>
            <p:nvPr/>
          </p:nvSpPr>
          <p:spPr bwMode="auto">
            <a:xfrm>
              <a:off x="2975" y="1975"/>
              <a:ext cx="598" cy="849"/>
            </a:xfrm>
            <a:custGeom>
              <a:avLst/>
              <a:gdLst>
                <a:gd name="T0" fmla="*/ 99 w 1198"/>
                <a:gd name="T1" fmla="*/ 69 h 1700"/>
                <a:gd name="T2" fmla="*/ 614 w 1198"/>
                <a:gd name="T3" fmla="*/ 603 h 1700"/>
                <a:gd name="T4" fmla="*/ 413 w 1198"/>
                <a:gd name="T5" fmla="*/ 312 h 1700"/>
                <a:gd name="T6" fmla="*/ 331 w 1198"/>
                <a:gd name="T7" fmla="*/ 162 h 1700"/>
                <a:gd name="T8" fmla="*/ 559 w 1198"/>
                <a:gd name="T9" fmla="*/ 257 h 1700"/>
                <a:gd name="T10" fmla="*/ 669 w 1198"/>
                <a:gd name="T11" fmla="*/ 445 h 1700"/>
                <a:gd name="T12" fmla="*/ 660 w 1198"/>
                <a:gd name="T13" fmla="*/ 316 h 1700"/>
                <a:gd name="T14" fmla="*/ 740 w 1198"/>
                <a:gd name="T15" fmla="*/ 316 h 1700"/>
                <a:gd name="T16" fmla="*/ 844 w 1198"/>
                <a:gd name="T17" fmla="*/ 515 h 1700"/>
                <a:gd name="T18" fmla="*/ 907 w 1198"/>
                <a:gd name="T19" fmla="*/ 709 h 1700"/>
                <a:gd name="T20" fmla="*/ 884 w 1198"/>
                <a:gd name="T21" fmla="*/ 552 h 1700"/>
                <a:gd name="T22" fmla="*/ 935 w 1198"/>
                <a:gd name="T23" fmla="*/ 622 h 1700"/>
                <a:gd name="T24" fmla="*/ 943 w 1198"/>
                <a:gd name="T25" fmla="*/ 721 h 1700"/>
                <a:gd name="T26" fmla="*/ 1086 w 1198"/>
                <a:gd name="T27" fmla="*/ 1059 h 1700"/>
                <a:gd name="T28" fmla="*/ 1112 w 1198"/>
                <a:gd name="T29" fmla="*/ 1350 h 1700"/>
                <a:gd name="T30" fmla="*/ 873 w 1198"/>
                <a:gd name="T31" fmla="*/ 1078 h 1700"/>
                <a:gd name="T32" fmla="*/ 1198 w 1198"/>
                <a:gd name="T33" fmla="*/ 1700 h 1700"/>
                <a:gd name="T34" fmla="*/ 1183 w 1198"/>
                <a:gd name="T35" fmla="*/ 1382 h 1700"/>
                <a:gd name="T36" fmla="*/ 1093 w 1198"/>
                <a:gd name="T37" fmla="*/ 922 h 1700"/>
                <a:gd name="T38" fmla="*/ 975 w 1198"/>
                <a:gd name="T39" fmla="*/ 725 h 1700"/>
                <a:gd name="T40" fmla="*/ 979 w 1198"/>
                <a:gd name="T41" fmla="*/ 571 h 1700"/>
                <a:gd name="T42" fmla="*/ 814 w 1198"/>
                <a:gd name="T43" fmla="*/ 379 h 1700"/>
                <a:gd name="T44" fmla="*/ 964 w 1198"/>
                <a:gd name="T45" fmla="*/ 415 h 1700"/>
                <a:gd name="T46" fmla="*/ 1135 w 1198"/>
                <a:gd name="T47" fmla="*/ 411 h 1700"/>
                <a:gd name="T48" fmla="*/ 715 w 1198"/>
                <a:gd name="T49" fmla="*/ 257 h 1700"/>
                <a:gd name="T50" fmla="*/ 261 w 1198"/>
                <a:gd name="T51" fmla="*/ 80 h 1700"/>
                <a:gd name="T52" fmla="*/ 129 w 1198"/>
                <a:gd name="T53" fmla="*/ 10 h 1700"/>
                <a:gd name="T54" fmla="*/ 0 w 1198"/>
                <a:gd name="T55" fmla="*/ 0 h 1700"/>
                <a:gd name="T56" fmla="*/ 99 w 1198"/>
                <a:gd name="T57" fmla="*/ 69 h 1700"/>
                <a:gd name="T58" fmla="*/ 99 w 1198"/>
                <a:gd name="T59" fmla="*/ 69 h 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8" h="1700">
                  <a:moveTo>
                    <a:pt x="99" y="69"/>
                  </a:moveTo>
                  <a:lnTo>
                    <a:pt x="614" y="603"/>
                  </a:lnTo>
                  <a:lnTo>
                    <a:pt x="413" y="312"/>
                  </a:lnTo>
                  <a:lnTo>
                    <a:pt x="331" y="162"/>
                  </a:lnTo>
                  <a:lnTo>
                    <a:pt x="559" y="257"/>
                  </a:lnTo>
                  <a:lnTo>
                    <a:pt x="669" y="445"/>
                  </a:lnTo>
                  <a:lnTo>
                    <a:pt x="660" y="316"/>
                  </a:lnTo>
                  <a:lnTo>
                    <a:pt x="740" y="316"/>
                  </a:lnTo>
                  <a:lnTo>
                    <a:pt x="844" y="515"/>
                  </a:lnTo>
                  <a:lnTo>
                    <a:pt x="907" y="709"/>
                  </a:lnTo>
                  <a:lnTo>
                    <a:pt x="884" y="552"/>
                  </a:lnTo>
                  <a:lnTo>
                    <a:pt x="935" y="622"/>
                  </a:lnTo>
                  <a:lnTo>
                    <a:pt x="943" y="721"/>
                  </a:lnTo>
                  <a:lnTo>
                    <a:pt x="1086" y="1059"/>
                  </a:lnTo>
                  <a:lnTo>
                    <a:pt x="1112" y="1350"/>
                  </a:lnTo>
                  <a:lnTo>
                    <a:pt x="873" y="1078"/>
                  </a:lnTo>
                  <a:lnTo>
                    <a:pt x="1198" y="1700"/>
                  </a:lnTo>
                  <a:lnTo>
                    <a:pt x="1183" y="1382"/>
                  </a:lnTo>
                  <a:lnTo>
                    <a:pt x="1093" y="922"/>
                  </a:lnTo>
                  <a:lnTo>
                    <a:pt x="975" y="725"/>
                  </a:lnTo>
                  <a:lnTo>
                    <a:pt x="979" y="571"/>
                  </a:lnTo>
                  <a:lnTo>
                    <a:pt x="814" y="379"/>
                  </a:lnTo>
                  <a:lnTo>
                    <a:pt x="964" y="415"/>
                  </a:lnTo>
                  <a:lnTo>
                    <a:pt x="1135" y="411"/>
                  </a:lnTo>
                  <a:lnTo>
                    <a:pt x="715" y="257"/>
                  </a:lnTo>
                  <a:lnTo>
                    <a:pt x="261" y="80"/>
                  </a:lnTo>
                  <a:lnTo>
                    <a:pt x="129" y="10"/>
                  </a:lnTo>
                  <a:lnTo>
                    <a:pt x="0" y="0"/>
                  </a:lnTo>
                  <a:lnTo>
                    <a:pt x="99" y="69"/>
                  </a:lnTo>
                  <a:lnTo>
                    <a:pt x="99" y="69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9" name="Freeform 15"/>
            <p:cNvSpPr>
              <a:spLocks/>
            </p:cNvSpPr>
            <p:nvPr/>
          </p:nvSpPr>
          <p:spPr bwMode="auto">
            <a:xfrm>
              <a:off x="3494" y="1783"/>
              <a:ext cx="394" cy="491"/>
            </a:xfrm>
            <a:custGeom>
              <a:avLst/>
              <a:gdLst>
                <a:gd name="T0" fmla="*/ 152 w 789"/>
                <a:gd name="T1" fmla="*/ 63 h 983"/>
                <a:gd name="T2" fmla="*/ 424 w 789"/>
                <a:gd name="T3" fmla="*/ 217 h 983"/>
                <a:gd name="T4" fmla="*/ 608 w 789"/>
                <a:gd name="T5" fmla="*/ 436 h 983"/>
                <a:gd name="T6" fmla="*/ 690 w 789"/>
                <a:gd name="T7" fmla="*/ 523 h 983"/>
                <a:gd name="T8" fmla="*/ 656 w 789"/>
                <a:gd name="T9" fmla="*/ 751 h 983"/>
                <a:gd name="T10" fmla="*/ 468 w 789"/>
                <a:gd name="T11" fmla="*/ 810 h 983"/>
                <a:gd name="T12" fmla="*/ 141 w 789"/>
                <a:gd name="T13" fmla="*/ 810 h 983"/>
                <a:gd name="T14" fmla="*/ 0 w 789"/>
                <a:gd name="T15" fmla="*/ 877 h 983"/>
                <a:gd name="T16" fmla="*/ 177 w 789"/>
                <a:gd name="T17" fmla="*/ 983 h 983"/>
                <a:gd name="T18" fmla="*/ 380 w 789"/>
                <a:gd name="T19" fmla="*/ 928 h 983"/>
                <a:gd name="T20" fmla="*/ 565 w 789"/>
                <a:gd name="T21" fmla="*/ 947 h 983"/>
                <a:gd name="T22" fmla="*/ 745 w 789"/>
                <a:gd name="T23" fmla="*/ 829 h 983"/>
                <a:gd name="T24" fmla="*/ 789 w 789"/>
                <a:gd name="T25" fmla="*/ 534 h 983"/>
                <a:gd name="T26" fmla="*/ 616 w 789"/>
                <a:gd name="T27" fmla="*/ 232 h 983"/>
                <a:gd name="T28" fmla="*/ 553 w 789"/>
                <a:gd name="T29" fmla="*/ 90 h 983"/>
                <a:gd name="T30" fmla="*/ 384 w 789"/>
                <a:gd name="T31" fmla="*/ 86 h 983"/>
                <a:gd name="T32" fmla="*/ 177 w 789"/>
                <a:gd name="T33" fmla="*/ 0 h 983"/>
                <a:gd name="T34" fmla="*/ 70 w 789"/>
                <a:gd name="T35" fmla="*/ 38 h 983"/>
                <a:gd name="T36" fmla="*/ 152 w 789"/>
                <a:gd name="T37" fmla="*/ 63 h 983"/>
                <a:gd name="T38" fmla="*/ 152 w 789"/>
                <a:gd name="T39" fmla="*/ 63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9" h="983">
                  <a:moveTo>
                    <a:pt x="152" y="63"/>
                  </a:moveTo>
                  <a:lnTo>
                    <a:pt x="424" y="217"/>
                  </a:lnTo>
                  <a:lnTo>
                    <a:pt x="608" y="436"/>
                  </a:lnTo>
                  <a:lnTo>
                    <a:pt x="690" y="523"/>
                  </a:lnTo>
                  <a:lnTo>
                    <a:pt x="656" y="751"/>
                  </a:lnTo>
                  <a:lnTo>
                    <a:pt x="468" y="810"/>
                  </a:lnTo>
                  <a:lnTo>
                    <a:pt x="141" y="810"/>
                  </a:lnTo>
                  <a:lnTo>
                    <a:pt x="0" y="877"/>
                  </a:lnTo>
                  <a:lnTo>
                    <a:pt x="177" y="983"/>
                  </a:lnTo>
                  <a:lnTo>
                    <a:pt x="380" y="928"/>
                  </a:lnTo>
                  <a:lnTo>
                    <a:pt x="565" y="947"/>
                  </a:lnTo>
                  <a:lnTo>
                    <a:pt x="745" y="829"/>
                  </a:lnTo>
                  <a:lnTo>
                    <a:pt x="789" y="534"/>
                  </a:lnTo>
                  <a:lnTo>
                    <a:pt x="616" y="232"/>
                  </a:lnTo>
                  <a:lnTo>
                    <a:pt x="553" y="90"/>
                  </a:lnTo>
                  <a:lnTo>
                    <a:pt x="384" y="86"/>
                  </a:lnTo>
                  <a:lnTo>
                    <a:pt x="177" y="0"/>
                  </a:lnTo>
                  <a:lnTo>
                    <a:pt x="70" y="38"/>
                  </a:lnTo>
                  <a:lnTo>
                    <a:pt x="152" y="63"/>
                  </a:lnTo>
                  <a:lnTo>
                    <a:pt x="152" y="6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0" name="Freeform 16"/>
            <p:cNvSpPr>
              <a:spLocks/>
            </p:cNvSpPr>
            <p:nvPr/>
          </p:nvSpPr>
          <p:spPr bwMode="auto">
            <a:xfrm>
              <a:off x="3499" y="2131"/>
              <a:ext cx="338" cy="141"/>
            </a:xfrm>
            <a:custGeom>
              <a:avLst/>
              <a:gdLst>
                <a:gd name="T0" fmla="*/ 145 w 675"/>
                <a:gd name="T1" fmla="*/ 184 h 283"/>
                <a:gd name="T2" fmla="*/ 251 w 675"/>
                <a:gd name="T3" fmla="*/ 162 h 283"/>
                <a:gd name="T4" fmla="*/ 487 w 675"/>
                <a:gd name="T5" fmla="*/ 154 h 283"/>
                <a:gd name="T6" fmla="*/ 628 w 675"/>
                <a:gd name="T7" fmla="*/ 122 h 283"/>
                <a:gd name="T8" fmla="*/ 675 w 675"/>
                <a:gd name="T9" fmla="*/ 0 h 283"/>
                <a:gd name="T10" fmla="*/ 620 w 675"/>
                <a:gd name="T11" fmla="*/ 78 h 283"/>
                <a:gd name="T12" fmla="*/ 381 w 675"/>
                <a:gd name="T13" fmla="*/ 106 h 283"/>
                <a:gd name="T14" fmla="*/ 82 w 675"/>
                <a:gd name="T15" fmla="*/ 118 h 283"/>
                <a:gd name="T16" fmla="*/ 0 w 675"/>
                <a:gd name="T17" fmla="*/ 188 h 283"/>
                <a:gd name="T18" fmla="*/ 185 w 675"/>
                <a:gd name="T19" fmla="*/ 283 h 283"/>
                <a:gd name="T20" fmla="*/ 145 w 675"/>
                <a:gd name="T21" fmla="*/ 184 h 283"/>
                <a:gd name="T22" fmla="*/ 145 w 675"/>
                <a:gd name="T23" fmla="*/ 18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5" h="283">
                  <a:moveTo>
                    <a:pt x="145" y="184"/>
                  </a:moveTo>
                  <a:lnTo>
                    <a:pt x="251" y="162"/>
                  </a:lnTo>
                  <a:lnTo>
                    <a:pt x="487" y="154"/>
                  </a:lnTo>
                  <a:lnTo>
                    <a:pt x="628" y="122"/>
                  </a:lnTo>
                  <a:lnTo>
                    <a:pt x="675" y="0"/>
                  </a:lnTo>
                  <a:lnTo>
                    <a:pt x="620" y="78"/>
                  </a:lnTo>
                  <a:lnTo>
                    <a:pt x="381" y="106"/>
                  </a:lnTo>
                  <a:lnTo>
                    <a:pt x="82" y="118"/>
                  </a:lnTo>
                  <a:lnTo>
                    <a:pt x="0" y="188"/>
                  </a:lnTo>
                  <a:lnTo>
                    <a:pt x="185" y="283"/>
                  </a:lnTo>
                  <a:lnTo>
                    <a:pt x="145" y="184"/>
                  </a:lnTo>
                  <a:lnTo>
                    <a:pt x="145" y="184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1" name="Freeform 17"/>
            <p:cNvSpPr>
              <a:spLocks/>
            </p:cNvSpPr>
            <p:nvPr/>
          </p:nvSpPr>
          <p:spPr bwMode="auto">
            <a:xfrm>
              <a:off x="3053" y="1667"/>
              <a:ext cx="694" cy="276"/>
            </a:xfrm>
            <a:custGeom>
              <a:avLst/>
              <a:gdLst>
                <a:gd name="T0" fmla="*/ 0 w 1388"/>
                <a:gd name="T1" fmla="*/ 251 h 554"/>
                <a:gd name="T2" fmla="*/ 78 w 1388"/>
                <a:gd name="T3" fmla="*/ 339 h 554"/>
                <a:gd name="T4" fmla="*/ 314 w 1388"/>
                <a:gd name="T5" fmla="*/ 405 h 554"/>
                <a:gd name="T6" fmla="*/ 612 w 1388"/>
                <a:gd name="T7" fmla="*/ 428 h 554"/>
                <a:gd name="T8" fmla="*/ 947 w 1388"/>
                <a:gd name="T9" fmla="*/ 432 h 554"/>
                <a:gd name="T10" fmla="*/ 1104 w 1388"/>
                <a:gd name="T11" fmla="*/ 409 h 554"/>
                <a:gd name="T12" fmla="*/ 1388 w 1388"/>
                <a:gd name="T13" fmla="*/ 554 h 554"/>
                <a:gd name="T14" fmla="*/ 1348 w 1388"/>
                <a:gd name="T15" fmla="*/ 455 h 554"/>
                <a:gd name="T16" fmla="*/ 1025 w 1388"/>
                <a:gd name="T17" fmla="*/ 267 h 554"/>
                <a:gd name="T18" fmla="*/ 1080 w 1388"/>
                <a:gd name="T19" fmla="*/ 267 h 554"/>
                <a:gd name="T20" fmla="*/ 1178 w 1388"/>
                <a:gd name="T21" fmla="*/ 314 h 554"/>
                <a:gd name="T22" fmla="*/ 1237 w 1388"/>
                <a:gd name="T23" fmla="*/ 314 h 554"/>
                <a:gd name="T24" fmla="*/ 1099 w 1388"/>
                <a:gd name="T25" fmla="*/ 251 h 554"/>
                <a:gd name="T26" fmla="*/ 1028 w 1388"/>
                <a:gd name="T27" fmla="*/ 244 h 554"/>
                <a:gd name="T28" fmla="*/ 899 w 1388"/>
                <a:gd name="T29" fmla="*/ 287 h 554"/>
                <a:gd name="T30" fmla="*/ 829 w 1388"/>
                <a:gd name="T31" fmla="*/ 204 h 554"/>
                <a:gd name="T32" fmla="*/ 745 w 1388"/>
                <a:gd name="T33" fmla="*/ 185 h 554"/>
                <a:gd name="T34" fmla="*/ 631 w 1388"/>
                <a:gd name="T35" fmla="*/ 71 h 554"/>
                <a:gd name="T36" fmla="*/ 519 w 1388"/>
                <a:gd name="T37" fmla="*/ 19 h 554"/>
                <a:gd name="T38" fmla="*/ 401 w 1388"/>
                <a:gd name="T39" fmla="*/ 0 h 554"/>
                <a:gd name="T40" fmla="*/ 295 w 1388"/>
                <a:gd name="T41" fmla="*/ 0 h 554"/>
                <a:gd name="T42" fmla="*/ 11 w 1388"/>
                <a:gd name="T43" fmla="*/ 97 h 554"/>
                <a:gd name="T44" fmla="*/ 0 w 1388"/>
                <a:gd name="T45" fmla="*/ 251 h 554"/>
                <a:gd name="T46" fmla="*/ 0 w 1388"/>
                <a:gd name="T47" fmla="*/ 25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88" h="554">
                  <a:moveTo>
                    <a:pt x="0" y="251"/>
                  </a:moveTo>
                  <a:lnTo>
                    <a:pt x="78" y="339"/>
                  </a:lnTo>
                  <a:lnTo>
                    <a:pt x="314" y="405"/>
                  </a:lnTo>
                  <a:lnTo>
                    <a:pt x="612" y="428"/>
                  </a:lnTo>
                  <a:lnTo>
                    <a:pt x="947" y="432"/>
                  </a:lnTo>
                  <a:lnTo>
                    <a:pt x="1104" y="409"/>
                  </a:lnTo>
                  <a:lnTo>
                    <a:pt x="1388" y="554"/>
                  </a:lnTo>
                  <a:lnTo>
                    <a:pt x="1348" y="455"/>
                  </a:lnTo>
                  <a:lnTo>
                    <a:pt x="1025" y="267"/>
                  </a:lnTo>
                  <a:lnTo>
                    <a:pt x="1080" y="267"/>
                  </a:lnTo>
                  <a:lnTo>
                    <a:pt x="1178" y="314"/>
                  </a:lnTo>
                  <a:lnTo>
                    <a:pt x="1237" y="314"/>
                  </a:lnTo>
                  <a:lnTo>
                    <a:pt x="1099" y="251"/>
                  </a:lnTo>
                  <a:lnTo>
                    <a:pt x="1028" y="244"/>
                  </a:lnTo>
                  <a:lnTo>
                    <a:pt x="899" y="287"/>
                  </a:lnTo>
                  <a:lnTo>
                    <a:pt x="829" y="204"/>
                  </a:lnTo>
                  <a:lnTo>
                    <a:pt x="745" y="185"/>
                  </a:lnTo>
                  <a:lnTo>
                    <a:pt x="631" y="71"/>
                  </a:lnTo>
                  <a:lnTo>
                    <a:pt x="519" y="19"/>
                  </a:lnTo>
                  <a:lnTo>
                    <a:pt x="401" y="0"/>
                  </a:lnTo>
                  <a:lnTo>
                    <a:pt x="295" y="0"/>
                  </a:lnTo>
                  <a:lnTo>
                    <a:pt x="11" y="97"/>
                  </a:lnTo>
                  <a:lnTo>
                    <a:pt x="0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2" name="Freeform 18"/>
            <p:cNvSpPr>
              <a:spLocks/>
            </p:cNvSpPr>
            <p:nvPr/>
          </p:nvSpPr>
          <p:spPr bwMode="auto">
            <a:xfrm>
              <a:off x="3252" y="1696"/>
              <a:ext cx="190" cy="166"/>
            </a:xfrm>
            <a:custGeom>
              <a:avLst/>
              <a:gdLst>
                <a:gd name="T0" fmla="*/ 34 w 380"/>
                <a:gd name="T1" fmla="*/ 59 h 331"/>
                <a:gd name="T2" fmla="*/ 74 w 380"/>
                <a:gd name="T3" fmla="*/ 331 h 331"/>
                <a:gd name="T4" fmla="*/ 234 w 380"/>
                <a:gd name="T5" fmla="*/ 289 h 331"/>
                <a:gd name="T6" fmla="*/ 321 w 380"/>
                <a:gd name="T7" fmla="*/ 289 h 331"/>
                <a:gd name="T8" fmla="*/ 380 w 380"/>
                <a:gd name="T9" fmla="*/ 223 h 331"/>
                <a:gd name="T10" fmla="*/ 306 w 380"/>
                <a:gd name="T11" fmla="*/ 181 h 331"/>
                <a:gd name="T12" fmla="*/ 196 w 380"/>
                <a:gd name="T13" fmla="*/ 50 h 331"/>
                <a:gd name="T14" fmla="*/ 105 w 380"/>
                <a:gd name="T15" fmla="*/ 82 h 331"/>
                <a:gd name="T16" fmla="*/ 0 w 380"/>
                <a:gd name="T17" fmla="*/ 0 h 331"/>
                <a:gd name="T18" fmla="*/ 34 w 380"/>
                <a:gd name="T19" fmla="*/ 59 h 331"/>
                <a:gd name="T20" fmla="*/ 34 w 380"/>
                <a:gd name="T21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31">
                  <a:moveTo>
                    <a:pt x="34" y="59"/>
                  </a:moveTo>
                  <a:lnTo>
                    <a:pt x="74" y="331"/>
                  </a:lnTo>
                  <a:lnTo>
                    <a:pt x="234" y="289"/>
                  </a:lnTo>
                  <a:lnTo>
                    <a:pt x="321" y="289"/>
                  </a:lnTo>
                  <a:lnTo>
                    <a:pt x="380" y="223"/>
                  </a:lnTo>
                  <a:lnTo>
                    <a:pt x="306" y="181"/>
                  </a:lnTo>
                  <a:lnTo>
                    <a:pt x="196" y="50"/>
                  </a:lnTo>
                  <a:lnTo>
                    <a:pt x="105" y="82"/>
                  </a:lnTo>
                  <a:lnTo>
                    <a:pt x="0" y="0"/>
                  </a:lnTo>
                  <a:lnTo>
                    <a:pt x="34" y="59"/>
                  </a:lnTo>
                  <a:lnTo>
                    <a:pt x="34" y="5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3" name="Freeform 19"/>
            <p:cNvSpPr>
              <a:spLocks/>
            </p:cNvSpPr>
            <p:nvPr/>
          </p:nvSpPr>
          <p:spPr bwMode="auto">
            <a:xfrm>
              <a:off x="2957" y="1793"/>
              <a:ext cx="134" cy="142"/>
            </a:xfrm>
            <a:custGeom>
              <a:avLst/>
              <a:gdLst>
                <a:gd name="T0" fmla="*/ 120 w 268"/>
                <a:gd name="T1" fmla="*/ 84 h 283"/>
                <a:gd name="T2" fmla="*/ 0 w 268"/>
                <a:gd name="T3" fmla="*/ 255 h 283"/>
                <a:gd name="T4" fmla="*/ 51 w 268"/>
                <a:gd name="T5" fmla="*/ 283 h 283"/>
                <a:gd name="T6" fmla="*/ 198 w 268"/>
                <a:gd name="T7" fmla="*/ 131 h 283"/>
                <a:gd name="T8" fmla="*/ 239 w 268"/>
                <a:gd name="T9" fmla="*/ 124 h 283"/>
                <a:gd name="T10" fmla="*/ 268 w 268"/>
                <a:gd name="T11" fmla="*/ 84 h 283"/>
                <a:gd name="T12" fmla="*/ 205 w 268"/>
                <a:gd name="T13" fmla="*/ 0 h 283"/>
                <a:gd name="T14" fmla="*/ 150 w 268"/>
                <a:gd name="T15" fmla="*/ 4 h 283"/>
                <a:gd name="T16" fmla="*/ 108 w 268"/>
                <a:gd name="T17" fmla="*/ 42 h 283"/>
                <a:gd name="T18" fmla="*/ 120 w 268"/>
                <a:gd name="T19" fmla="*/ 84 h 283"/>
                <a:gd name="T20" fmla="*/ 120 w 268"/>
                <a:gd name="T21" fmla="*/ 8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283">
                  <a:moveTo>
                    <a:pt x="120" y="84"/>
                  </a:moveTo>
                  <a:lnTo>
                    <a:pt x="0" y="255"/>
                  </a:lnTo>
                  <a:lnTo>
                    <a:pt x="51" y="283"/>
                  </a:lnTo>
                  <a:lnTo>
                    <a:pt x="198" y="131"/>
                  </a:lnTo>
                  <a:lnTo>
                    <a:pt x="239" y="124"/>
                  </a:lnTo>
                  <a:lnTo>
                    <a:pt x="268" y="84"/>
                  </a:lnTo>
                  <a:lnTo>
                    <a:pt x="205" y="0"/>
                  </a:lnTo>
                  <a:lnTo>
                    <a:pt x="150" y="4"/>
                  </a:lnTo>
                  <a:lnTo>
                    <a:pt x="108" y="42"/>
                  </a:lnTo>
                  <a:lnTo>
                    <a:pt x="120" y="84"/>
                  </a:lnTo>
                  <a:lnTo>
                    <a:pt x="120" y="84"/>
                  </a:lnTo>
                  <a:close/>
                </a:path>
              </a:pathLst>
            </a:custGeom>
            <a:solidFill>
              <a:srgbClr val="5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4" name="Freeform 20"/>
            <p:cNvSpPr>
              <a:spLocks/>
            </p:cNvSpPr>
            <p:nvPr/>
          </p:nvSpPr>
          <p:spPr bwMode="auto">
            <a:xfrm>
              <a:off x="3046" y="1667"/>
              <a:ext cx="671" cy="246"/>
            </a:xfrm>
            <a:custGeom>
              <a:avLst/>
              <a:gdLst>
                <a:gd name="T0" fmla="*/ 45 w 1342"/>
                <a:gd name="T1" fmla="*/ 263 h 493"/>
                <a:gd name="T2" fmla="*/ 156 w 1342"/>
                <a:gd name="T3" fmla="*/ 156 h 493"/>
                <a:gd name="T4" fmla="*/ 277 w 1342"/>
                <a:gd name="T5" fmla="*/ 156 h 493"/>
                <a:gd name="T6" fmla="*/ 450 w 1342"/>
                <a:gd name="T7" fmla="*/ 303 h 493"/>
                <a:gd name="T8" fmla="*/ 384 w 1342"/>
                <a:gd name="T9" fmla="*/ 27 h 493"/>
                <a:gd name="T10" fmla="*/ 458 w 1342"/>
                <a:gd name="T11" fmla="*/ 71 h 493"/>
                <a:gd name="T12" fmla="*/ 538 w 1342"/>
                <a:gd name="T13" fmla="*/ 137 h 493"/>
                <a:gd name="T14" fmla="*/ 600 w 1342"/>
                <a:gd name="T15" fmla="*/ 78 h 493"/>
                <a:gd name="T16" fmla="*/ 733 w 1342"/>
                <a:gd name="T17" fmla="*/ 229 h 493"/>
                <a:gd name="T18" fmla="*/ 821 w 1342"/>
                <a:gd name="T19" fmla="*/ 248 h 493"/>
                <a:gd name="T20" fmla="*/ 825 w 1342"/>
                <a:gd name="T21" fmla="*/ 318 h 493"/>
                <a:gd name="T22" fmla="*/ 720 w 1342"/>
                <a:gd name="T23" fmla="*/ 375 h 493"/>
                <a:gd name="T24" fmla="*/ 616 w 1342"/>
                <a:gd name="T25" fmla="*/ 377 h 493"/>
                <a:gd name="T26" fmla="*/ 427 w 1342"/>
                <a:gd name="T27" fmla="*/ 417 h 493"/>
                <a:gd name="T28" fmla="*/ 906 w 1342"/>
                <a:gd name="T29" fmla="*/ 417 h 493"/>
                <a:gd name="T30" fmla="*/ 1342 w 1342"/>
                <a:gd name="T31" fmla="*/ 493 h 493"/>
                <a:gd name="T32" fmla="*/ 1047 w 1342"/>
                <a:gd name="T33" fmla="*/ 318 h 493"/>
                <a:gd name="T34" fmla="*/ 891 w 1342"/>
                <a:gd name="T35" fmla="*/ 350 h 493"/>
                <a:gd name="T36" fmla="*/ 906 w 1342"/>
                <a:gd name="T37" fmla="*/ 263 h 493"/>
                <a:gd name="T38" fmla="*/ 811 w 1342"/>
                <a:gd name="T39" fmla="*/ 196 h 493"/>
                <a:gd name="T40" fmla="*/ 730 w 1342"/>
                <a:gd name="T41" fmla="*/ 141 h 493"/>
                <a:gd name="T42" fmla="*/ 593 w 1342"/>
                <a:gd name="T43" fmla="*/ 12 h 493"/>
                <a:gd name="T44" fmla="*/ 454 w 1342"/>
                <a:gd name="T45" fmla="*/ 0 h 493"/>
                <a:gd name="T46" fmla="*/ 321 w 1342"/>
                <a:gd name="T47" fmla="*/ 0 h 493"/>
                <a:gd name="T48" fmla="*/ 38 w 1342"/>
                <a:gd name="T49" fmla="*/ 94 h 493"/>
                <a:gd name="T50" fmla="*/ 0 w 1342"/>
                <a:gd name="T51" fmla="*/ 204 h 493"/>
                <a:gd name="T52" fmla="*/ 45 w 1342"/>
                <a:gd name="T53" fmla="*/ 263 h 493"/>
                <a:gd name="T54" fmla="*/ 45 w 1342"/>
                <a:gd name="T55" fmla="*/ 26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42" h="493">
                  <a:moveTo>
                    <a:pt x="45" y="263"/>
                  </a:moveTo>
                  <a:lnTo>
                    <a:pt x="156" y="156"/>
                  </a:lnTo>
                  <a:lnTo>
                    <a:pt x="277" y="156"/>
                  </a:lnTo>
                  <a:lnTo>
                    <a:pt x="450" y="303"/>
                  </a:lnTo>
                  <a:lnTo>
                    <a:pt x="384" y="27"/>
                  </a:lnTo>
                  <a:lnTo>
                    <a:pt x="458" y="71"/>
                  </a:lnTo>
                  <a:lnTo>
                    <a:pt x="538" y="137"/>
                  </a:lnTo>
                  <a:lnTo>
                    <a:pt x="600" y="78"/>
                  </a:lnTo>
                  <a:lnTo>
                    <a:pt x="733" y="229"/>
                  </a:lnTo>
                  <a:lnTo>
                    <a:pt x="821" y="248"/>
                  </a:lnTo>
                  <a:lnTo>
                    <a:pt x="825" y="318"/>
                  </a:lnTo>
                  <a:lnTo>
                    <a:pt x="720" y="375"/>
                  </a:lnTo>
                  <a:lnTo>
                    <a:pt x="616" y="377"/>
                  </a:lnTo>
                  <a:lnTo>
                    <a:pt x="427" y="417"/>
                  </a:lnTo>
                  <a:lnTo>
                    <a:pt x="906" y="417"/>
                  </a:lnTo>
                  <a:lnTo>
                    <a:pt x="1342" y="493"/>
                  </a:lnTo>
                  <a:lnTo>
                    <a:pt x="1047" y="318"/>
                  </a:lnTo>
                  <a:lnTo>
                    <a:pt x="891" y="350"/>
                  </a:lnTo>
                  <a:lnTo>
                    <a:pt x="906" y="263"/>
                  </a:lnTo>
                  <a:lnTo>
                    <a:pt x="811" y="196"/>
                  </a:lnTo>
                  <a:lnTo>
                    <a:pt x="730" y="141"/>
                  </a:lnTo>
                  <a:lnTo>
                    <a:pt x="593" y="12"/>
                  </a:lnTo>
                  <a:lnTo>
                    <a:pt x="454" y="0"/>
                  </a:lnTo>
                  <a:lnTo>
                    <a:pt x="321" y="0"/>
                  </a:lnTo>
                  <a:lnTo>
                    <a:pt x="38" y="94"/>
                  </a:lnTo>
                  <a:lnTo>
                    <a:pt x="0" y="204"/>
                  </a:lnTo>
                  <a:lnTo>
                    <a:pt x="45" y="263"/>
                  </a:lnTo>
                  <a:lnTo>
                    <a:pt x="45" y="263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5" name="Freeform 21"/>
            <p:cNvSpPr>
              <a:spLocks/>
            </p:cNvSpPr>
            <p:nvPr/>
          </p:nvSpPr>
          <p:spPr bwMode="auto">
            <a:xfrm>
              <a:off x="2783" y="2403"/>
              <a:ext cx="96" cy="374"/>
            </a:xfrm>
            <a:custGeom>
              <a:avLst/>
              <a:gdLst>
                <a:gd name="T0" fmla="*/ 0 w 192"/>
                <a:gd name="T1" fmla="*/ 0 h 747"/>
                <a:gd name="T2" fmla="*/ 89 w 192"/>
                <a:gd name="T3" fmla="*/ 13 h 747"/>
                <a:gd name="T4" fmla="*/ 86 w 192"/>
                <a:gd name="T5" fmla="*/ 469 h 747"/>
                <a:gd name="T6" fmla="*/ 152 w 192"/>
                <a:gd name="T7" fmla="*/ 646 h 747"/>
                <a:gd name="T8" fmla="*/ 192 w 192"/>
                <a:gd name="T9" fmla="*/ 747 h 747"/>
                <a:gd name="T10" fmla="*/ 19 w 192"/>
                <a:gd name="T11" fmla="*/ 528 h 747"/>
                <a:gd name="T12" fmla="*/ 0 w 192"/>
                <a:gd name="T13" fmla="*/ 0 h 747"/>
                <a:gd name="T14" fmla="*/ 0 w 192"/>
                <a:gd name="T15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47">
                  <a:moveTo>
                    <a:pt x="0" y="0"/>
                  </a:moveTo>
                  <a:lnTo>
                    <a:pt x="89" y="13"/>
                  </a:lnTo>
                  <a:lnTo>
                    <a:pt x="86" y="469"/>
                  </a:lnTo>
                  <a:lnTo>
                    <a:pt x="152" y="646"/>
                  </a:lnTo>
                  <a:lnTo>
                    <a:pt x="192" y="747"/>
                  </a:lnTo>
                  <a:lnTo>
                    <a:pt x="19" y="5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6" name="Freeform 22"/>
            <p:cNvSpPr>
              <a:spLocks/>
            </p:cNvSpPr>
            <p:nvPr/>
          </p:nvSpPr>
          <p:spPr bwMode="auto">
            <a:xfrm>
              <a:off x="2784" y="2403"/>
              <a:ext cx="93" cy="380"/>
            </a:xfrm>
            <a:custGeom>
              <a:avLst/>
              <a:gdLst>
                <a:gd name="T0" fmla="*/ 0 w 184"/>
                <a:gd name="T1" fmla="*/ 0 h 760"/>
                <a:gd name="T2" fmla="*/ 51 w 184"/>
                <a:gd name="T3" fmla="*/ 13 h 760"/>
                <a:gd name="T4" fmla="*/ 59 w 184"/>
                <a:gd name="T5" fmla="*/ 410 h 760"/>
                <a:gd name="T6" fmla="*/ 78 w 184"/>
                <a:gd name="T7" fmla="*/ 551 h 760"/>
                <a:gd name="T8" fmla="*/ 184 w 184"/>
                <a:gd name="T9" fmla="*/ 760 h 760"/>
                <a:gd name="T10" fmla="*/ 8 w 184"/>
                <a:gd name="T11" fmla="*/ 511 h 760"/>
                <a:gd name="T12" fmla="*/ 0 w 184"/>
                <a:gd name="T13" fmla="*/ 0 h 760"/>
                <a:gd name="T14" fmla="*/ 0 w 184"/>
                <a:gd name="T15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760">
                  <a:moveTo>
                    <a:pt x="0" y="0"/>
                  </a:moveTo>
                  <a:lnTo>
                    <a:pt x="51" y="13"/>
                  </a:lnTo>
                  <a:lnTo>
                    <a:pt x="59" y="410"/>
                  </a:lnTo>
                  <a:lnTo>
                    <a:pt x="78" y="551"/>
                  </a:lnTo>
                  <a:lnTo>
                    <a:pt x="184" y="760"/>
                  </a:lnTo>
                  <a:lnTo>
                    <a:pt x="8" y="5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7" name="Freeform 23"/>
            <p:cNvSpPr>
              <a:spLocks/>
            </p:cNvSpPr>
            <p:nvPr/>
          </p:nvSpPr>
          <p:spPr bwMode="auto">
            <a:xfrm>
              <a:off x="2488" y="2609"/>
              <a:ext cx="964" cy="538"/>
            </a:xfrm>
            <a:custGeom>
              <a:avLst/>
              <a:gdLst>
                <a:gd name="T0" fmla="*/ 836 w 1927"/>
                <a:gd name="T1" fmla="*/ 568 h 1076"/>
                <a:gd name="T2" fmla="*/ 855 w 1927"/>
                <a:gd name="T3" fmla="*/ 652 h 1076"/>
                <a:gd name="T4" fmla="*/ 907 w 1927"/>
                <a:gd name="T5" fmla="*/ 703 h 1076"/>
                <a:gd name="T6" fmla="*/ 1005 w 1927"/>
                <a:gd name="T7" fmla="*/ 734 h 1076"/>
                <a:gd name="T8" fmla="*/ 1057 w 1927"/>
                <a:gd name="T9" fmla="*/ 806 h 1076"/>
                <a:gd name="T10" fmla="*/ 962 w 1927"/>
                <a:gd name="T11" fmla="*/ 856 h 1076"/>
                <a:gd name="T12" fmla="*/ 907 w 1927"/>
                <a:gd name="T13" fmla="*/ 903 h 1076"/>
                <a:gd name="T14" fmla="*/ 863 w 1927"/>
                <a:gd name="T15" fmla="*/ 943 h 1076"/>
                <a:gd name="T16" fmla="*/ 950 w 1927"/>
                <a:gd name="T17" fmla="*/ 966 h 1076"/>
                <a:gd name="T18" fmla="*/ 1201 w 1927"/>
                <a:gd name="T19" fmla="*/ 979 h 1076"/>
                <a:gd name="T20" fmla="*/ 1370 w 1927"/>
                <a:gd name="T21" fmla="*/ 954 h 1076"/>
                <a:gd name="T22" fmla="*/ 1515 w 1927"/>
                <a:gd name="T23" fmla="*/ 935 h 1076"/>
                <a:gd name="T24" fmla="*/ 1437 w 1927"/>
                <a:gd name="T25" fmla="*/ 865 h 1076"/>
                <a:gd name="T26" fmla="*/ 1319 w 1927"/>
                <a:gd name="T27" fmla="*/ 865 h 1076"/>
                <a:gd name="T28" fmla="*/ 1083 w 1927"/>
                <a:gd name="T29" fmla="*/ 888 h 1076"/>
                <a:gd name="T30" fmla="*/ 1260 w 1927"/>
                <a:gd name="T31" fmla="*/ 814 h 1076"/>
                <a:gd name="T32" fmla="*/ 1407 w 1927"/>
                <a:gd name="T33" fmla="*/ 785 h 1076"/>
                <a:gd name="T34" fmla="*/ 1456 w 1927"/>
                <a:gd name="T35" fmla="*/ 730 h 1076"/>
                <a:gd name="T36" fmla="*/ 1429 w 1927"/>
                <a:gd name="T37" fmla="*/ 578 h 1076"/>
                <a:gd name="T38" fmla="*/ 1370 w 1927"/>
                <a:gd name="T39" fmla="*/ 405 h 1076"/>
                <a:gd name="T40" fmla="*/ 1279 w 1927"/>
                <a:gd name="T41" fmla="*/ 0 h 1076"/>
                <a:gd name="T42" fmla="*/ 1448 w 1927"/>
                <a:gd name="T43" fmla="*/ 405 h 1076"/>
                <a:gd name="T44" fmla="*/ 1559 w 1927"/>
                <a:gd name="T45" fmla="*/ 506 h 1076"/>
                <a:gd name="T46" fmla="*/ 1559 w 1927"/>
                <a:gd name="T47" fmla="*/ 641 h 1076"/>
                <a:gd name="T48" fmla="*/ 1540 w 1927"/>
                <a:gd name="T49" fmla="*/ 715 h 1076"/>
                <a:gd name="T50" fmla="*/ 1578 w 1927"/>
                <a:gd name="T51" fmla="*/ 806 h 1076"/>
                <a:gd name="T52" fmla="*/ 1684 w 1927"/>
                <a:gd name="T53" fmla="*/ 895 h 1076"/>
                <a:gd name="T54" fmla="*/ 1927 w 1927"/>
                <a:gd name="T55" fmla="*/ 892 h 1076"/>
                <a:gd name="T56" fmla="*/ 1680 w 1927"/>
                <a:gd name="T57" fmla="*/ 1013 h 1076"/>
                <a:gd name="T58" fmla="*/ 1614 w 1927"/>
                <a:gd name="T59" fmla="*/ 979 h 1076"/>
                <a:gd name="T60" fmla="*/ 1205 w 1927"/>
                <a:gd name="T61" fmla="*/ 1042 h 1076"/>
                <a:gd name="T62" fmla="*/ 715 w 1927"/>
                <a:gd name="T63" fmla="*/ 1065 h 1076"/>
                <a:gd name="T64" fmla="*/ 420 w 1927"/>
                <a:gd name="T65" fmla="*/ 1076 h 1076"/>
                <a:gd name="T66" fmla="*/ 165 w 1927"/>
                <a:gd name="T67" fmla="*/ 1049 h 1076"/>
                <a:gd name="T68" fmla="*/ 0 w 1927"/>
                <a:gd name="T69" fmla="*/ 810 h 1076"/>
                <a:gd name="T70" fmla="*/ 678 w 1927"/>
                <a:gd name="T71" fmla="*/ 734 h 1076"/>
                <a:gd name="T72" fmla="*/ 663 w 1927"/>
                <a:gd name="T73" fmla="*/ 645 h 1076"/>
                <a:gd name="T74" fmla="*/ 722 w 1927"/>
                <a:gd name="T75" fmla="*/ 633 h 1076"/>
                <a:gd name="T76" fmla="*/ 722 w 1927"/>
                <a:gd name="T77" fmla="*/ 561 h 1076"/>
                <a:gd name="T78" fmla="*/ 836 w 1927"/>
                <a:gd name="T79" fmla="*/ 568 h 1076"/>
                <a:gd name="T80" fmla="*/ 836 w 1927"/>
                <a:gd name="T81" fmla="*/ 568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7" h="1076">
                  <a:moveTo>
                    <a:pt x="836" y="568"/>
                  </a:moveTo>
                  <a:lnTo>
                    <a:pt x="855" y="652"/>
                  </a:lnTo>
                  <a:lnTo>
                    <a:pt x="907" y="703"/>
                  </a:lnTo>
                  <a:lnTo>
                    <a:pt x="1005" y="734"/>
                  </a:lnTo>
                  <a:lnTo>
                    <a:pt x="1057" y="806"/>
                  </a:lnTo>
                  <a:lnTo>
                    <a:pt x="962" y="856"/>
                  </a:lnTo>
                  <a:lnTo>
                    <a:pt x="907" y="903"/>
                  </a:lnTo>
                  <a:lnTo>
                    <a:pt x="863" y="943"/>
                  </a:lnTo>
                  <a:lnTo>
                    <a:pt x="950" y="966"/>
                  </a:lnTo>
                  <a:lnTo>
                    <a:pt x="1201" y="979"/>
                  </a:lnTo>
                  <a:lnTo>
                    <a:pt x="1370" y="954"/>
                  </a:lnTo>
                  <a:lnTo>
                    <a:pt x="1515" y="935"/>
                  </a:lnTo>
                  <a:lnTo>
                    <a:pt x="1437" y="865"/>
                  </a:lnTo>
                  <a:lnTo>
                    <a:pt x="1319" y="865"/>
                  </a:lnTo>
                  <a:lnTo>
                    <a:pt x="1083" y="888"/>
                  </a:lnTo>
                  <a:lnTo>
                    <a:pt x="1260" y="814"/>
                  </a:lnTo>
                  <a:lnTo>
                    <a:pt x="1407" y="785"/>
                  </a:lnTo>
                  <a:lnTo>
                    <a:pt x="1456" y="730"/>
                  </a:lnTo>
                  <a:lnTo>
                    <a:pt x="1429" y="578"/>
                  </a:lnTo>
                  <a:lnTo>
                    <a:pt x="1370" y="405"/>
                  </a:lnTo>
                  <a:lnTo>
                    <a:pt x="1279" y="0"/>
                  </a:lnTo>
                  <a:lnTo>
                    <a:pt x="1448" y="405"/>
                  </a:lnTo>
                  <a:lnTo>
                    <a:pt x="1559" y="506"/>
                  </a:lnTo>
                  <a:lnTo>
                    <a:pt x="1559" y="641"/>
                  </a:lnTo>
                  <a:lnTo>
                    <a:pt x="1540" y="715"/>
                  </a:lnTo>
                  <a:lnTo>
                    <a:pt x="1578" y="806"/>
                  </a:lnTo>
                  <a:lnTo>
                    <a:pt x="1684" y="895"/>
                  </a:lnTo>
                  <a:lnTo>
                    <a:pt x="1927" y="892"/>
                  </a:lnTo>
                  <a:lnTo>
                    <a:pt x="1680" y="1013"/>
                  </a:lnTo>
                  <a:lnTo>
                    <a:pt x="1614" y="979"/>
                  </a:lnTo>
                  <a:lnTo>
                    <a:pt x="1205" y="1042"/>
                  </a:lnTo>
                  <a:lnTo>
                    <a:pt x="715" y="1065"/>
                  </a:lnTo>
                  <a:lnTo>
                    <a:pt x="420" y="1076"/>
                  </a:lnTo>
                  <a:lnTo>
                    <a:pt x="165" y="1049"/>
                  </a:lnTo>
                  <a:lnTo>
                    <a:pt x="0" y="810"/>
                  </a:lnTo>
                  <a:lnTo>
                    <a:pt x="678" y="734"/>
                  </a:lnTo>
                  <a:lnTo>
                    <a:pt x="663" y="645"/>
                  </a:lnTo>
                  <a:lnTo>
                    <a:pt x="722" y="633"/>
                  </a:lnTo>
                  <a:lnTo>
                    <a:pt x="722" y="561"/>
                  </a:lnTo>
                  <a:lnTo>
                    <a:pt x="836" y="568"/>
                  </a:lnTo>
                  <a:lnTo>
                    <a:pt x="836" y="56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8" name="Freeform 24"/>
            <p:cNvSpPr>
              <a:spLocks/>
            </p:cNvSpPr>
            <p:nvPr/>
          </p:nvSpPr>
          <p:spPr bwMode="auto">
            <a:xfrm>
              <a:off x="2441" y="2891"/>
              <a:ext cx="532" cy="252"/>
            </a:xfrm>
            <a:custGeom>
              <a:avLst/>
              <a:gdLst>
                <a:gd name="T0" fmla="*/ 855 w 1062"/>
                <a:gd name="T1" fmla="*/ 47 h 503"/>
                <a:gd name="T2" fmla="*/ 903 w 1062"/>
                <a:gd name="T3" fmla="*/ 146 h 503"/>
                <a:gd name="T4" fmla="*/ 960 w 1062"/>
                <a:gd name="T5" fmla="*/ 209 h 503"/>
                <a:gd name="T6" fmla="*/ 960 w 1062"/>
                <a:gd name="T7" fmla="*/ 311 h 503"/>
                <a:gd name="T8" fmla="*/ 886 w 1062"/>
                <a:gd name="T9" fmla="*/ 256 h 503"/>
                <a:gd name="T10" fmla="*/ 796 w 1062"/>
                <a:gd name="T11" fmla="*/ 272 h 503"/>
                <a:gd name="T12" fmla="*/ 654 w 1062"/>
                <a:gd name="T13" fmla="*/ 315 h 503"/>
                <a:gd name="T14" fmla="*/ 540 w 1062"/>
                <a:gd name="T15" fmla="*/ 315 h 503"/>
                <a:gd name="T16" fmla="*/ 336 w 1062"/>
                <a:gd name="T17" fmla="*/ 304 h 503"/>
                <a:gd name="T18" fmla="*/ 492 w 1062"/>
                <a:gd name="T19" fmla="*/ 367 h 503"/>
                <a:gd name="T20" fmla="*/ 627 w 1062"/>
                <a:gd name="T21" fmla="*/ 386 h 503"/>
                <a:gd name="T22" fmla="*/ 745 w 1062"/>
                <a:gd name="T23" fmla="*/ 386 h 503"/>
                <a:gd name="T24" fmla="*/ 866 w 1062"/>
                <a:gd name="T25" fmla="*/ 370 h 503"/>
                <a:gd name="T26" fmla="*/ 948 w 1062"/>
                <a:gd name="T27" fmla="*/ 422 h 503"/>
                <a:gd name="T28" fmla="*/ 1062 w 1062"/>
                <a:gd name="T29" fmla="*/ 469 h 503"/>
                <a:gd name="T30" fmla="*/ 800 w 1062"/>
                <a:gd name="T31" fmla="*/ 503 h 503"/>
                <a:gd name="T32" fmla="*/ 414 w 1062"/>
                <a:gd name="T33" fmla="*/ 496 h 503"/>
                <a:gd name="T34" fmla="*/ 175 w 1062"/>
                <a:gd name="T35" fmla="*/ 500 h 503"/>
                <a:gd name="T36" fmla="*/ 2 w 1062"/>
                <a:gd name="T37" fmla="*/ 327 h 503"/>
                <a:gd name="T38" fmla="*/ 0 w 1062"/>
                <a:gd name="T39" fmla="*/ 159 h 503"/>
                <a:gd name="T40" fmla="*/ 760 w 1062"/>
                <a:gd name="T41" fmla="*/ 159 h 503"/>
                <a:gd name="T42" fmla="*/ 764 w 1062"/>
                <a:gd name="T43" fmla="*/ 64 h 503"/>
                <a:gd name="T44" fmla="*/ 811 w 1062"/>
                <a:gd name="T45" fmla="*/ 64 h 503"/>
                <a:gd name="T46" fmla="*/ 811 w 1062"/>
                <a:gd name="T47" fmla="*/ 0 h 503"/>
                <a:gd name="T48" fmla="*/ 855 w 1062"/>
                <a:gd name="T49" fmla="*/ 3 h 503"/>
                <a:gd name="T50" fmla="*/ 855 w 1062"/>
                <a:gd name="T51" fmla="*/ 47 h 503"/>
                <a:gd name="T52" fmla="*/ 855 w 1062"/>
                <a:gd name="T53" fmla="*/ 47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2" h="503">
                  <a:moveTo>
                    <a:pt x="855" y="47"/>
                  </a:moveTo>
                  <a:lnTo>
                    <a:pt x="903" y="146"/>
                  </a:lnTo>
                  <a:lnTo>
                    <a:pt x="960" y="209"/>
                  </a:lnTo>
                  <a:lnTo>
                    <a:pt x="960" y="311"/>
                  </a:lnTo>
                  <a:lnTo>
                    <a:pt x="886" y="256"/>
                  </a:lnTo>
                  <a:lnTo>
                    <a:pt x="796" y="272"/>
                  </a:lnTo>
                  <a:lnTo>
                    <a:pt x="654" y="315"/>
                  </a:lnTo>
                  <a:lnTo>
                    <a:pt x="540" y="315"/>
                  </a:lnTo>
                  <a:lnTo>
                    <a:pt x="336" y="304"/>
                  </a:lnTo>
                  <a:lnTo>
                    <a:pt x="492" y="367"/>
                  </a:lnTo>
                  <a:lnTo>
                    <a:pt x="627" y="386"/>
                  </a:lnTo>
                  <a:lnTo>
                    <a:pt x="745" y="386"/>
                  </a:lnTo>
                  <a:lnTo>
                    <a:pt x="866" y="370"/>
                  </a:lnTo>
                  <a:lnTo>
                    <a:pt x="948" y="422"/>
                  </a:lnTo>
                  <a:lnTo>
                    <a:pt x="1062" y="469"/>
                  </a:lnTo>
                  <a:lnTo>
                    <a:pt x="800" y="503"/>
                  </a:lnTo>
                  <a:lnTo>
                    <a:pt x="414" y="496"/>
                  </a:lnTo>
                  <a:lnTo>
                    <a:pt x="175" y="500"/>
                  </a:lnTo>
                  <a:lnTo>
                    <a:pt x="2" y="327"/>
                  </a:lnTo>
                  <a:lnTo>
                    <a:pt x="0" y="159"/>
                  </a:lnTo>
                  <a:lnTo>
                    <a:pt x="760" y="159"/>
                  </a:lnTo>
                  <a:lnTo>
                    <a:pt x="764" y="64"/>
                  </a:lnTo>
                  <a:lnTo>
                    <a:pt x="811" y="64"/>
                  </a:lnTo>
                  <a:lnTo>
                    <a:pt x="811" y="0"/>
                  </a:lnTo>
                  <a:lnTo>
                    <a:pt x="855" y="3"/>
                  </a:lnTo>
                  <a:lnTo>
                    <a:pt x="855" y="47"/>
                  </a:lnTo>
                  <a:lnTo>
                    <a:pt x="855" y="47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9" name="Freeform 25"/>
            <p:cNvSpPr>
              <a:spLocks/>
            </p:cNvSpPr>
            <p:nvPr/>
          </p:nvSpPr>
          <p:spPr bwMode="auto">
            <a:xfrm>
              <a:off x="2290" y="1799"/>
              <a:ext cx="815" cy="715"/>
            </a:xfrm>
            <a:custGeom>
              <a:avLst/>
              <a:gdLst>
                <a:gd name="T0" fmla="*/ 137 w 1630"/>
                <a:gd name="T1" fmla="*/ 777 h 1431"/>
                <a:gd name="T2" fmla="*/ 109 w 1630"/>
                <a:gd name="T3" fmla="*/ 705 h 1431"/>
                <a:gd name="T4" fmla="*/ 122 w 1630"/>
                <a:gd name="T5" fmla="*/ 585 h 1431"/>
                <a:gd name="T6" fmla="*/ 189 w 1630"/>
                <a:gd name="T7" fmla="*/ 471 h 1431"/>
                <a:gd name="T8" fmla="*/ 286 w 1630"/>
                <a:gd name="T9" fmla="*/ 519 h 1431"/>
                <a:gd name="T10" fmla="*/ 375 w 1630"/>
                <a:gd name="T11" fmla="*/ 593 h 1431"/>
                <a:gd name="T12" fmla="*/ 506 w 1630"/>
                <a:gd name="T13" fmla="*/ 743 h 1431"/>
                <a:gd name="T14" fmla="*/ 595 w 1630"/>
                <a:gd name="T15" fmla="*/ 821 h 1431"/>
                <a:gd name="T16" fmla="*/ 523 w 1630"/>
                <a:gd name="T17" fmla="*/ 465 h 1431"/>
                <a:gd name="T18" fmla="*/ 322 w 1630"/>
                <a:gd name="T19" fmla="*/ 359 h 1431"/>
                <a:gd name="T20" fmla="*/ 542 w 1630"/>
                <a:gd name="T21" fmla="*/ 298 h 1431"/>
                <a:gd name="T22" fmla="*/ 856 w 1630"/>
                <a:gd name="T23" fmla="*/ 444 h 1431"/>
                <a:gd name="T24" fmla="*/ 1023 w 1630"/>
                <a:gd name="T25" fmla="*/ 511 h 1431"/>
                <a:gd name="T26" fmla="*/ 1190 w 1630"/>
                <a:gd name="T27" fmla="*/ 526 h 1431"/>
                <a:gd name="T28" fmla="*/ 1263 w 1630"/>
                <a:gd name="T29" fmla="*/ 646 h 1431"/>
                <a:gd name="T30" fmla="*/ 1346 w 1630"/>
                <a:gd name="T31" fmla="*/ 901 h 1431"/>
                <a:gd name="T32" fmla="*/ 1491 w 1630"/>
                <a:gd name="T33" fmla="*/ 1262 h 1431"/>
                <a:gd name="T34" fmla="*/ 1630 w 1630"/>
                <a:gd name="T35" fmla="*/ 1431 h 1431"/>
                <a:gd name="T36" fmla="*/ 1491 w 1630"/>
                <a:gd name="T37" fmla="*/ 1163 h 1431"/>
                <a:gd name="T38" fmla="*/ 1384 w 1630"/>
                <a:gd name="T39" fmla="*/ 821 h 1431"/>
                <a:gd name="T40" fmla="*/ 1257 w 1630"/>
                <a:gd name="T41" fmla="*/ 327 h 1431"/>
                <a:gd name="T42" fmla="*/ 1036 w 1630"/>
                <a:gd name="T43" fmla="*/ 300 h 1431"/>
                <a:gd name="T44" fmla="*/ 1025 w 1630"/>
                <a:gd name="T45" fmla="*/ 395 h 1431"/>
                <a:gd name="T46" fmla="*/ 719 w 1630"/>
                <a:gd name="T47" fmla="*/ 167 h 1431"/>
                <a:gd name="T48" fmla="*/ 998 w 1630"/>
                <a:gd name="T49" fmla="*/ 273 h 1431"/>
                <a:gd name="T50" fmla="*/ 690 w 1630"/>
                <a:gd name="T51" fmla="*/ 0 h 1431"/>
                <a:gd name="T52" fmla="*/ 189 w 1630"/>
                <a:gd name="T53" fmla="*/ 271 h 1431"/>
                <a:gd name="T54" fmla="*/ 0 w 1630"/>
                <a:gd name="T55" fmla="*/ 804 h 1431"/>
                <a:gd name="T56" fmla="*/ 137 w 1630"/>
                <a:gd name="T57" fmla="*/ 777 h 1431"/>
                <a:gd name="T58" fmla="*/ 137 w 1630"/>
                <a:gd name="T59" fmla="*/ 777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30" h="1431">
                  <a:moveTo>
                    <a:pt x="137" y="777"/>
                  </a:moveTo>
                  <a:lnTo>
                    <a:pt x="109" y="705"/>
                  </a:lnTo>
                  <a:lnTo>
                    <a:pt x="122" y="585"/>
                  </a:lnTo>
                  <a:lnTo>
                    <a:pt x="189" y="471"/>
                  </a:lnTo>
                  <a:lnTo>
                    <a:pt x="286" y="519"/>
                  </a:lnTo>
                  <a:lnTo>
                    <a:pt x="375" y="593"/>
                  </a:lnTo>
                  <a:lnTo>
                    <a:pt x="506" y="743"/>
                  </a:lnTo>
                  <a:lnTo>
                    <a:pt x="595" y="821"/>
                  </a:lnTo>
                  <a:lnTo>
                    <a:pt x="523" y="465"/>
                  </a:lnTo>
                  <a:lnTo>
                    <a:pt x="322" y="359"/>
                  </a:lnTo>
                  <a:lnTo>
                    <a:pt x="542" y="298"/>
                  </a:lnTo>
                  <a:lnTo>
                    <a:pt x="856" y="444"/>
                  </a:lnTo>
                  <a:lnTo>
                    <a:pt x="1023" y="511"/>
                  </a:lnTo>
                  <a:lnTo>
                    <a:pt x="1190" y="526"/>
                  </a:lnTo>
                  <a:lnTo>
                    <a:pt x="1263" y="646"/>
                  </a:lnTo>
                  <a:lnTo>
                    <a:pt x="1346" y="901"/>
                  </a:lnTo>
                  <a:lnTo>
                    <a:pt x="1491" y="1262"/>
                  </a:lnTo>
                  <a:lnTo>
                    <a:pt x="1630" y="1431"/>
                  </a:lnTo>
                  <a:lnTo>
                    <a:pt x="1491" y="1163"/>
                  </a:lnTo>
                  <a:lnTo>
                    <a:pt x="1384" y="821"/>
                  </a:lnTo>
                  <a:lnTo>
                    <a:pt x="1257" y="327"/>
                  </a:lnTo>
                  <a:lnTo>
                    <a:pt x="1036" y="300"/>
                  </a:lnTo>
                  <a:lnTo>
                    <a:pt x="1025" y="395"/>
                  </a:lnTo>
                  <a:lnTo>
                    <a:pt x="719" y="167"/>
                  </a:lnTo>
                  <a:lnTo>
                    <a:pt x="998" y="273"/>
                  </a:lnTo>
                  <a:lnTo>
                    <a:pt x="690" y="0"/>
                  </a:lnTo>
                  <a:lnTo>
                    <a:pt x="189" y="271"/>
                  </a:lnTo>
                  <a:lnTo>
                    <a:pt x="0" y="804"/>
                  </a:lnTo>
                  <a:lnTo>
                    <a:pt x="137" y="777"/>
                  </a:lnTo>
                  <a:lnTo>
                    <a:pt x="137" y="77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0" name="Freeform 26"/>
            <p:cNvSpPr>
              <a:spLocks/>
            </p:cNvSpPr>
            <p:nvPr/>
          </p:nvSpPr>
          <p:spPr bwMode="auto">
            <a:xfrm>
              <a:off x="2265" y="1767"/>
              <a:ext cx="687" cy="434"/>
            </a:xfrm>
            <a:custGeom>
              <a:avLst/>
              <a:gdLst>
                <a:gd name="T0" fmla="*/ 144 w 1372"/>
                <a:gd name="T1" fmla="*/ 867 h 867"/>
                <a:gd name="T2" fmla="*/ 91 w 1372"/>
                <a:gd name="T3" fmla="*/ 728 h 867"/>
                <a:gd name="T4" fmla="*/ 150 w 1372"/>
                <a:gd name="T5" fmla="*/ 555 h 867"/>
                <a:gd name="T6" fmla="*/ 224 w 1372"/>
                <a:gd name="T7" fmla="*/ 462 h 867"/>
                <a:gd name="T8" fmla="*/ 551 w 1372"/>
                <a:gd name="T9" fmla="*/ 635 h 867"/>
                <a:gd name="T10" fmla="*/ 283 w 1372"/>
                <a:gd name="T11" fmla="*/ 403 h 867"/>
                <a:gd name="T12" fmla="*/ 352 w 1372"/>
                <a:gd name="T13" fmla="*/ 388 h 867"/>
                <a:gd name="T14" fmla="*/ 458 w 1372"/>
                <a:gd name="T15" fmla="*/ 348 h 867"/>
                <a:gd name="T16" fmla="*/ 525 w 1372"/>
                <a:gd name="T17" fmla="*/ 327 h 867"/>
                <a:gd name="T18" fmla="*/ 591 w 1372"/>
                <a:gd name="T19" fmla="*/ 300 h 867"/>
                <a:gd name="T20" fmla="*/ 1139 w 1372"/>
                <a:gd name="T21" fmla="*/ 568 h 867"/>
                <a:gd name="T22" fmla="*/ 1253 w 1372"/>
                <a:gd name="T23" fmla="*/ 494 h 867"/>
                <a:gd name="T24" fmla="*/ 1372 w 1372"/>
                <a:gd name="T25" fmla="*/ 701 h 867"/>
                <a:gd name="T26" fmla="*/ 1270 w 1372"/>
                <a:gd name="T27" fmla="*/ 285 h 867"/>
                <a:gd name="T28" fmla="*/ 1108 w 1372"/>
                <a:gd name="T29" fmla="*/ 409 h 867"/>
                <a:gd name="T30" fmla="*/ 1106 w 1372"/>
                <a:gd name="T31" fmla="*/ 502 h 867"/>
                <a:gd name="T32" fmla="*/ 745 w 1372"/>
                <a:gd name="T33" fmla="*/ 241 h 867"/>
                <a:gd name="T34" fmla="*/ 730 w 1372"/>
                <a:gd name="T35" fmla="*/ 163 h 867"/>
                <a:gd name="T36" fmla="*/ 964 w 1372"/>
                <a:gd name="T37" fmla="*/ 285 h 867"/>
                <a:gd name="T38" fmla="*/ 1108 w 1372"/>
                <a:gd name="T39" fmla="*/ 352 h 867"/>
                <a:gd name="T40" fmla="*/ 669 w 1372"/>
                <a:gd name="T41" fmla="*/ 0 h 867"/>
                <a:gd name="T42" fmla="*/ 601 w 1372"/>
                <a:gd name="T43" fmla="*/ 156 h 867"/>
                <a:gd name="T44" fmla="*/ 420 w 1372"/>
                <a:gd name="T45" fmla="*/ 207 h 867"/>
                <a:gd name="T46" fmla="*/ 131 w 1372"/>
                <a:gd name="T47" fmla="*/ 416 h 867"/>
                <a:gd name="T48" fmla="*/ 0 w 1372"/>
                <a:gd name="T49" fmla="*/ 627 h 867"/>
                <a:gd name="T50" fmla="*/ 28 w 1372"/>
                <a:gd name="T51" fmla="*/ 867 h 867"/>
                <a:gd name="T52" fmla="*/ 144 w 1372"/>
                <a:gd name="T53" fmla="*/ 867 h 867"/>
                <a:gd name="T54" fmla="*/ 144 w 1372"/>
                <a:gd name="T55" fmla="*/ 86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72" h="867">
                  <a:moveTo>
                    <a:pt x="144" y="867"/>
                  </a:moveTo>
                  <a:lnTo>
                    <a:pt x="91" y="728"/>
                  </a:lnTo>
                  <a:lnTo>
                    <a:pt x="150" y="555"/>
                  </a:lnTo>
                  <a:lnTo>
                    <a:pt x="224" y="462"/>
                  </a:lnTo>
                  <a:lnTo>
                    <a:pt x="551" y="635"/>
                  </a:lnTo>
                  <a:lnTo>
                    <a:pt x="283" y="403"/>
                  </a:lnTo>
                  <a:lnTo>
                    <a:pt x="352" y="388"/>
                  </a:lnTo>
                  <a:lnTo>
                    <a:pt x="458" y="348"/>
                  </a:lnTo>
                  <a:lnTo>
                    <a:pt x="525" y="327"/>
                  </a:lnTo>
                  <a:lnTo>
                    <a:pt x="591" y="300"/>
                  </a:lnTo>
                  <a:lnTo>
                    <a:pt x="1139" y="568"/>
                  </a:lnTo>
                  <a:lnTo>
                    <a:pt x="1253" y="494"/>
                  </a:lnTo>
                  <a:lnTo>
                    <a:pt x="1372" y="701"/>
                  </a:lnTo>
                  <a:lnTo>
                    <a:pt x="1270" y="285"/>
                  </a:lnTo>
                  <a:lnTo>
                    <a:pt x="1108" y="409"/>
                  </a:lnTo>
                  <a:lnTo>
                    <a:pt x="1106" y="502"/>
                  </a:lnTo>
                  <a:lnTo>
                    <a:pt x="745" y="241"/>
                  </a:lnTo>
                  <a:lnTo>
                    <a:pt x="730" y="163"/>
                  </a:lnTo>
                  <a:lnTo>
                    <a:pt x="964" y="285"/>
                  </a:lnTo>
                  <a:lnTo>
                    <a:pt x="1108" y="352"/>
                  </a:lnTo>
                  <a:lnTo>
                    <a:pt x="669" y="0"/>
                  </a:lnTo>
                  <a:lnTo>
                    <a:pt x="601" y="156"/>
                  </a:lnTo>
                  <a:lnTo>
                    <a:pt x="420" y="207"/>
                  </a:lnTo>
                  <a:lnTo>
                    <a:pt x="131" y="416"/>
                  </a:lnTo>
                  <a:lnTo>
                    <a:pt x="0" y="627"/>
                  </a:lnTo>
                  <a:lnTo>
                    <a:pt x="28" y="867"/>
                  </a:lnTo>
                  <a:lnTo>
                    <a:pt x="144" y="867"/>
                  </a:lnTo>
                  <a:lnTo>
                    <a:pt x="144" y="867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1" name="Freeform 27"/>
            <p:cNvSpPr>
              <a:spLocks/>
            </p:cNvSpPr>
            <p:nvPr/>
          </p:nvSpPr>
          <p:spPr bwMode="auto">
            <a:xfrm>
              <a:off x="2231" y="1769"/>
              <a:ext cx="460" cy="444"/>
            </a:xfrm>
            <a:custGeom>
              <a:avLst/>
              <a:gdLst>
                <a:gd name="T0" fmla="*/ 785 w 920"/>
                <a:gd name="T1" fmla="*/ 55 h 887"/>
                <a:gd name="T2" fmla="*/ 920 w 920"/>
                <a:gd name="T3" fmla="*/ 175 h 887"/>
                <a:gd name="T4" fmla="*/ 787 w 920"/>
                <a:gd name="T5" fmla="*/ 119 h 887"/>
                <a:gd name="T6" fmla="*/ 752 w 920"/>
                <a:gd name="T7" fmla="*/ 232 h 887"/>
                <a:gd name="T8" fmla="*/ 712 w 920"/>
                <a:gd name="T9" fmla="*/ 195 h 887"/>
                <a:gd name="T10" fmla="*/ 619 w 920"/>
                <a:gd name="T11" fmla="*/ 224 h 887"/>
                <a:gd name="T12" fmla="*/ 532 w 920"/>
                <a:gd name="T13" fmla="*/ 264 h 887"/>
                <a:gd name="T14" fmla="*/ 465 w 920"/>
                <a:gd name="T15" fmla="*/ 310 h 887"/>
                <a:gd name="T16" fmla="*/ 403 w 920"/>
                <a:gd name="T17" fmla="*/ 348 h 887"/>
                <a:gd name="T18" fmla="*/ 300 w 920"/>
                <a:gd name="T19" fmla="*/ 395 h 887"/>
                <a:gd name="T20" fmla="*/ 250 w 920"/>
                <a:gd name="T21" fmla="*/ 454 h 887"/>
                <a:gd name="T22" fmla="*/ 186 w 920"/>
                <a:gd name="T23" fmla="*/ 517 h 887"/>
                <a:gd name="T24" fmla="*/ 173 w 920"/>
                <a:gd name="T25" fmla="*/ 585 h 887"/>
                <a:gd name="T26" fmla="*/ 110 w 920"/>
                <a:gd name="T27" fmla="*/ 726 h 887"/>
                <a:gd name="T28" fmla="*/ 140 w 920"/>
                <a:gd name="T29" fmla="*/ 857 h 887"/>
                <a:gd name="T30" fmla="*/ 38 w 920"/>
                <a:gd name="T31" fmla="*/ 887 h 887"/>
                <a:gd name="T32" fmla="*/ 0 w 920"/>
                <a:gd name="T33" fmla="*/ 726 h 887"/>
                <a:gd name="T34" fmla="*/ 89 w 920"/>
                <a:gd name="T35" fmla="*/ 454 h 887"/>
                <a:gd name="T36" fmla="*/ 479 w 920"/>
                <a:gd name="T37" fmla="*/ 203 h 887"/>
                <a:gd name="T38" fmla="*/ 657 w 920"/>
                <a:gd name="T39" fmla="*/ 140 h 887"/>
                <a:gd name="T40" fmla="*/ 733 w 920"/>
                <a:gd name="T41" fmla="*/ 0 h 887"/>
                <a:gd name="T42" fmla="*/ 785 w 920"/>
                <a:gd name="T43" fmla="*/ 55 h 887"/>
                <a:gd name="T44" fmla="*/ 785 w 920"/>
                <a:gd name="T45" fmla="*/ 5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0" h="887">
                  <a:moveTo>
                    <a:pt x="785" y="55"/>
                  </a:moveTo>
                  <a:lnTo>
                    <a:pt x="920" y="175"/>
                  </a:lnTo>
                  <a:lnTo>
                    <a:pt x="787" y="119"/>
                  </a:lnTo>
                  <a:lnTo>
                    <a:pt x="752" y="232"/>
                  </a:lnTo>
                  <a:lnTo>
                    <a:pt x="712" y="195"/>
                  </a:lnTo>
                  <a:lnTo>
                    <a:pt x="619" y="224"/>
                  </a:lnTo>
                  <a:lnTo>
                    <a:pt x="532" y="264"/>
                  </a:lnTo>
                  <a:lnTo>
                    <a:pt x="465" y="310"/>
                  </a:lnTo>
                  <a:lnTo>
                    <a:pt x="403" y="348"/>
                  </a:lnTo>
                  <a:lnTo>
                    <a:pt x="300" y="395"/>
                  </a:lnTo>
                  <a:lnTo>
                    <a:pt x="250" y="454"/>
                  </a:lnTo>
                  <a:lnTo>
                    <a:pt x="186" y="517"/>
                  </a:lnTo>
                  <a:lnTo>
                    <a:pt x="173" y="585"/>
                  </a:lnTo>
                  <a:lnTo>
                    <a:pt x="110" y="726"/>
                  </a:lnTo>
                  <a:lnTo>
                    <a:pt x="140" y="857"/>
                  </a:lnTo>
                  <a:lnTo>
                    <a:pt x="38" y="887"/>
                  </a:lnTo>
                  <a:lnTo>
                    <a:pt x="0" y="726"/>
                  </a:lnTo>
                  <a:lnTo>
                    <a:pt x="89" y="454"/>
                  </a:lnTo>
                  <a:lnTo>
                    <a:pt x="479" y="203"/>
                  </a:lnTo>
                  <a:lnTo>
                    <a:pt x="657" y="140"/>
                  </a:lnTo>
                  <a:lnTo>
                    <a:pt x="733" y="0"/>
                  </a:lnTo>
                  <a:lnTo>
                    <a:pt x="785" y="55"/>
                  </a:lnTo>
                  <a:lnTo>
                    <a:pt x="785" y="55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2" name="Freeform 28"/>
            <p:cNvSpPr>
              <a:spLocks/>
            </p:cNvSpPr>
            <p:nvPr/>
          </p:nvSpPr>
          <p:spPr bwMode="auto">
            <a:xfrm>
              <a:off x="1728" y="2161"/>
              <a:ext cx="1191" cy="907"/>
            </a:xfrm>
            <a:custGeom>
              <a:avLst/>
              <a:gdLst>
                <a:gd name="T0" fmla="*/ 0 w 2382"/>
                <a:gd name="T1" fmla="*/ 323 h 1813"/>
                <a:gd name="T2" fmla="*/ 509 w 2382"/>
                <a:gd name="T3" fmla="*/ 1302 h 1813"/>
                <a:gd name="T4" fmla="*/ 661 w 2382"/>
                <a:gd name="T5" fmla="*/ 1348 h 1813"/>
                <a:gd name="T6" fmla="*/ 772 w 2382"/>
                <a:gd name="T7" fmla="*/ 1441 h 1813"/>
                <a:gd name="T8" fmla="*/ 840 w 2382"/>
                <a:gd name="T9" fmla="*/ 1482 h 1813"/>
                <a:gd name="T10" fmla="*/ 861 w 2382"/>
                <a:gd name="T11" fmla="*/ 1564 h 1813"/>
                <a:gd name="T12" fmla="*/ 853 w 2382"/>
                <a:gd name="T13" fmla="*/ 1813 h 1813"/>
                <a:gd name="T14" fmla="*/ 1057 w 2382"/>
                <a:gd name="T15" fmla="*/ 1693 h 1813"/>
                <a:gd name="T16" fmla="*/ 1264 w 2382"/>
                <a:gd name="T17" fmla="*/ 1604 h 1813"/>
                <a:gd name="T18" fmla="*/ 2080 w 2382"/>
                <a:gd name="T19" fmla="*/ 1583 h 1813"/>
                <a:gd name="T20" fmla="*/ 2165 w 2382"/>
                <a:gd name="T21" fmla="*/ 1412 h 1813"/>
                <a:gd name="T22" fmla="*/ 2382 w 2382"/>
                <a:gd name="T23" fmla="*/ 1359 h 1813"/>
                <a:gd name="T24" fmla="*/ 2137 w 2382"/>
                <a:gd name="T25" fmla="*/ 1013 h 1813"/>
                <a:gd name="T26" fmla="*/ 2100 w 2382"/>
                <a:gd name="T27" fmla="*/ 429 h 1813"/>
                <a:gd name="T28" fmla="*/ 1888 w 2382"/>
                <a:gd name="T29" fmla="*/ 395 h 1813"/>
                <a:gd name="T30" fmla="*/ 1815 w 2382"/>
                <a:gd name="T31" fmla="*/ 127 h 1813"/>
                <a:gd name="T32" fmla="*/ 1692 w 2382"/>
                <a:gd name="T33" fmla="*/ 106 h 1813"/>
                <a:gd name="T34" fmla="*/ 1616 w 2382"/>
                <a:gd name="T35" fmla="*/ 0 h 1813"/>
                <a:gd name="T36" fmla="*/ 910 w 2382"/>
                <a:gd name="T37" fmla="*/ 127 h 1813"/>
                <a:gd name="T38" fmla="*/ 319 w 2382"/>
                <a:gd name="T39" fmla="*/ 32 h 1813"/>
                <a:gd name="T40" fmla="*/ 306 w 2382"/>
                <a:gd name="T41" fmla="*/ 237 h 1813"/>
                <a:gd name="T42" fmla="*/ 0 w 2382"/>
                <a:gd name="T43" fmla="*/ 323 h 1813"/>
                <a:gd name="T44" fmla="*/ 0 w 2382"/>
                <a:gd name="T45" fmla="*/ 323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2" h="1813">
                  <a:moveTo>
                    <a:pt x="0" y="323"/>
                  </a:moveTo>
                  <a:lnTo>
                    <a:pt x="509" y="1302"/>
                  </a:lnTo>
                  <a:lnTo>
                    <a:pt x="661" y="1348"/>
                  </a:lnTo>
                  <a:lnTo>
                    <a:pt x="772" y="1441"/>
                  </a:lnTo>
                  <a:lnTo>
                    <a:pt x="840" y="1482"/>
                  </a:lnTo>
                  <a:lnTo>
                    <a:pt x="861" y="1564"/>
                  </a:lnTo>
                  <a:lnTo>
                    <a:pt x="853" y="1813"/>
                  </a:lnTo>
                  <a:lnTo>
                    <a:pt x="1057" y="1693"/>
                  </a:lnTo>
                  <a:lnTo>
                    <a:pt x="1264" y="1604"/>
                  </a:lnTo>
                  <a:lnTo>
                    <a:pt x="2080" y="1583"/>
                  </a:lnTo>
                  <a:lnTo>
                    <a:pt x="2165" y="1412"/>
                  </a:lnTo>
                  <a:lnTo>
                    <a:pt x="2382" y="1359"/>
                  </a:lnTo>
                  <a:lnTo>
                    <a:pt x="2137" y="1013"/>
                  </a:lnTo>
                  <a:lnTo>
                    <a:pt x="2100" y="429"/>
                  </a:lnTo>
                  <a:lnTo>
                    <a:pt x="1888" y="395"/>
                  </a:lnTo>
                  <a:lnTo>
                    <a:pt x="1815" y="127"/>
                  </a:lnTo>
                  <a:lnTo>
                    <a:pt x="1692" y="106"/>
                  </a:lnTo>
                  <a:lnTo>
                    <a:pt x="1616" y="0"/>
                  </a:lnTo>
                  <a:lnTo>
                    <a:pt x="910" y="127"/>
                  </a:lnTo>
                  <a:lnTo>
                    <a:pt x="319" y="32"/>
                  </a:lnTo>
                  <a:lnTo>
                    <a:pt x="306" y="237"/>
                  </a:lnTo>
                  <a:lnTo>
                    <a:pt x="0" y="323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3" name="Freeform 29"/>
            <p:cNvSpPr>
              <a:spLocks/>
            </p:cNvSpPr>
            <p:nvPr/>
          </p:nvSpPr>
          <p:spPr bwMode="auto">
            <a:xfrm>
              <a:off x="1727" y="2161"/>
              <a:ext cx="1134" cy="656"/>
            </a:xfrm>
            <a:custGeom>
              <a:avLst/>
              <a:gdLst>
                <a:gd name="T0" fmla="*/ 530 w 2270"/>
                <a:gd name="T1" fmla="*/ 1306 h 1311"/>
                <a:gd name="T2" fmla="*/ 0 w 2270"/>
                <a:gd name="T3" fmla="*/ 312 h 1311"/>
                <a:gd name="T4" fmla="*/ 1624 w 2270"/>
                <a:gd name="T5" fmla="*/ 0 h 1311"/>
                <a:gd name="T6" fmla="*/ 1977 w 2270"/>
                <a:gd name="T7" fmla="*/ 817 h 1311"/>
                <a:gd name="T8" fmla="*/ 2270 w 2270"/>
                <a:gd name="T9" fmla="*/ 1311 h 1311"/>
                <a:gd name="T10" fmla="*/ 2049 w 2270"/>
                <a:gd name="T11" fmla="*/ 1291 h 1311"/>
                <a:gd name="T12" fmla="*/ 1656 w 2270"/>
                <a:gd name="T13" fmla="*/ 1285 h 1311"/>
                <a:gd name="T14" fmla="*/ 1316 w 2270"/>
                <a:gd name="T15" fmla="*/ 1311 h 1311"/>
                <a:gd name="T16" fmla="*/ 1057 w 2270"/>
                <a:gd name="T17" fmla="*/ 1291 h 1311"/>
                <a:gd name="T18" fmla="*/ 709 w 2270"/>
                <a:gd name="T19" fmla="*/ 1258 h 1311"/>
                <a:gd name="T20" fmla="*/ 409 w 2270"/>
                <a:gd name="T21" fmla="*/ 1091 h 1311"/>
                <a:gd name="T22" fmla="*/ 530 w 2270"/>
                <a:gd name="T23" fmla="*/ 1306 h 1311"/>
                <a:gd name="T24" fmla="*/ 530 w 2270"/>
                <a:gd name="T25" fmla="*/ 1306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0" h="1311">
                  <a:moveTo>
                    <a:pt x="530" y="1306"/>
                  </a:moveTo>
                  <a:lnTo>
                    <a:pt x="0" y="312"/>
                  </a:lnTo>
                  <a:lnTo>
                    <a:pt x="1624" y="0"/>
                  </a:lnTo>
                  <a:lnTo>
                    <a:pt x="1977" y="817"/>
                  </a:lnTo>
                  <a:lnTo>
                    <a:pt x="2270" y="1311"/>
                  </a:lnTo>
                  <a:lnTo>
                    <a:pt x="2049" y="1291"/>
                  </a:lnTo>
                  <a:lnTo>
                    <a:pt x="1656" y="1285"/>
                  </a:lnTo>
                  <a:lnTo>
                    <a:pt x="1316" y="1311"/>
                  </a:lnTo>
                  <a:lnTo>
                    <a:pt x="1057" y="1291"/>
                  </a:lnTo>
                  <a:lnTo>
                    <a:pt x="709" y="1258"/>
                  </a:lnTo>
                  <a:lnTo>
                    <a:pt x="409" y="1091"/>
                  </a:lnTo>
                  <a:lnTo>
                    <a:pt x="530" y="1306"/>
                  </a:lnTo>
                  <a:lnTo>
                    <a:pt x="530" y="13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4" name="Freeform 30"/>
            <p:cNvSpPr>
              <a:spLocks/>
            </p:cNvSpPr>
            <p:nvPr/>
          </p:nvSpPr>
          <p:spPr bwMode="auto">
            <a:xfrm>
              <a:off x="1718" y="2155"/>
              <a:ext cx="997" cy="421"/>
            </a:xfrm>
            <a:custGeom>
              <a:avLst/>
              <a:gdLst>
                <a:gd name="T0" fmla="*/ 367 w 1994"/>
                <a:gd name="T1" fmla="*/ 261 h 843"/>
                <a:gd name="T2" fmla="*/ 0 w 1994"/>
                <a:gd name="T3" fmla="*/ 314 h 843"/>
                <a:gd name="T4" fmla="*/ 1393 w 1994"/>
                <a:gd name="T5" fmla="*/ 173 h 843"/>
                <a:gd name="T6" fmla="*/ 1127 w 1994"/>
                <a:gd name="T7" fmla="*/ 261 h 843"/>
                <a:gd name="T8" fmla="*/ 1574 w 1994"/>
                <a:gd name="T9" fmla="*/ 402 h 843"/>
                <a:gd name="T10" fmla="*/ 1815 w 1994"/>
                <a:gd name="T11" fmla="*/ 641 h 843"/>
                <a:gd name="T12" fmla="*/ 1568 w 1994"/>
                <a:gd name="T13" fmla="*/ 80 h 843"/>
                <a:gd name="T14" fmla="*/ 1994 w 1994"/>
                <a:gd name="T15" fmla="*/ 843 h 843"/>
                <a:gd name="T16" fmla="*/ 1641 w 1994"/>
                <a:gd name="T17" fmla="*/ 0 h 843"/>
                <a:gd name="T18" fmla="*/ 800 w 1994"/>
                <a:gd name="T19" fmla="*/ 154 h 843"/>
                <a:gd name="T20" fmla="*/ 367 w 1994"/>
                <a:gd name="T21" fmla="*/ 261 h 843"/>
                <a:gd name="T22" fmla="*/ 367 w 1994"/>
                <a:gd name="T23" fmla="*/ 26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4" h="843">
                  <a:moveTo>
                    <a:pt x="367" y="261"/>
                  </a:moveTo>
                  <a:lnTo>
                    <a:pt x="0" y="314"/>
                  </a:lnTo>
                  <a:lnTo>
                    <a:pt x="1393" y="173"/>
                  </a:lnTo>
                  <a:lnTo>
                    <a:pt x="1127" y="261"/>
                  </a:lnTo>
                  <a:lnTo>
                    <a:pt x="1574" y="402"/>
                  </a:lnTo>
                  <a:lnTo>
                    <a:pt x="1815" y="641"/>
                  </a:lnTo>
                  <a:lnTo>
                    <a:pt x="1568" y="80"/>
                  </a:lnTo>
                  <a:lnTo>
                    <a:pt x="1994" y="843"/>
                  </a:lnTo>
                  <a:lnTo>
                    <a:pt x="1641" y="0"/>
                  </a:lnTo>
                  <a:lnTo>
                    <a:pt x="800" y="154"/>
                  </a:lnTo>
                  <a:lnTo>
                    <a:pt x="367" y="261"/>
                  </a:lnTo>
                  <a:lnTo>
                    <a:pt x="367" y="26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5" name="Freeform 31"/>
            <p:cNvSpPr>
              <a:spLocks/>
            </p:cNvSpPr>
            <p:nvPr/>
          </p:nvSpPr>
          <p:spPr bwMode="auto">
            <a:xfrm>
              <a:off x="2054" y="2653"/>
              <a:ext cx="904" cy="427"/>
            </a:xfrm>
            <a:custGeom>
              <a:avLst/>
              <a:gdLst>
                <a:gd name="T0" fmla="*/ 0 w 1808"/>
                <a:gd name="T1" fmla="*/ 346 h 854"/>
                <a:gd name="T2" fmla="*/ 110 w 1808"/>
                <a:gd name="T3" fmla="*/ 396 h 854"/>
                <a:gd name="T4" fmla="*/ 188 w 1808"/>
                <a:gd name="T5" fmla="*/ 396 h 854"/>
                <a:gd name="T6" fmla="*/ 468 w 1808"/>
                <a:gd name="T7" fmla="*/ 381 h 854"/>
                <a:gd name="T8" fmla="*/ 648 w 1808"/>
                <a:gd name="T9" fmla="*/ 428 h 854"/>
                <a:gd name="T10" fmla="*/ 840 w 1808"/>
                <a:gd name="T11" fmla="*/ 415 h 854"/>
                <a:gd name="T12" fmla="*/ 1068 w 1808"/>
                <a:gd name="T13" fmla="*/ 428 h 854"/>
                <a:gd name="T14" fmla="*/ 1281 w 1808"/>
                <a:gd name="T15" fmla="*/ 375 h 854"/>
                <a:gd name="T16" fmla="*/ 1587 w 1808"/>
                <a:gd name="T17" fmla="*/ 360 h 854"/>
                <a:gd name="T18" fmla="*/ 1677 w 1808"/>
                <a:gd name="T19" fmla="*/ 360 h 854"/>
                <a:gd name="T20" fmla="*/ 1452 w 1808"/>
                <a:gd name="T21" fmla="*/ 0 h 854"/>
                <a:gd name="T22" fmla="*/ 1808 w 1808"/>
                <a:gd name="T23" fmla="*/ 453 h 854"/>
                <a:gd name="T24" fmla="*/ 1583 w 1808"/>
                <a:gd name="T25" fmla="*/ 474 h 854"/>
                <a:gd name="T26" fmla="*/ 1591 w 1808"/>
                <a:gd name="T27" fmla="*/ 535 h 854"/>
                <a:gd name="T28" fmla="*/ 1551 w 1808"/>
                <a:gd name="T29" fmla="*/ 548 h 854"/>
                <a:gd name="T30" fmla="*/ 527 w 1808"/>
                <a:gd name="T31" fmla="*/ 616 h 854"/>
                <a:gd name="T32" fmla="*/ 424 w 1808"/>
                <a:gd name="T33" fmla="*/ 670 h 854"/>
                <a:gd name="T34" fmla="*/ 344 w 1808"/>
                <a:gd name="T35" fmla="*/ 727 h 854"/>
                <a:gd name="T36" fmla="*/ 397 w 1808"/>
                <a:gd name="T37" fmla="*/ 645 h 854"/>
                <a:gd name="T38" fmla="*/ 373 w 1808"/>
                <a:gd name="T39" fmla="*/ 616 h 854"/>
                <a:gd name="T40" fmla="*/ 316 w 1808"/>
                <a:gd name="T41" fmla="*/ 616 h 854"/>
                <a:gd name="T42" fmla="*/ 302 w 1808"/>
                <a:gd name="T43" fmla="*/ 662 h 854"/>
                <a:gd name="T44" fmla="*/ 270 w 1808"/>
                <a:gd name="T45" fmla="*/ 702 h 854"/>
                <a:gd name="T46" fmla="*/ 234 w 1808"/>
                <a:gd name="T47" fmla="*/ 727 h 854"/>
                <a:gd name="T48" fmla="*/ 224 w 1808"/>
                <a:gd name="T49" fmla="*/ 780 h 854"/>
                <a:gd name="T50" fmla="*/ 291 w 1808"/>
                <a:gd name="T51" fmla="*/ 772 h 854"/>
                <a:gd name="T52" fmla="*/ 148 w 1808"/>
                <a:gd name="T53" fmla="*/ 854 h 854"/>
                <a:gd name="T54" fmla="*/ 192 w 1808"/>
                <a:gd name="T55" fmla="*/ 727 h 854"/>
                <a:gd name="T56" fmla="*/ 277 w 1808"/>
                <a:gd name="T57" fmla="*/ 666 h 854"/>
                <a:gd name="T58" fmla="*/ 274 w 1808"/>
                <a:gd name="T59" fmla="*/ 609 h 854"/>
                <a:gd name="T60" fmla="*/ 241 w 1808"/>
                <a:gd name="T61" fmla="*/ 576 h 854"/>
                <a:gd name="T62" fmla="*/ 173 w 1808"/>
                <a:gd name="T63" fmla="*/ 605 h 854"/>
                <a:gd name="T64" fmla="*/ 196 w 1808"/>
                <a:gd name="T65" fmla="*/ 531 h 854"/>
                <a:gd name="T66" fmla="*/ 173 w 1808"/>
                <a:gd name="T67" fmla="*/ 489 h 854"/>
                <a:gd name="T68" fmla="*/ 53 w 1808"/>
                <a:gd name="T69" fmla="*/ 506 h 854"/>
                <a:gd name="T70" fmla="*/ 0 w 1808"/>
                <a:gd name="T71" fmla="*/ 346 h 854"/>
                <a:gd name="T72" fmla="*/ 0 w 1808"/>
                <a:gd name="T73" fmla="*/ 346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8" h="854">
                  <a:moveTo>
                    <a:pt x="0" y="346"/>
                  </a:moveTo>
                  <a:lnTo>
                    <a:pt x="110" y="396"/>
                  </a:lnTo>
                  <a:lnTo>
                    <a:pt x="188" y="396"/>
                  </a:lnTo>
                  <a:lnTo>
                    <a:pt x="468" y="381"/>
                  </a:lnTo>
                  <a:lnTo>
                    <a:pt x="648" y="428"/>
                  </a:lnTo>
                  <a:lnTo>
                    <a:pt x="840" y="415"/>
                  </a:lnTo>
                  <a:lnTo>
                    <a:pt x="1068" y="428"/>
                  </a:lnTo>
                  <a:lnTo>
                    <a:pt x="1281" y="375"/>
                  </a:lnTo>
                  <a:lnTo>
                    <a:pt x="1587" y="360"/>
                  </a:lnTo>
                  <a:lnTo>
                    <a:pt x="1677" y="360"/>
                  </a:lnTo>
                  <a:lnTo>
                    <a:pt x="1452" y="0"/>
                  </a:lnTo>
                  <a:lnTo>
                    <a:pt x="1808" y="453"/>
                  </a:lnTo>
                  <a:lnTo>
                    <a:pt x="1583" y="474"/>
                  </a:lnTo>
                  <a:lnTo>
                    <a:pt x="1591" y="535"/>
                  </a:lnTo>
                  <a:lnTo>
                    <a:pt x="1551" y="548"/>
                  </a:lnTo>
                  <a:lnTo>
                    <a:pt x="527" y="616"/>
                  </a:lnTo>
                  <a:lnTo>
                    <a:pt x="424" y="670"/>
                  </a:lnTo>
                  <a:lnTo>
                    <a:pt x="344" y="727"/>
                  </a:lnTo>
                  <a:lnTo>
                    <a:pt x="397" y="645"/>
                  </a:lnTo>
                  <a:lnTo>
                    <a:pt x="373" y="616"/>
                  </a:lnTo>
                  <a:lnTo>
                    <a:pt x="316" y="616"/>
                  </a:lnTo>
                  <a:lnTo>
                    <a:pt x="302" y="662"/>
                  </a:lnTo>
                  <a:lnTo>
                    <a:pt x="270" y="702"/>
                  </a:lnTo>
                  <a:lnTo>
                    <a:pt x="234" y="727"/>
                  </a:lnTo>
                  <a:lnTo>
                    <a:pt x="224" y="780"/>
                  </a:lnTo>
                  <a:lnTo>
                    <a:pt x="291" y="772"/>
                  </a:lnTo>
                  <a:lnTo>
                    <a:pt x="148" y="854"/>
                  </a:lnTo>
                  <a:lnTo>
                    <a:pt x="192" y="727"/>
                  </a:lnTo>
                  <a:lnTo>
                    <a:pt x="277" y="666"/>
                  </a:lnTo>
                  <a:lnTo>
                    <a:pt x="274" y="609"/>
                  </a:lnTo>
                  <a:lnTo>
                    <a:pt x="241" y="576"/>
                  </a:lnTo>
                  <a:lnTo>
                    <a:pt x="173" y="605"/>
                  </a:lnTo>
                  <a:lnTo>
                    <a:pt x="196" y="531"/>
                  </a:lnTo>
                  <a:lnTo>
                    <a:pt x="173" y="489"/>
                  </a:lnTo>
                  <a:lnTo>
                    <a:pt x="53" y="506"/>
                  </a:lnTo>
                  <a:lnTo>
                    <a:pt x="0" y="346"/>
                  </a:lnTo>
                  <a:lnTo>
                    <a:pt x="0" y="3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6" name="Freeform 32"/>
            <p:cNvSpPr>
              <a:spLocks/>
            </p:cNvSpPr>
            <p:nvPr/>
          </p:nvSpPr>
          <p:spPr bwMode="auto">
            <a:xfrm>
              <a:off x="2061" y="2865"/>
              <a:ext cx="788" cy="155"/>
            </a:xfrm>
            <a:custGeom>
              <a:avLst/>
              <a:gdLst>
                <a:gd name="T0" fmla="*/ 78 w 1576"/>
                <a:gd name="T1" fmla="*/ 65 h 310"/>
                <a:gd name="T2" fmla="*/ 164 w 1576"/>
                <a:gd name="T3" fmla="*/ 65 h 310"/>
                <a:gd name="T4" fmla="*/ 204 w 1576"/>
                <a:gd name="T5" fmla="*/ 107 h 310"/>
                <a:gd name="T6" fmla="*/ 257 w 1576"/>
                <a:gd name="T7" fmla="*/ 118 h 310"/>
                <a:gd name="T8" fmla="*/ 293 w 1576"/>
                <a:gd name="T9" fmla="*/ 152 h 310"/>
                <a:gd name="T10" fmla="*/ 363 w 1576"/>
                <a:gd name="T11" fmla="*/ 152 h 310"/>
                <a:gd name="T12" fmla="*/ 441 w 1576"/>
                <a:gd name="T13" fmla="*/ 189 h 310"/>
                <a:gd name="T14" fmla="*/ 477 w 1576"/>
                <a:gd name="T15" fmla="*/ 213 h 310"/>
                <a:gd name="T16" fmla="*/ 297 w 1576"/>
                <a:gd name="T17" fmla="*/ 310 h 310"/>
                <a:gd name="T18" fmla="*/ 567 w 1576"/>
                <a:gd name="T19" fmla="*/ 228 h 310"/>
                <a:gd name="T20" fmla="*/ 1036 w 1576"/>
                <a:gd name="T21" fmla="*/ 217 h 310"/>
                <a:gd name="T22" fmla="*/ 1529 w 1576"/>
                <a:gd name="T23" fmla="*/ 217 h 310"/>
                <a:gd name="T24" fmla="*/ 1525 w 1576"/>
                <a:gd name="T25" fmla="*/ 124 h 310"/>
                <a:gd name="T26" fmla="*/ 1576 w 1576"/>
                <a:gd name="T27" fmla="*/ 50 h 310"/>
                <a:gd name="T28" fmla="*/ 1264 w 1576"/>
                <a:gd name="T29" fmla="*/ 17 h 310"/>
                <a:gd name="T30" fmla="*/ 994 w 1576"/>
                <a:gd name="T31" fmla="*/ 50 h 310"/>
                <a:gd name="T32" fmla="*/ 801 w 1576"/>
                <a:gd name="T33" fmla="*/ 36 h 310"/>
                <a:gd name="T34" fmla="*/ 648 w 1576"/>
                <a:gd name="T35" fmla="*/ 63 h 310"/>
                <a:gd name="T36" fmla="*/ 432 w 1576"/>
                <a:gd name="T37" fmla="*/ 29 h 310"/>
                <a:gd name="T38" fmla="*/ 327 w 1576"/>
                <a:gd name="T39" fmla="*/ 4 h 310"/>
                <a:gd name="T40" fmla="*/ 234 w 1576"/>
                <a:gd name="T41" fmla="*/ 4 h 310"/>
                <a:gd name="T42" fmla="*/ 154 w 1576"/>
                <a:gd name="T43" fmla="*/ 0 h 310"/>
                <a:gd name="T44" fmla="*/ 72 w 1576"/>
                <a:gd name="T45" fmla="*/ 0 h 310"/>
                <a:gd name="T46" fmla="*/ 0 w 1576"/>
                <a:gd name="T47" fmla="*/ 74 h 310"/>
                <a:gd name="T48" fmla="*/ 78 w 1576"/>
                <a:gd name="T49" fmla="*/ 65 h 310"/>
                <a:gd name="T50" fmla="*/ 78 w 1576"/>
                <a:gd name="T51" fmla="*/ 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6" h="310">
                  <a:moveTo>
                    <a:pt x="78" y="65"/>
                  </a:moveTo>
                  <a:lnTo>
                    <a:pt x="164" y="65"/>
                  </a:lnTo>
                  <a:lnTo>
                    <a:pt x="204" y="107"/>
                  </a:lnTo>
                  <a:lnTo>
                    <a:pt x="257" y="118"/>
                  </a:lnTo>
                  <a:lnTo>
                    <a:pt x="293" y="152"/>
                  </a:lnTo>
                  <a:lnTo>
                    <a:pt x="363" y="152"/>
                  </a:lnTo>
                  <a:lnTo>
                    <a:pt x="441" y="189"/>
                  </a:lnTo>
                  <a:lnTo>
                    <a:pt x="477" y="213"/>
                  </a:lnTo>
                  <a:lnTo>
                    <a:pt x="297" y="310"/>
                  </a:lnTo>
                  <a:lnTo>
                    <a:pt x="567" y="228"/>
                  </a:lnTo>
                  <a:lnTo>
                    <a:pt x="1036" y="217"/>
                  </a:lnTo>
                  <a:lnTo>
                    <a:pt x="1529" y="217"/>
                  </a:lnTo>
                  <a:lnTo>
                    <a:pt x="1525" y="124"/>
                  </a:lnTo>
                  <a:lnTo>
                    <a:pt x="1576" y="50"/>
                  </a:lnTo>
                  <a:lnTo>
                    <a:pt x="1264" y="17"/>
                  </a:lnTo>
                  <a:lnTo>
                    <a:pt x="994" y="50"/>
                  </a:lnTo>
                  <a:lnTo>
                    <a:pt x="801" y="36"/>
                  </a:lnTo>
                  <a:lnTo>
                    <a:pt x="648" y="63"/>
                  </a:lnTo>
                  <a:lnTo>
                    <a:pt x="432" y="29"/>
                  </a:lnTo>
                  <a:lnTo>
                    <a:pt x="327" y="4"/>
                  </a:lnTo>
                  <a:lnTo>
                    <a:pt x="234" y="4"/>
                  </a:lnTo>
                  <a:lnTo>
                    <a:pt x="154" y="0"/>
                  </a:lnTo>
                  <a:lnTo>
                    <a:pt x="72" y="0"/>
                  </a:lnTo>
                  <a:lnTo>
                    <a:pt x="0" y="74"/>
                  </a:lnTo>
                  <a:lnTo>
                    <a:pt x="78" y="65"/>
                  </a:lnTo>
                  <a:lnTo>
                    <a:pt x="78" y="6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7" name="Freeform 33"/>
            <p:cNvSpPr>
              <a:spLocks/>
            </p:cNvSpPr>
            <p:nvPr/>
          </p:nvSpPr>
          <p:spPr bwMode="auto">
            <a:xfrm>
              <a:off x="2072" y="2883"/>
              <a:ext cx="443" cy="84"/>
            </a:xfrm>
            <a:custGeom>
              <a:avLst/>
              <a:gdLst>
                <a:gd name="T0" fmla="*/ 506 w 888"/>
                <a:gd name="T1" fmla="*/ 168 h 168"/>
                <a:gd name="T2" fmla="*/ 434 w 888"/>
                <a:gd name="T3" fmla="*/ 122 h 168"/>
                <a:gd name="T4" fmla="*/ 354 w 888"/>
                <a:gd name="T5" fmla="*/ 61 h 168"/>
                <a:gd name="T6" fmla="*/ 240 w 888"/>
                <a:gd name="T7" fmla="*/ 61 h 168"/>
                <a:gd name="T8" fmla="*/ 192 w 888"/>
                <a:gd name="T9" fmla="*/ 21 h 168"/>
                <a:gd name="T10" fmla="*/ 93 w 888"/>
                <a:gd name="T11" fmla="*/ 21 h 168"/>
                <a:gd name="T12" fmla="*/ 0 w 888"/>
                <a:gd name="T13" fmla="*/ 35 h 168"/>
                <a:gd name="T14" fmla="*/ 46 w 888"/>
                <a:gd name="T15" fmla="*/ 8 h 168"/>
                <a:gd name="T16" fmla="*/ 186 w 888"/>
                <a:gd name="T17" fmla="*/ 0 h 168"/>
                <a:gd name="T18" fmla="*/ 327 w 888"/>
                <a:gd name="T19" fmla="*/ 14 h 168"/>
                <a:gd name="T20" fmla="*/ 460 w 888"/>
                <a:gd name="T21" fmla="*/ 82 h 168"/>
                <a:gd name="T22" fmla="*/ 593 w 888"/>
                <a:gd name="T23" fmla="*/ 101 h 168"/>
                <a:gd name="T24" fmla="*/ 888 w 888"/>
                <a:gd name="T25" fmla="*/ 115 h 168"/>
                <a:gd name="T26" fmla="*/ 506 w 888"/>
                <a:gd name="T27" fmla="*/ 168 h 168"/>
                <a:gd name="T28" fmla="*/ 506 w 888"/>
                <a:gd name="T2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8" h="168">
                  <a:moveTo>
                    <a:pt x="506" y="168"/>
                  </a:moveTo>
                  <a:lnTo>
                    <a:pt x="434" y="122"/>
                  </a:lnTo>
                  <a:lnTo>
                    <a:pt x="354" y="61"/>
                  </a:lnTo>
                  <a:lnTo>
                    <a:pt x="240" y="61"/>
                  </a:lnTo>
                  <a:lnTo>
                    <a:pt x="192" y="21"/>
                  </a:lnTo>
                  <a:lnTo>
                    <a:pt x="93" y="21"/>
                  </a:lnTo>
                  <a:lnTo>
                    <a:pt x="0" y="35"/>
                  </a:lnTo>
                  <a:lnTo>
                    <a:pt x="46" y="8"/>
                  </a:lnTo>
                  <a:lnTo>
                    <a:pt x="186" y="0"/>
                  </a:lnTo>
                  <a:lnTo>
                    <a:pt x="327" y="14"/>
                  </a:lnTo>
                  <a:lnTo>
                    <a:pt x="460" y="82"/>
                  </a:lnTo>
                  <a:lnTo>
                    <a:pt x="593" y="101"/>
                  </a:lnTo>
                  <a:lnTo>
                    <a:pt x="888" y="115"/>
                  </a:lnTo>
                  <a:lnTo>
                    <a:pt x="506" y="168"/>
                  </a:lnTo>
                  <a:lnTo>
                    <a:pt x="506" y="16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8" name="Freeform 34"/>
            <p:cNvSpPr>
              <a:spLocks/>
            </p:cNvSpPr>
            <p:nvPr/>
          </p:nvSpPr>
          <p:spPr bwMode="auto">
            <a:xfrm>
              <a:off x="2485" y="2917"/>
              <a:ext cx="367" cy="27"/>
            </a:xfrm>
            <a:custGeom>
              <a:avLst/>
              <a:gdLst>
                <a:gd name="T0" fmla="*/ 667 w 734"/>
                <a:gd name="T1" fmla="*/ 27 h 53"/>
                <a:gd name="T2" fmla="*/ 0 w 734"/>
                <a:gd name="T3" fmla="*/ 53 h 53"/>
                <a:gd name="T4" fmla="*/ 394 w 734"/>
                <a:gd name="T5" fmla="*/ 6 h 53"/>
                <a:gd name="T6" fmla="*/ 734 w 734"/>
                <a:gd name="T7" fmla="*/ 0 h 53"/>
                <a:gd name="T8" fmla="*/ 667 w 734"/>
                <a:gd name="T9" fmla="*/ 27 h 53"/>
                <a:gd name="T10" fmla="*/ 667 w 734"/>
                <a:gd name="T11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4" h="53">
                  <a:moveTo>
                    <a:pt x="667" y="27"/>
                  </a:moveTo>
                  <a:lnTo>
                    <a:pt x="0" y="53"/>
                  </a:lnTo>
                  <a:lnTo>
                    <a:pt x="394" y="6"/>
                  </a:lnTo>
                  <a:lnTo>
                    <a:pt x="734" y="0"/>
                  </a:lnTo>
                  <a:lnTo>
                    <a:pt x="667" y="27"/>
                  </a:lnTo>
                  <a:lnTo>
                    <a:pt x="667" y="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9" name="Freeform 35"/>
            <p:cNvSpPr>
              <a:spLocks/>
            </p:cNvSpPr>
            <p:nvPr/>
          </p:nvSpPr>
          <p:spPr bwMode="auto">
            <a:xfrm>
              <a:off x="2312" y="2883"/>
              <a:ext cx="567" cy="94"/>
            </a:xfrm>
            <a:custGeom>
              <a:avLst/>
              <a:gdLst>
                <a:gd name="T0" fmla="*/ 1048 w 1133"/>
                <a:gd name="T1" fmla="*/ 35 h 189"/>
                <a:gd name="T2" fmla="*/ 0 w 1133"/>
                <a:gd name="T3" fmla="*/ 189 h 189"/>
                <a:gd name="T4" fmla="*/ 1040 w 1133"/>
                <a:gd name="T5" fmla="*/ 0 h 189"/>
                <a:gd name="T6" fmla="*/ 1133 w 1133"/>
                <a:gd name="T7" fmla="*/ 0 h 189"/>
                <a:gd name="T8" fmla="*/ 1048 w 1133"/>
                <a:gd name="T9" fmla="*/ 35 h 189"/>
                <a:gd name="T10" fmla="*/ 1048 w 1133"/>
                <a:gd name="T11" fmla="*/ 3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3" h="189">
                  <a:moveTo>
                    <a:pt x="1048" y="35"/>
                  </a:moveTo>
                  <a:lnTo>
                    <a:pt x="0" y="189"/>
                  </a:lnTo>
                  <a:lnTo>
                    <a:pt x="1040" y="0"/>
                  </a:lnTo>
                  <a:lnTo>
                    <a:pt x="1133" y="0"/>
                  </a:lnTo>
                  <a:lnTo>
                    <a:pt x="1048" y="35"/>
                  </a:lnTo>
                  <a:lnTo>
                    <a:pt x="1048" y="3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0" name="Freeform 36"/>
            <p:cNvSpPr>
              <a:spLocks/>
            </p:cNvSpPr>
            <p:nvPr/>
          </p:nvSpPr>
          <p:spPr bwMode="auto">
            <a:xfrm>
              <a:off x="2152" y="2988"/>
              <a:ext cx="270" cy="98"/>
            </a:xfrm>
            <a:custGeom>
              <a:avLst/>
              <a:gdLst>
                <a:gd name="T0" fmla="*/ 70 w 540"/>
                <a:gd name="T1" fmla="*/ 184 h 195"/>
                <a:gd name="T2" fmla="*/ 213 w 540"/>
                <a:gd name="T3" fmla="*/ 195 h 195"/>
                <a:gd name="T4" fmla="*/ 509 w 540"/>
                <a:gd name="T5" fmla="*/ 192 h 195"/>
                <a:gd name="T6" fmla="*/ 540 w 540"/>
                <a:gd name="T7" fmla="*/ 11 h 195"/>
                <a:gd name="T8" fmla="*/ 351 w 540"/>
                <a:gd name="T9" fmla="*/ 0 h 195"/>
                <a:gd name="T10" fmla="*/ 192 w 540"/>
                <a:gd name="T11" fmla="*/ 36 h 195"/>
                <a:gd name="T12" fmla="*/ 0 w 540"/>
                <a:gd name="T13" fmla="*/ 150 h 195"/>
                <a:gd name="T14" fmla="*/ 70 w 540"/>
                <a:gd name="T15" fmla="*/ 184 h 195"/>
                <a:gd name="T16" fmla="*/ 70 w 540"/>
                <a:gd name="T17" fmla="*/ 18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0" h="195">
                  <a:moveTo>
                    <a:pt x="70" y="184"/>
                  </a:moveTo>
                  <a:lnTo>
                    <a:pt x="213" y="195"/>
                  </a:lnTo>
                  <a:lnTo>
                    <a:pt x="509" y="192"/>
                  </a:lnTo>
                  <a:lnTo>
                    <a:pt x="540" y="11"/>
                  </a:lnTo>
                  <a:lnTo>
                    <a:pt x="351" y="0"/>
                  </a:lnTo>
                  <a:lnTo>
                    <a:pt x="192" y="36"/>
                  </a:lnTo>
                  <a:lnTo>
                    <a:pt x="0" y="150"/>
                  </a:lnTo>
                  <a:lnTo>
                    <a:pt x="70" y="184"/>
                  </a:lnTo>
                  <a:lnTo>
                    <a:pt x="70" y="18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1" name="Freeform 37"/>
            <p:cNvSpPr>
              <a:spLocks/>
            </p:cNvSpPr>
            <p:nvPr/>
          </p:nvSpPr>
          <p:spPr bwMode="auto">
            <a:xfrm>
              <a:off x="2625" y="1123"/>
              <a:ext cx="45" cy="46"/>
            </a:xfrm>
            <a:custGeom>
              <a:avLst/>
              <a:gdLst>
                <a:gd name="T0" fmla="*/ 0 w 91"/>
                <a:gd name="T1" fmla="*/ 25 h 91"/>
                <a:gd name="T2" fmla="*/ 0 w 91"/>
                <a:gd name="T3" fmla="*/ 91 h 91"/>
                <a:gd name="T4" fmla="*/ 91 w 91"/>
                <a:gd name="T5" fmla="*/ 80 h 91"/>
                <a:gd name="T6" fmla="*/ 77 w 91"/>
                <a:gd name="T7" fmla="*/ 0 h 91"/>
                <a:gd name="T8" fmla="*/ 0 w 91"/>
                <a:gd name="T9" fmla="*/ 25 h 91"/>
                <a:gd name="T10" fmla="*/ 0 w 91"/>
                <a:gd name="T11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1">
                  <a:moveTo>
                    <a:pt x="0" y="25"/>
                  </a:moveTo>
                  <a:lnTo>
                    <a:pt x="0" y="91"/>
                  </a:lnTo>
                  <a:lnTo>
                    <a:pt x="91" y="80"/>
                  </a:lnTo>
                  <a:lnTo>
                    <a:pt x="77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2" name="Freeform 38"/>
            <p:cNvSpPr>
              <a:spLocks/>
            </p:cNvSpPr>
            <p:nvPr/>
          </p:nvSpPr>
          <p:spPr bwMode="auto">
            <a:xfrm>
              <a:off x="2653" y="1104"/>
              <a:ext cx="215" cy="126"/>
            </a:xfrm>
            <a:custGeom>
              <a:avLst/>
              <a:gdLst>
                <a:gd name="T0" fmla="*/ 0 w 429"/>
                <a:gd name="T1" fmla="*/ 57 h 253"/>
                <a:gd name="T2" fmla="*/ 30 w 429"/>
                <a:gd name="T3" fmla="*/ 141 h 253"/>
                <a:gd name="T4" fmla="*/ 51 w 429"/>
                <a:gd name="T5" fmla="*/ 211 h 253"/>
                <a:gd name="T6" fmla="*/ 97 w 429"/>
                <a:gd name="T7" fmla="*/ 236 h 253"/>
                <a:gd name="T8" fmla="*/ 237 w 429"/>
                <a:gd name="T9" fmla="*/ 253 h 253"/>
                <a:gd name="T10" fmla="*/ 315 w 429"/>
                <a:gd name="T11" fmla="*/ 234 h 253"/>
                <a:gd name="T12" fmla="*/ 429 w 429"/>
                <a:gd name="T13" fmla="*/ 135 h 253"/>
                <a:gd name="T14" fmla="*/ 391 w 429"/>
                <a:gd name="T15" fmla="*/ 17 h 253"/>
                <a:gd name="T16" fmla="*/ 365 w 429"/>
                <a:gd name="T17" fmla="*/ 0 h 253"/>
                <a:gd name="T18" fmla="*/ 349 w 429"/>
                <a:gd name="T19" fmla="*/ 127 h 253"/>
                <a:gd name="T20" fmla="*/ 264 w 429"/>
                <a:gd name="T21" fmla="*/ 198 h 253"/>
                <a:gd name="T22" fmla="*/ 133 w 429"/>
                <a:gd name="T23" fmla="*/ 185 h 253"/>
                <a:gd name="T24" fmla="*/ 85 w 429"/>
                <a:gd name="T25" fmla="*/ 171 h 253"/>
                <a:gd name="T26" fmla="*/ 36 w 429"/>
                <a:gd name="T27" fmla="*/ 48 h 253"/>
                <a:gd name="T28" fmla="*/ 0 w 429"/>
                <a:gd name="T29" fmla="*/ 57 h 253"/>
                <a:gd name="T30" fmla="*/ 0 w 429"/>
                <a:gd name="T31" fmla="*/ 5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9" h="253">
                  <a:moveTo>
                    <a:pt x="0" y="57"/>
                  </a:moveTo>
                  <a:lnTo>
                    <a:pt x="30" y="141"/>
                  </a:lnTo>
                  <a:lnTo>
                    <a:pt x="51" y="211"/>
                  </a:lnTo>
                  <a:lnTo>
                    <a:pt x="97" y="236"/>
                  </a:lnTo>
                  <a:lnTo>
                    <a:pt x="237" y="253"/>
                  </a:lnTo>
                  <a:lnTo>
                    <a:pt x="315" y="234"/>
                  </a:lnTo>
                  <a:lnTo>
                    <a:pt x="429" y="135"/>
                  </a:lnTo>
                  <a:lnTo>
                    <a:pt x="391" y="17"/>
                  </a:lnTo>
                  <a:lnTo>
                    <a:pt x="365" y="0"/>
                  </a:lnTo>
                  <a:lnTo>
                    <a:pt x="349" y="127"/>
                  </a:lnTo>
                  <a:lnTo>
                    <a:pt x="264" y="198"/>
                  </a:lnTo>
                  <a:lnTo>
                    <a:pt x="133" y="185"/>
                  </a:lnTo>
                  <a:lnTo>
                    <a:pt x="85" y="171"/>
                  </a:lnTo>
                  <a:lnTo>
                    <a:pt x="36" y="48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5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3" name="Freeform 39"/>
            <p:cNvSpPr>
              <a:spLocks/>
            </p:cNvSpPr>
            <p:nvPr/>
          </p:nvSpPr>
          <p:spPr bwMode="auto">
            <a:xfrm>
              <a:off x="2433" y="1096"/>
              <a:ext cx="196" cy="202"/>
            </a:xfrm>
            <a:custGeom>
              <a:avLst/>
              <a:gdLst>
                <a:gd name="T0" fmla="*/ 0 w 391"/>
                <a:gd name="T1" fmla="*/ 238 h 405"/>
                <a:gd name="T2" fmla="*/ 3 w 391"/>
                <a:gd name="T3" fmla="*/ 405 h 405"/>
                <a:gd name="T4" fmla="*/ 28 w 391"/>
                <a:gd name="T5" fmla="*/ 354 h 405"/>
                <a:gd name="T6" fmla="*/ 60 w 391"/>
                <a:gd name="T7" fmla="*/ 371 h 405"/>
                <a:gd name="T8" fmla="*/ 161 w 391"/>
                <a:gd name="T9" fmla="*/ 367 h 405"/>
                <a:gd name="T10" fmla="*/ 245 w 391"/>
                <a:gd name="T11" fmla="*/ 336 h 405"/>
                <a:gd name="T12" fmla="*/ 342 w 391"/>
                <a:gd name="T13" fmla="*/ 281 h 405"/>
                <a:gd name="T14" fmla="*/ 391 w 391"/>
                <a:gd name="T15" fmla="*/ 133 h 405"/>
                <a:gd name="T16" fmla="*/ 382 w 391"/>
                <a:gd name="T17" fmla="*/ 57 h 405"/>
                <a:gd name="T18" fmla="*/ 363 w 391"/>
                <a:gd name="T19" fmla="*/ 0 h 405"/>
                <a:gd name="T20" fmla="*/ 58 w 391"/>
                <a:gd name="T21" fmla="*/ 84 h 405"/>
                <a:gd name="T22" fmla="*/ 38 w 391"/>
                <a:gd name="T23" fmla="*/ 125 h 405"/>
                <a:gd name="T24" fmla="*/ 22 w 391"/>
                <a:gd name="T25" fmla="*/ 167 h 405"/>
                <a:gd name="T26" fmla="*/ 5 w 391"/>
                <a:gd name="T27" fmla="*/ 175 h 405"/>
                <a:gd name="T28" fmla="*/ 0 w 391"/>
                <a:gd name="T29" fmla="*/ 238 h 405"/>
                <a:gd name="T30" fmla="*/ 0 w 391"/>
                <a:gd name="T31" fmla="*/ 23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1" h="405">
                  <a:moveTo>
                    <a:pt x="0" y="238"/>
                  </a:moveTo>
                  <a:lnTo>
                    <a:pt x="3" y="405"/>
                  </a:lnTo>
                  <a:lnTo>
                    <a:pt x="28" y="354"/>
                  </a:lnTo>
                  <a:lnTo>
                    <a:pt x="60" y="371"/>
                  </a:lnTo>
                  <a:lnTo>
                    <a:pt x="161" y="367"/>
                  </a:lnTo>
                  <a:lnTo>
                    <a:pt x="245" y="336"/>
                  </a:lnTo>
                  <a:lnTo>
                    <a:pt x="342" y="281"/>
                  </a:lnTo>
                  <a:lnTo>
                    <a:pt x="391" y="133"/>
                  </a:lnTo>
                  <a:lnTo>
                    <a:pt x="382" y="57"/>
                  </a:lnTo>
                  <a:lnTo>
                    <a:pt x="363" y="0"/>
                  </a:lnTo>
                  <a:lnTo>
                    <a:pt x="58" y="84"/>
                  </a:lnTo>
                  <a:lnTo>
                    <a:pt x="38" y="125"/>
                  </a:lnTo>
                  <a:lnTo>
                    <a:pt x="22" y="167"/>
                  </a:lnTo>
                  <a:lnTo>
                    <a:pt x="5" y="175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5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4" name="Freeform 40"/>
            <p:cNvSpPr>
              <a:spLocks/>
            </p:cNvSpPr>
            <p:nvPr/>
          </p:nvSpPr>
          <p:spPr bwMode="auto">
            <a:xfrm>
              <a:off x="2611" y="1090"/>
              <a:ext cx="62" cy="32"/>
            </a:xfrm>
            <a:custGeom>
              <a:avLst/>
              <a:gdLst>
                <a:gd name="T0" fmla="*/ 8 w 123"/>
                <a:gd name="T1" fmla="*/ 19 h 64"/>
                <a:gd name="T2" fmla="*/ 123 w 123"/>
                <a:gd name="T3" fmla="*/ 0 h 64"/>
                <a:gd name="T4" fmla="*/ 122 w 123"/>
                <a:gd name="T5" fmla="*/ 64 h 64"/>
                <a:gd name="T6" fmla="*/ 0 w 123"/>
                <a:gd name="T7" fmla="*/ 64 h 64"/>
                <a:gd name="T8" fmla="*/ 8 w 123"/>
                <a:gd name="T9" fmla="*/ 19 h 64"/>
                <a:gd name="T10" fmla="*/ 8 w 123"/>
                <a:gd name="T11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64">
                  <a:moveTo>
                    <a:pt x="8" y="19"/>
                  </a:moveTo>
                  <a:lnTo>
                    <a:pt x="123" y="0"/>
                  </a:lnTo>
                  <a:lnTo>
                    <a:pt x="122" y="64"/>
                  </a:lnTo>
                  <a:lnTo>
                    <a:pt x="0" y="64"/>
                  </a:lnTo>
                  <a:lnTo>
                    <a:pt x="8" y="19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5" name="Freeform 41"/>
            <p:cNvSpPr>
              <a:spLocks/>
            </p:cNvSpPr>
            <p:nvPr/>
          </p:nvSpPr>
          <p:spPr bwMode="auto">
            <a:xfrm>
              <a:off x="2476" y="1138"/>
              <a:ext cx="131" cy="98"/>
            </a:xfrm>
            <a:custGeom>
              <a:avLst/>
              <a:gdLst>
                <a:gd name="T0" fmla="*/ 169 w 260"/>
                <a:gd name="T1" fmla="*/ 26 h 195"/>
                <a:gd name="T2" fmla="*/ 0 w 260"/>
                <a:gd name="T3" fmla="*/ 155 h 195"/>
                <a:gd name="T4" fmla="*/ 144 w 260"/>
                <a:gd name="T5" fmla="*/ 195 h 195"/>
                <a:gd name="T6" fmla="*/ 222 w 260"/>
                <a:gd name="T7" fmla="*/ 165 h 195"/>
                <a:gd name="T8" fmla="*/ 253 w 260"/>
                <a:gd name="T9" fmla="*/ 116 h 195"/>
                <a:gd name="T10" fmla="*/ 260 w 260"/>
                <a:gd name="T11" fmla="*/ 0 h 195"/>
                <a:gd name="T12" fmla="*/ 169 w 260"/>
                <a:gd name="T13" fmla="*/ 26 h 195"/>
                <a:gd name="T14" fmla="*/ 169 w 260"/>
                <a:gd name="T15" fmla="*/ 2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195">
                  <a:moveTo>
                    <a:pt x="169" y="26"/>
                  </a:moveTo>
                  <a:lnTo>
                    <a:pt x="0" y="155"/>
                  </a:lnTo>
                  <a:lnTo>
                    <a:pt x="144" y="195"/>
                  </a:lnTo>
                  <a:lnTo>
                    <a:pt x="222" y="165"/>
                  </a:lnTo>
                  <a:lnTo>
                    <a:pt x="253" y="116"/>
                  </a:lnTo>
                  <a:lnTo>
                    <a:pt x="260" y="0"/>
                  </a:lnTo>
                  <a:lnTo>
                    <a:pt x="169" y="26"/>
                  </a:lnTo>
                  <a:lnTo>
                    <a:pt x="169" y="26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6" name="Freeform 42"/>
            <p:cNvSpPr>
              <a:spLocks/>
            </p:cNvSpPr>
            <p:nvPr/>
          </p:nvSpPr>
          <p:spPr bwMode="auto">
            <a:xfrm>
              <a:off x="2617" y="1118"/>
              <a:ext cx="54" cy="24"/>
            </a:xfrm>
            <a:custGeom>
              <a:avLst/>
              <a:gdLst>
                <a:gd name="T0" fmla="*/ 23 w 109"/>
                <a:gd name="T1" fmla="*/ 40 h 47"/>
                <a:gd name="T2" fmla="*/ 109 w 109"/>
                <a:gd name="T3" fmla="*/ 28 h 47"/>
                <a:gd name="T4" fmla="*/ 97 w 109"/>
                <a:gd name="T5" fmla="*/ 0 h 47"/>
                <a:gd name="T6" fmla="*/ 0 w 109"/>
                <a:gd name="T7" fmla="*/ 15 h 47"/>
                <a:gd name="T8" fmla="*/ 4 w 109"/>
                <a:gd name="T9" fmla="*/ 47 h 47"/>
                <a:gd name="T10" fmla="*/ 23 w 109"/>
                <a:gd name="T11" fmla="*/ 40 h 47"/>
                <a:gd name="T12" fmla="*/ 23 w 109"/>
                <a:gd name="T1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47">
                  <a:moveTo>
                    <a:pt x="23" y="40"/>
                  </a:moveTo>
                  <a:lnTo>
                    <a:pt x="109" y="28"/>
                  </a:lnTo>
                  <a:lnTo>
                    <a:pt x="97" y="0"/>
                  </a:lnTo>
                  <a:lnTo>
                    <a:pt x="0" y="15"/>
                  </a:lnTo>
                  <a:lnTo>
                    <a:pt x="4" y="47"/>
                  </a:lnTo>
                  <a:lnTo>
                    <a:pt x="23" y="40"/>
                  </a:lnTo>
                  <a:lnTo>
                    <a:pt x="23" y="4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7" name="Freeform 43"/>
            <p:cNvSpPr>
              <a:spLocks/>
            </p:cNvSpPr>
            <p:nvPr/>
          </p:nvSpPr>
          <p:spPr bwMode="auto">
            <a:xfrm>
              <a:off x="2671" y="1084"/>
              <a:ext cx="161" cy="69"/>
            </a:xfrm>
            <a:custGeom>
              <a:avLst/>
              <a:gdLst>
                <a:gd name="T0" fmla="*/ 0 w 321"/>
                <a:gd name="T1" fmla="*/ 52 h 137"/>
                <a:gd name="T2" fmla="*/ 34 w 321"/>
                <a:gd name="T3" fmla="*/ 0 h 137"/>
                <a:gd name="T4" fmla="*/ 234 w 321"/>
                <a:gd name="T5" fmla="*/ 0 h 137"/>
                <a:gd name="T6" fmla="*/ 321 w 321"/>
                <a:gd name="T7" fmla="*/ 36 h 137"/>
                <a:gd name="T8" fmla="*/ 315 w 321"/>
                <a:gd name="T9" fmla="*/ 137 h 137"/>
                <a:gd name="T10" fmla="*/ 224 w 321"/>
                <a:gd name="T11" fmla="*/ 116 h 137"/>
                <a:gd name="T12" fmla="*/ 89 w 321"/>
                <a:gd name="T13" fmla="*/ 76 h 137"/>
                <a:gd name="T14" fmla="*/ 0 w 321"/>
                <a:gd name="T15" fmla="*/ 72 h 137"/>
                <a:gd name="T16" fmla="*/ 0 w 321"/>
                <a:gd name="T17" fmla="*/ 52 h 137"/>
                <a:gd name="T18" fmla="*/ 0 w 321"/>
                <a:gd name="T19" fmla="*/ 5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137">
                  <a:moveTo>
                    <a:pt x="0" y="52"/>
                  </a:moveTo>
                  <a:lnTo>
                    <a:pt x="34" y="0"/>
                  </a:lnTo>
                  <a:lnTo>
                    <a:pt x="234" y="0"/>
                  </a:lnTo>
                  <a:lnTo>
                    <a:pt x="321" y="36"/>
                  </a:lnTo>
                  <a:lnTo>
                    <a:pt x="315" y="137"/>
                  </a:lnTo>
                  <a:lnTo>
                    <a:pt x="224" y="116"/>
                  </a:lnTo>
                  <a:lnTo>
                    <a:pt x="89" y="76"/>
                  </a:lnTo>
                  <a:lnTo>
                    <a:pt x="0" y="72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8" name="Freeform 44"/>
            <p:cNvSpPr>
              <a:spLocks/>
            </p:cNvSpPr>
            <p:nvPr/>
          </p:nvSpPr>
          <p:spPr bwMode="auto">
            <a:xfrm>
              <a:off x="2669" y="1084"/>
              <a:ext cx="160" cy="69"/>
            </a:xfrm>
            <a:custGeom>
              <a:avLst/>
              <a:gdLst>
                <a:gd name="T0" fmla="*/ 21 w 319"/>
                <a:gd name="T1" fmla="*/ 15 h 137"/>
                <a:gd name="T2" fmla="*/ 0 w 319"/>
                <a:gd name="T3" fmla="*/ 76 h 137"/>
                <a:gd name="T4" fmla="*/ 103 w 319"/>
                <a:gd name="T5" fmla="*/ 63 h 137"/>
                <a:gd name="T6" fmla="*/ 268 w 319"/>
                <a:gd name="T7" fmla="*/ 137 h 137"/>
                <a:gd name="T8" fmla="*/ 319 w 319"/>
                <a:gd name="T9" fmla="*/ 124 h 137"/>
                <a:gd name="T10" fmla="*/ 243 w 319"/>
                <a:gd name="T11" fmla="*/ 110 h 137"/>
                <a:gd name="T12" fmla="*/ 192 w 319"/>
                <a:gd name="T13" fmla="*/ 65 h 137"/>
                <a:gd name="T14" fmla="*/ 142 w 319"/>
                <a:gd name="T15" fmla="*/ 48 h 137"/>
                <a:gd name="T16" fmla="*/ 55 w 319"/>
                <a:gd name="T17" fmla="*/ 44 h 137"/>
                <a:gd name="T18" fmla="*/ 44 w 319"/>
                <a:gd name="T19" fmla="*/ 23 h 137"/>
                <a:gd name="T20" fmla="*/ 158 w 319"/>
                <a:gd name="T21" fmla="*/ 6 h 137"/>
                <a:gd name="T22" fmla="*/ 36 w 319"/>
                <a:gd name="T23" fmla="*/ 0 h 137"/>
                <a:gd name="T24" fmla="*/ 21 w 319"/>
                <a:gd name="T25" fmla="*/ 15 h 137"/>
                <a:gd name="T26" fmla="*/ 21 w 319"/>
                <a:gd name="T27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37">
                  <a:moveTo>
                    <a:pt x="21" y="15"/>
                  </a:moveTo>
                  <a:lnTo>
                    <a:pt x="0" y="76"/>
                  </a:lnTo>
                  <a:lnTo>
                    <a:pt x="103" y="63"/>
                  </a:lnTo>
                  <a:lnTo>
                    <a:pt x="268" y="137"/>
                  </a:lnTo>
                  <a:lnTo>
                    <a:pt x="319" y="124"/>
                  </a:lnTo>
                  <a:lnTo>
                    <a:pt x="243" y="110"/>
                  </a:lnTo>
                  <a:lnTo>
                    <a:pt x="192" y="65"/>
                  </a:lnTo>
                  <a:lnTo>
                    <a:pt x="142" y="48"/>
                  </a:lnTo>
                  <a:lnTo>
                    <a:pt x="55" y="44"/>
                  </a:lnTo>
                  <a:lnTo>
                    <a:pt x="44" y="23"/>
                  </a:lnTo>
                  <a:lnTo>
                    <a:pt x="158" y="6"/>
                  </a:lnTo>
                  <a:lnTo>
                    <a:pt x="36" y="0"/>
                  </a:lnTo>
                  <a:lnTo>
                    <a:pt x="21" y="15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69" name="Freeform 45"/>
            <p:cNvSpPr>
              <a:spLocks/>
            </p:cNvSpPr>
            <p:nvPr/>
          </p:nvSpPr>
          <p:spPr bwMode="auto">
            <a:xfrm>
              <a:off x="2456" y="1099"/>
              <a:ext cx="160" cy="151"/>
            </a:xfrm>
            <a:custGeom>
              <a:avLst/>
              <a:gdLst>
                <a:gd name="T0" fmla="*/ 32 w 321"/>
                <a:gd name="T1" fmla="*/ 70 h 302"/>
                <a:gd name="T2" fmla="*/ 0 w 321"/>
                <a:gd name="T3" fmla="*/ 157 h 302"/>
                <a:gd name="T4" fmla="*/ 2 w 321"/>
                <a:gd name="T5" fmla="*/ 260 h 302"/>
                <a:gd name="T6" fmla="*/ 25 w 321"/>
                <a:gd name="T7" fmla="*/ 302 h 302"/>
                <a:gd name="T8" fmla="*/ 120 w 321"/>
                <a:gd name="T9" fmla="*/ 154 h 302"/>
                <a:gd name="T10" fmla="*/ 321 w 321"/>
                <a:gd name="T11" fmla="*/ 47 h 302"/>
                <a:gd name="T12" fmla="*/ 306 w 321"/>
                <a:gd name="T13" fmla="*/ 0 h 302"/>
                <a:gd name="T14" fmla="*/ 32 w 321"/>
                <a:gd name="T15" fmla="*/ 70 h 302"/>
                <a:gd name="T16" fmla="*/ 32 w 321"/>
                <a:gd name="T17" fmla="*/ 7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02">
                  <a:moveTo>
                    <a:pt x="32" y="70"/>
                  </a:moveTo>
                  <a:lnTo>
                    <a:pt x="0" y="157"/>
                  </a:lnTo>
                  <a:lnTo>
                    <a:pt x="2" y="260"/>
                  </a:lnTo>
                  <a:lnTo>
                    <a:pt x="25" y="302"/>
                  </a:lnTo>
                  <a:lnTo>
                    <a:pt x="120" y="154"/>
                  </a:lnTo>
                  <a:lnTo>
                    <a:pt x="321" y="47"/>
                  </a:lnTo>
                  <a:lnTo>
                    <a:pt x="306" y="0"/>
                  </a:lnTo>
                  <a:lnTo>
                    <a:pt x="32" y="70"/>
                  </a:lnTo>
                  <a:lnTo>
                    <a:pt x="32" y="7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0" name="Freeform 46"/>
            <p:cNvSpPr>
              <a:spLocks/>
            </p:cNvSpPr>
            <p:nvPr/>
          </p:nvSpPr>
          <p:spPr bwMode="auto">
            <a:xfrm>
              <a:off x="2460" y="1102"/>
              <a:ext cx="159" cy="120"/>
            </a:xfrm>
            <a:custGeom>
              <a:avLst/>
              <a:gdLst>
                <a:gd name="T0" fmla="*/ 233 w 317"/>
                <a:gd name="T1" fmla="*/ 10 h 240"/>
                <a:gd name="T2" fmla="*/ 264 w 317"/>
                <a:gd name="T3" fmla="*/ 25 h 240"/>
                <a:gd name="T4" fmla="*/ 176 w 317"/>
                <a:gd name="T5" fmla="*/ 65 h 240"/>
                <a:gd name="T6" fmla="*/ 80 w 317"/>
                <a:gd name="T7" fmla="*/ 120 h 240"/>
                <a:gd name="T8" fmla="*/ 17 w 317"/>
                <a:gd name="T9" fmla="*/ 187 h 240"/>
                <a:gd name="T10" fmla="*/ 0 w 317"/>
                <a:gd name="T11" fmla="*/ 240 h 240"/>
                <a:gd name="T12" fmla="*/ 258 w 317"/>
                <a:gd name="T13" fmla="*/ 67 h 240"/>
                <a:gd name="T14" fmla="*/ 317 w 317"/>
                <a:gd name="T15" fmla="*/ 42 h 240"/>
                <a:gd name="T16" fmla="*/ 298 w 317"/>
                <a:gd name="T17" fmla="*/ 0 h 240"/>
                <a:gd name="T18" fmla="*/ 233 w 317"/>
                <a:gd name="T19" fmla="*/ 10 h 240"/>
                <a:gd name="T20" fmla="*/ 233 w 317"/>
                <a:gd name="T21" fmla="*/ 1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7" h="240">
                  <a:moveTo>
                    <a:pt x="233" y="10"/>
                  </a:moveTo>
                  <a:lnTo>
                    <a:pt x="264" y="25"/>
                  </a:lnTo>
                  <a:lnTo>
                    <a:pt x="176" y="65"/>
                  </a:lnTo>
                  <a:lnTo>
                    <a:pt x="80" y="120"/>
                  </a:lnTo>
                  <a:lnTo>
                    <a:pt x="17" y="187"/>
                  </a:lnTo>
                  <a:lnTo>
                    <a:pt x="0" y="240"/>
                  </a:lnTo>
                  <a:lnTo>
                    <a:pt x="258" y="67"/>
                  </a:lnTo>
                  <a:lnTo>
                    <a:pt x="317" y="42"/>
                  </a:lnTo>
                  <a:lnTo>
                    <a:pt x="298" y="0"/>
                  </a:lnTo>
                  <a:lnTo>
                    <a:pt x="233" y="10"/>
                  </a:lnTo>
                  <a:lnTo>
                    <a:pt x="233" y="1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1" name="Freeform 47"/>
            <p:cNvSpPr>
              <a:spLocks/>
            </p:cNvSpPr>
            <p:nvPr/>
          </p:nvSpPr>
          <p:spPr bwMode="auto">
            <a:xfrm>
              <a:off x="2674" y="1115"/>
              <a:ext cx="114" cy="88"/>
            </a:xfrm>
            <a:custGeom>
              <a:avLst/>
              <a:gdLst>
                <a:gd name="T0" fmla="*/ 0 w 229"/>
                <a:gd name="T1" fmla="*/ 28 h 175"/>
                <a:gd name="T2" fmla="*/ 44 w 229"/>
                <a:gd name="T3" fmla="*/ 150 h 175"/>
                <a:gd name="T4" fmla="*/ 211 w 229"/>
                <a:gd name="T5" fmla="*/ 175 h 175"/>
                <a:gd name="T6" fmla="*/ 229 w 229"/>
                <a:gd name="T7" fmla="*/ 125 h 175"/>
                <a:gd name="T8" fmla="*/ 76 w 229"/>
                <a:gd name="T9" fmla="*/ 0 h 175"/>
                <a:gd name="T10" fmla="*/ 0 w 229"/>
                <a:gd name="T11" fmla="*/ 28 h 175"/>
                <a:gd name="T12" fmla="*/ 0 w 229"/>
                <a:gd name="T13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75">
                  <a:moveTo>
                    <a:pt x="0" y="28"/>
                  </a:moveTo>
                  <a:lnTo>
                    <a:pt x="44" y="150"/>
                  </a:lnTo>
                  <a:lnTo>
                    <a:pt x="211" y="175"/>
                  </a:lnTo>
                  <a:lnTo>
                    <a:pt x="229" y="125"/>
                  </a:lnTo>
                  <a:lnTo>
                    <a:pt x="7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2" name="Freeform 48"/>
            <p:cNvSpPr>
              <a:spLocks/>
            </p:cNvSpPr>
            <p:nvPr/>
          </p:nvSpPr>
          <p:spPr bwMode="auto">
            <a:xfrm>
              <a:off x="2817" y="1174"/>
              <a:ext cx="127" cy="150"/>
            </a:xfrm>
            <a:custGeom>
              <a:avLst/>
              <a:gdLst>
                <a:gd name="T0" fmla="*/ 7 w 254"/>
                <a:gd name="T1" fmla="*/ 114 h 298"/>
                <a:gd name="T2" fmla="*/ 117 w 254"/>
                <a:gd name="T3" fmla="*/ 249 h 298"/>
                <a:gd name="T4" fmla="*/ 226 w 254"/>
                <a:gd name="T5" fmla="*/ 298 h 298"/>
                <a:gd name="T6" fmla="*/ 254 w 254"/>
                <a:gd name="T7" fmla="*/ 270 h 298"/>
                <a:gd name="T8" fmla="*/ 186 w 254"/>
                <a:gd name="T9" fmla="*/ 106 h 298"/>
                <a:gd name="T10" fmla="*/ 102 w 254"/>
                <a:gd name="T11" fmla="*/ 0 h 298"/>
                <a:gd name="T12" fmla="*/ 0 w 254"/>
                <a:gd name="T13" fmla="*/ 80 h 298"/>
                <a:gd name="T14" fmla="*/ 7 w 254"/>
                <a:gd name="T15" fmla="*/ 114 h 298"/>
                <a:gd name="T16" fmla="*/ 7 w 254"/>
                <a:gd name="T17" fmla="*/ 11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" h="298">
                  <a:moveTo>
                    <a:pt x="7" y="114"/>
                  </a:moveTo>
                  <a:lnTo>
                    <a:pt x="117" y="249"/>
                  </a:lnTo>
                  <a:lnTo>
                    <a:pt x="226" y="298"/>
                  </a:lnTo>
                  <a:lnTo>
                    <a:pt x="254" y="270"/>
                  </a:lnTo>
                  <a:lnTo>
                    <a:pt x="186" y="106"/>
                  </a:lnTo>
                  <a:lnTo>
                    <a:pt x="102" y="0"/>
                  </a:lnTo>
                  <a:lnTo>
                    <a:pt x="0" y="80"/>
                  </a:lnTo>
                  <a:lnTo>
                    <a:pt x="7" y="114"/>
                  </a:lnTo>
                  <a:lnTo>
                    <a:pt x="7" y="114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3" name="Freeform 49"/>
            <p:cNvSpPr>
              <a:spLocks/>
            </p:cNvSpPr>
            <p:nvPr/>
          </p:nvSpPr>
          <p:spPr bwMode="auto">
            <a:xfrm>
              <a:off x="2843" y="1211"/>
              <a:ext cx="61" cy="80"/>
            </a:xfrm>
            <a:custGeom>
              <a:avLst/>
              <a:gdLst>
                <a:gd name="T0" fmla="*/ 0 w 121"/>
                <a:gd name="T1" fmla="*/ 55 h 160"/>
                <a:gd name="T2" fmla="*/ 34 w 121"/>
                <a:gd name="T3" fmla="*/ 127 h 160"/>
                <a:gd name="T4" fmla="*/ 121 w 121"/>
                <a:gd name="T5" fmla="*/ 160 h 160"/>
                <a:gd name="T6" fmla="*/ 120 w 121"/>
                <a:gd name="T7" fmla="*/ 85 h 160"/>
                <a:gd name="T8" fmla="*/ 82 w 121"/>
                <a:gd name="T9" fmla="*/ 0 h 160"/>
                <a:gd name="T10" fmla="*/ 82 w 121"/>
                <a:gd name="T11" fmla="*/ 93 h 160"/>
                <a:gd name="T12" fmla="*/ 11 w 121"/>
                <a:gd name="T13" fmla="*/ 8 h 160"/>
                <a:gd name="T14" fmla="*/ 0 w 121"/>
                <a:gd name="T15" fmla="*/ 55 h 160"/>
                <a:gd name="T16" fmla="*/ 0 w 121"/>
                <a:gd name="T17" fmla="*/ 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0">
                  <a:moveTo>
                    <a:pt x="0" y="55"/>
                  </a:moveTo>
                  <a:lnTo>
                    <a:pt x="34" y="127"/>
                  </a:lnTo>
                  <a:lnTo>
                    <a:pt x="121" y="160"/>
                  </a:lnTo>
                  <a:lnTo>
                    <a:pt x="120" y="85"/>
                  </a:lnTo>
                  <a:lnTo>
                    <a:pt x="82" y="0"/>
                  </a:lnTo>
                  <a:lnTo>
                    <a:pt x="82" y="93"/>
                  </a:lnTo>
                  <a:lnTo>
                    <a:pt x="11" y="8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4" name="Freeform 50"/>
            <p:cNvSpPr>
              <a:spLocks/>
            </p:cNvSpPr>
            <p:nvPr/>
          </p:nvSpPr>
          <p:spPr bwMode="auto">
            <a:xfrm>
              <a:off x="2451" y="1156"/>
              <a:ext cx="310" cy="161"/>
            </a:xfrm>
            <a:custGeom>
              <a:avLst/>
              <a:gdLst>
                <a:gd name="T0" fmla="*/ 0 w 619"/>
                <a:gd name="T1" fmla="*/ 201 h 321"/>
                <a:gd name="T2" fmla="*/ 74 w 619"/>
                <a:gd name="T3" fmla="*/ 252 h 321"/>
                <a:gd name="T4" fmla="*/ 171 w 619"/>
                <a:gd name="T5" fmla="*/ 230 h 321"/>
                <a:gd name="T6" fmla="*/ 300 w 619"/>
                <a:gd name="T7" fmla="*/ 156 h 321"/>
                <a:gd name="T8" fmla="*/ 365 w 619"/>
                <a:gd name="T9" fmla="*/ 0 h 321"/>
                <a:gd name="T10" fmla="*/ 412 w 619"/>
                <a:gd name="T11" fmla="*/ 7 h 321"/>
                <a:gd name="T12" fmla="*/ 462 w 619"/>
                <a:gd name="T13" fmla="*/ 116 h 321"/>
                <a:gd name="T14" fmla="*/ 619 w 619"/>
                <a:gd name="T15" fmla="*/ 163 h 321"/>
                <a:gd name="T16" fmla="*/ 496 w 619"/>
                <a:gd name="T17" fmla="*/ 268 h 321"/>
                <a:gd name="T18" fmla="*/ 384 w 619"/>
                <a:gd name="T19" fmla="*/ 321 h 321"/>
                <a:gd name="T20" fmla="*/ 186 w 619"/>
                <a:gd name="T21" fmla="*/ 313 h 321"/>
                <a:gd name="T22" fmla="*/ 85 w 619"/>
                <a:gd name="T23" fmla="*/ 313 h 321"/>
                <a:gd name="T24" fmla="*/ 11 w 619"/>
                <a:gd name="T25" fmla="*/ 308 h 321"/>
                <a:gd name="T26" fmla="*/ 0 w 619"/>
                <a:gd name="T27" fmla="*/ 201 h 321"/>
                <a:gd name="T28" fmla="*/ 0 w 619"/>
                <a:gd name="T29" fmla="*/ 20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9" h="321">
                  <a:moveTo>
                    <a:pt x="0" y="201"/>
                  </a:moveTo>
                  <a:lnTo>
                    <a:pt x="74" y="252"/>
                  </a:lnTo>
                  <a:lnTo>
                    <a:pt x="171" y="230"/>
                  </a:lnTo>
                  <a:lnTo>
                    <a:pt x="300" y="156"/>
                  </a:lnTo>
                  <a:lnTo>
                    <a:pt x="365" y="0"/>
                  </a:lnTo>
                  <a:lnTo>
                    <a:pt x="412" y="7"/>
                  </a:lnTo>
                  <a:lnTo>
                    <a:pt x="462" y="116"/>
                  </a:lnTo>
                  <a:lnTo>
                    <a:pt x="619" y="163"/>
                  </a:lnTo>
                  <a:lnTo>
                    <a:pt x="496" y="268"/>
                  </a:lnTo>
                  <a:lnTo>
                    <a:pt x="384" y="321"/>
                  </a:lnTo>
                  <a:lnTo>
                    <a:pt x="186" y="313"/>
                  </a:lnTo>
                  <a:lnTo>
                    <a:pt x="85" y="313"/>
                  </a:lnTo>
                  <a:lnTo>
                    <a:pt x="11" y="308"/>
                  </a:lnTo>
                  <a:lnTo>
                    <a:pt x="0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5" name="Freeform 51"/>
            <p:cNvSpPr>
              <a:spLocks/>
            </p:cNvSpPr>
            <p:nvPr/>
          </p:nvSpPr>
          <p:spPr bwMode="auto">
            <a:xfrm>
              <a:off x="1941" y="2801"/>
              <a:ext cx="254" cy="323"/>
            </a:xfrm>
            <a:custGeom>
              <a:avLst/>
              <a:gdLst>
                <a:gd name="T0" fmla="*/ 0 w 507"/>
                <a:gd name="T1" fmla="*/ 0 h 646"/>
                <a:gd name="T2" fmla="*/ 2 w 507"/>
                <a:gd name="T3" fmla="*/ 479 h 646"/>
                <a:gd name="T4" fmla="*/ 184 w 507"/>
                <a:gd name="T5" fmla="*/ 646 h 646"/>
                <a:gd name="T6" fmla="*/ 380 w 507"/>
                <a:gd name="T7" fmla="*/ 565 h 646"/>
                <a:gd name="T8" fmla="*/ 414 w 507"/>
                <a:gd name="T9" fmla="*/ 441 h 646"/>
                <a:gd name="T10" fmla="*/ 507 w 507"/>
                <a:gd name="T11" fmla="*/ 369 h 646"/>
                <a:gd name="T12" fmla="*/ 505 w 507"/>
                <a:gd name="T13" fmla="*/ 333 h 646"/>
                <a:gd name="T14" fmla="*/ 465 w 507"/>
                <a:gd name="T15" fmla="*/ 293 h 646"/>
                <a:gd name="T16" fmla="*/ 407 w 507"/>
                <a:gd name="T17" fmla="*/ 285 h 646"/>
                <a:gd name="T18" fmla="*/ 422 w 507"/>
                <a:gd name="T19" fmla="*/ 224 h 646"/>
                <a:gd name="T20" fmla="*/ 388 w 507"/>
                <a:gd name="T21" fmla="*/ 184 h 646"/>
                <a:gd name="T22" fmla="*/ 262 w 507"/>
                <a:gd name="T23" fmla="*/ 190 h 646"/>
                <a:gd name="T24" fmla="*/ 300 w 507"/>
                <a:gd name="T25" fmla="*/ 141 h 646"/>
                <a:gd name="T26" fmla="*/ 247 w 507"/>
                <a:gd name="T27" fmla="*/ 69 h 646"/>
                <a:gd name="T28" fmla="*/ 163 w 507"/>
                <a:gd name="T29" fmla="*/ 38 h 646"/>
                <a:gd name="T30" fmla="*/ 0 w 507"/>
                <a:gd name="T31" fmla="*/ 0 h 646"/>
                <a:gd name="T32" fmla="*/ 0 w 507"/>
                <a:gd name="T33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7" h="646">
                  <a:moveTo>
                    <a:pt x="0" y="0"/>
                  </a:moveTo>
                  <a:lnTo>
                    <a:pt x="2" y="479"/>
                  </a:lnTo>
                  <a:lnTo>
                    <a:pt x="184" y="646"/>
                  </a:lnTo>
                  <a:lnTo>
                    <a:pt x="380" y="565"/>
                  </a:lnTo>
                  <a:lnTo>
                    <a:pt x="414" y="441"/>
                  </a:lnTo>
                  <a:lnTo>
                    <a:pt x="507" y="369"/>
                  </a:lnTo>
                  <a:lnTo>
                    <a:pt x="505" y="333"/>
                  </a:lnTo>
                  <a:lnTo>
                    <a:pt x="465" y="293"/>
                  </a:lnTo>
                  <a:lnTo>
                    <a:pt x="407" y="285"/>
                  </a:lnTo>
                  <a:lnTo>
                    <a:pt x="422" y="224"/>
                  </a:lnTo>
                  <a:lnTo>
                    <a:pt x="388" y="184"/>
                  </a:lnTo>
                  <a:lnTo>
                    <a:pt x="262" y="190"/>
                  </a:lnTo>
                  <a:lnTo>
                    <a:pt x="300" y="141"/>
                  </a:lnTo>
                  <a:lnTo>
                    <a:pt x="247" y="69"/>
                  </a:lnTo>
                  <a:lnTo>
                    <a:pt x="163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6" name="Freeform 52"/>
            <p:cNvSpPr>
              <a:spLocks/>
            </p:cNvSpPr>
            <p:nvPr/>
          </p:nvSpPr>
          <p:spPr bwMode="auto">
            <a:xfrm>
              <a:off x="1920" y="2793"/>
              <a:ext cx="274" cy="328"/>
            </a:xfrm>
            <a:custGeom>
              <a:avLst/>
              <a:gdLst>
                <a:gd name="T0" fmla="*/ 152 w 549"/>
                <a:gd name="T1" fmla="*/ 65 h 656"/>
                <a:gd name="T2" fmla="*/ 135 w 549"/>
                <a:gd name="T3" fmla="*/ 112 h 656"/>
                <a:gd name="T4" fmla="*/ 158 w 549"/>
                <a:gd name="T5" fmla="*/ 150 h 656"/>
                <a:gd name="T6" fmla="*/ 230 w 549"/>
                <a:gd name="T7" fmla="*/ 179 h 656"/>
                <a:gd name="T8" fmla="*/ 238 w 549"/>
                <a:gd name="T9" fmla="*/ 127 h 656"/>
                <a:gd name="T10" fmla="*/ 300 w 549"/>
                <a:gd name="T11" fmla="*/ 169 h 656"/>
                <a:gd name="T12" fmla="*/ 336 w 549"/>
                <a:gd name="T13" fmla="*/ 158 h 656"/>
                <a:gd name="T14" fmla="*/ 319 w 549"/>
                <a:gd name="T15" fmla="*/ 213 h 656"/>
                <a:gd name="T16" fmla="*/ 443 w 549"/>
                <a:gd name="T17" fmla="*/ 209 h 656"/>
                <a:gd name="T18" fmla="*/ 399 w 549"/>
                <a:gd name="T19" fmla="*/ 236 h 656"/>
                <a:gd name="T20" fmla="*/ 361 w 549"/>
                <a:gd name="T21" fmla="*/ 249 h 656"/>
                <a:gd name="T22" fmla="*/ 272 w 549"/>
                <a:gd name="T23" fmla="*/ 241 h 656"/>
                <a:gd name="T24" fmla="*/ 200 w 549"/>
                <a:gd name="T25" fmla="*/ 238 h 656"/>
                <a:gd name="T26" fmla="*/ 146 w 549"/>
                <a:gd name="T27" fmla="*/ 224 h 656"/>
                <a:gd name="T28" fmla="*/ 76 w 549"/>
                <a:gd name="T29" fmla="*/ 232 h 656"/>
                <a:gd name="T30" fmla="*/ 55 w 549"/>
                <a:gd name="T31" fmla="*/ 262 h 656"/>
                <a:gd name="T32" fmla="*/ 68 w 549"/>
                <a:gd name="T33" fmla="*/ 291 h 656"/>
                <a:gd name="T34" fmla="*/ 110 w 549"/>
                <a:gd name="T35" fmla="*/ 312 h 656"/>
                <a:gd name="T36" fmla="*/ 173 w 549"/>
                <a:gd name="T37" fmla="*/ 344 h 656"/>
                <a:gd name="T38" fmla="*/ 260 w 549"/>
                <a:gd name="T39" fmla="*/ 340 h 656"/>
                <a:gd name="T40" fmla="*/ 333 w 549"/>
                <a:gd name="T41" fmla="*/ 327 h 656"/>
                <a:gd name="T42" fmla="*/ 390 w 549"/>
                <a:gd name="T43" fmla="*/ 268 h 656"/>
                <a:gd name="T44" fmla="*/ 390 w 549"/>
                <a:gd name="T45" fmla="*/ 293 h 656"/>
                <a:gd name="T46" fmla="*/ 424 w 549"/>
                <a:gd name="T47" fmla="*/ 274 h 656"/>
                <a:gd name="T48" fmla="*/ 468 w 549"/>
                <a:gd name="T49" fmla="*/ 239 h 656"/>
                <a:gd name="T50" fmla="*/ 447 w 549"/>
                <a:gd name="T51" fmla="*/ 312 h 656"/>
                <a:gd name="T52" fmla="*/ 508 w 549"/>
                <a:gd name="T53" fmla="*/ 300 h 656"/>
                <a:gd name="T54" fmla="*/ 462 w 549"/>
                <a:gd name="T55" fmla="*/ 340 h 656"/>
                <a:gd name="T56" fmla="*/ 502 w 549"/>
                <a:gd name="T57" fmla="*/ 353 h 656"/>
                <a:gd name="T58" fmla="*/ 456 w 549"/>
                <a:gd name="T59" fmla="*/ 369 h 656"/>
                <a:gd name="T60" fmla="*/ 435 w 549"/>
                <a:gd name="T61" fmla="*/ 361 h 656"/>
                <a:gd name="T62" fmla="*/ 354 w 549"/>
                <a:gd name="T63" fmla="*/ 390 h 656"/>
                <a:gd name="T64" fmla="*/ 310 w 549"/>
                <a:gd name="T65" fmla="*/ 403 h 656"/>
                <a:gd name="T66" fmla="*/ 238 w 549"/>
                <a:gd name="T67" fmla="*/ 409 h 656"/>
                <a:gd name="T68" fmla="*/ 207 w 549"/>
                <a:gd name="T69" fmla="*/ 428 h 656"/>
                <a:gd name="T70" fmla="*/ 198 w 549"/>
                <a:gd name="T71" fmla="*/ 466 h 656"/>
                <a:gd name="T72" fmla="*/ 200 w 549"/>
                <a:gd name="T73" fmla="*/ 488 h 656"/>
                <a:gd name="T74" fmla="*/ 238 w 549"/>
                <a:gd name="T75" fmla="*/ 513 h 656"/>
                <a:gd name="T76" fmla="*/ 283 w 549"/>
                <a:gd name="T77" fmla="*/ 492 h 656"/>
                <a:gd name="T78" fmla="*/ 304 w 549"/>
                <a:gd name="T79" fmla="*/ 498 h 656"/>
                <a:gd name="T80" fmla="*/ 350 w 549"/>
                <a:gd name="T81" fmla="*/ 479 h 656"/>
                <a:gd name="T82" fmla="*/ 399 w 549"/>
                <a:gd name="T83" fmla="*/ 439 h 656"/>
                <a:gd name="T84" fmla="*/ 428 w 549"/>
                <a:gd name="T85" fmla="*/ 445 h 656"/>
                <a:gd name="T86" fmla="*/ 460 w 549"/>
                <a:gd name="T87" fmla="*/ 414 h 656"/>
                <a:gd name="T88" fmla="*/ 500 w 549"/>
                <a:gd name="T89" fmla="*/ 384 h 656"/>
                <a:gd name="T90" fmla="*/ 549 w 549"/>
                <a:gd name="T91" fmla="*/ 374 h 656"/>
                <a:gd name="T92" fmla="*/ 443 w 549"/>
                <a:gd name="T93" fmla="*/ 466 h 656"/>
                <a:gd name="T94" fmla="*/ 281 w 549"/>
                <a:gd name="T95" fmla="*/ 540 h 656"/>
                <a:gd name="T96" fmla="*/ 249 w 549"/>
                <a:gd name="T97" fmla="*/ 578 h 656"/>
                <a:gd name="T98" fmla="*/ 274 w 549"/>
                <a:gd name="T99" fmla="*/ 593 h 656"/>
                <a:gd name="T100" fmla="*/ 317 w 549"/>
                <a:gd name="T101" fmla="*/ 599 h 656"/>
                <a:gd name="T102" fmla="*/ 414 w 549"/>
                <a:gd name="T103" fmla="*/ 557 h 656"/>
                <a:gd name="T104" fmla="*/ 329 w 549"/>
                <a:gd name="T105" fmla="*/ 648 h 656"/>
                <a:gd name="T106" fmla="*/ 190 w 549"/>
                <a:gd name="T107" fmla="*/ 656 h 656"/>
                <a:gd name="T108" fmla="*/ 80 w 549"/>
                <a:gd name="T109" fmla="*/ 587 h 656"/>
                <a:gd name="T110" fmla="*/ 0 w 549"/>
                <a:gd name="T111" fmla="*/ 205 h 656"/>
                <a:gd name="T112" fmla="*/ 80 w 549"/>
                <a:gd name="T113" fmla="*/ 0 h 656"/>
                <a:gd name="T114" fmla="*/ 152 w 549"/>
                <a:gd name="T115" fmla="*/ 65 h 656"/>
                <a:gd name="T116" fmla="*/ 152 w 549"/>
                <a:gd name="T117" fmla="*/ 65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9" h="656">
                  <a:moveTo>
                    <a:pt x="152" y="65"/>
                  </a:moveTo>
                  <a:lnTo>
                    <a:pt x="135" y="112"/>
                  </a:lnTo>
                  <a:lnTo>
                    <a:pt x="158" y="150"/>
                  </a:lnTo>
                  <a:lnTo>
                    <a:pt x="230" y="179"/>
                  </a:lnTo>
                  <a:lnTo>
                    <a:pt x="238" y="127"/>
                  </a:lnTo>
                  <a:lnTo>
                    <a:pt x="300" y="169"/>
                  </a:lnTo>
                  <a:lnTo>
                    <a:pt x="336" y="158"/>
                  </a:lnTo>
                  <a:lnTo>
                    <a:pt x="319" y="213"/>
                  </a:lnTo>
                  <a:lnTo>
                    <a:pt x="443" y="209"/>
                  </a:lnTo>
                  <a:lnTo>
                    <a:pt x="399" y="236"/>
                  </a:lnTo>
                  <a:lnTo>
                    <a:pt x="361" y="249"/>
                  </a:lnTo>
                  <a:lnTo>
                    <a:pt x="272" y="241"/>
                  </a:lnTo>
                  <a:lnTo>
                    <a:pt x="200" y="238"/>
                  </a:lnTo>
                  <a:lnTo>
                    <a:pt x="146" y="224"/>
                  </a:lnTo>
                  <a:lnTo>
                    <a:pt x="76" y="232"/>
                  </a:lnTo>
                  <a:lnTo>
                    <a:pt x="55" y="262"/>
                  </a:lnTo>
                  <a:lnTo>
                    <a:pt x="68" y="291"/>
                  </a:lnTo>
                  <a:lnTo>
                    <a:pt x="110" y="312"/>
                  </a:lnTo>
                  <a:lnTo>
                    <a:pt x="173" y="344"/>
                  </a:lnTo>
                  <a:lnTo>
                    <a:pt x="260" y="340"/>
                  </a:lnTo>
                  <a:lnTo>
                    <a:pt x="333" y="327"/>
                  </a:lnTo>
                  <a:lnTo>
                    <a:pt x="390" y="268"/>
                  </a:lnTo>
                  <a:lnTo>
                    <a:pt x="390" y="293"/>
                  </a:lnTo>
                  <a:lnTo>
                    <a:pt x="424" y="274"/>
                  </a:lnTo>
                  <a:lnTo>
                    <a:pt x="468" y="239"/>
                  </a:lnTo>
                  <a:lnTo>
                    <a:pt x="447" y="312"/>
                  </a:lnTo>
                  <a:lnTo>
                    <a:pt x="508" y="300"/>
                  </a:lnTo>
                  <a:lnTo>
                    <a:pt x="462" y="340"/>
                  </a:lnTo>
                  <a:lnTo>
                    <a:pt x="502" y="353"/>
                  </a:lnTo>
                  <a:lnTo>
                    <a:pt x="456" y="369"/>
                  </a:lnTo>
                  <a:lnTo>
                    <a:pt x="435" y="361"/>
                  </a:lnTo>
                  <a:lnTo>
                    <a:pt x="354" y="390"/>
                  </a:lnTo>
                  <a:lnTo>
                    <a:pt x="310" y="403"/>
                  </a:lnTo>
                  <a:lnTo>
                    <a:pt x="238" y="409"/>
                  </a:lnTo>
                  <a:lnTo>
                    <a:pt x="207" y="428"/>
                  </a:lnTo>
                  <a:lnTo>
                    <a:pt x="198" y="466"/>
                  </a:lnTo>
                  <a:lnTo>
                    <a:pt x="200" y="488"/>
                  </a:lnTo>
                  <a:lnTo>
                    <a:pt x="238" y="513"/>
                  </a:lnTo>
                  <a:lnTo>
                    <a:pt x="283" y="492"/>
                  </a:lnTo>
                  <a:lnTo>
                    <a:pt x="304" y="498"/>
                  </a:lnTo>
                  <a:lnTo>
                    <a:pt x="350" y="479"/>
                  </a:lnTo>
                  <a:lnTo>
                    <a:pt x="399" y="439"/>
                  </a:lnTo>
                  <a:lnTo>
                    <a:pt x="428" y="445"/>
                  </a:lnTo>
                  <a:lnTo>
                    <a:pt x="460" y="414"/>
                  </a:lnTo>
                  <a:lnTo>
                    <a:pt x="500" y="384"/>
                  </a:lnTo>
                  <a:lnTo>
                    <a:pt x="549" y="374"/>
                  </a:lnTo>
                  <a:lnTo>
                    <a:pt x="443" y="466"/>
                  </a:lnTo>
                  <a:lnTo>
                    <a:pt x="281" y="540"/>
                  </a:lnTo>
                  <a:lnTo>
                    <a:pt x="249" y="578"/>
                  </a:lnTo>
                  <a:lnTo>
                    <a:pt x="274" y="593"/>
                  </a:lnTo>
                  <a:lnTo>
                    <a:pt x="317" y="599"/>
                  </a:lnTo>
                  <a:lnTo>
                    <a:pt x="414" y="557"/>
                  </a:lnTo>
                  <a:lnTo>
                    <a:pt x="329" y="648"/>
                  </a:lnTo>
                  <a:lnTo>
                    <a:pt x="190" y="656"/>
                  </a:lnTo>
                  <a:lnTo>
                    <a:pt x="80" y="587"/>
                  </a:lnTo>
                  <a:lnTo>
                    <a:pt x="0" y="205"/>
                  </a:lnTo>
                  <a:lnTo>
                    <a:pt x="80" y="0"/>
                  </a:lnTo>
                  <a:lnTo>
                    <a:pt x="152" y="65"/>
                  </a:lnTo>
                  <a:lnTo>
                    <a:pt x="152" y="6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7" name="Freeform 53"/>
            <p:cNvSpPr>
              <a:spLocks/>
            </p:cNvSpPr>
            <p:nvPr/>
          </p:nvSpPr>
          <p:spPr bwMode="auto">
            <a:xfrm>
              <a:off x="1884" y="2789"/>
              <a:ext cx="320" cy="380"/>
            </a:xfrm>
            <a:custGeom>
              <a:avLst/>
              <a:gdLst>
                <a:gd name="T0" fmla="*/ 152 w 638"/>
                <a:gd name="T1" fmla="*/ 55 h 761"/>
                <a:gd name="T2" fmla="*/ 129 w 638"/>
                <a:gd name="T3" fmla="*/ 88 h 761"/>
                <a:gd name="T4" fmla="*/ 165 w 638"/>
                <a:gd name="T5" fmla="*/ 130 h 761"/>
                <a:gd name="T6" fmla="*/ 211 w 638"/>
                <a:gd name="T7" fmla="*/ 152 h 761"/>
                <a:gd name="T8" fmla="*/ 287 w 638"/>
                <a:gd name="T9" fmla="*/ 192 h 761"/>
                <a:gd name="T10" fmla="*/ 310 w 638"/>
                <a:gd name="T11" fmla="*/ 145 h 761"/>
                <a:gd name="T12" fmla="*/ 365 w 638"/>
                <a:gd name="T13" fmla="*/ 188 h 761"/>
                <a:gd name="T14" fmla="*/ 346 w 638"/>
                <a:gd name="T15" fmla="*/ 232 h 761"/>
                <a:gd name="T16" fmla="*/ 201 w 638"/>
                <a:gd name="T17" fmla="*/ 221 h 761"/>
                <a:gd name="T18" fmla="*/ 99 w 638"/>
                <a:gd name="T19" fmla="*/ 236 h 761"/>
                <a:gd name="T20" fmla="*/ 95 w 638"/>
                <a:gd name="T21" fmla="*/ 293 h 761"/>
                <a:gd name="T22" fmla="*/ 199 w 638"/>
                <a:gd name="T23" fmla="*/ 344 h 761"/>
                <a:gd name="T24" fmla="*/ 340 w 638"/>
                <a:gd name="T25" fmla="*/ 356 h 761"/>
                <a:gd name="T26" fmla="*/ 429 w 638"/>
                <a:gd name="T27" fmla="*/ 318 h 761"/>
                <a:gd name="T28" fmla="*/ 448 w 638"/>
                <a:gd name="T29" fmla="*/ 323 h 761"/>
                <a:gd name="T30" fmla="*/ 522 w 638"/>
                <a:gd name="T31" fmla="*/ 274 h 761"/>
                <a:gd name="T32" fmla="*/ 534 w 638"/>
                <a:gd name="T33" fmla="*/ 295 h 761"/>
                <a:gd name="T34" fmla="*/ 403 w 638"/>
                <a:gd name="T35" fmla="*/ 384 h 761"/>
                <a:gd name="T36" fmla="*/ 264 w 638"/>
                <a:gd name="T37" fmla="*/ 399 h 761"/>
                <a:gd name="T38" fmla="*/ 207 w 638"/>
                <a:gd name="T39" fmla="*/ 441 h 761"/>
                <a:gd name="T40" fmla="*/ 220 w 638"/>
                <a:gd name="T41" fmla="*/ 496 h 761"/>
                <a:gd name="T42" fmla="*/ 243 w 638"/>
                <a:gd name="T43" fmla="*/ 533 h 761"/>
                <a:gd name="T44" fmla="*/ 291 w 638"/>
                <a:gd name="T45" fmla="*/ 534 h 761"/>
                <a:gd name="T46" fmla="*/ 319 w 638"/>
                <a:gd name="T47" fmla="*/ 553 h 761"/>
                <a:gd name="T48" fmla="*/ 199 w 638"/>
                <a:gd name="T49" fmla="*/ 586 h 761"/>
                <a:gd name="T50" fmla="*/ 287 w 638"/>
                <a:gd name="T51" fmla="*/ 643 h 761"/>
                <a:gd name="T52" fmla="*/ 344 w 638"/>
                <a:gd name="T53" fmla="*/ 616 h 761"/>
                <a:gd name="T54" fmla="*/ 465 w 638"/>
                <a:gd name="T55" fmla="*/ 571 h 761"/>
                <a:gd name="T56" fmla="*/ 638 w 638"/>
                <a:gd name="T57" fmla="*/ 654 h 761"/>
                <a:gd name="T58" fmla="*/ 315 w 638"/>
                <a:gd name="T59" fmla="*/ 761 h 761"/>
                <a:gd name="T60" fmla="*/ 76 w 638"/>
                <a:gd name="T61" fmla="*/ 637 h 761"/>
                <a:gd name="T62" fmla="*/ 2 w 638"/>
                <a:gd name="T63" fmla="*/ 251 h 761"/>
                <a:gd name="T64" fmla="*/ 81 w 638"/>
                <a:gd name="T65" fmla="*/ 0 h 761"/>
                <a:gd name="T66" fmla="*/ 241 w 638"/>
                <a:gd name="T67" fmla="*/ 73 h 761"/>
                <a:gd name="T68" fmla="*/ 192 w 638"/>
                <a:gd name="T69" fmla="*/ 57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8" h="761">
                  <a:moveTo>
                    <a:pt x="192" y="57"/>
                  </a:moveTo>
                  <a:lnTo>
                    <a:pt x="152" y="55"/>
                  </a:lnTo>
                  <a:lnTo>
                    <a:pt x="131" y="65"/>
                  </a:lnTo>
                  <a:lnTo>
                    <a:pt x="129" y="88"/>
                  </a:lnTo>
                  <a:lnTo>
                    <a:pt x="138" y="122"/>
                  </a:lnTo>
                  <a:lnTo>
                    <a:pt x="165" y="130"/>
                  </a:lnTo>
                  <a:lnTo>
                    <a:pt x="197" y="93"/>
                  </a:lnTo>
                  <a:lnTo>
                    <a:pt x="211" y="152"/>
                  </a:lnTo>
                  <a:lnTo>
                    <a:pt x="243" y="179"/>
                  </a:lnTo>
                  <a:lnTo>
                    <a:pt x="287" y="192"/>
                  </a:lnTo>
                  <a:lnTo>
                    <a:pt x="317" y="204"/>
                  </a:lnTo>
                  <a:lnTo>
                    <a:pt x="310" y="145"/>
                  </a:lnTo>
                  <a:lnTo>
                    <a:pt x="336" y="173"/>
                  </a:lnTo>
                  <a:lnTo>
                    <a:pt x="365" y="188"/>
                  </a:lnTo>
                  <a:lnTo>
                    <a:pt x="387" y="200"/>
                  </a:lnTo>
                  <a:lnTo>
                    <a:pt x="346" y="232"/>
                  </a:lnTo>
                  <a:lnTo>
                    <a:pt x="277" y="223"/>
                  </a:lnTo>
                  <a:lnTo>
                    <a:pt x="201" y="221"/>
                  </a:lnTo>
                  <a:lnTo>
                    <a:pt x="142" y="226"/>
                  </a:lnTo>
                  <a:lnTo>
                    <a:pt x="99" y="236"/>
                  </a:lnTo>
                  <a:lnTo>
                    <a:pt x="93" y="268"/>
                  </a:lnTo>
                  <a:lnTo>
                    <a:pt x="95" y="293"/>
                  </a:lnTo>
                  <a:lnTo>
                    <a:pt x="108" y="318"/>
                  </a:lnTo>
                  <a:lnTo>
                    <a:pt x="199" y="344"/>
                  </a:lnTo>
                  <a:lnTo>
                    <a:pt x="253" y="369"/>
                  </a:lnTo>
                  <a:lnTo>
                    <a:pt x="340" y="356"/>
                  </a:lnTo>
                  <a:lnTo>
                    <a:pt x="391" y="354"/>
                  </a:lnTo>
                  <a:lnTo>
                    <a:pt x="429" y="318"/>
                  </a:lnTo>
                  <a:lnTo>
                    <a:pt x="448" y="278"/>
                  </a:lnTo>
                  <a:lnTo>
                    <a:pt x="448" y="323"/>
                  </a:lnTo>
                  <a:lnTo>
                    <a:pt x="500" y="303"/>
                  </a:lnTo>
                  <a:lnTo>
                    <a:pt x="522" y="274"/>
                  </a:lnTo>
                  <a:lnTo>
                    <a:pt x="534" y="244"/>
                  </a:lnTo>
                  <a:lnTo>
                    <a:pt x="534" y="295"/>
                  </a:lnTo>
                  <a:lnTo>
                    <a:pt x="517" y="329"/>
                  </a:lnTo>
                  <a:lnTo>
                    <a:pt x="403" y="384"/>
                  </a:lnTo>
                  <a:lnTo>
                    <a:pt x="308" y="392"/>
                  </a:lnTo>
                  <a:lnTo>
                    <a:pt x="264" y="399"/>
                  </a:lnTo>
                  <a:lnTo>
                    <a:pt x="228" y="418"/>
                  </a:lnTo>
                  <a:lnTo>
                    <a:pt x="207" y="441"/>
                  </a:lnTo>
                  <a:lnTo>
                    <a:pt x="207" y="466"/>
                  </a:lnTo>
                  <a:lnTo>
                    <a:pt x="220" y="496"/>
                  </a:lnTo>
                  <a:lnTo>
                    <a:pt x="213" y="525"/>
                  </a:lnTo>
                  <a:lnTo>
                    <a:pt x="243" y="533"/>
                  </a:lnTo>
                  <a:lnTo>
                    <a:pt x="254" y="491"/>
                  </a:lnTo>
                  <a:lnTo>
                    <a:pt x="291" y="534"/>
                  </a:lnTo>
                  <a:lnTo>
                    <a:pt x="319" y="536"/>
                  </a:lnTo>
                  <a:lnTo>
                    <a:pt x="319" y="553"/>
                  </a:lnTo>
                  <a:lnTo>
                    <a:pt x="306" y="582"/>
                  </a:lnTo>
                  <a:lnTo>
                    <a:pt x="199" y="586"/>
                  </a:lnTo>
                  <a:lnTo>
                    <a:pt x="260" y="610"/>
                  </a:lnTo>
                  <a:lnTo>
                    <a:pt x="287" y="643"/>
                  </a:lnTo>
                  <a:lnTo>
                    <a:pt x="308" y="595"/>
                  </a:lnTo>
                  <a:lnTo>
                    <a:pt x="344" y="616"/>
                  </a:lnTo>
                  <a:lnTo>
                    <a:pt x="382" y="620"/>
                  </a:lnTo>
                  <a:lnTo>
                    <a:pt x="465" y="571"/>
                  </a:lnTo>
                  <a:lnTo>
                    <a:pt x="604" y="603"/>
                  </a:lnTo>
                  <a:lnTo>
                    <a:pt x="638" y="654"/>
                  </a:lnTo>
                  <a:lnTo>
                    <a:pt x="490" y="759"/>
                  </a:lnTo>
                  <a:lnTo>
                    <a:pt x="315" y="761"/>
                  </a:lnTo>
                  <a:lnTo>
                    <a:pt x="188" y="700"/>
                  </a:lnTo>
                  <a:lnTo>
                    <a:pt x="76" y="637"/>
                  </a:lnTo>
                  <a:lnTo>
                    <a:pt x="0" y="430"/>
                  </a:lnTo>
                  <a:lnTo>
                    <a:pt x="2" y="251"/>
                  </a:lnTo>
                  <a:lnTo>
                    <a:pt x="62" y="86"/>
                  </a:lnTo>
                  <a:lnTo>
                    <a:pt x="81" y="0"/>
                  </a:lnTo>
                  <a:lnTo>
                    <a:pt x="159" y="0"/>
                  </a:lnTo>
                  <a:lnTo>
                    <a:pt x="241" y="73"/>
                  </a:lnTo>
                  <a:lnTo>
                    <a:pt x="192" y="57"/>
                  </a:lnTo>
                  <a:lnTo>
                    <a:pt x="192" y="5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8" name="Freeform 54"/>
            <p:cNvSpPr>
              <a:spLocks/>
            </p:cNvSpPr>
            <p:nvPr/>
          </p:nvSpPr>
          <p:spPr bwMode="auto">
            <a:xfrm>
              <a:off x="1926" y="2974"/>
              <a:ext cx="159" cy="24"/>
            </a:xfrm>
            <a:custGeom>
              <a:avLst/>
              <a:gdLst>
                <a:gd name="T0" fmla="*/ 0 w 318"/>
                <a:gd name="T1" fmla="*/ 0 h 47"/>
                <a:gd name="T2" fmla="*/ 131 w 318"/>
                <a:gd name="T3" fmla="*/ 47 h 47"/>
                <a:gd name="T4" fmla="*/ 198 w 318"/>
                <a:gd name="T5" fmla="*/ 46 h 47"/>
                <a:gd name="T6" fmla="*/ 249 w 318"/>
                <a:gd name="T7" fmla="*/ 27 h 47"/>
                <a:gd name="T8" fmla="*/ 318 w 318"/>
                <a:gd name="T9" fmla="*/ 11 h 47"/>
                <a:gd name="T10" fmla="*/ 90 w 318"/>
                <a:gd name="T11" fmla="*/ 0 h 47"/>
                <a:gd name="T12" fmla="*/ 0 w 318"/>
                <a:gd name="T13" fmla="*/ 0 h 47"/>
                <a:gd name="T14" fmla="*/ 0 w 318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47">
                  <a:moveTo>
                    <a:pt x="0" y="0"/>
                  </a:moveTo>
                  <a:lnTo>
                    <a:pt x="131" y="47"/>
                  </a:lnTo>
                  <a:lnTo>
                    <a:pt x="198" y="46"/>
                  </a:lnTo>
                  <a:lnTo>
                    <a:pt x="249" y="27"/>
                  </a:lnTo>
                  <a:lnTo>
                    <a:pt x="318" y="11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79" name="Freeform 55"/>
            <p:cNvSpPr>
              <a:spLocks/>
            </p:cNvSpPr>
            <p:nvPr/>
          </p:nvSpPr>
          <p:spPr bwMode="auto">
            <a:xfrm>
              <a:off x="1870" y="2779"/>
              <a:ext cx="155" cy="350"/>
            </a:xfrm>
            <a:custGeom>
              <a:avLst/>
              <a:gdLst>
                <a:gd name="T0" fmla="*/ 213 w 310"/>
                <a:gd name="T1" fmla="*/ 75 h 702"/>
                <a:gd name="T2" fmla="*/ 137 w 310"/>
                <a:gd name="T3" fmla="*/ 54 h 702"/>
                <a:gd name="T4" fmla="*/ 103 w 310"/>
                <a:gd name="T5" fmla="*/ 67 h 702"/>
                <a:gd name="T6" fmla="*/ 97 w 310"/>
                <a:gd name="T7" fmla="*/ 128 h 702"/>
                <a:gd name="T8" fmla="*/ 112 w 310"/>
                <a:gd name="T9" fmla="*/ 168 h 702"/>
                <a:gd name="T10" fmla="*/ 167 w 310"/>
                <a:gd name="T11" fmla="*/ 185 h 702"/>
                <a:gd name="T12" fmla="*/ 213 w 310"/>
                <a:gd name="T13" fmla="*/ 190 h 702"/>
                <a:gd name="T14" fmla="*/ 264 w 310"/>
                <a:gd name="T15" fmla="*/ 230 h 702"/>
                <a:gd name="T16" fmla="*/ 154 w 310"/>
                <a:gd name="T17" fmla="*/ 228 h 702"/>
                <a:gd name="T18" fmla="*/ 109 w 310"/>
                <a:gd name="T19" fmla="*/ 242 h 702"/>
                <a:gd name="T20" fmla="*/ 84 w 310"/>
                <a:gd name="T21" fmla="*/ 272 h 702"/>
                <a:gd name="T22" fmla="*/ 76 w 310"/>
                <a:gd name="T23" fmla="*/ 293 h 702"/>
                <a:gd name="T24" fmla="*/ 90 w 310"/>
                <a:gd name="T25" fmla="*/ 331 h 702"/>
                <a:gd name="T26" fmla="*/ 137 w 310"/>
                <a:gd name="T27" fmla="*/ 348 h 702"/>
                <a:gd name="T28" fmla="*/ 198 w 310"/>
                <a:gd name="T29" fmla="*/ 369 h 702"/>
                <a:gd name="T30" fmla="*/ 287 w 310"/>
                <a:gd name="T31" fmla="*/ 400 h 702"/>
                <a:gd name="T32" fmla="*/ 137 w 310"/>
                <a:gd name="T33" fmla="*/ 392 h 702"/>
                <a:gd name="T34" fmla="*/ 86 w 310"/>
                <a:gd name="T35" fmla="*/ 400 h 702"/>
                <a:gd name="T36" fmla="*/ 160 w 310"/>
                <a:gd name="T37" fmla="*/ 426 h 702"/>
                <a:gd name="T38" fmla="*/ 213 w 310"/>
                <a:gd name="T39" fmla="*/ 457 h 702"/>
                <a:gd name="T40" fmla="*/ 221 w 310"/>
                <a:gd name="T41" fmla="*/ 502 h 702"/>
                <a:gd name="T42" fmla="*/ 154 w 310"/>
                <a:gd name="T43" fmla="*/ 487 h 702"/>
                <a:gd name="T44" fmla="*/ 90 w 310"/>
                <a:gd name="T45" fmla="*/ 439 h 702"/>
                <a:gd name="T46" fmla="*/ 150 w 310"/>
                <a:gd name="T47" fmla="*/ 506 h 702"/>
                <a:gd name="T48" fmla="*/ 116 w 310"/>
                <a:gd name="T49" fmla="*/ 502 h 702"/>
                <a:gd name="T50" fmla="*/ 238 w 310"/>
                <a:gd name="T51" fmla="*/ 573 h 702"/>
                <a:gd name="T52" fmla="*/ 137 w 310"/>
                <a:gd name="T53" fmla="*/ 554 h 702"/>
                <a:gd name="T54" fmla="*/ 112 w 310"/>
                <a:gd name="T55" fmla="*/ 576 h 702"/>
                <a:gd name="T56" fmla="*/ 116 w 310"/>
                <a:gd name="T57" fmla="*/ 614 h 702"/>
                <a:gd name="T58" fmla="*/ 116 w 310"/>
                <a:gd name="T59" fmla="*/ 637 h 702"/>
                <a:gd name="T60" fmla="*/ 160 w 310"/>
                <a:gd name="T61" fmla="*/ 624 h 702"/>
                <a:gd name="T62" fmla="*/ 204 w 310"/>
                <a:gd name="T63" fmla="*/ 641 h 702"/>
                <a:gd name="T64" fmla="*/ 261 w 310"/>
                <a:gd name="T65" fmla="*/ 643 h 702"/>
                <a:gd name="T66" fmla="*/ 217 w 310"/>
                <a:gd name="T67" fmla="*/ 673 h 702"/>
                <a:gd name="T68" fmla="*/ 310 w 310"/>
                <a:gd name="T69" fmla="*/ 702 h 702"/>
                <a:gd name="T70" fmla="*/ 213 w 310"/>
                <a:gd name="T71" fmla="*/ 702 h 702"/>
                <a:gd name="T72" fmla="*/ 133 w 310"/>
                <a:gd name="T73" fmla="*/ 664 h 702"/>
                <a:gd name="T74" fmla="*/ 84 w 310"/>
                <a:gd name="T75" fmla="*/ 664 h 702"/>
                <a:gd name="T76" fmla="*/ 46 w 310"/>
                <a:gd name="T77" fmla="*/ 527 h 702"/>
                <a:gd name="T78" fmla="*/ 0 w 310"/>
                <a:gd name="T79" fmla="*/ 453 h 702"/>
                <a:gd name="T80" fmla="*/ 44 w 310"/>
                <a:gd name="T81" fmla="*/ 373 h 702"/>
                <a:gd name="T82" fmla="*/ 0 w 310"/>
                <a:gd name="T83" fmla="*/ 272 h 702"/>
                <a:gd name="T84" fmla="*/ 80 w 310"/>
                <a:gd name="T85" fmla="*/ 208 h 702"/>
                <a:gd name="T86" fmla="*/ 40 w 310"/>
                <a:gd name="T87" fmla="*/ 107 h 702"/>
                <a:gd name="T88" fmla="*/ 70 w 310"/>
                <a:gd name="T89" fmla="*/ 23 h 702"/>
                <a:gd name="T90" fmla="*/ 137 w 310"/>
                <a:gd name="T91" fmla="*/ 0 h 702"/>
                <a:gd name="T92" fmla="*/ 213 w 310"/>
                <a:gd name="T93" fmla="*/ 75 h 702"/>
                <a:gd name="T94" fmla="*/ 213 w 310"/>
                <a:gd name="T95" fmla="*/ 75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0" h="702">
                  <a:moveTo>
                    <a:pt x="213" y="75"/>
                  </a:moveTo>
                  <a:lnTo>
                    <a:pt x="137" y="54"/>
                  </a:lnTo>
                  <a:lnTo>
                    <a:pt x="103" y="67"/>
                  </a:lnTo>
                  <a:lnTo>
                    <a:pt x="97" y="128"/>
                  </a:lnTo>
                  <a:lnTo>
                    <a:pt x="112" y="168"/>
                  </a:lnTo>
                  <a:lnTo>
                    <a:pt x="167" y="185"/>
                  </a:lnTo>
                  <a:lnTo>
                    <a:pt x="213" y="190"/>
                  </a:lnTo>
                  <a:lnTo>
                    <a:pt x="264" y="230"/>
                  </a:lnTo>
                  <a:lnTo>
                    <a:pt x="154" y="228"/>
                  </a:lnTo>
                  <a:lnTo>
                    <a:pt x="109" y="242"/>
                  </a:lnTo>
                  <a:lnTo>
                    <a:pt x="84" y="272"/>
                  </a:lnTo>
                  <a:lnTo>
                    <a:pt x="76" y="293"/>
                  </a:lnTo>
                  <a:lnTo>
                    <a:pt x="90" y="331"/>
                  </a:lnTo>
                  <a:lnTo>
                    <a:pt x="137" y="348"/>
                  </a:lnTo>
                  <a:lnTo>
                    <a:pt x="198" y="369"/>
                  </a:lnTo>
                  <a:lnTo>
                    <a:pt x="287" y="400"/>
                  </a:lnTo>
                  <a:lnTo>
                    <a:pt x="137" y="392"/>
                  </a:lnTo>
                  <a:lnTo>
                    <a:pt x="86" y="400"/>
                  </a:lnTo>
                  <a:lnTo>
                    <a:pt x="160" y="426"/>
                  </a:lnTo>
                  <a:lnTo>
                    <a:pt x="213" y="457"/>
                  </a:lnTo>
                  <a:lnTo>
                    <a:pt x="221" y="502"/>
                  </a:lnTo>
                  <a:lnTo>
                    <a:pt x="154" y="487"/>
                  </a:lnTo>
                  <a:lnTo>
                    <a:pt x="90" y="439"/>
                  </a:lnTo>
                  <a:lnTo>
                    <a:pt x="150" y="506"/>
                  </a:lnTo>
                  <a:lnTo>
                    <a:pt x="116" y="502"/>
                  </a:lnTo>
                  <a:lnTo>
                    <a:pt x="238" y="573"/>
                  </a:lnTo>
                  <a:lnTo>
                    <a:pt x="137" y="554"/>
                  </a:lnTo>
                  <a:lnTo>
                    <a:pt x="112" y="576"/>
                  </a:lnTo>
                  <a:lnTo>
                    <a:pt x="116" y="614"/>
                  </a:lnTo>
                  <a:lnTo>
                    <a:pt x="116" y="637"/>
                  </a:lnTo>
                  <a:lnTo>
                    <a:pt x="160" y="624"/>
                  </a:lnTo>
                  <a:lnTo>
                    <a:pt x="204" y="641"/>
                  </a:lnTo>
                  <a:lnTo>
                    <a:pt x="261" y="643"/>
                  </a:lnTo>
                  <a:lnTo>
                    <a:pt x="217" y="673"/>
                  </a:lnTo>
                  <a:lnTo>
                    <a:pt x="310" y="702"/>
                  </a:lnTo>
                  <a:lnTo>
                    <a:pt x="213" y="702"/>
                  </a:lnTo>
                  <a:lnTo>
                    <a:pt x="133" y="664"/>
                  </a:lnTo>
                  <a:lnTo>
                    <a:pt x="84" y="664"/>
                  </a:lnTo>
                  <a:lnTo>
                    <a:pt x="46" y="527"/>
                  </a:lnTo>
                  <a:lnTo>
                    <a:pt x="0" y="453"/>
                  </a:lnTo>
                  <a:lnTo>
                    <a:pt x="44" y="373"/>
                  </a:lnTo>
                  <a:lnTo>
                    <a:pt x="0" y="272"/>
                  </a:lnTo>
                  <a:lnTo>
                    <a:pt x="80" y="208"/>
                  </a:lnTo>
                  <a:lnTo>
                    <a:pt x="40" y="107"/>
                  </a:lnTo>
                  <a:lnTo>
                    <a:pt x="70" y="23"/>
                  </a:lnTo>
                  <a:lnTo>
                    <a:pt x="137" y="0"/>
                  </a:lnTo>
                  <a:lnTo>
                    <a:pt x="213" y="75"/>
                  </a:lnTo>
                  <a:lnTo>
                    <a:pt x="213" y="75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0" name="Freeform 56"/>
            <p:cNvSpPr>
              <a:spLocks/>
            </p:cNvSpPr>
            <p:nvPr/>
          </p:nvSpPr>
          <p:spPr bwMode="auto">
            <a:xfrm>
              <a:off x="2986" y="1840"/>
              <a:ext cx="859" cy="346"/>
            </a:xfrm>
            <a:custGeom>
              <a:avLst/>
              <a:gdLst>
                <a:gd name="T0" fmla="*/ 6 w 1718"/>
                <a:gd name="T1" fmla="*/ 266 h 692"/>
                <a:gd name="T2" fmla="*/ 129 w 1718"/>
                <a:gd name="T3" fmla="*/ 291 h 692"/>
                <a:gd name="T4" fmla="*/ 817 w 1718"/>
                <a:gd name="T5" fmla="*/ 584 h 692"/>
                <a:gd name="T6" fmla="*/ 1114 w 1718"/>
                <a:gd name="T7" fmla="*/ 668 h 692"/>
                <a:gd name="T8" fmla="*/ 1374 w 1718"/>
                <a:gd name="T9" fmla="*/ 692 h 692"/>
                <a:gd name="T10" fmla="*/ 1538 w 1718"/>
                <a:gd name="T11" fmla="*/ 679 h 692"/>
                <a:gd name="T12" fmla="*/ 1656 w 1718"/>
                <a:gd name="T13" fmla="*/ 668 h 692"/>
                <a:gd name="T14" fmla="*/ 1705 w 1718"/>
                <a:gd name="T15" fmla="*/ 584 h 692"/>
                <a:gd name="T16" fmla="*/ 1718 w 1718"/>
                <a:gd name="T17" fmla="*/ 434 h 692"/>
                <a:gd name="T18" fmla="*/ 1671 w 1718"/>
                <a:gd name="T19" fmla="*/ 377 h 692"/>
                <a:gd name="T20" fmla="*/ 1585 w 1718"/>
                <a:gd name="T21" fmla="*/ 284 h 692"/>
                <a:gd name="T22" fmla="*/ 1435 w 1718"/>
                <a:gd name="T23" fmla="*/ 168 h 692"/>
                <a:gd name="T24" fmla="*/ 1249 w 1718"/>
                <a:gd name="T25" fmla="*/ 73 h 692"/>
                <a:gd name="T26" fmla="*/ 905 w 1718"/>
                <a:gd name="T27" fmla="*/ 90 h 692"/>
                <a:gd name="T28" fmla="*/ 464 w 1718"/>
                <a:gd name="T29" fmla="*/ 86 h 692"/>
                <a:gd name="T30" fmla="*/ 203 w 1718"/>
                <a:gd name="T31" fmla="*/ 0 h 692"/>
                <a:gd name="T32" fmla="*/ 89 w 1718"/>
                <a:gd name="T33" fmla="*/ 97 h 692"/>
                <a:gd name="T34" fmla="*/ 23 w 1718"/>
                <a:gd name="T35" fmla="*/ 170 h 692"/>
                <a:gd name="T36" fmla="*/ 0 w 1718"/>
                <a:gd name="T37" fmla="*/ 227 h 692"/>
                <a:gd name="T38" fmla="*/ 6 w 1718"/>
                <a:gd name="T39" fmla="*/ 266 h 692"/>
                <a:gd name="T40" fmla="*/ 6 w 1718"/>
                <a:gd name="T41" fmla="*/ 266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18" h="692">
                  <a:moveTo>
                    <a:pt x="6" y="266"/>
                  </a:moveTo>
                  <a:lnTo>
                    <a:pt x="129" y="291"/>
                  </a:lnTo>
                  <a:lnTo>
                    <a:pt x="817" y="584"/>
                  </a:lnTo>
                  <a:lnTo>
                    <a:pt x="1114" y="668"/>
                  </a:lnTo>
                  <a:lnTo>
                    <a:pt x="1374" y="692"/>
                  </a:lnTo>
                  <a:lnTo>
                    <a:pt x="1538" y="679"/>
                  </a:lnTo>
                  <a:lnTo>
                    <a:pt x="1656" y="668"/>
                  </a:lnTo>
                  <a:lnTo>
                    <a:pt x="1705" y="584"/>
                  </a:lnTo>
                  <a:lnTo>
                    <a:pt x="1718" y="434"/>
                  </a:lnTo>
                  <a:lnTo>
                    <a:pt x="1671" y="377"/>
                  </a:lnTo>
                  <a:lnTo>
                    <a:pt x="1585" y="284"/>
                  </a:lnTo>
                  <a:lnTo>
                    <a:pt x="1435" y="168"/>
                  </a:lnTo>
                  <a:lnTo>
                    <a:pt x="1249" y="73"/>
                  </a:lnTo>
                  <a:lnTo>
                    <a:pt x="905" y="90"/>
                  </a:lnTo>
                  <a:lnTo>
                    <a:pt x="464" y="86"/>
                  </a:lnTo>
                  <a:lnTo>
                    <a:pt x="203" y="0"/>
                  </a:lnTo>
                  <a:lnTo>
                    <a:pt x="89" y="97"/>
                  </a:lnTo>
                  <a:lnTo>
                    <a:pt x="23" y="170"/>
                  </a:lnTo>
                  <a:lnTo>
                    <a:pt x="0" y="227"/>
                  </a:lnTo>
                  <a:lnTo>
                    <a:pt x="6" y="266"/>
                  </a:lnTo>
                  <a:lnTo>
                    <a:pt x="6" y="26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1" name="Freeform 57"/>
            <p:cNvSpPr>
              <a:spLocks/>
            </p:cNvSpPr>
            <p:nvPr/>
          </p:nvSpPr>
          <p:spPr bwMode="auto">
            <a:xfrm>
              <a:off x="3066" y="1838"/>
              <a:ext cx="753" cy="178"/>
            </a:xfrm>
            <a:custGeom>
              <a:avLst/>
              <a:gdLst>
                <a:gd name="T0" fmla="*/ 0 w 1505"/>
                <a:gd name="T1" fmla="*/ 60 h 357"/>
                <a:gd name="T2" fmla="*/ 78 w 1505"/>
                <a:gd name="T3" fmla="*/ 57 h 357"/>
                <a:gd name="T4" fmla="*/ 484 w 1505"/>
                <a:gd name="T5" fmla="*/ 146 h 357"/>
                <a:gd name="T6" fmla="*/ 754 w 1505"/>
                <a:gd name="T7" fmla="*/ 167 h 357"/>
                <a:gd name="T8" fmla="*/ 918 w 1505"/>
                <a:gd name="T9" fmla="*/ 173 h 357"/>
                <a:gd name="T10" fmla="*/ 1157 w 1505"/>
                <a:gd name="T11" fmla="*/ 203 h 357"/>
                <a:gd name="T12" fmla="*/ 1089 w 1505"/>
                <a:gd name="T13" fmla="*/ 144 h 357"/>
                <a:gd name="T14" fmla="*/ 1188 w 1505"/>
                <a:gd name="T15" fmla="*/ 167 h 357"/>
                <a:gd name="T16" fmla="*/ 1275 w 1505"/>
                <a:gd name="T17" fmla="*/ 233 h 357"/>
                <a:gd name="T18" fmla="*/ 1338 w 1505"/>
                <a:gd name="T19" fmla="*/ 294 h 357"/>
                <a:gd name="T20" fmla="*/ 1387 w 1505"/>
                <a:gd name="T21" fmla="*/ 317 h 357"/>
                <a:gd name="T22" fmla="*/ 1505 w 1505"/>
                <a:gd name="T23" fmla="*/ 357 h 357"/>
                <a:gd name="T24" fmla="*/ 1376 w 1505"/>
                <a:gd name="T25" fmla="*/ 230 h 357"/>
                <a:gd name="T26" fmla="*/ 1178 w 1505"/>
                <a:gd name="T27" fmla="*/ 117 h 357"/>
                <a:gd name="T28" fmla="*/ 1038 w 1505"/>
                <a:gd name="T29" fmla="*/ 70 h 357"/>
                <a:gd name="T30" fmla="*/ 785 w 1505"/>
                <a:gd name="T31" fmla="*/ 89 h 357"/>
                <a:gd name="T32" fmla="*/ 401 w 1505"/>
                <a:gd name="T33" fmla="*/ 76 h 357"/>
                <a:gd name="T34" fmla="*/ 60 w 1505"/>
                <a:gd name="T35" fmla="*/ 0 h 357"/>
                <a:gd name="T36" fmla="*/ 0 w 1505"/>
                <a:gd name="T37" fmla="*/ 60 h 357"/>
                <a:gd name="T38" fmla="*/ 0 w 1505"/>
                <a:gd name="T39" fmla="*/ 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5" h="357">
                  <a:moveTo>
                    <a:pt x="0" y="60"/>
                  </a:moveTo>
                  <a:lnTo>
                    <a:pt x="78" y="57"/>
                  </a:lnTo>
                  <a:lnTo>
                    <a:pt x="484" y="146"/>
                  </a:lnTo>
                  <a:lnTo>
                    <a:pt x="754" y="167"/>
                  </a:lnTo>
                  <a:lnTo>
                    <a:pt x="918" y="173"/>
                  </a:lnTo>
                  <a:lnTo>
                    <a:pt x="1157" y="203"/>
                  </a:lnTo>
                  <a:lnTo>
                    <a:pt x="1089" y="144"/>
                  </a:lnTo>
                  <a:lnTo>
                    <a:pt x="1188" y="167"/>
                  </a:lnTo>
                  <a:lnTo>
                    <a:pt x="1275" y="233"/>
                  </a:lnTo>
                  <a:lnTo>
                    <a:pt x="1338" y="294"/>
                  </a:lnTo>
                  <a:lnTo>
                    <a:pt x="1387" y="317"/>
                  </a:lnTo>
                  <a:lnTo>
                    <a:pt x="1505" y="357"/>
                  </a:lnTo>
                  <a:lnTo>
                    <a:pt x="1376" y="230"/>
                  </a:lnTo>
                  <a:lnTo>
                    <a:pt x="1178" y="117"/>
                  </a:lnTo>
                  <a:lnTo>
                    <a:pt x="1038" y="70"/>
                  </a:lnTo>
                  <a:lnTo>
                    <a:pt x="785" y="89"/>
                  </a:lnTo>
                  <a:lnTo>
                    <a:pt x="401" y="76"/>
                  </a:lnTo>
                  <a:lnTo>
                    <a:pt x="60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2" name="Freeform 58"/>
            <p:cNvSpPr>
              <a:spLocks/>
            </p:cNvSpPr>
            <p:nvPr/>
          </p:nvSpPr>
          <p:spPr bwMode="auto">
            <a:xfrm>
              <a:off x="3011" y="1876"/>
              <a:ext cx="823" cy="277"/>
            </a:xfrm>
            <a:custGeom>
              <a:avLst/>
              <a:gdLst>
                <a:gd name="T0" fmla="*/ 1555 w 1647"/>
                <a:gd name="T1" fmla="*/ 264 h 555"/>
                <a:gd name="T2" fmla="*/ 1506 w 1647"/>
                <a:gd name="T3" fmla="*/ 254 h 555"/>
                <a:gd name="T4" fmla="*/ 1436 w 1647"/>
                <a:gd name="T5" fmla="*/ 254 h 555"/>
                <a:gd name="T6" fmla="*/ 1339 w 1647"/>
                <a:gd name="T7" fmla="*/ 197 h 555"/>
                <a:gd name="T8" fmla="*/ 1202 w 1647"/>
                <a:gd name="T9" fmla="*/ 167 h 555"/>
                <a:gd name="T10" fmla="*/ 825 w 1647"/>
                <a:gd name="T11" fmla="*/ 136 h 555"/>
                <a:gd name="T12" fmla="*/ 631 w 1647"/>
                <a:gd name="T13" fmla="*/ 136 h 555"/>
                <a:gd name="T14" fmla="*/ 516 w 1647"/>
                <a:gd name="T15" fmla="*/ 117 h 555"/>
                <a:gd name="T16" fmla="*/ 405 w 1647"/>
                <a:gd name="T17" fmla="*/ 91 h 555"/>
                <a:gd name="T18" fmla="*/ 314 w 1647"/>
                <a:gd name="T19" fmla="*/ 68 h 555"/>
                <a:gd name="T20" fmla="*/ 198 w 1647"/>
                <a:gd name="T21" fmla="*/ 21 h 555"/>
                <a:gd name="T22" fmla="*/ 124 w 1647"/>
                <a:gd name="T23" fmla="*/ 0 h 555"/>
                <a:gd name="T24" fmla="*/ 74 w 1647"/>
                <a:gd name="T25" fmla="*/ 3 h 555"/>
                <a:gd name="T26" fmla="*/ 4 w 1647"/>
                <a:gd name="T27" fmla="*/ 81 h 555"/>
                <a:gd name="T28" fmla="*/ 0 w 1647"/>
                <a:gd name="T29" fmla="*/ 131 h 555"/>
                <a:gd name="T30" fmla="*/ 48 w 1647"/>
                <a:gd name="T31" fmla="*/ 165 h 555"/>
                <a:gd name="T32" fmla="*/ 105 w 1647"/>
                <a:gd name="T33" fmla="*/ 180 h 555"/>
                <a:gd name="T34" fmla="*/ 247 w 1647"/>
                <a:gd name="T35" fmla="*/ 228 h 555"/>
                <a:gd name="T36" fmla="*/ 388 w 1647"/>
                <a:gd name="T37" fmla="*/ 268 h 555"/>
                <a:gd name="T38" fmla="*/ 569 w 1647"/>
                <a:gd name="T39" fmla="*/ 330 h 555"/>
                <a:gd name="T40" fmla="*/ 721 w 1647"/>
                <a:gd name="T41" fmla="*/ 395 h 555"/>
                <a:gd name="T42" fmla="*/ 844 w 1647"/>
                <a:gd name="T43" fmla="*/ 452 h 555"/>
                <a:gd name="T44" fmla="*/ 979 w 1647"/>
                <a:gd name="T45" fmla="*/ 498 h 555"/>
                <a:gd name="T46" fmla="*/ 1090 w 1647"/>
                <a:gd name="T47" fmla="*/ 528 h 555"/>
                <a:gd name="T48" fmla="*/ 1183 w 1647"/>
                <a:gd name="T49" fmla="*/ 545 h 555"/>
                <a:gd name="T50" fmla="*/ 1306 w 1647"/>
                <a:gd name="T51" fmla="*/ 551 h 555"/>
                <a:gd name="T52" fmla="*/ 1418 w 1647"/>
                <a:gd name="T53" fmla="*/ 549 h 555"/>
                <a:gd name="T54" fmla="*/ 1466 w 1647"/>
                <a:gd name="T55" fmla="*/ 532 h 555"/>
                <a:gd name="T56" fmla="*/ 1580 w 1647"/>
                <a:gd name="T57" fmla="*/ 555 h 555"/>
                <a:gd name="T58" fmla="*/ 1620 w 1647"/>
                <a:gd name="T59" fmla="*/ 524 h 555"/>
                <a:gd name="T60" fmla="*/ 1639 w 1647"/>
                <a:gd name="T61" fmla="*/ 441 h 555"/>
                <a:gd name="T62" fmla="*/ 1647 w 1647"/>
                <a:gd name="T63" fmla="*/ 374 h 555"/>
                <a:gd name="T64" fmla="*/ 1599 w 1647"/>
                <a:gd name="T65" fmla="*/ 302 h 555"/>
                <a:gd name="T66" fmla="*/ 1555 w 1647"/>
                <a:gd name="T67" fmla="*/ 264 h 555"/>
                <a:gd name="T68" fmla="*/ 1555 w 1647"/>
                <a:gd name="T69" fmla="*/ 26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7" h="555">
                  <a:moveTo>
                    <a:pt x="1555" y="264"/>
                  </a:moveTo>
                  <a:lnTo>
                    <a:pt x="1506" y="254"/>
                  </a:lnTo>
                  <a:lnTo>
                    <a:pt x="1436" y="254"/>
                  </a:lnTo>
                  <a:lnTo>
                    <a:pt x="1339" y="197"/>
                  </a:lnTo>
                  <a:lnTo>
                    <a:pt x="1202" y="167"/>
                  </a:lnTo>
                  <a:lnTo>
                    <a:pt x="825" y="136"/>
                  </a:lnTo>
                  <a:lnTo>
                    <a:pt x="631" y="136"/>
                  </a:lnTo>
                  <a:lnTo>
                    <a:pt x="516" y="117"/>
                  </a:lnTo>
                  <a:lnTo>
                    <a:pt x="405" y="91"/>
                  </a:lnTo>
                  <a:lnTo>
                    <a:pt x="314" y="68"/>
                  </a:lnTo>
                  <a:lnTo>
                    <a:pt x="198" y="21"/>
                  </a:lnTo>
                  <a:lnTo>
                    <a:pt x="124" y="0"/>
                  </a:lnTo>
                  <a:lnTo>
                    <a:pt x="74" y="3"/>
                  </a:lnTo>
                  <a:lnTo>
                    <a:pt x="4" y="81"/>
                  </a:lnTo>
                  <a:lnTo>
                    <a:pt x="0" y="131"/>
                  </a:lnTo>
                  <a:lnTo>
                    <a:pt x="48" y="165"/>
                  </a:lnTo>
                  <a:lnTo>
                    <a:pt x="105" y="180"/>
                  </a:lnTo>
                  <a:lnTo>
                    <a:pt x="247" y="228"/>
                  </a:lnTo>
                  <a:lnTo>
                    <a:pt x="388" y="268"/>
                  </a:lnTo>
                  <a:lnTo>
                    <a:pt x="569" y="330"/>
                  </a:lnTo>
                  <a:lnTo>
                    <a:pt x="721" y="395"/>
                  </a:lnTo>
                  <a:lnTo>
                    <a:pt x="844" y="452"/>
                  </a:lnTo>
                  <a:lnTo>
                    <a:pt x="979" y="498"/>
                  </a:lnTo>
                  <a:lnTo>
                    <a:pt x="1090" y="528"/>
                  </a:lnTo>
                  <a:lnTo>
                    <a:pt x="1183" y="545"/>
                  </a:lnTo>
                  <a:lnTo>
                    <a:pt x="1306" y="551"/>
                  </a:lnTo>
                  <a:lnTo>
                    <a:pt x="1418" y="549"/>
                  </a:lnTo>
                  <a:lnTo>
                    <a:pt x="1466" y="532"/>
                  </a:lnTo>
                  <a:lnTo>
                    <a:pt x="1580" y="555"/>
                  </a:lnTo>
                  <a:lnTo>
                    <a:pt x="1620" y="524"/>
                  </a:lnTo>
                  <a:lnTo>
                    <a:pt x="1639" y="441"/>
                  </a:lnTo>
                  <a:lnTo>
                    <a:pt x="1647" y="374"/>
                  </a:lnTo>
                  <a:lnTo>
                    <a:pt x="1599" y="302"/>
                  </a:lnTo>
                  <a:lnTo>
                    <a:pt x="1555" y="264"/>
                  </a:lnTo>
                  <a:lnTo>
                    <a:pt x="1555" y="26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3" name="Freeform 59"/>
            <p:cNvSpPr>
              <a:spLocks/>
            </p:cNvSpPr>
            <p:nvPr/>
          </p:nvSpPr>
          <p:spPr bwMode="auto">
            <a:xfrm>
              <a:off x="1967" y="3073"/>
              <a:ext cx="233" cy="98"/>
            </a:xfrm>
            <a:custGeom>
              <a:avLst/>
              <a:gdLst>
                <a:gd name="T0" fmla="*/ 0 w 466"/>
                <a:gd name="T1" fmla="*/ 119 h 195"/>
                <a:gd name="T2" fmla="*/ 61 w 466"/>
                <a:gd name="T3" fmla="*/ 163 h 195"/>
                <a:gd name="T4" fmla="*/ 164 w 466"/>
                <a:gd name="T5" fmla="*/ 176 h 195"/>
                <a:gd name="T6" fmla="*/ 260 w 466"/>
                <a:gd name="T7" fmla="*/ 119 h 195"/>
                <a:gd name="T8" fmla="*/ 395 w 466"/>
                <a:gd name="T9" fmla="*/ 74 h 195"/>
                <a:gd name="T10" fmla="*/ 323 w 466"/>
                <a:gd name="T11" fmla="*/ 131 h 195"/>
                <a:gd name="T12" fmla="*/ 156 w 466"/>
                <a:gd name="T13" fmla="*/ 180 h 195"/>
                <a:gd name="T14" fmla="*/ 266 w 466"/>
                <a:gd name="T15" fmla="*/ 195 h 195"/>
                <a:gd name="T16" fmla="*/ 348 w 466"/>
                <a:gd name="T17" fmla="*/ 188 h 195"/>
                <a:gd name="T18" fmla="*/ 466 w 466"/>
                <a:gd name="T19" fmla="*/ 85 h 195"/>
                <a:gd name="T20" fmla="*/ 392 w 466"/>
                <a:gd name="T21" fmla="*/ 0 h 195"/>
                <a:gd name="T22" fmla="*/ 245 w 466"/>
                <a:gd name="T23" fmla="*/ 66 h 195"/>
                <a:gd name="T24" fmla="*/ 175 w 466"/>
                <a:gd name="T25" fmla="*/ 95 h 195"/>
                <a:gd name="T26" fmla="*/ 122 w 466"/>
                <a:gd name="T27" fmla="*/ 110 h 195"/>
                <a:gd name="T28" fmla="*/ 0 w 466"/>
                <a:gd name="T29" fmla="*/ 119 h 195"/>
                <a:gd name="T30" fmla="*/ 0 w 466"/>
                <a:gd name="T31" fmla="*/ 11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6" h="195">
                  <a:moveTo>
                    <a:pt x="0" y="119"/>
                  </a:moveTo>
                  <a:lnTo>
                    <a:pt x="61" y="163"/>
                  </a:lnTo>
                  <a:lnTo>
                    <a:pt x="164" y="176"/>
                  </a:lnTo>
                  <a:lnTo>
                    <a:pt x="260" y="119"/>
                  </a:lnTo>
                  <a:lnTo>
                    <a:pt x="395" y="74"/>
                  </a:lnTo>
                  <a:lnTo>
                    <a:pt x="323" y="131"/>
                  </a:lnTo>
                  <a:lnTo>
                    <a:pt x="156" y="180"/>
                  </a:lnTo>
                  <a:lnTo>
                    <a:pt x="266" y="195"/>
                  </a:lnTo>
                  <a:lnTo>
                    <a:pt x="348" y="188"/>
                  </a:lnTo>
                  <a:lnTo>
                    <a:pt x="466" y="85"/>
                  </a:lnTo>
                  <a:lnTo>
                    <a:pt x="392" y="0"/>
                  </a:lnTo>
                  <a:lnTo>
                    <a:pt x="245" y="66"/>
                  </a:lnTo>
                  <a:lnTo>
                    <a:pt x="175" y="95"/>
                  </a:lnTo>
                  <a:lnTo>
                    <a:pt x="122" y="110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4" name="Freeform 60"/>
            <p:cNvSpPr>
              <a:spLocks/>
            </p:cNvSpPr>
            <p:nvPr/>
          </p:nvSpPr>
          <p:spPr bwMode="auto">
            <a:xfrm>
              <a:off x="3361" y="2013"/>
              <a:ext cx="468" cy="129"/>
            </a:xfrm>
            <a:custGeom>
              <a:avLst/>
              <a:gdLst>
                <a:gd name="T0" fmla="*/ 97 w 935"/>
                <a:gd name="T1" fmla="*/ 12 h 259"/>
                <a:gd name="T2" fmla="*/ 296 w 935"/>
                <a:gd name="T3" fmla="*/ 61 h 259"/>
                <a:gd name="T4" fmla="*/ 456 w 935"/>
                <a:gd name="T5" fmla="*/ 74 h 259"/>
                <a:gd name="T6" fmla="*/ 523 w 935"/>
                <a:gd name="T7" fmla="*/ 65 h 259"/>
                <a:gd name="T8" fmla="*/ 597 w 935"/>
                <a:gd name="T9" fmla="*/ 17 h 259"/>
                <a:gd name="T10" fmla="*/ 659 w 935"/>
                <a:gd name="T11" fmla="*/ 0 h 259"/>
                <a:gd name="T12" fmla="*/ 785 w 935"/>
                <a:gd name="T13" fmla="*/ 38 h 259"/>
                <a:gd name="T14" fmla="*/ 884 w 935"/>
                <a:gd name="T15" fmla="*/ 35 h 259"/>
                <a:gd name="T16" fmla="*/ 927 w 935"/>
                <a:gd name="T17" fmla="*/ 88 h 259"/>
                <a:gd name="T18" fmla="*/ 935 w 935"/>
                <a:gd name="T19" fmla="*/ 124 h 259"/>
                <a:gd name="T20" fmla="*/ 901 w 935"/>
                <a:gd name="T21" fmla="*/ 162 h 259"/>
                <a:gd name="T22" fmla="*/ 901 w 935"/>
                <a:gd name="T23" fmla="*/ 206 h 259"/>
                <a:gd name="T24" fmla="*/ 888 w 935"/>
                <a:gd name="T25" fmla="*/ 242 h 259"/>
                <a:gd name="T26" fmla="*/ 844 w 935"/>
                <a:gd name="T27" fmla="*/ 259 h 259"/>
                <a:gd name="T28" fmla="*/ 764 w 935"/>
                <a:gd name="T29" fmla="*/ 232 h 259"/>
                <a:gd name="T30" fmla="*/ 694 w 935"/>
                <a:gd name="T31" fmla="*/ 181 h 259"/>
                <a:gd name="T32" fmla="*/ 583 w 935"/>
                <a:gd name="T33" fmla="*/ 175 h 259"/>
                <a:gd name="T34" fmla="*/ 450 w 935"/>
                <a:gd name="T35" fmla="*/ 175 h 259"/>
                <a:gd name="T36" fmla="*/ 230 w 935"/>
                <a:gd name="T37" fmla="*/ 118 h 259"/>
                <a:gd name="T38" fmla="*/ 0 w 935"/>
                <a:gd name="T39" fmla="*/ 29 h 259"/>
                <a:gd name="T40" fmla="*/ 97 w 935"/>
                <a:gd name="T41" fmla="*/ 12 h 259"/>
                <a:gd name="T42" fmla="*/ 97 w 935"/>
                <a:gd name="T43" fmla="*/ 1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5" h="259">
                  <a:moveTo>
                    <a:pt x="97" y="12"/>
                  </a:moveTo>
                  <a:lnTo>
                    <a:pt x="296" y="61"/>
                  </a:lnTo>
                  <a:lnTo>
                    <a:pt x="456" y="74"/>
                  </a:lnTo>
                  <a:lnTo>
                    <a:pt x="523" y="65"/>
                  </a:lnTo>
                  <a:lnTo>
                    <a:pt x="597" y="17"/>
                  </a:lnTo>
                  <a:lnTo>
                    <a:pt x="659" y="0"/>
                  </a:lnTo>
                  <a:lnTo>
                    <a:pt x="785" y="38"/>
                  </a:lnTo>
                  <a:lnTo>
                    <a:pt x="884" y="35"/>
                  </a:lnTo>
                  <a:lnTo>
                    <a:pt x="927" y="88"/>
                  </a:lnTo>
                  <a:lnTo>
                    <a:pt x="935" y="124"/>
                  </a:lnTo>
                  <a:lnTo>
                    <a:pt x="901" y="162"/>
                  </a:lnTo>
                  <a:lnTo>
                    <a:pt x="901" y="206"/>
                  </a:lnTo>
                  <a:lnTo>
                    <a:pt x="888" y="242"/>
                  </a:lnTo>
                  <a:lnTo>
                    <a:pt x="844" y="259"/>
                  </a:lnTo>
                  <a:lnTo>
                    <a:pt x="764" y="232"/>
                  </a:lnTo>
                  <a:lnTo>
                    <a:pt x="694" y="181"/>
                  </a:lnTo>
                  <a:lnTo>
                    <a:pt x="583" y="175"/>
                  </a:lnTo>
                  <a:lnTo>
                    <a:pt x="450" y="175"/>
                  </a:lnTo>
                  <a:lnTo>
                    <a:pt x="230" y="118"/>
                  </a:lnTo>
                  <a:lnTo>
                    <a:pt x="0" y="29"/>
                  </a:lnTo>
                  <a:lnTo>
                    <a:pt x="97" y="12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5" name="Freeform 61"/>
            <p:cNvSpPr>
              <a:spLocks/>
            </p:cNvSpPr>
            <p:nvPr/>
          </p:nvSpPr>
          <p:spPr bwMode="auto">
            <a:xfrm>
              <a:off x="2880" y="1338"/>
              <a:ext cx="171" cy="584"/>
            </a:xfrm>
            <a:custGeom>
              <a:avLst/>
              <a:gdLst>
                <a:gd name="T0" fmla="*/ 141 w 340"/>
                <a:gd name="T1" fmla="*/ 1169 h 1169"/>
                <a:gd name="T2" fmla="*/ 260 w 340"/>
                <a:gd name="T3" fmla="*/ 1007 h 1169"/>
                <a:gd name="T4" fmla="*/ 277 w 340"/>
                <a:gd name="T5" fmla="*/ 931 h 1169"/>
                <a:gd name="T6" fmla="*/ 340 w 340"/>
                <a:gd name="T7" fmla="*/ 901 h 1169"/>
                <a:gd name="T8" fmla="*/ 304 w 340"/>
                <a:gd name="T9" fmla="*/ 397 h 1169"/>
                <a:gd name="T10" fmla="*/ 260 w 340"/>
                <a:gd name="T11" fmla="*/ 216 h 1169"/>
                <a:gd name="T12" fmla="*/ 142 w 340"/>
                <a:gd name="T13" fmla="*/ 0 h 1169"/>
                <a:gd name="T14" fmla="*/ 49 w 340"/>
                <a:gd name="T15" fmla="*/ 51 h 1169"/>
                <a:gd name="T16" fmla="*/ 47 w 340"/>
                <a:gd name="T17" fmla="*/ 201 h 1169"/>
                <a:gd name="T18" fmla="*/ 0 w 340"/>
                <a:gd name="T19" fmla="*/ 230 h 1169"/>
                <a:gd name="T20" fmla="*/ 9 w 340"/>
                <a:gd name="T21" fmla="*/ 422 h 1169"/>
                <a:gd name="T22" fmla="*/ 30 w 340"/>
                <a:gd name="T23" fmla="*/ 591 h 1169"/>
                <a:gd name="T24" fmla="*/ 13 w 340"/>
                <a:gd name="T25" fmla="*/ 699 h 1169"/>
                <a:gd name="T26" fmla="*/ 34 w 340"/>
                <a:gd name="T27" fmla="*/ 1009 h 1169"/>
                <a:gd name="T28" fmla="*/ 141 w 340"/>
                <a:gd name="T29" fmla="*/ 1169 h 1169"/>
                <a:gd name="T30" fmla="*/ 141 w 340"/>
                <a:gd name="T31" fmla="*/ 1169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0" h="1169">
                  <a:moveTo>
                    <a:pt x="141" y="1169"/>
                  </a:moveTo>
                  <a:lnTo>
                    <a:pt x="260" y="1007"/>
                  </a:lnTo>
                  <a:lnTo>
                    <a:pt x="277" y="931"/>
                  </a:lnTo>
                  <a:lnTo>
                    <a:pt x="340" y="901"/>
                  </a:lnTo>
                  <a:lnTo>
                    <a:pt x="304" y="397"/>
                  </a:lnTo>
                  <a:lnTo>
                    <a:pt x="260" y="216"/>
                  </a:lnTo>
                  <a:lnTo>
                    <a:pt x="142" y="0"/>
                  </a:lnTo>
                  <a:lnTo>
                    <a:pt x="49" y="51"/>
                  </a:lnTo>
                  <a:lnTo>
                    <a:pt x="47" y="201"/>
                  </a:lnTo>
                  <a:lnTo>
                    <a:pt x="0" y="230"/>
                  </a:lnTo>
                  <a:lnTo>
                    <a:pt x="9" y="422"/>
                  </a:lnTo>
                  <a:lnTo>
                    <a:pt x="30" y="591"/>
                  </a:lnTo>
                  <a:lnTo>
                    <a:pt x="13" y="699"/>
                  </a:lnTo>
                  <a:lnTo>
                    <a:pt x="34" y="1009"/>
                  </a:lnTo>
                  <a:lnTo>
                    <a:pt x="141" y="1169"/>
                  </a:lnTo>
                  <a:lnTo>
                    <a:pt x="141" y="116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6" name="Freeform 62"/>
            <p:cNvSpPr>
              <a:spLocks/>
            </p:cNvSpPr>
            <p:nvPr/>
          </p:nvSpPr>
          <p:spPr bwMode="auto">
            <a:xfrm>
              <a:off x="2950" y="1451"/>
              <a:ext cx="99" cy="469"/>
            </a:xfrm>
            <a:custGeom>
              <a:avLst/>
              <a:gdLst>
                <a:gd name="T0" fmla="*/ 161 w 197"/>
                <a:gd name="T1" fmla="*/ 173 h 939"/>
                <a:gd name="T2" fmla="*/ 114 w 197"/>
                <a:gd name="T3" fmla="*/ 0 h 939"/>
                <a:gd name="T4" fmla="*/ 133 w 197"/>
                <a:gd name="T5" fmla="*/ 276 h 939"/>
                <a:gd name="T6" fmla="*/ 125 w 197"/>
                <a:gd name="T7" fmla="*/ 490 h 939"/>
                <a:gd name="T8" fmla="*/ 80 w 197"/>
                <a:gd name="T9" fmla="*/ 549 h 939"/>
                <a:gd name="T10" fmla="*/ 59 w 197"/>
                <a:gd name="T11" fmla="*/ 601 h 939"/>
                <a:gd name="T12" fmla="*/ 59 w 197"/>
                <a:gd name="T13" fmla="*/ 639 h 939"/>
                <a:gd name="T14" fmla="*/ 68 w 197"/>
                <a:gd name="T15" fmla="*/ 665 h 939"/>
                <a:gd name="T16" fmla="*/ 95 w 197"/>
                <a:gd name="T17" fmla="*/ 709 h 939"/>
                <a:gd name="T18" fmla="*/ 112 w 197"/>
                <a:gd name="T19" fmla="*/ 774 h 939"/>
                <a:gd name="T20" fmla="*/ 41 w 197"/>
                <a:gd name="T21" fmla="*/ 871 h 939"/>
                <a:gd name="T22" fmla="*/ 0 w 197"/>
                <a:gd name="T23" fmla="*/ 939 h 939"/>
                <a:gd name="T24" fmla="*/ 137 w 197"/>
                <a:gd name="T25" fmla="*/ 770 h 939"/>
                <a:gd name="T26" fmla="*/ 137 w 197"/>
                <a:gd name="T27" fmla="*/ 703 h 939"/>
                <a:gd name="T28" fmla="*/ 197 w 197"/>
                <a:gd name="T29" fmla="*/ 677 h 939"/>
                <a:gd name="T30" fmla="*/ 161 w 197"/>
                <a:gd name="T31" fmla="*/ 173 h 939"/>
                <a:gd name="T32" fmla="*/ 161 w 197"/>
                <a:gd name="T33" fmla="*/ 173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7" h="939">
                  <a:moveTo>
                    <a:pt x="161" y="173"/>
                  </a:moveTo>
                  <a:lnTo>
                    <a:pt x="114" y="0"/>
                  </a:lnTo>
                  <a:lnTo>
                    <a:pt x="133" y="276"/>
                  </a:lnTo>
                  <a:lnTo>
                    <a:pt x="125" y="490"/>
                  </a:lnTo>
                  <a:lnTo>
                    <a:pt x="80" y="549"/>
                  </a:lnTo>
                  <a:lnTo>
                    <a:pt x="59" y="601"/>
                  </a:lnTo>
                  <a:lnTo>
                    <a:pt x="59" y="639"/>
                  </a:lnTo>
                  <a:lnTo>
                    <a:pt x="68" y="665"/>
                  </a:lnTo>
                  <a:lnTo>
                    <a:pt x="95" y="709"/>
                  </a:lnTo>
                  <a:lnTo>
                    <a:pt x="112" y="774"/>
                  </a:lnTo>
                  <a:lnTo>
                    <a:pt x="41" y="871"/>
                  </a:lnTo>
                  <a:lnTo>
                    <a:pt x="0" y="939"/>
                  </a:lnTo>
                  <a:lnTo>
                    <a:pt x="137" y="770"/>
                  </a:lnTo>
                  <a:lnTo>
                    <a:pt x="137" y="703"/>
                  </a:lnTo>
                  <a:lnTo>
                    <a:pt x="197" y="677"/>
                  </a:lnTo>
                  <a:lnTo>
                    <a:pt x="161" y="173"/>
                  </a:lnTo>
                  <a:lnTo>
                    <a:pt x="161" y="17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7" name="Freeform 63"/>
            <p:cNvSpPr>
              <a:spLocks/>
            </p:cNvSpPr>
            <p:nvPr/>
          </p:nvSpPr>
          <p:spPr bwMode="auto">
            <a:xfrm>
              <a:off x="2902" y="1329"/>
              <a:ext cx="149" cy="479"/>
            </a:xfrm>
            <a:custGeom>
              <a:avLst/>
              <a:gdLst>
                <a:gd name="T0" fmla="*/ 296 w 296"/>
                <a:gd name="T1" fmla="*/ 925 h 958"/>
                <a:gd name="T2" fmla="*/ 292 w 296"/>
                <a:gd name="T3" fmla="*/ 849 h 958"/>
                <a:gd name="T4" fmla="*/ 287 w 296"/>
                <a:gd name="T5" fmla="*/ 635 h 958"/>
                <a:gd name="T6" fmla="*/ 264 w 296"/>
                <a:gd name="T7" fmla="*/ 376 h 958"/>
                <a:gd name="T8" fmla="*/ 192 w 296"/>
                <a:gd name="T9" fmla="*/ 199 h 958"/>
                <a:gd name="T10" fmla="*/ 98 w 296"/>
                <a:gd name="T11" fmla="*/ 0 h 958"/>
                <a:gd name="T12" fmla="*/ 40 w 296"/>
                <a:gd name="T13" fmla="*/ 36 h 958"/>
                <a:gd name="T14" fmla="*/ 5 w 296"/>
                <a:gd name="T15" fmla="*/ 60 h 958"/>
                <a:gd name="T16" fmla="*/ 0 w 296"/>
                <a:gd name="T17" fmla="*/ 140 h 958"/>
                <a:gd name="T18" fmla="*/ 98 w 296"/>
                <a:gd name="T19" fmla="*/ 503 h 958"/>
                <a:gd name="T20" fmla="*/ 106 w 296"/>
                <a:gd name="T21" fmla="*/ 564 h 958"/>
                <a:gd name="T22" fmla="*/ 108 w 296"/>
                <a:gd name="T23" fmla="*/ 494 h 958"/>
                <a:gd name="T24" fmla="*/ 93 w 296"/>
                <a:gd name="T25" fmla="*/ 429 h 958"/>
                <a:gd name="T26" fmla="*/ 97 w 296"/>
                <a:gd name="T27" fmla="*/ 346 h 958"/>
                <a:gd name="T28" fmla="*/ 74 w 296"/>
                <a:gd name="T29" fmla="*/ 277 h 958"/>
                <a:gd name="T30" fmla="*/ 43 w 296"/>
                <a:gd name="T31" fmla="*/ 169 h 958"/>
                <a:gd name="T32" fmla="*/ 36 w 296"/>
                <a:gd name="T33" fmla="*/ 106 h 958"/>
                <a:gd name="T34" fmla="*/ 45 w 296"/>
                <a:gd name="T35" fmla="*/ 83 h 958"/>
                <a:gd name="T36" fmla="*/ 62 w 296"/>
                <a:gd name="T37" fmla="*/ 78 h 958"/>
                <a:gd name="T38" fmla="*/ 89 w 296"/>
                <a:gd name="T39" fmla="*/ 136 h 958"/>
                <a:gd name="T40" fmla="*/ 131 w 296"/>
                <a:gd name="T41" fmla="*/ 207 h 958"/>
                <a:gd name="T42" fmla="*/ 89 w 296"/>
                <a:gd name="T43" fmla="*/ 62 h 958"/>
                <a:gd name="T44" fmla="*/ 100 w 296"/>
                <a:gd name="T45" fmla="*/ 64 h 958"/>
                <a:gd name="T46" fmla="*/ 125 w 296"/>
                <a:gd name="T47" fmla="*/ 133 h 958"/>
                <a:gd name="T48" fmla="*/ 176 w 296"/>
                <a:gd name="T49" fmla="*/ 213 h 958"/>
                <a:gd name="T50" fmla="*/ 197 w 296"/>
                <a:gd name="T51" fmla="*/ 277 h 958"/>
                <a:gd name="T52" fmla="*/ 216 w 296"/>
                <a:gd name="T53" fmla="*/ 298 h 958"/>
                <a:gd name="T54" fmla="*/ 216 w 296"/>
                <a:gd name="T55" fmla="*/ 389 h 958"/>
                <a:gd name="T56" fmla="*/ 230 w 296"/>
                <a:gd name="T57" fmla="*/ 500 h 958"/>
                <a:gd name="T58" fmla="*/ 243 w 296"/>
                <a:gd name="T59" fmla="*/ 473 h 958"/>
                <a:gd name="T60" fmla="*/ 243 w 296"/>
                <a:gd name="T61" fmla="*/ 558 h 958"/>
                <a:gd name="T62" fmla="*/ 245 w 296"/>
                <a:gd name="T63" fmla="*/ 598 h 958"/>
                <a:gd name="T64" fmla="*/ 247 w 296"/>
                <a:gd name="T65" fmla="*/ 636 h 958"/>
                <a:gd name="T66" fmla="*/ 245 w 296"/>
                <a:gd name="T67" fmla="*/ 901 h 958"/>
                <a:gd name="T68" fmla="*/ 213 w 296"/>
                <a:gd name="T69" fmla="*/ 958 h 958"/>
                <a:gd name="T70" fmla="*/ 296 w 296"/>
                <a:gd name="T71" fmla="*/ 925 h 958"/>
                <a:gd name="T72" fmla="*/ 296 w 296"/>
                <a:gd name="T73" fmla="*/ 925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6" h="958">
                  <a:moveTo>
                    <a:pt x="296" y="925"/>
                  </a:moveTo>
                  <a:lnTo>
                    <a:pt x="292" y="849"/>
                  </a:lnTo>
                  <a:lnTo>
                    <a:pt x="287" y="635"/>
                  </a:lnTo>
                  <a:lnTo>
                    <a:pt x="264" y="376"/>
                  </a:lnTo>
                  <a:lnTo>
                    <a:pt x="192" y="199"/>
                  </a:lnTo>
                  <a:lnTo>
                    <a:pt x="98" y="0"/>
                  </a:lnTo>
                  <a:lnTo>
                    <a:pt x="40" y="36"/>
                  </a:lnTo>
                  <a:lnTo>
                    <a:pt x="5" y="60"/>
                  </a:lnTo>
                  <a:lnTo>
                    <a:pt x="0" y="140"/>
                  </a:lnTo>
                  <a:lnTo>
                    <a:pt x="98" y="503"/>
                  </a:lnTo>
                  <a:lnTo>
                    <a:pt x="106" y="564"/>
                  </a:lnTo>
                  <a:lnTo>
                    <a:pt x="108" y="494"/>
                  </a:lnTo>
                  <a:lnTo>
                    <a:pt x="93" y="429"/>
                  </a:lnTo>
                  <a:lnTo>
                    <a:pt x="97" y="346"/>
                  </a:lnTo>
                  <a:lnTo>
                    <a:pt x="74" y="277"/>
                  </a:lnTo>
                  <a:lnTo>
                    <a:pt x="43" y="169"/>
                  </a:lnTo>
                  <a:lnTo>
                    <a:pt x="36" y="106"/>
                  </a:lnTo>
                  <a:lnTo>
                    <a:pt x="45" y="83"/>
                  </a:lnTo>
                  <a:lnTo>
                    <a:pt x="62" y="78"/>
                  </a:lnTo>
                  <a:lnTo>
                    <a:pt x="89" y="136"/>
                  </a:lnTo>
                  <a:lnTo>
                    <a:pt x="131" y="207"/>
                  </a:lnTo>
                  <a:lnTo>
                    <a:pt x="89" y="62"/>
                  </a:lnTo>
                  <a:lnTo>
                    <a:pt x="100" y="64"/>
                  </a:lnTo>
                  <a:lnTo>
                    <a:pt x="125" y="133"/>
                  </a:lnTo>
                  <a:lnTo>
                    <a:pt x="176" y="213"/>
                  </a:lnTo>
                  <a:lnTo>
                    <a:pt x="197" y="277"/>
                  </a:lnTo>
                  <a:lnTo>
                    <a:pt x="216" y="298"/>
                  </a:lnTo>
                  <a:lnTo>
                    <a:pt x="216" y="389"/>
                  </a:lnTo>
                  <a:lnTo>
                    <a:pt x="230" y="500"/>
                  </a:lnTo>
                  <a:lnTo>
                    <a:pt x="243" y="473"/>
                  </a:lnTo>
                  <a:lnTo>
                    <a:pt x="243" y="558"/>
                  </a:lnTo>
                  <a:lnTo>
                    <a:pt x="245" y="598"/>
                  </a:lnTo>
                  <a:lnTo>
                    <a:pt x="247" y="636"/>
                  </a:lnTo>
                  <a:lnTo>
                    <a:pt x="245" y="901"/>
                  </a:lnTo>
                  <a:lnTo>
                    <a:pt x="213" y="958"/>
                  </a:lnTo>
                  <a:lnTo>
                    <a:pt x="296" y="925"/>
                  </a:lnTo>
                  <a:lnTo>
                    <a:pt x="296" y="925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8" name="Freeform 64"/>
            <p:cNvSpPr>
              <a:spLocks/>
            </p:cNvSpPr>
            <p:nvPr/>
          </p:nvSpPr>
          <p:spPr bwMode="auto">
            <a:xfrm>
              <a:off x="2876" y="1424"/>
              <a:ext cx="82" cy="520"/>
            </a:xfrm>
            <a:custGeom>
              <a:avLst/>
              <a:gdLst>
                <a:gd name="T0" fmla="*/ 88 w 166"/>
                <a:gd name="T1" fmla="*/ 118 h 1039"/>
                <a:gd name="T2" fmla="*/ 59 w 166"/>
                <a:gd name="T3" fmla="*/ 62 h 1039"/>
                <a:gd name="T4" fmla="*/ 42 w 166"/>
                <a:gd name="T5" fmla="*/ 49 h 1039"/>
                <a:gd name="T6" fmla="*/ 31 w 166"/>
                <a:gd name="T7" fmla="*/ 70 h 1039"/>
                <a:gd name="T8" fmla="*/ 23 w 166"/>
                <a:gd name="T9" fmla="*/ 116 h 1039"/>
                <a:gd name="T10" fmla="*/ 27 w 166"/>
                <a:gd name="T11" fmla="*/ 163 h 1039"/>
                <a:gd name="T12" fmla="*/ 37 w 166"/>
                <a:gd name="T13" fmla="*/ 182 h 1039"/>
                <a:gd name="T14" fmla="*/ 37 w 166"/>
                <a:gd name="T15" fmla="*/ 216 h 1039"/>
                <a:gd name="T16" fmla="*/ 48 w 166"/>
                <a:gd name="T17" fmla="*/ 262 h 1039"/>
                <a:gd name="T18" fmla="*/ 65 w 166"/>
                <a:gd name="T19" fmla="*/ 296 h 1039"/>
                <a:gd name="T20" fmla="*/ 65 w 166"/>
                <a:gd name="T21" fmla="*/ 334 h 1039"/>
                <a:gd name="T22" fmla="*/ 67 w 166"/>
                <a:gd name="T23" fmla="*/ 405 h 1039"/>
                <a:gd name="T24" fmla="*/ 59 w 166"/>
                <a:gd name="T25" fmla="*/ 446 h 1039"/>
                <a:gd name="T26" fmla="*/ 50 w 166"/>
                <a:gd name="T27" fmla="*/ 481 h 1039"/>
                <a:gd name="T28" fmla="*/ 44 w 166"/>
                <a:gd name="T29" fmla="*/ 642 h 1039"/>
                <a:gd name="T30" fmla="*/ 54 w 166"/>
                <a:gd name="T31" fmla="*/ 730 h 1039"/>
                <a:gd name="T32" fmla="*/ 59 w 166"/>
                <a:gd name="T33" fmla="*/ 781 h 1039"/>
                <a:gd name="T34" fmla="*/ 75 w 166"/>
                <a:gd name="T35" fmla="*/ 840 h 1039"/>
                <a:gd name="T36" fmla="*/ 95 w 166"/>
                <a:gd name="T37" fmla="*/ 891 h 1039"/>
                <a:gd name="T38" fmla="*/ 135 w 166"/>
                <a:gd name="T39" fmla="*/ 943 h 1039"/>
                <a:gd name="T40" fmla="*/ 166 w 166"/>
                <a:gd name="T41" fmla="*/ 990 h 1039"/>
                <a:gd name="T42" fmla="*/ 164 w 166"/>
                <a:gd name="T43" fmla="*/ 1039 h 1039"/>
                <a:gd name="T44" fmla="*/ 103 w 166"/>
                <a:gd name="T45" fmla="*/ 956 h 1039"/>
                <a:gd name="T46" fmla="*/ 19 w 166"/>
                <a:gd name="T47" fmla="*/ 844 h 1039"/>
                <a:gd name="T48" fmla="*/ 12 w 166"/>
                <a:gd name="T49" fmla="*/ 751 h 1039"/>
                <a:gd name="T50" fmla="*/ 16 w 166"/>
                <a:gd name="T51" fmla="*/ 471 h 1039"/>
                <a:gd name="T52" fmla="*/ 35 w 166"/>
                <a:gd name="T53" fmla="*/ 359 h 1039"/>
                <a:gd name="T54" fmla="*/ 14 w 166"/>
                <a:gd name="T55" fmla="*/ 218 h 1039"/>
                <a:gd name="T56" fmla="*/ 0 w 166"/>
                <a:gd name="T57" fmla="*/ 133 h 1039"/>
                <a:gd name="T58" fmla="*/ 2 w 166"/>
                <a:gd name="T59" fmla="*/ 53 h 1039"/>
                <a:gd name="T60" fmla="*/ 38 w 166"/>
                <a:gd name="T61" fmla="*/ 0 h 1039"/>
                <a:gd name="T62" fmla="*/ 73 w 166"/>
                <a:gd name="T63" fmla="*/ 5 h 1039"/>
                <a:gd name="T64" fmla="*/ 122 w 166"/>
                <a:gd name="T65" fmla="*/ 137 h 1039"/>
                <a:gd name="T66" fmla="*/ 88 w 166"/>
                <a:gd name="T67" fmla="*/ 118 h 1039"/>
                <a:gd name="T68" fmla="*/ 88 w 166"/>
                <a:gd name="T69" fmla="*/ 118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1039">
                  <a:moveTo>
                    <a:pt x="88" y="118"/>
                  </a:moveTo>
                  <a:lnTo>
                    <a:pt x="59" y="62"/>
                  </a:lnTo>
                  <a:lnTo>
                    <a:pt x="42" y="49"/>
                  </a:lnTo>
                  <a:lnTo>
                    <a:pt x="31" y="70"/>
                  </a:lnTo>
                  <a:lnTo>
                    <a:pt x="23" y="116"/>
                  </a:lnTo>
                  <a:lnTo>
                    <a:pt x="27" y="163"/>
                  </a:lnTo>
                  <a:lnTo>
                    <a:pt x="37" y="182"/>
                  </a:lnTo>
                  <a:lnTo>
                    <a:pt x="37" y="216"/>
                  </a:lnTo>
                  <a:lnTo>
                    <a:pt x="48" y="262"/>
                  </a:lnTo>
                  <a:lnTo>
                    <a:pt x="65" y="296"/>
                  </a:lnTo>
                  <a:lnTo>
                    <a:pt x="65" y="334"/>
                  </a:lnTo>
                  <a:lnTo>
                    <a:pt x="67" y="405"/>
                  </a:lnTo>
                  <a:lnTo>
                    <a:pt x="59" y="446"/>
                  </a:lnTo>
                  <a:lnTo>
                    <a:pt x="50" y="481"/>
                  </a:lnTo>
                  <a:lnTo>
                    <a:pt x="44" y="642"/>
                  </a:lnTo>
                  <a:lnTo>
                    <a:pt x="54" y="730"/>
                  </a:lnTo>
                  <a:lnTo>
                    <a:pt x="59" y="781"/>
                  </a:lnTo>
                  <a:lnTo>
                    <a:pt x="75" y="840"/>
                  </a:lnTo>
                  <a:lnTo>
                    <a:pt x="95" y="891"/>
                  </a:lnTo>
                  <a:lnTo>
                    <a:pt x="135" y="943"/>
                  </a:lnTo>
                  <a:lnTo>
                    <a:pt x="166" y="990"/>
                  </a:lnTo>
                  <a:lnTo>
                    <a:pt x="164" y="1039"/>
                  </a:lnTo>
                  <a:lnTo>
                    <a:pt x="103" y="956"/>
                  </a:lnTo>
                  <a:lnTo>
                    <a:pt x="19" y="844"/>
                  </a:lnTo>
                  <a:lnTo>
                    <a:pt x="12" y="751"/>
                  </a:lnTo>
                  <a:lnTo>
                    <a:pt x="16" y="471"/>
                  </a:lnTo>
                  <a:lnTo>
                    <a:pt x="35" y="359"/>
                  </a:lnTo>
                  <a:lnTo>
                    <a:pt x="14" y="218"/>
                  </a:lnTo>
                  <a:lnTo>
                    <a:pt x="0" y="133"/>
                  </a:lnTo>
                  <a:lnTo>
                    <a:pt x="2" y="53"/>
                  </a:lnTo>
                  <a:lnTo>
                    <a:pt x="38" y="0"/>
                  </a:lnTo>
                  <a:lnTo>
                    <a:pt x="73" y="5"/>
                  </a:lnTo>
                  <a:lnTo>
                    <a:pt x="122" y="137"/>
                  </a:lnTo>
                  <a:lnTo>
                    <a:pt x="88" y="118"/>
                  </a:lnTo>
                  <a:lnTo>
                    <a:pt x="88" y="118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89" name="Freeform 65"/>
            <p:cNvSpPr>
              <a:spLocks/>
            </p:cNvSpPr>
            <p:nvPr/>
          </p:nvSpPr>
          <p:spPr bwMode="auto">
            <a:xfrm>
              <a:off x="2922" y="1739"/>
              <a:ext cx="77" cy="156"/>
            </a:xfrm>
            <a:custGeom>
              <a:avLst/>
              <a:gdLst>
                <a:gd name="T0" fmla="*/ 72 w 154"/>
                <a:gd name="T1" fmla="*/ 298 h 312"/>
                <a:gd name="T2" fmla="*/ 36 w 154"/>
                <a:gd name="T3" fmla="*/ 237 h 312"/>
                <a:gd name="T4" fmla="*/ 5 w 154"/>
                <a:gd name="T5" fmla="*/ 131 h 312"/>
                <a:gd name="T6" fmla="*/ 5 w 154"/>
                <a:gd name="T7" fmla="*/ 66 h 312"/>
                <a:gd name="T8" fmla="*/ 0 w 154"/>
                <a:gd name="T9" fmla="*/ 0 h 312"/>
                <a:gd name="T10" fmla="*/ 38 w 154"/>
                <a:gd name="T11" fmla="*/ 46 h 312"/>
                <a:gd name="T12" fmla="*/ 60 w 154"/>
                <a:gd name="T13" fmla="*/ 93 h 312"/>
                <a:gd name="T14" fmla="*/ 70 w 154"/>
                <a:gd name="T15" fmla="*/ 120 h 312"/>
                <a:gd name="T16" fmla="*/ 100 w 154"/>
                <a:gd name="T17" fmla="*/ 125 h 312"/>
                <a:gd name="T18" fmla="*/ 131 w 154"/>
                <a:gd name="T19" fmla="*/ 158 h 312"/>
                <a:gd name="T20" fmla="*/ 154 w 154"/>
                <a:gd name="T21" fmla="*/ 190 h 312"/>
                <a:gd name="T22" fmla="*/ 146 w 154"/>
                <a:gd name="T23" fmla="*/ 218 h 312"/>
                <a:gd name="T24" fmla="*/ 127 w 154"/>
                <a:gd name="T25" fmla="*/ 247 h 312"/>
                <a:gd name="T26" fmla="*/ 95 w 154"/>
                <a:gd name="T27" fmla="*/ 279 h 312"/>
                <a:gd name="T28" fmla="*/ 77 w 154"/>
                <a:gd name="T29" fmla="*/ 312 h 312"/>
                <a:gd name="T30" fmla="*/ 72 w 154"/>
                <a:gd name="T31" fmla="*/ 298 h 312"/>
                <a:gd name="T32" fmla="*/ 72 w 154"/>
                <a:gd name="T33" fmla="*/ 2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12">
                  <a:moveTo>
                    <a:pt x="72" y="298"/>
                  </a:moveTo>
                  <a:lnTo>
                    <a:pt x="36" y="237"/>
                  </a:lnTo>
                  <a:lnTo>
                    <a:pt x="5" y="131"/>
                  </a:lnTo>
                  <a:lnTo>
                    <a:pt x="5" y="66"/>
                  </a:lnTo>
                  <a:lnTo>
                    <a:pt x="0" y="0"/>
                  </a:lnTo>
                  <a:lnTo>
                    <a:pt x="38" y="46"/>
                  </a:lnTo>
                  <a:lnTo>
                    <a:pt x="60" y="93"/>
                  </a:lnTo>
                  <a:lnTo>
                    <a:pt x="70" y="120"/>
                  </a:lnTo>
                  <a:lnTo>
                    <a:pt x="100" y="125"/>
                  </a:lnTo>
                  <a:lnTo>
                    <a:pt x="131" y="158"/>
                  </a:lnTo>
                  <a:lnTo>
                    <a:pt x="154" y="190"/>
                  </a:lnTo>
                  <a:lnTo>
                    <a:pt x="146" y="218"/>
                  </a:lnTo>
                  <a:lnTo>
                    <a:pt x="127" y="247"/>
                  </a:lnTo>
                  <a:lnTo>
                    <a:pt x="95" y="279"/>
                  </a:lnTo>
                  <a:lnTo>
                    <a:pt x="77" y="312"/>
                  </a:lnTo>
                  <a:lnTo>
                    <a:pt x="72" y="298"/>
                  </a:lnTo>
                  <a:lnTo>
                    <a:pt x="72" y="29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0" name="Freeform 66"/>
            <p:cNvSpPr>
              <a:spLocks/>
            </p:cNvSpPr>
            <p:nvPr/>
          </p:nvSpPr>
          <p:spPr bwMode="auto">
            <a:xfrm>
              <a:off x="2487" y="1230"/>
              <a:ext cx="421" cy="672"/>
            </a:xfrm>
            <a:custGeom>
              <a:avLst/>
              <a:gdLst>
                <a:gd name="T0" fmla="*/ 764 w 842"/>
                <a:gd name="T1" fmla="*/ 1251 h 1346"/>
                <a:gd name="T2" fmla="*/ 671 w 842"/>
                <a:gd name="T3" fmla="*/ 1327 h 1346"/>
                <a:gd name="T4" fmla="*/ 603 w 842"/>
                <a:gd name="T5" fmla="*/ 1346 h 1346"/>
                <a:gd name="T6" fmla="*/ 502 w 842"/>
                <a:gd name="T7" fmla="*/ 1314 h 1346"/>
                <a:gd name="T8" fmla="*/ 213 w 842"/>
                <a:gd name="T9" fmla="*/ 1063 h 1346"/>
                <a:gd name="T10" fmla="*/ 70 w 842"/>
                <a:gd name="T11" fmla="*/ 774 h 1346"/>
                <a:gd name="T12" fmla="*/ 0 w 842"/>
                <a:gd name="T13" fmla="*/ 447 h 1346"/>
                <a:gd name="T14" fmla="*/ 7 w 842"/>
                <a:gd name="T15" fmla="*/ 241 h 1346"/>
                <a:gd name="T16" fmla="*/ 384 w 842"/>
                <a:gd name="T17" fmla="*/ 146 h 1346"/>
                <a:gd name="T18" fmla="*/ 542 w 842"/>
                <a:gd name="T19" fmla="*/ 34 h 1346"/>
                <a:gd name="T20" fmla="*/ 625 w 842"/>
                <a:gd name="T21" fmla="*/ 0 h 1346"/>
                <a:gd name="T22" fmla="*/ 736 w 842"/>
                <a:gd name="T23" fmla="*/ 101 h 1346"/>
                <a:gd name="T24" fmla="*/ 842 w 842"/>
                <a:gd name="T25" fmla="*/ 205 h 1346"/>
                <a:gd name="T26" fmla="*/ 823 w 842"/>
                <a:gd name="T27" fmla="*/ 376 h 1346"/>
                <a:gd name="T28" fmla="*/ 779 w 842"/>
                <a:gd name="T29" fmla="*/ 466 h 1346"/>
                <a:gd name="T30" fmla="*/ 783 w 842"/>
                <a:gd name="T31" fmla="*/ 570 h 1346"/>
                <a:gd name="T32" fmla="*/ 808 w 842"/>
                <a:gd name="T33" fmla="*/ 730 h 1346"/>
                <a:gd name="T34" fmla="*/ 798 w 842"/>
                <a:gd name="T35" fmla="*/ 855 h 1346"/>
                <a:gd name="T36" fmla="*/ 774 w 842"/>
                <a:gd name="T37" fmla="*/ 930 h 1346"/>
                <a:gd name="T38" fmla="*/ 783 w 842"/>
                <a:gd name="T39" fmla="*/ 1230 h 1346"/>
                <a:gd name="T40" fmla="*/ 764 w 842"/>
                <a:gd name="T41" fmla="*/ 1251 h 1346"/>
                <a:gd name="T42" fmla="*/ 764 w 842"/>
                <a:gd name="T43" fmla="*/ 1251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2" h="1346">
                  <a:moveTo>
                    <a:pt x="764" y="1251"/>
                  </a:moveTo>
                  <a:lnTo>
                    <a:pt x="671" y="1327"/>
                  </a:lnTo>
                  <a:lnTo>
                    <a:pt x="603" y="1346"/>
                  </a:lnTo>
                  <a:lnTo>
                    <a:pt x="502" y="1314"/>
                  </a:lnTo>
                  <a:lnTo>
                    <a:pt x="213" y="1063"/>
                  </a:lnTo>
                  <a:lnTo>
                    <a:pt x="70" y="774"/>
                  </a:lnTo>
                  <a:lnTo>
                    <a:pt x="0" y="447"/>
                  </a:lnTo>
                  <a:lnTo>
                    <a:pt x="7" y="241"/>
                  </a:lnTo>
                  <a:lnTo>
                    <a:pt x="384" y="146"/>
                  </a:lnTo>
                  <a:lnTo>
                    <a:pt x="542" y="34"/>
                  </a:lnTo>
                  <a:lnTo>
                    <a:pt x="625" y="0"/>
                  </a:lnTo>
                  <a:lnTo>
                    <a:pt x="736" y="101"/>
                  </a:lnTo>
                  <a:lnTo>
                    <a:pt x="842" y="205"/>
                  </a:lnTo>
                  <a:lnTo>
                    <a:pt x="823" y="376"/>
                  </a:lnTo>
                  <a:lnTo>
                    <a:pt x="779" y="466"/>
                  </a:lnTo>
                  <a:lnTo>
                    <a:pt x="783" y="570"/>
                  </a:lnTo>
                  <a:lnTo>
                    <a:pt x="808" y="730"/>
                  </a:lnTo>
                  <a:lnTo>
                    <a:pt x="798" y="855"/>
                  </a:lnTo>
                  <a:lnTo>
                    <a:pt x="774" y="930"/>
                  </a:lnTo>
                  <a:lnTo>
                    <a:pt x="783" y="1230"/>
                  </a:lnTo>
                  <a:lnTo>
                    <a:pt x="764" y="1251"/>
                  </a:lnTo>
                  <a:lnTo>
                    <a:pt x="764" y="125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1" name="Freeform 67"/>
            <p:cNvSpPr>
              <a:spLocks/>
            </p:cNvSpPr>
            <p:nvPr/>
          </p:nvSpPr>
          <p:spPr bwMode="auto">
            <a:xfrm>
              <a:off x="2764" y="1513"/>
              <a:ext cx="77" cy="30"/>
            </a:xfrm>
            <a:custGeom>
              <a:avLst/>
              <a:gdLst>
                <a:gd name="T0" fmla="*/ 11 w 152"/>
                <a:gd name="T1" fmla="*/ 48 h 61"/>
                <a:gd name="T2" fmla="*/ 59 w 152"/>
                <a:gd name="T3" fmla="*/ 61 h 61"/>
                <a:gd name="T4" fmla="*/ 99 w 152"/>
                <a:gd name="T5" fmla="*/ 56 h 61"/>
                <a:gd name="T6" fmla="*/ 133 w 152"/>
                <a:gd name="T7" fmla="*/ 35 h 61"/>
                <a:gd name="T8" fmla="*/ 152 w 152"/>
                <a:gd name="T9" fmla="*/ 12 h 61"/>
                <a:gd name="T10" fmla="*/ 125 w 152"/>
                <a:gd name="T11" fmla="*/ 0 h 61"/>
                <a:gd name="T12" fmla="*/ 76 w 152"/>
                <a:gd name="T13" fmla="*/ 2 h 61"/>
                <a:gd name="T14" fmla="*/ 0 w 152"/>
                <a:gd name="T15" fmla="*/ 33 h 61"/>
                <a:gd name="T16" fmla="*/ 11 w 152"/>
                <a:gd name="T17" fmla="*/ 48 h 61"/>
                <a:gd name="T18" fmla="*/ 11 w 152"/>
                <a:gd name="T19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61">
                  <a:moveTo>
                    <a:pt x="11" y="48"/>
                  </a:moveTo>
                  <a:lnTo>
                    <a:pt x="59" y="61"/>
                  </a:lnTo>
                  <a:lnTo>
                    <a:pt x="99" y="56"/>
                  </a:lnTo>
                  <a:lnTo>
                    <a:pt x="133" y="35"/>
                  </a:lnTo>
                  <a:lnTo>
                    <a:pt x="152" y="12"/>
                  </a:lnTo>
                  <a:lnTo>
                    <a:pt x="125" y="0"/>
                  </a:lnTo>
                  <a:lnTo>
                    <a:pt x="76" y="2"/>
                  </a:lnTo>
                  <a:lnTo>
                    <a:pt x="0" y="33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2" name="Freeform 68"/>
            <p:cNvSpPr>
              <a:spLocks/>
            </p:cNvSpPr>
            <p:nvPr/>
          </p:nvSpPr>
          <p:spPr bwMode="auto">
            <a:xfrm>
              <a:off x="2590" y="1562"/>
              <a:ext cx="59" cy="27"/>
            </a:xfrm>
            <a:custGeom>
              <a:avLst/>
              <a:gdLst>
                <a:gd name="T0" fmla="*/ 6 w 120"/>
                <a:gd name="T1" fmla="*/ 44 h 54"/>
                <a:gd name="T2" fmla="*/ 34 w 120"/>
                <a:gd name="T3" fmla="*/ 54 h 54"/>
                <a:gd name="T4" fmla="*/ 80 w 120"/>
                <a:gd name="T5" fmla="*/ 44 h 54"/>
                <a:gd name="T6" fmla="*/ 120 w 120"/>
                <a:gd name="T7" fmla="*/ 19 h 54"/>
                <a:gd name="T8" fmla="*/ 105 w 120"/>
                <a:gd name="T9" fmla="*/ 0 h 54"/>
                <a:gd name="T10" fmla="*/ 74 w 120"/>
                <a:gd name="T11" fmla="*/ 0 h 54"/>
                <a:gd name="T12" fmla="*/ 0 w 120"/>
                <a:gd name="T13" fmla="*/ 25 h 54"/>
                <a:gd name="T14" fmla="*/ 6 w 120"/>
                <a:gd name="T15" fmla="*/ 44 h 54"/>
                <a:gd name="T16" fmla="*/ 6 w 120"/>
                <a:gd name="T17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54">
                  <a:moveTo>
                    <a:pt x="6" y="44"/>
                  </a:moveTo>
                  <a:lnTo>
                    <a:pt x="34" y="54"/>
                  </a:lnTo>
                  <a:lnTo>
                    <a:pt x="80" y="44"/>
                  </a:lnTo>
                  <a:lnTo>
                    <a:pt x="120" y="19"/>
                  </a:lnTo>
                  <a:lnTo>
                    <a:pt x="105" y="0"/>
                  </a:lnTo>
                  <a:lnTo>
                    <a:pt x="74" y="0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6" y="4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3" name="Freeform 69"/>
            <p:cNvSpPr>
              <a:spLocks/>
            </p:cNvSpPr>
            <p:nvPr/>
          </p:nvSpPr>
          <p:spPr bwMode="auto">
            <a:xfrm>
              <a:off x="2699" y="1736"/>
              <a:ext cx="110" cy="31"/>
            </a:xfrm>
            <a:custGeom>
              <a:avLst/>
              <a:gdLst>
                <a:gd name="T0" fmla="*/ 0 w 220"/>
                <a:gd name="T1" fmla="*/ 46 h 61"/>
                <a:gd name="T2" fmla="*/ 91 w 220"/>
                <a:gd name="T3" fmla="*/ 61 h 61"/>
                <a:gd name="T4" fmla="*/ 165 w 220"/>
                <a:gd name="T5" fmla="*/ 52 h 61"/>
                <a:gd name="T6" fmla="*/ 220 w 220"/>
                <a:gd name="T7" fmla="*/ 6 h 61"/>
                <a:gd name="T8" fmla="*/ 165 w 220"/>
                <a:gd name="T9" fmla="*/ 0 h 61"/>
                <a:gd name="T10" fmla="*/ 64 w 220"/>
                <a:gd name="T11" fmla="*/ 31 h 61"/>
                <a:gd name="T12" fmla="*/ 25 w 220"/>
                <a:gd name="T13" fmla="*/ 25 h 61"/>
                <a:gd name="T14" fmla="*/ 0 w 220"/>
                <a:gd name="T15" fmla="*/ 46 h 61"/>
                <a:gd name="T16" fmla="*/ 0 w 220"/>
                <a:gd name="T17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61">
                  <a:moveTo>
                    <a:pt x="0" y="46"/>
                  </a:moveTo>
                  <a:lnTo>
                    <a:pt x="91" y="61"/>
                  </a:lnTo>
                  <a:lnTo>
                    <a:pt x="165" y="52"/>
                  </a:lnTo>
                  <a:lnTo>
                    <a:pt x="220" y="6"/>
                  </a:lnTo>
                  <a:lnTo>
                    <a:pt x="165" y="0"/>
                  </a:lnTo>
                  <a:lnTo>
                    <a:pt x="64" y="31"/>
                  </a:lnTo>
                  <a:lnTo>
                    <a:pt x="25" y="25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4" name="Freeform 70"/>
            <p:cNvSpPr>
              <a:spLocks/>
            </p:cNvSpPr>
            <p:nvPr/>
          </p:nvSpPr>
          <p:spPr bwMode="auto">
            <a:xfrm>
              <a:off x="2689" y="1709"/>
              <a:ext cx="149" cy="96"/>
            </a:xfrm>
            <a:custGeom>
              <a:avLst/>
              <a:gdLst>
                <a:gd name="T0" fmla="*/ 296 w 296"/>
                <a:gd name="T1" fmla="*/ 68 h 190"/>
                <a:gd name="T2" fmla="*/ 270 w 296"/>
                <a:gd name="T3" fmla="*/ 133 h 190"/>
                <a:gd name="T4" fmla="*/ 167 w 296"/>
                <a:gd name="T5" fmla="*/ 190 h 190"/>
                <a:gd name="T6" fmla="*/ 87 w 296"/>
                <a:gd name="T7" fmla="*/ 190 h 190"/>
                <a:gd name="T8" fmla="*/ 0 w 296"/>
                <a:gd name="T9" fmla="*/ 97 h 190"/>
                <a:gd name="T10" fmla="*/ 135 w 296"/>
                <a:gd name="T11" fmla="*/ 114 h 190"/>
                <a:gd name="T12" fmla="*/ 226 w 296"/>
                <a:gd name="T13" fmla="*/ 84 h 190"/>
                <a:gd name="T14" fmla="*/ 293 w 296"/>
                <a:gd name="T15" fmla="*/ 0 h 190"/>
                <a:gd name="T16" fmla="*/ 296 w 296"/>
                <a:gd name="T17" fmla="*/ 68 h 190"/>
                <a:gd name="T18" fmla="*/ 296 w 296"/>
                <a:gd name="T19" fmla="*/ 6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190">
                  <a:moveTo>
                    <a:pt x="296" y="68"/>
                  </a:moveTo>
                  <a:lnTo>
                    <a:pt x="270" y="133"/>
                  </a:lnTo>
                  <a:lnTo>
                    <a:pt x="167" y="190"/>
                  </a:lnTo>
                  <a:lnTo>
                    <a:pt x="87" y="190"/>
                  </a:lnTo>
                  <a:lnTo>
                    <a:pt x="0" y="97"/>
                  </a:lnTo>
                  <a:lnTo>
                    <a:pt x="135" y="114"/>
                  </a:lnTo>
                  <a:lnTo>
                    <a:pt x="226" y="84"/>
                  </a:lnTo>
                  <a:lnTo>
                    <a:pt x="293" y="0"/>
                  </a:lnTo>
                  <a:lnTo>
                    <a:pt x="296" y="68"/>
                  </a:lnTo>
                  <a:lnTo>
                    <a:pt x="296" y="68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5" name="Freeform 71"/>
            <p:cNvSpPr>
              <a:spLocks/>
            </p:cNvSpPr>
            <p:nvPr/>
          </p:nvSpPr>
          <p:spPr bwMode="auto">
            <a:xfrm>
              <a:off x="2683" y="1760"/>
              <a:ext cx="109" cy="40"/>
            </a:xfrm>
            <a:custGeom>
              <a:avLst/>
              <a:gdLst>
                <a:gd name="T0" fmla="*/ 0 w 219"/>
                <a:gd name="T1" fmla="*/ 0 h 80"/>
                <a:gd name="T2" fmla="*/ 27 w 219"/>
                <a:gd name="T3" fmla="*/ 42 h 80"/>
                <a:gd name="T4" fmla="*/ 73 w 219"/>
                <a:gd name="T5" fmla="*/ 74 h 80"/>
                <a:gd name="T6" fmla="*/ 130 w 219"/>
                <a:gd name="T7" fmla="*/ 80 h 80"/>
                <a:gd name="T8" fmla="*/ 105 w 219"/>
                <a:gd name="T9" fmla="*/ 55 h 80"/>
                <a:gd name="T10" fmla="*/ 164 w 219"/>
                <a:gd name="T11" fmla="*/ 38 h 80"/>
                <a:gd name="T12" fmla="*/ 219 w 219"/>
                <a:gd name="T13" fmla="*/ 2 h 80"/>
                <a:gd name="T14" fmla="*/ 107 w 219"/>
                <a:gd name="T15" fmla="*/ 15 h 80"/>
                <a:gd name="T16" fmla="*/ 0 w 219"/>
                <a:gd name="T17" fmla="*/ 0 h 80"/>
                <a:gd name="T18" fmla="*/ 0 w 219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80">
                  <a:moveTo>
                    <a:pt x="0" y="0"/>
                  </a:moveTo>
                  <a:lnTo>
                    <a:pt x="27" y="42"/>
                  </a:lnTo>
                  <a:lnTo>
                    <a:pt x="73" y="74"/>
                  </a:lnTo>
                  <a:lnTo>
                    <a:pt x="130" y="80"/>
                  </a:lnTo>
                  <a:lnTo>
                    <a:pt x="105" y="55"/>
                  </a:lnTo>
                  <a:lnTo>
                    <a:pt x="164" y="38"/>
                  </a:lnTo>
                  <a:lnTo>
                    <a:pt x="219" y="2"/>
                  </a:lnTo>
                  <a:lnTo>
                    <a:pt x="107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6" name="Freeform 72"/>
            <p:cNvSpPr>
              <a:spLocks/>
            </p:cNvSpPr>
            <p:nvPr/>
          </p:nvSpPr>
          <p:spPr bwMode="auto">
            <a:xfrm>
              <a:off x="2748" y="1800"/>
              <a:ext cx="95" cy="92"/>
            </a:xfrm>
            <a:custGeom>
              <a:avLst/>
              <a:gdLst>
                <a:gd name="T0" fmla="*/ 22 w 190"/>
                <a:gd name="T1" fmla="*/ 108 h 184"/>
                <a:gd name="T2" fmla="*/ 91 w 190"/>
                <a:gd name="T3" fmla="*/ 49 h 184"/>
                <a:gd name="T4" fmla="*/ 112 w 190"/>
                <a:gd name="T5" fmla="*/ 11 h 184"/>
                <a:gd name="T6" fmla="*/ 190 w 190"/>
                <a:gd name="T7" fmla="*/ 0 h 184"/>
                <a:gd name="T8" fmla="*/ 171 w 190"/>
                <a:gd name="T9" fmla="*/ 55 h 184"/>
                <a:gd name="T10" fmla="*/ 188 w 190"/>
                <a:gd name="T11" fmla="*/ 114 h 184"/>
                <a:gd name="T12" fmla="*/ 152 w 190"/>
                <a:gd name="T13" fmla="*/ 148 h 184"/>
                <a:gd name="T14" fmla="*/ 87 w 190"/>
                <a:gd name="T15" fmla="*/ 176 h 184"/>
                <a:gd name="T16" fmla="*/ 51 w 190"/>
                <a:gd name="T17" fmla="*/ 184 h 184"/>
                <a:gd name="T18" fmla="*/ 13 w 190"/>
                <a:gd name="T19" fmla="*/ 152 h 184"/>
                <a:gd name="T20" fmla="*/ 0 w 190"/>
                <a:gd name="T21" fmla="*/ 125 h 184"/>
                <a:gd name="T22" fmla="*/ 22 w 190"/>
                <a:gd name="T23" fmla="*/ 108 h 184"/>
                <a:gd name="T24" fmla="*/ 22 w 190"/>
                <a:gd name="T25" fmla="*/ 10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84">
                  <a:moveTo>
                    <a:pt x="22" y="108"/>
                  </a:moveTo>
                  <a:lnTo>
                    <a:pt x="91" y="49"/>
                  </a:lnTo>
                  <a:lnTo>
                    <a:pt x="112" y="11"/>
                  </a:lnTo>
                  <a:lnTo>
                    <a:pt x="190" y="0"/>
                  </a:lnTo>
                  <a:lnTo>
                    <a:pt x="171" y="55"/>
                  </a:lnTo>
                  <a:lnTo>
                    <a:pt x="188" y="114"/>
                  </a:lnTo>
                  <a:lnTo>
                    <a:pt x="152" y="148"/>
                  </a:lnTo>
                  <a:lnTo>
                    <a:pt x="87" y="176"/>
                  </a:lnTo>
                  <a:lnTo>
                    <a:pt x="51" y="184"/>
                  </a:lnTo>
                  <a:lnTo>
                    <a:pt x="13" y="152"/>
                  </a:lnTo>
                  <a:lnTo>
                    <a:pt x="0" y="125"/>
                  </a:lnTo>
                  <a:lnTo>
                    <a:pt x="22" y="108"/>
                  </a:lnTo>
                  <a:lnTo>
                    <a:pt x="22" y="10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7" name="Freeform 73"/>
            <p:cNvSpPr>
              <a:spLocks/>
            </p:cNvSpPr>
            <p:nvPr/>
          </p:nvSpPr>
          <p:spPr bwMode="auto">
            <a:xfrm>
              <a:off x="2618" y="1733"/>
              <a:ext cx="121" cy="128"/>
            </a:xfrm>
            <a:custGeom>
              <a:avLst/>
              <a:gdLst>
                <a:gd name="T0" fmla="*/ 0 w 242"/>
                <a:gd name="T1" fmla="*/ 50 h 255"/>
                <a:gd name="T2" fmla="*/ 55 w 242"/>
                <a:gd name="T3" fmla="*/ 118 h 255"/>
                <a:gd name="T4" fmla="*/ 103 w 242"/>
                <a:gd name="T5" fmla="*/ 170 h 255"/>
                <a:gd name="T6" fmla="*/ 242 w 242"/>
                <a:gd name="T7" fmla="*/ 255 h 255"/>
                <a:gd name="T8" fmla="*/ 187 w 242"/>
                <a:gd name="T9" fmla="*/ 164 h 255"/>
                <a:gd name="T10" fmla="*/ 133 w 242"/>
                <a:gd name="T11" fmla="*/ 101 h 255"/>
                <a:gd name="T12" fmla="*/ 126 w 242"/>
                <a:gd name="T13" fmla="*/ 58 h 255"/>
                <a:gd name="T14" fmla="*/ 84 w 242"/>
                <a:gd name="T15" fmla="*/ 29 h 255"/>
                <a:gd name="T16" fmla="*/ 53 w 242"/>
                <a:gd name="T17" fmla="*/ 0 h 255"/>
                <a:gd name="T18" fmla="*/ 4 w 242"/>
                <a:gd name="T19" fmla="*/ 29 h 255"/>
                <a:gd name="T20" fmla="*/ 0 w 242"/>
                <a:gd name="T21" fmla="*/ 50 h 255"/>
                <a:gd name="T22" fmla="*/ 0 w 242"/>
                <a:gd name="T23" fmla="*/ 5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" h="255">
                  <a:moveTo>
                    <a:pt x="0" y="50"/>
                  </a:moveTo>
                  <a:lnTo>
                    <a:pt x="55" y="118"/>
                  </a:lnTo>
                  <a:lnTo>
                    <a:pt x="103" y="170"/>
                  </a:lnTo>
                  <a:lnTo>
                    <a:pt x="242" y="255"/>
                  </a:lnTo>
                  <a:lnTo>
                    <a:pt x="187" y="164"/>
                  </a:lnTo>
                  <a:lnTo>
                    <a:pt x="133" y="101"/>
                  </a:lnTo>
                  <a:lnTo>
                    <a:pt x="126" y="58"/>
                  </a:lnTo>
                  <a:lnTo>
                    <a:pt x="84" y="29"/>
                  </a:lnTo>
                  <a:lnTo>
                    <a:pt x="53" y="0"/>
                  </a:lnTo>
                  <a:lnTo>
                    <a:pt x="4" y="29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8" name="Freeform 74"/>
            <p:cNvSpPr>
              <a:spLocks/>
            </p:cNvSpPr>
            <p:nvPr/>
          </p:nvSpPr>
          <p:spPr bwMode="auto">
            <a:xfrm>
              <a:off x="2579" y="1606"/>
              <a:ext cx="85" cy="130"/>
            </a:xfrm>
            <a:custGeom>
              <a:avLst/>
              <a:gdLst>
                <a:gd name="T0" fmla="*/ 35 w 169"/>
                <a:gd name="T1" fmla="*/ 61 h 260"/>
                <a:gd name="T2" fmla="*/ 35 w 169"/>
                <a:gd name="T3" fmla="*/ 131 h 260"/>
                <a:gd name="T4" fmla="*/ 36 w 169"/>
                <a:gd name="T5" fmla="*/ 175 h 260"/>
                <a:gd name="T6" fmla="*/ 36 w 169"/>
                <a:gd name="T7" fmla="*/ 194 h 260"/>
                <a:gd name="T8" fmla="*/ 59 w 169"/>
                <a:gd name="T9" fmla="*/ 260 h 260"/>
                <a:gd name="T10" fmla="*/ 82 w 169"/>
                <a:gd name="T11" fmla="*/ 258 h 260"/>
                <a:gd name="T12" fmla="*/ 133 w 169"/>
                <a:gd name="T13" fmla="*/ 237 h 260"/>
                <a:gd name="T14" fmla="*/ 158 w 169"/>
                <a:gd name="T15" fmla="*/ 154 h 260"/>
                <a:gd name="T16" fmla="*/ 169 w 169"/>
                <a:gd name="T17" fmla="*/ 106 h 260"/>
                <a:gd name="T18" fmla="*/ 152 w 169"/>
                <a:gd name="T19" fmla="*/ 72 h 260"/>
                <a:gd name="T20" fmla="*/ 162 w 169"/>
                <a:gd name="T21" fmla="*/ 0 h 260"/>
                <a:gd name="T22" fmla="*/ 95 w 169"/>
                <a:gd name="T23" fmla="*/ 38 h 260"/>
                <a:gd name="T24" fmla="*/ 61 w 169"/>
                <a:gd name="T25" fmla="*/ 43 h 260"/>
                <a:gd name="T26" fmla="*/ 0 w 169"/>
                <a:gd name="T27" fmla="*/ 28 h 260"/>
                <a:gd name="T28" fmla="*/ 35 w 169"/>
                <a:gd name="T29" fmla="*/ 61 h 260"/>
                <a:gd name="T30" fmla="*/ 35 w 169"/>
                <a:gd name="T31" fmla="*/ 6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" h="260">
                  <a:moveTo>
                    <a:pt x="35" y="61"/>
                  </a:moveTo>
                  <a:lnTo>
                    <a:pt x="35" y="131"/>
                  </a:lnTo>
                  <a:lnTo>
                    <a:pt x="36" y="175"/>
                  </a:lnTo>
                  <a:lnTo>
                    <a:pt x="36" y="194"/>
                  </a:lnTo>
                  <a:lnTo>
                    <a:pt x="59" y="260"/>
                  </a:lnTo>
                  <a:lnTo>
                    <a:pt x="82" y="258"/>
                  </a:lnTo>
                  <a:lnTo>
                    <a:pt x="133" y="237"/>
                  </a:lnTo>
                  <a:lnTo>
                    <a:pt x="158" y="154"/>
                  </a:lnTo>
                  <a:lnTo>
                    <a:pt x="169" y="106"/>
                  </a:lnTo>
                  <a:lnTo>
                    <a:pt x="152" y="72"/>
                  </a:lnTo>
                  <a:lnTo>
                    <a:pt x="162" y="0"/>
                  </a:lnTo>
                  <a:lnTo>
                    <a:pt x="95" y="38"/>
                  </a:lnTo>
                  <a:lnTo>
                    <a:pt x="61" y="43"/>
                  </a:lnTo>
                  <a:lnTo>
                    <a:pt x="0" y="28"/>
                  </a:lnTo>
                  <a:lnTo>
                    <a:pt x="35" y="61"/>
                  </a:lnTo>
                  <a:lnTo>
                    <a:pt x="35" y="6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99" name="Freeform 75"/>
            <p:cNvSpPr>
              <a:spLocks/>
            </p:cNvSpPr>
            <p:nvPr/>
          </p:nvSpPr>
          <p:spPr bwMode="auto">
            <a:xfrm>
              <a:off x="2606" y="1282"/>
              <a:ext cx="273" cy="410"/>
            </a:xfrm>
            <a:custGeom>
              <a:avLst/>
              <a:gdLst>
                <a:gd name="T0" fmla="*/ 226 w 545"/>
                <a:gd name="T1" fmla="*/ 66 h 821"/>
                <a:gd name="T2" fmla="*/ 108 w 545"/>
                <a:gd name="T3" fmla="*/ 123 h 821"/>
                <a:gd name="T4" fmla="*/ 49 w 545"/>
                <a:gd name="T5" fmla="*/ 186 h 821"/>
                <a:gd name="T6" fmla="*/ 57 w 545"/>
                <a:gd name="T7" fmla="*/ 258 h 821"/>
                <a:gd name="T8" fmla="*/ 39 w 545"/>
                <a:gd name="T9" fmla="*/ 365 h 821"/>
                <a:gd name="T10" fmla="*/ 28 w 545"/>
                <a:gd name="T11" fmla="*/ 425 h 821"/>
                <a:gd name="T12" fmla="*/ 13 w 545"/>
                <a:gd name="T13" fmla="*/ 463 h 821"/>
                <a:gd name="T14" fmla="*/ 110 w 545"/>
                <a:gd name="T15" fmla="*/ 517 h 821"/>
                <a:gd name="T16" fmla="*/ 133 w 545"/>
                <a:gd name="T17" fmla="*/ 501 h 821"/>
                <a:gd name="T18" fmla="*/ 195 w 545"/>
                <a:gd name="T19" fmla="*/ 558 h 821"/>
                <a:gd name="T20" fmla="*/ 226 w 545"/>
                <a:gd name="T21" fmla="*/ 648 h 821"/>
                <a:gd name="T22" fmla="*/ 226 w 545"/>
                <a:gd name="T23" fmla="*/ 798 h 821"/>
                <a:gd name="T24" fmla="*/ 279 w 545"/>
                <a:gd name="T25" fmla="*/ 821 h 821"/>
                <a:gd name="T26" fmla="*/ 357 w 545"/>
                <a:gd name="T27" fmla="*/ 764 h 821"/>
                <a:gd name="T28" fmla="*/ 307 w 545"/>
                <a:gd name="T29" fmla="*/ 690 h 821"/>
                <a:gd name="T30" fmla="*/ 290 w 545"/>
                <a:gd name="T31" fmla="*/ 600 h 821"/>
                <a:gd name="T32" fmla="*/ 399 w 545"/>
                <a:gd name="T33" fmla="*/ 657 h 821"/>
                <a:gd name="T34" fmla="*/ 507 w 545"/>
                <a:gd name="T35" fmla="*/ 728 h 821"/>
                <a:gd name="T36" fmla="*/ 545 w 545"/>
                <a:gd name="T37" fmla="*/ 688 h 821"/>
                <a:gd name="T38" fmla="*/ 528 w 545"/>
                <a:gd name="T39" fmla="*/ 591 h 821"/>
                <a:gd name="T40" fmla="*/ 441 w 545"/>
                <a:gd name="T41" fmla="*/ 619 h 821"/>
                <a:gd name="T42" fmla="*/ 300 w 545"/>
                <a:gd name="T43" fmla="*/ 574 h 821"/>
                <a:gd name="T44" fmla="*/ 273 w 545"/>
                <a:gd name="T45" fmla="*/ 477 h 821"/>
                <a:gd name="T46" fmla="*/ 328 w 545"/>
                <a:gd name="T47" fmla="*/ 378 h 821"/>
                <a:gd name="T48" fmla="*/ 482 w 545"/>
                <a:gd name="T49" fmla="*/ 334 h 821"/>
                <a:gd name="T50" fmla="*/ 532 w 545"/>
                <a:gd name="T51" fmla="*/ 281 h 821"/>
                <a:gd name="T52" fmla="*/ 520 w 545"/>
                <a:gd name="T53" fmla="*/ 150 h 821"/>
                <a:gd name="T54" fmla="*/ 480 w 545"/>
                <a:gd name="T55" fmla="*/ 140 h 821"/>
                <a:gd name="T56" fmla="*/ 366 w 545"/>
                <a:gd name="T57" fmla="*/ 110 h 821"/>
                <a:gd name="T58" fmla="*/ 323 w 545"/>
                <a:gd name="T59" fmla="*/ 24 h 821"/>
                <a:gd name="T60" fmla="*/ 357 w 545"/>
                <a:gd name="T61" fmla="*/ 0 h 821"/>
                <a:gd name="T62" fmla="*/ 271 w 545"/>
                <a:gd name="T63" fmla="*/ 11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5" h="821">
                  <a:moveTo>
                    <a:pt x="271" y="11"/>
                  </a:moveTo>
                  <a:lnTo>
                    <a:pt x="226" y="66"/>
                  </a:lnTo>
                  <a:lnTo>
                    <a:pt x="192" y="102"/>
                  </a:lnTo>
                  <a:lnTo>
                    <a:pt x="108" y="123"/>
                  </a:lnTo>
                  <a:lnTo>
                    <a:pt x="64" y="155"/>
                  </a:lnTo>
                  <a:lnTo>
                    <a:pt x="49" y="186"/>
                  </a:lnTo>
                  <a:lnTo>
                    <a:pt x="53" y="224"/>
                  </a:lnTo>
                  <a:lnTo>
                    <a:pt x="57" y="258"/>
                  </a:lnTo>
                  <a:lnTo>
                    <a:pt x="43" y="309"/>
                  </a:lnTo>
                  <a:lnTo>
                    <a:pt x="39" y="365"/>
                  </a:lnTo>
                  <a:lnTo>
                    <a:pt x="41" y="406"/>
                  </a:lnTo>
                  <a:lnTo>
                    <a:pt x="28" y="425"/>
                  </a:lnTo>
                  <a:lnTo>
                    <a:pt x="0" y="439"/>
                  </a:lnTo>
                  <a:lnTo>
                    <a:pt x="13" y="463"/>
                  </a:lnTo>
                  <a:lnTo>
                    <a:pt x="57" y="484"/>
                  </a:lnTo>
                  <a:lnTo>
                    <a:pt x="110" y="517"/>
                  </a:lnTo>
                  <a:lnTo>
                    <a:pt x="138" y="520"/>
                  </a:lnTo>
                  <a:lnTo>
                    <a:pt x="133" y="501"/>
                  </a:lnTo>
                  <a:lnTo>
                    <a:pt x="174" y="526"/>
                  </a:lnTo>
                  <a:lnTo>
                    <a:pt x="195" y="558"/>
                  </a:lnTo>
                  <a:lnTo>
                    <a:pt x="203" y="600"/>
                  </a:lnTo>
                  <a:lnTo>
                    <a:pt x="226" y="648"/>
                  </a:lnTo>
                  <a:lnTo>
                    <a:pt x="241" y="714"/>
                  </a:lnTo>
                  <a:lnTo>
                    <a:pt x="226" y="798"/>
                  </a:lnTo>
                  <a:lnTo>
                    <a:pt x="243" y="819"/>
                  </a:lnTo>
                  <a:lnTo>
                    <a:pt x="279" y="821"/>
                  </a:lnTo>
                  <a:lnTo>
                    <a:pt x="344" y="785"/>
                  </a:lnTo>
                  <a:lnTo>
                    <a:pt x="357" y="764"/>
                  </a:lnTo>
                  <a:lnTo>
                    <a:pt x="344" y="728"/>
                  </a:lnTo>
                  <a:lnTo>
                    <a:pt x="307" y="690"/>
                  </a:lnTo>
                  <a:lnTo>
                    <a:pt x="290" y="633"/>
                  </a:lnTo>
                  <a:lnTo>
                    <a:pt x="290" y="600"/>
                  </a:lnTo>
                  <a:lnTo>
                    <a:pt x="347" y="627"/>
                  </a:lnTo>
                  <a:lnTo>
                    <a:pt x="399" y="657"/>
                  </a:lnTo>
                  <a:lnTo>
                    <a:pt x="467" y="705"/>
                  </a:lnTo>
                  <a:lnTo>
                    <a:pt x="507" y="728"/>
                  </a:lnTo>
                  <a:lnTo>
                    <a:pt x="534" y="714"/>
                  </a:lnTo>
                  <a:lnTo>
                    <a:pt x="545" y="688"/>
                  </a:lnTo>
                  <a:lnTo>
                    <a:pt x="543" y="629"/>
                  </a:lnTo>
                  <a:lnTo>
                    <a:pt x="528" y="591"/>
                  </a:lnTo>
                  <a:lnTo>
                    <a:pt x="498" y="606"/>
                  </a:lnTo>
                  <a:lnTo>
                    <a:pt x="441" y="619"/>
                  </a:lnTo>
                  <a:lnTo>
                    <a:pt x="372" y="621"/>
                  </a:lnTo>
                  <a:lnTo>
                    <a:pt x="300" y="574"/>
                  </a:lnTo>
                  <a:lnTo>
                    <a:pt x="256" y="509"/>
                  </a:lnTo>
                  <a:lnTo>
                    <a:pt x="273" y="477"/>
                  </a:lnTo>
                  <a:lnTo>
                    <a:pt x="260" y="442"/>
                  </a:lnTo>
                  <a:lnTo>
                    <a:pt x="328" y="378"/>
                  </a:lnTo>
                  <a:lnTo>
                    <a:pt x="389" y="319"/>
                  </a:lnTo>
                  <a:lnTo>
                    <a:pt x="482" y="334"/>
                  </a:lnTo>
                  <a:lnTo>
                    <a:pt x="507" y="366"/>
                  </a:lnTo>
                  <a:lnTo>
                    <a:pt x="532" y="281"/>
                  </a:lnTo>
                  <a:lnTo>
                    <a:pt x="534" y="226"/>
                  </a:lnTo>
                  <a:lnTo>
                    <a:pt x="520" y="150"/>
                  </a:lnTo>
                  <a:lnTo>
                    <a:pt x="498" y="83"/>
                  </a:lnTo>
                  <a:lnTo>
                    <a:pt x="480" y="140"/>
                  </a:lnTo>
                  <a:lnTo>
                    <a:pt x="425" y="116"/>
                  </a:lnTo>
                  <a:lnTo>
                    <a:pt x="366" y="110"/>
                  </a:lnTo>
                  <a:lnTo>
                    <a:pt x="330" y="66"/>
                  </a:lnTo>
                  <a:lnTo>
                    <a:pt x="323" y="24"/>
                  </a:lnTo>
                  <a:lnTo>
                    <a:pt x="403" y="15"/>
                  </a:lnTo>
                  <a:lnTo>
                    <a:pt x="357" y="0"/>
                  </a:lnTo>
                  <a:lnTo>
                    <a:pt x="307" y="0"/>
                  </a:lnTo>
                  <a:lnTo>
                    <a:pt x="271" y="11"/>
                  </a:lnTo>
                  <a:lnTo>
                    <a:pt x="271" y="1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0" name="Freeform 76"/>
            <p:cNvSpPr>
              <a:spLocks/>
            </p:cNvSpPr>
            <p:nvPr/>
          </p:nvSpPr>
          <p:spPr bwMode="auto">
            <a:xfrm>
              <a:off x="2760" y="1587"/>
              <a:ext cx="133" cy="320"/>
            </a:xfrm>
            <a:custGeom>
              <a:avLst/>
              <a:gdLst>
                <a:gd name="T0" fmla="*/ 248 w 267"/>
                <a:gd name="T1" fmla="*/ 0 h 640"/>
                <a:gd name="T2" fmla="*/ 246 w 267"/>
                <a:gd name="T3" fmla="*/ 81 h 640"/>
                <a:gd name="T4" fmla="*/ 223 w 267"/>
                <a:gd name="T5" fmla="*/ 135 h 640"/>
                <a:gd name="T6" fmla="*/ 198 w 267"/>
                <a:gd name="T7" fmla="*/ 178 h 640"/>
                <a:gd name="T8" fmla="*/ 183 w 267"/>
                <a:gd name="T9" fmla="*/ 211 h 640"/>
                <a:gd name="T10" fmla="*/ 191 w 267"/>
                <a:gd name="T11" fmla="*/ 277 h 640"/>
                <a:gd name="T12" fmla="*/ 211 w 267"/>
                <a:gd name="T13" fmla="*/ 344 h 640"/>
                <a:gd name="T14" fmla="*/ 215 w 267"/>
                <a:gd name="T15" fmla="*/ 462 h 640"/>
                <a:gd name="T16" fmla="*/ 191 w 267"/>
                <a:gd name="T17" fmla="*/ 532 h 640"/>
                <a:gd name="T18" fmla="*/ 151 w 267"/>
                <a:gd name="T19" fmla="*/ 574 h 640"/>
                <a:gd name="T20" fmla="*/ 105 w 267"/>
                <a:gd name="T21" fmla="*/ 600 h 640"/>
                <a:gd name="T22" fmla="*/ 58 w 267"/>
                <a:gd name="T23" fmla="*/ 616 h 640"/>
                <a:gd name="T24" fmla="*/ 0 w 267"/>
                <a:gd name="T25" fmla="*/ 621 h 640"/>
                <a:gd name="T26" fmla="*/ 56 w 267"/>
                <a:gd name="T27" fmla="*/ 640 h 640"/>
                <a:gd name="T28" fmla="*/ 160 w 267"/>
                <a:gd name="T29" fmla="*/ 612 h 640"/>
                <a:gd name="T30" fmla="*/ 253 w 267"/>
                <a:gd name="T31" fmla="*/ 541 h 640"/>
                <a:gd name="T32" fmla="*/ 250 w 267"/>
                <a:gd name="T33" fmla="*/ 407 h 640"/>
                <a:gd name="T34" fmla="*/ 242 w 267"/>
                <a:gd name="T35" fmla="*/ 184 h 640"/>
                <a:gd name="T36" fmla="*/ 267 w 267"/>
                <a:gd name="T37" fmla="*/ 95 h 640"/>
                <a:gd name="T38" fmla="*/ 248 w 267"/>
                <a:gd name="T39" fmla="*/ 0 h 640"/>
                <a:gd name="T40" fmla="*/ 248 w 267"/>
                <a:gd name="T41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7" h="640">
                  <a:moveTo>
                    <a:pt x="248" y="0"/>
                  </a:moveTo>
                  <a:lnTo>
                    <a:pt x="246" y="81"/>
                  </a:lnTo>
                  <a:lnTo>
                    <a:pt x="223" y="135"/>
                  </a:lnTo>
                  <a:lnTo>
                    <a:pt x="198" y="178"/>
                  </a:lnTo>
                  <a:lnTo>
                    <a:pt x="183" y="211"/>
                  </a:lnTo>
                  <a:lnTo>
                    <a:pt x="191" y="277"/>
                  </a:lnTo>
                  <a:lnTo>
                    <a:pt x="211" y="344"/>
                  </a:lnTo>
                  <a:lnTo>
                    <a:pt x="215" y="462"/>
                  </a:lnTo>
                  <a:lnTo>
                    <a:pt x="191" y="532"/>
                  </a:lnTo>
                  <a:lnTo>
                    <a:pt x="151" y="574"/>
                  </a:lnTo>
                  <a:lnTo>
                    <a:pt x="105" y="600"/>
                  </a:lnTo>
                  <a:lnTo>
                    <a:pt x="58" y="616"/>
                  </a:lnTo>
                  <a:lnTo>
                    <a:pt x="0" y="621"/>
                  </a:lnTo>
                  <a:lnTo>
                    <a:pt x="56" y="640"/>
                  </a:lnTo>
                  <a:lnTo>
                    <a:pt x="160" y="612"/>
                  </a:lnTo>
                  <a:lnTo>
                    <a:pt x="253" y="541"/>
                  </a:lnTo>
                  <a:lnTo>
                    <a:pt x="250" y="407"/>
                  </a:lnTo>
                  <a:lnTo>
                    <a:pt x="242" y="184"/>
                  </a:lnTo>
                  <a:lnTo>
                    <a:pt x="267" y="95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1" name="Freeform 77"/>
            <p:cNvSpPr>
              <a:spLocks/>
            </p:cNvSpPr>
            <p:nvPr/>
          </p:nvSpPr>
          <p:spPr bwMode="auto">
            <a:xfrm>
              <a:off x="2779" y="1607"/>
              <a:ext cx="76" cy="180"/>
            </a:xfrm>
            <a:custGeom>
              <a:avLst/>
              <a:gdLst>
                <a:gd name="T0" fmla="*/ 0 w 153"/>
                <a:gd name="T1" fmla="*/ 0 h 361"/>
                <a:gd name="T2" fmla="*/ 88 w 153"/>
                <a:gd name="T3" fmla="*/ 38 h 361"/>
                <a:gd name="T4" fmla="*/ 135 w 153"/>
                <a:gd name="T5" fmla="*/ 78 h 361"/>
                <a:gd name="T6" fmla="*/ 153 w 153"/>
                <a:gd name="T7" fmla="*/ 146 h 361"/>
                <a:gd name="T8" fmla="*/ 149 w 153"/>
                <a:gd name="T9" fmla="*/ 176 h 361"/>
                <a:gd name="T10" fmla="*/ 139 w 153"/>
                <a:gd name="T11" fmla="*/ 192 h 361"/>
                <a:gd name="T12" fmla="*/ 145 w 153"/>
                <a:gd name="T13" fmla="*/ 251 h 361"/>
                <a:gd name="T14" fmla="*/ 101 w 153"/>
                <a:gd name="T15" fmla="*/ 361 h 361"/>
                <a:gd name="T16" fmla="*/ 116 w 153"/>
                <a:gd name="T17" fmla="*/ 213 h 361"/>
                <a:gd name="T18" fmla="*/ 111 w 153"/>
                <a:gd name="T19" fmla="*/ 146 h 361"/>
                <a:gd name="T20" fmla="*/ 65 w 153"/>
                <a:gd name="T21" fmla="*/ 89 h 361"/>
                <a:gd name="T22" fmla="*/ 12 w 153"/>
                <a:gd name="T23" fmla="*/ 66 h 361"/>
                <a:gd name="T24" fmla="*/ 0 w 153"/>
                <a:gd name="T25" fmla="*/ 0 h 361"/>
                <a:gd name="T26" fmla="*/ 0 w 153"/>
                <a:gd name="T27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3" h="361">
                  <a:moveTo>
                    <a:pt x="0" y="0"/>
                  </a:moveTo>
                  <a:lnTo>
                    <a:pt x="88" y="38"/>
                  </a:lnTo>
                  <a:lnTo>
                    <a:pt x="135" y="78"/>
                  </a:lnTo>
                  <a:lnTo>
                    <a:pt x="153" y="146"/>
                  </a:lnTo>
                  <a:lnTo>
                    <a:pt x="149" y="176"/>
                  </a:lnTo>
                  <a:lnTo>
                    <a:pt x="139" y="192"/>
                  </a:lnTo>
                  <a:lnTo>
                    <a:pt x="145" y="251"/>
                  </a:lnTo>
                  <a:lnTo>
                    <a:pt x="101" y="361"/>
                  </a:lnTo>
                  <a:lnTo>
                    <a:pt x="116" y="213"/>
                  </a:lnTo>
                  <a:lnTo>
                    <a:pt x="111" y="146"/>
                  </a:lnTo>
                  <a:lnTo>
                    <a:pt x="65" y="89"/>
                  </a:lnTo>
                  <a:lnTo>
                    <a:pt x="12" y="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2" name="Freeform 78"/>
            <p:cNvSpPr>
              <a:spLocks/>
            </p:cNvSpPr>
            <p:nvPr/>
          </p:nvSpPr>
          <p:spPr bwMode="auto">
            <a:xfrm>
              <a:off x="2729" y="1226"/>
              <a:ext cx="178" cy="383"/>
            </a:xfrm>
            <a:custGeom>
              <a:avLst/>
              <a:gdLst>
                <a:gd name="T0" fmla="*/ 150 w 355"/>
                <a:gd name="T1" fmla="*/ 533 h 766"/>
                <a:gd name="T2" fmla="*/ 184 w 355"/>
                <a:gd name="T3" fmla="*/ 546 h 766"/>
                <a:gd name="T4" fmla="*/ 142 w 355"/>
                <a:gd name="T5" fmla="*/ 569 h 766"/>
                <a:gd name="T6" fmla="*/ 205 w 355"/>
                <a:gd name="T7" fmla="*/ 573 h 766"/>
                <a:gd name="T8" fmla="*/ 224 w 355"/>
                <a:gd name="T9" fmla="*/ 593 h 766"/>
                <a:gd name="T10" fmla="*/ 249 w 355"/>
                <a:gd name="T11" fmla="*/ 588 h 766"/>
                <a:gd name="T12" fmla="*/ 256 w 355"/>
                <a:gd name="T13" fmla="*/ 611 h 766"/>
                <a:gd name="T14" fmla="*/ 243 w 355"/>
                <a:gd name="T15" fmla="*/ 645 h 766"/>
                <a:gd name="T16" fmla="*/ 213 w 355"/>
                <a:gd name="T17" fmla="*/ 677 h 766"/>
                <a:gd name="T18" fmla="*/ 119 w 355"/>
                <a:gd name="T19" fmla="*/ 683 h 766"/>
                <a:gd name="T20" fmla="*/ 81 w 355"/>
                <a:gd name="T21" fmla="*/ 692 h 766"/>
                <a:gd name="T22" fmla="*/ 138 w 355"/>
                <a:gd name="T23" fmla="*/ 715 h 766"/>
                <a:gd name="T24" fmla="*/ 207 w 355"/>
                <a:gd name="T25" fmla="*/ 717 h 766"/>
                <a:gd name="T26" fmla="*/ 251 w 355"/>
                <a:gd name="T27" fmla="*/ 719 h 766"/>
                <a:gd name="T28" fmla="*/ 290 w 355"/>
                <a:gd name="T29" fmla="*/ 692 h 766"/>
                <a:gd name="T30" fmla="*/ 319 w 355"/>
                <a:gd name="T31" fmla="*/ 766 h 766"/>
                <a:gd name="T32" fmla="*/ 306 w 355"/>
                <a:gd name="T33" fmla="*/ 613 h 766"/>
                <a:gd name="T34" fmla="*/ 294 w 355"/>
                <a:gd name="T35" fmla="*/ 535 h 766"/>
                <a:gd name="T36" fmla="*/ 296 w 355"/>
                <a:gd name="T37" fmla="*/ 453 h 766"/>
                <a:gd name="T38" fmla="*/ 342 w 355"/>
                <a:gd name="T39" fmla="*/ 390 h 766"/>
                <a:gd name="T40" fmla="*/ 355 w 355"/>
                <a:gd name="T41" fmla="*/ 310 h 766"/>
                <a:gd name="T42" fmla="*/ 321 w 355"/>
                <a:gd name="T43" fmla="*/ 170 h 766"/>
                <a:gd name="T44" fmla="*/ 205 w 355"/>
                <a:gd name="T45" fmla="*/ 19 h 766"/>
                <a:gd name="T46" fmla="*/ 171 w 355"/>
                <a:gd name="T47" fmla="*/ 0 h 766"/>
                <a:gd name="T48" fmla="*/ 87 w 355"/>
                <a:gd name="T49" fmla="*/ 12 h 766"/>
                <a:gd name="T50" fmla="*/ 0 w 355"/>
                <a:gd name="T51" fmla="*/ 116 h 766"/>
                <a:gd name="T52" fmla="*/ 102 w 355"/>
                <a:gd name="T53" fmla="*/ 44 h 766"/>
                <a:gd name="T54" fmla="*/ 138 w 355"/>
                <a:gd name="T55" fmla="*/ 44 h 766"/>
                <a:gd name="T56" fmla="*/ 175 w 355"/>
                <a:gd name="T57" fmla="*/ 54 h 766"/>
                <a:gd name="T58" fmla="*/ 268 w 355"/>
                <a:gd name="T59" fmla="*/ 175 h 766"/>
                <a:gd name="T60" fmla="*/ 311 w 355"/>
                <a:gd name="T61" fmla="*/ 263 h 766"/>
                <a:gd name="T62" fmla="*/ 321 w 355"/>
                <a:gd name="T63" fmla="*/ 333 h 766"/>
                <a:gd name="T64" fmla="*/ 304 w 355"/>
                <a:gd name="T65" fmla="*/ 392 h 766"/>
                <a:gd name="T66" fmla="*/ 289 w 355"/>
                <a:gd name="T67" fmla="*/ 417 h 766"/>
                <a:gd name="T68" fmla="*/ 279 w 355"/>
                <a:gd name="T69" fmla="*/ 497 h 766"/>
                <a:gd name="T70" fmla="*/ 270 w 355"/>
                <a:gd name="T71" fmla="*/ 538 h 766"/>
                <a:gd name="T72" fmla="*/ 220 w 355"/>
                <a:gd name="T73" fmla="*/ 521 h 766"/>
                <a:gd name="T74" fmla="*/ 150 w 355"/>
                <a:gd name="T75" fmla="*/ 533 h 766"/>
                <a:gd name="T76" fmla="*/ 150 w 355"/>
                <a:gd name="T77" fmla="*/ 53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5" h="766">
                  <a:moveTo>
                    <a:pt x="150" y="533"/>
                  </a:moveTo>
                  <a:lnTo>
                    <a:pt x="184" y="546"/>
                  </a:lnTo>
                  <a:lnTo>
                    <a:pt x="142" y="569"/>
                  </a:lnTo>
                  <a:lnTo>
                    <a:pt x="205" y="573"/>
                  </a:lnTo>
                  <a:lnTo>
                    <a:pt x="224" y="593"/>
                  </a:lnTo>
                  <a:lnTo>
                    <a:pt x="249" y="588"/>
                  </a:lnTo>
                  <a:lnTo>
                    <a:pt x="256" y="611"/>
                  </a:lnTo>
                  <a:lnTo>
                    <a:pt x="243" y="645"/>
                  </a:lnTo>
                  <a:lnTo>
                    <a:pt x="213" y="677"/>
                  </a:lnTo>
                  <a:lnTo>
                    <a:pt x="119" y="683"/>
                  </a:lnTo>
                  <a:lnTo>
                    <a:pt x="81" y="692"/>
                  </a:lnTo>
                  <a:lnTo>
                    <a:pt x="138" y="715"/>
                  </a:lnTo>
                  <a:lnTo>
                    <a:pt x="207" y="717"/>
                  </a:lnTo>
                  <a:lnTo>
                    <a:pt x="251" y="719"/>
                  </a:lnTo>
                  <a:lnTo>
                    <a:pt x="290" y="692"/>
                  </a:lnTo>
                  <a:lnTo>
                    <a:pt x="319" y="766"/>
                  </a:lnTo>
                  <a:lnTo>
                    <a:pt x="306" y="613"/>
                  </a:lnTo>
                  <a:lnTo>
                    <a:pt x="294" y="535"/>
                  </a:lnTo>
                  <a:lnTo>
                    <a:pt x="296" y="453"/>
                  </a:lnTo>
                  <a:lnTo>
                    <a:pt x="342" y="390"/>
                  </a:lnTo>
                  <a:lnTo>
                    <a:pt x="355" y="310"/>
                  </a:lnTo>
                  <a:lnTo>
                    <a:pt x="321" y="170"/>
                  </a:lnTo>
                  <a:lnTo>
                    <a:pt x="205" y="19"/>
                  </a:lnTo>
                  <a:lnTo>
                    <a:pt x="171" y="0"/>
                  </a:lnTo>
                  <a:lnTo>
                    <a:pt x="87" y="12"/>
                  </a:lnTo>
                  <a:lnTo>
                    <a:pt x="0" y="116"/>
                  </a:lnTo>
                  <a:lnTo>
                    <a:pt x="102" y="44"/>
                  </a:lnTo>
                  <a:lnTo>
                    <a:pt x="138" y="44"/>
                  </a:lnTo>
                  <a:lnTo>
                    <a:pt x="175" y="54"/>
                  </a:lnTo>
                  <a:lnTo>
                    <a:pt x="268" y="175"/>
                  </a:lnTo>
                  <a:lnTo>
                    <a:pt x="311" y="263"/>
                  </a:lnTo>
                  <a:lnTo>
                    <a:pt x="321" y="333"/>
                  </a:lnTo>
                  <a:lnTo>
                    <a:pt x="304" y="392"/>
                  </a:lnTo>
                  <a:lnTo>
                    <a:pt x="289" y="417"/>
                  </a:lnTo>
                  <a:lnTo>
                    <a:pt x="279" y="497"/>
                  </a:lnTo>
                  <a:lnTo>
                    <a:pt x="270" y="538"/>
                  </a:lnTo>
                  <a:lnTo>
                    <a:pt x="220" y="521"/>
                  </a:lnTo>
                  <a:lnTo>
                    <a:pt x="150" y="533"/>
                  </a:lnTo>
                  <a:lnTo>
                    <a:pt x="150" y="533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3" name="Freeform 79"/>
            <p:cNvSpPr>
              <a:spLocks/>
            </p:cNvSpPr>
            <p:nvPr/>
          </p:nvSpPr>
          <p:spPr bwMode="auto">
            <a:xfrm>
              <a:off x="2743" y="1447"/>
              <a:ext cx="112" cy="125"/>
            </a:xfrm>
            <a:custGeom>
              <a:avLst/>
              <a:gdLst>
                <a:gd name="T0" fmla="*/ 166 w 225"/>
                <a:gd name="T1" fmla="*/ 116 h 249"/>
                <a:gd name="T2" fmla="*/ 71 w 225"/>
                <a:gd name="T3" fmla="*/ 118 h 249"/>
                <a:gd name="T4" fmla="*/ 97 w 225"/>
                <a:gd name="T5" fmla="*/ 67 h 249"/>
                <a:gd name="T6" fmla="*/ 133 w 225"/>
                <a:gd name="T7" fmla="*/ 17 h 249"/>
                <a:gd name="T8" fmla="*/ 225 w 225"/>
                <a:gd name="T9" fmla="*/ 31 h 249"/>
                <a:gd name="T10" fmla="*/ 190 w 225"/>
                <a:gd name="T11" fmla="*/ 2 h 249"/>
                <a:gd name="T12" fmla="*/ 97 w 225"/>
                <a:gd name="T13" fmla="*/ 0 h 249"/>
                <a:gd name="T14" fmla="*/ 52 w 225"/>
                <a:gd name="T15" fmla="*/ 69 h 249"/>
                <a:gd name="T16" fmla="*/ 12 w 225"/>
                <a:gd name="T17" fmla="*/ 103 h 249"/>
                <a:gd name="T18" fmla="*/ 0 w 225"/>
                <a:gd name="T19" fmla="*/ 124 h 249"/>
                <a:gd name="T20" fmla="*/ 10 w 225"/>
                <a:gd name="T21" fmla="*/ 150 h 249"/>
                <a:gd name="T22" fmla="*/ 0 w 225"/>
                <a:gd name="T23" fmla="*/ 181 h 249"/>
                <a:gd name="T24" fmla="*/ 31 w 225"/>
                <a:gd name="T25" fmla="*/ 225 h 249"/>
                <a:gd name="T26" fmla="*/ 69 w 225"/>
                <a:gd name="T27" fmla="*/ 249 h 249"/>
                <a:gd name="T28" fmla="*/ 112 w 225"/>
                <a:gd name="T29" fmla="*/ 249 h 249"/>
                <a:gd name="T30" fmla="*/ 164 w 225"/>
                <a:gd name="T31" fmla="*/ 225 h 249"/>
                <a:gd name="T32" fmla="*/ 95 w 225"/>
                <a:gd name="T33" fmla="*/ 221 h 249"/>
                <a:gd name="T34" fmla="*/ 93 w 225"/>
                <a:gd name="T35" fmla="*/ 194 h 249"/>
                <a:gd name="T36" fmla="*/ 59 w 225"/>
                <a:gd name="T37" fmla="*/ 175 h 249"/>
                <a:gd name="T38" fmla="*/ 72 w 225"/>
                <a:gd name="T39" fmla="*/ 147 h 249"/>
                <a:gd name="T40" fmla="*/ 166 w 225"/>
                <a:gd name="T41" fmla="*/ 116 h 249"/>
                <a:gd name="T42" fmla="*/ 166 w 225"/>
                <a:gd name="T43" fmla="*/ 11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249">
                  <a:moveTo>
                    <a:pt x="166" y="116"/>
                  </a:moveTo>
                  <a:lnTo>
                    <a:pt x="71" y="118"/>
                  </a:lnTo>
                  <a:lnTo>
                    <a:pt x="97" y="67"/>
                  </a:lnTo>
                  <a:lnTo>
                    <a:pt x="133" y="17"/>
                  </a:lnTo>
                  <a:lnTo>
                    <a:pt x="225" y="31"/>
                  </a:lnTo>
                  <a:lnTo>
                    <a:pt x="190" y="2"/>
                  </a:lnTo>
                  <a:lnTo>
                    <a:pt x="97" y="0"/>
                  </a:lnTo>
                  <a:lnTo>
                    <a:pt x="52" y="69"/>
                  </a:lnTo>
                  <a:lnTo>
                    <a:pt x="12" y="103"/>
                  </a:lnTo>
                  <a:lnTo>
                    <a:pt x="0" y="124"/>
                  </a:lnTo>
                  <a:lnTo>
                    <a:pt x="10" y="150"/>
                  </a:lnTo>
                  <a:lnTo>
                    <a:pt x="0" y="181"/>
                  </a:lnTo>
                  <a:lnTo>
                    <a:pt x="31" y="225"/>
                  </a:lnTo>
                  <a:lnTo>
                    <a:pt x="69" y="249"/>
                  </a:lnTo>
                  <a:lnTo>
                    <a:pt x="112" y="249"/>
                  </a:lnTo>
                  <a:lnTo>
                    <a:pt x="164" y="225"/>
                  </a:lnTo>
                  <a:lnTo>
                    <a:pt x="95" y="221"/>
                  </a:lnTo>
                  <a:lnTo>
                    <a:pt x="93" y="194"/>
                  </a:lnTo>
                  <a:lnTo>
                    <a:pt x="59" y="175"/>
                  </a:lnTo>
                  <a:lnTo>
                    <a:pt x="72" y="147"/>
                  </a:lnTo>
                  <a:lnTo>
                    <a:pt x="166" y="116"/>
                  </a:lnTo>
                  <a:lnTo>
                    <a:pt x="166" y="116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4" name="Freeform 80"/>
            <p:cNvSpPr>
              <a:spLocks/>
            </p:cNvSpPr>
            <p:nvPr/>
          </p:nvSpPr>
          <p:spPr bwMode="auto">
            <a:xfrm>
              <a:off x="2629" y="1532"/>
              <a:ext cx="138" cy="215"/>
            </a:xfrm>
            <a:custGeom>
              <a:avLst/>
              <a:gdLst>
                <a:gd name="T0" fmla="*/ 202 w 278"/>
                <a:gd name="T1" fmla="*/ 359 h 429"/>
                <a:gd name="T2" fmla="*/ 185 w 278"/>
                <a:gd name="T3" fmla="*/ 389 h 429"/>
                <a:gd name="T4" fmla="*/ 164 w 278"/>
                <a:gd name="T5" fmla="*/ 404 h 429"/>
                <a:gd name="T6" fmla="*/ 126 w 278"/>
                <a:gd name="T7" fmla="*/ 404 h 429"/>
                <a:gd name="T8" fmla="*/ 107 w 278"/>
                <a:gd name="T9" fmla="*/ 399 h 429"/>
                <a:gd name="T10" fmla="*/ 82 w 278"/>
                <a:gd name="T11" fmla="*/ 420 h 429"/>
                <a:gd name="T12" fmla="*/ 61 w 278"/>
                <a:gd name="T13" fmla="*/ 429 h 429"/>
                <a:gd name="T14" fmla="*/ 72 w 278"/>
                <a:gd name="T15" fmla="*/ 387 h 429"/>
                <a:gd name="T16" fmla="*/ 89 w 278"/>
                <a:gd name="T17" fmla="*/ 361 h 429"/>
                <a:gd name="T18" fmla="*/ 114 w 278"/>
                <a:gd name="T19" fmla="*/ 376 h 429"/>
                <a:gd name="T20" fmla="*/ 128 w 278"/>
                <a:gd name="T21" fmla="*/ 363 h 429"/>
                <a:gd name="T22" fmla="*/ 101 w 278"/>
                <a:gd name="T23" fmla="*/ 344 h 429"/>
                <a:gd name="T24" fmla="*/ 69 w 278"/>
                <a:gd name="T25" fmla="*/ 351 h 429"/>
                <a:gd name="T26" fmla="*/ 128 w 278"/>
                <a:gd name="T27" fmla="*/ 275 h 429"/>
                <a:gd name="T28" fmla="*/ 110 w 278"/>
                <a:gd name="T29" fmla="*/ 115 h 429"/>
                <a:gd name="T30" fmla="*/ 67 w 278"/>
                <a:gd name="T31" fmla="*/ 66 h 429"/>
                <a:gd name="T32" fmla="*/ 0 w 278"/>
                <a:gd name="T33" fmla="*/ 0 h 429"/>
                <a:gd name="T34" fmla="*/ 91 w 278"/>
                <a:gd name="T35" fmla="*/ 43 h 429"/>
                <a:gd name="T36" fmla="*/ 139 w 278"/>
                <a:gd name="T37" fmla="*/ 43 h 429"/>
                <a:gd name="T38" fmla="*/ 141 w 278"/>
                <a:gd name="T39" fmla="*/ 93 h 429"/>
                <a:gd name="T40" fmla="*/ 169 w 278"/>
                <a:gd name="T41" fmla="*/ 171 h 429"/>
                <a:gd name="T42" fmla="*/ 166 w 278"/>
                <a:gd name="T43" fmla="*/ 306 h 429"/>
                <a:gd name="T44" fmla="*/ 188 w 278"/>
                <a:gd name="T45" fmla="*/ 330 h 429"/>
                <a:gd name="T46" fmla="*/ 211 w 278"/>
                <a:gd name="T47" fmla="*/ 332 h 429"/>
                <a:gd name="T48" fmla="*/ 236 w 278"/>
                <a:gd name="T49" fmla="*/ 330 h 429"/>
                <a:gd name="T50" fmla="*/ 278 w 278"/>
                <a:gd name="T51" fmla="*/ 311 h 429"/>
                <a:gd name="T52" fmla="*/ 247 w 278"/>
                <a:gd name="T53" fmla="*/ 357 h 429"/>
                <a:gd name="T54" fmla="*/ 202 w 278"/>
                <a:gd name="T55" fmla="*/ 359 h 429"/>
                <a:gd name="T56" fmla="*/ 202 w 278"/>
                <a:gd name="T57" fmla="*/ 35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8" h="429">
                  <a:moveTo>
                    <a:pt x="202" y="359"/>
                  </a:moveTo>
                  <a:lnTo>
                    <a:pt x="185" y="389"/>
                  </a:lnTo>
                  <a:lnTo>
                    <a:pt x="164" y="404"/>
                  </a:lnTo>
                  <a:lnTo>
                    <a:pt x="126" y="404"/>
                  </a:lnTo>
                  <a:lnTo>
                    <a:pt x="107" y="399"/>
                  </a:lnTo>
                  <a:lnTo>
                    <a:pt x="82" y="420"/>
                  </a:lnTo>
                  <a:lnTo>
                    <a:pt x="61" y="429"/>
                  </a:lnTo>
                  <a:lnTo>
                    <a:pt x="72" y="387"/>
                  </a:lnTo>
                  <a:lnTo>
                    <a:pt x="89" y="361"/>
                  </a:lnTo>
                  <a:lnTo>
                    <a:pt x="114" y="376"/>
                  </a:lnTo>
                  <a:lnTo>
                    <a:pt x="128" y="363"/>
                  </a:lnTo>
                  <a:lnTo>
                    <a:pt x="101" y="344"/>
                  </a:lnTo>
                  <a:lnTo>
                    <a:pt x="69" y="351"/>
                  </a:lnTo>
                  <a:lnTo>
                    <a:pt x="128" y="275"/>
                  </a:lnTo>
                  <a:lnTo>
                    <a:pt x="110" y="115"/>
                  </a:lnTo>
                  <a:lnTo>
                    <a:pt x="67" y="66"/>
                  </a:lnTo>
                  <a:lnTo>
                    <a:pt x="0" y="0"/>
                  </a:lnTo>
                  <a:lnTo>
                    <a:pt x="91" y="43"/>
                  </a:lnTo>
                  <a:lnTo>
                    <a:pt x="139" y="43"/>
                  </a:lnTo>
                  <a:lnTo>
                    <a:pt x="141" y="93"/>
                  </a:lnTo>
                  <a:lnTo>
                    <a:pt x="169" y="171"/>
                  </a:lnTo>
                  <a:lnTo>
                    <a:pt x="166" y="306"/>
                  </a:lnTo>
                  <a:lnTo>
                    <a:pt x="188" y="330"/>
                  </a:lnTo>
                  <a:lnTo>
                    <a:pt x="211" y="332"/>
                  </a:lnTo>
                  <a:lnTo>
                    <a:pt x="236" y="330"/>
                  </a:lnTo>
                  <a:lnTo>
                    <a:pt x="278" y="311"/>
                  </a:lnTo>
                  <a:lnTo>
                    <a:pt x="247" y="357"/>
                  </a:lnTo>
                  <a:lnTo>
                    <a:pt x="202" y="359"/>
                  </a:lnTo>
                  <a:lnTo>
                    <a:pt x="202" y="35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5" name="Freeform 81"/>
            <p:cNvSpPr>
              <a:spLocks/>
            </p:cNvSpPr>
            <p:nvPr/>
          </p:nvSpPr>
          <p:spPr bwMode="auto">
            <a:xfrm>
              <a:off x="2476" y="1319"/>
              <a:ext cx="216" cy="517"/>
            </a:xfrm>
            <a:custGeom>
              <a:avLst/>
              <a:gdLst>
                <a:gd name="T0" fmla="*/ 375 w 434"/>
                <a:gd name="T1" fmla="*/ 28 h 1034"/>
                <a:gd name="T2" fmla="*/ 314 w 434"/>
                <a:gd name="T3" fmla="*/ 53 h 1034"/>
                <a:gd name="T4" fmla="*/ 272 w 434"/>
                <a:gd name="T5" fmla="*/ 61 h 1034"/>
                <a:gd name="T6" fmla="*/ 226 w 434"/>
                <a:gd name="T7" fmla="*/ 80 h 1034"/>
                <a:gd name="T8" fmla="*/ 205 w 434"/>
                <a:gd name="T9" fmla="*/ 116 h 1034"/>
                <a:gd name="T10" fmla="*/ 196 w 434"/>
                <a:gd name="T11" fmla="*/ 159 h 1034"/>
                <a:gd name="T12" fmla="*/ 192 w 434"/>
                <a:gd name="T13" fmla="*/ 222 h 1034"/>
                <a:gd name="T14" fmla="*/ 192 w 434"/>
                <a:gd name="T15" fmla="*/ 251 h 1034"/>
                <a:gd name="T16" fmla="*/ 173 w 434"/>
                <a:gd name="T17" fmla="*/ 291 h 1034"/>
                <a:gd name="T18" fmla="*/ 173 w 434"/>
                <a:gd name="T19" fmla="*/ 327 h 1034"/>
                <a:gd name="T20" fmla="*/ 184 w 434"/>
                <a:gd name="T21" fmla="*/ 344 h 1034"/>
                <a:gd name="T22" fmla="*/ 209 w 434"/>
                <a:gd name="T23" fmla="*/ 365 h 1034"/>
                <a:gd name="T24" fmla="*/ 266 w 434"/>
                <a:gd name="T25" fmla="*/ 395 h 1034"/>
                <a:gd name="T26" fmla="*/ 304 w 434"/>
                <a:gd name="T27" fmla="*/ 424 h 1034"/>
                <a:gd name="T28" fmla="*/ 340 w 434"/>
                <a:gd name="T29" fmla="*/ 456 h 1034"/>
                <a:gd name="T30" fmla="*/ 270 w 434"/>
                <a:gd name="T31" fmla="*/ 431 h 1034"/>
                <a:gd name="T32" fmla="*/ 228 w 434"/>
                <a:gd name="T33" fmla="*/ 427 h 1034"/>
                <a:gd name="T34" fmla="*/ 198 w 434"/>
                <a:gd name="T35" fmla="*/ 427 h 1034"/>
                <a:gd name="T36" fmla="*/ 179 w 434"/>
                <a:gd name="T37" fmla="*/ 445 h 1034"/>
                <a:gd name="T38" fmla="*/ 217 w 434"/>
                <a:gd name="T39" fmla="*/ 462 h 1034"/>
                <a:gd name="T40" fmla="*/ 291 w 434"/>
                <a:gd name="T41" fmla="*/ 475 h 1034"/>
                <a:gd name="T42" fmla="*/ 255 w 434"/>
                <a:gd name="T43" fmla="*/ 494 h 1034"/>
                <a:gd name="T44" fmla="*/ 224 w 434"/>
                <a:gd name="T45" fmla="*/ 511 h 1034"/>
                <a:gd name="T46" fmla="*/ 232 w 434"/>
                <a:gd name="T47" fmla="*/ 545 h 1034"/>
                <a:gd name="T48" fmla="*/ 270 w 434"/>
                <a:gd name="T49" fmla="*/ 570 h 1034"/>
                <a:gd name="T50" fmla="*/ 321 w 434"/>
                <a:gd name="T51" fmla="*/ 578 h 1034"/>
                <a:gd name="T52" fmla="*/ 378 w 434"/>
                <a:gd name="T53" fmla="*/ 530 h 1034"/>
                <a:gd name="T54" fmla="*/ 422 w 434"/>
                <a:gd name="T55" fmla="*/ 528 h 1034"/>
                <a:gd name="T56" fmla="*/ 434 w 434"/>
                <a:gd name="T57" fmla="*/ 663 h 1034"/>
                <a:gd name="T58" fmla="*/ 361 w 434"/>
                <a:gd name="T59" fmla="*/ 781 h 1034"/>
                <a:gd name="T60" fmla="*/ 390 w 434"/>
                <a:gd name="T61" fmla="*/ 688 h 1034"/>
                <a:gd name="T62" fmla="*/ 388 w 434"/>
                <a:gd name="T63" fmla="*/ 633 h 1034"/>
                <a:gd name="T64" fmla="*/ 378 w 434"/>
                <a:gd name="T65" fmla="*/ 568 h 1034"/>
                <a:gd name="T66" fmla="*/ 318 w 434"/>
                <a:gd name="T67" fmla="*/ 589 h 1034"/>
                <a:gd name="T68" fmla="*/ 281 w 434"/>
                <a:gd name="T69" fmla="*/ 595 h 1034"/>
                <a:gd name="T70" fmla="*/ 295 w 434"/>
                <a:gd name="T71" fmla="*/ 608 h 1034"/>
                <a:gd name="T72" fmla="*/ 253 w 434"/>
                <a:gd name="T73" fmla="*/ 604 h 1034"/>
                <a:gd name="T74" fmla="*/ 215 w 434"/>
                <a:gd name="T75" fmla="*/ 589 h 1034"/>
                <a:gd name="T76" fmla="*/ 167 w 434"/>
                <a:gd name="T77" fmla="*/ 557 h 1034"/>
                <a:gd name="T78" fmla="*/ 186 w 434"/>
                <a:gd name="T79" fmla="*/ 608 h 1034"/>
                <a:gd name="T80" fmla="*/ 207 w 434"/>
                <a:gd name="T81" fmla="*/ 648 h 1034"/>
                <a:gd name="T82" fmla="*/ 203 w 434"/>
                <a:gd name="T83" fmla="*/ 695 h 1034"/>
                <a:gd name="T84" fmla="*/ 207 w 434"/>
                <a:gd name="T85" fmla="*/ 760 h 1034"/>
                <a:gd name="T86" fmla="*/ 226 w 434"/>
                <a:gd name="T87" fmla="*/ 815 h 1034"/>
                <a:gd name="T88" fmla="*/ 249 w 434"/>
                <a:gd name="T89" fmla="*/ 861 h 1034"/>
                <a:gd name="T90" fmla="*/ 314 w 434"/>
                <a:gd name="T91" fmla="*/ 922 h 1034"/>
                <a:gd name="T92" fmla="*/ 424 w 434"/>
                <a:gd name="T93" fmla="*/ 1034 h 1034"/>
                <a:gd name="T94" fmla="*/ 262 w 434"/>
                <a:gd name="T95" fmla="*/ 935 h 1034"/>
                <a:gd name="T96" fmla="*/ 162 w 434"/>
                <a:gd name="T97" fmla="*/ 728 h 1034"/>
                <a:gd name="T98" fmla="*/ 27 w 434"/>
                <a:gd name="T99" fmla="*/ 471 h 1034"/>
                <a:gd name="T100" fmla="*/ 0 w 434"/>
                <a:gd name="T101" fmla="*/ 182 h 1034"/>
                <a:gd name="T102" fmla="*/ 38 w 434"/>
                <a:gd name="T103" fmla="*/ 34 h 1034"/>
                <a:gd name="T104" fmla="*/ 200 w 434"/>
                <a:gd name="T105" fmla="*/ 0 h 1034"/>
                <a:gd name="T106" fmla="*/ 375 w 434"/>
                <a:gd name="T107" fmla="*/ 28 h 1034"/>
                <a:gd name="T108" fmla="*/ 375 w 434"/>
                <a:gd name="T109" fmla="*/ 28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1034">
                  <a:moveTo>
                    <a:pt x="375" y="28"/>
                  </a:moveTo>
                  <a:lnTo>
                    <a:pt x="314" y="53"/>
                  </a:lnTo>
                  <a:lnTo>
                    <a:pt x="272" y="61"/>
                  </a:lnTo>
                  <a:lnTo>
                    <a:pt x="226" y="80"/>
                  </a:lnTo>
                  <a:lnTo>
                    <a:pt x="205" y="116"/>
                  </a:lnTo>
                  <a:lnTo>
                    <a:pt x="196" y="159"/>
                  </a:lnTo>
                  <a:lnTo>
                    <a:pt x="192" y="222"/>
                  </a:lnTo>
                  <a:lnTo>
                    <a:pt x="192" y="251"/>
                  </a:lnTo>
                  <a:lnTo>
                    <a:pt x="173" y="291"/>
                  </a:lnTo>
                  <a:lnTo>
                    <a:pt x="173" y="327"/>
                  </a:lnTo>
                  <a:lnTo>
                    <a:pt x="184" y="344"/>
                  </a:lnTo>
                  <a:lnTo>
                    <a:pt x="209" y="365"/>
                  </a:lnTo>
                  <a:lnTo>
                    <a:pt x="266" y="395"/>
                  </a:lnTo>
                  <a:lnTo>
                    <a:pt x="304" y="424"/>
                  </a:lnTo>
                  <a:lnTo>
                    <a:pt x="340" y="456"/>
                  </a:lnTo>
                  <a:lnTo>
                    <a:pt x="270" y="431"/>
                  </a:lnTo>
                  <a:lnTo>
                    <a:pt x="228" y="427"/>
                  </a:lnTo>
                  <a:lnTo>
                    <a:pt x="198" y="427"/>
                  </a:lnTo>
                  <a:lnTo>
                    <a:pt x="179" y="445"/>
                  </a:lnTo>
                  <a:lnTo>
                    <a:pt x="217" y="462"/>
                  </a:lnTo>
                  <a:lnTo>
                    <a:pt x="291" y="475"/>
                  </a:lnTo>
                  <a:lnTo>
                    <a:pt x="255" y="494"/>
                  </a:lnTo>
                  <a:lnTo>
                    <a:pt x="224" y="511"/>
                  </a:lnTo>
                  <a:lnTo>
                    <a:pt x="232" y="545"/>
                  </a:lnTo>
                  <a:lnTo>
                    <a:pt x="270" y="570"/>
                  </a:lnTo>
                  <a:lnTo>
                    <a:pt x="321" y="578"/>
                  </a:lnTo>
                  <a:lnTo>
                    <a:pt x="378" y="530"/>
                  </a:lnTo>
                  <a:lnTo>
                    <a:pt x="422" y="528"/>
                  </a:lnTo>
                  <a:lnTo>
                    <a:pt x="434" y="663"/>
                  </a:lnTo>
                  <a:lnTo>
                    <a:pt x="361" y="781"/>
                  </a:lnTo>
                  <a:lnTo>
                    <a:pt x="390" y="688"/>
                  </a:lnTo>
                  <a:lnTo>
                    <a:pt x="388" y="633"/>
                  </a:lnTo>
                  <a:lnTo>
                    <a:pt x="378" y="568"/>
                  </a:lnTo>
                  <a:lnTo>
                    <a:pt x="318" y="589"/>
                  </a:lnTo>
                  <a:lnTo>
                    <a:pt x="281" y="595"/>
                  </a:lnTo>
                  <a:lnTo>
                    <a:pt x="295" y="608"/>
                  </a:lnTo>
                  <a:lnTo>
                    <a:pt x="253" y="604"/>
                  </a:lnTo>
                  <a:lnTo>
                    <a:pt x="215" y="589"/>
                  </a:lnTo>
                  <a:lnTo>
                    <a:pt x="167" y="557"/>
                  </a:lnTo>
                  <a:lnTo>
                    <a:pt x="186" y="608"/>
                  </a:lnTo>
                  <a:lnTo>
                    <a:pt x="207" y="648"/>
                  </a:lnTo>
                  <a:lnTo>
                    <a:pt x="203" y="695"/>
                  </a:lnTo>
                  <a:lnTo>
                    <a:pt x="207" y="760"/>
                  </a:lnTo>
                  <a:lnTo>
                    <a:pt x="226" y="815"/>
                  </a:lnTo>
                  <a:lnTo>
                    <a:pt x="249" y="861"/>
                  </a:lnTo>
                  <a:lnTo>
                    <a:pt x="314" y="922"/>
                  </a:lnTo>
                  <a:lnTo>
                    <a:pt x="424" y="1034"/>
                  </a:lnTo>
                  <a:lnTo>
                    <a:pt x="262" y="935"/>
                  </a:lnTo>
                  <a:lnTo>
                    <a:pt x="162" y="728"/>
                  </a:lnTo>
                  <a:lnTo>
                    <a:pt x="27" y="471"/>
                  </a:lnTo>
                  <a:lnTo>
                    <a:pt x="0" y="182"/>
                  </a:lnTo>
                  <a:lnTo>
                    <a:pt x="38" y="34"/>
                  </a:lnTo>
                  <a:lnTo>
                    <a:pt x="200" y="0"/>
                  </a:lnTo>
                  <a:lnTo>
                    <a:pt x="375" y="28"/>
                  </a:lnTo>
                  <a:lnTo>
                    <a:pt x="375" y="28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6" name="Freeform 82"/>
            <p:cNvSpPr>
              <a:spLocks/>
            </p:cNvSpPr>
            <p:nvPr/>
          </p:nvSpPr>
          <p:spPr bwMode="auto">
            <a:xfrm>
              <a:off x="2457" y="1265"/>
              <a:ext cx="293" cy="483"/>
            </a:xfrm>
            <a:custGeom>
              <a:avLst/>
              <a:gdLst>
                <a:gd name="T0" fmla="*/ 270 w 587"/>
                <a:gd name="T1" fmla="*/ 152 h 968"/>
                <a:gd name="T2" fmla="*/ 205 w 587"/>
                <a:gd name="T3" fmla="*/ 179 h 968"/>
                <a:gd name="T4" fmla="*/ 152 w 587"/>
                <a:gd name="T5" fmla="*/ 227 h 968"/>
                <a:gd name="T6" fmla="*/ 131 w 587"/>
                <a:gd name="T7" fmla="*/ 289 h 968"/>
                <a:gd name="T8" fmla="*/ 133 w 587"/>
                <a:gd name="T9" fmla="*/ 344 h 968"/>
                <a:gd name="T10" fmla="*/ 133 w 587"/>
                <a:gd name="T11" fmla="*/ 388 h 968"/>
                <a:gd name="T12" fmla="*/ 152 w 587"/>
                <a:gd name="T13" fmla="*/ 476 h 968"/>
                <a:gd name="T14" fmla="*/ 177 w 587"/>
                <a:gd name="T15" fmla="*/ 504 h 968"/>
                <a:gd name="T16" fmla="*/ 232 w 587"/>
                <a:gd name="T17" fmla="*/ 491 h 968"/>
                <a:gd name="T18" fmla="*/ 329 w 587"/>
                <a:gd name="T19" fmla="*/ 527 h 968"/>
                <a:gd name="T20" fmla="*/ 367 w 587"/>
                <a:gd name="T21" fmla="*/ 554 h 968"/>
                <a:gd name="T22" fmla="*/ 276 w 587"/>
                <a:gd name="T23" fmla="*/ 529 h 968"/>
                <a:gd name="T24" fmla="*/ 169 w 587"/>
                <a:gd name="T25" fmla="*/ 552 h 968"/>
                <a:gd name="T26" fmla="*/ 200 w 587"/>
                <a:gd name="T27" fmla="*/ 576 h 968"/>
                <a:gd name="T28" fmla="*/ 283 w 587"/>
                <a:gd name="T29" fmla="*/ 574 h 968"/>
                <a:gd name="T30" fmla="*/ 268 w 587"/>
                <a:gd name="T31" fmla="*/ 593 h 968"/>
                <a:gd name="T32" fmla="*/ 318 w 587"/>
                <a:gd name="T33" fmla="*/ 595 h 968"/>
                <a:gd name="T34" fmla="*/ 245 w 587"/>
                <a:gd name="T35" fmla="*/ 624 h 968"/>
                <a:gd name="T36" fmla="*/ 253 w 587"/>
                <a:gd name="T37" fmla="*/ 649 h 968"/>
                <a:gd name="T38" fmla="*/ 280 w 587"/>
                <a:gd name="T39" fmla="*/ 677 h 968"/>
                <a:gd name="T40" fmla="*/ 221 w 587"/>
                <a:gd name="T41" fmla="*/ 652 h 968"/>
                <a:gd name="T42" fmla="*/ 202 w 587"/>
                <a:gd name="T43" fmla="*/ 622 h 968"/>
                <a:gd name="T44" fmla="*/ 205 w 587"/>
                <a:gd name="T45" fmla="*/ 597 h 968"/>
                <a:gd name="T46" fmla="*/ 181 w 587"/>
                <a:gd name="T47" fmla="*/ 586 h 968"/>
                <a:gd name="T48" fmla="*/ 150 w 587"/>
                <a:gd name="T49" fmla="*/ 555 h 968"/>
                <a:gd name="T50" fmla="*/ 114 w 587"/>
                <a:gd name="T51" fmla="*/ 536 h 968"/>
                <a:gd name="T52" fmla="*/ 129 w 587"/>
                <a:gd name="T53" fmla="*/ 593 h 968"/>
                <a:gd name="T54" fmla="*/ 160 w 587"/>
                <a:gd name="T55" fmla="*/ 666 h 968"/>
                <a:gd name="T56" fmla="*/ 188 w 587"/>
                <a:gd name="T57" fmla="*/ 753 h 968"/>
                <a:gd name="T58" fmla="*/ 226 w 587"/>
                <a:gd name="T59" fmla="*/ 854 h 968"/>
                <a:gd name="T60" fmla="*/ 262 w 587"/>
                <a:gd name="T61" fmla="*/ 968 h 968"/>
                <a:gd name="T62" fmla="*/ 141 w 587"/>
                <a:gd name="T63" fmla="*/ 726 h 968"/>
                <a:gd name="T64" fmla="*/ 95 w 587"/>
                <a:gd name="T65" fmla="*/ 641 h 968"/>
                <a:gd name="T66" fmla="*/ 53 w 587"/>
                <a:gd name="T67" fmla="*/ 451 h 968"/>
                <a:gd name="T68" fmla="*/ 0 w 587"/>
                <a:gd name="T69" fmla="*/ 168 h 968"/>
                <a:gd name="T70" fmla="*/ 171 w 587"/>
                <a:gd name="T71" fmla="*/ 107 h 968"/>
                <a:gd name="T72" fmla="*/ 354 w 587"/>
                <a:gd name="T73" fmla="*/ 111 h 968"/>
                <a:gd name="T74" fmla="*/ 587 w 587"/>
                <a:gd name="T75" fmla="*/ 0 h 968"/>
                <a:gd name="T76" fmla="*/ 504 w 587"/>
                <a:gd name="T77" fmla="*/ 84 h 968"/>
                <a:gd name="T78" fmla="*/ 432 w 587"/>
                <a:gd name="T79" fmla="*/ 133 h 968"/>
                <a:gd name="T80" fmla="*/ 318 w 587"/>
                <a:gd name="T81" fmla="*/ 158 h 968"/>
                <a:gd name="T82" fmla="*/ 270 w 587"/>
                <a:gd name="T83" fmla="*/ 152 h 968"/>
                <a:gd name="T84" fmla="*/ 270 w 587"/>
                <a:gd name="T85" fmla="*/ 152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7" h="968">
                  <a:moveTo>
                    <a:pt x="270" y="152"/>
                  </a:moveTo>
                  <a:lnTo>
                    <a:pt x="205" y="179"/>
                  </a:lnTo>
                  <a:lnTo>
                    <a:pt x="152" y="227"/>
                  </a:lnTo>
                  <a:lnTo>
                    <a:pt x="131" y="289"/>
                  </a:lnTo>
                  <a:lnTo>
                    <a:pt x="133" y="344"/>
                  </a:lnTo>
                  <a:lnTo>
                    <a:pt x="133" y="388"/>
                  </a:lnTo>
                  <a:lnTo>
                    <a:pt x="152" y="476"/>
                  </a:lnTo>
                  <a:lnTo>
                    <a:pt x="177" y="504"/>
                  </a:lnTo>
                  <a:lnTo>
                    <a:pt x="232" y="491"/>
                  </a:lnTo>
                  <a:lnTo>
                    <a:pt x="329" y="527"/>
                  </a:lnTo>
                  <a:lnTo>
                    <a:pt x="367" y="554"/>
                  </a:lnTo>
                  <a:lnTo>
                    <a:pt x="276" y="529"/>
                  </a:lnTo>
                  <a:lnTo>
                    <a:pt x="169" y="552"/>
                  </a:lnTo>
                  <a:lnTo>
                    <a:pt x="200" y="576"/>
                  </a:lnTo>
                  <a:lnTo>
                    <a:pt x="283" y="574"/>
                  </a:lnTo>
                  <a:lnTo>
                    <a:pt x="268" y="593"/>
                  </a:lnTo>
                  <a:lnTo>
                    <a:pt x="318" y="595"/>
                  </a:lnTo>
                  <a:lnTo>
                    <a:pt x="245" y="624"/>
                  </a:lnTo>
                  <a:lnTo>
                    <a:pt x="253" y="649"/>
                  </a:lnTo>
                  <a:lnTo>
                    <a:pt x="280" y="677"/>
                  </a:lnTo>
                  <a:lnTo>
                    <a:pt x="221" y="652"/>
                  </a:lnTo>
                  <a:lnTo>
                    <a:pt x="202" y="622"/>
                  </a:lnTo>
                  <a:lnTo>
                    <a:pt x="205" y="597"/>
                  </a:lnTo>
                  <a:lnTo>
                    <a:pt x="181" y="586"/>
                  </a:lnTo>
                  <a:lnTo>
                    <a:pt x="150" y="555"/>
                  </a:lnTo>
                  <a:lnTo>
                    <a:pt x="114" y="536"/>
                  </a:lnTo>
                  <a:lnTo>
                    <a:pt x="129" y="593"/>
                  </a:lnTo>
                  <a:lnTo>
                    <a:pt x="160" y="666"/>
                  </a:lnTo>
                  <a:lnTo>
                    <a:pt x="188" y="753"/>
                  </a:lnTo>
                  <a:lnTo>
                    <a:pt x="226" y="854"/>
                  </a:lnTo>
                  <a:lnTo>
                    <a:pt x="262" y="968"/>
                  </a:lnTo>
                  <a:lnTo>
                    <a:pt x="141" y="726"/>
                  </a:lnTo>
                  <a:lnTo>
                    <a:pt x="95" y="641"/>
                  </a:lnTo>
                  <a:lnTo>
                    <a:pt x="53" y="451"/>
                  </a:lnTo>
                  <a:lnTo>
                    <a:pt x="0" y="168"/>
                  </a:lnTo>
                  <a:lnTo>
                    <a:pt x="171" y="107"/>
                  </a:lnTo>
                  <a:lnTo>
                    <a:pt x="354" y="111"/>
                  </a:lnTo>
                  <a:lnTo>
                    <a:pt x="587" y="0"/>
                  </a:lnTo>
                  <a:lnTo>
                    <a:pt x="504" y="84"/>
                  </a:lnTo>
                  <a:lnTo>
                    <a:pt x="432" y="133"/>
                  </a:lnTo>
                  <a:lnTo>
                    <a:pt x="318" y="158"/>
                  </a:lnTo>
                  <a:lnTo>
                    <a:pt x="270" y="152"/>
                  </a:lnTo>
                  <a:lnTo>
                    <a:pt x="270" y="152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7" name="Freeform 83"/>
            <p:cNvSpPr>
              <a:spLocks/>
            </p:cNvSpPr>
            <p:nvPr/>
          </p:nvSpPr>
          <p:spPr bwMode="auto">
            <a:xfrm>
              <a:off x="2642" y="1374"/>
              <a:ext cx="206" cy="164"/>
            </a:xfrm>
            <a:custGeom>
              <a:avLst/>
              <a:gdLst>
                <a:gd name="T0" fmla="*/ 28 w 412"/>
                <a:gd name="T1" fmla="*/ 57 h 329"/>
                <a:gd name="T2" fmla="*/ 15 w 412"/>
                <a:gd name="T3" fmla="*/ 139 h 329"/>
                <a:gd name="T4" fmla="*/ 0 w 412"/>
                <a:gd name="T5" fmla="*/ 205 h 329"/>
                <a:gd name="T6" fmla="*/ 9 w 412"/>
                <a:gd name="T7" fmla="*/ 243 h 329"/>
                <a:gd name="T8" fmla="*/ 61 w 412"/>
                <a:gd name="T9" fmla="*/ 295 h 329"/>
                <a:gd name="T10" fmla="*/ 140 w 412"/>
                <a:gd name="T11" fmla="*/ 329 h 329"/>
                <a:gd name="T12" fmla="*/ 159 w 412"/>
                <a:gd name="T13" fmla="*/ 291 h 329"/>
                <a:gd name="T14" fmla="*/ 180 w 412"/>
                <a:gd name="T15" fmla="*/ 306 h 329"/>
                <a:gd name="T16" fmla="*/ 180 w 412"/>
                <a:gd name="T17" fmla="*/ 257 h 329"/>
                <a:gd name="T18" fmla="*/ 226 w 412"/>
                <a:gd name="T19" fmla="*/ 232 h 329"/>
                <a:gd name="T20" fmla="*/ 275 w 412"/>
                <a:gd name="T21" fmla="*/ 181 h 329"/>
                <a:gd name="T22" fmla="*/ 315 w 412"/>
                <a:gd name="T23" fmla="*/ 125 h 329"/>
                <a:gd name="T24" fmla="*/ 369 w 412"/>
                <a:gd name="T25" fmla="*/ 137 h 329"/>
                <a:gd name="T26" fmla="*/ 412 w 412"/>
                <a:gd name="T27" fmla="*/ 135 h 329"/>
                <a:gd name="T28" fmla="*/ 384 w 412"/>
                <a:gd name="T29" fmla="*/ 80 h 329"/>
                <a:gd name="T30" fmla="*/ 355 w 412"/>
                <a:gd name="T31" fmla="*/ 8 h 329"/>
                <a:gd name="T32" fmla="*/ 325 w 412"/>
                <a:gd name="T33" fmla="*/ 40 h 329"/>
                <a:gd name="T34" fmla="*/ 260 w 412"/>
                <a:gd name="T35" fmla="*/ 57 h 329"/>
                <a:gd name="T36" fmla="*/ 226 w 412"/>
                <a:gd name="T37" fmla="*/ 84 h 329"/>
                <a:gd name="T38" fmla="*/ 197 w 412"/>
                <a:gd name="T39" fmla="*/ 129 h 329"/>
                <a:gd name="T40" fmla="*/ 158 w 412"/>
                <a:gd name="T41" fmla="*/ 146 h 329"/>
                <a:gd name="T42" fmla="*/ 135 w 412"/>
                <a:gd name="T43" fmla="*/ 150 h 329"/>
                <a:gd name="T44" fmla="*/ 184 w 412"/>
                <a:gd name="T45" fmla="*/ 101 h 329"/>
                <a:gd name="T46" fmla="*/ 216 w 412"/>
                <a:gd name="T47" fmla="*/ 42 h 329"/>
                <a:gd name="T48" fmla="*/ 281 w 412"/>
                <a:gd name="T49" fmla="*/ 8 h 329"/>
                <a:gd name="T50" fmla="*/ 205 w 412"/>
                <a:gd name="T51" fmla="*/ 28 h 329"/>
                <a:gd name="T52" fmla="*/ 171 w 412"/>
                <a:gd name="T53" fmla="*/ 46 h 329"/>
                <a:gd name="T54" fmla="*/ 144 w 412"/>
                <a:gd name="T55" fmla="*/ 32 h 329"/>
                <a:gd name="T56" fmla="*/ 120 w 412"/>
                <a:gd name="T57" fmla="*/ 15 h 329"/>
                <a:gd name="T58" fmla="*/ 30 w 412"/>
                <a:gd name="T59" fmla="*/ 0 h 329"/>
                <a:gd name="T60" fmla="*/ 28 w 412"/>
                <a:gd name="T61" fmla="*/ 57 h 329"/>
                <a:gd name="T62" fmla="*/ 28 w 412"/>
                <a:gd name="T63" fmla="*/ 5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329">
                  <a:moveTo>
                    <a:pt x="28" y="57"/>
                  </a:moveTo>
                  <a:lnTo>
                    <a:pt x="15" y="139"/>
                  </a:lnTo>
                  <a:lnTo>
                    <a:pt x="0" y="205"/>
                  </a:lnTo>
                  <a:lnTo>
                    <a:pt x="9" y="243"/>
                  </a:lnTo>
                  <a:lnTo>
                    <a:pt x="61" y="295"/>
                  </a:lnTo>
                  <a:lnTo>
                    <a:pt x="140" y="329"/>
                  </a:lnTo>
                  <a:lnTo>
                    <a:pt x="159" y="291"/>
                  </a:lnTo>
                  <a:lnTo>
                    <a:pt x="180" y="306"/>
                  </a:lnTo>
                  <a:lnTo>
                    <a:pt x="180" y="257"/>
                  </a:lnTo>
                  <a:lnTo>
                    <a:pt x="226" y="232"/>
                  </a:lnTo>
                  <a:lnTo>
                    <a:pt x="275" y="181"/>
                  </a:lnTo>
                  <a:lnTo>
                    <a:pt x="315" y="125"/>
                  </a:lnTo>
                  <a:lnTo>
                    <a:pt x="369" y="137"/>
                  </a:lnTo>
                  <a:lnTo>
                    <a:pt x="412" y="135"/>
                  </a:lnTo>
                  <a:lnTo>
                    <a:pt x="384" y="80"/>
                  </a:lnTo>
                  <a:lnTo>
                    <a:pt x="355" y="8"/>
                  </a:lnTo>
                  <a:lnTo>
                    <a:pt x="325" y="40"/>
                  </a:lnTo>
                  <a:lnTo>
                    <a:pt x="260" y="57"/>
                  </a:lnTo>
                  <a:lnTo>
                    <a:pt x="226" y="84"/>
                  </a:lnTo>
                  <a:lnTo>
                    <a:pt x="197" y="129"/>
                  </a:lnTo>
                  <a:lnTo>
                    <a:pt x="158" y="146"/>
                  </a:lnTo>
                  <a:lnTo>
                    <a:pt x="135" y="150"/>
                  </a:lnTo>
                  <a:lnTo>
                    <a:pt x="184" y="101"/>
                  </a:lnTo>
                  <a:lnTo>
                    <a:pt x="216" y="42"/>
                  </a:lnTo>
                  <a:lnTo>
                    <a:pt x="281" y="8"/>
                  </a:lnTo>
                  <a:lnTo>
                    <a:pt x="205" y="28"/>
                  </a:lnTo>
                  <a:lnTo>
                    <a:pt x="171" y="46"/>
                  </a:lnTo>
                  <a:lnTo>
                    <a:pt x="144" y="32"/>
                  </a:lnTo>
                  <a:lnTo>
                    <a:pt x="120" y="15"/>
                  </a:lnTo>
                  <a:lnTo>
                    <a:pt x="30" y="0"/>
                  </a:lnTo>
                  <a:lnTo>
                    <a:pt x="28" y="57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8" name="Freeform 84"/>
            <p:cNvSpPr>
              <a:spLocks/>
            </p:cNvSpPr>
            <p:nvPr/>
          </p:nvSpPr>
          <p:spPr bwMode="auto">
            <a:xfrm>
              <a:off x="2702" y="1535"/>
              <a:ext cx="37" cy="87"/>
            </a:xfrm>
            <a:custGeom>
              <a:avLst/>
              <a:gdLst>
                <a:gd name="T0" fmla="*/ 7 w 74"/>
                <a:gd name="T1" fmla="*/ 23 h 175"/>
                <a:gd name="T2" fmla="*/ 7 w 74"/>
                <a:gd name="T3" fmla="*/ 67 h 175"/>
                <a:gd name="T4" fmla="*/ 32 w 74"/>
                <a:gd name="T5" fmla="*/ 101 h 175"/>
                <a:gd name="T6" fmla="*/ 43 w 74"/>
                <a:gd name="T7" fmla="*/ 135 h 175"/>
                <a:gd name="T8" fmla="*/ 60 w 74"/>
                <a:gd name="T9" fmla="*/ 175 h 175"/>
                <a:gd name="T10" fmla="*/ 72 w 74"/>
                <a:gd name="T11" fmla="*/ 103 h 175"/>
                <a:gd name="T12" fmla="*/ 74 w 74"/>
                <a:gd name="T13" fmla="*/ 53 h 175"/>
                <a:gd name="T14" fmla="*/ 55 w 74"/>
                <a:gd name="T15" fmla="*/ 10 h 175"/>
                <a:gd name="T16" fmla="*/ 28 w 74"/>
                <a:gd name="T17" fmla="*/ 6 h 175"/>
                <a:gd name="T18" fmla="*/ 0 w 74"/>
                <a:gd name="T19" fmla="*/ 0 h 175"/>
                <a:gd name="T20" fmla="*/ 7 w 74"/>
                <a:gd name="T21" fmla="*/ 23 h 175"/>
                <a:gd name="T22" fmla="*/ 7 w 74"/>
                <a:gd name="T23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175">
                  <a:moveTo>
                    <a:pt x="7" y="23"/>
                  </a:moveTo>
                  <a:lnTo>
                    <a:pt x="7" y="67"/>
                  </a:lnTo>
                  <a:lnTo>
                    <a:pt x="32" y="101"/>
                  </a:lnTo>
                  <a:lnTo>
                    <a:pt x="43" y="135"/>
                  </a:lnTo>
                  <a:lnTo>
                    <a:pt x="60" y="175"/>
                  </a:lnTo>
                  <a:lnTo>
                    <a:pt x="72" y="103"/>
                  </a:lnTo>
                  <a:lnTo>
                    <a:pt x="74" y="53"/>
                  </a:lnTo>
                  <a:lnTo>
                    <a:pt x="55" y="10"/>
                  </a:lnTo>
                  <a:lnTo>
                    <a:pt x="28" y="6"/>
                  </a:lnTo>
                  <a:lnTo>
                    <a:pt x="0" y="0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09" name="Freeform 85"/>
            <p:cNvSpPr>
              <a:spLocks/>
            </p:cNvSpPr>
            <p:nvPr/>
          </p:nvSpPr>
          <p:spPr bwMode="auto">
            <a:xfrm>
              <a:off x="2730" y="1642"/>
              <a:ext cx="51" cy="49"/>
            </a:xfrm>
            <a:custGeom>
              <a:avLst/>
              <a:gdLst>
                <a:gd name="T0" fmla="*/ 13 w 100"/>
                <a:gd name="T1" fmla="*/ 29 h 99"/>
                <a:gd name="T2" fmla="*/ 0 w 100"/>
                <a:gd name="T3" fmla="*/ 65 h 99"/>
                <a:gd name="T4" fmla="*/ 13 w 100"/>
                <a:gd name="T5" fmla="*/ 99 h 99"/>
                <a:gd name="T6" fmla="*/ 39 w 100"/>
                <a:gd name="T7" fmla="*/ 99 h 99"/>
                <a:gd name="T8" fmla="*/ 62 w 100"/>
                <a:gd name="T9" fmla="*/ 70 h 99"/>
                <a:gd name="T10" fmla="*/ 96 w 100"/>
                <a:gd name="T11" fmla="*/ 57 h 99"/>
                <a:gd name="T12" fmla="*/ 100 w 100"/>
                <a:gd name="T13" fmla="*/ 32 h 99"/>
                <a:gd name="T14" fmla="*/ 79 w 100"/>
                <a:gd name="T15" fmla="*/ 21 h 99"/>
                <a:gd name="T16" fmla="*/ 60 w 100"/>
                <a:gd name="T17" fmla="*/ 13 h 99"/>
                <a:gd name="T18" fmla="*/ 43 w 100"/>
                <a:gd name="T19" fmla="*/ 0 h 99"/>
                <a:gd name="T20" fmla="*/ 30 w 100"/>
                <a:gd name="T21" fmla="*/ 8 h 99"/>
                <a:gd name="T22" fmla="*/ 13 w 100"/>
                <a:gd name="T23" fmla="*/ 29 h 99"/>
                <a:gd name="T24" fmla="*/ 13 w 100"/>
                <a:gd name="T25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99">
                  <a:moveTo>
                    <a:pt x="13" y="29"/>
                  </a:moveTo>
                  <a:lnTo>
                    <a:pt x="0" y="65"/>
                  </a:lnTo>
                  <a:lnTo>
                    <a:pt x="13" y="99"/>
                  </a:lnTo>
                  <a:lnTo>
                    <a:pt x="39" y="99"/>
                  </a:lnTo>
                  <a:lnTo>
                    <a:pt x="62" y="70"/>
                  </a:lnTo>
                  <a:lnTo>
                    <a:pt x="96" y="57"/>
                  </a:lnTo>
                  <a:lnTo>
                    <a:pt x="100" y="32"/>
                  </a:lnTo>
                  <a:lnTo>
                    <a:pt x="79" y="21"/>
                  </a:lnTo>
                  <a:lnTo>
                    <a:pt x="60" y="13"/>
                  </a:lnTo>
                  <a:lnTo>
                    <a:pt x="43" y="0"/>
                  </a:lnTo>
                  <a:lnTo>
                    <a:pt x="30" y="8"/>
                  </a:lnTo>
                  <a:lnTo>
                    <a:pt x="13" y="29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0" name="Freeform 86"/>
            <p:cNvSpPr>
              <a:spLocks/>
            </p:cNvSpPr>
            <p:nvPr/>
          </p:nvSpPr>
          <p:spPr bwMode="auto">
            <a:xfrm>
              <a:off x="2803" y="1577"/>
              <a:ext cx="77" cy="66"/>
            </a:xfrm>
            <a:custGeom>
              <a:avLst/>
              <a:gdLst>
                <a:gd name="T0" fmla="*/ 32 w 154"/>
                <a:gd name="T1" fmla="*/ 80 h 131"/>
                <a:gd name="T2" fmla="*/ 61 w 154"/>
                <a:gd name="T3" fmla="*/ 95 h 131"/>
                <a:gd name="T4" fmla="*/ 104 w 154"/>
                <a:gd name="T5" fmla="*/ 131 h 131"/>
                <a:gd name="T6" fmla="*/ 137 w 154"/>
                <a:gd name="T7" fmla="*/ 125 h 131"/>
                <a:gd name="T8" fmla="*/ 148 w 154"/>
                <a:gd name="T9" fmla="*/ 100 h 131"/>
                <a:gd name="T10" fmla="*/ 154 w 154"/>
                <a:gd name="T11" fmla="*/ 43 h 131"/>
                <a:gd name="T12" fmla="*/ 148 w 154"/>
                <a:gd name="T13" fmla="*/ 0 h 131"/>
                <a:gd name="T14" fmla="*/ 135 w 154"/>
                <a:gd name="T15" fmla="*/ 59 h 131"/>
                <a:gd name="T16" fmla="*/ 91 w 154"/>
                <a:gd name="T17" fmla="*/ 61 h 131"/>
                <a:gd name="T18" fmla="*/ 59 w 154"/>
                <a:gd name="T19" fmla="*/ 62 h 131"/>
                <a:gd name="T20" fmla="*/ 0 w 154"/>
                <a:gd name="T21" fmla="*/ 55 h 131"/>
                <a:gd name="T22" fmla="*/ 32 w 154"/>
                <a:gd name="T23" fmla="*/ 80 h 131"/>
                <a:gd name="T24" fmla="*/ 32 w 154"/>
                <a:gd name="T25" fmla="*/ 8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31">
                  <a:moveTo>
                    <a:pt x="32" y="80"/>
                  </a:moveTo>
                  <a:lnTo>
                    <a:pt x="61" y="95"/>
                  </a:lnTo>
                  <a:lnTo>
                    <a:pt x="104" y="131"/>
                  </a:lnTo>
                  <a:lnTo>
                    <a:pt x="137" y="125"/>
                  </a:lnTo>
                  <a:lnTo>
                    <a:pt x="148" y="100"/>
                  </a:lnTo>
                  <a:lnTo>
                    <a:pt x="154" y="43"/>
                  </a:lnTo>
                  <a:lnTo>
                    <a:pt x="148" y="0"/>
                  </a:lnTo>
                  <a:lnTo>
                    <a:pt x="135" y="59"/>
                  </a:lnTo>
                  <a:lnTo>
                    <a:pt x="91" y="61"/>
                  </a:lnTo>
                  <a:lnTo>
                    <a:pt x="59" y="62"/>
                  </a:lnTo>
                  <a:lnTo>
                    <a:pt x="0" y="55"/>
                  </a:lnTo>
                  <a:lnTo>
                    <a:pt x="32" y="80"/>
                  </a:lnTo>
                  <a:lnTo>
                    <a:pt x="32" y="8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1" name="Freeform 87"/>
            <p:cNvSpPr>
              <a:spLocks/>
            </p:cNvSpPr>
            <p:nvPr/>
          </p:nvSpPr>
          <p:spPr bwMode="auto">
            <a:xfrm>
              <a:off x="2793" y="1463"/>
              <a:ext cx="68" cy="30"/>
            </a:xfrm>
            <a:custGeom>
              <a:avLst/>
              <a:gdLst>
                <a:gd name="T0" fmla="*/ 40 w 137"/>
                <a:gd name="T1" fmla="*/ 7 h 59"/>
                <a:gd name="T2" fmla="*/ 80 w 137"/>
                <a:gd name="T3" fmla="*/ 0 h 59"/>
                <a:gd name="T4" fmla="*/ 116 w 137"/>
                <a:gd name="T5" fmla="*/ 9 h 59"/>
                <a:gd name="T6" fmla="*/ 137 w 137"/>
                <a:gd name="T7" fmla="*/ 51 h 59"/>
                <a:gd name="T8" fmla="*/ 78 w 137"/>
                <a:gd name="T9" fmla="*/ 41 h 59"/>
                <a:gd name="T10" fmla="*/ 49 w 137"/>
                <a:gd name="T11" fmla="*/ 36 h 59"/>
                <a:gd name="T12" fmla="*/ 0 w 137"/>
                <a:gd name="T13" fmla="*/ 59 h 59"/>
                <a:gd name="T14" fmla="*/ 40 w 137"/>
                <a:gd name="T15" fmla="*/ 7 h 59"/>
                <a:gd name="T16" fmla="*/ 40 w 137"/>
                <a:gd name="T17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59">
                  <a:moveTo>
                    <a:pt x="40" y="7"/>
                  </a:moveTo>
                  <a:lnTo>
                    <a:pt x="80" y="0"/>
                  </a:lnTo>
                  <a:lnTo>
                    <a:pt x="116" y="9"/>
                  </a:lnTo>
                  <a:lnTo>
                    <a:pt x="137" y="51"/>
                  </a:lnTo>
                  <a:lnTo>
                    <a:pt x="78" y="41"/>
                  </a:lnTo>
                  <a:lnTo>
                    <a:pt x="49" y="36"/>
                  </a:lnTo>
                  <a:lnTo>
                    <a:pt x="0" y="59"/>
                  </a:lnTo>
                  <a:lnTo>
                    <a:pt x="40" y="7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2" name="Freeform 88"/>
            <p:cNvSpPr>
              <a:spLocks/>
            </p:cNvSpPr>
            <p:nvPr/>
          </p:nvSpPr>
          <p:spPr bwMode="auto">
            <a:xfrm>
              <a:off x="2807" y="1536"/>
              <a:ext cx="34" cy="16"/>
            </a:xfrm>
            <a:custGeom>
              <a:avLst/>
              <a:gdLst>
                <a:gd name="T0" fmla="*/ 0 w 68"/>
                <a:gd name="T1" fmla="*/ 21 h 32"/>
                <a:gd name="T2" fmla="*/ 68 w 68"/>
                <a:gd name="T3" fmla="*/ 0 h 32"/>
                <a:gd name="T4" fmla="*/ 53 w 68"/>
                <a:gd name="T5" fmla="*/ 31 h 32"/>
                <a:gd name="T6" fmla="*/ 22 w 68"/>
                <a:gd name="T7" fmla="*/ 32 h 32"/>
                <a:gd name="T8" fmla="*/ 0 w 68"/>
                <a:gd name="T9" fmla="*/ 21 h 32"/>
                <a:gd name="T10" fmla="*/ 0 w 68"/>
                <a:gd name="T1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2">
                  <a:moveTo>
                    <a:pt x="0" y="21"/>
                  </a:moveTo>
                  <a:lnTo>
                    <a:pt x="68" y="0"/>
                  </a:lnTo>
                  <a:lnTo>
                    <a:pt x="53" y="31"/>
                  </a:lnTo>
                  <a:lnTo>
                    <a:pt x="22" y="32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3" name="Freeform 89"/>
            <p:cNvSpPr>
              <a:spLocks/>
            </p:cNvSpPr>
            <p:nvPr/>
          </p:nvSpPr>
          <p:spPr bwMode="auto">
            <a:xfrm>
              <a:off x="2813" y="1522"/>
              <a:ext cx="20" cy="12"/>
            </a:xfrm>
            <a:custGeom>
              <a:avLst/>
              <a:gdLst>
                <a:gd name="T0" fmla="*/ 40 w 40"/>
                <a:gd name="T1" fmla="*/ 0 h 23"/>
                <a:gd name="T2" fmla="*/ 28 w 40"/>
                <a:gd name="T3" fmla="*/ 16 h 23"/>
                <a:gd name="T4" fmla="*/ 13 w 40"/>
                <a:gd name="T5" fmla="*/ 23 h 23"/>
                <a:gd name="T6" fmla="*/ 6 w 40"/>
                <a:gd name="T7" fmla="*/ 18 h 23"/>
                <a:gd name="T8" fmla="*/ 0 w 40"/>
                <a:gd name="T9" fmla="*/ 8 h 23"/>
                <a:gd name="T10" fmla="*/ 17 w 40"/>
                <a:gd name="T11" fmla="*/ 0 h 23"/>
                <a:gd name="T12" fmla="*/ 40 w 40"/>
                <a:gd name="T13" fmla="*/ 0 h 23"/>
                <a:gd name="T14" fmla="*/ 40 w 40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3">
                  <a:moveTo>
                    <a:pt x="40" y="0"/>
                  </a:moveTo>
                  <a:lnTo>
                    <a:pt x="28" y="16"/>
                  </a:lnTo>
                  <a:lnTo>
                    <a:pt x="13" y="23"/>
                  </a:lnTo>
                  <a:lnTo>
                    <a:pt x="6" y="18"/>
                  </a:lnTo>
                  <a:lnTo>
                    <a:pt x="0" y="8"/>
                  </a:lnTo>
                  <a:lnTo>
                    <a:pt x="17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4" name="Freeform 90"/>
            <p:cNvSpPr>
              <a:spLocks/>
            </p:cNvSpPr>
            <p:nvPr/>
          </p:nvSpPr>
          <p:spPr bwMode="auto">
            <a:xfrm>
              <a:off x="2760" y="1806"/>
              <a:ext cx="73" cy="74"/>
            </a:xfrm>
            <a:custGeom>
              <a:avLst/>
              <a:gdLst>
                <a:gd name="T0" fmla="*/ 120 w 147"/>
                <a:gd name="T1" fmla="*/ 28 h 146"/>
                <a:gd name="T2" fmla="*/ 147 w 147"/>
                <a:gd name="T3" fmla="*/ 70 h 146"/>
                <a:gd name="T4" fmla="*/ 137 w 147"/>
                <a:gd name="T5" fmla="*/ 102 h 146"/>
                <a:gd name="T6" fmla="*/ 96 w 147"/>
                <a:gd name="T7" fmla="*/ 125 h 146"/>
                <a:gd name="T8" fmla="*/ 44 w 147"/>
                <a:gd name="T9" fmla="*/ 146 h 146"/>
                <a:gd name="T10" fmla="*/ 0 w 147"/>
                <a:gd name="T11" fmla="*/ 131 h 146"/>
                <a:gd name="T12" fmla="*/ 6 w 147"/>
                <a:gd name="T13" fmla="*/ 102 h 146"/>
                <a:gd name="T14" fmla="*/ 44 w 147"/>
                <a:gd name="T15" fmla="*/ 74 h 146"/>
                <a:gd name="T16" fmla="*/ 75 w 147"/>
                <a:gd name="T17" fmla="*/ 45 h 146"/>
                <a:gd name="T18" fmla="*/ 96 w 147"/>
                <a:gd name="T19" fmla="*/ 19 h 146"/>
                <a:gd name="T20" fmla="*/ 147 w 147"/>
                <a:gd name="T21" fmla="*/ 0 h 146"/>
                <a:gd name="T22" fmla="*/ 120 w 147"/>
                <a:gd name="T23" fmla="*/ 28 h 146"/>
                <a:gd name="T24" fmla="*/ 120 w 147"/>
                <a:gd name="T25" fmla="*/ 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46">
                  <a:moveTo>
                    <a:pt x="120" y="28"/>
                  </a:moveTo>
                  <a:lnTo>
                    <a:pt x="147" y="70"/>
                  </a:lnTo>
                  <a:lnTo>
                    <a:pt x="137" y="102"/>
                  </a:lnTo>
                  <a:lnTo>
                    <a:pt x="96" y="125"/>
                  </a:lnTo>
                  <a:lnTo>
                    <a:pt x="44" y="146"/>
                  </a:lnTo>
                  <a:lnTo>
                    <a:pt x="0" y="131"/>
                  </a:lnTo>
                  <a:lnTo>
                    <a:pt x="6" y="102"/>
                  </a:lnTo>
                  <a:lnTo>
                    <a:pt x="44" y="74"/>
                  </a:lnTo>
                  <a:lnTo>
                    <a:pt x="75" y="45"/>
                  </a:lnTo>
                  <a:lnTo>
                    <a:pt x="96" y="19"/>
                  </a:lnTo>
                  <a:lnTo>
                    <a:pt x="147" y="0"/>
                  </a:lnTo>
                  <a:lnTo>
                    <a:pt x="120" y="28"/>
                  </a:lnTo>
                  <a:lnTo>
                    <a:pt x="120" y="2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5" name="Freeform 91"/>
            <p:cNvSpPr>
              <a:spLocks/>
            </p:cNvSpPr>
            <p:nvPr/>
          </p:nvSpPr>
          <p:spPr bwMode="auto">
            <a:xfrm>
              <a:off x="2604" y="1615"/>
              <a:ext cx="53" cy="111"/>
            </a:xfrm>
            <a:custGeom>
              <a:avLst/>
              <a:gdLst>
                <a:gd name="T0" fmla="*/ 30 w 106"/>
                <a:gd name="T1" fmla="*/ 38 h 220"/>
                <a:gd name="T2" fmla="*/ 5 w 106"/>
                <a:gd name="T3" fmla="*/ 68 h 220"/>
                <a:gd name="T4" fmla="*/ 0 w 106"/>
                <a:gd name="T5" fmla="*/ 121 h 220"/>
                <a:gd name="T6" fmla="*/ 0 w 106"/>
                <a:gd name="T7" fmla="*/ 171 h 220"/>
                <a:gd name="T8" fmla="*/ 21 w 106"/>
                <a:gd name="T9" fmla="*/ 211 h 220"/>
                <a:gd name="T10" fmla="*/ 64 w 106"/>
                <a:gd name="T11" fmla="*/ 220 h 220"/>
                <a:gd name="T12" fmla="*/ 91 w 106"/>
                <a:gd name="T13" fmla="*/ 173 h 220"/>
                <a:gd name="T14" fmla="*/ 106 w 106"/>
                <a:gd name="T15" fmla="*/ 89 h 220"/>
                <a:gd name="T16" fmla="*/ 76 w 106"/>
                <a:gd name="T17" fmla="*/ 64 h 220"/>
                <a:gd name="T18" fmla="*/ 80 w 106"/>
                <a:gd name="T19" fmla="*/ 28 h 220"/>
                <a:gd name="T20" fmla="*/ 102 w 106"/>
                <a:gd name="T21" fmla="*/ 0 h 220"/>
                <a:gd name="T22" fmla="*/ 68 w 106"/>
                <a:gd name="T23" fmla="*/ 17 h 220"/>
                <a:gd name="T24" fmla="*/ 30 w 106"/>
                <a:gd name="T25" fmla="*/ 38 h 220"/>
                <a:gd name="T26" fmla="*/ 30 w 106"/>
                <a:gd name="T27" fmla="*/ 3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220">
                  <a:moveTo>
                    <a:pt x="30" y="38"/>
                  </a:moveTo>
                  <a:lnTo>
                    <a:pt x="5" y="68"/>
                  </a:lnTo>
                  <a:lnTo>
                    <a:pt x="0" y="121"/>
                  </a:lnTo>
                  <a:lnTo>
                    <a:pt x="0" y="171"/>
                  </a:lnTo>
                  <a:lnTo>
                    <a:pt x="21" y="211"/>
                  </a:lnTo>
                  <a:lnTo>
                    <a:pt x="64" y="220"/>
                  </a:lnTo>
                  <a:lnTo>
                    <a:pt x="91" y="173"/>
                  </a:lnTo>
                  <a:lnTo>
                    <a:pt x="106" y="89"/>
                  </a:lnTo>
                  <a:lnTo>
                    <a:pt x="76" y="64"/>
                  </a:lnTo>
                  <a:lnTo>
                    <a:pt x="80" y="28"/>
                  </a:lnTo>
                  <a:lnTo>
                    <a:pt x="102" y="0"/>
                  </a:lnTo>
                  <a:lnTo>
                    <a:pt x="68" y="17"/>
                  </a:lnTo>
                  <a:lnTo>
                    <a:pt x="30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6" name="Freeform 92"/>
            <p:cNvSpPr>
              <a:spLocks/>
            </p:cNvSpPr>
            <p:nvPr/>
          </p:nvSpPr>
          <p:spPr bwMode="auto">
            <a:xfrm>
              <a:off x="2629" y="1740"/>
              <a:ext cx="99" cy="112"/>
            </a:xfrm>
            <a:custGeom>
              <a:avLst/>
              <a:gdLst>
                <a:gd name="T0" fmla="*/ 17 w 200"/>
                <a:gd name="T1" fmla="*/ 70 h 224"/>
                <a:gd name="T2" fmla="*/ 40 w 200"/>
                <a:gd name="T3" fmla="*/ 95 h 224"/>
                <a:gd name="T4" fmla="*/ 61 w 200"/>
                <a:gd name="T5" fmla="*/ 127 h 224"/>
                <a:gd name="T6" fmla="*/ 93 w 200"/>
                <a:gd name="T7" fmla="*/ 152 h 224"/>
                <a:gd name="T8" fmla="*/ 156 w 200"/>
                <a:gd name="T9" fmla="*/ 194 h 224"/>
                <a:gd name="T10" fmla="*/ 200 w 200"/>
                <a:gd name="T11" fmla="*/ 224 h 224"/>
                <a:gd name="T12" fmla="*/ 148 w 200"/>
                <a:gd name="T13" fmla="*/ 163 h 224"/>
                <a:gd name="T14" fmla="*/ 107 w 200"/>
                <a:gd name="T15" fmla="*/ 131 h 224"/>
                <a:gd name="T16" fmla="*/ 88 w 200"/>
                <a:gd name="T17" fmla="*/ 82 h 224"/>
                <a:gd name="T18" fmla="*/ 93 w 200"/>
                <a:gd name="T19" fmla="*/ 49 h 224"/>
                <a:gd name="T20" fmla="*/ 51 w 200"/>
                <a:gd name="T21" fmla="*/ 19 h 224"/>
                <a:gd name="T22" fmla="*/ 31 w 200"/>
                <a:gd name="T23" fmla="*/ 0 h 224"/>
                <a:gd name="T24" fmla="*/ 13 w 200"/>
                <a:gd name="T25" fmla="*/ 11 h 224"/>
                <a:gd name="T26" fmla="*/ 0 w 200"/>
                <a:gd name="T27" fmla="*/ 28 h 224"/>
                <a:gd name="T28" fmla="*/ 6 w 200"/>
                <a:gd name="T29" fmla="*/ 49 h 224"/>
                <a:gd name="T30" fmla="*/ 17 w 200"/>
                <a:gd name="T31" fmla="*/ 70 h 224"/>
                <a:gd name="T32" fmla="*/ 17 w 200"/>
                <a:gd name="T33" fmla="*/ 7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224">
                  <a:moveTo>
                    <a:pt x="17" y="70"/>
                  </a:moveTo>
                  <a:lnTo>
                    <a:pt x="40" y="95"/>
                  </a:lnTo>
                  <a:lnTo>
                    <a:pt x="61" y="127"/>
                  </a:lnTo>
                  <a:lnTo>
                    <a:pt x="93" y="152"/>
                  </a:lnTo>
                  <a:lnTo>
                    <a:pt x="156" y="194"/>
                  </a:lnTo>
                  <a:lnTo>
                    <a:pt x="200" y="224"/>
                  </a:lnTo>
                  <a:lnTo>
                    <a:pt x="148" y="163"/>
                  </a:lnTo>
                  <a:lnTo>
                    <a:pt x="107" y="131"/>
                  </a:lnTo>
                  <a:lnTo>
                    <a:pt x="88" y="82"/>
                  </a:lnTo>
                  <a:lnTo>
                    <a:pt x="93" y="49"/>
                  </a:lnTo>
                  <a:lnTo>
                    <a:pt x="51" y="19"/>
                  </a:lnTo>
                  <a:lnTo>
                    <a:pt x="31" y="0"/>
                  </a:lnTo>
                  <a:lnTo>
                    <a:pt x="13" y="11"/>
                  </a:lnTo>
                  <a:lnTo>
                    <a:pt x="0" y="28"/>
                  </a:lnTo>
                  <a:lnTo>
                    <a:pt x="6" y="49"/>
                  </a:lnTo>
                  <a:lnTo>
                    <a:pt x="17" y="70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7" name="Freeform 93"/>
            <p:cNvSpPr>
              <a:spLocks/>
            </p:cNvSpPr>
            <p:nvPr/>
          </p:nvSpPr>
          <p:spPr bwMode="auto">
            <a:xfrm>
              <a:off x="2727" y="1645"/>
              <a:ext cx="95" cy="91"/>
            </a:xfrm>
            <a:custGeom>
              <a:avLst/>
              <a:gdLst>
                <a:gd name="T0" fmla="*/ 0 w 190"/>
                <a:gd name="T1" fmla="*/ 180 h 182"/>
                <a:gd name="T2" fmla="*/ 28 w 190"/>
                <a:gd name="T3" fmla="*/ 157 h 182"/>
                <a:gd name="T4" fmla="*/ 70 w 190"/>
                <a:gd name="T5" fmla="*/ 157 h 182"/>
                <a:gd name="T6" fmla="*/ 80 w 190"/>
                <a:gd name="T7" fmla="*/ 118 h 182"/>
                <a:gd name="T8" fmla="*/ 131 w 190"/>
                <a:gd name="T9" fmla="*/ 74 h 182"/>
                <a:gd name="T10" fmla="*/ 141 w 190"/>
                <a:gd name="T11" fmla="*/ 45 h 182"/>
                <a:gd name="T12" fmla="*/ 133 w 190"/>
                <a:gd name="T13" fmla="*/ 15 h 182"/>
                <a:gd name="T14" fmla="*/ 137 w 190"/>
                <a:gd name="T15" fmla="*/ 0 h 182"/>
                <a:gd name="T16" fmla="*/ 188 w 190"/>
                <a:gd name="T17" fmla="*/ 43 h 182"/>
                <a:gd name="T18" fmla="*/ 190 w 190"/>
                <a:gd name="T19" fmla="*/ 83 h 182"/>
                <a:gd name="T20" fmla="*/ 161 w 190"/>
                <a:gd name="T21" fmla="*/ 119 h 182"/>
                <a:gd name="T22" fmla="*/ 144 w 190"/>
                <a:gd name="T23" fmla="*/ 138 h 182"/>
                <a:gd name="T24" fmla="*/ 95 w 190"/>
                <a:gd name="T25" fmla="*/ 165 h 182"/>
                <a:gd name="T26" fmla="*/ 49 w 190"/>
                <a:gd name="T27" fmla="*/ 182 h 182"/>
                <a:gd name="T28" fmla="*/ 0 w 190"/>
                <a:gd name="T29" fmla="*/ 180 h 182"/>
                <a:gd name="T30" fmla="*/ 0 w 190"/>
                <a:gd name="T31" fmla="*/ 18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182">
                  <a:moveTo>
                    <a:pt x="0" y="180"/>
                  </a:moveTo>
                  <a:lnTo>
                    <a:pt x="28" y="157"/>
                  </a:lnTo>
                  <a:lnTo>
                    <a:pt x="70" y="157"/>
                  </a:lnTo>
                  <a:lnTo>
                    <a:pt x="80" y="118"/>
                  </a:lnTo>
                  <a:lnTo>
                    <a:pt x="131" y="74"/>
                  </a:lnTo>
                  <a:lnTo>
                    <a:pt x="141" y="45"/>
                  </a:lnTo>
                  <a:lnTo>
                    <a:pt x="133" y="15"/>
                  </a:lnTo>
                  <a:lnTo>
                    <a:pt x="137" y="0"/>
                  </a:lnTo>
                  <a:lnTo>
                    <a:pt x="188" y="43"/>
                  </a:lnTo>
                  <a:lnTo>
                    <a:pt x="190" y="83"/>
                  </a:lnTo>
                  <a:lnTo>
                    <a:pt x="161" y="119"/>
                  </a:lnTo>
                  <a:lnTo>
                    <a:pt x="144" y="138"/>
                  </a:lnTo>
                  <a:lnTo>
                    <a:pt x="95" y="165"/>
                  </a:lnTo>
                  <a:lnTo>
                    <a:pt x="49" y="182"/>
                  </a:lnTo>
                  <a:lnTo>
                    <a:pt x="0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8" name="Freeform 94"/>
            <p:cNvSpPr>
              <a:spLocks/>
            </p:cNvSpPr>
            <p:nvPr/>
          </p:nvSpPr>
          <p:spPr bwMode="auto">
            <a:xfrm>
              <a:off x="2753" y="1593"/>
              <a:ext cx="20" cy="30"/>
            </a:xfrm>
            <a:custGeom>
              <a:avLst/>
              <a:gdLst>
                <a:gd name="T0" fmla="*/ 4 w 40"/>
                <a:gd name="T1" fmla="*/ 32 h 61"/>
                <a:gd name="T2" fmla="*/ 36 w 40"/>
                <a:gd name="T3" fmla="*/ 61 h 61"/>
                <a:gd name="T4" fmla="*/ 40 w 40"/>
                <a:gd name="T5" fmla="*/ 15 h 61"/>
                <a:gd name="T6" fmla="*/ 0 w 40"/>
                <a:gd name="T7" fmla="*/ 0 h 61"/>
                <a:gd name="T8" fmla="*/ 4 w 40"/>
                <a:gd name="T9" fmla="*/ 32 h 61"/>
                <a:gd name="T10" fmla="*/ 4 w 40"/>
                <a:gd name="T11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1">
                  <a:moveTo>
                    <a:pt x="4" y="32"/>
                  </a:moveTo>
                  <a:lnTo>
                    <a:pt x="36" y="61"/>
                  </a:lnTo>
                  <a:lnTo>
                    <a:pt x="40" y="15"/>
                  </a:lnTo>
                  <a:lnTo>
                    <a:pt x="0" y="0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19" name="Freeform 95"/>
            <p:cNvSpPr>
              <a:spLocks/>
            </p:cNvSpPr>
            <p:nvPr/>
          </p:nvSpPr>
          <p:spPr bwMode="auto">
            <a:xfrm>
              <a:off x="2630" y="1569"/>
              <a:ext cx="17" cy="10"/>
            </a:xfrm>
            <a:custGeom>
              <a:avLst/>
              <a:gdLst>
                <a:gd name="T0" fmla="*/ 0 w 34"/>
                <a:gd name="T1" fmla="*/ 2 h 21"/>
                <a:gd name="T2" fmla="*/ 13 w 34"/>
                <a:gd name="T3" fmla="*/ 21 h 21"/>
                <a:gd name="T4" fmla="*/ 34 w 34"/>
                <a:gd name="T5" fmla="*/ 9 h 21"/>
                <a:gd name="T6" fmla="*/ 17 w 34"/>
                <a:gd name="T7" fmla="*/ 0 h 21"/>
                <a:gd name="T8" fmla="*/ 0 w 34"/>
                <a:gd name="T9" fmla="*/ 2 h 21"/>
                <a:gd name="T10" fmla="*/ 0 w 34"/>
                <a:gd name="T11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1">
                  <a:moveTo>
                    <a:pt x="0" y="2"/>
                  </a:moveTo>
                  <a:lnTo>
                    <a:pt x="13" y="21"/>
                  </a:lnTo>
                  <a:lnTo>
                    <a:pt x="34" y="9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0" name="Freeform 96"/>
            <p:cNvSpPr>
              <a:spLocks/>
            </p:cNvSpPr>
            <p:nvPr/>
          </p:nvSpPr>
          <p:spPr bwMode="auto">
            <a:xfrm>
              <a:off x="2783" y="1744"/>
              <a:ext cx="46" cy="42"/>
            </a:xfrm>
            <a:custGeom>
              <a:avLst/>
              <a:gdLst>
                <a:gd name="T0" fmla="*/ 72 w 93"/>
                <a:gd name="T1" fmla="*/ 27 h 84"/>
                <a:gd name="T2" fmla="*/ 36 w 93"/>
                <a:gd name="T3" fmla="*/ 50 h 84"/>
                <a:gd name="T4" fmla="*/ 0 w 93"/>
                <a:gd name="T5" fmla="*/ 84 h 84"/>
                <a:gd name="T6" fmla="*/ 46 w 93"/>
                <a:gd name="T7" fmla="*/ 84 h 84"/>
                <a:gd name="T8" fmla="*/ 82 w 93"/>
                <a:gd name="T9" fmla="*/ 52 h 84"/>
                <a:gd name="T10" fmla="*/ 93 w 93"/>
                <a:gd name="T11" fmla="*/ 0 h 84"/>
                <a:gd name="T12" fmla="*/ 72 w 93"/>
                <a:gd name="T13" fmla="*/ 27 h 84"/>
                <a:gd name="T14" fmla="*/ 72 w 93"/>
                <a:gd name="T15" fmla="*/ 2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84">
                  <a:moveTo>
                    <a:pt x="72" y="27"/>
                  </a:moveTo>
                  <a:lnTo>
                    <a:pt x="36" y="50"/>
                  </a:lnTo>
                  <a:lnTo>
                    <a:pt x="0" y="84"/>
                  </a:lnTo>
                  <a:lnTo>
                    <a:pt x="46" y="84"/>
                  </a:lnTo>
                  <a:lnTo>
                    <a:pt x="82" y="52"/>
                  </a:lnTo>
                  <a:lnTo>
                    <a:pt x="93" y="0"/>
                  </a:lnTo>
                  <a:lnTo>
                    <a:pt x="72" y="27"/>
                  </a:lnTo>
                  <a:lnTo>
                    <a:pt x="72" y="27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1" name="Freeform 97"/>
            <p:cNvSpPr>
              <a:spLocks/>
            </p:cNvSpPr>
            <p:nvPr/>
          </p:nvSpPr>
          <p:spPr bwMode="auto">
            <a:xfrm>
              <a:off x="2674" y="1393"/>
              <a:ext cx="139" cy="118"/>
            </a:xfrm>
            <a:custGeom>
              <a:avLst/>
              <a:gdLst>
                <a:gd name="T0" fmla="*/ 209 w 278"/>
                <a:gd name="T1" fmla="*/ 103 h 236"/>
                <a:gd name="T2" fmla="*/ 162 w 278"/>
                <a:gd name="T3" fmla="*/ 167 h 236"/>
                <a:gd name="T4" fmla="*/ 126 w 278"/>
                <a:gd name="T5" fmla="*/ 190 h 236"/>
                <a:gd name="T6" fmla="*/ 103 w 278"/>
                <a:gd name="T7" fmla="*/ 222 h 236"/>
                <a:gd name="T8" fmla="*/ 56 w 278"/>
                <a:gd name="T9" fmla="*/ 236 h 236"/>
                <a:gd name="T10" fmla="*/ 29 w 278"/>
                <a:gd name="T11" fmla="*/ 217 h 236"/>
                <a:gd name="T12" fmla="*/ 6 w 278"/>
                <a:gd name="T13" fmla="*/ 173 h 236"/>
                <a:gd name="T14" fmla="*/ 10 w 278"/>
                <a:gd name="T15" fmla="*/ 116 h 236"/>
                <a:gd name="T16" fmla="*/ 0 w 278"/>
                <a:gd name="T17" fmla="*/ 49 h 236"/>
                <a:gd name="T18" fmla="*/ 14 w 278"/>
                <a:gd name="T19" fmla="*/ 0 h 236"/>
                <a:gd name="T20" fmla="*/ 50 w 278"/>
                <a:gd name="T21" fmla="*/ 4 h 236"/>
                <a:gd name="T22" fmla="*/ 84 w 278"/>
                <a:gd name="T23" fmla="*/ 27 h 236"/>
                <a:gd name="T24" fmla="*/ 120 w 278"/>
                <a:gd name="T25" fmla="*/ 30 h 236"/>
                <a:gd name="T26" fmla="*/ 97 w 278"/>
                <a:gd name="T27" fmla="*/ 67 h 236"/>
                <a:gd name="T28" fmla="*/ 54 w 278"/>
                <a:gd name="T29" fmla="*/ 97 h 236"/>
                <a:gd name="T30" fmla="*/ 57 w 278"/>
                <a:gd name="T31" fmla="*/ 122 h 236"/>
                <a:gd name="T32" fmla="*/ 103 w 278"/>
                <a:gd name="T33" fmla="*/ 122 h 236"/>
                <a:gd name="T34" fmla="*/ 158 w 278"/>
                <a:gd name="T35" fmla="*/ 105 h 236"/>
                <a:gd name="T36" fmla="*/ 202 w 278"/>
                <a:gd name="T37" fmla="*/ 59 h 236"/>
                <a:gd name="T38" fmla="*/ 278 w 278"/>
                <a:gd name="T39" fmla="*/ 55 h 236"/>
                <a:gd name="T40" fmla="*/ 221 w 278"/>
                <a:gd name="T41" fmla="*/ 78 h 236"/>
                <a:gd name="T42" fmla="*/ 209 w 278"/>
                <a:gd name="T43" fmla="*/ 103 h 236"/>
                <a:gd name="T44" fmla="*/ 209 w 278"/>
                <a:gd name="T45" fmla="*/ 10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8" h="236">
                  <a:moveTo>
                    <a:pt x="209" y="103"/>
                  </a:moveTo>
                  <a:lnTo>
                    <a:pt x="162" y="167"/>
                  </a:lnTo>
                  <a:lnTo>
                    <a:pt x="126" y="190"/>
                  </a:lnTo>
                  <a:lnTo>
                    <a:pt x="103" y="222"/>
                  </a:lnTo>
                  <a:lnTo>
                    <a:pt x="56" y="236"/>
                  </a:lnTo>
                  <a:lnTo>
                    <a:pt x="29" y="217"/>
                  </a:lnTo>
                  <a:lnTo>
                    <a:pt x="6" y="173"/>
                  </a:lnTo>
                  <a:lnTo>
                    <a:pt x="10" y="116"/>
                  </a:lnTo>
                  <a:lnTo>
                    <a:pt x="0" y="49"/>
                  </a:lnTo>
                  <a:lnTo>
                    <a:pt x="14" y="0"/>
                  </a:lnTo>
                  <a:lnTo>
                    <a:pt x="50" y="4"/>
                  </a:lnTo>
                  <a:lnTo>
                    <a:pt x="84" y="27"/>
                  </a:lnTo>
                  <a:lnTo>
                    <a:pt x="120" y="30"/>
                  </a:lnTo>
                  <a:lnTo>
                    <a:pt x="97" y="67"/>
                  </a:lnTo>
                  <a:lnTo>
                    <a:pt x="54" y="97"/>
                  </a:lnTo>
                  <a:lnTo>
                    <a:pt x="57" y="122"/>
                  </a:lnTo>
                  <a:lnTo>
                    <a:pt x="103" y="122"/>
                  </a:lnTo>
                  <a:lnTo>
                    <a:pt x="158" y="105"/>
                  </a:lnTo>
                  <a:lnTo>
                    <a:pt x="202" y="59"/>
                  </a:lnTo>
                  <a:lnTo>
                    <a:pt x="278" y="55"/>
                  </a:lnTo>
                  <a:lnTo>
                    <a:pt x="221" y="78"/>
                  </a:lnTo>
                  <a:lnTo>
                    <a:pt x="209" y="103"/>
                  </a:lnTo>
                  <a:lnTo>
                    <a:pt x="209" y="10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2" name="Freeform 98"/>
            <p:cNvSpPr>
              <a:spLocks/>
            </p:cNvSpPr>
            <p:nvPr/>
          </p:nvSpPr>
          <p:spPr bwMode="auto">
            <a:xfrm>
              <a:off x="2711" y="1546"/>
              <a:ext cx="20" cy="60"/>
            </a:xfrm>
            <a:custGeom>
              <a:avLst/>
              <a:gdLst>
                <a:gd name="T0" fmla="*/ 0 w 39"/>
                <a:gd name="T1" fmla="*/ 10 h 120"/>
                <a:gd name="T2" fmla="*/ 0 w 39"/>
                <a:gd name="T3" fmla="*/ 38 h 120"/>
                <a:gd name="T4" fmla="*/ 20 w 39"/>
                <a:gd name="T5" fmla="*/ 67 h 120"/>
                <a:gd name="T6" fmla="*/ 39 w 39"/>
                <a:gd name="T7" fmla="*/ 120 h 120"/>
                <a:gd name="T8" fmla="*/ 39 w 39"/>
                <a:gd name="T9" fmla="*/ 34 h 120"/>
                <a:gd name="T10" fmla="*/ 22 w 39"/>
                <a:gd name="T11" fmla="*/ 0 h 120"/>
                <a:gd name="T12" fmla="*/ 0 w 39"/>
                <a:gd name="T13" fmla="*/ 10 h 120"/>
                <a:gd name="T14" fmla="*/ 0 w 39"/>
                <a:gd name="T15" fmla="*/ 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20">
                  <a:moveTo>
                    <a:pt x="0" y="10"/>
                  </a:moveTo>
                  <a:lnTo>
                    <a:pt x="0" y="38"/>
                  </a:lnTo>
                  <a:lnTo>
                    <a:pt x="20" y="67"/>
                  </a:lnTo>
                  <a:lnTo>
                    <a:pt x="39" y="120"/>
                  </a:lnTo>
                  <a:lnTo>
                    <a:pt x="39" y="34"/>
                  </a:lnTo>
                  <a:lnTo>
                    <a:pt x="22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3" name="Freeform 99"/>
            <p:cNvSpPr>
              <a:spLocks/>
            </p:cNvSpPr>
            <p:nvPr/>
          </p:nvSpPr>
          <p:spPr bwMode="auto">
            <a:xfrm>
              <a:off x="2738" y="1650"/>
              <a:ext cx="17" cy="33"/>
            </a:xfrm>
            <a:custGeom>
              <a:avLst/>
              <a:gdLst>
                <a:gd name="T0" fmla="*/ 9 w 34"/>
                <a:gd name="T1" fmla="*/ 15 h 67"/>
                <a:gd name="T2" fmla="*/ 0 w 34"/>
                <a:gd name="T3" fmla="*/ 40 h 67"/>
                <a:gd name="T4" fmla="*/ 5 w 34"/>
                <a:gd name="T5" fmla="*/ 59 h 67"/>
                <a:gd name="T6" fmla="*/ 23 w 34"/>
                <a:gd name="T7" fmla="*/ 67 h 67"/>
                <a:gd name="T8" fmla="*/ 34 w 34"/>
                <a:gd name="T9" fmla="*/ 42 h 67"/>
                <a:gd name="T10" fmla="*/ 34 w 34"/>
                <a:gd name="T11" fmla="*/ 19 h 67"/>
                <a:gd name="T12" fmla="*/ 23 w 34"/>
                <a:gd name="T13" fmla="*/ 0 h 67"/>
                <a:gd name="T14" fmla="*/ 9 w 34"/>
                <a:gd name="T15" fmla="*/ 15 h 67"/>
                <a:gd name="T16" fmla="*/ 9 w 34"/>
                <a:gd name="T17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7">
                  <a:moveTo>
                    <a:pt x="9" y="15"/>
                  </a:moveTo>
                  <a:lnTo>
                    <a:pt x="0" y="40"/>
                  </a:lnTo>
                  <a:lnTo>
                    <a:pt x="5" y="59"/>
                  </a:lnTo>
                  <a:lnTo>
                    <a:pt x="23" y="67"/>
                  </a:lnTo>
                  <a:lnTo>
                    <a:pt x="34" y="42"/>
                  </a:lnTo>
                  <a:lnTo>
                    <a:pt x="34" y="19"/>
                  </a:lnTo>
                  <a:lnTo>
                    <a:pt x="23" y="0"/>
                  </a:lnTo>
                  <a:lnTo>
                    <a:pt x="9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4" name="Freeform 100"/>
            <p:cNvSpPr>
              <a:spLocks/>
            </p:cNvSpPr>
            <p:nvPr/>
          </p:nvSpPr>
          <p:spPr bwMode="auto">
            <a:xfrm>
              <a:off x="2900" y="1496"/>
              <a:ext cx="59" cy="269"/>
            </a:xfrm>
            <a:custGeom>
              <a:avLst/>
              <a:gdLst>
                <a:gd name="T0" fmla="*/ 21 w 118"/>
                <a:gd name="T1" fmla="*/ 333 h 538"/>
                <a:gd name="T2" fmla="*/ 21 w 118"/>
                <a:gd name="T3" fmla="*/ 312 h 538"/>
                <a:gd name="T4" fmla="*/ 32 w 118"/>
                <a:gd name="T5" fmla="*/ 253 h 538"/>
                <a:gd name="T6" fmla="*/ 36 w 118"/>
                <a:gd name="T7" fmla="*/ 185 h 538"/>
                <a:gd name="T8" fmla="*/ 13 w 118"/>
                <a:gd name="T9" fmla="*/ 122 h 538"/>
                <a:gd name="T10" fmla="*/ 0 w 118"/>
                <a:gd name="T11" fmla="*/ 57 h 538"/>
                <a:gd name="T12" fmla="*/ 21 w 118"/>
                <a:gd name="T13" fmla="*/ 0 h 538"/>
                <a:gd name="T14" fmla="*/ 57 w 118"/>
                <a:gd name="T15" fmla="*/ 73 h 538"/>
                <a:gd name="T16" fmla="*/ 55 w 118"/>
                <a:gd name="T17" fmla="*/ 88 h 538"/>
                <a:gd name="T18" fmla="*/ 38 w 118"/>
                <a:gd name="T19" fmla="*/ 95 h 538"/>
                <a:gd name="T20" fmla="*/ 38 w 118"/>
                <a:gd name="T21" fmla="*/ 120 h 538"/>
                <a:gd name="T22" fmla="*/ 47 w 118"/>
                <a:gd name="T23" fmla="*/ 141 h 538"/>
                <a:gd name="T24" fmla="*/ 72 w 118"/>
                <a:gd name="T25" fmla="*/ 160 h 538"/>
                <a:gd name="T26" fmla="*/ 82 w 118"/>
                <a:gd name="T27" fmla="*/ 196 h 538"/>
                <a:gd name="T28" fmla="*/ 83 w 118"/>
                <a:gd name="T29" fmla="*/ 234 h 538"/>
                <a:gd name="T30" fmla="*/ 80 w 118"/>
                <a:gd name="T31" fmla="*/ 251 h 538"/>
                <a:gd name="T32" fmla="*/ 102 w 118"/>
                <a:gd name="T33" fmla="*/ 306 h 538"/>
                <a:gd name="T34" fmla="*/ 118 w 118"/>
                <a:gd name="T35" fmla="*/ 331 h 538"/>
                <a:gd name="T36" fmla="*/ 97 w 118"/>
                <a:gd name="T37" fmla="*/ 365 h 538"/>
                <a:gd name="T38" fmla="*/ 97 w 118"/>
                <a:gd name="T39" fmla="*/ 407 h 538"/>
                <a:gd name="T40" fmla="*/ 68 w 118"/>
                <a:gd name="T41" fmla="*/ 437 h 538"/>
                <a:gd name="T42" fmla="*/ 51 w 118"/>
                <a:gd name="T43" fmla="*/ 538 h 538"/>
                <a:gd name="T44" fmla="*/ 23 w 118"/>
                <a:gd name="T45" fmla="*/ 399 h 538"/>
                <a:gd name="T46" fmla="*/ 21 w 118"/>
                <a:gd name="T47" fmla="*/ 356 h 538"/>
                <a:gd name="T48" fmla="*/ 21 w 118"/>
                <a:gd name="T49" fmla="*/ 333 h 538"/>
                <a:gd name="T50" fmla="*/ 21 w 118"/>
                <a:gd name="T51" fmla="*/ 33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538">
                  <a:moveTo>
                    <a:pt x="21" y="333"/>
                  </a:moveTo>
                  <a:lnTo>
                    <a:pt x="21" y="312"/>
                  </a:lnTo>
                  <a:lnTo>
                    <a:pt x="32" y="253"/>
                  </a:lnTo>
                  <a:lnTo>
                    <a:pt x="36" y="185"/>
                  </a:lnTo>
                  <a:lnTo>
                    <a:pt x="13" y="122"/>
                  </a:lnTo>
                  <a:lnTo>
                    <a:pt x="0" y="57"/>
                  </a:lnTo>
                  <a:lnTo>
                    <a:pt x="21" y="0"/>
                  </a:lnTo>
                  <a:lnTo>
                    <a:pt x="57" y="73"/>
                  </a:lnTo>
                  <a:lnTo>
                    <a:pt x="55" y="88"/>
                  </a:lnTo>
                  <a:lnTo>
                    <a:pt x="38" y="95"/>
                  </a:lnTo>
                  <a:lnTo>
                    <a:pt x="38" y="120"/>
                  </a:lnTo>
                  <a:lnTo>
                    <a:pt x="47" y="141"/>
                  </a:lnTo>
                  <a:lnTo>
                    <a:pt x="72" y="160"/>
                  </a:lnTo>
                  <a:lnTo>
                    <a:pt x="82" y="196"/>
                  </a:lnTo>
                  <a:lnTo>
                    <a:pt x="83" y="234"/>
                  </a:lnTo>
                  <a:lnTo>
                    <a:pt x="80" y="251"/>
                  </a:lnTo>
                  <a:lnTo>
                    <a:pt x="102" y="306"/>
                  </a:lnTo>
                  <a:lnTo>
                    <a:pt x="118" y="331"/>
                  </a:lnTo>
                  <a:lnTo>
                    <a:pt x="97" y="365"/>
                  </a:lnTo>
                  <a:lnTo>
                    <a:pt x="97" y="407"/>
                  </a:lnTo>
                  <a:lnTo>
                    <a:pt x="68" y="437"/>
                  </a:lnTo>
                  <a:lnTo>
                    <a:pt x="51" y="538"/>
                  </a:lnTo>
                  <a:lnTo>
                    <a:pt x="23" y="399"/>
                  </a:lnTo>
                  <a:lnTo>
                    <a:pt x="21" y="356"/>
                  </a:lnTo>
                  <a:lnTo>
                    <a:pt x="21" y="333"/>
                  </a:lnTo>
                  <a:lnTo>
                    <a:pt x="21" y="33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5" name="Freeform 101"/>
            <p:cNvSpPr>
              <a:spLocks/>
            </p:cNvSpPr>
            <p:nvPr/>
          </p:nvSpPr>
          <p:spPr bwMode="auto">
            <a:xfrm>
              <a:off x="2893" y="1478"/>
              <a:ext cx="17" cy="27"/>
            </a:xfrm>
            <a:custGeom>
              <a:avLst/>
              <a:gdLst>
                <a:gd name="T0" fmla="*/ 5 w 34"/>
                <a:gd name="T1" fmla="*/ 38 h 55"/>
                <a:gd name="T2" fmla="*/ 0 w 34"/>
                <a:gd name="T3" fmla="*/ 10 h 55"/>
                <a:gd name="T4" fmla="*/ 15 w 34"/>
                <a:gd name="T5" fmla="*/ 0 h 55"/>
                <a:gd name="T6" fmla="*/ 34 w 34"/>
                <a:gd name="T7" fmla="*/ 10 h 55"/>
                <a:gd name="T8" fmla="*/ 32 w 34"/>
                <a:gd name="T9" fmla="*/ 27 h 55"/>
                <a:gd name="T10" fmla="*/ 22 w 34"/>
                <a:gd name="T11" fmla="*/ 31 h 55"/>
                <a:gd name="T12" fmla="*/ 9 w 34"/>
                <a:gd name="T13" fmla="*/ 55 h 55"/>
                <a:gd name="T14" fmla="*/ 5 w 34"/>
                <a:gd name="T15" fmla="*/ 38 h 55"/>
                <a:gd name="T16" fmla="*/ 5 w 34"/>
                <a:gd name="T17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5">
                  <a:moveTo>
                    <a:pt x="5" y="38"/>
                  </a:moveTo>
                  <a:lnTo>
                    <a:pt x="0" y="10"/>
                  </a:lnTo>
                  <a:lnTo>
                    <a:pt x="15" y="0"/>
                  </a:lnTo>
                  <a:lnTo>
                    <a:pt x="34" y="10"/>
                  </a:lnTo>
                  <a:lnTo>
                    <a:pt x="32" y="27"/>
                  </a:lnTo>
                  <a:lnTo>
                    <a:pt x="22" y="31"/>
                  </a:lnTo>
                  <a:lnTo>
                    <a:pt x="9" y="55"/>
                  </a:lnTo>
                  <a:lnTo>
                    <a:pt x="5" y="38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6" name="Freeform 102"/>
            <p:cNvSpPr>
              <a:spLocks/>
            </p:cNvSpPr>
            <p:nvPr/>
          </p:nvSpPr>
          <p:spPr bwMode="auto">
            <a:xfrm>
              <a:off x="2927" y="1405"/>
              <a:ext cx="61" cy="238"/>
            </a:xfrm>
            <a:custGeom>
              <a:avLst/>
              <a:gdLst>
                <a:gd name="T0" fmla="*/ 51 w 122"/>
                <a:gd name="T1" fmla="*/ 254 h 475"/>
                <a:gd name="T2" fmla="*/ 53 w 122"/>
                <a:gd name="T3" fmla="*/ 194 h 475"/>
                <a:gd name="T4" fmla="*/ 38 w 122"/>
                <a:gd name="T5" fmla="*/ 142 h 475"/>
                <a:gd name="T6" fmla="*/ 36 w 122"/>
                <a:gd name="T7" fmla="*/ 99 h 475"/>
                <a:gd name="T8" fmla="*/ 15 w 122"/>
                <a:gd name="T9" fmla="*/ 62 h 475"/>
                <a:gd name="T10" fmla="*/ 15 w 122"/>
                <a:gd name="T11" fmla="*/ 42 h 475"/>
                <a:gd name="T12" fmla="*/ 0 w 122"/>
                <a:gd name="T13" fmla="*/ 2 h 475"/>
                <a:gd name="T14" fmla="*/ 17 w 122"/>
                <a:gd name="T15" fmla="*/ 0 h 475"/>
                <a:gd name="T16" fmla="*/ 40 w 122"/>
                <a:gd name="T17" fmla="*/ 30 h 475"/>
                <a:gd name="T18" fmla="*/ 42 w 122"/>
                <a:gd name="T19" fmla="*/ 59 h 475"/>
                <a:gd name="T20" fmla="*/ 65 w 122"/>
                <a:gd name="T21" fmla="*/ 104 h 475"/>
                <a:gd name="T22" fmla="*/ 65 w 122"/>
                <a:gd name="T23" fmla="*/ 70 h 475"/>
                <a:gd name="T24" fmla="*/ 95 w 122"/>
                <a:gd name="T25" fmla="*/ 119 h 475"/>
                <a:gd name="T26" fmla="*/ 97 w 122"/>
                <a:gd name="T27" fmla="*/ 148 h 475"/>
                <a:gd name="T28" fmla="*/ 80 w 122"/>
                <a:gd name="T29" fmla="*/ 157 h 475"/>
                <a:gd name="T30" fmla="*/ 74 w 122"/>
                <a:gd name="T31" fmla="*/ 182 h 475"/>
                <a:gd name="T32" fmla="*/ 80 w 122"/>
                <a:gd name="T33" fmla="*/ 213 h 475"/>
                <a:gd name="T34" fmla="*/ 95 w 122"/>
                <a:gd name="T35" fmla="*/ 235 h 475"/>
                <a:gd name="T36" fmla="*/ 103 w 122"/>
                <a:gd name="T37" fmla="*/ 268 h 475"/>
                <a:gd name="T38" fmla="*/ 99 w 122"/>
                <a:gd name="T39" fmla="*/ 302 h 475"/>
                <a:gd name="T40" fmla="*/ 97 w 122"/>
                <a:gd name="T41" fmla="*/ 330 h 475"/>
                <a:gd name="T42" fmla="*/ 122 w 122"/>
                <a:gd name="T43" fmla="*/ 355 h 475"/>
                <a:gd name="T44" fmla="*/ 122 w 122"/>
                <a:gd name="T45" fmla="*/ 380 h 475"/>
                <a:gd name="T46" fmla="*/ 110 w 122"/>
                <a:gd name="T47" fmla="*/ 401 h 475"/>
                <a:gd name="T48" fmla="*/ 110 w 122"/>
                <a:gd name="T49" fmla="*/ 431 h 475"/>
                <a:gd name="T50" fmla="*/ 99 w 122"/>
                <a:gd name="T51" fmla="*/ 475 h 475"/>
                <a:gd name="T52" fmla="*/ 86 w 122"/>
                <a:gd name="T53" fmla="*/ 427 h 475"/>
                <a:gd name="T54" fmla="*/ 68 w 122"/>
                <a:gd name="T55" fmla="*/ 397 h 475"/>
                <a:gd name="T56" fmla="*/ 61 w 122"/>
                <a:gd name="T57" fmla="*/ 342 h 475"/>
                <a:gd name="T58" fmla="*/ 57 w 122"/>
                <a:gd name="T59" fmla="*/ 296 h 475"/>
                <a:gd name="T60" fmla="*/ 51 w 122"/>
                <a:gd name="T61" fmla="*/ 254 h 475"/>
                <a:gd name="T62" fmla="*/ 51 w 122"/>
                <a:gd name="T63" fmla="*/ 254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" h="475">
                  <a:moveTo>
                    <a:pt x="51" y="254"/>
                  </a:moveTo>
                  <a:lnTo>
                    <a:pt x="53" y="194"/>
                  </a:lnTo>
                  <a:lnTo>
                    <a:pt x="38" y="142"/>
                  </a:lnTo>
                  <a:lnTo>
                    <a:pt x="36" y="99"/>
                  </a:lnTo>
                  <a:lnTo>
                    <a:pt x="15" y="62"/>
                  </a:lnTo>
                  <a:lnTo>
                    <a:pt x="15" y="42"/>
                  </a:lnTo>
                  <a:lnTo>
                    <a:pt x="0" y="2"/>
                  </a:lnTo>
                  <a:lnTo>
                    <a:pt x="17" y="0"/>
                  </a:lnTo>
                  <a:lnTo>
                    <a:pt x="40" y="30"/>
                  </a:lnTo>
                  <a:lnTo>
                    <a:pt x="42" y="59"/>
                  </a:lnTo>
                  <a:lnTo>
                    <a:pt x="65" y="104"/>
                  </a:lnTo>
                  <a:lnTo>
                    <a:pt x="65" y="70"/>
                  </a:lnTo>
                  <a:lnTo>
                    <a:pt x="95" y="119"/>
                  </a:lnTo>
                  <a:lnTo>
                    <a:pt x="97" y="148"/>
                  </a:lnTo>
                  <a:lnTo>
                    <a:pt x="80" y="157"/>
                  </a:lnTo>
                  <a:lnTo>
                    <a:pt x="74" y="182"/>
                  </a:lnTo>
                  <a:lnTo>
                    <a:pt x="80" y="213"/>
                  </a:lnTo>
                  <a:lnTo>
                    <a:pt x="95" y="235"/>
                  </a:lnTo>
                  <a:lnTo>
                    <a:pt x="103" y="268"/>
                  </a:lnTo>
                  <a:lnTo>
                    <a:pt x="99" y="302"/>
                  </a:lnTo>
                  <a:lnTo>
                    <a:pt x="97" y="330"/>
                  </a:lnTo>
                  <a:lnTo>
                    <a:pt x="122" y="355"/>
                  </a:lnTo>
                  <a:lnTo>
                    <a:pt x="122" y="380"/>
                  </a:lnTo>
                  <a:lnTo>
                    <a:pt x="110" y="401"/>
                  </a:lnTo>
                  <a:lnTo>
                    <a:pt x="110" y="431"/>
                  </a:lnTo>
                  <a:lnTo>
                    <a:pt x="99" y="475"/>
                  </a:lnTo>
                  <a:lnTo>
                    <a:pt x="86" y="427"/>
                  </a:lnTo>
                  <a:lnTo>
                    <a:pt x="68" y="397"/>
                  </a:lnTo>
                  <a:lnTo>
                    <a:pt x="61" y="342"/>
                  </a:lnTo>
                  <a:lnTo>
                    <a:pt x="57" y="296"/>
                  </a:lnTo>
                  <a:lnTo>
                    <a:pt x="51" y="254"/>
                  </a:lnTo>
                  <a:lnTo>
                    <a:pt x="51" y="25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7" name="Freeform 103"/>
            <p:cNvSpPr>
              <a:spLocks/>
            </p:cNvSpPr>
            <p:nvPr/>
          </p:nvSpPr>
          <p:spPr bwMode="auto">
            <a:xfrm>
              <a:off x="2959" y="1399"/>
              <a:ext cx="50" cy="176"/>
            </a:xfrm>
            <a:custGeom>
              <a:avLst/>
              <a:gdLst>
                <a:gd name="T0" fmla="*/ 89 w 99"/>
                <a:gd name="T1" fmla="*/ 305 h 354"/>
                <a:gd name="T2" fmla="*/ 89 w 99"/>
                <a:gd name="T3" fmla="*/ 189 h 354"/>
                <a:gd name="T4" fmla="*/ 81 w 99"/>
                <a:gd name="T5" fmla="*/ 151 h 354"/>
                <a:gd name="T6" fmla="*/ 61 w 99"/>
                <a:gd name="T7" fmla="*/ 105 h 354"/>
                <a:gd name="T8" fmla="*/ 38 w 99"/>
                <a:gd name="T9" fmla="*/ 54 h 354"/>
                <a:gd name="T10" fmla="*/ 0 w 99"/>
                <a:gd name="T11" fmla="*/ 0 h 354"/>
                <a:gd name="T12" fmla="*/ 43 w 99"/>
                <a:gd name="T13" fmla="*/ 90 h 354"/>
                <a:gd name="T14" fmla="*/ 72 w 99"/>
                <a:gd name="T15" fmla="*/ 156 h 354"/>
                <a:gd name="T16" fmla="*/ 64 w 99"/>
                <a:gd name="T17" fmla="*/ 189 h 354"/>
                <a:gd name="T18" fmla="*/ 70 w 99"/>
                <a:gd name="T19" fmla="*/ 276 h 354"/>
                <a:gd name="T20" fmla="*/ 74 w 99"/>
                <a:gd name="T21" fmla="*/ 320 h 354"/>
                <a:gd name="T22" fmla="*/ 99 w 99"/>
                <a:gd name="T23" fmla="*/ 354 h 354"/>
                <a:gd name="T24" fmla="*/ 89 w 99"/>
                <a:gd name="T25" fmla="*/ 305 h 354"/>
                <a:gd name="T26" fmla="*/ 89 w 99"/>
                <a:gd name="T27" fmla="*/ 30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354">
                  <a:moveTo>
                    <a:pt x="89" y="305"/>
                  </a:moveTo>
                  <a:lnTo>
                    <a:pt x="89" y="189"/>
                  </a:lnTo>
                  <a:lnTo>
                    <a:pt x="81" y="151"/>
                  </a:lnTo>
                  <a:lnTo>
                    <a:pt x="61" y="105"/>
                  </a:lnTo>
                  <a:lnTo>
                    <a:pt x="38" y="54"/>
                  </a:lnTo>
                  <a:lnTo>
                    <a:pt x="0" y="0"/>
                  </a:lnTo>
                  <a:lnTo>
                    <a:pt x="43" y="90"/>
                  </a:lnTo>
                  <a:lnTo>
                    <a:pt x="72" y="156"/>
                  </a:lnTo>
                  <a:lnTo>
                    <a:pt x="64" y="189"/>
                  </a:lnTo>
                  <a:lnTo>
                    <a:pt x="70" y="276"/>
                  </a:lnTo>
                  <a:lnTo>
                    <a:pt x="74" y="320"/>
                  </a:lnTo>
                  <a:lnTo>
                    <a:pt x="99" y="354"/>
                  </a:lnTo>
                  <a:lnTo>
                    <a:pt x="89" y="305"/>
                  </a:lnTo>
                  <a:lnTo>
                    <a:pt x="89" y="30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8" name="Freeform 104"/>
            <p:cNvSpPr>
              <a:spLocks/>
            </p:cNvSpPr>
            <p:nvPr/>
          </p:nvSpPr>
          <p:spPr bwMode="auto">
            <a:xfrm>
              <a:off x="2945" y="1798"/>
              <a:ext cx="45" cy="54"/>
            </a:xfrm>
            <a:custGeom>
              <a:avLst/>
              <a:gdLst>
                <a:gd name="T0" fmla="*/ 0 w 90"/>
                <a:gd name="T1" fmla="*/ 17 h 108"/>
                <a:gd name="T2" fmla="*/ 12 w 90"/>
                <a:gd name="T3" fmla="*/ 64 h 108"/>
                <a:gd name="T4" fmla="*/ 29 w 90"/>
                <a:gd name="T5" fmla="*/ 91 h 108"/>
                <a:gd name="T6" fmla="*/ 46 w 90"/>
                <a:gd name="T7" fmla="*/ 108 h 108"/>
                <a:gd name="T8" fmla="*/ 74 w 90"/>
                <a:gd name="T9" fmla="*/ 100 h 108"/>
                <a:gd name="T10" fmla="*/ 90 w 90"/>
                <a:gd name="T11" fmla="*/ 83 h 108"/>
                <a:gd name="T12" fmla="*/ 59 w 90"/>
                <a:gd name="T13" fmla="*/ 38 h 108"/>
                <a:gd name="T14" fmla="*/ 19 w 90"/>
                <a:gd name="T15" fmla="*/ 13 h 108"/>
                <a:gd name="T16" fmla="*/ 2 w 90"/>
                <a:gd name="T17" fmla="*/ 0 h 108"/>
                <a:gd name="T18" fmla="*/ 0 w 90"/>
                <a:gd name="T19" fmla="*/ 17 h 108"/>
                <a:gd name="T20" fmla="*/ 0 w 90"/>
                <a:gd name="T21" fmla="*/ 1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08">
                  <a:moveTo>
                    <a:pt x="0" y="17"/>
                  </a:moveTo>
                  <a:lnTo>
                    <a:pt x="12" y="64"/>
                  </a:lnTo>
                  <a:lnTo>
                    <a:pt x="29" y="91"/>
                  </a:lnTo>
                  <a:lnTo>
                    <a:pt x="46" y="108"/>
                  </a:lnTo>
                  <a:lnTo>
                    <a:pt x="74" y="100"/>
                  </a:lnTo>
                  <a:lnTo>
                    <a:pt x="90" y="83"/>
                  </a:lnTo>
                  <a:lnTo>
                    <a:pt x="59" y="38"/>
                  </a:lnTo>
                  <a:lnTo>
                    <a:pt x="19" y="13"/>
                  </a:lnTo>
                  <a:lnTo>
                    <a:pt x="2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29" name="Freeform 105"/>
            <p:cNvSpPr>
              <a:spLocks/>
            </p:cNvSpPr>
            <p:nvPr/>
          </p:nvSpPr>
          <p:spPr bwMode="auto">
            <a:xfrm>
              <a:off x="2907" y="1511"/>
              <a:ext cx="18" cy="28"/>
            </a:xfrm>
            <a:custGeom>
              <a:avLst/>
              <a:gdLst>
                <a:gd name="T0" fmla="*/ 6 w 36"/>
                <a:gd name="T1" fmla="*/ 47 h 57"/>
                <a:gd name="T2" fmla="*/ 0 w 36"/>
                <a:gd name="T3" fmla="*/ 21 h 57"/>
                <a:gd name="T4" fmla="*/ 10 w 36"/>
                <a:gd name="T5" fmla="*/ 0 h 57"/>
                <a:gd name="T6" fmla="*/ 36 w 36"/>
                <a:gd name="T7" fmla="*/ 42 h 57"/>
                <a:gd name="T8" fmla="*/ 23 w 36"/>
                <a:gd name="T9" fmla="*/ 57 h 57"/>
                <a:gd name="T10" fmla="*/ 6 w 36"/>
                <a:gd name="T11" fmla="*/ 47 h 57"/>
                <a:gd name="T12" fmla="*/ 6 w 36"/>
                <a:gd name="T13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7">
                  <a:moveTo>
                    <a:pt x="6" y="47"/>
                  </a:moveTo>
                  <a:lnTo>
                    <a:pt x="0" y="21"/>
                  </a:lnTo>
                  <a:lnTo>
                    <a:pt x="10" y="0"/>
                  </a:lnTo>
                  <a:lnTo>
                    <a:pt x="36" y="42"/>
                  </a:lnTo>
                  <a:lnTo>
                    <a:pt x="23" y="57"/>
                  </a:lnTo>
                  <a:lnTo>
                    <a:pt x="6" y="47"/>
                  </a:lnTo>
                  <a:lnTo>
                    <a:pt x="6" y="4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0" name="Freeform 106"/>
            <p:cNvSpPr>
              <a:spLocks/>
            </p:cNvSpPr>
            <p:nvPr/>
          </p:nvSpPr>
          <p:spPr bwMode="auto">
            <a:xfrm>
              <a:off x="2957" y="1491"/>
              <a:ext cx="27" cy="132"/>
            </a:xfrm>
            <a:custGeom>
              <a:avLst/>
              <a:gdLst>
                <a:gd name="T0" fmla="*/ 21 w 53"/>
                <a:gd name="T1" fmla="*/ 228 h 264"/>
                <a:gd name="T2" fmla="*/ 19 w 53"/>
                <a:gd name="T3" fmla="*/ 182 h 264"/>
                <a:gd name="T4" fmla="*/ 2 w 53"/>
                <a:gd name="T5" fmla="*/ 127 h 264"/>
                <a:gd name="T6" fmla="*/ 0 w 53"/>
                <a:gd name="T7" fmla="*/ 68 h 264"/>
                <a:gd name="T8" fmla="*/ 0 w 53"/>
                <a:gd name="T9" fmla="*/ 0 h 264"/>
                <a:gd name="T10" fmla="*/ 26 w 53"/>
                <a:gd name="T11" fmla="*/ 91 h 264"/>
                <a:gd name="T12" fmla="*/ 28 w 53"/>
                <a:gd name="T13" fmla="*/ 146 h 264"/>
                <a:gd name="T14" fmla="*/ 28 w 53"/>
                <a:gd name="T15" fmla="*/ 167 h 264"/>
                <a:gd name="T16" fmla="*/ 53 w 53"/>
                <a:gd name="T17" fmla="*/ 199 h 264"/>
                <a:gd name="T18" fmla="*/ 42 w 53"/>
                <a:gd name="T19" fmla="*/ 218 h 264"/>
                <a:gd name="T20" fmla="*/ 40 w 53"/>
                <a:gd name="T21" fmla="*/ 264 h 264"/>
                <a:gd name="T22" fmla="*/ 21 w 53"/>
                <a:gd name="T23" fmla="*/ 228 h 264"/>
                <a:gd name="T24" fmla="*/ 21 w 53"/>
                <a:gd name="T25" fmla="*/ 22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264">
                  <a:moveTo>
                    <a:pt x="21" y="228"/>
                  </a:moveTo>
                  <a:lnTo>
                    <a:pt x="19" y="182"/>
                  </a:lnTo>
                  <a:lnTo>
                    <a:pt x="2" y="127"/>
                  </a:lnTo>
                  <a:lnTo>
                    <a:pt x="0" y="68"/>
                  </a:lnTo>
                  <a:lnTo>
                    <a:pt x="0" y="0"/>
                  </a:lnTo>
                  <a:lnTo>
                    <a:pt x="26" y="91"/>
                  </a:lnTo>
                  <a:lnTo>
                    <a:pt x="28" y="146"/>
                  </a:lnTo>
                  <a:lnTo>
                    <a:pt x="28" y="167"/>
                  </a:lnTo>
                  <a:lnTo>
                    <a:pt x="53" y="199"/>
                  </a:lnTo>
                  <a:lnTo>
                    <a:pt x="42" y="218"/>
                  </a:lnTo>
                  <a:lnTo>
                    <a:pt x="40" y="264"/>
                  </a:lnTo>
                  <a:lnTo>
                    <a:pt x="21" y="228"/>
                  </a:lnTo>
                  <a:lnTo>
                    <a:pt x="21" y="22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1" name="Freeform 107"/>
            <p:cNvSpPr>
              <a:spLocks/>
            </p:cNvSpPr>
            <p:nvPr/>
          </p:nvSpPr>
          <p:spPr bwMode="auto">
            <a:xfrm>
              <a:off x="2933" y="1409"/>
              <a:ext cx="38" cy="74"/>
            </a:xfrm>
            <a:custGeom>
              <a:avLst/>
              <a:gdLst>
                <a:gd name="T0" fmla="*/ 46 w 76"/>
                <a:gd name="T1" fmla="*/ 135 h 149"/>
                <a:gd name="T2" fmla="*/ 23 w 76"/>
                <a:gd name="T3" fmla="*/ 76 h 149"/>
                <a:gd name="T4" fmla="*/ 12 w 76"/>
                <a:gd name="T5" fmla="*/ 38 h 149"/>
                <a:gd name="T6" fmla="*/ 0 w 76"/>
                <a:gd name="T7" fmla="*/ 0 h 149"/>
                <a:gd name="T8" fmla="*/ 23 w 76"/>
                <a:gd name="T9" fmla="*/ 31 h 149"/>
                <a:gd name="T10" fmla="*/ 31 w 76"/>
                <a:gd name="T11" fmla="*/ 73 h 149"/>
                <a:gd name="T12" fmla="*/ 59 w 76"/>
                <a:gd name="T13" fmla="*/ 111 h 149"/>
                <a:gd name="T14" fmla="*/ 57 w 76"/>
                <a:gd name="T15" fmla="*/ 84 h 149"/>
                <a:gd name="T16" fmla="*/ 76 w 76"/>
                <a:gd name="T17" fmla="*/ 116 h 149"/>
                <a:gd name="T18" fmla="*/ 71 w 76"/>
                <a:gd name="T19" fmla="*/ 133 h 149"/>
                <a:gd name="T20" fmla="*/ 56 w 76"/>
                <a:gd name="T21" fmla="*/ 149 h 149"/>
                <a:gd name="T22" fmla="*/ 46 w 76"/>
                <a:gd name="T23" fmla="*/ 135 h 149"/>
                <a:gd name="T24" fmla="*/ 46 w 76"/>
                <a:gd name="T25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49">
                  <a:moveTo>
                    <a:pt x="46" y="135"/>
                  </a:moveTo>
                  <a:lnTo>
                    <a:pt x="23" y="76"/>
                  </a:lnTo>
                  <a:lnTo>
                    <a:pt x="12" y="38"/>
                  </a:lnTo>
                  <a:lnTo>
                    <a:pt x="0" y="0"/>
                  </a:lnTo>
                  <a:lnTo>
                    <a:pt x="23" y="31"/>
                  </a:lnTo>
                  <a:lnTo>
                    <a:pt x="31" y="73"/>
                  </a:lnTo>
                  <a:lnTo>
                    <a:pt x="59" y="111"/>
                  </a:lnTo>
                  <a:lnTo>
                    <a:pt x="57" y="84"/>
                  </a:lnTo>
                  <a:lnTo>
                    <a:pt x="76" y="116"/>
                  </a:lnTo>
                  <a:lnTo>
                    <a:pt x="71" y="133"/>
                  </a:lnTo>
                  <a:lnTo>
                    <a:pt x="56" y="149"/>
                  </a:lnTo>
                  <a:lnTo>
                    <a:pt x="46" y="135"/>
                  </a:lnTo>
                  <a:lnTo>
                    <a:pt x="46" y="13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2" name="Freeform 108"/>
            <p:cNvSpPr>
              <a:spLocks/>
            </p:cNvSpPr>
            <p:nvPr/>
          </p:nvSpPr>
          <p:spPr bwMode="auto">
            <a:xfrm>
              <a:off x="2994" y="1489"/>
              <a:ext cx="8" cy="69"/>
            </a:xfrm>
            <a:custGeom>
              <a:avLst/>
              <a:gdLst>
                <a:gd name="T0" fmla="*/ 8 w 17"/>
                <a:gd name="T1" fmla="*/ 0 h 139"/>
                <a:gd name="T2" fmla="*/ 0 w 17"/>
                <a:gd name="T3" fmla="*/ 30 h 139"/>
                <a:gd name="T4" fmla="*/ 10 w 17"/>
                <a:gd name="T5" fmla="*/ 139 h 139"/>
                <a:gd name="T6" fmla="*/ 17 w 17"/>
                <a:gd name="T7" fmla="*/ 63 h 139"/>
                <a:gd name="T8" fmla="*/ 8 w 17"/>
                <a:gd name="T9" fmla="*/ 0 h 139"/>
                <a:gd name="T10" fmla="*/ 8 w 17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39">
                  <a:moveTo>
                    <a:pt x="8" y="0"/>
                  </a:moveTo>
                  <a:lnTo>
                    <a:pt x="0" y="30"/>
                  </a:lnTo>
                  <a:lnTo>
                    <a:pt x="10" y="139"/>
                  </a:lnTo>
                  <a:lnTo>
                    <a:pt x="17" y="6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3" name="Freeform 109"/>
            <p:cNvSpPr>
              <a:spLocks/>
            </p:cNvSpPr>
            <p:nvPr/>
          </p:nvSpPr>
          <p:spPr bwMode="auto">
            <a:xfrm>
              <a:off x="2914" y="1556"/>
              <a:ext cx="31" cy="150"/>
            </a:xfrm>
            <a:custGeom>
              <a:avLst/>
              <a:gdLst>
                <a:gd name="T0" fmla="*/ 44 w 63"/>
                <a:gd name="T1" fmla="*/ 103 h 298"/>
                <a:gd name="T2" fmla="*/ 37 w 63"/>
                <a:gd name="T3" fmla="*/ 70 h 298"/>
                <a:gd name="T4" fmla="*/ 23 w 63"/>
                <a:gd name="T5" fmla="*/ 38 h 298"/>
                <a:gd name="T6" fmla="*/ 0 w 63"/>
                <a:gd name="T7" fmla="*/ 0 h 298"/>
                <a:gd name="T8" fmla="*/ 21 w 63"/>
                <a:gd name="T9" fmla="*/ 68 h 298"/>
                <a:gd name="T10" fmla="*/ 19 w 63"/>
                <a:gd name="T11" fmla="*/ 125 h 298"/>
                <a:gd name="T12" fmla="*/ 16 w 63"/>
                <a:gd name="T13" fmla="*/ 163 h 298"/>
                <a:gd name="T14" fmla="*/ 4 w 63"/>
                <a:gd name="T15" fmla="*/ 205 h 298"/>
                <a:gd name="T16" fmla="*/ 4 w 63"/>
                <a:gd name="T17" fmla="*/ 247 h 298"/>
                <a:gd name="T18" fmla="*/ 27 w 63"/>
                <a:gd name="T19" fmla="*/ 298 h 298"/>
                <a:gd name="T20" fmla="*/ 50 w 63"/>
                <a:gd name="T21" fmla="*/ 283 h 298"/>
                <a:gd name="T22" fmla="*/ 50 w 63"/>
                <a:gd name="T23" fmla="*/ 283 h 298"/>
                <a:gd name="T24" fmla="*/ 50 w 63"/>
                <a:gd name="T25" fmla="*/ 283 h 298"/>
                <a:gd name="T26" fmla="*/ 46 w 63"/>
                <a:gd name="T27" fmla="*/ 238 h 298"/>
                <a:gd name="T28" fmla="*/ 63 w 63"/>
                <a:gd name="T29" fmla="*/ 200 h 298"/>
                <a:gd name="T30" fmla="*/ 40 w 63"/>
                <a:gd name="T31" fmla="*/ 161 h 298"/>
                <a:gd name="T32" fmla="*/ 40 w 63"/>
                <a:gd name="T33" fmla="*/ 137 h 298"/>
                <a:gd name="T34" fmla="*/ 44 w 63"/>
                <a:gd name="T35" fmla="*/ 103 h 298"/>
                <a:gd name="T36" fmla="*/ 44 w 63"/>
                <a:gd name="T37" fmla="*/ 10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298">
                  <a:moveTo>
                    <a:pt x="44" y="103"/>
                  </a:moveTo>
                  <a:lnTo>
                    <a:pt x="37" y="70"/>
                  </a:lnTo>
                  <a:lnTo>
                    <a:pt x="23" y="38"/>
                  </a:lnTo>
                  <a:lnTo>
                    <a:pt x="0" y="0"/>
                  </a:lnTo>
                  <a:lnTo>
                    <a:pt x="21" y="68"/>
                  </a:lnTo>
                  <a:lnTo>
                    <a:pt x="19" y="125"/>
                  </a:lnTo>
                  <a:lnTo>
                    <a:pt x="16" y="163"/>
                  </a:lnTo>
                  <a:lnTo>
                    <a:pt x="4" y="205"/>
                  </a:lnTo>
                  <a:lnTo>
                    <a:pt x="4" y="247"/>
                  </a:lnTo>
                  <a:lnTo>
                    <a:pt x="27" y="298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50" y="283"/>
                  </a:lnTo>
                  <a:lnTo>
                    <a:pt x="46" y="238"/>
                  </a:lnTo>
                  <a:lnTo>
                    <a:pt x="63" y="200"/>
                  </a:lnTo>
                  <a:lnTo>
                    <a:pt x="40" y="161"/>
                  </a:lnTo>
                  <a:lnTo>
                    <a:pt x="40" y="137"/>
                  </a:lnTo>
                  <a:lnTo>
                    <a:pt x="44" y="103"/>
                  </a:lnTo>
                  <a:lnTo>
                    <a:pt x="44" y="10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4" name="Freeform 110"/>
            <p:cNvSpPr>
              <a:spLocks/>
            </p:cNvSpPr>
            <p:nvPr/>
          </p:nvSpPr>
          <p:spPr bwMode="auto">
            <a:xfrm>
              <a:off x="3022" y="1884"/>
              <a:ext cx="191" cy="97"/>
            </a:xfrm>
            <a:custGeom>
              <a:avLst/>
              <a:gdLst>
                <a:gd name="T0" fmla="*/ 0 w 382"/>
                <a:gd name="T1" fmla="*/ 80 h 194"/>
                <a:gd name="T2" fmla="*/ 51 w 382"/>
                <a:gd name="T3" fmla="*/ 4 h 194"/>
                <a:gd name="T4" fmla="*/ 110 w 382"/>
                <a:gd name="T5" fmla="*/ 0 h 194"/>
                <a:gd name="T6" fmla="*/ 177 w 382"/>
                <a:gd name="T7" fmla="*/ 26 h 194"/>
                <a:gd name="T8" fmla="*/ 118 w 382"/>
                <a:gd name="T9" fmla="*/ 51 h 194"/>
                <a:gd name="T10" fmla="*/ 202 w 382"/>
                <a:gd name="T11" fmla="*/ 114 h 194"/>
                <a:gd name="T12" fmla="*/ 382 w 382"/>
                <a:gd name="T13" fmla="*/ 194 h 194"/>
                <a:gd name="T14" fmla="*/ 166 w 382"/>
                <a:gd name="T15" fmla="*/ 137 h 194"/>
                <a:gd name="T16" fmla="*/ 82 w 382"/>
                <a:gd name="T17" fmla="*/ 110 h 194"/>
                <a:gd name="T18" fmla="*/ 17 w 382"/>
                <a:gd name="T19" fmla="*/ 97 h 194"/>
                <a:gd name="T20" fmla="*/ 0 w 382"/>
                <a:gd name="T21" fmla="*/ 80 h 194"/>
                <a:gd name="T22" fmla="*/ 0 w 382"/>
                <a:gd name="T23" fmla="*/ 8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194">
                  <a:moveTo>
                    <a:pt x="0" y="80"/>
                  </a:moveTo>
                  <a:lnTo>
                    <a:pt x="51" y="4"/>
                  </a:lnTo>
                  <a:lnTo>
                    <a:pt x="110" y="0"/>
                  </a:lnTo>
                  <a:lnTo>
                    <a:pt x="177" y="26"/>
                  </a:lnTo>
                  <a:lnTo>
                    <a:pt x="118" y="51"/>
                  </a:lnTo>
                  <a:lnTo>
                    <a:pt x="202" y="114"/>
                  </a:lnTo>
                  <a:lnTo>
                    <a:pt x="382" y="194"/>
                  </a:lnTo>
                  <a:lnTo>
                    <a:pt x="166" y="137"/>
                  </a:lnTo>
                  <a:lnTo>
                    <a:pt x="82" y="110"/>
                  </a:lnTo>
                  <a:lnTo>
                    <a:pt x="17" y="9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5" name="Freeform 111"/>
            <p:cNvSpPr>
              <a:spLocks/>
            </p:cNvSpPr>
            <p:nvPr/>
          </p:nvSpPr>
          <p:spPr bwMode="auto">
            <a:xfrm>
              <a:off x="3715" y="2048"/>
              <a:ext cx="97" cy="47"/>
            </a:xfrm>
            <a:custGeom>
              <a:avLst/>
              <a:gdLst>
                <a:gd name="T0" fmla="*/ 194 w 194"/>
                <a:gd name="T1" fmla="*/ 34 h 95"/>
                <a:gd name="T2" fmla="*/ 167 w 194"/>
                <a:gd name="T3" fmla="*/ 78 h 95"/>
                <a:gd name="T4" fmla="*/ 106 w 194"/>
                <a:gd name="T5" fmla="*/ 95 h 95"/>
                <a:gd name="T6" fmla="*/ 0 w 194"/>
                <a:gd name="T7" fmla="*/ 70 h 95"/>
                <a:gd name="T8" fmla="*/ 80 w 194"/>
                <a:gd name="T9" fmla="*/ 38 h 95"/>
                <a:gd name="T10" fmla="*/ 127 w 194"/>
                <a:gd name="T11" fmla="*/ 0 h 95"/>
                <a:gd name="T12" fmla="*/ 171 w 194"/>
                <a:gd name="T13" fmla="*/ 0 h 95"/>
                <a:gd name="T14" fmla="*/ 194 w 194"/>
                <a:gd name="T15" fmla="*/ 34 h 95"/>
                <a:gd name="T16" fmla="*/ 194 w 194"/>
                <a:gd name="T17" fmla="*/ 3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95">
                  <a:moveTo>
                    <a:pt x="194" y="34"/>
                  </a:moveTo>
                  <a:lnTo>
                    <a:pt x="167" y="78"/>
                  </a:lnTo>
                  <a:lnTo>
                    <a:pt x="106" y="95"/>
                  </a:lnTo>
                  <a:lnTo>
                    <a:pt x="0" y="70"/>
                  </a:lnTo>
                  <a:lnTo>
                    <a:pt x="80" y="38"/>
                  </a:lnTo>
                  <a:lnTo>
                    <a:pt x="127" y="0"/>
                  </a:lnTo>
                  <a:lnTo>
                    <a:pt x="171" y="0"/>
                  </a:lnTo>
                  <a:lnTo>
                    <a:pt x="194" y="34"/>
                  </a:lnTo>
                  <a:lnTo>
                    <a:pt x="194" y="3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6" name="Freeform 112"/>
            <p:cNvSpPr>
              <a:spLocks/>
            </p:cNvSpPr>
            <p:nvPr/>
          </p:nvSpPr>
          <p:spPr bwMode="auto">
            <a:xfrm>
              <a:off x="1993" y="2835"/>
              <a:ext cx="67" cy="41"/>
            </a:xfrm>
            <a:custGeom>
              <a:avLst/>
              <a:gdLst>
                <a:gd name="T0" fmla="*/ 4 w 135"/>
                <a:gd name="T1" fmla="*/ 41 h 81"/>
                <a:gd name="T2" fmla="*/ 80 w 135"/>
                <a:gd name="T3" fmla="*/ 81 h 81"/>
                <a:gd name="T4" fmla="*/ 76 w 135"/>
                <a:gd name="T5" fmla="*/ 39 h 81"/>
                <a:gd name="T6" fmla="*/ 95 w 135"/>
                <a:gd name="T7" fmla="*/ 34 h 81"/>
                <a:gd name="T8" fmla="*/ 135 w 135"/>
                <a:gd name="T9" fmla="*/ 30 h 81"/>
                <a:gd name="T10" fmla="*/ 88 w 135"/>
                <a:gd name="T11" fmla="*/ 7 h 81"/>
                <a:gd name="T12" fmla="*/ 35 w 135"/>
                <a:gd name="T13" fmla="*/ 0 h 81"/>
                <a:gd name="T14" fmla="*/ 16 w 135"/>
                <a:gd name="T15" fmla="*/ 0 h 81"/>
                <a:gd name="T16" fmla="*/ 0 w 135"/>
                <a:gd name="T17" fmla="*/ 17 h 81"/>
                <a:gd name="T18" fmla="*/ 4 w 135"/>
                <a:gd name="T19" fmla="*/ 41 h 81"/>
                <a:gd name="T20" fmla="*/ 4 w 135"/>
                <a:gd name="T2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81">
                  <a:moveTo>
                    <a:pt x="4" y="41"/>
                  </a:moveTo>
                  <a:lnTo>
                    <a:pt x="80" y="81"/>
                  </a:lnTo>
                  <a:lnTo>
                    <a:pt x="76" y="39"/>
                  </a:lnTo>
                  <a:lnTo>
                    <a:pt x="95" y="34"/>
                  </a:lnTo>
                  <a:lnTo>
                    <a:pt x="135" y="30"/>
                  </a:lnTo>
                  <a:lnTo>
                    <a:pt x="88" y="7"/>
                  </a:lnTo>
                  <a:lnTo>
                    <a:pt x="35" y="0"/>
                  </a:lnTo>
                  <a:lnTo>
                    <a:pt x="16" y="0"/>
                  </a:lnTo>
                  <a:lnTo>
                    <a:pt x="0" y="17"/>
                  </a:lnTo>
                  <a:lnTo>
                    <a:pt x="4" y="41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7" name="Freeform 113"/>
            <p:cNvSpPr>
              <a:spLocks/>
            </p:cNvSpPr>
            <p:nvPr/>
          </p:nvSpPr>
          <p:spPr bwMode="auto">
            <a:xfrm>
              <a:off x="1972" y="2912"/>
              <a:ext cx="125" cy="47"/>
            </a:xfrm>
            <a:custGeom>
              <a:avLst/>
              <a:gdLst>
                <a:gd name="T0" fmla="*/ 0 w 250"/>
                <a:gd name="T1" fmla="*/ 15 h 95"/>
                <a:gd name="T2" fmla="*/ 55 w 250"/>
                <a:gd name="T3" fmla="*/ 38 h 95"/>
                <a:gd name="T4" fmla="*/ 83 w 250"/>
                <a:gd name="T5" fmla="*/ 77 h 95"/>
                <a:gd name="T6" fmla="*/ 112 w 250"/>
                <a:gd name="T7" fmla="*/ 95 h 95"/>
                <a:gd name="T8" fmla="*/ 178 w 250"/>
                <a:gd name="T9" fmla="*/ 95 h 95"/>
                <a:gd name="T10" fmla="*/ 207 w 250"/>
                <a:gd name="T11" fmla="*/ 49 h 95"/>
                <a:gd name="T12" fmla="*/ 250 w 250"/>
                <a:gd name="T13" fmla="*/ 19 h 95"/>
                <a:gd name="T14" fmla="*/ 161 w 250"/>
                <a:gd name="T15" fmla="*/ 11 h 95"/>
                <a:gd name="T16" fmla="*/ 95 w 250"/>
                <a:gd name="T17" fmla="*/ 11 h 95"/>
                <a:gd name="T18" fmla="*/ 47 w 250"/>
                <a:gd name="T19" fmla="*/ 0 h 95"/>
                <a:gd name="T20" fmla="*/ 0 w 250"/>
                <a:gd name="T21" fmla="*/ 15 h 95"/>
                <a:gd name="T22" fmla="*/ 0 w 250"/>
                <a:gd name="T23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0" h="95">
                  <a:moveTo>
                    <a:pt x="0" y="15"/>
                  </a:moveTo>
                  <a:lnTo>
                    <a:pt x="55" y="38"/>
                  </a:lnTo>
                  <a:lnTo>
                    <a:pt x="83" y="77"/>
                  </a:lnTo>
                  <a:lnTo>
                    <a:pt x="112" y="95"/>
                  </a:lnTo>
                  <a:lnTo>
                    <a:pt x="178" y="95"/>
                  </a:lnTo>
                  <a:lnTo>
                    <a:pt x="207" y="49"/>
                  </a:lnTo>
                  <a:lnTo>
                    <a:pt x="250" y="19"/>
                  </a:lnTo>
                  <a:lnTo>
                    <a:pt x="161" y="11"/>
                  </a:lnTo>
                  <a:lnTo>
                    <a:pt x="95" y="11"/>
                  </a:lnTo>
                  <a:lnTo>
                    <a:pt x="47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8" name="Freeform 114"/>
            <p:cNvSpPr>
              <a:spLocks/>
            </p:cNvSpPr>
            <p:nvPr/>
          </p:nvSpPr>
          <p:spPr bwMode="auto">
            <a:xfrm>
              <a:off x="2024" y="2980"/>
              <a:ext cx="109" cy="57"/>
            </a:xfrm>
            <a:custGeom>
              <a:avLst/>
              <a:gdLst>
                <a:gd name="T0" fmla="*/ 21 w 219"/>
                <a:gd name="T1" fmla="*/ 59 h 114"/>
                <a:gd name="T2" fmla="*/ 0 w 219"/>
                <a:gd name="T3" fmla="*/ 90 h 114"/>
                <a:gd name="T4" fmla="*/ 27 w 219"/>
                <a:gd name="T5" fmla="*/ 114 h 114"/>
                <a:gd name="T6" fmla="*/ 65 w 219"/>
                <a:gd name="T7" fmla="*/ 95 h 114"/>
                <a:gd name="T8" fmla="*/ 95 w 219"/>
                <a:gd name="T9" fmla="*/ 101 h 114"/>
                <a:gd name="T10" fmla="*/ 166 w 219"/>
                <a:gd name="T11" fmla="*/ 59 h 114"/>
                <a:gd name="T12" fmla="*/ 207 w 219"/>
                <a:gd name="T13" fmla="*/ 50 h 114"/>
                <a:gd name="T14" fmla="*/ 219 w 219"/>
                <a:gd name="T15" fmla="*/ 33 h 114"/>
                <a:gd name="T16" fmla="*/ 219 w 219"/>
                <a:gd name="T17" fmla="*/ 0 h 114"/>
                <a:gd name="T18" fmla="*/ 181 w 219"/>
                <a:gd name="T19" fmla="*/ 12 h 114"/>
                <a:gd name="T20" fmla="*/ 139 w 219"/>
                <a:gd name="T21" fmla="*/ 31 h 114"/>
                <a:gd name="T22" fmla="*/ 91 w 219"/>
                <a:gd name="T23" fmla="*/ 44 h 114"/>
                <a:gd name="T24" fmla="*/ 53 w 219"/>
                <a:gd name="T25" fmla="*/ 48 h 114"/>
                <a:gd name="T26" fmla="*/ 21 w 219"/>
                <a:gd name="T27" fmla="*/ 59 h 114"/>
                <a:gd name="T28" fmla="*/ 21 w 219"/>
                <a:gd name="T29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114">
                  <a:moveTo>
                    <a:pt x="21" y="59"/>
                  </a:moveTo>
                  <a:lnTo>
                    <a:pt x="0" y="90"/>
                  </a:lnTo>
                  <a:lnTo>
                    <a:pt x="27" y="114"/>
                  </a:lnTo>
                  <a:lnTo>
                    <a:pt x="65" y="95"/>
                  </a:lnTo>
                  <a:lnTo>
                    <a:pt x="95" y="101"/>
                  </a:lnTo>
                  <a:lnTo>
                    <a:pt x="166" y="59"/>
                  </a:lnTo>
                  <a:lnTo>
                    <a:pt x="207" y="50"/>
                  </a:lnTo>
                  <a:lnTo>
                    <a:pt x="219" y="33"/>
                  </a:lnTo>
                  <a:lnTo>
                    <a:pt x="219" y="0"/>
                  </a:lnTo>
                  <a:lnTo>
                    <a:pt x="181" y="12"/>
                  </a:lnTo>
                  <a:lnTo>
                    <a:pt x="139" y="31"/>
                  </a:lnTo>
                  <a:lnTo>
                    <a:pt x="91" y="44"/>
                  </a:lnTo>
                  <a:lnTo>
                    <a:pt x="53" y="48"/>
                  </a:lnTo>
                  <a:lnTo>
                    <a:pt x="21" y="59"/>
                  </a:lnTo>
                  <a:lnTo>
                    <a:pt x="21" y="5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39" name="Freeform 115"/>
            <p:cNvSpPr>
              <a:spLocks/>
            </p:cNvSpPr>
            <p:nvPr/>
          </p:nvSpPr>
          <p:spPr bwMode="auto">
            <a:xfrm>
              <a:off x="2056" y="3040"/>
              <a:ext cx="72" cy="41"/>
            </a:xfrm>
            <a:custGeom>
              <a:avLst/>
              <a:gdLst>
                <a:gd name="T0" fmla="*/ 15 w 142"/>
                <a:gd name="T1" fmla="*/ 82 h 82"/>
                <a:gd name="T2" fmla="*/ 53 w 142"/>
                <a:gd name="T3" fmla="*/ 82 h 82"/>
                <a:gd name="T4" fmla="*/ 106 w 142"/>
                <a:gd name="T5" fmla="*/ 59 h 82"/>
                <a:gd name="T6" fmla="*/ 140 w 142"/>
                <a:gd name="T7" fmla="*/ 32 h 82"/>
                <a:gd name="T8" fmla="*/ 142 w 142"/>
                <a:gd name="T9" fmla="*/ 0 h 82"/>
                <a:gd name="T10" fmla="*/ 59 w 142"/>
                <a:gd name="T11" fmla="*/ 40 h 82"/>
                <a:gd name="T12" fmla="*/ 0 w 142"/>
                <a:gd name="T13" fmla="*/ 65 h 82"/>
                <a:gd name="T14" fmla="*/ 15 w 142"/>
                <a:gd name="T15" fmla="*/ 82 h 82"/>
                <a:gd name="T16" fmla="*/ 15 w 142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82">
                  <a:moveTo>
                    <a:pt x="15" y="82"/>
                  </a:moveTo>
                  <a:lnTo>
                    <a:pt x="53" y="82"/>
                  </a:lnTo>
                  <a:lnTo>
                    <a:pt x="106" y="59"/>
                  </a:lnTo>
                  <a:lnTo>
                    <a:pt x="140" y="32"/>
                  </a:lnTo>
                  <a:lnTo>
                    <a:pt x="142" y="0"/>
                  </a:lnTo>
                  <a:lnTo>
                    <a:pt x="59" y="40"/>
                  </a:lnTo>
                  <a:lnTo>
                    <a:pt x="0" y="65"/>
                  </a:lnTo>
                  <a:lnTo>
                    <a:pt x="15" y="82"/>
                  </a:lnTo>
                  <a:lnTo>
                    <a:pt x="15" y="8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0" name="Freeform 116"/>
            <p:cNvSpPr>
              <a:spLocks/>
            </p:cNvSpPr>
            <p:nvPr/>
          </p:nvSpPr>
          <p:spPr bwMode="auto">
            <a:xfrm>
              <a:off x="2688" y="1442"/>
              <a:ext cx="78" cy="56"/>
            </a:xfrm>
            <a:custGeom>
              <a:avLst/>
              <a:gdLst>
                <a:gd name="T0" fmla="*/ 8 w 156"/>
                <a:gd name="T1" fmla="*/ 97 h 112"/>
                <a:gd name="T2" fmla="*/ 49 w 156"/>
                <a:gd name="T3" fmla="*/ 112 h 112"/>
                <a:gd name="T4" fmla="*/ 76 w 156"/>
                <a:gd name="T5" fmla="*/ 83 h 112"/>
                <a:gd name="T6" fmla="*/ 123 w 156"/>
                <a:gd name="T7" fmla="*/ 61 h 112"/>
                <a:gd name="T8" fmla="*/ 156 w 156"/>
                <a:gd name="T9" fmla="*/ 0 h 112"/>
                <a:gd name="T10" fmla="*/ 106 w 156"/>
                <a:gd name="T11" fmla="*/ 40 h 112"/>
                <a:gd name="T12" fmla="*/ 61 w 156"/>
                <a:gd name="T13" fmla="*/ 47 h 112"/>
                <a:gd name="T14" fmla="*/ 25 w 156"/>
                <a:gd name="T15" fmla="*/ 55 h 112"/>
                <a:gd name="T16" fmla="*/ 0 w 156"/>
                <a:gd name="T17" fmla="*/ 74 h 112"/>
                <a:gd name="T18" fmla="*/ 8 w 156"/>
                <a:gd name="T19" fmla="*/ 97 h 112"/>
                <a:gd name="T20" fmla="*/ 8 w 156"/>
                <a:gd name="T21" fmla="*/ 9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12">
                  <a:moveTo>
                    <a:pt x="8" y="97"/>
                  </a:moveTo>
                  <a:lnTo>
                    <a:pt x="49" y="112"/>
                  </a:lnTo>
                  <a:lnTo>
                    <a:pt x="76" y="83"/>
                  </a:lnTo>
                  <a:lnTo>
                    <a:pt x="123" y="61"/>
                  </a:lnTo>
                  <a:lnTo>
                    <a:pt x="156" y="0"/>
                  </a:lnTo>
                  <a:lnTo>
                    <a:pt x="106" y="40"/>
                  </a:lnTo>
                  <a:lnTo>
                    <a:pt x="61" y="47"/>
                  </a:lnTo>
                  <a:lnTo>
                    <a:pt x="25" y="55"/>
                  </a:lnTo>
                  <a:lnTo>
                    <a:pt x="0" y="74"/>
                  </a:lnTo>
                  <a:lnTo>
                    <a:pt x="8" y="97"/>
                  </a:lnTo>
                  <a:lnTo>
                    <a:pt x="8" y="97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1" name="Freeform 117"/>
            <p:cNvSpPr>
              <a:spLocks/>
            </p:cNvSpPr>
            <p:nvPr/>
          </p:nvSpPr>
          <p:spPr bwMode="auto">
            <a:xfrm>
              <a:off x="2857" y="1234"/>
              <a:ext cx="48" cy="68"/>
            </a:xfrm>
            <a:custGeom>
              <a:avLst/>
              <a:gdLst>
                <a:gd name="T0" fmla="*/ 14 w 97"/>
                <a:gd name="T1" fmla="*/ 55 h 135"/>
                <a:gd name="T2" fmla="*/ 97 w 97"/>
                <a:gd name="T3" fmla="*/ 135 h 135"/>
                <a:gd name="T4" fmla="*/ 88 w 97"/>
                <a:gd name="T5" fmla="*/ 38 h 135"/>
                <a:gd name="T6" fmla="*/ 78 w 97"/>
                <a:gd name="T7" fmla="*/ 1 h 135"/>
                <a:gd name="T8" fmla="*/ 71 w 97"/>
                <a:gd name="T9" fmla="*/ 72 h 135"/>
                <a:gd name="T10" fmla="*/ 0 w 97"/>
                <a:gd name="T11" fmla="*/ 0 h 135"/>
                <a:gd name="T12" fmla="*/ 14 w 97"/>
                <a:gd name="T13" fmla="*/ 55 h 135"/>
                <a:gd name="T14" fmla="*/ 14 w 97"/>
                <a:gd name="T15" fmla="*/ 5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135">
                  <a:moveTo>
                    <a:pt x="14" y="55"/>
                  </a:moveTo>
                  <a:lnTo>
                    <a:pt x="97" y="135"/>
                  </a:lnTo>
                  <a:lnTo>
                    <a:pt x="88" y="38"/>
                  </a:lnTo>
                  <a:lnTo>
                    <a:pt x="78" y="1"/>
                  </a:lnTo>
                  <a:lnTo>
                    <a:pt x="71" y="72"/>
                  </a:lnTo>
                  <a:lnTo>
                    <a:pt x="0" y="0"/>
                  </a:lnTo>
                  <a:lnTo>
                    <a:pt x="14" y="55"/>
                  </a:lnTo>
                  <a:lnTo>
                    <a:pt x="14" y="55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2" name="Freeform 118"/>
            <p:cNvSpPr>
              <a:spLocks/>
            </p:cNvSpPr>
            <p:nvPr/>
          </p:nvSpPr>
          <p:spPr bwMode="auto">
            <a:xfrm>
              <a:off x="2579" y="1231"/>
              <a:ext cx="126" cy="69"/>
            </a:xfrm>
            <a:custGeom>
              <a:avLst/>
              <a:gdLst>
                <a:gd name="T0" fmla="*/ 50 w 251"/>
                <a:gd name="T1" fmla="*/ 135 h 137"/>
                <a:gd name="T2" fmla="*/ 128 w 251"/>
                <a:gd name="T3" fmla="*/ 137 h 137"/>
                <a:gd name="T4" fmla="*/ 213 w 251"/>
                <a:gd name="T5" fmla="*/ 108 h 137"/>
                <a:gd name="T6" fmla="*/ 76 w 251"/>
                <a:gd name="T7" fmla="*/ 110 h 137"/>
                <a:gd name="T8" fmla="*/ 160 w 251"/>
                <a:gd name="T9" fmla="*/ 64 h 137"/>
                <a:gd name="T10" fmla="*/ 227 w 251"/>
                <a:gd name="T11" fmla="*/ 15 h 137"/>
                <a:gd name="T12" fmla="*/ 251 w 251"/>
                <a:gd name="T13" fmla="*/ 0 h 137"/>
                <a:gd name="T14" fmla="*/ 188 w 251"/>
                <a:gd name="T15" fmla="*/ 6 h 137"/>
                <a:gd name="T16" fmla="*/ 105 w 251"/>
                <a:gd name="T17" fmla="*/ 61 h 137"/>
                <a:gd name="T18" fmla="*/ 0 w 251"/>
                <a:gd name="T19" fmla="*/ 72 h 137"/>
                <a:gd name="T20" fmla="*/ 50 w 251"/>
                <a:gd name="T21" fmla="*/ 80 h 137"/>
                <a:gd name="T22" fmla="*/ 97 w 251"/>
                <a:gd name="T23" fmla="*/ 78 h 137"/>
                <a:gd name="T24" fmla="*/ 25 w 251"/>
                <a:gd name="T25" fmla="*/ 125 h 137"/>
                <a:gd name="T26" fmla="*/ 50 w 251"/>
                <a:gd name="T27" fmla="*/ 135 h 137"/>
                <a:gd name="T28" fmla="*/ 50 w 251"/>
                <a:gd name="T29" fmla="*/ 1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137">
                  <a:moveTo>
                    <a:pt x="50" y="135"/>
                  </a:moveTo>
                  <a:lnTo>
                    <a:pt x="128" y="137"/>
                  </a:lnTo>
                  <a:lnTo>
                    <a:pt x="213" y="108"/>
                  </a:lnTo>
                  <a:lnTo>
                    <a:pt x="76" y="110"/>
                  </a:lnTo>
                  <a:lnTo>
                    <a:pt x="160" y="64"/>
                  </a:lnTo>
                  <a:lnTo>
                    <a:pt x="227" y="15"/>
                  </a:lnTo>
                  <a:lnTo>
                    <a:pt x="251" y="0"/>
                  </a:lnTo>
                  <a:lnTo>
                    <a:pt x="188" y="6"/>
                  </a:lnTo>
                  <a:lnTo>
                    <a:pt x="105" y="61"/>
                  </a:lnTo>
                  <a:lnTo>
                    <a:pt x="0" y="72"/>
                  </a:lnTo>
                  <a:lnTo>
                    <a:pt x="50" y="80"/>
                  </a:lnTo>
                  <a:lnTo>
                    <a:pt x="97" y="78"/>
                  </a:lnTo>
                  <a:lnTo>
                    <a:pt x="25" y="125"/>
                  </a:lnTo>
                  <a:lnTo>
                    <a:pt x="50" y="135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3" name="Freeform 119"/>
            <p:cNvSpPr>
              <a:spLocks/>
            </p:cNvSpPr>
            <p:nvPr/>
          </p:nvSpPr>
          <p:spPr bwMode="auto">
            <a:xfrm>
              <a:off x="2463" y="1113"/>
              <a:ext cx="117" cy="93"/>
            </a:xfrm>
            <a:custGeom>
              <a:avLst/>
              <a:gdLst>
                <a:gd name="T0" fmla="*/ 183 w 234"/>
                <a:gd name="T1" fmla="*/ 34 h 187"/>
                <a:gd name="T2" fmla="*/ 75 w 234"/>
                <a:gd name="T3" fmla="*/ 80 h 187"/>
                <a:gd name="T4" fmla="*/ 35 w 234"/>
                <a:gd name="T5" fmla="*/ 124 h 187"/>
                <a:gd name="T6" fmla="*/ 0 w 234"/>
                <a:gd name="T7" fmla="*/ 187 h 187"/>
                <a:gd name="T8" fmla="*/ 0 w 234"/>
                <a:gd name="T9" fmla="*/ 99 h 187"/>
                <a:gd name="T10" fmla="*/ 36 w 234"/>
                <a:gd name="T11" fmla="*/ 69 h 187"/>
                <a:gd name="T12" fmla="*/ 109 w 234"/>
                <a:gd name="T13" fmla="*/ 36 h 187"/>
                <a:gd name="T14" fmla="*/ 234 w 234"/>
                <a:gd name="T15" fmla="*/ 0 h 187"/>
                <a:gd name="T16" fmla="*/ 183 w 234"/>
                <a:gd name="T17" fmla="*/ 34 h 187"/>
                <a:gd name="T18" fmla="*/ 183 w 234"/>
                <a:gd name="T19" fmla="*/ 3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187">
                  <a:moveTo>
                    <a:pt x="183" y="34"/>
                  </a:moveTo>
                  <a:lnTo>
                    <a:pt x="75" y="80"/>
                  </a:lnTo>
                  <a:lnTo>
                    <a:pt x="35" y="124"/>
                  </a:lnTo>
                  <a:lnTo>
                    <a:pt x="0" y="187"/>
                  </a:lnTo>
                  <a:lnTo>
                    <a:pt x="0" y="99"/>
                  </a:lnTo>
                  <a:lnTo>
                    <a:pt x="36" y="69"/>
                  </a:lnTo>
                  <a:lnTo>
                    <a:pt x="109" y="36"/>
                  </a:lnTo>
                  <a:lnTo>
                    <a:pt x="234" y="0"/>
                  </a:lnTo>
                  <a:lnTo>
                    <a:pt x="183" y="34"/>
                  </a:lnTo>
                  <a:lnTo>
                    <a:pt x="183" y="34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4" name="Freeform 120"/>
            <p:cNvSpPr>
              <a:spLocks/>
            </p:cNvSpPr>
            <p:nvPr/>
          </p:nvSpPr>
          <p:spPr bwMode="auto">
            <a:xfrm>
              <a:off x="2469" y="1118"/>
              <a:ext cx="100" cy="56"/>
            </a:xfrm>
            <a:custGeom>
              <a:avLst/>
              <a:gdLst>
                <a:gd name="T0" fmla="*/ 87 w 199"/>
                <a:gd name="T1" fmla="*/ 38 h 112"/>
                <a:gd name="T2" fmla="*/ 43 w 199"/>
                <a:gd name="T3" fmla="*/ 72 h 112"/>
                <a:gd name="T4" fmla="*/ 0 w 199"/>
                <a:gd name="T5" fmla="*/ 112 h 112"/>
                <a:gd name="T6" fmla="*/ 21 w 199"/>
                <a:gd name="T7" fmla="*/ 57 h 112"/>
                <a:gd name="T8" fmla="*/ 68 w 199"/>
                <a:gd name="T9" fmla="*/ 32 h 112"/>
                <a:gd name="T10" fmla="*/ 199 w 199"/>
                <a:gd name="T11" fmla="*/ 0 h 112"/>
                <a:gd name="T12" fmla="*/ 87 w 199"/>
                <a:gd name="T13" fmla="*/ 38 h 112"/>
                <a:gd name="T14" fmla="*/ 87 w 199"/>
                <a:gd name="T15" fmla="*/ 3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2">
                  <a:moveTo>
                    <a:pt x="87" y="38"/>
                  </a:moveTo>
                  <a:lnTo>
                    <a:pt x="43" y="72"/>
                  </a:lnTo>
                  <a:lnTo>
                    <a:pt x="0" y="112"/>
                  </a:lnTo>
                  <a:lnTo>
                    <a:pt x="21" y="57"/>
                  </a:lnTo>
                  <a:lnTo>
                    <a:pt x="68" y="32"/>
                  </a:lnTo>
                  <a:lnTo>
                    <a:pt x="199" y="0"/>
                  </a:lnTo>
                  <a:lnTo>
                    <a:pt x="87" y="38"/>
                  </a:lnTo>
                  <a:lnTo>
                    <a:pt x="87" y="38"/>
                  </a:lnTo>
                  <a:close/>
                </a:path>
              </a:pathLst>
            </a:custGeom>
            <a:solidFill>
              <a:srgbClr val="E5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5" name="Freeform 121"/>
            <p:cNvSpPr>
              <a:spLocks/>
            </p:cNvSpPr>
            <p:nvPr/>
          </p:nvSpPr>
          <p:spPr bwMode="auto">
            <a:xfrm>
              <a:off x="2699" y="1096"/>
              <a:ext cx="117" cy="36"/>
            </a:xfrm>
            <a:custGeom>
              <a:avLst/>
              <a:gdLst>
                <a:gd name="T0" fmla="*/ 19 w 234"/>
                <a:gd name="T1" fmla="*/ 17 h 72"/>
                <a:gd name="T2" fmla="*/ 104 w 234"/>
                <a:gd name="T3" fmla="*/ 23 h 72"/>
                <a:gd name="T4" fmla="*/ 163 w 234"/>
                <a:gd name="T5" fmla="*/ 48 h 72"/>
                <a:gd name="T6" fmla="*/ 188 w 234"/>
                <a:gd name="T7" fmla="*/ 70 h 72"/>
                <a:gd name="T8" fmla="*/ 234 w 234"/>
                <a:gd name="T9" fmla="*/ 72 h 72"/>
                <a:gd name="T10" fmla="*/ 234 w 234"/>
                <a:gd name="T11" fmla="*/ 29 h 72"/>
                <a:gd name="T12" fmla="*/ 186 w 234"/>
                <a:gd name="T13" fmla="*/ 0 h 72"/>
                <a:gd name="T14" fmla="*/ 99 w 234"/>
                <a:gd name="T15" fmla="*/ 0 h 72"/>
                <a:gd name="T16" fmla="*/ 0 w 234"/>
                <a:gd name="T17" fmla="*/ 2 h 72"/>
                <a:gd name="T18" fmla="*/ 19 w 234"/>
                <a:gd name="T19" fmla="*/ 17 h 72"/>
                <a:gd name="T20" fmla="*/ 19 w 234"/>
                <a:gd name="T21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72">
                  <a:moveTo>
                    <a:pt x="19" y="17"/>
                  </a:moveTo>
                  <a:lnTo>
                    <a:pt x="104" y="23"/>
                  </a:lnTo>
                  <a:lnTo>
                    <a:pt x="163" y="48"/>
                  </a:lnTo>
                  <a:lnTo>
                    <a:pt x="188" y="70"/>
                  </a:lnTo>
                  <a:lnTo>
                    <a:pt x="234" y="72"/>
                  </a:lnTo>
                  <a:lnTo>
                    <a:pt x="234" y="29"/>
                  </a:lnTo>
                  <a:lnTo>
                    <a:pt x="186" y="0"/>
                  </a:lnTo>
                  <a:lnTo>
                    <a:pt x="99" y="0"/>
                  </a:lnTo>
                  <a:lnTo>
                    <a:pt x="0" y="2"/>
                  </a:lnTo>
                  <a:lnTo>
                    <a:pt x="19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6" name="Freeform 122"/>
            <p:cNvSpPr>
              <a:spLocks/>
            </p:cNvSpPr>
            <p:nvPr/>
          </p:nvSpPr>
          <p:spPr bwMode="auto">
            <a:xfrm>
              <a:off x="2769" y="1100"/>
              <a:ext cx="44" cy="28"/>
            </a:xfrm>
            <a:custGeom>
              <a:avLst/>
              <a:gdLst>
                <a:gd name="T0" fmla="*/ 0 w 88"/>
                <a:gd name="T1" fmla="*/ 15 h 55"/>
                <a:gd name="T2" fmla="*/ 65 w 88"/>
                <a:gd name="T3" fmla="*/ 55 h 55"/>
                <a:gd name="T4" fmla="*/ 88 w 88"/>
                <a:gd name="T5" fmla="*/ 38 h 55"/>
                <a:gd name="T6" fmla="*/ 86 w 88"/>
                <a:gd name="T7" fmla="*/ 7 h 55"/>
                <a:gd name="T8" fmla="*/ 48 w 88"/>
                <a:gd name="T9" fmla="*/ 0 h 55"/>
                <a:gd name="T10" fmla="*/ 0 w 88"/>
                <a:gd name="T11" fmla="*/ 15 h 55"/>
                <a:gd name="T12" fmla="*/ 0 w 88"/>
                <a:gd name="T13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55">
                  <a:moveTo>
                    <a:pt x="0" y="15"/>
                  </a:moveTo>
                  <a:lnTo>
                    <a:pt x="65" y="55"/>
                  </a:lnTo>
                  <a:lnTo>
                    <a:pt x="88" y="38"/>
                  </a:lnTo>
                  <a:lnTo>
                    <a:pt x="86" y="7"/>
                  </a:lnTo>
                  <a:lnTo>
                    <a:pt x="48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5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7" name="Freeform 123"/>
            <p:cNvSpPr>
              <a:spLocks/>
            </p:cNvSpPr>
            <p:nvPr/>
          </p:nvSpPr>
          <p:spPr bwMode="auto">
            <a:xfrm>
              <a:off x="2439" y="1182"/>
              <a:ext cx="12" cy="18"/>
            </a:xfrm>
            <a:custGeom>
              <a:avLst/>
              <a:gdLst>
                <a:gd name="T0" fmla="*/ 0 w 23"/>
                <a:gd name="T1" fmla="*/ 0 h 36"/>
                <a:gd name="T2" fmla="*/ 4 w 23"/>
                <a:gd name="T3" fmla="*/ 29 h 36"/>
                <a:gd name="T4" fmla="*/ 23 w 23"/>
                <a:gd name="T5" fmla="*/ 36 h 36"/>
                <a:gd name="T6" fmla="*/ 23 w 23"/>
                <a:gd name="T7" fmla="*/ 8 h 36"/>
                <a:gd name="T8" fmla="*/ 0 w 23"/>
                <a:gd name="T9" fmla="*/ 0 h 36"/>
                <a:gd name="T10" fmla="*/ 0 w 23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6">
                  <a:moveTo>
                    <a:pt x="0" y="0"/>
                  </a:moveTo>
                  <a:lnTo>
                    <a:pt x="4" y="29"/>
                  </a:lnTo>
                  <a:lnTo>
                    <a:pt x="23" y="36"/>
                  </a:lnTo>
                  <a:lnTo>
                    <a:pt x="23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8" name="Freeform 124"/>
            <p:cNvSpPr>
              <a:spLocks/>
            </p:cNvSpPr>
            <p:nvPr/>
          </p:nvSpPr>
          <p:spPr bwMode="auto">
            <a:xfrm>
              <a:off x="2436" y="1222"/>
              <a:ext cx="8" cy="47"/>
            </a:xfrm>
            <a:custGeom>
              <a:avLst/>
              <a:gdLst>
                <a:gd name="T0" fmla="*/ 17 w 17"/>
                <a:gd name="T1" fmla="*/ 9 h 95"/>
                <a:gd name="T2" fmla="*/ 15 w 17"/>
                <a:gd name="T3" fmla="*/ 72 h 95"/>
                <a:gd name="T4" fmla="*/ 0 w 17"/>
                <a:gd name="T5" fmla="*/ 95 h 95"/>
                <a:gd name="T6" fmla="*/ 2 w 17"/>
                <a:gd name="T7" fmla="*/ 0 h 95"/>
                <a:gd name="T8" fmla="*/ 17 w 17"/>
                <a:gd name="T9" fmla="*/ 9 h 95"/>
                <a:gd name="T10" fmla="*/ 17 w 17"/>
                <a:gd name="T11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5">
                  <a:moveTo>
                    <a:pt x="17" y="9"/>
                  </a:moveTo>
                  <a:lnTo>
                    <a:pt x="15" y="72"/>
                  </a:lnTo>
                  <a:lnTo>
                    <a:pt x="0" y="95"/>
                  </a:lnTo>
                  <a:lnTo>
                    <a:pt x="2" y="0"/>
                  </a:lnTo>
                  <a:lnTo>
                    <a:pt x="17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49" name="Freeform 125"/>
            <p:cNvSpPr>
              <a:spLocks/>
            </p:cNvSpPr>
            <p:nvPr/>
          </p:nvSpPr>
          <p:spPr bwMode="auto">
            <a:xfrm>
              <a:off x="2456" y="1169"/>
              <a:ext cx="92" cy="94"/>
            </a:xfrm>
            <a:custGeom>
              <a:avLst/>
              <a:gdLst>
                <a:gd name="T0" fmla="*/ 0 w 185"/>
                <a:gd name="T1" fmla="*/ 0 h 189"/>
                <a:gd name="T2" fmla="*/ 2 w 185"/>
                <a:gd name="T3" fmla="*/ 164 h 189"/>
                <a:gd name="T4" fmla="*/ 34 w 185"/>
                <a:gd name="T5" fmla="*/ 179 h 189"/>
                <a:gd name="T6" fmla="*/ 82 w 185"/>
                <a:gd name="T7" fmla="*/ 189 h 189"/>
                <a:gd name="T8" fmla="*/ 120 w 185"/>
                <a:gd name="T9" fmla="*/ 183 h 189"/>
                <a:gd name="T10" fmla="*/ 164 w 185"/>
                <a:gd name="T11" fmla="*/ 183 h 189"/>
                <a:gd name="T12" fmla="*/ 185 w 185"/>
                <a:gd name="T13" fmla="*/ 170 h 189"/>
                <a:gd name="T14" fmla="*/ 17 w 185"/>
                <a:gd name="T15" fmla="*/ 154 h 189"/>
                <a:gd name="T16" fmla="*/ 0 w 185"/>
                <a:gd name="T17" fmla="*/ 0 h 189"/>
                <a:gd name="T18" fmla="*/ 0 w 185"/>
                <a:gd name="T1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9">
                  <a:moveTo>
                    <a:pt x="0" y="0"/>
                  </a:moveTo>
                  <a:lnTo>
                    <a:pt x="2" y="164"/>
                  </a:lnTo>
                  <a:lnTo>
                    <a:pt x="34" y="179"/>
                  </a:lnTo>
                  <a:lnTo>
                    <a:pt x="82" y="189"/>
                  </a:lnTo>
                  <a:lnTo>
                    <a:pt x="120" y="183"/>
                  </a:lnTo>
                  <a:lnTo>
                    <a:pt x="164" y="183"/>
                  </a:lnTo>
                  <a:lnTo>
                    <a:pt x="185" y="170"/>
                  </a:lnTo>
                  <a:lnTo>
                    <a:pt x="17" y="1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0" name="Freeform 126"/>
            <p:cNvSpPr>
              <a:spLocks/>
            </p:cNvSpPr>
            <p:nvPr/>
          </p:nvSpPr>
          <p:spPr bwMode="auto">
            <a:xfrm>
              <a:off x="2669" y="1153"/>
              <a:ext cx="168" cy="62"/>
            </a:xfrm>
            <a:custGeom>
              <a:avLst/>
              <a:gdLst>
                <a:gd name="T0" fmla="*/ 68 w 334"/>
                <a:gd name="T1" fmla="*/ 110 h 126"/>
                <a:gd name="T2" fmla="*/ 255 w 334"/>
                <a:gd name="T3" fmla="*/ 126 h 126"/>
                <a:gd name="T4" fmla="*/ 296 w 334"/>
                <a:gd name="T5" fmla="*/ 105 h 126"/>
                <a:gd name="T6" fmla="*/ 334 w 334"/>
                <a:gd name="T7" fmla="*/ 57 h 126"/>
                <a:gd name="T8" fmla="*/ 270 w 334"/>
                <a:gd name="T9" fmla="*/ 103 h 126"/>
                <a:gd name="T10" fmla="*/ 199 w 334"/>
                <a:gd name="T11" fmla="*/ 108 h 126"/>
                <a:gd name="T12" fmla="*/ 63 w 334"/>
                <a:gd name="T13" fmla="*/ 97 h 126"/>
                <a:gd name="T14" fmla="*/ 0 w 334"/>
                <a:gd name="T15" fmla="*/ 0 h 126"/>
                <a:gd name="T16" fmla="*/ 40 w 334"/>
                <a:gd name="T17" fmla="*/ 88 h 126"/>
                <a:gd name="T18" fmla="*/ 68 w 334"/>
                <a:gd name="T19" fmla="*/ 110 h 126"/>
                <a:gd name="T20" fmla="*/ 68 w 334"/>
                <a:gd name="T21" fmla="*/ 1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4" h="126">
                  <a:moveTo>
                    <a:pt x="68" y="110"/>
                  </a:moveTo>
                  <a:lnTo>
                    <a:pt x="255" y="126"/>
                  </a:lnTo>
                  <a:lnTo>
                    <a:pt x="296" y="105"/>
                  </a:lnTo>
                  <a:lnTo>
                    <a:pt x="334" y="57"/>
                  </a:lnTo>
                  <a:lnTo>
                    <a:pt x="270" y="103"/>
                  </a:lnTo>
                  <a:lnTo>
                    <a:pt x="199" y="108"/>
                  </a:lnTo>
                  <a:lnTo>
                    <a:pt x="63" y="97"/>
                  </a:lnTo>
                  <a:lnTo>
                    <a:pt x="0" y="0"/>
                  </a:lnTo>
                  <a:lnTo>
                    <a:pt x="40" y="88"/>
                  </a:lnTo>
                  <a:lnTo>
                    <a:pt x="68" y="110"/>
                  </a:lnTo>
                  <a:lnTo>
                    <a:pt x="68" y="11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1" name="Freeform 127"/>
            <p:cNvSpPr>
              <a:spLocks/>
            </p:cNvSpPr>
            <p:nvPr/>
          </p:nvSpPr>
          <p:spPr bwMode="auto">
            <a:xfrm>
              <a:off x="2566" y="1555"/>
              <a:ext cx="72" cy="38"/>
            </a:xfrm>
            <a:custGeom>
              <a:avLst/>
              <a:gdLst>
                <a:gd name="T0" fmla="*/ 21 w 144"/>
                <a:gd name="T1" fmla="*/ 36 h 76"/>
                <a:gd name="T2" fmla="*/ 64 w 144"/>
                <a:gd name="T3" fmla="*/ 21 h 76"/>
                <a:gd name="T4" fmla="*/ 116 w 144"/>
                <a:gd name="T5" fmla="*/ 6 h 76"/>
                <a:gd name="T6" fmla="*/ 144 w 144"/>
                <a:gd name="T7" fmla="*/ 10 h 76"/>
                <a:gd name="T8" fmla="*/ 102 w 144"/>
                <a:gd name="T9" fmla="*/ 32 h 76"/>
                <a:gd name="T10" fmla="*/ 127 w 144"/>
                <a:gd name="T11" fmla="*/ 44 h 76"/>
                <a:gd name="T12" fmla="*/ 118 w 144"/>
                <a:gd name="T13" fmla="*/ 65 h 76"/>
                <a:gd name="T14" fmla="*/ 87 w 144"/>
                <a:gd name="T15" fmla="*/ 67 h 76"/>
                <a:gd name="T16" fmla="*/ 72 w 144"/>
                <a:gd name="T17" fmla="*/ 50 h 76"/>
                <a:gd name="T18" fmla="*/ 38 w 144"/>
                <a:gd name="T19" fmla="*/ 57 h 76"/>
                <a:gd name="T20" fmla="*/ 36 w 144"/>
                <a:gd name="T21" fmla="*/ 76 h 76"/>
                <a:gd name="T22" fmla="*/ 3 w 144"/>
                <a:gd name="T23" fmla="*/ 61 h 76"/>
                <a:gd name="T24" fmla="*/ 0 w 144"/>
                <a:gd name="T25" fmla="*/ 25 h 76"/>
                <a:gd name="T26" fmla="*/ 15 w 144"/>
                <a:gd name="T27" fmla="*/ 0 h 76"/>
                <a:gd name="T28" fmla="*/ 53 w 144"/>
                <a:gd name="T29" fmla="*/ 0 h 76"/>
                <a:gd name="T30" fmla="*/ 21 w 144"/>
                <a:gd name="T31" fmla="*/ 36 h 76"/>
                <a:gd name="T32" fmla="*/ 21 w 144"/>
                <a:gd name="T33" fmla="*/ 3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76">
                  <a:moveTo>
                    <a:pt x="21" y="36"/>
                  </a:moveTo>
                  <a:lnTo>
                    <a:pt x="64" y="21"/>
                  </a:lnTo>
                  <a:lnTo>
                    <a:pt x="116" y="6"/>
                  </a:lnTo>
                  <a:lnTo>
                    <a:pt x="144" y="10"/>
                  </a:lnTo>
                  <a:lnTo>
                    <a:pt x="102" y="32"/>
                  </a:lnTo>
                  <a:lnTo>
                    <a:pt x="127" y="44"/>
                  </a:lnTo>
                  <a:lnTo>
                    <a:pt x="118" y="65"/>
                  </a:lnTo>
                  <a:lnTo>
                    <a:pt x="87" y="67"/>
                  </a:lnTo>
                  <a:lnTo>
                    <a:pt x="72" y="50"/>
                  </a:lnTo>
                  <a:lnTo>
                    <a:pt x="38" y="57"/>
                  </a:lnTo>
                  <a:lnTo>
                    <a:pt x="36" y="76"/>
                  </a:lnTo>
                  <a:lnTo>
                    <a:pt x="3" y="61"/>
                  </a:lnTo>
                  <a:lnTo>
                    <a:pt x="0" y="25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21" y="36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2" name="Freeform 128"/>
            <p:cNvSpPr>
              <a:spLocks/>
            </p:cNvSpPr>
            <p:nvPr/>
          </p:nvSpPr>
          <p:spPr bwMode="auto">
            <a:xfrm>
              <a:off x="2541" y="1516"/>
              <a:ext cx="142" cy="52"/>
            </a:xfrm>
            <a:custGeom>
              <a:avLst/>
              <a:gdLst>
                <a:gd name="T0" fmla="*/ 143 w 283"/>
                <a:gd name="T1" fmla="*/ 36 h 105"/>
                <a:gd name="T2" fmla="*/ 192 w 283"/>
                <a:gd name="T3" fmla="*/ 74 h 105"/>
                <a:gd name="T4" fmla="*/ 112 w 283"/>
                <a:gd name="T5" fmla="*/ 74 h 105"/>
                <a:gd name="T6" fmla="*/ 175 w 283"/>
                <a:gd name="T7" fmla="*/ 101 h 105"/>
                <a:gd name="T8" fmla="*/ 253 w 283"/>
                <a:gd name="T9" fmla="*/ 105 h 105"/>
                <a:gd name="T10" fmla="*/ 283 w 283"/>
                <a:gd name="T11" fmla="*/ 99 h 105"/>
                <a:gd name="T12" fmla="*/ 263 w 283"/>
                <a:gd name="T13" fmla="*/ 82 h 105"/>
                <a:gd name="T14" fmla="*/ 225 w 283"/>
                <a:gd name="T15" fmla="*/ 65 h 105"/>
                <a:gd name="T16" fmla="*/ 192 w 283"/>
                <a:gd name="T17" fmla="*/ 38 h 105"/>
                <a:gd name="T18" fmla="*/ 103 w 283"/>
                <a:gd name="T19" fmla="*/ 13 h 105"/>
                <a:gd name="T20" fmla="*/ 46 w 283"/>
                <a:gd name="T21" fmla="*/ 0 h 105"/>
                <a:gd name="T22" fmla="*/ 0 w 283"/>
                <a:gd name="T23" fmla="*/ 44 h 105"/>
                <a:gd name="T24" fmla="*/ 80 w 283"/>
                <a:gd name="T25" fmla="*/ 23 h 105"/>
                <a:gd name="T26" fmla="*/ 143 w 283"/>
                <a:gd name="T27" fmla="*/ 36 h 105"/>
                <a:gd name="T28" fmla="*/ 143 w 283"/>
                <a:gd name="T29" fmla="*/ 3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3" h="105">
                  <a:moveTo>
                    <a:pt x="143" y="36"/>
                  </a:moveTo>
                  <a:lnTo>
                    <a:pt x="192" y="74"/>
                  </a:lnTo>
                  <a:lnTo>
                    <a:pt x="112" y="74"/>
                  </a:lnTo>
                  <a:lnTo>
                    <a:pt x="175" y="101"/>
                  </a:lnTo>
                  <a:lnTo>
                    <a:pt x="253" y="105"/>
                  </a:lnTo>
                  <a:lnTo>
                    <a:pt x="283" y="99"/>
                  </a:lnTo>
                  <a:lnTo>
                    <a:pt x="263" y="82"/>
                  </a:lnTo>
                  <a:lnTo>
                    <a:pt x="225" y="65"/>
                  </a:lnTo>
                  <a:lnTo>
                    <a:pt x="192" y="38"/>
                  </a:lnTo>
                  <a:lnTo>
                    <a:pt x="103" y="13"/>
                  </a:lnTo>
                  <a:lnTo>
                    <a:pt x="46" y="0"/>
                  </a:lnTo>
                  <a:lnTo>
                    <a:pt x="0" y="44"/>
                  </a:lnTo>
                  <a:lnTo>
                    <a:pt x="80" y="23"/>
                  </a:lnTo>
                  <a:lnTo>
                    <a:pt x="143" y="36"/>
                  </a:lnTo>
                  <a:lnTo>
                    <a:pt x="14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3" name="Freeform 129"/>
            <p:cNvSpPr>
              <a:spLocks/>
            </p:cNvSpPr>
            <p:nvPr/>
          </p:nvSpPr>
          <p:spPr bwMode="auto">
            <a:xfrm>
              <a:off x="2741" y="1450"/>
              <a:ext cx="108" cy="57"/>
            </a:xfrm>
            <a:custGeom>
              <a:avLst/>
              <a:gdLst>
                <a:gd name="T0" fmla="*/ 0 w 217"/>
                <a:gd name="T1" fmla="*/ 114 h 114"/>
                <a:gd name="T2" fmla="*/ 73 w 217"/>
                <a:gd name="T3" fmla="*/ 95 h 114"/>
                <a:gd name="T4" fmla="*/ 132 w 217"/>
                <a:gd name="T5" fmla="*/ 21 h 114"/>
                <a:gd name="T6" fmla="*/ 217 w 217"/>
                <a:gd name="T7" fmla="*/ 21 h 114"/>
                <a:gd name="T8" fmla="*/ 196 w 217"/>
                <a:gd name="T9" fmla="*/ 0 h 114"/>
                <a:gd name="T10" fmla="*/ 111 w 217"/>
                <a:gd name="T11" fmla="*/ 0 h 114"/>
                <a:gd name="T12" fmla="*/ 82 w 217"/>
                <a:gd name="T13" fmla="*/ 48 h 114"/>
                <a:gd name="T14" fmla="*/ 40 w 217"/>
                <a:gd name="T15" fmla="*/ 80 h 114"/>
                <a:gd name="T16" fmla="*/ 18 w 217"/>
                <a:gd name="T17" fmla="*/ 89 h 114"/>
                <a:gd name="T18" fmla="*/ 0 w 217"/>
                <a:gd name="T19" fmla="*/ 114 h 114"/>
                <a:gd name="T20" fmla="*/ 0 w 217"/>
                <a:gd name="T2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7" h="114">
                  <a:moveTo>
                    <a:pt x="0" y="114"/>
                  </a:moveTo>
                  <a:lnTo>
                    <a:pt x="73" y="95"/>
                  </a:lnTo>
                  <a:lnTo>
                    <a:pt x="132" y="21"/>
                  </a:lnTo>
                  <a:lnTo>
                    <a:pt x="217" y="21"/>
                  </a:lnTo>
                  <a:lnTo>
                    <a:pt x="196" y="0"/>
                  </a:lnTo>
                  <a:lnTo>
                    <a:pt x="111" y="0"/>
                  </a:lnTo>
                  <a:lnTo>
                    <a:pt x="82" y="48"/>
                  </a:lnTo>
                  <a:lnTo>
                    <a:pt x="40" y="80"/>
                  </a:lnTo>
                  <a:lnTo>
                    <a:pt x="18" y="89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4" name="Freeform 130"/>
            <p:cNvSpPr>
              <a:spLocks/>
            </p:cNvSpPr>
            <p:nvPr/>
          </p:nvSpPr>
          <p:spPr bwMode="auto">
            <a:xfrm>
              <a:off x="2752" y="1489"/>
              <a:ext cx="124" cy="55"/>
            </a:xfrm>
            <a:custGeom>
              <a:avLst/>
              <a:gdLst>
                <a:gd name="T0" fmla="*/ 73 w 247"/>
                <a:gd name="T1" fmla="*/ 19 h 110"/>
                <a:gd name="T2" fmla="*/ 0 w 247"/>
                <a:gd name="T3" fmla="*/ 78 h 110"/>
                <a:gd name="T4" fmla="*/ 0 w 247"/>
                <a:gd name="T5" fmla="*/ 110 h 110"/>
                <a:gd name="T6" fmla="*/ 34 w 247"/>
                <a:gd name="T7" fmla="*/ 91 h 110"/>
                <a:gd name="T8" fmla="*/ 67 w 247"/>
                <a:gd name="T9" fmla="*/ 80 h 110"/>
                <a:gd name="T10" fmla="*/ 76 w 247"/>
                <a:gd name="T11" fmla="*/ 110 h 110"/>
                <a:gd name="T12" fmla="*/ 103 w 247"/>
                <a:gd name="T13" fmla="*/ 110 h 110"/>
                <a:gd name="T14" fmla="*/ 122 w 247"/>
                <a:gd name="T15" fmla="*/ 101 h 110"/>
                <a:gd name="T16" fmla="*/ 116 w 247"/>
                <a:gd name="T17" fmla="*/ 80 h 110"/>
                <a:gd name="T18" fmla="*/ 92 w 247"/>
                <a:gd name="T19" fmla="*/ 74 h 110"/>
                <a:gd name="T20" fmla="*/ 114 w 247"/>
                <a:gd name="T21" fmla="*/ 68 h 110"/>
                <a:gd name="T22" fmla="*/ 130 w 247"/>
                <a:gd name="T23" fmla="*/ 57 h 110"/>
                <a:gd name="T24" fmla="*/ 169 w 247"/>
                <a:gd name="T25" fmla="*/ 53 h 110"/>
                <a:gd name="T26" fmla="*/ 192 w 247"/>
                <a:gd name="T27" fmla="*/ 53 h 110"/>
                <a:gd name="T28" fmla="*/ 247 w 247"/>
                <a:gd name="T29" fmla="*/ 59 h 110"/>
                <a:gd name="T30" fmla="*/ 200 w 247"/>
                <a:gd name="T31" fmla="*/ 8 h 110"/>
                <a:gd name="T32" fmla="*/ 116 w 247"/>
                <a:gd name="T33" fmla="*/ 0 h 110"/>
                <a:gd name="T34" fmla="*/ 169 w 247"/>
                <a:gd name="T35" fmla="*/ 28 h 110"/>
                <a:gd name="T36" fmla="*/ 109 w 247"/>
                <a:gd name="T37" fmla="*/ 40 h 110"/>
                <a:gd name="T38" fmla="*/ 36 w 247"/>
                <a:gd name="T39" fmla="*/ 74 h 110"/>
                <a:gd name="T40" fmla="*/ 73 w 247"/>
                <a:gd name="T41" fmla="*/ 19 h 110"/>
                <a:gd name="T42" fmla="*/ 73 w 247"/>
                <a:gd name="T43" fmla="*/ 1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7" h="110">
                  <a:moveTo>
                    <a:pt x="73" y="19"/>
                  </a:moveTo>
                  <a:lnTo>
                    <a:pt x="0" y="78"/>
                  </a:lnTo>
                  <a:lnTo>
                    <a:pt x="0" y="110"/>
                  </a:lnTo>
                  <a:lnTo>
                    <a:pt x="34" y="91"/>
                  </a:lnTo>
                  <a:lnTo>
                    <a:pt x="67" y="80"/>
                  </a:lnTo>
                  <a:lnTo>
                    <a:pt x="76" y="110"/>
                  </a:lnTo>
                  <a:lnTo>
                    <a:pt x="103" y="110"/>
                  </a:lnTo>
                  <a:lnTo>
                    <a:pt x="122" y="101"/>
                  </a:lnTo>
                  <a:lnTo>
                    <a:pt x="116" y="80"/>
                  </a:lnTo>
                  <a:lnTo>
                    <a:pt x="92" y="74"/>
                  </a:lnTo>
                  <a:lnTo>
                    <a:pt x="114" y="68"/>
                  </a:lnTo>
                  <a:lnTo>
                    <a:pt x="130" y="57"/>
                  </a:lnTo>
                  <a:lnTo>
                    <a:pt x="169" y="53"/>
                  </a:lnTo>
                  <a:lnTo>
                    <a:pt x="192" y="53"/>
                  </a:lnTo>
                  <a:lnTo>
                    <a:pt x="247" y="59"/>
                  </a:lnTo>
                  <a:lnTo>
                    <a:pt x="200" y="8"/>
                  </a:lnTo>
                  <a:lnTo>
                    <a:pt x="116" y="0"/>
                  </a:lnTo>
                  <a:lnTo>
                    <a:pt x="169" y="28"/>
                  </a:lnTo>
                  <a:lnTo>
                    <a:pt x="109" y="40"/>
                  </a:lnTo>
                  <a:lnTo>
                    <a:pt x="36" y="74"/>
                  </a:lnTo>
                  <a:lnTo>
                    <a:pt x="73" y="19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5" name="Freeform 131"/>
            <p:cNvSpPr>
              <a:spLocks/>
            </p:cNvSpPr>
            <p:nvPr/>
          </p:nvSpPr>
          <p:spPr bwMode="auto">
            <a:xfrm>
              <a:off x="2775" y="1606"/>
              <a:ext cx="73" cy="92"/>
            </a:xfrm>
            <a:custGeom>
              <a:avLst/>
              <a:gdLst>
                <a:gd name="T0" fmla="*/ 17 w 146"/>
                <a:gd name="T1" fmla="*/ 32 h 184"/>
                <a:gd name="T2" fmla="*/ 32 w 146"/>
                <a:gd name="T3" fmla="*/ 62 h 184"/>
                <a:gd name="T4" fmla="*/ 74 w 146"/>
                <a:gd name="T5" fmla="*/ 85 h 184"/>
                <a:gd name="T6" fmla="*/ 116 w 146"/>
                <a:gd name="T7" fmla="*/ 137 h 184"/>
                <a:gd name="T8" fmla="*/ 116 w 146"/>
                <a:gd name="T9" fmla="*/ 184 h 184"/>
                <a:gd name="T10" fmla="*/ 146 w 146"/>
                <a:gd name="T11" fmla="*/ 163 h 184"/>
                <a:gd name="T12" fmla="*/ 129 w 146"/>
                <a:gd name="T13" fmla="*/ 104 h 184"/>
                <a:gd name="T14" fmla="*/ 114 w 146"/>
                <a:gd name="T15" fmla="*/ 70 h 184"/>
                <a:gd name="T16" fmla="*/ 65 w 146"/>
                <a:gd name="T17" fmla="*/ 40 h 184"/>
                <a:gd name="T18" fmla="*/ 0 w 146"/>
                <a:gd name="T19" fmla="*/ 0 h 184"/>
                <a:gd name="T20" fmla="*/ 17 w 146"/>
                <a:gd name="T21" fmla="*/ 32 h 184"/>
                <a:gd name="T22" fmla="*/ 17 w 146"/>
                <a:gd name="T23" fmla="*/ 3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84">
                  <a:moveTo>
                    <a:pt x="17" y="32"/>
                  </a:moveTo>
                  <a:lnTo>
                    <a:pt x="32" y="62"/>
                  </a:lnTo>
                  <a:lnTo>
                    <a:pt x="74" y="85"/>
                  </a:lnTo>
                  <a:lnTo>
                    <a:pt x="116" y="137"/>
                  </a:lnTo>
                  <a:lnTo>
                    <a:pt x="116" y="184"/>
                  </a:lnTo>
                  <a:lnTo>
                    <a:pt x="146" y="163"/>
                  </a:lnTo>
                  <a:lnTo>
                    <a:pt x="129" y="104"/>
                  </a:lnTo>
                  <a:lnTo>
                    <a:pt x="114" y="70"/>
                  </a:lnTo>
                  <a:lnTo>
                    <a:pt x="65" y="40"/>
                  </a:lnTo>
                  <a:lnTo>
                    <a:pt x="0" y="0"/>
                  </a:lnTo>
                  <a:lnTo>
                    <a:pt x="17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6" name="Freeform 132"/>
            <p:cNvSpPr>
              <a:spLocks/>
            </p:cNvSpPr>
            <p:nvPr/>
          </p:nvSpPr>
          <p:spPr bwMode="auto">
            <a:xfrm>
              <a:off x="2658" y="1707"/>
              <a:ext cx="183" cy="67"/>
            </a:xfrm>
            <a:custGeom>
              <a:avLst/>
              <a:gdLst>
                <a:gd name="T0" fmla="*/ 0 w 367"/>
                <a:gd name="T1" fmla="*/ 84 h 135"/>
                <a:gd name="T2" fmla="*/ 63 w 367"/>
                <a:gd name="T3" fmla="*/ 112 h 135"/>
                <a:gd name="T4" fmla="*/ 103 w 367"/>
                <a:gd name="T5" fmla="*/ 131 h 135"/>
                <a:gd name="T6" fmla="*/ 156 w 367"/>
                <a:gd name="T7" fmla="*/ 135 h 135"/>
                <a:gd name="T8" fmla="*/ 215 w 367"/>
                <a:gd name="T9" fmla="*/ 135 h 135"/>
                <a:gd name="T10" fmla="*/ 281 w 367"/>
                <a:gd name="T11" fmla="*/ 114 h 135"/>
                <a:gd name="T12" fmla="*/ 325 w 367"/>
                <a:gd name="T13" fmla="*/ 67 h 135"/>
                <a:gd name="T14" fmla="*/ 354 w 367"/>
                <a:gd name="T15" fmla="*/ 23 h 135"/>
                <a:gd name="T16" fmla="*/ 367 w 367"/>
                <a:gd name="T17" fmla="*/ 2 h 135"/>
                <a:gd name="T18" fmla="*/ 338 w 367"/>
                <a:gd name="T19" fmla="*/ 0 h 135"/>
                <a:gd name="T20" fmla="*/ 297 w 367"/>
                <a:gd name="T21" fmla="*/ 44 h 135"/>
                <a:gd name="T22" fmla="*/ 257 w 367"/>
                <a:gd name="T23" fmla="*/ 97 h 135"/>
                <a:gd name="T24" fmla="*/ 173 w 367"/>
                <a:gd name="T25" fmla="*/ 114 h 135"/>
                <a:gd name="T26" fmla="*/ 103 w 367"/>
                <a:gd name="T27" fmla="*/ 97 h 135"/>
                <a:gd name="T28" fmla="*/ 198 w 367"/>
                <a:gd name="T29" fmla="*/ 97 h 135"/>
                <a:gd name="T30" fmla="*/ 283 w 367"/>
                <a:gd name="T31" fmla="*/ 52 h 135"/>
                <a:gd name="T32" fmla="*/ 217 w 367"/>
                <a:gd name="T33" fmla="*/ 55 h 135"/>
                <a:gd name="T34" fmla="*/ 190 w 367"/>
                <a:gd name="T35" fmla="*/ 74 h 135"/>
                <a:gd name="T36" fmla="*/ 139 w 367"/>
                <a:gd name="T37" fmla="*/ 72 h 135"/>
                <a:gd name="T38" fmla="*/ 67 w 367"/>
                <a:gd name="T39" fmla="*/ 84 h 135"/>
                <a:gd name="T40" fmla="*/ 36 w 367"/>
                <a:gd name="T41" fmla="*/ 67 h 135"/>
                <a:gd name="T42" fmla="*/ 34 w 367"/>
                <a:gd name="T43" fmla="*/ 21 h 135"/>
                <a:gd name="T44" fmla="*/ 0 w 367"/>
                <a:gd name="T45" fmla="*/ 84 h 135"/>
                <a:gd name="T46" fmla="*/ 0 w 367"/>
                <a:gd name="T47" fmla="*/ 8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" h="135">
                  <a:moveTo>
                    <a:pt x="0" y="84"/>
                  </a:moveTo>
                  <a:lnTo>
                    <a:pt x="63" y="112"/>
                  </a:lnTo>
                  <a:lnTo>
                    <a:pt x="103" y="131"/>
                  </a:lnTo>
                  <a:lnTo>
                    <a:pt x="156" y="135"/>
                  </a:lnTo>
                  <a:lnTo>
                    <a:pt x="215" y="135"/>
                  </a:lnTo>
                  <a:lnTo>
                    <a:pt x="281" y="114"/>
                  </a:lnTo>
                  <a:lnTo>
                    <a:pt x="325" y="67"/>
                  </a:lnTo>
                  <a:lnTo>
                    <a:pt x="354" y="23"/>
                  </a:lnTo>
                  <a:lnTo>
                    <a:pt x="367" y="2"/>
                  </a:lnTo>
                  <a:lnTo>
                    <a:pt x="338" y="0"/>
                  </a:lnTo>
                  <a:lnTo>
                    <a:pt x="297" y="44"/>
                  </a:lnTo>
                  <a:lnTo>
                    <a:pt x="257" y="97"/>
                  </a:lnTo>
                  <a:lnTo>
                    <a:pt x="173" y="114"/>
                  </a:lnTo>
                  <a:lnTo>
                    <a:pt x="103" y="97"/>
                  </a:lnTo>
                  <a:lnTo>
                    <a:pt x="198" y="97"/>
                  </a:lnTo>
                  <a:lnTo>
                    <a:pt x="283" y="52"/>
                  </a:lnTo>
                  <a:lnTo>
                    <a:pt x="217" y="55"/>
                  </a:lnTo>
                  <a:lnTo>
                    <a:pt x="190" y="74"/>
                  </a:lnTo>
                  <a:lnTo>
                    <a:pt x="139" y="72"/>
                  </a:lnTo>
                  <a:lnTo>
                    <a:pt x="67" y="84"/>
                  </a:lnTo>
                  <a:lnTo>
                    <a:pt x="36" y="67"/>
                  </a:lnTo>
                  <a:lnTo>
                    <a:pt x="34" y="21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7" name="Freeform 133"/>
            <p:cNvSpPr>
              <a:spLocks/>
            </p:cNvSpPr>
            <p:nvPr/>
          </p:nvSpPr>
          <p:spPr bwMode="auto">
            <a:xfrm>
              <a:off x="2650" y="1553"/>
              <a:ext cx="142" cy="177"/>
            </a:xfrm>
            <a:custGeom>
              <a:avLst/>
              <a:gdLst>
                <a:gd name="T0" fmla="*/ 272 w 283"/>
                <a:gd name="T1" fmla="*/ 263 h 356"/>
                <a:gd name="T2" fmla="*/ 217 w 283"/>
                <a:gd name="T3" fmla="*/ 299 h 356"/>
                <a:gd name="T4" fmla="*/ 205 w 283"/>
                <a:gd name="T5" fmla="*/ 325 h 356"/>
                <a:gd name="T6" fmla="*/ 158 w 283"/>
                <a:gd name="T7" fmla="*/ 325 h 356"/>
                <a:gd name="T8" fmla="*/ 110 w 283"/>
                <a:gd name="T9" fmla="*/ 325 h 356"/>
                <a:gd name="T10" fmla="*/ 76 w 283"/>
                <a:gd name="T11" fmla="*/ 303 h 356"/>
                <a:gd name="T12" fmla="*/ 47 w 283"/>
                <a:gd name="T13" fmla="*/ 303 h 356"/>
                <a:gd name="T14" fmla="*/ 0 w 283"/>
                <a:gd name="T15" fmla="*/ 356 h 356"/>
                <a:gd name="T16" fmla="*/ 32 w 283"/>
                <a:gd name="T17" fmla="*/ 266 h 356"/>
                <a:gd name="T18" fmla="*/ 59 w 283"/>
                <a:gd name="T19" fmla="*/ 213 h 356"/>
                <a:gd name="T20" fmla="*/ 61 w 283"/>
                <a:gd name="T21" fmla="*/ 189 h 356"/>
                <a:gd name="T22" fmla="*/ 51 w 283"/>
                <a:gd name="T23" fmla="*/ 143 h 356"/>
                <a:gd name="T24" fmla="*/ 61 w 283"/>
                <a:gd name="T25" fmla="*/ 93 h 356"/>
                <a:gd name="T26" fmla="*/ 47 w 283"/>
                <a:gd name="T27" fmla="*/ 55 h 356"/>
                <a:gd name="T28" fmla="*/ 7 w 283"/>
                <a:gd name="T29" fmla="*/ 0 h 356"/>
                <a:gd name="T30" fmla="*/ 57 w 283"/>
                <a:gd name="T31" fmla="*/ 16 h 356"/>
                <a:gd name="T32" fmla="*/ 82 w 283"/>
                <a:gd name="T33" fmla="*/ 14 h 356"/>
                <a:gd name="T34" fmla="*/ 84 w 283"/>
                <a:gd name="T35" fmla="*/ 48 h 356"/>
                <a:gd name="T36" fmla="*/ 101 w 283"/>
                <a:gd name="T37" fmla="*/ 103 h 356"/>
                <a:gd name="T38" fmla="*/ 110 w 283"/>
                <a:gd name="T39" fmla="*/ 209 h 356"/>
                <a:gd name="T40" fmla="*/ 106 w 283"/>
                <a:gd name="T41" fmla="*/ 261 h 356"/>
                <a:gd name="T42" fmla="*/ 116 w 283"/>
                <a:gd name="T43" fmla="*/ 291 h 356"/>
                <a:gd name="T44" fmla="*/ 131 w 283"/>
                <a:gd name="T45" fmla="*/ 308 h 356"/>
                <a:gd name="T46" fmla="*/ 190 w 283"/>
                <a:gd name="T47" fmla="*/ 303 h 356"/>
                <a:gd name="T48" fmla="*/ 222 w 283"/>
                <a:gd name="T49" fmla="*/ 263 h 356"/>
                <a:gd name="T50" fmla="*/ 264 w 283"/>
                <a:gd name="T51" fmla="*/ 249 h 356"/>
                <a:gd name="T52" fmla="*/ 270 w 283"/>
                <a:gd name="T53" fmla="*/ 217 h 356"/>
                <a:gd name="T54" fmla="*/ 262 w 283"/>
                <a:gd name="T55" fmla="*/ 189 h 356"/>
                <a:gd name="T56" fmla="*/ 279 w 283"/>
                <a:gd name="T57" fmla="*/ 211 h 356"/>
                <a:gd name="T58" fmla="*/ 283 w 283"/>
                <a:gd name="T59" fmla="*/ 242 h 356"/>
                <a:gd name="T60" fmla="*/ 272 w 283"/>
                <a:gd name="T61" fmla="*/ 263 h 356"/>
                <a:gd name="T62" fmla="*/ 272 w 283"/>
                <a:gd name="T63" fmla="*/ 26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3" h="356">
                  <a:moveTo>
                    <a:pt x="272" y="263"/>
                  </a:moveTo>
                  <a:lnTo>
                    <a:pt x="217" y="299"/>
                  </a:lnTo>
                  <a:lnTo>
                    <a:pt x="205" y="325"/>
                  </a:lnTo>
                  <a:lnTo>
                    <a:pt x="158" y="325"/>
                  </a:lnTo>
                  <a:lnTo>
                    <a:pt x="110" y="325"/>
                  </a:lnTo>
                  <a:lnTo>
                    <a:pt x="76" y="303"/>
                  </a:lnTo>
                  <a:lnTo>
                    <a:pt x="47" y="303"/>
                  </a:lnTo>
                  <a:lnTo>
                    <a:pt x="0" y="356"/>
                  </a:lnTo>
                  <a:lnTo>
                    <a:pt x="32" y="266"/>
                  </a:lnTo>
                  <a:lnTo>
                    <a:pt x="59" y="213"/>
                  </a:lnTo>
                  <a:lnTo>
                    <a:pt x="61" y="189"/>
                  </a:lnTo>
                  <a:lnTo>
                    <a:pt x="51" y="143"/>
                  </a:lnTo>
                  <a:lnTo>
                    <a:pt x="61" y="93"/>
                  </a:lnTo>
                  <a:lnTo>
                    <a:pt x="47" y="55"/>
                  </a:lnTo>
                  <a:lnTo>
                    <a:pt x="7" y="0"/>
                  </a:lnTo>
                  <a:lnTo>
                    <a:pt x="57" y="16"/>
                  </a:lnTo>
                  <a:lnTo>
                    <a:pt x="82" y="14"/>
                  </a:lnTo>
                  <a:lnTo>
                    <a:pt x="84" y="48"/>
                  </a:lnTo>
                  <a:lnTo>
                    <a:pt x="101" y="103"/>
                  </a:lnTo>
                  <a:lnTo>
                    <a:pt x="110" y="209"/>
                  </a:lnTo>
                  <a:lnTo>
                    <a:pt x="106" y="261"/>
                  </a:lnTo>
                  <a:lnTo>
                    <a:pt x="116" y="291"/>
                  </a:lnTo>
                  <a:lnTo>
                    <a:pt x="131" y="308"/>
                  </a:lnTo>
                  <a:lnTo>
                    <a:pt x="190" y="303"/>
                  </a:lnTo>
                  <a:lnTo>
                    <a:pt x="222" y="263"/>
                  </a:lnTo>
                  <a:lnTo>
                    <a:pt x="264" y="249"/>
                  </a:lnTo>
                  <a:lnTo>
                    <a:pt x="270" y="217"/>
                  </a:lnTo>
                  <a:lnTo>
                    <a:pt x="262" y="189"/>
                  </a:lnTo>
                  <a:lnTo>
                    <a:pt x="279" y="211"/>
                  </a:lnTo>
                  <a:lnTo>
                    <a:pt x="283" y="242"/>
                  </a:lnTo>
                  <a:lnTo>
                    <a:pt x="272" y="263"/>
                  </a:lnTo>
                  <a:lnTo>
                    <a:pt x="272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8" name="Freeform 134"/>
            <p:cNvSpPr>
              <a:spLocks/>
            </p:cNvSpPr>
            <p:nvPr/>
          </p:nvSpPr>
          <p:spPr bwMode="auto">
            <a:xfrm>
              <a:off x="2764" y="1675"/>
              <a:ext cx="83" cy="103"/>
            </a:xfrm>
            <a:custGeom>
              <a:avLst/>
              <a:gdLst>
                <a:gd name="T0" fmla="*/ 11 w 165"/>
                <a:gd name="T1" fmla="*/ 114 h 205"/>
                <a:gd name="T2" fmla="*/ 120 w 165"/>
                <a:gd name="T3" fmla="*/ 70 h 205"/>
                <a:gd name="T4" fmla="*/ 150 w 165"/>
                <a:gd name="T5" fmla="*/ 0 h 205"/>
                <a:gd name="T6" fmla="*/ 154 w 165"/>
                <a:gd name="T7" fmla="*/ 64 h 205"/>
                <a:gd name="T8" fmla="*/ 165 w 165"/>
                <a:gd name="T9" fmla="*/ 117 h 205"/>
                <a:gd name="T10" fmla="*/ 135 w 165"/>
                <a:gd name="T11" fmla="*/ 205 h 205"/>
                <a:gd name="T12" fmla="*/ 137 w 165"/>
                <a:gd name="T13" fmla="*/ 119 h 205"/>
                <a:gd name="T14" fmla="*/ 129 w 165"/>
                <a:gd name="T15" fmla="*/ 87 h 205"/>
                <a:gd name="T16" fmla="*/ 80 w 165"/>
                <a:gd name="T17" fmla="*/ 127 h 205"/>
                <a:gd name="T18" fmla="*/ 0 w 165"/>
                <a:gd name="T19" fmla="*/ 144 h 205"/>
                <a:gd name="T20" fmla="*/ 11 w 165"/>
                <a:gd name="T21" fmla="*/ 114 h 205"/>
                <a:gd name="T22" fmla="*/ 11 w 165"/>
                <a:gd name="T23" fmla="*/ 11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205">
                  <a:moveTo>
                    <a:pt x="11" y="114"/>
                  </a:moveTo>
                  <a:lnTo>
                    <a:pt x="120" y="70"/>
                  </a:lnTo>
                  <a:lnTo>
                    <a:pt x="150" y="0"/>
                  </a:lnTo>
                  <a:lnTo>
                    <a:pt x="154" y="64"/>
                  </a:lnTo>
                  <a:lnTo>
                    <a:pt x="165" y="117"/>
                  </a:lnTo>
                  <a:lnTo>
                    <a:pt x="135" y="205"/>
                  </a:lnTo>
                  <a:lnTo>
                    <a:pt x="137" y="119"/>
                  </a:lnTo>
                  <a:lnTo>
                    <a:pt x="129" y="87"/>
                  </a:lnTo>
                  <a:lnTo>
                    <a:pt x="80" y="127"/>
                  </a:lnTo>
                  <a:lnTo>
                    <a:pt x="0" y="144"/>
                  </a:lnTo>
                  <a:lnTo>
                    <a:pt x="11" y="114"/>
                  </a:lnTo>
                  <a:lnTo>
                    <a:pt x="1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59" name="Freeform 135"/>
            <p:cNvSpPr>
              <a:spLocks/>
            </p:cNvSpPr>
            <p:nvPr/>
          </p:nvSpPr>
          <p:spPr bwMode="auto">
            <a:xfrm>
              <a:off x="2430" y="1249"/>
              <a:ext cx="358" cy="658"/>
            </a:xfrm>
            <a:custGeom>
              <a:avLst/>
              <a:gdLst>
                <a:gd name="T0" fmla="*/ 114 w 717"/>
                <a:gd name="T1" fmla="*/ 255 h 1317"/>
                <a:gd name="T2" fmla="*/ 114 w 717"/>
                <a:gd name="T3" fmla="*/ 316 h 1317"/>
                <a:gd name="T4" fmla="*/ 129 w 717"/>
                <a:gd name="T5" fmla="*/ 394 h 1317"/>
                <a:gd name="T6" fmla="*/ 192 w 717"/>
                <a:gd name="T7" fmla="*/ 538 h 1317"/>
                <a:gd name="T8" fmla="*/ 137 w 717"/>
                <a:gd name="T9" fmla="*/ 508 h 1317"/>
                <a:gd name="T10" fmla="*/ 154 w 717"/>
                <a:gd name="T11" fmla="*/ 629 h 1317"/>
                <a:gd name="T12" fmla="*/ 184 w 717"/>
                <a:gd name="T13" fmla="*/ 715 h 1317"/>
                <a:gd name="T14" fmla="*/ 222 w 717"/>
                <a:gd name="T15" fmla="*/ 785 h 1317"/>
                <a:gd name="T16" fmla="*/ 268 w 717"/>
                <a:gd name="T17" fmla="*/ 878 h 1317"/>
                <a:gd name="T18" fmla="*/ 312 w 717"/>
                <a:gd name="T19" fmla="*/ 985 h 1317"/>
                <a:gd name="T20" fmla="*/ 397 w 717"/>
                <a:gd name="T21" fmla="*/ 1074 h 1317"/>
                <a:gd name="T22" fmla="*/ 490 w 717"/>
                <a:gd name="T23" fmla="*/ 1156 h 1317"/>
                <a:gd name="T24" fmla="*/ 551 w 717"/>
                <a:gd name="T25" fmla="*/ 1188 h 1317"/>
                <a:gd name="T26" fmla="*/ 599 w 717"/>
                <a:gd name="T27" fmla="*/ 1230 h 1317"/>
                <a:gd name="T28" fmla="*/ 637 w 717"/>
                <a:gd name="T29" fmla="*/ 1277 h 1317"/>
                <a:gd name="T30" fmla="*/ 717 w 717"/>
                <a:gd name="T31" fmla="*/ 1317 h 1317"/>
                <a:gd name="T32" fmla="*/ 608 w 717"/>
                <a:gd name="T33" fmla="*/ 1295 h 1317"/>
                <a:gd name="T34" fmla="*/ 409 w 717"/>
                <a:gd name="T35" fmla="*/ 1139 h 1317"/>
                <a:gd name="T36" fmla="*/ 327 w 717"/>
                <a:gd name="T37" fmla="*/ 1059 h 1317"/>
                <a:gd name="T38" fmla="*/ 283 w 717"/>
                <a:gd name="T39" fmla="*/ 1000 h 1317"/>
                <a:gd name="T40" fmla="*/ 241 w 717"/>
                <a:gd name="T41" fmla="*/ 911 h 1317"/>
                <a:gd name="T42" fmla="*/ 192 w 717"/>
                <a:gd name="T43" fmla="*/ 804 h 1317"/>
                <a:gd name="T44" fmla="*/ 160 w 717"/>
                <a:gd name="T45" fmla="*/ 779 h 1317"/>
                <a:gd name="T46" fmla="*/ 129 w 717"/>
                <a:gd name="T47" fmla="*/ 684 h 1317"/>
                <a:gd name="T48" fmla="*/ 95 w 717"/>
                <a:gd name="T49" fmla="*/ 622 h 1317"/>
                <a:gd name="T50" fmla="*/ 106 w 717"/>
                <a:gd name="T51" fmla="*/ 517 h 1317"/>
                <a:gd name="T52" fmla="*/ 61 w 717"/>
                <a:gd name="T53" fmla="*/ 424 h 1317"/>
                <a:gd name="T54" fmla="*/ 36 w 717"/>
                <a:gd name="T55" fmla="*/ 354 h 1317"/>
                <a:gd name="T56" fmla="*/ 11 w 717"/>
                <a:gd name="T57" fmla="*/ 247 h 1317"/>
                <a:gd name="T58" fmla="*/ 0 w 717"/>
                <a:gd name="T59" fmla="*/ 177 h 1317"/>
                <a:gd name="T60" fmla="*/ 7 w 717"/>
                <a:gd name="T61" fmla="*/ 57 h 1317"/>
                <a:gd name="T62" fmla="*/ 40 w 717"/>
                <a:gd name="T63" fmla="*/ 10 h 1317"/>
                <a:gd name="T64" fmla="*/ 64 w 717"/>
                <a:gd name="T65" fmla="*/ 40 h 1317"/>
                <a:gd name="T66" fmla="*/ 188 w 717"/>
                <a:gd name="T67" fmla="*/ 48 h 1317"/>
                <a:gd name="T68" fmla="*/ 317 w 717"/>
                <a:gd name="T69" fmla="*/ 0 h 1317"/>
                <a:gd name="T70" fmla="*/ 203 w 717"/>
                <a:gd name="T71" fmla="*/ 72 h 1317"/>
                <a:gd name="T72" fmla="*/ 334 w 717"/>
                <a:gd name="T73" fmla="*/ 80 h 1317"/>
                <a:gd name="T74" fmla="*/ 283 w 717"/>
                <a:gd name="T75" fmla="*/ 99 h 1317"/>
                <a:gd name="T76" fmla="*/ 410 w 717"/>
                <a:gd name="T77" fmla="*/ 124 h 1317"/>
                <a:gd name="T78" fmla="*/ 502 w 717"/>
                <a:gd name="T79" fmla="*/ 89 h 1317"/>
                <a:gd name="T80" fmla="*/ 557 w 717"/>
                <a:gd name="T81" fmla="*/ 40 h 1317"/>
                <a:gd name="T82" fmla="*/ 623 w 717"/>
                <a:gd name="T83" fmla="*/ 27 h 1317"/>
                <a:gd name="T84" fmla="*/ 525 w 717"/>
                <a:gd name="T85" fmla="*/ 118 h 1317"/>
                <a:gd name="T86" fmla="*/ 447 w 717"/>
                <a:gd name="T87" fmla="*/ 150 h 1317"/>
                <a:gd name="T88" fmla="*/ 477 w 717"/>
                <a:gd name="T89" fmla="*/ 173 h 1317"/>
                <a:gd name="T90" fmla="*/ 371 w 717"/>
                <a:gd name="T91" fmla="*/ 179 h 1317"/>
                <a:gd name="T92" fmla="*/ 285 w 717"/>
                <a:gd name="T93" fmla="*/ 160 h 1317"/>
                <a:gd name="T94" fmla="*/ 220 w 717"/>
                <a:gd name="T95" fmla="*/ 215 h 1317"/>
                <a:gd name="T96" fmla="*/ 146 w 717"/>
                <a:gd name="T97" fmla="*/ 213 h 1317"/>
                <a:gd name="T98" fmla="*/ 114 w 717"/>
                <a:gd name="T99" fmla="*/ 255 h 1317"/>
                <a:gd name="T100" fmla="*/ 114 w 717"/>
                <a:gd name="T101" fmla="*/ 255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7" h="1317">
                  <a:moveTo>
                    <a:pt x="114" y="255"/>
                  </a:moveTo>
                  <a:lnTo>
                    <a:pt x="114" y="316"/>
                  </a:lnTo>
                  <a:lnTo>
                    <a:pt x="129" y="394"/>
                  </a:lnTo>
                  <a:lnTo>
                    <a:pt x="192" y="538"/>
                  </a:lnTo>
                  <a:lnTo>
                    <a:pt x="137" y="508"/>
                  </a:lnTo>
                  <a:lnTo>
                    <a:pt x="154" y="629"/>
                  </a:lnTo>
                  <a:lnTo>
                    <a:pt x="184" y="715"/>
                  </a:lnTo>
                  <a:lnTo>
                    <a:pt x="222" y="785"/>
                  </a:lnTo>
                  <a:lnTo>
                    <a:pt x="268" y="878"/>
                  </a:lnTo>
                  <a:lnTo>
                    <a:pt x="312" y="985"/>
                  </a:lnTo>
                  <a:lnTo>
                    <a:pt x="397" y="1074"/>
                  </a:lnTo>
                  <a:lnTo>
                    <a:pt x="490" y="1156"/>
                  </a:lnTo>
                  <a:lnTo>
                    <a:pt x="551" y="1188"/>
                  </a:lnTo>
                  <a:lnTo>
                    <a:pt x="599" y="1230"/>
                  </a:lnTo>
                  <a:lnTo>
                    <a:pt x="637" y="1277"/>
                  </a:lnTo>
                  <a:lnTo>
                    <a:pt x="717" y="1317"/>
                  </a:lnTo>
                  <a:lnTo>
                    <a:pt x="608" y="1295"/>
                  </a:lnTo>
                  <a:lnTo>
                    <a:pt x="409" y="1139"/>
                  </a:lnTo>
                  <a:lnTo>
                    <a:pt x="327" y="1059"/>
                  </a:lnTo>
                  <a:lnTo>
                    <a:pt x="283" y="1000"/>
                  </a:lnTo>
                  <a:lnTo>
                    <a:pt x="241" y="911"/>
                  </a:lnTo>
                  <a:lnTo>
                    <a:pt x="192" y="804"/>
                  </a:lnTo>
                  <a:lnTo>
                    <a:pt x="160" y="779"/>
                  </a:lnTo>
                  <a:lnTo>
                    <a:pt x="129" y="684"/>
                  </a:lnTo>
                  <a:lnTo>
                    <a:pt x="95" y="622"/>
                  </a:lnTo>
                  <a:lnTo>
                    <a:pt x="106" y="517"/>
                  </a:lnTo>
                  <a:lnTo>
                    <a:pt x="61" y="424"/>
                  </a:lnTo>
                  <a:lnTo>
                    <a:pt x="36" y="354"/>
                  </a:lnTo>
                  <a:lnTo>
                    <a:pt x="11" y="247"/>
                  </a:lnTo>
                  <a:lnTo>
                    <a:pt x="0" y="177"/>
                  </a:lnTo>
                  <a:lnTo>
                    <a:pt x="7" y="57"/>
                  </a:lnTo>
                  <a:lnTo>
                    <a:pt x="40" y="10"/>
                  </a:lnTo>
                  <a:lnTo>
                    <a:pt x="64" y="40"/>
                  </a:lnTo>
                  <a:lnTo>
                    <a:pt x="188" y="48"/>
                  </a:lnTo>
                  <a:lnTo>
                    <a:pt x="317" y="0"/>
                  </a:lnTo>
                  <a:lnTo>
                    <a:pt x="203" y="72"/>
                  </a:lnTo>
                  <a:lnTo>
                    <a:pt x="334" y="80"/>
                  </a:lnTo>
                  <a:lnTo>
                    <a:pt x="283" y="99"/>
                  </a:lnTo>
                  <a:lnTo>
                    <a:pt x="410" y="124"/>
                  </a:lnTo>
                  <a:lnTo>
                    <a:pt x="502" y="89"/>
                  </a:lnTo>
                  <a:lnTo>
                    <a:pt x="557" y="40"/>
                  </a:lnTo>
                  <a:lnTo>
                    <a:pt x="623" y="27"/>
                  </a:lnTo>
                  <a:lnTo>
                    <a:pt x="525" y="118"/>
                  </a:lnTo>
                  <a:lnTo>
                    <a:pt x="447" y="150"/>
                  </a:lnTo>
                  <a:lnTo>
                    <a:pt x="477" y="173"/>
                  </a:lnTo>
                  <a:lnTo>
                    <a:pt x="371" y="179"/>
                  </a:lnTo>
                  <a:lnTo>
                    <a:pt x="285" y="160"/>
                  </a:lnTo>
                  <a:lnTo>
                    <a:pt x="220" y="215"/>
                  </a:lnTo>
                  <a:lnTo>
                    <a:pt x="146" y="213"/>
                  </a:lnTo>
                  <a:lnTo>
                    <a:pt x="114" y="255"/>
                  </a:lnTo>
                  <a:lnTo>
                    <a:pt x="114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0" name="Freeform 136"/>
            <p:cNvSpPr>
              <a:spLocks/>
            </p:cNvSpPr>
            <p:nvPr/>
          </p:nvSpPr>
          <p:spPr bwMode="auto">
            <a:xfrm>
              <a:off x="2693" y="1778"/>
              <a:ext cx="101" cy="34"/>
            </a:xfrm>
            <a:custGeom>
              <a:avLst/>
              <a:gdLst>
                <a:gd name="T0" fmla="*/ 50 w 202"/>
                <a:gd name="T1" fmla="*/ 32 h 68"/>
                <a:gd name="T2" fmla="*/ 124 w 202"/>
                <a:gd name="T3" fmla="*/ 36 h 68"/>
                <a:gd name="T4" fmla="*/ 202 w 202"/>
                <a:gd name="T5" fmla="*/ 25 h 68"/>
                <a:gd name="T6" fmla="*/ 152 w 202"/>
                <a:gd name="T7" fmla="*/ 68 h 68"/>
                <a:gd name="T8" fmla="*/ 80 w 202"/>
                <a:gd name="T9" fmla="*/ 63 h 68"/>
                <a:gd name="T10" fmla="*/ 0 w 202"/>
                <a:gd name="T11" fmla="*/ 0 h 68"/>
                <a:gd name="T12" fmla="*/ 50 w 202"/>
                <a:gd name="T13" fmla="*/ 32 h 68"/>
                <a:gd name="T14" fmla="*/ 50 w 202"/>
                <a:gd name="T15" fmla="*/ 3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68">
                  <a:moveTo>
                    <a:pt x="50" y="32"/>
                  </a:moveTo>
                  <a:lnTo>
                    <a:pt x="124" y="36"/>
                  </a:lnTo>
                  <a:lnTo>
                    <a:pt x="202" y="25"/>
                  </a:lnTo>
                  <a:lnTo>
                    <a:pt x="152" y="68"/>
                  </a:lnTo>
                  <a:lnTo>
                    <a:pt x="80" y="63"/>
                  </a:lnTo>
                  <a:lnTo>
                    <a:pt x="0" y="0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1" name="Freeform 137"/>
            <p:cNvSpPr>
              <a:spLocks/>
            </p:cNvSpPr>
            <p:nvPr/>
          </p:nvSpPr>
          <p:spPr bwMode="auto">
            <a:xfrm>
              <a:off x="2803" y="1236"/>
              <a:ext cx="153" cy="703"/>
            </a:xfrm>
            <a:custGeom>
              <a:avLst/>
              <a:gdLst>
                <a:gd name="T0" fmla="*/ 76 w 308"/>
                <a:gd name="T1" fmla="*/ 658 h 1407"/>
                <a:gd name="T2" fmla="*/ 68 w 308"/>
                <a:gd name="T3" fmla="*/ 694 h 1407"/>
                <a:gd name="T4" fmla="*/ 156 w 308"/>
                <a:gd name="T5" fmla="*/ 633 h 1407"/>
                <a:gd name="T6" fmla="*/ 164 w 308"/>
                <a:gd name="T7" fmla="*/ 804 h 1407"/>
                <a:gd name="T8" fmla="*/ 127 w 308"/>
                <a:gd name="T9" fmla="*/ 901 h 1407"/>
                <a:gd name="T10" fmla="*/ 139 w 308"/>
                <a:gd name="T11" fmla="*/ 1010 h 1407"/>
                <a:gd name="T12" fmla="*/ 148 w 308"/>
                <a:gd name="T13" fmla="*/ 1141 h 1407"/>
                <a:gd name="T14" fmla="*/ 124 w 308"/>
                <a:gd name="T15" fmla="*/ 1238 h 1407"/>
                <a:gd name="T16" fmla="*/ 67 w 308"/>
                <a:gd name="T17" fmla="*/ 1297 h 1407"/>
                <a:gd name="T18" fmla="*/ 68 w 308"/>
                <a:gd name="T19" fmla="*/ 1321 h 1407"/>
                <a:gd name="T20" fmla="*/ 158 w 308"/>
                <a:gd name="T21" fmla="*/ 1261 h 1407"/>
                <a:gd name="T22" fmla="*/ 222 w 308"/>
                <a:gd name="T23" fmla="*/ 1312 h 1407"/>
                <a:gd name="T24" fmla="*/ 304 w 308"/>
                <a:gd name="T25" fmla="*/ 1407 h 1407"/>
                <a:gd name="T26" fmla="*/ 188 w 308"/>
                <a:gd name="T27" fmla="*/ 1219 h 1407"/>
                <a:gd name="T28" fmla="*/ 175 w 308"/>
                <a:gd name="T29" fmla="*/ 1091 h 1407"/>
                <a:gd name="T30" fmla="*/ 167 w 308"/>
                <a:gd name="T31" fmla="*/ 865 h 1407"/>
                <a:gd name="T32" fmla="*/ 188 w 308"/>
                <a:gd name="T33" fmla="*/ 721 h 1407"/>
                <a:gd name="T34" fmla="*/ 167 w 308"/>
                <a:gd name="T35" fmla="*/ 580 h 1407"/>
                <a:gd name="T36" fmla="*/ 160 w 308"/>
                <a:gd name="T37" fmla="*/ 436 h 1407"/>
                <a:gd name="T38" fmla="*/ 203 w 308"/>
                <a:gd name="T39" fmla="*/ 396 h 1407"/>
                <a:gd name="T40" fmla="*/ 241 w 308"/>
                <a:gd name="T41" fmla="*/ 521 h 1407"/>
                <a:gd name="T42" fmla="*/ 272 w 308"/>
                <a:gd name="T43" fmla="*/ 607 h 1407"/>
                <a:gd name="T44" fmla="*/ 297 w 308"/>
                <a:gd name="T45" fmla="*/ 732 h 1407"/>
                <a:gd name="T46" fmla="*/ 308 w 308"/>
                <a:gd name="T47" fmla="*/ 709 h 1407"/>
                <a:gd name="T48" fmla="*/ 287 w 308"/>
                <a:gd name="T49" fmla="*/ 533 h 1407"/>
                <a:gd name="T50" fmla="*/ 241 w 308"/>
                <a:gd name="T51" fmla="*/ 394 h 1407"/>
                <a:gd name="T52" fmla="*/ 217 w 308"/>
                <a:gd name="T53" fmla="*/ 291 h 1407"/>
                <a:gd name="T54" fmla="*/ 249 w 308"/>
                <a:gd name="T55" fmla="*/ 240 h 1407"/>
                <a:gd name="T56" fmla="*/ 283 w 308"/>
                <a:gd name="T57" fmla="*/ 179 h 1407"/>
                <a:gd name="T58" fmla="*/ 238 w 308"/>
                <a:gd name="T59" fmla="*/ 23 h 1407"/>
                <a:gd name="T60" fmla="*/ 207 w 308"/>
                <a:gd name="T61" fmla="*/ 46 h 1407"/>
                <a:gd name="T62" fmla="*/ 183 w 308"/>
                <a:gd name="T63" fmla="*/ 122 h 1407"/>
                <a:gd name="T64" fmla="*/ 57 w 308"/>
                <a:gd name="T65" fmla="*/ 0 h 1407"/>
                <a:gd name="T66" fmla="*/ 175 w 308"/>
                <a:gd name="T67" fmla="*/ 206 h 1407"/>
                <a:gd name="T68" fmla="*/ 192 w 308"/>
                <a:gd name="T69" fmla="*/ 339 h 1407"/>
                <a:gd name="T70" fmla="*/ 148 w 308"/>
                <a:gd name="T71" fmla="*/ 417 h 1407"/>
                <a:gd name="T72" fmla="*/ 135 w 308"/>
                <a:gd name="T73" fmla="*/ 527 h 1407"/>
                <a:gd name="T74" fmla="*/ 118 w 308"/>
                <a:gd name="T75" fmla="*/ 574 h 1407"/>
                <a:gd name="T76" fmla="*/ 116 w 308"/>
                <a:gd name="T77" fmla="*/ 628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8" h="1407">
                  <a:moveTo>
                    <a:pt x="116" y="628"/>
                  </a:moveTo>
                  <a:lnTo>
                    <a:pt x="76" y="658"/>
                  </a:lnTo>
                  <a:lnTo>
                    <a:pt x="2" y="679"/>
                  </a:lnTo>
                  <a:lnTo>
                    <a:pt x="68" y="694"/>
                  </a:lnTo>
                  <a:lnTo>
                    <a:pt x="110" y="683"/>
                  </a:lnTo>
                  <a:lnTo>
                    <a:pt x="156" y="633"/>
                  </a:lnTo>
                  <a:lnTo>
                    <a:pt x="165" y="753"/>
                  </a:lnTo>
                  <a:lnTo>
                    <a:pt x="164" y="804"/>
                  </a:lnTo>
                  <a:lnTo>
                    <a:pt x="141" y="861"/>
                  </a:lnTo>
                  <a:lnTo>
                    <a:pt x="127" y="901"/>
                  </a:lnTo>
                  <a:lnTo>
                    <a:pt x="127" y="960"/>
                  </a:lnTo>
                  <a:lnTo>
                    <a:pt x="139" y="1010"/>
                  </a:lnTo>
                  <a:lnTo>
                    <a:pt x="148" y="1080"/>
                  </a:lnTo>
                  <a:lnTo>
                    <a:pt x="148" y="1141"/>
                  </a:lnTo>
                  <a:lnTo>
                    <a:pt x="148" y="1196"/>
                  </a:lnTo>
                  <a:lnTo>
                    <a:pt x="124" y="1238"/>
                  </a:lnTo>
                  <a:lnTo>
                    <a:pt x="101" y="1272"/>
                  </a:lnTo>
                  <a:lnTo>
                    <a:pt x="67" y="1297"/>
                  </a:lnTo>
                  <a:lnTo>
                    <a:pt x="0" y="1325"/>
                  </a:lnTo>
                  <a:lnTo>
                    <a:pt x="68" y="1321"/>
                  </a:lnTo>
                  <a:lnTo>
                    <a:pt x="106" y="1297"/>
                  </a:lnTo>
                  <a:lnTo>
                    <a:pt x="158" y="1261"/>
                  </a:lnTo>
                  <a:lnTo>
                    <a:pt x="181" y="1261"/>
                  </a:lnTo>
                  <a:lnTo>
                    <a:pt x="222" y="1312"/>
                  </a:lnTo>
                  <a:lnTo>
                    <a:pt x="274" y="1382"/>
                  </a:lnTo>
                  <a:lnTo>
                    <a:pt x="304" y="1407"/>
                  </a:lnTo>
                  <a:lnTo>
                    <a:pt x="241" y="1310"/>
                  </a:lnTo>
                  <a:lnTo>
                    <a:pt x="188" y="1219"/>
                  </a:lnTo>
                  <a:lnTo>
                    <a:pt x="175" y="1158"/>
                  </a:lnTo>
                  <a:lnTo>
                    <a:pt x="175" y="1091"/>
                  </a:lnTo>
                  <a:lnTo>
                    <a:pt x="175" y="981"/>
                  </a:lnTo>
                  <a:lnTo>
                    <a:pt x="167" y="865"/>
                  </a:lnTo>
                  <a:lnTo>
                    <a:pt x="192" y="814"/>
                  </a:lnTo>
                  <a:lnTo>
                    <a:pt x="188" y="721"/>
                  </a:lnTo>
                  <a:lnTo>
                    <a:pt x="184" y="654"/>
                  </a:lnTo>
                  <a:lnTo>
                    <a:pt x="167" y="580"/>
                  </a:lnTo>
                  <a:lnTo>
                    <a:pt x="156" y="485"/>
                  </a:lnTo>
                  <a:lnTo>
                    <a:pt x="160" y="436"/>
                  </a:lnTo>
                  <a:lnTo>
                    <a:pt x="175" y="401"/>
                  </a:lnTo>
                  <a:lnTo>
                    <a:pt x="203" y="396"/>
                  </a:lnTo>
                  <a:lnTo>
                    <a:pt x="224" y="474"/>
                  </a:lnTo>
                  <a:lnTo>
                    <a:pt x="241" y="521"/>
                  </a:lnTo>
                  <a:lnTo>
                    <a:pt x="255" y="572"/>
                  </a:lnTo>
                  <a:lnTo>
                    <a:pt x="272" y="607"/>
                  </a:lnTo>
                  <a:lnTo>
                    <a:pt x="281" y="679"/>
                  </a:lnTo>
                  <a:lnTo>
                    <a:pt x="297" y="732"/>
                  </a:lnTo>
                  <a:lnTo>
                    <a:pt x="304" y="785"/>
                  </a:lnTo>
                  <a:lnTo>
                    <a:pt x="308" y="709"/>
                  </a:lnTo>
                  <a:lnTo>
                    <a:pt x="287" y="607"/>
                  </a:lnTo>
                  <a:lnTo>
                    <a:pt x="287" y="533"/>
                  </a:lnTo>
                  <a:lnTo>
                    <a:pt x="251" y="443"/>
                  </a:lnTo>
                  <a:lnTo>
                    <a:pt x="241" y="394"/>
                  </a:lnTo>
                  <a:lnTo>
                    <a:pt x="228" y="346"/>
                  </a:lnTo>
                  <a:lnTo>
                    <a:pt x="217" y="291"/>
                  </a:lnTo>
                  <a:lnTo>
                    <a:pt x="217" y="253"/>
                  </a:lnTo>
                  <a:lnTo>
                    <a:pt x="249" y="240"/>
                  </a:lnTo>
                  <a:lnTo>
                    <a:pt x="259" y="204"/>
                  </a:lnTo>
                  <a:lnTo>
                    <a:pt x="283" y="179"/>
                  </a:lnTo>
                  <a:lnTo>
                    <a:pt x="276" y="128"/>
                  </a:lnTo>
                  <a:lnTo>
                    <a:pt x="238" y="23"/>
                  </a:lnTo>
                  <a:lnTo>
                    <a:pt x="264" y="154"/>
                  </a:lnTo>
                  <a:lnTo>
                    <a:pt x="207" y="46"/>
                  </a:lnTo>
                  <a:lnTo>
                    <a:pt x="222" y="151"/>
                  </a:lnTo>
                  <a:lnTo>
                    <a:pt x="183" y="122"/>
                  </a:lnTo>
                  <a:lnTo>
                    <a:pt x="127" y="88"/>
                  </a:lnTo>
                  <a:lnTo>
                    <a:pt x="57" y="0"/>
                  </a:lnTo>
                  <a:lnTo>
                    <a:pt x="101" y="103"/>
                  </a:lnTo>
                  <a:lnTo>
                    <a:pt x="175" y="206"/>
                  </a:lnTo>
                  <a:lnTo>
                    <a:pt x="192" y="293"/>
                  </a:lnTo>
                  <a:lnTo>
                    <a:pt x="192" y="339"/>
                  </a:lnTo>
                  <a:lnTo>
                    <a:pt x="173" y="390"/>
                  </a:lnTo>
                  <a:lnTo>
                    <a:pt x="148" y="417"/>
                  </a:lnTo>
                  <a:lnTo>
                    <a:pt x="141" y="491"/>
                  </a:lnTo>
                  <a:lnTo>
                    <a:pt x="135" y="527"/>
                  </a:lnTo>
                  <a:lnTo>
                    <a:pt x="106" y="527"/>
                  </a:lnTo>
                  <a:lnTo>
                    <a:pt x="118" y="574"/>
                  </a:lnTo>
                  <a:lnTo>
                    <a:pt x="139" y="597"/>
                  </a:lnTo>
                  <a:lnTo>
                    <a:pt x="116" y="628"/>
                  </a:lnTo>
                  <a:lnTo>
                    <a:pt x="116" y="6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2" name="Freeform 138"/>
            <p:cNvSpPr>
              <a:spLocks/>
            </p:cNvSpPr>
            <p:nvPr/>
          </p:nvSpPr>
          <p:spPr bwMode="auto">
            <a:xfrm>
              <a:off x="2919" y="1313"/>
              <a:ext cx="142" cy="479"/>
            </a:xfrm>
            <a:custGeom>
              <a:avLst/>
              <a:gdLst>
                <a:gd name="T0" fmla="*/ 13 w 283"/>
                <a:gd name="T1" fmla="*/ 69 h 958"/>
                <a:gd name="T2" fmla="*/ 47 w 283"/>
                <a:gd name="T3" fmla="*/ 128 h 958"/>
                <a:gd name="T4" fmla="*/ 72 w 283"/>
                <a:gd name="T5" fmla="*/ 219 h 958"/>
                <a:gd name="T6" fmla="*/ 120 w 283"/>
                <a:gd name="T7" fmla="*/ 304 h 958"/>
                <a:gd name="T8" fmla="*/ 127 w 283"/>
                <a:gd name="T9" fmla="*/ 377 h 958"/>
                <a:gd name="T10" fmla="*/ 139 w 283"/>
                <a:gd name="T11" fmla="*/ 500 h 958"/>
                <a:gd name="T12" fmla="*/ 154 w 283"/>
                <a:gd name="T13" fmla="*/ 542 h 958"/>
                <a:gd name="T14" fmla="*/ 142 w 283"/>
                <a:gd name="T15" fmla="*/ 415 h 958"/>
                <a:gd name="T16" fmla="*/ 137 w 283"/>
                <a:gd name="T17" fmla="*/ 303 h 958"/>
                <a:gd name="T18" fmla="*/ 78 w 283"/>
                <a:gd name="T19" fmla="*/ 185 h 958"/>
                <a:gd name="T20" fmla="*/ 49 w 283"/>
                <a:gd name="T21" fmla="*/ 109 h 958"/>
                <a:gd name="T22" fmla="*/ 40 w 283"/>
                <a:gd name="T23" fmla="*/ 61 h 958"/>
                <a:gd name="T24" fmla="*/ 64 w 283"/>
                <a:gd name="T25" fmla="*/ 48 h 958"/>
                <a:gd name="T26" fmla="*/ 99 w 283"/>
                <a:gd name="T27" fmla="*/ 156 h 958"/>
                <a:gd name="T28" fmla="*/ 161 w 283"/>
                <a:gd name="T29" fmla="*/ 266 h 958"/>
                <a:gd name="T30" fmla="*/ 186 w 283"/>
                <a:gd name="T31" fmla="*/ 320 h 958"/>
                <a:gd name="T32" fmla="*/ 186 w 283"/>
                <a:gd name="T33" fmla="*/ 411 h 958"/>
                <a:gd name="T34" fmla="*/ 201 w 283"/>
                <a:gd name="T35" fmla="*/ 496 h 958"/>
                <a:gd name="T36" fmla="*/ 211 w 283"/>
                <a:gd name="T37" fmla="*/ 438 h 958"/>
                <a:gd name="T38" fmla="*/ 222 w 283"/>
                <a:gd name="T39" fmla="*/ 517 h 958"/>
                <a:gd name="T40" fmla="*/ 222 w 283"/>
                <a:gd name="T41" fmla="*/ 565 h 958"/>
                <a:gd name="T42" fmla="*/ 234 w 283"/>
                <a:gd name="T43" fmla="*/ 704 h 958"/>
                <a:gd name="T44" fmla="*/ 236 w 283"/>
                <a:gd name="T45" fmla="*/ 806 h 958"/>
                <a:gd name="T46" fmla="*/ 245 w 283"/>
                <a:gd name="T47" fmla="*/ 909 h 958"/>
                <a:gd name="T48" fmla="*/ 264 w 283"/>
                <a:gd name="T49" fmla="*/ 958 h 958"/>
                <a:gd name="T50" fmla="*/ 262 w 283"/>
                <a:gd name="T51" fmla="*/ 831 h 958"/>
                <a:gd name="T52" fmla="*/ 283 w 283"/>
                <a:gd name="T53" fmla="*/ 740 h 958"/>
                <a:gd name="T54" fmla="*/ 260 w 283"/>
                <a:gd name="T55" fmla="*/ 504 h 958"/>
                <a:gd name="T56" fmla="*/ 255 w 283"/>
                <a:gd name="T57" fmla="*/ 424 h 958"/>
                <a:gd name="T58" fmla="*/ 220 w 283"/>
                <a:gd name="T59" fmla="*/ 360 h 958"/>
                <a:gd name="T60" fmla="*/ 205 w 283"/>
                <a:gd name="T61" fmla="*/ 274 h 958"/>
                <a:gd name="T62" fmla="*/ 120 w 283"/>
                <a:gd name="T63" fmla="*/ 128 h 958"/>
                <a:gd name="T64" fmla="*/ 89 w 283"/>
                <a:gd name="T65" fmla="*/ 42 h 958"/>
                <a:gd name="T66" fmla="*/ 61 w 283"/>
                <a:gd name="T67" fmla="*/ 4 h 958"/>
                <a:gd name="T68" fmla="*/ 45 w 283"/>
                <a:gd name="T69" fmla="*/ 0 h 958"/>
                <a:gd name="T70" fmla="*/ 0 w 283"/>
                <a:gd name="T71" fmla="*/ 36 h 958"/>
                <a:gd name="T72" fmla="*/ 13 w 283"/>
                <a:gd name="T73" fmla="*/ 69 h 958"/>
                <a:gd name="T74" fmla="*/ 13 w 283"/>
                <a:gd name="T75" fmla="*/ 69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958">
                  <a:moveTo>
                    <a:pt x="13" y="69"/>
                  </a:moveTo>
                  <a:lnTo>
                    <a:pt x="47" y="128"/>
                  </a:lnTo>
                  <a:lnTo>
                    <a:pt x="72" y="219"/>
                  </a:lnTo>
                  <a:lnTo>
                    <a:pt x="120" y="304"/>
                  </a:lnTo>
                  <a:lnTo>
                    <a:pt x="127" y="377"/>
                  </a:lnTo>
                  <a:lnTo>
                    <a:pt x="139" y="500"/>
                  </a:lnTo>
                  <a:lnTo>
                    <a:pt x="154" y="542"/>
                  </a:lnTo>
                  <a:lnTo>
                    <a:pt x="142" y="415"/>
                  </a:lnTo>
                  <a:lnTo>
                    <a:pt x="137" y="303"/>
                  </a:lnTo>
                  <a:lnTo>
                    <a:pt x="78" y="185"/>
                  </a:lnTo>
                  <a:lnTo>
                    <a:pt x="49" y="109"/>
                  </a:lnTo>
                  <a:lnTo>
                    <a:pt x="40" y="61"/>
                  </a:lnTo>
                  <a:lnTo>
                    <a:pt x="64" y="48"/>
                  </a:lnTo>
                  <a:lnTo>
                    <a:pt x="99" y="156"/>
                  </a:lnTo>
                  <a:lnTo>
                    <a:pt x="161" y="266"/>
                  </a:lnTo>
                  <a:lnTo>
                    <a:pt x="186" y="320"/>
                  </a:lnTo>
                  <a:lnTo>
                    <a:pt x="186" y="411"/>
                  </a:lnTo>
                  <a:lnTo>
                    <a:pt x="201" y="496"/>
                  </a:lnTo>
                  <a:lnTo>
                    <a:pt x="211" y="438"/>
                  </a:lnTo>
                  <a:lnTo>
                    <a:pt x="222" y="517"/>
                  </a:lnTo>
                  <a:lnTo>
                    <a:pt x="222" y="565"/>
                  </a:lnTo>
                  <a:lnTo>
                    <a:pt x="234" y="704"/>
                  </a:lnTo>
                  <a:lnTo>
                    <a:pt x="236" y="806"/>
                  </a:lnTo>
                  <a:lnTo>
                    <a:pt x="245" y="909"/>
                  </a:lnTo>
                  <a:lnTo>
                    <a:pt x="264" y="958"/>
                  </a:lnTo>
                  <a:lnTo>
                    <a:pt x="262" y="831"/>
                  </a:lnTo>
                  <a:lnTo>
                    <a:pt x="283" y="740"/>
                  </a:lnTo>
                  <a:lnTo>
                    <a:pt x="260" y="504"/>
                  </a:lnTo>
                  <a:lnTo>
                    <a:pt x="255" y="424"/>
                  </a:lnTo>
                  <a:lnTo>
                    <a:pt x="220" y="360"/>
                  </a:lnTo>
                  <a:lnTo>
                    <a:pt x="205" y="274"/>
                  </a:lnTo>
                  <a:lnTo>
                    <a:pt x="120" y="128"/>
                  </a:lnTo>
                  <a:lnTo>
                    <a:pt x="89" y="42"/>
                  </a:lnTo>
                  <a:lnTo>
                    <a:pt x="61" y="4"/>
                  </a:lnTo>
                  <a:lnTo>
                    <a:pt x="45" y="0"/>
                  </a:lnTo>
                  <a:lnTo>
                    <a:pt x="0" y="36"/>
                  </a:lnTo>
                  <a:lnTo>
                    <a:pt x="13" y="69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3" name="Freeform 139"/>
            <p:cNvSpPr>
              <a:spLocks/>
            </p:cNvSpPr>
            <p:nvPr/>
          </p:nvSpPr>
          <p:spPr bwMode="auto">
            <a:xfrm>
              <a:off x="2527" y="1136"/>
              <a:ext cx="423" cy="186"/>
            </a:xfrm>
            <a:custGeom>
              <a:avLst/>
              <a:gdLst>
                <a:gd name="T0" fmla="*/ 846 w 846"/>
                <a:gd name="T1" fmla="*/ 370 h 370"/>
                <a:gd name="T2" fmla="*/ 808 w 846"/>
                <a:gd name="T3" fmla="*/ 226 h 370"/>
                <a:gd name="T4" fmla="*/ 747 w 846"/>
                <a:gd name="T5" fmla="*/ 123 h 370"/>
                <a:gd name="T6" fmla="*/ 686 w 846"/>
                <a:gd name="T7" fmla="*/ 49 h 370"/>
                <a:gd name="T8" fmla="*/ 659 w 846"/>
                <a:gd name="T9" fmla="*/ 0 h 370"/>
                <a:gd name="T10" fmla="*/ 648 w 846"/>
                <a:gd name="T11" fmla="*/ 70 h 370"/>
                <a:gd name="T12" fmla="*/ 604 w 846"/>
                <a:gd name="T13" fmla="*/ 127 h 370"/>
                <a:gd name="T14" fmla="*/ 561 w 846"/>
                <a:gd name="T15" fmla="*/ 165 h 370"/>
                <a:gd name="T16" fmla="*/ 488 w 846"/>
                <a:gd name="T17" fmla="*/ 171 h 370"/>
                <a:gd name="T18" fmla="*/ 389 w 846"/>
                <a:gd name="T19" fmla="*/ 165 h 370"/>
                <a:gd name="T20" fmla="*/ 329 w 846"/>
                <a:gd name="T21" fmla="*/ 152 h 370"/>
                <a:gd name="T22" fmla="*/ 266 w 846"/>
                <a:gd name="T23" fmla="*/ 36 h 370"/>
                <a:gd name="T24" fmla="*/ 203 w 846"/>
                <a:gd name="T25" fmla="*/ 36 h 370"/>
                <a:gd name="T26" fmla="*/ 163 w 846"/>
                <a:gd name="T27" fmla="*/ 152 h 370"/>
                <a:gd name="T28" fmla="*/ 127 w 846"/>
                <a:gd name="T29" fmla="*/ 205 h 370"/>
                <a:gd name="T30" fmla="*/ 0 w 846"/>
                <a:gd name="T31" fmla="*/ 277 h 370"/>
                <a:gd name="T32" fmla="*/ 171 w 846"/>
                <a:gd name="T33" fmla="*/ 201 h 370"/>
                <a:gd name="T34" fmla="*/ 199 w 846"/>
                <a:gd name="T35" fmla="*/ 99 h 370"/>
                <a:gd name="T36" fmla="*/ 216 w 846"/>
                <a:gd name="T37" fmla="*/ 64 h 370"/>
                <a:gd name="T38" fmla="*/ 258 w 846"/>
                <a:gd name="T39" fmla="*/ 74 h 370"/>
                <a:gd name="T40" fmla="*/ 311 w 846"/>
                <a:gd name="T41" fmla="*/ 177 h 370"/>
                <a:gd name="T42" fmla="*/ 382 w 846"/>
                <a:gd name="T43" fmla="*/ 190 h 370"/>
                <a:gd name="T44" fmla="*/ 555 w 846"/>
                <a:gd name="T45" fmla="*/ 197 h 370"/>
                <a:gd name="T46" fmla="*/ 600 w 846"/>
                <a:gd name="T47" fmla="*/ 165 h 370"/>
                <a:gd name="T48" fmla="*/ 650 w 846"/>
                <a:gd name="T49" fmla="*/ 133 h 370"/>
                <a:gd name="T50" fmla="*/ 699 w 846"/>
                <a:gd name="T51" fmla="*/ 199 h 370"/>
                <a:gd name="T52" fmla="*/ 690 w 846"/>
                <a:gd name="T53" fmla="*/ 118 h 370"/>
                <a:gd name="T54" fmla="*/ 808 w 846"/>
                <a:gd name="T55" fmla="*/ 296 h 370"/>
                <a:gd name="T56" fmla="*/ 846 w 846"/>
                <a:gd name="T57" fmla="*/ 370 h 370"/>
                <a:gd name="T58" fmla="*/ 846 w 846"/>
                <a:gd name="T5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6" h="370">
                  <a:moveTo>
                    <a:pt x="846" y="370"/>
                  </a:moveTo>
                  <a:lnTo>
                    <a:pt x="808" y="226"/>
                  </a:lnTo>
                  <a:lnTo>
                    <a:pt x="747" y="123"/>
                  </a:lnTo>
                  <a:lnTo>
                    <a:pt x="686" y="49"/>
                  </a:lnTo>
                  <a:lnTo>
                    <a:pt x="659" y="0"/>
                  </a:lnTo>
                  <a:lnTo>
                    <a:pt x="648" y="70"/>
                  </a:lnTo>
                  <a:lnTo>
                    <a:pt x="604" y="127"/>
                  </a:lnTo>
                  <a:lnTo>
                    <a:pt x="561" y="165"/>
                  </a:lnTo>
                  <a:lnTo>
                    <a:pt x="488" y="171"/>
                  </a:lnTo>
                  <a:lnTo>
                    <a:pt x="389" y="165"/>
                  </a:lnTo>
                  <a:lnTo>
                    <a:pt x="329" y="152"/>
                  </a:lnTo>
                  <a:lnTo>
                    <a:pt x="266" y="36"/>
                  </a:lnTo>
                  <a:lnTo>
                    <a:pt x="203" y="36"/>
                  </a:lnTo>
                  <a:lnTo>
                    <a:pt x="163" y="152"/>
                  </a:lnTo>
                  <a:lnTo>
                    <a:pt x="127" y="205"/>
                  </a:lnTo>
                  <a:lnTo>
                    <a:pt x="0" y="277"/>
                  </a:lnTo>
                  <a:lnTo>
                    <a:pt x="171" y="201"/>
                  </a:lnTo>
                  <a:lnTo>
                    <a:pt x="199" y="99"/>
                  </a:lnTo>
                  <a:lnTo>
                    <a:pt x="216" y="64"/>
                  </a:lnTo>
                  <a:lnTo>
                    <a:pt x="258" y="74"/>
                  </a:lnTo>
                  <a:lnTo>
                    <a:pt x="311" y="177"/>
                  </a:lnTo>
                  <a:lnTo>
                    <a:pt x="382" y="190"/>
                  </a:lnTo>
                  <a:lnTo>
                    <a:pt x="555" y="197"/>
                  </a:lnTo>
                  <a:lnTo>
                    <a:pt x="600" y="165"/>
                  </a:lnTo>
                  <a:lnTo>
                    <a:pt x="650" y="133"/>
                  </a:lnTo>
                  <a:lnTo>
                    <a:pt x="699" y="199"/>
                  </a:lnTo>
                  <a:lnTo>
                    <a:pt x="690" y="118"/>
                  </a:lnTo>
                  <a:lnTo>
                    <a:pt x="808" y="296"/>
                  </a:lnTo>
                  <a:lnTo>
                    <a:pt x="846" y="370"/>
                  </a:lnTo>
                  <a:lnTo>
                    <a:pt x="846" y="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4" name="Freeform 140"/>
            <p:cNvSpPr>
              <a:spLocks/>
            </p:cNvSpPr>
            <p:nvPr/>
          </p:nvSpPr>
          <p:spPr bwMode="auto">
            <a:xfrm>
              <a:off x="2953" y="1814"/>
              <a:ext cx="143" cy="168"/>
            </a:xfrm>
            <a:custGeom>
              <a:avLst/>
              <a:gdLst>
                <a:gd name="T0" fmla="*/ 107 w 287"/>
                <a:gd name="T1" fmla="*/ 67 h 336"/>
                <a:gd name="T2" fmla="*/ 6 w 287"/>
                <a:gd name="T3" fmla="*/ 203 h 336"/>
                <a:gd name="T4" fmla="*/ 0 w 287"/>
                <a:gd name="T5" fmla="*/ 270 h 336"/>
                <a:gd name="T6" fmla="*/ 6 w 287"/>
                <a:gd name="T7" fmla="*/ 295 h 336"/>
                <a:gd name="T8" fmla="*/ 86 w 287"/>
                <a:gd name="T9" fmla="*/ 336 h 336"/>
                <a:gd name="T10" fmla="*/ 82 w 287"/>
                <a:gd name="T11" fmla="*/ 247 h 336"/>
                <a:gd name="T12" fmla="*/ 160 w 287"/>
                <a:gd name="T13" fmla="*/ 152 h 336"/>
                <a:gd name="T14" fmla="*/ 206 w 287"/>
                <a:gd name="T15" fmla="*/ 114 h 336"/>
                <a:gd name="T16" fmla="*/ 251 w 287"/>
                <a:gd name="T17" fmla="*/ 101 h 336"/>
                <a:gd name="T18" fmla="*/ 287 w 287"/>
                <a:gd name="T19" fmla="*/ 67 h 336"/>
                <a:gd name="T20" fmla="*/ 284 w 287"/>
                <a:gd name="T21" fmla="*/ 30 h 336"/>
                <a:gd name="T22" fmla="*/ 251 w 287"/>
                <a:gd name="T23" fmla="*/ 0 h 336"/>
                <a:gd name="T24" fmla="*/ 263 w 287"/>
                <a:gd name="T25" fmla="*/ 49 h 336"/>
                <a:gd name="T26" fmla="*/ 230 w 287"/>
                <a:gd name="T27" fmla="*/ 76 h 336"/>
                <a:gd name="T28" fmla="*/ 183 w 287"/>
                <a:gd name="T29" fmla="*/ 57 h 336"/>
                <a:gd name="T30" fmla="*/ 183 w 287"/>
                <a:gd name="T31" fmla="*/ 91 h 336"/>
                <a:gd name="T32" fmla="*/ 137 w 287"/>
                <a:gd name="T33" fmla="*/ 91 h 336"/>
                <a:gd name="T34" fmla="*/ 137 w 287"/>
                <a:gd name="T35" fmla="*/ 63 h 336"/>
                <a:gd name="T36" fmla="*/ 113 w 287"/>
                <a:gd name="T37" fmla="*/ 101 h 336"/>
                <a:gd name="T38" fmla="*/ 177 w 287"/>
                <a:gd name="T39" fmla="*/ 116 h 336"/>
                <a:gd name="T40" fmla="*/ 97 w 287"/>
                <a:gd name="T41" fmla="*/ 179 h 336"/>
                <a:gd name="T42" fmla="*/ 63 w 287"/>
                <a:gd name="T43" fmla="*/ 222 h 336"/>
                <a:gd name="T44" fmla="*/ 33 w 287"/>
                <a:gd name="T45" fmla="*/ 202 h 336"/>
                <a:gd name="T46" fmla="*/ 86 w 287"/>
                <a:gd name="T47" fmla="*/ 124 h 336"/>
                <a:gd name="T48" fmla="*/ 107 w 287"/>
                <a:gd name="T49" fmla="*/ 67 h 336"/>
                <a:gd name="T50" fmla="*/ 107 w 287"/>
                <a:gd name="T51" fmla="*/ 6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7" h="336">
                  <a:moveTo>
                    <a:pt x="107" y="67"/>
                  </a:moveTo>
                  <a:lnTo>
                    <a:pt x="6" y="203"/>
                  </a:lnTo>
                  <a:lnTo>
                    <a:pt x="0" y="270"/>
                  </a:lnTo>
                  <a:lnTo>
                    <a:pt x="6" y="295"/>
                  </a:lnTo>
                  <a:lnTo>
                    <a:pt x="86" y="336"/>
                  </a:lnTo>
                  <a:lnTo>
                    <a:pt x="82" y="247"/>
                  </a:lnTo>
                  <a:lnTo>
                    <a:pt x="160" y="152"/>
                  </a:lnTo>
                  <a:lnTo>
                    <a:pt x="206" y="114"/>
                  </a:lnTo>
                  <a:lnTo>
                    <a:pt x="251" y="101"/>
                  </a:lnTo>
                  <a:lnTo>
                    <a:pt x="287" y="67"/>
                  </a:lnTo>
                  <a:lnTo>
                    <a:pt x="284" y="30"/>
                  </a:lnTo>
                  <a:lnTo>
                    <a:pt x="251" y="0"/>
                  </a:lnTo>
                  <a:lnTo>
                    <a:pt x="263" y="49"/>
                  </a:lnTo>
                  <a:lnTo>
                    <a:pt x="230" y="76"/>
                  </a:lnTo>
                  <a:lnTo>
                    <a:pt x="183" y="57"/>
                  </a:lnTo>
                  <a:lnTo>
                    <a:pt x="183" y="91"/>
                  </a:lnTo>
                  <a:lnTo>
                    <a:pt x="137" y="91"/>
                  </a:lnTo>
                  <a:lnTo>
                    <a:pt x="137" y="63"/>
                  </a:lnTo>
                  <a:lnTo>
                    <a:pt x="113" y="101"/>
                  </a:lnTo>
                  <a:lnTo>
                    <a:pt x="177" y="116"/>
                  </a:lnTo>
                  <a:lnTo>
                    <a:pt x="97" y="179"/>
                  </a:lnTo>
                  <a:lnTo>
                    <a:pt x="63" y="222"/>
                  </a:lnTo>
                  <a:lnTo>
                    <a:pt x="33" y="202"/>
                  </a:lnTo>
                  <a:lnTo>
                    <a:pt x="86" y="124"/>
                  </a:lnTo>
                  <a:lnTo>
                    <a:pt x="107" y="67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5" name="Freeform 141"/>
            <p:cNvSpPr>
              <a:spLocks/>
            </p:cNvSpPr>
            <p:nvPr/>
          </p:nvSpPr>
          <p:spPr bwMode="auto">
            <a:xfrm>
              <a:off x="3010" y="1773"/>
              <a:ext cx="60" cy="81"/>
            </a:xfrm>
            <a:custGeom>
              <a:avLst/>
              <a:gdLst>
                <a:gd name="T0" fmla="*/ 21 w 120"/>
                <a:gd name="T1" fmla="*/ 145 h 162"/>
                <a:gd name="T2" fmla="*/ 0 w 120"/>
                <a:gd name="T3" fmla="*/ 114 h 162"/>
                <a:gd name="T4" fmla="*/ 0 w 120"/>
                <a:gd name="T5" fmla="*/ 73 h 162"/>
                <a:gd name="T6" fmla="*/ 31 w 120"/>
                <a:gd name="T7" fmla="*/ 40 h 162"/>
                <a:gd name="T8" fmla="*/ 75 w 120"/>
                <a:gd name="T9" fmla="*/ 31 h 162"/>
                <a:gd name="T10" fmla="*/ 75 w 120"/>
                <a:gd name="T11" fmla="*/ 0 h 162"/>
                <a:gd name="T12" fmla="*/ 120 w 120"/>
                <a:gd name="T13" fmla="*/ 57 h 162"/>
                <a:gd name="T14" fmla="*/ 56 w 120"/>
                <a:gd name="T15" fmla="*/ 46 h 162"/>
                <a:gd name="T16" fmla="*/ 23 w 120"/>
                <a:gd name="T17" fmla="*/ 71 h 162"/>
                <a:gd name="T18" fmla="*/ 38 w 120"/>
                <a:gd name="T19" fmla="*/ 112 h 162"/>
                <a:gd name="T20" fmla="*/ 103 w 120"/>
                <a:gd name="T21" fmla="*/ 162 h 162"/>
                <a:gd name="T22" fmla="*/ 38 w 120"/>
                <a:gd name="T23" fmla="*/ 131 h 162"/>
                <a:gd name="T24" fmla="*/ 21 w 120"/>
                <a:gd name="T25" fmla="*/ 145 h 162"/>
                <a:gd name="T26" fmla="*/ 21 w 120"/>
                <a:gd name="T27" fmla="*/ 1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62">
                  <a:moveTo>
                    <a:pt x="21" y="145"/>
                  </a:moveTo>
                  <a:lnTo>
                    <a:pt x="0" y="114"/>
                  </a:lnTo>
                  <a:lnTo>
                    <a:pt x="0" y="73"/>
                  </a:lnTo>
                  <a:lnTo>
                    <a:pt x="31" y="40"/>
                  </a:lnTo>
                  <a:lnTo>
                    <a:pt x="75" y="31"/>
                  </a:lnTo>
                  <a:lnTo>
                    <a:pt x="75" y="0"/>
                  </a:lnTo>
                  <a:lnTo>
                    <a:pt x="120" y="57"/>
                  </a:lnTo>
                  <a:lnTo>
                    <a:pt x="56" y="46"/>
                  </a:lnTo>
                  <a:lnTo>
                    <a:pt x="23" y="71"/>
                  </a:lnTo>
                  <a:lnTo>
                    <a:pt x="38" y="112"/>
                  </a:lnTo>
                  <a:lnTo>
                    <a:pt x="103" y="162"/>
                  </a:lnTo>
                  <a:lnTo>
                    <a:pt x="38" y="131"/>
                  </a:lnTo>
                  <a:lnTo>
                    <a:pt x="21" y="145"/>
                  </a:lnTo>
                  <a:lnTo>
                    <a:pt x="21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6" name="Freeform 142"/>
            <p:cNvSpPr>
              <a:spLocks/>
            </p:cNvSpPr>
            <p:nvPr/>
          </p:nvSpPr>
          <p:spPr bwMode="auto">
            <a:xfrm>
              <a:off x="2991" y="1830"/>
              <a:ext cx="854" cy="369"/>
            </a:xfrm>
            <a:custGeom>
              <a:avLst/>
              <a:gdLst>
                <a:gd name="T0" fmla="*/ 204 w 1709"/>
                <a:gd name="T1" fmla="*/ 0 h 738"/>
                <a:gd name="T2" fmla="*/ 384 w 1709"/>
                <a:gd name="T3" fmla="*/ 48 h 738"/>
                <a:gd name="T4" fmla="*/ 692 w 1709"/>
                <a:gd name="T5" fmla="*/ 88 h 738"/>
                <a:gd name="T6" fmla="*/ 968 w 1709"/>
                <a:gd name="T7" fmla="*/ 90 h 738"/>
                <a:gd name="T8" fmla="*/ 1065 w 1709"/>
                <a:gd name="T9" fmla="*/ 80 h 738"/>
                <a:gd name="T10" fmla="*/ 1141 w 1709"/>
                <a:gd name="T11" fmla="*/ 63 h 738"/>
                <a:gd name="T12" fmla="*/ 1244 w 1709"/>
                <a:gd name="T13" fmla="*/ 69 h 738"/>
                <a:gd name="T14" fmla="*/ 1314 w 1709"/>
                <a:gd name="T15" fmla="*/ 114 h 738"/>
                <a:gd name="T16" fmla="*/ 1405 w 1709"/>
                <a:gd name="T17" fmla="*/ 139 h 738"/>
                <a:gd name="T18" fmla="*/ 1502 w 1709"/>
                <a:gd name="T19" fmla="*/ 208 h 738"/>
                <a:gd name="T20" fmla="*/ 1576 w 1709"/>
                <a:gd name="T21" fmla="*/ 282 h 738"/>
                <a:gd name="T22" fmla="*/ 1624 w 1709"/>
                <a:gd name="T23" fmla="*/ 339 h 738"/>
                <a:gd name="T24" fmla="*/ 1696 w 1709"/>
                <a:gd name="T25" fmla="*/ 411 h 738"/>
                <a:gd name="T26" fmla="*/ 1709 w 1709"/>
                <a:gd name="T27" fmla="*/ 508 h 738"/>
                <a:gd name="T28" fmla="*/ 1700 w 1709"/>
                <a:gd name="T29" fmla="*/ 618 h 738"/>
                <a:gd name="T30" fmla="*/ 1652 w 1709"/>
                <a:gd name="T31" fmla="*/ 688 h 738"/>
                <a:gd name="T32" fmla="*/ 1578 w 1709"/>
                <a:gd name="T33" fmla="*/ 719 h 738"/>
                <a:gd name="T34" fmla="*/ 1426 w 1709"/>
                <a:gd name="T35" fmla="*/ 738 h 738"/>
                <a:gd name="T36" fmla="*/ 1147 w 1709"/>
                <a:gd name="T37" fmla="*/ 728 h 738"/>
                <a:gd name="T38" fmla="*/ 1017 w 1709"/>
                <a:gd name="T39" fmla="*/ 698 h 738"/>
                <a:gd name="T40" fmla="*/ 805 w 1709"/>
                <a:gd name="T41" fmla="*/ 622 h 738"/>
                <a:gd name="T42" fmla="*/ 234 w 1709"/>
                <a:gd name="T43" fmla="*/ 382 h 738"/>
                <a:gd name="T44" fmla="*/ 80 w 1709"/>
                <a:gd name="T45" fmla="*/ 318 h 738"/>
                <a:gd name="T46" fmla="*/ 0 w 1709"/>
                <a:gd name="T47" fmla="*/ 272 h 738"/>
                <a:gd name="T48" fmla="*/ 116 w 1709"/>
                <a:gd name="T49" fmla="*/ 285 h 738"/>
                <a:gd name="T50" fmla="*/ 208 w 1709"/>
                <a:gd name="T51" fmla="*/ 343 h 738"/>
                <a:gd name="T52" fmla="*/ 624 w 1709"/>
                <a:gd name="T53" fmla="*/ 502 h 738"/>
                <a:gd name="T54" fmla="*/ 974 w 1709"/>
                <a:gd name="T55" fmla="*/ 626 h 738"/>
                <a:gd name="T56" fmla="*/ 1131 w 1709"/>
                <a:gd name="T57" fmla="*/ 662 h 738"/>
                <a:gd name="T58" fmla="*/ 1247 w 1709"/>
                <a:gd name="T59" fmla="*/ 675 h 738"/>
                <a:gd name="T60" fmla="*/ 1344 w 1709"/>
                <a:gd name="T61" fmla="*/ 675 h 738"/>
                <a:gd name="T62" fmla="*/ 1495 w 1709"/>
                <a:gd name="T63" fmla="*/ 656 h 738"/>
                <a:gd name="T64" fmla="*/ 1561 w 1709"/>
                <a:gd name="T65" fmla="*/ 654 h 738"/>
                <a:gd name="T66" fmla="*/ 1622 w 1709"/>
                <a:gd name="T67" fmla="*/ 669 h 738"/>
                <a:gd name="T68" fmla="*/ 1673 w 1709"/>
                <a:gd name="T69" fmla="*/ 631 h 738"/>
                <a:gd name="T70" fmla="*/ 1696 w 1709"/>
                <a:gd name="T71" fmla="*/ 533 h 738"/>
                <a:gd name="T72" fmla="*/ 1696 w 1709"/>
                <a:gd name="T73" fmla="*/ 464 h 738"/>
                <a:gd name="T74" fmla="*/ 1660 w 1709"/>
                <a:gd name="T75" fmla="*/ 403 h 738"/>
                <a:gd name="T76" fmla="*/ 1611 w 1709"/>
                <a:gd name="T77" fmla="*/ 350 h 738"/>
                <a:gd name="T78" fmla="*/ 1548 w 1709"/>
                <a:gd name="T79" fmla="*/ 322 h 738"/>
                <a:gd name="T80" fmla="*/ 1483 w 1709"/>
                <a:gd name="T81" fmla="*/ 246 h 738"/>
                <a:gd name="T82" fmla="*/ 1411 w 1709"/>
                <a:gd name="T83" fmla="*/ 204 h 738"/>
                <a:gd name="T84" fmla="*/ 1343 w 1709"/>
                <a:gd name="T85" fmla="*/ 158 h 738"/>
                <a:gd name="T86" fmla="*/ 1255 w 1709"/>
                <a:gd name="T87" fmla="*/ 137 h 738"/>
                <a:gd name="T88" fmla="*/ 1177 w 1709"/>
                <a:gd name="T89" fmla="*/ 124 h 738"/>
                <a:gd name="T90" fmla="*/ 1099 w 1709"/>
                <a:gd name="T91" fmla="*/ 124 h 738"/>
                <a:gd name="T92" fmla="*/ 1213 w 1709"/>
                <a:gd name="T93" fmla="*/ 187 h 738"/>
                <a:gd name="T94" fmla="*/ 1255 w 1709"/>
                <a:gd name="T95" fmla="*/ 206 h 738"/>
                <a:gd name="T96" fmla="*/ 1095 w 1709"/>
                <a:gd name="T97" fmla="*/ 173 h 738"/>
                <a:gd name="T98" fmla="*/ 991 w 1709"/>
                <a:gd name="T99" fmla="*/ 139 h 738"/>
                <a:gd name="T100" fmla="*/ 884 w 1709"/>
                <a:gd name="T101" fmla="*/ 126 h 738"/>
                <a:gd name="T102" fmla="*/ 728 w 1709"/>
                <a:gd name="T103" fmla="*/ 122 h 738"/>
                <a:gd name="T104" fmla="*/ 569 w 1709"/>
                <a:gd name="T105" fmla="*/ 113 h 738"/>
                <a:gd name="T106" fmla="*/ 400 w 1709"/>
                <a:gd name="T107" fmla="*/ 88 h 738"/>
                <a:gd name="T108" fmla="*/ 284 w 1709"/>
                <a:gd name="T109" fmla="*/ 57 h 738"/>
                <a:gd name="T110" fmla="*/ 198 w 1709"/>
                <a:gd name="T111" fmla="*/ 42 h 738"/>
                <a:gd name="T112" fmla="*/ 204 w 1709"/>
                <a:gd name="T113" fmla="*/ 0 h 738"/>
                <a:gd name="T114" fmla="*/ 204 w 1709"/>
                <a:gd name="T115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09" h="738">
                  <a:moveTo>
                    <a:pt x="204" y="0"/>
                  </a:moveTo>
                  <a:lnTo>
                    <a:pt x="384" y="48"/>
                  </a:lnTo>
                  <a:lnTo>
                    <a:pt x="692" y="88"/>
                  </a:lnTo>
                  <a:lnTo>
                    <a:pt x="968" y="90"/>
                  </a:lnTo>
                  <a:lnTo>
                    <a:pt x="1065" y="80"/>
                  </a:lnTo>
                  <a:lnTo>
                    <a:pt x="1141" y="63"/>
                  </a:lnTo>
                  <a:lnTo>
                    <a:pt x="1244" y="69"/>
                  </a:lnTo>
                  <a:lnTo>
                    <a:pt x="1314" y="114"/>
                  </a:lnTo>
                  <a:lnTo>
                    <a:pt x="1405" y="139"/>
                  </a:lnTo>
                  <a:lnTo>
                    <a:pt x="1502" y="208"/>
                  </a:lnTo>
                  <a:lnTo>
                    <a:pt x="1576" y="282"/>
                  </a:lnTo>
                  <a:lnTo>
                    <a:pt x="1624" y="339"/>
                  </a:lnTo>
                  <a:lnTo>
                    <a:pt x="1696" y="411"/>
                  </a:lnTo>
                  <a:lnTo>
                    <a:pt x="1709" y="508"/>
                  </a:lnTo>
                  <a:lnTo>
                    <a:pt x="1700" y="618"/>
                  </a:lnTo>
                  <a:lnTo>
                    <a:pt x="1652" y="688"/>
                  </a:lnTo>
                  <a:lnTo>
                    <a:pt x="1578" y="719"/>
                  </a:lnTo>
                  <a:lnTo>
                    <a:pt x="1426" y="738"/>
                  </a:lnTo>
                  <a:lnTo>
                    <a:pt x="1147" y="728"/>
                  </a:lnTo>
                  <a:lnTo>
                    <a:pt x="1017" y="698"/>
                  </a:lnTo>
                  <a:lnTo>
                    <a:pt x="805" y="622"/>
                  </a:lnTo>
                  <a:lnTo>
                    <a:pt x="234" y="382"/>
                  </a:lnTo>
                  <a:lnTo>
                    <a:pt x="80" y="318"/>
                  </a:lnTo>
                  <a:lnTo>
                    <a:pt x="0" y="272"/>
                  </a:lnTo>
                  <a:lnTo>
                    <a:pt x="116" y="285"/>
                  </a:lnTo>
                  <a:lnTo>
                    <a:pt x="208" y="343"/>
                  </a:lnTo>
                  <a:lnTo>
                    <a:pt x="624" y="502"/>
                  </a:lnTo>
                  <a:lnTo>
                    <a:pt x="974" y="626"/>
                  </a:lnTo>
                  <a:lnTo>
                    <a:pt x="1131" y="662"/>
                  </a:lnTo>
                  <a:lnTo>
                    <a:pt x="1247" y="675"/>
                  </a:lnTo>
                  <a:lnTo>
                    <a:pt x="1344" y="675"/>
                  </a:lnTo>
                  <a:lnTo>
                    <a:pt x="1495" y="656"/>
                  </a:lnTo>
                  <a:lnTo>
                    <a:pt x="1561" y="654"/>
                  </a:lnTo>
                  <a:lnTo>
                    <a:pt x="1622" y="669"/>
                  </a:lnTo>
                  <a:lnTo>
                    <a:pt x="1673" y="631"/>
                  </a:lnTo>
                  <a:lnTo>
                    <a:pt x="1696" y="533"/>
                  </a:lnTo>
                  <a:lnTo>
                    <a:pt x="1696" y="464"/>
                  </a:lnTo>
                  <a:lnTo>
                    <a:pt x="1660" y="403"/>
                  </a:lnTo>
                  <a:lnTo>
                    <a:pt x="1611" y="350"/>
                  </a:lnTo>
                  <a:lnTo>
                    <a:pt x="1548" y="322"/>
                  </a:lnTo>
                  <a:lnTo>
                    <a:pt x="1483" y="246"/>
                  </a:lnTo>
                  <a:lnTo>
                    <a:pt x="1411" y="204"/>
                  </a:lnTo>
                  <a:lnTo>
                    <a:pt x="1343" y="158"/>
                  </a:lnTo>
                  <a:lnTo>
                    <a:pt x="1255" y="137"/>
                  </a:lnTo>
                  <a:lnTo>
                    <a:pt x="1177" y="124"/>
                  </a:lnTo>
                  <a:lnTo>
                    <a:pt x="1099" y="124"/>
                  </a:lnTo>
                  <a:lnTo>
                    <a:pt x="1213" y="187"/>
                  </a:lnTo>
                  <a:lnTo>
                    <a:pt x="1255" y="206"/>
                  </a:lnTo>
                  <a:lnTo>
                    <a:pt x="1095" y="173"/>
                  </a:lnTo>
                  <a:lnTo>
                    <a:pt x="991" y="139"/>
                  </a:lnTo>
                  <a:lnTo>
                    <a:pt x="884" y="126"/>
                  </a:lnTo>
                  <a:lnTo>
                    <a:pt x="728" y="122"/>
                  </a:lnTo>
                  <a:lnTo>
                    <a:pt x="569" y="113"/>
                  </a:lnTo>
                  <a:lnTo>
                    <a:pt x="400" y="88"/>
                  </a:lnTo>
                  <a:lnTo>
                    <a:pt x="284" y="57"/>
                  </a:lnTo>
                  <a:lnTo>
                    <a:pt x="198" y="42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7" name="Freeform 143"/>
            <p:cNvSpPr>
              <a:spLocks/>
            </p:cNvSpPr>
            <p:nvPr/>
          </p:nvSpPr>
          <p:spPr bwMode="auto">
            <a:xfrm>
              <a:off x="3372" y="1825"/>
              <a:ext cx="526" cy="1031"/>
            </a:xfrm>
            <a:custGeom>
              <a:avLst/>
              <a:gdLst>
                <a:gd name="T0" fmla="*/ 285 w 1053"/>
                <a:gd name="T1" fmla="*/ 794 h 2060"/>
                <a:gd name="T2" fmla="*/ 418 w 1053"/>
                <a:gd name="T3" fmla="*/ 872 h 2060"/>
                <a:gd name="T4" fmla="*/ 618 w 1053"/>
                <a:gd name="T5" fmla="*/ 821 h 2060"/>
                <a:gd name="T6" fmla="*/ 791 w 1053"/>
                <a:gd name="T7" fmla="*/ 842 h 2060"/>
                <a:gd name="T8" fmla="*/ 880 w 1053"/>
                <a:gd name="T9" fmla="*/ 779 h 2060"/>
                <a:gd name="T10" fmla="*/ 946 w 1053"/>
                <a:gd name="T11" fmla="*/ 741 h 2060"/>
                <a:gd name="T12" fmla="*/ 992 w 1053"/>
                <a:gd name="T13" fmla="*/ 585 h 2060"/>
                <a:gd name="T14" fmla="*/ 984 w 1053"/>
                <a:gd name="T15" fmla="*/ 429 h 2060"/>
                <a:gd name="T16" fmla="*/ 925 w 1053"/>
                <a:gd name="T17" fmla="*/ 336 h 2060"/>
                <a:gd name="T18" fmla="*/ 844 w 1053"/>
                <a:gd name="T19" fmla="*/ 175 h 2060"/>
                <a:gd name="T20" fmla="*/ 663 w 1053"/>
                <a:gd name="T21" fmla="*/ 68 h 2060"/>
                <a:gd name="T22" fmla="*/ 829 w 1053"/>
                <a:gd name="T23" fmla="*/ 129 h 2060"/>
                <a:gd name="T24" fmla="*/ 766 w 1053"/>
                <a:gd name="T25" fmla="*/ 15 h 2060"/>
                <a:gd name="T26" fmla="*/ 551 w 1053"/>
                <a:gd name="T27" fmla="*/ 0 h 2060"/>
                <a:gd name="T28" fmla="*/ 794 w 1053"/>
                <a:gd name="T29" fmla="*/ 0 h 2060"/>
                <a:gd name="T30" fmla="*/ 855 w 1053"/>
                <a:gd name="T31" fmla="*/ 64 h 2060"/>
                <a:gd name="T32" fmla="*/ 901 w 1053"/>
                <a:gd name="T33" fmla="*/ 205 h 2060"/>
                <a:gd name="T34" fmla="*/ 1030 w 1053"/>
                <a:gd name="T35" fmla="*/ 403 h 2060"/>
                <a:gd name="T36" fmla="*/ 1053 w 1053"/>
                <a:gd name="T37" fmla="*/ 530 h 2060"/>
                <a:gd name="T38" fmla="*/ 1009 w 1053"/>
                <a:gd name="T39" fmla="*/ 787 h 2060"/>
                <a:gd name="T40" fmla="*/ 914 w 1053"/>
                <a:gd name="T41" fmla="*/ 806 h 2060"/>
                <a:gd name="T42" fmla="*/ 867 w 1053"/>
                <a:gd name="T43" fmla="*/ 876 h 2060"/>
                <a:gd name="T44" fmla="*/ 690 w 1053"/>
                <a:gd name="T45" fmla="*/ 886 h 2060"/>
                <a:gd name="T46" fmla="*/ 515 w 1053"/>
                <a:gd name="T47" fmla="*/ 901 h 2060"/>
                <a:gd name="T48" fmla="*/ 391 w 1053"/>
                <a:gd name="T49" fmla="*/ 929 h 2060"/>
                <a:gd name="T50" fmla="*/ 317 w 1053"/>
                <a:gd name="T51" fmla="*/ 901 h 2060"/>
                <a:gd name="T52" fmla="*/ 275 w 1053"/>
                <a:gd name="T53" fmla="*/ 935 h 2060"/>
                <a:gd name="T54" fmla="*/ 218 w 1053"/>
                <a:gd name="T55" fmla="*/ 929 h 2060"/>
                <a:gd name="T56" fmla="*/ 228 w 1053"/>
                <a:gd name="T57" fmla="*/ 1072 h 2060"/>
                <a:gd name="T58" fmla="*/ 325 w 1053"/>
                <a:gd name="T59" fmla="*/ 1266 h 2060"/>
                <a:gd name="T60" fmla="*/ 399 w 1053"/>
                <a:gd name="T61" fmla="*/ 1621 h 2060"/>
                <a:gd name="T62" fmla="*/ 435 w 1053"/>
                <a:gd name="T63" fmla="*/ 1927 h 2060"/>
                <a:gd name="T64" fmla="*/ 437 w 1053"/>
                <a:gd name="T65" fmla="*/ 2060 h 2060"/>
                <a:gd name="T66" fmla="*/ 384 w 1053"/>
                <a:gd name="T67" fmla="*/ 1897 h 2060"/>
                <a:gd name="T68" fmla="*/ 294 w 1053"/>
                <a:gd name="T69" fmla="*/ 1298 h 2060"/>
                <a:gd name="T70" fmla="*/ 161 w 1053"/>
                <a:gd name="T71" fmla="*/ 1036 h 2060"/>
                <a:gd name="T72" fmla="*/ 161 w 1053"/>
                <a:gd name="T73" fmla="*/ 895 h 2060"/>
                <a:gd name="T74" fmla="*/ 87 w 1053"/>
                <a:gd name="T75" fmla="*/ 823 h 2060"/>
                <a:gd name="T76" fmla="*/ 0 w 1053"/>
                <a:gd name="T77" fmla="*/ 650 h 2060"/>
                <a:gd name="T78" fmla="*/ 121 w 1053"/>
                <a:gd name="T79" fmla="*/ 772 h 2060"/>
                <a:gd name="T80" fmla="*/ 205 w 1053"/>
                <a:gd name="T81" fmla="*/ 838 h 2060"/>
                <a:gd name="T82" fmla="*/ 243 w 1053"/>
                <a:gd name="T83" fmla="*/ 754 h 2060"/>
                <a:gd name="T84" fmla="*/ 321 w 1053"/>
                <a:gd name="T85" fmla="*/ 703 h 2060"/>
                <a:gd name="T86" fmla="*/ 445 w 1053"/>
                <a:gd name="T87" fmla="*/ 715 h 2060"/>
                <a:gd name="T88" fmla="*/ 319 w 1053"/>
                <a:gd name="T89" fmla="*/ 764 h 2060"/>
                <a:gd name="T90" fmla="*/ 285 w 1053"/>
                <a:gd name="T91" fmla="*/ 794 h 2060"/>
                <a:gd name="T92" fmla="*/ 285 w 1053"/>
                <a:gd name="T93" fmla="*/ 794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3" h="2060">
                  <a:moveTo>
                    <a:pt x="285" y="794"/>
                  </a:moveTo>
                  <a:lnTo>
                    <a:pt x="418" y="872"/>
                  </a:lnTo>
                  <a:lnTo>
                    <a:pt x="618" y="821"/>
                  </a:lnTo>
                  <a:lnTo>
                    <a:pt x="791" y="842"/>
                  </a:lnTo>
                  <a:lnTo>
                    <a:pt x="880" y="779"/>
                  </a:lnTo>
                  <a:lnTo>
                    <a:pt x="946" y="741"/>
                  </a:lnTo>
                  <a:lnTo>
                    <a:pt x="992" y="585"/>
                  </a:lnTo>
                  <a:lnTo>
                    <a:pt x="984" y="429"/>
                  </a:lnTo>
                  <a:lnTo>
                    <a:pt x="925" y="336"/>
                  </a:lnTo>
                  <a:lnTo>
                    <a:pt x="844" y="175"/>
                  </a:lnTo>
                  <a:lnTo>
                    <a:pt x="663" y="68"/>
                  </a:lnTo>
                  <a:lnTo>
                    <a:pt x="829" y="129"/>
                  </a:lnTo>
                  <a:lnTo>
                    <a:pt x="766" y="15"/>
                  </a:lnTo>
                  <a:lnTo>
                    <a:pt x="551" y="0"/>
                  </a:lnTo>
                  <a:lnTo>
                    <a:pt x="794" y="0"/>
                  </a:lnTo>
                  <a:lnTo>
                    <a:pt x="855" y="64"/>
                  </a:lnTo>
                  <a:lnTo>
                    <a:pt x="901" y="205"/>
                  </a:lnTo>
                  <a:lnTo>
                    <a:pt x="1030" y="403"/>
                  </a:lnTo>
                  <a:lnTo>
                    <a:pt x="1053" y="530"/>
                  </a:lnTo>
                  <a:lnTo>
                    <a:pt x="1009" y="787"/>
                  </a:lnTo>
                  <a:lnTo>
                    <a:pt x="914" y="806"/>
                  </a:lnTo>
                  <a:lnTo>
                    <a:pt x="867" y="876"/>
                  </a:lnTo>
                  <a:lnTo>
                    <a:pt x="690" y="886"/>
                  </a:lnTo>
                  <a:lnTo>
                    <a:pt x="515" y="901"/>
                  </a:lnTo>
                  <a:lnTo>
                    <a:pt x="391" y="929"/>
                  </a:lnTo>
                  <a:lnTo>
                    <a:pt x="317" y="901"/>
                  </a:lnTo>
                  <a:lnTo>
                    <a:pt x="275" y="935"/>
                  </a:lnTo>
                  <a:lnTo>
                    <a:pt x="218" y="929"/>
                  </a:lnTo>
                  <a:lnTo>
                    <a:pt x="228" y="1072"/>
                  </a:lnTo>
                  <a:lnTo>
                    <a:pt x="325" y="1266"/>
                  </a:lnTo>
                  <a:lnTo>
                    <a:pt x="399" y="1621"/>
                  </a:lnTo>
                  <a:lnTo>
                    <a:pt x="435" y="1927"/>
                  </a:lnTo>
                  <a:lnTo>
                    <a:pt x="437" y="2060"/>
                  </a:lnTo>
                  <a:lnTo>
                    <a:pt x="384" y="1897"/>
                  </a:lnTo>
                  <a:lnTo>
                    <a:pt x="294" y="1298"/>
                  </a:lnTo>
                  <a:lnTo>
                    <a:pt x="161" y="1036"/>
                  </a:lnTo>
                  <a:lnTo>
                    <a:pt x="161" y="895"/>
                  </a:lnTo>
                  <a:lnTo>
                    <a:pt x="87" y="823"/>
                  </a:lnTo>
                  <a:lnTo>
                    <a:pt x="0" y="650"/>
                  </a:lnTo>
                  <a:lnTo>
                    <a:pt x="121" y="772"/>
                  </a:lnTo>
                  <a:lnTo>
                    <a:pt x="205" y="838"/>
                  </a:lnTo>
                  <a:lnTo>
                    <a:pt x="243" y="754"/>
                  </a:lnTo>
                  <a:lnTo>
                    <a:pt x="321" y="703"/>
                  </a:lnTo>
                  <a:lnTo>
                    <a:pt x="445" y="715"/>
                  </a:lnTo>
                  <a:lnTo>
                    <a:pt x="319" y="764"/>
                  </a:lnTo>
                  <a:lnTo>
                    <a:pt x="285" y="794"/>
                  </a:lnTo>
                  <a:lnTo>
                    <a:pt x="285" y="7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8" name="Freeform 144"/>
            <p:cNvSpPr>
              <a:spLocks/>
            </p:cNvSpPr>
            <p:nvPr/>
          </p:nvSpPr>
          <p:spPr bwMode="auto">
            <a:xfrm>
              <a:off x="2596" y="1562"/>
              <a:ext cx="88" cy="56"/>
            </a:xfrm>
            <a:custGeom>
              <a:avLst/>
              <a:gdLst>
                <a:gd name="T0" fmla="*/ 134 w 174"/>
                <a:gd name="T1" fmla="*/ 0 h 112"/>
                <a:gd name="T2" fmla="*/ 127 w 174"/>
                <a:gd name="T3" fmla="*/ 40 h 112"/>
                <a:gd name="T4" fmla="*/ 106 w 174"/>
                <a:gd name="T5" fmla="*/ 44 h 112"/>
                <a:gd name="T6" fmla="*/ 95 w 174"/>
                <a:gd name="T7" fmla="*/ 67 h 112"/>
                <a:gd name="T8" fmla="*/ 58 w 174"/>
                <a:gd name="T9" fmla="*/ 86 h 112"/>
                <a:gd name="T10" fmla="*/ 0 w 174"/>
                <a:gd name="T11" fmla="*/ 86 h 112"/>
                <a:gd name="T12" fmla="*/ 41 w 174"/>
                <a:gd name="T13" fmla="*/ 112 h 112"/>
                <a:gd name="T14" fmla="*/ 81 w 174"/>
                <a:gd name="T15" fmla="*/ 99 h 112"/>
                <a:gd name="T16" fmla="*/ 115 w 174"/>
                <a:gd name="T17" fmla="*/ 69 h 112"/>
                <a:gd name="T18" fmla="*/ 174 w 174"/>
                <a:gd name="T19" fmla="*/ 52 h 112"/>
                <a:gd name="T20" fmla="*/ 134 w 174"/>
                <a:gd name="T21" fmla="*/ 0 h 112"/>
                <a:gd name="T22" fmla="*/ 134 w 174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112">
                  <a:moveTo>
                    <a:pt x="134" y="0"/>
                  </a:moveTo>
                  <a:lnTo>
                    <a:pt x="127" y="40"/>
                  </a:lnTo>
                  <a:lnTo>
                    <a:pt x="106" y="44"/>
                  </a:lnTo>
                  <a:lnTo>
                    <a:pt x="95" y="67"/>
                  </a:lnTo>
                  <a:lnTo>
                    <a:pt x="58" y="86"/>
                  </a:lnTo>
                  <a:lnTo>
                    <a:pt x="0" y="86"/>
                  </a:lnTo>
                  <a:lnTo>
                    <a:pt x="41" y="112"/>
                  </a:lnTo>
                  <a:lnTo>
                    <a:pt x="81" y="99"/>
                  </a:lnTo>
                  <a:lnTo>
                    <a:pt x="115" y="69"/>
                  </a:lnTo>
                  <a:lnTo>
                    <a:pt x="174" y="52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69" name="Freeform 145"/>
            <p:cNvSpPr>
              <a:spLocks/>
            </p:cNvSpPr>
            <p:nvPr/>
          </p:nvSpPr>
          <p:spPr bwMode="auto">
            <a:xfrm>
              <a:off x="2752" y="1537"/>
              <a:ext cx="71" cy="31"/>
            </a:xfrm>
            <a:custGeom>
              <a:avLst/>
              <a:gdLst>
                <a:gd name="T0" fmla="*/ 82 w 143"/>
                <a:gd name="T1" fmla="*/ 51 h 63"/>
                <a:gd name="T2" fmla="*/ 53 w 143"/>
                <a:gd name="T3" fmla="*/ 15 h 63"/>
                <a:gd name="T4" fmla="*/ 15 w 143"/>
                <a:gd name="T5" fmla="*/ 0 h 63"/>
                <a:gd name="T6" fmla="*/ 0 w 143"/>
                <a:gd name="T7" fmla="*/ 17 h 63"/>
                <a:gd name="T8" fmla="*/ 27 w 143"/>
                <a:gd name="T9" fmla="*/ 44 h 63"/>
                <a:gd name="T10" fmla="*/ 48 w 143"/>
                <a:gd name="T11" fmla="*/ 61 h 63"/>
                <a:gd name="T12" fmla="*/ 103 w 143"/>
                <a:gd name="T13" fmla="*/ 63 h 63"/>
                <a:gd name="T14" fmla="*/ 143 w 143"/>
                <a:gd name="T15" fmla="*/ 44 h 63"/>
                <a:gd name="T16" fmla="*/ 82 w 143"/>
                <a:gd name="T17" fmla="*/ 51 h 63"/>
                <a:gd name="T18" fmla="*/ 82 w 143"/>
                <a:gd name="T19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63">
                  <a:moveTo>
                    <a:pt x="82" y="51"/>
                  </a:moveTo>
                  <a:lnTo>
                    <a:pt x="53" y="15"/>
                  </a:lnTo>
                  <a:lnTo>
                    <a:pt x="15" y="0"/>
                  </a:lnTo>
                  <a:lnTo>
                    <a:pt x="0" y="17"/>
                  </a:lnTo>
                  <a:lnTo>
                    <a:pt x="27" y="44"/>
                  </a:lnTo>
                  <a:lnTo>
                    <a:pt x="48" y="61"/>
                  </a:lnTo>
                  <a:lnTo>
                    <a:pt x="103" y="63"/>
                  </a:lnTo>
                  <a:lnTo>
                    <a:pt x="143" y="44"/>
                  </a:lnTo>
                  <a:lnTo>
                    <a:pt x="82" y="51"/>
                  </a:lnTo>
                  <a:lnTo>
                    <a:pt x="82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0" name="Freeform 146"/>
            <p:cNvSpPr>
              <a:spLocks/>
            </p:cNvSpPr>
            <p:nvPr/>
          </p:nvSpPr>
          <p:spPr bwMode="auto">
            <a:xfrm>
              <a:off x="2468" y="1481"/>
              <a:ext cx="60" cy="171"/>
            </a:xfrm>
            <a:custGeom>
              <a:avLst/>
              <a:gdLst>
                <a:gd name="T0" fmla="*/ 17 w 120"/>
                <a:gd name="T1" fmla="*/ 0 h 340"/>
                <a:gd name="T2" fmla="*/ 0 w 120"/>
                <a:gd name="T3" fmla="*/ 64 h 340"/>
                <a:gd name="T4" fmla="*/ 11 w 120"/>
                <a:gd name="T5" fmla="*/ 152 h 340"/>
                <a:gd name="T6" fmla="*/ 42 w 120"/>
                <a:gd name="T7" fmla="*/ 243 h 340"/>
                <a:gd name="T8" fmla="*/ 66 w 120"/>
                <a:gd name="T9" fmla="*/ 310 h 340"/>
                <a:gd name="T10" fmla="*/ 87 w 120"/>
                <a:gd name="T11" fmla="*/ 340 h 340"/>
                <a:gd name="T12" fmla="*/ 120 w 120"/>
                <a:gd name="T13" fmla="*/ 334 h 340"/>
                <a:gd name="T14" fmla="*/ 45 w 120"/>
                <a:gd name="T15" fmla="*/ 112 h 340"/>
                <a:gd name="T16" fmla="*/ 40 w 120"/>
                <a:gd name="T17" fmla="*/ 23 h 340"/>
                <a:gd name="T18" fmla="*/ 17 w 120"/>
                <a:gd name="T19" fmla="*/ 0 h 340"/>
                <a:gd name="T20" fmla="*/ 17 w 120"/>
                <a:gd name="T2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340">
                  <a:moveTo>
                    <a:pt x="17" y="0"/>
                  </a:moveTo>
                  <a:lnTo>
                    <a:pt x="0" y="64"/>
                  </a:lnTo>
                  <a:lnTo>
                    <a:pt x="11" y="152"/>
                  </a:lnTo>
                  <a:lnTo>
                    <a:pt x="42" y="243"/>
                  </a:lnTo>
                  <a:lnTo>
                    <a:pt x="66" y="310"/>
                  </a:lnTo>
                  <a:lnTo>
                    <a:pt x="87" y="340"/>
                  </a:lnTo>
                  <a:lnTo>
                    <a:pt x="120" y="334"/>
                  </a:lnTo>
                  <a:lnTo>
                    <a:pt x="45" y="112"/>
                  </a:lnTo>
                  <a:lnTo>
                    <a:pt x="40" y="23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1" name="Freeform 147"/>
            <p:cNvSpPr>
              <a:spLocks/>
            </p:cNvSpPr>
            <p:nvPr/>
          </p:nvSpPr>
          <p:spPr bwMode="auto">
            <a:xfrm>
              <a:off x="2636" y="1228"/>
              <a:ext cx="148" cy="73"/>
            </a:xfrm>
            <a:custGeom>
              <a:avLst/>
              <a:gdLst>
                <a:gd name="T0" fmla="*/ 295 w 295"/>
                <a:gd name="T1" fmla="*/ 10 h 147"/>
                <a:gd name="T2" fmla="*/ 242 w 295"/>
                <a:gd name="T3" fmla="*/ 78 h 147"/>
                <a:gd name="T4" fmla="*/ 152 w 295"/>
                <a:gd name="T5" fmla="*/ 147 h 147"/>
                <a:gd name="T6" fmla="*/ 194 w 295"/>
                <a:gd name="T7" fmla="*/ 72 h 147"/>
                <a:gd name="T8" fmla="*/ 113 w 295"/>
                <a:gd name="T9" fmla="*/ 93 h 147"/>
                <a:gd name="T10" fmla="*/ 0 w 295"/>
                <a:gd name="T11" fmla="*/ 105 h 147"/>
                <a:gd name="T12" fmla="*/ 105 w 295"/>
                <a:gd name="T13" fmla="*/ 53 h 147"/>
                <a:gd name="T14" fmla="*/ 170 w 295"/>
                <a:gd name="T15" fmla="*/ 0 h 147"/>
                <a:gd name="T16" fmla="*/ 295 w 295"/>
                <a:gd name="T17" fmla="*/ 10 h 147"/>
                <a:gd name="T18" fmla="*/ 295 w 295"/>
                <a:gd name="T19" fmla="*/ 1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147">
                  <a:moveTo>
                    <a:pt x="295" y="10"/>
                  </a:moveTo>
                  <a:lnTo>
                    <a:pt x="242" y="78"/>
                  </a:lnTo>
                  <a:lnTo>
                    <a:pt x="152" y="147"/>
                  </a:lnTo>
                  <a:lnTo>
                    <a:pt x="194" y="72"/>
                  </a:lnTo>
                  <a:lnTo>
                    <a:pt x="113" y="93"/>
                  </a:lnTo>
                  <a:lnTo>
                    <a:pt x="0" y="105"/>
                  </a:lnTo>
                  <a:lnTo>
                    <a:pt x="105" y="53"/>
                  </a:lnTo>
                  <a:lnTo>
                    <a:pt x="170" y="0"/>
                  </a:lnTo>
                  <a:lnTo>
                    <a:pt x="295" y="10"/>
                  </a:lnTo>
                  <a:lnTo>
                    <a:pt x="29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2" name="Freeform 148"/>
            <p:cNvSpPr>
              <a:spLocks/>
            </p:cNvSpPr>
            <p:nvPr/>
          </p:nvSpPr>
          <p:spPr bwMode="auto">
            <a:xfrm>
              <a:off x="2430" y="1092"/>
              <a:ext cx="193" cy="199"/>
            </a:xfrm>
            <a:custGeom>
              <a:avLst/>
              <a:gdLst>
                <a:gd name="T0" fmla="*/ 256 w 386"/>
                <a:gd name="T1" fmla="*/ 21 h 400"/>
                <a:gd name="T2" fmla="*/ 53 w 386"/>
                <a:gd name="T3" fmla="*/ 80 h 400"/>
                <a:gd name="T4" fmla="*/ 23 w 386"/>
                <a:gd name="T5" fmla="*/ 141 h 400"/>
                <a:gd name="T6" fmla="*/ 23 w 386"/>
                <a:gd name="T7" fmla="*/ 173 h 400"/>
                <a:gd name="T8" fmla="*/ 0 w 386"/>
                <a:gd name="T9" fmla="*/ 187 h 400"/>
                <a:gd name="T10" fmla="*/ 0 w 386"/>
                <a:gd name="T11" fmla="*/ 242 h 400"/>
                <a:gd name="T12" fmla="*/ 11 w 386"/>
                <a:gd name="T13" fmla="*/ 400 h 400"/>
                <a:gd name="T14" fmla="*/ 11 w 386"/>
                <a:gd name="T15" fmla="*/ 255 h 400"/>
                <a:gd name="T16" fmla="*/ 40 w 386"/>
                <a:gd name="T17" fmla="*/ 248 h 400"/>
                <a:gd name="T18" fmla="*/ 36 w 386"/>
                <a:gd name="T19" fmla="*/ 217 h 400"/>
                <a:gd name="T20" fmla="*/ 15 w 386"/>
                <a:gd name="T21" fmla="*/ 217 h 400"/>
                <a:gd name="T22" fmla="*/ 15 w 386"/>
                <a:gd name="T23" fmla="*/ 183 h 400"/>
                <a:gd name="T24" fmla="*/ 49 w 386"/>
                <a:gd name="T25" fmla="*/ 183 h 400"/>
                <a:gd name="T26" fmla="*/ 49 w 386"/>
                <a:gd name="T27" fmla="*/ 128 h 400"/>
                <a:gd name="T28" fmla="*/ 89 w 386"/>
                <a:gd name="T29" fmla="*/ 95 h 400"/>
                <a:gd name="T30" fmla="*/ 268 w 386"/>
                <a:gd name="T31" fmla="*/ 48 h 400"/>
                <a:gd name="T32" fmla="*/ 355 w 386"/>
                <a:gd name="T33" fmla="*/ 38 h 400"/>
                <a:gd name="T34" fmla="*/ 359 w 386"/>
                <a:gd name="T35" fmla="*/ 76 h 400"/>
                <a:gd name="T36" fmla="*/ 355 w 386"/>
                <a:gd name="T37" fmla="*/ 164 h 400"/>
                <a:gd name="T38" fmla="*/ 317 w 386"/>
                <a:gd name="T39" fmla="*/ 263 h 400"/>
                <a:gd name="T40" fmla="*/ 374 w 386"/>
                <a:gd name="T41" fmla="*/ 168 h 400"/>
                <a:gd name="T42" fmla="*/ 386 w 386"/>
                <a:gd name="T43" fmla="*/ 94 h 400"/>
                <a:gd name="T44" fmla="*/ 382 w 386"/>
                <a:gd name="T45" fmla="*/ 0 h 400"/>
                <a:gd name="T46" fmla="*/ 256 w 386"/>
                <a:gd name="T47" fmla="*/ 21 h 400"/>
                <a:gd name="T48" fmla="*/ 256 w 386"/>
                <a:gd name="T49" fmla="*/ 2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6" h="400">
                  <a:moveTo>
                    <a:pt x="256" y="21"/>
                  </a:moveTo>
                  <a:lnTo>
                    <a:pt x="53" y="80"/>
                  </a:lnTo>
                  <a:lnTo>
                    <a:pt x="23" y="141"/>
                  </a:lnTo>
                  <a:lnTo>
                    <a:pt x="23" y="173"/>
                  </a:lnTo>
                  <a:lnTo>
                    <a:pt x="0" y="187"/>
                  </a:lnTo>
                  <a:lnTo>
                    <a:pt x="0" y="242"/>
                  </a:lnTo>
                  <a:lnTo>
                    <a:pt x="11" y="400"/>
                  </a:lnTo>
                  <a:lnTo>
                    <a:pt x="11" y="255"/>
                  </a:lnTo>
                  <a:lnTo>
                    <a:pt x="40" y="248"/>
                  </a:lnTo>
                  <a:lnTo>
                    <a:pt x="36" y="217"/>
                  </a:lnTo>
                  <a:lnTo>
                    <a:pt x="15" y="217"/>
                  </a:lnTo>
                  <a:lnTo>
                    <a:pt x="15" y="183"/>
                  </a:lnTo>
                  <a:lnTo>
                    <a:pt x="49" y="183"/>
                  </a:lnTo>
                  <a:lnTo>
                    <a:pt x="49" y="128"/>
                  </a:lnTo>
                  <a:lnTo>
                    <a:pt x="89" y="95"/>
                  </a:lnTo>
                  <a:lnTo>
                    <a:pt x="268" y="48"/>
                  </a:lnTo>
                  <a:lnTo>
                    <a:pt x="355" y="38"/>
                  </a:lnTo>
                  <a:lnTo>
                    <a:pt x="359" y="76"/>
                  </a:lnTo>
                  <a:lnTo>
                    <a:pt x="355" y="164"/>
                  </a:lnTo>
                  <a:lnTo>
                    <a:pt x="317" y="263"/>
                  </a:lnTo>
                  <a:lnTo>
                    <a:pt x="374" y="168"/>
                  </a:lnTo>
                  <a:lnTo>
                    <a:pt x="386" y="94"/>
                  </a:lnTo>
                  <a:lnTo>
                    <a:pt x="382" y="0"/>
                  </a:lnTo>
                  <a:lnTo>
                    <a:pt x="256" y="21"/>
                  </a:lnTo>
                  <a:lnTo>
                    <a:pt x="25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3" name="Freeform 149"/>
            <p:cNvSpPr>
              <a:spLocks/>
            </p:cNvSpPr>
            <p:nvPr/>
          </p:nvSpPr>
          <p:spPr bwMode="auto">
            <a:xfrm>
              <a:off x="2614" y="1078"/>
              <a:ext cx="245" cy="128"/>
            </a:xfrm>
            <a:custGeom>
              <a:avLst/>
              <a:gdLst>
                <a:gd name="T0" fmla="*/ 17 w 488"/>
                <a:gd name="T1" fmla="*/ 78 h 255"/>
                <a:gd name="T2" fmla="*/ 85 w 488"/>
                <a:gd name="T3" fmla="*/ 64 h 255"/>
                <a:gd name="T4" fmla="*/ 106 w 488"/>
                <a:gd name="T5" fmla="*/ 11 h 255"/>
                <a:gd name="T6" fmla="*/ 222 w 488"/>
                <a:gd name="T7" fmla="*/ 0 h 255"/>
                <a:gd name="T8" fmla="*/ 389 w 488"/>
                <a:gd name="T9" fmla="*/ 6 h 255"/>
                <a:gd name="T10" fmla="*/ 473 w 488"/>
                <a:gd name="T11" fmla="*/ 64 h 255"/>
                <a:gd name="T12" fmla="*/ 488 w 488"/>
                <a:gd name="T13" fmla="*/ 125 h 255"/>
                <a:gd name="T14" fmla="*/ 481 w 488"/>
                <a:gd name="T15" fmla="*/ 194 h 255"/>
                <a:gd name="T16" fmla="*/ 465 w 488"/>
                <a:gd name="T17" fmla="*/ 74 h 255"/>
                <a:gd name="T18" fmla="*/ 368 w 488"/>
                <a:gd name="T19" fmla="*/ 25 h 255"/>
                <a:gd name="T20" fmla="*/ 138 w 488"/>
                <a:gd name="T21" fmla="*/ 25 h 255"/>
                <a:gd name="T22" fmla="*/ 125 w 488"/>
                <a:gd name="T23" fmla="*/ 85 h 255"/>
                <a:gd name="T24" fmla="*/ 156 w 488"/>
                <a:gd name="T25" fmla="*/ 177 h 255"/>
                <a:gd name="T26" fmla="*/ 186 w 488"/>
                <a:gd name="T27" fmla="*/ 220 h 255"/>
                <a:gd name="T28" fmla="*/ 330 w 488"/>
                <a:gd name="T29" fmla="*/ 255 h 255"/>
                <a:gd name="T30" fmla="*/ 165 w 488"/>
                <a:gd name="T31" fmla="*/ 236 h 255"/>
                <a:gd name="T32" fmla="*/ 108 w 488"/>
                <a:gd name="T33" fmla="*/ 129 h 255"/>
                <a:gd name="T34" fmla="*/ 104 w 488"/>
                <a:gd name="T35" fmla="*/ 85 h 255"/>
                <a:gd name="T36" fmla="*/ 0 w 488"/>
                <a:gd name="T37" fmla="*/ 102 h 255"/>
                <a:gd name="T38" fmla="*/ 17 w 488"/>
                <a:gd name="T39" fmla="*/ 78 h 255"/>
                <a:gd name="T40" fmla="*/ 17 w 488"/>
                <a:gd name="T41" fmla="*/ 7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8" h="255">
                  <a:moveTo>
                    <a:pt x="17" y="78"/>
                  </a:moveTo>
                  <a:lnTo>
                    <a:pt x="85" y="64"/>
                  </a:lnTo>
                  <a:lnTo>
                    <a:pt x="106" y="11"/>
                  </a:lnTo>
                  <a:lnTo>
                    <a:pt x="222" y="0"/>
                  </a:lnTo>
                  <a:lnTo>
                    <a:pt x="389" y="6"/>
                  </a:lnTo>
                  <a:lnTo>
                    <a:pt x="473" y="64"/>
                  </a:lnTo>
                  <a:lnTo>
                    <a:pt x="488" y="125"/>
                  </a:lnTo>
                  <a:lnTo>
                    <a:pt x="481" y="194"/>
                  </a:lnTo>
                  <a:lnTo>
                    <a:pt x="465" y="74"/>
                  </a:lnTo>
                  <a:lnTo>
                    <a:pt x="368" y="25"/>
                  </a:lnTo>
                  <a:lnTo>
                    <a:pt x="138" y="25"/>
                  </a:lnTo>
                  <a:lnTo>
                    <a:pt x="125" y="85"/>
                  </a:lnTo>
                  <a:lnTo>
                    <a:pt x="156" y="177"/>
                  </a:lnTo>
                  <a:lnTo>
                    <a:pt x="186" y="220"/>
                  </a:lnTo>
                  <a:lnTo>
                    <a:pt x="330" y="255"/>
                  </a:lnTo>
                  <a:lnTo>
                    <a:pt x="165" y="236"/>
                  </a:lnTo>
                  <a:lnTo>
                    <a:pt x="108" y="129"/>
                  </a:lnTo>
                  <a:lnTo>
                    <a:pt x="104" y="85"/>
                  </a:lnTo>
                  <a:lnTo>
                    <a:pt x="0" y="102"/>
                  </a:lnTo>
                  <a:lnTo>
                    <a:pt x="17" y="78"/>
                  </a:lnTo>
                  <a:lnTo>
                    <a:pt x="17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4" name="Freeform 150"/>
            <p:cNvSpPr>
              <a:spLocks/>
            </p:cNvSpPr>
            <p:nvPr/>
          </p:nvSpPr>
          <p:spPr bwMode="auto">
            <a:xfrm>
              <a:off x="2799" y="1101"/>
              <a:ext cx="39" cy="103"/>
            </a:xfrm>
            <a:custGeom>
              <a:avLst/>
              <a:gdLst>
                <a:gd name="T0" fmla="*/ 76 w 78"/>
                <a:gd name="T1" fmla="*/ 19 h 206"/>
                <a:gd name="T2" fmla="*/ 78 w 78"/>
                <a:gd name="T3" fmla="*/ 135 h 206"/>
                <a:gd name="T4" fmla="*/ 50 w 78"/>
                <a:gd name="T5" fmla="*/ 177 h 206"/>
                <a:gd name="T6" fmla="*/ 0 w 78"/>
                <a:gd name="T7" fmla="*/ 206 h 206"/>
                <a:gd name="T8" fmla="*/ 44 w 78"/>
                <a:gd name="T9" fmla="*/ 141 h 206"/>
                <a:gd name="T10" fmla="*/ 61 w 78"/>
                <a:gd name="T11" fmla="*/ 0 h 206"/>
                <a:gd name="T12" fmla="*/ 76 w 78"/>
                <a:gd name="T13" fmla="*/ 19 h 206"/>
                <a:gd name="T14" fmla="*/ 76 w 78"/>
                <a:gd name="T15" fmla="*/ 1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206">
                  <a:moveTo>
                    <a:pt x="76" y="19"/>
                  </a:moveTo>
                  <a:lnTo>
                    <a:pt x="78" y="135"/>
                  </a:lnTo>
                  <a:lnTo>
                    <a:pt x="50" y="177"/>
                  </a:lnTo>
                  <a:lnTo>
                    <a:pt x="0" y="206"/>
                  </a:lnTo>
                  <a:lnTo>
                    <a:pt x="44" y="141"/>
                  </a:lnTo>
                  <a:lnTo>
                    <a:pt x="61" y="0"/>
                  </a:lnTo>
                  <a:lnTo>
                    <a:pt x="76" y="19"/>
                  </a:lnTo>
                  <a:lnTo>
                    <a:pt x="7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5" name="Freeform 151"/>
            <p:cNvSpPr>
              <a:spLocks/>
            </p:cNvSpPr>
            <p:nvPr/>
          </p:nvSpPr>
          <p:spPr bwMode="auto">
            <a:xfrm>
              <a:off x="2673" y="1112"/>
              <a:ext cx="156" cy="92"/>
            </a:xfrm>
            <a:custGeom>
              <a:avLst/>
              <a:gdLst>
                <a:gd name="T0" fmla="*/ 312 w 312"/>
                <a:gd name="T1" fmla="*/ 61 h 185"/>
                <a:gd name="T2" fmla="*/ 232 w 312"/>
                <a:gd name="T3" fmla="*/ 63 h 185"/>
                <a:gd name="T4" fmla="*/ 179 w 312"/>
                <a:gd name="T5" fmla="*/ 27 h 185"/>
                <a:gd name="T6" fmla="*/ 118 w 312"/>
                <a:gd name="T7" fmla="*/ 0 h 185"/>
                <a:gd name="T8" fmla="*/ 63 w 312"/>
                <a:gd name="T9" fmla="*/ 0 h 185"/>
                <a:gd name="T10" fmla="*/ 0 w 312"/>
                <a:gd name="T11" fmla="*/ 12 h 185"/>
                <a:gd name="T12" fmla="*/ 2 w 312"/>
                <a:gd name="T13" fmla="*/ 42 h 185"/>
                <a:gd name="T14" fmla="*/ 77 w 312"/>
                <a:gd name="T15" fmla="*/ 55 h 185"/>
                <a:gd name="T16" fmla="*/ 48 w 312"/>
                <a:gd name="T17" fmla="*/ 74 h 185"/>
                <a:gd name="T18" fmla="*/ 99 w 312"/>
                <a:gd name="T19" fmla="*/ 95 h 185"/>
                <a:gd name="T20" fmla="*/ 147 w 312"/>
                <a:gd name="T21" fmla="*/ 109 h 185"/>
                <a:gd name="T22" fmla="*/ 204 w 312"/>
                <a:gd name="T23" fmla="*/ 149 h 185"/>
                <a:gd name="T24" fmla="*/ 69 w 312"/>
                <a:gd name="T25" fmla="*/ 175 h 185"/>
                <a:gd name="T26" fmla="*/ 242 w 312"/>
                <a:gd name="T27" fmla="*/ 185 h 185"/>
                <a:gd name="T28" fmla="*/ 301 w 312"/>
                <a:gd name="T29" fmla="*/ 133 h 185"/>
                <a:gd name="T30" fmla="*/ 312 w 312"/>
                <a:gd name="T31" fmla="*/ 61 h 185"/>
                <a:gd name="T32" fmla="*/ 312 w 312"/>
                <a:gd name="T33" fmla="*/ 6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2" h="185">
                  <a:moveTo>
                    <a:pt x="312" y="61"/>
                  </a:moveTo>
                  <a:lnTo>
                    <a:pt x="232" y="63"/>
                  </a:lnTo>
                  <a:lnTo>
                    <a:pt x="179" y="27"/>
                  </a:lnTo>
                  <a:lnTo>
                    <a:pt x="118" y="0"/>
                  </a:lnTo>
                  <a:lnTo>
                    <a:pt x="63" y="0"/>
                  </a:lnTo>
                  <a:lnTo>
                    <a:pt x="0" y="12"/>
                  </a:lnTo>
                  <a:lnTo>
                    <a:pt x="2" y="42"/>
                  </a:lnTo>
                  <a:lnTo>
                    <a:pt x="77" y="55"/>
                  </a:lnTo>
                  <a:lnTo>
                    <a:pt x="48" y="74"/>
                  </a:lnTo>
                  <a:lnTo>
                    <a:pt x="99" y="95"/>
                  </a:lnTo>
                  <a:lnTo>
                    <a:pt x="147" y="109"/>
                  </a:lnTo>
                  <a:lnTo>
                    <a:pt x="204" y="149"/>
                  </a:lnTo>
                  <a:lnTo>
                    <a:pt x="69" y="175"/>
                  </a:lnTo>
                  <a:lnTo>
                    <a:pt x="242" y="185"/>
                  </a:lnTo>
                  <a:lnTo>
                    <a:pt x="301" y="133"/>
                  </a:lnTo>
                  <a:lnTo>
                    <a:pt x="312" y="61"/>
                  </a:lnTo>
                  <a:lnTo>
                    <a:pt x="312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6" name="Freeform 152"/>
            <p:cNvSpPr>
              <a:spLocks/>
            </p:cNvSpPr>
            <p:nvPr/>
          </p:nvSpPr>
          <p:spPr bwMode="auto">
            <a:xfrm>
              <a:off x="2461" y="1122"/>
              <a:ext cx="158" cy="132"/>
            </a:xfrm>
            <a:custGeom>
              <a:avLst/>
              <a:gdLst>
                <a:gd name="T0" fmla="*/ 298 w 315"/>
                <a:gd name="T1" fmla="*/ 0 h 264"/>
                <a:gd name="T2" fmla="*/ 233 w 315"/>
                <a:gd name="T3" fmla="*/ 4 h 264"/>
                <a:gd name="T4" fmla="*/ 148 w 315"/>
                <a:gd name="T5" fmla="*/ 53 h 264"/>
                <a:gd name="T6" fmla="*/ 68 w 315"/>
                <a:gd name="T7" fmla="*/ 101 h 264"/>
                <a:gd name="T8" fmla="*/ 26 w 315"/>
                <a:gd name="T9" fmla="*/ 147 h 264"/>
                <a:gd name="T10" fmla="*/ 3 w 315"/>
                <a:gd name="T11" fmla="*/ 196 h 264"/>
                <a:gd name="T12" fmla="*/ 0 w 315"/>
                <a:gd name="T13" fmla="*/ 223 h 264"/>
                <a:gd name="T14" fmla="*/ 30 w 315"/>
                <a:gd name="T15" fmla="*/ 255 h 264"/>
                <a:gd name="T16" fmla="*/ 102 w 315"/>
                <a:gd name="T17" fmla="*/ 261 h 264"/>
                <a:gd name="T18" fmla="*/ 159 w 315"/>
                <a:gd name="T19" fmla="*/ 264 h 264"/>
                <a:gd name="T20" fmla="*/ 237 w 315"/>
                <a:gd name="T21" fmla="*/ 225 h 264"/>
                <a:gd name="T22" fmla="*/ 258 w 315"/>
                <a:gd name="T23" fmla="*/ 188 h 264"/>
                <a:gd name="T24" fmla="*/ 140 w 315"/>
                <a:gd name="T25" fmla="*/ 194 h 264"/>
                <a:gd name="T26" fmla="*/ 209 w 315"/>
                <a:gd name="T27" fmla="*/ 169 h 264"/>
                <a:gd name="T28" fmla="*/ 64 w 315"/>
                <a:gd name="T29" fmla="*/ 190 h 264"/>
                <a:gd name="T30" fmla="*/ 155 w 315"/>
                <a:gd name="T31" fmla="*/ 147 h 264"/>
                <a:gd name="T32" fmla="*/ 220 w 315"/>
                <a:gd name="T33" fmla="*/ 109 h 264"/>
                <a:gd name="T34" fmla="*/ 155 w 315"/>
                <a:gd name="T35" fmla="*/ 109 h 264"/>
                <a:gd name="T36" fmla="*/ 237 w 315"/>
                <a:gd name="T37" fmla="*/ 74 h 264"/>
                <a:gd name="T38" fmla="*/ 262 w 315"/>
                <a:gd name="T39" fmla="*/ 80 h 264"/>
                <a:gd name="T40" fmla="*/ 214 w 315"/>
                <a:gd name="T41" fmla="*/ 141 h 264"/>
                <a:gd name="T42" fmla="*/ 262 w 315"/>
                <a:gd name="T43" fmla="*/ 130 h 264"/>
                <a:gd name="T44" fmla="*/ 245 w 315"/>
                <a:gd name="T45" fmla="*/ 168 h 264"/>
                <a:gd name="T46" fmla="*/ 289 w 315"/>
                <a:gd name="T47" fmla="*/ 154 h 264"/>
                <a:gd name="T48" fmla="*/ 315 w 315"/>
                <a:gd name="T49" fmla="*/ 80 h 264"/>
                <a:gd name="T50" fmla="*/ 298 w 315"/>
                <a:gd name="T51" fmla="*/ 0 h 264"/>
                <a:gd name="T52" fmla="*/ 298 w 315"/>
                <a:gd name="T5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5" h="264">
                  <a:moveTo>
                    <a:pt x="298" y="0"/>
                  </a:moveTo>
                  <a:lnTo>
                    <a:pt x="233" y="4"/>
                  </a:lnTo>
                  <a:lnTo>
                    <a:pt x="148" y="53"/>
                  </a:lnTo>
                  <a:lnTo>
                    <a:pt x="68" y="101"/>
                  </a:lnTo>
                  <a:lnTo>
                    <a:pt x="26" y="147"/>
                  </a:lnTo>
                  <a:lnTo>
                    <a:pt x="3" y="196"/>
                  </a:lnTo>
                  <a:lnTo>
                    <a:pt x="0" y="223"/>
                  </a:lnTo>
                  <a:lnTo>
                    <a:pt x="30" y="255"/>
                  </a:lnTo>
                  <a:lnTo>
                    <a:pt x="102" y="261"/>
                  </a:lnTo>
                  <a:lnTo>
                    <a:pt x="159" y="264"/>
                  </a:lnTo>
                  <a:lnTo>
                    <a:pt x="237" y="225"/>
                  </a:lnTo>
                  <a:lnTo>
                    <a:pt x="258" y="188"/>
                  </a:lnTo>
                  <a:lnTo>
                    <a:pt x="140" y="194"/>
                  </a:lnTo>
                  <a:lnTo>
                    <a:pt x="209" y="169"/>
                  </a:lnTo>
                  <a:lnTo>
                    <a:pt x="64" y="190"/>
                  </a:lnTo>
                  <a:lnTo>
                    <a:pt x="155" y="147"/>
                  </a:lnTo>
                  <a:lnTo>
                    <a:pt x="220" y="109"/>
                  </a:lnTo>
                  <a:lnTo>
                    <a:pt x="155" y="109"/>
                  </a:lnTo>
                  <a:lnTo>
                    <a:pt x="237" y="74"/>
                  </a:lnTo>
                  <a:lnTo>
                    <a:pt x="262" y="80"/>
                  </a:lnTo>
                  <a:lnTo>
                    <a:pt x="214" y="141"/>
                  </a:lnTo>
                  <a:lnTo>
                    <a:pt x="262" y="130"/>
                  </a:lnTo>
                  <a:lnTo>
                    <a:pt x="245" y="168"/>
                  </a:lnTo>
                  <a:lnTo>
                    <a:pt x="289" y="154"/>
                  </a:lnTo>
                  <a:lnTo>
                    <a:pt x="315" y="80"/>
                  </a:ln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7" name="Freeform 153"/>
            <p:cNvSpPr>
              <a:spLocks/>
            </p:cNvSpPr>
            <p:nvPr/>
          </p:nvSpPr>
          <p:spPr bwMode="auto">
            <a:xfrm>
              <a:off x="2596" y="1182"/>
              <a:ext cx="89" cy="76"/>
            </a:xfrm>
            <a:custGeom>
              <a:avLst/>
              <a:gdLst>
                <a:gd name="T0" fmla="*/ 134 w 176"/>
                <a:gd name="T1" fmla="*/ 0 h 152"/>
                <a:gd name="T2" fmla="*/ 53 w 176"/>
                <a:gd name="T3" fmla="*/ 40 h 152"/>
                <a:gd name="T4" fmla="*/ 15 w 176"/>
                <a:gd name="T5" fmla="*/ 97 h 152"/>
                <a:gd name="T6" fmla="*/ 76 w 176"/>
                <a:gd name="T7" fmla="*/ 74 h 152"/>
                <a:gd name="T8" fmla="*/ 0 w 176"/>
                <a:gd name="T9" fmla="*/ 152 h 152"/>
                <a:gd name="T10" fmla="*/ 108 w 176"/>
                <a:gd name="T11" fmla="*/ 116 h 152"/>
                <a:gd name="T12" fmla="*/ 176 w 176"/>
                <a:gd name="T13" fmla="*/ 76 h 152"/>
                <a:gd name="T14" fmla="*/ 134 w 176"/>
                <a:gd name="T15" fmla="*/ 0 h 152"/>
                <a:gd name="T16" fmla="*/ 134 w 176"/>
                <a:gd name="T1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52">
                  <a:moveTo>
                    <a:pt x="134" y="0"/>
                  </a:moveTo>
                  <a:lnTo>
                    <a:pt x="53" y="40"/>
                  </a:lnTo>
                  <a:lnTo>
                    <a:pt x="15" y="97"/>
                  </a:lnTo>
                  <a:lnTo>
                    <a:pt x="76" y="74"/>
                  </a:lnTo>
                  <a:lnTo>
                    <a:pt x="0" y="152"/>
                  </a:lnTo>
                  <a:lnTo>
                    <a:pt x="108" y="116"/>
                  </a:lnTo>
                  <a:lnTo>
                    <a:pt x="176" y="76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8" name="Freeform 154"/>
            <p:cNvSpPr>
              <a:spLocks/>
            </p:cNvSpPr>
            <p:nvPr/>
          </p:nvSpPr>
          <p:spPr bwMode="auto">
            <a:xfrm>
              <a:off x="3045" y="1654"/>
              <a:ext cx="710" cy="194"/>
            </a:xfrm>
            <a:custGeom>
              <a:avLst/>
              <a:gdLst>
                <a:gd name="T0" fmla="*/ 38 w 1420"/>
                <a:gd name="T1" fmla="*/ 55 h 387"/>
                <a:gd name="T2" fmla="*/ 118 w 1420"/>
                <a:gd name="T3" fmla="*/ 70 h 387"/>
                <a:gd name="T4" fmla="*/ 323 w 1420"/>
                <a:gd name="T5" fmla="*/ 0 h 387"/>
                <a:gd name="T6" fmla="*/ 513 w 1420"/>
                <a:gd name="T7" fmla="*/ 0 h 387"/>
                <a:gd name="T8" fmla="*/ 669 w 1420"/>
                <a:gd name="T9" fmla="*/ 83 h 387"/>
                <a:gd name="T10" fmla="*/ 772 w 1420"/>
                <a:gd name="T11" fmla="*/ 201 h 387"/>
                <a:gd name="T12" fmla="*/ 855 w 1420"/>
                <a:gd name="T13" fmla="*/ 205 h 387"/>
                <a:gd name="T14" fmla="*/ 939 w 1420"/>
                <a:gd name="T15" fmla="*/ 285 h 387"/>
                <a:gd name="T16" fmla="*/ 1061 w 1420"/>
                <a:gd name="T17" fmla="*/ 256 h 387"/>
                <a:gd name="T18" fmla="*/ 1144 w 1420"/>
                <a:gd name="T19" fmla="*/ 270 h 387"/>
                <a:gd name="T20" fmla="*/ 1218 w 1420"/>
                <a:gd name="T21" fmla="*/ 304 h 387"/>
                <a:gd name="T22" fmla="*/ 1420 w 1420"/>
                <a:gd name="T23" fmla="*/ 346 h 387"/>
                <a:gd name="T24" fmla="*/ 1218 w 1420"/>
                <a:gd name="T25" fmla="*/ 346 h 387"/>
                <a:gd name="T26" fmla="*/ 1097 w 1420"/>
                <a:gd name="T27" fmla="*/ 279 h 387"/>
                <a:gd name="T28" fmla="*/ 1038 w 1420"/>
                <a:gd name="T29" fmla="*/ 279 h 387"/>
                <a:gd name="T30" fmla="*/ 907 w 1420"/>
                <a:gd name="T31" fmla="*/ 346 h 387"/>
                <a:gd name="T32" fmla="*/ 850 w 1420"/>
                <a:gd name="T33" fmla="*/ 253 h 387"/>
                <a:gd name="T34" fmla="*/ 753 w 1420"/>
                <a:gd name="T35" fmla="*/ 234 h 387"/>
                <a:gd name="T36" fmla="*/ 659 w 1420"/>
                <a:gd name="T37" fmla="*/ 116 h 387"/>
                <a:gd name="T38" fmla="*/ 593 w 1420"/>
                <a:gd name="T39" fmla="*/ 70 h 387"/>
                <a:gd name="T40" fmla="*/ 542 w 1420"/>
                <a:gd name="T41" fmla="*/ 154 h 387"/>
                <a:gd name="T42" fmla="*/ 471 w 1420"/>
                <a:gd name="T43" fmla="*/ 45 h 387"/>
                <a:gd name="T44" fmla="*/ 336 w 1420"/>
                <a:gd name="T45" fmla="*/ 28 h 387"/>
                <a:gd name="T46" fmla="*/ 435 w 1420"/>
                <a:gd name="T47" fmla="*/ 205 h 387"/>
                <a:gd name="T48" fmla="*/ 477 w 1420"/>
                <a:gd name="T49" fmla="*/ 387 h 387"/>
                <a:gd name="T50" fmla="*/ 369 w 1420"/>
                <a:gd name="T51" fmla="*/ 218 h 387"/>
                <a:gd name="T52" fmla="*/ 313 w 1420"/>
                <a:gd name="T53" fmla="*/ 80 h 387"/>
                <a:gd name="T54" fmla="*/ 234 w 1420"/>
                <a:gd name="T55" fmla="*/ 106 h 387"/>
                <a:gd name="T56" fmla="*/ 102 w 1420"/>
                <a:gd name="T57" fmla="*/ 121 h 387"/>
                <a:gd name="T58" fmla="*/ 9 w 1420"/>
                <a:gd name="T59" fmla="*/ 243 h 387"/>
                <a:gd name="T60" fmla="*/ 0 w 1420"/>
                <a:gd name="T61" fmla="*/ 112 h 387"/>
                <a:gd name="T62" fmla="*/ 38 w 1420"/>
                <a:gd name="T63" fmla="*/ 55 h 387"/>
                <a:gd name="T64" fmla="*/ 38 w 1420"/>
                <a:gd name="T65" fmla="*/ 5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0" h="387">
                  <a:moveTo>
                    <a:pt x="38" y="55"/>
                  </a:moveTo>
                  <a:lnTo>
                    <a:pt x="118" y="70"/>
                  </a:lnTo>
                  <a:lnTo>
                    <a:pt x="323" y="0"/>
                  </a:lnTo>
                  <a:lnTo>
                    <a:pt x="513" y="0"/>
                  </a:lnTo>
                  <a:lnTo>
                    <a:pt x="669" y="83"/>
                  </a:lnTo>
                  <a:lnTo>
                    <a:pt x="772" y="201"/>
                  </a:lnTo>
                  <a:lnTo>
                    <a:pt x="855" y="205"/>
                  </a:lnTo>
                  <a:lnTo>
                    <a:pt x="939" y="285"/>
                  </a:lnTo>
                  <a:lnTo>
                    <a:pt x="1061" y="256"/>
                  </a:lnTo>
                  <a:lnTo>
                    <a:pt x="1144" y="270"/>
                  </a:lnTo>
                  <a:lnTo>
                    <a:pt x="1218" y="304"/>
                  </a:lnTo>
                  <a:lnTo>
                    <a:pt x="1420" y="346"/>
                  </a:lnTo>
                  <a:lnTo>
                    <a:pt x="1218" y="346"/>
                  </a:lnTo>
                  <a:lnTo>
                    <a:pt x="1097" y="279"/>
                  </a:lnTo>
                  <a:lnTo>
                    <a:pt x="1038" y="279"/>
                  </a:lnTo>
                  <a:lnTo>
                    <a:pt x="907" y="346"/>
                  </a:lnTo>
                  <a:lnTo>
                    <a:pt x="850" y="253"/>
                  </a:lnTo>
                  <a:lnTo>
                    <a:pt x="753" y="234"/>
                  </a:lnTo>
                  <a:lnTo>
                    <a:pt x="659" y="116"/>
                  </a:lnTo>
                  <a:lnTo>
                    <a:pt x="593" y="70"/>
                  </a:lnTo>
                  <a:lnTo>
                    <a:pt x="542" y="154"/>
                  </a:lnTo>
                  <a:lnTo>
                    <a:pt x="471" y="45"/>
                  </a:lnTo>
                  <a:lnTo>
                    <a:pt x="336" y="28"/>
                  </a:lnTo>
                  <a:lnTo>
                    <a:pt x="435" y="205"/>
                  </a:lnTo>
                  <a:lnTo>
                    <a:pt x="477" y="387"/>
                  </a:lnTo>
                  <a:lnTo>
                    <a:pt x="369" y="218"/>
                  </a:lnTo>
                  <a:lnTo>
                    <a:pt x="313" y="80"/>
                  </a:lnTo>
                  <a:lnTo>
                    <a:pt x="234" y="106"/>
                  </a:lnTo>
                  <a:lnTo>
                    <a:pt x="102" y="121"/>
                  </a:lnTo>
                  <a:lnTo>
                    <a:pt x="9" y="243"/>
                  </a:lnTo>
                  <a:lnTo>
                    <a:pt x="0" y="112"/>
                  </a:lnTo>
                  <a:lnTo>
                    <a:pt x="38" y="55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79" name="Freeform 155"/>
            <p:cNvSpPr>
              <a:spLocks/>
            </p:cNvSpPr>
            <p:nvPr/>
          </p:nvSpPr>
          <p:spPr bwMode="auto">
            <a:xfrm>
              <a:off x="3248" y="2092"/>
              <a:ext cx="103" cy="160"/>
            </a:xfrm>
            <a:custGeom>
              <a:avLst/>
              <a:gdLst>
                <a:gd name="T0" fmla="*/ 186 w 205"/>
                <a:gd name="T1" fmla="*/ 183 h 321"/>
                <a:gd name="T2" fmla="*/ 83 w 205"/>
                <a:gd name="T3" fmla="*/ 295 h 321"/>
                <a:gd name="T4" fmla="*/ 0 w 205"/>
                <a:gd name="T5" fmla="*/ 321 h 321"/>
                <a:gd name="T6" fmla="*/ 102 w 205"/>
                <a:gd name="T7" fmla="*/ 228 h 321"/>
                <a:gd name="T8" fmla="*/ 47 w 205"/>
                <a:gd name="T9" fmla="*/ 112 h 321"/>
                <a:gd name="T10" fmla="*/ 41 w 205"/>
                <a:gd name="T11" fmla="*/ 0 h 321"/>
                <a:gd name="T12" fmla="*/ 125 w 205"/>
                <a:gd name="T13" fmla="*/ 154 h 321"/>
                <a:gd name="T14" fmla="*/ 205 w 205"/>
                <a:gd name="T15" fmla="*/ 126 h 321"/>
                <a:gd name="T16" fmla="*/ 186 w 205"/>
                <a:gd name="T17" fmla="*/ 183 h 321"/>
                <a:gd name="T18" fmla="*/ 186 w 205"/>
                <a:gd name="T19" fmla="*/ 18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321">
                  <a:moveTo>
                    <a:pt x="186" y="183"/>
                  </a:moveTo>
                  <a:lnTo>
                    <a:pt x="83" y="295"/>
                  </a:lnTo>
                  <a:lnTo>
                    <a:pt x="0" y="321"/>
                  </a:lnTo>
                  <a:lnTo>
                    <a:pt x="102" y="228"/>
                  </a:lnTo>
                  <a:lnTo>
                    <a:pt x="47" y="112"/>
                  </a:lnTo>
                  <a:lnTo>
                    <a:pt x="41" y="0"/>
                  </a:lnTo>
                  <a:lnTo>
                    <a:pt x="125" y="154"/>
                  </a:lnTo>
                  <a:lnTo>
                    <a:pt x="205" y="126"/>
                  </a:lnTo>
                  <a:lnTo>
                    <a:pt x="186" y="183"/>
                  </a:lnTo>
                  <a:lnTo>
                    <a:pt x="186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0" name="Freeform 156"/>
            <p:cNvSpPr>
              <a:spLocks/>
            </p:cNvSpPr>
            <p:nvPr/>
          </p:nvSpPr>
          <p:spPr bwMode="auto">
            <a:xfrm>
              <a:off x="2952" y="1965"/>
              <a:ext cx="707" cy="1120"/>
            </a:xfrm>
            <a:custGeom>
              <a:avLst/>
              <a:gdLst>
                <a:gd name="T0" fmla="*/ 164 w 1415"/>
                <a:gd name="T1" fmla="*/ 46 h 2239"/>
                <a:gd name="T2" fmla="*/ 179 w 1415"/>
                <a:gd name="T3" fmla="*/ 131 h 2239"/>
                <a:gd name="T4" fmla="*/ 430 w 1415"/>
                <a:gd name="T5" fmla="*/ 365 h 2239"/>
                <a:gd name="T6" fmla="*/ 594 w 1415"/>
                <a:gd name="T7" fmla="*/ 552 h 2239"/>
                <a:gd name="T8" fmla="*/ 921 w 1415"/>
                <a:gd name="T9" fmla="*/ 1038 h 2239"/>
                <a:gd name="T10" fmla="*/ 1135 w 1415"/>
                <a:gd name="T11" fmla="*/ 1394 h 2239"/>
                <a:gd name="T12" fmla="*/ 1242 w 1415"/>
                <a:gd name="T13" fmla="*/ 1673 h 2239"/>
                <a:gd name="T14" fmla="*/ 1415 w 1415"/>
                <a:gd name="T15" fmla="*/ 1987 h 2239"/>
                <a:gd name="T16" fmla="*/ 1405 w 1415"/>
                <a:gd name="T17" fmla="*/ 2188 h 2239"/>
                <a:gd name="T18" fmla="*/ 1335 w 1415"/>
                <a:gd name="T19" fmla="*/ 2239 h 2239"/>
                <a:gd name="T20" fmla="*/ 1116 w 1415"/>
                <a:gd name="T21" fmla="*/ 2061 h 2239"/>
                <a:gd name="T22" fmla="*/ 981 w 1415"/>
                <a:gd name="T23" fmla="*/ 1842 h 2239"/>
                <a:gd name="T24" fmla="*/ 837 w 1415"/>
                <a:gd name="T25" fmla="*/ 1574 h 2239"/>
                <a:gd name="T26" fmla="*/ 607 w 1415"/>
                <a:gd name="T27" fmla="*/ 1211 h 2239"/>
                <a:gd name="T28" fmla="*/ 369 w 1415"/>
                <a:gd name="T29" fmla="*/ 804 h 2239"/>
                <a:gd name="T30" fmla="*/ 215 w 1415"/>
                <a:gd name="T31" fmla="*/ 523 h 2239"/>
                <a:gd name="T32" fmla="*/ 113 w 1415"/>
                <a:gd name="T33" fmla="*/ 337 h 2239"/>
                <a:gd name="T34" fmla="*/ 99 w 1415"/>
                <a:gd name="T35" fmla="*/ 206 h 2239"/>
                <a:gd name="T36" fmla="*/ 173 w 1415"/>
                <a:gd name="T37" fmla="*/ 369 h 2239"/>
                <a:gd name="T38" fmla="*/ 500 w 1415"/>
                <a:gd name="T39" fmla="*/ 859 h 2239"/>
                <a:gd name="T40" fmla="*/ 384 w 1415"/>
                <a:gd name="T41" fmla="*/ 500 h 2239"/>
                <a:gd name="T42" fmla="*/ 744 w 1415"/>
                <a:gd name="T43" fmla="*/ 1211 h 2239"/>
                <a:gd name="T44" fmla="*/ 1075 w 1415"/>
                <a:gd name="T45" fmla="*/ 1823 h 2239"/>
                <a:gd name="T46" fmla="*/ 1238 w 1415"/>
                <a:gd name="T47" fmla="*/ 2038 h 2239"/>
                <a:gd name="T48" fmla="*/ 1177 w 1415"/>
                <a:gd name="T49" fmla="*/ 1823 h 2239"/>
                <a:gd name="T50" fmla="*/ 981 w 1415"/>
                <a:gd name="T51" fmla="*/ 1557 h 2239"/>
                <a:gd name="T52" fmla="*/ 786 w 1415"/>
                <a:gd name="T53" fmla="*/ 1224 h 2239"/>
                <a:gd name="T54" fmla="*/ 1103 w 1415"/>
                <a:gd name="T55" fmla="*/ 1574 h 2239"/>
                <a:gd name="T56" fmla="*/ 789 w 1415"/>
                <a:gd name="T57" fmla="*/ 1099 h 2239"/>
                <a:gd name="T58" fmla="*/ 504 w 1415"/>
                <a:gd name="T59" fmla="*/ 631 h 2239"/>
                <a:gd name="T60" fmla="*/ 263 w 1415"/>
                <a:gd name="T61" fmla="*/ 285 h 2239"/>
                <a:gd name="T62" fmla="*/ 289 w 1415"/>
                <a:gd name="T63" fmla="*/ 436 h 2239"/>
                <a:gd name="T64" fmla="*/ 173 w 1415"/>
                <a:gd name="T65" fmla="*/ 234 h 2239"/>
                <a:gd name="T66" fmla="*/ 113 w 1415"/>
                <a:gd name="T67" fmla="*/ 160 h 2239"/>
                <a:gd name="T68" fmla="*/ 0 w 1415"/>
                <a:gd name="T69" fmla="*/ 112 h 2239"/>
                <a:gd name="T70" fmla="*/ 113 w 1415"/>
                <a:gd name="T71" fmla="*/ 93 h 2239"/>
                <a:gd name="T72" fmla="*/ 48 w 1415"/>
                <a:gd name="T73" fmla="*/ 0 h 2239"/>
                <a:gd name="T74" fmla="*/ 164 w 1415"/>
                <a:gd name="T75" fmla="*/ 46 h 2239"/>
                <a:gd name="T76" fmla="*/ 164 w 1415"/>
                <a:gd name="T77" fmla="*/ 46 h 2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5" h="2239">
                  <a:moveTo>
                    <a:pt x="164" y="46"/>
                  </a:moveTo>
                  <a:lnTo>
                    <a:pt x="179" y="131"/>
                  </a:lnTo>
                  <a:lnTo>
                    <a:pt x="430" y="365"/>
                  </a:lnTo>
                  <a:lnTo>
                    <a:pt x="594" y="552"/>
                  </a:lnTo>
                  <a:lnTo>
                    <a:pt x="921" y="1038"/>
                  </a:lnTo>
                  <a:lnTo>
                    <a:pt x="1135" y="1394"/>
                  </a:lnTo>
                  <a:lnTo>
                    <a:pt x="1242" y="1673"/>
                  </a:lnTo>
                  <a:lnTo>
                    <a:pt x="1415" y="1987"/>
                  </a:lnTo>
                  <a:lnTo>
                    <a:pt x="1405" y="2188"/>
                  </a:lnTo>
                  <a:lnTo>
                    <a:pt x="1335" y="2239"/>
                  </a:lnTo>
                  <a:lnTo>
                    <a:pt x="1116" y="2061"/>
                  </a:lnTo>
                  <a:lnTo>
                    <a:pt x="981" y="1842"/>
                  </a:lnTo>
                  <a:lnTo>
                    <a:pt x="837" y="1574"/>
                  </a:lnTo>
                  <a:lnTo>
                    <a:pt x="607" y="1211"/>
                  </a:lnTo>
                  <a:lnTo>
                    <a:pt x="369" y="804"/>
                  </a:lnTo>
                  <a:lnTo>
                    <a:pt x="215" y="523"/>
                  </a:lnTo>
                  <a:lnTo>
                    <a:pt x="113" y="337"/>
                  </a:lnTo>
                  <a:lnTo>
                    <a:pt x="99" y="206"/>
                  </a:lnTo>
                  <a:lnTo>
                    <a:pt x="173" y="369"/>
                  </a:lnTo>
                  <a:lnTo>
                    <a:pt x="500" y="859"/>
                  </a:lnTo>
                  <a:lnTo>
                    <a:pt x="384" y="500"/>
                  </a:lnTo>
                  <a:lnTo>
                    <a:pt x="744" y="1211"/>
                  </a:lnTo>
                  <a:lnTo>
                    <a:pt x="1075" y="1823"/>
                  </a:lnTo>
                  <a:lnTo>
                    <a:pt x="1238" y="2038"/>
                  </a:lnTo>
                  <a:lnTo>
                    <a:pt x="1177" y="1823"/>
                  </a:lnTo>
                  <a:lnTo>
                    <a:pt x="981" y="1557"/>
                  </a:lnTo>
                  <a:lnTo>
                    <a:pt x="786" y="1224"/>
                  </a:lnTo>
                  <a:lnTo>
                    <a:pt x="1103" y="1574"/>
                  </a:lnTo>
                  <a:lnTo>
                    <a:pt x="789" y="1099"/>
                  </a:lnTo>
                  <a:lnTo>
                    <a:pt x="504" y="631"/>
                  </a:lnTo>
                  <a:lnTo>
                    <a:pt x="263" y="285"/>
                  </a:lnTo>
                  <a:lnTo>
                    <a:pt x="289" y="436"/>
                  </a:lnTo>
                  <a:lnTo>
                    <a:pt x="173" y="234"/>
                  </a:lnTo>
                  <a:lnTo>
                    <a:pt x="113" y="160"/>
                  </a:lnTo>
                  <a:lnTo>
                    <a:pt x="0" y="112"/>
                  </a:lnTo>
                  <a:lnTo>
                    <a:pt x="113" y="93"/>
                  </a:lnTo>
                  <a:lnTo>
                    <a:pt x="48" y="0"/>
                  </a:lnTo>
                  <a:lnTo>
                    <a:pt x="164" y="46"/>
                  </a:lnTo>
                  <a:lnTo>
                    <a:pt x="164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1" name="Freeform 157"/>
            <p:cNvSpPr>
              <a:spLocks/>
            </p:cNvSpPr>
            <p:nvPr/>
          </p:nvSpPr>
          <p:spPr bwMode="auto">
            <a:xfrm>
              <a:off x="2715" y="1873"/>
              <a:ext cx="246" cy="160"/>
            </a:xfrm>
            <a:custGeom>
              <a:avLst/>
              <a:gdLst>
                <a:gd name="T0" fmla="*/ 204 w 492"/>
                <a:gd name="T1" fmla="*/ 139 h 319"/>
                <a:gd name="T2" fmla="*/ 194 w 492"/>
                <a:gd name="T3" fmla="*/ 203 h 319"/>
                <a:gd name="T4" fmla="*/ 236 w 492"/>
                <a:gd name="T5" fmla="*/ 203 h 319"/>
                <a:gd name="T6" fmla="*/ 281 w 492"/>
                <a:gd name="T7" fmla="*/ 161 h 319"/>
                <a:gd name="T8" fmla="*/ 394 w 492"/>
                <a:gd name="T9" fmla="*/ 184 h 319"/>
                <a:gd name="T10" fmla="*/ 399 w 492"/>
                <a:gd name="T11" fmla="*/ 268 h 319"/>
                <a:gd name="T12" fmla="*/ 492 w 492"/>
                <a:gd name="T13" fmla="*/ 319 h 319"/>
                <a:gd name="T14" fmla="*/ 432 w 492"/>
                <a:gd name="T15" fmla="*/ 165 h 319"/>
                <a:gd name="T16" fmla="*/ 418 w 492"/>
                <a:gd name="T17" fmla="*/ 27 h 319"/>
                <a:gd name="T18" fmla="*/ 346 w 492"/>
                <a:gd name="T19" fmla="*/ 91 h 319"/>
                <a:gd name="T20" fmla="*/ 253 w 492"/>
                <a:gd name="T21" fmla="*/ 93 h 319"/>
                <a:gd name="T22" fmla="*/ 0 w 492"/>
                <a:gd name="T23" fmla="*/ 0 h 319"/>
                <a:gd name="T24" fmla="*/ 204 w 492"/>
                <a:gd name="T25" fmla="*/ 139 h 319"/>
                <a:gd name="T26" fmla="*/ 204 w 492"/>
                <a:gd name="T27" fmla="*/ 13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2" h="319">
                  <a:moveTo>
                    <a:pt x="204" y="139"/>
                  </a:moveTo>
                  <a:lnTo>
                    <a:pt x="194" y="203"/>
                  </a:lnTo>
                  <a:lnTo>
                    <a:pt x="236" y="203"/>
                  </a:lnTo>
                  <a:lnTo>
                    <a:pt x="281" y="161"/>
                  </a:lnTo>
                  <a:lnTo>
                    <a:pt x="394" y="184"/>
                  </a:lnTo>
                  <a:lnTo>
                    <a:pt x="399" y="268"/>
                  </a:lnTo>
                  <a:lnTo>
                    <a:pt x="492" y="319"/>
                  </a:lnTo>
                  <a:lnTo>
                    <a:pt x="432" y="165"/>
                  </a:lnTo>
                  <a:lnTo>
                    <a:pt x="418" y="27"/>
                  </a:lnTo>
                  <a:lnTo>
                    <a:pt x="346" y="91"/>
                  </a:lnTo>
                  <a:lnTo>
                    <a:pt x="253" y="93"/>
                  </a:lnTo>
                  <a:lnTo>
                    <a:pt x="0" y="0"/>
                  </a:lnTo>
                  <a:lnTo>
                    <a:pt x="204" y="139"/>
                  </a:lnTo>
                  <a:lnTo>
                    <a:pt x="204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2" name="Freeform 158"/>
            <p:cNvSpPr>
              <a:spLocks/>
            </p:cNvSpPr>
            <p:nvPr/>
          </p:nvSpPr>
          <p:spPr bwMode="auto">
            <a:xfrm>
              <a:off x="2933" y="1962"/>
              <a:ext cx="73" cy="38"/>
            </a:xfrm>
            <a:custGeom>
              <a:avLst/>
              <a:gdLst>
                <a:gd name="T0" fmla="*/ 10 w 147"/>
                <a:gd name="T1" fmla="*/ 24 h 76"/>
                <a:gd name="T2" fmla="*/ 71 w 147"/>
                <a:gd name="T3" fmla="*/ 0 h 76"/>
                <a:gd name="T4" fmla="*/ 147 w 147"/>
                <a:gd name="T5" fmla="*/ 76 h 76"/>
                <a:gd name="T6" fmla="*/ 0 w 147"/>
                <a:gd name="T7" fmla="*/ 60 h 76"/>
                <a:gd name="T8" fmla="*/ 10 w 147"/>
                <a:gd name="T9" fmla="*/ 24 h 76"/>
                <a:gd name="T10" fmla="*/ 10 w 147"/>
                <a:gd name="T11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76">
                  <a:moveTo>
                    <a:pt x="10" y="24"/>
                  </a:moveTo>
                  <a:lnTo>
                    <a:pt x="71" y="0"/>
                  </a:lnTo>
                  <a:lnTo>
                    <a:pt x="147" y="76"/>
                  </a:lnTo>
                  <a:lnTo>
                    <a:pt x="0" y="60"/>
                  </a:lnTo>
                  <a:lnTo>
                    <a:pt x="10" y="2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3" name="Freeform 159"/>
            <p:cNvSpPr>
              <a:spLocks/>
            </p:cNvSpPr>
            <p:nvPr/>
          </p:nvSpPr>
          <p:spPr bwMode="auto">
            <a:xfrm>
              <a:off x="2560" y="1741"/>
              <a:ext cx="268" cy="301"/>
            </a:xfrm>
            <a:custGeom>
              <a:avLst/>
              <a:gdLst>
                <a:gd name="T0" fmla="*/ 42 w 536"/>
                <a:gd name="T1" fmla="*/ 64 h 602"/>
                <a:gd name="T2" fmla="*/ 8 w 536"/>
                <a:gd name="T3" fmla="*/ 144 h 602"/>
                <a:gd name="T4" fmla="*/ 0 w 536"/>
                <a:gd name="T5" fmla="*/ 252 h 602"/>
                <a:gd name="T6" fmla="*/ 213 w 536"/>
                <a:gd name="T7" fmla="*/ 406 h 602"/>
                <a:gd name="T8" fmla="*/ 293 w 536"/>
                <a:gd name="T9" fmla="*/ 471 h 602"/>
                <a:gd name="T10" fmla="*/ 536 w 536"/>
                <a:gd name="T11" fmla="*/ 602 h 602"/>
                <a:gd name="T12" fmla="*/ 523 w 536"/>
                <a:gd name="T13" fmla="*/ 387 h 602"/>
                <a:gd name="T14" fmla="*/ 517 w 536"/>
                <a:gd name="T15" fmla="*/ 555 h 602"/>
                <a:gd name="T16" fmla="*/ 103 w 536"/>
                <a:gd name="T17" fmla="*/ 294 h 602"/>
                <a:gd name="T18" fmla="*/ 46 w 536"/>
                <a:gd name="T19" fmla="*/ 224 h 602"/>
                <a:gd name="T20" fmla="*/ 78 w 536"/>
                <a:gd name="T21" fmla="*/ 64 h 602"/>
                <a:gd name="T22" fmla="*/ 42 w 536"/>
                <a:gd name="T23" fmla="*/ 0 h 602"/>
                <a:gd name="T24" fmla="*/ 42 w 536"/>
                <a:gd name="T25" fmla="*/ 64 h 602"/>
                <a:gd name="T26" fmla="*/ 42 w 536"/>
                <a:gd name="T27" fmla="*/ 64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6" h="602">
                  <a:moveTo>
                    <a:pt x="42" y="64"/>
                  </a:moveTo>
                  <a:lnTo>
                    <a:pt x="8" y="144"/>
                  </a:lnTo>
                  <a:lnTo>
                    <a:pt x="0" y="252"/>
                  </a:lnTo>
                  <a:lnTo>
                    <a:pt x="213" y="406"/>
                  </a:lnTo>
                  <a:lnTo>
                    <a:pt x="293" y="471"/>
                  </a:lnTo>
                  <a:lnTo>
                    <a:pt x="536" y="602"/>
                  </a:lnTo>
                  <a:lnTo>
                    <a:pt x="523" y="387"/>
                  </a:lnTo>
                  <a:lnTo>
                    <a:pt x="517" y="555"/>
                  </a:lnTo>
                  <a:lnTo>
                    <a:pt x="103" y="294"/>
                  </a:lnTo>
                  <a:lnTo>
                    <a:pt x="46" y="224"/>
                  </a:lnTo>
                  <a:lnTo>
                    <a:pt x="78" y="64"/>
                  </a:lnTo>
                  <a:lnTo>
                    <a:pt x="42" y="0"/>
                  </a:lnTo>
                  <a:lnTo>
                    <a:pt x="42" y="64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4" name="Freeform 160"/>
            <p:cNvSpPr>
              <a:spLocks/>
            </p:cNvSpPr>
            <p:nvPr/>
          </p:nvSpPr>
          <p:spPr bwMode="auto">
            <a:xfrm>
              <a:off x="2193" y="1827"/>
              <a:ext cx="380" cy="404"/>
            </a:xfrm>
            <a:custGeom>
              <a:avLst/>
              <a:gdLst>
                <a:gd name="T0" fmla="*/ 729 w 761"/>
                <a:gd name="T1" fmla="*/ 0 h 808"/>
                <a:gd name="T2" fmla="*/ 523 w 761"/>
                <a:gd name="T3" fmla="*/ 60 h 808"/>
                <a:gd name="T4" fmla="*/ 459 w 761"/>
                <a:gd name="T5" fmla="*/ 106 h 808"/>
                <a:gd name="T6" fmla="*/ 267 w 761"/>
                <a:gd name="T7" fmla="*/ 228 h 808"/>
                <a:gd name="T8" fmla="*/ 132 w 761"/>
                <a:gd name="T9" fmla="*/ 378 h 808"/>
                <a:gd name="T10" fmla="*/ 80 w 761"/>
                <a:gd name="T11" fmla="*/ 532 h 808"/>
                <a:gd name="T12" fmla="*/ 0 w 761"/>
                <a:gd name="T13" fmla="*/ 808 h 808"/>
                <a:gd name="T14" fmla="*/ 154 w 761"/>
                <a:gd name="T15" fmla="*/ 769 h 808"/>
                <a:gd name="T16" fmla="*/ 132 w 761"/>
                <a:gd name="T17" fmla="*/ 711 h 808"/>
                <a:gd name="T18" fmla="*/ 103 w 761"/>
                <a:gd name="T19" fmla="*/ 631 h 808"/>
                <a:gd name="T20" fmla="*/ 141 w 761"/>
                <a:gd name="T21" fmla="*/ 560 h 808"/>
                <a:gd name="T22" fmla="*/ 164 w 761"/>
                <a:gd name="T23" fmla="*/ 429 h 808"/>
                <a:gd name="T24" fmla="*/ 248 w 761"/>
                <a:gd name="T25" fmla="*/ 346 h 808"/>
                <a:gd name="T26" fmla="*/ 388 w 761"/>
                <a:gd name="T27" fmla="*/ 205 h 808"/>
                <a:gd name="T28" fmla="*/ 519 w 761"/>
                <a:gd name="T29" fmla="*/ 163 h 808"/>
                <a:gd name="T30" fmla="*/ 613 w 761"/>
                <a:gd name="T31" fmla="*/ 70 h 808"/>
                <a:gd name="T32" fmla="*/ 761 w 761"/>
                <a:gd name="T33" fmla="*/ 51 h 808"/>
                <a:gd name="T34" fmla="*/ 729 w 761"/>
                <a:gd name="T35" fmla="*/ 0 h 808"/>
                <a:gd name="T36" fmla="*/ 729 w 761"/>
                <a:gd name="T37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1" h="808">
                  <a:moveTo>
                    <a:pt x="729" y="0"/>
                  </a:moveTo>
                  <a:lnTo>
                    <a:pt x="523" y="60"/>
                  </a:lnTo>
                  <a:lnTo>
                    <a:pt x="459" y="106"/>
                  </a:lnTo>
                  <a:lnTo>
                    <a:pt x="267" y="228"/>
                  </a:lnTo>
                  <a:lnTo>
                    <a:pt x="132" y="378"/>
                  </a:lnTo>
                  <a:lnTo>
                    <a:pt x="80" y="532"/>
                  </a:lnTo>
                  <a:lnTo>
                    <a:pt x="0" y="808"/>
                  </a:lnTo>
                  <a:lnTo>
                    <a:pt x="154" y="769"/>
                  </a:lnTo>
                  <a:lnTo>
                    <a:pt x="132" y="711"/>
                  </a:lnTo>
                  <a:lnTo>
                    <a:pt x="103" y="631"/>
                  </a:lnTo>
                  <a:lnTo>
                    <a:pt x="141" y="560"/>
                  </a:lnTo>
                  <a:lnTo>
                    <a:pt x="164" y="429"/>
                  </a:lnTo>
                  <a:lnTo>
                    <a:pt x="248" y="346"/>
                  </a:lnTo>
                  <a:lnTo>
                    <a:pt x="388" y="205"/>
                  </a:lnTo>
                  <a:lnTo>
                    <a:pt x="519" y="163"/>
                  </a:lnTo>
                  <a:lnTo>
                    <a:pt x="613" y="70"/>
                  </a:lnTo>
                  <a:lnTo>
                    <a:pt x="761" y="51"/>
                  </a:lnTo>
                  <a:lnTo>
                    <a:pt x="729" y="0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5" name="Freeform 161"/>
            <p:cNvSpPr>
              <a:spLocks/>
            </p:cNvSpPr>
            <p:nvPr/>
          </p:nvSpPr>
          <p:spPr bwMode="auto">
            <a:xfrm>
              <a:off x="2410" y="1997"/>
              <a:ext cx="362" cy="377"/>
            </a:xfrm>
            <a:custGeom>
              <a:avLst/>
              <a:gdLst>
                <a:gd name="T0" fmla="*/ 0 w 724"/>
                <a:gd name="T1" fmla="*/ 0 h 753"/>
                <a:gd name="T2" fmla="*/ 211 w 724"/>
                <a:gd name="T3" fmla="*/ 173 h 753"/>
                <a:gd name="T4" fmla="*/ 224 w 724"/>
                <a:gd name="T5" fmla="*/ 300 h 753"/>
                <a:gd name="T6" fmla="*/ 295 w 724"/>
                <a:gd name="T7" fmla="*/ 295 h 753"/>
                <a:gd name="T8" fmla="*/ 336 w 724"/>
                <a:gd name="T9" fmla="*/ 477 h 753"/>
                <a:gd name="T10" fmla="*/ 445 w 724"/>
                <a:gd name="T11" fmla="*/ 477 h 753"/>
                <a:gd name="T12" fmla="*/ 490 w 724"/>
                <a:gd name="T13" fmla="*/ 749 h 753"/>
                <a:gd name="T14" fmla="*/ 724 w 724"/>
                <a:gd name="T15" fmla="*/ 753 h 753"/>
                <a:gd name="T16" fmla="*/ 532 w 724"/>
                <a:gd name="T17" fmla="*/ 707 h 753"/>
                <a:gd name="T18" fmla="*/ 481 w 724"/>
                <a:gd name="T19" fmla="*/ 429 h 753"/>
                <a:gd name="T20" fmla="*/ 393 w 724"/>
                <a:gd name="T21" fmla="*/ 422 h 753"/>
                <a:gd name="T22" fmla="*/ 323 w 724"/>
                <a:gd name="T23" fmla="*/ 249 h 753"/>
                <a:gd name="T24" fmla="*/ 230 w 724"/>
                <a:gd name="T25" fmla="*/ 84 h 753"/>
                <a:gd name="T26" fmla="*/ 0 w 724"/>
                <a:gd name="T27" fmla="*/ 0 h 753"/>
                <a:gd name="T28" fmla="*/ 0 w 724"/>
                <a:gd name="T29" fmla="*/ 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4" h="753">
                  <a:moveTo>
                    <a:pt x="0" y="0"/>
                  </a:moveTo>
                  <a:lnTo>
                    <a:pt x="211" y="173"/>
                  </a:lnTo>
                  <a:lnTo>
                    <a:pt x="224" y="300"/>
                  </a:lnTo>
                  <a:lnTo>
                    <a:pt x="295" y="295"/>
                  </a:lnTo>
                  <a:lnTo>
                    <a:pt x="336" y="477"/>
                  </a:lnTo>
                  <a:lnTo>
                    <a:pt x="445" y="477"/>
                  </a:lnTo>
                  <a:lnTo>
                    <a:pt x="490" y="749"/>
                  </a:lnTo>
                  <a:lnTo>
                    <a:pt x="724" y="753"/>
                  </a:lnTo>
                  <a:lnTo>
                    <a:pt x="532" y="707"/>
                  </a:lnTo>
                  <a:lnTo>
                    <a:pt x="481" y="429"/>
                  </a:lnTo>
                  <a:lnTo>
                    <a:pt x="393" y="422"/>
                  </a:lnTo>
                  <a:lnTo>
                    <a:pt x="323" y="249"/>
                  </a:lnTo>
                  <a:lnTo>
                    <a:pt x="230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6" name="Freeform 162"/>
            <p:cNvSpPr>
              <a:spLocks/>
            </p:cNvSpPr>
            <p:nvPr/>
          </p:nvSpPr>
          <p:spPr bwMode="auto">
            <a:xfrm>
              <a:off x="2919" y="2000"/>
              <a:ext cx="404" cy="1103"/>
            </a:xfrm>
            <a:custGeom>
              <a:avLst/>
              <a:gdLst>
                <a:gd name="T0" fmla="*/ 177 w 808"/>
                <a:gd name="T1" fmla="*/ 519 h 2205"/>
                <a:gd name="T2" fmla="*/ 285 w 808"/>
                <a:gd name="T3" fmla="*/ 878 h 2205"/>
                <a:gd name="T4" fmla="*/ 405 w 808"/>
                <a:gd name="T5" fmla="*/ 1064 h 2205"/>
                <a:gd name="T6" fmla="*/ 448 w 808"/>
                <a:gd name="T7" fmla="*/ 1294 h 2205"/>
                <a:gd name="T8" fmla="*/ 555 w 808"/>
                <a:gd name="T9" fmla="*/ 1653 h 2205"/>
                <a:gd name="T10" fmla="*/ 671 w 808"/>
                <a:gd name="T11" fmla="*/ 1714 h 2205"/>
                <a:gd name="T12" fmla="*/ 690 w 808"/>
                <a:gd name="T13" fmla="*/ 1832 h 2205"/>
                <a:gd name="T14" fmla="*/ 661 w 808"/>
                <a:gd name="T15" fmla="*/ 1935 h 2205"/>
                <a:gd name="T16" fmla="*/ 690 w 808"/>
                <a:gd name="T17" fmla="*/ 2056 h 2205"/>
                <a:gd name="T18" fmla="*/ 798 w 808"/>
                <a:gd name="T19" fmla="*/ 2130 h 2205"/>
                <a:gd name="T20" fmla="*/ 808 w 808"/>
                <a:gd name="T21" fmla="*/ 2205 h 2205"/>
                <a:gd name="T22" fmla="*/ 680 w 808"/>
                <a:gd name="T23" fmla="*/ 2205 h 2205"/>
                <a:gd name="T24" fmla="*/ 770 w 808"/>
                <a:gd name="T25" fmla="*/ 2149 h 2205"/>
                <a:gd name="T26" fmla="*/ 629 w 808"/>
                <a:gd name="T27" fmla="*/ 2032 h 2205"/>
                <a:gd name="T28" fmla="*/ 629 w 808"/>
                <a:gd name="T29" fmla="*/ 1798 h 2205"/>
                <a:gd name="T30" fmla="*/ 485 w 808"/>
                <a:gd name="T31" fmla="*/ 1650 h 2205"/>
                <a:gd name="T32" fmla="*/ 378 w 808"/>
                <a:gd name="T33" fmla="*/ 1074 h 2205"/>
                <a:gd name="T34" fmla="*/ 215 w 808"/>
                <a:gd name="T35" fmla="*/ 775 h 2205"/>
                <a:gd name="T36" fmla="*/ 93 w 808"/>
                <a:gd name="T37" fmla="*/ 330 h 2205"/>
                <a:gd name="T38" fmla="*/ 0 w 808"/>
                <a:gd name="T39" fmla="*/ 0 h 2205"/>
                <a:gd name="T40" fmla="*/ 177 w 808"/>
                <a:gd name="T41" fmla="*/ 519 h 2205"/>
                <a:gd name="T42" fmla="*/ 177 w 808"/>
                <a:gd name="T43" fmla="*/ 5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8" h="2205">
                  <a:moveTo>
                    <a:pt x="177" y="519"/>
                  </a:moveTo>
                  <a:lnTo>
                    <a:pt x="285" y="878"/>
                  </a:lnTo>
                  <a:lnTo>
                    <a:pt x="405" y="1064"/>
                  </a:lnTo>
                  <a:lnTo>
                    <a:pt x="448" y="1294"/>
                  </a:lnTo>
                  <a:lnTo>
                    <a:pt x="555" y="1653"/>
                  </a:lnTo>
                  <a:lnTo>
                    <a:pt x="671" y="1714"/>
                  </a:lnTo>
                  <a:lnTo>
                    <a:pt x="690" y="1832"/>
                  </a:lnTo>
                  <a:lnTo>
                    <a:pt x="661" y="1935"/>
                  </a:lnTo>
                  <a:lnTo>
                    <a:pt x="690" y="2056"/>
                  </a:lnTo>
                  <a:lnTo>
                    <a:pt x="798" y="2130"/>
                  </a:lnTo>
                  <a:lnTo>
                    <a:pt x="808" y="2205"/>
                  </a:lnTo>
                  <a:lnTo>
                    <a:pt x="680" y="2205"/>
                  </a:lnTo>
                  <a:lnTo>
                    <a:pt x="770" y="2149"/>
                  </a:lnTo>
                  <a:lnTo>
                    <a:pt x="629" y="2032"/>
                  </a:lnTo>
                  <a:lnTo>
                    <a:pt x="629" y="1798"/>
                  </a:lnTo>
                  <a:lnTo>
                    <a:pt x="485" y="1650"/>
                  </a:lnTo>
                  <a:lnTo>
                    <a:pt x="378" y="1074"/>
                  </a:lnTo>
                  <a:lnTo>
                    <a:pt x="215" y="775"/>
                  </a:lnTo>
                  <a:lnTo>
                    <a:pt x="93" y="330"/>
                  </a:lnTo>
                  <a:lnTo>
                    <a:pt x="0" y="0"/>
                  </a:lnTo>
                  <a:lnTo>
                    <a:pt x="177" y="519"/>
                  </a:lnTo>
                  <a:lnTo>
                    <a:pt x="177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7" name="Freeform 163"/>
            <p:cNvSpPr>
              <a:spLocks/>
            </p:cNvSpPr>
            <p:nvPr/>
          </p:nvSpPr>
          <p:spPr bwMode="auto">
            <a:xfrm>
              <a:off x="2424" y="2968"/>
              <a:ext cx="1182" cy="221"/>
            </a:xfrm>
            <a:custGeom>
              <a:avLst/>
              <a:gdLst>
                <a:gd name="T0" fmla="*/ 75 w 2363"/>
                <a:gd name="T1" fmla="*/ 32 h 443"/>
                <a:gd name="T2" fmla="*/ 219 w 2363"/>
                <a:gd name="T3" fmla="*/ 270 h 443"/>
                <a:gd name="T4" fmla="*/ 478 w 2363"/>
                <a:gd name="T5" fmla="*/ 340 h 443"/>
                <a:gd name="T6" fmla="*/ 337 w 2363"/>
                <a:gd name="T7" fmla="*/ 205 h 443"/>
                <a:gd name="T8" fmla="*/ 645 w 2363"/>
                <a:gd name="T9" fmla="*/ 336 h 443"/>
                <a:gd name="T10" fmla="*/ 1318 w 2363"/>
                <a:gd name="T11" fmla="*/ 294 h 443"/>
                <a:gd name="T12" fmla="*/ 1747 w 2363"/>
                <a:gd name="T13" fmla="*/ 247 h 443"/>
                <a:gd name="T14" fmla="*/ 1854 w 2363"/>
                <a:gd name="T15" fmla="*/ 270 h 443"/>
                <a:gd name="T16" fmla="*/ 2021 w 2363"/>
                <a:gd name="T17" fmla="*/ 176 h 443"/>
                <a:gd name="T18" fmla="*/ 2209 w 2363"/>
                <a:gd name="T19" fmla="*/ 173 h 443"/>
                <a:gd name="T20" fmla="*/ 2255 w 2363"/>
                <a:gd name="T21" fmla="*/ 78 h 443"/>
                <a:gd name="T22" fmla="*/ 2363 w 2363"/>
                <a:gd name="T23" fmla="*/ 154 h 443"/>
                <a:gd name="T24" fmla="*/ 2280 w 2363"/>
                <a:gd name="T25" fmla="*/ 247 h 443"/>
                <a:gd name="T26" fmla="*/ 1854 w 2363"/>
                <a:gd name="T27" fmla="*/ 327 h 443"/>
                <a:gd name="T28" fmla="*/ 1700 w 2363"/>
                <a:gd name="T29" fmla="*/ 327 h 443"/>
                <a:gd name="T30" fmla="*/ 1719 w 2363"/>
                <a:gd name="T31" fmla="*/ 429 h 443"/>
                <a:gd name="T32" fmla="*/ 84 w 2363"/>
                <a:gd name="T33" fmla="*/ 443 h 443"/>
                <a:gd name="T34" fmla="*/ 135 w 2363"/>
                <a:gd name="T35" fmla="*/ 372 h 443"/>
                <a:gd name="T36" fmla="*/ 0 w 2363"/>
                <a:gd name="T37" fmla="*/ 260 h 443"/>
                <a:gd name="T38" fmla="*/ 57 w 2363"/>
                <a:gd name="T39" fmla="*/ 163 h 443"/>
                <a:gd name="T40" fmla="*/ 14 w 2363"/>
                <a:gd name="T41" fmla="*/ 3 h 443"/>
                <a:gd name="T42" fmla="*/ 789 w 2363"/>
                <a:gd name="T43" fmla="*/ 0 h 443"/>
                <a:gd name="T44" fmla="*/ 75 w 2363"/>
                <a:gd name="T45" fmla="*/ 32 h 443"/>
                <a:gd name="T46" fmla="*/ 75 w 2363"/>
                <a:gd name="T47" fmla="*/ 3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63" h="443">
                  <a:moveTo>
                    <a:pt x="75" y="32"/>
                  </a:moveTo>
                  <a:lnTo>
                    <a:pt x="219" y="270"/>
                  </a:lnTo>
                  <a:lnTo>
                    <a:pt x="478" y="340"/>
                  </a:lnTo>
                  <a:lnTo>
                    <a:pt x="337" y="205"/>
                  </a:lnTo>
                  <a:lnTo>
                    <a:pt x="645" y="336"/>
                  </a:lnTo>
                  <a:lnTo>
                    <a:pt x="1318" y="294"/>
                  </a:lnTo>
                  <a:lnTo>
                    <a:pt x="1747" y="247"/>
                  </a:lnTo>
                  <a:lnTo>
                    <a:pt x="1854" y="270"/>
                  </a:lnTo>
                  <a:lnTo>
                    <a:pt x="2021" y="176"/>
                  </a:lnTo>
                  <a:lnTo>
                    <a:pt x="2209" y="173"/>
                  </a:lnTo>
                  <a:lnTo>
                    <a:pt x="2255" y="78"/>
                  </a:lnTo>
                  <a:lnTo>
                    <a:pt x="2363" y="154"/>
                  </a:lnTo>
                  <a:lnTo>
                    <a:pt x="2280" y="247"/>
                  </a:lnTo>
                  <a:lnTo>
                    <a:pt x="1854" y="327"/>
                  </a:lnTo>
                  <a:lnTo>
                    <a:pt x="1700" y="327"/>
                  </a:lnTo>
                  <a:lnTo>
                    <a:pt x="1719" y="429"/>
                  </a:lnTo>
                  <a:lnTo>
                    <a:pt x="84" y="443"/>
                  </a:lnTo>
                  <a:lnTo>
                    <a:pt x="135" y="372"/>
                  </a:lnTo>
                  <a:lnTo>
                    <a:pt x="0" y="260"/>
                  </a:lnTo>
                  <a:lnTo>
                    <a:pt x="57" y="163"/>
                  </a:lnTo>
                  <a:lnTo>
                    <a:pt x="14" y="3"/>
                  </a:lnTo>
                  <a:lnTo>
                    <a:pt x="789" y="0"/>
                  </a:lnTo>
                  <a:lnTo>
                    <a:pt x="75" y="32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8" name="Freeform 164"/>
            <p:cNvSpPr>
              <a:spLocks/>
            </p:cNvSpPr>
            <p:nvPr/>
          </p:nvSpPr>
          <p:spPr bwMode="auto">
            <a:xfrm>
              <a:off x="2522" y="2138"/>
              <a:ext cx="446" cy="843"/>
            </a:xfrm>
            <a:custGeom>
              <a:avLst/>
              <a:gdLst>
                <a:gd name="T0" fmla="*/ 840 w 892"/>
                <a:gd name="T1" fmla="*/ 1481 h 1686"/>
                <a:gd name="T2" fmla="*/ 610 w 892"/>
                <a:gd name="T3" fmla="*/ 1165 h 1686"/>
                <a:gd name="T4" fmla="*/ 388 w 892"/>
                <a:gd name="T5" fmla="*/ 869 h 1686"/>
                <a:gd name="T6" fmla="*/ 0 w 892"/>
                <a:gd name="T7" fmla="*/ 21 h 1686"/>
                <a:gd name="T8" fmla="*/ 80 w 892"/>
                <a:gd name="T9" fmla="*/ 0 h 1686"/>
                <a:gd name="T10" fmla="*/ 375 w 892"/>
                <a:gd name="T11" fmla="*/ 776 h 1686"/>
                <a:gd name="T12" fmla="*/ 523 w 892"/>
                <a:gd name="T13" fmla="*/ 1029 h 1686"/>
                <a:gd name="T14" fmla="*/ 519 w 892"/>
                <a:gd name="T15" fmla="*/ 472 h 1686"/>
                <a:gd name="T16" fmla="*/ 580 w 892"/>
                <a:gd name="T17" fmla="*/ 1103 h 1686"/>
                <a:gd name="T18" fmla="*/ 892 w 892"/>
                <a:gd name="T19" fmla="*/ 1509 h 1686"/>
                <a:gd name="T20" fmla="*/ 667 w 892"/>
                <a:gd name="T21" fmla="*/ 1528 h 1686"/>
                <a:gd name="T22" fmla="*/ 692 w 892"/>
                <a:gd name="T23" fmla="*/ 1584 h 1686"/>
                <a:gd name="T24" fmla="*/ 622 w 892"/>
                <a:gd name="T25" fmla="*/ 1584 h 1686"/>
                <a:gd name="T26" fmla="*/ 622 w 892"/>
                <a:gd name="T27" fmla="*/ 1686 h 1686"/>
                <a:gd name="T28" fmla="*/ 276 w 892"/>
                <a:gd name="T29" fmla="*/ 1677 h 1686"/>
                <a:gd name="T30" fmla="*/ 590 w 892"/>
                <a:gd name="T31" fmla="*/ 1663 h 1686"/>
                <a:gd name="T32" fmla="*/ 584 w 892"/>
                <a:gd name="T33" fmla="*/ 1557 h 1686"/>
                <a:gd name="T34" fmla="*/ 635 w 892"/>
                <a:gd name="T35" fmla="*/ 1557 h 1686"/>
                <a:gd name="T36" fmla="*/ 626 w 892"/>
                <a:gd name="T37" fmla="*/ 1496 h 1686"/>
                <a:gd name="T38" fmla="*/ 840 w 892"/>
                <a:gd name="T39" fmla="*/ 1481 h 1686"/>
                <a:gd name="T40" fmla="*/ 840 w 892"/>
                <a:gd name="T41" fmla="*/ 148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2" h="1686">
                  <a:moveTo>
                    <a:pt x="840" y="1481"/>
                  </a:moveTo>
                  <a:lnTo>
                    <a:pt x="610" y="1165"/>
                  </a:lnTo>
                  <a:lnTo>
                    <a:pt x="388" y="869"/>
                  </a:lnTo>
                  <a:lnTo>
                    <a:pt x="0" y="21"/>
                  </a:lnTo>
                  <a:lnTo>
                    <a:pt x="80" y="0"/>
                  </a:lnTo>
                  <a:lnTo>
                    <a:pt x="375" y="776"/>
                  </a:lnTo>
                  <a:lnTo>
                    <a:pt x="523" y="1029"/>
                  </a:lnTo>
                  <a:lnTo>
                    <a:pt x="519" y="472"/>
                  </a:lnTo>
                  <a:lnTo>
                    <a:pt x="580" y="1103"/>
                  </a:lnTo>
                  <a:lnTo>
                    <a:pt x="892" y="1509"/>
                  </a:lnTo>
                  <a:lnTo>
                    <a:pt x="667" y="1528"/>
                  </a:lnTo>
                  <a:lnTo>
                    <a:pt x="692" y="1584"/>
                  </a:lnTo>
                  <a:lnTo>
                    <a:pt x="622" y="1584"/>
                  </a:lnTo>
                  <a:lnTo>
                    <a:pt x="622" y="1686"/>
                  </a:lnTo>
                  <a:lnTo>
                    <a:pt x="276" y="1677"/>
                  </a:lnTo>
                  <a:lnTo>
                    <a:pt x="590" y="1663"/>
                  </a:lnTo>
                  <a:lnTo>
                    <a:pt x="584" y="1557"/>
                  </a:lnTo>
                  <a:lnTo>
                    <a:pt x="635" y="1557"/>
                  </a:lnTo>
                  <a:lnTo>
                    <a:pt x="626" y="1496"/>
                  </a:lnTo>
                  <a:lnTo>
                    <a:pt x="840" y="1481"/>
                  </a:lnTo>
                  <a:lnTo>
                    <a:pt x="840" y="14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89" name="Freeform 165"/>
            <p:cNvSpPr>
              <a:spLocks/>
            </p:cNvSpPr>
            <p:nvPr/>
          </p:nvSpPr>
          <p:spPr bwMode="auto">
            <a:xfrm>
              <a:off x="1719" y="2156"/>
              <a:ext cx="836" cy="638"/>
            </a:xfrm>
            <a:custGeom>
              <a:avLst/>
              <a:gdLst>
                <a:gd name="T0" fmla="*/ 23 w 1673"/>
                <a:gd name="T1" fmla="*/ 325 h 1276"/>
                <a:gd name="T2" fmla="*/ 1673 w 1673"/>
                <a:gd name="T3" fmla="*/ 0 h 1276"/>
                <a:gd name="T4" fmla="*/ 950 w 1673"/>
                <a:gd name="T5" fmla="*/ 116 h 1276"/>
                <a:gd name="T6" fmla="*/ 317 w 1673"/>
                <a:gd name="T7" fmla="*/ 42 h 1276"/>
                <a:gd name="T8" fmla="*/ 334 w 1673"/>
                <a:gd name="T9" fmla="*/ 236 h 1276"/>
                <a:gd name="T10" fmla="*/ 350 w 1673"/>
                <a:gd name="T11" fmla="*/ 55 h 1276"/>
                <a:gd name="T12" fmla="*/ 895 w 1673"/>
                <a:gd name="T13" fmla="*/ 137 h 1276"/>
                <a:gd name="T14" fmla="*/ 0 w 1673"/>
                <a:gd name="T15" fmla="*/ 306 h 1276"/>
                <a:gd name="T16" fmla="*/ 525 w 1673"/>
                <a:gd name="T17" fmla="*/ 1276 h 1276"/>
                <a:gd name="T18" fmla="*/ 23 w 1673"/>
                <a:gd name="T19" fmla="*/ 325 h 1276"/>
                <a:gd name="T20" fmla="*/ 23 w 1673"/>
                <a:gd name="T21" fmla="*/ 32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3" h="1276">
                  <a:moveTo>
                    <a:pt x="23" y="325"/>
                  </a:moveTo>
                  <a:lnTo>
                    <a:pt x="1673" y="0"/>
                  </a:lnTo>
                  <a:lnTo>
                    <a:pt x="950" y="116"/>
                  </a:lnTo>
                  <a:lnTo>
                    <a:pt x="317" y="42"/>
                  </a:lnTo>
                  <a:lnTo>
                    <a:pt x="334" y="236"/>
                  </a:lnTo>
                  <a:lnTo>
                    <a:pt x="350" y="55"/>
                  </a:lnTo>
                  <a:lnTo>
                    <a:pt x="895" y="137"/>
                  </a:lnTo>
                  <a:lnTo>
                    <a:pt x="0" y="306"/>
                  </a:lnTo>
                  <a:lnTo>
                    <a:pt x="525" y="1276"/>
                  </a:lnTo>
                  <a:lnTo>
                    <a:pt x="23" y="325"/>
                  </a:lnTo>
                  <a:lnTo>
                    <a:pt x="23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0" name="Freeform 166"/>
            <p:cNvSpPr>
              <a:spLocks/>
            </p:cNvSpPr>
            <p:nvPr/>
          </p:nvSpPr>
          <p:spPr bwMode="auto">
            <a:xfrm>
              <a:off x="1858" y="2769"/>
              <a:ext cx="295" cy="216"/>
            </a:xfrm>
            <a:custGeom>
              <a:avLst/>
              <a:gdLst>
                <a:gd name="T0" fmla="*/ 210 w 592"/>
                <a:gd name="T1" fmla="*/ 0 h 432"/>
                <a:gd name="T2" fmla="*/ 116 w 592"/>
                <a:gd name="T3" fmla="*/ 21 h 432"/>
                <a:gd name="T4" fmla="*/ 80 w 592"/>
                <a:gd name="T5" fmla="*/ 38 h 432"/>
                <a:gd name="T6" fmla="*/ 57 w 592"/>
                <a:gd name="T7" fmla="*/ 126 h 432"/>
                <a:gd name="T8" fmla="*/ 73 w 592"/>
                <a:gd name="T9" fmla="*/ 198 h 432"/>
                <a:gd name="T10" fmla="*/ 29 w 592"/>
                <a:gd name="T11" fmla="*/ 242 h 432"/>
                <a:gd name="T12" fmla="*/ 0 w 592"/>
                <a:gd name="T13" fmla="*/ 289 h 432"/>
                <a:gd name="T14" fmla="*/ 18 w 592"/>
                <a:gd name="T15" fmla="*/ 348 h 432"/>
                <a:gd name="T16" fmla="*/ 46 w 592"/>
                <a:gd name="T17" fmla="*/ 373 h 432"/>
                <a:gd name="T18" fmla="*/ 149 w 592"/>
                <a:gd name="T19" fmla="*/ 411 h 432"/>
                <a:gd name="T20" fmla="*/ 227 w 592"/>
                <a:gd name="T21" fmla="*/ 426 h 432"/>
                <a:gd name="T22" fmla="*/ 291 w 592"/>
                <a:gd name="T23" fmla="*/ 430 h 432"/>
                <a:gd name="T24" fmla="*/ 386 w 592"/>
                <a:gd name="T25" fmla="*/ 432 h 432"/>
                <a:gd name="T26" fmla="*/ 474 w 592"/>
                <a:gd name="T27" fmla="*/ 432 h 432"/>
                <a:gd name="T28" fmla="*/ 548 w 592"/>
                <a:gd name="T29" fmla="*/ 394 h 432"/>
                <a:gd name="T30" fmla="*/ 586 w 592"/>
                <a:gd name="T31" fmla="*/ 350 h 432"/>
                <a:gd name="T32" fmla="*/ 592 w 592"/>
                <a:gd name="T33" fmla="*/ 291 h 432"/>
                <a:gd name="T34" fmla="*/ 576 w 592"/>
                <a:gd name="T35" fmla="*/ 354 h 432"/>
                <a:gd name="T36" fmla="*/ 531 w 592"/>
                <a:gd name="T37" fmla="*/ 382 h 432"/>
                <a:gd name="T38" fmla="*/ 468 w 592"/>
                <a:gd name="T39" fmla="*/ 411 h 432"/>
                <a:gd name="T40" fmla="*/ 400 w 592"/>
                <a:gd name="T41" fmla="*/ 405 h 432"/>
                <a:gd name="T42" fmla="*/ 312 w 592"/>
                <a:gd name="T43" fmla="*/ 411 h 432"/>
                <a:gd name="T44" fmla="*/ 149 w 592"/>
                <a:gd name="T45" fmla="*/ 388 h 432"/>
                <a:gd name="T46" fmla="*/ 101 w 592"/>
                <a:gd name="T47" fmla="*/ 354 h 432"/>
                <a:gd name="T48" fmla="*/ 63 w 592"/>
                <a:gd name="T49" fmla="*/ 303 h 432"/>
                <a:gd name="T50" fmla="*/ 84 w 592"/>
                <a:gd name="T51" fmla="*/ 257 h 432"/>
                <a:gd name="T52" fmla="*/ 113 w 592"/>
                <a:gd name="T53" fmla="*/ 246 h 432"/>
                <a:gd name="T54" fmla="*/ 189 w 592"/>
                <a:gd name="T55" fmla="*/ 253 h 432"/>
                <a:gd name="T56" fmla="*/ 287 w 592"/>
                <a:gd name="T57" fmla="*/ 261 h 432"/>
                <a:gd name="T58" fmla="*/ 394 w 592"/>
                <a:gd name="T59" fmla="*/ 286 h 432"/>
                <a:gd name="T60" fmla="*/ 440 w 592"/>
                <a:gd name="T61" fmla="*/ 272 h 432"/>
                <a:gd name="T62" fmla="*/ 460 w 592"/>
                <a:gd name="T63" fmla="*/ 215 h 432"/>
                <a:gd name="T64" fmla="*/ 424 w 592"/>
                <a:gd name="T65" fmla="*/ 251 h 432"/>
                <a:gd name="T66" fmla="*/ 384 w 592"/>
                <a:gd name="T67" fmla="*/ 266 h 432"/>
                <a:gd name="T68" fmla="*/ 320 w 592"/>
                <a:gd name="T69" fmla="*/ 251 h 432"/>
                <a:gd name="T70" fmla="*/ 236 w 592"/>
                <a:gd name="T71" fmla="*/ 228 h 432"/>
                <a:gd name="T72" fmla="*/ 139 w 592"/>
                <a:gd name="T73" fmla="*/ 223 h 432"/>
                <a:gd name="T74" fmla="*/ 101 w 592"/>
                <a:gd name="T75" fmla="*/ 204 h 432"/>
                <a:gd name="T76" fmla="*/ 90 w 592"/>
                <a:gd name="T77" fmla="*/ 147 h 432"/>
                <a:gd name="T78" fmla="*/ 95 w 592"/>
                <a:gd name="T79" fmla="*/ 84 h 432"/>
                <a:gd name="T80" fmla="*/ 126 w 592"/>
                <a:gd name="T81" fmla="*/ 46 h 432"/>
                <a:gd name="T82" fmla="*/ 192 w 592"/>
                <a:gd name="T83" fmla="*/ 61 h 432"/>
                <a:gd name="T84" fmla="*/ 244 w 592"/>
                <a:gd name="T85" fmla="*/ 90 h 432"/>
                <a:gd name="T86" fmla="*/ 263 w 592"/>
                <a:gd name="T87" fmla="*/ 116 h 432"/>
                <a:gd name="T88" fmla="*/ 362 w 592"/>
                <a:gd name="T89" fmla="*/ 128 h 432"/>
                <a:gd name="T90" fmla="*/ 422 w 592"/>
                <a:gd name="T91" fmla="*/ 158 h 432"/>
                <a:gd name="T92" fmla="*/ 462 w 592"/>
                <a:gd name="T93" fmla="*/ 198 h 432"/>
                <a:gd name="T94" fmla="*/ 449 w 592"/>
                <a:gd name="T95" fmla="*/ 166 h 432"/>
                <a:gd name="T96" fmla="*/ 402 w 592"/>
                <a:gd name="T97" fmla="*/ 114 h 432"/>
                <a:gd name="T98" fmla="*/ 345 w 592"/>
                <a:gd name="T99" fmla="*/ 99 h 432"/>
                <a:gd name="T100" fmla="*/ 268 w 592"/>
                <a:gd name="T101" fmla="*/ 82 h 432"/>
                <a:gd name="T102" fmla="*/ 210 w 592"/>
                <a:gd name="T103" fmla="*/ 0 h 432"/>
                <a:gd name="T104" fmla="*/ 210 w 592"/>
                <a:gd name="T105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2" h="432">
                  <a:moveTo>
                    <a:pt x="210" y="0"/>
                  </a:moveTo>
                  <a:lnTo>
                    <a:pt x="116" y="21"/>
                  </a:lnTo>
                  <a:lnTo>
                    <a:pt x="80" y="38"/>
                  </a:lnTo>
                  <a:lnTo>
                    <a:pt x="57" y="126"/>
                  </a:lnTo>
                  <a:lnTo>
                    <a:pt x="73" y="198"/>
                  </a:lnTo>
                  <a:lnTo>
                    <a:pt x="29" y="242"/>
                  </a:lnTo>
                  <a:lnTo>
                    <a:pt x="0" y="289"/>
                  </a:lnTo>
                  <a:lnTo>
                    <a:pt x="18" y="348"/>
                  </a:lnTo>
                  <a:lnTo>
                    <a:pt x="46" y="373"/>
                  </a:lnTo>
                  <a:lnTo>
                    <a:pt x="149" y="411"/>
                  </a:lnTo>
                  <a:lnTo>
                    <a:pt x="227" y="426"/>
                  </a:lnTo>
                  <a:lnTo>
                    <a:pt x="291" y="430"/>
                  </a:lnTo>
                  <a:lnTo>
                    <a:pt x="386" y="432"/>
                  </a:lnTo>
                  <a:lnTo>
                    <a:pt x="474" y="432"/>
                  </a:lnTo>
                  <a:lnTo>
                    <a:pt x="548" y="394"/>
                  </a:lnTo>
                  <a:lnTo>
                    <a:pt x="586" y="350"/>
                  </a:lnTo>
                  <a:lnTo>
                    <a:pt x="592" y="291"/>
                  </a:lnTo>
                  <a:lnTo>
                    <a:pt x="576" y="354"/>
                  </a:lnTo>
                  <a:lnTo>
                    <a:pt x="531" y="382"/>
                  </a:lnTo>
                  <a:lnTo>
                    <a:pt x="468" y="411"/>
                  </a:lnTo>
                  <a:lnTo>
                    <a:pt x="400" y="405"/>
                  </a:lnTo>
                  <a:lnTo>
                    <a:pt x="312" y="411"/>
                  </a:lnTo>
                  <a:lnTo>
                    <a:pt x="149" y="388"/>
                  </a:lnTo>
                  <a:lnTo>
                    <a:pt x="101" y="354"/>
                  </a:lnTo>
                  <a:lnTo>
                    <a:pt x="63" y="303"/>
                  </a:lnTo>
                  <a:lnTo>
                    <a:pt x="84" y="257"/>
                  </a:lnTo>
                  <a:lnTo>
                    <a:pt x="113" y="246"/>
                  </a:lnTo>
                  <a:lnTo>
                    <a:pt x="189" y="253"/>
                  </a:lnTo>
                  <a:lnTo>
                    <a:pt x="287" y="261"/>
                  </a:lnTo>
                  <a:lnTo>
                    <a:pt x="394" y="286"/>
                  </a:lnTo>
                  <a:lnTo>
                    <a:pt x="440" y="272"/>
                  </a:lnTo>
                  <a:lnTo>
                    <a:pt x="460" y="215"/>
                  </a:lnTo>
                  <a:lnTo>
                    <a:pt x="424" y="251"/>
                  </a:lnTo>
                  <a:lnTo>
                    <a:pt x="384" y="266"/>
                  </a:lnTo>
                  <a:lnTo>
                    <a:pt x="320" y="251"/>
                  </a:lnTo>
                  <a:lnTo>
                    <a:pt x="236" y="228"/>
                  </a:lnTo>
                  <a:lnTo>
                    <a:pt x="139" y="223"/>
                  </a:lnTo>
                  <a:lnTo>
                    <a:pt x="101" y="204"/>
                  </a:lnTo>
                  <a:lnTo>
                    <a:pt x="90" y="147"/>
                  </a:lnTo>
                  <a:lnTo>
                    <a:pt x="95" y="84"/>
                  </a:lnTo>
                  <a:lnTo>
                    <a:pt x="126" y="46"/>
                  </a:lnTo>
                  <a:lnTo>
                    <a:pt x="192" y="61"/>
                  </a:lnTo>
                  <a:lnTo>
                    <a:pt x="244" y="90"/>
                  </a:lnTo>
                  <a:lnTo>
                    <a:pt x="263" y="116"/>
                  </a:lnTo>
                  <a:lnTo>
                    <a:pt x="362" y="128"/>
                  </a:lnTo>
                  <a:lnTo>
                    <a:pt x="422" y="158"/>
                  </a:lnTo>
                  <a:lnTo>
                    <a:pt x="462" y="198"/>
                  </a:lnTo>
                  <a:lnTo>
                    <a:pt x="449" y="166"/>
                  </a:lnTo>
                  <a:lnTo>
                    <a:pt x="402" y="114"/>
                  </a:lnTo>
                  <a:lnTo>
                    <a:pt x="345" y="99"/>
                  </a:lnTo>
                  <a:lnTo>
                    <a:pt x="268" y="82"/>
                  </a:lnTo>
                  <a:lnTo>
                    <a:pt x="210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1" name="Freeform 167"/>
            <p:cNvSpPr>
              <a:spLocks/>
            </p:cNvSpPr>
            <p:nvPr/>
          </p:nvSpPr>
          <p:spPr bwMode="auto">
            <a:xfrm>
              <a:off x="2051" y="2893"/>
              <a:ext cx="102" cy="37"/>
            </a:xfrm>
            <a:custGeom>
              <a:avLst/>
              <a:gdLst>
                <a:gd name="T0" fmla="*/ 50 w 206"/>
                <a:gd name="T1" fmla="*/ 0 h 75"/>
                <a:gd name="T2" fmla="*/ 109 w 206"/>
                <a:gd name="T3" fmla="*/ 4 h 75"/>
                <a:gd name="T4" fmla="*/ 189 w 206"/>
                <a:gd name="T5" fmla="*/ 4 h 75"/>
                <a:gd name="T6" fmla="*/ 206 w 206"/>
                <a:gd name="T7" fmla="*/ 33 h 75"/>
                <a:gd name="T8" fmla="*/ 206 w 206"/>
                <a:gd name="T9" fmla="*/ 75 h 75"/>
                <a:gd name="T10" fmla="*/ 185 w 206"/>
                <a:gd name="T11" fmla="*/ 21 h 75"/>
                <a:gd name="T12" fmla="*/ 130 w 206"/>
                <a:gd name="T13" fmla="*/ 25 h 75"/>
                <a:gd name="T14" fmla="*/ 103 w 206"/>
                <a:gd name="T15" fmla="*/ 39 h 75"/>
                <a:gd name="T16" fmla="*/ 33 w 206"/>
                <a:gd name="T17" fmla="*/ 39 h 75"/>
                <a:gd name="T18" fmla="*/ 0 w 206"/>
                <a:gd name="T19" fmla="*/ 31 h 75"/>
                <a:gd name="T20" fmla="*/ 50 w 206"/>
                <a:gd name="T21" fmla="*/ 0 h 75"/>
                <a:gd name="T22" fmla="*/ 50 w 206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6" h="75">
                  <a:moveTo>
                    <a:pt x="50" y="0"/>
                  </a:moveTo>
                  <a:lnTo>
                    <a:pt x="109" y="4"/>
                  </a:lnTo>
                  <a:lnTo>
                    <a:pt x="189" y="4"/>
                  </a:lnTo>
                  <a:lnTo>
                    <a:pt x="206" y="33"/>
                  </a:lnTo>
                  <a:lnTo>
                    <a:pt x="206" y="75"/>
                  </a:lnTo>
                  <a:lnTo>
                    <a:pt x="185" y="21"/>
                  </a:lnTo>
                  <a:lnTo>
                    <a:pt x="130" y="25"/>
                  </a:lnTo>
                  <a:lnTo>
                    <a:pt x="103" y="39"/>
                  </a:lnTo>
                  <a:lnTo>
                    <a:pt x="33" y="39"/>
                  </a:lnTo>
                  <a:lnTo>
                    <a:pt x="0" y="31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2" name="Freeform 168"/>
            <p:cNvSpPr>
              <a:spLocks/>
            </p:cNvSpPr>
            <p:nvPr/>
          </p:nvSpPr>
          <p:spPr bwMode="auto">
            <a:xfrm>
              <a:off x="1866" y="2941"/>
              <a:ext cx="330" cy="199"/>
            </a:xfrm>
            <a:custGeom>
              <a:avLst/>
              <a:gdLst>
                <a:gd name="T0" fmla="*/ 28 w 659"/>
                <a:gd name="T1" fmla="*/ 61 h 398"/>
                <a:gd name="T2" fmla="*/ 0 w 659"/>
                <a:gd name="T3" fmla="*/ 154 h 398"/>
                <a:gd name="T4" fmla="*/ 55 w 659"/>
                <a:gd name="T5" fmla="*/ 272 h 398"/>
                <a:gd name="T6" fmla="*/ 131 w 659"/>
                <a:gd name="T7" fmla="*/ 367 h 398"/>
                <a:gd name="T8" fmla="*/ 382 w 659"/>
                <a:gd name="T9" fmla="*/ 381 h 398"/>
                <a:gd name="T10" fmla="*/ 574 w 659"/>
                <a:gd name="T11" fmla="*/ 246 h 398"/>
                <a:gd name="T12" fmla="*/ 659 w 659"/>
                <a:gd name="T13" fmla="*/ 88 h 398"/>
                <a:gd name="T14" fmla="*/ 617 w 659"/>
                <a:gd name="T15" fmla="*/ 2 h 398"/>
                <a:gd name="T16" fmla="*/ 532 w 659"/>
                <a:gd name="T17" fmla="*/ 42 h 398"/>
                <a:gd name="T18" fmla="*/ 634 w 659"/>
                <a:gd name="T19" fmla="*/ 27 h 398"/>
                <a:gd name="T20" fmla="*/ 614 w 659"/>
                <a:gd name="T21" fmla="*/ 109 h 398"/>
                <a:gd name="T22" fmla="*/ 545 w 659"/>
                <a:gd name="T23" fmla="*/ 160 h 398"/>
                <a:gd name="T24" fmla="*/ 410 w 659"/>
                <a:gd name="T25" fmla="*/ 219 h 398"/>
                <a:gd name="T26" fmla="*/ 340 w 659"/>
                <a:gd name="T27" fmla="*/ 251 h 398"/>
                <a:gd name="T28" fmla="*/ 294 w 659"/>
                <a:gd name="T29" fmla="*/ 196 h 398"/>
                <a:gd name="T30" fmla="*/ 313 w 659"/>
                <a:gd name="T31" fmla="*/ 263 h 398"/>
                <a:gd name="T32" fmla="*/ 437 w 659"/>
                <a:gd name="T33" fmla="*/ 229 h 398"/>
                <a:gd name="T34" fmla="*/ 538 w 659"/>
                <a:gd name="T35" fmla="*/ 234 h 398"/>
                <a:gd name="T36" fmla="*/ 456 w 659"/>
                <a:gd name="T37" fmla="*/ 306 h 398"/>
                <a:gd name="T38" fmla="*/ 351 w 659"/>
                <a:gd name="T39" fmla="*/ 310 h 398"/>
                <a:gd name="T40" fmla="*/ 289 w 659"/>
                <a:gd name="T41" fmla="*/ 367 h 398"/>
                <a:gd name="T42" fmla="*/ 154 w 659"/>
                <a:gd name="T43" fmla="*/ 327 h 398"/>
                <a:gd name="T44" fmla="*/ 95 w 659"/>
                <a:gd name="T45" fmla="*/ 284 h 398"/>
                <a:gd name="T46" fmla="*/ 104 w 659"/>
                <a:gd name="T47" fmla="*/ 208 h 398"/>
                <a:gd name="T48" fmla="*/ 262 w 659"/>
                <a:gd name="T49" fmla="*/ 255 h 398"/>
                <a:gd name="T50" fmla="*/ 256 w 659"/>
                <a:gd name="T51" fmla="*/ 229 h 398"/>
                <a:gd name="T52" fmla="*/ 148 w 659"/>
                <a:gd name="T53" fmla="*/ 168 h 398"/>
                <a:gd name="T54" fmla="*/ 89 w 659"/>
                <a:gd name="T55" fmla="*/ 179 h 398"/>
                <a:gd name="T56" fmla="*/ 34 w 659"/>
                <a:gd name="T57" fmla="*/ 135 h 398"/>
                <a:gd name="T58" fmla="*/ 93 w 659"/>
                <a:gd name="T59" fmla="*/ 65 h 398"/>
                <a:gd name="T60" fmla="*/ 66 w 659"/>
                <a:gd name="T61" fmla="*/ 29 h 398"/>
                <a:gd name="T62" fmla="*/ 17 w 659"/>
                <a:gd name="T63" fmla="*/ 1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9" h="398">
                  <a:moveTo>
                    <a:pt x="17" y="10"/>
                  </a:moveTo>
                  <a:lnTo>
                    <a:pt x="28" y="61"/>
                  </a:lnTo>
                  <a:lnTo>
                    <a:pt x="0" y="111"/>
                  </a:lnTo>
                  <a:lnTo>
                    <a:pt x="0" y="154"/>
                  </a:lnTo>
                  <a:lnTo>
                    <a:pt x="43" y="208"/>
                  </a:lnTo>
                  <a:lnTo>
                    <a:pt x="55" y="272"/>
                  </a:lnTo>
                  <a:lnTo>
                    <a:pt x="70" y="324"/>
                  </a:lnTo>
                  <a:lnTo>
                    <a:pt x="131" y="367"/>
                  </a:lnTo>
                  <a:lnTo>
                    <a:pt x="269" y="398"/>
                  </a:lnTo>
                  <a:lnTo>
                    <a:pt x="382" y="381"/>
                  </a:lnTo>
                  <a:lnTo>
                    <a:pt x="444" y="331"/>
                  </a:lnTo>
                  <a:lnTo>
                    <a:pt x="574" y="246"/>
                  </a:lnTo>
                  <a:lnTo>
                    <a:pt x="574" y="162"/>
                  </a:lnTo>
                  <a:lnTo>
                    <a:pt x="659" y="88"/>
                  </a:lnTo>
                  <a:lnTo>
                    <a:pt x="655" y="40"/>
                  </a:lnTo>
                  <a:lnTo>
                    <a:pt x="617" y="2"/>
                  </a:lnTo>
                  <a:lnTo>
                    <a:pt x="558" y="0"/>
                  </a:lnTo>
                  <a:lnTo>
                    <a:pt x="532" y="42"/>
                  </a:lnTo>
                  <a:lnTo>
                    <a:pt x="600" y="18"/>
                  </a:lnTo>
                  <a:lnTo>
                    <a:pt x="634" y="27"/>
                  </a:lnTo>
                  <a:lnTo>
                    <a:pt x="650" y="71"/>
                  </a:lnTo>
                  <a:lnTo>
                    <a:pt x="614" y="109"/>
                  </a:lnTo>
                  <a:lnTo>
                    <a:pt x="568" y="132"/>
                  </a:lnTo>
                  <a:lnTo>
                    <a:pt x="545" y="160"/>
                  </a:lnTo>
                  <a:lnTo>
                    <a:pt x="486" y="181"/>
                  </a:lnTo>
                  <a:lnTo>
                    <a:pt x="410" y="219"/>
                  </a:lnTo>
                  <a:lnTo>
                    <a:pt x="382" y="219"/>
                  </a:lnTo>
                  <a:lnTo>
                    <a:pt x="340" y="251"/>
                  </a:lnTo>
                  <a:lnTo>
                    <a:pt x="311" y="234"/>
                  </a:lnTo>
                  <a:lnTo>
                    <a:pt x="294" y="196"/>
                  </a:lnTo>
                  <a:lnTo>
                    <a:pt x="294" y="248"/>
                  </a:lnTo>
                  <a:lnTo>
                    <a:pt x="313" y="263"/>
                  </a:lnTo>
                  <a:lnTo>
                    <a:pt x="355" y="263"/>
                  </a:lnTo>
                  <a:lnTo>
                    <a:pt x="437" y="229"/>
                  </a:lnTo>
                  <a:lnTo>
                    <a:pt x="553" y="179"/>
                  </a:lnTo>
                  <a:lnTo>
                    <a:pt x="538" y="234"/>
                  </a:lnTo>
                  <a:lnTo>
                    <a:pt x="500" y="263"/>
                  </a:lnTo>
                  <a:lnTo>
                    <a:pt x="456" y="306"/>
                  </a:lnTo>
                  <a:lnTo>
                    <a:pt x="395" y="343"/>
                  </a:lnTo>
                  <a:lnTo>
                    <a:pt x="351" y="310"/>
                  </a:lnTo>
                  <a:lnTo>
                    <a:pt x="355" y="367"/>
                  </a:lnTo>
                  <a:lnTo>
                    <a:pt x="289" y="367"/>
                  </a:lnTo>
                  <a:lnTo>
                    <a:pt x="226" y="371"/>
                  </a:lnTo>
                  <a:lnTo>
                    <a:pt x="154" y="327"/>
                  </a:lnTo>
                  <a:lnTo>
                    <a:pt x="98" y="327"/>
                  </a:lnTo>
                  <a:lnTo>
                    <a:pt x="95" y="284"/>
                  </a:lnTo>
                  <a:lnTo>
                    <a:pt x="70" y="225"/>
                  </a:lnTo>
                  <a:lnTo>
                    <a:pt x="104" y="208"/>
                  </a:lnTo>
                  <a:lnTo>
                    <a:pt x="152" y="230"/>
                  </a:lnTo>
                  <a:lnTo>
                    <a:pt x="262" y="255"/>
                  </a:lnTo>
                  <a:lnTo>
                    <a:pt x="298" y="259"/>
                  </a:lnTo>
                  <a:lnTo>
                    <a:pt x="256" y="229"/>
                  </a:lnTo>
                  <a:lnTo>
                    <a:pt x="197" y="185"/>
                  </a:lnTo>
                  <a:lnTo>
                    <a:pt x="148" y="168"/>
                  </a:lnTo>
                  <a:lnTo>
                    <a:pt x="108" y="160"/>
                  </a:lnTo>
                  <a:lnTo>
                    <a:pt x="89" y="179"/>
                  </a:lnTo>
                  <a:lnTo>
                    <a:pt x="62" y="164"/>
                  </a:lnTo>
                  <a:lnTo>
                    <a:pt x="34" y="135"/>
                  </a:lnTo>
                  <a:lnTo>
                    <a:pt x="49" y="78"/>
                  </a:lnTo>
                  <a:lnTo>
                    <a:pt x="93" y="65"/>
                  </a:lnTo>
                  <a:lnTo>
                    <a:pt x="180" y="65"/>
                  </a:lnTo>
                  <a:lnTo>
                    <a:pt x="66" y="29"/>
                  </a:lnTo>
                  <a:lnTo>
                    <a:pt x="17" y="1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3" name="Freeform 169"/>
            <p:cNvSpPr>
              <a:spLocks/>
            </p:cNvSpPr>
            <p:nvPr/>
          </p:nvSpPr>
          <p:spPr bwMode="auto">
            <a:xfrm>
              <a:off x="1948" y="3059"/>
              <a:ext cx="275" cy="133"/>
            </a:xfrm>
            <a:custGeom>
              <a:avLst/>
              <a:gdLst>
                <a:gd name="T0" fmla="*/ 0 w 549"/>
                <a:gd name="T1" fmla="*/ 126 h 266"/>
                <a:gd name="T2" fmla="*/ 61 w 549"/>
                <a:gd name="T3" fmla="*/ 185 h 266"/>
                <a:gd name="T4" fmla="*/ 127 w 549"/>
                <a:gd name="T5" fmla="*/ 213 h 266"/>
                <a:gd name="T6" fmla="*/ 230 w 549"/>
                <a:gd name="T7" fmla="*/ 261 h 266"/>
                <a:gd name="T8" fmla="*/ 318 w 549"/>
                <a:gd name="T9" fmla="*/ 266 h 266"/>
                <a:gd name="T10" fmla="*/ 411 w 549"/>
                <a:gd name="T11" fmla="*/ 234 h 266"/>
                <a:gd name="T12" fmla="*/ 489 w 549"/>
                <a:gd name="T13" fmla="*/ 167 h 266"/>
                <a:gd name="T14" fmla="*/ 549 w 549"/>
                <a:gd name="T15" fmla="*/ 97 h 266"/>
                <a:gd name="T16" fmla="*/ 477 w 549"/>
                <a:gd name="T17" fmla="*/ 38 h 266"/>
                <a:gd name="T18" fmla="*/ 470 w 549"/>
                <a:gd name="T19" fmla="*/ 0 h 266"/>
                <a:gd name="T20" fmla="*/ 373 w 549"/>
                <a:gd name="T21" fmla="*/ 4 h 266"/>
                <a:gd name="T22" fmla="*/ 321 w 549"/>
                <a:gd name="T23" fmla="*/ 55 h 266"/>
                <a:gd name="T24" fmla="*/ 249 w 549"/>
                <a:gd name="T25" fmla="*/ 137 h 266"/>
                <a:gd name="T26" fmla="*/ 443 w 549"/>
                <a:gd name="T27" fmla="*/ 65 h 266"/>
                <a:gd name="T28" fmla="*/ 477 w 549"/>
                <a:gd name="T29" fmla="*/ 107 h 266"/>
                <a:gd name="T30" fmla="*/ 413 w 549"/>
                <a:gd name="T31" fmla="*/ 164 h 266"/>
                <a:gd name="T32" fmla="*/ 350 w 549"/>
                <a:gd name="T33" fmla="*/ 196 h 266"/>
                <a:gd name="T34" fmla="*/ 287 w 549"/>
                <a:gd name="T35" fmla="*/ 200 h 266"/>
                <a:gd name="T36" fmla="*/ 224 w 549"/>
                <a:gd name="T37" fmla="*/ 196 h 266"/>
                <a:gd name="T38" fmla="*/ 270 w 549"/>
                <a:gd name="T39" fmla="*/ 158 h 266"/>
                <a:gd name="T40" fmla="*/ 156 w 549"/>
                <a:gd name="T41" fmla="*/ 179 h 266"/>
                <a:gd name="T42" fmla="*/ 105 w 549"/>
                <a:gd name="T43" fmla="*/ 179 h 266"/>
                <a:gd name="T44" fmla="*/ 57 w 549"/>
                <a:gd name="T45" fmla="*/ 137 h 266"/>
                <a:gd name="T46" fmla="*/ 0 w 549"/>
                <a:gd name="T47" fmla="*/ 126 h 266"/>
                <a:gd name="T48" fmla="*/ 0 w 549"/>
                <a:gd name="T49" fmla="*/ 1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9" h="266">
                  <a:moveTo>
                    <a:pt x="0" y="126"/>
                  </a:moveTo>
                  <a:lnTo>
                    <a:pt x="61" y="185"/>
                  </a:lnTo>
                  <a:lnTo>
                    <a:pt x="127" y="213"/>
                  </a:lnTo>
                  <a:lnTo>
                    <a:pt x="230" y="261"/>
                  </a:lnTo>
                  <a:lnTo>
                    <a:pt x="318" y="266"/>
                  </a:lnTo>
                  <a:lnTo>
                    <a:pt x="411" y="234"/>
                  </a:lnTo>
                  <a:lnTo>
                    <a:pt x="489" y="167"/>
                  </a:lnTo>
                  <a:lnTo>
                    <a:pt x="549" y="97"/>
                  </a:lnTo>
                  <a:lnTo>
                    <a:pt x="477" y="38"/>
                  </a:lnTo>
                  <a:lnTo>
                    <a:pt x="470" y="0"/>
                  </a:lnTo>
                  <a:lnTo>
                    <a:pt x="373" y="4"/>
                  </a:lnTo>
                  <a:lnTo>
                    <a:pt x="321" y="55"/>
                  </a:lnTo>
                  <a:lnTo>
                    <a:pt x="249" y="137"/>
                  </a:lnTo>
                  <a:lnTo>
                    <a:pt x="443" y="65"/>
                  </a:lnTo>
                  <a:lnTo>
                    <a:pt x="477" y="107"/>
                  </a:lnTo>
                  <a:lnTo>
                    <a:pt x="413" y="164"/>
                  </a:lnTo>
                  <a:lnTo>
                    <a:pt x="350" y="196"/>
                  </a:lnTo>
                  <a:lnTo>
                    <a:pt x="287" y="200"/>
                  </a:lnTo>
                  <a:lnTo>
                    <a:pt x="224" y="196"/>
                  </a:lnTo>
                  <a:lnTo>
                    <a:pt x="270" y="158"/>
                  </a:lnTo>
                  <a:lnTo>
                    <a:pt x="156" y="179"/>
                  </a:lnTo>
                  <a:lnTo>
                    <a:pt x="105" y="179"/>
                  </a:lnTo>
                  <a:lnTo>
                    <a:pt x="57" y="137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4" name="Freeform 170"/>
            <p:cNvSpPr>
              <a:spLocks/>
            </p:cNvSpPr>
            <p:nvPr/>
          </p:nvSpPr>
          <p:spPr bwMode="auto">
            <a:xfrm>
              <a:off x="2160" y="2969"/>
              <a:ext cx="280" cy="217"/>
            </a:xfrm>
            <a:custGeom>
              <a:avLst/>
              <a:gdLst>
                <a:gd name="T0" fmla="*/ 65 w 561"/>
                <a:gd name="T1" fmla="*/ 245 h 435"/>
                <a:gd name="T2" fmla="*/ 135 w 561"/>
                <a:gd name="T3" fmla="*/ 283 h 435"/>
                <a:gd name="T4" fmla="*/ 175 w 561"/>
                <a:gd name="T5" fmla="*/ 281 h 435"/>
                <a:gd name="T6" fmla="*/ 175 w 561"/>
                <a:gd name="T7" fmla="*/ 435 h 435"/>
                <a:gd name="T8" fmla="*/ 310 w 561"/>
                <a:gd name="T9" fmla="*/ 425 h 435"/>
                <a:gd name="T10" fmla="*/ 298 w 561"/>
                <a:gd name="T11" fmla="*/ 268 h 435"/>
                <a:gd name="T12" fmla="*/ 428 w 561"/>
                <a:gd name="T13" fmla="*/ 254 h 435"/>
                <a:gd name="T14" fmla="*/ 534 w 561"/>
                <a:gd name="T15" fmla="*/ 224 h 435"/>
                <a:gd name="T16" fmla="*/ 561 w 561"/>
                <a:gd name="T17" fmla="*/ 155 h 435"/>
                <a:gd name="T18" fmla="*/ 551 w 561"/>
                <a:gd name="T19" fmla="*/ 74 h 435"/>
                <a:gd name="T20" fmla="*/ 538 w 561"/>
                <a:gd name="T21" fmla="*/ 15 h 435"/>
                <a:gd name="T22" fmla="*/ 365 w 561"/>
                <a:gd name="T23" fmla="*/ 0 h 435"/>
                <a:gd name="T24" fmla="*/ 167 w 561"/>
                <a:gd name="T25" fmla="*/ 76 h 435"/>
                <a:gd name="T26" fmla="*/ 0 w 561"/>
                <a:gd name="T27" fmla="*/ 174 h 435"/>
                <a:gd name="T28" fmla="*/ 217 w 561"/>
                <a:gd name="T29" fmla="*/ 76 h 435"/>
                <a:gd name="T30" fmla="*/ 490 w 561"/>
                <a:gd name="T31" fmla="*/ 58 h 435"/>
                <a:gd name="T32" fmla="*/ 508 w 561"/>
                <a:gd name="T33" fmla="*/ 136 h 435"/>
                <a:gd name="T34" fmla="*/ 156 w 561"/>
                <a:gd name="T35" fmla="*/ 180 h 435"/>
                <a:gd name="T36" fmla="*/ 125 w 561"/>
                <a:gd name="T37" fmla="*/ 212 h 435"/>
                <a:gd name="T38" fmla="*/ 47 w 561"/>
                <a:gd name="T39" fmla="*/ 178 h 435"/>
                <a:gd name="T40" fmla="*/ 32 w 561"/>
                <a:gd name="T41" fmla="*/ 222 h 435"/>
                <a:gd name="T42" fmla="*/ 65 w 561"/>
                <a:gd name="T43" fmla="*/ 245 h 435"/>
                <a:gd name="T44" fmla="*/ 65 w 561"/>
                <a:gd name="T45" fmla="*/ 24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1" h="435">
                  <a:moveTo>
                    <a:pt x="65" y="245"/>
                  </a:moveTo>
                  <a:lnTo>
                    <a:pt x="135" y="283"/>
                  </a:lnTo>
                  <a:lnTo>
                    <a:pt x="175" y="281"/>
                  </a:lnTo>
                  <a:lnTo>
                    <a:pt x="175" y="435"/>
                  </a:lnTo>
                  <a:lnTo>
                    <a:pt x="310" y="425"/>
                  </a:lnTo>
                  <a:lnTo>
                    <a:pt x="298" y="268"/>
                  </a:lnTo>
                  <a:lnTo>
                    <a:pt x="428" y="254"/>
                  </a:lnTo>
                  <a:lnTo>
                    <a:pt x="534" y="224"/>
                  </a:lnTo>
                  <a:lnTo>
                    <a:pt x="561" y="155"/>
                  </a:lnTo>
                  <a:lnTo>
                    <a:pt x="551" y="74"/>
                  </a:lnTo>
                  <a:lnTo>
                    <a:pt x="538" y="15"/>
                  </a:lnTo>
                  <a:lnTo>
                    <a:pt x="365" y="0"/>
                  </a:lnTo>
                  <a:lnTo>
                    <a:pt x="167" y="76"/>
                  </a:lnTo>
                  <a:lnTo>
                    <a:pt x="0" y="174"/>
                  </a:lnTo>
                  <a:lnTo>
                    <a:pt x="217" y="76"/>
                  </a:lnTo>
                  <a:lnTo>
                    <a:pt x="490" y="58"/>
                  </a:lnTo>
                  <a:lnTo>
                    <a:pt x="508" y="136"/>
                  </a:lnTo>
                  <a:lnTo>
                    <a:pt x="156" y="180"/>
                  </a:lnTo>
                  <a:lnTo>
                    <a:pt x="125" y="212"/>
                  </a:lnTo>
                  <a:lnTo>
                    <a:pt x="47" y="178"/>
                  </a:lnTo>
                  <a:lnTo>
                    <a:pt x="32" y="222"/>
                  </a:lnTo>
                  <a:lnTo>
                    <a:pt x="65" y="245"/>
                  </a:lnTo>
                  <a:lnTo>
                    <a:pt x="65" y="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5" name="Freeform 171"/>
            <p:cNvSpPr>
              <a:spLocks/>
            </p:cNvSpPr>
            <p:nvPr/>
          </p:nvSpPr>
          <p:spPr bwMode="auto">
            <a:xfrm>
              <a:off x="3318" y="3067"/>
              <a:ext cx="461" cy="135"/>
            </a:xfrm>
            <a:custGeom>
              <a:avLst/>
              <a:gdLst>
                <a:gd name="T0" fmla="*/ 189 w 922"/>
                <a:gd name="T1" fmla="*/ 101 h 270"/>
                <a:gd name="T2" fmla="*/ 0 w 922"/>
                <a:gd name="T3" fmla="*/ 219 h 270"/>
                <a:gd name="T4" fmla="*/ 286 w 922"/>
                <a:gd name="T5" fmla="*/ 209 h 270"/>
                <a:gd name="T6" fmla="*/ 565 w 922"/>
                <a:gd name="T7" fmla="*/ 173 h 270"/>
                <a:gd name="T8" fmla="*/ 244 w 922"/>
                <a:gd name="T9" fmla="*/ 270 h 270"/>
                <a:gd name="T10" fmla="*/ 922 w 922"/>
                <a:gd name="T11" fmla="*/ 255 h 270"/>
                <a:gd name="T12" fmla="*/ 668 w 922"/>
                <a:gd name="T13" fmla="*/ 168 h 270"/>
                <a:gd name="T14" fmla="*/ 673 w 922"/>
                <a:gd name="T15" fmla="*/ 107 h 270"/>
                <a:gd name="T16" fmla="*/ 516 w 922"/>
                <a:gd name="T17" fmla="*/ 0 h 270"/>
                <a:gd name="T18" fmla="*/ 189 w 922"/>
                <a:gd name="T19" fmla="*/ 101 h 270"/>
                <a:gd name="T20" fmla="*/ 189 w 922"/>
                <a:gd name="T21" fmla="*/ 10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2" h="270">
                  <a:moveTo>
                    <a:pt x="189" y="101"/>
                  </a:moveTo>
                  <a:lnTo>
                    <a:pt x="0" y="219"/>
                  </a:lnTo>
                  <a:lnTo>
                    <a:pt x="286" y="209"/>
                  </a:lnTo>
                  <a:lnTo>
                    <a:pt x="565" y="173"/>
                  </a:lnTo>
                  <a:lnTo>
                    <a:pt x="244" y="270"/>
                  </a:lnTo>
                  <a:lnTo>
                    <a:pt x="922" y="255"/>
                  </a:lnTo>
                  <a:lnTo>
                    <a:pt x="668" y="168"/>
                  </a:lnTo>
                  <a:lnTo>
                    <a:pt x="673" y="107"/>
                  </a:lnTo>
                  <a:lnTo>
                    <a:pt x="516" y="0"/>
                  </a:lnTo>
                  <a:lnTo>
                    <a:pt x="189" y="101"/>
                  </a:lnTo>
                  <a:lnTo>
                    <a:pt x="189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6" name="Freeform 172"/>
            <p:cNvSpPr>
              <a:spLocks/>
            </p:cNvSpPr>
            <p:nvPr/>
          </p:nvSpPr>
          <p:spPr bwMode="auto">
            <a:xfrm>
              <a:off x="1943" y="3174"/>
              <a:ext cx="1914" cy="59"/>
            </a:xfrm>
            <a:custGeom>
              <a:avLst/>
              <a:gdLst>
                <a:gd name="T0" fmla="*/ 3621 w 3826"/>
                <a:gd name="T1" fmla="*/ 29 h 118"/>
                <a:gd name="T2" fmla="*/ 256 w 3826"/>
                <a:gd name="T3" fmla="*/ 0 h 118"/>
                <a:gd name="T4" fmla="*/ 0 w 3826"/>
                <a:gd name="T5" fmla="*/ 118 h 118"/>
                <a:gd name="T6" fmla="*/ 3826 w 3826"/>
                <a:gd name="T7" fmla="*/ 101 h 118"/>
                <a:gd name="T8" fmla="*/ 3621 w 3826"/>
                <a:gd name="T9" fmla="*/ 29 h 118"/>
                <a:gd name="T10" fmla="*/ 3621 w 3826"/>
                <a:gd name="T11" fmla="*/ 2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6" h="118">
                  <a:moveTo>
                    <a:pt x="3621" y="29"/>
                  </a:moveTo>
                  <a:lnTo>
                    <a:pt x="256" y="0"/>
                  </a:lnTo>
                  <a:lnTo>
                    <a:pt x="0" y="118"/>
                  </a:lnTo>
                  <a:lnTo>
                    <a:pt x="3826" y="101"/>
                  </a:lnTo>
                  <a:lnTo>
                    <a:pt x="3621" y="29"/>
                  </a:lnTo>
                  <a:lnTo>
                    <a:pt x="362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7" name="Freeform 173"/>
            <p:cNvSpPr>
              <a:spLocks/>
            </p:cNvSpPr>
            <p:nvPr/>
          </p:nvSpPr>
          <p:spPr bwMode="auto">
            <a:xfrm>
              <a:off x="1971" y="3047"/>
              <a:ext cx="76" cy="24"/>
            </a:xfrm>
            <a:custGeom>
              <a:avLst/>
              <a:gdLst>
                <a:gd name="T0" fmla="*/ 38 w 152"/>
                <a:gd name="T1" fmla="*/ 33 h 50"/>
                <a:gd name="T2" fmla="*/ 89 w 152"/>
                <a:gd name="T3" fmla="*/ 50 h 50"/>
                <a:gd name="T4" fmla="*/ 152 w 152"/>
                <a:gd name="T5" fmla="*/ 48 h 50"/>
                <a:gd name="T6" fmla="*/ 104 w 152"/>
                <a:gd name="T7" fmla="*/ 29 h 50"/>
                <a:gd name="T8" fmla="*/ 0 w 152"/>
                <a:gd name="T9" fmla="*/ 0 h 50"/>
                <a:gd name="T10" fmla="*/ 38 w 152"/>
                <a:gd name="T11" fmla="*/ 33 h 50"/>
                <a:gd name="T12" fmla="*/ 38 w 152"/>
                <a:gd name="T13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50">
                  <a:moveTo>
                    <a:pt x="38" y="33"/>
                  </a:moveTo>
                  <a:lnTo>
                    <a:pt x="89" y="50"/>
                  </a:lnTo>
                  <a:lnTo>
                    <a:pt x="152" y="48"/>
                  </a:lnTo>
                  <a:lnTo>
                    <a:pt x="104" y="29"/>
                  </a:lnTo>
                  <a:lnTo>
                    <a:pt x="0" y="0"/>
                  </a:lnTo>
                  <a:lnTo>
                    <a:pt x="38" y="33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8" name="Freeform 174"/>
            <p:cNvSpPr>
              <a:spLocks/>
            </p:cNvSpPr>
            <p:nvPr/>
          </p:nvSpPr>
          <p:spPr bwMode="auto">
            <a:xfrm>
              <a:off x="3001" y="2189"/>
              <a:ext cx="59" cy="135"/>
            </a:xfrm>
            <a:custGeom>
              <a:avLst/>
              <a:gdLst>
                <a:gd name="T0" fmla="*/ 82 w 118"/>
                <a:gd name="T1" fmla="*/ 0 h 270"/>
                <a:gd name="T2" fmla="*/ 71 w 118"/>
                <a:gd name="T3" fmla="*/ 76 h 270"/>
                <a:gd name="T4" fmla="*/ 0 w 118"/>
                <a:gd name="T5" fmla="*/ 123 h 270"/>
                <a:gd name="T6" fmla="*/ 23 w 118"/>
                <a:gd name="T7" fmla="*/ 270 h 270"/>
                <a:gd name="T8" fmla="*/ 54 w 118"/>
                <a:gd name="T9" fmla="*/ 177 h 270"/>
                <a:gd name="T10" fmla="*/ 118 w 118"/>
                <a:gd name="T11" fmla="*/ 106 h 270"/>
                <a:gd name="T12" fmla="*/ 118 w 118"/>
                <a:gd name="T13" fmla="*/ 25 h 270"/>
                <a:gd name="T14" fmla="*/ 82 w 118"/>
                <a:gd name="T15" fmla="*/ 0 h 270"/>
                <a:gd name="T16" fmla="*/ 82 w 118"/>
                <a:gd name="T1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70">
                  <a:moveTo>
                    <a:pt x="82" y="0"/>
                  </a:moveTo>
                  <a:lnTo>
                    <a:pt x="71" y="76"/>
                  </a:lnTo>
                  <a:lnTo>
                    <a:pt x="0" y="123"/>
                  </a:lnTo>
                  <a:lnTo>
                    <a:pt x="23" y="270"/>
                  </a:lnTo>
                  <a:lnTo>
                    <a:pt x="54" y="177"/>
                  </a:lnTo>
                  <a:lnTo>
                    <a:pt x="118" y="106"/>
                  </a:lnTo>
                  <a:lnTo>
                    <a:pt x="118" y="25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99" name="Freeform 175"/>
            <p:cNvSpPr>
              <a:spLocks/>
            </p:cNvSpPr>
            <p:nvPr/>
          </p:nvSpPr>
          <p:spPr bwMode="auto">
            <a:xfrm>
              <a:off x="2966" y="2023"/>
              <a:ext cx="82" cy="252"/>
            </a:xfrm>
            <a:custGeom>
              <a:avLst/>
              <a:gdLst>
                <a:gd name="T0" fmla="*/ 124 w 163"/>
                <a:gd name="T1" fmla="*/ 251 h 504"/>
                <a:gd name="T2" fmla="*/ 112 w 163"/>
                <a:gd name="T3" fmla="*/ 333 h 504"/>
                <a:gd name="T4" fmla="*/ 76 w 163"/>
                <a:gd name="T5" fmla="*/ 504 h 504"/>
                <a:gd name="T6" fmla="*/ 30 w 163"/>
                <a:gd name="T7" fmla="*/ 352 h 504"/>
                <a:gd name="T8" fmla="*/ 82 w 163"/>
                <a:gd name="T9" fmla="*/ 287 h 504"/>
                <a:gd name="T10" fmla="*/ 48 w 163"/>
                <a:gd name="T11" fmla="*/ 141 h 504"/>
                <a:gd name="T12" fmla="*/ 0 w 163"/>
                <a:gd name="T13" fmla="*/ 0 h 504"/>
                <a:gd name="T14" fmla="*/ 53 w 163"/>
                <a:gd name="T15" fmla="*/ 0 h 504"/>
                <a:gd name="T16" fmla="*/ 163 w 163"/>
                <a:gd name="T17" fmla="*/ 107 h 504"/>
                <a:gd name="T18" fmla="*/ 70 w 163"/>
                <a:gd name="T19" fmla="*/ 82 h 504"/>
                <a:gd name="T20" fmla="*/ 124 w 163"/>
                <a:gd name="T21" fmla="*/ 251 h 504"/>
                <a:gd name="T22" fmla="*/ 124 w 163"/>
                <a:gd name="T23" fmla="*/ 25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504">
                  <a:moveTo>
                    <a:pt x="124" y="251"/>
                  </a:moveTo>
                  <a:lnTo>
                    <a:pt x="112" y="333"/>
                  </a:lnTo>
                  <a:lnTo>
                    <a:pt x="76" y="504"/>
                  </a:lnTo>
                  <a:lnTo>
                    <a:pt x="30" y="352"/>
                  </a:lnTo>
                  <a:lnTo>
                    <a:pt x="82" y="287"/>
                  </a:lnTo>
                  <a:lnTo>
                    <a:pt x="48" y="141"/>
                  </a:lnTo>
                  <a:lnTo>
                    <a:pt x="0" y="0"/>
                  </a:lnTo>
                  <a:lnTo>
                    <a:pt x="53" y="0"/>
                  </a:lnTo>
                  <a:lnTo>
                    <a:pt x="163" y="107"/>
                  </a:lnTo>
                  <a:lnTo>
                    <a:pt x="70" y="82"/>
                  </a:lnTo>
                  <a:lnTo>
                    <a:pt x="124" y="251"/>
                  </a:lnTo>
                  <a:lnTo>
                    <a:pt x="124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0" name="Freeform 176"/>
            <p:cNvSpPr>
              <a:spLocks/>
            </p:cNvSpPr>
            <p:nvPr/>
          </p:nvSpPr>
          <p:spPr bwMode="auto">
            <a:xfrm>
              <a:off x="2457" y="1237"/>
              <a:ext cx="50" cy="22"/>
            </a:xfrm>
            <a:custGeom>
              <a:avLst/>
              <a:gdLst>
                <a:gd name="T0" fmla="*/ 0 w 99"/>
                <a:gd name="T1" fmla="*/ 15 h 44"/>
                <a:gd name="T2" fmla="*/ 17 w 99"/>
                <a:gd name="T3" fmla="*/ 34 h 44"/>
                <a:gd name="T4" fmla="*/ 42 w 99"/>
                <a:gd name="T5" fmla="*/ 44 h 44"/>
                <a:gd name="T6" fmla="*/ 99 w 99"/>
                <a:gd name="T7" fmla="*/ 44 h 44"/>
                <a:gd name="T8" fmla="*/ 30 w 99"/>
                <a:gd name="T9" fmla="*/ 23 h 44"/>
                <a:gd name="T10" fmla="*/ 8 w 99"/>
                <a:gd name="T11" fmla="*/ 0 h 44"/>
                <a:gd name="T12" fmla="*/ 0 w 99"/>
                <a:gd name="T13" fmla="*/ 15 h 44"/>
                <a:gd name="T14" fmla="*/ 0 w 99"/>
                <a:gd name="T15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44">
                  <a:moveTo>
                    <a:pt x="0" y="15"/>
                  </a:moveTo>
                  <a:lnTo>
                    <a:pt x="17" y="34"/>
                  </a:lnTo>
                  <a:lnTo>
                    <a:pt x="42" y="44"/>
                  </a:lnTo>
                  <a:lnTo>
                    <a:pt x="99" y="44"/>
                  </a:lnTo>
                  <a:lnTo>
                    <a:pt x="30" y="23"/>
                  </a:lnTo>
                  <a:lnTo>
                    <a:pt x="8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1" name="Freeform 177"/>
            <p:cNvSpPr>
              <a:spLocks/>
            </p:cNvSpPr>
            <p:nvPr/>
          </p:nvSpPr>
          <p:spPr bwMode="auto">
            <a:xfrm>
              <a:off x="2841" y="1114"/>
              <a:ext cx="6" cy="54"/>
            </a:xfrm>
            <a:custGeom>
              <a:avLst/>
              <a:gdLst>
                <a:gd name="T0" fmla="*/ 13 w 13"/>
                <a:gd name="T1" fmla="*/ 13 h 108"/>
                <a:gd name="T2" fmla="*/ 10 w 13"/>
                <a:gd name="T3" fmla="*/ 108 h 108"/>
                <a:gd name="T4" fmla="*/ 0 w 13"/>
                <a:gd name="T5" fmla="*/ 0 h 108"/>
                <a:gd name="T6" fmla="*/ 13 w 13"/>
                <a:gd name="T7" fmla="*/ 13 h 108"/>
                <a:gd name="T8" fmla="*/ 13 w 13"/>
                <a:gd name="T9" fmla="*/ 1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8">
                  <a:moveTo>
                    <a:pt x="13" y="13"/>
                  </a:moveTo>
                  <a:lnTo>
                    <a:pt x="10" y="108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2" name="Freeform 178"/>
            <p:cNvSpPr>
              <a:spLocks/>
            </p:cNvSpPr>
            <p:nvPr/>
          </p:nvSpPr>
          <p:spPr bwMode="auto">
            <a:xfrm>
              <a:off x="2724" y="1197"/>
              <a:ext cx="97" cy="16"/>
            </a:xfrm>
            <a:custGeom>
              <a:avLst/>
              <a:gdLst>
                <a:gd name="T0" fmla="*/ 190 w 194"/>
                <a:gd name="T1" fmla="*/ 14 h 33"/>
                <a:gd name="T2" fmla="*/ 149 w 194"/>
                <a:gd name="T3" fmla="*/ 33 h 33"/>
                <a:gd name="T4" fmla="*/ 0 w 194"/>
                <a:gd name="T5" fmla="*/ 14 h 33"/>
                <a:gd name="T6" fmla="*/ 147 w 194"/>
                <a:gd name="T7" fmla="*/ 21 h 33"/>
                <a:gd name="T8" fmla="*/ 194 w 194"/>
                <a:gd name="T9" fmla="*/ 0 h 33"/>
                <a:gd name="T10" fmla="*/ 190 w 194"/>
                <a:gd name="T11" fmla="*/ 14 h 33"/>
                <a:gd name="T12" fmla="*/ 190 w 194"/>
                <a:gd name="T13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33">
                  <a:moveTo>
                    <a:pt x="190" y="14"/>
                  </a:moveTo>
                  <a:lnTo>
                    <a:pt x="149" y="33"/>
                  </a:lnTo>
                  <a:lnTo>
                    <a:pt x="0" y="14"/>
                  </a:lnTo>
                  <a:lnTo>
                    <a:pt x="147" y="21"/>
                  </a:lnTo>
                  <a:lnTo>
                    <a:pt x="194" y="0"/>
                  </a:lnTo>
                  <a:lnTo>
                    <a:pt x="190" y="14"/>
                  </a:lnTo>
                  <a:lnTo>
                    <a:pt x="190" y="14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3" name="Freeform 179"/>
            <p:cNvSpPr>
              <a:spLocks/>
            </p:cNvSpPr>
            <p:nvPr/>
          </p:nvSpPr>
          <p:spPr bwMode="auto">
            <a:xfrm>
              <a:off x="2259" y="3011"/>
              <a:ext cx="134" cy="28"/>
            </a:xfrm>
            <a:custGeom>
              <a:avLst/>
              <a:gdLst>
                <a:gd name="T0" fmla="*/ 0 w 268"/>
                <a:gd name="T1" fmla="*/ 57 h 57"/>
                <a:gd name="T2" fmla="*/ 142 w 268"/>
                <a:gd name="T3" fmla="*/ 57 h 57"/>
                <a:gd name="T4" fmla="*/ 264 w 268"/>
                <a:gd name="T5" fmla="*/ 40 h 57"/>
                <a:gd name="T6" fmla="*/ 268 w 268"/>
                <a:gd name="T7" fmla="*/ 0 h 57"/>
                <a:gd name="T8" fmla="*/ 81 w 268"/>
                <a:gd name="T9" fmla="*/ 25 h 57"/>
                <a:gd name="T10" fmla="*/ 0 w 268"/>
                <a:gd name="T11" fmla="*/ 57 h 57"/>
                <a:gd name="T12" fmla="*/ 0 w 268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57">
                  <a:moveTo>
                    <a:pt x="0" y="57"/>
                  </a:moveTo>
                  <a:lnTo>
                    <a:pt x="142" y="57"/>
                  </a:lnTo>
                  <a:lnTo>
                    <a:pt x="264" y="40"/>
                  </a:lnTo>
                  <a:lnTo>
                    <a:pt x="268" y="0"/>
                  </a:lnTo>
                  <a:lnTo>
                    <a:pt x="81" y="25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4" name="Freeform 180"/>
            <p:cNvSpPr>
              <a:spLocks/>
            </p:cNvSpPr>
            <p:nvPr/>
          </p:nvSpPr>
          <p:spPr bwMode="auto">
            <a:xfrm>
              <a:off x="3092" y="1763"/>
              <a:ext cx="168" cy="92"/>
            </a:xfrm>
            <a:custGeom>
              <a:avLst/>
              <a:gdLst>
                <a:gd name="T0" fmla="*/ 83 w 334"/>
                <a:gd name="T1" fmla="*/ 0 h 185"/>
                <a:gd name="T2" fmla="*/ 0 w 334"/>
                <a:gd name="T3" fmla="*/ 99 h 185"/>
                <a:gd name="T4" fmla="*/ 142 w 334"/>
                <a:gd name="T5" fmla="*/ 154 h 185"/>
                <a:gd name="T6" fmla="*/ 334 w 334"/>
                <a:gd name="T7" fmla="*/ 185 h 185"/>
                <a:gd name="T8" fmla="*/ 243 w 334"/>
                <a:gd name="T9" fmla="*/ 63 h 185"/>
                <a:gd name="T10" fmla="*/ 165 w 334"/>
                <a:gd name="T11" fmla="*/ 4 h 185"/>
                <a:gd name="T12" fmla="*/ 83 w 334"/>
                <a:gd name="T13" fmla="*/ 0 h 185"/>
                <a:gd name="T14" fmla="*/ 83 w 334"/>
                <a:gd name="T1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185">
                  <a:moveTo>
                    <a:pt x="83" y="0"/>
                  </a:moveTo>
                  <a:lnTo>
                    <a:pt x="0" y="99"/>
                  </a:lnTo>
                  <a:lnTo>
                    <a:pt x="142" y="154"/>
                  </a:lnTo>
                  <a:lnTo>
                    <a:pt x="334" y="185"/>
                  </a:lnTo>
                  <a:lnTo>
                    <a:pt x="243" y="63"/>
                  </a:lnTo>
                  <a:lnTo>
                    <a:pt x="165" y="4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5" name="Freeform 181"/>
            <p:cNvSpPr>
              <a:spLocks/>
            </p:cNvSpPr>
            <p:nvPr/>
          </p:nvSpPr>
          <p:spPr bwMode="auto">
            <a:xfrm>
              <a:off x="2947" y="2040"/>
              <a:ext cx="40" cy="120"/>
            </a:xfrm>
            <a:custGeom>
              <a:avLst/>
              <a:gdLst>
                <a:gd name="T0" fmla="*/ 80 w 80"/>
                <a:gd name="T1" fmla="*/ 185 h 240"/>
                <a:gd name="T2" fmla="*/ 47 w 80"/>
                <a:gd name="T3" fmla="*/ 27 h 240"/>
                <a:gd name="T4" fmla="*/ 0 w 80"/>
                <a:gd name="T5" fmla="*/ 0 h 240"/>
                <a:gd name="T6" fmla="*/ 36 w 80"/>
                <a:gd name="T7" fmla="*/ 137 h 240"/>
                <a:gd name="T8" fmla="*/ 80 w 80"/>
                <a:gd name="T9" fmla="*/ 240 h 240"/>
                <a:gd name="T10" fmla="*/ 80 w 80"/>
                <a:gd name="T11" fmla="*/ 185 h 240"/>
                <a:gd name="T12" fmla="*/ 80 w 80"/>
                <a:gd name="T13" fmla="*/ 18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40">
                  <a:moveTo>
                    <a:pt x="80" y="185"/>
                  </a:moveTo>
                  <a:lnTo>
                    <a:pt x="47" y="27"/>
                  </a:lnTo>
                  <a:lnTo>
                    <a:pt x="0" y="0"/>
                  </a:lnTo>
                  <a:lnTo>
                    <a:pt x="36" y="137"/>
                  </a:lnTo>
                  <a:lnTo>
                    <a:pt x="80" y="240"/>
                  </a:lnTo>
                  <a:lnTo>
                    <a:pt x="80" y="185"/>
                  </a:lnTo>
                  <a:lnTo>
                    <a:pt x="80" y="18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6" name="Freeform 182"/>
            <p:cNvSpPr>
              <a:spLocks/>
            </p:cNvSpPr>
            <p:nvPr/>
          </p:nvSpPr>
          <p:spPr bwMode="auto">
            <a:xfrm>
              <a:off x="3030" y="2083"/>
              <a:ext cx="125" cy="236"/>
            </a:xfrm>
            <a:custGeom>
              <a:avLst/>
              <a:gdLst>
                <a:gd name="T0" fmla="*/ 0 w 251"/>
                <a:gd name="T1" fmla="*/ 0 h 471"/>
                <a:gd name="T2" fmla="*/ 40 w 251"/>
                <a:gd name="T3" fmla="*/ 84 h 471"/>
                <a:gd name="T4" fmla="*/ 147 w 251"/>
                <a:gd name="T5" fmla="*/ 243 h 471"/>
                <a:gd name="T6" fmla="*/ 143 w 251"/>
                <a:gd name="T7" fmla="*/ 139 h 471"/>
                <a:gd name="T8" fmla="*/ 206 w 251"/>
                <a:gd name="T9" fmla="*/ 287 h 471"/>
                <a:gd name="T10" fmla="*/ 251 w 251"/>
                <a:gd name="T11" fmla="*/ 471 h 471"/>
                <a:gd name="T12" fmla="*/ 55 w 251"/>
                <a:gd name="T13" fmla="*/ 158 h 471"/>
                <a:gd name="T14" fmla="*/ 8 w 251"/>
                <a:gd name="T15" fmla="*/ 55 h 471"/>
                <a:gd name="T16" fmla="*/ 0 w 251"/>
                <a:gd name="T17" fmla="*/ 0 h 471"/>
                <a:gd name="T18" fmla="*/ 0 w 251"/>
                <a:gd name="T1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471">
                  <a:moveTo>
                    <a:pt x="0" y="0"/>
                  </a:moveTo>
                  <a:lnTo>
                    <a:pt x="40" y="84"/>
                  </a:lnTo>
                  <a:lnTo>
                    <a:pt x="147" y="243"/>
                  </a:lnTo>
                  <a:lnTo>
                    <a:pt x="143" y="139"/>
                  </a:lnTo>
                  <a:lnTo>
                    <a:pt x="206" y="287"/>
                  </a:lnTo>
                  <a:lnTo>
                    <a:pt x="251" y="471"/>
                  </a:lnTo>
                  <a:lnTo>
                    <a:pt x="55" y="158"/>
                  </a:lnTo>
                  <a:lnTo>
                    <a:pt x="8" y="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7" name="Freeform 183"/>
            <p:cNvSpPr>
              <a:spLocks/>
            </p:cNvSpPr>
            <p:nvPr/>
          </p:nvSpPr>
          <p:spPr bwMode="auto">
            <a:xfrm>
              <a:off x="3226" y="2353"/>
              <a:ext cx="173" cy="267"/>
            </a:xfrm>
            <a:custGeom>
              <a:avLst/>
              <a:gdLst>
                <a:gd name="T0" fmla="*/ 0 w 346"/>
                <a:gd name="T1" fmla="*/ 0 h 534"/>
                <a:gd name="T2" fmla="*/ 207 w 346"/>
                <a:gd name="T3" fmla="*/ 380 h 534"/>
                <a:gd name="T4" fmla="*/ 346 w 346"/>
                <a:gd name="T5" fmla="*/ 534 h 534"/>
                <a:gd name="T6" fmla="*/ 0 w 346"/>
                <a:gd name="T7" fmla="*/ 0 h 534"/>
                <a:gd name="T8" fmla="*/ 0 w 346"/>
                <a:gd name="T9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534">
                  <a:moveTo>
                    <a:pt x="0" y="0"/>
                  </a:moveTo>
                  <a:lnTo>
                    <a:pt x="207" y="380"/>
                  </a:lnTo>
                  <a:lnTo>
                    <a:pt x="346" y="5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8" name="Freeform 184"/>
            <p:cNvSpPr>
              <a:spLocks/>
            </p:cNvSpPr>
            <p:nvPr/>
          </p:nvSpPr>
          <p:spPr bwMode="auto">
            <a:xfrm>
              <a:off x="3411" y="2722"/>
              <a:ext cx="140" cy="220"/>
            </a:xfrm>
            <a:custGeom>
              <a:avLst/>
              <a:gdLst>
                <a:gd name="T0" fmla="*/ 0 w 279"/>
                <a:gd name="T1" fmla="*/ 0 h 441"/>
                <a:gd name="T2" fmla="*/ 169 w 279"/>
                <a:gd name="T3" fmla="*/ 301 h 441"/>
                <a:gd name="T4" fmla="*/ 279 w 279"/>
                <a:gd name="T5" fmla="*/ 441 h 441"/>
                <a:gd name="T6" fmla="*/ 224 w 279"/>
                <a:gd name="T7" fmla="*/ 304 h 441"/>
                <a:gd name="T8" fmla="*/ 0 w 279"/>
                <a:gd name="T9" fmla="*/ 0 h 441"/>
                <a:gd name="T10" fmla="*/ 0 w 279"/>
                <a:gd name="T11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" h="441">
                  <a:moveTo>
                    <a:pt x="0" y="0"/>
                  </a:moveTo>
                  <a:lnTo>
                    <a:pt x="169" y="301"/>
                  </a:lnTo>
                  <a:lnTo>
                    <a:pt x="279" y="441"/>
                  </a:lnTo>
                  <a:lnTo>
                    <a:pt x="224" y="30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09" name="Freeform 185"/>
            <p:cNvSpPr>
              <a:spLocks/>
            </p:cNvSpPr>
            <p:nvPr/>
          </p:nvSpPr>
          <p:spPr bwMode="auto">
            <a:xfrm>
              <a:off x="2581" y="2038"/>
              <a:ext cx="611" cy="999"/>
            </a:xfrm>
            <a:custGeom>
              <a:avLst/>
              <a:gdLst>
                <a:gd name="T0" fmla="*/ 0 w 1222"/>
                <a:gd name="T1" fmla="*/ 26 h 1997"/>
                <a:gd name="T2" fmla="*/ 614 w 1222"/>
                <a:gd name="T3" fmla="*/ 387 h 1997"/>
                <a:gd name="T4" fmla="*/ 194 w 1222"/>
                <a:gd name="T5" fmla="*/ 0 h 1997"/>
                <a:gd name="T6" fmla="*/ 548 w 1222"/>
                <a:gd name="T7" fmla="*/ 106 h 1997"/>
                <a:gd name="T8" fmla="*/ 821 w 1222"/>
                <a:gd name="T9" fmla="*/ 714 h 1997"/>
                <a:gd name="T10" fmla="*/ 848 w 1222"/>
                <a:gd name="T11" fmla="*/ 868 h 1997"/>
                <a:gd name="T12" fmla="*/ 989 w 1222"/>
                <a:gd name="T13" fmla="*/ 975 h 1997"/>
                <a:gd name="T14" fmla="*/ 1103 w 1222"/>
                <a:gd name="T15" fmla="*/ 1604 h 1997"/>
                <a:gd name="T16" fmla="*/ 1188 w 1222"/>
                <a:gd name="T17" fmla="*/ 1697 h 1997"/>
                <a:gd name="T18" fmla="*/ 1222 w 1222"/>
                <a:gd name="T19" fmla="*/ 1838 h 1997"/>
                <a:gd name="T20" fmla="*/ 1082 w 1222"/>
                <a:gd name="T21" fmla="*/ 1878 h 1997"/>
                <a:gd name="T22" fmla="*/ 888 w 1222"/>
                <a:gd name="T23" fmla="*/ 1997 h 1997"/>
                <a:gd name="T24" fmla="*/ 941 w 1222"/>
                <a:gd name="T25" fmla="*/ 1878 h 1997"/>
                <a:gd name="T26" fmla="*/ 722 w 1222"/>
                <a:gd name="T27" fmla="*/ 1745 h 1997"/>
                <a:gd name="T28" fmla="*/ 842 w 1222"/>
                <a:gd name="T29" fmla="*/ 1710 h 1997"/>
                <a:gd name="T30" fmla="*/ 587 w 1222"/>
                <a:gd name="T31" fmla="*/ 1315 h 1997"/>
                <a:gd name="T32" fmla="*/ 515 w 1222"/>
                <a:gd name="T33" fmla="*/ 735 h 1997"/>
                <a:gd name="T34" fmla="*/ 202 w 1222"/>
                <a:gd name="T35" fmla="*/ 560 h 1997"/>
                <a:gd name="T36" fmla="*/ 154 w 1222"/>
                <a:gd name="T37" fmla="*/ 300 h 1997"/>
                <a:gd name="T38" fmla="*/ 21 w 1222"/>
                <a:gd name="T39" fmla="*/ 159 h 1997"/>
                <a:gd name="T40" fmla="*/ 0 w 1222"/>
                <a:gd name="T41" fmla="*/ 26 h 1997"/>
                <a:gd name="T42" fmla="*/ 0 w 1222"/>
                <a:gd name="T43" fmla="*/ 2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2" h="1997">
                  <a:moveTo>
                    <a:pt x="0" y="26"/>
                  </a:moveTo>
                  <a:lnTo>
                    <a:pt x="614" y="387"/>
                  </a:lnTo>
                  <a:lnTo>
                    <a:pt x="194" y="0"/>
                  </a:lnTo>
                  <a:lnTo>
                    <a:pt x="548" y="106"/>
                  </a:lnTo>
                  <a:lnTo>
                    <a:pt x="821" y="714"/>
                  </a:lnTo>
                  <a:lnTo>
                    <a:pt x="848" y="868"/>
                  </a:lnTo>
                  <a:lnTo>
                    <a:pt x="989" y="975"/>
                  </a:lnTo>
                  <a:lnTo>
                    <a:pt x="1103" y="1604"/>
                  </a:lnTo>
                  <a:lnTo>
                    <a:pt x="1188" y="1697"/>
                  </a:lnTo>
                  <a:lnTo>
                    <a:pt x="1222" y="1838"/>
                  </a:lnTo>
                  <a:lnTo>
                    <a:pt x="1082" y="1878"/>
                  </a:lnTo>
                  <a:lnTo>
                    <a:pt x="888" y="1997"/>
                  </a:lnTo>
                  <a:lnTo>
                    <a:pt x="941" y="1878"/>
                  </a:lnTo>
                  <a:lnTo>
                    <a:pt x="722" y="1745"/>
                  </a:lnTo>
                  <a:lnTo>
                    <a:pt x="842" y="1710"/>
                  </a:lnTo>
                  <a:lnTo>
                    <a:pt x="587" y="1315"/>
                  </a:lnTo>
                  <a:lnTo>
                    <a:pt x="515" y="735"/>
                  </a:lnTo>
                  <a:lnTo>
                    <a:pt x="202" y="560"/>
                  </a:lnTo>
                  <a:lnTo>
                    <a:pt x="154" y="300"/>
                  </a:lnTo>
                  <a:lnTo>
                    <a:pt x="21" y="15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0" name="Freeform 186"/>
            <p:cNvSpPr>
              <a:spLocks/>
            </p:cNvSpPr>
            <p:nvPr/>
          </p:nvSpPr>
          <p:spPr bwMode="auto">
            <a:xfrm>
              <a:off x="3062" y="2309"/>
              <a:ext cx="324" cy="728"/>
            </a:xfrm>
            <a:custGeom>
              <a:avLst/>
              <a:gdLst>
                <a:gd name="T0" fmla="*/ 0 w 648"/>
                <a:gd name="T1" fmla="*/ 0 h 1456"/>
                <a:gd name="T2" fmla="*/ 19 w 648"/>
                <a:gd name="T3" fmla="*/ 200 h 1456"/>
                <a:gd name="T4" fmla="*/ 167 w 648"/>
                <a:gd name="T5" fmla="*/ 434 h 1456"/>
                <a:gd name="T6" fmla="*/ 314 w 648"/>
                <a:gd name="T7" fmla="*/ 922 h 1456"/>
                <a:gd name="T8" fmla="*/ 473 w 648"/>
                <a:gd name="T9" fmla="*/ 1076 h 1456"/>
                <a:gd name="T10" fmla="*/ 468 w 648"/>
                <a:gd name="T11" fmla="*/ 1257 h 1456"/>
                <a:gd name="T12" fmla="*/ 494 w 648"/>
                <a:gd name="T13" fmla="*/ 1384 h 1456"/>
                <a:gd name="T14" fmla="*/ 593 w 648"/>
                <a:gd name="T15" fmla="*/ 1456 h 1456"/>
                <a:gd name="T16" fmla="*/ 648 w 648"/>
                <a:gd name="T17" fmla="*/ 1249 h 1456"/>
                <a:gd name="T18" fmla="*/ 534 w 648"/>
                <a:gd name="T19" fmla="*/ 1050 h 1456"/>
                <a:gd name="T20" fmla="*/ 534 w 648"/>
                <a:gd name="T21" fmla="*/ 941 h 1456"/>
                <a:gd name="T22" fmla="*/ 327 w 648"/>
                <a:gd name="T23" fmla="*/ 715 h 1456"/>
                <a:gd name="T24" fmla="*/ 226 w 648"/>
                <a:gd name="T25" fmla="*/ 388 h 1456"/>
                <a:gd name="T26" fmla="*/ 0 w 648"/>
                <a:gd name="T27" fmla="*/ 0 h 1456"/>
                <a:gd name="T28" fmla="*/ 0 w 648"/>
                <a:gd name="T29" fmla="*/ 0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8" h="1456">
                  <a:moveTo>
                    <a:pt x="0" y="0"/>
                  </a:moveTo>
                  <a:lnTo>
                    <a:pt x="19" y="200"/>
                  </a:lnTo>
                  <a:lnTo>
                    <a:pt x="167" y="434"/>
                  </a:lnTo>
                  <a:lnTo>
                    <a:pt x="314" y="922"/>
                  </a:lnTo>
                  <a:lnTo>
                    <a:pt x="473" y="1076"/>
                  </a:lnTo>
                  <a:lnTo>
                    <a:pt x="468" y="1257"/>
                  </a:lnTo>
                  <a:lnTo>
                    <a:pt x="494" y="1384"/>
                  </a:lnTo>
                  <a:lnTo>
                    <a:pt x="593" y="1456"/>
                  </a:lnTo>
                  <a:lnTo>
                    <a:pt x="648" y="1249"/>
                  </a:lnTo>
                  <a:lnTo>
                    <a:pt x="534" y="1050"/>
                  </a:lnTo>
                  <a:lnTo>
                    <a:pt x="534" y="941"/>
                  </a:lnTo>
                  <a:lnTo>
                    <a:pt x="327" y="715"/>
                  </a:lnTo>
                  <a:lnTo>
                    <a:pt x="226" y="3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1" name="Freeform 187"/>
            <p:cNvSpPr>
              <a:spLocks/>
            </p:cNvSpPr>
            <p:nvPr/>
          </p:nvSpPr>
          <p:spPr bwMode="auto">
            <a:xfrm>
              <a:off x="3309" y="2202"/>
              <a:ext cx="193" cy="378"/>
            </a:xfrm>
            <a:custGeom>
              <a:avLst/>
              <a:gdLst>
                <a:gd name="T0" fmla="*/ 86 w 386"/>
                <a:gd name="T1" fmla="*/ 0 h 756"/>
                <a:gd name="T2" fmla="*/ 327 w 386"/>
                <a:gd name="T3" fmla="*/ 501 h 756"/>
                <a:gd name="T4" fmla="*/ 386 w 386"/>
                <a:gd name="T5" fmla="*/ 756 h 756"/>
                <a:gd name="T6" fmla="*/ 0 w 386"/>
                <a:gd name="T7" fmla="*/ 135 h 756"/>
                <a:gd name="T8" fmla="*/ 86 w 386"/>
                <a:gd name="T9" fmla="*/ 0 h 756"/>
                <a:gd name="T10" fmla="*/ 86 w 386"/>
                <a:gd name="T11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756">
                  <a:moveTo>
                    <a:pt x="86" y="0"/>
                  </a:moveTo>
                  <a:lnTo>
                    <a:pt x="327" y="501"/>
                  </a:lnTo>
                  <a:lnTo>
                    <a:pt x="386" y="756"/>
                  </a:lnTo>
                  <a:lnTo>
                    <a:pt x="0" y="135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2" name="Freeform 188"/>
            <p:cNvSpPr>
              <a:spLocks/>
            </p:cNvSpPr>
            <p:nvPr/>
          </p:nvSpPr>
          <p:spPr bwMode="auto">
            <a:xfrm>
              <a:off x="3285" y="1738"/>
              <a:ext cx="107" cy="103"/>
            </a:xfrm>
            <a:custGeom>
              <a:avLst/>
              <a:gdLst>
                <a:gd name="T0" fmla="*/ 7 w 213"/>
                <a:gd name="T1" fmla="*/ 32 h 205"/>
                <a:gd name="T2" fmla="*/ 0 w 213"/>
                <a:gd name="T3" fmla="*/ 205 h 205"/>
                <a:gd name="T4" fmla="*/ 53 w 213"/>
                <a:gd name="T5" fmla="*/ 205 h 205"/>
                <a:gd name="T6" fmla="*/ 213 w 213"/>
                <a:gd name="T7" fmla="*/ 139 h 205"/>
                <a:gd name="T8" fmla="*/ 119 w 213"/>
                <a:gd name="T9" fmla="*/ 0 h 205"/>
                <a:gd name="T10" fmla="*/ 66 w 213"/>
                <a:gd name="T11" fmla="*/ 46 h 205"/>
                <a:gd name="T12" fmla="*/ 7 w 213"/>
                <a:gd name="T13" fmla="*/ 32 h 205"/>
                <a:gd name="T14" fmla="*/ 7 w 213"/>
                <a:gd name="T15" fmla="*/ 3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05">
                  <a:moveTo>
                    <a:pt x="7" y="32"/>
                  </a:moveTo>
                  <a:lnTo>
                    <a:pt x="0" y="205"/>
                  </a:lnTo>
                  <a:lnTo>
                    <a:pt x="53" y="205"/>
                  </a:lnTo>
                  <a:lnTo>
                    <a:pt x="213" y="139"/>
                  </a:lnTo>
                  <a:lnTo>
                    <a:pt x="119" y="0"/>
                  </a:lnTo>
                  <a:lnTo>
                    <a:pt x="66" y="46"/>
                  </a:lnTo>
                  <a:lnTo>
                    <a:pt x="7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3" name="Freeform 189"/>
            <p:cNvSpPr>
              <a:spLocks/>
            </p:cNvSpPr>
            <p:nvPr/>
          </p:nvSpPr>
          <p:spPr bwMode="auto">
            <a:xfrm>
              <a:off x="2367" y="3061"/>
              <a:ext cx="39" cy="122"/>
            </a:xfrm>
            <a:custGeom>
              <a:avLst/>
              <a:gdLst>
                <a:gd name="T0" fmla="*/ 67 w 78"/>
                <a:gd name="T1" fmla="*/ 30 h 243"/>
                <a:gd name="T2" fmla="*/ 78 w 78"/>
                <a:gd name="T3" fmla="*/ 243 h 243"/>
                <a:gd name="T4" fmla="*/ 0 w 78"/>
                <a:gd name="T5" fmla="*/ 243 h 243"/>
                <a:gd name="T6" fmla="*/ 0 w 78"/>
                <a:gd name="T7" fmla="*/ 0 h 243"/>
                <a:gd name="T8" fmla="*/ 67 w 78"/>
                <a:gd name="T9" fmla="*/ 30 h 243"/>
                <a:gd name="T10" fmla="*/ 67 w 78"/>
                <a:gd name="T11" fmla="*/ 3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43">
                  <a:moveTo>
                    <a:pt x="67" y="30"/>
                  </a:moveTo>
                  <a:lnTo>
                    <a:pt x="78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67" y="30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4" name="Freeform 190"/>
            <p:cNvSpPr>
              <a:spLocks/>
            </p:cNvSpPr>
            <p:nvPr/>
          </p:nvSpPr>
          <p:spPr bwMode="auto">
            <a:xfrm>
              <a:off x="3574" y="2789"/>
              <a:ext cx="448" cy="433"/>
            </a:xfrm>
            <a:custGeom>
              <a:avLst/>
              <a:gdLst>
                <a:gd name="T0" fmla="*/ 323 w 895"/>
                <a:gd name="T1" fmla="*/ 27 h 865"/>
                <a:gd name="T2" fmla="*/ 745 w 895"/>
                <a:gd name="T3" fmla="*/ 166 h 865"/>
                <a:gd name="T4" fmla="*/ 895 w 895"/>
                <a:gd name="T5" fmla="*/ 303 h 865"/>
                <a:gd name="T6" fmla="*/ 849 w 895"/>
                <a:gd name="T7" fmla="*/ 842 h 865"/>
                <a:gd name="T8" fmla="*/ 781 w 895"/>
                <a:gd name="T9" fmla="*/ 865 h 865"/>
                <a:gd name="T10" fmla="*/ 562 w 895"/>
                <a:gd name="T11" fmla="*/ 865 h 865"/>
                <a:gd name="T12" fmla="*/ 539 w 895"/>
                <a:gd name="T13" fmla="*/ 396 h 865"/>
                <a:gd name="T14" fmla="*/ 654 w 895"/>
                <a:gd name="T15" fmla="*/ 464 h 865"/>
                <a:gd name="T16" fmla="*/ 770 w 895"/>
                <a:gd name="T17" fmla="*/ 510 h 865"/>
                <a:gd name="T18" fmla="*/ 699 w 895"/>
                <a:gd name="T19" fmla="*/ 521 h 865"/>
                <a:gd name="T20" fmla="*/ 815 w 895"/>
                <a:gd name="T21" fmla="*/ 487 h 865"/>
                <a:gd name="T22" fmla="*/ 827 w 895"/>
                <a:gd name="T23" fmla="*/ 384 h 865"/>
                <a:gd name="T24" fmla="*/ 756 w 895"/>
                <a:gd name="T25" fmla="*/ 257 h 865"/>
                <a:gd name="T26" fmla="*/ 424 w 895"/>
                <a:gd name="T27" fmla="*/ 166 h 865"/>
                <a:gd name="T28" fmla="*/ 116 w 895"/>
                <a:gd name="T29" fmla="*/ 188 h 865"/>
                <a:gd name="T30" fmla="*/ 367 w 895"/>
                <a:gd name="T31" fmla="*/ 441 h 865"/>
                <a:gd name="T32" fmla="*/ 79 w 895"/>
                <a:gd name="T33" fmla="*/ 418 h 865"/>
                <a:gd name="T34" fmla="*/ 0 w 895"/>
                <a:gd name="T35" fmla="*/ 0 h 865"/>
                <a:gd name="T36" fmla="*/ 323 w 895"/>
                <a:gd name="T37" fmla="*/ 27 h 865"/>
                <a:gd name="T38" fmla="*/ 323 w 895"/>
                <a:gd name="T39" fmla="*/ 27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5" h="865">
                  <a:moveTo>
                    <a:pt x="323" y="27"/>
                  </a:moveTo>
                  <a:lnTo>
                    <a:pt x="745" y="166"/>
                  </a:lnTo>
                  <a:lnTo>
                    <a:pt x="895" y="303"/>
                  </a:lnTo>
                  <a:lnTo>
                    <a:pt x="849" y="842"/>
                  </a:lnTo>
                  <a:lnTo>
                    <a:pt x="781" y="865"/>
                  </a:lnTo>
                  <a:lnTo>
                    <a:pt x="562" y="865"/>
                  </a:lnTo>
                  <a:lnTo>
                    <a:pt x="539" y="396"/>
                  </a:lnTo>
                  <a:lnTo>
                    <a:pt x="654" y="464"/>
                  </a:lnTo>
                  <a:lnTo>
                    <a:pt x="770" y="510"/>
                  </a:lnTo>
                  <a:lnTo>
                    <a:pt x="699" y="521"/>
                  </a:lnTo>
                  <a:lnTo>
                    <a:pt x="815" y="487"/>
                  </a:lnTo>
                  <a:lnTo>
                    <a:pt x="827" y="384"/>
                  </a:lnTo>
                  <a:lnTo>
                    <a:pt x="756" y="257"/>
                  </a:lnTo>
                  <a:lnTo>
                    <a:pt x="424" y="166"/>
                  </a:lnTo>
                  <a:lnTo>
                    <a:pt x="116" y="188"/>
                  </a:lnTo>
                  <a:lnTo>
                    <a:pt x="367" y="441"/>
                  </a:lnTo>
                  <a:lnTo>
                    <a:pt x="79" y="418"/>
                  </a:lnTo>
                  <a:lnTo>
                    <a:pt x="0" y="0"/>
                  </a:lnTo>
                  <a:lnTo>
                    <a:pt x="323" y="27"/>
                  </a:lnTo>
                  <a:lnTo>
                    <a:pt x="32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5" name="Freeform 191"/>
            <p:cNvSpPr>
              <a:spLocks/>
            </p:cNvSpPr>
            <p:nvPr/>
          </p:nvSpPr>
          <p:spPr bwMode="auto">
            <a:xfrm>
              <a:off x="3626" y="2906"/>
              <a:ext cx="270" cy="270"/>
            </a:xfrm>
            <a:custGeom>
              <a:avLst/>
              <a:gdLst>
                <a:gd name="T0" fmla="*/ 82 w 540"/>
                <a:gd name="T1" fmla="*/ 150 h 540"/>
                <a:gd name="T2" fmla="*/ 339 w 540"/>
                <a:gd name="T3" fmla="*/ 247 h 540"/>
                <a:gd name="T4" fmla="*/ 449 w 540"/>
                <a:gd name="T5" fmla="*/ 321 h 540"/>
                <a:gd name="T6" fmla="*/ 540 w 540"/>
                <a:gd name="T7" fmla="*/ 540 h 540"/>
                <a:gd name="T8" fmla="*/ 437 w 540"/>
                <a:gd name="T9" fmla="*/ 150 h 540"/>
                <a:gd name="T10" fmla="*/ 0 w 540"/>
                <a:gd name="T11" fmla="*/ 0 h 540"/>
                <a:gd name="T12" fmla="*/ 82 w 540"/>
                <a:gd name="T13" fmla="*/ 150 h 540"/>
                <a:gd name="T14" fmla="*/ 82 w 540"/>
                <a:gd name="T15" fmla="*/ 15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40">
                  <a:moveTo>
                    <a:pt x="82" y="150"/>
                  </a:moveTo>
                  <a:lnTo>
                    <a:pt x="339" y="247"/>
                  </a:lnTo>
                  <a:lnTo>
                    <a:pt x="449" y="321"/>
                  </a:lnTo>
                  <a:lnTo>
                    <a:pt x="540" y="540"/>
                  </a:lnTo>
                  <a:lnTo>
                    <a:pt x="437" y="150"/>
                  </a:lnTo>
                  <a:lnTo>
                    <a:pt x="0" y="0"/>
                  </a:lnTo>
                  <a:lnTo>
                    <a:pt x="82" y="150"/>
                  </a:lnTo>
                  <a:lnTo>
                    <a:pt x="82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6" name="Freeform 192"/>
            <p:cNvSpPr>
              <a:spLocks/>
            </p:cNvSpPr>
            <p:nvPr/>
          </p:nvSpPr>
          <p:spPr bwMode="auto">
            <a:xfrm>
              <a:off x="3701" y="2889"/>
              <a:ext cx="252" cy="115"/>
            </a:xfrm>
            <a:custGeom>
              <a:avLst/>
              <a:gdLst>
                <a:gd name="T0" fmla="*/ 504 w 504"/>
                <a:gd name="T1" fmla="*/ 184 h 230"/>
                <a:gd name="T2" fmla="*/ 459 w 504"/>
                <a:gd name="T3" fmla="*/ 230 h 230"/>
                <a:gd name="T4" fmla="*/ 92 w 504"/>
                <a:gd name="T5" fmla="*/ 68 h 230"/>
                <a:gd name="T6" fmla="*/ 0 w 504"/>
                <a:gd name="T7" fmla="*/ 23 h 230"/>
                <a:gd name="T8" fmla="*/ 230 w 504"/>
                <a:gd name="T9" fmla="*/ 0 h 230"/>
                <a:gd name="T10" fmla="*/ 459 w 504"/>
                <a:gd name="T11" fmla="*/ 91 h 230"/>
                <a:gd name="T12" fmla="*/ 504 w 504"/>
                <a:gd name="T13" fmla="*/ 184 h 230"/>
                <a:gd name="T14" fmla="*/ 504 w 504"/>
                <a:gd name="T15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" h="230">
                  <a:moveTo>
                    <a:pt x="504" y="184"/>
                  </a:moveTo>
                  <a:lnTo>
                    <a:pt x="459" y="230"/>
                  </a:lnTo>
                  <a:lnTo>
                    <a:pt x="92" y="68"/>
                  </a:lnTo>
                  <a:lnTo>
                    <a:pt x="0" y="23"/>
                  </a:lnTo>
                  <a:lnTo>
                    <a:pt x="230" y="0"/>
                  </a:lnTo>
                  <a:lnTo>
                    <a:pt x="459" y="91"/>
                  </a:lnTo>
                  <a:lnTo>
                    <a:pt x="504" y="184"/>
                  </a:lnTo>
                  <a:lnTo>
                    <a:pt x="504" y="184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7" name="Freeform 193"/>
            <p:cNvSpPr>
              <a:spLocks/>
            </p:cNvSpPr>
            <p:nvPr/>
          </p:nvSpPr>
          <p:spPr bwMode="auto">
            <a:xfrm>
              <a:off x="3033" y="1805"/>
              <a:ext cx="40" cy="36"/>
            </a:xfrm>
            <a:custGeom>
              <a:avLst/>
              <a:gdLst>
                <a:gd name="T0" fmla="*/ 0 w 80"/>
                <a:gd name="T1" fmla="*/ 36 h 72"/>
                <a:gd name="T2" fmla="*/ 42 w 80"/>
                <a:gd name="T3" fmla="*/ 72 h 72"/>
                <a:gd name="T4" fmla="*/ 80 w 80"/>
                <a:gd name="T5" fmla="*/ 42 h 72"/>
                <a:gd name="T6" fmla="*/ 49 w 80"/>
                <a:gd name="T7" fmla="*/ 0 h 72"/>
                <a:gd name="T8" fmla="*/ 0 w 80"/>
                <a:gd name="T9" fmla="*/ 36 h 72"/>
                <a:gd name="T10" fmla="*/ 0 w 80"/>
                <a:gd name="T11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2">
                  <a:moveTo>
                    <a:pt x="0" y="36"/>
                  </a:moveTo>
                  <a:lnTo>
                    <a:pt x="42" y="72"/>
                  </a:lnTo>
                  <a:lnTo>
                    <a:pt x="80" y="42"/>
                  </a:lnTo>
                  <a:lnTo>
                    <a:pt x="49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8" name="Freeform 194"/>
            <p:cNvSpPr>
              <a:spLocks/>
            </p:cNvSpPr>
            <p:nvPr/>
          </p:nvSpPr>
          <p:spPr bwMode="auto">
            <a:xfrm>
              <a:off x="2976" y="1868"/>
              <a:ext cx="50" cy="49"/>
            </a:xfrm>
            <a:custGeom>
              <a:avLst/>
              <a:gdLst>
                <a:gd name="T0" fmla="*/ 99 w 99"/>
                <a:gd name="T1" fmla="*/ 19 h 97"/>
                <a:gd name="T2" fmla="*/ 42 w 99"/>
                <a:gd name="T3" fmla="*/ 65 h 97"/>
                <a:gd name="T4" fmla="*/ 13 w 99"/>
                <a:gd name="T5" fmla="*/ 97 h 97"/>
                <a:gd name="T6" fmla="*/ 0 w 99"/>
                <a:gd name="T7" fmla="*/ 97 h 97"/>
                <a:gd name="T8" fmla="*/ 57 w 99"/>
                <a:gd name="T9" fmla="*/ 0 h 97"/>
                <a:gd name="T10" fmla="*/ 99 w 99"/>
                <a:gd name="T11" fmla="*/ 19 h 97"/>
                <a:gd name="T12" fmla="*/ 99 w 99"/>
                <a:gd name="T13" fmla="*/ 1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7">
                  <a:moveTo>
                    <a:pt x="99" y="19"/>
                  </a:moveTo>
                  <a:lnTo>
                    <a:pt x="42" y="65"/>
                  </a:lnTo>
                  <a:lnTo>
                    <a:pt x="13" y="97"/>
                  </a:lnTo>
                  <a:lnTo>
                    <a:pt x="0" y="97"/>
                  </a:lnTo>
                  <a:lnTo>
                    <a:pt x="57" y="0"/>
                  </a:lnTo>
                  <a:lnTo>
                    <a:pt x="99" y="19"/>
                  </a:lnTo>
                  <a:lnTo>
                    <a:pt x="99" y="19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19" name="Freeform 195"/>
            <p:cNvSpPr>
              <a:spLocks/>
            </p:cNvSpPr>
            <p:nvPr/>
          </p:nvSpPr>
          <p:spPr bwMode="auto">
            <a:xfrm>
              <a:off x="3025" y="1847"/>
              <a:ext cx="12" cy="11"/>
            </a:xfrm>
            <a:custGeom>
              <a:avLst/>
              <a:gdLst>
                <a:gd name="T0" fmla="*/ 2 w 25"/>
                <a:gd name="T1" fmla="*/ 0 h 20"/>
                <a:gd name="T2" fmla="*/ 0 w 25"/>
                <a:gd name="T3" fmla="*/ 20 h 20"/>
                <a:gd name="T4" fmla="*/ 21 w 25"/>
                <a:gd name="T5" fmla="*/ 17 h 20"/>
                <a:gd name="T6" fmla="*/ 25 w 25"/>
                <a:gd name="T7" fmla="*/ 3 h 20"/>
                <a:gd name="T8" fmla="*/ 2 w 25"/>
                <a:gd name="T9" fmla="*/ 0 h 20"/>
                <a:gd name="T10" fmla="*/ 2 w 2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0">
                  <a:moveTo>
                    <a:pt x="2" y="0"/>
                  </a:moveTo>
                  <a:lnTo>
                    <a:pt x="0" y="20"/>
                  </a:lnTo>
                  <a:lnTo>
                    <a:pt x="21" y="17"/>
                  </a:lnTo>
                  <a:lnTo>
                    <a:pt x="25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20" name="Freeform 196"/>
            <p:cNvSpPr>
              <a:spLocks/>
            </p:cNvSpPr>
            <p:nvPr/>
          </p:nvSpPr>
          <p:spPr bwMode="auto">
            <a:xfrm>
              <a:off x="3030" y="1847"/>
              <a:ext cx="8" cy="9"/>
            </a:xfrm>
            <a:custGeom>
              <a:avLst/>
              <a:gdLst>
                <a:gd name="T0" fmla="*/ 0 w 17"/>
                <a:gd name="T1" fmla="*/ 17 h 17"/>
                <a:gd name="T2" fmla="*/ 8 w 17"/>
                <a:gd name="T3" fmla="*/ 0 h 17"/>
                <a:gd name="T4" fmla="*/ 17 w 17"/>
                <a:gd name="T5" fmla="*/ 17 h 17"/>
                <a:gd name="T6" fmla="*/ 0 w 17"/>
                <a:gd name="T7" fmla="*/ 17 h 17"/>
                <a:gd name="T8" fmla="*/ 0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17"/>
                  </a:moveTo>
                  <a:lnTo>
                    <a:pt x="8" y="0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622" name="AutoShape 19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267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en-US" sz="3000">
                <a:solidFill>
                  <a:srgbClr val="FDE111"/>
                </a:solidFill>
              </a:rPr>
              <a:t>1.</a:t>
            </a:r>
            <a:r>
              <a:rPr lang="en-US" sz="3000"/>
              <a:t>	Failure to record a transaction or to post a transaction.</a:t>
            </a:r>
          </a:p>
          <a:p>
            <a:pPr marL="514350" indent="-514350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en-US" sz="3000">
                <a:solidFill>
                  <a:srgbClr val="FDE111"/>
                </a:solidFill>
              </a:rPr>
              <a:t>2.</a:t>
            </a:r>
            <a:r>
              <a:rPr lang="en-US" sz="3000"/>
              <a:t>	Recording the same erroneous amount for both the debit and the credit parts of a transaction.</a:t>
            </a:r>
          </a:p>
          <a:p>
            <a:pPr marL="514350" indent="-514350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en-US" sz="3000">
                <a:solidFill>
                  <a:srgbClr val="FDE111"/>
                </a:solidFill>
              </a:rPr>
              <a:t>3.</a:t>
            </a:r>
            <a:r>
              <a:rPr lang="en-US" sz="3000"/>
              <a:t>	Recording the same transaction more than once.</a:t>
            </a:r>
          </a:p>
          <a:p>
            <a:pPr marL="514350" indent="-514350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en-US" sz="3000">
                <a:solidFill>
                  <a:srgbClr val="FDE111"/>
                </a:solidFill>
              </a:rPr>
              <a:t>4.</a:t>
            </a:r>
            <a:r>
              <a:rPr lang="en-US" sz="3000"/>
              <a:t>	Posting a part of a transaction correctly as a debit or credit but to the wrong account.</a:t>
            </a: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391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990000"/>
                </a:solidFill>
                <a:latin typeface="Times New Roman" pitchFamily="18" charset="0"/>
              </a:rPr>
              <a:t>Errors that will</a:t>
            </a:r>
            <a:r>
              <a:rPr lang="en-US" sz="4000" b="1" i="1">
                <a:solidFill>
                  <a:srgbClr val="990000"/>
                </a:solidFill>
                <a:latin typeface="Times New Roman" pitchFamily="18" charset="0"/>
              </a:rPr>
              <a:t> not</a:t>
            </a:r>
            <a:r>
              <a:rPr lang="en-US" sz="4000" b="1">
                <a:solidFill>
                  <a:srgbClr val="990000"/>
                </a:solidFill>
                <a:latin typeface="Times New Roman" pitchFamily="18" charset="0"/>
              </a:rPr>
              <a:t> cause the trial balance to be unequal:</a:t>
            </a:r>
          </a:p>
        </p:txBody>
      </p:sp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3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build="p" autoUpdateAnimBg="0" advAuto="1000"/>
      <p:bldP spid="23245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371600" y="3351213"/>
            <a:ext cx="7315200" cy="519112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   </a:t>
            </a:r>
            <a:r>
              <a:rPr lang="en-US" sz="2800">
                <a:latin typeface="Times New Roman" pitchFamily="18" charset="0"/>
              </a:rPr>
              <a:t>Error                                Correction Procedure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381000" y="3960813"/>
            <a:ext cx="8686800" cy="1373187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>
                <a:latin typeface="Times New Roman" pitchFamily="18" charset="0"/>
              </a:rPr>
              <a:t>1.	Journal entry is incorrect	Draw a line through the error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but not posted.	and insert correct title or 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	amount.	</a:t>
            </a:r>
          </a:p>
        </p:txBody>
      </p:sp>
      <p:grpSp>
        <p:nvGrpSpPr>
          <p:cNvPr id="233476" name="Group 4"/>
          <p:cNvGrpSpPr>
            <a:grpSpLocks/>
          </p:cNvGrpSpPr>
          <p:nvPr/>
        </p:nvGrpSpPr>
        <p:grpSpPr bwMode="auto">
          <a:xfrm>
            <a:off x="762000" y="838200"/>
            <a:ext cx="2570163" cy="2401888"/>
            <a:chOff x="1577" y="1079"/>
            <a:chExt cx="2586" cy="2154"/>
          </a:xfrm>
        </p:grpSpPr>
        <p:sp>
          <p:nvSpPr>
            <p:cNvPr id="233477" name="Freeform 5"/>
            <p:cNvSpPr>
              <a:spLocks/>
            </p:cNvSpPr>
            <p:nvPr/>
          </p:nvSpPr>
          <p:spPr bwMode="auto">
            <a:xfrm>
              <a:off x="1587" y="2572"/>
              <a:ext cx="2576" cy="661"/>
            </a:xfrm>
            <a:custGeom>
              <a:avLst/>
              <a:gdLst>
                <a:gd name="T0" fmla="*/ 652 w 5153"/>
                <a:gd name="T1" fmla="*/ 131 h 1321"/>
                <a:gd name="T2" fmla="*/ 0 w 5153"/>
                <a:gd name="T3" fmla="*/ 1304 h 1321"/>
                <a:gd name="T4" fmla="*/ 5153 w 5153"/>
                <a:gd name="T5" fmla="*/ 1321 h 1321"/>
                <a:gd name="T6" fmla="*/ 4491 w 5153"/>
                <a:gd name="T7" fmla="*/ 125 h 1321"/>
                <a:gd name="T8" fmla="*/ 2613 w 5153"/>
                <a:gd name="T9" fmla="*/ 0 h 1321"/>
                <a:gd name="T10" fmla="*/ 1778 w 5153"/>
                <a:gd name="T11" fmla="*/ 110 h 1321"/>
                <a:gd name="T12" fmla="*/ 652 w 5153"/>
                <a:gd name="T13" fmla="*/ 131 h 1321"/>
                <a:gd name="T14" fmla="*/ 652 w 5153"/>
                <a:gd name="T15" fmla="*/ 131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3" h="1321">
                  <a:moveTo>
                    <a:pt x="652" y="131"/>
                  </a:moveTo>
                  <a:lnTo>
                    <a:pt x="0" y="1304"/>
                  </a:lnTo>
                  <a:lnTo>
                    <a:pt x="5153" y="1321"/>
                  </a:lnTo>
                  <a:lnTo>
                    <a:pt x="4491" y="125"/>
                  </a:lnTo>
                  <a:lnTo>
                    <a:pt x="2613" y="0"/>
                  </a:lnTo>
                  <a:lnTo>
                    <a:pt x="1778" y="110"/>
                  </a:lnTo>
                  <a:lnTo>
                    <a:pt x="652" y="131"/>
                  </a:lnTo>
                  <a:lnTo>
                    <a:pt x="652" y="131"/>
                  </a:lnTo>
                  <a:close/>
                </a:path>
              </a:pathLst>
            </a:custGeom>
            <a:solidFill>
              <a:srgbClr val="F8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78" name="Freeform 6"/>
            <p:cNvSpPr>
              <a:spLocks/>
            </p:cNvSpPr>
            <p:nvPr/>
          </p:nvSpPr>
          <p:spPr bwMode="auto">
            <a:xfrm>
              <a:off x="1943" y="2780"/>
              <a:ext cx="1527" cy="453"/>
            </a:xfrm>
            <a:custGeom>
              <a:avLst/>
              <a:gdLst>
                <a:gd name="T0" fmla="*/ 1093 w 3054"/>
                <a:gd name="T1" fmla="*/ 0 h 907"/>
                <a:gd name="T2" fmla="*/ 1215 w 3054"/>
                <a:gd name="T3" fmla="*/ 188 h 907"/>
                <a:gd name="T4" fmla="*/ 1143 w 3054"/>
                <a:gd name="T5" fmla="*/ 785 h 907"/>
                <a:gd name="T6" fmla="*/ 0 w 3054"/>
                <a:gd name="T7" fmla="*/ 890 h 907"/>
                <a:gd name="T8" fmla="*/ 2187 w 3054"/>
                <a:gd name="T9" fmla="*/ 907 h 907"/>
                <a:gd name="T10" fmla="*/ 2645 w 3054"/>
                <a:gd name="T11" fmla="*/ 878 h 907"/>
                <a:gd name="T12" fmla="*/ 2584 w 3054"/>
                <a:gd name="T13" fmla="*/ 612 h 907"/>
                <a:gd name="T14" fmla="*/ 3054 w 3054"/>
                <a:gd name="T15" fmla="*/ 508 h 907"/>
                <a:gd name="T16" fmla="*/ 1093 w 3054"/>
                <a:gd name="T17" fmla="*/ 0 h 907"/>
                <a:gd name="T18" fmla="*/ 1093 w 3054"/>
                <a:gd name="T19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4" h="907">
                  <a:moveTo>
                    <a:pt x="1093" y="0"/>
                  </a:moveTo>
                  <a:lnTo>
                    <a:pt x="1215" y="188"/>
                  </a:lnTo>
                  <a:lnTo>
                    <a:pt x="1143" y="785"/>
                  </a:lnTo>
                  <a:lnTo>
                    <a:pt x="0" y="890"/>
                  </a:lnTo>
                  <a:lnTo>
                    <a:pt x="2187" y="907"/>
                  </a:lnTo>
                  <a:lnTo>
                    <a:pt x="2645" y="878"/>
                  </a:lnTo>
                  <a:lnTo>
                    <a:pt x="2584" y="612"/>
                  </a:lnTo>
                  <a:lnTo>
                    <a:pt x="3054" y="508"/>
                  </a:lnTo>
                  <a:lnTo>
                    <a:pt x="1093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E5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79" name="Freeform 7"/>
            <p:cNvSpPr>
              <a:spLocks/>
            </p:cNvSpPr>
            <p:nvPr/>
          </p:nvSpPr>
          <p:spPr bwMode="auto">
            <a:xfrm>
              <a:off x="2465" y="2025"/>
              <a:ext cx="251" cy="597"/>
            </a:xfrm>
            <a:custGeom>
              <a:avLst/>
              <a:gdLst>
                <a:gd name="T0" fmla="*/ 99 w 502"/>
                <a:gd name="T1" fmla="*/ 0 h 1194"/>
                <a:gd name="T2" fmla="*/ 215 w 502"/>
                <a:gd name="T3" fmla="*/ 192 h 1194"/>
                <a:gd name="T4" fmla="*/ 369 w 502"/>
                <a:gd name="T5" fmla="*/ 690 h 1194"/>
                <a:gd name="T6" fmla="*/ 502 w 502"/>
                <a:gd name="T7" fmla="*/ 1194 h 1194"/>
                <a:gd name="T8" fmla="*/ 171 w 502"/>
                <a:gd name="T9" fmla="*/ 1171 h 1194"/>
                <a:gd name="T10" fmla="*/ 61 w 502"/>
                <a:gd name="T11" fmla="*/ 675 h 1194"/>
                <a:gd name="T12" fmla="*/ 0 w 502"/>
                <a:gd name="T13" fmla="*/ 447 h 1194"/>
                <a:gd name="T14" fmla="*/ 61 w 502"/>
                <a:gd name="T15" fmla="*/ 87 h 1194"/>
                <a:gd name="T16" fmla="*/ 99 w 502"/>
                <a:gd name="T17" fmla="*/ 0 h 1194"/>
                <a:gd name="T18" fmla="*/ 99 w 502"/>
                <a:gd name="T19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194">
                  <a:moveTo>
                    <a:pt x="99" y="0"/>
                  </a:moveTo>
                  <a:lnTo>
                    <a:pt x="215" y="192"/>
                  </a:lnTo>
                  <a:lnTo>
                    <a:pt x="369" y="690"/>
                  </a:lnTo>
                  <a:lnTo>
                    <a:pt x="502" y="1194"/>
                  </a:lnTo>
                  <a:lnTo>
                    <a:pt x="171" y="1171"/>
                  </a:lnTo>
                  <a:lnTo>
                    <a:pt x="61" y="675"/>
                  </a:lnTo>
                  <a:lnTo>
                    <a:pt x="0" y="447"/>
                  </a:lnTo>
                  <a:lnTo>
                    <a:pt x="61" y="8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0" name="Freeform 8"/>
            <p:cNvSpPr>
              <a:spLocks/>
            </p:cNvSpPr>
            <p:nvPr/>
          </p:nvSpPr>
          <p:spPr bwMode="auto">
            <a:xfrm>
              <a:off x="1857" y="2619"/>
              <a:ext cx="1638" cy="351"/>
            </a:xfrm>
            <a:custGeom>
              <a:avLst/>
              <a:gdLst>
                <a:gd name="T0" fmla="*/ 2149 w 3274"/>
                <a:gd name="T1" fmla="*/ 133 h 701"/>
                <a:gd name="T2" fmla="*/ 1358 w 3274"/>
                <a:gd name="T3" fmla="*/ 205 h 701"/>
                <a:gd name="T4" fmla="*/ 1247 w 3274"/>
                <a:gd name="T5" fmla="*/ 232 h 701"/>
                <a:gd name="T6" fmla="*/ 1348 w 3274"/>
                <a:gd name="T7" fmla="*/ 348 h 701"/>
                <a:gd name="T8" fmla="*/ 1192 w 3274"/>
                <a:gd name="T9" fmla="*/ 354 h 701"/>
                <a:gd name="T10" fmla="*/ 1000 w 3274"/>
                <a:gd name="T11" fmla="*/ 260 h 701"/>
                <a:gd name="T12" fmla="*/ 856 w 3274"/>
                <a:gd name="T13" fmla="*/ 249 h 701"/>
                <a:gd name="T14" fmla="*/ 766 w 3274"/>
                <a:gd name="T15" fmla="*/ 354 h 701"/>
                <a:gd name="T16" fmla="*/ 650 w 3274"/>
                <a:gd name="T17" fmla="*/ 371 h 701"/>
                <a:gd name="T18" fmla="*/ 491 w 3274"/>
                <a:gd name="T19" fmla="*/ 354 h 701"/>
                <a:gd name="T20" fmla="*/ 325 w 3274"/>
                <a:gd name="T21" fmla="*/ 304 h 701"/>
                <a:gd name="T22" fmla="*/ 143 w 3274"/>
                <a:gd name="T23" fmla="*/ 270 h 701"/>
                <a:gd name="T24" fmla="*/ 0 w 3274"/>
                <a:gd name="T25" fmla="*/ 287 h 701"/>
                <a:gd name="T26" fmla="*/ 105 w 3274"/>
                <a:gd name="T27" fmla="*/ 49 h 701"/>
                <a:gd name="T28" fmla="*/ 1021 w 3274"/>
                <a:gd name="T29" fmla="*/ 17 h 701"/>
                <a:gd name="T30" fmla="*/ 2535 w 3274"/>
                <a:gd name="T31" fmla="*/ 0 h 701"/>
                <a:gd name="T32" fmla="*/ 3274 w 3274"/>
                <a:gd name="T33" fmla="*/ 17 h 701"/>
                <a:gd name="T34" fmla="*/ 3170 w 3274"/>
                <a:gd name="T35" fmla="*/ 243 h 701"/>
                <a:gd name="T36" fmla="*/ 2972 w 3274"/>
                <a:gd name="T37" fmla="*/ 327 h 701"/>
                <a:gd name="T38" fmla="*/ 2894 w 3274"/>
                <a:gd name="T39" fmla="*/ 420 h 701"/>
                <a:gd name="T40" fmla="*/ 3115 w 3274"/>
                <a:gd name="T41" fmla="*/ 701 h 701"/>
                <a:gd name="T42" fmla="*/ 2149 w 3274"/>
                <a:gd name="T43" fmla="*/ 133 h 701"/>
                <a:gd name="T44" fmla="*/ 2149 w 3274"/>
                <a:gd name="T45" fmla="*/ 13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74" h="701">
                  <a:moveTo>
                    <a:pt x="2149" y="133"/>
                  </a:moveTo>
                  <a:lnTo>
                    <a:pt x="1358" y="205"/>
                  </a:lnTo>
                  <a:lnTo>
                    <a:pt x="1247" y="232"/>
                  </a:lnTo>
                  <a:lnTo>
                    <a:pt x="1348" y="348"/>
                  </a:lnTo>
                  <a:lnTo>
                    <a:pt x="1192" y="354"/>
                  </a:lnTo>
                  <a:lnTo>
                    <a:pt x="1000" y="260"/>
                  </a:lnTo>
                  <a:lnTo>
                    <a:pt x="856" y="249"/>
                  </a:lnTo>
                  <a:lnTo>
                    <a:pt x="766" y="354"/>
                  </a:lnTo>
                  <a:lnTo>
                    <a:pt x="650" y="371"/>
                  </a:lnTo>
                  <a:lnTo>
                    <a:pt x="491" y="354"/>
                  </a:lnTo>
                  <a:lnTo>
                    <a:pt x="325" y="304"/>
                  </a:lnTo>
                  <a:lnTo>
                    <a:pt x="143" y="270"/>
                  </a:lnTo>
                  <a:lnTo>
                    <a:pt x="0" y="287"/>
                  </a:lnTo>
                  <a:lnTo>
                    <a:pt x="105" y="49"/>
                  </a:lnTo>
                  <a:lnTo>
                    <a:pt x="1021" y="17"/>
                  </a:lnTo>
                  <a:lnTo>
                    <a:pt x="2535" y="0"/>
                  </a:lnTo>
                  <a:lnTo>
                    <a:pt x="3274" y="17"/>
                  </a:lnTo>
                  <a:lnTo>
                    <a:pt x="3170" y="243"/>
                  </a:lnTo>
                  <a:lnTo>
                    <a:pt x="2972" y="327"/>
                  </a:lnTo>
                  <a:lnTo>
                    <a:pt x="2894" y="420"/>
                  </a:lnTo>
                  <a:lnTo>
                    <a:pt x="3115" y="701"/>
                  </a:lnTo>
                  <a:lnTo>
                    <a:pt x="2149" y="133"/>
                  </a:lnTo>
                  <a:lnTo>
                    <a:pt x="2149" y="133"/>
                  </a:lnTo>
                  <a:close/>
                </a:path>
              </a:pathLst>
            </a:custGeom>
            <a:solidFill>
              <a:srgbClr val="E5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1" name="Freeform 9"/>
            <p:cNvSpPr>
              <a:spLocks/>
            </p:cNvSpPr>
            <p:nvPr/>
          </p:nvSpPr>
          <p:spPr bwMode="auto">
            <a:xfrm>
              <a:off x="2456" y="1754"/>
              <a:ext cx="83" cy="69"/>
            </a:xfrm>
            <a:custGeom>
              <a:avLst/>
              <a:gdLst>
                <a:gd name="T0" fmla="*/ 165 w 165"/>
                <a:gd name="T1" fmla="*/ 0 h 137"/>
                <a:gd name="T2" fmla="*/ 61 w 165"/>
                <a:gd name="T3" fmla="*/ 137 h 137"/>
                <a:gd name="T4" fmla="*/ 0 w 165"/>
                <a:gd name="T5" fmla="*/ 61 h 137"/>
                <a:gd name="T6" fmla="*/ 165 w 165"/>
                <a:gd name="T7" fmla="*/ 0 h 137"/>
                <a:gd name="T8" fmla="*/ 165 w 165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37">
                  <a:moveTo>
                    <a:pt x="165" y="0"/>
                  </a:moveTo>
                  <a:lnTo>
                    <a:pt x="61" y="137"/>
                  </a:lnTo>
                  <a:lnTo>
                    <a:pt x="0" y="61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2" name="Freeform 10"/>
            <p:cNvSpPr>
              <a:spLocks/>
            </p:cNvSpPr>
            <p:nvPr/>
          </p:nvSpPr>
          <p:spPr bwMode="auto">
            <a:xfrm>
              <a:off x="2490" y="2683"/>
              <a:ext cx="991" cy="527"/>
            </a:xfrm>
            <a:custGeom>
              <a:avLst/>
              <a:gdLst>
                <a:gd name="T0" fmla="*/ 103 w 1984"/>
                <a:gd name="T1" fmla="*/ 97 h 1055"/>
                <a:gd name="T2" fmla="*/ 0 w 1984"/>
                <a:gd name="T3" fmla="*/ 118 h 1055"/>
                <a:gd name="T4" fmla="*/ 177 w 1984"/>
                <a:gd name="T5" fmla="*/ 339 h 1055"/>
                <a:gd name="T6" fmla="*/ 130 w 1984"/>
                <a:gd name="T7" fmla="*/ 1055 h 1055"/>
                <a:gd name="T8" fmla="*/ 1523 w 1984"/>
                <a:gd name="T9" fmla="*/ 1029 h 1055"/>
                <a:gd name="T10" fmla="*/ 1446 w 1984"/>
                <a:gd name="T11" fmla="*/ 753 h 1055"/>
                <a:gd name="T12" fmla="*/ 1984 w 1984"/>
                <a:gd name="T13" fmla="*/ 704 h 1055"/>
                <a:gd name="T14" fmla="*/ 1236 w 1984"/>
                <a:gd name="T15" fmla="*/ 0 h 1055"/>
                <a:gd name="T16" fmla="*/ 82 w 1984"/>
                <a:gd name="T17" fmla="*/ 54 h 1055"/>
                <a:gd name="T18" fmla="*/ 103 w 1984"/>
                <a:gd name="T19" fmla="*/ 97 h 1055"/>
                <a:gd name="T20" fmla="*/ 103 w 1984"/>
                <a:gd name="T21" fmla="*/ 9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4" h="1055">
                  <a:moveTo>
                    <a:pt x="103" y="97"/>
                  </a:moveTo>
                  <a:lnTo>
                    <a:pt x="0" y="118"/>
                  </a:lnTo>
                  <a:lnTo>
                    <a:pt x="177" y="339"/>
                  </a:lnTo>
                  <a:lnTo>
                    <a:pt x="130" y="1055"/>
                  </a:lnTo>
                  <a:lnTo>
                    <a:pt x="1523" y="1029"/>
                  </a:lnTo>
                  <a:lnTo>
                    <a:pt x="1446" y="753"/>
                  </a:lnTo>
                  <a:lnTo>
                    <a:pt x="1984" y="704"/>
                  </a:lnTo>
                  <a:lnTo>
                    <a:pt x="1236" y="0"/>
                  </a:lnTo>
                  <a:lnTo>
                    <a:pt x="82" y="54"/>
                  </a:lnTo>
                  <a:lnTo>
                    <a:pt x="103" y="97"/>
                  </a:lnTo>
                  <a:lnTo>
                    <a:pt x="103" y="97"/>
                  </a:lnTo>
                  <a:close/>
                </a:path>
              </a:pathLst>
            </a:custGeom>
            <a:solidFill>
              <a:srgbClr val="F2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3" name="Freeform 11"/>
            <p:cNvSpPr>
              <a:spLocks/>
            </p:cNvSpPr>
            <p:nvPr/>
          </p:nvSpPr>
          <p:spPr bwMode="auto">
            <a:xfrm>
              <a:off x="2492" y="2693"/>
              <a:ext cx="909" cy="520"/>
            </a:xfrm>
            <a:custGeom>
              <a:avLst/>
              <a:gdLst>
                <a:gd name="T0" fmla="*/ 1820 w 1820"/>
                <a:gd name="T1" fmla="*/ 559 h 1040"/>
                <a:gd name="T2" fmla="*/ 1544 w 1820"/>
                <a:gd name="T3" fmla="*/ 318 h 1040"/>
                <a:gd name="T4" fmla="*/ 1468 w 1820"/>
                <a:gd name="T5" fmla="*/ 318 h 1040"/>
                <a:gd name="T6" fmla="*/ 1421 w 1820"/>
                <a:gd name="T7" fmla="*/ 312 h 1040"/>
                <a:gd name="T8" fmla="*/ 1392 w 1820"/>
                <a:gd name="T9" fmla="*/ 285 h 1040"/>
                <a:gd name="T10" fmla="*/ 1341 w 1820"/>
                <a:gd name="T11" fmla="*/ 318 h 1040"/>
                <a:gd name="T12" fmla="*/ 1263 w 1820"/>
                <a:gd name="T13" fmla="*/ 323 h 1040"/>
                <a:gd name="T14" fmla="*/ 1177 w 1820"/>
                <a:gd name="T15" fmla="*/ 320 h 1040"/>
                <a:gd name="T16" fmla="*/ 1145 w 1820"/>
                <a:gd name="T17" fmla="*/ 291 h 1040"/>
                <a:gd name="T18" fmla="*/ 1090 w 1820"/>
                <a:gd name="T19" fmla="*/ 301 h 1040"/>
                <a:gd name="T20" fmla="*/ 1027 w 1820"/>
                <a:gd name="T21" fmla="*/ 301 h 1040"/>
                <a:gd name="T22" fmla="*/ 979 w 1820"/>
                <a:gd name="T23" fmla="*/ 270 h 1040"/>
                <a:gd name="T24" fmla="*/ 941 w 1820"/>
                <a:gd name="T25" fmla="*/ 227 h 1040"/>
                <a:gd name="T26" fmla="*/ 869 w 1820"/>
                <a:gd name="T27" fmla="*/ 188 h 1040"/>
                <a:gd name="T28" fmla="*/ 858 w 1820"/>
                <a:gd name="T29" fmla="*/ 145 h 1040"/>
                <a:gd name="T30" fmla="*/ 892 w 1820"/>
                <a:gd name="T31" fmla="*/ 67 h 1040"/>
                <a:gd name="T32" fmla="*/ 825 w 1820"/>
                <a:gd name="T33" fmla="*/ 73 h 1040"/>
                <a:gd name="T34" fmla="*/ 126 w 1820"/>
                <a:gd name="T35" fmla="*/ 48 h 1040"/>
                <a:gd name="T36" fmla="*/ 194 w 1820"/>
                <a:gd name="T37" fmla="*/ 301 h 1040"/>
                <a:gd name="T38" fmla="*/ 65 w 1820"/>
                <a:gd name="T39" fmla="*/ 105 h 1040"/>
                <a:gd name="T40" fmla="*/ 116 w 1820"/>
                <a:gd name="T41" fmla="*/ 238 h 1040"/>
                <a:gd name="T42" fmla="*/ 228 w 1820"/>
                <a:gd name="T43" fmla="*/ 403 h 1040"/>
                <a:gd name="T44" fmla="*/ 394 w 1820"/>
                <a:gd name="T45" fmla="*/ 820 h 1040"/>
                <a:gd name="T46" fmla="*/ 1445 w 1820"/>
                <a:gd name="T47" fmla="*/ 738 h 1040"/>
                <a:gd name="T48" fmla="*/ 375 w 1820"/>
                <a:gd name="T49" fmla="*/ 873 h 1040"/>
                <a:gd name="T50" fmla="*/ 175 w 1820"/>
                <a:gd name="T51" fmla="*/ 453 h 1040"/>
                <a:gd name="T52" fmla="*/ 164 w 1820"/>
                <a:gd name="T53" fmla="*/ 991 h 1040"/>
                <a:gd name="T54" fmla="*/ 1268 w 1820"/>
                <a:gd name="T55" fmla="*/ 953 h 1040"/>
                <a:gd name="T56" fmla="*/ 1478 w 1820"/>
                <a:gd name="T57" fmla="*/ 884 h 1040"/>
                <a:gd name="T58" fmla="*/ 1512 w 1820"/>
                <a:gd name="T59" fmla="*/ 1006 h 1040"/>
                <a:gd name="T60" fmla="*/ 120 w 1820"/>
                <a:gd name="T61" fmla="*/ 1040 h 1040"/>
                <a:gd name="T62" fmla="*/ 169 w 1820"/>
                <a:gd name="T63" fmla="*/ 327 h 1040"/>
                <a:gd name="T64" fmla="*/ 0 w 1820"/>
                <a:gd name="T65" fmla="*/ 82 h 1040"/>
                <a:gd name="T66" fmla="*/ 103 w 1820"/>
                <a:gd name="T67" fmla="*/ 71 h 1040"/>
                <a:gd name="T68" fmla="*/ 88 w 1820"/>
                <a:gd name="T69" fmla="*/ 29 h 1040"/>
                <a:gd name="T70" fmla="*/ 892 w 1820"/>
                <a:gd name="T71" fmla="*/ 0 h 1040"/>
                <a:gd name="T72" fmla="*/ 1289 w 1820"/>
                <a:gd name="T73" fmla="*/ 2 h 1040"/>
                <a:gd name="T74" fmla="*/ 1670 w 1820"/>
                <a:gd name="T75" fmla="*/ 398 h 1040"/>
                <a:gd name="T76" fmla="*/ 1820 w 1820"/>
                <a:gd name="T77" fmla="*/ 559 h 1040"/>
                <a:gd name="T78" fmla="*/ 1820 w 1820"/>
                <a:gd name="T79" fmla="*/ 559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20" h="1040">
                  <a:moveTo>
                    <a:pt x="1820" y="559"/>
                  </a:moveTo>
                  <a:lnTo>
                    <a:pt x="1544" y="318"/>
                  </a:lnTo>
                  <a:lnTo>
                    <a:pt x="1468" y="318"/>
                  </a:lnTo>
                  <a:lnTo>
                    <a:pt x="1421" y="312"/>
                  </a:lnTo>
                  <a:lnTo>
                    <a:pt x="1392" y="285"/>
                  </a:lnTo>
                  <a:lnTo>
                    <a:pt x="1341" y="318"/>
                  </a:lnTo>
                  <a:lnTo>
                    <a:pt x="1263" y="323"/>
                  </a:lnTo>
                  <a:lnTo>
                    <a:pt x="1177" y="320"/>
                  </a:lnTo>
                  <a:lnTo>
                    <a:pt x="1145" y="291"/>
                  </a:lnTo>
                  <a:lnTo>
                    <a:pt x="1090" y="301"/>
                  </a:lnTo>
                  <a:lnTo>
                    <a:pt x="1027" y="301"/>
                  </a:lnTo>
                  <a:lnTo>
                    <a:pt x="979" y="270"/>
                  </a:lnTo>
                  <a:lnTo>
                    <a:pt x="941" y="227"/>
                  </a:lnTo>
                  <a:lnTo>
                    <a:pt x="869" y="188"/>
                  </a:lnTo>
                  <a:lnTo>
                    <a:pt x="858" y="145"/>
                  </a:lnTo>
                  <a:lnTo>
                    <a:pt x="892" y="67"/>
                  </a:lnTo>
                  <a:lnTo>
                    <a:pt x="825" y="73"/>
                  </a:lnTo>
                  <a:lnTo>
                    <a:pt x="126" y="48"/>
                  </a:lnTo>
                  <a:lnTo>
                    <a:pt x="194" y="301"/>
                  </a:lnTo>
                  <a:lnTo>
                    <a:pt x="65" y="105"/>
                  </a:lnTo>
                  <a:lnTo>
                    <a:pt x="116" y="238"/>
                  </a:lnTo>
                  <a:lnTo>
                    <a:pt x="228" y="403"/>
                  </a:lnTo>
                  <a:lnTo>
                    <a:pt x="394" y="820"/>
                  </a:lnTo>
                  <a:lnTo>
                    <a:pt x="1445" y="738"/>
                  </a:lnTo>
                  <a:lnTo>
                    <a:pt x="375" y="873"/>
                  </a:lnTo>
                  <a:lnTo>
                    <a:pt x="175" y="453"/>
                  </a:lnTo>
                  <a:lnTo>
                    <a:pt x="164" y="991"/>
                  </a:lnTo>
                  <a:lnTo>
                    <a:pt x="1268" y="953"/>
                  </a:lnTo>
                  <a:lnTo>
                    <a:pt x="1478" y="884"/>
                  </a:lnTo>
                  <a:lnTo>
                    <a:pt x="1512" y="1006"/>
                  </a:lnTo>
                  <a:lnTo>
                    <a:pt x="120" y="1040"/>
                  </a:lnTo>
                  <a:lnTo>
                    <a:pt x="169" y="327"/>
                  </a:lnTo>
                  <a:lnTo>
                    <a:pt x="0" y="82"/>
                  </a:lnTo>
                  <a:lnTo>
                    <a:pt x="103" y="71"/>
                  </a:lnTo>
                  <a:lnTo>
                    <a:pt x="88" y="29"/>
                  </a:lnTo>
                  <a:lnTo>
                    <a:pt x="892" y="0"/>
                  </a:lnTo>
                  <a:lnTo>
                    <a:pt x="1289" y="2"/>
                  </a:lnTo>
                  <a:lnTo>
                    <a:pt x="1670" y="398"/>
                  </a:lnTo>
                  <a:lnTo>
                    <a:pt x="1820" y="559"/>
                  </a:lnTo>
                  <a:lnTo>
                    <a:pt x="1820" y="55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4" name="Freeform 12"/>
            <p:cNvSpPr>
              <a:spLocks/>
            </p:cNvSpPr>
            <p:nvPr/>
          </p:nvSpPr>
          <p:spPr bwMode="auto">
            <a:xfrm>
              <a:off x="2501" y="1447"/>
              <a:ext cx="1226" cy="1183"/>
            </a:xfrm>
            <a:custGeom>
              <a:avLst/>
              <a:gdLst>
                <a:gd name="T0" fmla="*/ 1810 w 2451"/>
                <a:gd name="T1" fmla="*/ 1339 h 2367"/>
                <a:gd name="T2" fmla="*/ 1596 w 2451"/>
                <a:gd name="T3" fmla="*/ 1177 h 2367"/>
                <a:gd name="T4" fmla="*/ 1729 w 2451"/>
                <a:gd name="T5" fmla="*/ 1631 h 2367"/>
                <a:gd name="T6" fmla="*/ 1772 w 2451"/>
                <a:gd name="T7" fmla="*/ 1759 h 2367"/>
                <a:gd name="T8" fmla="*/ 1563 w 2451"/>
                <a:gd name="T9" fmla="*/ 2167 h 2367"/>
                <a:gd name="T10" fmla="*/ 1265 w 2451"/>
                <a:gd name="T11" fmla="*/ 2257 h 2367"/>
                <a:gd name="T12" fmla="*/ 900 w 2451"/>
                <a:gd name="T13" fmla="*/ 2310 h 2367"/>
                <a:gd name="T14" fmla="*/ 723 w 2451"/>
                <a:gd name="T15" fmla="*/ 2367 h 2367"/>
                <a:gd name="T16" fmla="*/ 525 w 2451"/>
                <a:gd name="T17" fmla="*/ 2355 h 2367"/>
                <a:gd name="T18" fmla="*/ 282 w 2451"/>
                <a:gd name="T19" fmla="*/ 1797 h 2367"/>
                <a:gd name="T20" fmla="*/ 105 w 2451"/>
                <a:gd name="T21" fmla="*/ 1211 h 2367"/>
                <a:gd name="T22" fmla="*/ 0 w 2451"/>
                <a:gd name="T23" fmla="*/ 1040 h 2367"/>
                <a:gd name="T24" fmla="*/ 21 w 2451"/>
                <a:gd name="T25" fmla="*/ 751 h 2367"/>
                <a:gd name="T26" fmla="*/ 187 w 2451"/>
                <a:gd name="T27" fmla="*/ 409 h 2367"/>
                <a:gd name="T28" fmla="*/ 171 w 2451"/>
                <a:gd name="T29" fmla="*/ 128 h 2367"/>
                <a:gd name="T30" fmla="*/ 651 w 2451"/>
                <a:gd name="T31" fmla="*/ 0 h 2367"/>
                <a:gd name="T32" fmla="*/ 1160 w 2451"/>
                <a:gd name="T33" fmla="*/ 6 h 2367"/>
                <a:gd name="T34" fmla="*/ 1286 w 2451"/>
                <a:gd name="T35" fmla="*/ 73 h 2367"/>
                <a:gd name="T36" fmla="*/ 1468 w 2451"/>
                <a:gd name="T37" fmla="*/ 221 h 2367"/>
                <a:gd name="T38" fmla="*/ 1712 w 2451"/>
                <a:gd name="T39" fmla="*/ 398 h 2367"/>
                <a:gd name="T40" fmla="*/ 2010 w 2451"/>
                <a:gd name="T41" fmla="*/ 626 h 2367"/>
                <a:gd name="T42" fmla="*/ 2236 w 2451"/>
                <a:gd name="T43" fmla="*/ 751 h 2367"/>
                <a:gd name="T44" fmla="*/ 2242 w 2451"/>
                <a:gd name="T45" fmla="*/ 858 h 2367"/>
                <a:gd name="T46" fmla="*/ 2375 w 2451"/>
                <a:gd name="T47" fmla="*/ 945 h 2367"/>
                <a:gd name="T48" fmla="*/ 2451 w 2451"/>
                <a:gd name="T49" fmla="*/ 1029 h 2367"/>
                <a:gd name="T50" fmla="*/ 2126 w 2451"/>
                <a:gd name="T51" fmla="*/ 1266 h 2367"/>
                <a:gd name="T52" fmla="*/ 1810 w 2451"/>
                <a:gd name="T53" fmla="*/ 1339 h 2367"/>
                <a:gd name="T54" fmla="*/ 1810 w 2451"/>
                <a:gd name="T55" fmla="*/ 1339 h 2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1" h="2367">
                  <a:moveTo>
                    <a:pt x="1810" y="1339"/>
                  </a:moveTo>
                  <a:lnTo>
                    <a:pt x="1596" y="1177"/>
                  </a:lnTo>
                  <a:lnTo>
                    <a:pt x="1729" y="1631"/>
                  </a:lnTo>
                  <a:lnTo>
                    <a:pt x="1772" y="1759"/>
                  </a:lnTo>
                  <a:lnTo>
                    <a:pt x="1563" y="2167"/>
                  </a:lnTo>
                  <a:lnTo>
                    <a:pt x="1265" y="2257"/>
                  </a:lnTo>
                  <a:lnTo>
                    <a:pt x="900" y="2310"/>
                  </a:lnTo>
                  <a:lnTo>
                    <a:pt x="723" y="2367"/>
                  </a:lnTo>
                  <a:lnTo>
                    <a:pt x="525" y="2355"/>
                  </a:lnTo>
                  <a:lnTo>
                    <a:pt x="282" y="1797"/>
                  </a:lnTo>
                  <a:lnTo>
                    <a:pt x="105" y="1211"/>
                  </a:lnTo>
                  <a:lnTo>
                    <a:pt x="0" y="1040"/>
                  </a:lnTo>
                  <a:lnTo>
                    <a:pt x="21" y="751"/>
                  </a:lnTo>
                  <a:lnTo>
                    <a:pt x="187" y="409"/>
                  </a:lnTo>
                  <a:lnTo>
                    <a:pt x="171" y="128"/>
                  </a:lnTo>
                  <a:lnTo>
                    <a:pt x="651" y="0"/>
                  </a:lnTo>
                  <a:lnTo>
                    <a:pt x="1160" y="6"/>
                  </a:lnTo>
                  <a:lnTo>
                    <a:pt x="1286" y="73"/>
                  </a:lnTo>
                  <a:lnTo>
                    <a:pt x="1468" y="221"/>
                  </a:lnTo>
                  <a:lnTo>
                    <a:pt x="1712" y="398"/>
                  </a:lnTo>
                  <a:lnTo>
                    <a:pt x="2010" y="626"/>
                  </a:lnTo>
                  <a:lnTo>
                    <a:pt x="2236" y="751"/>
                  </a:lnTo>
                  <a:lnTo>
                    <a:pt x="2242" y="858"/>
                  </a:lnTo>
                  <a:lnTo>
                    <a:pt x="2375" y="945"/>
                  </a:lnTo>
                  <a:lnTo>
                    <a:pt x="2451" y="1029"/>
                  </a:lnTo>
                  <a:lnTo>
                    <a:pt x="2126" y="1266"/>
                  </a:lnTo>
                  <a:lnTo>
                    <a:pt x="1810" y="1339"/>
                  </a:lnTo>
                  <a:lnTo>
                    <a:pt x="1810" y="133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5" name="Freeform 13"/>
            <p:cNvSpPr>
              <a:spLocks/>
            </p:cNvSpPr>
            <p:nvPr/>
          </p:nvSpPr>
          <p:spPr bwMode="auto">
            <a:xfrm>
              <a:off x="2703" y="1621"/>
              <a:ext cx="400" cy="556"/>
            </a:xfrm>
            <a:custGeom>
              <a:avLst/>
              <a:gdLst>
                <a:gd name="T0" fmla="*/ 348 w 801"/>
                <a:gd name="T1" fmla="*/ 1057 h 1112"/>
                <a:gd name="T2" fmla="*/ 265 w 801"/>
                <a:gd name="T3" fmla="*/ 791 h 1112"/>
                <a:gd name="T4" fmla="*/ 166 w 801"/>
                <a:gd name="T5" fmla="*/ 646 h 1112"/>
                <a:gd name="T6" fmla="*/ 105 w 801"/>
                <a:gd name="T7" fmla="*/ 603 h 1112"/>
                <a:gd name="T8" fmla="*/ 162 w 801"/>
                <a:gd name="T9" fmla="*/ 991 h 1112"/>
                <a:gd name="T10" fmla="*/ 0 w 801"/>
                <a:gd name="T11" fmla="*/ 736 h 1112"/>
                <a:gd name="T12" fmla="*/ 27 w 801"/>
                <a:gd name="T13" fmla="*/ 272 h 1112"/>
                <a:gd name="T14" fmla="*/ 12 w 801"/>
                <a:gd name="T15" fmla="*/ 23 h 1112"/>
                <a:gd name="T16" fmla="*/ 147 w 801"/>
                <a:gd name="T17" fmla="*/ 59 h 1112"/>
                <a:gd name="T18" fmla="*/ 217 w 801"/>
                <a:gd name="T19" fmla="*/ 542 h 1112"/>
                <a:gd name="T20" fmla="*/ 274 w 801"/>
                <a:gd name="T21" fmla="*/ 55 h 1112"/>
                <a:gd name="T22" fmla="*/ 394 w 801"/>
                <a:gd name="T23" fmla="*/ 10 h 1112"/>
                <a:gd name="T24" fmla="*/ 569 w 801"/>
                <a:gd name="T25" fmla="*/ 0 h 1112"/>
                <a:gd name="T26" fmla="*/ 584 w 801"/>
                <a:gd name="T27" fmla="*/ 586 h 1112"/>
                <a:gd name="T28" fmla="*/ 518 w 801"/>
                <a:gd name="T29" fmla="*/ 958 h 1112"/>
                <a:gd name="T30" fmla="*/ 689 w 801"/>
                <a:gd name="T31" fmla="*/ 616 h 1112"/>
                <a:gd name="T32" fmla="*/ 801 w 801"/>
                <a:gd name="T33" fmla="*/ 973 h 1112"/>
                <a:gd name="T34" fmla="*/ 575 w 801"/>
                <a:gd name="T35" fmla="*/ 1061 h 1112"/>
                <a:gd name="T36" fmla="*/ 398 w 801"/>
                <a:gd name="T37" fmla="*/ 1112 h 1112"/>
                <a:gd name="T38" fmla="*/ 348 w 801"/>
                <a:gd name="T39" fmla="*/ 1057 h 1112"/>
                <a:gd name="T40" fmla="*/ 348 w 801"/>
                <a:gd name="T41" fmla="*/ 1057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1" h="1112">
                  <a:moveTo>
                    <a:pt x="348" y="1057"/>
                  </a:moveTo>
                  <a:lnTo>
                    <a:pt x="265" y="791"/>
                  </a:lnTo>
                  <a:lnTo>
                    <a:pt x="166" y="646"/>
                  </a:lnTo>
                  <a:lnTo>
                    <a:pt x="105" y="603"/>
                  </a:lnTo>
                  <a:lnTo>
                    <a:pt x="162" y="991"/>
                  </a:lnTo>
                  <a:lnTo>
                    <a:pt x="0" y="736"/>
                  </a:lnTo>
                  <a:lnTo>
                    <a:pt x="27" y="272"/>
                  </a:lnTo>
                  <a:lnTo>
                    <a:pt x="12" y="23"/>
                  </a:lnTo>
                  <a:lnTo>
                    <a:pt x="147" y="59"/>
                  </a:lnTo>
                  <a:lnTo>
                    <a:pt x="217" y="542"/>
                  </a:lnTo>
                  <a:lnTo>
                    <a:pt x="274" y="55"/>
                  </a:lnTo>
                  <a:lnTo>
                    <a:pt x="394" y="10"/>
                  </a:lnTo>
                  <a:lnTo>
                    <a:pt x="569" y="0"/>
                  </a:lnTo>
                  <a:lnTo>
                    <a:pt x="584" y="586"/>
                  </a:lnTo>
                  <a:lnTo>
                    <a:pt x="518" y="958"/>
                  </a:lnTo>
                  <a:lnTo>
                    <a:pt x="689" y="616"/>
                  </a:lnTo>
                  <a:lnTo>
                    <a:pt x="801" y="973"/>
                  </a:lnTo>
                  <a:lnTo>
                    <a:pt x="575" y="1061"/>
                  </a:lnTo>
                  <a:lnTo>
                    <a:pt x="398" y="1112"/>
                  </a:lnTo>
                  <a:lnTo>
                    <a:pt x="348" y="1057"/>
                  </a:lnTo>
                  <a:lnTo>
                    <a:pt x="348" y="105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6" name="Freeform 14"/>
            <p:cNvSpPr>
              <a:spLocks/>
            </p:cNvSpPr>
            <p:nvPr/>
          </p:nvSpPr>
          <p:spPr bwMode="auto">
            <a:xfrm>
              <a:off x="2942" y="1458"/>
              <a:ext cx="799" cy="638"/>
            </a:xfrm>
            <a:custGeom>
              <a:avLst/>
              <a:gdLst>
                <a:gd name="T0" fmla="*/ 282 w 1598"/>
                <a:gd name="T1" fmla="*/ 46 h 1278"/>
                <a:gd name="T2" fmla="*/ 383 w 1598"/>
                <a:gd name="T3" fmla="*/ 515 h 1278"/>
                <a:gd name="T4" fmla="*/ 482 w 1598"/>
                <a:gd name="T5" fmla="*/ 1008 h 1278"/>
                <a:gd name="T6" fmla="*/ 493 w 1598"/>
                <a:gd name="T7" fmla="*/ 648 h 1278"/>
                <a:gd name="T8" fmla="*/ 444 w 1598"/>
                <a:gd name="T9" fmla="*/ 365 h 1278"/>
                <a:gd name="T10" fmla="*/ 348 w 1598"/>
                <a:gd name="T11" fmla="*/ 90 h 1278"/>
                <a:gd name="T12" fmla="*/ 459 w 1598"/>
                <a:gd name="T13" fmla="*/ 194 h 1278"/>
                <a:gd name="T14" fmla="*/ 658 w 1598"/>
                <a:gd name="T15" fmla="*/ 278 h 1278"/>
                <a:gd name="T16" fmla="*/ 786 w 1598"/>
                <a:gd name="T17" fmla="*/ 449 h 1278"/>
                <a:gd name="T18" fmla="*/ 974 w 1598"/>
                <a:gd name="T19" fmla="*/ 582 h 1278"/>
                <a:gd name="T20" fmla="*/ 1062 w 1598"/>
                <a:gd name="T21" fmla="*/ 614 h 1278"/>
                <a:gd name="T22" fmla="*/ 1100 w 1598"/>
                <a:gd name="T23" fmla="*/ 924 h 1278"/>
                <a:gd name="T24" fmla="*/ 1195 w 1598"/>
                <a:gd name="T25" fmla="*/ 837 h 1278"/>
                <a:gd name="T26" fmla="*/ 1195 w 1598"/>
                <a:gd name="T27" fmla="*/ 704 h 1278"/>
                <a:gd name="T28" fmla="*/ 1316 w 1598"/>
                <a:gd name="T29" fmla="*/ 721 h 1278"/>
                <a:gd name="T30" fmla="*/ 1316 w 1598"/>
                <a:gd name="T31" fmla="*/ 837 h 1278"/>
                <a:gd name="T32" fmla="*/ 1206 w 1598"/>
                <a:gd name="T33" fmla="*/ 1002 h 1278"/>
                <a:gd name="T34" fmla="*/ 1404 w 1598"/>
                <a:gd name="T35" fmla="*/ 913 h 1278"/>
                <a:gd name="T36" fmla="*/ 1293 w 1598"/>
                <a:gd name="T37" fmla="*/ 1019 h 1278"/>
                <a:gd name="T38" fmla="*/ 1482 w 1598"/>
                <a:gd name="T39" fmla="*/ 958 h 1278"/>
                <a:gd name="T40" fmla="*/ 1432 w 1598"/>
                <a:gd name="T41" fmla="*/ 1046 h 1278"/>
                <a:gd name="T42" fmla="*/ 1398 w 1598"/>
                <a:gd name="T43" fmla="*/ 1089 h 1278"/>
                <a:gd name="T44" fmla="*/ 1288 w 1598"/>
                <a:gd name="T45" fmla="*/ 1156 h 1278"/>
                <a:gd name="T46" fmla="*/ 1122 w 1598"/>
                <a:gd name="T47" fmla="*/ 1278 h 1278"/>
                <a:gd name="T48" fmla="*/ 1233 w 1598"/>
                <a:gd name="T49" fmla="*/ 1272 h 1278"/>
                <a:gd name="T50" fmla="*/ 1316 w 1598"/>
                <a:gd name="T51" fmla="*/ 1202 h 1278"/>
                <a:gd name="T52" fmla="*/ 1389 w 1598"/>
                <a:gd name="T53" fmla="*/ 1173 h 1278"/>
                <a:gd name="T54" fmla="*/ 1514 w 1598"/>
                <a:gd name="T55" fmla="*/ 1051 h 1278"/>
                <a:gd name="T56" fmla="*/ 1560 w 1598"/>
                <a:gd name="T57" fmla="*/ 1135 h 1278"/>
                <a:gd name="T58" fmla="*/ 1586 w 1598"/>
                <a:gd name="T59" fmla="*/ 1118 h 1278"/>
                <a:gd name="T60" fmla="*/ 1598 w 1598"/>
                <a:gd name="T61" fmla="*/ 1002 h 1278"/>
                <a:gd name="T62" fmla="*/ 1487 w 1598"/>
                <a:gd name="T63" fmla="*/ 897 h 1278"/>
                <a:gd name="T64" fmla="*/ 1392 w 1598"/>
                <a:gd name="T65" fmla="*/ 842 h 1278"/>
                <a:gd name="T66" fmla="*/ 1377 w 1598"/>
                <a:gd name="T67" fmla="*/ 721 h 1278"/>
                <a:gd name="T68" fmla="*/ 1322 w 1598"/>
                <a:gd name="T69" fmla="*/ 664 h 1278"/>
                <a:gd name="T70" fmla="*/ 1189 w 1598"/>
                <a:gd name="T71" fmla="*/ 648 h 1278"/>
                <a:gd name="T72" fmla="*/ 1073 w 1598"/>
                <a:gd name="T73" fmla="*/ 527 h 1278"/>
                <a:gd name="T74" fmla="*/ 868 w 1598"/>
                <a:gd name="T75" fmla="*/ 399 h 1278"/>
                <a:gd name="T76" fmla="*/ 691 w 1598"/>
                <a:gd name="T77" fmla="*/ 240 h 1278"/>
                <a:gd name="T78" fmla="*/ 537 w 1598"/>
                <a:gd name="T79" fmla="*/ 156 h 1278"/>
                <a:gd name="T80" fmla="*/ 404 w 1598"/>
                <a:gd name="T81" fmla="*/ 29 h 1278"/>
                <a:gd name="T82" fmla="*/ 134 w 1598"/>
                <a:gd name="T83" fmla="*/ 0 h 1278"/>
                <a:gd name="T84" fmla="*/ 0 w 1598"/>
                <a:gd name="T85" fmla="*/ 0 h 1278"/>
                <a:gd name="T86" fmla="*/ 282 w 1598"/>
                <a:gd name="T87" fmla="*/ 46 h 1278"/>
                <a:gd name="T88" fmla="*/ 282 w 1598"/>
                <a:gd name="T89" fmla="*/ 46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98" h="1278">
                  <a:moveTo>
                    <a:pt x="282" y="46"/>
                  </a:moveTo>
                  <a:lnTo>
                    <a:pt x="383" y="515"/>
                  </a:lnTo>
                  <a:lnTo>
                    <a:pt x="482" y="1008"/>
                  </a:lnTo>
                  <a:lnTo>
                    <a:pt x="493" y="648"/>
                  </a:lnTo>
                  <a:lnTo>
                    <a:pt x="444" y="365"/>
                  </a:lnTo>
                  <a:lnTo>
                    <a:pt x="348" y="90"/>
                  </a:lnTo>
                  <a:lnTo>
                    <a:pt x="459" y="194"/>
                  </a:lnTo>
                  <a:lnTo>
                    <a:pt x="658" y="278"/>
                  </a:lnTo>
                  <a:lnTo>
                    <a:pt x="786" y="449"/>
                  </a:lnTo>
                  <a:lnTo>
                    <a:pt x="974" y="582"/>
                  </a:lnTo>
                  <a:lnTo>
                    <a:pt x="1062" y="614"/>
                  </a:lnTo>
                  <a:lnTo>
                    <a:pt x="1100" y="924"/>
                  </a:lnTo>
                  <a:lnTo>
                    <a:pt x="1195" y="837"/>
                  </a:lnTo>
                  <a:lnTo>
                    <a:pt x="1195" y="704"/>
                  </a:lnTo>
                  <a:lnTo>
                    <a:pt x="1316" y="721"/>
                  </a:lnTo>
                  <a:lnTo>
                    <a:pt x="1316" y="837"/>
                  </a:lnTo>
                  <a:lnTo>
                    <a:pt x="1206" y="1002"/>
                  </a:lnTo>
                  <a:lnTo>
                    <a:pt x="1404" y="913"/>
                  </a:lnTo>
                  <a:lnTo>
                    <a:pt x="1293" y="1019"/>
                  </a:lnTo>
                  <a:lnTo>
                    <a:pt x="1482" y="958"/>
                  </a:lnTo>
                  <a:lnTo>
                    <a:pt x="1432" y="1046"/>
                  </a:lnTo>
                  <a:lnTo>
                    <a:pt x="1398" y="1089"/>
                  </a:lnTo>
                  <a:lnTo>
                    <a:pt x="1288" y="1156"/>
                  </a:lnTo>
                  <a:lnTo>
                    <a:pt x="1122" y="1278"/>
                  </a:lnTo>
                  <a:lnTo>
                    <a:pt x="1233" y="1272"/>
                  </a:lnTo>
                  <a:lnTo>
                    <a:pt x="1316" y="1202"/>
                  </a:lnTo>
                  <a:lnTo>
                    <a:pt x="1389" y="1173"/>
                  </a:lnTo>
                  <a:lnTo>
                    <a:pt x="1514" y="1051"/>
                  </a:lnTo>
                  <a:lnTo>
                    <a:pt x="1560" y="1135"/>
                  </a:lnTo>
                  <a:lnTo>
                    <a:pt x="1586" y="1118"/>
                  </a:lnTo>
                  <a:lnTo>
                    <a:pt x="1598" y="1002"/>
                  </a:lnTo>
                  <a:lnTo>
                    <a:pt x="1487" y="897"/>
                  </a:lnTo>
                  <a:lnTo>
                    <a:pt x="1392" y="842"/>
                  </a:lnTo>
                  <a:lnTo>
                    <a:pt x="1377" y="721"/>
                  </a:lnTo>
                  <a:lnTo>
                    <a:pt x="1322" y="664"/>
                  </a:lnTo>
                  <a:lnTo>
                    <a:pt x="1189" y="648"/>
                  </a:lnTo>
                  <a:lnTo>
                    <a:pt x="1073" y="527"/>
                  </a:lnTo>
                  <a:lnTo>
                    <a:pt x="868" y="399"/>
                  </a:lnTo>
                  <a:lnTo>
                    <a:pt x="691" y="240"/>
                  </a:lnTo>
                  <a:lnTo>
                    <a:pt x="537" y="156"/>
                  </a:lnTo>
                  <a:lnTo>
                    <a:pt x="404" y="29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282" y="46"/>
                  </a:lnTo>
                  <a:lnTo>
                    <a:pt x="282" y="46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7" name="Freeform 15"/>
            <p:cNvSpPr>
              <a:spLocks/>
            </p:cNvSpPr>
            <p:nvPr/>
          </p:nvSpPr>
          <p:spPr bwMode="auto">
            <a:xfrm>
              <a:off x="2490" y="1441"/>
              <a:ext cx="1090" cy="1187"/>
            </a:xfrm>
            <a:custGeom>
              <a:avLst/>
              <a:gdLst>
                <a:gd name="T0" fmla="*/ 261 w 2181"/>
                <a:gd name="T1" fmla="*/ 397 h 2372"/>
                <a:gd name="T2" fmla="*/ 189 w 2181"/>
                <a:gd name="T3" fmla="*/ 857 h 2372"/>
                <a:gd name="T4" fmla="*/ 293 w 2181"/>
                <a:gd name="T5" fmla="*/ 823 h 2372"/>
                <a:gd name="T6" fmla="*/ 375 w 2181"/>
                <a:gd name="T7" fmla="*/ 458 h 2372"/>
                <a:gd name="T8" fmla="*/ 371 w 2181"/>
                <a:gd name="T9" fmla="*/ 1005 h 2372"/>
                <a:gd name="T10" fmla="*/ 537 w 2181"/>
                <a:gd name="T11" fmla="*/ 1370 h 2372"/>
                <a:gd name="T12" fmla="*/ 641 w 2181"/>
                <a:gd name="T13" fmla="*/ 1254 h 2372"/>
                <a:gd name="T14" fmla="*/ 708 w 2181"/>
                <a:gd name="T15" fmla="*/ 1260 h 2372"/>
                <a:gd name="T16" fmla="*/ 790 w 2181"/>
                <a:gd name="T17" fmla="*/ 1532 h 2372"/>
                <a:gd name="T18" fmla="*/ 1177 w 2181"/>
                <a:gd name="T19" fmla="*/ 1399 h 2372"/>
                <a:gd name="T20" fmla="*/ 763 w 2181"/>
                <a:gd name="T21" fmla="*/ 1614 h 2372"/>
                <a:gd name="T22" fmla="*/ 905 w 2181"/>
                <a:gd name="T23" fmla="*/ 1929 h 2372"/>
                <a:gd name="T24" fmla="*/ 1259 w 2181"/>
                <a:gd name="T25" fmla="*/ 1967 h 2372"/>
                <a:gd name="T26" fmla="*/ 1480 w 2181"/>
                <a:gd name="T27" fmla="*/ 1608 h 2372"/>
                <a:gd name="T28" fmla="*/ 1369 w 2181"/>
                <a:gd name="T29" fmla="*/ 1498 h 2372"/>
                <a:gd name="T30" fmla="*/ 1250 w 2181"/>
                <a:gd name="T31" fmla="*/ 1234 h 2372"/>
                <a:gd name="T32" fmla="*/ 1132 w 2181"/>
                <a:gd name="T33" fmla="*/ 365 h 2372"/>
                <a:gd name="T34" fmla="*/ 1250 w 2181"/>
                <a:gd name="T35" fmla="*/ 625 h 2372"/>
                <a:gd name="T36" fmla="*/ 1375 w 2181"/>
                <a:gd name="T37" fmla="*/ 1173 h 2372"/>
                <a:gd name="T38" fmla="*/ 1349 w 2181"/>
                <a:gd name="T39" fmla="*/ 625 h 2372"/>
                <a:gd name="T40" fmla="*/ 1679 w 2181"/>
                <a:gd name="T41" fmla="*/ 1121 h 2372"/>
                <a:gd name="T42" fmla="*/ 2016 w 2181"/>
                <a:gd name="T43" fmla="*/ 1150 h 2372"/>
                <a:gd name="T44" fmla="*/ 2094 w 2181"/>
                <a:gd name="T45" fmla="*/ 1260 h 2372"/>
                <a:gd name="T46" fmla="*/ 1879 w 2181"/>
                <a:gd name="T47" fmla="*/ 1416 h 2372"/>
                <a:gd name="T48" fmla="*/ 1636 w 2181"/>
                <a:gd name="T49" fmla="*/ 1260 h 2372"/>
                <a:gd name="T50" fmla="*/ 1812 w 2181"/>
                <a:gd name="T51" fmla="*/ 1747 h 2372"/>
                <a:gd name="T52" fmla="*/ 1596 w 2181"/>
                <a:gd name="T53" fmla="*/ 2245 h 2372"/>
                <a:gd name="T54" fmla="*/ 1215 w 2181"/>
                <a:gd name="T55" fmla="*/ 2366 h 2372"/>
                <a:gd name="T56" fmla="*/ 679 w 2181"/>
                <a:gd name="T57" fmla="*/ 2366 h 2372"/>
                <a:gd name="T58" fmla="*/ 525 w 2181"/>
                <a:gd name="T59" fmla="*/ 1935 h 2372"/>
                <a:gd name="T60" fmla="*/ 1132 w 2181"/>
                <a:gd name="T61" fmla="*/ 2251 h 2372"/>
                <a:gd name="T62" fmla="*/ 1575 w 2181"/>
                <a:gd name="T63" fmla="*/ 2140 h 2372"/>
                <a:gd name="T64" fmla="*/ 1752 w 2181"/>
                <a:gd name="T65" fmla="*/ 1775 h 2372"/>
                <a:gd name="T66" fmla="*/ 1647 w 2181"/>
                <a:gd name="T67" fmla="*/ 1868 h 2372"/>
                <a:gd name="T68" fmla="*/ 1586 w 2181"/>
                <a:gd name="T69" fmla="*/ 1686 h 2372"/>
                <a:gd name="T70" fmla="*/ 1369 w 2181"/>
                <a:gd name="T71" fmla="*/ 2017 h 2372"/>
                <a:gd name="T72" fmla="*/ 1105 w 2181"/>
                <a:gd name="T73" fmla="*/ 2129 h 2372"/>
                <a:gd name="T74" fmla="*/ 1067 w 2181"/>
                <a:gd name="T75" fmla="*/ 2184 h 2372"/>
                <a:gd name="T76" fmla="*/ 729 w 2181"/>
                <a:gd name="T77" fmla="*/ 1897 h 2372"/>
                <a:gd name="T78" fmla="*/ 630 w 2181"/>
                <a:gd name="T79" fmla="*/ 1813 h 2372"/>
                <a:gd name="T80" fmla="*/ 305 w 2181"/>
                <a:gd name="T81" fmla="*/ 1249 h 2372"/>
                <a:gd name="T82" fmla="*/ 128 w 2181"/>
                <a:gd name="T83" fmla="*/ 950 h 2372"/>
                <a:gd name="T84" fmla="*/ 183 w 2181"/>
                <a:gd name="T85" fmla="*/ 1216 h 2372"/>
                <a:gd name="T86" fmla="*/ 537 w 2181"/>
                <a:gd name="T87" fmla="*/ 2100 h 2372"/>
                <a:gd name="T88" fmla="*/ 508 w 2181"/>
                <a:gd name="T89" fmla="*/ 2361 h 2372"/>
                <a:gd name="T90" fmla="*/ 128 w 2181"/>
                <a:gd name="T91" fmla="*/ 1249 h 2372"/>
                <a:gd name="T92" fmla="*/ 23 w 2181"/>
                <a:gd name="T93" fmla="*/ 823 h 2372"/>
                <a:gd name="T94" fmla="*/ 116 w 2181"/>
                <a:gd name="T95" fmla="*/ 597 h 2372"/>
                <a:gd name="T96" fmla="*/ 160 w 2181"/>
                <a:gd name="T97" fmla="*/ 220 h 2372"/>
                <a:gd name="T98" fmla="*/ 270 w 2181"/>
                <a:gd name="T99" fmla="*/ 104 h 2372"/>
                <a:gd name="T100" fmla="*/ 658 w 2181"/>
                <a:gd name="T101" fmla="*/ 23 h 2372"/>
                <a:gd name="T102" fmla="*/ 1177 w 2181"/>
                <a:gd name="T103" fmla="*/ 44 h 2372"/>
                <a:gd name="T104" fmla="*/ 658 w 2181"/>
                <a:gd name="T105" fmla="*/ 110 h 2372"/>
                <a:gd name="T106" fmla="*/ 354 w 2181"/>
                <a:gd name="T107" fmla="*/ 238 h 2372"/>
                <a:gd name="T108" fmla="*/ 331 w 2181"/>
                <a:gd name="T109" fmla="*/ 177 h 2372"/>
                <a:gd name="T110" fmla="*/ 470 w 2181"/>
                <a:gd name="T111" fmla="*/ 293 h 2372"/>
                <a:gd name="T112" fmla="*/ 839 w 2181"/>
                <a:gd name="T113" fmla="*/ 327 h 2372"/>
                <a:gd name="T114" fmla="*/ 415 w 2181"/>
                <a:gd name="T115" fmla="*/ 353 h 2372"/>
                <a:gd name="T116" fmla="*/ 331 w 2181"/>
                <a:gd name="T117" fmla="*/ 310 h 2372"/>
                <a:gd name="T118" fmla="*/ 215 w 2181"/>
                <a:gd name="T119" fmla="*/ 215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81" h="2372">
                  <a:moveTo>
                    <a:pt x="215" y="215"/>
                  </a:moveTo>
                  <a:lnTo>
                    <a:pt x="261" y="397"/>
                  </a:lnTo>
                  <a:lnTo>
                    <a:pt x="78" y="768"/>
                  </a:lnTo>
                  <a:lnTo>
                    <a:pt x="189" y="857"/>
                  </a:lnTo>
                  <a:lnTo>
                    <a:pt x="270" y="950"/>
                  </a:lnTo>
                  <a:lnTo>
                    <a:pt x="293" y="823"/>
                  </a:lnTo>
                  <a:lnTo>
                    <a:pt x="348" y="741"/>
                  </a:lnTo>
                  <a:lnTo>
                    <a:pt x="375" y="458"/>
                  </a:lnTo>
                  <a:lnTo>
                    <a:pt x="432" y="730"/>
                  </a:lnTo>
                  <a:lnTo>
                    <a:pt x="371" y="1005"/>
                  </a:lnTo>
                  <a:lnTo>
                    <a:pt x="365" y="1116"/>
                  </a:lnTo>
                  <a:lnTo>
                    <a:pt x="537" y="1370"/>
                  </a:lnTo>
                  <a:lnTo>
                    <a:pt x="641" y="1503"/>
                  </a:lnTo>
                  <a:lnTo>
                    <a:pt x="641" y="1254"/>
                  </a:lnTo>
                  <a:lnTo>
                    <a:pt x="575" y="1051"/>
                  </a:lnTo>
                  <a:lnTo>
                    <a:pt x="708" y="1260"/>
                  </a:lnTo>
                  <a:lnTo>
                    <a:pt x="734" y="1498"/>
                  </a:lnTo>
                  <a:lnTo>
                    <a:pt x="790" y="1532"/>
                  </a:lnTo>
                  <a:lnTo>
                    <a:pt x="1012" y="1481"/>
                  </a:lnTo>
                  <a:lnTo>
                    <a:pt x="1177" y="1399"/>
                  </a:lnTo>
                  <a:lnTo>
                    <a:pt x="1027" y="1538"/>
                  </a:lnTo>
                  <a:lnTo>
                    <a:pt x="763" y="1614"/>
                  </a:lnTo>
                  <a:lnTo>
                    <a:pt x="824" y="1796"/>
                  </a:lnTo>
                  <a:lnTo>
                    <a:pt x="905" y="1929"/>
                  </a:lnTo>
                  <a:lnTo>
                    <a:pt x="1077" y="2007"/>
                  </a:lnTo>
                  <a:lnTo>
                    <a:pt x="1259" y="1967"/>
                  </a:lnTo>
                  <a:lnTo>
                    <a:pt x="1387" y="1825"/>
                  </a:lnTo>
                  <a:lnTo>
                    <a:pt x="1480" y="1608"/>
                  </a:lnTo>
                  <a:lnTo>
                    <a:pt x="1337" y="1686"/>
                  </a:lnTo>
                  <a:lnTo>
                    <a:pt x="1369" y="1498"/>
                  </a:lnTo>
                  <a:lnTo>
                    <a:pt x="1409" y="1353"/>
                  </a:lnTo>
                  <a:lnTo>
                    <a:pt x="1250" y="1234"/>
                  </a:lnTo>
                  <a:lnTo>
                    <a:pt x="1221" y="1028"/>
                  </a:lnTo>
                  <a:lnTo>
                    <a:pt x="1132" y="365"/>
                  </a:lnTo>
                  <a:lnTo>
                    <a:pt x="1177" y="238"/>
                  </a:lnTo>
                  <a:lnTo>
                    <a:pt x="1250" y="625"/>
                  </a:lnTo>
                  <a:lnTo>
                    <a:pt x="1288" y="1005"/>
                  </a:lnTo>
                  <a:lnTo>
                    <a:pt x="1375" y="1173"/>
                  </a:lnTo>
                  <a:lnTo>
                    <a:pt x="1343" y="973"/>
                  </a:lnTo>
                  <a:lnTo>
                    <a:pt x="1349" y="625"/>
                  </a:lnTo>
                  <a:lnTo>
                    <a:pt x="1563" y="1064"/>
                  </a:lnTo>
                  <a:lnTo>
                    <a:pt x="1679" y="1121"/>
                  </a:lnTo>
                  <a:lnTo>
                    <a:pt x="1839" y="1224"/>
                  </a:lnTo>
                  <a:lnTo>
                    <a:pt x="2016" y="1150"/>
                  </a:lnTo>
                  <a:lnTo>
                    <a:pt x="2181" y="1150"/>
                  </a:lnTo>
                  <a:lnTo>
                    <a:pt x="2094" y="1260"/>
                  </a:lnTo>
                  <a:lnTo>
                    <a:pt x="2005" y="1332"/>
                  </a:lnTo>
                  <a:lnTo>
                    <a:pt x="1879" y="1416"/>
                  </a:lnTo>
                  <a:lnTo>
                    <a:pt x="1757" y="1289"/>
                  </a:lnTo>
                  <a:lnTo>
                    <a:pt x="1636" y="1260"/>
                  </a:lnTo>
                  <a:lnTo>
                    <a:pt x="1735" y="1405"/>
                  </a:lnTo>
                  <a:lnTo>
                    <a:pt x="1812" y="1747"/>
                  </a:lnTo>
                  <a:lnTo>
                    <a:pt x="1757" y="1952"/>
                  </a:lnTo>
                  <a:lnTo>
                    <a:pt x="1596" y="2245"/>
                  </a:lnTo>
                  <a:lnTo>
                    <a:pt x="1349" y="2283"/>
                  </a:lnTo>
                  <a:lnTo>
                    <a:pt x="1215" y="2366"/>
                  </a:lnTo>
                  <a:lnTo>
                    <a:pt x="885" y="2372"/>
                  </a:lnTo>
                  <a:lnTo>
                    <a:pt x="679" y="2366"/>
                  </a:lnTo>
                  <a:lnTo>
                    <a:pt x="774" y="2311"/>
                  </a:lnTo>
                  <a:lnTo>
                    <a:pt x="525" y="1935"/>
                  </a:lnTo>
                  <a:lnTo>
                    <a:pt x="845" y="2190"/>
                  </a:lnTo>
                  <a:lnTo>
                    <a:pt x="1132" y="2251"/>
                  </a:lnTo>
                  <a:lnTo>
                    <a:pt x="1326" y="2222"/>
                  </a:lnTo>
                  <a:lnTo>
                    <a:pt x="1575" y="2140"/>
                  </a:lnTo>
                  <a:lnTo>
                    <a:pt x="1674" y="1967"/>
                  </a:lnTo>
                  <a:lnTo>
                    <a:pt x="1752" y="1775"/>
                  </a:lnTo>
                  <a:lnTo>
                    <a:pt x="1697" y="1642"/>
                  </a:lnTo>
                  <a:lnTo>
                    <a:pt x="1647" y="1868"/>
                  </a:lnTo>
                  <a:lnTo>
                    <a:pt x="1541" y="2024"/>
                  </a:lnTo>
                  <a:lnTo>
                    <a:pt x="1586" y="1686"/>
                  </a:lnTo>
                  <a:lnTo>
                    <a:pt x="1459" y="1908"/>
                  </a:lnTo>
                  <a:lnTo>
                    <a:pt x="1369" y="2017"/>
                  </a:lnTo>
                  <a:lnTo>
                    <a:pt x="1238" y="2095"/>
                  </a:lnTo>
                  <a:lnTo>
                    <a:pt x="1105" y="2129"/>
                  </a:lnTo>
                  <a:lnTo>
                    <a:pt x="1242" y="2161"/>
                  </a:lnTo>
                  <a:lnTo>
                    <a:pt x="1067" y="2184"/>
                  </a:lnTo>
                  <a:lnTo>
                    <a:pt x="890" y="2140"/>
                  </a:lnTo>
                  <a:lnTo>
                    <a:pt x="729" y="1897"/>
                  </a:lnTo>
                  <a:lnTo>
                    <a:pt x="713" y="2034"/>
                  </a:lnTo>
                  <a:lnTo>
                    <a:pt x="630" y="1813"/>
                  </a:lnTo>
                  <a:lnTo>
                    <a:pt x="580" y="1619"/>
                  </a:lnTo>
                  <a:lnTo>
                    <a:pt x="305" y="1249"/>
                  </a:lnTo>
                  <a:lnTo>
                    <a:pt x="189" y="1000"/>
                  </a:lnTo>
                  <a:lnTo>
                    <a:pt x="128" y="950"/>
                  </a:lnTo>
                  <a:lnTo>
                    <a:pt x="78" y="1055"/>
                  </a:lnTo>
                  <a:lnTo>
                    <a:pt x="183" y="1216"/>
                  </a:lnTo>
                  <a:lnTo>
                    <a:pt x="348" y="1758"/>
                  </a:lnTo>
                  <a:lnTo>
                    <a:pt x="537" y="2100"/>
                  </a:lnTo>
                  <a:lnTo>
                    <a:pt x="641" y="2361"/>
                  </a:lnTo>
                  <a:lnTo>
                    <a:pt x="508" y="2361"/>
                  </a:lnTo>
                  <a:lnTo>
                    <a:pt x="255" y="1796"/>
                  </a:lnTo>
                  <a:lnTo>
                    <a:pt x="128" y="1249"/>
                  </a:lnTo>
                  <a:lnTo>
                    <a:pt x="38" y="1083"/>
                  </a:lnTo>
                  <a:lnTo>
                    <a:pt x="23" y="823"/>
                  </a:lnTo>
                  <a:lnTo>
                    <a:pt x="0" y="753"/>
                  </a:lnTo>
                  <a:lnTo>
                    <a:pt x="116" y="597"/>
                  </a:lnTo>
                  <a:lnTo>
                    <a:pt x="210" y="388"/>
                  </a:lnTo>
                  <a:lnTo>
                    <a:pt x="160" y="220"/>
                  </a:lnTo>
                  <a:lnTo>
                    <a:pt x="177" y="139"/>
                  </a:lnTo>
                  <a:lnTo>
                    <a:pt x="270" y="104"/>
                  </a:lnTo>
                  <a:lnTo>
                    <a:pt x="514" y="23"/>
                  </a:lnTo>
                  <a:lnTo>
                    <a:pt x="658" y="23"/>
                  </a:lnTo>
                  <a:lnTo>
                    <a:pt x="923" y="0"/>
                  </a:lnTo>
                  <a:lnTo>
                    <a:pt x="1177" y="44"/>
                  </a:lnTo>
                  <a:lnTo>
                    <a:pt x="835" y="49"/>
                  </a:lnTo>
                  <a:lnTo>
                    <a:pt x="658" y="110"/>
                  </a:lnTo>
                  <a:lnTo>
                    <a:pt x="514" y="99"/>
                  </a:lnTo>
                  <a:lnTo>
                    <a:pt x="354" y="238"/>
                  </a:lnTo>
                  <a:lnTo>
                    <a:pt x="354" y="127"/>
                  </a:lnTo>
                  <a:lnTo>
                    <a:pt x="331" y="177"/>
                  </a:lnTo>
                  <a:lnTo>
                    <a:pt x="326" y="249"/>
                  </a:lnTo>
                  <a:lnTo>
                    <a:pt x="470" y="293"/>
                  </a:lnTo>
                  <a:lnTo>
                    <a:pt x="647" y="333"/>
                  </a:lnTo>
                  <a:lnTo>
                    <a:pt x="839" y="327"/>
                  </a:lnTo>
                  <a:lnTo>
                    <a:pt x="635" y="397"/>
                  </a:lnTo>
                  <a:lnTo>
                    <a:pt x="415" y="353"/>
                  </a:lnTo>
                  <a:lnTo>
                    <a:pt x="381" y="403"/>
                  </a:lnTo>
                  <a:lnTo>
                    <a:pt x="331" y="310"/>
                  </a:lnTo>
                  <a:lnTo>
                    <a:pt x="215" y="215"/>
                  </a:lnTo>
                  <a:lnTo>
                    <a:pt x="215" y="215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8" name="Freeform 16"/>
            <p:cNvSpPr>
              <a:spLocks/>
            </p:cNvSpPr>
            <p:nvPr/>
          </p:nvSpPr>
          <p:spPr bwMode="auto">
            <a:xfrm>
              <a:off x="2415" y="2254"/>
              <a:ext cx="138" cy="368"/>
            </a:xfrm>
            <a:custGeom>
              <a:avLst/>
              <a:gdLst>
                <a:gd name="T0" fmla="*/ 0 w 278"/>
                <a:gd name="T1" fmla="*/ 432 h 736"/>
                <a:gd name="T2" fmla="*/ 107 w 278"/>
                <a:gd name="T3" fmla="*/ 681 h 736"/>
                <a:gd name="T4" fmla="*/ 278 w 278"/>
                <a:gd name="T5" fmla="*/ 736 h 736"/>
                <a:gd name="T6" fmla="*/ 95 w 278"/>
                <a:gd name="T7" fmla="*/ 0 h 736"/>
                <a:gd name="T8" fmla="*/ 0 w 278"/>
                <a:gd name="T9" fmla="*/ 432 h 736"/>
                <a:gd name="T10" fmla="*/ 0 w 278"/>
                <a:gd name="T11" fmla="*/ 43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736">
                  <a:moveTo>
                    <a:pt x="0" y="432"/>
                  </a:moveTo>
                  <a:lnTo>
                    <a:pt x="107" y="681"/>
                  </a:lnTo>
                  <a:lnTo>
                    <a:pt x="278" y="736"/>
                  </a:lnTo>
                  <a:lnTo>
                    <a:pt x="95" y="0"/>
                  </a:lnTo>
                  <a:lnTo>
                    <a:pt x="0" y="432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9" name="Freeform 17"/>
            <p:cNvSpPr>
              <a:spLocks/>
            </p:cNvSpPr>
            <p:nvPr/>
          </p:nvSpPr>
          <p:spPr bwMode="auto">
            <a:xfrm>
              <a:off x="2443" y="2331"/>
              <a:ext cx="63" cy="221"/>
            </a:xfrm>
            <a:custGeom>
              <a:avLst/>
              <a:gdLst>
                <a:gd name="T0" fmla="*/ 44 w 126"/>
                <a:gd name="T1" fmla="*/ 95 h 443"/>
                <a:gd name="T2" fmla="*/ 126 w 126"/>
                <a:gd name="T3" fmla="*/ 443 h 443"/>
                <a:gd name="T4" fmla="*/ 0 w 126"/>
                <a:gd name="T5" fmla="*/ 234 h 443"/>
                <a:gd name="T6" fmla="*/ 21 w 126"/>
                <a:gd name="T7" fmla="*/ 0 h 443"/>
                <a:gd name="T8" fmla="*/ 44 w 126"/>
                <a:gd name="T9" fmla="*/ 95 h 443"/>
                <a:gd name="T10" fmla="*/ 44 w 126"/>
                <a:gd name="T11" fmla="*/ 9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443">
                  <a:moveTo>
                    <a:pt x="44" y="95"/>
                  </a:moveTo>
                  <a:lnTo>
                    <a:pt x="126" y="443"/>
                  </a:lnTo>
                  <a:lnTo>
                    <a:pt x="0" y="234"/>
                  </a:lnTo>
                  <a:lnTo>
                    <a:pt x="21" y="0"/>
                  </a:lnTo>
                  <a:lnTo>
                    <a:pt x="44" y="95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0" name="Freeform 18"/>
            <p:cNvSpPr>
              <a:spLocks/>
            </p:cNvSpPr>
            <p:nvPr/>
          </p:nvSpPr>
          <p:spPr bwMode="auto">
            <a:xfrm>
              <a:off x="1895" y="1727"/>
              <a:ext cx="448" cy="978"/>
            </a:xfrm>
            <a:custGeom>
              <a:avLst/>
              <a:gdLst>
                <a:gd name="T0" fmla="*/ 464 w 896"/>
                <a:gd name="T1" fmla="*/ 1221 h 1956"/>
                <a:gd name="T2" fmla="*/ 675 w 896"/>
                <a:gd name="T3" fmla="*/ 977 h 1956"/>
                <a:gd name="T4" fmla="*/ 896 w 896"/>
                <a:gd name="T5" fmla="*/ 447 h 1956"/>
                <a:gd name="T6" fmla="*/ 846 w 896"/>
                <a:gd name="T7" fmla="*/ 308 h 1956"/>
                <a:gd name="T8" fmla="*/ 394 w 896"/>
                <a:gd name="T9" fmla="*/ 0 h 1956"/>
                <a:gd name="T10" fmla="*/ 200 w 896"/>
                <a:gd name="T11" fmla="*/ 253 h 1956"/>
                <a:gd name="T12" fmla="*/ 78 w 896"/>
                <a:gd name="T13" fmla="*/ 397 h 1956"/>
                <a:gd name="T14" fmla="*/ 49 w 896"/>
                <a:gd name="T15" fmla="*/ 757 h 1956"/>
                <a:gd name="T16" fmla="*/ 34 w 896"/>
                <a:gd name="T17" fmla="*/ 968 h 1956"/>
                <a:gd name="T18" fmla="*/ 183 w 896"/>
                <a:gd name="T19" fmla="*/ 1154 h 1956"/>
                <a:gd name="T20" fmla="*/ 78 w 896"/>
                <a:gd name="T21" fmla="*/ 1165 h 1956"/>
                <a:gd name="T22" fmla="*/ 0 w 896"/>
                <a:gd name="T23" fmla="*/ 1327 h 1956"/>
                <a:gd name="T24" fmla="*/ 0 w 896"/>
                <a:gd name="T25" fmla="*/ 1525 h 1956"/>
                <a:gd name="T26" fmla="*/ 234 w 896"/>
                <a:gd name="T27" fmla="*/ 1901 h 1956"/>
                <a:gd name="T28" fmla="*/ 327 w 896"/>
                <a:gd name="T29" fmla="*/ 1956 h 1956"/>
                <a:gd name="T30" fmla="*/ 464 w 896"/>
                <a:gd name="T31" fmla="*/ 1221 h 1956"/>
                <a:gd name="T32" fmla="*/ 464 w 896"/>
                <a:gd name="T33" fmla="*/ 1221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6" h="1956">
                  <a:moveTo>
                    <a:pt x="464" y="1221"/>
                  </a:moveTo>
                  <a:lnTo>
                    <a:pt x="675" y="977"/>
                  </a:lnTo>
                  <a:lnTo>
                    <a:pt x="896" y="447"/>
                  </a:lnTo>
                  <a:lnTo>
                    <a:pt x="846" y="308"/>
                  </a:lnTo>
                  <a:lnTo>
                    <a:pt x="394" y="0"/>
                  </a:lnTo>
                  <a:lnTo>
                    <a:pt x="200" y="253"/>
                  </a:lnTo>
                  <a:lnTo>
                    <a:pt x="78" y="397"/>
                  </a:lnTo>
                  <a:lnTo>
                    <a:pt x="49" y="757"/>
                  </a:lnTo>
                  <a:lnTo>
                    <a:pt x="34" y="968"/>
                  </a:lnTo>
                  <a:lnTo>
                    <a:pt x="183" y="1154"/>
                  </a:lnTo>
                  <a:lnTo>
                    <a:pt x="78" y="1165"/>
                  </a:lnTo>
                  <a:lnTo>
                    <a:pt x="0" y="1327"/>
                  </a:lnTo>
                  <a:lnTo>
                    <a:pt x="0" y="1525"/>
                  </a:lnTo>
                  <a:lnTo>
                    <a:pt x="234" y="1901"/>
                  </a:lnTo>
                  <a:lnTo>
                    <a:pt x="327" y="1956"/>
                  </a:lnTo>
                  <a:lnTo>
                    <a:pt x="464" y="1221"/>
                  </a:lnTo>
                  <a:lnTo>
                    <a:pt x="464" y="1221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1" name="Freeform 19"/>
            <p:cNvSpPr>
              <a:spLocks/>
            </p:cNvSpPr>
            <p:nvPr/>
          </p:nvSpPr>
          <p:spPr bwMode="auto">
            <a:xfrm>
              <a:off x="1885" y="1731"/>
              <a:ext cx="455" cy="968"/>
            </a:xfrm>
            <a:custGeom>
              <a:avLst/>
              <a:gdLst>
                <a:gd name="T0" fmla="*/ 481 w 911"/>
                <a:gd name="T1" fmla="*/ 28 h 1935"/>
                <a:gd name="T2" fmla="*/ 287 w 911"/>
                <a:gd name="T3" fmla="*/ 167 h 1935"/>
                <a:gd name="T4" fmla="*/ 67 w 911"/>
                <a:gd name="T5" fmla="*/ 481 h 1935"/>
                <a:gd name="T6" fmla="*/ 55 w 911"/>
                <a:gd name="T7" fmla="*/ 802 h 1935"/>
                <a:gd name="T8" fmla="*/ 148 w 911"/>
                <a:gd name="T9" fmla="*/ 1106 h 1935"/>
                <a:gd name="T10" fmla="*/ 0 w 911"/>
                <a:gd name="T11" fmla="*/ 1378 h 1935"/>
                <a:gd name="T12" fmla="*/ 137 w 911"/>
                <a:gd name="T13" fmla="*/ 1764 h 1935"/>
                <a:gd name="T14" fmla="*/ 320 w 911"/>
                <a:gd name="T15" fmla="*/ 1935 h 1935"/>
                <a:gd name="T16" fmla="*/ 259 w 911"/>
                <a:gd name="T17" fmla="*/ 1737 h 1935"/>
                <a:gd name="T18" fmla="*/ 198 w 911"/>
                <a:gd name="T19" fmla="*/ 1714 h 1935"/>
                <a:gd name="T20" fmla="*/ 137 w 911"/>
                <a:gd name="T21" fmla="*/ 1537 h 1935"/>
                <a:gd name="T22" fmla="*/ 82 w 911"/>
                <a:gd name="T23" fmla="*/ 1387 h 1935"/>
                <a:gd name="T24" fmla="*/ 148 w 911"/>
                <a:gd name="T25" fmla="*/ 1195 h 1935"/>
                <a:gd name="T26" fmla="*/ 255 w 911"/>
                <a:gd name="T27" fmla="*/ 1057 h 1935"/>
                <a:gd name="T28" fmla="*/ 122 w 911"/>
                <a:gd name="T29" fmla="*/ 857 h 1935"/>
                <a:gd name="T30" fmla="*/ 177 w 911"/>
                <a:gd name="T31" fmla="*/ 813 h 1935"/>
                <a:gd name="T32" fmla="*/ 122 w 911"/>
                <a:gd name="T33" fmla="*/ 536 h 1935"/>
                <a:gd name="T34" fmla="*/ 255 w 911"/>
                <a:gd name="T35" fmla="*/ 420 h 1935"/>
                <a:gd name="T36" fmla="*/ 481 w 911"/>
                <a:gd name="T37" fmla="*/ 515 h 1935"/>
                <a:gd name="T38" fmla="*/ 320 w 911"/>
                <a:gd name="T39" fmla="*/ 553 h 1935"/>
                <a:gd name="T40" fmla="*/ 662 w 911"/>
                <a:gd name="T41" fmla="*/ 891 h 1935"/>
                <a:gd name="T42" fmla="*/ 397 w 911"/>
                <a:gd name="T43" fmla="*/ 1161 h 1935"/>
                <a:gd name="T44" fmla="*/ 209 w 911"/>
                <a:gd name="T45" fmla="*/ 1271 h 1935"/>
                <a:gd name="T46" fmla="*/ 276 w 911"/>
                <a:gd name="T47" fmla="*/ 1465 h 1935"/>
                <a:gd name="T48" fmla="*/ 607 w 911"/>
                <a:gd name="T49" fmla="*/ 1133 h 1935"/>
                <a:gd name="T50" fmla="*/ 763 w 911"/>
                <a:gd name="T51" fmla="*/ 697 h 1935"/>
                <a:gd name="T52" fmla="*/ 458 w 911"/>
                <a:gd name="T53" fmla="*/ 283 h 1935"/>
                <a:gd name="T54" fmla="*/ 365 w 911"/>
                <a:gd name="T55" fmla="*/ 399 h 1935"/>
                <a:gd name="T56" fmla="*/ 365 w 911"/>
                <a:gd name="T57" fmla="*/ 211 h 1935"/>
                <a:gd name="T58" fmla="*/ 397 w 911"/>
                <a:gd name="T59" fmla="*/ 150 h 1935"/>
                <a:gd name="T60" fmla="*/ 525 w 911"/>
                <a:gd name="T61" fmla="*/ 216 h 1935"/>
                <a:gd name="T62" fmla="*/ 702 w 911"/>
                <a:gd name="T63" fmla="*/ 315 h 1935"/>
                <a:gd name="T64" fmla="*/ 856 w 911"/>
                <a:gd name="T65" fmla="*/ 416 h 1935"/>
                <a:gd name="T66" fmla="*/ 861 w 911"/>
                <a:gd name="T67" fmla="*/ 598 h 1935"/>
                <a:gd name="T68" fmla="*/ 801 w 911"/>
                <a:gd name="T69" fmla="*/ 222 h 1935"/>
                <a:gd name="T70" fmla="*/ 711 w 911"/>
                <a:gd name="T71" fmla="*/ 211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1" h="1935">
                  <a:moveTo>
                    <a:pt x="711" y="211"/>
                  </a:moveTo>
                  <a:lnTo>
                    <a:pt x="481" y="28"/>
                  </a:lnTo>
                  <a:lnTo>
                    <a:pt x="415" y="0"/>
                  </a:lnTo>
                  <a:lnTo>
                    <a:pt x="287" y="167"/>
                  </a:lnTo>
                  <a:lnTo>
                    <a:pt x="133" y="321"/>
                  </a:lnTo>
                  <a:lnTo>
                    <a:pt x="67" y="481"/>
                  </a:lnTo>
                  <a:lnTo>
                    <a:pt x="55" y="703"/>
                  </a:lnTo>
                  <a:lnTo>
                    <a:pt x="55" y="802"/>
                  </a:lnTo>
                  <a:lnTo>
                    <a:pt x="67" y="1017"/>
                  </a:lnTo>
                  <a:lnTo>
                    <a:pt x="148" y="1106"/>
                  </a:lnTo>
                  <a:lnTo>
                    <a:pt x="82" y="1178"/>
                  </a:lnTo>
                  <a:lnTo>
                    <a:pt x="0" y="1378"/>
                  </a:lnTo>
                  <a:lnTo>
                    <a:pt x="21" y="1520"/>
                  </a:lnTo>
                  <a:lnTo>
                    <a:pt x="137" y="1764"/>
                  </a:lnTo>
                  <a:lnTo>
                    <a:pt x="232" y="1874"/>
                  </a:lnTo>
                  <a:lnTo>
                    <a:pt x="320" y="1935"/>
                  </a:lnTo>
                  <a:lnTo>
                    <a:pt x="359" y="1874"/>
                  </a:lnTo>
                  <a:lnTo>
                    <a:pt x="259" y="1737"/>
                  </a:lnTo>
                  <a:lnTo>
                    <a:pt x="259" y="1520"/>
                  </a:lnTo>
                  <a:lnTo>
                    <a:pt x="198" y="1714"/>
                  </a:lnTo>
                  <a:lnTo>
                    <a:pt x="171" y="1460"/>
                  </a:lnTo>
                  <a:lnTo>
                    <a:pt x="137" y="1537"/>
                  </a:lnTo>
                  <a:lnTo>
                    <a:pt x="192" y="1288"/>
                  </a:lnTo>
                  <a:lnTo>
                    <a:pt x="82" y="1387"/>
                  </a:lnTo>
                  <a:lnTo>
                    <a:pt x="105" y="1250"/>
                  </a:lnTo>
                  <a:lnTo>
                    <a:pt x="148" y="1195"/>
                  </a:lnTo>
                  <a:lnTo>
                    <a:pt x="299" y="1167"/>
                  </a:lnTo>
                  <a:lnTo>
                    <a:pt x="255" y="1057"/>
                  </a:lnTo>
                  <a:lnTo>
                    <a:pt x="127" y="918"/>
                  </a:lnTo>
                  <a:lnTo>
                    <a:pt x="122" y="857"/>
                  </a:lnTo>
                  <a:lnTo>
                    <a:pt x="325" y="1017"/>
                  </a:lnTo>
                  <a:lnTo>
                    <a:pt x="177" y="813"/>
                  </a:lnTo>
                  <a:lnTo>
                    <a:pt x="122" y="680"/>
                  </a:lnTo>
                  <a:lnTo>
                    <a:pt x="122" y="536"/>
                  </a:lnTo>
                  <a:lnTo>
                    <a:pt x="192" y="448"/>
                  </a:lnTo>
                  <a:lnTo>
                    <a:pt x="255" y="420"/>
                  </a:lnTo>
                  <a:lnTo>
                    <a:pt x="359" y="475"/>
                  </a:lnTo>
                  <a:lnTo>
                    <a:pt x="481" y="515"/>
                  </a:lnTo>
                  <a:lnTo>
                    <a:pt x="618" y="709"/>
                  </a:lnTo>
                  <a:lnTo>
                    <a:pt x="320" y="553"/>
                  </a:lnTo>
                  <a:lnTo>
                    <a:pt x="508" y="747"/>
                  </a:lnTo>
                  <a:lnTo>
                    <a:pt x="662" y="891"/>
                  </a:lnTo>
                  <a:lnTo>
                    <a:pt x="531" y="1057"/>
                  </a:lnTo>
                  <a:lnTo>
                    <a:pt x="397" y="1161"/>
                  </a:lnTo>
                  <a:lnTo>
                    <a:pt x="342" y="1228"/>
                  </a:lnTo>
                  <a:lnTo>
                    <a:pt x="209" y="1271"/>
                  </a:lnTo>
                  <a:lnTo>
                    <a:pt x="325" y="1321"/>
                  </a:lnTo>
                  <a:lnTo>
                    <a:pt x="276" y="1465"/>
                  </a:lnTo>
                  <a:lnTo>
                    <a:pt x="415" y="1283"/>
                  </a:lnTo>
                  <a:lnTo>
                    <a:pt x="607" y="1133"/>
                  </a:lnTo>
                  <a:lnTo>
                    <a:pt x="772" y="813"/>
                  </a:lnTo>
                  <a:lnTo>
                    <a:pt x="763" y="697"/>
                  </a:lnTo>
                  <a:lnTo>
                    <a:pt x="624" y="475"/>
                  </a:lnTo>
                  <a:lnTo>
                    <a:pt x="458" y="283"/>
                  </a:lnTo>
                  <a:lnTo>
                    <a:pt x="458" y="410"/>
                  </a:lnTo>
                  <a:lnTo>
                    <a:pt x="365" y="399"/>
                  </a:lnTo>
                  <a:lnTo>
                    <a:pt x="209" y="321"/>
                  </a:lnTo>
                  <a:lnTo>
                    <a:pt x="365" y="211"/>
                  </a:lnTo>
                  <a:lnTo>
                    <a:pt x="441" y="167"/>
                  </a:lnTo>
                  <a:lnTo>
                    <a:pt x="397" y="150"/>
                  </a:lnTo>
                  <a:lnTo>
                    <a:pt x="447" y="89"/>
                  </a:lnTo>
                  <a:lnTo>
                    <a:pt x="525" y="216"/>
                  </a:lnTo>
                  <a:lnTo>
                    <a:pt x="740" y="559"/>
                  </a:lnTo>
                  <a:lnTo>
                    <a:pt x="702" y="315"/>
                  </a:lnTo>
                  <a:lnTo>
                    <a:pt x="768" y="310"/>
                  </a:lnTo>
                  <a:lnTo>
                    <a:pt x="856" y="416"/>
                  </a:lnTo>
                  <a:lnTo>
                    <a:pt x="806" y="686"/>
                  </a:lnTo>
                  <a:lnTo>
                    <a:pt x="861" y="598"/>
                  </a:lnTo>
                  <a:lnTo>
                    <a:pt x="911" y="387"/>
                  </a:lnTo>
                  <a:lnTo>
                    <a:pt x="801" y="222"/>
                  </a:lnTo>
                  <a:lnTo>
                    <a:pt x="711" y="211"/>
                  </a:lnTo>
                  <a:lnTo>
                    <a:pt x="711" y="211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2" name="Freeform 20"/>
            <p:cNvSpPr>
              <a:spLocks/>
            </p:cNvSpPr>
            <p:nvPr/>
          </p:nvSpPr>
          <p:spPr bwMode="auto">
            <a:xfrm>
              <a:off x="2995" y="2584"/>
              <a:ext cx="457" cy="257"/>
            </a:xfrm>
            <a:custGeom>
              <a:avLst/>
              <a:gdLst>
                <a:gd name="T0" fmla="*/ 915 w 915"/>
                <a:gd name="T1" fmla="*/ 85 h 515"/>
                <a:gd name="T2" fmla="*/ 913 w 915"/>
                <a:gd name="T3" fmla="*/ 182 h 515"/>
                <a:gd name="T4" fmla="*/ 882 w 915"/>
                <a:gd name="T5" fmla="*/ 275 h 515"/>
                <a:gd name="T6" fmla="*/ 810 w 915"/>
                <a:gd name="T7" fmla="*/ 323 h 515"/>
                <a:gd name="T8" fmla="*/ 696 w 915"/>
                <a:gd name="T9" fmla="*/ 368 h 515"/>
                <a:gd name="T10" fmla="*/ 588 w 915"/>
                <a:gd name="T11" fmla="*/ 458 h 515"/>
                <a:gd name="T12" fmla="*/ 475 w 915"/>
                <a:gd name="T13" fmla="*/ 515 h 515"/>
                <a:gd name="T14" fmla="*/ 434 w 915"/>
                <a:gd name="T15" fmla="*/ 503 h 515"/>
                <a:gd name="T16" fmla="*/ 434 w 915"/>
                <a:gd name="T17" fmla="*/ 450 h 515"/>
                <a:gd name="T18" fmla="*/ 519 w 915"/>
                <a:gd name="T19" fmla="*/ 386 h 515"/>
                <a:gd name="T20" fmla="*/ 563 w 915"/>
                <a:gd name="T21" fmla="*/ 298 h 515"/>
                <a:gd name="T22" fmla="*/ 504 w 915"/>
                <a:gd name="T23" fmla="*/ 342 h 515"/>
                <a:gd name="T24" fmla="*/ 382 w 915"/>
                <a:gd name="T25" fmla="*/ 426 h 515"/>
                <a:gd name="T26" fmla="*/ 291 w 915"/>
                <a:gd name="T27" fmla="*/ 509 h 515"/>
                <a:gd name="T28" fmla="*/ 224 w 915"/>
                <a:gd name="T29" fmla="*/ 511 h 515"/>
                <a:gd name="T30" fmla="*/ 190 w 915"/>
                <a:gd name="T31" fmla="*/ 496 h 515"/>
                <a:gd name="T32" fmla="*/ 190 w 915"/>
                <a:gd name="T33" fmla="*/ 450 h 515"/>
                <a:gd name="T34" fmla="*/ 264 w 915"/>
                <a:gd name="T35" fmla="*/ 378 h 515"/>
                <a:gd name="T36" fmla="*/ 266 w 915"/>
                <a:gd name="T37" fmla="*/ 346 h 515"/>
                <a:gd name="T38" fmla="*/ 107 w 915"/>
                <a:gd name="T39" fmla="*/ 458 h 515"/>
                <a:gd name="T40" fmla="*/ 27 w 915"/>
                <a:gd name="T41" fmla="*/ 486 h 515"/>
                <a:gd name="T42" fmla="*/ 0 w 915"/>
                <a:gd name="T43" fmla="*/ 456 h 515"/>
                <a:gd name="T44" fmla="*/ 120 w 915"/>
                <a:gd name="T45" fmla="*/ 332 h 515"/>
                <a:gd name="T46" fmla="*/ 145 w 915"/>
                <a:gd name="T47" fmla="*/ 266 h 515"/>
                <a:gd name="T48" fmla="*/ 63 w 915"/>
                <a:gd name="T49" fmla="*/ 275 h 515"/>
                <a:gd name="T50" fmla="*/ 13 w 915"/>
                <a:gd name="T51" fmla="*/ 298 h 515"/>
                <a:gd name="T52" fmla="*/ 82 w 915"/>
                <a:gd name="T53" fmla="*/ 188 h 515"/>
                <a:gd name="T54" fmla="*/ 261 w 915"/>
                <a:gd name="T55" fmla="*/ 68 h 515"/>
                <a:gd name="T56" fmla="*/ 474 w 915"/>
                <a:gd name="T57" fmla="*/ 0 h 515"/>
                <a:gd name="T58" fmla="*/ 818 w 915"/>
                <a:gd name="T59" fmla="*/ 61 h 515"/>
                <a:gd name="T60" fmla="*/ 882 w 915"/>
                <a:gd name="T61" fmla="*/ 57 h 515"/>
                <a:gd name="T62" fmla="*/ 915 w 915"/>
                <a:gd name="T63" fmla="*/ 85 h 515"/>
                <a:gd name="T64" fmla="*/ 915 w 915"/>
                <a:gd name="T65" fmla="*/ 8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5" h="515">
                  <a:moveTo>
                    <a:pt x="915" y="85"/>
                  </a:moveTo>
                  <a:lnTo>
                    <a:pt x="913" y="182"/>
                  </a:lnTo>
                  <a:lnTo>
                    <a:pt x="882" y="275"/>
                  </a:lnTo>
                  <a:lnTo>
                    <a:pt x="810" y="323"/>
                  </a:lnTo>
                  <a:lnTo>
                    <a:pt x="696" y="368"/>
                  </a:lnTo>
                  <a:lnTo>
                    <a:pt x="588" y="458"/>
                  </a:lnTo>
                  <a:lnTo>
                    <a:pt x="475" y="515"/>
                  </a:lnTo>
                  <a:lnTo>
                    <a:pt x="434" y="503"/>
                  </a:lnTo>
                  <a:lnTo>
                    <a:pt x="434" y="450"/>
                  </a:lnTo>
                  <a:lnTo>
                    <a:pt x="519" y="386"/>
                  </a:lnTo>
                  <a:lnTo>
                    <a:pt x="563" y="298"/>
                  </a:lnTo>
                  <a:lnTo>
                    <a:pt x="504" y="342"/>
                  </a:lnTo>
                  <a:lnTo>
                    <a:pt x="382" y="426"/>
                  </a:lnTo>
                  <a:lnTo>
                    <a:pt x="291" y="509"/>
                  </a:lnTo>
                  <a:lnTo>
                    <a:pt x="224" y="511"/>
                  </a:lnTo>
                  <a:lnTo>
                    <a:pt x="190" y="496"/>
                  </a:lnTo>
                  <a:lnTo>
                    <a:pt x="190" y="450"/>
                  </a:lnTo>
                  <a:lnTo>
                    <a:pt x="264" y="378"/>
                  </a:lnTo>
                  <a:lnTo>
                    <a:pt x="266" y="346"/>
                  </a:lnTo>
                  <a:lnTo>
                    <a:pt x="107" y="458"/>
                  </a:lnTo>
                  <a:lnTo>
                    <a:pt x="27" y="486"/>
                  </a:lnTo>
                  <a:lnTo>
                    <a:pt x="0" y="456"/>
                  </a:lnTo>
                  <a:lnTo>
                    <a:pt x="120" y="332"/>
                  </a:lnTo>
                  <a:lnTo>
                    <a:pt x="145" y="266"/>
                  </a:lnTo>
                  <a:lnTo>
                    <a:pt x="63" y="275"/>
                  </a:lnTo>
                  <a:lnTo>
                    <a:pt x="13" y="298"/>
                  </a:lnTo>
                  <a:lnTo>
                    <a:pt x="82" y="188"/>
                  </a:lnTo>
                  <a:lnTo>
                    <a:pt x="261" y="68"/>
                  </a:lnTo>
                  <a:lnTo>
                    <a:pt x="474" y="0"/>
                  </a:lnTo>
                  <a:lnTo>
                    <a:pt x="818" y="61"/>
                  </a:lnTo>
                  <a:lnTo>
                    <a:pt x="882" y="57"/>
                  </a:lnTo>
                  <a:lnTo>
                    <a:pt x="915" y="85"/>
                  </a:lnTo>
                  <a:lnTo>
                    <a:pt x="915" y="8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3" name="Freeform 21"/>
            <p:cNvSpPr>
              <a:spLocks/>
            </p:cNvSpPr>
            <p:nvPr/>
          </p:nvSpPr>
          <p:spPr bwMode="auto">
            <a:xfrm>
              <a:off x="3099" y="1846"/>
              <a:ext cx="435" cy="565"/>
            </a:xfrm>
            <a:custGeom>
              <a:avLst/>
              <a:gdLst>
                <a:gd name="T0" fmla="*/ 171 w 869"/>
                <a:gd name="T1" fmla="*/ 226 h 1129"/>
                <a:gd name="T2" fmla="*/ 188 w 869"/>
                <a:gd name="T3" fmla="*/ 365 h 1129"/>
                <a:gd name="T4" fmla="*/ 90 w 869"/>
                <a:gd name="T5" fmla="*/ 332 h 1129"/>
                <a:gd name="T6" fmla="*/ 0 w 869"/>
                <a:gd name="T7" fmla="*/ 0 h 1129"/>
                <a:gd name="T8" fmla="*/ 44 w 869"/>
                <a:gd name="T9" fmla="*/ 376 h 1129"/>
                <a:gd name="T10" fmla="*/ 217 w 869"/>
                <a:gd name="T11" fmla="*/ 503 h 1129"/>
                <a:gd name="T12" fmla="*/ 200 w 869"/>
                <a:gd name="T13" fmla="*/ 648 h 1129"/>
                <a:gd name="T14" fmla="*/ 162 w 869"/>
                <a:gd name="T15" fmla="*/ 819 h 1129"/>
                <a:gd name="T16" fmla="*/ 261 w 869"/>
                <a:gd name="T17" fmla="*/ 730 h 1129"/>
                <a:gd name="T18" fmla="*/ 272 w 869"/>
                <a:gd name="T19" fmla="*/ 819 h 1129"/>
                <a:gd name="T20" fmla="*/ 139 w 869"/>
                <a:gd name="T21" fmla="*/ 1129 h 1129"/>
                <a:gd name="T22" fmla="*/ 354 w 869"/>
                <a:gd name="T23" fmla="*/ 830 h 1129"/>
                <a:gd name="T24" fmla="*/ 382 w 869"/>
                <a:gd name="T25" fmla="*/ 674 h 1129"/>
                <a:gd name="T26" fmla="*/ 405 w 869"/>
                <a:gd name="T27" fmla="*/ 796 h 1129"/>
                <a:gd name="T28" fmla="*/ 405 w 869"/>
                <a:gd name="T29" fmla="*/ 952 h 1129"/>
                <a:gd name="T30" fmla="*/ 470 w 869"/>
                <a:gd name="T31" fmla="*/ 674 h 1129"/>
                <a:gd name="T32" fmla="*/ 554 w 869"/>
                <a:gd name="T33" fmla="*/ 880 h 1129"/>
                <a:gd name="T34" fmla="*/ 498 w 869"/>
                <a:gd name="T35" fmla="*/ 481 h 1129"/>
                <a:gd name="T36" fmla="*/ 597 w 869"/>
                <a:gd name="T37" fmla="*/ 541 h 1129"/>
                <a:gd name="T38" fmla="*/ 626 w 869"/>
                <a:gd name="T39" fmla="*/ 597 h 1129"/>
                <a:gd name="T40" fmla="*/ 791 w 869"/>
                <a:gd name="T41" fmla="*/ 509 h 1129"/>
                <a:gd name="T42" fmla="*/ 759 w 869"/>
                <a:gd name="T43" fmla="*/ 498 h 1129"/>
                <a:gd name="T44" fmla="*/ 869 w 869"/>
                <a:gd name="T45" fmla="*/ 359 h 1129"/>
                <a:gd name="T46" fmla="*/ 643 w 869"/>
                <a:gd name="T47" fmla="*/ 486 h 1129"/>
                <a:gd name="T48" fmla="*/ 466 w 869"/>
                <a:gd name="T49" fmla="*/ 353 h 1129"/>
                <a:gd name="T50" fmla="*/ 310 w 869"/>
                <a:gd name="T51" fmla="*/ 327 h 1129"/>
                <a:gd name="T52" fmla="*/ 171 w 869"/>
                <a:gd name="T53" fmla="*/ 138 h 1129"/>
                <a:gd name="T54" fmla="*/ 171 w 869"/>
                <a:gd name="T55" fmla="*/ 226 h 1129"/>
                <a:gd name="T56" fmla="*/ 171 w 869"/>
                <a:gd name="T57" fmla="*/ 226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9" h="1129">
                  <a:moveTo>
                    <a:pt x="171" y="226"/>
                  </a:moveTo>
                  <a:lnTo>
                    <a:pt x="188" y="365"/>
                  </a:lnTo>
                  <a:lnTo>
                    <a:pt x="90" y="332"/>
                  </a:lnTo>
                  <a:lnTo>
                    <a:pt x="0" y="0"/>
                  </a:lnTo>
                  <a:lnTo>
                    <a:pt x="44" y="376"/>
                  </a:lnTo>
                  <a:lnTo>
                    <a:pt x="217" y="503"/>
                  </a:lnTo>
                  <a:lnTo>
                    <a:pt x="200" y="648"/>
                  </a:lnTo>
                  <a:lnTo>
                    <a:pt x="162" y="819"/>
                  </a:lnTo>
                  <a:lnTo>
                    <a:pt x="261" y="730"/>
                  </a:lnTo>
                  <a:lnTo>
                    <a:pt x="272" y="819"/>
                  </a:lnTo>
                  <a:lnTo>
                    <a:pt x="139" y="1129"/>
                  </a:lnTo>
                  <a:lnTo>
                    <a:pt x="354" y="830"/>
                  </a:lnTo>
                  <a:lnTo>
                    <a:pt x="382" y="674"/>
                  </a:lnTo>
                  <a:lnTo>
                    <a:pt x="405" y="796"/>
                  </a:lnTo>
                  <a:lnTo>
                    <a:pt x="405" y="952"/>
                  </a:lnTo>
                  <a:lnTo>
                    <a:pt x="470" y="674"/>
                  </a:lnTo>
                  <a:lnTo>
                    <a:pt x="554" y="880"/>
                  </a:lnTo>
                  <a:lnTo>
                    <a:pt x="498" y="481"/>
                  </a:lnTo>
                  <a:lnTo>
                    <a:pt x="597" y="541"/>
                  </a:lnTo>
                  <a:lnTo>
                    <a:pt x="626" y="597"/>
                  </a:lnTo>
                  <a:lnTo>
                    <a:pt x="791" y="509"/>
                  </a:lnTo>
                  <a:lnTo>
                    <a:pt x="759" y="498"/>
                  </a:lnTo>
                  <a:lnTo>
                    <a:pt x="869" y="359"/>
                  </a:lnTo>
                  <a:lnTo>
                    <a:pt x="643" y="486"/>
                  </a:lnTo>
                  <a:lnTo>
                    <a:pt x="466" y="353"/>
                  </a:lnTo>
                  <a:lnTo>
                    <a:pt x="310" y="327"/>
                  </a:lnTo>
                  <a:lnTo>
                    <a:pt x="171" y="138"/>
                  </a:lnTo>
                  <a:lnTo>
                    <a:pt x="171" y="226"/>
                  </a:lnTo>
                  <a:lnTo>
                    <a:pt x="171" y="226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4" name="Freeform 22"/>
            <p:cNvSpPr>
              <a:spLocks/>
            </p:cNvSpPr>
            <p:nvPr/>
          </p:nvSpPr>
          <p:spPr bwMode="auto">
            <a:xfrm>
              <a:off x="2957" y="2575"/>
              <a:ext cx="456" cy="251"/>
            </a:xfrm>
            <a:custGeom>
              <a:avLst/>
              <a:gdLst>
                <a:gd name="T0" fmla="*/ 122 w 911"/>
                <a:gd name="T1" fmla="*/ 287 h 501"/>
                <a:gd name="T2" fmla="*/ 201 w 911"/>
                <a:gd name="T3" fmla="*/ 205 h 501"/>
                <a:gd name="T4" fmla="*/ 300 w 911"/>
                <a:gd name="T5" fmla="*/ 144 h 501"/>
                <a:gd name="T6" fmla="*/ 386 w 911"/>
                <a:gd name="T7" fmla="*/ 102 h 501"/>
                <a:gd name="T8" fmla="*/ 454 w 911"/>
                <a:gd name="T9" fmla="*/ 91 h 501"/>
                <a:gd name="T10" fmla="*/ 384 w 911"/>
                <a:gd name="T11" fmla="*/ 136 h 501"/>
                <a:gd name="T12" fmla="*/ 464 w 911"/>
                <a:gd name="T13" fmla="*/ 121 h 501"/>
                <a:gd name="T14" fmla="*/ 325 w 911"/>
                <a:gd name="T15" fmla="*/ 235 h 501"/>
                <a:gd name="T16" fmla="*/ 190 w 911"/>
                <a:gd name="T17" fmla="*/ 338 h 501"/>
                <a:gd name="T18" fmla="*/ 72 w 911"/>
                <a:gd name="T19" fmla="*/ 481 h 501"/>
                <a:gd name="T20" fmla="*/ 150 w 911"/>
                <a:gd name="T21" fmla="*/ 501 h 501"/>
                <a:gd name="T22" fmla="*/ 224 w 911"/>
                <a:gd name="T23" fmla="*/ 423 h 501"/>
                <a:gd name="T24" fmla="*/ 120 w 911"/>
                <a:gd name="T25" fmla="*/ 465 h 501"/>
                <a:gd name="T26" fmla="*/ 146 w 911"/>
                <a:gd name="T27" fmla="*/ 433 h 501"/>
                <a:gd name="T28" fmla="*/ 236 w 911"/>
                <a:gd name="T29" fmla="*/ 349 h 501"/>
                <a:gd name="T30" fmla="*/ 298 w 911"/>
                <a:gd name="T31" fmla="*/ 298 h 501"/>
                <a:gd name="T32" fmla="*/ 411 w 911"/>
                <a:gd name="T33" fmla="*/ 230 h 501"/>
                <a:gd name="T34" fmla="*/ 500 w 911"/>
                <a:gd name="T35" fmla="*/ 186 h 501"/>
                <a:gd name="T36" fmla="*/ 546 w 911"/>
                <a:gd name="T37" fmla="*/ 169 h 501"/>
                <a:gd name="T38" fmla="*/ 605 w 911"/>
                <a:gd name="T39" fmla="*/ 146 h 501"/>
                <a:gd name="T40" fmla="*/ 683 w 911"/>
                <a:gd name="T41" fmla="*/ 144 h 501"/>
                <a:gd name="T42" fmla="*/ 719 w 911"/>
                <a:gd name="T43" fmla="*/ 131 h 501"/>
                <a:gd name="T44" fmla="*/ 713 w 911"/>
                <a:gd name="T45" fmla="*/ 173 h 501"/>
                <a:gd name="T46" fmla="*/ 652 w 911"/>
                <a:gd name="T47" fmla="*/ 174 h 501"/>
                <a:gd name="T48" fmla="*/ 587 w 911"/>
                <a:gd name="T49" fmla="*/ 213 h 501"/>
                <a:gd name="T50" fmla="*/ 496 w 911"/>
                <a:gd name="T51" fmla="*/ 273 h 501"/>
                <a:gd name="T52" fmla="*/ 684 w 911"/>
                <a:gd name="T53" fmla="*/ 216 h 501"/>
                <a:gd name="T54" fmla="*/ 761 w 911"/>
                <a:gd name="T55" fmla="*/ 214 h 501"/>
                <a:gd name="T56" fmla="*/ 816 w 911"/>
                <a:gd name="T57" fmla="*/ 216 h 501"/>
                <a:gd name="T58" fmla="*/ 857 w 911"/>
                <a:gd name="T59" fmla="*/ 205 h 501"/>
                <a:gd name="T60" fmla="*/ 911 w 911"/>
                <a:gd name="T61" fmla="*/ 205 h 501"/>
                <a:gd name="T62" fmla="*/ 896 w 911"/>
                <a:gd name="T63" fmla="*/ 146 h 501"/>
                <a:gd name="T64" fmla="*/ 848 w 911"/>
                <a:gd name="T65" fmla="*/ 108 h 501"/>
                <a:gd name="T66" fmla="*/ 899 w 911"/>
                <a:gd name="T67" fmla="*/ 100 h 501"/>
                <a:gd name="T68" fmla="*/ 871 w 911"/>
                <a:gd name="T69" fmla="*/ 64 h 501"/>
                <a:gd name="T70" fmla="*/ 829 w 911"/>
                <a:gd name="T71" fmla="*/ 26 h 501"/>
                <a:gd name="T72" fmla="*/ 553 w 911"/>
                <a:gd name="T73" fmla="*/ 0 h 501"/>
                <a:gd name="T74" fmla="*/ 470 w 911"/>
                <a:gd name="T75" fmla="*/ 26 h 501"/>
                <a:gd name="T76" fmla="*/ 363 w 911"/>
                <a:gd name="T77" fmla="*/ 41 h 501"/>
                <a:gd name="T78" fmla="*/ 209 w 911"/>
                <a:gd name="T79" fmla="*/ 144 h 501"/>
                <a:gd name="T80" fmla="*/ 93 w 911"/>
                <a:gd name="T81" fmla="*/ 241 h 501"/>
                <a:gd name="T82" fmla="*/ 0 w 911"/>
                <a:gd name="T83" fmla="*/ 376 h 501"/>
                <a:gd name="T84" fmla="*/ 34 w 911"/>
                <a:gd name="T85" fmla="*/ 393 h 501"/>
                <a:gd name="T86" fmla="*/ 198 w 911"/>
                <a:gd name="T87" fmla="*/ 258 h 501"/>
                <a:gd name="T88" fmla="*/ 122 w 911"/>
                <a:gd name="T89" fmla="*/ 287 h 501"/>
                <a:gd name="T90" fmla="*/ 122 w 911"/>
                <a:gd name="T91" fmla="*/ 28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1" h="501">
                  <a:moveTo>
                    <a:pt x="122" y="287"/>
                  </a:moveTo>
                  <a:lnTo>
                    <a:pt x="201" y="205"/>
                  </a:lnTo>
                  <a:lnTo>
                    <a:pt x="300" y="144"/>
                  </a:lnTo>
                  <a:lnTo>
                    <a:pt x="386" y="102"/>
                  </a:lnTo>
                  <a:lnTo>
                    <a:pt x="454" y="91"/>
                  </a:lnTo>
                  <a:lnTo>
                    <a:pt x="384" y="136"/>
                  </a:lnTo>
                  <a:lnTo>
                    <a:pt x="464" y="121"/>
                  </a:lnTo>
                  <a:lnTo>
                    <a:pt x="325" y="235"/>
                  </a:lnTo>
                  <a:lnTo>
                    <a:pt x="190" y="338"/>
                  </a:lnTo>
                  <a:lnTo>
                    <a:pt x="72" y="481"/>
                  </a:lnTo>
                  <a:lnTo>
                    <a:pt x="150" y="501"/>
                  </a:lnTo>
                  <a:lnTo>
                    <a:pt x="224" y="423"/>
                  </a:lnTo>
                  <a:lnTo>
                    <a:pt x="120" y="465"/>
                  </a:lnTo>
                  <a:lnTo>
                    <a:pt x="146" y="433"/>
                  </a:lnTo>
                  <a:lnTo>
                    <a:pt x="236" y="349"/>
                  </a:lnTo>
                  <a:lnTo>
                    <a:pt x="298" y="298"/>
                  </a:lnTo>
                  <a:lnTo>
                    <a:pt x="411" y="230"/>
                  </a:lnTo>
                  <a:lnTo>
                    <a:pt x="500" y="186"/>
                  </a:lnTo>
                  <a:lnTo>
                    <a:pt x="546" y="169"/>
                  </a:lnTo>
                  <a:lnTo>
                    <a:pt x="605" y="146"/>
                  </a:lnTo>
                  <a:lnTo>
                    <a:pt x="683" y="144"/>
                  </a:lnTo>
                  <a:lnTo>
                    <a:pt x="719" y="131"/>
                  </a:lnTo>
                  <a:lnTo>
                    <a:pt x="713" y="173"/>
                  </a:lnTo>
                  <a:lnTo>
                    <a:pt x="652" y="174"/>
                  </a:lnTo>
                  <a:lnTo>
                    <a:pt x="587" y="213"/>
                  </a:lnTo>
                  <a:lnTo>
                    <a:pt x="496" y="273"/>
                  </a:lnTo>
                  <a:lnTo>
                    <a:pt x="684" y="216"/>
                  </a:lnTo>
                  <a:lnTo>
                    <a:pt x="761" y="214"/>
                  </a:lnTo>
                  <a:lnTo>
                    <a:pt x="816" y="216"/>
                  </a:lnTo>
                  <a:lnTo>
                    <a:pt x="857" y="205"/>
                  </a:lnTo>
                  <a:lnTo>
                    <a:pt x="911" y="205"/>
                  </a:lnTo>
                  <a:lnTo>
                    <a:pt x="896" y="146"/>
                  </a:lnTo>
                  <a:lnTo>
                    <a:pt x="848" y="108"/>
                  </a:lnTo>
                  <a:lnTo>
                    <a:pt x="899" y="100"/>
                  </a:lnTo>
                  <a:lnTo>
                    <a:pt x="871" y="64"/>
                  </a:lnTo>
                  <a:lnTo>
                    <a:pt x="829" y="26"/>
                  </a:lnTo>
                  <a:lnTo>
                    <a:pt x="553" y="0"/>
                  </a:lnTo>
                  <a:lnTo>
                    <a:pt x="470" y="26"/>
                  </a:lnTo>
                  <a:lnTo>
                    <a:pt x="363" y="41"/>
                  </a:lnTo>
                  <a:lnTo>
                    <a:pt x="209" y="144"/>
                  </a:lnTo>
                  <a:lnTo>
                    <a:pt x="93" y="241"/>
                  </a:lnTo>
                  <a:lnTo>
                    <a:pt x="0" y="376"/>
                  </a:lnTo>
                  <a:lnTo>
                    <a:pt x="34" y="393"/>
                  </a:lnTo>
                  <a:lnTo>
                    <a:pt x="198" y="258"/>
                  </a:lnTo>
                  <a:lnTo>
                    <a:pt x="122" y="287"/>
                  </a:lnTo>
                  <a:lnTo>
                    <a:pt x="122" y="28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5" name="Freeform 23"/>
            <p:cNvSpPr>
              <a:spLocks/>
            </p:cNvSpPr>
            <p:nvPr/>
          </p:nvSpPr>
          <p:spPr bwMode="auto">
            <a:xfrm>
              <a:off x="3319" y="2707"/>
              <a:ext cx="89" cy="60"/>
            </a:xfrm>
            <a:custGeom>
              <a:avLst/>
              <a:gdLst>
                <a:gd name="T0" fmla="*/ 19 w 179"/>
                <a:gd name="T1" fmla="*/ 120 h 120"/>
                <a:gd name="T2" fmla="*/ 35 w 179"/>
                <a:gd name="T3" fmla="*/ 76 h 120"/>
                <a:gd name="T4" fmla="*/ 77 w 179"/>
                <a:gd name="T5" fmla="*/ 89 h 120"/>
                <a:gd name="T6" fmla="*/ 116 w 179"/>
                <a:gd name="T7" fmla="*/ 83 h 120"/>
                <a:gd name="T8" fmla="*/ 151 w 179"/>
                <a:gd name="T9" fmla="*/ 59 h 120"/>
                <a:gd name="T10" fmla="*/ 179 w 179"/>
                <a:gd name="T11" fmla="*/ 0 h 120"/>
                <a:gd name="T12" fmla="*/ 124 w 179"/>
                <a:gd name="T13" fmla="*/ 15 h 120"/>
                <a:gd name="T14" fmla="*/ 80 w 179"/>
                <a:gd name="T15" fmla="*/ 11 h 120"/>
                <a:gd name="T16" fmla="*/ 54 w 179"/>
                <a:gd name="T17" fmla="*/ 13 h 120"/>
                <a:gd name="T18" fmla="*/ 42 w 179"/>
                <a:gd name="T19" fmla="*/ 45 h 120"/>
                <a:gd name="T20" fmla="*/ 12 w 179"/>
                <a:gd name="T21" fmla="*/ 51 h 120"/>
                <a:gd name="T22" fmla="*/ 0 w 179"/>
                <a:gd name="T23" fmla="*/ 76 h 120"/>
                <a:gd name="T24" fmla="*/ 2 w 179"/>
                <a:gd name="T25" fmla="*/ 93 h 120"/>
                <a:gd name="T26" fmla="*/ 19 w 179"/>
                <a:gd name="T27" fmla="*/ 120 h 120"/>
                <a:gd name="T28" fmla="*/ 19 w 179"/>
                <a:gd name="T2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20">
                  <a:moveTo>
                    <a:pt x="19" y="120"/>
                  </a:moveTo>
                  <a:lnTo>
                    <a:pt x="35" y="76"/>
                  </a:lnTo>
                  <a:lnTo>
                    <a:pt x="77" y="89"/>
                  </a:lnTo>
                  <a:lnTo>
                    <a:pt x="116" y="83"/>
                  </a:lnTo>
                  <a:lnTo>
                    <a:pt x="151" y="59"/>
                  </a:lnTo>
                  <a:lnTo>
                    <a:pt x="179" y="0"/>
                  </a:lnTo>
                  <a:lnTo>
                    <a:pt x="124" y="15"/>
                  </a:lnTo>
                  <a:lnTo>
                    <a:pt x="80" y="11"/>
                  </a:lnTo>
                  <a:lnTo>
                    <a:pt x="54" y="13"/>
                  </a:lnTo>
                  <a:lnTo>
                    <a:pt x="42" y="45"/>
                  </a:lnTo>
                  <a:lnTo>
                    <a:pt x="12" y="51"/>
                  </a:lnTo>
                  <a:lnTo>
                    <a:pt x="0" y="76"/>
                  </a:lnTo>
                  <a:lnTo>
                    <a:pt x="2" y="93"/>
                  </a:lnTo>
                  <a:lnTo>
                    <a:pt x="19" y="120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6" name="Freeform 24"/>
            <p:cNvSpPr>
              <a:spLocks/>
            </p:cNvSpPr>
            <p:nvPr/>
          </p:nvSpPr>
          <p:spPr bwMode="auto">
            <a:xfrm>
              <a:off x="3231" y="2754"/>
              <a:ext cx="81" cy="79"/>
            </a:xfrm>
            <a:custGeom>
              <a:avLst/>
              <a:gdLst>
                <a:gd name="T0" fmla="*/ 138 w 161"/>
                <a:gd name="T1" fmla="*/ 0 h 158"/>
                <a:gd name="T2" fmla="*/ 104 w 161"/>
                <a:gd name="T3" fmla="*/ 23 h 158"/>
                <a:gd name="T4" fmla="*/ 79 w 161"/>
                <a:gd name="T5" fmla="*/ 49 h 158"/>
                <a:gd name="T6" fmla="*/ 60 w 161"/>
                <a:gd name="T7" fmla="*/ 80 h 158"/>
                <a:gd name="T8" fmla="*/ 39 w 161"/>
                <a:gd name="T9" fmla="*/ 97 h 158"/>
                <a:gd name="T10" fmla="*/ 7 w 161"/>
                <a:gd name="T11" fmla="*/ 110 h 158"/>
                <a:gd name="T12" fmla="*/ 0 w 161"/>
                <a:gd name="T13" fmla="*/ 139 h 158"/>
                <a:gd name="T14" fmla="*/ 9 w 161"/>
                <a:gd name="T15" fmla="*/ 158 h 158"/>
                <a:gd name="T16" fmla="*/ 53 w 161"/>
                <a:gd name="T17" fmla="*/ 131 h 158"/>
                <a:gd name="T18" fmla="*/ 78 w 161"/>
                <a:gd name="T19" fmla="*/ 114 h 158"/>
                <a:gd name="T20" fmla="*/ 116 w 161"/>
                <a:gd name="T21" fmla="*/ 93 h 158"/>
                <a:gd name="T22" fmla="*/ 150 w 161"/>
                <a:gd name="T23" fmla="*/ 63 h 158"/>
                <a:gd name="T24" fmla="*/ 161 w 161"/>
                <a:gd name="T25" fmla="*/ 36 h 158"/>
                <a:gd name="T26" fmla="*/ 161 w 161"/>
                <a:gd name="T27" fmla="*/ 13 h 158"/>
                <a:gd name="T28" fmla="*/ 138 w 161"/>
                <a:gd name="T29" fmla="*/ 0 h 158"/>
                <a:gd name="T30" fmla="*/ 138 w 161"/>
                <a:gd name="T3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58">
                  <a:moveTo>
                    <a:pt x="138" y="0"/>
                  </a:moveTo>
                  <a:lnTo>
                    <a:pt x="104" y="23"/>
                  </a:lnTo>
                  <a:lnTo>
                    <a:pt x="79" y="49"/>
                  </a:lnTo>
                  <a:lnTo>
                    <a:pt x="60" y="80"/>
                  </a:lnTo>
                  <a:lnTo>
                    <a:pt x="39" y="97"/>
                  </a:lnTo>
                  <a:lnTo>
                    <a:pt x="7" y="110"/>
                  </a:lnTo>
                  <a:lnTo>
                    <a:pt x="0" y="139"/>
                  </a:lnTo>
                  <a:lnTo>
                    <a:pt x="9" y="158"/>
                  </a:lnTo>
                  <a:lnTo>
                    <a:pt x="53" y="131"/>
                  </a:lnTo>
                  <a:lnTo>
                    <a:pt x="78" y="114"/>
                  </a:lnTo>
                  <a:lnTo>
                    <a:pt x="116" y="93"/>
                  </a:lnTo>
                  <a:lnTo>
                    <a:pt x="150" y="63"/>
                  </a:lnTo>
                  <a:lnTo>
                    <a:pt x="161" y="36"/>
                  </a:lnTo>
                  <a:lnTo>
                    <a:pt x="161" y="13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7" name="Freeform 25"/>
            <p:cNvSpPr>
              <a:spLocks/>
            </p:cNvSpPr>
            <p:nvPr/>
          </p:nvSpPr>
          <p:spPr bwMode="auto">
            <a:xfrm>
              <a:off x="3140" y="2694"/>
              <a:ext cx="193" cy="118"/>
            </a:xfrm>
            <a:custGeom>
              <a:avLst/>
              <a:gdLst>
                <a:gd name="T0" fmla="*/ 299 w 386"/>
                <a:gd name="T1" fmla="*/ 0 h 236"/>
                <a:gd name="T2" fmla="*/ 253 w 386"/>
                <a:gd name="T3" fmla="*/ 12 h 236"/>
                <a:gd name="T4" fmla="*/ 184 w 386"/>
                <a:gd name="T5" fmla="*/ 34 h 236"/>
                <a:gd name="T6" fmla="*/ 148 w 386"/>
                <a:gd name="T7" fmla="*/ 67 h 236"/>
                <a:gd name="T8" fmla="*/ 167 w 386"/>
                <a:gd name="T9" fmla="*/ 80 h 236"/>
                <a:gd name="T10" fmla="*/ 133 w 386"/>
                <a:gd name="T11" fmla="*/ 90 h 236"/>
                <a:gd name="T12" fmla="*/ 95 w 386"/>
                <a:gd name="T13" fmla="*/ 107 h 236"/>
                <a:gd name="T14" fmla="*/ 48 w 386"/>
                <a:gd name="T15" fmla="*/ 145 h 236"/>
                <a:gd name="T16" fmla="*/ 6 w 386"/>
                <a:gd name="T17" fmla="*/ 204 h 236"/>
                <a:gd name="T18" fmla="*/ 0 w 386"/>
                <a:gd name="T19" fmla="*/ 236 h 236"/>
                <a:gd name="T20" fmla="*/ 63 w 386"/>
                <a:gd name="T21" fmla="*/ 186 h 236"/>
                <a:gd name="T22" fmla="*/ 152 w 386"/>
                <a:gd name="T23" fmla="*/ 124 h 236"/>
                <a:gd name="T24" fmla="*/ 198 w 386"/>
                <a:gd name="T25" fmla="*/ 57 h 236"/>
                <a:gd name="T26" fmla="*/ 259 w 386"/>
                <a:gd name="T27" fmla="*/ 48 h 236"/>
                <a:gd name="T28" fmla="*/ 314 w 386"/>
                <a:gd name="T29" fmla="*/ 23 h 236"/>
                <a:gd name="T30" fmla="*/ 386 w 386"/>
                <a:gd name="T31" fmla="*/ 0 h 236"/>
                <a:gd name="T32" fmla="*/ 299 w 386"/>
                <a:gd name="T33" fmla="*/ 0 h 236"/>
                <a:gd name="T34" fmla="*/ 299 w 386"/>
                <a:gd name="T3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6" h="236">
                  <a:moveTo>
                    <a:pt x="299" y="0"/>
                  </a:moveTo>
                  <a:lnTo>
                    <a:pt x="253" y="12"/>
                  </a:lnTo>
                  <a:lnTo>
                    <a:pt x="184" y="34"/>
                  </a:lnTo>
                  <a:lnTo>
                    <a:pt x="148" y="67"/>
                  </a:lnTo>
                  <a:lnTo>
                    <a:pt x="167" y="80"/>
                  </a:lnTo>
                  <a:lnTo>
                    <a:pt x="133" y="90"/>
                  </a:lnTo>
                  <a:lnTo>
                    <a:pt x="95" y="107"/>
                  </a:lnTo>
                  <a:lnTo>
                    <a:pt x="48" y="145"/>
                  </a:lnTo>
                  <a:lnTo>
                    <a:pt x="6" y="204"/>
                  </a:lnTo>
                  <a:lnTo>
                    <a:pt x="0" y="236"/>
                  </a:lnTo>
                  <a:lnTo>
                    <a:pt x="63" y="186"/>
                  </a:lnTo>
                  <a:lnTo>
                    <a:pt x="152" y="124"/>
                  </a:lnTo>
                  <a:lnTo>
                    <a:pt x="198" y="57"/>
                  </a:lnTo>
                  <a:lnTo>
                    <a:pt x="259" y="48"/>
                  </a:lnTo>
                  <a:lnTo>
                    <a:pt x="314" y="23"/>
                  </a:lnTo>
                  <a:lnTo>
                    <a:pt x="386" y="0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8" name="Freeform 26"/>
            <p:cNvSpPr>
              <a:spLocks/>
            </p:cNvSpPr>
            <p:nvPr/>
          </p:nvSpPr>
          <p:spPr bwMode="auto">
            <a:xfrm>
              <a:off x="3097" y="2706"/>
              <a:ext cx="237" cy="135"/>
            </a:xfrm>
            <a:custGeom>
              <a:avLst/>
              <a:gdLst>
                <a:gd name="T0" fmla="*/ 288 w 474"/>
                <a:gd name="T1" fmla="*/ 57 h 272"/>
                <a:gd name="T2" fmla="*/ 225 w 474"/>
                <a:gd name="T3" fmla="*/ 122 h 272"/>
                <a:gd name="T4" fmla="*/ 168 w 474"/>
                <a:gd name="T5" fmla="*/ 163 h 272"/>
                <a:gd name="T6" fmla="*/ 115 w 474"/>
                <a:gd name="T7" fmla="*/ 196 h 272"/>
                <a:gd name="T8" fmla="*/ 78 w 474"/>
                <a:gd name="T9" fmla="*/ 240 h 272"/>
                <a:gd name="T10" fmla="*/ 44 w 474"/>
                <a:gd name="T11" fmla="*/ 251 h 272"/>
                <a:gd name="T12" fmla="*/ 0 w 474"/>
                <a:gd name="T13" fmla="*/ 251 h 272"/>
                <a:gd name="T14" fmla="*/ 0 w 474"/>
                <a:gd name="T15" fmla="*/ 270 h 272"/>
                <a:gd name="T16" fmla="*/ 56 w 474"/>
                <a:gd name="T17" fmla="*/ 272 h 272"/>
                <a:gd name="T18" fmla="*/ 88 w 474"/>
                <a:gd name="T19" fmla="*/ 264 h 272"/>
                <a:gd name="T20" fmla="*/ 162 w 474"/>
                <a:gd name="T21" fmla="*/ 194 h 272"/>
                <a:gd name="T22" fmla="*/ 257 w 474"/>
                <a:gd name="T23" fmla="*/ 120 h 272"/>
                <a:gd name="T24" fmla="*/ 333 w 474"/>
                <a:gd name="T25" fmla="*/ 59 h 272"/>
                <a:gd name="T26" fmla="*/ 398 w 474"/>
                <a:gd name="T27" fmla="*/ 48 h 272"/>
                <a:gd name="T28" fmla="*/ 318 w 474"/>
                <a:gd name="T29" fmla="*/ 124 h 272"/>
                <a:gd name="T30" fmla="*/ 284 w 474"/>
                <a:gd name="T31" fmla="*/ 163 h 272"/>
                <a:gd name="T32" fmla="*/ 232 w 474"/>
                <a:gd name="T33" fmla="*/ 202 h 272"/>
                <a:gd name="T34" fmla="*/ 215 w 474"/>
                <a:gd name="T35" fmla="*/ 232 h 272"/>
                <a:gd name="T36" fmla="*/ 221 w 474"/>
                <a:gd name="T37" fmla="*/ 259 h 272"/>
                <a:gd name="T38" fmla="*/ 259 w 474"/>
                <a:gd name="T39" fmla="*/ 270 h 272"/>
                <a:gd name="T40" fmla="*/ 246 w 474"/>
                <a:gd name="T41" fmla="*/ 234 h 272"/>
                <a:gd name="T42" fmla="*/ 253 w 474"/>
                <a:gd name="T43" fmla="*/ 213 h 272"/>
                <a:gd name="T44" fmla="*/ 314 w 474"/>
                <a:gd name="T45" fmla="*/ 167 h 272"/>
                <a:gd name="T46" fmla="*/ 366 w 474"/>
                <a:gd name="T47" fmla="*/ 97 h 272"/>
                <a:gd name="T48" fmla="*/ 426 w 474"/>
                <a:gd name="T49" fmla="*/ 49 h 272"/>
                <a:gd name="T50" fmla="*/ 474 w 474"/>
                <a:gd name="T51" fmla="*/ 0 h 272"/>
                <a:gd name="T52" fmla="*/ 430 w 474"/>
                <a:gd name="T53" fmla="*/ 0 h 272"/>
                <a:gd name="T54" fmla="*/ 364 w 474"/>
                <a:gd name="T55" fmla="*/ 32 h 272"/>
                <a:gd name="T56" fmla="*/ 288 w 474"/>
                <a:gd name="T57" fmla="*/ 57 h 272"/>
                <a:gd name="T58" fmla="*/ 288 w 474"/>
                <a:gd name="T59" fmla="*/ 5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4" h="272">
                  <a:moveTo>
                    <a:pt x="288" y="57"/>
                  </a:moveTo>
                  <a:lnTo>
                    <a:pt x="225" y="122"/>
                  </a:lnTo>
                  <a:lnTo>
                    <a:pt x="168" y="163"/>
                  </a:lnTo>
                  <a:lnTo>
                    <a:pt x="115" y="196"/>
                  </a:lnTo>
                  <a:lnTo>
                    <a:pt x="78" y="240"/>
                  </a:lnTo>
                  <a:lnTo>
                    <a:pt x="44" y="251"/>
                  </a:lnTo>
                  <a:lnTo>
                    <a:pt x="0" y="251"/>
                  </a:lnTo>
                  <a:lnTo>
                    <a:pt x="0" y="270"/>
                  </a:lnTo>
                  <a:lnTo>
                    <a:pt x="56" y="272"/>
                  </a:lnTo>
                  <a:lnTo>
                    <a:pt x="88" y="264"/>
                  </a:lnTo>
                  <a:lnTo>
                    <a:pt x="162" y="194"/>
                  </a:lnTo>
                  <a:lnTo>
                    <a:pt x="257" y="120"/>
                  </a:lnTo>
                  <a:lnTo>
                    <a:pt x="333" y="59"/>
                  </a:lnTo>
                  <a:lnTo>
                    <a:pt x="398" y="48"/>
                  </a:lnTo>
                  <a:lnTo>
                    <a:pt x="318" y="124"/>
                  </a:lnTo>
                  <a:lnTo>
                    <a:pt x="284" y="163"/>
                  </a:lnTo>
                  <a:lnTo>
                    <a:pt x="232" y="202"/>
                  </a:lnTo>
                  <a:lnTo>
                    <a:pt x="215" y="232"/>
                  </a:lnTo>
                  <a:lnTo>
                    <a:pt x="221" y="259"/>
                  </a:lnTo>
                  <a:lnTo>
                    <a:pt x="259" y="270"/>
                  </a:lnTo>
                  <a:lnTo>
                    <a:pt x="246" y="234"/>
                  </a:lnTo>
                  <a:lnTo>
                    <a:pt x="253" y="213"/>
                  </a:lnTo>
                  <a:lnTo>
                    <a:pt x="314" y="167"/>
                  </a:lnTo>
                  <a:lnTo>
                    <a:pt x="366" y="97"/>
                  </a:lnTo>
                  <a:lnTo>
                    <a:pt x="426" y="49"/>
                  </a:lnTo>
                  <a:lnTo>
                    <a:pt x="474" y="0"/>
                  </a:lnTo>
                  <a:lnTo>
                    <a:pt x="430" y="0"/>
                  </a:lnTo>
                  <a:lnTo>
                    <a:pt x="364" y="32"/>
                  </a:lnTo>
                  <a:lnTo>
                    <a:pt x="288" y="57"/>
                  </a:lnTo>
                  <a:lnTo>
                    <a:pt x="288" y="5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9" name="Freeform 27"/>
            <p:cNvSpPr>
              <a:spLocks/>
            </p:cNvSpPr>
            <p:nvPr/>
          </p:nvSpPr>
          <p:spPr bwMode="auto">
            <a:xfrm>
              <a:off x="3082" y="2658"/>
              <a:ext cx="233" cy="182"/>
            </a:xfrm>
            <a:custGeom>
              <a:avLst/>
              <a:gdLst>
                <a:gd name="T0" fmla="*/ 40 w 466"/>
                <a:gd name="T1" fmla="*/ 365 h 365"/>
                <a:gd name="T2" fmla="*/ 36 w 466"/>
                <a:gd name="T3" fmla="*/ 316 h 365"/>
                <a:gd name="T4" fmla="*/ 84 w 466"/>
                <a:gd name="T5" fmla="*/ 289 h 365"/>
                <a:gd name="T6" fmla="*/ 106 w 466"/>
                <a:gd name="T7" fmla="*/ 295 h 365"/>
                <a:gd name="T8" fmla="*/ 106 w 466"/>
                <a:gd name="T9" fmla="*/ 268 h 365"/>
                <a:gd name="T10" fmla="*/ 177 w 466"/>
                <a:gd name="T11" fmla="*/ 186 h 365"/>
                <a:gd name="T12" fmla="*/ 245 w 466"/>
                <a:gd name="T13" fmla="*/ 137 h 365"/>
                <a:gd name="T14" fmla="*/ 283 w 466"/>
                <a:gd name="T15" fmla="*/ 103 h 365"/>
                <a:gd name="T16" fmla="*/ 342 w 466"/>
                <a:gd name="T17" fmla="*/ 72 h 365"/>
                <a:gd name="T18" fmla="*/ 418 w 466"/>
                <a:gd name="T19" fmla="*/ 49 h 365"/>
                <a:gd name="T20" fmla="*/ 466 w 466"/>
                <a:gd name="T21" fmla="*/ 32 h 365"/>
                <a:gd name="T22" fmla="*/ 392 w 466"/>
                <a:gd name="T23" fmla="*/ 0 h 365"/>
                <a:gd name="T24" fmla="*/ 312 w 466"/>
                <a:gd name="T25" fmla="*/ 44 h 365"/>
                <a:gd name="T26" fmla="*/ 255 w 466"/>
                <a:gd name="T27" fmla="*/ 57 h 365"/>
                <a:gd name="T28" fmla="*/ 164 w 466"/>
                <a:gd name="T29" fmla="*/ 105 h 365"/>
                <a:gd name="T30" fmla="*/ 61 w 466"/>
                <a:gd name="T31" fmla="*/ 184 h 365"/>
                <a:gd name="T32" fmla="*/ 0 w 466"/>
                <a:gd name="T33" fmla="*/ 249 h 365"/>
                <a:gd name="T34" fmla="*/ 143 w 466"/>
                <a:gd name="T35" fmla="*/ 167 h 365"/>
                <a:gd name="T36" fmla="*/ 25 w 466"/>
                <a:gd name="T37" fmla="*/ 295 h 365"/>
                <a:gd name="T38" fmla="*/ 4 w 466"/>
                <a:gd name="T39" fmla="*/ 319 h 365"/>
                <a:gd name="T40" fmla="*/ 4 w 466"/>
                <a:gd name="T41" fmla="*/ 357 h 365"/>
                <a:gd name="T42" fmla="*/ 40 w 466"/>
                <a:gd name="T43" fmla="*/ 365 h 365"/>
                <a:gd name="T44" fmla="*/ 40 w 466"/>
                <a:gd name="T4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6" h="365">
                  <a:moveTo>
                    <a:pt x="40" y="365"/>
                  </a:moveTo>
                  <a:lnTo>
                    <a:pt x="36" y="316"/>
                  </a:lnTo>
                  <a:lnTo>
                    <a:pt x="84" y="289"/>
                  </a:lnTo>
                  <a:lnTo>
                    <a:pt x="106" y="295"/>
                  </a:lnTo>
                  <a:lnTo>
                    <a:pt x="106" y="268"/>
                  </a:lnTo>
                  <a:lnTo>
                    <a:pt x="177" y="186"/>
                  </a:lnTo>
                  <a:lnTo>
                    <a:pt x="245" y="137"/>
                  </a:lnTo>
                  <a:lnTo>
                    <a:pt x="283" y="103"/>
                  </a:lnTo>
                  <a:lnTo>
                    <a:pt x="342" y="72"/>
                  </a:lnTo>
                  <a:lnTo>
                    <a:pt x="418" y="49"/>
                  </a:lnTo>
                  <a:lnTo>
                    <a:pt x="466" y="32"/>
                  </a:lnTo>
                  <a:lnTo>
                    <a:pt x="392" y="0"/>
                  </a:lnTo>
                  <a:lnTo>
                    <a:pt x="312" y="44"/>
                  </a:lnTo>
                  <a:lnTo>
                    <a:pt x="255" y="57"/>
                  </a:lnTo>
                  <a:lnTo>
                    <a:pt x="164" y="105"/>
                  </a:lnTo>
                  <a:lnTo>
                    <a:pt x="61" y="184"/>
                  </a:lnTo>
                  <a:lnTo>
                    <a:pt x="0" y="249"/>
                  </a:lnTo>
                  <a:lnTo>
                    <a:pt x="143" y="167"/>
                  </a:lnTo>
                  <a:lnTo>
                    <a:pt x="25" y="295"/>
                  </a:lnTo>
                  <a:lnTo>
                    <a:pt x="4" y="319"/>
                  </a:lnTo>
                  <a:lnTo>
                    <a:pt x="4" y="357"/>
                  </a:lnTo>
                  <a:lnTo>
                    <a:pt x="40" y="365"/>
                  </a:lnTo>
                  <a:lnTo>
                    <a:pt x="40" y="365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0" name="Freeform 28"/>
            <p:cNvSpPr>
              <a:spLocks/>
            </p:cNvSpPr>
            <p:nvPr/>
          </p:nvSpPr>
          <p:spPr bwMode="auto">
            <a:xfrm>
              <a:off x="2926" y="2565"/>
              <a:ext cx="476" cy="268"/>
            </a:xfrm>
            <a:custGeom>
              <a:avLst/>
              <a:gdLst>
                <a:gd name="T0" fmla="*/ 898 w 953"/>
                <a:gd name="T1" fmla="*/ 68 h 536"/>
                <a:gd name="T2" fmla="*/ 953 w 953"/>
                <a:gd name="T3" fmla="*/ 106 h 536"/>
                <a:gd name="T4" fmla="*/ 749 w 953"/>
                <a:gd name="T5" fmla="*/ 68 h 536"/>
                <a:gd name="T6" fmla="*/ 795 w 953"/>
                <a:gd name="T7" fmla="*/ 95 h 536"/>
                <a:gd name="T8" fmla="*/ 668 w 953"/>
                <a:gd name="T9" fmla="*/ 85 h 536"/>
                <a:gd name="T10" fmla="*/ 567 w 953"/>
                <a:gd name="T11" fmla="*/ 78 h 536"/>
                <a:gd name="T12" fmla="*/ 512 w 953"/>
                <a:gd name="T13" fmla="*/ 74 h 536"/>
                <a:gd name="T14" fmla="*/ 470 w 953"/>
                <a:gd name="T15" fmla="*/ 100 h 536"/>
                <a:gd name="T16" fmla="*/ 354 w 953"/>
                <a:gd name="T17" fmla="*/ 157 h 536"/>
                <a:gd name="T18" fmla="*/ 278 w 953"/>
                <a:gd name="T19" fmla="*/ 195 h 536"/>
                <a:gd name="T20" fmla="*/ 206 w 953"/>
                <a:gd name="T21" fmla="*/ 251 h 536"/>
                <a:gd name="T22" fmla="*/ 162 w 953"/>
                <a:gd name="T23" fmla="*/ 310 h 536"/>
                <a:gd name="T24" fmla="*/ 126 w 953"/>
                <a:gd name="T25" fmla="*/ 348 h 536"/>
                <a:gd name="T26" fmla="*/ 95 w 953"/>
                <a:gd name="T27" fmla="*/ 370 h 536"/>
                <a:gd name="T28" fmla="*/ 86 w 953"/>
                <a:gd name="T29" fmla="*/ 395 h 536"/>
                <a:gd name="T30" fmla="*/ 145 w 953"/>
                <a:gd name="T31" fmla="*/ 349 h 536"/>
                <a:gd name="T32" fmla="*/ 217 w 953"/>
                <a:gd name="T33" fmla="*/ 289 h 536"/>
                <a:gd name="T34" fmla="*/ 293 w 953"/>
                <a:gd name="T35" fmla="*/ 245 h 536"/>
                <a:gd name="T36" fmla="*/ 449 w 953"/>
                <a:gd name="T37" fmla="*/ 157 h 536"/>
                <a:gd name="T38" fmla="*/ 531 w 953"/>
                <a:gd name="T39" fmla="*/ 129 h 536"/>
                <a:gd name="T40" fmla="*/ 584 w 953"/>
                <a:gd name="T41" fmla="*/ 99 h 536"/>
                <a:gd name="T42" fmla="*/ 639 w 953"/>
                <a:gd name="T43" fmla="*/ 97 h 536"/>
                <a:gd name="T44" fmla="*/ 738 w 953"/>
                <a:gd name="T45" fmla="*/ 119 h 536"/>
                <a:gd name="T46" fmla="*/ 637 w 953"/>
                <a:gd name="T47" fmla="*/ 137 h 536"/>
                <a:gd name="T48" fmla="*/ 491 w 953"/>
                <a:gd name="T49" fmla="*/ 228 h 536"/>
                <a:gd name="T50" fmla="*/ 335 w 953"/>
                <a:gd name="T51" fmla="*/ 313 h 536"/>
                <a:gd name="T52" fmla="*/ 245 w 953"/>
                <a:gd name="T53" fmla="*/ 393 h 536"/>
                <a:gd name="T54" fmla="*/ 183 w 953"/>
                <a:gd name="T55" fmla="*/ 464 h 536"/>
                <a:gd name="T56" fmla="*/ 160 w 953"/>
                <a:gd name="T57" fmla="*/ 488 h 536"/>
                <a:gd name="T58" fmla="*/ 160 w 953"/>
                <a:gd name="T59" fmla="*/ 503 h 536"/>
                <a:gd name="T60" fmla="*/ 198 w 953"/>
                <a:gd name="T61" fmla="*/ 509 h 536"/>
                <a:gd name="T62" fmla="*/ 287 w 953"/>
                <a:gd name="T63" fmla="*/ 443 h 536"/>
                <a:gd name="T64" fmla="*/ 369 w 953"/>
                <a:gd name="T65" fmla="*/ 389 h 536"/>
                <a:gd name="T66" fmla="*/ 436 w 953"/>
                <a:gd name="T67" fmla="*/ 351 h 536"/>
                <a:gd name="T68" fmla="*/ 200 w 953"/>
                <a:gd name="T69" fmla="*/ 534 h 536"/>
                <a:gd name="T70" fmla="*/ 133 w 953"/>
                <a:gd name="T71" fmla="*/ 536 h 536"/>
                <a:gd name="T72" fmla="*/ 110 w 953"/>
                <a:gd name="T73" fmla="*/ 515 h 536"/>
                <a:gd name="T74" fmla="*/ 118 w 953"/>
                <a:gd name="T75" fmla="*/ 477 h 536"/>
                <a:gd name="T76" fmla="*/ 213 w 953"/>
                <a:gd name="T77" fmla="*/ 386 h 536"/>
                <a:gd name="T78" fmla="*/ 268 w 953"/>
                <a:gd name="T79" fmla="*/ 325 h 536"/>
                <a:gd name="T80" fmla="*/ 190 w 953"/>
                <a:gd name="T81" fmla="*/ 363 h 536"/>
                <a:gd name="T82" fmla="*/ 133 w 953"/>
                <a:gd name="T83" fmla="*/ 420 h 536"/>
                <a:gd name="T84" fmla="*/ 76 w 953"/>
                <a:gd name="T85" fmla="*/ 458 h 536"/>
                <a:gd name="T86" fmla="*/ 25 w 953"/>
                <a:gd name="T87" fmla="*/ 464 h 536"/>
                <a:gd name="T88" fmla="*/ 0 w 953"/>
                <a:gd name="T89" fmla="*/ 420 h 536"/>
                <a:gd name="T90" fmla="*/ 67 w 953"/>
                <a:gd name="T91" fmla="*/ 344 h 536"/>
                <a:gd name="T92" fmla="*/ 112 w 953"/>
                <a:gd name="T93" fmla="*/ 298 h 536"/>
                <a:gd name="T94" fmla="*/ 213 w 953"/>
                <a:gd name="T95" fmla="*/ 178 h 536"/>
                <a:gd name="T96" fmla="*/ 411 w 953"/>
                <a:gd name="T97" fmla="*/ 87 h 536"/>
                <a:gd name="T98" fmla="*/ 495 w 953"/>
                <a:gd name="T99" fmla="*/ 38 h 536"/>
                <a:gd name="T100" fmla="*/ 757 w 953"/>
                <a:gd name="T101" fmla="*/ 0 h 536"/>
                <a:gd name="T102" fmla="*/ 877 w 953"/>
                <a:gd name="T103" fmla="*/ 15 h 536"/>
                <a:gd name="T104" fmla="*/ 917 w 953"/>
                <a:gd name="T105" fmla="*/ 68 h 536"/>
                <a:gd name="T106" fmla="*/ 898 w 953"/>
                <a:gd name="T107" fmla="*/ 68 h 536"/>
                <a:gd name="T108" fmla="*/ 898 w 953"/>
                <a:gd name="T109" fmla="*/ 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3" h="536">
                  <a:moveTo>
                    <a:pt x="898" y="68"/>
                  </a:moveTo>
                  <a:lnTo>
                    <a:pt x="953" y="106"/>
                  </a:lnTo>
                  <a:lnTo>
                    <a:pt x="749" y="68"/>
                  </a:lnTo>
                  <a:lnTo>
                    <a:pt x="795" y="95"/>
                  </a:lnTo>
                  <a:lnTo>
                    <a:pt x="668" y="85"/>
                  </a:lnTo>
                  <a:lnTo>
                    <a:pt x="567" y="78"/>
                  </a:lnTo>
                  <a:lnTo>
                    <a:pt x="512" y="74"/>
                  </a:lnTo>
                  <a:lnTo>
                    <a:pt x="470" y="100"/>
                  </a:lnTo>
                  <a:lnTo>
                    <a:pt x="354" y="157"/>
                  </a:lnTo>
                  <a:lnTo>
                    <a:pt x="278" y="195"/>
                  </a:lnTo>
                  <a:lnTo>
                    <a:pt x="206" y="251"/>
                  </a:lnTo>
                  <a:lnTo>
                    <a:pt x="162" y="310"/>
                  </a:lnTo>
                  <a:lnTo>
                    <a:pt x="126" y="348"/>
                  </a:lnTo>
                  <a:lnTo>
                    <a:pt x="95" y="370"/>
                  </a:lnTo>
                  <a:lnTo>
                    <a:pt x="86" y="395"/>
                  </a:lnTo>
                  <a:lnTo>
                    <a:pt x="145" y="349"/>
                  </a:lnTo>
                  <a:lnTo>
                    <a:pt x="217" y="289"/>
                  </a:lnTo>
                  <a:lnTo>
                    <a:pt x="293" y="245"/>
                  </a:lnTo>
                  <a:lnTo>
                    <a:pt x="449" y="157"/>
                  </a:lnTo>
                  <a:lnTo>
                    <a:pt x="531" y="129"/>
                  </a:lnTo>
                  <a:lnTo>
                    <a:pt x="584" y="99"/>
                  </a:lnTo>
                  <a:lnTo>
                    <a:pt x="639" y="97"/>
                  </a:lnTo>
                  <a:lnTo>
                    <a:pt x="738" y="119"/>
                  </a:lnTo>
                  <a:lnTo>
                    <a:pt x="637" y="137"/>
                  </a:lnTo>
                  <a:lnTo>
                    <a:pt x="491" y="228"/>
                  </a:lnTo>
                  <a:lnTo>
                    <a:pt x="335" y="313"/>
                  </a:lnTo>
                  <a:lnTo>
                    <a:pt x="245" y="393"/>
                  </a:lnTo>
                  <a:lnTo>
                    <a:pt x="183" y="464"/>
                  </a:lnTo>
                  <a:lnTo>
                    <a:pt x="160" y="488"/>
                  </a:lnTo>
                  <a:lnTo>
                    <a:pt x="160" y="503"/>
                  </a:lnTo>
                  <a:lnTo>
                    <a:pt x="198" y="509"/>
                  </a:lnTo>
                  <a:lnTo>
                    <a:pt x="287" y="443"/>
                  </a:lnTo>
                  <a:lnTo>
                    <a:pt x="369" y="389"/>
                  </a:lnTo>
                  <a:lnTo>
                    <a:pt x="436" y="351"/>
                  </a:lnTo>
                  <a:lnTo>
                    <a:pt x="200" y="534"/>
                  </a:lnTo>
                  <a:lnTo>
                    <a:pt x="133" y="536"/>
                  </a:lnTo>
                  <a:lnTo>
                    <a:pt x="110" y="515"/>
                  </a:lnTo>
                  <a:lnTo>
                    <a:pt x="118" y="477"/>
                  </a:lnTo>
                  <a:lnTo>
                    <a:pt x="213" y="386"/>
                  </a:lnTo>
                  <a:lnTo>
                    <a:pt x="268" y="325"/>
                  </a:lnTo>
                  <a:lnTo>
                    <a:pt x="190" y="363"/>
                  </a:lnTo>
                  <a:lnTo>
                    <a:pt x="133" y="420"/>
                  </a:lnTo>
                  <a:lnTo>
                    <a:pt x="76" y="458"/>
                  </a:lnTo>
                  <a:lnTo>
                    <a:pt x="25" y="464"/>
                  </a:lnTo>
                  <a:lnTo>
                    <a:pt x="0" y="420"/>
                  </a:lnTo>
                  <a:lnTo>
                    <a:pt x="67" y="344"/>
                  </a:lnTo>
                  <a:lnTo>
                    <a:pt x="112" y="298"/>
                  </a:lnTo>
                  <a:lnTo>
                    <a:pt x="213" y="178"/>
                  </a:lnTo>
                  <a:lnTo>
                    <a:pt x="411" y="87"/>
                  </a:lnTo>
                  <a:lnTo>
                    <a:pt x="495" y="38"/>
                  </a:lnTo>
                  <a:lnTo>
                    <a:pt x="757" y="0"/>
                  </a:lnTo>
                  <a:lnTo>
                    <a:pt x="877" y="15"/>
                  </a:lnTo>
                  <a:lnTo>
                    <a:pt x="917" y="68"/>
                  </a:lnTo>
                  <a:lnTo>
                    <a:pt x="898" y="68"/>
                  </a:lnTo>
                  <a:lnTo>
                    <a:pt x="898" y="6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1" name="Freeform 29"/>
            <p:cNvSpPr>
              <a:spLocks/>
            </p:cNvSpPr>
            <p:nvPr/>
          </p:nvSpPr>
          <p:spPr bwMode="auto">
            <a:xfrm>
              <a:off x="2927" y="2565"/>
              <a:ext cx="455" cy="232"/>
            </a:xfrm>
            <a:custGeom>
              <a:avLst/>
              <a:gdLst>
                <a:gd name="T0" fmla="*/ 877 w 911"/>
                <a:gd name="T1" fmla="*/ 49 h 464"/>
                <a:gd name="T2" fmla="*/ 713 w 911"/>
                <a:gd name="T3" fmla="*/ 43 h 464"/>
                <a:gd name="T4" fmla="*/ 637 w 911"/>
                <a:gd name="T5" fmla="*/ 43 h 464"/>
                <a:gd name="T6" fmla="*/ 664 w 911"/>
                <a:gd name="T7" fmla="*/ 61 h 464"/>
                <a:gd name="T8" fmla="*/ 580 w 911"/>
                <a:gd name="T9" fmla="*/ 68 h 464"/>
                <a:gd name="T10" fmla="*/ 494 w 911"/>
                <a:gd name="T11" fmla="*/ 57 h 464"/>
                <a:gd name="T12" fmla="*/ 451 w 911"/>
                <a:gd name="T13" fmla="*/ 93 h 464"/>
                <a:gd name="T14" fmla="*/ 411 w 911"/>
                <a:gd name="T15" fmla="*/ 118 h 464"/>
                <a:gd name="T16" fmla="*/ 302 w 911"/>
                <a:gd name="T17" fmla="*/ 167 h 464"/>
                <a:gd name="T18" fmla="*/ 251 w 911"/>
                <a:gd name="T19" fmla="*/ 194 h 464"/>
                <a:gd name="T20" fmla="*/ 205 w 911"/>
                <a:gd name="T21" fmla="*/ 230 h 464"/>
                <a:gd name="T22" fmla="*/ 158 w 911"/>
                <a:gd name="T23" fmla="*/ 289 h 464"/>
                <a:gd name="T24" fmla="*/ 133 w 911"/>
                <a:gd name="T25" fmla="*/ 329 h 464"/>
                <a:gd name="T26" fmla="*/ 99 w 911"/>
                <a:gd name="T27" fmla="*/ 351 h 464"/>
                <a:gd name="T28" fmla="*/ 69 w 911"/>
                <a:gd name="T29" fmla="*/ 376 h 464"/>
                <a:gd name="T30" fmla="*/ 50 w 911"/>
                <a:gd name="T31" fmla="*/ 399 h 464"/>
                <a:gd name="T32" fmla="*/ 36 w 911"/>
                <a:gd name="T33" fmla="*/ 422 h 464"/>
                <a:gd name="T34" fmla="*/ 63 w 911"/>
                <a:gd name="T35" fmla="*/ 431 h 464"/>
                <a:gd name="T36" fmla="*/ 152 w 911"/>
                <a:gd name="T37" fmla="*/ 355 h 464"/>
                <a:gd name="T38" fmla="*/ 255 w 911"/>
                <a:gd name="T39" fmla="*/ 275 h 464"/>
                <a:gd name="T40" fmla="*/ 464 w 911"/>
                <a:gd name="T41" fmla="*/ 157 h 464"/>
                <a:gd name="T42" fmla="*/ 527 w 911"/>
                <a:gd name="T43" fmla="*/ 140 h 464"/>
                <a:gd name="T44" fmla="*/ 572 w 911"/>
                <a:gd name="T45" fmla="*/ 108 h 464"/>
                <a:gd name="T46" fmla="*/ 652 w 911"/>
                <a:gd name="T47" fmla="*/ 108 h 464"/>
                <a:gd name="T48" fmla="*/ 540 w 911"/>
                <a:gd name="T49" fmla="*/ 182 h 464"/>
                <a:gd name="T50" fmla="*/ 329 w 911"/>
                <a:gd name="T51" fmla="*/ 289 h 464"/>
                <a:gd name="T52" fmla="*/ 171 w 911"/>
                <a:gd name="T53" fmla="*/ 433 h 464"/>
                <a:gd name="T54" fmla="*/ 274 w 911"/>
                <a:gd name="T55" fmla="*/ 319 h 464"/>
                <a:gd name="T56" fmla="*/ 183 w 911"/>
                <a:gd name="T57" fmla="*/ 367 h 464"/>
                <a:gd name="T58" fmla="*/ 107 w 911"/>
                <a:gd name="T59" fmla="*/ 435 h 464"/>
                <a:gd name="T60" fmla="*/ 72 w 911"/>
                <a:gd name="T61" fmla="*/ 464 h 464"/>
                <a:gd name="T62" fmla="*/ 21 w 911"/>
                <a:gd name="T63" fmla="*/ 454 h 464"/>
                <a:gd name="T64" fmla="*/ 0 w 911"/>
                <a:gd name="T65" fmla="*/ 410 h 464"/>
                <a:gd name="T66" fmla="*/ 116 w 911"/>
                <a:gd name="T67" fmla="*/ 300 h 464"/>
                <a:gd name="T68" fmla="*/ 46 w 911"/>
                <a:gd name="T69" fmla="*/ 241 h 464"/>
                <a:gd name="T70" fmla="*/ 50 w 911"/>
                <a:gd name="T71" fmla="*/ 209 h 464"/>
                <a:gd name="T72" fmla="*/ 185 w 911"/>
                <a:gd name="T73" fmla="*/ 199 h 464"/>
                <a:gd name="T74" fmla="*/ 318 w 911"/>
                <a:gd name="T75" fmla="*/ 129 h 464"/>
                <a:gd name="T76" fmla="*/ 506 w 911"/>
                <a:gd name="T77" fmla="*/ 30 h 464"/>
                <a:gd name="T78" fmla="*/ 719 w 911"/>
                <a:gd name="T79" fmla="*/ 0 h 464"/>
                <a:gd name="T80" fmla="*/ 860 w 911"/>
                <a:gd name="T81" fmla="*/ 13 h 464"/>
                <a:gd name="T82" fmla="*/ 911 w 911"/>
                <a:gd name="T83" fmla="*/ 66 h 464"/>
                <a:gd name="T84" fmla="*/ 877 w 911"/>
                <a:gd name="T85" fmla="*/ 49 h 464"/>
                <a:gd name="T86" fmla="*/ 877 w 911"/>
                <a:gd name="T87" fmla="*/ 4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1" h="464">
                  <a:moveTo>
                    <a:pt x="877" y="49"/>
                  </a:moveTo>
                  <a:lnTo>
                    <a:pt x="713" y="43"/>
                  </a:lnTo>
                  <a:lnTo>
                    <a:pt x="637" y="43"/>
                  </a:lnTo>
                  <a:lnTo>
                    <a:pt x="664" y="61"/>
                  </a:lnTo>
                  <a:lnTo>
                    <a:pt x="580" y="68"/>
                  </a:lnTo>
                  <a:lnTo>
                    <a:pt x="494" y="57"/>
                  </a:lnTo>
                  <a:lnTo>
                    <a:pt x="451" y="93"/>
                  </a:lnTo>
                  <a:lnTo>
                    <a:pt x="411" y="118"/>
                  </a:lnTo>
                  <a:lnTo>
                    <a:pt x="302" y="167"/>
                  </a:lnTo>
                  <a:lnTo>
                    <a:pt x="251" y="194"/>
                  </a:lnTo>
                  <a:lnTo>
                    <a:pt x="205" y="230"/>
                  </a:lnTo>
                  <a:lnTo>
                    <a:pt x="158" y="289"/>
                  </a:lnTo>
                  <a:lnTo>
                    <a:pt x="133" y="329"/>
                  </a:lnTo>
                  <a:lnTo>
                    <a:pt x="99" y="351"/>
                  </a:lnTo>
                  <a:lnTo>
                    <a:pt x="69" y="376"/>
                  </a:lnTo>
                  <a:lnTo>
                    <a:pt x="50" y="399"/>
                  </a:lnTo>
                  <a:lnTo>
                    <a:pt x="36" y="422"/>
                  </a:lnTo>
                  <a:lnTo>
                    <a:pt x="63" y="431"/>
                  </a:lnTo>
                  <a:lnTo>
                    <a:pt x="152" y="355"/>
                  </a:lnTo>
                  <a:lnTo>
                    <a:pt x="255" y="275"/>
                  </a:lnTo>
                  <a:lnTo>
                    <a:pt x="464" y="157"/>
                  </a:lnTo>
                  <a:lnTo>
                    <a:pt x="527" y="140"/>
                  </a:lnTo>
                  <a:lnTo>
                    <a:pt x="572" y="108"/>
                  </a:lnTo>
                  <a:lnTo>
                    <a:pt x="652" y="108"/>
                  </a:lnTo>
                  <a:lnTo>
                    <a:pt x="540" y="182"/>
                  </a:lnTo>
                  <a:lnTo>
                    <a:pt x="329" y="289"/>
                  </a:lnTo>
                  <a:lnTo>
                    <a:pt x="171" y="433"/>
                  </a:lnTo>
                  <a:lnTo>
                    <a:pt x="274" y="319"/>
                  </a:lnTo>
                  <a:lnTo>
                    <a:pt x="183" y="367"/>
                  </a:lnTo>
                  <a:lnTo>
                    <a:pt x="107" y="435"/>
                  </a:lnTo>
                  <a:lnTo>
                    <a:pt x="72" y="464"/>
                  </a:lnTo>
                  <a:lnTo>
                    <a:pt x="21" y="454"/>
                  </a:lnTo>
                  <a:lnTo>
                    <a:pt x="0" y="410"/>
                  </a:lnTo>
                  <a:lnTo>
                    <a:pt x="116" y="300"/>
                  </a:lnTo>
                  <a:lnTo>
                    <a:pt x="46" y="241"/>
                  </a:lnTo>
                  <a:lnTo>
                    <a:pt x="50" y="209"/>
                  </a:lnTo>
                  <a:lnTo>
                    <a:pt x="185" y="199"/>
                  </a:lnTo>
                  <a:lnTo>
                    <a:pt x="318" y="129"/>
                  </a:lnTo>
                  <a:lnTo>
                    <a:pt x="506" y="30"/>
                  </a:lnTo>
                  <a:lnTo>
                    <a:pt x="719" y="0"/>
                  </a:lnTo>
                  <a:lnTo>
                    <a:pt x="860" y="13"/>
                  </a:lnTo>
                  <a:lnTo>
                    <a:pt x="911" y="66"/>
                  </a:lnTo>
                  <a:lnTo>
                    <a:pt x="877" y="49"/>
                  </a:lnTo>
                  <a:lnTo>
                    <a:pt x="877" y="49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2" name="Freeform 30"/>
            <p:cNvSpPr>
              <a:spLocks/>
            </p:cNvSpPr>
            <p:nvPr/>
          </p:nvSpPr>
          <p:spPr bwMode="auto">
            <a:xfrm>
              <a:off x="2983" y="2660"/>
              <a:ext cx="350" cy="183"/>
            </a:xfrm>
            <a:custGeom>
              <a:avLst/>
              <a:gdLst>
                <a:gd name="T0" fmla="*/ 523 w 700"/>
                <a:gd name="T1" fmla="*/ 44 h 367"/>
                <a:gd name="T2" fmla="*/ 592 w 700"/>
                <a:gd name="T3" fmla="*/ 0 h 367"/>
                <a:gd name="T4" fmla="*/ 700 w 700"/>
                <a:gd name="T5" fmla="*/ 28 h 367"/>
                <a:gd name="T6" fmla="*/ 571 w 700"/>
                <a:gd name="T7" fmla="*/ 55 h 367"/>
                <a:gd name="T8" fmla="*/ 493 w 700"/>
                <a:gd name="T9" fmla="*/ 80 h 367"/>
                <a:gd name="T10" fmla="*/ 426 w 700"/>
                <a:gd name="T11" fmla="*/ 120 h 367"/>
                <a:gd name="T12" fmla="*/ 301 w 700"/>
                <a:gd name="T13" fmla="*/ 251 h 367"/>
                <a:gd name="T14" fmla="*/ 276 w 700"/>
                <a:gd name="T15" fmla="*/ 270 h 367"/>
                <a:gd name="T16" fmla="*/ 227 w 700"/>
                <a:gd name="T17" fmla="*/ 300 h 367"/>
                <a:gd name="T18" fmla="*/ 219 w 700"/>
                <a:gd name="T19" fmla="*/ 334 h 367"/>
                <a:gd name="T20" fmla="*/ 236 w 700"/>
                <a:gd name="T21" fmla="*/ 350 h 367"/>
                <a:gd name="T22" fmla="*/ 289 w 700"/>
                <a:gd name="T23" fmla="*/ 350 h 367"/>
                <a:gd name="T24" fmla="*/ 247 w 700"/>
                <a:gd name="T25" fmla="*/ 367 h 367"/>
                <a:gd name="T26" fmla="*/ 215 w 700"/>
                <a:gd name="T27" fmla="*/ 363 h 367"/>
                <a:gd name="T28" fmla="*/ 200 w 700"/>
                <a:gd name="T29" fmla="*/ 310 h 367"/>
                <a:gd name="T30" fmla="*/ 304 w 700"/>
                <a:gd name="T31" fmla="*/ 215 h 367"/>
                <a:gd name="T32" fmla="*/ 261 w 700"/>
                <a:gd name="T33" fmla="*/ 230 h 367"/>
                <a:gd name="T34" fmla="*/ 103 w 700"/>
                <a:gd name="T35" fmla="*/ 336 h 367"/>
                <a:gd name="T36" fmla="*/ 42 w 700"/>
                <a:gd name="T37" fmla="*/ 351 h 367"/>
                <a:gd name="T38" fmla="*/ 0 w 700"/>
                <a:gd name="T39" fmla="*/ 331 h 367"/>
                <a:gd name="T40" fmla="*/ 0 w 700"/>
                <a:gd name="T41" fmla="*/ 296 h 367"/>
                <a:gd name="T42" fmla="*/ 31 w 700"/>
                <a:gd name="T43" fmla="*/ 256 h 367"/>
                <a:gd name="T44" fmla="*/ 158 w 700"/>
                <a:gd name="T45" fmla="*/ 150 h 367"/>
                <a:gd name="T46" fmla="*/ 78 w 700"/>
                <a:gd name="T47" fmla="*/ 249 h 367"/>
                <a:gd name="T48" fmla="*/ 27 w 700"/>
                <a:gd name="T49" fmla="*/ 294 h 367"/>
                <a:gd name="T50" fmla="*/ 25 w 700"/>
                <a:gd name="T51" fmla="*/ 315 h 367"/>
                <a:gd name="T52" fmla="*/ 38 w 700"/>
                <a:gd name="T53" fmla="*/ 323 h 367"/>
                <a:gd name="T54" fmla="*/ 84 w 700"/>
                <a:gd name="T55" fmla="*/ 329 h 367"/>
                <a:gd name="T56" fmla="*/ 116 w 700"/>
                <a:gd name="T57" fmla="*/ 306 h 367"/>
                <a:gd name="T58" fmla="*/ 263 w 700"/>
                <a:gd name="T59" fmla="*/ 205 h 367"/>
                <a:gd name="T60" fmla="*/ 462 w 700"/>
                <a:gd name="T61" fmla="*/ 72 h 367"/>
                <a:gd name="T62" fmla="*/ 523 w 700"/>
                <a:gd name="T63" fmla="*/ 44 h 367"/>
                <a:gd name="T64" fmla="*/ 523 w 700"/>
                <a:gd name="T65" fmla="*/ 4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0" h="367">
                  <a:moveTo>
                    <a:pt x="523" y="44"/>
                  </a:moveTo>
                  <a:lnTo>
                    <a:pt x="592" y="0"/>
                  </a:lnTo>
                  <a:lnTo>
                    <a:pt x="700" y="28"/>
                  </a:lnTo>
                  <a:lnTo>
                    <a:pt x="571" y="55"/>
                  </a:lnTo>
                  <a:lnTo>
                    <a:pt x="493" y="80"/>
                  </a:lnTo>
                  <a:lnTo>
                    <a:pt x="426" y="120"/>
                  </a:lnTo>
                  <a:lnTo>
                    <a:pt x="301" y="251"/>
                  </a:lnTo>
                  <a:lnTo>
                    <a:pt x="276" y="270"/>
                  </a:lnTo>
                  <a:lnTo>
                    <a:pt x="227" y="300"/>
                  </a:lnTo>
                  <a:lnTo>
                    <a:pt x="219" y="334"/>
                  </a:lnTo>
                  <a:lnTo>
                    <a:pt x="236" y="350"/>
                  </a:lnTo>
                  <a:lnTo>
                    <a:pt x="289" y="350"/>
                  </a:lnTo>
                  <a:lnTo>
                    <a:pt x="247" y="367"/>
                  </a:lnTo>
                  <a:lnTo>
                    <a:pt x="215" y="363"/>
                  </a:lnTo>
                  <a:lnTo>
                    <a:pt x="200" y="310"/>
                  </a:lnTo>
                  <a:lnTo>
                    <a:pt x="304" y="215"/>
                  </a:lnTo>
                  <a:lnTo>
                    <a:pt x="261" y="230"/>
                  </a:lnTo>
                  <a:lnTo>
                    <a:pt x="103" y="336"/>
                  </a:lnTo>
                  <a:lnTo>
                    <a:pt x="42" y="351"/>
                  </a:lnTo>
                  <a:lnTo>
                    <a:pt x="0" y="331"/>
                  </a:lnTo>
                  <a:lnTo>
                    <a:pt x="0" y="296"/>
                  </a:lnTo>
                  <a:lnTo>
                    <a:pt x="31" y="256"/>
                  </a:lnTo>
                  <a:lnTo>
                    <a:pt x="158" y="150"/>
                  </a:lnTo>
                  <a:lnTo>
                    <a:pt x="78" y="249"/>
                  </a:lnTo>
                  <a:lnTo>
                    <a:pt x="27" y="294"/>
                  </a:lnTo>
                  <a:lnTo>
                    <a:pt x="25" y="315"/>
                  </a:lnTo>
                  <a:lnTo>
                    <a:pt x="38" y="323"/>
                  </a:lnTo>
                  <a:lnTo>
                    <a:pt x="84" y="329"/>
                  </a:lnTo>
                  <a:lnTo>
                    <a:pt x="116" y="306"/>
                  </a:lnTo>
                  <a:lnTo>
                    <a:pt x="263" y="205"/>
                  </a:lnTo>
                  <a:lnTo>
                    <a:pt x="462" y="72"/>
                  </a:lnTo>
                  <a:lnTo>
                    <a:pt x="523" y="44"/>
                  </a:lnTo>
                  <a:lnTo>
                    <a:pt x="523" y="44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3" name="Freeform 31"/>
            <p:cNvSpPr>
              <a:spLocks/>
            </p:cNvSpPr>
            <p:nvPr/>
          </p:nvSpPr>
          <p:spPr bwMode="auto">
            <a:xfrm>
              <a:off x="3374" y="1982"/>
              <a:ext cx="354" cy="623"/>
            </a:xfrm>
            <a:custGeom>
              <a:avLst/>
              <a:gdLst>
                <a:gd name="T0" fmla="*/ 610 w 707"/>
                <a:gd name="T1" fmla="*/ 44 h 1246"/>
                <a:gd name="T2" fmla="*/ 397 w 707"/>
                <a:gd name="T3" fmla="*/ 187 h 1246"/>
                <a:gd name="T4" fmla="*/ 0 w 707"/>
                <a:gd name="T5" fmla="*/ 1101 h 1246"/>
                <a:gd name="T6" fmla="*/ 101 w 707"/>
                <a:gd name="T7" fmla="*/ 1101 h 1246"/>
                <a:gd name="T8" fmla="*/ 173 w 707"/>
                <a:gd name="T9" fmla="*/ 1150 h 1246"/>
                <a:gd name="T10" fmla="*/ 186 w 707"/>
                <a:gd name="T11" fmla="*/ 1246 h 1246"/>
                <a:gd name="T12" fmla="*/ 361 w 707"/>
                <a:gd name="T13" fmla="*/ 1027 h 1246"/>
                <a:gd name="T14" fmla="*/ 599 w 707"/>
                <a:gd name="T15" fmla="*/ 548 h 1246"/>
                <a:gd name="T16" fmla="*/ 707 w 707"/>
                <a:gd name="T17" fmla="*/ 210 h 1246"/>
                <a:gd name="T18" fmla="*/ 682 w 707"/>
                <a:gd name="T19" fmla="*/ 0 h 1246"/>
                <a:gd name="T20" fmla="*/ 610 w 707"/>
                <a:gd name="T21" fmla="*/ 44 h 1246"/>
                <a:gd name="T22" fmla="*/ 610 w 707"/>
                <a:gd name="T23" fmla="*/ 44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7" h="1246">
                  <a:moveTo>
                    <a:pt x="610" y="44"/>
                  </a:moveTo>
                  <a:lnTo>
                    <a:pt x="397" y="187"/>
                  </a:lnTo>
                  <a:lnTo>
                    <a:pt x="0" y="1101"/>
                  </a:lnTo>
                  <a:lnTo>
                    <a:pt x="101" y="1101"/>
                  </a:lnTo>
                  <a:lnTo>
                    <a:pt x="173" y="1150"/>
                  </a:lnTo>
                  <a:lnTo>
                    <a:pt x="186" y="1246"/>
                  </a:lnTo>
                  <a:lnTo>
                    <a:pt x="361" y="1027"/>
                  </a:lnTo>
                  <a:lnTo>
                    <a:pt x="599" y="548"/>
                  </a:lnTo>
                  <a:lnTo>
                    <a:pt x="707" y="210"/>
                  </a:lnTo>
                  <a:lnTo>
                    <a:pt x="682" y="0"/>
                  </a:lnTo>
                  <a:lnTo>
                    <a:pt x="610" y="44"/>
                  </a:lnTo>
                  <a:lnTo>
                    <a:pt x="610" y="4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4" name="Freeform 32"/>
            <p:cNvSpPr>
              <a:spLocks/>
            </p:cNvSpPr>
            <p:nvPr/>
          </p:nvSpPr>
          <p:spPr bwMode="auto">
            <a:xfrm>
              <a:off x="3417" y="2057"/>
              <a:ext cx="266" cy="532"/>
            </a:xfrm>
            <a:custGeom>
              <a:avLst/>
              <a:gdLst>
                <a:gd name="T0" fmla="*/ 0 w 533"/>
                <a:gd name="T1" fmla="*/ 922 h 1062"/>
                <a:gd name="T2" fmla="*/ 145 w 533"/>
                <a:gd name="T3" fmla="*/ 676 h 1062"/>
                <a:gd name="T4" fmla="*/ 261 w 533"/>
                <a:gd name="T5" fmla="*/ 481 h 1062"/>
                <a:gd name="T6" fmla="*/ 284 w 533"/>
                <a:gd name="T7" fmla="*/ 277 h 1062"/>
                <a:gd name="T8" fmla="*/ 381 w 533"/>
                <a:gd name="T9" fmla="*/ 125 h 1062"/>
                <a:gd name="T10" fmla="*/ 472 w 533"/>
                <a:gd name="T11" fmla="*/ 30 h 1062"/>
                <a:gd name="T12" fmla="*/ 533 w 533"/>
                <a:gd name="T13" fmla="*/ 0 h 1062"/>
                <a:gd name="T14" fmla="*/ 422 w 533"/>
                <a:gd name="T15" fmla="*/ 315 h 1062"/>
                <a:gd name="T16" fmla="*/ 318 w 533"/>
                <a:gd name="T17" fmla="*/ 541 h 1062"/>
                <a:gd name="T18" fmla="*/ 457 w 533"/>
                <a:gd name="T19" fmla="*/ 361 h 1062"/>
                <a:gd name="T20" fmla="*/ 346 w 533"/>
                <a:gd name="T21" fmla="*/ 667 h 1062"/>
                <a:gd name="T22" fmla="*/ 221 w 533"/>
                <a:gd name="T23" fmla="*/ 863 h 1062"/>
                <a:gd name="T24" fmla="*/ 93 w 533"/>
                <a:gd name="T25" fmla="*/ 1062 h 1062"/>
                <a:gd name="T26" fmla="*/ 36 w 533"/>
                <a:gd name="T27" fmla="*/ 969 h 1062"/>
                <a:gd name="T28" fmla="*/ 0 w 533"/>
                <a:gd name="T29" fmla="*/ 922 h 1062"/>
                <a:gd name="T30" fmla="*/ 0 w 533"/>
                <a:gd name="T31" fmla="*/ 92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3" h="1062">
                  <a:moveTo>
                    <a:pt x="0" y="922"/>
                  </a:moveTo>
                  <a:lnTo>
                    <a:pt x="145" y="676"/>
                  </a:lnTo>
                  <a:lnTo>
                    <a:pt x="261" y="481"/>
                  </a:lnTo>
                  <a:lnTo>
                    <a:pt x="284" y="277"/>
                  </a:lnTo>
                  <a:lnTo>
                    <a:pt x="381" y="125"/>
                  </a:lnTo>
                  <a:lnTo>
                    <a:pt x="472" y="30"/>
                  </a:lnTo>
                  <a:lnTo>
                    <a:pt x="533" y="0"/>
                  </a:lnTo>
                  <a:lnTo>
                    <a:pt x="422" y="315"/>
                  </a:lnTo>
                  <a:lnTo>
                    <a:pt x="318" y="541"/>
                  </a:lnTo>
                  <a:lnTo>
                    <a:pt x="457" y="361"/>
                  </a:lnTo>
                  <a:lnTo>
                    <a:pt x="346" y="667"/>
                  </a:lnTo>
                  <a:lnTo>
                    <a:pt x="221" y="863"/>
                  </a:lnTo>
                  <a:lnTo>
                    <a:pt x="93" y="1062"/>
                  </a:lnTo>
                  <a:lnTo>
                    <a:pt x="36" y="969"/>
                  </a:lnTo>
                  <a:lnTo>
                    <a:pt x="0" y="922"/>
                  </a:lnTo>
                  <a:lnTo>
                    <a:pt x="0" y="92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5" name="Freeform 33"/>
            <p:cNvSpPr>
              <a:spLocks/>
            </p:cNvSpPr>
            <p:nvPr/>
          </p:nvSpPr>
          <p:spPr bwMode="auto">
            <a:xfrm>
              <a:off x="3367" y="2031"/>
              <a:ext cx="295" cy="512"/>
            </a:xfrm>
            <a:custGeom>
              <a:avLst/>
              <a:gdLst>
                <a:gd name="T0" fmla="*/ 590 w 590"/>
                <a:gd name="T1" fmla="*/ 0 h 1025"/>
                <a:gd name="T2" fmla="*/ 440 w 590"/>
                <a:gd name="T3" fmla="*/ 149 h 1025"/>
                <a:gd name="T4" fmla="*/ 354 w 590"/>
                <a:gd name="T5" fmla="*/ 261 h 1025"/>
                <a:gd name="T6" fmla="*/ 322 w 590"/>
                <a:gd name="T7" fmla="*/ 343 h 1025"/>
                <a:gd name="T8" fmla="*/ 307 w 590"/>
                <a:gd name="T9" fmla="*/ 424 h 1025"/>
                <a:gd name="T10" fmla="*/ 293 w 590"/>
                <a:gd name="T11" fmla="*/ 563 h 1025"/>
                <a:gd name="T12" fmla="*/ 250 w 590"/>
                <a:gd name="T13" fmla="*/ 658 h 1025"/>
                <a:gd name="T14" fmla="*/ 187 w 590"/>
                <a:gd name="T15" fmla="*/ 763 h 1025"/>
                <a:gd name="T16" fmla="*/ 90 w 590"/>
                <a:gd name="T17" fmla="*/ 917 h 1025"/>
                <a:gd name="T18" fmla="*/ 42 w 590"/>
                <a:gd name="T19" fmla="*/ 1008 h 1025"/>
                <a:gd name="T20" fmla="*/ 0 w 590"/>
                <a:gd name="T21" fmla="*/ 1025 h 1025"/>
                <a:gd name="T22" fmla="*/ 267 w 590"/>
                <a:gd name="T23" fmla="*/ 164 h 1025"/>
                <a:gd name="T24" fmla="*/ 367 w 590"/>
                <a:gd name="T25" fmla="*/ 113 h 1025"/>
                <a:gd name="T26" fmla="*/ 590 w 590"/>
                <a:gd name="T27" fmla="*/ 0 h 1025"/>
                <a:gd name="T28" fmla="*/ 590 w 590"/>
                <a:gd name="T2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0" h="1025">
                  <a:moveTo>
                    <a:pt x="590" y="0"/>
                  </a:moveTo>
                  <a:lnTo>
                    <a:pt x="440" y="149"/>
                  </a:lnTo>
                  <a:lnTo>
                    <a:pt x="354" y="261"/>
                  </a:lnTo>
                  <a:lnTo>
                    <a:pt x="322" y="343"/>
                  </a:lnTo>
                  <a:lnTo>
                    <a:pt x="307" y="424"/>
                  </a:lnTo>
                  <a:lnTo>
                    <a:pt x="293" y="563"/>
                  </a:lnTo>
                  <a:lnTo>
                    <a:pt x="250" y="658"/>
                  </a:lnTo>
                  <a:lnTo>
                    <a:pt x="187" y="763"/>
                  </a:lnTo>
                  <a:lnTo>
                    <a:pt x="90" y="917"/>
                  </a:lnTo>
                  <a:lnTo>
                    <a:pt x="42" y="1008"/>
                  </a:lnTo>
                  <a:lnTo>
                    <a:pt x="0" y="1025"/>
                  </a:lnTo>
                  <a:lnTo>
                    <a:pt x="267" y="164"/>
                  </a:lnTo>
                  <a:lnTo>
                    <a:pt x="367" y="113"/>
                  </a:lnTo>
                  <a:lnTo>
                    <a:pt x="590" y="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6" name="Freeform 34"/>
            <p:cNvSpPr>
              <a:spLocks/>
            </p:cNvSpPr>
            <p:nvPr/>
          </p:nvSpPr>
          <p:spPr bwMode="auto">
            <a:xfrm>
              <a:off x="3318" y="2074"/>
              <a:ext cx="267" cy="461"/>
            </a:xfrm>
            <a:custGeom>
              <a:avLst/>
              <a:gdLst>
                <a:gd name="T0" fmla="*/ 534 w 534"/>
                <a:gd name="T1" fmla="*/ 0 h 922"/>
                <a:gd name="T2" fmla="*/ 389 w 534"/>
                <a:gd name="T3" fmla="*/ 152 h 922"/>
                <a:gd name="T4" fmla="*/ 365 w 534"/>
                <a:gd name="T5" fmla="*/ 243 h 922"/>
                <a:gd name="T6" fmla="*/ 365 w 534"/>
                <a:gd name="T7" fmla="*/ 367 h 922"/>
                <a:gd name="T8" fmla="*/ 317 w 534"/>
                <a:gd name="T9" fmla="*/ 509 h 922"/>
                <a:gd name="T10" fmla="*/ 211 w 534"/>
                <a:gd name="T11" fmla="*/ 715 h 922"/>
                <a:gd name="T12" fmla="*/ 142 w 534"/>
                <a:gd name="T13" fmla="*/ 827 h 922"/>
                <a:gd name="T14" fmla="*/ 98 w 534"/>
                <a:gd name="T15" fmla="*/ 922 h 922"/>
                <a:gd name="T16" fmla="*/ 0 w 534"/>
                <a:gd name="T17" fmla="*/ 914 h 922"/>
                <a:gd name="T18" fmla="*/ 203 w 534"/>
                <a:gd name="T19" fmla="*/ 486 h 922"/>
                <a:gd name="T20" fmla="*/ 285 w 534"/>
                <a:gd name="T21" fmla="*/ 112 h 922"/>
                <a:gd name="T22" fmla="*/ 380 w 534"/>
                <a:gd name="T23" fmla="*/ 42 h 922"/>
                <a:gd name="T24" fmla="*/ 534 w 534"/>
                <a:gd name="T25" fmla="*/ 0 h 922"/>
                <a:gd name="T26" fmla="*/ 534 w 534"/>
                <a:gd name="T27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4" h="922">
                  <a:moveTo>
                    <a:pt x="534" y="0"/>
                  </a:moveTo>
                  <a:lnTo>
                    <a:pt x="389" y="152"/>
                  </a:lnTo>
                  <a:lnTo>
                    <a:pt x="365" y="243"/>
                  </a:lnTo>
                  <a:lnTo>
                    <a:pt x="365" y="367"/>
                  </a:lnTo>
                  <a:lnTo>
                    <a:pt x="317" y="509"/>
                  </a:lnTo>
                  <a:lnTo>
                    <a:pt x="211" y="715"/>
                  </a:lnTo>
                  <a:lnTo>
                    <a:pt x="142" y="827"/>
                  </a:lnTo>
                  <a:lnTo>
                    <a:pt x="98" y="922"/>
                  </a:lnTo>
                  <a:lnTo>
                    <a:pt x="0" y="914"/>
                  </a:lnTo>
                  <a:lnTo>
                    <a:pt x="203" y="486"/>
                  </a:lnTo>
                  <a:lnTo>
                    <a:pt x="285" y="112"/>
                  </a:lnTo>
                  <a:lnTo>
                    <a:pt x="380" y="42"/>
                  </a:lnTo>
                  <a:lnTo>
                    <a:pt x="534" y="0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7" name="Freeform 35"/>
            <p:cNvSpPr>
              <a:spLocks/>
            </p:cNvSpPr>
            <p:nvPr/>
          </p:nvSpPr>
          <p:spPr bwMode="auto">
            <a:xfrm>
              <a:off x="3308" y="2091"/>
              <a:ext cx="241" cy="448"/>
            </a:xfrm>
            <a:custGeom>
              <a:avLst/>
              <a:gdLst>
                <a:gd name="T0" fmla="*/ 384 w 481"/>
                <a:gd name="T1" fmla="*/ 25 h 897"/>
                <a:gd name="T2" fmla="*/ 481 w 481"/>
                <a:gd name="T3" fmla="*/ 0 h 897"/>
                <a:gd name="T4" fmla="*/ 342 w 481"/>
                <a:gd name="T5" fmla="*/ 112 h 897"/>
                <a:gd name="T6" fmla="*/ 306 w 481"/>
                <a:gd name="T7" fmla="*/ 243 h 897"/>
                <a:gd name="T8" fmla="*/ 300 w 481"/>
                <a:gd name="T9" fmla="*/ 331 h 897"/>
                <a:gd name="T10" fmla="*/ 292 w 481"/>
                <a:gd name="T11" fmla="*/ 422 h 897"/>
                <a:gd name="T12" fmla="*/ 252 w 481"/>
                <a:gd name="T13" fmla="*/ 510 h 897"/>
                <a:gd name="T14" fmla="*/ 216 w 481"/>
                <a:gd name="T15" fmla="*/ 591 h 897"/>
                <a:gd name="T16" fmla="*/ 174 w 481"/>
                <a:gd name="T17" fmla="*/ 683 h 897"/>
                <a:gd name="T18" fmla="*/ 102 w 481"/>
                <a:gd name="T19" fmla="*/ 787 h 897"/>
                <a:gd name="T20" fmla="*/ 70 w 481"/>
                <a:gd name="T21" fmla="*/ 882 h 897"/>
                <a:gd name="T22" fmla="*/ 161 w 481"/>
                <a:gd name="T23" fmla="*/ 897 h 897"/>
                <a:gd name="T24" fmla="*/ 0 w 481"/>
                <a:gd name="T25" fmla="*/ 878 h 897"/>
                <a:gd name="T26" fmla="*/ 174 w 481"/>
                <a:gd name="T27" fmla="*/ 493 h 897"/>
                <a:gd name="T28" fmla="*/ 277 w 481"/>
                <a:gd name="T29" fmla="*/ 84 h 897"/>
                <a:gd name="T30" fmla="*/ 384 w 481"/>
                <a:gd name="T31" fmla="*/ 25 h 897"/>
                <a:gd name="T32" fmla="*/ 384 w 481"/>
                <a:gd name="T33" fmla="*/ 2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1" h="897">
                  <a:moveTo>
                    <a:pt x="384" y="25"/>
                  </a:moveTo>
                  <a:lnTo>
                    <a:pt x="481" y="0"/>
                  </a:lnTo>
                  <a:lnTo>
                    <a:pt x="342" y="112"/>
                  </a:lnTo>
                  <a:lnTo>
                    <a:pt x="306" y="243"/>
                  </a:lnTo>
                  <a:lnTo>
                    <a:pt x="300" y="331"/>
                  </a:lnTo>
                  <a:lnTo>
                    <a:pt x="292" y="422"/>
                  </a:lnTo>
                  <a:lnTo>
                    <a:pt x="252" y="510"/>
                  </a:lnTo>
                  <a:lnTo>
                    <a:pt x="216" y="591"/>
                  </a:lnTo>
                  <a:lnTo>
                    <a:pt x="174" y="683"/>
                  </a:lnTo>
                  <a:lnTo>
                    <a:pt x="102" y="787"/>
                  </a:lnTo>
                  <a:lnTo>
                    <a:pt x="70" y="882"/>
                  </a:lnTo>
                  <a:lnTo>
                    <a:pt x="161" y="897"/>
                  </a:lnTo>
                  <a:lnTo>
                    <a:pt x="0" y="878"/>
                  </a:lnTo>
                  <a:lnTo>
                    <a:pt x="174" y="493"/>
                  </a:lnTo>
                  <a:lnTo>
                    <a:pt x="277" y="84"/>
                  </a:lnTo>
                  <a:lnTo>
                    <a:pt x="384" y="25"/>
                  </a:lnTo>
                  <a:lnTo>
                    <a:pt x="384" y="2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8" name="Freeform 36"/>
            <p:cNvSpPr>
              <a:spLocks/>
            </p:cNvSpPr>
            <p:nvPr/>
          </p:nvSpPr>
          <p:spPr bwMode="auto">
            <a:xfrm>
              <a:off x="2018" y="1535"/>
              <a:ext cx="493" cy="1247"/>
            </a:xfrm>
            <a:custGeom>
              <a:avLst/>
              <a:gdLst>
                <a:gd name="T0" fmla="*/ 33 w 985"/>
                <a:gd name="T1" fmla="*/ 29 h 2496"/>
                <a:gd name="T2" fmla="*/ 65 w 985"/>
                <a:gd name="T3" fmla="*/ 192 h 2496"/>
                <a:gd name="T4" fmla="*/ 145 w 985"/>
                <a:gd name="T5" fmla="*/ 373 h 2496"/>
                <a:gd name="T6" fmla="*/ 303 w 985"/>
                <a:gd name="T7" fmla="*/ 485 h 2496"/>
                <a:gd name="T8" fmla="*/ 504 w 985"/>
                <a:gd name="T9" fmla="*/ 607 h 2496"/>
                <a:gd name="T10" fmla="*/ 643 w 985"/>
                <a:gd name="T11" fmla="*/ 806 h 2496"/>
                <a:gd name="T12" fmla="*/ 559 w 985"/>
                <a:gd name="T13" fmla="*/ 1145 h 2496"/>
                <a:gd name="T14" fmla="*/ 266 w 985"/>
                <a:gd name="T15" fmla="*/ 1622 h 2496"/>
                <a:gd name="T16" fmla="*/ 40 w 985"/>
                <a:gd name="T17" fmla="*/ 1827 h 2496"/>
                <a:gd name="T18" fmla="*/ 0 w 985"/>
                <a:gd name="T19" fmla="*/ 2087 h 2496"/>
                <a:gd name="T20" fmla="*/ 101 w 985"/>
                <a:gd name="T21" fmla="*/ 2241 h 2496"/>
                <a:gd name="T22" fmla="*/ 126 w 985"/>
                <a:gd name="T23" fmla="*/ 2401 h 2496"/>
                <a:gd name="T24" fmla="*/ 285 w 985"/>
                <a:gd name="T25" fmla="*/ 2492 h 2496"/>
                <a:gd name="T26" fmla="*/ 422 w 985"/>
                <a:gd name="T27" fmla="*/ 2496 h 2496"/>
                <a:gd name="T28" fmla="*/ 592 w 985"/>
                <a:gd name="T29" fmla="*/ 2272 h 2496"/>
                <a:gd name="T30" fmla="*/ 725 w 985"/>
                <a:gd name="T31" fmla="*/ 2015 h 2496"/>
                <a:gd name="T32" fmla="*/ 884 w 985"/>
                <a:gd name="T33" fmla="*/ 1530 h 2496"/>
                <a:gd name="T34" fmla="*/ 985 w 985"/>
                <a:gd name="T35" fmla="*/ 992 h 2496"/>
                <a:gd name="T36" fmla="*/ 978 w 985"/>
                <a:gd name="T37" fmla="*/ 698 h 2496"/>
                <a:gd name="T38" fmla="*/ 945 w 985"/>
                <a:gd name="T39" fmla="*/ 553 h 2496"/>
                <a:gd name="T40" fmla="*/ 860 w 985"/>
                <a:gd name="T41" fmla="*/ 474 h 2496"/>
                <a:gd name="T42" fmla="*/ 668 w 985"/>
                <a:gd name="T43" fmla="*/ 382 h 2496"/>
                <a:gd name="T44" fmla="*/ 502 w 985"/>
                <a:gd name="T45" fmla="*/ 293 h 2496"/>
                <a:gd name="T46" fmla="*/ 403 w 985"/>
                <a:gd name="T47" fmla="*/ 209 h 2496"/>
                <a:gd name="T48" fmla="*/ 303 w 985"/>
                <a:gd name="T49" fmla="*/ 59 h 2496"/>
                <a:gd name="T50" fmla="*/ 234 w 985"/>
                <a:gd name="T51" fmla="*/ 8 h 2496"/>
                <a:gd name="T52" fmla="*/ 185 w 985"/>
                <a:gd name="T53" fmla="*/ 53 h 2496"/>
                <a:gd name="T54" fmla="*/ 101 w 985"/>
                <a:gd name="T55" fmla="*/ 0 h 2496"/>
                <a:gd name="T56" fmla="*/ 33 w 985"/>
                <a:gd name="T57" fmla="*/ 29 h 2496"/>
                <a:gd name="T58" fmla="*/ 33 w 985"/>
                <a:gd name="T59" fmla="*/ 29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5" h="2496">
                  <a:moveTo>
                    <a:pt x="33" y="29"/>
                  </a:moveTo>
                  <a:lnTo>
                    <a:pt x="65" y="192"/>
                  </a:lnTo>
                  <a:lnTo>
                    <a:pt x="145" y="373"/>
                  </a:lnTo>
                  <a:lnTo>
                    <a:pt x="303" y="485"/>
                  </a:lnTo>
                  <a:lnTo>
                    <a:pt x="504" y="607"/>
                  </a:lnTo>
                  <a:lnTo>
                    <a:pt x="643" y="806"/>
                  </a:lnTo>
                  <a:lnTo>
                    <a:pt x="559" y="1145"/>
                  </a:lnTo>
                  <a:lnTo>
                    <a:pt x="266" y="1622"/>
                  </a:lnTo>
                  <a:lnTo>
                    <a:pt x="40" y="1827"/>
                  </a:lnTo>
                  <a:lnTo>
                    <a:pt x="0" y="2087"/>
                  </a:lnTo>
                  <a:lnTo>
                    <a:pt x="101" y="2241"/>
                  </a:lnTo>
                  <a:lnTo>
                    <a:pt x="126" y="2401"/>
                  </a:lnTo>
                  <a:lnTo>
                    <a:pt x="285" y="2492"/>
                  </a:lnTo>
                  <a:lnTo>
                    <a:pt x="422" y="2496"/>
                  </a:lnTo>
                  <a:lnTo>
                    <a:pt x="592" y="2272"/>
                  </a:lnTo>
                  <a:lnTo>
                    <a:pt x="725" y="2015"/>
                  </a:lnTo>
                  <a:lnTo>
                    <a:pt x="884" y="1530"/>
                  </a:lnTo>
                  <a:lnTo>
                    <a:pt x="985" y="992"/>
                  </a:lnTo>
                  <a:lnTo>
                    <a:pt x="978" y="698"/>
                  </a:lnTo>
                  <a:lnTo>
                    <a:pt x="945" y="553"/>
                  </a:lnTo>
                  <a:lnTo>
                    <a:pt x="860" y="474"/>
                  </a:lnTo>
                  <a:lnTo>
                    <a:pt x="668" y="382"/>
                  </a:lnTo>
                  <a:lnTo>
                    <a:pt x="502" y="293"/>
                  </a:lnTo>
                  <a:lnTo>
                    <a:pt x="403" y="209"/>
                  </a:lnTo>
                  <a:lnTo>
                    <a:pt x="303" y="59"/>
                  </a:lnTo>
                  <a:lnTo>
                    <a:pt x="234" y="8"/>
                  </a:lnTo>
                  <a:lnTo>
                    <a:pt x="185" y="53"/>
                  </a:lnTo>
                  <a:lnTo>
                    <a:pt x="101" y="0"/>
                  </a:lnTo>
                  <a:lnTo>
                    <a:pt x="3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9" name="Freeform 37"/>
            <p:cNvSpPr>
              <a:spLocks/>
            </p:cNvSpPr>
            <p:nvPr/>
          </p:nvSpPr>
          <p:spPr bwMode="auto">
            <a:xfrm>
              <a:off x="2024" y="1518"/>
              <a:ext cx="384" cy="1269"/>
            </a:xfrm>
            <a:custGeom>
              <a:avLst/>
              <a:gdLst>
                <a:gd name="T0" fmla="*/ 507 w 768"/>
                <a:gd name="T1" fmla="*/ 523 h 2537"/>
                <a:gd name="T2" fmla="*/ 635 w 768"/>
                <a:gd name="T3" fmla="*/ 639 h 2537"/>
                <a:gd name="T4" fmla="*/ 703 w 768"/>
                <a:gd name="T5" fmla="*/ 715 h 2537"/>
                <a:gd name="T6" fmla="*/ 673 w 768"/>
                <a:gd name="T7" fmla="*/ 948 h 2537"/>
                <a:gd name="T8" fmla="*/ 294 w 768"/>
                <a:gd name="T9" fmla="*/ 1811 h 2537"/>
                <a:gd name="T10" fmla="*/ 230 w 768"/>
                <a:gd name="T11" fmla="*/ 1956 h 2537"/>
                <a:gd name="T12" fmla="*/ 251 w 768"/>
                <a:gd name="T13" fmla="*/ 2064 h 2537"/>
                <a:gd name="T14" fmla="*/ 254 w 768"/>
                <a:gd name="T15" fmla="*/ 2188 h 2537"/>
                <a:gd name="T16" fmla="*/ 230 w 768"/>
                <a:gd name="T17" fmla="*/ 2328 h 2537"/>
                <a:gd name="T18" fmla="*/ 270 w 768"/>
                <a:gd name="T19" fmla="*/ 2437 h 2537"/>
                <a:gd name="T20" fmla="*/ 370 w 768"/>
                <a:gd name="T21" fmla="*/ 2473 h 2537"/>
                <a:gd name="T22" fmla="*/ 507 w 768"/>
                <a:gd name="T23" fmla="*/ 2304 h 2537"/>
                <a:gd name="T24" fmla="*/ 768 w 768"/>
                <a:gd name="T25" fmla="*/ 1887 h 2537"/>
                <a:gd name="T26" fmla="*/ 612 w 768"/>
                <a:gd name="T27" fmla="*/ 2264 h 2537"/>
                <a:gd name="T28" fmla="*/ 447 w 768"/>
                <a:gd name="T29" fmla="*/ 2520 h 2537"/>
                <a:gd name="T30" fmla="*/ 245 w 768"/>
                <a:gd name="T31" fmla="*/ 2498 h 2537"/>
                <a:gd name="T32" fmla="*/ 104 w 768"/>
                <a:gd name="T33" fmla="*/ 2212 h 2537"/>
                <a:gd name="T34" fmla="*/ 110 w 768"/>
                <a:gd name="T35" fmla="*/ 1747 h 2537"/>
                <a:gd name="T36" fmla="*/ 652 w 768"/>
                <a:gd name="T37" fmla="*/ 838 h 2537"/>
                <a:gd name="T38" fmla="*/ 338 w 768"/>
                <a:gd name="T39" fmla="*/ 559 h 2537"/>
                <a:gd name="T40" fmla="*/ 121 w 768"/>
                <a:gd name="T41" fmla="*/ 369 h 2537"/>
                <a:gd name="T42" fmla="*/ 17 w 768"/>
                <a:gd name="T43" fmla="*/ 17 h 2537"/>
                <a:gd name="T44" fmla="*/ 165 w 768"/>
                <a:gd name="T45" fmla="*/ 80 h 2537"/>
                <a:gd name="T46" fmla="*/ 273 w 768"/>
                <a:gd name="T47" fmla="*/ 72 h 2537"/>
                <a:gd name="T48" fmla="*/ 262 w 768"/>
                <a:gd name="T49" fmla="*/ 80 h 2537"/>
                <a:gd name="T50" fmla="*/ 277 w 768"/>
                <a:gd name="T51" fmla="*/ 224 h 2537"/>
                <a:gd name="T52" fmla="*/ 382 w 768"/>
                <a:gd name="T53" fmla="*/ 409 h 2537"/>
                <a:gd name="T54" fmla="*/ 169 w 768"/>
                <a:gd name="T55" fmla="*/ 120 h 2537"/>
                <a:gd name="T56" fmla="*/ 121 w 768"/>
                <a:gd name="T57" fmla="*/ 137 h 2537"/>
                <a:gd name="T58" fmla="*/ 74 w 768"/>
                <a:gd name="T59" fmla="*/ 169 h 2537"/>
                <a:gd name="T60" fmla="*/ 158 w 768"/>
                <a:gd name="T61" fmla="*/ 378 h 2537"/>
                <a:gd name="T62" fmla="*/ 386 w 768"/>
                <a:gd name="T63" fmla="*/ 513 h 2537"/>
                <a:gd name="T64" fmla="*/ 471 w 768"/>
                <a:gd name="T65" fmla="*/ 485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8" h="2537">
                  <a:moveTo>
                    <a:pt x="471" y="485"/>
                  </a:moveTo>
                  <a:lnTo>
                    <a:pt x="507" y="523"/>
                  </a:lnTo>
                  <a:lnTo>
                    <a:pt x="561" y="549"/>
                  </a:lnTo>
                  <a:lnTo>
                    <a:pt x="635" y="639"/>
                  </a:lnTo>
                  <a:lnTo>
                    <a:pt x="652" y="690"/>
                  </a:lnTo>
                  <a:lnTo>
                    <a:pt x="703" y="715"/>
                  </a:lnTo>
                  <a:lnTo>
                    <a:pt x="720" y="775"/>
                  </a:lnTo>
                  <a:lnTo>
                    <a:pt x="673" y="948"/>
                  </a:lnTo>
                  <a:lnTo>
                    <a:pt x="454" y="1530"/>
                  </a:lnTo>
                  <a:lnTo>
                    <a:pt x="294" y="1811"/>
                  </a:lnTo>
                  <a:lnTo>
                    <a:pt x="241" y="1884"/>
                  </a:lnTo>
                  <a:lnTo>
                    <a:pt x="230" y="1956"/>
                  </a:lnTo>
                  <a:lnTo>
                    <a:pt x="230" y="2011"/>
                  </a:lnTo>
                  <a:lnTo>
                    <a:pt x="251" y="2064"/>
                  </a:lnTo>
                  <a:lnTo>
                    <a:pt x="262" y="2129"/>
                  </a:lnTo>
                  <a:lnTo>
                    <a:pt x="254" y="2188"/>
                  </a:lnTo>
                  <a:lnTo>
                    <a:pt x="234" y="2245"/>
                  </a:lnTo>
                  <a:lnTo>
                    <a:pt x="230" y="2328"/>
                  </a:lnTo>
                  <a:lnTo>
                    <a:pt x="245" y="2389"/>
                  </a:lnTo>
                  <a:lnTo>
                    <a:pt x="270" y="2437"/>
                  </a:lnTo>
                  <a:lnTo>
                    <a:pt x="310" y="2473"/>
                  </a:lnTo>
                  <a:lnTo>
                    <a:pt x="370" y="2473"/>
                  </a:lnTo>
                  <a:lnTo>
                    <a:pt x="428" y="2429"/>
                  </a:lnTo>
                  <a:lnTo>
                    <a:pt x="507" y="2304"/>
                  </a:lnTo>
                  <a:lnTo>
                    <a:pt x="631" y="2123"/>
                  </a:lnTo>
                  <a:lnTo>
                    <a:pt x="768" y="1887"/>
                  </a:lnTo>
                  <a:lnTo>
                    <a:pt x="717" y="2060"/>
                  </a:lnTo>
                  <a:lnTo>
                    <a:pt x="612" y="2264"/>
                  </a:lnTo>
                  <a:lnTo>
                    <a:pt x="507" y="2416"/>
                  </a:lnTo>
                  <a:lnTo>
                    <a:pt x="447" y="2520"/>
                  </a:lnTo>
                  <a:lnTo>
                    <a:pt x="353" y="2537"/>
                  </a:lnTo>
                  <a:lnTo>
                    <a:pt x="245" y="2498"/>
                  </a:lnTo>
                  <a:lnTo>
                    <a:pt x="104" y="2422"/>
                  </a:lnTo>
                  <a:lnTo>
                    <a:pt x="104" y="2212"/>
                  </a:lnTo>
                  <a:lnTo>
                    <a:pt x="0" y="2087"/>
                  </a:lnTo>
                  <a:lnTo>
                    <a:pt x="110" y="1747"/>
                  </a:lnTo>
                  <a:lnTo>
                    <a:pt x="298" y="1610"/>
                  </a:lnTo>
                  <a:lnTo>
                    <a:pt x="652" y="838"/>
                  </a:lnTo>
                  <a:lnTo>
                    <a:pt x="547" y="694"/>
                  </a:lnTo>
                  <a:lnTo>
                    <a:pt x="338" y="559"/>
                  </a:lnTo>
                  <a:lnTo>
                    <a:pt x="190" y="441"/>
                  </a:lnTo>
                  <a:lnTo>
                    <a:pt x="121" y="369"/>
                  </a:lnTo>
                  <a:lnTo>
                    <a:pt x="13" y="156"/>
                  </a:lnTo>
                  <a:lnTo>
                    <a:pt x="17" y="17"/>
                  </a:lnTo>
                  <a:lnTo>
                    <a:pt x="61" y="0"/>
                  </a:lnTo>
                  <a:lnTo>
                    <a:pt x="165" y="80"/>
                  </a:lnTo>
                  <a:lnTo>
                    <a:pt x="205" y="28"/>
                  </a:lnTo>
                  <a:lnTo>
                    <a:pt x="273" y="72"/>
                  </a:lnTo>
                  <a:lnTo>
                    <a:pt x="370" y="228"/>
                  </a:lnTo>
                  <a:lnTo>
                    <a:pt x="262" y="80"/>
                  </a:lnTo>
                  <a:lnTo>
                    <a:pt x="241" y="84"/>
                  </a:lnTo>
                  <a:lnTo>
                    <a:pt x="277" y="224"/>
                  </a:lnTo>
                  <a:lnTo>
                    <a:pt x="287" y="281"/>
                  </a:lnTo>
                  <a:lnTo>
                    <a:pt x="382" y="409"/>
                  </a:lnTo>
                  <a:lnTo>
                    <a:pt x="254" y="289"/>
                  </a:lnTo>
                  <a:lnTo>
                    <a:pt x="169" y="120"/>
                  </a:lnTo>
                  <a:lnTo>
                    <a:pt x="97" y="61"/>
                  </a:lnTo>
                  <a:lnTo>
                    <a:pt x="121" y="137"/>
                  </a:lnTo>
                  <a:lnTo>
                    <a:pt x="182" y="317"/>
                  </a:lnTo>
                  <a:lnTo>
                    <a:pt x="74" y="169"/>
                  </a:lnTo>
                  <a:lnTo>
                    <a:pt x="110" y="310"/>
                  </a:lnTo>
                  <a:lnTo>
                    <a:pt x="158" y="378"/>
                  </a:lnTo>
                  <a:lnTo>
                    <a:pt x="321" y="477"/>
                  </a:lnTo>
                  <a:lnTo>
                    <a:pt x="386" y="513"/>
                  </a:lnTo>
                  <a:lnTo>
                    <a:pt x="382" y="433"/>
                  </a:lnTo>
                  <a:lnTo>
                    <a:pt x="471" y="485"/>
                  </a:lnTo>
                  <a:lnTo>
                    <a:pt x="471" y="485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0" name="Freeform 38"/>
            <p:cNvSpPr>
              <a:spLocks/>
            </p:cNvSpPr>
            <p:nvPr/>
          </p:nvSpPr>
          <p:spPr bwMode="auto">
            <a:xfrm>
              <a:off x="2108" y="1529"/>
              <a:ext cx="114" cy="212"/>
            </a:xfrm>
            <a:custGeom>
              <a:avLst/>
              <a:gdLst>
                <a:gd name="T0" fmla="*/ 0 w 226"/>
                <a:gd name="T1" fmla="*/ 55 h 424"/>
                <a:gd name="T2" fmla="*/ 97 w 226"/>
                <a:gd name="T3" fmla="*/ 279 h 424"/>
                <a:gd name="T4" fmla="*/ 226 w 226"/>
                <a:gd name="T5" fmla="*/ 424 h 424"/>
                <a:gd name="T6" fmla="*/ 101 w 226"/>
                <a:gd name="T7" fmla="*/ 264 h 424"/>
                <a:gd name="T8" fmla="*/ 57 w 226"/>
                <a:gd name="T9" fmla="*/ 104 h 424"/>
                <a:gd name="T10" fmla="*/ 44 w 226"/>
                <a:gd name="T11" fmla="*/ 63 h 424"/>
                <a:gd name="T12" fmla="*/ 57 w 226"/>
                <a:gd name="T13" fmla="*/ 44 h 424"/>
                <a:gd name="T14" fmla="*/ 122 w 226"/>
                <a:gd name="T15" fmla="*/ 80 h 424"/>
                <a:gd name="T16" fmla="*/ 97 w 226"/>
                <a:gd name="T17" fmla="*/ 30 h 424"/>
                <a:gd name="T18" fmla="*/ 28 w 226"/>
                <a:gd name="T19" fmla="*/ 0 h 424"/>
                <a:gd name="T20" fmla="*/ 0 w 226"/>
                <a:gd name="T21" fmla="*/ 32 h 424"/>
                <a:gd name="T22" fmla="*/ 0 w 226"/>
                <a:gd name="T23" fmla="*/ 55 h 424"/>
                <a:gd name="T24" fmla="*/ 0 w 226"/>
                <a:gd name="T25" fmla="*/ 5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424">
                  <a:moveTo>
                    <a:pt x="0" y="55"/>
                  </a:moveTo>
                  <a:lnTo>
                    <a:pt x="97" y="279"/>
                  </a:lnTo>
                  <a:lnTo>
                    <a:pt x="226" y="424"/>
                  </a:lnTo>
                  <a:lnTo>
                    <a:pt x="101" y="264"/>
                  </a:lnTo>
                  <a:lnTo>
                    <a:pt x="57" y="104"/>
                  </a:lnTo>
                  <a:lnTo>
                    <a:pt x="44" y="63"/>
                  </a:lnTo>
                  <a:lnTo>
                    <a:pt x="57" y="44"/>
                  </a:lnTo>
                  <a:lnTo>
                    <a:pt x="122" y="80"/>
                  </a:lnTo>
                  <a:lnTo>
                    <a:pt x="97" y="30"/>
                  </a:lnTo>
                  <a:lnTo>
                    <a:pt x="28" y="0"/>
                  </a:lnTo>
                  <a:lnTo>
                    <a:pt x="0" y="32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1" name="Freeform 39"/>
            <p:cNvSpPr>
              <a:spLocks/>
            </p:cNvSpPr>
            <p:nvPr/>
          </p:nvSpPr>
          <p:spPr bwMode="auto">
            <a:xfrm>
              <a:off x="2008" y="1513"/>
              <a:ext cx="447" cy="1284"/>
            </a:xfrm>
            <a:custGeom>
              <a:avLst/>
              <a:gdLst>
                <a:gd name="T0" fmla="*/ 82 w 894"/>
                <a:gd name="T1" fmla="*/ 210 h 2569"/>
                <a:gd name="T2" fmla="*/ 158 w 894"/>
                <a:gd name="T3" fmla="*/ 354 h 2569"/>
                <a:gd name="T4" fmla="*/ 310 w 894"/>
                <a:gd name="T5" fmla="*/ 470 h 2569"/>
                <a:gd name="T6" fmla="*/ 354 w 894"/>
                <a:gd name="T7" fmla="*/ 542 h 2569"/>
                <a:gd name="T8" fmla="*/ 379 w 894"/>
                <a:gd name="T9" fmla="*/ 510 h 2569"/>
                <a:gd name="T10" fmla="*/ 424 w 894"/>
                <a:gd name="T11" fmla="*/ 462 h 2569"/>
                <a:gd name="T12" fmla="*/ 457 w 894"/>
                <a:gd name="T13" fmla="*/ 462 h 2569"/>
                <a:gd name="T14" fmla="*/ 584 w 894"/>
                <a:gd name="T15" fmla="*/ 607 h 2569"/>
                <a:gd name="T16" fmla="*/ 637 w 894"/>
                <a:gd name="T17" fmla="*/ 690 h 2569"/>
                <a:gd name="T18" fmla="*/ 681 w 894"/>
                <a:gd name="T19" fmla="*/ 746 h 2569"/>
                <a:gd name="T20" fmla="*/ 713 w 894"/>
                <a:gd name="T21" fmla="*/ 854 h 2569"/>
                <a:gd name="T22" fmla="*/ 464 w 894"/>
                <a:gd name="T23" fmla="*/ 1498 h 2569"/>
                <a:gd name="T24" fmla="*/ 314 w 894"/>
                <a:gd name="T25" fmla="*/ 1778 h 2569"/>
                <a:gd name="T26" fmla="*/ 177 w 894"/>
                <a:gd name="T27" fmla="*/ 1827 h 2569"/>
                <a:gd name="T28" fmla="*/ 107 w 894"/>
                <a:gd name="T29" fmla="*/ 2000 h 2569"/>
                <a:gd name="T30" fmla="*/ 143 w 894"/>
                <a:gd name="T31" fmla="*/ 2181 h 2569"/>
                <a:gd name="T32" fmla="*/ 173 w 894"/>
                <a:gd name="T33" fmla="*/ 2304 h 2569"/>
                <a:gd name="T34" fmla="*/ 191 w 894"/>
                <a:gd name="T35" fmla="*/ 2424 h 2569"/>
                <a:gd name="T36" fmla="*/ 263 w 894"/>
                <a:gd name="T37" fmla="*/ 2460 h 2569"/>
                <a:gd name="T38" fmla="*/ 356 w 894"/>
                <a:gd name="T39" fmla="*/ 2521 h 2569"/>
                <a:gd name="T40" fmla="*/ 440 w 894"/>
                <a:gd name="T41" fmla="*/ 2492 h 2569"/>
                <a:gd name="T42" fmla="*/ 544 w 894"/>
                <a:gd name="T43" fmla="*/ 2348 h 2569"/>
                <a:gd name="T44" fmla="*/ 706 w 894"/>
                <a:gd name="T45" fmla="*/ 2088 h 2569"/>
                <a:gd name="T46" fmla="*/ 894 w 894"/>
                <a:gd name="T47" fmla="*/ 1618 h 2569"/>
                <a:gd name="T48" fmla="*/ 641 w 894"/>
                <a:gd name="T49" fmla="*/ 2297 h 2569"/>
                <a:gd name="T50" fmla="*/ 468 w 894"/>
                <a:gd name="T51" fmla="*/ 2542 h 2569"/>
                <a:gd name="T52" fmla="*/ 335 w 894"/>
                <a:gd name="T53" fmla="*/ 2569 h 2569"/>
                <a:gd name="T54" fmla="*/ 158 w 894"/>
                <a:gd name="T55" fmla="*/ 2481 h 2569"/>
                <a:gd name="T56" fmla="*/ 118 w 894"/>
                <a:gd name="T57" fmla="*/ 2319 h 2569"/>
                <a:gd name="T58" fmla="*/ 6 w 894"/>
                <a:gd name="T59" fmla="*/ 2135 h 2569"/>
                <a:gd name="T60" fmla="*/ 78 w 894"/>
                <a:gd name="T61" fmla="*/ 1831 h 2569"/>
                <a:gd name="T62" fmla="*/ 339 w 894"/>
                <a:gd name="T63" fmla="*/ 1590 h 2569"/>
                <a:gd name="T64" fmla="*/ 664 w 894"/>
                <a:gd name="T65" fmla="*/ 831 h 2569"/>
                <a:gd name="T66" fmla="*/ 411 w 894"/>
                <a:gd name="T67" fmla="*/ 607 h 2569"/>
                <a:gd name="T68" fmla="*/ 147 w 894"/>
                <a:gd name="T69" fmla="*/ 398 h 2569"/>
                <a:gd name="T70" fmla="*/ 50 w 894"/>
                <a:gd name="T71" fmla="*/ 210 h 2569"/>
                <a:gd name="T72" fmla="*/ 75 w 894"/>
                <a:gd name="T73" fmla="*/ 12 h 2569"/>
                <a:gd name="T74" fmla="*/ 173 w 894"/>
                <a:gd name="T75" fmla="*/ 73 h 2569"/>
                <a:gd name="T76" fmla="*/ 105 w 894"/>
                <a:gd name="T77" fmla="*/ 69 h 2569"/>
                <a:gd name="T78" fmla="*/ 158 w 894"/>
                <a:gd name="T79" fmla="*/ 192 h 2569"/>
                <a:gd name="T80" fmla="*/ 356 w 894"/>
                <a:gd name="T81" fmla="*/ 453 h 2569"/>
                <a:gd name="T82" fmla="*/ 170 w 894"/>
                <a:gd name="T83" fmla="*/ 289 h 2569"/>
                <a:gd name="T84" fmla="*/ 71 w 894"/>
                <a:gd name="T85" fmla="*/ 103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94" h="2569">
                  <a:moveTo>
                    <a:pt x="71" y="103"/>
                  </a:moveTo>
                  <a:lnTo>
                    <a:pt x="82" y="210"/>
                  </a:lnTo>
                  <a:lnTo>
                    <a:pt x="122" y="286"/>
                  </a:lnTo>
                  <a:lnTo>
                    <a:pt x="158" y="354"/>
                  </a:lnTo>
                  <a:lnTo>
                    <a:pt x="194" y="394"/>
                  </a:lnTo>
                  <a:lnTo>
                    <a:pt x="310" y="470"/>
                  </a:lnTo>
                  <a:lnTo>
                    <a:pt x="346" y="493"/>
                  </a:lnTo>
                  <a:lnTo>
                    <a:pt x="354" y="542"/>
                  </a:lnTo>
                  <a:lnTo>
                    <a:pt x="403" y="575"/>
                  </a:lnTo>
                  <a:lnTo>
                    <a:pt x="379" y="510"/>
                  </a:lnTo>
                  <a:lnTo>
                    <a:pt x="457" y="554"/>
                  </a:lnTo>
                  <a:lnTo>
                    <a:pt x="424" y="462"/>
                  </a:lnTo>
                  <a:lnTo>
                    <a:pt x="396" y="390"/>
                  </a:lnTo>
                  <a:lnTo>
                    <a:pt x="457" y="462"/>
                  </a:lnTo>
                  <a:lnTo>
                    <a:pt x="531" y="561"/>
                  </a:lnTo>
                  <a:lnTo>
                    <a:pt x="584" y="607"/>
                  </a:lnTo>
                  <a:lnTo>
                    <a:pt x="634" y="647"/>
                  </a:lnTo>
                  <a:lnTo>
                    <a:pt x="637" y="690"/>
                  </a:lnTo>
                  <a:lnTo>
                    <a:pt x="656" y="727"/>
                  </a:lnTo>
                  <a:lnTo>
                    <a:pt x="681" y="746"/>
                  </a:lnTo>
                  <a:lnTo>
                    <a:pt x="742" y="746"/>
                  </a:lnTo>
                  <a:lnTo>
                    <a:pt x="713" y="854"/>
                  </a:lnTo>
                  <a:lnTo>
                    <a:pt x="645" y="1105"/>
                  </a:lnTo>
                  <a:lnTo>
                    <a:pt x="464" y="1498"/>
                  </a:lnTo>
                  <a:lnTo>
                    <a:pt x="335" y="1734"/>
                  </a:lnTo>
                  <a:lnTo>
                    <a:pt x="314" y="1778"/>
                  </a:lnTo>
                  <a:lnTo>
                    <a:pt x="284" y="1726"/>
                  </a:lnTo>
                  <a:lnTo>
                    <a:pt x="177" y="1827"/>
                  </a:lnTo>
                  <a:lnTo>
                    <a:pt x="122" y="1911"/>
                  </a:lnTo>
                  <a:lnTo>
                    <a:pt x="107" y="2000"/>
                  </a:lnTo>
                  <a:lnTo>
                    <a:pt x="107" y="2070"/>
                  </a:lnTo>
                  <a:lnTo>
                    <a:pt x="143" y="2181"/>
                  </a:lnTo>
                  <a:lnTo>
                    <a:pt x="227" y="2112"/>
                  </a:lnTo>
                  <a:lnTo>
                    <a:pt x="173" y="2304"/>
                  </a:lnTo>
                  <a:lnTo>
                    <a:pt x="173" y="2380"/>
                  </a:lnTo>
                  <a:lnTo>
                    <a:pt x="191" y="2424"/>
                  </a:lnTo>
                  <a:lnTo>
                    <a:pt x="223" y="2445"/>
                  </a:lnTo>
                  <a:lnTo>
                    <a:pt x="263" y="2460"/>
                  </a:lnTo>
                  <a:lnTo>
                    <a:pt x="291" y="2496"/>
                  </a:lnTo>
                  <a:lnTo>
                    <a:pt x="356" y="2521"/>
                  </a:lnTo>
                  <a:lnTo>
                    <a:pt x="400" y="2521"/>
                  </a:lnTo>
                  <a:lnTo>
                    <a:pt x="440" y="2492"/>
                  </a:lnTo>
                  <a:lnTo>
                    <a:pt x="476" y="2473"/>
                  </a:lnTo>
                  <a:lnTo>
                    <a:pt x="544" y="2348"/>
                  </a:lnTo>
                  <a:lnTo>
                    <a:pt x="634" y="2240"/>
                  </a:lnTo>
                  <a:lnTo>
                    <a:pt x="706" y="2088"/>
                  </a:lnTo>
                  <a:lnTo>
                    <a:pt x="801" y="1867"/>
                  </a:lnTo>
                  <a:lnTo>
                    <a:pt x="894" y="1618"/>
                  </a:lnTo>
                  <a:lnTo>
                    <a:pt x="789" y="1979"/>
                  </a:lnTo>
                  <a:lnTo>
                    <a:pt x="641" y="2297"/>
                  </a:lnTo>
                  <a:lnTo>
                    <a:pt x="540" y="2413"/>
                  </a:lnTo>
                  <a:lnTo>
                    <a:pt x="468" y="2542"/>
                  </a:lnTo>
                  <a:lnTo>
                    <a:pt x="422" y="2565"/>
                  </a:lnTo>
                  <a:lnTo>
                    <a:pt x="335" y="2569"/>
                  </a:lnTo>
                  <a:lnTo>
                    <a:pt x="248" y="2529"/>
                  </a:lnTo>
                  <a:lnTo>
                    <a:pt x="158" y="2481"/>
                  </a:lnTo>
                  <a:lnTo>
                    <a:pt x="126" y="2430"/>
                  </a:lnTo>
                  <a:lnTo>
                    <a:pt x="118" y="2319"/>
                  </a:lnTo>
                  <a:lnTo>
                    <a:pt x="54" y="2251"/>
                  </a:lnTo>
                  <a:lnTo>
                    <a:pt x="6" y="2135"/>
                  </a:lnTo>
                  <a:lnTo>
                    <a:pt x="0" y="2015"/>
                  </a:lnTo>
                  <a:lnTo>
                    <a:pt x="78" y="1831"/>
                  </a:lnTo>
                  <a:lnTo>
                    <a:pt x="114" y="1763"/>
                  </a:lnTo>
                  <a:lnTo>
                    <a:pt x="339" y="1590"/>
                  </a:lnTo>
                  <a:lnTo>
                    <a:pt x="649" y="951"/>
                  </a:lnTo>
                  <a:lnTo>
                    <a:pt x="664" y="831"/>
                  </a:lnTo>
                  <a:lnTo>
                    <a:pt x="565" y="671"/>
                  </a:lnTo>
                  <a:lnTo>
                    <a:pt x="411" y="607"/>
                  </a:lnTo>
                  <a:lnTo>
                    <a:pt x="251" y="493"/>
                  </a:lnTo>
                  <a:lnTo>
                    <a:pt x="147" y="398"/>
                  </a:lnTo>
                  <a:lnTo>
                    <a:pt x="97" y="265"/>
                  </a:lnTo>
                  <a:lnTo>
                    <a:pt x="50" y="210"/>
                  </a:lnTo>
                  <a:lnTo>
                    <a:pt x="21" y="0"/>
                  </a:lnTo>
                  <a:lnTo>
                    <a:pt x="75" y="12"/>
                  </a:lnTo>
                  <a:lnTo>
                    <a:pt x="141" y="40"/>
                  </a:lnTo>
                  <a:lnTo>
                    <a:pt x="173" y="73"/>
                  </a:lnTo>
                  <a:lnTo>
                    <a:pt x="114" y="48"/>
                  </a:lnTo>
                  <a:lnTo>
                    <a:pt x="105" y="69"/>
                  </a:lnTo>
                  <a:lnTo>
                    <a:pt x="122" y="109"/>
                  </a:lnTo>
                  <a:lnTo>
                    <a:pt x="158" y="192"/>
                  </a:lnTo>
                  <a:lnTo>
                    <a:pt x="206" y="308"/>
                  </a:lnTo>
                  <a:lnTo>
                    <a:pt x="356" y="453"/>
                  </a:lnTo>
                  <a:lnTo>
                    <a:pt x="206" y="348"/>
                  </a:lnTo>
                  <a:lnTo>
                    <a:pt x="170" y="289"/>
                  </a:lnTo>
                  <a:lnTo>
                    <a:pt x="71" y="103"/>
                  </a:lnTo>
                  <a:lnTo>
                    <a:pt x="71" y="103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2" name="Freeform 40"/>
            <p:cNvSpPr>
              <a:spLocks/>
            </p:cNvSpPr>
            <p:nvPr/>
          </p:nvSpPr>
          <p:spPr bwMode="auto">
            <a:xfrm>
              <a:off x="2149" y="1564"/>
              <a:ext cx="344" cy="1171"/>
            </a:xfrm>
            <a:custGeom>
              <a:avLst/>
              <a:gdLst>
                <a:gd name="T0" fmla="*/ 19 w 686"/>
                <a:gd name="T1" fmla="*/ 42 h 2342"/>
                <a:gd name="T2" fmla="*/ 40 w 686"/>
                <a:gd name="T3" fmla="*/ 150 h 2342"/>
                <a:gd name="T4" fmla="*/ 62 w 686"/>
                <a:gd name="T5" fmla="*/ 213 h 2342"/>
                <a:gd name="T6" fmla="*/ 112 w 686"/>
                <a:gd name="T7" fmla="*/ 249 h 2342"/>
                <a:gd name="T8" fmla="*/ 144 w 686"/>
                <a:gd name="T9" fmla="*/ 299 h 2342"/>
                <a:gd name="T10" fmla="*/ 196 w 686"/>
                <a:gd name="T11" fmla="*/ 342 h 2342"/>
                <a:gd name="T12" fmla="*/ 241 w 686"/>
                <a:gd name="T13" fmla="*/ 375 h 2342"/>
                <a:gd name="T14" fmla="*/ 329 w 686"/>
                <a:gd name="T15" fmla="*/ 411 h 2342"/>
                <a:gd name="T16" fmla="*/ 393 w 686"/>
                <a:gd name="T17" fmla="*/ 500 h 2342"/>
                <a:gd name="T18" fmla="*/ 458 w 686"/>
                <a:gd name="T19" fmla="*/ 591 h 2342"/>
                <a:gd name="T20" fmla="*/ 488 w 686"/>
                <a:gd name="T21" fmla="*/ 667 h 2342"/>
                <a:gd name="T22" fmla="*/ 498 w 686"/>
                <a:gd name="T23" fmla="*/ 736 h 2342"/>
                <a:gd name="T24" fmla="*/ 454 w 686"/>
                <a:gd name="T25" fmla="*/ 844 h 2342"/>
                <a:gd name="T26" fmla="*/ 268 w 686"/>
                <a:gd name="T27" fmla="*/ 1390 h 2342"/>
                <a:gd name="T28" fmla="*/ 177 w 686"/>
                <a:gd name="T29" fmla="*/ 1599 h 2342"/>
                <a:gd name="T30" fmla="*/ 66 w 686"/>
                <a:gd name="T31" fmla="*/ 1806 h 2342"/>
                <a:gd name="T32" fmla="*/ 57 w 686"/>
                <a:gd name="T33" fmla="*/ 1901 h 2342"/>
                <a:gd name="T34" fmla="*/ 57 w 686"/>
                <a:gd name="T35" fmla="*/ 2055 h 2342"/>
                <a:gd name="T36" fmla="*/ 133 w 686"/>
                <a:gd name="T37" fmla="*/ 2017 h 2342"/>
                <a:gd name="T38" fmla="*/ 249 w 686"/>
                <a:gd name="T39" fmla="*/ 1867 h 2342"/>
                <a:gd name="T40" fmla="*/ 239 w 686"/>
                <a:gd name="T41" fmla="*/ 1956 h 2342"/>
                <a:gd name="T42" fmla="*/ 222 w 686"/>
                <a:gd name="T43" fmla="*/ 2032 h 2342"/>
                <a:gd name="T44" fmla="*/ 167 w 686"/>
                <a:gd name="T45" fmla="*/ 2133 h 2342"/>
                <a:gd name="T46" fmla="*/ 112 w 686"/>
                <a:gd name="T47" fmla="*/ 2188 h 2342"/>
                <a:gd name="T48" fmla="*/ 78 w 686"/>
                <a:gd name="T49" fmla="*/ 2270 h 2342"/>
                <a:gd name="T50" fmla="*/ 78 w 686"/>
                <a:gd name="T51" fmla="*/ 2325 h 2342"/>
                <a:gd name="T52" fmla="*/ 129 w 686"/>
                <a:gd name="T53" fmla="*/ 2342 h 2342"/>
                <a:gd name="T54" fmla="*/ 184 w 686"/>
                <a:gd name="T55" fmla="*/ 2291 h 2342"/>
                <a:gd name="T56" fmla="*/ 216 w 686"/>
                <a:gd name="T57" fmla="*/ 2190 h 2342"/>
                <a:gd name="T58" fmla="*/ 308 w 686"/>
                <a:gd name="T59" fmla="*/ 2053 h 2342"/>
                <a:gd name="T60" fmla="*/ 397 w 686"/>
                <a:gd name="T61" fmla="*/ 1928 h 2342"/>
                <a:gd name="T62" fmla="*/ 490 w 686"/>
                <a:gd name="T63" fmla="*/ 1751 h 2342"/>
                <a:gd name="T64" fmla="*/ 589 w 686"/>
                <a:gd name="T65" fmla="*/ 1479 h 2342"/>
                <a:gd name="T66" fmla="*/ 654 w 686"/>
                <a:gd name="T67" fmla="*/ 1101 h 2342"/>
                <a:gd name="T68" fmla="*/ 686 w 686"/>
                <a:gd name="T69" fmla="*/ 823 h 2342"/>
                <a:gd name="T70" fmla="*/ 682 w 686"/>
                <a:gd name="T71" fmla="*/ 660 h 2342"/>
                <a:gd name="T72" fmla="*/ 639 w 686"/>
                <a:gd name="T73" fmla="*/ 538 h 2342"/>
                <a:gd name="T74" fmla="*/ 566 w 686"/>
                <a:gd name="T75" fmla="*/ 447 h 2342"/>
                <a:gd name="T76" fmla="*/ 384 w 686"/>
                <a:gd name="T77" fmla="*/ 338 h 2342"/>
                <a:gd name="T78" fmla="*/ 216 w 686"/>
                <a:gd name="T79" fmla="*/ 255 h 2342"/>
                <a:gd name="T80" fmla="*/ 171 w 686"/>
                <a:gd name="T81" fmla="*/ 205 h 2342"/>
                <a:gd name="T82" fmla="*/ 104 w 686"/>
                <a:gd name="T83" fmla="*/ 173 h 2342"/>
                <a:gd name="T84" fmla="*/ 76 w 686"/>
                <a:gd name="T85" fmla="*/ 118 h 2342"/>
                <a:gd name="T86" fmla="*/ 51 w 686"/>
                <a:gd name="T87" fmla="*/ 50 h 2342"/>
                <a:gd name="T88" fmla="*/ 26 w 686"/>
                <a:gd name="T89" fmla="*/ 17 h 2342"/>
                <a:gd name="T90" fmla="*/ 0 w 686"/>
                <a:gd name="T91" fmla="*/ 0 h 2342"/>
                <a:gd name="T92" fmla="*/ 19 w 686"/>
                <a:gd name="T93" fmla="*/ 42 h 2342"/>
                <a:gd name="T94" fmla="*/ 19 w 686"/>
                <a:gd name="T95" fmla="*/ 42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6" h="2342">
                  <a:moveTo>
                    <a:pt x="19" y="42"/>
                  </a:moveTo>
                  <a:lnTo>
                    <a:pt x="40" y="150"/>
                  </a:lnTo>
                  <a:lnTo>
                    <a:pt x="62" y="213"/>
                  </a:lnTo>
                  <a:lnTo>
                    <a:pt x="112" y="249"/>
                  </a:lnTo>
                  <a:lnTo>
                    <a:pt x="144" y="299"/>
                  </a:lnTo>
                  <a:lnTo>
                    <a:pt x="196" y="342"/>
                  </a:lnTo>
                  <a:lnTo>
                    <a:pt x="241" y="375"/>
                  </a:lnTo>
                  <a:lnTo>
                    <a:pt x="329" y="411"/>
                  </a:lnTo>
                  <a:lnTo>
                    <a:pt x="393" y="500"/>
                  </a:lnTo>
                  <a:lnTo>
                    <a:pt x="458" y="591"/>
                  </a:lnTo>
                  <a:lnTo>
                    <a:pt x="488" y="667"/>
                  </a:lnTo>
                  <a:lnTo>
                    <a:pt x="498" y="736"/>
                  </a:lnTo>
                  <a:lnTo>
                    <a:pt x="454" y="844"/>
                  </a:lnTo>
                  <a:lnTo>
                    <a:pt x="268" y="1390"/>
                  </a:lnTo>
                  <a:lnTo>
                    <a:pt x="177" y="1599"/>
                  </a:lnTo>
                  <a:lnTo>
                    <a:pt x="66" y="1806"/>
                  </a:lnTo>
                  <a:lnTo>
                    <a:pt x="57" y="1901"/>
                  </a:lnTo>
                  <a:lnTo>
                    <a:pt x="57" y="2055"/>
                  </a:lnTo>
                  <a:lnTo>
                    <a:pt x="133" y="2017"/>
                  </a:lnTo>
                  <a:lnTo>
                    <a:pt x="249" y="1867"/>
                  </a:lnTo>
                  <a:lnTo>
                    <a:pt x="239" y="1956"/>
                  </a:lnTo>
                  <a:lnTo>
                    <a:pt x="222" y="2032"/>
                  </a:lnTo>
                  <a:lnTo>
                    <a:pt x="167" y="2133"/>
                  </a:lnTo>
                  <a:lnTo>
                    <a:pt x="112" y="2188"/>
                  </a:lnTo>
                  <a:lnTo>
                    <a:pt x="78" y="2270"/>
                  </a:lnTo>
                  <a:lnTo>
                    <a:pt x="78" y="2325"/>
                  </a:lnTo>
                  <a:lnTo>
                    <a:pt x="129" y="2342"/>
                  </a:lnTo>
                  <a:lnTo>
                    <a:pt x="184" y="2291"/>
                  </a:lnTo>
                  <a:lnTo>
                    <a:pt x="216" y="2190"/>
                  </a:lnTo>
                  <a:lnTo>
                    <a:pt x="308" y="2053"/>
                  </a:lnTo>
                  <a:lnTo>
                    <a:pt x="397" y="1928"/>
                  </a:lnTo>
                  <a:lnTo>
                    <a:pt x="490" y="1751"/>
                  </a:lnTo>
                  <a:lnTo>
                    <a:pt x="589" y="1479"/>
                  </a:lnTo>
                  <a:lnTo>
                    <a:pt x="654" y="1101"/>
                  </a:lnTo>
                  <a:lnTo>
                    <a:pt x="686" y="823"/>
                  </a:lnTo>
                  <a:lnTo>
                    <a:pt x="682" y="660"/>
                  </a:lnTo>
                  <a:lnTo>
                    <a:pt x="639" y="538"/>
                  </a:lnTo>
                  <a:lnTo>
                    <a:pt x="566" y="447"/>
                  </a:lnTo>
                  <a:lnTo>
                    <a:pt x="384" y="338"/>
                  </a:lnTo>
                  <a:lnTo>
                    <a:pt x="216" y="255"/>
                  </a:lnTo>
                  <a:lnTo>
                    <a:pt x="171" y="205"/>
                  </a:lnTo>
                  <a:lnTo>
                    <a:pt x="104" y="173"/>
                  </a:lnTo>
                  <a:lnTo>
                    <a:pt x="76" y="118"/>
                  </a:lnTo>
                  <a:lnTo>
                    <a:pt x="51" y="50"/>
                  </a:lnTo>
                  <a:lnTo>
                    <a:pt x="26" y="17"/>
                  </a:lnTo>
                  <a:lnTo>
                    <a:pt x="0" y="0"/>
                  </a:lnTo>
                  <a:lnTo>
                    <a:pt x="19" y="42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3" name="Freeform 41"/>
            <p:cNvSpPr>
              <a:spLocks/>
            </p:cNvSpPr>
            <p:nvPr/>
          </p:nvSpPr>
          <p:spPr bwMode="auto">
            <a:xfrm>
              <a:off x="2195" y="1661"/>
              <a:ext cx="294" cy="801"/>
            </a:xfrm>
            <a:custGeom>
              <a:avLst/>
              <a:gdLst>
                <a:gd name="T0" fmla="*/ 0 w 588"/>
                <a:gd name="T1" fmla="*/ 0 h 1602"/>
                <a:gd name="T2" fmla="*/ 49 w 588"/>
                <a:gd name="T3" fmla="*/ 48 h 1602"/>
                <a:gd name="T4" fmla="*/ 61 w 588"/>
                <a:gd name="T5" fmla="*/ 89 h 1602"/>
                <a:gd name="T6" fmla="*/ 112 w 588"/>
                <a:gd name="T7" fmla="*/ 124 h 1602"/>
                <a:gd name="T8" fmla="*/ 169 w 588"/>
                <a:gd name="T9" fmla="*/ 156 h 1602"/>
                <a:gd name="T10" fmla="*/ 234 w 588"/>
                <a:gd name="T11" fmla="*/ 196 h 1602"/>
                <a:gd name="T12" fmla="*/ 293 w 588"/>
                <a:gd name="T13" fmla="*/ 260 h 1602"/>
                <a:gd name="T14" fmla="*/ 338 w 588"/>
                <a:gd name="T15" fmla="*/ 317 h 1602"/>
                <a:gd name="T16" fmla="*/ 403 w 588"/>
                <a:gd name="T17" fmla="*/ 390 h 1602"/>
                <a:gd name="T18" fmla="*/ 430 w 588"/>
                <a:gd name="T19" fmla="*/ 454 h 1602"/>
                <a:gd name="T20" fmla="*/ 432 w 588"/>
                <a:gd name="T21" fmla="*/ 563 h 1602"/>
                <a:gd name="T22" fmla="*/ 418 w 588"/>
                <a:gd name="T23" fmla="*/ 734 h 1602"/>
                <a:gd name="T24" fmla="*/ 378 w 588"/>
                <a:gd name="T25" fmla="*/ 950 h 1602"/>
                <a:gd name="T26" fmla="*/ 327 w 588"/>
                <a:gd name="T27" fmla="*/ 1163 h 1602"/>
                <a:gd name="T28" fmla="*/ 278 w 588"/>
                <a:gd name="T29" fmla="*/ 1332 h 1602"/>
                <a:gd name="T30" fmla="*/ 257 w 588"/>
                <a:gd name="T31" fmla="*/ 1437 h 1602"/>
                <a:gd name="T32" fmla="*/ 253 w 588"/>
                <a:gd name="T33" fmla="*/ 1524 h 1602"/>
                <a:gd name="T34" fmla="*/ 274 w 588"/>
                <a:gd name="T35" fmla="*/ 1602 h 1602"/>
                <a:gd name="T36" fmla="*/ 363 w 588"/>
                <a:gd name="T37" fmla="*/ 1545 h 1602"/>
                <a:gd name="T38" fmla="*/ 458 w 588"/>
                <a:gd name="T39" fmla="*/ 1353 h 1602"/>
                <a:gd name="T40" fmla="*/ 508 w 588"/>
                <a:gd name="T41" fmla="*/ 1131 h 1602"/>
                <a:gd name="T42" fmla="*/ 548 w 588"/>
                <a:gd name="T43" fmla="*/ 834 h 1602"/>
                <a:gd name="T44" fmla="*/ 580 w 588"/>
                <a:gd name="T45" fmla="*/ 703 h 1602"/>
                <a:gd name="T46" fmla="*/ 588 w 588"/>
                <a:gd name="T47" fmla="*/ 517 h 1602"/>
                <a:gd name="T48" fmla="*/ 570 w 588"/>
                <a:gd name="T49" fmla="*/ 390 h 1602"/>
                <a:gd name="T50" fmla="*/ 502 w 588"/>
                <a:gd name="T51" fmla="*/ 293 h 1602"/>
                <a:gd name="T52" fmla="*/ 414 w 588"/>
                <a:gd name="T53" fmla="*/ 236 h 1602"/>
                <a:gd name="T54" fmla="*/ 270 w 588"/>
                <a:gd name="T55" fmla="*/ 152 h 1602"/>
                <a:gd name="T56" fmla="*/ 177 w 588"/>
                <a:gd name="T57" fmla="*/ 93 h 1602"/>
                <a:gd name="T58" fmla="*/ 133 w 588"/>
                <a:gd name="T59" fmla="*/ 65 h 1602"/>
                <a:gd name="T60" fmla="*/ 89 w 588"/>
                <a:gd name="T61" fmla="*/ 21 h 1602"/>
                <a:gd name="T62" fmla="*/ 0 w 588"/>
                <a:gd name="T63" fmla="*/ 0 h 1602"/>
                <a:gd name="T64" fmla="*/ 0 w 588"/>
                <a:gd name="T65" fmla="*/ 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8" h="1602">
                  <a:moveTo>
                    <a:pt x="0" y="0"/>
                  </a:moveTo>
                  <a:lnTo>
                    <a:pt x="49" y="48"/>
                  </a:lnTo>
                  <a:lnTo>
                    <a:pt x="61" y="89"/>
                  </a:lnTo>
                  <a:lnTo>
                    <a:pt x="112" y="124"/>
                  </a:lnTo>
                  <a:lnTo>
                    <a:pt x="169" y="156"/>
                  </a:lnTo>
                  <a:lnTo>
                    <a:pt x="234" y="196"/>
                  </a:lnTo>
                  <a:lnTo>
                    <a:pt x="293" y="260"/>
                  </a:lnTo>
                  <a:lnTo>
                    <a:pt x="338" y="317"/>
                  </a:lnTo>
                  <a:lnTo>
                    <a:pt x="403" y="390"/>
                  </a:lnTo>
                  <a:lnTo>
                    <a:pt x="430" y="454"/>
                  </a:lnTo>
                  <a:lnTo>
                    <a:pt x="432" y="563"/>
                  </a:lnTo>
                  <a:lnTo>
                    <a:pt x="418" y="734"/>
                  </a:lnTo>
                  <a:lnTo>
                    <a:pt x="378" y="950"/>
                  </a:lnTo>
                  <a:lnTo>
                    <a:pt x="327" y="1163"/>
                  </a:lnTo>
                  <a:lnTo>
                    <a:pt x="278" y="1332"/>
                  </a:lnTo>
                  <a:lnTo>
                    <a:pt x="257" y="1437"/>
                  </a:lnTo>
                  <a:lnTo>
                    <a:pt x="253" y="1524"/>
                  </a:lnTo>
                  <a:lnTo>
                    <a:pt x="274" y="1602"/>
                  </a:lnTo>
                  <a:lnTo>
                    <a:pt x="363" y="1545"/>
                  </a:lnTo>
                  <a:lnTo>
                    <a:pt x="458" y="1353"/>
                  </a:lnTo>
                  <a:lnTo>
                    <a:pt x="508" y="1131"/>
                  </a:lnTo>
                  <a:lnTo>
                    <a:pt x="548" y="834"/>
                  </a:lnTo>
                  <a:lnTo>
                    <a:pt x="580" y="703"/>
                  </a:lnTo>
                  <a:lnTo>
                    <a:pt x="588" y="517"/>
                  </a:lnTo>
                  <a:lnTo>
                    <a:pt x="570" y="390"/>
                  </a:lnTo>
                  <a:lnTo>
                    <a:pt x="502" y="293"/>
                  </a:lnTo>
                  <a:lnTo>
                    <a:pt x="414" y="236"/>
                  </a:lnTo>
                  <a:lnTo>
                    <a:pt x="270" y="152"/>
                  </a:lnTo>
                  <a:lnTo>
                    <a:pt x="177" y="93"/>
                  </a:lnTo>
                  <a:lnTo>
                    <a:pt x="133" y="65"/>
                  </a:lnTo>
                  <a:lnTo>
                    <a:pt x="8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4" name="Freeform 42"/>
            <p:cNvSpPr>
              <a:spLocks/>
            </p:cNvSpPr>
            <p:nvPr/>
          </p:nvSpPr>
          <p:spPr bwMode="auto">
            <a:xfrm>
              <a:off x="2358" y="1779"/>
              <a:ext cx="125" cy="559"/>
            </a:xfrm>
            <a:custGeom>
              <a:avLst/>
              <a:gdLst>
                <a:gd name="T0" fmla="*/ 13 w 251"/>
                <a:gd name="T1" fmla="*/ 49 h 1117"/>
                <a:gd name="T2" fmla="*/ 129 w 251"/>
                <a:gd name="T3" fmla="*/ 194 h 1117"/>
                <a:gd name="T4" fmla="*/ 129 w 251"/>
                <a:gd name="T5" fmla="*/ 310 h 1117"/>
                <a:gd name="T6" fmla="*/ 122 w 251"/>
                <a:gd name="T7" fmla="*/ 502 h 1117"/>
                <a:gd name="T8" fmla="*/ 118 w 251"/>
                <a:gd name="T9" fmla="*/ 688 h 1117"/>
                <a:gd name="T10" fmla="*/ 101 w 251"/>
                <a:gd name="T11" fmla="*/ 905 h 1117"/>
                <a:gd name="T12" fmla="*/ 65 w 251"/>
                <a:gd name="T13" fmla="*/ 1117 h 1117"/>
                <a:gd name="T14" fmla="*/ 154 w 251"/>
                <a:gd name="T15" fmla="*/ 855 h 1117"/>
                <a:gd name="T16" fmla="*/ 177 w 251"/>
                <a:gd name="T17" fmla="*/ 627 h 1117"/>
                <a:gd name="T18" fmla="*/ 230 w 251"/>
                <a:gd name="T19" fmla="*/ 467 h 1117"/>
                <a:gd name="T20" fmla="*/ 251 w 251"/>
                <a:gd name="T21" fmla="*/ 359 h 1117"/>
                <a:gd name="T22" fmla="*/ 249 w 251"/>
                <a:gd name="T23" fmla="*/ 218 h 1117"/>
                <a:gd name="T24" fmla="*/ 211 w 251"/>
                <a:gd name="T25" fmla="*/ 108 h 1117"/>
                <a:gd name="T26" fmla="*/ 166 w 251"/>
                <a:gd name="T27" fmla="*/ 70 h 1117"/>
                <a:gd name="T28" fmla="*/ 110 w 251"/>
                <a:gd name="T29" fmla="*/ 38 h 1117"/>
                <a:gd name="T30" fmla="*/ 69 w 251"/>
                <a:gd name="T31" fmla="*/ 9 h 1117"/>
                <a:gd name="T32" fmla="*/ 17 w 251"/>
                <a:gd name="T33" fmla="*/ 0 h 1117"/>
                <a:gd name="T34" fmla="*/ 0 w 251"/>
                <a:gd name="T35" fmla="*/ 28 h 1117"/>
                <a:gd name="T36" fmla="*/ 13 w 251"/>
                <a:gd name="T37" fmla="*/ 49 h 1117"/>
                <a:gd name="T38" fmla="*/ 13 w 251"/>
                <a:gd name="T39" fmla="*/ 4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1" h="1117">
                  <a:moveTo>
                    <a:pt x="13" y="49"/>
                  </a:moveTo>
                  <a:lnTo>
                    <a:pt x="129" y="194"/>
                  </a:lnTo>
                  <a:lnTo>
                    <a:pt x="129" y="310"/>
                  </a:lnTo>
                  <a:lnTo>
                    <a:pt x="122" y="502"/>
                  </a:lnTo>
                  <a:lnTo>
                    <a:pt x="118" y="688"/>
                  </a:lnTo>
                  <a:lnTo>
                    <a:pt x="101" y="905"/>
                  </a:lnTo>
                  <a:lnTo>
                    <a:pt x="65" y="1117"/>
                  </a:lnTo>
                  <a:lnTo>
                    <a:pt x="154" y="855"/>
                  </a:lnTo>
                  <a:lnTo>
                    <a:pt x="177" y="627"/>
                  </a:lnTo>
                  <a:lnTo>
                    <a:pt x="230" y="467"/>
                  </a:lnTo>
                  <a:lnTo>
                    <a:pt x="251" y="359"/>
                  </a:lnTo>
                  <a:lnTo>
                    <a:pt x="249" y="218"/>
                  </a:lnTo>
                  <a:lnTo>
                    <a:pt x="211" y="108"/>
                  </a:lnTo>
                  <a:lnTo>
                    <a:pt x="166" y="70"/>
                  </a:lnTo>
                  <a:lnTo>
                    <a:pt x="110" y="38"/>
                  </a:lnTo>
                  <a:lnTo>
                    <a:pt x="69" y="9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5" name="Freeform 43"/>
            <p:cNvSpPr>
              <a:spLocks/>
            </p:cNvSpPr>
            <p:nvPr/>
          </p:nvSpPr>
          <p:spPr bwMode="auto">
            <a:xfrm>
              <a:off x="2463" y="1247"/>
              <a:ext cx="85" cy="176"/>
            </a:xfrm>
            <a:custGeom>
              <a:avLst/>
              <a:gdLst>
                <a:gd name="T0" fmla="*/ 0 w 169"/>
                <a:gd name="T1" fmla="*/ 0 h 354"/>
                <a:gd name="T2" fmla="*/ 128 w 169"/>
                <a:gd name="T3" fmla="*/ 103 h 354"/>
                <a:gd name="T4" fmla="*/ 166 w 169"/>
                <a:gd name="T5" fmla="*/ 219 h 354"/>
                <a:gd name="T6" fmla="*/ 169 w 169"/>
                <a:gd name="T7" fmla="*/ 354 h 354"/>
                <a:gd name="T8" fmla="*/ 116 w 169"/>
                <a:gd name="T9" fmla="*/ 321 h 354"/>
                <a:gd name="T10" fmla="*/ 71 w 169"/>
                <a:gd name="T11" fmla="*/ 230 h 354"/>
                <a:gd name="T12" fmla="*/ 15 w 169"/>
                <a:gd name="T13" fmla="*/ 147 h 354"/>
                <a:gd name="T14" fmla="*/ 0 w 169"/>
                <a:gd name="T15" fmla="*/ 0 h 354"/>
                <a:gd name="T16" fmla="*/ 0 w 169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354">
                  <a:moveTo>
                    <a:pt x="0" y="0"/>
                  </a:moveTo>
                  <a:lnTo>
                    <a:pt x="128" y="103"/>
                  </a:lnTo>
                  <a:lnTo>
                    <a:pt x="166" y="219"/>
                  </a:lnTo>
                  <a:lnTo>
                    <a:pt x="169" y="354"/>
                  </a:lnTo>
                  <a:lnTo>
                    <a:pt x="116" y="321"/>
                  </a:lnTo>
                  <a:lnTo>
                    <a:pt x="71" y="230"/>
                  </a:lnTo>
                  <a:lnTo>
                    <a:pt x="15" y="1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6" name="Freeform 44"/>
            <p:cNvSpPr>
              <a:spLocks/>
            </p:cNvSpPr>
            <p:nvPr/>
          </p:nvSpPr>
          <p:spPr bwMode="auto">
            <a:xfrm>
              <a:off x="2471" y="1292"/>
              <a:ext cx="41" cy="67"/>
            </a:xfrm>
            <a:custGeom>
              <a:avLst/>
              <a:gdLst>
                <a:gd name="T0" fmla="*/ 0 w 82"/>
                <a:gd name="T1" fmla="*/ 111 h 134"/>
                <a:gd name="T2" fmla="*/ 27 w 82"/>
                <a:gd name="T3" fmla="*/ 78 h 134"/>
                <a:gd name="T4" fmla="*/ 82 w 82"/>
                <a:gd name="T5" fmla="*/ 134 h 134"/>
                <a:gd name="T6" fmla="*/ 80 w 82"/>
                <a:gd name="T7" fmla="*/ 84 h 134"/>
                <a:gd name="T8" fmla="*/ 37 w 82"/>
                <a:gd name="T9" fmla="*/ 18 h 134"/>
                <a:gd name="T10" fmla="*/ 6 w 82"/>
                <a:gd name="T11" fmla="*/ 0 h 134"/>
                <a:gd name="T12" fmla="*/ 0 w 82"/>
                <a:gd name="T13" fmla="*/ 111 h 134"/>
                <a:gd name="T14" fmla="*/ 0 w 82"/>
                <a:gd name="T15" fmla="*/ 1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4">
                  <a:moveTo>
                    <a:pt x="0" y="111"/>
                  </a:moveTo>
                  <a:lnTo>
                    <a:pt x="27" y="78"/>
                  </a:lnTo>
                  <a:lnTo>
                    <a:pt x="82" y="134"/>
                  </a:lnTo>
                  <a:lnTo>
                    <a:pt x="80" y="84"/>
                  </a:lnTo>
                  <a:lnTo>
                    <a:pt x="37" y="18"/>
                  </a:lnTo>
                  <a:lnTo>
                    <a:pt x="6" y="0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7" name="Freeform 45"/>
            <p:cNvSpPr>
              <a:spLocks/>
            </p:cNvSpPr>
            <p:nvPr/>
          </p:nvSpPr>
          <p:spPr bwMode="auto">
            <a:xfrm>
              <a:off x="2378" y="1182"/>
              <a:ext cx="88" cy="132"/>
            </a:xfrm>
            <a:custGeom>
              <a:avLst/>
              <a:gdLst>
                <a:gd name="T0" fmla="*/ 15 w 177"/>
                <a:gd name="T1" fmla="*/ 87 h 264"/>
                <a:gd name="T2" fmla="*/ 171 w 177"/>
                <a:gd name="T3" fmla="*/ 264 h 264"/>
                <a:gd name="T4" fmla="*/ 177 w 177"/>
                <a:gd name="T5" fmla="*/ 184 h 264"/>
                <a:gd name="T6" fmla="*/ 108 w 177"/>
                <a:gd name="T7" fmla="*/ 74 h 264"/>
                <a:gd name="T8" fmla="*/ 0 w 177"/>
                <a:gd name="T9" fmla="*/ 0 h 264"/>
                <a:gd name="T10" fmla="*/ 15 w 177"/>
                <a:gd name="T11" fmla="*/ 87 h 264"/>
                <a:gd name="T12" fmla="*/ 15 w 177"/>
                <a:gd name="T13" fmla="*/ 8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264">
                  <a:moveTo>
                    <a:pt x="15" y="87"/>
                  </a:moveTo>
                  <a:lnTo>
                    <a:pt x="171" y="264"/>
                  </a:lnTo>
                  <a:lnTo>
                    <a:pt x="177" y="184"/>
                  </a:lnTo>
                  <a:lnTo>
                    <a:pt x="108" y="74"/>
                  </a:lnTo>
                  <a:lnTo>
                    <a:pt x="0" y="0"/>
                  </a:lnTo>
                  <a:lnTo>
                    <a:pt x="15" y="87"/>
                  </a:lnTo>
                  <a:lnTo>
                    <a:pt x="15" y="87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8" name="Freeform 46"/>
            <p:cNvSpPr>
              <a:spLocks/>
            </p:cNvSpPr>
            <p:nvPr/>
          </p:nvSpPr>
          <p:spPr bwMode="auto">
            <a:xfrm>
              <a:off x="2292" y="1107"/>
              <a:ext cx="170" cy="181"/>
            </a:xfrm>
            <a:custGeom>
              <a:avLst/>
              <a:gdLst>
                <a:gd name="T0" fmla="*/ 47 w 340"/>
                <a:gd name="T1" fmla="*/ 131 h 363"/>
                <a:gd name="T2" fmla="*/ 196 w 340"/>
                <a:gd name="T3" fmla="*/ 230 h 363"/>
                <a:gd name="T4" fmla="*/ 182 w 340"/>
                <a:gd name="T5" fmla="*/ 182 h 363"/>
                <a:gd name="T6" fmla="*/ 232 w 340"/>
                <a:gd name="T7" fmla="*/ 232 h 363"/>
                <a:gd name="T8" fmla="*/ 196 w 340"/>
                <a:gd name="T9" fmla="*/ 150 h 363"/>
                <a:gd name="T10" fmla="*/ 278 w 340"/>
                <a:gd name="T11" fmla="*/ 315 h 363"/>
                <a:gd name="T12" fmla="*/ 287 w 340"/>
                <a:gd name="T13" fmla="*/ 274 h 363"/>
                <a:gd name="T14" fmla="*/ 340 w 340"/>
                <a:gd name="T15" fmla="*/ 363 h 363"/>
                <a:gd name="T16" fmla="*/ 333 w 340"/>
                <a:gd name="T17" fmla="*/ 279 h 363"/>
                <a:gd name="T18" fmla="*/ 236 w 340"/>
                <a:gd name="T19" fmla="*/ 156 h 363"/>
                <a:gd name="T20" fmla="*/ 114 w 340"/>
                <a:gd name="T21" fmla="*/ 47 h 363"/>
                <a:gd name="T22" fmla="*/ 0 w 340"/>
                <a:gd name="T23" fmla="*/ 0 h 363"/>
                <a:gd name="T24" fmla="*/ 47 w 340"/>
                <a:gd name="T25" fmla="*/ 131 h 363"/>
                <a:gd name="T26" fmla="*/ 47 w 340"/>
                <a:gd name="T27" fmla="*/ 1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0" h="363">
                  <a:moveTo>
                    <a:pt x="47" y="131"/>
                  </a:moveTo>
                  <a:lnTo>
                    <a:pt x="196" y="230"/>
                  </a:lnTo>
                  <a:lnTo>
                    <a:pt x="182" y="182"/>
                  </a:lnTo>
                  <a:lnTo>
                    <a:pt x="232" y="232"/>
                  </a:lnTo>
                  <a:lnTo>
                    <a:pt x="196" y="150"/>
                  </a:lnTo>
                  <a:lnTo>
                    <a:pt x="278" y="315"/>
                  </a:lnTo>
                  <a:lnTo>
                    <a:pt x="287" y="274"/>
                  </a:lnTo>
                  <a:lnTo>
                    <a:pt x="340" y="363"/>
                  </a:lnTo>
                  <a:lnTo>
                    <a:pt x="333" y="279"/>
                  </a:lnTo>
                  <a:lnTo>
                    <a:pt x="236" y="156"/>
                  </a:lnTo>
                  <a:lnTo>
                    <a:pt x="114" y="47"/>
                  </a:lnTo>
                  <a:lnTo>
                    <a:pt x="0" y="0"/>
                  </a:lnTo>
                  <a:lnTo>
                    <a:pt x="47" y="131"/>
                  </a:lnTo>
                  <a:lnTo>
                    <a:pt x="47" y="131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9" name="Freeform 47"/>
            <p:cNvSpPr>
              <a:spLocks/>
            </p:cNvSpPr>
            <p:nvPr/>
          </p:nvSpPr>
          <p:spPr bwMode="auto">
            <a:xfrm>
              <a:off x="2304" y="1126"/>
              <a:ext cx="103" cy="119"/>
            </a:xfrm>
            <a:custGeom>
              <a:avLst/>
              <a:gdLst>
                <a:gd name="T0" fmla="*/ 0 w 205"/>
                <a:gd name="T1" fmla="*/ 63 h 237"/>
                <a:gd name="T2" fmla="*/ 34 w 205"/>
                <a:gd name="T3" fmla="*/ 102 h 237"/>
                <a:gd name="T4" fmla="*/ 116 w 205"/>
                <a:gd name="T5" fmla="*/ 167 h 237"/>
                <a:gd name="T6" fmla="*/ 205 w 205"/>
                <a:gd name="T7" fmla="*/ 237 h 237"/>
                <a:gd name="T8" fmla="*/ 85 w 205"/>
                <a:gd name="T9" fmla="*/ 106 h 237"/>
                <a:gd name="T10" fmla="*/ 144 w 205"/>
                <a:gd name="T11" fmla="*/ 133 h 237"/>
                <a:gd name="T12" fmla="*/ 59 w 205"/>
                <a:gd name="T13" fmla="*/ 34 h 237"/>
                <a:gd name="T14" fmla="*/ 9 w 205"/>
                <a:gd name="T15" fmla="*/ 0 h 237"/>
                <a:gd name="T16" fmla="*/ 0 w 205"/>
                <a:gd name="T17" fmla="*/ 63 h 237"/>
                <a:gd name="T18" fmla="*/ 0 w 205"/>
                <a:gd name="T19" fmla="*/ 6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237">
                  <a:moveTo>
                    <a:pt x="0" y="63"/>
                  </a:moveTo>
                  <a:lnTo>
                    <a:pt x="34" y="102"/>
                  </a:lnTo>
                  <a:lnTo>
                    <a:pt x="116" y="167"/>
                  </a:lnTo>
                  <a:lnTo>
                    <a:pt x="205" y="237"/>
                  </a:lnTo>
                  <a:lnTo>
                    <a:pt x="85" y="106"/>
                  </a:lnTo>
                  <a:lnTo>
                    <a:pt x="144" y="133"/>
                  </a:lnTo>
                  <a:lnTo>
                    <a:pt x="59" y="34"/>
                  </a:lnTo>
                  <a:lnTo>
                    <a:pt x="9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0" name="Freeform 48"/>
            <p:cNvSpPr>
              <a:spLocks/>
            </p:cNvSpPr>
            <p:nvPr/>
          </p:nvSpPr>
          <p:spPr bwMode="auto">
            <a:xfrm>
              <a:off x="1944" y="1126"/>
              <a:ext cx="330" cy="339"/>
            </a:xfrm>
            <a:custGeom>
              <a:avLst/>
              <a:gdLst>
                <a:gd name="T0" fmla="*/ 4 w 660"/>
                <a:gd name="T1" fmla="*/ 350 h 678"/>
                <a:gd name="T2" fmla="*/ 0 w 660"/>
                <a:gd name="T3" fmla="*/ 534 h 678"/>
                <a:gd name="T4" fmla="*/ 97 w 660"/>
                <a:gd name="T5" fmla="*/ 678 h 678"/>
                <a:gd name="T6" fmla="*/ 137 w 660"/>
                <a:gd name="T7" fmla="*/ 517 h 678"/>
                <a:gd name="T8" fmla="*/ 272 w 660"/>
                <a:gd name="T9" fmla="*/ 517 h 678"/>
                <a:gd name="T10" fmla="*/ 395 w 660"/>
                <a:gd name="T11" fmla="*/ 447 h 678"/>
                <a:gd name="T12" fmla="*/ 449 w 660"/>
                <a:gd name="T13" fmla="*/ 443 h 678"/>
                <a:gd name="T14" fmla="*/ 574 w 660"/>
                <a:gd name="T15" fmla="*/ 332 h 678"/>
                <a:gd name="T16" fmla="*/ 658 w 660"/>
                <a:gd name="T17" fmla="*/ 161 h 678"/>
                <a:gd name="T18" fmla="*/ 660 w 660"/>
                <a:gd name="T19" fmla="*/ 9 h 678"/>
                <a:gd name="T20" fmla="*/ 357 w 660"/>
                <a:gd name="T21" fmla="*/ 0 h 678"/>
                <a:gd name="T22" fmla="*/ 219 w 660"/>
                <a:gd name="T23" fmla="*/ 70 h 678"/>
                <a:gd name="T24" fmla="*/ 4 w 660"/>
                <a:gd name="T25" fmla="*/ 350 h 678"/>
                <a:gd name="T26" fmla="*/ 4 w 660"/>
                <a:gd name="T27" fmla="*/ 35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0" h="678">
                  <a:moveTo>
                    <a:pt x="4" y="350"/>
                  </a:moveTo>
                  <a:lnTo>
                    <a:pt x="0" y="534"/>
                  </a:lnTo>
                  <a:lnTo>
                    <a:pt x="97" y="678"/>
                  </a:lnTo>
                  <a:lnTo>
                    <a:pt x="137" y="517"/>
                  </a:lnTo>
                  <a:lnTo>
                    <a:pt x="272" y="517"/>
                  </a:lnTo>
                  <a:lnTo>
                    <a:pt x="395" y="447"/>
                  </a:lnTo>
                  <a:lnTo>
                    <a:pt x="449" y="443"/>
                  </a:lnTo>
                  <a:lnTo>
                    <a:pt x="574" y="332"/>
                  </a:lnTo>
                  <a:lnTo>
                    <a:pt x="658" y="161"/>
                  </a:lnTo>
                  <a:lnTo>
                    <a:pt x="660" y="9"/>
                  </a:lnTo>
                  <a:lnTo>
                    <a:pt x="357" y="0"/>
                  </a:lnTo>
                  <a:lnTo>
                    <a:pt x="219" y="70"/>
                  </a:lnTo>
                  <a:lnTo>
                    <a:pt x="4" y="350"/>
                  </a:lnTo>
                  <a:lnTo>
                    <a:pt x="4" y="35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1" name="Freeform 49"/>
            <p:cNvSpPr>
              <a:spLocks/>
            </p:cNvSpPr>
            <p:nvPr/>
          </p:nvSpPr>
          <p:spPr bwMode="auto">
            <a:xfrm>
              <a:off x="1946" y="1103"/>
              <a:ext cx="320" cy="362"/>
            </a:xfrm>
            <a:custGeom>
              <a:avLst/>
              <a:gdLst>
                <a:gd name="T0" fmla="*/ 342 w 641"/>
                <a:gd name="T1" fmla="*/ 99 h 724"/>
                <a:gd name="T2" fmla="*/ 262 w 641"/>
                <a:gd name="T3" fmla="*/ 198 h 724"/>
                <a:gd name="T4" fmla="*/ 237 w 641"/>
                <a:gd name="T5" fmla="*/ 238 h 724"/>
                <a:gd name="T6" fmla="*/ 283 w 641"/>
                <a:gd name="T7" fmla="*/ 219 h 724"/>
                <a:gd name="T8" fmla="*/ 203 w 641"/>
                <a:gd name="T9" fmla="*/ 295 h 724"/>
                <a:gd name="T10" fmla="*/ 243 w 641"/>
                <a:gd name="T11" fmla="*/ 299 h 724"/>
                <a:gd name="T12" fmla="*/ 188 w 641"/>
                <a:gd name="T13" fmla="*/ 350 h 724"/>
                <a:gd name="T14" fmla="*/ 251 w 641"/>
                <a:gd name="T15" fmla="*/ 356 h 724"/>
                <a:gd name="T16" fmla="*/ 215 w 641"/>
                <a:gd name="T17" fmla="*/ 409 h 724"/>
                <a:gd name="T18" fmla="*/ 274 w 641"/>
                <a:gd name="T19" fmla="*/ 441 h 724"/>
                <a:gd name="T20" fmla="*/ 228 w 641"/>
                <a:gd name="T21" fmla="*/ 453 h 724"/>
                <a:gd name="T22" fmla="*/ 270 w 641"/>
                <a:gd name="T23" fmla="*/ 494 h 724"/>
                <a:gd name="T24" fmla="*/ 188 w 641"/>
                <a:gd name="T25" fmla="*/ 506 h 724"/>
                <a:gd name="T26" fmla="*/ 264 w 641"/>
                <a:gd name="T27" fmla="*/ 525 h 724"/>
                <a:gd name="T28" fmla="*/ 452 w 641"/>
                <a:gd name="T29" fmla="*/ 439 h 724"/>
                <a:gd name="T30" fmla="*/ 435 w 641"/>
                <a:gd name="T31" fmla="*/ 483 h 724"/>
                <a:gd name="T32" fmla="*/ 530 w 641"/>
                <a:gd name="T33" fmla="*/ 378 h 724"/>
                <a:gd name="T34" fmla="*/ 601 w 641"/>
                <a:gd name="T35" fmla="*/ 171 h 724"/>
                <a:gd name="T36" fmla="*/ 563 w 641"/>
                <a:gd name="T37" fmla="*/ 245 h 724"/>
                <a:gd name="T38" fmla="*/ 507 w 641"/>
                <a:gd name="T39" fmla="*/ 354 h 724"/>
                <a:gd name="T40" fmla="*/ 500 w 641"/>
                <a:gd name="T41" fmla="*/ 314 h 724"/>
                <a:gd name="T42" fmla="*/ 416 w 641"/>
                <a:gd name="T43" fmla="*/ 422 h 724"/>
                <a:gd name="T44" fmla="*/ 348 w 641"/>
                <a:gd name="T45" fmla="*/ 464 h 724"/>
                <a:gd name="T46" fmla="*/ 374 w 641"/>
                <a:gd name="T47" fmla="*/ 403 h 724"/>
                <a:gd name="T48" fmla="*/ 306 w 641"/>
                <a:gd name="T49" fmla="*/ 466 h 724"/>
                <a:gd name="T50" fmla="*/ 367 w 641"/>
                <a:gd name="T51" fmla="*/ 359 h 724"/>
                <a:gd name="T52" fmla="*/ 287 w 641"/>
                <a:gd name="T53" fmla="*/ 398 h 724"/>
                <a:gd name="T54" fmla="*/ 314 w 641"/>
                <a:gd name="T55" fmla="*/ 312 h 724"/>
                <a:gd name="T56" fmla="*/ 243 w 641"/>
                <a:gd name="T57" fmla="*/ 342 h 724"/>
                <a:gd name="T58" fmla="*/ 314 w 641"/>
                <a:gd name="T59" fmla="*/ 251 h 724"/>
                <a:gd name="T60" fmla="*/ 262 w 641"/>
                <a:gd name="T61" fmla="*/ 276 h 724"/>
                <a:gd name="T62" fmla="*/ 323 w 641"/>
                <a:gd name="T63" fmla="*/ 154 h 724"/>
                <a:gd name="T64" fmla="*/ 397 w 641"/>
                <a:gd name="T65" fmla="*/ 69 h 724"/>
                <a:gd name="T66" fmla="*/ 595 w 641"/>
                <a:gd name="T67" fmla="*/ 0 h 724"/>
                <a:gd name="T68" fmla="*/ 641 w 641"/>
                <a:gd name="T69" fmla="*/ 129 h 724"/>
                <a:gd name="T70" fmla="*/ 635 w 641"/>
                <a:gd name="T71" fmla="*/ 244 h 724"/>
                <a:gd name="T72" fmla="*/ 561 w 641"/>
                <a:gd name="T73" fmla="*/ 390 h 724"/>
                <a:gd name="T74" fmla="*/ 403 w 641"/>
                <a:gd name="T75" fmla="*/ 542 h 724"/>
                <a:gd name="T76" fmla="*/ 367 w 641"/>
                <a:gd name="T77" fmla="*/ 561 h 724"/>
                <a:gd name="T78" fmla="*/ 384 w 641"/>
                <a:gd name="T79" fmla="*/ 500 h 724"/>
                <a:gd name="T80" fmla="*/ 277 w 641"/>
                <a:gd name="T81" fmla="*/ 567 h 724"/>
                <a:gd name="T82" fmla="*/ 159 w 641"/>
                <a:gd name="T83" fmla="*/ 584 h 724"/>
                <a:gd name="T84" fmla="*/ 87 w 641"/>
                <a:gd name="T85" fmla="*/ 603 h 724"/>
                <a:gd name="T86" fmla="*/ 63 w 641"/>
                <a:gd name="T87" fmla="*/ 724 h 724"/>
                <a:gd name="T88" fmla="*/ 2 w 641"/>
                <a:gd name="T89" fmla="*/ 563 h 724"/>
                <a:gd name="T90" fmla="*/ 2 w 641"/>
                <a:gd name="T91" fmla="*/ 540 h 724"/>
                <a:gd name="T92" fmla="*/ 0 w 641"/>
                <a:gd name="T93" fmla="*/ 485 h 724"/>
                <a:gd name="T94" fmla="*/ 0 w 641"/>
                <a:gd name="T95" fmla="*/ 398 h 724"/>
                <a:gd name="T96" fmla="*/ 26 w 641"/>
                <a:gd name="T97" fmla="*/ 335 h 724"/>
                <a:gd name="T98" fmla="*/ 47 w 641"/>
                <a:gd name="T99" fmla="*/ 512 h 724"/>
                <a:gd name="T100" fmla="*/ 63 w 641"/>
                <a:gd name="T101" fmla="*/ 548 h 724"/>
                <a:gd name="T102" fmla="*/ 51 w 641"/>
                <a:gd name="T103" fmla="*/ 586 h 724"/>
                <a:gd name="T104" fmla="*/ 110 w 641"/>
                <a:gd name="T105" fmla="*/ 555 h 724"/>
                <a:gd name="T106" fmla="*/ 68 w 641"/>
                <a:gd name="T107" fmla="*/ 506 h 724"/>
                <a:gd name="T108" fmla="*/ 66 w 641"/>
                <a:gd name="T109" fmla="*/ 365 h 724"/>
                <a:gd name="T110" fmla="*/ 137 w 641"/>
                <a:gd name="T111" fmla="*/ 177 h 724"/>
                <a:gd name="T112" fmla="*/ 232 w 641"/>
                <a:gd name="T113" fmla="*/ 91 h 724"/>
                <a:gd name="T114" fmla="*/ 348 w 641"/>
                <a:gd name="T115" fmla="*/ 61 h 724"/>
                <a:gd name="T116" fmla="*/ 342 w 641"/>
                <a:gd name="T117" fmla="*/ 99 h 724"/>
                <a:gd name="T118" fmla="*/ 342 w 641"/>
                <a:gd name="T119" fmla="*/ 99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1" h="724">
                  <a:moveTo>
                    <a:pt x="342" y="99"/>
                  </a:moveTo>
                  <a:lnTo>
                    <a:pt x="262" y="198"/>
                  </a:lnTo>
                  <a:lnTo>
                    <a:pt x="237" y="238"/>
                  </a:lnTo>
                  <a:lnTo>
                    <a:pt x="283" y="219"/>
                  </a:lnTo>
                  <a:lnTo>
                    <a:pt x="203" y="295"/>
                  </a:lnTo>
                  <a:lnTo>
                    <a:pt x="243" y="299"/>
                  </a:lnTo>
                  <a:lnTo>
                    <a:pt x="188" y="350"/>
                  </a:lnTo>
                  <a:lnTo>
                    <a:pt x="251" y="356"/>
                  </a:lnTo>
                  <a:lnTo>
                    <a:pt x="215" y="409"/>
                  </a:lnTo>
                  <a:lnTo>
                    <a:pt x="274" y="441"/>
                  </a:lnTo>
                  <a:lnTo>
                    <a:pt x="228" y="453"/>
                  </a:lnTo>
                  <a:lnTo>
                    <a:pt x="270" y="494"/>
                  </a:lnTo>
                  <a:lnTo>
                    <a:pt x="188" y="506"/>
                  </a:lnTo>
                  <a:lnTo>
                    <a:pt x="264" y="525"/>
                  </a:lnTo>
                  <a:lnTo>
                    <a:pt x="452" y="439"/>
                  </a:lnTo>
                  <a:lnTo>
                    <a:pt x="435" y="483"/>
                  </a:lnTo>
                  <a:lnTo>
                    <a:pt x="530" y="378"/>
                  </a:lnTo>
                  <a:lnTo>
                    <a:pt x="601" y="171"/>
                  </a:lnTo>
                  <a:lnTo>
                    <a:pt x="563" y="245"/>
                  </a:lnTo>
                  <a:lnTo>
                    <a:pt x="507" y="354"/>
                  </a:lnTo>
                  <a:lnTo>
                    <a:pt x="500" y="314"/>
                  </a:lnTo>
                  <a:lnTo>
                    <a:pt x="416" y="422"/>
                  </a:lnTo>
                  <a:lnTo>
                    <a:pt x="348" y="464"/>
                  </a:lnTo>
                  <a:lnTo>
                    <a:pt x="374" y="403"/>
                  </a:lnTo>
                  <a:lnTo>
                    <a:pt x="306" y="466"/>
                  </a:lnTo>
                  <a:lnTo>
                    <a:pt x="367" y="359"/>
                  </a:lnTo>
                  <a:lnTo>
                    <a:pt x="287" y="398"/>
                  </a:lnTo>
                  <a:lnTo>
                    <a:pt x="314" y="312"/>
                  </a:lnTo>
                  <a:lnTo>
                    <a:pt x="243" y="342"/>
                  </a:lnTo>
                  <a:lnTo>
                    <a:pt x="314" y="251"/>
                  </a:lnTo>
                  <a:lnTo>
                    <a:pt x="262" y="276"/>
                  </a:lnTo>
                  <a:lnTo>
                    <a:pt x="323" y="154"/>
                  </a:lnTo>
                  <a:lnTo>
                    <a:pt x="397" y="69"/>
                  </a:lnTo>
                  <a:lnTo>
                    <a:pt x="595" y="0"/>
                  </a:lnTo>
                  <a:lnTo>
                    <a:pt x="641" y="129"/>
                  </a:lnTo>
                  <a:lnTo>
                    <a:pt x="635" y="244"/>
                  </a:lnTo>
                  <a:lnTo>
                    <a:pt x="561" y="390"/>
                  </a:lnTo>
                  <a:lnTo>
                    <a:pt x="403" y="542"/>
                  </a:lnTo>
                  <a:lnTo>
                    <a:pt x="367" y="561"/>
                  </a:lnTo>
                  <a:lnTo>
                    <a:pt x="384" y="500"/>
                  </a:lnTo>
                  <a:lnTo>
                    <a:pt x="277" y="567"/>
                  </a:lnTo>
                  <a:lnTo>
                    <a:pt x="159" y="584"/>
                  </a:lnTo>
                  <a:lnTo>
                    <a:pt x="87" y="603"/>
                  </a:lnTo>
                  <a:lnTo>
                    <a:pt x="63" y="724"/>
                  </a:lnTo>
                  <a:lnTo>
                    <a:pt x="2" y="563"/>
                  </a:lnTo>
                  <a:lnTo>
                    <a:pt x="2" y="540"/>
                  </a:lnTo>
                  <a:lnTo>
                    <a:pt x="0" y="485"/>
                  </a:lnTo>
                  <a:lnTo>
                    <a:pt x="0" y="398"/>
                  </a:lnTo>
                  <a:lnTo>
                    <a:pt x="26" y="335"/>
                  </a:lnTo>
                  <a:lnTo>
                    <a:pt x="47" y="512"/>
                  </a:lnTo>
                  <a:lnTo>
                    <a:pt x="63" y="548"/>
                  </a:lnTo>
                  <a:lnTo>
                    <a:pt x="51" y="586"/>
                  </a:lnTo>
                  <a:lnTo>
                    <a:pt x="110" y="555"/>
                  </a:lnTo>
                  <a:lnTo>
                    <a:pt x="68" y="506"/>
                  </a:lnTo>
                  <a:lnTo>
                    <a:pt x="66" y="365"/>
                  </a:lnTo>
                  <a:lnTo>
                    <a:pt x="137" y="177"/>
                  </a:lnTo>
                  <a:lnTo>
                    <a:pt x="232" y="91"/>
                  </a:lnTo>
                  <a:lnTo>
                    <a:pt x="348" y="61"/>
                  </a:lnTo>
                  <a:lnTo>
                    <a:pt x="342" y="99"/>
                  </a:lnTo>
                  <a:lnTo>
                    <a:pt x="342" y="99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2" name="Freeform 50"/>
            <p:cNvSpPr>
              <a:spLocks/>
            </p:cNvSpPr>
            <p:nvPr/>
          </p:nvSpPr>
          <p:spPr bwMode="auto">
            <a:xfrm>
              <a:off x="1999" y="1187"/>
              <a:ext cx="591" cy="598"/>
            </a:xfrm>
            <a:custGeom>
              <a:avLst/>
              <a:gdLst>
                <a:gd name="T0" fmla="*/ 0 w 1183"/>
                <a:gd name="T1" fmla="*/ 467 h 1195"/>
                <a:gd name="T2" fmla="*/ 84 w 1183"/>
                <a:gd name="T3" fmla="*/ 657 h 1195"/>
                <a:gd name="T4" fmla="*/ 168 w 1183"/>
                <a:gd name="T5" fmla="*/ 705 h 1195"/>
                <a:gd name="T6" fmla="*/ 217 w 1183"/>
                <a:gd name="T7" fmla="*/ 745 h 1195"/>
                <a:gd name="T8" fmla="*/ 221 w 1183"/>
                <a:gd name="T9" fmla="*/ 699 h 1195"/>
                <a:gd name="T10" fmla="*/ 268 w 1183"/>
                <a:gd name="T11" fmla="*/ 697 h 1195"/>
                <a:gd name="T12" fmla="*/ 350 w 1183"/>
                <a:gd name="T13" fmla="*/ 745 h 1195"/>
                <a:gd name="T14" fmla="*/ 407 w 1183"/>
                <a:gd name="T15" fmla="*/ 853 h 1195"/>
                <a:gd name="T16" fmla="*/ 457 w 1183"/>
                <a:gd name="T17" fmla="*/ 927 h 1195"/>
                <a:gd name="T18" fmla="*/ 586 w 1183"/>
                <a:gd name="T19" fmla="*/ 1011 h 1195"/>
                <a:gd name="T20" fmla="*/ 709 w 1183"/>
                <a:gd name="T21" fmla="*/ 1077 h 1195"/>
                <a:gd name="T22" fmla="*/ 919 w 1183"/>
                <a:gd name="T23" fmla="*/ 1195 h 1195"/>
                <a:gd name="T24" fmla="*/ 983 w 1183"/>
                <a:gd name="T25" fmla="*/ 1182 h 1195"/>
                <a:gd name="T26" fmla="*/ 1038 w 1183"/>
                <a:gd name="T27" fmla="*/ 1146 h 1195"/>
                <a:gd name="T28" fmla="*/ 1118 w 1183"/>
                <a:gd name="T29" fmla="*/ 1049 h 1195"/>
                <a:gd name="T30" fmla="*/ 1183 w 1183"/>
                <a:gd name="T31" fmla="*/ 933 h 1195"/>
                <a:gd name="T32" fmla="*/ 1147 w 1183"/>
                <a:gd name="T33" fmla="*/ 686 h 1195"/>
                <a:gd name="T34" fmla="*/ 1107 w 1183"/>
                <a:gd name="T35" fmla="*/ 511 h 1195"/>
                <a:gd name="T36" fmla="*/ 1059 w 1183"/>
                <a:gd name="T37" fmla="*/ 448 h 1195"/>
                <a:gd name="T38" fmla="*/ 1010 w 1183"/>
                <a:gd name="T39" fmla="*/ 361 h 1195"/>
                <a:gd name="T40" fmla="*/ 983 w 1183"/>
                <a:gd name="T41" fmla="*/ 292 h 1195"/>
                <a:gd name="T42" fmla="*/ 941 w 1183"/>
                <a:gd name="T43" fmla="*/ 256 h 1195"/>
                <a:gd name="T44" fmla="*/ 814 w 1183"/>
                <a:gd name="T45" fmla="*/ 131 h 1195"/>
                <a:gd name="T46" fmla="*/ 698 w 1183"/>
                <a:gd name="T47" fmla="*/ 11 h 1195"/>
                <a:gd name="T48" fmla="*/ 613 w 1183"/>
                <a:gd name="T49" fmla="*/ 0 h 1195"/>
                <a:gd name="T50" fmla="*/ 432 w 1183"/>
                <a:gd name="T51" fmla="*/ 254 h 1195"/>
                <a:gd name="T52" fmla="*/ 255 w 1183"/>
                <a:gd name="T53" fmla="*/ 401 h 1195"/>
                <a:gd name="T54" fmla="*/ 27 w 1183"/>
                <a:gd name="T55" fmla="*/ 421 h 1195"/>
                <a:gd name="T56" fmla="*/ 0 w 1183"/>
                <a:gd name="T57" fmla="*/ 467 h 1195"/>
                <a:gd name="T58" fmla="*/ 0 w 1183"/>
                <a:gd name="T59" fmla="*/ 467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83" h="1195">
                  <a:moveTo>
                    <a:pt x="0" y="467"/>
                  </a:moveTo>
                  <a:lnTo>
                    <a:pt x="84" y="657"/>
                  </a:lnTo>
                  <a:lnTo>
                    <a:pt x="168" y="705"/>
                  </a:lnTo>
                  <a:lnTo>
                    <a:pt x="217" y="745"/>
                  </a:lnTo>
                  <a:lnTo>
                    <a:pt x="221" y="699"/>
                  </a:lnTo>
                  <a:lnTo>
                    <a:pt x="268" y="697"/>
                  </a:lnTo>
                  <a:lnTo>
                    <a:pt x="350" y="745"/>
                  </a:lnTo>
                  <a:lnTo>
                    <a:pt x="407" y="853"/>
                  </a:lnTo>
                  <a:lnTo>
                    <a:pt x="457" y="927"/>
                  </a:lnTo>
                  <a:lnTo>
                    <a:pt x="586" y="1011"/>
                  </a:lnTo>
                  <a:lnTo>
                    <a:pt x="709" y="1077"/>
                  </a:lnTo>
                  <a:lnTo>
                    <a:pt x="919" y="1195"/>
                  </a:lnTo>
                  <a:lnTo>
                    <a:pt x="983" y="1182"/>
                  </a:lnTo>
                  <a:lnTo>
                    <a:pt x="1038" y="1146"/>
                  </a:lnTo>
                  <a:lnTo>
                    <a:pt x="1118" y="1049"/>
                  </a:lnTo>
                  <a:lnTo>
                    <a:pt x="1183" y="933"/>
                  </a:lnTo>
                  <a:lnTo>
                    <a:pt x="1147" y="686"/>
                  </a:lnTo>
                  <a:lnTo>
                    <a:pt x="1107" y="511"/>
                  </a:lnTo>
                  <a:lnTo>
                    <a:pt x="1059" y="448"/>
                  </a:lnTo>
                  <a:lnTo>
                    <a:pt x="1010" y="361"/>
                  </a:lnTo>
                  <a:lnTo>
                    <a:pt x="983" y="292"/>
                  </a:lnTo>
                  <a:lnTo>
                    <a:pt x="941" y="256"/>
                  </a:lnTo>
                  <a:lnTo>
                    <a:pt x="814" y="131"/>
                  </a:lnTo>
                  <a:lnTo>
                    <a:pt x="698" y="11"/>
                  </a:lnTo>
                  <a:lnTo>
                    <a:pt x="613" y="0"/>
                  </a:lnTo>
                  <a:lnTo>
                    <a:pt x="432" y="254"/>
                  </a:lnTo>
                  <a:lnTo>
                    <a:pt x="255" y="401"/>
                  </a:lnTo>
                  <a:lnTo>
                    <a:pt x="27" y="421"/>
                  </a:lnTo>
                  <a:lnTo>
                    <a:pt x="0" y="467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3" name="Freeform 51"/>
            <p:cNvSpPr>
              <a:spLocks/>
            </p:cNvSpPr>
            <p:nvPr/>
          </p:nvSpPr>
          <p:spPr bwMode="auto">
            <a:xfrm>
              <a:off x="2448" y="1424"/>
              <a:ext cx="30" cy="76"/>
            </a:xfrm>
            <a:custGeom>
              <a:avLst/>
              <a:gdLst>
                <a:gd name="T0" fmla="*/ 61 w 61"/>
                <a:gd name="T1" fmla="*/ 19 h 152"/>
                <a:gd name="T2" fmla="*/ 55 w 61"/>
                <a:gd name="T3" fmla="*/ 110 h 152"/>
                <a:gd name="T4" fmla="*/ 32 w 61"/>
                <a:gd name="T5" fmla="*/ 144 h 152"/>
                <a:gd name="T6" fmla="*/ 0 w 61"/>
                <a:gd name="T7" fmla="*/ 152 h 152"/>
                <a:gd name="T8" fmla="*/ 40 w 61"/>
                <a:gd name="T9" fmla="*/ 0 h 152"/>
                <a:gd name="T10" fmla="*/ 61 w 61"/>
                <a:gd name="T11" fmla="*/ 19 h 152"/>
                <a:gd name="T12" fmla="*/ 61 w 61"/>
                <a:gd name="T13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52">
                  <a:moveTo>
                    <a:pt x="61" y="19"/>
                  </a:moveTo>
                  <a:lnTo>
                    <a:pt x="55" y="110"/>
                  </a:lnTo>
                  <a:lnTo>
                    <a:pt x="32" y="144"/>
                  </a:lnTo>
                  <a:lnTo>
                    <a:pt x="0" y="152"/>
                  </a:lnTo>
                  <a:lnTo>
                    <a:pt x="40" y="0"/>
                  </a:lnTo>
                  <a:lnTo>
                    <a:pt x="61" y="19"/>
                  </a:lnTo>
                  <a:lnTo>
                    <a:pt x="61" y="19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4" name="Freeform 52"/>
            <p:cNvSpPr>
              <a:spLocks/>
            </p:cNvSpPr>
            <p:nvPr/>
          </p:nvSpPr>
          <p:spPr bwMode="auto">
            <a:xfrm>
              <a:off x="2390" y="1569"/>
              <a:ext cx="96" cy="69"/>
            </a:xfrm>
            <a:custGeom>
              <a:avLst/>
              <a:gdLst>
                <a:gd name="T0" fmla="*/ 23 w 192"/>
                <a:gd name="T1" fmla="*/ 9 h 138"/>
                <a:gd name="T2" fmla="*/ 80 w 192"/>
                <a:gd name="T3" fmla="*/ 0 h 138"/>
                <a:gd name="T4" fmla="*/ 118 w 192"/>
                <a:gd name="T5" fmla="*/ 5 h 138"/>
                <a:gd name="T6" fmla="*/ 192 w 192"/>
                <a:gd name="T7" fmla="*/ 36 h 138"/>
                <a:gd name="T8" fmla="*/ 104 w 192"/>
                <a:gd name="T9" fmla="*/ 43 h 138"/>
                <a:gd name="T10" fmla="*/ 104 w 192"/>
                <a:gd name="T11" fmla="*/ 95 h 138"/>
                <a:gd name="T12" fmla="*/ 82 w 192"/>
                <a:gd name="T13" fmla="*/ 127 h 138"/>
                <a:gd name="T14" fmla="*/ 24 w 192"/>
                <a:gd name="T15" fmla="*/ 138 h 138"/>
                <a:gd name="T16" fmla="*/ 49 w 192"/>
                <a:gd name="T17" fmla="*/ 98 h 138"/>
                <a:gd name="T18" fmla="*/ 80 w 192"/>
                <a:gd name="T19" fmla="*/ 78 h 138"/>
                <a:gd name="T20" fmla="*/ 72 w 192"/>
                <a:gd name="T21" fmla="*/ 45 h 138"/>
                <a:gd name="T22" fmla="*/ 24 w 192"/>
                <a:gd name="T23" fmla="*/ 24 h 138"/>
                <a:gd name="T24" fmla="*/ 0 w 192"/>
                <a:gd name="T25" fmla="*/ 0 h 138"/>
                <a:gd name="T26" fmla="*/ 23 w 192"/>
                <a:gd name="T27" fmla="*/ 9 h 138"/>
                <a:gd name="T28" fmla="*/ 23 w 192"/>
                <a:gd name="T29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" h="138">
                  <a:moveTo>
                    <a:pt x="23" y="9"/>
                  </a:moveTo>
                  <a:lnTo>
                    <a:pt x="80" y="0"/>
                  </a:lnTo>
                  <a:lnTo>
                    <a:pt x="118" y="5"/>
                  </a:lnTo>
                  <a:lnTo>
                    <a:pt x="192" y="36"/>
                  </a:lnTo>
                  <a:lnTo>
                    <a:pt x="104" y="43"/>
                  </a:lnTo>
                  <a:lnTo>
                    <a:pt x="104" y="95"/>
                  </a:lnTo>
                  <a:lnTo>
                    <a:pt x="82" y="127"/>
                  </a:lnTo>
                  <a:lnTo>
                    <a:pt x="24" y="138"/>
                  </a:lnTo>
                  <a:lnTo>
                    <a:pt x="49" y="98"/>
                  </a:lnTo>
                  <a:lnTo>
                    <a:pt x="80" y="78"/>
                  </a:lnTo>
                  <a:lnTo>
                    <a:pt x="72" y="45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5" name="Freeform 53"/>
            <p:cNvSpPr>
              <a:spLocks/>
            </p:cNvSpPr>
            <p:nvPr/>
          </p:nvSpPr>
          <p:spPr bwMode="auto">
            <a:xfrm>
              <a:off x="2466" y="1344"/>
              <a:ext cx="113" cy="292"/>
            </a:xfrm>
            <a:custGeom>
              <a:avLst/>
              <a:gdLst>
                <a:gd name="T0" fmla="*/ 36 w 226"/>
                <a:gd name="T1" fmla="*/ 38 h 586"/>
                <a:gd name="T2" fmla="*/ 137 w 226"/>
                <a:gd name="T3" fmla="*/ 190 h 586"/>
                <a:gd name="T4" fmla="*/ 188 w 226"/>
                <a:gd name="T5" fmla="*/ 310 h 586"/>
                <a:gd name="T6" fmla="*/ 211 w 226"/>
                <a:gd name="T7" fmla="*/ 397 h 586"/>
                <a:gd name="T8" fmla="*/ 226 w 226"/>
                <a:gd name="T9" fmla="*/ 586 h 586"/>
                <a:gd name="T10" fmla="*/ 224 w 226"/>
                <a:gd name="T11" fmla="*/ 373 h 586"/>
                <a:gd name="T12" fmla="*/ 211 w 226"/>
                <a:gd name="T13" fmla="*/ 274 h 586"/>
                <a:gd name="T14" fmla="*/ 146 w 226"/>
                <a:gd name="T15" fmla="*/ 160 h 586"/>
                <a:gd name="T16" fmla="*/ 85 w 226"/>
                <a:gd name="T17" fmla="*/ 55 h 586"/>
                <a:gd name="T18" fmla="*/ 0 w 226"/>
                <a:gd name="T19" fmla="*/ 0 h 586"/>
                <a:gd name="T20" fmla="*/ 36 w 226"/>
                <a:gd name="T21" fmla="*/ 38 h 586"/>
                <a:gd name="T22" fmla="*/ 36 w 226"/>
                <a:gd name="T23" fmla="*/ 3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586">
                  <a:moveTo>
                    <a:pt x="36" y="38"/>
                  </a:moveTo>
                  <a:lnTo>
                    <a:pt x="137" y="190"/>
                  </a:lnTo>
                  <a:lnTo>
                    <a:pt x="188" y="310"/>
                  </a:lnTo>
                  <a:lnTo>
                    <a:pt x="211" y="397"/>
                  </a:lnTo>
                  <a:lnTo>
                    <a:pt x="226" y="586"/>
                  </a:lnTo>
                  <a:lnTo>
                    <a:pt x="224" y="373"/>
                  </a:lnTo>
                  <a:lnTo>
                    <a:pt x="211" y="274"/>
                  </a:lnTo>
                  <a:lnTo>
                    <a:pt x="146" y="160"/>
                  </a:lnTo>
                  <a:lnTo>
                    <a:pt x="85" y="55"/>
                  </a:lnTo>
                  <a:lnTo>
                    <a:pt x="0" y="0"/>
                  </a:lnTo>
                  <a:lnTo>
                    <a:pt x="36" y="38"/>
                  </a:lnTo>
                  <a:lnTo>
                    <a:pt x="36" y="3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6" name="Freeform 54"/>
            <p:cNvSpPr>
              <a:spLocks/>
            </p:cNvSpPr>
            <p:nvPr/>
          </p:nvSpPr>
          <p:spPr bwMode="auto">
            <a:xfrm>
              <a:off x="2358" y="1647"/>
              <a:ext cx="134" cy="89"/>
            </a:xfrm>
            <a:custGeom>
              <a:avLst/>
              <a:gdLst>
                <a:gd name="T0" fmla="*/ 13 w 268"/>
                <a:gd name="T1" fmla="*/ 140 h 178"/>
                <a:gd name="T2" fmla="*/ 148 w 268"/>
                <a:gd name="T3" fmla="*/ 93 h 178"/>
                <a:gd name="T4" fmla="*/ 268 w 268"/>
                <a:gd name="T5" fmla="*/ 0 h 178"/>
                <a:gd name="T6" fmla="*/ 255 w 268"/>
                <a:gd name="T7" fmla="*/ 72 h 178"/>
                <a:gd name="T8" fmla="*/ 209 w 268"/>
                <a:gd name="T9" fmla="*/ 114 h 178"/>
                <a:gd name="T10" fmla="*/ 74 w 268"/>
                <a:gd name="T11" fmla="*/ 178 h 178"/>
                <a:gd name="T12" fmla="*/ 0 w 268"/>
                <a:gd name="T13" fmla="*/ 169 h 178"/>
                <a:gd name="T14" fmla="*/ 13 w 268"/>
                <a:gd name="T15" fmla="*/ 140 h 178"/>
                <a:gd name="T16" fmla="*/ 13 w 268"/>
                <a:gd name="T17" fmla="*/ 14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178">
                  <a:moveTo>
                    <a:pt x="13" y="140"/>
                  </a:moveTo>
                  <a:lnTo>
                    <a:pt x="148" y="93"/>
                  </a:lnTo>
                  <a:lnTo>
                    <a:pt x="268" y="0"/>
                  </a:lnTo>
                  <a:lnTo>
                    <a:pt x="255" y="72"/>
                  </a:lnTo>
                  <a:lnTo>
                    <a:pt x="209" y="114"/>
                  </a:lnTo>
                  <a:lnTo>
                    <a:pt x="74" y="178"/>
                  </a:lnTo>
                  <a:lnTo>
                    <a:pt x="0" y="169"/>
                  </a:lnTo>
                  <a:lnTo>
                    <a:pt x="13" y="140"/>
                  </a:lnTo>
                  <a:lnTo>
                    <a:pt x="13" y="14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7" name="Freeform 55"/>
            <p:cNvSpPr>
              <a:spLocks/>
            </p:cNvSpPr>
            <p:nvPr/>
          </p:nvSpPr>
          <p:spPr bwMode="auto">
            <a:xfrm>
              <a:off x="2127" y="1502"/>
              <a:ext cx="303" cy="212"/>
            </a:xfrm>
            <a:custGeom>
              <a:avLst/>
              <a:gdLst>
                <a:gd name="T0" fmla="*/ 253 w 605"/>
                <a:gd name="T1" fmla="*/ 0 h 423"/>
                <a:gd name="T2" fmla="*/ 329 w 605"/>
                <a:gd name="T3" fmla="*/ 22 h 423"/>
                <a:gd name="T4" fmla="*/ 384 w 605"/>
                <a:gd name="T5" fmla="*/ 74 h 423"/>
                <a:gd name="T6" fmla="*/ 433 w 605"/>
                <a:gd name="T7" fmla="*/ 138 h 423"/>
                <a:gd name="T8" fmla="*/ 447 w 605"/>
                <a:gd name="T9" fmla="*/ 193 h 423"/>
                <a:gd name="T10" fmla="*/ 466 w 605"/>
                <a:gd name="T11" fmla="*/ 237 h 423"/>
                <a:gd name="T12" fmla="*/ 498 w 605"/>
                <a:gd name="T13" fmla="*/ 266 h 423"/>
                <a:gd name="T14" fmla="*/ 525 w 605"/>
                <a:gd name="T15" fmla="*/ 268 h 423"/>
                <a:gd name="T16" fmla="*/ 568 w 605"/>
                <a:gd name="T17" fmla="*/ 247 h 423"/>
                <a:gd name="T18" fmla="*/ 570 w 605"/>
                <a:gd name="T19" fmla="*/ 275 h 423"/>
                <a:gd name="T20" fmla="*/ 591 w 605"/>
                <a:gd name="T21" fmla="*/ 319 h 423"/>
                <a:gd name="T22" fmla="*/ 605 w 605"/>
                <a:gd name="T23" fmla="*/ 340 h 423"/>
                <a:gd name="T24" fmla="*/ 603 w 605"/>
                <a:gd name="T25" fmla="*/ 374 h 423"/>
                <a:gd name="T26" fmla="*/ 572 w 605"/>
                <a:gd name="T27" fmla="*/ 382 h 423"/>
                <a:gd name="T28" fmla="*/ 572 w 605"/>
                <a:gd name="T29" fmla="*/ 359 h 423"/>
                <a:gd name="T30" fmla="*/ 536 w 605"/>
                <a:gd name="T31" fmla="*/ 349 h 423"/>
                <a:gd name="T32" fmla="*/ 523 w 605"/>
                <a:gd name="T33" fmla="*/ 385 h 423"/>
                <a:gd name="T34" fmla="*/ 452 w 605"/>
                <a:gd name="T35" fmla="*/ 423 h 423"/>
                <a:gd name="T36" fmla="*/ 373 w 605"/>
                <a:gd name="T37" fmla="*/ 404 h 423"/>
                <a:gd name="T38" fmla="*/ 300 w 605"/>
                <a:gd name="T39" fmla="*/ 349 h 423"/>
                <a:gd name="T40" fmla="*/ 369 w 605"/>
                <a:gd name="T41" fmla="*/ 361 h 423"/>
                <a:gd name="T42" fmla="*/ 413 w 605"/>
                <a:gd name="T43" fmla="*/ 346 h 423"/>
                <a:gd name="T44" fmla="*/ 352 w 605"/>
                <a:gd name="T45" fmla="*/ 325 h 423"/>
                <a:gd name="T46" fmla="*/ 321 w 605"/>
                <a:gd name="T47" fmla="*/ 300 h 423"/>
                <a:gd name="T48" fmla="*/ 302 w 605"/>
                <a:gd name="T49" fmla="*/ 264 h 423"/>
                <a:gd name="T50" fmla="*/ 300 w 605"/>
                <a:gd name="T51" fmla="*/ 222 h 423"/>
                <a:gd name="T52" fmla="*/ 262 w 605"/>
                <a:gd name="T53" fmla="*/ 231 h 423"/>
                <a:gd name="T54" fmla="*/ 247 w 605"/>
                <a:gd name="T55" fmla="*/ 266 h 423"/>
                <a:gd name="T56" fmla="*/ 243 w 605"/>
                <a:gd name="T57" fmla="*/ 300 h 423"/>
                <a:gd name="T58" fmla="*/ 179 w 605"/>
                <a:gd name="T59" fmla="*/ 266 h 423"/>
                <a:gd name="T60" fmla="*/ 124 w 605"/>
                <a:gd name="T61" fmla="*/ 174 h 423"/>
                <a:gd name="T62" fmla="*/ 40 w 605"/>
                <a:gd name="T63" fmla="*/ 85 h 423"/>
                <a:gd name="T64" fmla="*/ 0 w 605"/>
                <a:gd name="T65" fmla="*/ 38 h 423"/>
                <a:gd name="T66" fmla="*/ 108 w 605"/>
                <a:gd name="T67" fmla="*/ 7 h 423"/>
                <a:gd name="T68" fmla="*/ 207 w 605"/>
                <a:gd name="T69" fmla="*/ 0 h 423"/>
                <a:gd name="T70" fmla="*/ 253 w 605"/>
                <a:gd name="T71" fmla="*/ 0 h 423"/>
                <a:gd name="T72" fmla="*/ 253 w 605"/>
                <a:gd name="T7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5" h="423">
                  <a:moveTo>
                    <a:pt x="253" y="0"/>
                  </a:moveTo>
                  <a:lnTo>
                    <a:pt x="329" y="22"/>
                  </a:lnTo>
                  <a:lnTo>
                    <a:pt x="384" y="74"/>
                  </a:lnTo>
                  <a:lnTo>
                    <a:pt x="433" y="138"/>
                  </a:lnTo>
                  <a:lnTo>
                    <a:pt x="447" y="193"/>
                  </a:lnTo>
                  <a:lnTo>
                    <a:pt x="466" y="237"/>
                  </a:lnTo>
                  <a:lnTo>
                    <a:pt x="498" y="266"/>
                  </a:lnTo>
                  <a:lnTo>
                    <a:pt x="525" y="268"/>
                  </a:lnTo>
                  <a:lnTo>
                    <a:pt x="568" y="247"/>
                  </a:lnTo>
                  <a:lnTo>
                    <a:pt x="570" y="275"/>
                  </a:lnTo>
                  <a:lnTo>
                    <a:pt x="591" y="319"/>
                  </a:lnTo>
                  <a:lnTo>
                    <a:pt x="605" y="340"/>
                  </a:lnTo>
                  <a:lnTo>
                    <a:pt x="603" y="374"/>
                  </a:lnTo>
                  <a:lnTo>
                    <a:pt x="572" y="382"/>
                  </a:lnTo>
                  <a:lnTo>
                    <a:pt x="572" y="359"/>
                  </a:lnTo>
                  <a:lnTo>
                    <a:pt x="536" y="349"/>
                  </a:lnTo>
                  <a:lnTo>
                    <a:pt x="523" y="385"/>
                  </a:lnTo>
                  <a:lnTo>
                    <a:pt x="452" y="423"/>
                  </a:lnTo>
                  <a:lnTo>
                    <a:pt x="373" y="404"/>
                  </a:lnTo>
                  <a:lnTo>
                    <a:pt x="300" y="349"/>
                  </a:lnTo>
                  <a:lnTo>
                    <a:pt x="369" y="361"/>
                  </a:lnTo>
                  <a:lnTo>
                    <a:pt x="413" y="346"/>
                  </a:lnTo>
                  <a:lnTo>
                    <a:pt x="352" y="325"/>
                  </a:lnTo>
                  <a:lnTo>
                    <a:pt x="321" y="300"/>
                  </a:lnTo>
                  <a:lnTo>
                    <a:pt x="302" y="264"/>
                  </a:lnTo>
                  <a:lnTo>
                    <a:pt x="300" y="222"/>
                  </a:lnTo>
                  <a:lnTo>
                    <a:pt x="262" y="231"/>
                  </a:lnTo>
                  <a:lnTo>
                    <a:pt x="247" y="266"/>
                  </a:lnTo>
                  <a:lnTo>
                    <a:pt x="243" y="300"/>
                  </a:lnTo>
                  <a:lnTo>
                    <a:pt x="179" y="266"/>
                  </a:lnTo>
                  <a:lnTo>
                    <a:pt x="124" y="174"/>
                  </a:lnTo>
                  <a:lnTo>
                    <a:pt x="40" y="85"/>
                  </a:lnTo>
                  <a:lnTo>
                    <a:pt x="0" y="38"/>
                  </a:lnTo>
                  <a:lnTo>
                    <a:pt x="108" y="7"/>
                  </a:lnTo>
                  <a:lnTo>
                    <a:pt x="207" y="0"/>
                  </a:lnTo>
                  <a:lnTo>
                    <a:pt x="253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8" name="Freeform 56"/>
            <p:cNvSpPr>
              <a:spLocks/>
            </p:cNvSpPr>
            <p:nvPr/>
          </p:nvSpPr>
          <p:spPr bwMode="auto">
            <a:xfrm>
              <a:off x="2384" y="1458"/>
              <a:ext cx="183" cy="303"/>
            </a:xfrm>
            <a:custGeom>
              <a:avLst/>
              <a:gdLst>
                <a:gd name="T0" fmla="*/ 272 w 365"/>
                <a:gd name="T1" fmla="*/ 0 h 607"/>
                <a:gd name="T2" fmla="*/ 215 w 365"/>
                <a:gd name="T3" fmla="*/ 12 h 607"/>
                <a:gd name="T4" fmla="*/ 187 w 365"/>
                <a:gd name="T5" fmla="*/ 59 h 607"/>
                <a:gd name="T6" fmla="*/ 158 w 365"/>
                <a:gd name="T7" fmla="*/ 90 h 607"/>
                <a:gd name="T8" fmla="*/ 97 w 365"/>
                <a:gd name="T9" fmla="*/ 93 h 607"/>
                <a:gd name="T10" fmla="*/ 35 w 365"/>
                <a:gd name="T11" fmla="*/ 110 h 607"/>
                <a:gd name="T12" fmla="*/ 0 w 365"/>
                <a:gd name="T13" fmla="*/ 133 h 607"/>
                <a:gd name="T14" fmla="*/ 0 w 365"/>
                <a:gd name="T15" fmla="*/ 168 h 607"/>
                <a:gd name="T16" fmla="*/ 25 w 365"/>
                <a:gd name="T17" fmla="*/ 188 h 607"/>
                <a:gd name="T18" fmla="*/ 67 w 365"/>
                <a:gd name="T19" fmla="*/ 217 h 607"/>
                <a:gd name="T20" fmla="*/ 122 w 365"/>
                <a:gd name="T21" fmla="*/ 219 h 607"/>
                <a:gd name="T22" fmla="*/ 160 w 365"/>
                <a:gd name="T23" fmla="*/ 234 h 607"/>
                <a:gd name="T24" fmla="*/ 227 w 365"/>
                <a:gd name="T25" fmla="*/ 264 h 607"/>
                <a:gd name="T26" fmla="*/ 128 w 365"/>
                <a:gd name="T27" fmla="*/ 272 h 607"/>
                <a:gd name="T28" fmla="*/ 128 w 365"/>
                <a:gd name="T29" fmla="*/ 306 h 607"/>
                <a:gd name="T30" fmla="*/ 116 w 365"/>
                <a:gd name="T31" fmla="*/ 329 h 607"/>
                <a:gd name="T32" fmla="*/ 94 w 365"/>
                <a:gd name="T33" fmla="*/ 352 h 607"/>
                <a:gd name="T34" fmla="*/ 82 w 365"/>
                <a:gd name="T35" fmla="*/ 361 h 607"/>
                <a:gd name="T36" fmla="*/ 82 w 365"/>
                <a:gd name="T37" fmla="*/ 382 h 607"/>
                <a:gd name="T38" fmla="*/ 99 w 365"/>
                <a:gd name="T39" fmla="*/ 403 h 607"/>
                <a:gd name="T40" fmla="*/ 99 w 365"/>
                <a:gd name="T41" fmla="*/ 434 h 607"/>
                <a:gd name="T42" fmla="*/ 126 w 365"/>
                <a:gd name="T43" fmla="*/ 401 h 607"/>
                <a:gd name="T44" fmla="*/ 175 w 365"/>
                <a:gd name="T45" fmla="*/ 379 h 607"/>
                <a:gd name="T46" fmla="*/ 213 w 365"/>
                <a:gd name="T47" fmla="*/ 339 h 607"/>
                <a:gd name="T48" fmla="*/ 219 w 365"/>
                <a:gd name="T49" fmla="*/ 377 h 607"/>
                <a:gd name="T50" fmla="*/ 215 w 365"/>
                <a:gd name="T51" fmla="*/ 445 h 607"/>
                <a:gd name="T52" fmla="*/ 196 w 365"/>
                <a:gd name="T53" fmla="*/ 485 h 607"/>
                <a:gd name="T54" fmla="*/ 213 w 365"/>
                <a:gd name="T55" fmla="*/ 508 h 607"/>
                <a:gd name="T56" fmla="*/ 192 w 365"/>
                <a:gd name="T57" fmla="*/ 531 h 607"/>
                <a:gd name="T58" fmla="*/ 177 w 365"/>
                <a:gd name="T59" fmla="*/ 557 h 607"/>
                <a:gd name="T60" fmla="*/ 164 w 365"/>
                <a:gd name="T61" fmla="*/ 580 h 607"/>
                <a:gd name="T62" fmla="*/ 141 w 365"/>
                <a:gd name="T63" fmla="*/ 603 h 607"/>
                <a:gd name="T64" fmla="*/ 190 w 365"/>
                <a:gd name="T65" fmla="*/ 607 h 607"/>
                <a:gd name="T66" fmla="*/ 230 w 365"/>
                <a:gd name="T67" fmla="*/ 591 h 607"/>
                <a:gd name="T68" fmla="*/ 265 w 365"/>
                <a:gd name="T69" fmla="*/ 559 h 607"/>
                <a:gd name="T70" fmla="*/ 284 w 365"/>
                <a:gd name="T71" fmla="*/ 496 h 607"/>
                <a:gd name="T72" fmla="*/ 320 w 365"/>
                <a:gd name="T73" fmla="*/ 479 h 607"/>
                <a:gd name="T74" fmla="*/ 339 w 365"/>
                <a:gd name="T75" fmla="*/ 453 h 607"/>
                <a:gd name="T76" fmla="*/ 362 w 365"/>
                <a:gd name="T77" fmla="*/ 401 h 607"/>
                <a:gd name="T78" fmla="*/ 365 w 365"/>
                <a:gd name="T79" fmla="*/ 301 h 607"/>
                <a:gd name="T80" fmla="*/ 365 w 365"/>
                <a:gd name="T81" fmla="*/ 196 h 607"/>
                <a:gd name="T82" fmla="*/ 350 w 365"/>
                <a:gd name="T83" fmla="*/ 116 h 607"/>
                <a:gd name="T84" fmla="*/ 327 w 365"/>
                <a:gd name="T85" fmla="*/ 55 h 607"/>
                <a:gd name="T86" fmla="*/ 301 w 365"/>
                <a:gd name="T87" fmla="*/ 17 h 607"/>
                <a:gd name="T88" fmla="*/ 272 w 365"/>
                <a:gd name="T89" fmla="*/ 0 h 607"/>
                <a:gd name="T90" fmla="*/ 272 w 365"/>
                <a:gd name="T91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5" h="607">
                  <a:moveTo>
                    <a:pt x="272" y="0"/>
                  </a:moveTo>
                  <a:lnTo>
                    <a:pt x="215" y="12"/>
                  </a:lnTo>
                  <a:lnTo>
                    <a:pt x="187" y="59"/>
                  </a:lnTo>
                  <a:lnTo>
                    <a:pt x="158" y="90"/>
                  </a:lnTo>
                  <a:lnTo>
                    <a:pt x="97" y="93"/>
                  </a:lnTo>
                  <a:lnTo>
                    <a:pt x="35" y="110"/>
                  </a:lnTo>
                  <a:lnTo>
                    <a:pt x="0" y="133"/>
                  </a:lnTo>
                  <a:lnTo>
                    <a:pt x="0" y="168"/>
                  </a:lnTo>
                  <a:lnTo>
                    <a:pt x="25" y="188"/>
                  </a:lnTo>
                  <a:lnTo>
                    <a:pt x="67" y="217"/>
                  </a:lnTo>
                  <a:lnTo>
                    <a:pt x="122" y="219"/>
                  </a:lnTo>
                  <a:lnTo>
                    <a:pt x="160" y="234"/>
                  </a:lnTo>
                  <a:lnTo>
                    <a:pt x="227" y="264"/>
                  </a:lnTo>
                  <a:lnTo>
                    <a:pt x="128" y="272"/>
                  </a:lnTo>
                  <a:lnTo>
                    <a:pt x="128" y="306"/>
                  </a:lnTo>
                  <a:lnTo>
                    <a:pt x="116" y="329"/>
                  </a:lnTo>
                  <a:lnTo>
                    <a:pt x="94" y="352"/>
                  </a:lnTo>
                  <a:lnTo>
                    <a:pt x="82" y="361"/>
                  </a:lnTo>
                  <a:lnTo>
                    <a:pt x="82" y="382"/>
                  </a:lnTo>
                  <a:lnTo>
                    <a:pt x="99" y="403"/>
                  </a:lnTo>
                  <a:lnTo>
                    <a:pt x="99" y="434"/>
                  </a:lnTo>
                  <a:lnTo>
                    <a:pt x="126" y="401"/>
                  </a:lnTo>
                  <a:lnTo>
                    <a:pt x="175" y="379"/>
                  </a:lnTo>
                  <a:lnTo>
                    <a:pt x="213" y="339"/>
                  </a:lnTo>
                  <a:lnTo>
                    <a:pt x="219" y="377"/>
                  </a:lnTo>
                  <a:lnTo>
                    <a:pt x="215" y="445"/>
                  </a:lnTo>
                  <a:lnTo>
                    <a:pt x="196" y="485"/>
                  </a:lnTo>
                  <a:lnTo>
                    <a:pt x="213" y="508"/>
                  </a:lnTo>
                  <a:lnTo>
                    <a:pt x="192" y="531"/>
                  </a:lnTo>
                  <a:lnTo>
                    <a:pt x="177" y="557"/>
                  </a:lnTo>
                  <a:lnTo>
                    <a:pt x="164" y="580"/>
                  </a:lnTo>
                  <a:lnTo>
                    <a:pt x="141" y="603"/>
                  </a:lnTo>
                  <a:lnTo>
                    <a:pt x="190" y="607"/>
                  </a:lnTo>
                  <a:lnTo>
                    <a:pt x="230" y="591"/>
                  </a:lnTo>
                  <a:lnTo>
                    <a:pt x="265" y="559"/>
                  </a:lnTo>
                  <a:lnTo>
                    <a:pt x="284" y="496"/>
                  </a:lnTo>
                  <a:lnTo>
                    <a:pt x="320" y="479"/>
                  </a:lnTo>
                  <a:lnTo>
                    <a:pt x="339" y="453"/>
                  </a:lnTo>
                  <a:lnTo>
                    <a:pt x="362" y="401"/>
                  </a:lnTo>
                  <a:lnTo>
                    <a:pt x="365" y="301"/>
                  </a:lnTo>
                  <a:lnTo>
                    <a:pt x="365" y="196"/>
                  </a:lnTo>
                  <a:lnTo>
                    <a:pt x="350" y="116"/>
                  </a:lnTo>
                  <a:lnTo>
                    <a:pt x="327" y="55"/>
                  </a:lnTo>
                  <a:lnTo>
                    <a:pt x="301" y="17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9" name="Freeform 57"/>
            <p:cNvSpPr>
              <a:spLocks/>
            </p:cNvSpPr>
            <p:nvPr/>
          </p:nvSpPr>
          <p:spPr bwMode="auto">
            <a:xfrm>
              <a:off x="2129" y="1234"/>
              <a:ext cx="359" cy="331"/>
            </a:xfrm>
            <a:custGeom>
              <a:avLst/>
              <a:gdLst>
                <a:gd name="T0" fmla="*/ 363 w 717"/>
                <a:gd name="T1" fmla="*/ 30 h 661"/>
                <a:gd name="T2" fmla="*/ 249 w 717"/>
                <a:gd name="T3" fmla="*/ 176 h 661"/>
                <a:gd name="T4" fmla="*/ 165 w 717"/>
                <a:gd name="T5" fmla="*/ 237 h 661"/>
                <a:gd name="T6" fmla="*/ 106 w 717"/>
                <a:gd name="T7" fmla="*/ 273 h 661"/>
                <a:gd name="T8" fmla="*/ 47 w 717"/>
                <a:gd name="T9" fmla="*/ 330 h 661"/>
                <a:gd name="T10" fmla="*/ 93 w 717"/>
                <a:gd name="T11" fmla="*/ 336 h 661"/>
                <a:gd name="T12" fmla="*/ 55 w 717"/>
                <a:gd name="T13" fmla="*/ 376 h 661"/>
                <a:gd name="T14" fmla="*/ 91 w 717"/>
                <a:gd name="T15" fmla="*/ 382 h 661"/>
                <a:gd name="T16" fmla="*/ 45 w 717"/>
                <a:gd name="T17" fmla="*/ 414 h 661"/>
                <a:gd name="T18" fmla="*/ 0 w 717"/>
                <a:gd name="T19" fmla="*/ 448 h 661"/>
                <a:gd name="T20" fmla="*/ 91 w 717"/>
                <a:gd name="T21" fmla="*/ 448 h 661"/>
                <a:gd name="T22" fmla="*/ 91 w 717"/>
                <a:gd name="T23" fmla="*/ 465 h 661"/>
                <a:gd name="T24" fmla="*/ 68 w 717"/>
                <a:gd name="T25" fmla="*/ 488 h 661"/>
                <a:gd name="T26" fmla="*/ 34 w 717"/>
                <a:gd name="T27" fmla="*/ 530 h 661"/>
                <a:gd name="T28" fmla="*/ 177 w 717"/>
                <a:gd name="T29" fmla="*/ 520 h 661"/>
                <a:gd name="T30" fmla="*/ 249 w 717"/>
                <a:gd name="T31" fmla="*/ 534 h 661"/>
                <a:gd name="T32" fmla="*/ 262 w 717"/>
                <a:gd name="T33" fmla="*/ 507 h 661"/>
                <a:gd name="T34" fmla="*/ 323 w 717"/>
                <a:gd name="T35" fmla="*/ 530 h 661"/>
                <a:gd name="T36" fmla="*/ 395 w 717"/>
                <a:gd name="T37" fmla="*/ 604 h 661"/>
                <a:gd name="T38" fmla="*/ 483 w 717"/>
                <a:gd name="T39" fmla="*/ 661 h 661"/>
                <a:gd name="T40" fmla="*/ 448 w 717"/>
                <a:gd name="T41" fmla="*/ 577 h 661"/>
                <a:gd name="T42" fmla="*/ 441 w 717"/>
                <a:gd name="T43" fmla="*/ 471 h 661"/>
                <a:gd name="T44" fmla="*/ 506 w 717"/>
                <a:gd name="T45" fmla="*/ 380 h 661"/>
                <a:gd name="T46" fmla="*/ 570 w 717"/>
                <a:gd name="T47" fmla="*/ 355 h 661"/>
                <a:gd name="T48" fmla="*/ 620 w 717"/>
                <a:gd name="T49" fmla="*/ 368 h 661"/>
                <a:gd name="T50" fmla="*/ 576 w 717"/>
                <a:gd name="T51" fmla="*/ 460 h 661"/>
                <a:gd name="T52" fmla="*/ 530 w 717"/>
                <a:gd name="T53" fmla="*/ 505 h 661"/>
                <a:gd name="T54" fmla="*/ 566 w 717"/>
                <a:gd name="T55" fmla="*/ 536 h 661"/>
                <a:gd name="T56" fmla="*/ 639 w 717"/>
                <a:gd name="T57" fmla="*/ 526 h 661"/>
                <a:gd name="T58" fmla="*/ 679 w 717"/>
                <a:gd name="T59" fmla="*/ 420 h 661"/>
                <a:gd name="T60" fmla="*/ 696 w 717"/>
                <a:gd name="T61" fmla="*/ 372 h 661"/>
                <a:gd name="T62" fmla="*/ 717 w 717"/>
                <a:gd name="T63" fmla="*/ 298 h 661"/>
                <a:gd name="T64" fmla="*/ 711 w 717"/>
                <a:gd name="T65" fmla="*/ 258 h 661"/>
                <a:gd name="T66" fmla="*/ 658 w 717"/>
                <a:gd name="T67" fmla="*/ 235 h 661"/>
                <a:gd name="T68" fmla="*/ 599 w 717"/>
                <a:gd name="T69" fmla="*/ 180 h 661"/>
                <a:gd name="T70" fmla="*/ 566 w 717"/>
                <a:gd name="T71" fmla="*/ 157 h 661"/>
                <a:gd name="T72" fmla="*/ 475 w 717"/>
                <a:gd name="T73" fmla="*/ 108 h 661"/>
                <a:gd name="T74" fmla="*/ 601 w 717"/>
                <a:gd name="T75" fmla="*/ 150 h 661"/>
                <a:gd name="T76" fmla="*/ 511 w 717"/>
                <a:gd name="T77" fmla="*/ 62 h 661"/>
                <a:gd name="T78" fmla="*/ 466 w 717"/>
                <a:gd name="T79" fmla="*/ 15 h 661"/>
                <a:gd name="T80" fmla="*/ 424 w 717"/>
                <a:gd name="T81" fmla="*/ 0 h 661"/>
                <a:gd name="T82" fmla="*/ 386 w 717"/>
                <a:gd name="T83" fmla="*/ 3 h 661"/>
                <a:gd name="T84" fmla="*/ 363 w 717"/>
                <a:gd name="T85" fmla="*/ 30 h 661"/>
                <a:gd name="T86" fmla="*/ 363 w 717"/>
                <a:gd name="T87" fmla="*/ 3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7" h="661">
                  <a:moveTo>
                    <a:pt x="363" y="30"/>
                  </a:moveTo>
                  <a:lnTo>
                    <a:pt x="249" y="176"/>
                  </a:lnTo>
                  <a:lnTo>
                    <a:pt x="165" y="237"/>
                  </a:lnTo>
                  <a:lnTo>
                    <a:pt x="106" y="273"/>
                  </a:lnTo>
                  <a:lnTo>
                    <a:pt x="47" y="330"/>
                  </a:lnTo>
                  <a:lnTo>
                    <a:pt x="93" y="336"/>
                  </a:lnTo>
                  <a:lnTo>
                    <a:pt x="55" y="376"/>
                  </a:lnTo>
                  <a:lnTo>
                    <a:pt x="91" y="382"/>
                  </a:lnTo>
                  <a:lnTo>
                    <a:pt x="45" y="414"/>
                  </a:lnTo>
                  <a:lnTo>
                    <a:pt x="0" y="448"/>
                  </a:lnTo>
                  <a:lnTo>
                    <a:pt x="91" y="448"/>
                  </a:lnTo>
                  <a:lnTo>
                    <a:pt x="91" y="465"/>
                  </a:lnTo>
                  <a:lnTo>
                    <a:pt x="68" y="488"/>
                  </a:lnTo>
                  <a:lnTo>
                    <a:pt x="34" y="530"/>
                  </a:lnTo>
                  <a:lnTo>
                    <a:pt x="177" y="520"/>
                  </a:lnTo>
                  <a:lnTo>
                    <a:pt x="249" y="534"/>
                  </a:lnTo>
                  <a:lnTo>
                    <a:pt x="262" y="507"/>
                  </a:lnTo>
                  <a:lnTo>
                    <a:pt x="323" y="530"/>
                  </a:lnTo>
                  <a:lnTo>
                    <a:pt x="395" y="604"/>
                  </a:lnTo>
                  <a:lnTo>
                    <a:pt x="483" y="661"/>
                  </a:lnTo>
                  <a:lnTo>
                    <a:pt x="448" y="577"/>
                  </a:lnTo>
                  <a:lnTo>
                    <a:pt x="441" y="471"/>
                  </a:lnTo>
                  <a:lnTo>
                    <a:pt x="506" y="380"/>
                  </a:lnTo>
                  <a:lnTo>
                    <a:pt x="570" y="355"/>
                  </a:lnTo>
                  <a:lnTo>
                    <a:pt x="620" y="368"/>
                  </a:lnTo>
                  <a:lnTo>
                    <a:pt x="576" y="460"/>
                  </a:lnTo>
                  <a:lnTo>
                    <a:pt x="530" y="505"/>
                  </a:lnTo>
                  <a:lnTo>
                    <a:pt x="566" y="536"/>
                  </a:lnTo>
                  <a:lnTo>
                    <a:pt x="639" y="526"/>
                  </a:lnTo>
                  <a:lnTo>
                    <a:pt x="679" y="420"/>
                  </a:lnTo>
                  <a:lnTo>
                    <a:pt x="696" y="372"/>
                  </a:lnTo>
                  <a:lnTo>
                    <a:pt x="717" y="298"/>
                  </a:lnTo>
                  <a:lnTo>
                    <a:pt x="711" y="258"/>
                  </a:lnTo>
                  <a:lnTo>
                    <a:pt x="658" y="235"/>
                  </a:lnTo>
                  <a:lnTo>
                    <a:pt x="599" y="180"/>
                  </a:lnTo>
                  <a:lnTo>
                    <a:pt x="566" y="157"/>
                  </a:lnTo>
                  <a:lnTo>
                    <a:pt x="475" y="108"/>
                  </a:lnTo>
                  <a:lnTo>
                    <a:pt x="601" y="150"/>
                  </a:lnTo>
                  <a:lnTo>
                    <a:pt x="511" y="62"/>
                  </a:lnTo>
                  <a:lnTo>
                    <a:pt x="466" y="15"/>
                  </a:lnTo>
                  <a:lnTo>
                    <a:pt x="424" y="0"/>
                  </a:lnTo>
                  <a:lnTo>
                    <a:pt x="386" y="3"/>
                  </a:lnTo>
                  <a:lnTo>
                    <a:pt x="363" y="30"/>
                  </a:lnTo>
                  <a:lnTo>
                    <a:pt x="363" y="3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0" name="Freeform 58"/>
            <p:cNvSpPr>
              <a:spLocks/>
            </p:cNvSpPr>
            <p:nvPr/>
          </p:nvSpPr>
          <p:spPr bwMode="auto">
            <a:xfrm>
              <a:off x="1995" y="1161"/>
              <a:ext cx="420" cy="388"/>
            </a:xfrm>
            <a:custGeom>
              <a:avLst/>
              <a:gdLst>
                <a:gd name="T0" fmla="*/ 838 w 838"/>
                <a:gd name="T1" fmla="*/ 234 h 776"/>
                <a:gd name="T2" fmla="*/ 749 w 838"/>
                <a:gd name="T3" fmla="*/ 150 h 776"/>
                <a:gd name="T4" fmla="*/ 713 w 838"/>
                <a:gd name="T5" fmla="*/ 122 h 776"/>
                <a:gd name="T6" fmla="*/ 680 w 838"/>
                <a:gd name="T7" fmla="*/ 109 h 776"/>
                <a:gd name="T8" fmla="*/ 650 w 838"/>
                <a:gd name="T9" fmla="*/ 109 h 776"/>
                <a:gd name="T10" fmla="*/ 631 w 838"/>
                <a:gd name="T11" fmla="*/ 122 h 776"/>
                <a:gd name="T12" fmla="*/ 608 w 838"/>
                <a:gd name="T13" fmla="*/ 160 h 776"/>
                <a:gd name="T14" fmla="*/ 589 w 838"/>
                <a:gd name="T15" fmla="*/ 200 h 776"/>
                <a:gd name="T16" fmla="*/ 530 w 838"/>
                <a:gd name="T17" fmla="*/ 274 h 776"/>
                <a:gd name="T18" fmla="*/ 486 w 838"/>
                <a:gd name="T19" fmla="*/ 321 h 776"/>
                <a:gd name="T20" fmla="*/ 380 w 838"/>
                <a:gd name="T21" fmla="*/ 407 h 776"/>
                <a:gd name="T22" fmla="*/ 289 w 838"/>
                <a:gd name="T23" fmla="*/ 489 h 776"/>
                <a:gd name="T24" fmla="*/ 268 w 838"/>
                <a:gd name="T25" fmla="*/ 525 h 776"/>
                <a:gd name="T26" fmla="*/ 169 w 838"/>
                <a:gd name="T27" fmla="*/ 548 h 776"/>
                <a:gd name="T28" fmla="*/ 201 w 838"/>
                <a:gd name="T29" fmla="*/ 502 h 776"/>
                <a:gd name="T30" fmla="*/ 146 w 838"/>
                <a:gd name="T31" fmla="*/ 538 h 776"/>
                <a:gd name="T32" fmla="*/ 140 w 838"/>
                <a:gd name="T33" fmla="*/ 593 h 776"/>
                <a:gd name="T34" fmla="*/ 163 w 838"/>
                <a:gd name="T35" fmla="*/ 641 h 776"/>
                <a:gd name="T36" fmla="*/ 203 w 838"/>
                <a:gd name="T37" fmla="*/ 683 h 776"/>
                <a:gd name="T38" fmla="*/ 249 w 838"/>
                <a:gd name="T39" fmla="*/ 694 h 776"/>
                <a:gd name="T40" fmla="*/ 273 w 838"/>
                <a:gd name="T41" fmla="*/ 726 h 776"/>
                <a:gd name="T42" fmla="*/ 207 w 838"/>
                <a:gd name="T43" fmla="*/ 776 h 776"/>
                <a:gd name="T44" fmla="*/ 116 w 838"/>
                <a:gd name="T45" fmla="*/ 721 h 776"/>
                <a:gd name="T46" fmla="*/ 0 w 838"/>
                <a:gd name="T47" fmla="*/ 502 h 776"/>
                <a:gd name="T48" fmla="*/ 36 w 838"/>
                <a:gd name="T49" fmla="*/ 473 h 776"/>
                <a:gd name="T50" fmla="*/ 102 w 838"/>
                <a:gd name="T51" fmla="*/ 472 h 776"/>
                <a:gd name="T52" fmla="*/ 279 w 838"/>
                <a:gd name="T53" fmla="*/ 411 h 776"/>
                <a:gd name="T54" fmla="*/ 254 w 838"/>
                <a:gd name="T55" fmla="*/ 453 h 776"/>
                <a:gd name="T56" fmla="*/ 374 w 838"/>
                <a:gd name="T57" fmla="*/ 365 h 776"/>
                <a:gd name="T58" fmla="*/ 471 w 838"/>
                <a:gd name="T59" fmla="*/ 278 h 776"/>
                <a:gd name="T60" fmla="*/ 545 w 838"/>
                <a:gd name="T61" fmla="*/ 152 h 776"/>
                <a:gd name="T62" fmla="*/ 583 w 838"/>
                <a:gd name="T63" fmla="*/ 0 h 776"/>
                <a:gd name="T64" fmla="*/ 682 w 838"/>
                <a:gd name="T65" fmla="*/ 61 h 776"/>
                <a:gd name="T66" fmla="*/ 838 w 838"/>
                <a:gd name="T67" fmla="*/ 200 h 776"/>
                <a:gd name="T68" fmla="*/ 838 w 838"/>
                <a:gd name="T69" fmla="*/ 234 h 776"/>
                <a:gd name="T70" fmla="*/ 838 w 838"/>
                <a:gd name="T71" fmla="*/ 234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8" h="776">
                  <a:moveTo>
                    <a:pt x="838" y="234"/>
                  </a:moveTo>
                  <a:lnTo>
                    <a:pt x="749" y="150"/>
                  </a:lnTo>
                  <a:lnTo>
                    <a:pt x="713" y="122"/>
                  </a:lnTo>
                  <a:lnTo>
                    <a:pt x="680" y="109"/>
                  </a:lnTo>
                  <a:lnTo>
                    <a:pt x="650" y="109"/>
                  </a:lnTo>
                  <a:lnTo>
                    <a:pt x="631" y="122"/>
                  </a:lnTo>
                  <a:lnTo>
                    <a:pt x="608" y="160"/>
                  </a:lnTo>
                  <a:lnTo>
                    <a:pt x="589" y="200"/>
                  </a:lnTo>
                  <a:lnTo>
                    <a:pt x="530" y="274"/>
                  </a:lnTo>
                  <a:lnTo>
                    <a:pt x="486" y="321"/>
                  </a:lnTo>
                  <a:lnTo>
                    <a:pt x="380" y="407"/>
                  </a:lnTo>
                  <a:lnTo>
                    <a:pt x="289" y="489"/>
                  </a:lnTo>
                  <a:lnTo>
                    <a:pt x="268" y="525"/>
                  </a:lnTo>
                  <a:lnTo>
                    <a:pt x="169" y="548"/>
                  </a:lnTo>
                  <a:lnTo>
                    <a:pt x="201" y="502"/>
                  </a:lnTo>
                  <a:lnTo>
                    <a:pt x="146" y="538"/>
                  </a:lnTo>
                  <a:lnTo>
                    <a:pt x="140" y="593"/>
                  </a:lnTo>
                  <a:lnTo>
                    <a:pt x="163" y="641"/>
                  </a:lnTo>
                  <a:lnTo>
                    <a:pt x="203" y="683"/>
                  </a:lnTo>
                  <a:lnTo>
                    <a:pt x="249" y="694"/>
                  </a:lnTo>
                  <a:lnTo>
                    <a:pt x="273" y="726"/>
                  </a:lnTo>
                  <a:lnTo>
                    <a:pt x="207" y="776"/>
                  </a:lnTo>
                  <a:lnTo>
                    <a:pt x="116" y="721"/>
                  </a:lnTo>
                  <a:lnTo>
                    <a:pt x="0" y="502"/>
                  </a:lnTo>
                  <a:lnTo>
                    <a:pt x="36" y="473"/>
                  </a:lnTo>
                  <a:lnTo>
                    <a:pt x="102" y="472"/>
                  </a:lnTo>
                  <a:lnTo>
                    <a:pt x="279" y="411"/>
                  </a:lnTo>
                  <a:lnTo>
                    <a:pt x="254" y="453"/>
                  </a:lnTo>
                  <a:lnTo>
                    <a:pt x="374" y="365"/>
                  </a:lnTo>
                  <a:lnTo>
                    <a:pt x="471" y="278"/>
                  </a:lnTo>
                  <a:lnTo>
                    <a:pt x="545" y="152"/>
                  </a:lnTo>
                  <a:lnTo>
                    <a:pt x="583" y="0"/>
                  </a:lnTo>
                  <a:lnTo>
                    <a:pt x="682" y="61"/>
                  </a:lnTo>
                  <a:lnTo>
                    <a:pt x="838" y="200"/>
                  </a:lnTo>
                  <a:lnTo>
                    <a:pt x="838" y="234"/>
                  </a:lnTo>
                  <a:lnTo>
                    <a:pt x="838" y="234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1" name="Freeform 59"/>
            <p:cNvSpPr>
              <a:spLocks/>
            </p:cNvSpPr>
            <p:nvPr/>
          </p:nvSpPr>
          <p:spPr bwMode="auto">
            <a:xfrm>
              <a:off x="2002" y="1151"/>
              <a:ext cx="476" cy="412"/>
            </a:xfrm>
            <a:custGeom>
              <a:avLst/>
              <a:gdLst>
                <a:gd name="T0" fmla="*/ 266 w 953"/>
                <a:gd name="T1" fmla="*/ 763 h 825"/>
                <a:gd name="T2" fmla="*/ 228 w 953"/>
                <a:gd name="T3" fmla="*/ 742 h 825"/>
                <a:gd name="T4" fmla="*/ 207 w 953"/>
                <a:gd name="T5" fmla="*/ 763 h 825"/>
                <a:gd name="T6" fmla="*/ 190 w 953"/>
                <a:gd name="T7" fmla="*/ 783 h 825"/>
                <a:gd name="T8" fmla="*/ 154 w 953"/>
                <a:gd name="T9" fmla="*/ 740 h 825"/>
                <a:gd name="T10" fmla="*/ 114 w 953"/>
                <a:gd name="T11" fmla="*/ 713 h 825"/>
                <a:gd name="T12" fmla="*/ 91 w 953"/>
                <a:gd name="T13" fmla="*/ 656 h 825"/>
                <a:gd name="T14" fmla="*/ 78 w 953"/>
                <a:gd name="T15" fmla="*/ 605 h 825"/>
                <a:gd name="T16" fmla="*/ 76 w 953"/>
                <a:gd name="T17" fmla="*/ 569 h 825"/>
                <a:gd name="T18" fmla="*/ 103 w 953"/>
                <a:gd name="T19" fmla="*/ 536 h 825"/>
                <a:gd name="T20" fmla="*/ 175 w 953"/>
                <a:gd name="T21" fmla="*/ 517 h 825"/>
                <a:gd name="T22" fmla="*/ 224 w 953"/>
                <a:gd name="T23" fmla="*/ 474 h 825"/>
                <a:gd name="T24" fmla="*/ 200 w 953"/>
                <a:gd name="T25" fmla="*/ 540 h 825"/>
                <a:gd name="T26" fmla="*/ 255 w 953"/>
                <a:gd name="T27" fmla="*/ 513 h 825"/>
                <a:gd name="T28" fmla="*/ 394 w 953"/>
                <a:gd name="T29" fmla="*/ 386 h 825"/>
                <a:gd name="T30" fmla="*/ 468 w 953"/>
                <a:gd name="T31" fmla="*/ 325 h 825"/>
                <a:gd name="T32" fmla="*/ 568 w 953"/>
                <a:gd name="T33" fmla="*/ 179 h 825"/>
                <a:gd name="T34" fmla="*/ 588 w 953"/>
                <a:gd name="T35" fmla="*/ 120 h 825"/>
                <a:gd name="T36" fmla="*/ 588 w 953"/>
                <a:gd name="T37" fmla="*/ 84 h 825"/>
                <a:gd name="T38" fmla="*/ 673 w 953"/>
                <a:gd name="T39" fmla="*/ 111 h 825"/>
                <a:gd name="T40" fmla="*/ 723 w 953"/>
                <a:gd name="T41" fmla="*/ 147 h 825"/>
                <a:gd name="T42" fmla="*/ 787 w 953"/>
                <a:gd name="T43" fmla="*/ 219 h 825"/>
                <a:gd name="T44" fmla="*/ 856 w 953"/>
                <a:gd name="T45" fmla="*/ 289 h 825"/>
                <a:gd name="T46" fmla="*/ 934 w 953"/>
                <a:gd name="T47" fmla="*/ 401 h 825"/>
                <a:gd name="T48" fmla="*/ 953 w 953"/>
                <a:gd name="T49" fmla="*/ 352 h 825"/>
                <a:gd name="T50" fmla="*/ 943 w 953"/>
                <a:gd name="T51" fmla="*/ 283 h 825"/>
                <a:gd name="T52" fmla="*/ 922 w 953"/>
                <a:gd name="T53" fmla="*/ 323 h 825"/>
                <a:gd name="T54" fmla="*/ 812 w 953"/>
                <a:gd name="T55" fmla="*/ 194 h 825"/>
                <a:gd name="T56" fmla="*/ 728 w 953"/>
                <a:gd name="T57" fmla="*/ 111 h 825"/>
                <a:gd name="T58" fmla="*/ 588 w 953"/>
                <a:gd name="T59" fmla="*/ 25 h 825"/>
                <a:gd name="T60" fmla="*/ 546 w 953"/>
                <a:gd name="T61" fmla="*/ 0 h 825"/>
                <a:gd name="T62" fmla="*/ 542 w 953"/>
                <a:gd name="T63" fmla="*/ 160 h 825"/>
                <a:gd name="T64" fmla="*/ 443 w 953"/>
                <a:gd name="T65" fmla="*/ 314 h 825"/>
                <a:gd name="T66" fmla="*/ 278 w 953"/>
                <a:gd name="T67" fmla="*/ 453 h 825"/>
                <a:gd name="T68" fmla="*/ 283 w 953"/>
                <a:gd name="T69" fmla="*/ 411 h 825"/>
                <a:gd name="T70" fmla="*/ 169 w 953"/>
                <a:gd name="T71" fmla="*/ 470 h 825"/>
                <a:gd name="T72" fmla="*/ 99 w 953"/>
                <a:gd name="T73" fmla="*/ 489 h 825"/>
                <a:gd name="T74" fmla="*/ 8 w 953"/>
                <a:gd name="T75" fmla="*/ 494 h 825"/>
                <a:gd name="T76" fmla="*/ 0 w 953"/>
                <a:gd name="T77" fmla="*/ 588 h 825"/>
                <a:gd name="T78" fmla="*/ 21 w 953"/>
                <a:gd name="T79" fmla="*/ 707 h 825"/>
                <a:gd name="T80" fmla="*/ 67 w 953"/>
                <a:gd name="T81" fmla="*/ 740 h 825"/>
                <a:gd name="T82" fmla="*/ 137 w 953"/>
                <a:gd name="T83" fmla="*/ 755 h 825"/>
                <a:gd name="T84" fmla="*/ 203 w 953"/>
                <a:gd name="T85" fmla="*/ 825 h 825"/>
                <a:gd name="T86" fmla="*/ 234 w 953"/>
                <a:gd name="T87" fmla="*/ 778 h 825"/>
                <a:gd name="T88" fmla="*/ 266 w 953"/>
                <a:gd name="T89" fmla="*/ 763 h 825"/>
                <a:gd name="T90" fmla="*/ 266 w 953"/>
                <a:gd name="T91" fmla="*/ 76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3" h="825">
                  <a:moveTo>
                    <a:pt x="266" y="763"/>
                  </a:moveTo>
                  <a:lnTo>
                    <a:pt x="228" y="742"/>
                  </a:lnTo>
                  <a:lnTo>
                    <a:pt x="207" y="763"/>
                  </a:lnTo>
                  <a:lnTo>
                    <a:pt x="190" y="783"/>
                  </a:lnTo>
                  <a:lnTo>
                    <a:pt x="154" y="740"/>
                  </a:lnTo>
                  <a:lnTo>
                    <a:pt x="114" y="713"/>
                  </a:lnTo>
                  <a:lnTo>
                    <a:pt x="91" y="656"/>
                  </a:lnTo>
                  <a:lnTo>
                    <a:pt x="78" y="605"/>
                  </a:lnTo>
                  <a:lnTo>
                    <a:pt x="76" y="569"/>
                  </a:lnTo>
                  <a:lnTo>
                    <a:pt x="103" y="536"/>
                  </a:lnTo>
                  <a:lnTo>
                    <a:pt x="175" y="517"/>
                  </a:lnTo>
                  <a:lnTo>
                    <a:pt x="224" y="474"/>
                  </a:lnTo>
                  <a:lnTo>
                    <a:pt x="200" y="540"/>
                  </a:lnTo>
                  <a:lnTo>
                    <a:pt x="255" y="513"/>
                  </a:lnTo>
                  <a:lnTo>
                    <a:pt x="394" y="386"/>
                  </a:lnTo>
                  <a:lnTo>
                    <a:pt x="468" y="325"/>
                  </a:lnTo>
                  <a:lnTo>
                    <a:pt x="568" y="179"/>
                  </a:lnTo>
                  <a:lnTo>
                    <a:pt x="588" y="120"/>
                  </a:lnTo>
                  <a:lnTo>
                    <a:pt x="588" y="84"/>
                  </a:lnTo>
                  <a:lnTo>
                    <a:pt x="673" y="111"/>
                  </a:lnTo>
                  <a:lnTo>
                    <a:pt x="723" y="147"/>
                  </a:lnTo>
                  <a:lnTo>
                    <a:pt x="787" y="219"/>
                  </a:lnTo>
                  <a:lnTo>
                    <a:pt x="856" y="289"/>
                  </a:lnTo>
                  <a:lnTo>
                    <a:pt x="934" y="401"/>
                  </a:lnTo>
                  <a:lnTo>
                    <a:pt x="953" y="352"/>
                  </a:lnTo>
                  <a:lnTo>
                    <a:pt x="943" y="283"/>
                  </a:lnTo>
                  <a:lnTo>
                    <a:pt x="922" y="323"/>
                  </a:lnTo>
                  <a:lnTo>
                    <a:pt x="812" y="194"/>
                  </a:lnTo>
                  <a:lnTo>
                    <a:pt x="728" y="111"/>
                  </a:lnTo>
                  <a:lnTo>
                    <a:pt x="588" y="25"/>
                  </a:lnTo>
                  <a:lnTo>
                    <a:pt x="546" y="0"/>
                  </a:lnTo>
                  <a:lnTo>
                    <a:pt x="542" y="160"/>
                  </a:lnTo>
                  <a:lnTo>
                    <a:pt x="443" y="314"/>
                  </a:lnTo>
                  <a:lnTo>
                    <a:pt x="278" y="453"/>
                  </a:lnTo>
                  <a:lnTo>
                    <a:pt x="283" y="411"/>
                  </a:lnTo>
                  <a:lnTo>
                    <a:pt x="169" y="470"/>
                  </a:lnTo>
                  <a:lnTo>
                    <a:pt x="99" y="489"/>
                  </a:lnTo>
                  <a:lnTo>
                    <a:pt x="8" y="494"/>
                  </a:lnTo>
                  <a:lnTo>
                    <a:pt x="0" y="588"/>
                  </a:lnTo>
                  <a:lnTo>
                    <a:pt x="21" y="707"/>
                  </a:lnTo>
                  <a:lnTo>
                    <a:pt x="67" y="740"/>
                  </a:lnTo>
                  <a:lnTo>
                    <a:pt x="137" y="755"/>
                  </a:lnTo>
                  <a:lnTo>
                    <a:pt x="203" y="825"/>
                  </a:lnTo>
                  <a:lnTo>
                    <a:pt x="234" y="778"/>
                  </a:lnTo>
                  <a:lnTo>
                    <a:pt x="266" y="763"/>
                  </a:lnTo>
                  <a:lnTo>
                    <a:pt x="266" y="763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2" name="Freeform 60"/>
            <p:cNvSpPr>
              <a:spLocks/>
            </p:cNvSpPr>
            <p:nvPr/>
          </p:nvSpPr>
          <p:spPr bwMode="auto">
            <a:xfrm>
              <a:off x="2187" y="1569"/>
              <a:ext cx="240" cy="149"/>
            </a:xfrm>
            <a:custGeom>
              <a:avLst/>
              <a:gdLst>
                <a:gd name="T0" fmla="*/ 112 w 479"/>
                <a:gd name="T1" fmla="*/ 0 h 298"/>
                <a:gd name="T2" fmla="*/ 49 w 479"/>
                <a:gd name="T3" fmla="*/ 22 h 298"/>
                <a:gd name="T4" fmla="*/ 104 w 479"/>
                <a:gd name="T5" fmla="*/ 34 h 298"/>
                <a:gd name="T6" fmla="*/ 142 w 479"/>
                <a:gd name="T7" fmla="*/ 57 h 298"/>
                <a:gd name="T8" fmla="*/ 97 w 479"/>
                <a:gd name="T9" fmla="*/ 66 h 298"/>
                <a:gd name="T10" fmla="*/ 51 w 479"/>
                <a:gd name="T11" fmla="*/ 72 h 298"/>
                <a:gd name="T12" fmla="*/ 78 w 479"/>
                <a:gd name="T13" fmla="*/ 119 h 298"/>
                <a:gd name="T14" fmla="*/ 131 w 479"/>
                <a:gd name="T15" fmla="*/ 156 h 298"/>
                <a:gd name="T16" fmla="*/ 192 w 479"/>
                <a:gd name="T17" fmla="*/ 203 h 298"/>
                <a:gd name="T18" fmla="*/ 217 w 479"/>
                <a:gd name="T19" fmla="*/ 226 h 298"/>
                <a:gd name="T20" fmla="*/ 298 w 479"/>
                <a:gd name="T21" fmla="*/ 266 h 298"/>
                <a:gd name="T22" fmla="*/ 338 w 479"/>
                <a:gd name="T23" fmla="*/ 270 h 298"/>
                <a:gd name="T24" fmla="*/ 378 w 479"/>
                <a:gd name="T25" fmla="*/ 241 h 298"/>
                <a:gd name="T26" fmla="*/ 426 w 479"/>
                <a:gd name="T27" fmla="*/ 249 h 298"/>
                <a:gd name="T28" fmla="*/ 479 w 479"/>
                <a:gd name="T29" fmla="*/ 247 h 298"/>
                <a:gd name="T30" fmla="*/ 378 w 479"/>
                <a:gd name="T31" fmla="*/ 279 h 298"/>
                <a:gd name="T32" fmla="*/ 302 w 479"/>
                <a:gd name="T33" fmla="*/ 298 h 298"/>
                <a:gd name="T34" fmla="*/ 199 w 479"/>
                <a:gd name="T35" fmla="*/ 251 h 298"/>
                <a:gd name="T36" fmla="*/ 135 w 479"/>
                <a:gd name="T37" fmla="*/ 190 h 298"/>
                <a:gd name="T38" fmla="*/ 55 w 479"/>
                <a:gd name="T39" fmla="*/ 140 h 298"/>
                <a:gd name="T40" fmla="*/ 0 w 479"/>
                <a:gd name="T41" fmla="*/ 0 h 298"/>
                <a:gd name="T42" fmla="*/ 64 w 479"/>
                <a:gd name="T43" fmla="*/ 0 h 298"/>
                <a:gd name="T44" fmla="*/ 112 w 479"/>
                <a:gd name="T45" fmla="*/ 0 h 298"/>
                <a:gd name="T46" fmla="*/ 112 w 479"/>
                <a:gd name="T4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9" h="298">
                  <a:moveTo>
                    <a:pt x="112" y="0"/>
                  </a:moveTo>
                  <a:lnTo>
                    <a:pt x="49" y="22"/>
                  </a:lnTo>
                  <a:lnTo>
                    <a:pt x="104" y="34"/>
                  </a:lnTo>
                  <a:lnTo>
                    <a:pt x="142" y="57"/>
                  </a:lnTo>
                  <a:lnTo>
                    <a:pt x="97" y="66"/>
                  </a:lnTo>
                  <a:lnTo>
                    <a:pt x="51" y="72"/>
                  </a:lnTo>
                  <a:lnTo>
                    <a:pt x="78" y="119"/>
                  </a:lnTo>
                  <a:lnTo>
                    <a:pt x="131" y="156"/>
                  </a:lnTo>
                  <a:lnTo>
                    <a:pt x="192" y="203"/>
                  </a:lnTo>
                  <a:lnTo>
                    <a:pt x="217" y="226"/>
                  </a:lnTo>
                  <a:lnTo>
                    <a:pt x="298" y="266"/>
                  </a:lnTo>
                  <a:lnTo>
                    <a:pt x="338" y="270"/>
                  </a:lnTo>
                  <a:lnTo>
                    <a:pt x="378" y="241"/>
                  </a:lnTo>
                  <a:lnTo>
                    <a:pt x="426" y="249"/>
                  </a:lnTo>
                  <a:lnTo>
                    <a:pt x="479" y="247"/>
                  </a:lnTo>
                  <a:lnTo>
                    <a:pt x="378" y="279"/>
                  </a:lnTo>
                  <a:lnTo>
                    <a:pt x="302" y="298"/>
                  </a:lnTo>
                  <a:lnTo>
                    <a:pt x="199" y="251"/>
                  </a:lnTo>
                  <a:lnTo>
                    <a:pt x="135" y="190"/>
                  </a:lnTo>
                  <a:lnTo>
                    <a:pt x="55" y="140"/>
                  </a:lnTo>
                  <a:lnTo>
                    <a:pt x="0" y="0"/>
                  </a:lnTo>
                  <a:lnTo>
                    <a:pt x="64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3" name="Freeform 61"/>
            <p:cNvSpPr>
              <a:spLocks/>
            </p:cNvSpPr>
            <p:nvPr/>
          </p:nvSpPr>
          <p:spPr bwMode="auto">
            <a:xfrm>
              <a:off x="2129" y="1511"/>
              <a:ext cx="270" cy="147"/>
            </a:xfrm>
            <a:custGeom>
              <a:avLst/>
              <a:gdLst>
                <a:gd name="T0" fmla="*/ 253 w 540"/>
                <a:gd name="T1" fmla="*/ 5 h 294"/>
                <a:gd name="T2" fmla="*/ 310 w 540"/>
                <a:gd name="T3" fmla="*/ 13 h 294"/>
                <a:gd name="T4" fmla="*/ 348 w 540"/>
                <a:gd name="T5" fmla="*/ 40 h 294"/>
                <a:gd name="T6" fmla="*/ 414 w 540"/>
                <a:gd name="T7" fmla="*/ 137 h 294"/>
                <a:gd name="T8" fmla="*/ 433 w 540"/>
                <a:gd name="T9" fmla="*/ 188 h 294"/>
                <a:gd name="T10" fmla="*/ 448 w 540"/>
                <a:gd name="T11" fmla="*/ 222 h 294"/>
                <a:gd name="T12" fmla="*/ 473 w 540"/>
                <a:gd name="T13" fmla="*/ 249 h 294"/>
                <a:gd name="T14" fmla="*/ 496 w 540"/>
                <a:gd name="T15" fmla="*/ 264 h 294"/>
                <a:gd name="T16" fmla="*/ 540 w 540"/>
                <a:gd name="T17" fmla="*/ 268 h 294"/>
                <a:gd name="T18" fmla="*/ 502 w 540"/>
                <a:gd name="T19" fmla="*/ 287 h 294"/>
                <a:gd name="T20" fmla="*/ 441 w 540"/>
                <a:gd name="T21" fmla="*/ 262 h 294"/>
                <a:gd name="T22" fmla="*/ 414 w 540"/>
                <a:gd name="T23" fmla="*/ 258 h 294"/>
                <a:gd name="T24" fmla="*/ 429 w 540"/>
                <a:gd name="T25" fmla="*/ 273 h 294"/>
                <a:gd name="T26" fmla="*/ 469 w 540"/>
                <a:gd name="T27" fmla="*/ 291 h 294"/>
                <a:gd name="T28" fmla="*/ 420 w 540"/>
                <a:gd name="T29" fmla="*/ 294 h 294"/>
                <a:gd name="T30" fmla="*/ 384 w 540"/>
                <a:gd name="T31" fmla="*/ 275 h 294"/>
                <a:gd name="T32" fmla="*/ 374 w 540"/>
                <a:gd name="T33" fmla="*/ 207 h 294"/>
                <a:gd name="T34" fmla="*/ 338 w 540"/>
                <a:gd name="T35" fmla="*/ 133 h 294"/>
                <a:gd name="T36" fmla="*/ 315 w 540"/>
                <a:gd name="T37" fmla="*/ 159 h 294"/>
                <a:gd name="T38" fmla="*/ 275 w 540"/>
                <a:gd name="T39" fmla="*/ 165 h 294"/>
                <a:gd name="T40" fmla="*/ 289 w 540"/>
                <a:gd name="T41" fmla="*/ 127 h 294"/>
                <a:gd name="T42" fmla="*/ 296 w 540"/>
                <a:gd name="T43" fmla="*/ 62 h 294"/>
                <a:gd name="T44" fmla="*/ 247 w 540"/>
                <a:gd name="T45" fmla="*/ 97 h 294"/>
                <a:gd name="T46" fmla="*/ 268 w 540"/>
                <a:gd name="T47" fmla="*/ 38 h 294"/>
                <a:gd name="T48" fmla="*/ 239 w 540"/>
                <a:gd name="T49" fmla="*/ 19 h 294"/>
                <a:gd name="T50" fmla="*/ 156 w 540"/>
                <a:gd name="T51" fmla="*/ 45 h 294"/>
                <a:gd name="T52" fmla="*/ 101 w 540"/>
                <a:gd name="T53" fmla="*/ 116 h 294"/>
                <a:gd name="T54" fmla="*/ 47 w 540"/>
                <a:gd name="T55" fmla="*/ 70 h 294"/>
                <a:gd name="T56" fmla="*/ 0 w 540"/>
                <a:gd name="T57" fmla="*/ 38 h 294"/>
                <a:gd name="T58" fmla="*/ 57 w 540"/>
                <a:gd name="T59" fmla="*/ 53 h 294"/>
                <a:gd name="T60" fmla="*/ 85 w 540"/>
                <a:gd name="T61" fmla="*/ 74 h 294"/>
                <a:gd name="T62" fmla="*/ 95 w 540"/>
                <a:gd name="T63" fmla="*/ 53 h 294"/>
                <a:gd name="T64" fmla="*/ 146 w 540"/>
                <a:gd name="T65" fmla="*/ 21 h 294"/>
                <a:gd name="T66" fmla="*/ 213 w 540"/>
                <a:gd name="T67" fmla="*/ 0 h 294"/>
                <a:gd name="T68" fmla="*/ 253 w 540"/>
                <a:gd name="T69" fmla="*/ 5 h 294"/>
                <a:gd name="T70" fmla="*/ 253 w 540"/>
                <a:gd name="T71" fmla="*/ 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0" h="294">
                  <a:moveTo>
                    <a:pt x="253" y="5"/>
                  </a:moveTo>
                  <a:lnTo>
                    <a:pt x="310" y="13"/>
                  </a:lnTo>
                  <a:lnTo>
                    <a:pt x="348" y="40"/>
                  </a:lnTo>
                  <a:lnTo>
                    <a:pt x="414" y="137"/>
                  </a:lnTo>
                  <a:lnTo>
                    <a:pt x="433" y="188"/>
                  </a:lnTo>
                  <a:lnTo>
                    <a:pt x="448" y="222"/>
                  </a:lnTo>
                  <a:lnTo>
                    <a:pt x="473" y="249"/>
                  </a:lnTo>
                  <a:lnTo>
                    <a:pt x="496" y="264"/>
                  </a:lnTo>
                  <a:lnTo>
                    <a:pt x="540" y="268"/>
                  </a:lnTo>
                  <a:lnTo>
                    <a:pt x="502" y="287"/>
                  </a:lnTo>
                  <a:lnTo>
                    <a:pt x="441" y="262"/>
                  </a:lnTo>
                  <a:lnTo>
                    <a:pt x="414" y="258"/>
                  </a:lnTo>
                  <a:lnTo>
                    <a:pt x="429" y="273"/>
                  </a:lnTo>
                  <a:lnTo>
                    <a:pt x="469" y="291"/>
                  </a:lnTo>
                  <a:lnTo>
                    <a:pt x="420" y="294"/>
                  </a:lnTo>
                  <a:lnTo>
                    <a:pt x="384" y="275"/>
                  </a:lnTo>
                  <a:lnTo>
                    <a:pt x="374" y="207"/>
                  </a:lnTo>
                  <a:lnTo>
                    <a:pt x="338" y="133"/>
                  </a:lnTo>
                  <a:lnTo>
                    <a:pt x="315" y="159"/>
                  </a:lnTo>
                  <a:lnTo>
                    <a:pt x="275" y="165"/>
                  </a:lnTo>
                  <a:lnTo>
                    <a:pt x="289" y="127"/>
                  </a:lnTo>
                  <a:lnTo>
                    <a:pt x="296" y="62"/>
                  </a:lnTo>
                  <a:lnTo>
                    <a:pt x="247" y="97"/>
                  </a:lnTo>
                  <a:lnTo>
                    <a:pt x="268" y="38"/>
                  </a:lnTo>
                  <a:lnTo>
                    <a:pt x="239" y="19"/>
                  </a:lnTo>
                  <a:lnTo>
                    <a:pt x="156" y="45"/>
                  </a:lnTo>
                  <a:lnTo>
                    <a:pt x="101" y="116"/>
                  </a:lnTo>
                  <a:lnTo>
                    <a:pt x="47" y="70"/>
                  </a:lnTo>
                  <a:lnTo>
                    <a:pt x="0" y="38"/>
                  </a:lnTo>
                  <a:lnTo>
                    <a:pt x="57" y="53"/>
                  </a:lnTo>
                  <a:lnTo>
                    <a:pt x="85" y="74"/>
                  </a:lnTo>
                  <a:lnTo>
                    <a:pt x="95" y="53"/>
                  </a:lnTo>
                  <a:lnTo>
                    <a:pt x="146" y="21"/>
                  </a:lnTo>
                  <a:lnTo>
                    <a:pt x="213" y="0"/>
                  </a:lnTo>
                  <a:lnTo>
                    <a:pt x="253" y="5"/>
                  </a:lnTo>
                  <a:lnTo>
                    <a:pt x="253" y="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4" name="Freeform 62"/>
            <p:cNvSpPr>
              <a:spLocks/>
            </p:cNvSpPr>
            <p:nvPr/>
          </p:nvSpPr>
          <p:spPr bwMode="auto">
            <a:xfrm>
              <a:off x="2121" y="1493"/>
              <a:ext cx="149" cy="44"/>
            </a:xfrm>
            <a:custGeom>
              <a:avLst/>
              <a:gdLst>
                <a:gd name="T0" fmla="*/ 281 w 298"/>
                <a:gd name="T1" fmla="*/ 26 h 87"/>
                <a:gd name="T2" fmla="*/ 222 w 298"/>
                <a:gd name="T3" fmla="*/ 39 h 87"/>
                <a:gd name="T4" fmla="*/ 197 w 298"/>
                <a:gd name="T5" fmla="*/ 36 h 87"/>
                <a:gd name="T6" fmla="*/ 135 w 298"/>
                <a:gd name="T7" fmla="*/ 51 h 87"/>
                <a:gd name="T8" fmla="*/ 78 w 298"/>
                <a:gd name="T9" fmla="*/ 57 h 87"/>
                <a:gd name="T10" fmla="*/ 24 w 298"/>
                <a:gd name="T11" fmla="*/ 87 h 87"/>
                <a:gd name="T12" fmla="*/ 0 w 298"/>
                <a:gd name="T13" fmla="*/ 79 h 87"/>
                <a:gd name="T14" fmla="*/ 28 w 298"/>
                <a:gd name="T15" fmla="*/ 22 h 87"/>
                <a:gd name="T16" fmla="*/ 91 w 298"/>
                <a:gd name="T17" fmla="*/ 0 h 87"/>
                <a:gd name="T18" fmla="*/ 220 w 298"/>
                <a:gd name="T19" fmla="*/ 0 h 87"/>
                <a:gd name="T20" fmla="*/ 298 w 298"/>
                <a:gd name="T21" fmla="*/ 17 h 87"/>
                <a:gd name="T22" fmla="*/ 281 w 298"/>
                <a:gd name="T23" fmla="*/ 26 h 87"/>
                <a:gd name="T24" fmla="*/ 281 w 298"/>
                <a:gd name="T25" fmla="*/ 2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" h="87">
                  <a:moveTo>
                    <a:pt x="281" y="26"/>
                  </a:moveTo>
                  <a:lnTo>
                    <a:pt x="222" y="39"/>
                  </a:lnTo>
                  <a:lnTo>
                    <a:pt x="197" y="36"/>
                  </a:lnTo>
                  <a:lnTo>
                    <a:pt x="135" y="51"/>
                  </a:lnTo>
                  <a:lnTo>
                    <a:pt x="78" y="57"/>
                  </a:lnTo>
                  <a:lnTo>
                    <a:pt x="24" y="87"/>
                  </a:lnTo>
                  <a:lnTo>
                    <a:pt x="0" y="79"/>
                  </a:lnTo>
                  <a:lnTo>
                    <a:pt x="28" y="22"/>
                  </a:lnTo>
                  <a:lnTo>
                    <a:pt x="91" y="0"/>
                  </a:lnTo>
                  <a:lnTo>
                    <a:pt x="220" y="0"/>
                  </a:lnTo>
                  <a:lnTo>
                    <a:pt x="298" y="17"/>
                  </a:lnTo>
                  <a:lnTo>
                    <a:pt x="281" y="26"/>
                  </a:lnTo>
                  <a:lnTo>
                    <a:pt x="281" y="2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5" name="Freeform 63"/>
            <p:cNvSpPr>
              <a:spLocks/>
            </p:cNvSpPr>
            <p:nvPr/>
          </p:nvSpPr>
          <p:spPr bwMode="auto">
            <a:xfrm>
              <a:off x="1995" y="1393"/>
              <a:ext cx="93" cy="133"/>
            </a:xfrm>
            <a:custGeom>
              <a:avLst/>
              <a:gdLst>
                <a:gd name="T0" fmla="*/ 184 w 184"/>
                <a:gd name="T1" fmla="*/ 0 h 266"/>
                <a:gd name="T2" fmla="*/ 129 w 184"/>
                <a:gd name="T3" fmla="*/ 28 h 266"/>
                <a:gd name="T4" fmla="*/ 74 w 184"/>
                <a:gd name="T5" fmla="*/ 42 h 266"/>
                <a:gd name="T6" fmla="*/ 60 w 184"/>
                <a:gd name="T7" fmla="*/ 86 h 266"/>
                <a:gd name="T8" fmla="*/ 74 w 184"/>
                <a:gd name="T9" fmla="*/ 127 h 266"/>
                <a:gd name="T10" fmla="*/ 89 w 184"/>
                <a:gd name="T11" fmla="*/ 181 h 266"/>
                <a:gd name="T12" fmla="*/ 112 w 184"/>
                <a:gd name="T13" fmla="*/ 232 h 266"/>
                <a:gd name="T14" fmla="*/ 148 w 184"/>
                <a:gd name="T15" fmla="*/ 262 h 266"/>
                <a:gd name="T16" fmla="*/ 83 w 184"/>
                <a:gd name="T17" fmla="*/ 266 h 266"/>
                <a:gd name="T18" fmla="*/ 0 w 184"/>
                <a:gd name="T19" fmla="*/ 156 h 266"/>
                <a:gd name="T20" fmla="*/ 11 w 184"/>
                <a:gd name="T21" fmla="*/ 4 h 266"/>
                <a:gd name="T22" fmla="*/ 112 w 184"/>
                <a:gd name="T23" fmla="*/ 0 h 266"/>
                <a:gd name="T24" fmla="*/ 184 w 184"/>
                <a:gd name="T25" fmla="*/ 0 h 266"/>
                <a:gd name="T26" fmla="*/ 184 w 184"/>
                <a:gd name="T2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266">
                  <a:moveTo>
                    <a:pt x="184" y="0"/>
                  </a:moveTo>
                  <a:lnTo>
                    <a:pt x="129" y="28"/>
                  </a:lnTo>
                  <a:lnTo>
                    <a:pt x="74" y="42"/>
                  </a:lnTo>
                  <a:lnTo>
                    <a:pt x="60" y="86"/>
                  </a:lnTo>
                  <a:lnTo>
                    <a:pt x="74" y="127"/>
                  </a:lnTo>
                  <a:lnTo>
                    <a:pt x="89" y="181"/>
                  </a:lnTo>
                  <a:lnTo>
                    <a:pt x="112" y="232"/>
                  </a:lnTo>
                  <a:lnTo>
                    <a:pt x="148" y="262"/>
                  </a:lnTo>
                  <a:lnTo>
                    <a:pt x="83" y="266"/>
                  </a:lnTo>
                  <a:lnTo>
                    <a:pt x="0" y="156"/>
                  </a:lnTo>
                  <a:lnTo>
                    <a:pt x="11" y="4"/>
                  </a:lnTo>
                  <a:lnTo>
                    <a:pt x="112" y="0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6" name="Freeform 64"/>
            <p:cNvSpPr>
              <a:spLocks/>
            </p:cNvSpPr>
            <p:nvPr/>
          </p:nvSpPr>
          <p:spPr bwMode="auto">
            <a:xfrm>
              <a:off x="2336" y="1362"/>
              <a:ext cx="109" cy="158"/>
            </a:xfrm>
            <a:custGeom>
              <a:avLst/>
              <a:gdLst>
                <a:gd name="T0" fmla="*/ 158 w 219"/>
                <a:gd name="T1" fmla="*/ 36 h 318"/>
                <a:gd name="T2" fmla="*/ 120 w 219"/>
                <a:gd name="T3" fmla="*/ 38 h 318"/>
                <a:gd name="T4" fmla="*/ 82 w 219"/>
                <a:gd name="T5" fmla="*/ 84 h 318"/>
                <a:gd name="T6" fmla="*/ 73 w 219"/>
                <a:gd name="T7" fmla="*/ 122 h 318"/>
                <a:gd name="T8" fmla="*/ 128 w 219"/>
                <a:gd name="T9" fmla="*/ 91 h 318"/>
                <a:gd name="T10" fmla="*/ 160 w 219"/>
                <a:gd name="T11" fmla="*/ 91 h 318"/>
                <a:gd name="T12" fmla="*/ 191 w 219"/>
                <a:gd name="T13" fmla="*/ 86 h 318"/>
                <a:gd name="T14" fmla="*/ 219 w 219"/>
                <a:gd name="T15" fmla="*/ 99 h 318"/>
                <a:gd name="T16" fmla="*/ 206 w 219"/>
                <a:gd name="T17" fmla="*/ 156 h 318"/>
                <a:gd name="T18" fmla="*/ 183 w 219"/>
                <a:gd name="T19" fmla="*/ 173 h 318"/>
                <a:gd name="T20" fmla="*/ 194 w 219"/>
                <a:gd name="T21" fmla="*/ 143 h 318"/>
                <a:gd name="T22" fmla="*/ 160 w 219"/>
                <a:gd name="T23" fmla="*/ 111 h 318"/>
                <a:gd name="T24" fmla="*/ 109 w 219"/>
                <a:gd name="T25" fmla="*/ 131 h 318"/>
                <a:gd name="T26" fmla="*/ 67 w 219"/>
                <a:gd name="T27" fmla="*/ 171 h 318"/>
                <a:gd name="T28" fmla="*/ 42 w 219"/>
                <a:gd name="T29" fmla="*/ 209 h 318"/>
                <a:gd name="T30" fmla="*/ 78 w 219"/>
                <a:gd name="T31" fmla="*/ 240 h 318"/>
                <a:gd name="T32" fmla="*/ 160 w 219"/>
                <a:gd name="T33" fmla="*/ 206 h 318"/>
                <a:gd name="T34" fmla="*/ 133 w 219"/>
                <a:gd name="T35" fmla="*/ 251 h 318"/>
                <a:gd name="T36" fmla="*/ 175 w 219"/>
                <a:gd name="T37" fmla="*/ 276 h 318"/>
                <a:gd name="T38" fmla="*/ 145 w 219"/>
                <a:gd name="T39" fmla="*/ 280 h 318"/>
                <a:gd name="T40" fmla="*/ 109 w 219"/>
                <a:gd name="T41" fmla="*/ 291 h 318"/>
                <a:gd name="T42" fmla="*/ 73 w 219"/>
                <a:gd name="T43" fmla="*/ 280 h 318"/>
                <a:gd name="T44" fmla="*/ 42 w 219"/>
                <a:gd name="T45" fmla="*/ 257 h 318"/>
                <a:gd name="T46" fmla="*/ 31 w 219"/>
                <a:gd name="T47" fmla="*/ 318 h 318"/>
                <a:gd name="T48" fmla="*/ 8 w 219"/>
                <a:gd name="T49" fmla="*/ 268 h 318"/>
                <a:gd name="T50" fmla="*/ 6 w 219"/>
                <a:gd name="T51" fmla="*/ 198 h 318"/>
                <a:gd name="T52" fmla="*/ 33 w 219"/>
                <a:gd name="T53" fmla="*/ 169 h 318"/>
                <a:gd name="T54" fmla="*/ 0 w 219"/>
                <a:gd name="T55" fmla="*/ 160 h 318"/>
                <a:gd name="T56" fmla="*/ 0 w 219"/>
                <a:gd name="T57" fmla="*/ 137 h 318"/>
                <a:gd name="T58" fmla="*/ 84 w 219"/>
                <a:gd name="T59" fmla="*/ 0 h 318"/>
                <a:gd name="T60" fmla="*/ 124 w 219"/>
                <a:gd name="T61" fmla="*/ 0 h 318"/>
                <a:gd name="T62" fmla="*/ 194 w 219"/>
                <a:gd name="T63" fmla="*/ 36 h 318"/>
                <a:gd name="T64" fmla="*/ 158 w 219"/>
                <a:gd name="T65" fmla="*/ 36 h 318"/>
                <a:gd name="T66" fmla="*/ 158 w 219"/>
                <a:gd name="T67" fmla="*/ 3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318">
                  <a:moveTo>
                    <a:pt x="158" y="36"/>
                  </a:moveTo>
                  <a:lnTo>
                    <a:pt x="120" y="38"/>
                  </a:lnTo>
                  <a:lnTo>
                    <a:pt x="82" y="84"/>
                  </a:lnTo>
                  <a:lnTo>
                    <a:pt x="73" y="122"/>
                  </a:lnTo>
                  <a:lnTo>
                    <a:pt x="128" y="91"/>
                  </a:lnTo>
                  <a:lnTo>
                    <a:pt x="160" y="91"/>
                  </a:lnTo>
                  <a:lnTo>
                    <a:pt x="191" y="86"/>
                  </a:lnTo>
                  <a:lnTo>
                    <a:pt x="219" y="99"/>
                  </a:lnTo>
                  <a:lnTo>
                    <a:pt x="206" y="156"/>
                  </a:lnTo>
                  <a:lnTo>
                    <a:pt x="183" y="173"/>
                  </a:lnTo>
                  <a:lnTo>
                    <a:pt x="194" y="143"/>
                  </a:lnTo>
                  <a:lnTo>
                    <a:pt x="160" y="111"/>
                  </a:lnTo>
                  <a:lnTo>
                    <a:pt x="109" y="131"/>
                  </a:lnTo>
                  <a:lnTo>
                    <a:pt x="67" y="171"/>
                  </a:lnTo>
                  <a:lnTo>
                    <a:pt x="42" y="209"/>
                  </a:lnTo>
                  <a:lnTo>
                    <a:pt x="78" y="240"/>
                  </a:lnTo>
                  <a:lnTo>
                    <a:pt x="160" y="206"/>
                  </a:lnTo>
                  <a:lnTo>
                    <a:pt x="133" y="251"/>
                  </a:lnTo>
                  <a:lnTo>
                    <a:pt x="175" y="276"/>
                  </a:lnTo>
                  <a:lnTo>
                    <a:pt x="145" y="280"/>
                  </a:lnTo>
                  <a:lnTo>
                    <a:pt x="109" y="291"/>
                  </a:lnTo>
                  <a:lnTo>
                    <a:pt x="73" y="280"/>
                  </a:lnTo>
                  <a:lnTo>
                    <a:pt x="42" y="257"/>
                  </a:lnTo>
                  <a:lnTo>
                    <a:pt x="31" y="318"/>
                  </a:lnTo>
                  <a:lnTo>
                    <a:pt x="8" y="268"/>
                  </a:lnTo>
                  <a:lnTo>
                    <a:pt x="6" y="198"/>
                  </a:lnTo>
                  <a:lnTo>
                    <a:pt x="33" y="169"/>
                  </a:lnTo>
                  <a:lnTo>
                    <a:pt x="0" y="160"/>
                  </a:lnTo>
                  <a:lnTo>
                    <a:pt x="0" y="137"/>
                  </a:lnTo>
                  <a:lnTo>
                    <a:pt x="84" y="0"/>
                  </a:lnTo>
                  <a:lnTo>
                    <a:pt x="124" y="0"/>
                  </a:lnTo>
                  <a:lnTo>
                    <a:pt x="194" y="36"/>
                  </a:lnTo>
                  <a:lnTo>
                    <a:pt x="158" y="36"/>
                  </a:lnTo>
                  <a:lnTo>
                    <a:pt x="158" y="3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7" name="Freeform 65"/>
            <p:cNvSpPr>
              <a:spLocks/>
            </p:cNvSpPr>
            <p:nvPr/>
          </p:nvSpPr>
          <p:spPr bwMode="auto">
            <a:xfrm>
              <a:off x="2292" y="1301"/>
              <a:ext cx="75" cy="57"/>
            </a:xfrm>
            <a:custGeom>
              <a:avLst/>
              <a:gdLst>
                <a:gd name="T0" fmla="*/ 38 w 150"/>
                <a:gd name="T1" fmla="*/ 74 h 114"/>
                <a:gd name="T2" fmla="*/ 129 w 150"/>
                <a:gd name="T3" fmla="*/ 51 h 114"/>
                <a:gd name="T4" fmla="*/ 150 w 150"/>
                <a:gd name="T5" fmla="*/ 0 h 114"/>
                <a:gd name="T6" fmla="*/ 110 w 150"/>
                <a:gd name="T7" fmla="*/ 0 h 114"/>
                <a:gd name="T8" fmla="*/ 74 w 150"/>
                <a:gd name="T9" fmla="*/ 24 h 114"/>
                <a:gd name="T10" fmla="*/ 36 w 150"/>
                <a:gd name="T11" fmla="*/ 53 h 114"/>
                <a:gd name="T12" fmla="*/ 0 w 150"/>
                <a:gd name="T13" fmla="*/ 114 h 114"/>
                <a:gd name="T14" fmla="*/ 38 w 150"/>
                <a:gd name="T15" fmla="*/ 74 h 114"/>
                <a:gd name="T16" fmla="*/ 38 w 150"/>
                <a:gd name="T17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114">
                  <a:moveTo>
                    <a:pt x="38" y="74"/>
                  </a:moveTo>
                  <a:lnTo>
                    <a:pt x="129" y="51"/>
                  </a:lnTo>
                  <a:lnTo>
                    <a:pt x="150" y="0"/>
                  </a:lnTo>
                  <a:lnTo>
                    <a:pt x="110" y="0"/>
                  </a:lnTo>
                  <a:lnTo>
                    <a:pt x="74" y="24"/>
                  </a:lnTo>
                  <a:lnTo>
                    <a:pt x="36" y="53"/>
                  </a:lnTo>
                  <a:lnTo>
                    <a:pt x="0" y="114"/>
                  </a:lnTo>
                  <a:lnTo>
                    <a:pt x="38" y="74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8" name="Freeform 66"/>
            <p:cNvSpPr>
              <a:spLocks/>
            </p:cNvSpPr>
            <p:nvPr/>
          </p:nvSpPr>
          <p:spPr bwMode="auto">
            <a:xfrm>
              <a:off x="2123" y="1419"/>
              <a:ext cx="138" cy="41"/>
            </a:xfrm>
            <a:custGeom>
              <a:avLst/>
              <a:gdLst>
                <a:gd name="T0" fmla="*/ 231 w 276"/>
                <a:gd name="T1" fmla="*/ 8 h 82"/>
                <a:gd name="T2" fmla="*/ 118 w 276"/>
                <a:gd name="T3" fmla="*/ 25 h 82"/>
                <a:gd name="T4" fmla="*/ 0 w 276"/>
                <a:gd name="T5" fmla="*/ 82 h 82"/>
                <a:gd name="T6" fmla="*/ 147 w 276"/>
                <a:gd name="T7" fmla="*/ 65 h 82"/>
                <a:gd name="T8" fmla="*/ 181 w 276"/>
                <a:gd name="T9" fmla="*/ 52 h 82"/>
                <a:gd name="T10" fmla="*/ 276 w 276"/>
                <a:gd name="T11" fmla="*/ 0 h 82"/>
                <a:gd name="T12" fmla="*/ 231 w 276"/>
                <a:gd name="T13" fmla="*/ 8 h 82"/>
                <a:gd name="T14" fmla="*/ 231 w 276"/>
                <a:gd name="T15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82">
                  <a:moveTo>
                    <a:pt x="231" y="8"/>
                  </a:moveTo>
                  <a:lnTo>
                    <a:pt x="118" y="25"/>
                  </a:lnTo>
                  <a:lnTo>
                    <a:pt x="0" y="82"/>
                  </a:lnTo>
                  <a:lnTo>
                    <a:pt x="147" y="65"/>
                  </a:lnTo>
                  <a:lnTo>
                    <a:pt x="181" y="52"/>
                  </a:lnTo>
                  <a:lnTo>
                    <a:pt x="276" y="0"/>
                  </a:lnTo>
                  <a:lnTo>
                    <a:pt x="231" y="8"/>
                  </a:lnTo>
                  <a:lnTo>
                    <a:pt x="231" y="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9" name="Freeform 67"/>
            <p:cNvSpPr>
              <a:spLocks/>
            </p:cNvSpPr>
            <p:nvPr/>
          </p:nvSpPr>
          <p:spPr bwMode="auto">
            <a:xfrm>
              <a:off x="2166" y="1334"/>
              <a:ext cx="136" cy="88"/>
            </a:xfrm>
            <a:custGeom>
              <a:avLst/>
              <a:gdLst>
                <a:gd name="T0" fmla="*/ 262 w 272"/>
                <a:gd name="T1" fmla="*/ 17 h 177"/>
                <a:gd name="T2" fmla="*/ 205 w 272"/>
                <a:gd name="T3" fmla="*/ 97 h 177"/>
                <a:gd name="T4" fmla="*/ 101 w 272"/>
                <a:gd name="T5" fmla="*/ 169 h 177"/>
                <a:gd name="T6" fmla="*/ 0 w 272"/>
                <a:gd name="T7" fmla="*/ 177 h 177"/>
                <a:gd name="T8" fmla="*/ 112 w 272"/>
                <a:gd name="T9" fmla="*/ 116 h 177"/>
                <a:gd name="T10" fmla="*/ 173 w 272"/>
                <a:gd name="T11" fmla="*/ 74 h 177"/>
                <a:gd name="T12" fmla="*/ 272 w 272"/>
                <a:gd name="T13" fmla="*/ 0 h 177"/>
                <a:gd name="T14" fmla="*/ 262 w 272"/>
                <a:gd name="T15" fmla="*/ 17 h 177"/>
                <a:gd name="T16" fmla="*/ 262 w 272"/>
                <a:gd name="T17" fmla="*/ 1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77">
                  <a:moveTo>
                    <a:pt x="262" y="17"/>
                  </a:moveTo>
                  <a:lnTo>
                    <a:pt x="205" y="97"/>
                  </a:lnTo>
                  <a:lnTo>
                    <a:pt x="101" y="169"/>
                  </a:lnTo>
                  <a:lnTo>
                    <a:pt x="0" y="177"/>
                  </a:lnTo>
                  <a:lnTo>
                    <a:pt x="112" y="116"/>
                  </a:lnTo>
                  <a:lnTo>
                    <a:pt x="173" y="74"/>
                  </a:lnTo>
                  <a:lnTo>
                    <a:pt x="272" y="0"/>
                  </a:lnTo>
                  <a:lnTo>
                    <a:pt x="262" y="17"/>
                  </a:lnTo>
                  <a:lnTo>
                    <a:pt x="262" y="1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0" name="Freeform 68"/>
            <p:cNvSpPr>
              <a:spLocks/>
            </p:cNvSpPr>
            <p:nvPr/>
          </p:nvSpPr>
          <p:spPr bwMode="auto">
            <a:xfrm>
              <a:off x="2190" y="1560"/>
              <a:ext cx="312" cy="226"/>
            </a:xfrm>
            <a:custGeom>
              <a:avLst/>
              <a:gdLst>
                <a:gd name="T0" fmla="*/ 21 w 624"/>
                <a:gd name="T1" fmla="*/ 24 h 450"/>
                <a:gd name="T2" fmla="*/ 105 w 624"/>
                <a:gd name="T3" fmla="*/ 68 h 450"/>
                <a:gd name="T4" fmla="*/ 50 w 624"/>
                <a:gd name="T5" fmla="*/ 85 h 450"/>
                <a:gd name="T6" fmla="*/ 88 w 624"/>
                <a:gd name="T7" fmla="*/ 146 h 450"/>
                <a:gd name="T8" fmla="*/ 134 w 624"/>
                <a:gd name="T9" fmla="*/ 201 h 450"/>
                <a:gd name="T10" fmla="*/ 265 w 624"/>
                <a:gd name="T11" fmla="*/ 268 h 450"/>
                <a:gd name="T12" fmla="*/ 329 w 624"/>
                <a:gd name="T13" fmla="*/ 271 h 450"/>
                <a:gd name="T14" fmla="*/ 385 w 624"/>
                <a:gd name="T15" fmla="*/ 266 h 450"/>
                <a:gd name="T16" fmla="*/ 424 w 624"/>
                <a:gd name="T17" fmla="*/ 281 h 450"/>
                <a:gd name="T18" fmla="*/ 324 w 624"/>
                <a:gd name="T19" fmla="*/ 321 h 450"/>
                <a:gd name="T20" fmla="*/ 423 w 624"/>
                <a:gd name="T21" fmla="*/ 353 h 450"/>
                <a:gd name="T22" fmla="*/ 506 w 624"/>
                <a:gd name="T23" fmla="*/ 311 h 450"/>
                <a:gd name="T24" fmla="*/ 476 w 624"/>
                <a:gd name="T25" fmla="*/ 347 h 450"/>
                <a:gd name="T26" fmla="*/ 464 w 624"/>
                <a:gd name="T27" fmla="*/ 364 h 450"/>
                <a:gd name="T28" fmla="*/ 537 w 624"/>
                <a:gd name="T29" fmla="*/ 347 h 450"/>
                <a:gd name="T30" fmla="*/ 497 w 624"/>
                <a:gd name="T31" fmla="*/ 378 h 450"/>
                <a:gd name="T32" fmla="*/ 514 w 624"/>
                <a:gd name="T33" fmla="*/ 406 h 450"/>
                <a:gd name="T34" fmla="*/ 540 w 624"/>
                <a:gd name="T35" fmla="*/ 418 h 450"/>
                <a:gd name="T36" fmla="*/ 624 w 624"/>
                <a:gd name="T37" fmla="*/ 420 h 450"/>
                <a:gd name="T38" fmla="*/ 539 w 624"/>
                <a:gd name="T39" fmla="*/ 450 h 450"/>
                <a:gd name="T40" fmla="*/ 392 w 624"/>
                <a:gd name="T41" fmla="*/ 364 h 450"/>
                <a:gd name="T42" fmla="*/ 289 w 624"/>
                <a:gd name="T43" fmla="*/ 315 h 450"/>
                <a:gd name="T44" fmla="*/ 179 w 624"/>
                <a:gd name="T45" fmla="*/ 254 h 450"/>
                <a:gd name="T46" fmla="*/ 111 w 624"/>
                <a:gd name="T47" fmla="*/ 201 h 450"/>
                <a:gd name="T48" fmla="*/ 50 w 624"/>
                <a:gd name="T49" fmla="*/ 157 h 450"/>
                <a:gd name="T50" fmla="*/ 8 w 624"/>
                <a:gd name="T51" fmla="*/ 47 h 450"/>
                <a:gd name="T52" fmla="*/ 0 w 624"/>
                <a:gd name="T53" fmla="*/ 0 h 450"/>
                <a:gd name="T54" fmla="*/ 21 w 624"/>
                <a:gd name="T55" fmla="*/ 24 h 450"/>
                <a:gd name="T56" fmla="*/ 21 w 624"/>
                <a:gd name="T57" fmla="*/ 2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4" h="450">
                  <a:moveTo>
                    <a:pt x="21" y="24"/>
                  </a:moveTo>
                  <a:lnTo>
                    <a:pt x="105" y="68"/>
                  </a:lnTo>
                  <a:lnTo>
                    <a:pt x="50" y="85"/>
                  </a:lnTo>
                  <a:lnTo>
                    <a:pt x="88" y="146"/>
                  </a:lnTo>
                  <a:lnTo>
                    <a:pt x="134" y="201"/>
                  </a:lnTo>
                  <a:lnTo>
                    <a:pt x="265" y="268"/>
                  </a:lnTo>
                  <a:lnTo>
                    <a:pt x="329" y="271"/>
                  </a:lnTo>
                  <a:lnTo>
                    <a:pt x="385" y="266"/>
                  </a:lnTo>
                  <a:lnTo>
                    <a:pt x="424" y="281"/>
                  </a:lnTo>
                  <a:lnTo>
                    <a:pt x="324" y="321"/>
                  </a:lnTo>
                  <a:lnTo>
                    <a:pt x="423" y="353"/>
                  </a:lnTo>
                  <a:lnTo>
                    <a:pt x="506" y="311"/>
                  </a:lnTo>
                  <a:lnTo>
                    <a:pt x="476" y="347"/>
                  </a:lnTo>
                  <a:lnTo>
                    <a:pt x="464" y="364"/>
                  </a:lnTo>
                  <a:lnTo>
                    <a:pt x="537" y="347"/>
                  </a:lnTo>
                  <a:lnTo>
                    <a:pt x="497" y="378"/>
                  </a:lnTo>
                  <a:lnTo>
                    <a:pt x="514" y="406"/>
                  </a:lnTo>
                  <a:lnTo>
                    <a:pt x="540" y="418"/>
                  </a:lnTo>
                  <a:lnTo>
                    <a:pt x="624" y="420"/>
                  </a:lnTo>
                  <a:lnTo>
                    <a:pt x="539" y="450"/>
                  </a:lnTo>
                  <a:lnTo>
                    <a:pt x="392" y="364"/>
                  </a:lnTo>
                  <a:lnTo>
                    <a:pt x="289" y="315"/>
                  </a:lnTo>
                  <a:lnTo>
                    <a:pt x="179" y="254"/>
                  </a:lnTo>
                  <a:lnTo>
                    <a:pt x="111" y="201"/>
                  </a:lnTo>
                  <a:lnTo>
                    <a:pt x="50" y="157"/>
                  </a:lnTo>
                  <a:lnTo>
                    <a:pt x="8" y="47"/>
                  </a:lnTo>
                  <a:lnTo>
                    <a:pt x="0" y="0"/>
                  </a:lnTo>
                  <a:lnTo>
                    <a:pt x="21" y="24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1" name="Freeform 69"/>
            <p:cNvSpPr>
              <a:spLocks/>
            </p:cNvSpPr>
            <p:nvPr/>
          </p:nvSpPr>
          <p:spPr bwMode="auto">
            <a:xfrm>
              <a:off x="2266" y="1313"/>
              <a:ext cx="88" cy="93"/>
            </a:xfrm>
            <a:custGeom>
              <a:avLst/>
              <a:gdLst>
                <a:gd name="T0" fmla="*/ 161 w 174"/>
                <a:gd name="T1" fmla="*/ 31 h 187"/>
                <a:gd name="T2" fmla="*/ 127 w 174"/>
                <a:gd name="T3" fmla="*/ 112 h 187"/>
                <a:gd name="T4" fmla="*/ 106 w 174"/>
                <a:gd name="T5" fmla="*/ 139 h 187"/>
                <a:gd name="T6" fmla="*/ 0 w 174"/>
                <a:gd name="T7" fmla="*/ 187 h 187"/>
                <a:gd name="T8" fmla="*/ 83 w 174"/>
                <a:gd name="T9" fmla="*/ 97 h 187"/>
                <a:gd name="T10" fmla="*/ 174 w 174"/>
                <a:gd name="T11" fmla="*/ 0 h 187"/>
                <a:gd name="T12" fmla="*/ 161 w 174"/>
                <a:gd name="T13" fmla="*/ 31 h 187"/>
                <a:gd name="T14" fmla="*/ 161 w 174"/>
                <a:gd name="T15" fmla="*/ 3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87">
                  <a:moveTo>
                    <a:pt x="161" y="31"/>
                  </a:moveTo>
                  <a:lnTo>
                    <a:pt x="127" y="112"/>
                  </a:lnTo>
                  <a:lnTo>
                    <a:pt x="106" y="139"/>
                  </a:lnTo>
                  <a:lnTo>
                    <a:pt x="0" y="187"/>
                  </a:lnTo>
                  <a:lnTo>
                    <a:pt x="83" y="97"/>
                  </a:lnTo>
                  <a:lnTo>
                    <a:pt x="174" y="0"/>
                  </a:lnTo>
                  <a:lnTo>
                    <a:pt x="161" y="31"/>
                  </a:lnTo>
                  <a:lnTo>
                    <a:pt x="161" y="31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2" name="Freeform 70"/>
            <p:cNvSpPr>
              <a:spLocks/>
            </p:cNvSpPr>
            <p:nvPr/>
          </p:nvSpPr>
          <p:spPr bwMode="auto">
            <a:xfrm>
              <a:off x="2147" y="1314"/>
              <a:ext cx="139" cy="89"/>
            </a:xfrm>
            <a:custGeom>
              <a:avLst/>
              <a:gdLst>
                <a:gd name="T0" fmla="*/ 243 w 277"/>
                <a:gd name="T1" fmla="*/ 8 h 179"/>
                <a:gd name="T2" fmla="*/ 182 w 277"/>
                <a:gd name="T3" fmla="*/ 63 h 179"/>
                <a:gd name="T4" fmla="*/ 110 w 277"/>
                <a:gd name="T5" fmla="*/ 109 h 179"/>
                <a:gd name="T6" fmla="*/ 0 w 277"/>
                <a:gd name="T7" fmla="*/ 179 h 179"/>
                <a:gd name="T8" fmla="*/ 133 w 277"/>
                <a:gd name="T9" fmla="*/ 126 h 179"/>
                <a:gd name="T10" fmla="*/ 196 w 277"/>
                <a:gd name="T11" fmla="*/ 88 h 179"/>
                <a:gd name="T12" fmla="*/ 277 w 277"/>
                <a:gd name="T13" fmla="*/ 0 h 179"/>
                <a:gd name="T14" fmla="*/ 243 w 277"/>
                <a:gd name="T15" fmla="*/ 8 h 179"/>
                <a:gd name="T16" fmla="*/ 243 w 277"/>
                <a:gd name="T17" fmla="*/ 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179">
                  <a:moveTo>
                    <a:pt x="243" y="8"/>
                  </a:moveTo>
                  <a:lnTo>
                    <a:pt x="182" y="63"/>
                  </a:lnTo>
                  <a:lnTo>
                    <a:pt x="110" y="109"/>
                  </a:lnTo>
                  <a:lnTo>
                    <a:pt x="0" y="179"/>
                  </a:lnTo>
                  <a:lnTo>
                    <a:pt x="133" y="126"/>
                  </a:lnTo>
                  <a:lnTo>
                    <a:pt x="196" y="88"/>
                  </a:lnTo>
                  <a:lnTo>
                    <a:pt x="277" y="0"/>
                  </a:lnTo>
                  <a:lnTo>
                    <a:pt x="243" y="8"/>
                  </a:lnTo>
                  <a:lnTo>
                    <a:pt x="243" y="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3" name="Freeform 71"/>
            <p:cNvSpPr>
              <a:spLocks/>
            </p:cNvSpPr>
            <p:nvPr/>
          </p:nvSpPr>
          <p:spPr bwMode="auto">
            <a:xfrm>
              <a:off x="2197" y="1298"/>
              <a:ext cx="283" cy="246"/>
            </a:xfrm>
            <a:custGeom>
              <a:avLst/>
              <a:gdLst>
                <a:gd name="T0" fmla="*/ 131 w 566"/>
                <a:gd name="T1" fmla="*/ 108 h 492"/>
                <a:gd name="T2" fmla="*/ 70 w 566"/>
                <a:gd name="T3" fmla="*/ 156 h 492"/>
                <a:gd name="T4" fmla="*/ 0 w 566"/>
                <a:gd name="T5" fmla="*/ 196 h 492"/>
                <a:gd name="T6" fmla="*/ 127 w 566"/>
                <a:gd name="T7" fmla="*/ 163 h 492"/>
                <a:gd name="T8" fmla="*/ 38 w 566"/>
                <a:gd name="T9" fmla="*/ 245 h 492"/>
                <a:gd name="T10" fmla="*/ 108 w 566"/>
                <a:gd name="T11" fmla="*/ 245 h 492"/>
                <a:gd name="T12" fmla="*/ 43 w 566"/>
                <a:gd name="T13" fmla="*/ 298 h 492"/>
                <a:gd name="T14" fmla="*/ 57 w 566"/>
                <a:gd name="T15" fmla="*/ 361 h 492"/>
                <a:gd name="T16" fmla="*/ 32 w 566"/>
                <a:gd name="T17" fmla="*/ 386 h 492"/>
                <a:gd name="T18" fmla="*/ 118 w 566"/>
                <a:gd name="T19" fmla="*/ 397 h 492"/>
                <a:gd name="T20" fmla="*/ 99 w 566"/>
                <a:gd name="T21" fmla="*/ 371 h 492"/>
                <a:gd name="T22" fmla="*/ 161 w 566"/>
                <a:gd name="T23" fmla="*/ 371 h 492"/>
                <a:gd name="T24" fmla="*/ 222 w 566"/>
                <a:gd name="T25" fmla="*/ 429 h 492"/>
                <a:gd name="T26" fmla="*/ 281 w 566"/>
                <a:gd name="T27" fmla="*/ 477 h 492"/>
                <a:gd name="T28" fmla="*/ 325 w 566"/>
                <a:gd name="T29" fmla="*/ 492 h 492"/>
                <a:gd name="T30" fmla="*/ 279 w 566"/>
                <a:gd name="T31" fmla="*/ 422 h 492"/>
                <a:gd name="T32" fmla="*/ 272 w 566"/>
                <a:gd name="T33" fmla="*/ 308 h 492"/>
                <a:gd name="T34" fmla="*/ 272 w 566"/>
                <a:gd name="T35" fmla="*/ 264 h 492"/>
                <a:gd name="T36" fmla="*/ 321 w 566"/>
                <a:gd name="T37" fmla="*/ 186 h 492"/>
                <a:gd name="T38" fmla="*/ 355 w 566"/>
                <a:gd name="T39" fmla="*/ 122 h 492"/>
                <a:gd name="T40" fmla="*/ 386 w 566"/>
                <a:gd name="T41" fmla="*/ 116 h 492"/>
                <a:gd name="T42" fmla="*/ 490 w 566"/>
                <a:gd name="T43" fmla="*/ 165 h 492"/>
                <a:gd name="T44" fmla="*/ 502 w 566"/>
                <a:gd name="T45" fmla="*/ 182 h 492"/>
                <a:gd name="T46" fmla="*/ 409 w 566"/>
                <a:gd name="T47" fmla="*/ 169 h 492"/>
                <a:gd name="T48" fmla="*/ 384 w 566"/>
                <a:gd name="T49" fmla="*/ 194 h 492"/>
                <a:gd name="T50" fmla="*/ 355 w 566"/>
                <a:gd name="T51" fmla="*/ 232 h 492"/>
                <a:gd name="T52" fmla="*/ 420 w 566"/>
                <a:gd name="T53" fmla="*/ 211 h 492"/>
                <a:gd name="T54" fmla="*/ 456 w 566"/>
                <a:gd name="T55" fmla="*/ 192 h 492"/>
                <a:gd name="T56" fmla="*/ 513 w 566"/>
                <a:gd name="T57" fmla="*/ 211 h 492"/>
                <a:gd name="T58" fmla="*/ 509 w 566"/>
                <a:gd name="T59" fmla="*/ 258 h 492"/>
                <a:gd name="T60" fmla="*/ 498 w 566"/>
                <a:gd name="T61" fmla="*/ 300 h 492"/>
                <a:gd name="T62" fmla="*/ 456 w 566"/>
                <a:gd name="T63" fmla="*/ 334 h 492"/>
                <a:gd name="T64" fmla="*/ 431 w 566"/>
                <a:gd name="T65" fmla="*/ 371 h 492"/>
                <a:gd name="T66" fmla="*/ 447 w 566"/>
                <a:gd name="T67" fmla="*/ 395 h 492"/>
                <a:gd name="T68" fmla="*/ 500 w 566"/>
                <a:gd name="T69" fmla="*/ 384 h 492"/>
                <a:gd name="T70" fmla="*/ 525 w 566"/>
                <a:gd name="T71" fmla="*/ 312 h 492"/>
                <a:gd name="T72" fmla="*/ 528 w 566"/>
                <a:gd name="T73" fmla="*/ 249 h 492"/>
                <a:gd name="T74" fmla="*/ 557 w 566"/>
                <a:gd name="T75" fmla="*/ 228 h 492"/>
                <a:gd name="T76" fmla="*/ 566 w 566"/>
                <a:gd name="T77" fmla="*/ 156 h 492"/>
                <a:gd name="T78" fmla="*/ 525 w 566"/>
                <a:gd name="T79" fmla="*/ 129 h 492"/>
                <a:gd name="T80" fmla="*/ 447 w 566"/>
                <a:gd name="T81" fmla="*/ 55 h 492"/>
                <a:gd name="T82" fmla="*/ 390 w 566"/>
                <a:gd name="T83" fmla="*/ 28 h 492"/>
                <a:gd name="T84" fmla="*/ 334 w 566"/>
                <a:gd name="T85" fmla="*/ 0 h 492"/>
                <a:gd name="T86" fmla="*/ 306 w 566"/>
                <a:gd name="T87" fmla="*/ 63 h 492"/>
                <a:gd name="T88" fmla="*/ 277 w 566"/>
                <a:gd name="T89" fmla="*/ 135 h 492"/>
                <a:gd name="T90" fmla="*/ 234 w 566"/>
                <a:gd name="T91" fmla="*/ 177 h 492"/>
                <a:gd name="T92" fmla="*/ 165 w 566"/>
                <a:gd name="T93" fmla="*/ 213 h 492"/>
                <a:gd name="T94" fmla="*/ 131 w 566"/>
                <a:gd name="T95" fmla="*/ 215 h 492"/>
                <a:gd name="T96" fmla="*/ 215 w 566"/>
                <a:gd name="T97" fmla="*/ 131 h 492"/>
                <a:gd name="T98" fmla="*/ 275 w 566"/>
                <a:gd name="T99" fmla="*/ 70 h 492"/>
                <a:gd name="T100" fmla="*/ 298 w 566"/>
                <a:gd name="T101" fmla="*/ 28 h 492"/>
                <a:gd name="T102" fmla="*/ 232 w 566"/>
                <a:gd name="T103" fmla="*/ 63 h 492"/>
                <a:gd name="T104" fmla="*/ 198 w 566"/>
                <a:gd name="T105" fmla="*/ 104 h 492"/>
                <a:gd name="T106" fmla="*/ 139 w 566"/>
                <a:gd name="T107" fmla="*/ 129 h 492"/>
                <a:gd name="T108" fmla="*/ 188 w 566"/>
                <a:gd name="T109" fmla="*/ 82 h 492"/>
                <a:gd name="T110" fmla="*/ 131 w 566"/>
                <a:gd name="T111" fmla="*/ 108 h 492"/>
                <a:gd name="T112" fmla="*/ 131 w 566"/>
                <a:gd name="T113" fmla="*/ 10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6" h="492">
                  <a:moveTo>
                    <a:pt x="131" y="108"/>
                  </a:moveTo>
                  <a:lnTo>
                    <a:pt x="70" y="156"/>
                  </a:lnTo>
                  <a:lnTo>
                    <a:pt x="0" y="196"/>
                  </a:lnTo>
                  <a:lnTo>
                    <a:pt x="127" y="163"/>
                  </a:lnTo>
                  <a:lnTo>
                    <a:pt x="38" y="245"/>
                  </a:lnTo>
                  <a:lnTo>
                    <a:pt x="108" y="245"/>
                  </a:lnTo>
                  <a:lnTo>
                    <a:pt x="43" y="298"/>
                  </a:lnTo>
                  <a:lnTo>
                    <a:pt x="57" y="361"/>
                  </a:lnTo>
                  <a:lnTo>
                    <a:pt x="32" y="386"/>
                  </a:lnTo>
                  <a:lnTo>
                    <a:pt x="118" y="397"/>
                  </a:lnTo>
                  <a:lnTo>
                    <a:pt x="99" y="371"/>
                  </a:lnTo>
                  <a:lnTo>
                    <a:pt x="161" y="371"/>
                  </a:lnTo>
                  <a:lnTo>
                    <a:pt x="222" y="429"/>
                  </a:lnTo>
                  <a:lnTo>
                    <a:pt x="281" y="477"/>
                  </a:lnTo>
                  <a:lnTo>
                    <a:pt x="325" y="492"/>
                  </a:lnTo>
                  <a:lnTo>
                    <a:pt x="279" y="422"/>
                  </a:lnTo>
                  <a:lnTo>
                    <a:pt x="272" y="308"/>
                  </a:lnTo>
                  <a:lnTo>
                    <a:pt x="272" y="264"/>
                  </a:lnTo>
                  <a:lnTo>
                    <a:pt x="321" y="186"/>
                  </a:lnTo>
                  <a:lnTo>
                    <a:pt x="355" y="122"/>
                  </a:lnTo>
                  <a:lnTo>
                    <a:pt x="386" y="116"/>
                  </a:lnTo>
                  <a:lnTo>
                    <a:pt x="490" y="165"/>
                  </a:lnTo>
                  <a:lnTo>
                    <a:pt x="502" y="182"/>
                  </a:lnTo>
                  <a:lnTo>
                    <a:pt x="409" y="169"/>
                  </a:lnTo>
                  <a:lnTo>
                    <a:pt x="384" y="194"/>
                  </a:lnTo>
                  <a:lnTo>
                    <a:pt x="355" y="232"/>
                  </a:lnTo>
                  <a:lnTo>
                    <a:pt x="420" y="211"/>
                  </a:lnTo>
                  <a:lnTo>
                    <a:pt x="456" y="192"/>
                  </a:lnTo>
                  <a:lnTo>
                    <a:pt x="513" y="211"/>
                  </a:lnTo>
                  <a:lnTo>
                    <a:pt x="509" y="258"/>
                  </a:lnTo>
                  <a:lnTo>
                    <a:pt x="498" y="300"/>
                  </a:lnTo>
                  <a:lnTo>
                    <a:pt x="456" y="334"/>
                  </a:lnTo>
                  <a:lnTo>
                    <a:pt x="431" y="371"/>
                  </a:lnTo>
                  <a:lnTo>
                    <a:pt x="447" y="395"/>
                  </a:lnTo>
                  <a:lnTo>
                    <a:pt x="500" y="384"/>
                  </a:lnTo>
                  <a:lnTo>
                    <a:pt x="525" y="312"/>
                  </a:lnTo>
                  <a:lnTo>
                    <a:pt x="528" y="249"/>
                  </a:lnTo>
                  <a:lnTo>
                    <a:pt x="557" y="228"/>
                  </a:lnTo>
                  <a:lnTo>
                    <a:pt x="566" y="156"/>
                  </a:lnTo>
                  <a:lnTo>
                    <a:pt x="525" y="129"/>
                  </a:lnTo>
                  <a:lnTo>
                    <a:pt x="447" y="55"/>
                  </a:lnTo>
                  <a:lnTo>
                    <a:pt x="390" y="28"/>
                  </a:lnTo>
                  <a:lnTo>
                    <a:pt x="334" y="0"/>
                  </a:lnTo>
                  <a:lnTo>
                    <a:pt x="306" y="63"/>
                  </a:lnTo>
                  <a:lnTo>
                    <a:pt x="277" y="135"/>
                  </a:lnTo>
                  <a:lnTo>
                    <a:pt x="234" y="177"/>
                  </a:lnTo>
                  <a:lnTo>
                    <a:pt x="165" y="213"/>
                  </a:lnTo>
                  <a:lnTo>
                    <a:pt x="131" y="215"/>
                  </a:lnTo>
                  <a:lnTo>
                    <a:pt x="215" y="131"/>
                  </a:lnTo>
                  <a:lnTo>
                    <a:pt x="275" y="70"/>
                  </a:lnTo>
                  <a:lnTo>
                    <a:pt x="298" y="28"/>
                  </a:lnTo>
                  <a:lnTo>
                    <a:pt x="232" y="63"/>
                  </a:lnTo>
                  <a:lnTo>
                    <a:pt x="198" y="104"/>
                  </a:lnTo>
                  <a:lnTo>
                    <a:pt x="139" y="129"/>
                  </a:lnTo>
                  <a:lnTo>
                    <a:pt x="188" y="82"/>
                  </a:lnTo>
                  <a:lnTo>
                    <a:pt x="131" y="108"/>
                  </a:lnTo>
                  <a:lnTo>
                    <a:pt x="131" y="10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4" name="Freeform 72"/>
            <p:cNvSpPr>
              <a:spLocks/>
            </p:cNvSpPr>
            <p:nvPr/>
          </p:nvSpPr>
          <p:spPr bwMode="auto">
            <a:xfrm>
              <a:off x="2362" y="1422"/>
              <a:ext cx="73" cy="61"/>
            </a:xfrm>
            <a:custGeom>
              <a:avLst/>
              <a:gdLst>
                <a:gd name="T0" fmla="*/ 0 w 144"/>
                <a:gd name="T1" fmla="*/ 72 h 124"/>
                <a:gd name="T2" fmla="*/ 0 w 144"/>
                <a:gd name="T3" fmla="*/ 112 h 124"/>
                <a:gd name="T4" fmla="*/ 24 w 144"/>
                <a:gd name="T5" fmla="*/ 124 h 124"/>
                <a:gd name="T6" fmla="*/ 85 w 144"/>
                <a:gd name="T7" fmla="*/ 105 h 124"/>
                <a:gd name="T8" fmla="*/ 125 w 144"/>
                <a:gd name="T9" fmla="*/ 53 h 124"/>
                <a:gd name="T10" fmla="*/ 144 w 144"/>
                <a:gd name="T11" fmla="*/ 8 h 124"/>
                <a:gd name="T12" fmla="*/ 79 w 144"/>
                <a:gd name="T13" fmla="*/ 0 h 124"/>
                <a:gd name="T14" fmla="*/ 34 w 144"/>
                <a:gd name="T15" fmla="*/ 34 h 124"/>
                <a:gd name="T16" fmla="*/ 0 w 144"/>
                <a:gd name="T17" fmla="*/ 72 h 124"/>
                <a:gd name="T18" fmla="*/ 0 w 144"/>
                <a:gd name="T19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24">
                  <a:moveTo>
                    <a:pt x="0" y="72"/>
                  </a:moveTo>
                  <a:lnTo>
                    <a:pt x="0" y="112"/>
                  </a:lnTo>
                  <a:lnTo>
                    <a:pt x="24" y="124"/>
                  </a:lnTo>
                  <a:lnTo>
                    <a:pt x="85" y="105"/>
                  </a:lnTo>
                  <a:lnTo>
                    <a:pt x="125" y="53"/>
                  </a:lnTo>
                  <a:lnTo>
                    <a:pt x="144" y="8"/>
                  </a:lnTo>
                  <a:lnTo>
                    <a:pt x="79" y="0"/>
                  </a:lnTo>
                  <a:lnTo>
                    <a:pt x="34" y="34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5" name="Freeform 73"/>
            <p:cNvSpPr>
              <a:spLocks/>
            </p:cNvSpPr>
            <p:nvPr/>
          </p:nvSpPr>
          <p:spPr bwMode="auto">
            <a:xfrm>
              <a:off x="2197" y="1525"/>
              <a:ext cx="72" cy="50"/>
            </a:xfrm>
            <a:custGeom>
              <a:avLst/>
              <a:gdLst>
                <a:gd name="T0" fmla="*/ 0 w 144"/>
                <a:gd name="T1" fmla="*/ 80 h 99"/>
                <a:gd name="T2" fmla="*/ 26 w 144"/>
                <a:gd name="T3" fmla="*/ 99 h 99"/>
                <a:gd name="T4" fmla="*/ 80 w 144"/>
                <a:gd name="T5" fmla="*/ 88 h 99"/>
                <a:gd name="T6" fmla="*/ 118 w 144"/>
                <a:gd name="T7" fmla="*/ 63 h 99"/>
                <a:gd name="T8" fmla="*/ 144 w 144"/>
                <a:gd name="T9" fmla="*/ 14 h 99"/>
                <a:gd name="T10" fmla="*/ 97 w 144"/>
                <a:gd name="T11" fmla="*/ 0 h 99"/>
                <a:gd name="T12" fmla="*/ 30 w 144"/>
                <a:gd name="T13" fmla="*/ 10 h 99"/>
                <a:gd name="T14" fmla="*/ 0 w 144"/>
                <a:gd name="T15" fmla="*/ 48 h 99"/>
                <a:gd name="T16" fmla="*/ 0 w 144"/>
                <a:gd name="T17" fmla="*/ 80 h 99"/>
                <a:gd name="T18" fmla="*/ 0 w 144"/>
                <a:gd name="T1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99">
                  <a:moveTo>
                    <a:pt x="0" y="80"/>
                  </a:moveTo>
                  <a:lnTo>
                    <a:pt x="26" y="99"/>
                  </a:lnTo>
                  <a:lnTo>
                    <a:pt x="80" y="88"/>
                  </a:lnTo>
                  <a:lnTo>
                    <a:pt x="118" y="63"/>
                  </a:lnTo>
                  <a:lnTo>
                    <a:pt x="144" y="14"/>
                  </a:lnTo>
                  <a:lnTo>
                    <a:pt x="97" y="0"/>
                  </a:lnTo>
                  <a:lnTo>
                    <a:pt x="30" y="10"/>
                  </a:lnTo>
                  <a:lnTo>
                    <a:pt x="0" y="48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6" name="Freeform 74"/>
            <p:cNvSpPr>
              <a:spLocks/>
            </p:cNvSpPr>
            <p:nvPr/>
          </p:nvSpPr>
          <p:spPr bwMode="auto">
            <a:xfrm>
              <a:off x="2388" y="1441"/>
              <a:ext cx="33" cy="27"/>
            </a:xfrm>
            <a:custGeom>
              <a:avLst/>
              <a:gdLst>
                <a:gd name="T0" fmla="*/ 44 w 66"/>
                <a:gd name="T1" fmla="*/ 0 h 53"/>
                <a:gd name="T2" fmla="*/ 30 w 66"/>
                <a:gd name="T3" fmla="*/ 30 h 53"/>
                <a:gd name="T4" fmla="*/ 0 w 66"/>
                <a:gd name="T5" fmla="*/ 53 h 53"/>
                <a:gd name="T6" fmla="*/ 38 w 66"/>
                <a:gd name="T7" fmla="*/ 42 h 53"/>
                <a:gd name="T8" fmla="*/ 55 w 66"/>
                <a:gd name="T9" fmla="*/ 25 h 53"/>
                <a:gd name="T10" fmla="*/ 66 w 66"/>
                <a:gd name="T11" fmla="*/ 0 h 53"/>
                <a:gd name="T12" fmla="*/ 44 w 66"/>
                <a:gd name="T13" fmla="*/ 0 h 53"/>
                <a:gd name="T14" fmla="*/ 44 w 66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3">
                  <a:moveTo>
                    <a:pt x="44" y="0"/>
                  </a:moveTo>
                  <a:lnTo>
                    <a:pt x="30" y="30"/>
                  </a:lnTo>
                  <a:lnTo>
                    <a:pt x="0" y="53"/>
                  </a:lnTo>
                  <a:lnTo>
                    <a:pt x="38" y="42"/>
                  </a:lnTo>
                  <a:lnTo>
                    <a:pt x="55" y="25"/>
                  </a:lnTo>
                  <a:lnTo>
                    <a:pt x="66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7" name="Freeform 75"/>
            <p:cNvSpPr>
              <a:spLocks/>
            </p:cNvSpPr>
            <p:nvPr/>
          </p:nvSpPr>
          <p:spPr bwMode="auto">
            <a:xfrm>
              <a:off x="2236" y="1534"/>
              <a:ext cx="17" cy="27"/>
            </a:xfrm>
            <a:custGeom>
              <a:avLst/>
              <a:gdLst>
                <a:gd name="T0" fmla="*/ 34 w 34"/>
                <a:gd name="T1" fmla="*/ 4 h 55"/>
                <a:gd name="T2" fmla="*/ 26 w 34"/>
                <a:gd name="T3" fmla="*/ 33 h 55"/>
                <a:gd name="T4" fmla="*/ 15 w 34"/>
                <a:gd name="T5" fmla="*/ 50 h 55"/>
                <a:gd name="T6" fmla="*/ 0 w 34"/>
                <a:gd name="T7" fmla="*/ 55 h 55"/>
                <a:gd name="T8" fmla="*/ 15 w 34"/>
                <a:gd name="T9" fmla="*/ 29 h 55"/>
                <a:gd name="T10" fmla="*/ 23 w 34"/>
                <a:gd name="T11" fmla="*/ 0 h 55"/>
                <a:gd name="T12" fmla="*/ 34 w 34"/>
                <a:gd name="T13" fmla="*/ 4 h 55"/>
                <a:gd name="T14" fmla="*/ 34 w 34"/>
                <a:gd name="T15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5">
                  <a:moveTo>
                    <a:pt x="34" y="4"/>
                  </a:moveTo>
                  <a:lnTo>
                    <a:pt x="26" y="33"/>
                  </a:lnTo>
                  <a:lnTo>
                    <a:pt x="15" y="50"/>
                  </a:lnTo>
                  <a:lnTo>
                    <a:pt x="0" y="55"/>
                  </a:lnTo>
                  <a:lnTo>
                    <a:pt x="15" y="29"/>
                  </a:lnTo>
                  <a:lnTo>
                    <a:pt x="23" y="0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8" name="Freeform 76"/>
            <p:cNvSpPr>
              <a:spLocks/>
            </p:cNvSpPr>
            <p:nvPr/>
          </p:nvSpPr>
          <p:spPr bwMode="auto">
            <a:xfrm>
              <a:off x="2280" y="1374"/>
              <a:ext cx="71" cy="152"/>
            </a:xfrm>
            <a:custGeom>
              <a:avLst/>
              <a:gdLst>
                <a:gd name="T0" fmla="*/ 27 w 143"/>
                <a:gd name="T1" fmla="*/ 158 h 304"/>
                <a:gd name="T2" fmla="*/ 50 w 143"/>
                <a:gd name="T3" fmla="*/ 97 h 304"/>
                <a:gd name="T4" fmla="*/ 143 w 143"/>
                <a:gd name="T5" fmla="*/ 0 h 304"/>
                <a:gd name="T6" fmla="*/ 88 w 143"/>
                <a:gd name="T7" fmla="*/ 105 h 304"/>
                <a:gd name="T8" fmla="*/ 88 w 143"/>
                <a:gd name="T9" fmla="*/ 141 h 304"/>
                <a:gd name="T10" fmla="*/ 97 w 143"/>
                <a:gd name="T11" fmla="*/ 165 h 304"/>
                <a:gd name="T12" fmla="*/ 88 w 143"/>
                <a:gd name="T13" fmla="*/ 211 h 304"/>
                <a:gd name="T14" fmla="*/ 99 w 143"/>
                <a:gd name="T15" fmla="*/ 272 h 304"/>
                <a:gd name="T16" fmla="*/ 116 w 143"/>
                <a:gd name="T17" fmla="*/ 304 h 304"/>
                <a:gd name="T18" fmla="*/ 63 w 143"/>
                <a:gd name="T19" fmla="*/ 238 h 304"/>
                <a:gd name="T20" fmla="*/ 57 w 143"/>
                <a:gd name="T21" fmla="*/ 209 h 304"/>
                <a:gd name="T22" fmla="*/ 34 w 143"/>
                <a:gd name="T23" fmla="*/ 198 h 304"/>
                <a:gd name="T24" fmla="*/ 0 w 143"/>
                <a:gd name="T25" fmla="*/ 129 h 304"/>
                <a:gd name="T26" fmla="*/ 27 w 143"/>
                <a:gd name="T27" fmla="*/ 158 h 304"/>
                <a:gd name="T28" fmla="*/ 27 w 143"/>
                <a:gd name="T29" fmla="*/ 15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3" h="304">
                  <a:moveTo>
                    <a:pt x="27" y="158"/>
                  </a:moveTo>
                  <a:lnTo>
                    <a:pt x="50" y="97"/>
                  </a:lnTo>
                  <a:lnTo>
                    <a:pt x="143" y="0"/>
                  </a:lnTo>
                  <a:lnTo>
                    <a:pt x="88" y="105"/>
                  </a:lnTo>
                  <a:lnTo>
                    <a:pt x="88" y="141"/>
                  </a:lnTo>
                  <a:lnTo>
                    <a:pt x="97" y="165"/>
                  </a:lnTo>
                  <a:lnTo>
                    <a:pt x="88" y="211"/>
                  </a:lnTo>
                  <a:lnTo>
                    <a:pt x="99" y="272"/>
                  </a:lnTo>
                  <a:lnTo>
                    <a:pt x="116" y="304"/>
                  </a:lnTo>
                  <a:lnTo>
                    <a:pt x="63" y="238"/>
                  </a:lnTo>
                  <a:lnTo>
                    <a:pt x="57" y="209"/>
                  </a:lnTo>
                  <a:lnTo>
                    <a:pt x="34" y="198"/>
                  </a:lnTo>
                  <a:lnTo>
                    <a:pt x="0" y="129"/>
                  </a:lnTo>
                  <a:lnTo>
                    <a:pt x="27" y="158"/>
                  </a:lnTo>
                  <a:lnTo>
                    <a:pt x="27" y="15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49" name="Freeform 77"/>
            <p:cNvSpPr>
              <a:spLocks/>
            </p:cNvSpPr>
            <p:nvPr/>
          </p:nvSpPr>
          <p:spPr bwMode="auto">
            <a:xfrm>
              <a:off x="2196" y="1329"/>
              <a:ext cx="56" cy="36"/>
            </a:xfrm>
            <a:custGeom>
              <a:avLst/>
              <a:gdLst>
                <a:gd name="T0" fmla="*/ 0 w 112"/>
                <a:gd name="T1" fmla="*/ 72 h 72"/>
                <a:gd name="T2" fmla="*/ 61 w 112"/>
                <a:gd name="T3" fmla="*/ 49 h 72"/>
                <a:gd name="T4" fmla="*/ 112 w 112"/>
                <a:gd name="T5" fmla="*/ 0 h 72"/>
                <a:gd name="T6" fmla="*/ 51 w 112"/>
                <a:gd name="T7" fmla="*/ 34 h 72"/>
                <a:gd name="T8" fmla="*/ 0 w 112"/>
                <a:gd name="T9" fmla="*/ 72 h 72"/>
                <a:gd name="T10" fmla="*/ 0 w 112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2">
                  <a:moveTo>
                    <a:pt x="0" y="72"/>
                  </a:moveTo>
                  <a:lnTo>
                    <a:pt x="61" y="49"/>
                  </a:lnTo>
                  <a:lnTo>
                    <a:pt x="112" y="0"/>
                  </a:lnTo>
                  <a:lnTo>
                    <a:pt x="51" y="34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0" name="Freeform 78"/>
            <p:cNvSpPr>
              <a:spLocks/>
            </p:cNvSpPr>
            <p:nvPr/>
          </p:nvSpPr>
          <p:spPr bwMode="auto">
            <a:xfrm>
              <a:off x="2522" y="1540"/>
              <a:ext cx="34" cy="114"/>
            </a:xfrm>
            <a:custGeom>
              <a:avLst/>
              <a:gdLst>
                <a:gd name="T0" fmla="*/ 46 w 69"/>
                <a:gd name="T1" fmla="*/ 57 h 228"/>
                <a:gd name="T2" fmla="*/ 49 w 69"/>
                <a:gd name="T3" fmla="*/ 95 h 228"/>
                <a:gd name="T4" fmla="*/ 69 w 69"/>
                <a:gd name="T5" fmla="*/ 138 h 228"/>
                <a:gd name="T6" fmla="*/ 67 w 69"/>
                <a:gd name="T7" fmla="*/ 178 h 228"/>
                <a:gd name="T8" fmla="*/ 46 w 69"/>
                <a:gd name="T9" fmla="*/ 211 h 228"/>
                <a:gd name="T10" fmla="*/ 30 w 69"/>
                <a:gd name="T11" fmla="*/ 228 h 228"/>
                <a:gd name="T12" fmla="*/ 23 w 69"/>
                <a:gd name="T13" fmla="*/ 173 h 228"/>
                <a:gd name="T14" fmla="*/ 0 w 69"/>
                <a:gd name="T15" fmla="*/ 133 h 228"/>
                <a:gd name="T16" fmla="*/ 17 w 69"/>
                <a:gd name="T17" fmla="*/ 83 h 228"/>
                <a:gd name="T18" fmla="*/ 34 w 69"/>
                <a:gd name="T19" fmla="*/ 0 h 228"/>
                <a:gd name="T20" fmla="*/ 46 w 69"/>
                <a:gd name="T21" fmla="*/ 57 h 228"/>
                <a:gd name="T22" fmla="*/ 46 w 69"/>
                <a:gd name="T23" fmla="*/ 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228">
                  <a:moveTo>
                    <a:pt x="46" y="57"/>
                  </a:moveTo>
                  <a:lnTo>
                    <a:pt x="49" y="95"/>
                  </a:lnTo>
                  <a:lnTo>
                    <a:pt x="69" y="138"/>
                  </a:lnTo>
                  <a:lnTo>
                    <a:pt x="67" y="178"/>
                  </a:lnTo>
                  <a:lnTo>
                    <a:pt x="46" y="211"/>
                  </a:lnTo>
                  <a:lnTo>
                    <a:pt x="30" y="228"/>
                  </a:lnTo>
                  <a:lnTo>
                    <a:pt x="23" y="173"/>
                  </a:lnTo>
                  <a:lnTo>
                    <a:pt x="0" y="133"/>
                  </a:lnTo>
                  <a:lnTo>
                    <a:pt x="17" y="83"/>
                  </a:lnTo>
                  <a:lnTo>
                    <a:pt x="34" y="0"/>
                  </a:lnTo>
                  <a:lnTo>
                    <a:pt x="46" y="57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1" name="Freeform 79"/>
            <p:cNvSpPr>
              <a:spLocks/>
            </p:cNvSpPr>
            <p:nvPr/>
          </p:nvSpPr>
          <p:spPr bwMode="auto">
            <a:xfrm>
              <a:off x="2486" y="1639"/>
              <a:ext cx="27" cy="52"/>
            </a:xfrm>
            <a:custGeom>
              <a:avLst/>
              <a:gdLst>
                <a:gd name="T0" fmla="*/ 17 w 55"/>
                <a:gd name="T1" fmla="*/ 35 h 105"/>
                <a:gd name="T2" fmla="*/ 17 w 55"/>
                <a:gd name="T3" fmla="*/ 73 h 105"/>
                <a:gd name="T4" fmla="*/ 0 w 55"/>
                <a:gd name="T5" fmla="*/ 105 h 105"/>
                <a:gd name="T6" fmla="*/ 42 w 55"/>
                <a:gd name="T7" fmla="*/ 88 h 105"/>
                <a:gd name="T8" fmla="*/ 55 w 55"/>
                <a:gd name="T9" fmla="*/ 63 h 105"/>
                <a:gd name="T10" fmla="*/ 36 w 55"/>
                <a:gd name="T11" fmla="*/ 23 h 105"/>
                <a:gd name="T12" fmla="*/ 23 w 55"/>
                <a:gd name="T13" fmla="*/ 0 h 105"/>
                <a:gd name="T14" fmla="*/ 17 w 55"/>
                <a:gd name="T15" fmla="*/ 35 h 105"/>
                <a:gd name="T16" fmla="*/ 17 w 55"/>
                <a:gd name="T17" fmla="*/ 3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05">
                  <a:moveTo>
                    <a:pt x="17" y="35"/>
                  </a:moveTo>
                  <a:lnTo>
                    <a:pt x="17" y="73"/>
                  </a:lnTo>
                  <a:lnTo>
                    <a:pt x="0" y="105"/>
                  </a:lnTo>
                  <a:lnTo>
                    <a:pt x="42" y="88"/>
                  </a:lnTo>
                  <a:lnTo>
                    <a:pt x="55" y="63"/>
                  </a:lnTo>
                  <a:lnTo>
                    <a:pt x="36" y="23"/>
                  </a:lnTo>
                  <a:lnTo>
                    <a:pt x="23" y="0"/>
                  </a:lnTo>
                  <a:lnTo>
                    <a:pt x="17" y="35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2" name="Freeform 80"/>
            <p:cNvSpPr>
              <a:spLocks/>
            </p:cNvSpPr>
            <p:nvPr/>
          </p:nvSpPr>
          <p:spPr bwMode="auto">
            <a:xfrm>
              <a:off x="2444" y="1654"/>
              <a:ext cx="47" cy="46"/>
            </a:xfrm>
            <a:custGeom>
              <a:avLst/>
              <a:gdLst>
                <a:gd name="T0" fmla="*/ 76 w 93"/>
                <a:gd name="T1" fmla="*/ 17 h 91"/>
                <a:gd name="T2" fmla="*/ 12 w 93"/>
                <a:gd name="T3" fmla="*/ 68 h 91"/>
                <a:gd name="T4" fmla="*/ 0 w 93"/>
                <a:gd name="T5" fmla="*/ 91 h 91"/>
                <a:gd name="T6" fmla="*/ 61 w 93"/>
                <a:gd name="T7" fmla="*/ 72 h 91"/>
                <a:gd name="T8" fmla="*/ 76 w 93"/>
                <a:gd name="T9" fmla="*/ 43 h 91"/>
                <a:gd name="T10" fmla="*/ 93 w 93"/>
                <a:gd name="T11" fmla="*/ 0 h 91"/>
                <a:gd name="T12" fmla="*/ 76 w 93"/>
                <a:gd name="T13" fmla="*/ 17 h 91"/>
                <a:gd name="T14" fmla="*/ 76 w 93"/>
                <a:gd name="T1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1">
                  <a:moveTo>
                    <a:pt x="76" y="17"/>
                  </a:moveTo>
                  <a:lnTo>
                    <a:pt x="12" y="68"/>
                  </a:lnTo>
                  <a:lnTo>
                    <a:pt x="0" y="91"/>
                  </a:lnTo>
                  <a:lnTo>
                    <a:pt x="61" y="72"/>
                  </a:lnTo>
                  <a:lnTo>
                    <a:pt x="76" y="43"/>
                  </a:lnTo>
                  <a:lnTo>
                    <a:pt x="93" y="0"/>
                  </a:lnTo>
                  <a:lnTo>
                    <a:pt x="76" y="17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rgbClr val="EB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3" name="Freeform 81"/>
            <p:cNvSpPr>
              <a:spLocks/>
            </p:cNvSpPr>
            <p:nvPr/>
          </p:nvSpPr>
          <p:spPr bwMode="auto">
            <a:xfrm>
              <a:off x="2463" y="1662"/>
              <a:ext cx="24" cy="27"/>
            </a:xfrm>
            <a:custGeom>
              <a:avLst/>
              <a:gdLst>
                <a:gd name="T0" fmla="*/ 48 w 48"/>
                <a:gd name="T1" fmla="*/ 0 h 53"/>
                <a:gd name="T2" fmla="*/ 8 w 48"/>
                <a:gd name="T3" fmla="*/ 36 h 53"/>
                <a:gd name="T4" fmla="*/ 0 w 48"/>
                <a:gd name="T5" fmla="*/ 53 h 53"/>
                <a:gd name="T6" fmla="*/ 29 w 48"/>
                <a:gd name="T7" fmla="*/ 53 h 53"/>
                <a:gd name="T8" fmla="*/ 48 w 48"/>
                <a:gd name="T9" fmla="*/ 0 h 53"/>
                <a:gd name="T10" fmla="*/ 48 w 48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3">
                  <a:moveTo>
                    <a:pt x="48" y="0"/>
                  </a:moveTo>
                  <a:lnTo>
                    <a:pt x="8" y="36"/>
                  </a:lnTo>
                  <a:lnTo>
                    <a:pt x="0" y="53"/>
                  </a:lnTo>
                  <a:lnTo>
                    <a:pt x="29" y="53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4" name="Freeform 82"/>
            <p:cNvSpPr>
              <a:spLocks/>
            </p:cNvSpPr>
            <p:nvPr/>
          </p:nvSpPr>
          <p:spPr bwMode="auto">
            <a:xfrm>
              <a:off x="2375" y="1585"/>
              <a:ext cx="48" cy="48"/>
            </a:xfrm>
            <a:custGeom>
              <a:avLst/>
              <a:gdLst>
                <a:gd name="T0" fmla="*/ 61 w 97"/>
                <a:gd name="T1" fmla="*/ 0 h 97"/>
                <a:gd name="T2" fmla="*/ 55 w 97"/>
                <a:gd name="T3" fmla="*/ 23 h 97"/>
                <a:gd name="T4" fmla="*/ 29 w 97"/>
                <a:gd name="T5" fmla="*/ 23 h 97"/>
                <a:gd name="T6" fmla="*/ 0 w 97"/>
                <a:gd name="T7" fmla="*/ 40 h 97"/>
                <a:gd name="T8" fmla="*/ 0 w 97"/>
                <a:gd name="T9" fmla="*/ 74 h 97"/>
                <a:gd name="T10" fmla="*/ 19 w 97"/>
                <a:gd name="T11" fmla="*/ 97 h 97"/>
                <a:gd name="T12" fmla="*/ 44 w 97"/>
                <a:gd name="T13" fmla="*/ 89 h 97"/>
                <a:gd name="T14" fmla="*/ 61 w 97"/>
                <a:gd name="T15" fmla="*/ 65 h 97"/>
                <a:gd name="T16" fmla="*/ 82 w 97"/>
                <a:gd name="T17" fmla="*/ 49 h 97"/>
                <a:gd name="T18" fmla="*/ 97 w 97"/>
                <a:gd name="T19" fmla="*/ 36 h 97"/>
                <a:gd name="T20" fmla="*/ 84 w 97"/>
                <a:gd name="T21" fmla="*/ 13 h 97"/>
                <a:gd name="T22" fmla="*/ 61 w 97"/>
                <a:gd name="T23" fmla="*/ 0 h 97"/>
                <a:gd name="T24" fmla="*/ 61 w 97"/>
                <a:gd name="T2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97">
                  <a:moveTo>
                    <a:pt x="61" y="0"/>
                  </a:moveTo>
                  <a:lnTo>
                    <a:pt x="55" y="23"/>
                  </a:lnTo>
                  <a:lnTo>
                    <a:pt x="29" y="23"/>
                  </a:lnTo>
                  <a:lnTo>
                    <a:pt x="0" y="40"/>
                  </a:lnTo>
                  <a:lnTo>
                    <a:pt x="0" y="74"/>
                  </a:lnTo>
                  <a:lnTo>
                    <a:pt x="19" y="97"/>
                  </a:lnTo>
                  <a:lnTo>
                    <a:pt x="44" y="89"/>
                  </a:lnTo>
                  <a:lnTo>
                    <a:pt x="61" y="65"/>
                  </a:lnTo>
                  <a:lnTo>
                    <a:pt x="82" y="49"/>
                  </a:lnTo>
                  <a:lnTo>
                    <a:pt x="97" y="36"/>
                  </a:lnTo>
                  <a:lnTo>
                    <a:pt x="84" y="13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5" name="Freeform 83"/>
            <p:cNvSpPr>
              <a:spLocks/>
            </p:cNvSpPr>
            <p:nvPr/>
          </p:nvSpPr>
          <p:spPr bwMode="auto">
            <a:xfrm>
              <a:off x="2379" y="1592"/>
              <a:ext cx="38" cy="33"/>
            </a:xfrm>
            <a:custGeom>
              <a:avLst/>
              <a:gdLst>
                <a:gd name="T0" fmla="*/ 63 w 76"/>
                <a:gd name="T1" fmla="*/ 29 h 67"/>
                <a:gd name="T2" fmla="*/ 42 w 76"/>
                <a:gd name="T3" fmla="*/ 42 h 67"/>
                <a:gd name="T4" fmla="*/ 36 w 76"/>
                <a:gd name="T5" fmla="*/ 57 h 67"/>
                <a:gd name="T6" fmla="*/ 7 w 76"/>
                <a:gd name="T7" fmla="*/ 67 h 67"/>
                <a:gd name="T8" fmla="*/ 0 w 76"/>
                <a:gd name="T9" fmla="*/ 52 h 67"/>
                <a:gd name="T10" fmla="*/ 6 w 76"/>
                <a:gd name="T11" fmla="*/ 34 h 67"/>
                <a:gd name="T12" fmla="*/ 19 w 76"/>
                <a:gd name="T13" fmla="*/ 21 h 67"/>
                <a:gd name="T14" fmla="*/ 49 w 76"/>
                <a:gd name="T15" fmla="*/ 17 h 67"/>
                <a:gd name="T16" fmla="*/ 57 w 76"/>
                <a:gd name="T17" fmla="*/ 0 h 67"/>
                <a:gd name="T18" fmla="*/ 76 w 76"/>
                <a:gd name="T19" fmla="*/ 23 h 67"/>
                <a:gd name="T20" fmla="*/ 63 w 76"/>
                <a:gd name="T21" fmla="*/ 29 h 67"/>
                <a:gd name="T22" fmla="*/ 63 w 76"/>
                <a:gd name="T23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67">
                  <a:moveTo>
                    <a:pt x="63" y="29"/>
                  </a:moveTo>
                  <a:lnTo>
                    <a:pt x="42" y="42"/>
                  </a:lnTo>
                  <a:lnTo>
                    <a:pt x="36" y="57"/>
                  </a:lnTo>
                  <a:lnTo>
                    <a:pt x="7" y="67"/>
                  </a:lnTo>
                  <a:lnTo>
                    <a:pt x="0" y="52"/>
                  </a:lnTo>
                  <a:lnTo>
                    <a:pt x="6" y="34"/>
                  </a:lnTo>
                  <a:lnTo>
                    <a:pt x="19" y="21"/>
                  </a:lnTo>
                  <a:lnTo>
                    <a:pt x="49" y="17"/>
                  </a:lnTo>
                  <a:lnTo>
                    <a:pt x="57" y="0"/>
                  </a:lnTo>
                  <a:lnTo>
                    <a:pt x="76" y="23"/>
                  </a:lnTo>
                  <a:lnTo>
                    <a:pt x="63" y="29"/>
                  </a:lnTo>
                  <a:lnTo>
                    <a:pt x="63" y="2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6" name="Freeform 84"/>
            <p:cNvSpPr>
              <a:spLocks/>
            </p:cNvSpPr>
            <p:nvPr/>
          </p:nvSpPr>
          <p:spPr bwMode="auto">
            <a:xfrm>
              <a:off x="2231" y="1557"/>
              <a:ext cx="39" cy="31"/>
            </a:xfrm>
            <a:custGeom>
              <a:avLst/>
              <a:gdLst>
                <a:gd name="T0" fmla="*/ 0 w 78"/>
                <a:gd name="T1" fmla="*/ 49 h 61"/>
                <a:gd name="T2" fmla="*/ 40 w 78"/>
                <a:gd name="T3" fmla="*/ 30 h 61"/>
                <a:gd name="T4" fmla="*/ 76 w 78"/>
                <a:gd name="T5" fmla="*/ 0 h 61"/>
                <a:gd name="T6" fmla="*/ 78 w 78"/>
                <a:gd name="T7" fmla="*/ 34 h 61"/>
                <a:gd name="T8" fmla="*/ 55 w 78"/>
                <a:gd name="T9" fmla="*/ 61 h 61"/>
                <a:gd name="T10" fmla="*/ 0 w 78"/>
                <a:gd name="T11" fmla="*/ 49 h 61"/>
                <a:gd name="T12" fmla="*/ 0 w 78"/>
                <a:gd name="T13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1">
                  <a:moveTo>
                    <a:pt x="0" y="49"/>
                  </a:moveTo>
                  <a:lnTo>
                    <a:pt x="40" y="30"/>
                  </a:lnTo>
                  <a:lnTo>
                    <a:pt x="76" y="0"/>
                  </a:lnTo>
                  <a:lnTo>
                    <a:pt x="78" y="34"/>
                  </a:lnTo>
                  <a:lnTo>
                    <a:pt x="55" y="61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7" name="Freeform 85"/>
            <p:cNvSpPr>
              <a:spLocks/>
            </p:cNvSpPr>
            <p:nvPr/>
          </p:nvSpPr>
          <p:spPr bwMode="auto">
            <a:xfrm>
              <a:off x="2158" y="1514"/>
              <a:ext cx="58" cy="23"/>
            </a:xfrm>
            <a:custGeom>
              <a:avLst/>
              <a:gdLst>
                <a:gd name="T0" fmla="*/ 0 w 116"/>
                <a:gd name="T1" fmla="*/ 27 h 46"/>
                <a:gd name="T2" fmla="*/ 34 w 116"/>
                <a:gd name="T3" fmla="*/ 16 h 46"/>
                <a:gd name="T4" fmla="*/ 64 w 116"/>
                <a:gd name="T5" fmla="*/ 4 h 46"/>
                <a:gd name="T6" fmla="*/ 116 w 116"/>
                <a:gd name="T7" fmla="*/ 0 h 46"/>
                <a:gd name="T8" fmla="*/ 64 w 116"/>
                <a:gd name="T9" fmla="*/ 19 h 46"/>
                <a:gd name="T10" fmla="*/ 23 w 116"/>
                <a:gd name="T11" fmla="*/ 46 h 46"/>
                <a:gd name="T12" fmla="*/ 0 w 116"/>
                <a:gd name="T13" fmla="*/ 27 h 46"/>
                <a:gd name="T14" fmla="*/ 0 w 116"/>
                <a:gd name="T15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46">
                  <a:moveTo>
                    <a:pt x="0" y="27"/>
                  </a:moveTo>
                  <a:lnTo>
                    <a:pt x="34" y="16"/>
                  </a:lnTo>
                  <a:lnTo>
                    <a:pt x="64" y="4"/>
                  </a:lnTo>
                  <a:lnTo>
                    <a:pt x="116" y="0"/>
                  </a:lnTo>
                  <a:lnTo>
                    <a:pt x="64" y="19"/>
                  </a:lnTo>
                  <a:lnTo>
                    <a:pt x="23" y="46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8" name="Freeform 86"/>
            <p:cNvSpPr>
              <a:spLocks/>
            </p:cNvSpPr>
            <p:nvPr/>
          </p:nvSpPr>
          <p:spPr bwMode="auto">
            <a:xfrm>
              <a:off x="2474" y="1700"/>
              <a:ext cx="37" cy="52"/>
            </a:xfrm>
            <a:custGeom>
              <a:avLst/>
              <a:gdLst>
                <a:gd name="T0" fmla="*/ 40 w 74"/>
                <a:gd name="T1" fmla="*/ 49 h 104"/>
                <a:gd name="T2" fmla="*/ 13 w 74"/>
                <a:gd name="T3" fmla="*/ 78 h 104"/>
                <a:gd name="T4" fmla="*/ 0 w 74"/>
                <a:gd name="T5" fmla="*/ 104 h 104"/>
                <a:gd name="T6" fmla="*/ 40 w 74"/>
                <a:gd name="T7" fmla="*/ 87 h 104"/>
                <a:gd name="T8" fmla="*/ 74 w 74"/>
                <a:gd name="T9" fmla="*/ 55 h 104"/>
                <a:gd name="T10" fmla="*/ 70 w 74"/>
                <a:gd name="T11" fmla="*/ 0 h 104"/>
                <a:gd name="T12" fmla="*/ 40 w 74"/>
                <a:gd name="T13" fmla="*/ 49 h 104"/>
                <a:gd name="T14" fmla="*/ 40 w 74"/>
                <a:gd name="T15" fmla="*/ 4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04">
                  <a:moveTo>
                    <a:pt x="40" y="49"/>
                  </a:moveTo>
                  <a:lnTo>
                    <a:pt x="13" y="78"/>
                  </a:lnTo>
                  <a:lnTo>
                    <a:pt x="0" y="104"/>
                  </a:lnTo>
                  <a:lnTo>
                    <a:pt x="40" y="87"/>
                  </a:lnTo>
                  <a:lnTo>
                    <a:pt x="74" y="55"/>
                  </a:lnTo>
                  <a:lnTo>
                    <a:pt x="70" y="0"/>
                  </a:lnTo>
                  <a:lnTo>
                    <a:pt x="40" y="49"/>
                  </a:lnTo>
                  <a:lnTo>
                    <a:pt x="40" y="4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59" name="Freeform 87"/>
            <p:cNvSpPr>
              <a:spLocks/>
            </p:cNvSpPr>
            <p:nvPr/>
          </p:nvSpPr>
          <p:spPr bwMode="auto">
            <a:xfrm>
              <a:off x="2227" y="1448"/>
              <a:ext cx="54" cy="39"/>
            </a:xfrm>
            <a:custGeom>
              <a:avLst/>
              <a:gdLst>
                <a:gd name="T0" fmla="*/ 24 w 108"/>
                <a:gd name="T1" fmla="*/ 4 h 78"/>
                <a:gd name="T2" fmla="*/ 108 w 108"/>
                <a:gd name="T3" fmla="*/ 61 h 78"/>
                <a:gd name="T4" fmla="*/ 30 w 108"/>
                <a:gd name="T5" fmla="*/ 50 h 78"/>
                <a:gd name="T6" fmla="*/ 19 w 108"/>
                <a:gd name="T7" fmla="*/ 78 h 78"/>
                <a:gd name="T8" fmla="*/ 0 w 108"/>
                <a:gd name="T9" fmla="*/ 0 h 78"/>
                <a:gd name="T10" fmla="*/ 24 w 108"/>
                <a:gd name="T11" fmla="*/ 4 h 78"/>
                <a:gd name="T12" fmla="*/ 24 w 108"/>
                <a:gd name="T13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8">
                  <a:moveTo>
                    <a:pt x="24" y="4"/>
                  </a:moveTo>
                  <a:lnTo>
                    <a:pt x="108" y="61"/>
                  </a:lnTo>
                  <a:lnTo>
                    <a:pt x="30" y="50"/>
                  </a:lnTo>
                  <a:lnTo>
                    <a:pt x="19" y="78"/>
                  </a:lnTo>
                  <a:lnTo>
                    <a:pt x="0" y="0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0" name="Freeform 88"/>
            <p:cNvSpPr>
              <a:spLocks/>
            </p:cNvSpPr>
            <p:nvPr/>
          </p:nvSpPr>
          <p:spPr bwMode="auto">
            <a:xfrm>
              <a:off x="2511" y="1302"/>
              <a:ext cx="27" cy="97"/>
            </a:xfrm>
            <a:custGeom>
              <a:avLst/>
              <a:gdLst>
                <a:gd name="T0" fmla="*/ 44 w 55"/>
                <a:gd name="T1" fmla="*/ 110 h 193"/>
                <a:gd name="T2" fmla="*/ 19 w 55"/>
                <a:gd name="T3" fmla="*/ 131 h 193"/>
                <a:gd name="T4" fmla="*/ 31 w 55"/>
                <a:gd name="T5" fmla="*/ 150 h 193"/>
                <a:gd name="T6" fmla="*/ 21 w 55"/>
                <a:gd name="T7" fmla="*/ 174 h 193"/>
                <a:gd name="T8" fmla="*/ 48 w 55"/>
                <a:gd name="T9" fmla="*/ 193 h 193"/>
                <a:gd name="T10" fmla="*/ 52 w 55"/>
                <a:gd name="T11" fmla="*/ 152 h 193"/>
                <a:gd name="T12" fmla="*/ 48 w 55"/>
                <a:gd name="T13" fmla="*/ 133 h 193"/>
                <a:gd name="T14" fmla="*/ 55 w 55"/>
                <a:gd name="T15" fmla="*/ 89 h 193"/>
                <a:gd name="T16" fmla="*/ 0 w 55"/>
                <a:gd name="T17" fmla="*/ 0 h 193"/>
                <a:gd name="T18" fmla="*/ 44 w 55"/>
                <a:gd name="T19" fmla="*/ 110 h 193"/>
                <a:gd name="T20" fmla="*/ 44 w 55"/>
                <a:gd name="T21" fmla="*/ 11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93">
                  <a:moveTo>
                    <a:pt x="44" y="110"/>
                  </a:moveTo>
                  <a:lnTo>
                    <a:pt x="19" y="131"/>
                  </a:lnTo>
                  <a:lnTo>
                    <a:pt x="31" y="150"/>
                  </a:lnTo>
                  <a:lnTo>
                    <a:pt x="21" y="174"/>
                  </a:lnTo>
                  <a:lnTo>
                    <a:pt x="48" y="193"/>
                  </a:lnTo>
                  <a:lnTo>
                    <a:pt x="52" y="152"/>
                  </a:lnTo>
                  <a:lnTo>
                    <a:pt x="48" y="133"/>
                  </a:lnTo>
                  <a:lnTo>
                    <a:pt x="55" y="89"/>
                  </a:lnTo>
                  <a:lnTo>
                    <a:pt x="0" y="0"/>
                  </a:lnTo>
                  <a:lnTo>
                    <a:pt x="44" y="110"/>
                  </a:lnTo>
                  <a:lnTo>
                    <a:pt x="44" y="11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1" name="Freeform 89"/>
            <p:cNvSpPr>
              <a:spLocks/>
            </p:cNvSpPr>
            <p:nvPr/>
          </p:nvSpPr>
          <p:spPr bwMode="auto">
            <a:xfrm>
              <a:off x="2474" y="1265"/>
              <a:ext cx="25" cy="31"/>
            </a:xfrm>
            <a:custGeom>
              <a:avLst/>
              <a:gdLst>
                <a:gd name="T0" fmla="*/ 11 w 49"/>
                <a:gd name="T1" fmla="*/ 25 h 63"/>
                <a:gd name="T2" fmla="*/ 49 w 49"/>
                <a:gd name="T3" fmla="*/ 63 h 63"/>
                <a:gd name="T4" fmla="*/ 48 w 49"/>
                <a:gd name="T5" fmla="*/ 31 h 63"/>
                <a:gd name="T6" fmla="*/ 0 w 49"/>
                <a:gd name="T7" fmla="*/ 0 h 63"/>
                <a:gd name="T8" fmla="*/ 11 w 49"/>
                <a:gd name="T9" fmla="*/ 25 h 63"/>
                <a:gd name="T10" fmla="*/ 11 w 49"/>
                <a:gd name="T11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3">
                  <a:moveTo>
                    <a:pt x="11" y="25"/>
                  </a:moveTo>
                  <a:lnTo>
                    <a:pt x="49" y="63"/>
                  </a:lnTo>
                  <a:lnTo>
                    <a:pt x="48" y="31"/>
                  </a:lnTo>
                  <a:lnTo>
                    <a:pt x="0" y="0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2" name="Freeform 90"/>
            <p:cNvSpPr>
              <a:spLocks/>
            </p:cNvSpPr>
            <p:nvPr/>
          </p:nvSpPr>
          <p:spPr bwMode="auto">
            <a:xfrm>
              <a:off x="2413" y="1824"/>
              <a:ext cx="58" cy="176"/>
            </a:xfrm>
            <a:custGeom>
              <a:avLst/>
              <a:gdLst>
                <a:gd name="T0" fmla="*/ 12 w 116"/>
                <a:gd name="T1" fmla="*/ 0 h 354"/>
                <a:gd name="T2" fmla="*/ 0 w 116"/>
                <a:gd name="T3" fmla="*/ 32 h 354"/>
                <a:gd name="T4" fmla="*/ 16 w 116"/>
                <a:gd name="T5" fmla="*/ 65 h 354"/>
                <a:gd name="T6" fmla="*/ 59 w 116"/>
                <a:gd name="T7" fmla="*/ 105 h 354"/>
                <a:gd name="T8" fmla="*/ 67 w 116"/>
                <a:gd name="T9" fmla="*/ 169 h 354"/>
                <a:gd name="T10" fmla="*/ 63 w 116"/>
                <a:gd name="T11" fmla="*/ 268 h 354"/>
                <a:gd name="T12" fmla="*/ 63 w 116"/>
                <a:gd name="T13" fmla="*/ 329 h 354"/>
                <a:gd name="T14" fmla="*/ 84 w 116"/>
                <a:gd name="T15" fmla="*/ 354 h 354"/>
                <a:gd name="T16" fmla="*/ 116 w 116"/>
                <a:gd name="T17" fmla="*/ 274 h 354"/>
                <a:gd name="T18" fmla="*/ 116 w 116"/>
                <a:gd name="T19" fmla="*/ 194 h 354"/>
                <a:gd name="T20" fmla="*/ 99 w 116"/>
                <a:gd name="T21" fmla="*/ 148 h 354"/>
                <a:gd name="T22" fmla="*/ 99 w 116"/>
                <a:gd name="T23" fmla="*/ 93 h 354"/>
                <a:gd name="T24" fmla="*/ 84 w 116"/>
                <a:gd name="T25" fmla="*/ 65 h 354"/>
                <a:gd name="T26" fmla="*/ 52 w 116"/>
                <a:gd name="T27" fmla="*/ 36 h 354"/>
                <a:gd name="T28" fmla="*/ 44 w 116"/>
                <a:gd name="T29" fmla="*/ 11 h 354"/>
                <a:gd name="T30" fmla="*/ 12 w 116"/>
                <a:gd name="T31" fmla="*/ 0 h 354"/>
                <a:gd name="T32" fmla="*/ 12 w 116"/>
                <a:gd name="T3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354">
                  <a:moveTo>
                    <a:pt x="12" y="0"/>
                  </a:moveTo>
                  <a:lnTo>
                    <a:pt x="0" y="32"/>
                  </a:lnTo>
                  <a:lnTo>
                    <a:pt x="16" y="65"/>
                  </a:lnTo>
                  <a:lnTo>
                    <a:pt x="59" y="105"/>
                  </a:lnTo>
                  <a:lnTo>
                    <a:pt x="67" y="169"/>
                  </a:lnTo>
                  <a:lnTo>
                    <a:pt x="63" y="268"/>
                  </a:lnTo>
                  <a:lnTo>
                    <a:pt x="63" y="329"/>
                  </a:lnTo>
                  <a:lnTo>
                    <a:pt x="84" y="354"/>
                  </a:lnTo>
                  <a:lnTo>
                    <a:pt x="116" y="274"/>
                  </a:lnTo>
                  <a:lnTo>
                    <a:pt x="116" y="194"/>
                  </a:lnTo>
                  <a:lnTo>
                    <a:pt x="99" y="148"/>
                  </a:lnTo>
                  <a:lnTo>
                    <a:pt x="99" y="93"/>
                  </a:lnTo>
                  <a:lnTo>
                    <a:pt x="84" y="65"/>
                  </a:lnTo>
                  <a:lnTo>
                    <a:pt x="52" y="36"/>
                  </a:lnTo>
                  <a:lnTo>
                    <a:pt x="44" y="1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3" name="Freeform 91"/>
            <p:cNvSpPr>
              <a:spLocks/>
            </p:cNvSpPr>
            <p:nvPr/>
          </p:nvSpPr>
          <p:spPr bwMode="auto">
            <a:xfrm>
              <a:off x="2085" y="1567"/>
              <a:ext cx="119" cy="175"/>
            </a:xfrm>
            <a:custGeom>
              <a:avLst/>
              <a:gdLst>
                <a:gd name="T0" fmla="*/ 16 w 238"/>
                <a:gd name="T1" fmla="*/ 55 h 350"/>
                <a:gd name="T2" fmla="*/ 57 w 238"/>
                <a:gd name="T3" fmla="*/ 173 h 350"/>
                <a:gd name="T4" fmla="*/ 92 w 238"/>
                <a:gd name="T5" fmla="*/ 228 h 350"/>
                <a:gd name="T6" fmla="*/ 152 w 238"/>
                <a:gd name="T7" fmla="*/ 277 h 350"/>
                <a:gd name="T8" fmla="*/ 238 w 238"/>
                <a:gd name="T9" fmla="*/ 350 h 350"/>
                <a:gd name="T10" fmla="*/ 225 w 238"/>
                <a:gd name="T11" fmla="*/ 296 h 350"/>
                <a:gd name="T12" fmla="*/ 133 w 238"/>
                <a:gd name="T13" fmla="*/ 209 h 350"/>
                <a:gd name="T14" fmla="*/ 97 w 238"/>
                <a:gd name="T15" fmla="*/ 152 h 350"/>
                <a:gd name="T16" fmla="*/ 40 w 238"/>
                <a:gd name="T17" fmla="*/ 51 h 350"/>
                <a:gd name="T18" fmla="*/ 0 w 238"/>
                <a:gd name="T19" fmla="*/ 0 h 350"/>
                <a:gd name="T20" fmla="*/ 16 w 238"/>
                <a:gd name="T21" fmla="*/ 55 h 350"/>
                <a:gd name="T22" fmla="*/ 16 w 238"/>
                <a:gd name="T23" fmla="*/ 5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350">
                  <a:moveTo>
                    <a:pt x="16" y="55"/>
                  </a:moveTo>
                  <a:lnTo>
                    <a:pt x="57" y="173"/>
                  </a:lnTo>
                  <a:lnTo>
                    <a:pt x="92" y="228"/>
                  </a:lnTo>
                  <a:lnTo>
                    <a:pt x="152" y="277"/>
                  </a:lnTo>
                  <a:lnTo>
                    <a:pt x="238" y="350"/>
                  </a:lnTo>
                  <a:lnTo>
                    <a:pt x="225" y="296"/>
                  </a:lnTo>
                  <a:lnTo>
                    <a:pt x="133" y="209"/>
                  </a:lnTo>
                  <a:lnTo>
                    <a:pt x="97" y="152"/>
                  </a:lnTo>
                  <a:lnTo>
                    <a:pt x="40" y="51"/>
                  </a:lnTo>
                  <a:lnTo>
                    <a:pt x="0" y="0"/>
                  </a:lnTo>
                  <a:lnTo>
                    <a:pt x="16" y="55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4" name="Freeform 92"/>
            <p:cNvSpPr>
              <a:spLocks/>
            </p:cNvSpPr>
            <p:nvPr/>
          </p:nvSpPr>
          <p:spPr bwMode="auto">
            <a:xfrm>
              <a:off x="2056" y="1601"/>
              <a:ext cx="117" cy="143"/>
            </a:xfrm>
            <a:custGeom>
              <a:avLst/>
              <a:gdLst>
                <a:gd name="T0" fmla="*/ 0 w 234"/>
                <a:gd name="T1" fmla="*/ 0 h 285"/>
                <a:gd name="T2" fmla="*/ 14 w 234"/>
                <a:gd name="T3" fmla="*/ 63 h 285"/>
                <a:gd name="T4" fmla="*/ 54 w 234"/>
                <a:gd name="T5" fmla="*/ 128 h 285"/>
                <a:gd name="T6" fmla="*/ 69 w 234"/>
                <a:gd name="T7" fmla="*/ 177 h 285"/>
                <a:gd name="T8" fmla="*/ 97 w 234"/>
                <a:gd name="T9" fmla="*/ 207 h 285"/>
                <a:gd name="T10" fmla="*/ 234 w 234"/>
                <a:gd name="T11" fmla="*/ 285 h 285"/>
                <a:gd name="T12" fmla="*/ 109 w 234"/>
                <a:gd name="T13" fmla="*/ 185 h 285"/>
                <a:gd name="T14" fmla="*/ 73 w 234"/>
                <a:gd name="T15" fmla="*/ 145 h 285"/>
                <a:gd name="T16" fmla="*/ 0 w 234"/>
                <a:gd name="T17" fmla="*/ 0 h 285"/>
                <a:gd name="T18" fmla="*/ 0 w 234"/>
                <a:gd name="T1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85">
                  <a:moveTo>
                    <a:pt x="0" y="0"/>
                  </a:moveTo>
                  <a:lnTo>
                    <a:pt x="14" y="63"/>
                  </a:lnTo>
                  <a:lnTo>
                    <a:pt x="54" y="128"/>
                  </a:lnTo>
                  <a:lnTo>
                    <a:pt x="69" y="177"/>
                  </a:lnTo>
                  <a:lnTo>
                    <a:pt x="97" y="207"/>
                  </a:lnTo>
                  <a:lnTo>
                    <a:pt x="234" y="285"/>
                  </a:lnTo>
                  <a:lnTo>
                    <a:pt x="109" y="185"/>
                  </a:lnTo>
                  <a:lnTo>
                    <a:pt x="73" y="1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5" name="Freeform 93"/>
            <p:cNvSpPr>
              <a:spLocks/>
            </p:cNvSpPr>
            <p:nvPr/>
          </p:nvSpPr>
          <p:spPr bwMode="auto">
            <a:xfrm>
              <a:off x="3447" y="2274"/>
              <a:ext cx="175" cy="298"/>
            </a:xfrm>
            <a:custGeom>
              <a:avLst/>
              <a:gdLst>
                <a:gd name="T0" fmla="*/ 0 w 350"/>
                <a:gd name="T1" fmla="*/ 530 h 595"/>
                <a:gd name="T2" fmla="*/ 154 w 350"/>
                <a:gd name="T3" fmla="*/ 329 h 595"/>
                <a:gd name="T4" fmla="*/ 350 w 350"/>
                <a:gd name="T5" fmla="*/ 0 h 595"/>
                <a:gd name="T6" fmla="*/ 245 w 350"/>
                <a:gd name="T7" fmla="*/ 257 h 595"/>
                <a:gd name="T8" fmla="*/ 135 w 350"/>
                <a:gd name="T9" fmla="*/ 458 h 595"/>
                <a:gd name="T10" fmla="*/ 44 w 350"/>
                <a:gd name="T11" fmla="*/ 595 h 595"/>
                <a:gd name="T12" fmla="*/ 0 w 350"/>
                <a:gd name="T13" fmla="*/ 530 h 595"/>
                <a:gd name="T14" fmla="*/ 0 w 350"/>
                <a:gd name="T15" fmla="*/ 53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595">
                  <a:moveTo>
                    <a:pt x="0" y="530"/>
                  </a:moveTo>
                  <a:lnTo>
                    <a:pt x="154" y="329"/>
                  </a:lnTo>
                  <a:lnTo>
                    <a:pt x="350" y="0"/>
                  </a:lnTo>
                  <a:lnTo>
                    <a:pt x="245" y="257"/>
                  </a:lnTo>
                  <a:lnTo>
                    <a:pt x="135" y="458"/>
                  </a:lnTo>
                  <a:lnTo>
                    <a:pt x="44" y="595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6" name="Freeform 94"/>
            <p:cNvSpPr>
              <a:spLocks/>
            </p:cNvSpPr>
            <p:nvPr/>
          </p:nvSpPr>
          <p:spPr bwMode="auto">
            <a:xfrm>
              <a:off x="3451" y="2477"/>
              <a:ext cx="64" cy="84"/>
            </a:xfrm>
            <a:custGeom>
              <a:avLst/>
              <a:gdLst>
                <a:gd name="T0" fmla="*/ 21 w 127"/>
                <a:gd name="T1" fmla="*/ 167 h 167"/>
                <a:gd name="T2" fmla="*/ 127 w 127"/>
                <a:gd name="T3" fmla="*/ 0 h 167"/>
                <a:gd name="T4" fmla="*/ 0 w 127"/>
                <a:gd name="T5" fmla="*/ 139 h 167"/>
                <a:gd name="T6" fmla="*/ 21 w 127"/>
                <a:gd name="T7" fmla="*/ 167 h 167"/>
                <a:gd name="T8" fmla="*/ 21 w 127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67">
                  <a:moveTo>
                    <a:pt x="21" y="167"/>
                  </a:moveTo>
                  <a:lnTo>
                    <a:pt x="127" y="0"/>
                  </a:lnTo>
                  <a:lnTo>
                    <a:pt x="0" y="139"/>
                  </a:lnTo>
                  <a:lnTo>
                    <a:pt x="21" y="167"/>
                  </a:lnTo>
                  <a:lnTo>
                    <a:pt x="21" y="16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7" name="Freeform 95"/>
            <p:cNvSpPr>
              <a:spLocks/>
            </p:cNvSpPr>
            <p:nvPr/>
          </p:nvSpPr>
          <p:spPr bwMode="auto">
            <a:xfrm>
              <a:off x="3053" y="2629"/>
              <a:ext cx="119" cy="57"/>
            </a:xfrm>
            <a:custGeom>
              <a:avLst/>
              <a:gdLst>
                <a:gd name="T0" fmla="*/ 164 w 240"/>
                <a:gd name="T1" fmla="*/ 19 h 112"/>
                <a:gd name="T2" fmla="*/ 103 w 240"/>
                <a:gd name="T3" fmla="*/ 47 h 112"/>
                <a:gd name="T4" fmla="*/ 48 w 240"/>
                <a:gd name="T5" fmla="*/ 78 h 112"/>
                <a:gd name="T6" fmla="*/ 0 w 240"/>
                <a:gd name="T7" fmla="*/ 112 h 112"/>
                <a:gd name="T8" fmla="*/ 65 w 240"/>
                <a:gd name="T9" fmla="*/ 85 h 112"/>
                <a:gd name="T10" fmla="*/ 146 w 240"/>
                <a:gd name="T11" fmla="*/ 49 h 112"/>
                <a:gd name="T12" fmla="*/ 196 w 240"/>
                <a:gd name="T13" fmla="*/ 15 h 112"/>
                <a:gd name="T14" fmla="*/ 240 w 240"/>
                <a:gd name="T15" fmla="*/ 0 h 112"/>
                <a:gd name="T16" fmla="*/ 190 w 240"/>
                <a:gd name="T17" fmla="*/ 0 h 112"/>
                <a:gd name="T18" fmla="*/ 164 w 240"/>
                <a:gd name="T19" fmla="*/ 19 h 112"/>
                <a:gd name="T20" fmla="*/ 164 w 240"/>
                <a:gd name="T21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12">
                  <a:moveTo>
                    <a:pt x="164" y="19"/>
                  </a:moveTo>
                  <a:lnTo>
                    <a:pt x="103" y="47"/>
                  </a:lnTo>
                  <a:lnTo>
                    <a:pt x="48" y="78"/>
                  </a:lnTo>
                  <a:lnTo>
                    <a:pt x="0" y="112"/>
                  </a:lnTo>
                  <a:lnTo>
                    <a:pt x="65" y="85"/>
                  </a:lnTo>
                  <a:lnTo>
                    <a:pt x="146" y="49"/>
                  </a:lnTo>
                  <a:lnTo>
                    <a:pt x="196" y="15"/>
                  </a:lnTo>
                  <a:lnTo>
                    <a:pt x="240" y="0"/>
                  </a:lnTo>
                  <a:lnTo>
                    <a:pt x="190" y="0"/>
                  </a:lnTo>
                  <a:lnTo>
                    <a:pt x="164" y="19"/>
                  </a:lnTo>
                  <a:lnTo>
                    <a:pt x="164" y="1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8" name="Freeform 96"/>
            <p:cNvSpPr>
              <a:spLocks/>
            </p:cNvSpPr>
            <p:nvPr/>
          </p:nvSpPr>
          <p:spPr bwMode="auto">
            <a:xfrm>
              <a:off x="3068" y="2672"/>
              <a:ext cx="178" cy="110"/>
            </a:xfrm>
            <a:custGeom>
              <a:avLst/>
              <a:gdLst>
                <a:gd name="T0" fmla="*/ 0 w 356"/>
                <a:gd name="T1" fmla="*/ 204 h 219"/>
                <a:gd name="T2" fmla="*/ 46 w 356"/>
                <a:gd name="T3" fmla="*/ 156 h 219"/>
                <a:gd name="T4" fmla="*/ 118 w 356"/>
                <a:gd name="T5" fmla="*/ 103 h 219"/>
                <a:gd name="T6" fmla="*/ 198 w 356"/>
                <a:gd name="T7" fmla="*/ 44 h 219"/>
                <a:gd name="T8" fmla="*/ 284 w 356"/>
                <a:gd name="T9" fmla="*/ 6 h 219"/>
                <a:gd name="T10" fmla="*/ 356 w 356"/>
                <a:gd name="T11" fmla="*/ 0 h 219"/>
                <a:gd name="T12" fmla="*/ 244 w 356"/>
                <a:gd name="T13" fmla="*/ 37 h 219"/>
                <a:gd name="T14" fmla="*/ 145 w 356"/>
                <a:gd name="T15" fmla="*/ 105 h 219"/>
                <a:gd name="T16" fmla="*/ 90 w 356"/>
                <a:gd name="T17" fmla="*/ 153 h 219"/>
                <a:gd name="T18" fmla="*/ 50 w 356"/>
                <a:gd name="T19" fmla="*/ 191 h 219"/>
                <a:gd name="T20" fmla="*/ 2 w 356"/>
                <a:gd name="T21" fmla="*/ 219 h 219"/>
                <a:gd name="T22" fmla="*/ 0 w 356"/>
                <a:gd name="T23" fmla="*/ 204 h 219"/>
                <a:gd name="T24" fmla="*/ 0 w 356"/>
                <a:gd name="T25" fmla="*/ 20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219">
                  <a:moveTo>
                    <a:pt x="0" y="204"/>
                  </a:moveTo>
                  <a:lnTo>
                    <a:pt x="46" y="156"/>
                  </a:lnTo>
                  <a:lnTo>
                    <a:pt x="118" y="103"/>
                  </a:lnTo>
                  <a:lnTo>
                    <a:pt x="198" y="44"/>
                  </a:lnTo>
                  <a:lnTo>
                    <a:pt x="284" y="6"/>
                  </a:lnTo>
                  <a:lnTo>
                    <a:pt x="356" y="0"/>
                  </a:lnTo>
                  <a:lnTo>
                    <a:pt x="244" y="37"/>
                  </a:lnTo>
                  <a:lnTo>
                    <a:pt x="145" y="105"/>
                  </a:lnTo>
                  <a:lnTo>
                    <a:pt x="90" y="153"/>
                  </a:lnTo>
                  <a:lnTo>
                    <a:pt x="50" y="191"/>
                  </a:lnTo>
                  <a:lnTo>
                    <a:pt x="2" y="21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69" name="Freeform 97"/>
            <p:cNvSpPr>
              <a:spLocks/>
            </p:cNvSpPr>
            <p:nvPr/>
          </p:nvSpPr>
          <p:spPr bwMode="auto">
            <a:xfrm>
              <a:off x="3151" y="2740"/>
              <a:ext cx="71" cy="56"/>
            </a:xfrm>
            <a:custGeom>
              <a:avLst/>
              <a:gdLst>
                <a:gd name="T0" fmla="*/ 99 w 141"/>
                <a:gd name="T1" fmla="*/ 12 h 113"/>
                <a:gd name="T2" fmla="*/ 47 w 141"/>
                <a:gd name="T3" fmla="*/ 50 h 113"/>
                <a:gd name="T4" fmla="*/ 21 w 141"/>
                <a:gd name="T5" fmla="*/ 82 h 113"/>
                <a:gd name="T6" fmla="*/ 0 w 141"/>
                <a:gd name="T7" fmla="*/ 113 h 113"/>
                <a:gd name="T8" fmla="*/ 49 w 141"/>
                <a:gd name="T9" fmla="*/ 73 h 113"/>
                <a:gd name="T10" fmla="*/ 101 w 141"/>
                <a:gd name="T11" fmla="*/ 37 h 113"/>
                <a:gd name="T12" fmla="*/ 141 w 141"/>
                <a:gd name="T13" fmla="*/ 0 h 113"/>
                <a:gd name="T14" fmla="*/ 99 w 141"/>
                <a:gd name="T15" fmla="*/ 12 h 113"/>
                <a:gd name="T16" fmla="*/ 99 w 141"/>
                <a:gd name="T17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13">
                  <a:moveTo>
                    <a:pt x="99" y="12"/>
                  </a:moveTo>
                  <a:lnTo>
                    <a:pt x="47" y="50"/>
                  </a:lnTo>
                  <a:lnTo>
                    <a:pt x="21" y="82"/>
                  </a:lnTo>
                  <a:lnTo>
                    <a:pt x="0" y="113"/>
                  </a:lnTo>
                  <a:lnTo>
                    <a:pt x="49" y="73"/>
                  </a:lnTo>
                  <a:lnTo>
                    <a:pt x="101" y="37"/>
                  </a:lnTo>
                  <a:lnTo>
                    <a:pt x="141" y="0"/>
                  </a:lnTo>
                  <a:lnTo>
                    <a:pt x="99" y="12"/>
                  </a:lnTo>
                  <a:lnTo>
                    <a:pt x="99" y="1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0" name="Freeform 98"/>
            <p:cNvSpPr>
              <a:spLocks/>
            </p:cNvSpPr>
            <p:nvPr/>
          </p:nvSpPr>
          <p:spPr bwMode="auto">
            <a:xfrm>
              <a:off x="3270" y="2766"/>
              <a:ext cx="34" cy="36"/>
            </a:xfrm>
            <a:custGeom>
              <a:avLst/>
              <a:gdLst>
                <a:gd name="T0" fmla="*/ 62 w 66"/>
                <a:gd name="T1" fmla="*/ 0 h 72"/>
                <a:gd name="T2" fmla="*/ 34 w 66"/>
                <a:gd name="T3" fmla="*/ 15 h 72"/>
                <a:gd name="T4" fmla="*/ 13 w 66"/>
                <a:gd name="T5" fmla="*/ 45 h 72"/>
                <a:gd name="T6" fmla="*/ 0 w 66"/>
                <a:gd name="T7" fmla="*/ 72 h 72"/>
                <a:gd name="T8" fmla="*/ 43 w 66"/>
                <a:gd name="T9" fmla="*/ 57 h 72"/>
                <a:gd name="T10" fmla="*/ 66 w 66"/>
                <a:gd name="T11" fmla="*/ 36 h 72"/>
                <a:gd name="T12" fmla="*/ 62 w 66"/>
                <a:gd name="T13" fmla="*/ 0 h 72"/>
                <a:gd name="T14" fmla="*/ 62 w 66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72">
                  <a:moveTo>
                    <a:pt x="62" y="0"/>
                  </a:moveTo>
                  <a:lnTo>
                    <a:pt x="34" y="15"/>
                  </a:lnTo>
                  <a:lnTo>
                    <a:pt x="13" y="45"/>
                  </a:lnTo>
                  <a:lnTo>
                    <a:pt x="0" y="72"/>
                  </a:lnTo>
                  <a:lnTo>
                    <a:pt x="43" y="57"/>
                  </a:lnTo>
                  <a:lnTo>
                    <a:pt x="66" y="36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1" name="Freeform 99"/>
            <p:cNvSpPr>
              <a:spLocks/>
            </p:cNvSpPr>
            <p:nvPr/>
          </p:nvSpPr>
          <p:spPr bwMode="auto">
            <a:xfrm>
              <a:off x="3343" y="2716"/>
              <a:ext cx="56" cy="28"/>
            </a:xfrm>
            <a:custGeom>
              <a:avLst/>
              <a:gdLst>
                <a:gd name="T0" fmla="*/ 32 w 112"/>
                <a:gd name="T1" fmla="*/ 57 h 57"/>
                <a:gd name="T2" fmla="*/ 72 w 112"/>
                <a:gd name="T3" fmla="*/ 55 h 57"/>
                <a:gd name="T4" fmla="*/ 103 w 112"/>
                <a:gd name="T5" fmla="*/ 34 h 57"/>
                <a:gd name="T6" fmla="*/ 112 w 112"/>
                <a:gd name="T7" fmla="*/ 0 h 57"/>
                <a:gd name="T8" fmla="*/ 82 w 112"/>
                <a:gd name="T9" fmla="*/ 11 h 57"/>
                <a:gd name="T10" fmla="*/ 44 w 112"/>
                <a:gd name="T11" fmla="*/ 15 h 57"/>
                <a:gd name="T12" fmla="*/ 15 w 112"/>
                <a:gd name="T13" fmla="*/ 34 h 57"/>
                <a:gd name="T14" fmla="*/ 0 w 112"/>
                <a:gd name="T15" fmla="*/ 55 h 57"/>
                <a:gd name="T16" fmla="*/ 32 w 112"/>
                <a:gd name="T17" fmla="*/ 57 h 57"/>
                <a:gd name="T18" fmla="*/ 32 w 112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57">
                  <a:moveTo>
                    <a:pt x="32" y="57"/>
                  </a:moveTo>
                  <a:lnTo>
                    <a:pt x="72" y="55"/>
                  </a:lnTo>
                  <a:lnTo>
                    <a:pt x="103" y="34"/>
                  </a:lnTo>
                  <a:lnTo>
                    <a:pt x="112" y="0"/>
                  </a:lnTo>
                  <a:lnTo>
                    <a:pt x="82" y="11"/>
                  </a:lnTo>
                  <a:lnTo>
                    <a:pt x="44" y="15"/>
                  </a:lnTo>
                  <a:lnTo>
                    <a:pt x="15" y="34"/>
                  </a:lnTo>
                  <a:lnTo>
                    <a:pt x="0" y="55"/>
                  </a:lnTo>
                  <a:lnTo>
                    <a:pt x="32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2" name="Freeform 100"/>
            <p:cNvSpPr>
              <a:spLocks/>
            </p:cNvSpPr>
            <p:nvPr/>
          </p:nvSpPr>
          <p:spPr bwMode="auto">
            <a:xfrm>
              <a:off x="3414" y="2627"/>
              <a:ext cx="23" cy="90"/>
            </a:xfrm>
            <a:custGeom>
              <a:avLst/>
              <a:gdLst>
                <a:gd name="T0" fmla="*/ 2 w 45"/>
                <a:gd name="T1" fmla="*/ 21 h 181"/>
                <a:gd name="T2" fmla="*/ 21 w 45"/>
                <a:gd name="T3" fmla="*/ 65 h 181"/>
                <a:gd name="T4" fmla="*/ 30 w 45"/>
                <a:gd name="T5" fmla="*/ 120 h 181"/>
                <a:gd name="T6" fmla="*/ 19 w 45"/>
                <a:gd name="T7" fmla="*/ 156 h 181"/>
                <a:gd name="T8" fmla="*/ 0 w 45"/>
                <a:gd name="T9" fmla="*/ 181 h 181"/>
                <a:gd name="T10" fmla="*/ 36 w 45"/>
                <a:gd name="T11" fmla="*/ 147 h 181"/>
                <a:gd name="T12" fmla="*/ 45 w 45"/>
                <a:gd name="T13" fmla="*/ 97 h 181"/>
                <a:gd name="T14" fmla="*/ 43 w 45"/>
                <a:gd name="T15" fmla="*/ 44 h 181"/>
                <a:gd name="T16" fmla="*/ 34 w 45"/>
                <a:gd name="T17" fmla="*/ 0 h 181"/>
                <a:gd name="T18" fmla="*/ 9 w 45"/>
                <a:gd name="T19" fmla="*/ 0 h 181"/>
                <a:gd name="T20" fmla="*/ 2 w 45"/>
                <a:gd name="T21" fmla="*/ 21 h 181"/>
                <a:gd name="T22" fmla="*/ 2 w 45"/>
                <a:gd name="T2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181">
                  <a:moveTo>
                    <a:pt x="2" y="21"/>
                  </a:moveTo>
                  <a:lnTo>
                    <a:pt x="21" y="65"/>
                  </a:lnTo>
                  <a:lnTo>
                    <a:pt x="30" y="120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36" y="147"/>
                  </a:lnTo>
                  <a:lnTo>
                    <a:pt x="45" y="97"/>
                  </a:lnTo>
                  <a:lnTo>
                    <a:pt x="43" y="44"/>
                  </a:lnTo>
                  <a:lnTo>
                    <a:pt x="34" y="0"/>
                  </a:lnTo>
                  <a:lnTo>
                    <a:pt x="9" y="0"/>
                  </a:lnTo>
                  <a:lnTo>
                    <a:pt x="2" y="21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3" name="Freeform 101"/>
            <p:cNvSpPr>
              <a:spLocks/>
            </p:cNvSpPr>
            <p:nvPr/>
          </p:nvSpPr>
          <p:spPr bwMode="auto">
            <a:xfrm>
              <a:off x="2001" y="1864"/>
              <a:ext cx="110" cy="75"/>
            </a:xfrm>
            <a:custGeom>
              <a:avLst/>
              <a:gdLst>
                <a:gd name="T0" fmla="*/ 0 w 221"/>
                <a:gd name="T1" fmla="*/ 83 h 150"/>
                <a:gd name="T2" fmla="*/ 110 w 221"/>
                <a:gd name="T3" fmla="*/ 93 h 150"/>
                <a:gd name="T4" fmla="*/ 148 w 221"/>
                <a:gd name="T5" fmla="*/ 150 h 150"/>
                <a:gd name="T6" fmla="*/ 221 w 221"/>
                <a:gd name="T7" fmla="*/ 150 h 150"/>
                <a:gd name="T8" fmla="*/ 177 w 221"/>
                <a:gd name="T9" fmla="*/ 17 h 150"/>
                <a:gd name="T10" fmla="*/ 72 w 221"/>
                <a:gd name="T11" fmla="*/ 0 h 150"/>
                <a:gd name="T12" fmla="*/ 0 w 221"/>
                <a:gd name="T13" fmla="*/ 83 h 150"/>
                <a:gd name="T14" fmla="*/ 0 w 221"/>
                <a:gd name="T15" fmla="*/ 8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150">
                  <a:moveTo>
                    <a:pt x="0" y="83"/>
                  </a:moveTo>
                  <a:lnTo>
                    <a:pt x="110" y="93"/>
                  </a:lnTo>
                  <a:lnTo>
                    <a:pt x="148" y="150"/>
                  </a:lnTo>
                  <a:lnTo>
                    <a:pt x="221" y="150"/>
                  </a:lnTo>
                  <a:lnTo>
                    <a:pt x="177" y="17"/>
                  </a:lnTo>
                  <a:lnTo>
                    <a:pt x="72" y="0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4" name="Freeform 102"/>
            <p:cNvSpPr>
              <a:spLocks/>
            </p:cNvSpPr>
            <p:nvPr/>
          </p:nvSpPr>
          <p:spPr bwMode="auto">
            <a:xfrm>
              <a:off x="2236" y="1906"/>
              <a:ext cx="80" cy="127"/>
            </a:xfrm>
            <a:custGeom>
              <a:avLst/>
              <a:gdLst>
                <a:gd name="T0" fmla="*/ 0 w 159"/>
                <a:gd name="T1" fmla="*/ 10 h 253"/>
                <a:gd name="T2" fmla="*/ 76 w 159"/>
                <a:gd name="T3" fmla="*/ 253 h 253"/>
                <a:gd name="T4" fmla="*/ 159 w 159"/>
                <a:gd name="T5" fmla="*/ 71 h 253"/>
                <a:gd name="T6" fmla="*/ 93 w 159"/>
                <a:gd name="T7" fmla="*/ 0 h 253"/>
                <a:gd name="T8" fmla="*/ 87 w 159"/>
                <a:gd name="T9" fmla="*/ 105 h 253"/>
                <a:gd name="T10" fmla="*/ 49 w 159"/>
                <a:gd name="T11" fmla="*/ 6 h 253"/>
                <a:gd name="T12" fmla="*/ 0 w 159"/>
                <a:gd name="T13" fmla="*/ 10 h 253"/>
                <a:gd name="T14" fmla="*/ 0 w 159"/>
                <a:gd name="T15" fmla="*/ 1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253">
                  <a:moveTo>
                    <a:pt x="0" y="10"/>
                  </a:moveTo>
                  <a:lnTo>
                    <a:pt x="76" y="253"/>
                  </a:lnTo>
                  <a:lnTo>
                    <a:pt x="159" y="71"/>
                  </a:lnTo>
                  <a:lnTo>
                    <a:pt x="93" y="0"/>
                  </a:lnTo>
                  <a:lnTo>
                    <a:pt x="87" y="105"/>
                  </a:lnTo>
                  <a:lnTo>
                    <a:pt x="49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5" name="Freeform 103"/>
            <p:cNvSpPr>
              <a:spLocks/>
            </p:cNvSpPr>
            <p:nvPr/>
          </p:nvSpPr>
          <p:spPr bwMode="auto">
            <a:xfrm>
              <a:off x="2127" y="1828"/>
              <a:ext cx="134" cy="261"/>
            </a:xfrm>
            <a:custGeom>
              <a:avLst/>
              <a:gdLst>
                <a:gd name="T0" fmla="*/ 205 w 266"/>
                <a:gd name="T1" fmla="*/ 327 h 520"/>
                <a:gd name="T2" fmla="*/ 0 w 266"/>
                <a:gd name="T3" fmla="*/ 0 h 520"/>
                <a:gd name="T4" fmla="*/ 46 w 266"/>
                <a:gd name="T5" fmla="*/ 205 h 520"/>
                <a:gd name="T6" fmla="*/ 211 w 266"/>
                <a:gd name="T7" fmla="*/ 382 h 520"/>
                <a:gd name="T8" fmla="*/ 266 w 266"/>
                <a:gd name="T9" fmla="*/ 520 h 520"/>
                <a:gd name="T10" fmla="*/ 266 w 266"/>
                <a:gd name="T11" fmla="*/ 408 h 520"/>
                <a:gd name="T12" fmla="*/ 205 w 266"/>
                <a:gd name="T13" fmla="*/ 327 h 520"/>
                <a:gd name="T14" fmla="*/ 205 w 266"/>
                <a:gd name="T15" fmla="*/ 327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520">
                  <a:moveTo>
                    <a:pt x="205" y="327"/>
                  </a:moveTo>
                  <a:lnTo>
                    <a:pt x="0" y="0"/>
                  </a:lnTo>
                  <a:lnTo>
                    <a:pt x="46" y="205"/>
                  </a:lnTo>
                  <a:lnTo>
                    <a:pt x="211" y="382"/>
                  </a:lnTo>
                  <a:lnTo>
                    <a:pt x="266" y="520"/>
                  </a:lnTo>
                  <a:lnTo>
                    <a:pt x="266" y="408"/>
                  </a:lnTo>
                  <a:lnTo>
                    <a:pt x="205" y="327"/>
                  </a:lnTo>
                  <a:lnTo>
                    <a:pt x="205" y="32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6" name="Freeform 104"/>
            <p:cNvSpPr>
              <a:spLocks/>
            </p:cNvSpPr>
            <p:nvPr/>
          </p:nvSpPr>
          <p:spPr bwMode="auto">
            <a:xfrm>
              <a:off x="2029" y="1956"/>
              <a:ext cx="143" cy="110"/>
            </a:xfrm>
            <a:custGeom>
              <a:avLst/>
              <a:gdLst>
                <a:gd name="T0" fmla="*/ 287 w 287"/>
                <a:gd name="T1" fmla="*/ 221 h 221"/>
                <a:gd name="T2" fmla="*/ 198 w 287"/>
                <a:gd name="T3" fmla="*/ 78 h 221"/>
                <a:gd name="T4" fmla="*/ 99 w 287"/>
                <a:gd name="T5" fmla="*/ 61 h 221"/>
                <a:gd name="T6" fmla="*/ 0 w 287"/>
                <a:gd name="T7" fmla="*/ 0 h 221"/>
                <a:gd name="T8" fmla="*/ 38 w 287"/>
                <a:gd name="T9" fmla="*/ 93 h 221"/>
                <a:gd name="T10" fmla="*/ 198 w 287"/>
                <a:gd name="T11" fmla="*/ 160 h 221"/>
                <a:gd name="T12" fmla="*/ 287 w 287"/>
                <a:gd name="T13" fmla="*/ 221 h 221"/>
                <a:gd name="T14" fmla="*/ 287 w 287"/>
                <a:gd name="T15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221">
                  <a:moveTo>
                    <a:pt x="287" y="221"/>
                  </a:moveTo>
                  <a:lnTo>
                    <a:pt x="198" y="78"/>
                  </a:lnTo>
                  <a:lnTo>
                    <a:pt x="99" y="61"/>
                  </a:lnTo>
                  <a:lnTo>
                    <a:pt x="0" y="0"/>
                  </a:lnTo>
                  <a:lnTo>
                    <a:pt x="38" y="93"/>
                  </a:lnTo>
                  <a:lnTo>
                    <a:pt x="198" y="160"/>
                  </a:lnTo>
                  <a:lnTo>
                    <a:pt x="287" y="221"/>
                  </a:lnTo>
                  <a:lnTo>
                    <a:pt x="287" y="22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7" name="Freeform 105"/>
            <p:cNvSpPr>
              <a:spLocks/>
            </p:cNvSpPr>
            <p:nvPr/>
          </p:nvSpPr>
          <p:spPr bwMode="auto">
            <a:xfrm>
              <a:off x="1973" y="1997"/>
              <a:ext cx="241" cy="268"/>
            </a:xfrm>
            <a:custGeom>
              <a:avLst/>
              <a:gdLst>
                <a:gd name="T0" fmla="*/ 220 w 481"/>
                <a:gd name="T1" fmla="*/ 142 h 536"/>
                <a:gd name="T2" fmla="*/ 481 w 481"/>
                <a:gd name="T3" fmla="*/ 342 h 536"/>
                <a:gd name="T4" fmla="*/ 403 w 481"/>
                <a:gd name="T5" fmla="*/ 353 h 536"/>
                <a:gd name="T6" fmla="*/ 293 w 481"/>
                <a:gd name="T7" fmla="*/ 325 h 536"/>
                <a:gd name="T8" fmla="*/ 127 w 481"/>
                <a:gd name="T9" fmla="*/ 310 h 536"/>
                <a:gd name="T10" fmla="*/ 281 w 481"/>
                <a:gd name="T11" fmla="*/ 536 h 536"/>
                <a:gd name="T12" fmla="*/ 0 w 481"/>
                <a:gd name="T13" fmla="*/ 219 h 536"/>
                <a:gd name="T14" fmla="*/ 104 w 481"/>
                <a:gd name="T15" fmla="*/ 165 h 536"/>
                <a:gd name="T16" fmla="*/ 55 w 481"/>
                <a:gd name="T17" fmla="*/ 0 h 536"/>
                <a:gd name="T18" fmla="*/ 220 w 481"/>
                <a:gd name="T19" fmla="*/ 142 h 536"/>
                <a:gd name="T20" fmla="*/ 220 w 481"/>
                <a:gd name="T21" fmla="*/ 14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1" h="536">
                  <a:moveTo>
                    <a:pt x="220" y="142"/>
                  </a:moveTo>
                  <a:lnTo>
                    <a:pt x="481" y="342"/>
                  </a:lnTo>
                  <a:lnTo>
                    <a:pt x="403" y="353"/>
                  </a:lnTo>
                  <a:lnTo>
                    <a:pt x="293" y="325"/>
                  </a:lnTo>
                  <a:lnTo>
                    <a:pt x="127" y="310"/>
                  </a:lnTo>
                  <a:lnTo>
                    <a:pt x="281" y="536"/>
                  </a:lnTo>
                  <a:lnTo>
                    <a:pt x="0" y="219"/>
                  </a:lnTo>
                  <a:lnTo>
                    <a:pt x="104" y="165"/>
                  </a:lnTo>
                  <a:lnTo>
                    <a:pt x="55" y="0"/>
                  </a:lnTo>
                  <a:lnTo>
                    <a:pt x="220" y="142"/>
                  </a:lnTo>
                  <a:lnTo>
                    <a:pt x="220" y="14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8" name="Freeform 106"/>
            <p:cNvSpPr>
              <a:spLocks/>
            </p:cNvSpPr>
            <p:nvPr/>
          </p:nvSpPr>
          <p:spPr bwMode="auto">
            <a:xfrm>
              <a:off x="1943" y="2293"/>
              <a:ext cx="157" cy="97"/>
            </a:xfrm>
            <a:custGeom>
              <a:avLst/>
              <a:gdLst>
                <a:gd name="T0" fmla="*/ 226 w 314"/>
                <a:gd name="T1" fmla="*/ 44 h 194"/>
                <a:gd name="T2" fmla="*/ 50 w 314"/>
                <a:gd name="T3" fmla="*/ 93 h 194"/>
                <a:gd name="T4" fmla="*/ 0 w 314"/>
                <a:gd name="T5" fmla="*/ 194 h 194"/>
                <a:gd name="T6" fmla="*/ 78 w 314"/>
                <a:gd name="T7" fmla="*/ 118 h 194"/>
                <a:gd name="T8" fmla="*/ 164 w 314"/>
                <a:gd name="T9" fmla="*/ 118 h 194"/>
                <a:gd name="T10" fmla="*/ 314 w 314"/>
                <a:gd name="T11" fmla="*/ 0 h 194"/>
                <a:gd name="T12" fmla="*/ 226 w 314"/>
                <a:gd name="T13" fmla="*/ 44 h 194"/>
                <a:gd name="T14" fmla="*/ 226 w 314"/>
                <a:gd name="T15" fmla="*/ 4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94">
                  <a:moveTo>
                    <a:pt x="226" y="44"/>
                  </a:moveTo>
                  <a:lnTo>
                    <a:pt x="50" y="93"/>
                  </a:lnTo>
                  <a:lnTo>
                    <a:pt x="0" y="194"/>
                  </a:lnTo>
                  <a:lnTo>
                    <a:pt x="78" y="118"/>
                  </a:lnTo>
                  <a:lnTo>
                    <a:pt x="164" y="118"/>
                  </a:lnTo>
                  <a:lnTo>
                    <a:pt x="314" y="0"/>
                  </a:lnTo>
                  <a:lnTo>
                    <a:pt x="226" y="44"/>
                  </a:lnTo>
                  <a:lnTo>
                    <a:pt x="226" y="4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79" name="Freeform 107"/>
            <p:cNvSpPr>
              <a:spLocks/>
            </p:cNvSpPr>
            <p:nvPr/>
          </p:nvSpPr>
          <p:spPr bwMode="auto">
            <a:xfrm>
              <a:off x="1979" y="2396"/>
              <a:ext cx="63" cy="162"/>
            </a:xfrm>
            <a:custGeom>
              <a:avLst/>
              <a:gdLst>
                <a:gd name="T0" fmla="*/ 71 w 126"/>
                <a:gd name="T1" fmla="*/ 21 h 325"/>
                <a:gd name="T2" fmla="*/ 16 w 126"/>
                <a:gd name="T3" fmla="*/ 160 h 325"/>
                <a:gd name="T4" fmla="*/ 0 w 126"/>
                <a:gd name="T5" fmla="*/ 325 h 325"/>
                <a:gd name="T6" fmla="*/ 67 w 126"/>
                <a:gd name="T7" fmla="*/ 132 h 325"/>
                <a:gd name="T8" fmla="*/ 126 w 126"/>
                <a:gd name="T9" fmla="*/ 0 h 325"/>
                <a:gd name="T10" fmla="*/ 71 w 126"/>
                <a:gd name="T11" fmla="*/ 21 h 325"/>
                <a:gd name="T12" fmla="*/ 71 w 126"/>
                <a:gd name="T13" fmla="*/ 2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25">
                  <a:moveTo>
                    <a:pt x="71" y="21"/>
                  </a:moveTo>
                  <a:lnTo>
                    <a:pt x="16" y="160"/>
                  </a:lnTo>
                  <a:lnTo>
                    <a:pt x="0" y="325"/>
                  </a:lnTo>
                  <a:lnTo>
                    <a:pt x="67" y="132"/>
                  </a:lnTo>
                  <a:lnTo>
                    <a:pt x="126" y="0"/>
                  </a:lnTo>
                  <a:lnTo>
                    <a:pt x="71" y="21"/>
                  </a:lnTo>
                  <a:lnTo>
                    <a:pt x="71" y="2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0" name="Freeform 108"/>
            <p:cNvSpPr>
              <a:spLocks/>
            </p:cNvSpPr>
            <p:nvPr/>
          </p:nvSpPr>
          <p:spPr bwMode="auto">
            <a:xfrm>
              <a:off x="2551" y="1939"/>
              <a:ext cx="272" cy="517"/>
            </a:xfrm>
            <a:custGeom>
              <a:avLst/>
              <a:gdLst>
                <a:gd name="T0" fmla="*/ 0 w 546"/>
                <a:gd name="T1" fmla="*/ 82 h 1032"/>
                <a:gd name="T2" fmla="*/ 105 w 546"/>
                <a:gd name="T3" fmla="*/ 238 h 1032"/>
                <a:gd name="T4" fmla="*/ 221 w 546"/>
                <a:gd name="T5" fmla="*/ 679 h 1032"/>
                <a:gd name="T6" fmla="*/ 409 w 546"/>
                <a:gd name="T7" fmla="*/ 1032 h 1032"/>
                <a:gd name="T8" fmla="*/ 354 w 546"/>
                <a:gd name="T9" fmla="*/ 800 h 1032"/>
                <a:gd name="T10" fmla="*/ 546 w 546"/>
                <a:gd name="T11" fmla="*/ 988 h 1032"/>
                <a:gd name="T12" fmla="*/ 398 w 546"/>
                <a:gd name="T13" fmla="*/ 597 h 1032"/>
                <a:gd name="T14" fmla="*/ 209 w 546"/>
                <a:gd name="T15" fmla="*/ 348 h 1032"/>
                <a:gd name="T16" fmla="*/ 88 w 546"/>
                <a:gd name="T17" fmla="*/ 82 h 1032"/>
                <a:gd name="T18" fmla="*/ 17 w 546"/>
                <a:gd name="T19" fmla="*/ 0 h 1032"/>
                <a:gd name="T20" fmla="*/ 0 w 546"/>
                <a:gd name="T21" fmla="*/ 82 h 1032"/>
                <a:gd name="T22" fmla="*/ 0 w 546"/>
                <a:gd name="T23" fmla="*/ 8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6" h="1032">
                  <a:moveTo>
                    <a:pt x="0" y="82"/>
                  </a:moveTo>
                  <a:lnTo>
                    <a:pt x="105" y="238"/>
                  </a:lnTo>
                  <a:lnTo>
                    <a:pt x="221" y="679"/>
                  </a:lnTo>
                  <a:lnTo>
                    <a:pt x="409" y="1032"/>
                  </a:lnTo>
                  <a:lnTo>
                    <a:pt x="354" y="800"/>
                  </a:lnTo>
                  <a:lnTo>
                    <a:pt x="546" y="988"/>
                  </a:lnTo>
                  <a:lnTo>
                    <a:pt x="398" y="597"/>
                  </a:lnTo>
                  <a:lnTo>
                    <a:pt x="209" y="348"/>
                  </a:lnTo>
                  <a:lnTo>
                    <a:pt x="88" y="82"/>
                  </a:lnTo>
                  <a:lnTo>
                    <a:pt x="17" y="0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1" name="Freeform 109"/>
            <p:cNvSpPr>
              <a:spLocks/>
            </p:cNvSpPr>
            <p:nvPr/>
          </p:nvSpPr>
          <p:spPr bwMode="auto">
            <a:xfrm>
              <a:off x="2548" y="1577"/>
              <a:ext cx="107" cy="315"/>
            </a:xfrm>
            <a:custGeom>
              <a:avLst/>
              <a:gdLst>
                <a:gd name="T0" fmla="*/ 94 w 215"/>
                <a:gd name="T1" fmla="*/ 557 h 629"/>
                <a:gd name="T2" fmla="*/ 0 w 215"/>
                <a:gd name="T3" fmla="*/ 490 h 629"/>
                <a:gd name="T4" fmla="*/ 122 w 215"/>
                <a:gd name="T5" fmla="*/ 253 h 629"/>
                <a:gd name="T6" fmla="*/ 166 w 215"/>
                <a:gd name="T7" fmla="*/ 137 h 629"/>
                <a:gd name="T8" fmla="*/ 122 w 215"/>
                <a:gd name="T9" fmla="*/ 0 h 629"/>
                <a:gd name="T10" fmla="*/ 210 w 215"/>
                <a:gd name="T11" fmla="*/ 87 h 629"/>
                <a:gd name="T12" fmla="*/ 215 w 215"/>
                <a:gd name="T13" fmla="*/ 408 h 629"/>
                <a:gd name="T14" fmla="*/ 145 w 215"/>
                <a:gd name="T15" fmla="*/ 545 h 629"/>
                <a:gd name="T16" fmla="*/ 145 w 215"/>
                <a:gd name="T17" fmla="*/ 629 h 629"/>
                <a:gd name="T18" fmla="*/ 94 w 215"/>
                <a:gd name="T19" fmla="*/ 557 h 629"/>
                <a:gd name="T20" fmla="*/ 94 w 215"/>
                <a:gd name="T21" fmla="*/ 55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629">
                  <a:moveTo>
                    <a:pt x="94" y="557"/>
                  </a:moveTo>
                  <a:lnTo>
                    <a:pt x="0" y="490"/>
                  </a:lnTo>
                  <a:lnTo>
                    <a:pt x="122" y="253"/>
                  </a:lnTo>
                  <a:lnTo>
                    <a:pt x="166" y="137"/>
                  </a:lnTo>
                  <a:lnTo>
                    <a:pt x="122" y="0"/>
                  </a:lnTo>
                  <a:lnTo>
                    <a:pt x="210" y="87"/>
                  </a:lnTo>
                  <a:lnTo>
                    <a:pt x="215" y="408"/>
                  </a:lnTo>
                  <a:lnTo>
                    <a:pt x="145" y="545"/>
                  </a:lnTo>
                  <a:lnTo>
                    <a:pt x="145" y="629"/>
                  </a:lnTo>
                  <a:lnTo>
                    <a:pt x="94" y="557"/>
                  </a:lnTo>
                  <a:lnTo>
                    <a:pt x="94" y="55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2" name="Freeform 110"/>
            <p:cNvSpPr>
              <a:spLocks/>
            </p:cNvSpPr>
            <p:nvPr/>
          </p:nvSpPr>
          <p:spPr bwMode="auto">
            <a:xfrm>
              <a:off x="2677" y="1475"/>
              <a:ext cx="415" cy="492"/>
            </a:xfrm>
            <a:custGeom>
              <a:avLst/>
              <a:gdLst>
                <a:gd name="T0" fmla="*/ 127 w 829"/>
                <a:gd name="T1" fmla="*/ 50 h 985"/>
                <a:gd name="T2" fmla="*/ 0 w 829"/>
                <a:gd name="T3" fmla="*/ 183 h 985"/>
                <a:gd name="T4" fmla="*/ 211 w 829"/>
                <a:gd name="T5" fmla="*/ 227 h 985"/>
                <a:gd name="T6" fmla="*/ 449 w 829"/>
                <a:gd name="T7" fmla="*/ 232 h 985"/>
                <a:gd name="T8" fmla="*/ 249 w 829"/>
                <a:gd name="T9" fmla="*/ 189 h 985"/>
                <a:gd name="T10" fmla="*/ 217 w 829"/>
                <a:gd name="T11" fmla="*/ 145 h 985"/>
                <a:gd name="T12" fmla="*/ 350 w 829"/>
                <a:gd name="T13" fmla="*/ 94 h 985"/>
                <a:gd name="T14" fmla="*/ 542 w 829"/>
                <a:gd name="T15" fmla="*/ 38 h 985"/>
                <a:gd name="T16" fmla="*/ 652 w 829"/>
                <a:gd name="T17" fmla="*/ 56 h 985"/>
                <a:gd name="T18" fmla="*/ 481 w 829"/>
                <a:gd name="T19" fmla="*/ 177 h 985"/>
                <a:gd name="T20" fmla="*/ 664 w 829"/>
                <a:gd name="T21" fmla="*/ 211 h 985"/>
                <a:gd name="T22" fmla="*/ 753 w 829"/>
                <a:gd name="T23" fmla="*/ 702 h 985"/>
                <a:gd name="T24" fmla="*/ 829 w 829"/>
                <a:gd name="T25" fmla="*/ 985 h 985"/>
                <a:gd name="T26" fmla="*/ 724 w 829"/>
                <a:gd name="T27" fmla="*/ 276 h 985"/>
                <a:gd name="T28" fmla="*/ 762 w 829"/>
                <a:gd name="T29" fmla="*/ 139 h 985"/>
                <a:gd name="T30" fmla="*/ 762 w 829"/>
                <a:gd name="T31" fmla="*/ 27 h 985"/>
                <a:gd name="T32" fmla="*/ 553 w 829"/>
                <a:gd name="T33" fmla="*/ 0 h 985"/>
                <a:gd name="T34" fmla="*/ 283 w 829"/>
                <a:gd name="T35" fmla="*/ 78 h 985"/>
                <a:gd name="T36" fmla="*/ 127 w 829"/>
                <a:gd name="T37" fmla="*/ 50 h 985"/>
                <a:gd name="T38" fmla="*/ 127 w 829"/>
                <a:gd name="T39" fmla="*/ 5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9" h="985">
                  <a:moveTo>
                    <a:pt x="127" y="50"/>
                  </a:moveTo>
                  <a:lnTo>
                    <a:pt x="0" y="183"/>
                  </a:lnTo>
                  <a:lnTo>
                    <a:pt x="211" y="227"/>
                  </a:lnTo>
                  <a:lnTo>
                    <a:pt x="449" y="232"/>
                  </a:lnTo>
                  <a:lnTo>
                    <a:pt x="249" y="189"/>
                  </a:lnTo>
                  <a:lnTo>
                    <a:pt x="217" y="145"/>
                  </a:lnTo>
                  <a:lnTo>
                    <a:pt x="350" y="94"/>
                  </a:lnTo>
                  <a:lnTo>
                    <a:pt x="542" y="38"/>
                  </a:lnTo>
                  <a:lnTo>
                    <a:pt x="652" y="56"/>
                  </a:lnTo>
                  <a:lnTo>
                    <a:pt x="481" y="177"/>
                  </a:lnTo>
                  <a:lnTo>
                    <a:pt x="664" y="211"/>
                  </a:lnTo>
                  <a:lnTo>
                    <a:pt x="753" y="702"/>
                  </a:lnTo>
                  <a:lnTo>
                    <a:pt x="829" y="985"/>
                  </a:lnTo>
                  <a:lnTo>
                    <a:pt x="724" y="276"/>
                  </a:lnTo>
                  <a:lnTo>
                    <a:pt x="762" y="139"/>
                  </a:lnTo>
                  <a:lnTo>
                    <a:pt x="762" y="27"/>
                  </a:lnTo>
                  <a:lnTo>
                    <a:pt x="553" y="0"/>
                  </a:lnTo>
                  <a:lnTo>
                    <a:pt x="283" y="78"/>
                  </a:lnTo>
                  <a:lnTo>
                    <a:pt x="127" y="50"/>
                  </a:lnTo>
                  <a:lnTo>
                    <a:pt x="127" y="5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3" name="Freeform 111"/>
            <p:cNvSpPr>
              <a:spLocks/>
            </p:cNvSpPr>
            <p:nvPr/>
          </p:nvSpPr>
          <p:spPr bwMode="auto">
            <a:xfrm>
              <a:off x="3152" y="1555"/>
              <a:ext cx="257" cy="413"/>
            </a:xfrm>
            <a:custGeom>
              <a:avLst/>
              <a:gdLst>
                <a:gd name="T0" fmla="*/ 38 w 513"/>
                <a:gd name="T1" fmla="*/ 127 h 827"/>
                <a:gd name="T2" fmla="*/ 110 w 513"/>
                <a:gd name="T3" fmla="*/ 487 h 827"/>
                <a:gd name="T4" fmla="*/ 281 w 513"/>
                <a:gd name="T5" fmla="*/ 827 h 827"/>
                <a:gd name="T6" fmla="*/ 293 w 513"/>
                <a:gd name="T7" fmla="*/ 475 h 827"/>
                <a:gd name="T8" fmla="*/ 348 w 513"/>
                <a:gd name="T9" fmla="*/ 608 h 827"/>
                <a:gd name="T10" fmla="*/ 452 w 513"/>
                <a:gd name="T11" fmla="*/ 681 h 827"/>
                <a:gd name="T12" fmla="*/ 513 w 513"/>
                <a:gd name="T13" fmla="*/ 759 h 827"/>
                <a:gd name="T14" fmla="*/ 513 w 513"/>
                <a:gd name="T15" fmla="*/ 548 h 827"/>
                <a:gd name="T16" fmla="*/ 492 w 513"/>
                <a:gd name="T17" fmla="*/ 426 h 827"/>
                <a:gd name="T18" fmla="*/ 365 w 513"/>
                <a:gd name="T19" fmla="*/ 310 h 827"/>
                <a:gd name="T20" fmla="*/ 264 w 513"/>
                <a:gd name="T21" fmla="*/ 399 h 827"/>
                <a:gd name="T22" fmla="*/ 188 w 513"/>
                <a:gd name="T23" fmla="*/ 122 h 827"/>
                <a:gd name="T24" fmla="*/ 66 w 513"/>
                <a:gd name="T25" fmla="*/ 51 h 827"/>
                <a:gd name="T26" fmla="*/ 0 w 513"/>
                <a:gd name="T27" fmla="*/ 0 h 827"/>
                <a:gd name="T28" fmla="*/ 38 w 513"/>
                <a:gd name="T29" fmla="*/ 127 h 827"/>
                <a:gd name="T30" fmla="*/ 38 w 513"/>
                <a:gd name="T31" fmla="*/ 1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3" h="827">
                  <a:moveTo>
                    <a:pt x="38" y="127"/>
                  </a:moveTo>
                  <a:lnTo>
                    <a:pt x="110" y="487"/>
                  </a:lnTo>
                  <a:lnTo>
                    <a:pt x="281" y="827"/>
                  </a:lnTo>
                  <a:lnTo>
                    <a:pt x="293" y="475"/>
                  </a:lnTo>
                  <a:lnTo>
                    <a:pt x="348" y="608"/>
                  </a:lnTo>
                  <a:lnTo>
                    <a:pt x="452" y="681"/>
                  </a:lnTo>
                  <a:lnTo>
                    <a:pt x="513" y="759"/>
                  </a:lnTo>
                  <a:lnTo>
                    <a:pt x="513" y="548"/>
                  </a:lnTo>
                  <a:lnTo>
                    <a:pt x="492" y="426"/>
                  </a:lnTo>
                  <a:lnTo>
                    <a:pt x="365" y="310"/>
                  </a:lnTo>
                  <a:lnTo>
                    <a:pt x="264" y="399"/>
                  </a:lnTo>
                  <a:lnTo>
                    <a:pt x="188" y="122"/>
                  </a:lnTo>
                  <a:lnTo>
                    <a:pt x="66" y="51"/>
                  </a:lnTo>
                  <a:lnTo>
                    <a:pt x="0" y="0"/>
                  </a:lnTo>
                  <a:lnTo>
                    <a:pt x="38" y="127"/>
                  </a:lnTo>
                  <a:lnTo>
                    <a:pt x="38" y="12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4" name="Freeform 112"/>
            <p:cNvSpPr>
              <a:spLocks/>
            </p:cNvSpPr>
            <p:nvPr/>
          </p:nvSpPr>
          <p:spPr bwMode="auto">
            <a:xfrm>
              <a:off x="3418" y="1773"/>
              <a:ext cx="43" cy="196"/>
            </a:xfrm>
            <a:custGeom>
              <a:avLst/>
              <a:gdLst>
                <a:gd name="T0" fmla="*/ 38 w 88"/>
                <a:gd name="T1" fmla="*/ 44 h 392"/>
                <a:gd name="T2" fmla="*/ 0 w 88"/>
                <a:gd name="T3" fmla="*/ 211 h 392"/>
                <a:gd name="T4" fmla="*/ 38 w 88"/>
                <a:gd name="T5" fmla="*/ 392 h 392"/>
                <a:gd name="T6" fmla="*/ 78 w 88"/>
                <a:gd name="T7" fmla="*/ 145 h 392"/>
                <a:gd name="T8" fmla="*/ 88 w 88"/>
                <a:gd name="T9" fmla="*/ 0 h 392"/>
                <a:gd name="T10" fmla="*/ 38 w 88"/>
                <a:gd name="T11" fmla="*/ 44 h 392"/>
                <a:gd name="T12" fmla="*/ 38 w 88"/>
                <a:gd name="T13" fmla="*/ 4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392">
                  <a:moveTo>
                    <a:pt x="38" y="44"/>
                  </a:moveTo>
                  <a:lnTo>
                    <a:pt x="0" y="211"/>
                  </a:lnTo>
                  <a:lnTo>
                    <a:pt x="38" y="392"/>
                  </a:lnTo>
                  <a:lnTo>
                    <a:pt x="78" y="145"/>
                  </a:lnTo>
                  <a:lnTo>
                    <a:pt x="88" y="0"/>
                  </a:lnTo>
                  <a:lnTo>
                    <a:pt x="38" y="44"/>
                  </a:lnTo>
                  <a:lnTo>
                    <a:pt x="38" y="44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5" name="Freeform 113"/>
            <p:cNvSpPr>
              <a:spLocks/>
            </p:cNvSpPr>
            <p:nvPr/>
          </p:nvSpPr>
          <p:spPr bwMode="auto">
            <a:xfrm>
              <a:off x="3406" y="1828"/>
              <a:ext cx="255" cy="195"/>
            </a:xfrm>
            <a:custGeom>
              <a:avLst/>
              <a:gdLst>
                <a:gd name="T0" fmla="*/ 145 w 510"/>
                <a:gd name="T1" fmla="*/ 277 h 389"/>
                <a:gd name="T2" fmla="*/ 305 w 510"/>
                <a:gd name="T3" fmla="*/ 121 h 389"/>
                <a:gd name="T4" fmla="*/ 299 w 510"/>
                <a:gd name="T5" fmla="*/ 11 h 389"/>
                <a:gd name="T6" fmla="*/ 360 w 510"/>
                <a:gd name="T7" fmla="*/ 0 h 389"/>
                <a:gd name="T8" fmla="*/ 365 w 510"/>
                <a:gd name="T9" fmla="*/ 104 h 389"/>
                <a:gd name="T10" fmla="*/ 238 w 510"/>
                <a:gd name="T11" fmla="*/ 277 h 389"/>
                <a:gd name="T12" fmla="*/ 394 w 510"/>
                <a:gd name="T13" fmla="*/ 249 h 389"/>
                <a:gd name="T14" fmla="*/ 293 w 510"/>
                <a:gd name="T15" fmla="*/ 309 h 389"/>
                <a:gd name="T16" fmla="*/ 510 w 510"/>
                <a:gd name="T17" fmla="*/ 260 h 389"/>
                <a:gd name="T18" fmla="*/ 426 w 510"/>
                <a:gd name="T19" fmla="*/ 338 h 389"/>
                <a:gd name="T20" fmla="*/ 365 w 510"/>
                <a:gd name="T21" fmla="*/ 387 h 389"/>
                <a:gd name="T22" fmla="*/ 394 w 510"/>
                <a:gd name="T23" fmla="*/ 338 h 389"/>
                <a:gd name="T24" fmla="*/ 272 w 510"/>
                <a:gd name="T25" fmla="*/ 347 h 389"/>
                <a:gd name="T26" fmla="*/ 172 w 510"/>
                <a:gd name="T27" fmla="*/ 347 h 389"/>
                <a:gd name="T28" fmla="*/ 0 w 510"/>
                <a:gd name="T29" fmla="*/ 389 h 389"/>
                <a:gd name="T30" fmla="*/ 95 w 510"/>
                <a:gd name="T31" fmla="*/ 338 h 389"/>
                <a:gd name="T32" fmla="*/ 145 w 510"/>
                <a:gd name="T33" fmla="*/ 277 h 389"/>
                <a:gd name="T34" fmla="*/ 145 w 510"/>
                <a:gd name="T35" fmla="*/ 2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" h="389">
                  <a:moveTo>
                    <a:pt x="145" y="277"/>
                  </a:moveTo>
                  <a:lnTo>
                    <a:pt x="305" y="121"/>
                  </a:lnTo>
                  <a:lnTo>
                    <a:pt x="299" y="11"/>
                  </a:lnTo>
                  <a:lnTo>
                    <a:pt x="360" y="0"/>
                  </a:lnTo>
                  <a:lnTo>
                    <a:pt x="365" y="104"/>
                  </a:lnTo>
                  <a:lnTo>
                    <a:pt x="238" y="277"/>
                  </a:lnTo>
                  <a:lnTo>
                    <a:pt x="394" y="249"/>
                  </a:lnTo>
                  <a:lnTo>
                    <a:pt x="293" y="309"/>
                  </a:lnTo>
                  <a:lnTo>
                    <a:pt x="510" y="260"/>
                  </a:lnTo>
                  <a:lnTo>
                    <a:pt x="426" y="338"/>
                  </a:lnTo>
                  <a:lnTo>
                    <a:pt x="365" y="387"/>
                  </a:lnTo>
                  <a:lnTo>
                    <a:pt x="394" y="338"/>
                  </a:lnTo>
                  <a:lnTo>
                    <a:pt x="272" y="347"/>
                  </a:lnTo>
                  <a:lnTo>
                    <a:pt x="172" y="347"/>
                  </a:lnTo>
                  <a:lnTo>
                    <a:pt x="0" y="389"/>
                  </a:lnTo>
                  <a:lnTo>
                    <a:pt x="95" y="338"/>
                  </a:lnTo>
                  <a:lnTo>
                    <a:pt x="145" y="277"/>
                  </a:lnTo>
                  <a:lnTo>
                    <a:pt x="145" y="27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6" name="Freeform 114"/>
            <p:cNvSpPr>
              <a:spLocks/>
            </p:cNvSpPr>
            <p:nvPr/>
          </p:nvSpPr>
          <p:spPr bwMode="auto">
            <a:xfrm>
              <a:off x="2904" y="1995"/>
              <a:ext cx="279" cy="428"/>
            </a:xfrm>
            <a:custGeom>
              <a:avLst/>
              <a:gdLst>
                <a:gd name="T0" fmla="*/ 485 w 558"/>
                <a:gd name="T1" fmla="*/ 310 h 857"/>
                <a:gd name="T2" fmla="*/ 386 w 558"/>
                <a:gd name="T3" fmla="*/ 685 h 857"/>
                <a:gd name="T4" fmla="*/ 558 w 558"/>
                <a:gd name="T5" fmla="*/ 669 h 857"/>
                <a:gd name="T6" fmla="*/ 392 w 558"/>
                <a:gd name="T7" fmla="*/ 806 h 857"/>
                <a:gd name="T8" fmla="*/ 253 w 558"/>
                <a:gd name="T9" fmla="*/ 857 h 857"/>
                <a:gd name="T10" fmla="*/ 111 w 558"/>
                <a:gd name="T11" fmla="*/ 818 h 857"/>
                <a:gd name="T12" fmla="*/ 0 w 558"/>
                <a:gd name="T13" fmla="*/ 542 h 857"/>
                <a:gd name="T14" fmla="*/ 238 w 558"/>
                <a:gd name="T15" fmla="*/ 470 h 857"/>
                <a:gd name="T16" fmla="*/ 409 w 558"/>
                <a:gd name="T17" fmla="*/ 299 h 857"/>
                <a:gd name="T18" fmla="*/ 227 w 558"/>
                <a:gd name="T19" fmla="*/ 194 h 857"/>
                <a:gd name="T20" fmla="*/ 276 w 558"/>
                <a:gd name="T21" fmla="*/ 0 h 857"/>
                <a:gd name="T22" fmla="*/ 409 w 558"/>
                <a:gd name="T23" fmla="*/ 166 h 857"/>
                <a:gd name="T24" fmla="*/ 485 w 558"/>
                <a:gd name="T25" fmla="*/ 310 h 857"/>
                <a:gd name="T26" fmla="*/ 485 w 558"/>
                <a:gd name="T27" fmla="*/ 31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8" h="857">
                  <a:moveTo>
                    <a:pt x="485" y="310"/>
                  </a:moveTo>
                  <a:lnTo>
                    <a:pt x="386" y="685"/>
                  </a:lnTo>
                  <a:lnTo>
                    <a:pt x="558" y="669"/>
                  </a:lnTo>
                  <a:lnTo>
                    <a:pt x="392" y="806"/>
                  </a:lnTo>
                  <a:lnTo>
                    <a:pt x="253" y="857"/>
                  </a:lnTo>
                  <a:lnTo>
                    <a:pt x="111" y="818"/>
                  </a:lnTo>
                  <a:lnTo>
                    <a:pt x="0" y="542"/>
                  </a:lnTo>
                  <a:lnTo>
                    <a:pt x="238" y="470"/>
                  </a:lnTo>
                  <a:lnTo>
                    <a:pt x="409" y="299"/>
                  </a:lnTo>
                  <a:lnTo>
                    <a:pt x="227" y="194"/>
                  </a:lnTo>
                  <a:lnTo>
                    <a:pt x="276" y="0"/>
                  </a:lnTo>
                  <a:lnTo>
                    <a:pt x="409" y="166"/>
                  </a:lnTo>
                  <a:lnTo>
                    <a:pt x="485" y="310"/>
                  </a:lnTo>
                  <a:lnTo>
                    <a:pt x="485" y="31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7" name="Freeform 115"/>
            <p:cNvSpPr>
              <a:spLocks/>
            </p:cNvSpPr>
            <p:nvPr/>
          </p:nvSpPr>
          <p:spPr bwMode="auto">
            <a:xfrm>
              <a:off x="2262" y="1091"/>
              <a:ext cx="214" cy="251"/>
            </a:xfrm>
            <a:custGeom>
              <a:avLst/>
              <a:gdLst>
                <a:gd name="T0" fmla="*/ 0 w 430"/>
                <a:gd name="T1" fmla="*/ 0 h 501"/>
                <a:gd name="T2" fmla="*/ 89 w 430"/>
                <a:gd name="T3" fmla="*/ 5 h 501"/>
                <a:gd name="T4" fmla="*/ 177 w 430"/>
                <a:gd name="T5" fmla="*/ 53 h 501"/>
                <a:gd name="T6" fmla="*/ 242 w 430"/>
                <a:gd name="T7" fmla="*/ 129 h 501"/>
                <a:gd name="T8" fmla="*/ 299 w 430"/>
                <a:gd name="T9" fmla="*/ 188 h 501"/>
                <a:gd name="T10" fmla="*/ 350 w 430"/>
                <a:gd name="T11" fmla="*/ 218 h 501"/>
                <a:gd name="T12" fmla="*/ 413 w 430"/>
                <a:gd name="T13" fmla="*/ 311 h 501"/>
                <a:gd name="T14" fmla="*/ 430 w 430"/>
                <a:gd name="T15" fmla="*/ 450 h 501"/>
                <a:gd name="T16" fmla="*/ 413 w 430"/>
                <a:gd name="T17" fmla="*/ 501 h 501"/>
                <a:gd name="T18" fmla="*/ 386 w 430"/>
                <a:gd name="T19" fmla="*/ 467 h 501"/>
                <a:gd name="T20" fmla="*/ 344 w 430"/>
                <a:gd name="T21" fmla="*/ 347 h 501"/>
                <a:gd name="T22" fmla="*/ 403 w 430"/>
                <a:gd name="T23" fmla="*/ 442 h 501"/>
                <a:gd name="T24" fmla="*/ 384 w 430"/>
                <a:gd name="T25" fmla="*/ 334 h 501"/>
                <a:gd name="T26" fmla="*/ 325 w 430"/>
                <a:gd name="T27" fmla="*/ 254 h 501"/>
                <a:gd name="T28" fmla="*/ 331 w 430"/>
                <a:gd name="T29" fmla="*/ 332 h 501"/>
                <a:gd name="T30" fmla="*/ 289 w 430"/>
                <a:gd name="T31" fmla="*/ 235 h 501"/>
                <a:gd name="T32" fmla="*/ 219 w 430"/>
                <a:gd name="T33" fmla="*/ 165 h 501"/>
                <a:gd name="T34" fmla="*/ 162 w 430"/>
                <a:gd name="T35" fmla="*/ 104 h 501"/>
                <a:gd name="T36" fmla="*/ 209 w 430"/>
                <a:gd name="T37" fmla="*/ 114 h 501"/>
                <a:gd name="T38" fmla="*/ 51 w 430"/>
                <a:gd name="T39" fmla="*/ 51 h 501"/>
                <a:gd name="T40" fmla="*/ 0 w 430"/>
                <a:gd name="T41" fmla="*/ 0 h 501"/>
                <a:gd name="T42" fmla="*/ 0 w 430"/>
                <a:gd name="T43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0" h="501">
                  <a:moveTo>
                    <a:pt x="0" y="0"/>
                  </a:moveTo>
                  <a:lnTo>
                    <a:pt x="89" y="5"/>
                  </a:lnTo>
                  <a:lnTo>
                    <a:pt x="177" y="53"/>
                  </a:lnTo>
                  <a:lnTo>
                    <a:pt x="242" y="129"/>
                  </a:lnTo>
                  <a:lnTo>
                    <a:pt x="299" y="188"/>
                  </a:lnTo>
                  <a:lnTo>
                    <a:pt x="350" y="218"/>
                  </a:lnTo>
                  <a:lnTo>
                    <a:pt x="413" y="311"/>
                  </a:lnTo>
                  <a:lnTo>
                    <a:pt x="430" y="450"/>
                  </a:lnTo>
                  <a:lnTo>
                    <a:pt x="413" y="501"/>
                  </a:lnTo>
                  <a:lnTo>
                    <a:pt x="386" y="467"/>
                  </a:lnTo>
                  <a:lnTo>
                    <a:pt x="344" y="347"/>
                  </a:lnTo>
                  <a:lnTo>
                    <a:pt x="403" y="442"/>
                  </a:lnTo>
                  <a:lnTo>
                    <a:pt x="384" y="334"/>
                  </a:lnTo>
                  <a:lnTo>
                    <a:pt x="325" y="254"/>
                  </a:lnTo>
                  <a:lnTo>
                    <a:pt x="331" y="332"/>
                  </a:lnTo>
                  <a:lnTo>
                    <a:pt x="289" y="235"/>
                  </a:lnTo>
                  <a:lnTo>
                    <a:pt x="219" y="165"/>
                  </a:lnTo>
                  <a:lnTo>
                    <a:pt x="162" y="104"/>
                  </a:lnTo>
                  <a:lnTo>
                    <a:pt x="209" y="114"/>
                  </a:lnTo>
                  <a:lnTo>
                    <a:pt x="51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8" name="Freeform 116"/>
            <p:cNvSpPr>
              <a:spLocks/>
            </p:cNvSpPr>
            <p:nvPr/>
          </p:nvSpPr>
          <p:spPr bwMode="auto">
            <a:xfrm>
              <a:off x="3285" y="2530"/>
              <a:ext cx="184" cy="91"/>
            </a:xfrm>
            <a:custGeom>
              <a:avLst/>
              <a:gdLst>
                <a:gd name="T0" fmla="*/ 23 w 369"/>
                <a:gd name="T1" fmla="*/ 50 h 183"/>
                <a:gd name="T2" fmla="*/ 164 w 369"/>
                <a:gd name="T3" fmla="*/ 73 h 183"/>
                <a:gd name="T4" fmla="*/ 175 w 369"/>
                <a:gd name="T5" fmla="*/ 118 h 183"/>
                <a:gd name="T6" fmla="*/ 230 w 369"/>
                <a:gd name="T7" fmla="*/ 175 h 183"/>
                <a:gd name="T8" fmla="*/ 295 w 369"/>
                <a:gd name="T9" fmla="*/ 168 h 183"/>
                <a:gd name="T10" fmla="*/ 314 w 369"/>
                <a:gd name="T11" fmla="*/ 183 h 183"/>
                <a:gd name="T12" fmla="*/ 369 w 369"/>
                <a:gd name="T13" fmla="*/ 137 h 183"/>
                <a:gd name="T14" fmla="*/ 329 w 369"/>
                <a:gd name="T15" fmla="*/ 57 h 183"/>
                <a:gd name="T16" fmla="*/ 278 w 369"/>
                <a:gd name="T17" fmla="*/ 4 h 183"/>
                <a:gd name="T18" fmla="*/ 224 w 369"/>
                <a:gd name="T19" fmla="*/ 4 h 183"/>
                <a:gd name="T20" fmla="*/ 36 w 369"/>
                <a:gd name="T21" fmla="*/ 0 h 183"/>
                <a:gd name="T22" fmla="*/ 0 w 369"/>
                <a:gd name="T23" fmla="*/ 44 h 183"/>
                <a:gd name="T24" fmla="*/ 23 w 369"/>
                <a:gd name="T25" fmla="*/ 50 h 183"/>
                <a:gd name="T26" fmla="*/ 23 w 369"/>
                <a:gd name="T27" fmla="*/ 5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9" h="183">
                  <a:moveTo>
                    <a:pt x="23" y="50"/>
                  </a:moveTo>
                  <a:lnTo>
                    <a:pt x="164" y="73"/>
                  </a:lnTo>
                  <a:lnTo>
                    <a:pt x="175" y="118"/>
                  </a:lnTo>
                  <a:lnTo>
                    <a:pt x="230" y="175"/>
                  </a:lnTo>
                  <a:lnTo>
                    <a:pt x="295" y="168"/>
                  </a:lnTo>
                  <a:lnTo>
                    <a:pt x="314" y="183"/>
                  </a:lnTo>
                  <a:lnTo>
                    <a:pt x="369" y="137"/>
                  </a:lnTo>
                  <a:lnTo>
                    <a:pt x="329" y="57"/>
                  </a:lnTo>
                  <a:lnTo>
                    <a:pt x="278" y="4"/>
                  </a:lnTo>
                  <a:lnTo>
                    <a:pt x="224" y="4"/>
                  </a:lnTo>
                  <a:lnTo>
                    <a:pt x="36" y="0"/>
                  </a:lnTo>
                  <a:lnTo>
                    <a:pt x="0" y="44"/>
                  </a:lnTo>
                  <a:lnTo>
                    <a:pt x="23" y="50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2E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89" name="Freeform 117"/>
            <p:cNvSpPr>
              <a:spLocks/>
            </p:cNvSpPr>
            <p:nvPr/>
          </p:nvSpPr>
          <p:spPr bwMode="auto">
            <a:xfrm>
              <a:off x="1978" y="1372"/>
              <a:ext cx="532" cy="1430"/>
            </a:xfrm>
            <a:custGeom>
              <a:avLst/>
              <a:gdLst>
                <a:gd name="T0" fmla="*/ 65 w 1063"/>
                <a:gd name="T1" fmla="*/ 122 h 2861"/>
                <a:gd name="T2" fmla="*/ 137 w 1063"/>
                <a:gd name="T3" fmla="*/ 293 h 2861"/>
                <a:gd name="T4" fmla="*/ 250 w 1063"/>
                <a:gd name="T5" fmla="*/ 373 h 2861"/>
                <a:gd name="T6" fmla="*/ 299 w 1063"/>
                <a:gd name="T7" fmla="*/ 325 h 2861"/>
                <a:gd name="T8" fmla="*/ 274 w 1063"/>
                <a:gd name="T9" fmla="*/ 359 h 2861"/>
                <a:gd name="T10" fmla="*/ 358 w 1063"/>
                <a:gd name="T11" fmla="*/ 570 h 2861"/>
                <a:gd name="T12" fmla="*/ 462 w 1063"/>
                <a:gd name="T13" fmla="*/ 675 h 2861"/>
                <a:gd name="T14" fmla="*/ 348 w 1063"/>
                <a:gd name="T15" fmla="*/ 586 h 2861"/>
                <a:gd name="T16" fmla="*/ 211 w 1063"/>
                <a:gd name="T17" fmla="*/ 350 h 2861"/>
                <a:gd name="T18" fmla="*/ 139 w 1063"/>
                <a:gd name="T19" fmla="*/ 367 h 2861"/>
                <a:gd name="T20" fmla="*/ 238 w 1063"/>
                <a:gd name="T21" fmla="*/ 550 h 2861"/>
                <a:gd name="T22" fmla="*/ 364 w 1063"/>
                <a:gd name="T23" fmla="*/ 700 h 2861"/>
                <a:gd name="T24" fmla="*/ 257 w 1063"/>
                <a:gd name="T25" fmla="*/ 624 h 2861"/>
                <a:gd name="T26" fmla="*/ 105 w 1063"/>
                <a:gd name="T27" fmla="*/ 350 h 2861"/>
                <a:gd name="T28" fmla="*/ 175 w 1063"/>
                <a:gd name="T29" fmla="*/ 561 h 2861"/>
                <a:gd name="T30" fmla="*/ 354 w 1063"/>
                <a:gd name="T31" fmla="*/ 759 h 2861"/>
                <a:gd name="T32" fmla="*/ 421 w 1063"/>
                <a:gd name="T33" fmla="*/ 848 h 2861"/>
                <a:gd name="T34" fmla="*/ 577 w 1063"/>
                <a:gd name="T35" fmla="*/ 909 h 2861"/>
                <a:gd name="T36" fmla="*/ 508 w 1063"/>
                <a:gd name="T37" fmla="*/ 747 h 2861"/>
                <a:gd name="T38" fmla="*/ 668 w 1063"/>
                <a:gd name="T39" fmla="*/ 987 h 2861"/>
                <a:gd name="T40" fmla="*/ 778 w 1063"/>
                <a:gd name="T41" fmla="*/ 1046 h 2861"/>
                <a:gd name="T42" fmla="*/ 677 w 1063"/>
                <a:gd name="T43" fmla="*/ 1378 h 2861"/>
                <a:gd name="T44" fmla="*/ 364 w 1063"/>
                <a:gd name="T45" fmla="*/ 2026 h 2861"/>
                <a:gd name="T46" fmla="*/ 232 w 1063"/>
                <a:gd name="T47" fmla="*/ 2023 h 2861"/>
                <a:gd name="T48" fmla="*/ 90 w 1063"/>
                <a:gd name="T49" fmla="*/ 2310 h 2861"/>
                <a:gd name="T50" fmla="*/ 118 w 1063"/>
                <a:gd name="T51" fmla="*/ 2507 h 2861"/>
                <a:gd name="T52" fmla="*/ 185 w 1063"/>
                <a:gd name="T53" fmla="*/ 2540 h 2861"/>
                <a:gd name="T54" fmla="*/ 211 w 1063"/>
                <a:gd name="T55" fmla="*/ 2735 h 2861"/>
                <a:gd name="T56" fmla="*/ 362 w 1063"/>
                <a:gd name="T57" fmla="*/ 2819 h 2861"/>
                <a:gd name="T58" fmla="*/ 542 w 1063"/>
                <a:gd name="T59" fmla="*/ 2779 h 2861"/>
                <a:gd name="T60" fmla="*/ 744 w 1063"/>
                <a:gd name="T61" fmla="*/ 2481 h 2861"/>
                <a:gd name="T62" fmla="*/ 966 w 1063"/>
                <a:gd name="T63" fmla="*/ 1762 h 2861"/>
                <a:gd name="T64" fmla="*/ 1035 w 1063"/>
                <a:gd name="T65" fmla="*/ 1479 h 2861"/>
                <a:gd name="T66" fmla="*/ 799 w 1063"/>
                <a:gd name="T67" fmla="*/ 2420 h 2861"/>
                <a:gd name="T68" fmla="*/ 571 w 1063"/>
                <a:gd name="T69" fmla="*/ 2798 h 2861"/>
                <a:gd name="T70" fmla="*/ 358 w 1063"/>
                <a:gd name="T71" fmla="*/ 2848 h 2861"/>
                <a:gd name="T72" fmla="*/ 181 w 1063"/>
                <a:gd name="T73" fmla="*/ 2758 h 2861"/>
                <a:gd name="T74" fmla="*/ 90 w 1063"/>
                <a:gd name="T75" fmla="*/ 2532 h 2861"/>
                <a:gd name="T76" fmla="*/ 97 w 1063"/>
                <a:gd name="T77" fmla="*/ 2167 h 2861"/>
                <a:gd name="T78" fmla="*/ 430 w 1063"/>
                <a:gd name="T79" fmla="*/ 1755 h 2861"/>
                <a:gd name="T80" fmla="*/ 620 w 1063"/>
                <a:gd name="T81" fmla="*/ 1029 h 2861"/>
                <a:gd name="T82" fmla="*/ 320 w 1063"/>
                <a:gd name="T83" fmla="*/ 780 h 2861"/>
                <a:gd name="T84" fmla="*/ 160 w 1063"/>
                <a:gd name="T85" fmla="*/ 559 h 2861"/>
                <a:gd name="T86" fmla="*/ 23 w 1063"/>
                <a:gd name="T87" fmla="*/ 247 h 2861"/>
                <a:gd name="T88" fmla="*/ 204 w 1063"/>
                <a:gd name="T89" fmla="*/ 53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3" h="2861">
                  <a:moveTo>
                    <a:pt x="204" y="53"/>
                  </a:moveTo>
                  <a:lnTo>
                    <a:pt x="65" y="72"/>
                  </a:lnTo>
                  <a:lnTo>
                    <a:pt x="65" y="122"/>
                  </a:lnTo>
                  <a:lnTo>
                    <a:pt x="78" y="185"/>
                  </a:lnTo>
                  <a:lnTo>
                    <a:pt x="115" y="234"/>
                  </a:lnTo>
                  <a:lnTo>
                    <a:pt x="137" y="293"/>
                  </a:lnTo>
                  <a:lnTo>
                    <a:pt x="175" y="299"/>
                  </a:lnTo>
                  <a:lnTo>
                    <a:pt x="211" y="325"/>
                  </a:lnTo>
                  <a:lnTo>
                    <a:pt x="250" y="373"/>
                  </a:lnTo>
                  <a:lnTo>
                    <a:pt x="257" y="340"/>
                  </a:lnTo>
                  <a:lnTo>
                    <a:pt x="270" y="325"/>
                  </a:lnTo>
                  <a:lnTo>
                    <a:pt x="299" y="325"/>
                  </a:lnTo>
                  <a:lnTo>
                    <a:pt x="354" y="356"/>
                  </a:lnTo>
                  <a:lnTo>
                    <a:pt x="286" y="339"/>
                  </a:lnTo>
                  <a:lnTo>
                    <a:pt x="274" y="359"/>
                  </a:lnTo>
                  <a:lnTo>
                    <a:pt x="289" y="388"/>
                  </a:lnTo>
                  <a:lnTo>
                    <a:pt x="320" y="451"/>
                  </a:lnTo>
                  <a:lnTo>
                    <a:pt x="358" y="570"/>
                  </a:lnTo>
                  <a:lnTo>
                    <a:pt x="369" y="595"/>
                  </a:lnTo>
                  <a:lnTo>
                    <a:pt x="394" y="612"/>
                  </a:lnTo>
                  <a:lnTo>
                    <a:pt x="462" y="675"/>
                  </a:lnTo>
                  <a:lnTo>
                    <a:pt x="493" y="726"/>
                  </a:lnTo>
                  <a:lnTo>
                    <a:pt x="424" y="658"/>
                  </a:lnTo>
                  <a:lnTo>
                    <a:pt x="348" y="586"/>
                  </a:lnTo>
                  <a:lnTo>
                    <a:pt x="307" y="492"/>
                  </a:lnTo>
                  <a:lnTo>
                    <a:pt x="278" y="420"/>
                  </a:lnTo>
                  <a:lnTo>
                    <a:pt x="211" y="350"/>
                  </a:lnTo>
                  <a:lnTo>
                    <a:pt x="173" y="316"/>
                  </a:lnTo>
                  <a:lnTo>
                    <a:pt x="139" y="316"/>
                  </a:lnTo>
                  <a:lnTo>
                    <a:pt x="139" y="367"/>
                  </a:lnTo>
                  <a:lnTo>
                    <a:pt x="175" y="418"/>
                  </a:lnTo>
                  <a:lnTo>
                    <a:pt x="210" y="498"/>
                  </a:lnTo>
                  <a:lnTo>
                    <a:pt x="238" y="550"/>
                  </a:lnTo>
                  <a:lnTo>
                    <a:pt x="257" y="597"/>
                  </a:lnTo>
                  <a:lnTo>
                    <a:pt x="286" y="624"/>
                  </a:lnTo>
                  <a:lnTo>
                    <a:pt x="364" y="700"/>
                  </a:lnTo>
                  <a:lnTo>
                    <a:pt x="430" y="762"/>
                  </a:lnTo>
                  <a:lnTo>
                    <a:pt x="364" y="721"/>
                  </a:lnTo>
                  <a:lnTo>
                    <a:pt x="257" y="624"/>
                  </a:lnTo>
                  <a:lnTo>
                    <a:pt x="202" y="534"/>
                  </a:lnTo>
                  <a:lnTo>
                    <a:pt x="137" y="401"/>
                  </a:lnTo>
                  <a:lnTo>
                    <a:pt x="105" y="350"/>
                  </a:lnTo>
                  <a:lnTo>
                    <a:pt x="118" y="435"/>
                  </a:lnTo>
                  <a:lnTo>
                    <a:pt x="128" y="506"/>
                  </a:lnTo>
                  <a:lnTo>
                    <a:pt x="175" y="561"/>
                  </a:lnTo>
                  <a:lnTo>
                    <a:pt x="210" y="660"/>
                  </a:lnTo>
                  <a:lnTo>
                    <a:pt x="250" y="696"/>
                  </a:lnTo>
                  <a:lnTo>
                    <a:pt x="354" y="759"/>
                  </a:lnTo>
                  <a:lnTo>
                    <a:pt x="398" y="799"/>
                  </a:lnTo>
                  <a:lnTo>
                    <a:pt x="358" y="789"/>
                  </a:lnTo>
                  <a:lnTo>
                    <a:pt x="421" y="848"/>
                  </a:lnTo>
                  <a:lnTo>
                    <a:pt x="520" y="909"/>
                  </a:lnTo>
                  <a:lnTo>
                    <a:pt x="453" y="806"/>
                  </a:lnTo>
                  <a:lnTo>
                    <a:pt x="577" y="909"/>
                  </a:lnTo>
                  <a:lnTo>
                    <a:pt x="550" y="842"/>
                  </a:lnTo>
                  <a:lnTo>
                    <a:pt x="508" y="778"/>
                  </a:lnTo>
                  <a:lnTo>
                    <a:pt x="508" y="747"/>
                  </a:lnTo>
                  <a:lnTo>
                    <a:pt x="550" y="819"/>
                  </a:lnTo>
                  <a:lnTo>
                    <a:pt x="611" y="894"/>
                  </a:lnTo>
                  <a:lnTo>
                    <a:pt x="668" y="987"/>
                  </a:lnTo>
                  <a:lnTo>
                    <a:pt x="702" y="1055"/>
                  </a:lnTo>
                  <a:lnTo>
                    <a:pt x="734" y="1082"/>
                  </a:lnTo>
                  <a:lnTo>
                    <a:pt x="778" y="1046"/>
                  </a:lnTo>
                  <a:lnTo>
                    <a:pt x="744" y="1144"/>
                  </a:lnTo>
                  <a:lnTo>
                    <a:pt x="723" y="1240"/>
                  </a:lnTo>
                  <a:lnTo>
                    <a:pt x="677" y="1378"/>
                  </a:lnTo>
                  <a:lnTo>
                    <a:pt x="552" y="1646"/>
                  </a:lnTo>
                  <a:lnTo>
                    <a:pt x="409" y="1901"/>
                  </a:lnTo>
                  <a:lnTo>
                    <a:pt x="364" y="2026"/>
                  </a:lnTo>
                  <a:lnTo>
                    <a:pt x="352" y="1928"/>
                  </a:lnTo>
                  <a:lnTo>
                    <a:pt x="295" y="1966"/>
                  </a:lnTo>
                  <a:lnTo>
                    <a:pt x="232" y="2023"/>
                  </a:lnTo>
                  <a:lnTo>
                    <a:pt x="160" y="2099"/>
                  </a:lnTo>
                  <a:lnTo>
                    <a:pt x="118" y="2203"/>
                  </a:lnTo>
                  <a:lnTo>
                    <a:pt x="90" y="2310"/>
                  </a:lnTo>
                  <a:lnTo>
                    <a:pt x="90" y="2391"/>
                  </a:lnTo>
                  <a:lnTo>
                    <a:pt x="92" y="2454"/>
                  </a:lnTo>
                  <a:lnTo>
                    <a:pt x="118" y="2507"/>
                  </a:lnTo>
                  <a:lnTo>
                    <a:pt x="139" y="2540"/>
                  </a:lnTo>
                  <a:lnTo>
                    <a:pt x="160" y="2566"/>
                  </a:lnTo>
                  <a:lnTo>
                    <a:pt x="185" y="2540"/>
                  </a:lnTo>
                  <a:lnTo>
                    <a:pt x="185" y="2631"/>
                  </a:lnTo>
                  <a:lnTo>
                    <a:pt x="191" y="2701"/>
                  </a:lnTo>
                  <a:lnTo>
                    <a:pt x="211" y="2735"/>
                  </a:lnTo>
                  <a:lnTo>
                    <a:pt x="253" y="2758"/>
                  </a:lnTo>
                  <a:lnTo>
                    <a:pt x="310" y="2779"/>
                  </a:lnTo>
                  <a:lnTo>
                    <a:pt x="362" y="2819"/>
                  </a:lnTo>
                  <a:lnTo>
                    <a:pt x="436" y="2832"/>
                  </a:lnTo>
                  <a:lnTo>
                    <a:pt x="504" y="2825"/>
                  </a:lnTo>
                  <a:lnTo>
                    <a:pt x="542" y="2779"/>
                  </a:lnTo>
                  <a:lnTo>
                    <a:pt x="584" y="2690"/>
                  </a:lnTo>
                  <a:lnTo>
                    <a:pt x="668" y="2585"/>
                  </a:lnTo>
                  <a:lnTo>
                    <a:pt x="744" y="2481"/>
                  </a:lnTo>
                  <a:lnTo>
                    <a:pt x="818" y="2304"/>
                  </a:lnTo>
                  <a:lnTo>
                    <a:pt x="881" y="2085"/>
                  </a:lnTo>
                  <a:lnTo>
                    <a:pt x="966" y="1762"/>
                  </a:lnTo>
                  <a:lnTo>
                    <a:pt x="1035" y="1374"/>
                  </a:lnTo>
                  <a:lnTo>
                    <a:pt x="1063" y="1201"/>
                  </a:lnTo>
                  <a:lnTo>
                    <a:pt x="1035" y="1479"/>
                  </a:lnTo>
                  <a:lnTo>
                    <a:pt x="970" y="1848"/>
                  </a:lnTo>
                  <a:lnTo>
                    <a:pt x="883" y="2203"/>
                  </a:lnTo>
                  <a:lnTo>
                    <a:pt x="799" y="2420"/>
                  </a:lnTo>
                  <a:lnTo>
                    <a:pt x="723" y="2574"/>
                  </a:lnTo>
                  <a:lnTo>
                    <a:pt x="615" y="2696"/>
                  </a:lnTo>
                  <a:lnTo>
                    <a:pt x="571" y="2798"/>
                  </a:lnTo>
                  <a:lnTo>
                    <a:pt x="514" y="2853"/>
                  </a:lnTo>
                  <a:lnTo>
                    <a:pt x="442" y="2861"/>
                  </a:lnTo>
                  <a:lnTo>
                    <a:pt x="358" y="2848"/>
                  </a:lnTo>
                  <a:lnTo>
                    <a:pt x="307" y="2815"/>
                  </a:lnTo>
                  <a:lnTo>
                    <a:pt x="232" y="2800"/>
                  </a:lnTo>
                  <a:lnTo>
                    <a:pt x="181" y="2758"/>
                  </a:lnTo>
                  <a:lnTo>
                    <a:pt x="158" y="2707"/>
                  </a:lnTo>
                  <a:lnTo>
                    <a:pt x="153" y="2606"/>
                  </a:lnTo>
                  <a:lnTo>
                    <a:pt x="90" y="2532"/>
                  </a:lnTo>
                  <a:lnTo>
                    <a:pt x="44" y="2439"/>
                  </a:lnTo>
                  <a:lnTo>
                    <a:pt x="44" y="2336"/>
                  </a:lnTo>
                  <a:lnTo>
                    <a:pt x="97" y="2167"/>
                  </a:lnTo>
                  <a:lnTo>
                    <a:pt x="194" y="2015"/>
                  </a:lnTo>
                  <a:lnTo>
                    <a:pt x="320" y="1884"/>
                  </a:lnTo>
                  <a:lnTo>
                    <a:pt x="430" y="1755"/>
                  </a:lnTo>
                  <a:lnTo>
                    <a:pt x="681" y="1245"/>
                  </a:lnTo>
                  <a:lnTo>
                    <a:pt x="704" y="1127"/>
                  </a:lnTo>
                  <a:lnTo>
                    <a:pt x="620" y="1029"/>
                  </a:lnTo>
                  <a:lnTo>
                    <a:pt x="537" y="951"/>
                  </a:lnTo>
                  <a:lnTo>
                    <a:pt x="457" y="899"/>
                  </a:lnTo>
                  <a:lnTo>
                    <a:pt x="320" y="780"/>
                  </a:lnTo>
                  <a:lnTo>
                    <a:pt x="244" y="728"/>
                  </a:lnTo>
                  <a:lnTo>
                    <a:pt x="200" y="669"/>
                  </a:lnTo>
                  <a:lnTo>
                    <a:pt x="160" y="559"/>
                  </a:lnTo>
                  <a:lnTo>
                    <a:pt x="101" y="491"/>
                  </a:lnTo>
                  <a:lnTo>
                    <a:pt x="76" y="361"/>
                  </a:lnTo>
                  <a:lnTo>
                    <a:pt x="23" y="247"/>
                  </a:lnTo>
                  <a:lnTo>
                    <a:pt x="0" y="53"/>
                  </a:lnTo>
                  <a:lnTo>
                    <a:pt x="42" y="0"/>
                  </a:lnTo>
                  <a:lnTo>
                    <a:pt x="204" y="53"/>
                  </a:lnTo>
                  <a:lnTo>
                    <a:pt x="20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0" name="Freeform 118"/>
            <p:cNvSpPr>
              <a:spLocks/>
            </p:cNvSpPr>
            <p:nvPr/>
          </p:nvSpPr>
          <p:spPr bwMode="auto">
            <a:xfrm>
              <a:off x="3394" y="2593"/>
              <a:ext cx="13" cy="15"/>
            </a:xfrm>
            <a:custGeom>
              <a:avLst/>
              <a:gdLst>
                <a:gd name="T0" fmla="*/ 9 w 26"/>
                <a:gd name="T1" fmla="*/ 0 h 28"/>
                <a:gd name="T2" fmla="*/ 0 w 26"/>
                <a:gd name="T3" fmla="*/ 13 h 28"/>
                <a:gd name="T4" fmla="*/ 11 w 26"/>
                <a:gd name="T5" fmla="*/ 28 h 28"/>
                <a:gd name="T6" fmla="*/ 26 w 26"/>
                <a:gd name="T7" fmla="*/ 13 h 28"/>
                <a:gd name="T8" fmla="*/ 9 w 26"/>
                <a:gd name="T9" fmla="*/ 0 h 28"/>
                <a:gd name="T10" fmla="*/ 9 w 2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9" y="0"/>
                  </a:moveTo>
                  <a:lnTo>
                    <a:pt x="0" y="13"/>
                  </a:lnTo>
                  <a:lnTo>
                    <a:pt x="11" y="28"/>
                  </a:lnTo>
                  <a:lnTo>
                    <a:pt x="26" y="1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1" name="Freeform 119"/>
            <p:cNvSpPr>
              <a:spLocks/>
            </p:cNvSpPr>
            <p:nvPr/>
          </p:nvSpPr>
          <p:spPr bwMode="auto">
            <a:xfrm>
              <a:off x="2108" y="1530"/>
              <a:ext cx="405" cy="613"/>
            </a:xfrm>
            <a:custGeom>
              <a:avLst/>
              <a:gdLst>
                <a:gd name="T0" fmla="*/ 34 w 812"/>
                <a:gd name="T1" fmla="*/ 15 h 1226"/>
                <a:gd name="T2" fmla="*/ 95 w 812"/>
                <a:gd name="T3" fmla="*/ 49 h 1226"/>
                <a:gd name="T4" fmla="*/ 141 w 812"/>
                <a:gd name="T5" fmla="*/ 99 h 1226"/>
                <a:gd name="T6" fmla="*/ 192 w 812"/>
                <a:gd name="T7" fmla="*/ 197 h 1226"/>
                <a:gd name="T8" fmla="*/ 215 w 812"/>
                <a:gd name="T9" fmla="*/ 237 h 1226"/>
                <a:gd name="T10" fmla="*/ 299 w 812"/>
                <a:gd name="T11" fmla="*/ 291 h 1226"/>
                <a:gd name="T12" fmla="*/ 323 w 812"/>
                <a:gd name="T13" fmla="*/ 323 h 1226"/>
                <a:gd name="T14" fmla="*/ 386 w 812"/>
                <a:gd name="T15" fmla="*/ 342 h 1226"/>
                <a:gd name="T16" fmla="*/ 472 w 812"/>
                <a:gd name="T17" fmla="*/ 389 h 1226"/>
                <a:gd name="T18" fmla="*/ 597 w 812"/>
                <a:gd name="T19" fmla="*/ 458 h 1226"/>
                <a:gd name="T20" fmla="*/ 666 w 812"/>
                <a:gd name="T21" fmla="*/ 509 h 1226"/>
                <a:gd name="T22" fmla="*/ 717 w 812"/>
                <a:gd name="T23" fmla="*/ 568 h 1226"/>
                <a:gd name="T24" fmla="*/ 743 w 812"/>
                <a:gd name="T25" fmla="*/ 686 h 1226"/>
                <a:gd name="T26" fmla="*/ 728 w 812"/>
                <a:gd name="T27" fmla="*/ 566 h 1226"/>
                <a:gd name="T28" fmla="*/ 692 w 812"/>
                <a:gd name="T29" fmla="*/ 515 h 1226"/>
                <a:gd name="T30" fmla="*/ 742 w 812"/>
                <a:gd name="T31" fmla="*/ 551 h 1226"/>
                <a:gd name="T32" fmla="*/ 774 w 812"/>
                <a:gd name="T33" fmla="*/ 629 h 1226"/>
                <a:gd name="T34" fmla="*/ 783 w 812"/>
                <a:gd name="T35" fmla="*/ 718 h 1226"/>
                <a:gd name="T36" fmla="*/ 791 w 812"/>
                <a:gd name="T37" fmla="*/ 847 h 1226"/>
                <a:gd name="T38" fmla="*/ 776 w 812"/>
                <a:gd name="T39" fmla="*/ 1011 h 1226"/>
                <a:gd name="T40" fmla="*/ 753 w 812"/>
                <a:gd name="T41" fmla="*/ 1226 h 1226"/>
                <a:gd name="T42" fmla="*/ 810 w 812"/>
                <a:gd name="T43" fmla="*/ 908 h 1226"/>
                <a:gd name="T44" fmla="*/ 812 w 812"/>
                <a:gd name="T45" fmla="*/ 796 h 1226"/>
                <a:gd name="T46" fmla="*/ 797 w 812"/>
                <a:gd name="T47" fmla="*/ 671 h 1226"/>
                <a:gd name="T48" fmla="*/ 768 w 812"/>
                <a:gd name="T49" fmla="*/ 566 h 1226"/>
                <a:gd name="T50" fmla="*/ 723 w 812"/>
                <a:gd name="T51" fmla="*/ 509 h 1226"/>
                <a:gd name="T52" fmla="*/ 550 w 812"/>
                <a:gd name="T53" fmla="*/ 406 h 1226"/>
                <a:gd name="T54" fmla="*/ 344 w 812"/>
                <a:gd name="T55" fmla="*/ 300 h 1226"/>
                <a:gd name="T56" fmla="*/ 319 w 812"/>
                <a:gd name="T57" fmla="*/ 270 h 1226"/>
                <a:gd name="T58" fmla="*/ 230 w 812"/>
                <a:gd name="T59" fmla="*/ 216 h 1226"/>
                <a:gd name="T60" fmla="*/ 165 w 812"/>
                <a:gd name="T61" fmla="*/ 104 h 1226"/>
                <a:gd name="T62" fmla="*/ 108 w 812"/>
                <a:gd name="T63" fmla="*/ 30 h 1226"/>
                <a:gd name="T64" fmla="*/ 63 w 812"/>
                <a:gd name="T65" fmla="*/ 7 h 1226"/>
                <a:gd name="T66" fmla="*/ 21 w 812"/>
                <a:gd name="T67" fmla="*/ 0 h 1226"/>
                <a:gd name="T68" fmla="*/ 0 w 812"/>
                <a:gd name="T69" fmla="*/ 36 h 1226"/>
                <a:gd name="T70" fmla="*/ 34 w 812"/>
                <a:gd name="T71" fmla="*/ 15 h 1226"/>
                <a:gd name="T72" fmla="*/ 34 w 812"/>
                <a:gd name="T73" fmla="*/ 15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2" h="1226">
                  <a:moveTo>
                    <a:pt x="34" y="15"/>
                  </a:moveTo>
                  <a:lnTo>
                    <a:pt x="95" y="49"/>
                  </a:lnTo>
                  <a:lnTo>
                    <a:pt x="141" y="99"/>
                  </a:lnTo>
                  <a:lnTo>
                    <a:pt x="192" y="197"/>
                  </a:lnTo>
                  <a:lnTo>
                    <a:pt x="215" y="237"/>
                  </a:lnTo>
                  <a:lnTo>
                    <a:pt x="299" y="291"/>
                  </a:lnTo>
                  <a:lnTo>
                    <a:pt x="323" y="323"/>
                  </a:lnTo>
                  <a:lnTo>
                    <a:pt x="386" y="342"/>
                  </a:lnTo>
                  <a:lnTo>
                    <a:pt x="472" y="389"/>
                  </a:lnTo>
                  <a:lnTo>
                    <a:pt x="597" y="458"/>
                  </a:lnTo>
                  <a:lnTo>
                    <a:pt x="666" y="509"/>
                  </a:lnTo>
                  <a:lnTo>
                    <a:pt x="717" y="568"/>
                  </a:lnTo>
                  <a:lnTo>
                    <a:pt x="743" y="686"/>
                  </a:lnTo>
                  <a:lnTo>
                    <a:pt x="728" y="566"/>
                  </a:lnTo>
                  <a:lnTo>
                    <a:pt x="692" y="515"/>
                  </a:lnTo>
                  <a:lnTo>
                    <a:pt x="742" y="551"/>
                  </a:lnTo>
                  <a:lnTo>
                    <a:pt x="774" y="629"/>
                  </a:lnTo>
                  <a:lnTo>
                    <a:pt x="783" y="718"/>
                  </a:lnTo>
                  <a:lnTo>
                    <a:pt x="791" y="847"/>
                  </a:lnTo>
                  <a:lnTo>
                    <a:pt x="776" y="1011"/>
                  </a:lnTo>
                  <a:lnTo>
                    <a:pt x="753" y="1226"/>
                  </a:lnTo>
                  <a:lnTo>
                    <a:pt x="810" y="908"/>
                  </a:lnTo>
                  <a:lnTo>
                    <a:pt x="812" y="796"/>
                  </a:lnTo>
                  <a:lnTo>
                    <a:pt x="797" y="671"/>
                  </a:lnTo>
                  <a:lnTo>
                    <a:pt x="768" y="566"/>
                  </a:lnTo>
                  <a:lnTo>
                    <a:pt x="723" y="509"/>
                  </a:lnTo>
                  <a:lnTo>
                    <a:pt x="550" y="406"/>
                  </a:lnTo>
                  <a:lnTo>
                    <a:pt x="344" y="300"/>
                  </a:lnTo>
                  <a:lnTo>
                    <a:pt x="319" y="270"/>
                  </a:lnTo>
                  <a:lnTo>
                    <a:pt x="230" y="216"/>
                  </a:lnTo>
                  <a:lnTo>
                    <a:pt x="165" y="104"/>
                  </a:lnTo>
                  <a:lnTo>
                    <a:pt x="108" y="30"/>
                  </a:lnTo>
                  <a:lnTo>
                    <a:pt x="63" y="7"/>
                  </a:lnTo>
                  <a:lnTo>
                    <a:pt x="21" y="0"/>
                  </a:lnTo>
                  <a:lnTo>
                    <a:pt x="0" y="36"/>
                  </a:lnTo>
                  <a:lnTo>
                    <a:pt x="34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2" name="Freeform 120"/>
            <p:cNvSpPr>
              <a:spLocks/>
            </p:cNvSpPr>
            <p:nvPr/>
          </p:nvSpPr>
          <p:spPr bwMode="auto">
            <a:xfrm>
              <a:off x="1921" y="1079"/>
              <a:ext cx="539" cy="437"/>
            </a:xfrm>
            <a:custGeom>
              <a:avLst/>
              <a:gdLst>
                <a:gd name="T0" fmla="*/ 88 w 1078"/>
                <a:gd name="T1" fmla="*/ 775 h 872"/>
                <a:gd name="T2" fmla="*/ 0 w 1078"/>
                <a:gd name="T3" fmla="*/ 560 h 872"/>
                <a:gd name="T4" fmla="*/ 8 w 1078"/>
                <a:gd name="T5" fmla="*/ 372 h 872"/>
                <a:gd name="T6" fmla="*/ 183 w 1078"/>
                <a:gd name="T7" fmla="*/ 152 h 872"/>
                <a:gd name="T8" fmla="*/ 384 w 1078"/>
                <a:gd name="T9" fmla="*/ 23 h 872"/>
                <a:gd name="T10" fmla="*/ 565 w 1078"/>
                <a:gd name="T11" fmla="*/ 2 h 872"/>
                <a:gd name="T12" fmla="*/ 687 w 1078"/>
                <a:gd name="T13" fmla="*/ 0 h 872"/>
                <a:gd name="T14" fmla="*/ 856 w 1078"/>
                <a:gd name="T15" fmla="*/ 80 h 872"/>
                <a:gd name="T16" fmla="*/ 782 w 1078"/>
                <a:gd name="T17" fmla="*/ 119 h 872"/>
                <a:gd name="T18" fmla="*/ 814 w 1078"/>
                <a:gd name="T19" fmla="*/ 180 h 872"/>
                <a:gd name="T20" fmla="*/ 951 w 1078"/>
                <a:gd name="T21" fmla="*/ 277 h 872"/>
                <a:gd name="T22" fmla="*/ 928 w 1078"/>
                <a:gd name="T23" fmla="*/ 313 h 872"/>
                <a:gd name="T24" fmla="*/ 826 w 1078"/>
                <a:gd name="T25" fmla="*/ 218 h 872"/>
                <a:gd name="T26" fmla="*/ 765 w 1078"/>
                <a:gd name="T27" fmla="*/ 199 h 872"/>
                <a:gd name="T28" fmla="*/ 736 w 1078"/>
                <a:gd name="T29" fmla="*/ 273 h 872"/>
                <a:gd name="T30" fmla="*/ 635 w 1078"/>
                <a:gd name="T31" fmla="*/ 431 h 872"/>
                <a:gd name="T32" fmla="*/ 493 w 1078"/>
                <a:gd name="T33" fmla="*/ 562 h 872"/>
                <a:gd name="T34" fmla="*/ 417 w 1078"/>
                <a:gd name="T35" fmla="*/ 579 h 872"/>
                <a:gd name="T36" fmla="*/ 322 w 1078"/>
                <a:gd name="T37" fmla="*/ 638 h 872"/>
                <a:gd name="T38" fmla="*/ 185 w 1078"/>
                <a:gd name="T39" fmla="*/ 633 h 872"/>
                <a:gd name="T40" fmla="*/ 291 w 1078"/>
                <a:gd name="T41" fmla="*/ 581 h 872"/>
                <a:gd name="T42" fmla="*/ 472 w 1078"/>
                <a:gd name="T43" fmla="*/ 507 h 872"/>
                <a:gd name="T44" fmla="*/ 615 w 1078"/>
                <a:gd name="T45" fmla="*/ 418 h 872"/>
                <a:gd name="T46" fmla="*/ 656 w 1078"/>
                <a:gd name="T47" fmla="*/ 243 h 872"/>
                <a:gd name="T48" fmla="*/ 681 w 1078"/>
                <a:gd name="T49" fmla="*/ 173 h 872"/>
                <a:gd name="T50" fmla="*/ 645 w 1078"/>
                <a:gd name="T51" fmla="*/ 186 h 872"/>
                <a:gd name="T52" fmla="*/ 609 w 1078"/>
                <a:gd name="T53" fmla="*/ 277 h 872"/>
                <a:gd name="T54" fmla="*/ 567 w 1078"/>
                <a:gd name="T55" fmla="*/ 292 h 872"/>
                <a:gd name="T56" fmla="*/ 405 w 1078"/>
                <a:gd name="T57" fmla="*/ 524 h 872"/>
                <a:gd name="T58" fmla="*/ 354 w 1078"/>
                <a:gd name="T59" fmla="*/ 524 h 872"/>
                <a:gd name="T60" fmla="*/ 341 w 1078"/>
                <a:gd name="T61" fmla="*/ 437 h 872"/>
                <a:gd name="T62" fmla="*/ 293 w 1078"/>
                <a:gd name="T63" fmla="*/ 389 h 872"/>
                <a:gd name="T64" fmla="*/ 305 w 1078"/>
                <a:gd name="T65" fmla="*/ 325 h 872"/>
                <a:gd name="T66" fmla="*/ 421 w 1078"/>
                <a:gd name="T67" fmla="*/ 133 h 872"/>
                <a:gd name="T68" fmla="*/ 314 w 1078"/>
                <a:gd name="T69" fmla="*/ 167 h 872"/>
                <a:gd name="T70" fmla="*/ 213 w 1078"/>
                <a:gd name="T71" fmla="*/ 300 h 872"/>
                <a:gd name="T72" fmla="*/ 200 w 1078"/>
                <a:gd name="T73" fmla="*/ 332 h 872"/>
                <a:gd name="T74" fmla="*/ 143 w 1078"/>
                <a:gd name="T75" fmla="*/ 414 h 872"/>
                <a:gd name="T76" fmla="*/ 234 w 1078"/>
                <a:gd name="T77" fmla="*/ 456 h 872"/>
                <a:gd name="T78" fmla="*/ 223 w 1078"/>
                <a:gd name="T79" fmla="*/ 509 h 872"/>
                <a:gd name="T80" fmla="*/ 166 w 1078"/>
                <a:gd name="T81" fmla="*/ 547 h 872"/>
                <a:gd name="T82" fmla="*/ 158 w 1078"/>
                <a:gd name="T83" fmla="*/ 608 h 872"/>
                <a:gd name="T84" fmla="*/ 80 w 1078"/>
                <a:gd name="T85" fmla="*/ 450 h 872"/>
                <a:gd name="T86" fmla="*/ 111 w 1078"/>
                <a:gd name="T87" fmla="*/ 600 h 872"/>
                <a:gd name="T88" fmla="*/ 101 w 1078"/>
                <a:gd name="T89" fmla="*/ 680 h 872"/>
                <a:gd name="T90" fmla="*/ 168 w 1078"/>
                <a:gd name="T9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8" h="872">
                  <a:moveTo>
                    <a:pt x="168" y="872"/>
                  </a:moveTo>
                  <a:lnTo>
                    <a:pt x="88" y="775"/>
                  </a:lnTo>
                  <a:lnTo>
                    <a:pt x="52" y="694"/>
                  </a:lnTo>
                  <a:lnTo>
                    <a:pt x="0" y="560"/>
                  </a:lnTo>
                  <a:lnTo>
                    <a:pt x="0" y="456"/>
                  </a:lnTo>
                  <a:lnTo>
                    <a:pt x="8" y="372"/>
                  </a:lnTo>
                  <a:lnTo>
                    <a:pt x="63" y="279"/>
                  </a:lnTo>
                  <a:lnTo>
                    <a:pt x="183" y="152"/>
                  </a:lnTo>
                  <a:lnTo>
                    <a:pt x="289" y="59"/>
                  </a:lnTo>
                  <a:lnTo>
                    <a:pt x="384" y="23"/>
                  </a:lnTo>
                  <a:lnTo>
                    <a:pt x="495" y="2"/>
                  </a:lnTo>
                  <a:lnTo>
                    <a:pt x="565" y="2"/>
                  </a:lnTo>
                  <a:lnTo>
                    <a:pt x="624" y="17"/>
                  </a:lnTo>
                  <a:lnTo>
                    <a:pt x="687" y="0"/>
                  </a:lnTo>
                  <a:lnTo>
                    <a:pt x="793" y="21"/>
                  </a:lnTo>
                  <a:lnTo>
                    <a:pt x="856" y="80"/>
                  </a:lnTo>
                  <a:lnTo>
                    <a:pt x="974" y="232"/>
                  </a:lnTo>
                  <a:lnTo>
                    <a:pt x="782" y="119"/>
                  </a:lnTo>
                  <a:lnTo>
                    <a:pt x="854" y="180"/>
                  </a:lnTo>
                  <a:lnTo>
                    <a:pt x="814" y="180"/>
                  </a:lnTo>
                  <a:lnTo>
                    <a:pt x="888" y="237"/>
                  </a:lnTo>
                  <a:lnTo>
                    <a:pt x="951" y="277"/>
                  </a:lnTo>
                  <a:lnTo>
                    <a:pt x="1078" y="475"/>
                  </a:lnTo>
                  <a:lnTo>
                    <a:pt x="928" y="313"/>
                  </a:lnTo>
                  <a:lnTo>
                    <a:pt x="883" y="270"/>
                  </a:lnTo>
                  <a:lnTo>
                    <a:pt x="826" y="218"/>
                  </a:lnTo>
                  <a:lnTo>
                    <a:pt x="784" y="211"/>
                  </a:lnTo>
                  <a:lnTo>
                    <a:pt x="765" y="199"/>
                  </a:lnTo>
                  <a:lnTo>
                    <a:pt x="715" y="156"/>
                  </a:lnTo>
                  <a:lnTo>
                    <a:pt x="736" y="273"/>
                  </a:lnTo>
                  <a:lnTo>
                    <a:pt x="710" y="332"/>
                  </a:lnTo>
                  <a:lnTo>
                    <a:pt x="635" y="431"/>
                  </a:lnTo>
                  <a:lnTo>
                    <a:pt x="569" y="509"/>
                  </a:lnTo>
                  <a:lnTo>
                    <a:pt x="493" y="562"/>
                  </a:lnTo>
                  <a:lnTo>
                    <a:pt x="402" y="646"/>
                  </a:lnTo>
                  <a:lnTo>
                    <a:pt x="417" y="579"/>
                  </a:lnTo>
                  <a:lnTo>
                    <a:pt x="356" y="612"/>
                  </a:lnTo>
                  <a:lnTo>
                    <a:pt x="322" y="638"/>
                  </a:lnTo>
                  <a:lnTo>
                    <a:pt x="249" y="640"/>
                  </a:lnTo>
                  <a:lnTo>
                    <a:pt x="185" y="633"/>
                  </a:lnTo>
                  <a:lnTo>
                    <a:pt x="274" y="614"/>
                  </a:lnTo>
                  <a:lnTo>
                    <a:pt x="291" y="581"/>
                  </a:lnTo>
                  <a:lnTo>
                    <a:pt x="360" y="574"/>
                  </a:lnTo>
                  <a:lnTo>
                    <a:pt x="472" y="507"/>
                  </a:lnTo>
                  <a:lnTo>
                    <a:pt x="438" y="585"/>
                  </a:lnTo>
                  <a:lnTo>
                    <a:pt x="615" y="418"/>
                  </a:lnTo>
                  <a:lnTo>
                    <a:pt x="645" y="319"/>
                  </a:lnTo>
                  <a:lnTo>
                    <a:pt x="656" y="243"/>
                  </a:lnTo>
                  <a:lnTo>
                    <a:pt x="670" y="300"/>
                  </a:lnTo>
                  <a:lnTo>
                    <a:pt x="681" y="173"/>
                  </a:lnTo>
                  <a:lnTo>
                    <a:pt x="658" y="133"/>
                  </a:lnTo>
                  <a:lnTo>
                    <a:pt x="645" y="186"/>
                  </a:lnTo>
                  <a:lnTo>
                    <a:pt x="634" y="74"/>
                  </a:lnTo>
                  <a:lnTo>
                    <a:pt x="609" y="277"/>
                  </a:lnTo>
                  <a:lnTo>
                    <a:pt x="554" y="386"/>
                  </a:lnTo>
                  <a:lnTo>
                    <a:pt x="567" y="292"/>
                  </a:lnTo>
                  <a:lnTo>
                    <a:pt x="504" y="427"/>
                  </a:lnTo>
                  <a:lnTo>
                    <a:pt x="405" y="524"/>
                  </a:lnTo>
                  <a:lnTo>
                    <a:pt x="462" y="399"/>
                  </a:lnTo>
                  <a:lnTo>
                    <a:pt x="354" y="524"/>
                  </a:lnTo>
                  <a:lnTo>
                    <a:pt x="468" y="336"/>
                  </a:lnTo>
                  <a:lnTo>
                    <a:pt x="341" y="437"/>
                  </a:lnTo>
                  <a:lnTo>
                    <a:pt x="419" y="321"/>
                  </a:lnTo>
                  <a:lnTo>
                    <a:pt x="293" y="389"/>
                  </a:lnTo>
                  <a:lnTo>
                    <a:pt x="413" y="243"/>
                  </a:lnTo>
                  <a:lnTo>
                    <a:pt x="305" y="325"/>
                  </a:lnTo>
                  <a:lnTo>
                    <a:pt x="381" y="213"/>
                  </a:lnTo>
                  <a:lnTo>
                    <a:pt x="421" y="133"/>
                  </a:lnTo>
                  <a:lnTo>
                    <a:pt x="295" y="245"/>
                  </a:lnTo>
                  <a:lnTo>
                    <a:pt x="314" y="167"/>
                  </a:lnTo>
                  <a:lnTo>
                    <a:pt x="249" y="262"/>
                  </a:lnTo>
                  <a:lnTo>
                    <a:pt x="213" y="300"/>
                  </a:lnTo>
                  <a:lnTo>
                    <a:pt x="280" y="285"/>
                  </a:lnTo>
                  <a:lnTo>
                    <a:pt x="200" y="332"/>
                  </a:lnTo>
                  <a:lnTo>
                    <a:pt x="261" y="363"/>
                  </a:lnTo>
                  <a:lnTo>
                    <a:pt x="143" y="414"/>
                  </a:lnTo>
                  <a:lnTo>
                    <a:pt x="257" y="418"/>
                  </a:lnTo>
                  <a:lnTo>
                    <a:pt x="234" y="456"/>
                  </a:lnTo>
                  <a:lnTo>
                    <a:pt x="305" y="496"/>
                  </a:lnTo>
                  <a:lnTo>
                    <a:pt x="223" y="509"/>
                  </a:lnTo>
                  <a:lnTo>
                    <a:pt x="280" y="541"/>
                  </a:lnTo>
                  <a:lnTo>
                    <a:pt x="166" y="547"/>
                  </a:lnTo>
                  <a:lnTo>
                    <a:pt x="236" y="597"/>
                  </a:lnTo>
                  <a:lnTo>
                    <a:pt x="158" y="608"/>
                  </a:lnTo>
                  <a:lnTo>
                    <a:pt x="109" y="526"/>
                  </a:lnTo>
                  <a:lnTo>
                    <a:pt x="80" y="450"/>
                  </a:lnTo>
                  <a:lnTo>
                    <a:pt x="74" y="564"/>
                  </a:lnTo>
                  <a:lnTo>
                    <a:pt x="111" y="600"/>
                  </a:lnTo>
                  <a:lnTo>
                    <a:pt x="80" y="629"/>
                  </a:lnTo>
                  <a:lnTo>
                    <a:pt x="101" y="680"/>
                  </a:lnTo>
                  <a:lnTo>
                    <a:pt x="156" y="802"/>
                  </a:lnTo>
                  <a:lnTo>
                    <a:pt x="168" y="872"/>
                  </a:lnTo>
                  <a:lnTo>
                    <a:pt x="168" y="8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3" name="Freeform 121"/>
            <p:cNvSpPr>
              <a:spLocks/>
            </p:cNvSpPr>
            <p:nvPr/>
          </p:nvSpPr>
          <p:spPr bwMode="auto">
            <a:xfrm>
              <a:off x="2219" y="1513"/>
              <a:ext cx="184" cy="163"/>
            </a:xfrm>
            <a:custGeom>
              <a:avLst/>
              <a:gdLst>
                <a:gd name="T0" fmla="*/ 198 w 369"/>
                <a:gd name="T1" fmla="*/ 221 h 327"/>
                <a:gd name="T2" fmla="*/ 194 w 369"/>
                <a:gd name="T3" fmla="*/ 272 h 327"/>
                <a:gd name="T4" fmla="*/ 194 w 369"/>
                <a:gd name="T5" fmla="*/ 308 h 327"/>
                <a:gd name="T6" fmla="*/ 219 w 369"/>
                <a:gd name="T7" fmla="*/ 299 h 327"/>
                <a:gd name="T8" fmla="*/ 255 w 369"/>
                <a:gd name="T9" fmla="*/ 305 h 327"/>
                <a:gd name="T10" fmla="*/ 288 w 369"/>
                <a:gd name="T11" fmla="*/ 297 h 327"/>
                <a:gd name="T12" fmla="*/ 326 w 369"/>
                <a:gd name="T13" fmla="*/ 327 h 327"/>
                <a:gd name="T14" fmla="*/ 329 w 369"/>
                <a:gd name="T15" fmla="*/ 289 h 327"/>
                <a:gd name="T16" fmla="*/ 369 w 369"/>
                <a:gd name="T17" fmla="*/ 272 h 327"/>
                <a:gd name="T18" fmla="*/ 309 w 369"/>
                <a:gd name="T19" fmla="*/ 276 h 327"/>
                <a:gd name="T20" fmla="*/ 253 w 369"/>
                <a:gd name="T21" fmla="*/ 246 h 327"/>
                <a:gd name="T22" fmla="*/ 270 w 369"/>
                <a:gd name="T23" fmla="*/ 278 h 327"/>
                <a:gd name="T24" fmla="*/ 259 w 369"/>
                <a:gd name="T25" fmla="*/ 288 h 327"/>
                <a:gd name="T26" fmla="*/ 232 w 369"/>
                <a:gd name="T27" fmla="*/ 276 h 327"/>
                <a:gd name="T28" fmla="*/ 219 w 369"/>
                <a:gd name="T29" fmla="*/ 257 h 327"/>
                <a:gd name="T30" fmla="*/ 227 w 369"/>
                <a:gd name="T31" fmla="*/ 236 h 327"/>
                <a:gd name="T32" fmla="*/ 257 w 369"/>
                <a:gd name="T33" fmla="*/ 246 h 327"/>
                <a:gd name="T34" fmla="*/ 250 w 369"/>
                <a:gd name="T35" fmla="*/ 221 h 327"/>
                <a:gd name="T36" fmla="*/ 236 w 369"/>
                <a:gd name="T37" fmla="*/ 168 h 327"/>
                <a:gd name="T38" fmla="*/ 202 w 369"/>
                <a:gd name="T39" fmla="*/ 105 h 327"/>
                <a:gd name="T40" fmla="*/ 164 w 369"/>
                <a:gd name="T41" fmla="*/ 44 h 327"/>
                <a:gd name="T42" fmla="*/ 132 w 369"/>
                <a:gd name="T43" fmla="*/ 19 h 327"/>
                <a:gd name="T44" fmla="*/ 71 w 369"/>
                <a:gd name="T45" fmla="*/ 0 h 327"/>
                <a:gd name="T46" fmla="*/ 0 w 369"/>
                <a:gd name="T47" fmla="*/ 21 h 327"/>
                <a:gd name="T48" fmla="*/ 39 w 369"/>
                <a:gd name="T49" fmla="*/ 19 h 327"/>
                <a:gd name="T50" fmla="*/ 88 w 369"/>
                <a:gd name="T51" fmla="*/ 19 h 327"/>
                <a:gd name="T52" fmla="*/ 135 w 369"/>
                <a:gd name="T53" fmla="*/ 42 h 327"/>
                <a:gd name="T54" fmla="*/ 149 w 369"/>
                <a:gd name="T55" fmla="*/ 105 h 327"/>
                <a:gd name="T56" fmla="*/ 170 w 369"/>
                <a:gd name="T57" fmla="*/ 118 h 327"/>
                <a:gd name="T58" fmla="*/ 204 w 369"/>
                <a:gd name="T59" fmla="*/ 181 h 327"/>
                <a:gd name="T60" fmla="*/ 198 w 369"/>
                <a:gd name="T61" fmla="*/ 221 h 327"/>
                <a:gd name="T62" fmla="*/ 198 w 369"/>
                <a:gd name="T63" fmla="*/ 22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9" h="327">
                  <a:moveTo>
                    <a:pt x="198" y="221"/>
                  </a:moveTo>
                  <a:lnTo>
                    <a:pt x="194" y="272"/>
                  </a:lnTo>
                  <a:lnTo>
                    <a:pt x="194" y="308"/>
                  </a:lnTo>
                  <a:lnTo>
                    <a:pt x="219" y="299"/>
                  </a:lnTo>
                  <a:lnTo>
                    <a:pt x="255" y="305"/>
                  </a:lnTo>
                  <a:lnTo>
                    <a:pt x="288" y="297"/>
                  </a:lnTo>
                  <a:lnTo>
                    <a:pt x="326" y="327"/>
                  </a:lnTo>
                  <a:lnTo>
                    <a:pt x="329" y="289"/>
                  </a:lnTo>
                  <a:lnTo>
                    <a:pt x="369" y="272"/>
                  </a:lnTo>
                  <a:lnTo>
                    <a:pt x="309" y="276"/>
                  </a:lnTo>
                  <a:lnTo>
                    <a:pt x="253" y="246"/>
                  </a:lnTo>
                  <a:lnTo>
                    <a:pt x="270" y="278"/>
                  </a:lnTo>
                  <a:lnTo>
                    <a:pt x="259" y="288"/>
                  </a:lnTo>
                  <a:lnTo>
                    <a:pt x="232" y="276"/>
                  </a:lnTo>
                  <a:lnTo>
                    <a:pt x="219" y="257"/>
                  </a:lnTo>
                  <a:lnTo>
                    <a:pt x="227" y="236"/>
                  </a:lnTo>
                  <a:lnTo>
                    <a:pt x="257" y="246"/>
                  </a:lnTo>
                  <a:lnTo>
                    <a:pt x="250" y="221"/>
                  </a:lnTo>
                  <a:lnTo>
                    <a:pt x="236" y="168"/>
                  </a:lnTo>
                  <a:lnTo>
                    <a:pt x="202" y="105"/>
                  </a:lnTo>
                  <a:lnTo>
                    <a:pt x="164" y="44"/>
                  </a:lnTo>
                  <a:lnTo>
                    <a:pt x="132" y="19"/>
                  </a:lnTo>
                  <a:lnTo>
                    <a:pt x="71" y="0"/>
                  </a:lnTo>
                  <a:lnTo>
                    <a:pt x="0" y="21"/>
                  </a:lnTo>
                  <a:lnTo>
                    <a:pt x="39" y="19"/>
                  </a:lnTo>
                  <a:lnTo>
                    <a:pt x="88" y="19"/>
                  </a:lnTo>
                  <a:lnTo>
                    <a:pt x="135" y="42"/>
                  </a:lnTo>
                  <a:lnTo>
                    <a:pt x="149" y="105"/>
                  </a:lnTo>
                  <a:lnTo>
                    <a:pt x="170" y="118"/>
                  </a:lnTo>
                  <a:lnTo>
                    <a:pt x="204" y="181"/>
                  </a:lnTo>
                  <a:lnTo>
                    <a:pt x="198" y="221"/>
                  </a:lnTo>
                  <a:lnTo>
                    <a:pt x="198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4" name="Freeform 122"/>
            <p:cNvSpPr>
              <a:spLocks/>
            </p:cNvSpPr>
            <p:nvPr/>
          </p:nvSpPr>
          <p:spPr bwMode="auto">
            <a:xfrm>
              <a:off x="2340" y="1434"/>
              <a:ext cx="80" cy="94"/>
            </a:xfrm>
            <a:custGeom>
              <a:avLst/>
              <a:gdLst>
                <a:gd name="T0" fmla="*/ 6 w 160"/>
                <a:gd name="T1" fmla="*/ 108 h 188"/>
                <a:gd name="T2" fmla="*/ 9 w 160"/>
                <a:gd name="T3" fmla="*/ 49 h 188"/>
                <a:gd name="T4" fmla="*/ 82 w 160"/>
                <a:gd name="T5" fmla="*/ 0 h 188"/>
                <a:gd name="T6" fmla="*/ 53 w 160"/>
                <a:gd name="T7" fmla="*/ 51 h 188"/>
                <a:gd name="T8" fmla="*/ 59 w 160"/>
                <a:gd name="T9" fmla="*/ 87 h 188"/>
                <a:gd name="T10" fmla="*/ 99 w 160"/>
                <a:gd name="T11" fmla="*/ 87 h 188"/>
                <a:gd name="T12" fmla="*/ 99 w 160"/>
                <a:gd name="T13" fmla="*/ 119 h 188"/>
                <a:gd name="T14" fmla="*/ 160 w 160"/>
                <a:gd name="T15" fmla="*/ 135 h 188"/>
                <a:gd name="T16" fmla="*/ 89 w 160"/>
                <a:gd name="T17" fmla="*/ 135 h 188"/>
                <a:gd name="T18" fmla="*/ 42 w 160"/>
                <a:gd name="T19" fmla="*/ 110 h 188"/>
                <a:gd name="T20" fmla="*/ 25 w 160"/>
                <a:gd name="T21" fmla="*/ 83 h 188"/>
                <a:gd name="T22" fmla="*/ 23 w 160"/>
                <a:gd name="T23" fmla="*/ 148 h 188"/>
                <a:gd name="T24" fmla="*/ 26 w 160"/>
                <a:gd name="T25" fmla="*/ 188 h 188"/>
                <a:gd name="T26" fmla="*/ 0 w 160"/>
                <a:gd name="T27" fmla="*/ 142 h 188"/>
                <a:gd name="T28" fmla="*/ 6 w 160"/>
                <a:gd name="T29" fmla="*/ 108 h 188"/>
                <a:gd name="T30" fmla="*/ 6 w 160"/>
                <a:gd name="T31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88">
                  <a:moveTo>
                    <a:pt x="6" y="108"/>
                  </a:moveTo>
                  <a:lnTo>
                    <a:pt x="9" y="49"/>
                  </a:lnTo>
                  <a:lnTo>
                    <a:pt x="82" y="0"/>
                  </a:lnTo>
                  <a:lnTo>
                    <a:pt x="53" y="51"/>
                  </a:lnTo>
                  <a:lnTo>
                    <a:pt x="59" y="87"/>
                  </a:lnTo>
                  <a:lnTo>
                    <a:pt x="99" y="87"/>
                  </a:lnTo>
                  <a:lnTo>
                    <a:pt x="99" y="119"/>
                  </a:lnTo>
                  <a:lnTo>
                    <a:pt x="160" y="135"/>
                  </a:lnTo>
                  <a:lnTo>
                    <a:pt x="89" y="135"/>
                  </a:lnTo>
                  <a:lnTo>
                    <a:pt x="42" y="110"/>
                  </a:lnTo>
                  <a:lnTo>
                    <a:pt x="25" y="83"/>
                  </a:lnTo>
                  <a:lnTo>
                    <a:pt x="23" y="148"/>
                  </a:lnTo>
                  <a:lnTo>
                    <a:pt x="26" y="188"/>
                  </a:lnTo>
                  <a:lnTo>
                    <a:pt x="0" y="142"/>
                  </a:lnTo>
                  <a:lnTo>
                    <a:pt x="6" y="108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5" name="Freeform 123"/>
            <p:cNvSpPr>
              <a:spLocks/>
            </p:cNvSpPr>
            <p:nvPr/>
          </p:nvSpPr>
          <p:spPr bwMode="auto">
            <a:xfrm>
              <a:off x="2358" y="1412"/>
              <a:ext cx="78" cy="45"/>
            </a:xfrm>
            <a:custGeom>
              <a:avLst/>
              <a:gdLst>
                <a:gd name="T0" fmla="*/ 31 w 158"/>
                <a:gd name="T1" fmla="*/ 63 h 89"/>
                <a:gd name="T2" fmla="*/ 51 w 158"/>
                <a:gd name="T3" fmla="*/ 87 h 89"/>
                <a:gd name="T4" fmla="*/ 82 w 158"/>
                <a:gd name="T5" fmla="*/ 89 h 89"/>
                <a:gd name="T6" fmla="*/ 65 w 158"/>
                <a:gd name="T7" fmla="*/ 65 h 89"/>
                <a:gd name="T8" fmla="*/ 89 w 158"/>
                <a:gd name="T9" fmla="*/ 74 h 89"/>
                <a:gd name="T10" fmla="*/ 97 w 158"/>
                <a:gd name="T11" fmla="*/ 46 h 89"/>
                <a:gd name="T12" fmla="*/ 74 w 158"/>
                <a:gd name="T13" fmla="*/ 44 h 89"/>
                <a:gd name="T14" fmla="*/ 114 w 158"/>
                <a:gd name="T15" fmla="*/ 32 h 89"/>
                <a:gd name="T16" fmla="*/ 145 w 158"/>
                <a:gd name="T17" fmla="*/ 48 h 89"/>
                <a:gd name="T18" fmla="*/ 126 w 158"/>
                <a:gd name="T19" fmla="*/ 87 h 89"/>
                <a:gd name="T20" fmla="*/ 158 w 158"/>
                <a:gd name="T21" fmla="*/ 55 h 89"/>
                <a:gd name="T22" fmla="*/ 158 w 158"/>
                <a:gd name="T23" fmla="*/ 13 h 89"/>
                <a:gd name="T24" fmla="*/ 116 w 158"/>
                <a:gd name="T25" fmla="*/ 0 h 89"/>
                <a:gd name="T26" fmla="*/ 78 w 158"/>
                <a:gd name="T27" fmla="*/ 0 h 89"/>
                <a:gd name="T28" fmla="*/ 23 w 158"/>
                <a:gd name="T29" fmla="*/ 44 h 89"/>
                <a:gd name="T30" fmla="*/ 0 w 158"/>
                <a:gd name="T31" fmla="*/ 87 h 89"/>
                <a:gd name="T32" fmla="*/ 31 w 158"/>
                <a:gd name="T33" fmla="*/ 63 h 89"/>
                <a:gd name="T34" fmla="*/ 31 w 158"/>
                <a:gd name="T35" fmla="*/ 6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89">
                  <a:moveTo>
                    <a:pt x="31" y="63"/>
                  </a:moveTo>
                  <a:lnTo>
                    <a:pt x="51" y="87"/>
                  </a:lnTo>
                  <a:lnTo>
                    <a:pt x="82" y="89"/>
                  </a:lnTo>
                  <a:lnTo>
                    <a:pt x="65" y="65"/>
                  </a:lnTo>
                  <a:lnTo>
                    <a:pt x="89" y="74"/>
                  </a:lnTo>
                  <a:lnTo>
                    <a:pt x="97" y="46"/>
                  </a:lnTo>
                  <a:lnTo>
                    <a:pt x="74" y="44"/>
                  </a:lnTo>
                  <a:lnTo>
                    <a:pt x="114" y="32"/>
                  </a:lnTo>
                  <a:lnTo>
                    <a:pt x="145" y="48"/>
                  </a:lnTo>
                  <a:lnTo>
                    <a:pt x="126" y="87"/>
                  </a:lnTo>
                  <a:lnTo>
                    <a:pt x="158" y="55"/>
                  </a:lnTo>
                  <a:lnTo>
                    <a:pt x="158" y="13"/>
                  </a:lnTo>
                  <a:lnTo>
                    <a:pt x="116" y="0"/>
                  </a:lnTo>
                  <a:lnTo>
                    <a:pt x="78" y="0"/>
                  </a:lnTo>
                  <a:lnTo>
                    <a:pt x="23" y="44"/>
                  </a:lnTo>
                  <a:lnTo>
                    <a:pt x="0" y="87"/>
                  </a:lnTo>
                  <a:lnTo>
                    <a:pt x="31" y="63"/>
                  </a:lnTo>
                  <a:lnTo>
                    <a:pt x="3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6" name="Freeform 124"/>
            <p:cNvSpPr>
              <a:spLocks/>
            </p:cNvSpPr>
            <p:nvPr/>
          </p:nvSpPr>
          <p:spPr bwMode="auto">
            <a:xfrm>
              <a:off x="2335" y="1362"/>
              <a:ext cx="101" cy="84"/>
            </a:xfrm>
            <a:custGeom>
              <a:avLst/>
              <a:gdLst>
                <a:gd name="T0" fmla="*/ 48 w 202"/>
                <a:gd name="T1" fmla="*/ 150 h 169"/>
                <a:gd name="T2" fmla="*/ 67 w 202"/>
                <a:gd name="T3" fmla="*/ 101 h 169"/>
                <a:gd name="T4" fmla="*/ 77 w 202"/>
                <a:gd name="T5" fmla="*/ 74 h 169"/>
                <a:gd name="T6" fmla="*/ 124 w 202"/>
                <a:gd name="T7" fmla="*/ 36 h 169"/>
                <a:gd name="T8" fmla="*/ 202 w 202"/>
                <a:gd name="T9" fmla="*/ 42 h 169"/>
                <a:gd name="T10" fmla="*/ 143 w 202"/>
                <a:gd name="T11" fmla="*/ 12 h 169"/>
                <a:gd name="T12" fmla="*/ 88 w 202"/>
                <a:gd name="T13" fmla="*/ 0 h 169"/>
                <a:gd name="T14" fmla="*/ 69 w 202"/>
                <a:gd name="T15" fmla="*/ 50 h 169"/>
                <a:gd name="T16" fmla="*/ 18 w 202"/>
                <a:gd name="T17" fmla="*/ 122 h 169"/>
                <a:gd name="T18" fmla="*/ 0 w 202"/>
                <a:gd name="T19" fmla="*/ 149 h 169"/>
                <a:gd name="T20" fmla="*/ 12 w 202"/>
                <a:gd name="T21" fmla="*/ 169 h 169"/>
                <a:gd name="T22" fmla="*/ 48 w 202"/>
                <a:gd name="T23" fmla="*/ 150 h 169"/>
                <a:gd name="T24" fmla="*/ 48 w 202"/>
                <a:gd name="T25" fmla="*/ 15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2" h="169">
                  <a:moveTo>
                    <a:pt x="48" y="150"/>
                  </a:moveTo>
                  <a:lnTo>
                    <a:pt x="67" y="101"/>
                  </a:lnTo>
                  <a:lnTo>
                    <a:pt x="77" y="74"/>
                  </a:lnTo>
                  <a:lnTo>
                    <a:pt x="124" y="36"/>
                  </a:lnTo>
                  <a:lnTo>
                    <a:pt x="202" y="42"/>
                  </a:lnTo>
                  <a:lnTo>
                    <a:pt x="143" y="12"/>
                  </a:lnTo>
                  <a:lnTo>
                    <a:pt x="88" y="0"/>
                  </a:lnTo>
                  <a:lnTo>
                    <a:pt x="69" y="50"/>
                  </a:lnTo>
                  <a:lnTo>
                    <a:pt x="18" y="122"/>
                  </a:lnTo>
                  <a:lnTo>
                    <a:pt x="0" y="149"/>
                  </a:lnTo>
                  <a:lnTo>
                    <a:pt x="12" y="169"/>
                  </a:lnTo>
                  <a:lnTo>
                    <a:pt x="48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7" name="Freeform 125"/>
            <p:cNvSpPr>
              <a:spLocks/>
            </p:cNvSpPr>
            <p:nvPr/>
          </p:nvSpPr>
          <p:spPr bwMode="auto">
            <a:xfrm>
              <a:off x="2127" y="1498"/>
              <a:ext cx="135" cy="36"/>
            </a:xfrm>
            <a:custGeom>
              <a:avLst/>
              <a:gdLst>
                <a:gd name="T0" fmla="*/ 270 w 270"/>
                <a:gd name="T1" fmla="*/ 13 h 72"/>
                <a:gd name="T2" fmla="*/ 203 w 270"/>
                <a:gd name="T3" fmla="*/ 0 h 72"/>
                <a:gd name="T4" fmla="*/ 133 w 270"/>
                <a:gd name="T5" fmla="*/ 4 h 72"/>
                <a:gd name="T6" fmla="*/ 63 w 270"/>
                <a:gd name="T7" fmla="*/ 6 h 72"/>
                <a:gd name="T8" fmla="*/ 17 w 270"/>
                <a:gd name="T9" fmla="*/ 32 h 72"/>
                <a:gd name="T10" fmla="*/ 0 w 270"/>
                <a:gd name="T11" fmla="*/ 72 h 72"/>
                <a:gd name="T12" fmla="*/ 51 w 270"/>
                <a:gd name="T13" fmla="*/ 44 h 72"/>
                <a:gd name="T14" fmla="*/ 131 w 270"/>
                <a:gd name="T15" fmla="*/ 30 h 72"/>
                <a:gd name="T16" fmla="*/ 186 w 270"/>
                <a:gd name="T17" fmla="*/ 17 h 72"/>
                <a:gd name="T18" fmla="*/ 221 w 270"/>
                <a:gd name="T19" fmla="*/ 25 h 72"/>
                <a:gd name="T20" fmla="*/ 270 w 270"/>
                <a:gd name="T21" fmla="*/ 13 h 72"/>
                <a:gd name="T22" fmla="*/ 270 w 270"/>
                <a:gd name="T23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" h="72">
                  <a:moveTo>
                    <a:pt x="270" y="13"/>
                  </a:moveTo>
                  <a:lnTo>
                    <a:pt x="203" y="0"/>
                  </a:lnTo>
                  <a:lnTo>
                    <a:pt x="133" y="4"/>
                  </a:lnTo>
                  <a:lnTo>
                    <a:pt x="63" y="6"/>
                  </a:lnTo>
                  <a:lnTo>
                    <a:pt x="17" y="32"/>
                  </a:lnTo>
                  <a:lnTo>
                    <a:pt x="0" y="72"/>
                  </a:lnTo>
                  <a:lnTo>
                    <a:pt x="51" y="44"/>
                  </a:lnTo>
                  <a:lnTo>
                    <a:pt x="131" y="30"/>
                  </a:lnTo>
                  <a:lnTo>
                    <a:pt x="186" y="17"/>
                  </a:lnTo>
                  <a:lnTo>
                    <a:pt x="221" y="25"/>
                  </a:lnTo>
                  <a:lnTo>
                    <a:pt x="270" y="13"/>
                  </a:lnTo>
                  <a:lnTo>
                    <a:pt x="27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8" name="Freeform 126"/>
            <p:cNvSpPr>
              <a:spLocks/>
            </p:cNvSpPr>
            <p:nvPr/>
          </p:nvSpPr>
          <p:spPr bwMode="auto">
            <a:xfrm>
              <a:off x="2173" y="1517"/>
              <a:ext cx="120" cy="77"/>
            </a:xfrm>
            <a:custGeom>
              <a:avLst/>
              <a:gdLst>
                <a:gd name="T0" fmla="*/ 120 w 240"/>
                <a:gd name="T1" fmla="*/ 0 h 156"/>
                <a:gd name="T2" fmla="*/ 74 w 240"/>
                <a:gd name="T3" fmla="*/ 19 h 156"/>
                <a:gd name="T4" fmla="*/ 34 w 240"/>
                <a:gd name="T5" fmla="*/ 40 h 156"/>
                <a:gd name="T6" fmla="*/ 14 w 240"/>
                <a:gd name="T7" fmla="*/ 59 h 156"/>
                <a:gd name="T8" fmla="*/ 0 w 240"/>
                <a:gd name="T9" fmla="*/ 97 h 156"/>
                <a:gd name="T10" fmla="*/ 29 w 240"/>
                <a:gd name="T11" fmla="*/ 129 h 156"/>
                <a:gd name="T12" fmla="*/ 40 w 240"/>
                <a:gd name="T13" fmla="*/ 93 h 156"/>
                <a:gd name="T14" fmla="*/ 71 w 240"/>
                <a:gd name="T15" fmla="*/ 53 h 156"/>
                <a:gd name="T16" fmla="*/ 90 w 240"/>
                <a:gd name="T17" fmla="*/ 74 h 156"/>
                <a:gd name="T18" fmla="*/ 114 w 240"/>
                <a:gd name="T19" fmla="*/ 74 h 156"/>
                <a:gd name="T20" fmla="*/ 105 w 240"/>
                <a:gd name="T21" fmla="*/ 48 h 156"/>
                <a:gd name="T22" fmla="*/ 128 w 240"/>
                <a:gd name="T23" fmla="*/ 67 h 156"/>
                <a:gd name="T24" fmla="*/ 139 w 240"/>
                <a:gd name="T25" fmla="*/ 53 h 156"/>
                <a:gd name="T26" fmla="*/ 139 w 240"/>
                <a:gd name="T27" fmla="*/ 27 h 156"/>
                <a:gd name="T28" fmla="*/ 169 w 240"/>
                <a:gd name="T29" fmla="*/ 29 h 156"/>
                <a:gd name="T30" fmla="*/ 164 w 240"/>
                <a:gd name="T31" fmla="*/ 59 h 156"/>
                <a:gd name="T32" fmla="*/ 147 w 240"/>
                <a:gd name="T33" fmla="*/ 91 h 156"/>
                <a:gd name="T34" fmla="*/ 164 w 240"/>
                <a:gd name="T35" fmla="*/ 86 h 156"/>
                <a:gd name="T36" fmla="*/ 179 w 240"/>
                <a:gd name="T37" fmla="*/ 74 h 156"/>
                <a:gd name="T38" fmla="*/ 194 w 240"/>
                <a:gd name="T39" fmla="*/ 48 h 156"/>
                <a:gd name="T40" fmla="*/ 213 w 240"/>
                <a:gd name="T41" fmla="*/ 36 h 156"/>
                <a:gd name="T42" fmla="*/ 219 w 240"/>
                <a:gd name="T43" fmla="*/ 91 h 156"/>
                <a:gd name="T44" fmla="*/ 211 w 240"/>
                <a:gd name="T45" fmla="*/ 133 h 156"/>
                <a:gd name="T46" fmla="*/ 187 w 240"/>
                <a:gd name="T47" fmla="*/ 156 h 156"/>
                <a:gd name="T48" fmla="*/ 228 w 240"/>
                <a:gd name="T49" fmla="*/ 133 h 156"/>
                <a:gd name="T50" fmla="*/ 240 w 240"/>
                <a:gd name="T51" fmla="*/ 99 h 156"/>
                <a:gd name="T52" fmla="*/ 240 w 240"/>
                <a:gd name="T53" fmla="*/ 67 h 156"/>
                <a:gd name="T54" fmla="*/ 234 w 240"/>
                <a:gd name="T55" fmla="*/ 25 h 156"/>
                <a:gd name="T56" fmla="*/ 198 w 240"/>
                <a:gd name="T57" fmla="*/ 6 h 156"/>
                <a:gd name="T58" fmla="*/ 120 w 240"/>
                <a:gd name="T59" fmla="*/ 0 h 156"/>
                <a:gd name="T60" fmla="*/ 120 w 240"/>
                <a:gd name="T6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0" h="156">
                  <a:moveTo>
                    <a:pt x="120" y="0"/>
                  </a:moveTo>
                  <a:lnTo>
                    <a:pt x="74" y="19"/>
                  </a:lnTo>
                  <a:lnTo>
                    <a:pt x="34" y="40"/>
                  </a:lnTo>
                  <a:lnTo>
                    <a:pt x="14" y="59"/>
                  </a:lnTo>
                  <a:lnTo>
                    <a:pt x="0" y="97"/>
                  </a:lnTo>
                  <a:lnTo>
                    <a:pt x="29" y="129"/>
                  </a:lnTo>
                  <a:lnTo>
                    <a:pt x="40" y="93"/>
                  </a:lnTo>
                  <a:lnTo>
                    <a:pt x="71" y="53"/>
                  </a:lnTo>
                  <a:lnTo>
                    <a:pt x="90" y="74"/>
                  </a:lnTo>
                  <a:lnTo>
                    <a:pt x="114" y="74"/>
                  </a:lnTo>
                  <a:lnTo>
                    <a:pt x="105" y="48"/>
                  </a:lnTo>
                  <a:lnTo>
                    <a:pt x="128" y="67"/>
                  </a:lnTo>
                  <a:lnTo>
                    <a:pt x="139" y="53"/>
                  </a:lnTo>
                  <a:lnTo>
                    <a:pt x="139" y="27"/>
                  </a:lnTo>
                  <a:lnTo>
                    <a:pt x="169" y="29"/>
                  </a:lnTo>
                  <a:lnTo>
                    <a:pt x="164" y="59"/>
                  </a:lnTo>
                  <a:lnTo>
                    <a:pt x="147" y="91"/>
                  </a:lnTo>
                  <a:lnTo>
                    <a:pt x="164" y="86"/>
                  </a:lnTo>
                  <a:lnTo>
                    <a:pt x="179" y="74"/>
                  </a:lnTo>
                  <a:lnTo>
                    <a:pt x="194" y="48"/>
                  </a:lnTo>
                  <a:lnTo>
                    <a:pt x="213" y="36"/>
                  </a:lnTo>
                  <a:lnTo>
                    <a:pt x="219" y="91"/>
                  </a:lnTo>
                  <a:lnTo>
                    <a:pt x="211" y="133"/>
                  </a:lnTo>
                  <a:lnTo>
                    <a:pt x="187" y="156"/>
                  </a:lnTo>
                  <a:lnTo>
                    <a:pt x="228" y="133"/>
                  </a:lnTo>
                  <a:lnTo>
                    <a:pt x="240" y="99"/>
                  </a:lnTo>
                  <a:lnTo>
                    <a:pt x="240" y="67"/>
                  </a:lnTo>
                  <a:lnTo>
                    <a:pt x="234" y="25"/>
                  </a:lnTo>
                  <a:lnTo>
                    <a:pt x="198" y="6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99" name="Freeform 127"/>
            <p:cNvSpPr>
              <a:spLocks/>
            </p:cNvSpPr>
            <p:nvPr/>
          </p:nvSpPr>
          <p:spPr bwMode="auto">
            <a:xfrm>
              <a:off x="2184" y="1570"/>
              <a:ext cx="78" cy="29"/>
            </a:xfrm>
            <a:custGeom>
              <a:avLst/>
              <a:gdLst>
                <a:gd name="T0" fmla="*/ 12 w 156"/>
                <a:gd name="T1" fmla="*/ 0 h 58"/>
                <a:gd name="T2" fmla="*/ 44 w 156"/>
                <a:gd name="T3" fmla="*/ 32 h 58"/>
                <a:gd name="T4" fmla="*/ 86 w 156"/>
                <a:gd name="T5" fmla="*/ 36 h 58"/>
                <a:gd name="T6" fmla="*/ 156 w 156"/>
                <a:gd name="T7" fmla="*/ 53 h 58"/>
                <a:gd name="T8" fmla="*/ 99 w 156"/>
                <a:gd name="T9" fmla="*/ 58 h 58"/>
                <a:gd name="T10" fmla="*/ 57 w 156"/>
                <a:gd name="T11" fmla="*/ 58 h 58"/>
                <a:gd name="T12" fmla="*/ 21 w 156"/>
                <a:gd name="T13" fmla="*/ 53 h 58"/>
                <a:gd name="T14" fmla="*/ 0 w 156"/>
                <a:gd name="T15" fmla="*/ 22 h 58"/>
                <a:gd name="T16" fmla="*/ 12 w 156"/>
                <a:gd name="T17" fmla="*/ 0 h 58"/>
                <a:gd name="T18" fmla="*/ 12 w 156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58">
                  <a:moveTo>
                    <a:pt x="12" y="0"/>
                  </a:moveTo>
                  <a:lnTo>
                    <a:pt x="44" y="32"/>
                  </a:lnTo>
                  <a:lnTo>
                    <a:pt x="86" y="36"/>
                  </a:lnTo>
                  <a:lnTo>
                    <a:pt x="156" y="53"/>
                  </a:lnTo>
                  <a:lnTo>
                    <a:pt x="99" y="58"/>
                  </a:lnTo>
                  <a:lnTo>
                    <a:pt x="57" y="58"/>
                  </a:lnTo>
                  <a:lnTo>
                    <a:pt x="21" y="53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0" name="Freeform 128"/>
            <p:cNvSpPr>
              <a:spLocks/>
            </p:cNvSpPr>
            <p:nvPr/>
          </p:nvSpPr>
          <p:spPr bwMode="auto">
            <a:xfrm>
              <a:off x="2185" y="1549"/>
              <a:ext cx="62" cy="28"/>
            </a:xfrm>
            <a:custGeom>
              <a:avLst/>
              <a:gdLst>
                <a:gd name="T0" fmla="*/ 0 w 124"/>
                <a:gd name="T1" fmla="*/ 51 h 57"/>
                <a:gd name="T2" fmla="*/ 46 w 124"/>
                <a:gd name="T3" fmla="*/ 57 h 57"/>
                <a:gd name="T4" fmla="*/ 74 w 124"/>
                <a:gd name="T5" fmla="*/ 57 h 57"/>
                <a:gd name="T6" fmla="*/ 124 w 124"/>
                <a:gd name="T7" fmla="*/ 28 h 57"/>
                <a:gd name="T8" fmla="*/ 72 w 124"/>
                <a:gd name="T9" fmla="*/ 36 h 57"/>
                <a:gd name="T10" fmla="*/ 42 w 124"/>
                <a:gd name="T11" fmla="*/ 36 h 57"/>
                <a:gd name="T12" fmla="*/ 30 w 124"/>
                <a:gd name="T13" fmla="*/ 0 h 57"/>
                <a:gd name="T14" fmla="*/ 6 w 124"/>
                <a:gd name="T15" fmla="*/ 15 h 57"/>
                <a:gd name="T16" fmla="*/ 0 w 124"/>
                <a:gd name="T17" fmla="*/ 51 h 57"/>
                <a:gd name="T18" fmla="*/ 0 w 124"/>
                <a:gd name="T19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57">
                  <a:moveTo>
                    <a:pt x="0" y="51"/>
                  </a:moveTo>
                  <a:lnTo>
                    <a:pt x="46" y="57"/>
                  </a:lnTo>
                  <a:lnTo>
                    <a:pt x="74" y="57"/>
                  </a:lnTo>
                  <a:lnTo>
                    <a:pt x="124" y="28"/>
                  </a:lnTo>
                  <a:lnTo>
                    <a:pt x="72" y="36"/>
                  </a:lnTo>
                  <a:lnTo>
                    <a:pt x="42" y="36"/>
                  </a:lnTo>
                  <a:lnTo>
                    <a:pt x="30" y="0"/>
                  </a:lnTo>
                  <a:lnTo>
                    <a:pt x="6" y="15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1" name="Freeform 129"/>
            <p:cNvSpPr>
              <a:spLocks/>
            </p:cNvSpPr>
            <p:nvPr/>
          </p:nvSpPr>
          <p:spPr bwMode="auto">
            <a:xfrm>
              <a:off x="2374" y="1460"/>
              <a:ext cx="44" cy="34"/>
            </a:xfrm>
            <a:custGeom>
              <a:avLst/>
              <a:gdLst>
                <a:gd name="T0" fmla="*/ 0 w 90"/>
                <a:gd name="T1" fmla="*/ 42 h 66"/>
                <a:gd name="T2" fmla="*/ 46 w 90"/>
                <a:gd name="T3" fmla="*/ 25 h 66"/>
                <a:gd name="T4" fmla="*/ 90 w 90"/>
                <a:gd name="T5" fmla="*/ 0 h 66"/>
                <a:gd name="T6" fmla="*/ 42 w 90"/>
                <a:gd name="T7" fmla="*/ 61 h 66"/>
                <a:gd name="T8" fmla="*/ 23 w 90"/>
                <a:gd name="T9" fmla="*/ 66 h 66"/>
                <a:gd name="T10" fmla="*/ 0 w 90"/>
                <a:gd name="T11" fmla="*/ 42 h 66"/>
                <a:gd name="T12" fmla="*/ 0 w 90"/>
                <a:gd name="T13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6">
                  <a:moveTo>
                    <a:pt x="0" y="42"/>
                  </a:moveTo>
                  <a:lnTo>
                    <a:pt x="46" y="25"/>
                  </a:lnTo>
                  <a:lnTo>
                    <a:pt x="90" y="0"/>
                  </a:lnTo>
                  <a:lnTo>
                    <a:pt x="42" y="61"/>
                  </a:lnTo>
                  <a:lnTo>
                    <a:pt x="23" y="6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2" name="Freeform 130"/>
            <p:cNvSpPr>
              <a:spLocks/>
            </p:cNvSpPr>
            <p:nvPr/>
          </p:nvSpPr>
          <p:spPr bwMode="auto">
            <a:xfrm>
              <a:off x="2375" y="1578"/>
              <a:ext cx="63" cy="94"/>
            </a:xfrm>
            <a:custGeom>
              <a:avLst/>
              <a:gdLst>
                <a:gd name="T0" fmla="*/ 59 w 128"/>
                <a:gd name="T1" fmla="*/ 98 h 188"/>
                <a:gd name="T2" fmla="*/ 80 w 128"/>
                <a:gd name="T3" fmla="*/ 79 h 188"/>
                <a:gd name="T4" fmla="*/ 111 w 128"/>
                <a:gd name="T5" fmla="*/ 70 h 188"/>
                <a:gd name="T6" fmla="*/ 111 w 128"/>
                <a:gd name="T7" fmla="*/ 38 h 188"/>
                <a:gd name="T8" fmla="*/ 93 w 128"/>
                <a:gd name="T9" fmla="*/ 22 h 188"/>
                <a:gd name="T10" fmla="*/ 71 w 128"/>
                <a:gd name="T11" fmla="*/ 0 h 188"/>
                <a:gd name="T12" fmla="*/ 95 w 128"/>
                <a:gd name="T13" fmla="*/ 5 h 188"/>
                <a:gd name="T14" fmla="*/ 124 w 128"/>
                <a:gd name="T15" fmla="*/ 21 h 188"/>
                <a:gd name="T16" fmla="*/ 128 w 128"/>
                <a:gd name="T17" fmla="*/ 49 h 188"/>
                <a:gd name="T18" fmla="*/ 124 w 128"/>
                <a:gd name="T19" fmla="*/ 78 h 188"/>
                <a:gd name="T20" fmla="*/ 93 w 128"/>
                <a:gd name="T21" fmla="*/ 93 h 188"/>
                <a:gd name="T22" fmla="*/ 71 w 128"/>
                <a:gd name="T23" fmla="*/ 108 h 188"/>
                <a:gd name="T24" fmla="*/ 71 w 128"/>
                <a:gd name="T25" fmla="*/ 131 h 188"/>
                <a:gd name="T26" fmla="*/ 71 w 128"/>
                <a:gd name="T27" fmla="*/ 152 h 188"/>
                <a:gd name="T28" fmla="*/ 95 w 128"/>
                <a:gd name="T29" fmla="*/ 180 h 188"/>
                <a:gd name="T30" fmla="*/ 76 w 128"/>
                <a:gd name="T31" fmla="*/ 188 h 188"/>
                <a:gd name="T32" fmla="*/ 25 w 128"/>
                <a:gd name="T33" fmla="*/ 157 h 188"/>
                <a:gd name="T34" fmla="*/ 0 w 128"/>
                <a:gd name="T35" fmla="*/ 152 h 188"/>
                <a:gd name="T36" fmla="*/ 46 w 128"/>
                <a:gd name="T37" fmla="*/ 125 h 188"/>
                <a:gd name="T38" fmla="*/ 59 w 128"/>
                <a:gd name="T39" fmla="*/ 98 h 188"/>
                <a:gd name="T40" fmla="*/ 59 w 128"/>
                <a:gd name="T41" fmla="*/ 9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88">
                  <a:moveTo>
                    <a:pt x="59" y="98"/>
                  </a:moveTo>
                  <a:lnTo>
                    <a:pt x="80" y="79"/>
                  </a:lnTo>
                  <a:lnTo>
                    <a:pt x="111" y="70"/>
                  </a:lnTo>
                  <a:lnTo>
                    <a:pt x="111" y="38"/>
                  </a:lnTo>
                  <a:lnTo>
                    <a:pt x="93" y="22"/>
                  </a:lnTo>
                  <a:lnTo>
                    <a:pt x="71" y="0"/>
                  </a:lnTo>
                  <a:lnTo>
                    <a:pt x="95" y="5"/>
                  </a:lnTo>
                  <a:lnTo>
                    <a:pt x="124" y="21"/>
                  </a:lnTo>
                  <a:lnTo>
                    <a:pt x="128" y="49"/>
                  </a:lnTo>
                  <a:lnTo>
                    <a:pt x="124" y="78"/>
                  </a:lnTo>
                  <a:lnTo>
                    <a:pt x="93" y="93"/>
                  </a:lnTo>
                  <a:lnTo>
                    <a:pt x="71" y="108"/>
                  </a:lnTo>
                  <a:lnTo>
                    <a:pt x="71" y="131"/>
                  </a:lnTo>
                  <a:lnTo>
                    <a:pt x="71" y="152"/>
                  </a:lnTo>
                  <a:lnTo>
                    <a:pt x="95" y="180"/>
                  </a:lnTo>
                  <a:lnTo>
                    <a:pt x="76" y="188"/>
                  </a:lnTo>
                  <a:lnTo>
                    <a:pt x="25" y="157"/>
                  </a:lnTo>
                  <a:lnTo>
                    <a:pt x="0" y="152"/>
                  </a:lnTo>
                  <a:lnTo>
                    <a:pt x="46" y="125"/>
                  </a:lnTo>
                  <a:lnTo>
                    <a:pt x="59" y="98"/>
                  </a:lnTo>
                  <a:lnTo>
                    <a:pt x="59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3" name="Freeform 131"/>
            <p:cNvSpPr>
              <a:spLocks/>
            </p:cNvSpPr>
            <p:nvPr/>
          </p:nvSpPr>
          <p:spPr bwMode="auto">
            <a:xfrm>
              <a:off x="2334" y="1632"/>
              <a:ext cx="156" cy="94"/>
            </a:xfrm>
            <a:custGeom>
              <a:avLst/>
              <a:gdLst>
                <a:gd name="T0" fmla="*/ 289 w 311"/>
                <a:gd name="T1" fmla="*/ 32 h 186"/>
                <a:gd name="T2" fmla="*/ 216 w 311"/>
                <a:gd name="T3" fmla="*/ 80 h 186"/>
                <a:gd name="T4" fmla="*/ 190 w 311"/>
                <a:gd name="T5" fmla="*/ 112 h 186"/>
                <a:gd name="T6" fmla="*/ 163 w 311"/>
                <a:gd name="T7" fmla="*/ 120 h 186"/>
                <a:gd name="T8" fmla="*/ 91 w 311"/>
                <a:gd name="T9" fmla="*/ 131 h 186"/>
                <a:gd name="T10" fmla="*/ 53 w 311"/>
                <a:gd name="T11" fmla="*/ 158 h 186"/>
                <a:gd name="T12" fmla="*/ 0 w 311"/>
                <a:gd name="T13" fmla="*/ 158 h 186"/>
                <a:gd name="T14" fmla="*/ 53 w 311"/>
                <a:gd name="T15" fmla="*/ 186 h 186"/>
                <a:gd name="T16" fmla="*/ 74 w 311"/>
                <a:gd name="T17" fmla="*/ 171 h 186"/>
                <a:gd name="T18" fmla="*/ 125 w 311"/>
                <a:gd name="T19" fmla="*/ 158 h 186"/>
                <a:gd name="T20" fmla="*/ 171 w 311"/>
                <a:gd name="T21" fmla="*/ 143 h 186"/>
                <a:gd name="T22" fmla="*/ 199 w 311"/>
                <a:gd name="T23" fmla="*/ 143 h 186"/>
                <a:gd name="T24" fmla="*/ 216 w 311"/>
                <a:gd name="T25" fmla="*/ 114 h 186"/>
                <a:gd name="T26" fmla="*/ 277 w 311"/>
                <a:gd name="T27" fmla="*/ 70 h 186"/>
                <a:gd name="T28" fmla="*/ 306 w 311"/>
                <a:gd name="T29" fmla="*/ 42 h 186"/>
                <a:gd name="T30" fmla="*/ 311 w 311"/>
                <a:gd name="T31" fmla="*/ 0 h 186"/>
                <a:gd name="T32" fmla="*/ 289 w 311"/>
                <a:gd name="T33" fmla="*/ 32 h 186"/>
                <a:gd name="T34" fmla="*/ 289 w 311"/>
                <a:gd name="T35" fmla="*/ 3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1" h="186">
                  <a:moveTo>
                    <a:pt x="289" y="32"/>
                  </a:moveTo>
                  <a:lnTo>
                    <a:pt x="216" y="80"/>
                  </a:lnTo>
                  <a:lnTo>
                    <a:pt x="190" y="112"/>
                  </a:lnTo>
                  <a:lnTo>
                    <a:pt x="163" y="120"/>
                  </a:lnTo>
                  <a:lnTo>
                    <a:pt x="91" y="131"/>
                  </a:lnTo>
                  <a:lnTo>
                    <a:pt x="53" y="158"/>
                  </a:lnTo>
                  <a:lnTo>
                    <a:pt x="0" y="158"/>
                  </a:lnTo>
                  <a:lnTo>
                    <a:pt x="53" y="186"/>
                  </a:lnTo>
                  <a:lnTo>
                    <a:pt x="74" y="171"/>
                  </a:lnTo>
                  <a:lnTo>
                    <a:pt x="125" y="158"/>
                  </a:lnTo>
                  <a:lnTo>
                    <a:pt x="171" y="143"/>
                  </a:lnTo>
                  <a:lnTo>
                    <a:pt x="199" y="143"/>
                  </a:lnTo>
                  <a:lnTo>
                    <a:pt x="216" y="114"/>
                  </a:lnTo>
                  <a:lnTo>
                    <a:pt x="277" y="70"/>
                  </a:lnTo>
                  <a:lnTo>
                    <a:pt x="306" y="42"/>
                  </a:lnTo>
                  <a:lnTo>
                    <a:pt x="311" y="0"/>
                  </a:lnTo>
                  <a:lnTo>
                    <a:pt x="289" y="32"/>
                  </a:lnTo>
                  <a:lnTo>
                    <a:pt x="28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4" name="Freeform 132"/>
            <p:cNvSpPr>
              <a:spLocks/>
            </p:cNvSpPr>
            <p:nvPr/>
          </p:nvSpPr>
          <p:spPr bwMode="auto">
            <a:xfrm>
              <a:off x="2444" y="1374"/>
              <a:ext cx="144" cy="419"/>
            </a:xfrm>
            <a:custGeom>
              <a:avLst/>
              <a:gdLst>
                <a:gd name="T0" fmla="*/ 55 w 287"/>
                <a:gd name="T1" fmla="*/ 838 h 838"/>
                <a:gd name="T2" fmla="*/ 93 w 287"/>
                <a:gd name="T3" fmla="*/ 833 h 838"/>
                <a:gd name="T4" fmla="*/ 135 w 287"/>
                <a:gd name="T5" fmla="*/ 810 h 838"/>
                <a:gd name="T6" fmla="*/ 166 w 287"/>
                <a:gd name="T7" fmla="*/ 774 h 838"/>
                <a:gd name="T8" fmla="*/ 205 w 287"/>
                <a:gd name="T9" fmla="*/ 705 h 838"/>
                <a:gd name="T10" fmla="*/ 257 w 287"/>
                <a:gd name="T11" fmla="*/ 644 h 838"/>
                <a:gd name="T12" fmla="*/ 287 w 287"/>
                <a:gd name="T13" fmla="*/ 544 h 838"/>
                <a:gd name="T14" fmla="*/ 276 w 287"/>
                <a:gd name="T15" fmla="*/ 405 h 838"/>
                <a:gd name="T16" fmla="*/ 276 w 287"/>
                <a:gd name="T17" fmla="*/ 274 h 838"/>
                <a:gd name="T18" fmla="*/ 251 w 287"/>
                <a:gd name="T19" fmla="*/ 186 h 838"/>
                <a:gd name="T20" fmla="*/ 192 w 287"/>
                <a:gd name="T21" fmla="*/ 87 h 838"/>
                <a:gd name="T22" fmla="*/ 150 w 287"/>
                <a:gd name="T23" fmla="*/ 47 h 838"/>
                <a:gd name="T24" fmla="*/ 110 w 287"/>
                <a:gd name="T25" fmla="*/ 0 h 838"/>
                <a:gd name="T26" fmla="*/ 192 w 287"/>
                <a:gd name="T27" fmla="*/ 118 h 838"/>
                <a:gd name="T28" fmla="*/ 234 w 287"/>
                <a:gd name="T29" fmla="*/ 222 h 838"/>
                <a:gd name="T30" fmla="*/ 259 w 287"/>
                <a:gd name="T31" fmla="*/ 335 h 838"/>
                <a:gd name="T32" fmla="*/ 259 w 287"/>
                <a:gd name="T33" fmla="*/ 435 h 838"/>
                <a:gd name="T34" fmla="*/ 264 w 287"/>
                <a:gd name="T35" fmla="*/ 530 h 838"/>
                <a:gd name="T36" fmla="*/ 259 w 287"/>
                <a:gd name="T37" fmla="*/ 593 h 838"/>
                <a:gd name="T38" fmla="*/ 232 w 287"/>
                <a:gd name="T39" fmla="*/ 648 h 838"/>
                <a:gd name="T40" fmla="*/ 205 w 287"/>
                <a:gd name="T41" fmla="*/ 680 h 838"/>
                <a:gd name="T42" fmla="*/ 169 w 287"/>
                <a:gd name="T43" fmla="*/ 675 h 838"/>
                <a:gd name="T44" fmla="*/ 164 w 287"/>
                <a:gd name="T45" fmla="*/ 718 h 838"/>
                <a:gd name="T46" fmla="*/ 133 w 287"/>
                <a:gd name="T47" fmla="*/ 770 h 838"/>
                <a:gd name="T48" fmla="*/ 93 w 287"/>
                <a:gd name="T49" fmla="*/ 793 h 838"/>
                <a:gd name="T50" fmla="*/ 31 w 287"/>
                <a:gd name="T51" fmla="*/ 808 h 838"/>
                <a:gd name="T52" fmla="*/ 0 w 287"/>
                <a:gd name="T53" fmla="*/ 808 h 838"/>
                <a:gd name="T54" fmla="*/ 55 w 287"/>
                <a:gd name="T55" fmla="*/ 838 h 838"/>
                <a:gd name="T56" fmla="*/ 55 w 287"/>
                <a:gd name="T57" fmla="*/ 838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838">
                  <a:moveTo>
                    <a:pt x="55" y="838"/>
                  </a:moveTo>
                  <a:lnTo>
                    <a:pt x="93" y="833"/>
                  </a:lnTo>
                  <a:lnTo>
                    <a:pt x="135" y="810"/>
                  </a:lnTo>
                  <a:lnTo>
                    <a:pt x="166" y="774"/>
                  </a:lnTo>
                  <a:lnTo>
                    <a:pt x="205" y="705"/>
                  </a:lnTo>
                  <a:lnTo>
                    <a:pt x="257" y="644"/>
                  </a:lnTo>
                  <a:lnTo>
                    <a:pt x="287" y="544"/>
                  </a:lnTo>
                  <a:lnTo>
                    <a:pt x="276" y="405"/>
                  </a:lnTo>
                  <a:lnTo>
                    <a:pt x="276" y="274"/>
                  </a:lnTo>
                  <a:lnTo>
                    <a:pt x="251" y="186"/>
                  </a:lnTo>
                  <a:lnTo>
                    <a:pt x="192" y="87"/>
                  </a:lnTo>
                  <a:lnTo>
                    <a:pt x="150" y="47"/>
                  </a:lnTo>
                  <a:lnTo>
                    <a:pt x="110" y="0"/>
                  </a:lnTo>
                  <a:lnTo>
                    <a:pt x="192" y="118"/>
                  </a:lnTo>
                  <a:lnTo>
                    <a:pt x="234" y="222"/>
                  </a:lnTo>
                  <a:lnTo>
                    <a:pt x="259" y="335"/>
                  </a:lnTo>
                  <a:lnTo>
                    <a:pt x="259" y="435"/>
                  </a:lnTo>
                  <a:lnTo>
                    <a:pt x="264" y="530"/>
                  </a:lnTo>
                  <a:lnTo>
                    <a:pt x="259" y="593"/>
                  </a:lnTo>
                  <a:lnTo>
                    <a:pt x="232" y="648"/>
                  </a:lnTo>
                  <a:lnTo>
                    <a:pt x="205" y="680"/>
                  </a:lnTo>
                  <a:lnTo>
                    <a:pt x="169" y="675"/>
                  </a:lnTo>
                  <a:lnTo>
                    <a:pt x="164" y="718"/>
                  </a:lnTo>
                  <a:lnTo>
                    <a:pt x="133" y="770"/>
                  </a:lnTo>
                  <a:lnTo>
                    <a:pt x="93" y="793"/>
                  </a:lnTo>
                  <a:lnTo>
                    <a:pt x="31" y="808"/>
                  </a:lnTo>
                  <a:lnTo>
                    <a:pt x="0" y="808"/>
                  </a:lnTo>
                  <a:lnTo>
                    <a:pt x="55" y="838"/>
                  </a:lnTo>
                  <a:lnTo>
                    <a:pt x="55" y="8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5" name="Freeform 133"/>
            <p:cNvSpPr>
              <a:spLocks/>
            </p:cNvSpPr>
            <p:nvPr/>
          </p:nvSpPr>
          <p:spPr bwMode="auto">
            <a:xfrm>
              <a:off x="2441" y="1422"/>
              <a:ext cx="33" cy="81"/>
            </a:xfrm>
            <a:custGeom>
              <a:avLst/>
              <a:gdLst>
                <a:gd name="T0" fmla="*/ 52 w 65"/>
                <a:gd name="T1" fmla="*/ 139 h 163"/>
                <a:gd name="T2" fmla="*/ 65 w 65"/>
                <a:gd name="T3" fmla="*/ 76 h 163"/>
                <a:gd name="T4" fmla="*/ 54 w 65"/>
                <a:gd name="T5" fmla="*/ 0 h 163"/>
                <a:gd name="T6" fmla="*/ 38 w 65"/>
                <a:gd name="T7" fmla="*/ 101 h 163"/>
                <a:gd name="T8" fmla="*/ 25 w 65"/>
                <a:gd name="T9" fmla="*/ 137 h 163"/>
                <a:gd name="T10" fmla="*/ 0 w 65"/>
                <a:gd name="T11" fmla="*/ 163 h 163"/>
                <a:gd name="T12" fmla="*/ 52 w 65"/>
                <a:gd name="T13" fmla="*/ 139 h 163"/>
                <a:gd name="T14" fmla="*/ 52 w 65"/>
                <a:gd name="T15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163">
                  <a:moveTo>
                    <a:pt x="52" y="139"/>
                  </a:moveTo>
                  <a:lnTo>
                    <a:pt x="65" y="76"/>
                  </a:lnTo>
                  <a:lnTo>
                    <a:pt x="54" y="0"/>
                  </a:lnTo>
                  <a:lnTo>
                    <a:pt x="38" y="101"/>
                  </a:lnTo>
                  <a:lnTo>
                    <a:pt x="25" y="137"/>
                  </a:lnTo>
                  <a:lnTo>
                    <a:pt x="0" y="163"/>
                  </a:lnTo>
                  <a:lnTo>
                    <a:pt x="52" y="139"/>
                  </a:lnTo>
                  <a:lnTo>
                    <a:pt x="52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6" name="Freeform 134"/>
            <p:cNvSpPr>
              <a:spLocks/>
            </p:cNvSpPr>
            <p:nvPr/>
          </p:nvSpPr>
          <p:spPr bwMode="auto">
            <a:xfrm>
              <a:off x="2473" y="1273"/>
              <a:ext cx="51" cy="114"/>
            </a:xfrm>
            <a:custGeom>
              <a:avLst/>
              <a:gdLst>
                <a:gd name="T0" fmla="*/ 2 w 103"/>
                <a:gd name="T1" fmla="*/ 63 h 229"/>
                <a:gd name="T2" fmla="*/ 42 w 103"/>
                <a:gd name="T3" fmla="*/ 78 h 229"/>
                <a:gd name="T4" fmla="*/ 72 w 103"/>
                <a:gd name="T5" fmla="*/ 128 h 229"/>
                <a:gd name="T6" fmla="*/ 52 w 103"/>
                <a:gd name="T7" fmla="*/ 162 h 229"/>
                <a:gd name="T8" fmla="*/ 59 w 103"/>
                <a:gd name="T9" fmla="*/ 202 h 229"/>
                <a:gd name="T10" fmla="*/ 91 w 103"/>
                <a:gd name="T11" fmla="*/ 229 h 229"/>
                <a:gd name="T12" fmla="*/ 82 w 103"/>
                <a:gd name="T13" fmla="*/ 185 h 229"/>
                <a:gd name="T14" fmla="*/ 103 w 103"/>
                <a:gd name="T15" fmla="*/ 156 h 229"/>
                <a:gd name="T16" fmla="*/ 78 w 103"/>
                <a:gd name="T17" fmla="*/ 92 h 229"/>
                <a:gd name="T18" fmla="*/ 46 w 103"/>
                <a:gd name="T19" fmla="*/ 54 h 229"/>
                <a:gd name="T20" fmla="*/ 0 w 103"/>
                <a:gd name="T21" fmla="*/ 0 h 229"/>
                <a:gd name="T22" fmla="*/ 2 w 103"/>
                <a:gd name="T23" fmla="*/ 63 h 229"/>
                <a:gd name="T24" fmla="*/ 2 w 103"/>
                <a:gd name="T25" fmla="*/ 6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29">
                  <a:moveTo>
                    <a:pt x="2" y="63"/>
                  </a:moveTo>
                  <a:lnTo>
                    <a:pt x="42" y="78"/>
                  </a:lnTo>
                  <a:lnTo>
                    <a:pt x="72" y="128"/>
                  </a:lnTo>
                  <a:lnTo>
                    <a:pt x="52" y="162"/>
                  </a:lnTo>
                  <a:lnTo>
                    <a:pt x="59" y="202"/>
                  </a:lnTo>
                  <a:lnTo>
                    <a:pt x="91" y="229"/>
                  </a:lnTo>
                  <a:lnTo>
                    <a:pt x="82" y="185"/>
                  </a:lnTo>
                  <a:lnTo>
                    <a:pt x="103" y="156"/>
                  </a:lnTo>
                  <a:lnTo>
                    <a:pt x="78" y="92"/>
                  </a:lnTo>
                  <a:lnTo>
                    <a:pt x="46" y="54"/>
                  </a:lnTo>
                  <a:lnTo>
                    <a:pt x="0" y="0"/>
                  </a:lnTo>
                  <a:lnTo>
                    <a:pt x="2" y="63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7" name="Freeform 135"/>
            <p:cNvSpPr>
              <a:spLocks/>
            </p:cNvSpPr>
            <p:nvPr/>
          </p:nvSpPr>
          <p:spPr bwMode="auto">
            <a:xfrm>
              <a:off x="2460" y="1242"/>
              <a:ext cx="94" cy="192"/>
            </a:xfrm>
            <a:custGeom>
              <a:avLst/>
              <a:gdLst>
                <a:gd name="T0" fmla="*/ 16 w 189"/>
                <a:gd name="T1" fmla="*/ 28 h 384"/>
                <a:gd name="T2" fmla="*/ 75 w 189"/>
                <a:gd name="T3" fmla="*/ 68 h 384"/>
                <a:gd name="T4" fmla="*/ 122 w 189"/>
                <a:gd name="T5" fmla="*/ 127 h 384"/>
                <a:gd name="T6" fmla="*/ 160 w 189"/>
                <a:gd name="T7" fmla="*/ 192 h 384"/>
                <a:gd name="T8" fmla="*/ 162 w 189"/>
                <a:gd name="T9" fmla="*/ 258 h 384"/>
                <a:gd name="T10" fmla="*/ 172 w 189"/>
                <a:gd name="T11" fmla="*/ 292 h 384"/>
                <a:gd name="T12" fmla="*/ 172 w 189"/>
                <a:gd name="T13" fmla="*/ 330 h 384"/>
                <a:gd name="T14" fmla="*/ 134 w 189"/>
                <a:gd name="T15" fmla="*/ 336 h 384"/>
                <a:gd name="T16" fmla="*/ 173 w 189"/>
                <a:gd name="T17" fmla="*/ 384 h 384"/>
                <a:gd name="T18" fmla="*/ 189 w 189"/>
                <a:gd name="T19" fmla="*/ 350 h 384"/>
                <a:gd name="T20" fmla="*/ 189 w 189"/>
                <a:gd name="T21" fmla="*/ 306 h 384"/>
                <a:gd name="T22" fmla="*/ 173 w 189"/>
                <a:gd name="T23" fmla="*/ 186 h 384"/>
                <a:gd name="T24" fmla="*/ 141 w 189"/>
                <a:gd name="T25" fmla="*/ 108 h 384"/>
                <a:gd name="T26" fmla="*/ 88 w 189"/>
                <a:gd name="T27" fmla="*/ 62 h 384"/>
                <a:gd name="T28" fmla="*/ 16 w 189"/>
                <a:gd name="T29" fmla="*/ 0 h 384"/>
                <a:gd name="T30" fmla="*/ 0 w 189"/>
                <a:gd name="T31" fmla="*/ 26 h 384"/>
                <a:gd name="T32" fmla="*/ 16 w 189"/>
                <a:gd name="T33" fmla="*/ 28 h 384"/>
                <a:gd name="T34" fmla="*/ 16 w 189"/>
                <a:gd name="T35" fmla="*/ 2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" h="384">
                  <a:moveTo>
                    <a:pt x="16" y="28"/>
                  </a:moveTo>
                  <a:lnTo>
                    <a:pt x="75" y="68"/>
                  </a:lnTo>
                  <a:lnTo>
                    <a:pt x="122" y="127"/>
                  </a:lnTo>
                  <a:lnTo>
                    <a:pt x="160" y="192"/>
                  </a:lnTo>
                  <a:lnTo>
                    <a:pt x="162" y="258"/>
                  </a:lnTo>
                  <a:lnTo>
                    <a:pt x="172" y="292"/>
                  </a:lnTo>
                  <a:lnTo>
                    <a:pt x="172" y="330"/>
                  </a:lnTo>
                  <a:lnTo>
                    <a:pt x="134" y="336"/>
                  </a:lnTo>
                  <a:lnTo>
                    <a:pt x="173" y="384"/>
                  </a:lnTo>
                  <a:lnTo>
                    <a:pt x="189" y="350"/>
                  </a:lnTo>
                  <a:lnTo>
                    <a:pt x="189" y="306"/>
                  </a:lnTo>
                  <a:lnTo>
                    <a:pt x="173" y="186"/>
                  </a:lnTo>
                  <a:lnTo>
                    <a:pt x="141" y="108"/>
                  </a:lnTo>
                  <a:lnTo>
                    <a:pt x="88" y="62"/>
                  </a:lnTo>
                  <a:lnTo>
                    <a:pt x="16" y="0"/>
                  </a:lnTo>
                  <a:lnTo>
                    <a:pt x="0" y="26"/>
                  </a:lnTo>
                  <a:lnTo>
                    <a:pt x="16" y="28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8" name="Freeform 136"/>
            <p:cNvSpPr>
              <a:spLocks/>
            </p:cNvSpPr>
            <p:nvPr/>
          </p:nvSpPr>
          <p:spPr bwMode="auto">
            <a:xfrm>
              <a:off x="2487" y="1331"/>
              <a:ext cx="20" cy="34"/>
            </a:xfrm>
            <a:custGeom>
              <a:avLst/>
              <a:gdLst>
                <a:gd name="T0" fmla="*/ 40 w 40"/>
                <a:gd name="T1" fmla="*/ 42 h 69"/>
                <a:gd name="T2" fmla="*/ 0 w 40"/>
                <a:gd name="T3" fmla="*/ 0 h 69"/>
                <a:gd name="T4" fmla="*/ 34 w 40"/>
                <a:gd name="T5" fmla="*/ 69 h 69"/>
                <a:gd name="T6" fmla="*/ 40 w 40"/>
                <a:gd name="T7" fmla="*/ 42 h 69"/>
                <a:gd name="T8" fmla="*/ 40 w 40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9">
                  <a:moveTo>
                    <a:pt x="40" y="42"/>
                  </a:moveTo>
                  <a:lnTo>
                    <a:pt x="0" y="0"/>
                  </a:lnTo>
                  <a:lnTo>
                    <a:pt x="34" y="69"/>
                  </a:lnTo>
                  <a:lnTo>
                    <a:pt x="40" y="42"/>
                  </a:lnTo>
                  <a:lnTo>
                    <a:pt x="4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09" name="Freeform 137"/>
            <p:cNvSpPr>
              <a:spLocks/>
            </p:cNvSpPr>
            <p:nvPr/>
          </p:nvSpPr>
          <p:spPr bwMode="auto">
            <a:xfrm>
              <a:off x="2490" y="1548"/>
              <a:ext cx="108" cy="295"/>
            </a:xfrm>
            <a:custGeom>
              <a:avLst/>
              <a:gdLst>
                <a:gd name="T0" fmla="*/ 0 w 217"/>
                <a:gd name="T1" fmla="*/ 530 h 589"/>
                <a:gd name="T2" fmla="*/ 57 w 217"/>
                <a:gd name="T3" fmla="*/ 464 h 589"/>
                <a:gd name="T4" fmla="*/ 109 w 217"/>
                <a:gd name="T5" fmla="*/ 359 h 589"/>
                <a:gd name="T6" fmla="*/ 177 w 217"/>
                <a:gd name="T7" fmla="*/ 243 h 589"/>
                <a:gd name="T8" fmla="*/ 189 w 217"/>
                <a:gd name="T9" fmla="*/ 150 h 589"/>
                <a:gd name="T10" fmla="*/ 185 w 217"/>
                <a:gd name="T11" fmla="*/ 0 h 589"/>
                <a:gd name="T12" fmla="*/ 217 w 217"/>
                <a:gd name="T13" fmla="*/ 97 h 589"/>
                <a:gd name="T14" fmla="*/ 217 w 217"/>
                <a:gd name="T15" fmla="*/ 196 h 589"/>
                <a:gd name="T16" fmla="*/ 147 w 217"/>
                <a:gd name="T17" fmla="*/ 348 h 589"/>
                <a:gd name="T18" fmla="*/ 63 w 217"/>
                <a:gd name="T19" fmla="*/ 502 h 589"/>
                <a:gd name="T20" fmla="*/ 12 w 217"/>
                <a:gd name="T21" fmla="*/ 589 h 589"/>
                <a:gd name="T22" fmla="*/ 0 w 217"/>
                <a:gd name="T23" fmla="*/ 530 h 589"/>
                <a:gd name="T24" fmla="*/ 0 w 217"/>
                <a:gd name="T25" fmla="*/ 53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589">
                  <a:moveTo>
                    <a:pt x="0" y="530"/>
                  </a:moveTo>
                  <a:lnTo>
                    <a:pt x="57" y="464"/>
                  </a:lnTo>
                  <a:lnTo>
                    <a:pt x="109" y="359"/>
                  </a:lnTo>
                  <a:lnTo>
                    <a:pt x="177" y="243"/>
                  </a:lnTo>
                  <a:lnTo>
                    <a:pt x="189" y="150"/>
                  </a:lnTo>
                  <a:lnTo>
                    <a:pt x="185" y="0"/>
                  </a:lnTo>
                  <a:lnTo>
                    <a:pt x="217" y="97"/>
                  </a:lnTo>
                  <a:lnTo>
                    <a:pt x="217" y="196"/>
                  </a:lnTo>
                  <a:lnTo>
                    <a:pt x="147" y="348"/>
                  </a:lnTo>
                  <a:lnTo>
                    <a:pt x="63" y="502"/>
                  </a:lnTo>
                  <a:lnTo>
                    <a:pt x="12" y="589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0" name="Freeform 138"/>
            <p:cNvSpPr>
              <a:spLocks/>
            </p:cNvSpPr>
            <p:nvPr/>
          </p:nvSpPr>
          <p:spPr bwMode="auto">
            <a:xfrm>
              <a:off x="2400" y="1574"/>
              <a:ext cx="79" cy="16"/>
            </a:xfrm>
            <a:custGeom>
              <a:avLst/>
              <a:gdLst>
                <a:gd name="T0" fmla="*/ 0 w 157"/>
                <a:gd name="T1" fmla="*/ 10 h 32"/>
                <a:gd name="T2" fmla="*/ 62 w 157"/>
                <a:gd name="T3" fmla="*/ 32 h 32"/>
                <a:gd name="T4" fmla="*/ 157 w 157"/>
                <a:gd name="T5" fmla="*/ 23 h 32"/>
                <a:gd name="T6" fmla="*/ 106 w 157"/>
                <a:gd name="T7" fmla="*/ 6 h 32"/>
                <a:gd name="T8" fmla="*/ 76 w 157"/>
                <a:gd name="T9" fmla="*/ 0 h 32"/>
                <a:gd name="T10" fmla="*/ 0 w 157"/>
                <a:gd name="T11" fmla="*/ 10 h 32"/>
                <a:gd name="T12" fmla="*/ 0 w 157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2">
                  <a:moveTo>
                    <a:pt x="0" y="10"/>
                  </a:moveTo>
                  <a:lnTo>
                    <a:pt x="62" y="32"/>
                  </a:lnTo>
                  <a:lnTo>
                    <a:pt x="157" y="23"/>
                  </a:lnTo>
                  <a:lnTo>
                    <a:pt x="106" y="6"/>
                  </a:lnTo>
                  <a:lnTo>
                    <a:pt x="76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1" name="Freeform 139"/>
            <p:cNvSpPr>
              <a:spLocks/>
            </p:cNvSpPr>
            <p:nvPr/>
          </p:nvSpPr>
          <p:spPr bwMode="auto">
            <a:xfrm>
              <a:off x="1880" y="1698"/>
              <a:ext cx="226" cy="1015"/>
            </a:xfrm>
            <a:custGeom>
              <a:avLst/>
              <a:gdLst>
                <a:gd name="T0" fmla="*/ 450 w 450"/>
                <a:gd name="T1" fmla="*/ 88 h 2030"/>
                <a:gd name="T2" fmla="*/ 380 w 450"/>
                <a:gd name="T3" fmla="*/ 160 h 2030"/>
                <a:gd name="T4" fmla="*/ 327 w 450"/>
                <a:gd name="T5" fmla="*/ 230 h 2030"/>
                <a:gd name="T6" fmla="*/ 401 w 450"/>
                <a:gd name="T7" fmla="*/ 234 h 2030"/>
                <a:gd name="T8" fmla="*/ 165 w 450"/>
                <a:gd name="T9" fmla="*/ 375 h 2030"/>
                <a:gd name="T10" fmla="*/ 165 w 450"/>
                <a:gd name="T11" fmla="*/ 447 h 2030"/>
                <a:gd name="T12" fmla="*/ 290 w 450"/>
                <a:gd name="T13" fmla="*/ 464 h 2030"/>
                <a:gd name="T14" fmla="*/ 161 w 450"/>
                <a:gd name="T15" fmla="*/ 473 h 2030"/>
                <a:gd name="T16" fmla="*/ 102 w 450"/>
                <a:gd name="T17" fmla="*/ 555 h 2030"/>
                <a:gd name="T18" fmla="*/ 79 w 450"/>
                <a:gd name="T19" fmla="*/ 793 h 2030"/>
                <a:gd name="T20" fmla="*/ 148 w 450"/>
                <a:gd name="T21" fmla="*/ 882 h 2030"/>
                <a:gd name="T22" fmla="*/ 93 w 450"/>
                <a:gd name="T23" fmla="*/ 895 h 2030"/>
                <a:gd name="T24" fmla="*/ 112 w 450"/>
                <a:gd name="T25" fmla="*/ 1053 h 2030"/>
                <a:gd name="T26" fmla="*/ 247 w 450"/>
                <a:gd name="T27" fmla="*/ 1162 h 2030"/>
                <a:gd name="T28" fmla="*/ 260 w 450"/>
                <a:gd name="T29" fmla="*/ 1238 h 2030"/>
                <a:gd name="T30" fmla="*/ 157 w 450"/>
                <a:gd name="T31" fmla="*/ 1234 h 2030"/>
                <a:gd name="T32" fmla="*/ 102 w 450"/>
                <a:gd name="T33" fmla="*/ 1264 h 2030"/>
                <a:gd name="T34" fmla="*/ 49 w 450"/>
                <a:gd name="T35" fmla="*/ 1445 h 2030"/>
                <a:gd name="T36" fmla="*/ 85 w 450"/>
                <a:gd name="T37" fmla="*/ 1488 h 2030"/>
                <a:gd name="T38" fmla="*/ 205 w 450"/>
                <a:gd name="T39" fmla="*/ 1363 h 2030"/>
                <a:gd name="T40" fmla="*/ 116 w 450"/>
                <a:gd name="T41" fmla="*/ 1574 h 2030"/>
                <a:gd name="T42" fmla="*/ 125 w 450"/>
                <a:gd name="T43" fmla="*/ 1679 h 2030"/>
                <a:gd name="T44" fmla="*/ 142 w 450"/>
                <a:gd name="T45" fmla="*/ 1743 h 2030"/>
                <a:gd name="T46" fmla="*/ 178 w 450"/>
                <a:gd name="T47" fmla="*/ 1603 h 2030"/>
                <a:gd name="T48" fmla="*/ 178 w 450"/>
                <a:gd name="T49" fmla="*/ 1774 h 2030"/>
                <a:gd name="T50" fmla="*/ 237 w 450"/>
                <a:gd name="T51" fmla="*/ 1895 h 2030"/>
                <a:gd name="T52" fmla="*/ 304 w 450"/>
                <a:gd name="T53" fmla="*/ 1977 h 2030"/>
                <a:gd name="T54" fmla="*/ 355 w 450"/>
                <a:gd name="T55" fmla="*/ 1935 h 2030"/>
                <a:gd name="T56" fmla="*/ 372 w 450"/>
                <a:gd name="T57" fmla="*/ 2030 h 2030"/>
                <a:gd name="T58" fmla="*/ 296 w 450"/>
                <a:gd name="T59" fmla="*/ 2026 h 2030"/>
                <a:gd name="T60" fmla="*/ 228 w 450"/>
                <a:gd name="T61" fmla="*/ 1954 h 2030"/>
                <a:gd name="T62" fmla="*/ 116 w 450"/>
                <a:gd name="T63" fmla="*/ 1823 h 2030"/>
                <a:gd name="T64" fmla="*/ 43 w 450"/>
                <a:gd name="T65" fmla="*/ 1692 h 2030"/>
                <a:gd name="T66" fmla="*/ 0 w 450"/>
                <a:gd name="T67" fmla="*/ 1536 h 2030"/>
                <a:gd name="T68" fmla="*/ 3 w 450"/>
                <a:gd name="T69" fmla="*/ 1392 h 2030"/>
                <a:gd name="T70" fmla="*/ 70 w 450"/>
                <a:gd name="T71" fmla="*/ 1220 h 2030"/>
                <a:gd name="T72" fmla="*/ 129 w 450"/>
                <a:gd name="T73" fmla="*/ 1171 h 2030"/>
                <a:gd name="T74" fmla="*/ 43 w 450"/>
                <a:gd name="T75" fmla="*/ 1108 h 2030"/>
                <a:gd name="T76" fmla="*/ 43 w 450"/>
                <a:gd name="T77" fmla="*/ 895 h 2030"/>
                <a:gd name="T78" fmla="*/ 26 w 450"/>
                <a:gd name="T79" fmla="*/ 838 h 2030"/>
                <a:gd name="T80" fmla="*/ 62 w 450"/>
                <a:gd name="T81" fmla="*/ 612 h 2030"/>
                <a:gd name="T82" fmla="*/ 43 w 450"/>
                <a:gd name="T83" fmla="*/ 546 h 2030"/>
                <a:gd name="T84" fmla="*/ 93 w 450"/>
                <a:gd name="T85" fmla="*/ 468 h 2030"/>
                <a:gd name="T86" fmla="*/ 125 w 450"/>
                <a:gd name="T87" fmla="*/ 388 h 2030"/>
                <a:gd name="T88" fmla="*/ 273 w 450"/>
                <a:gd name="T89" fmla="*/ 230 h 2030"/>
                <a:gd name="T90" fmla="*/ 332 w 450"/>
                <a:gd name="T91" fmla="*/ 91 h 2030"/>
                <a:gd name="T92" fmla="*/ 399 w 450"/>
                <a:gd name="T93" fmla="*/ 0 h 2030"/>
                <a:gd name="T94" fmla="*/ 450 w 450"/>
                <a:gd name="T95" fmla="*/ 88 h 2030"/>
                <a:gd name="T96" fmla="*/ 450 w 450"/>
                <a:gd name="T97" fmla="*/ 88 h 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0" h="2030">
                  <a:moveTo>
                    <a:pt x="450" y="88"/>
                  </a:moveTo>
                  <a:lnTo>
                    <a:pt x="380" y="160"/>
                  </a:lnTo>
                  <a:lnTo>
                    <a:pt x="327" y="230"/>
                  </a:lnTo>
                  <a:lnTo>
                    <a:pt x="401" y="234"/>
                  </a:lnTo>
                  <a:lnTo>
                    <a:pt x="165" y="375"/>
                  </a:lnTo>
                  <a:lnTo>
                    <a:pt x="165" y="447"/>
                  </a:lnTo>
                  <a:lnTo>
                    <a:pt x="290" y="464"/>
                  </a:lnTo>
                  <a:lnTo>
                    <a:pt x="161" y="473"/>
                  </a:lnTo>
                  <a:lnTo>
                    <a:pt x="102" y="555"/>
                  </a:lnTo>
                  <a:lnTo>
                    <a:pt x="79" y="793"/>
                  </a:lnTo>
                  <a:lnTo>
                    <a:pt x="148" y="882"/>
                  </a:lnTo>
                  <a:lnTo>
                    <a:pt x="93" y="895"/>
                  </a:lnTo>
                  <a:lnTo>
                    <a:pt x="112" y="1053"/>
                  </a:lnTo>
                  <a:lnTo>
                    <a:pt x="247" y="1162"/>
                  </a:lnTo>
                  <a:lnTo>
                    <a:pt x="260" y="1238"/>
                  </a:lnTo>
                  <a:lnTo>
                    <a:pt x="157" y="1234"/>
                  </a:lnTo>
                  <a:lnTo>
                    <a:pt x="102" y="1264"/>
                  </a:lnTo>
                  <a:lnTo>
                    <a:pt x="49" y="1445"/>
                  </a:lnTo>
                  <a:lnTo>
                    <a:pt x="85" y="1488"/>
                  </a:lnTo>
                  <a:lnTo>
                    <a:pt x="205" y="1363"/>
                  </a:lnTo>
                  <a:lnTo>
                    <a:pt x="116" y="1574"/>
                  </a:lnTo>
                  <a:lnTo>
                    <a:pt x="125" y="1679"/>
                  </a:lnTo>
                  <a:lnTo>
                    <a:pt x="142" y="1743"/>
                  </a:lnTo>
                  <a:lnTo>
                    <a:pt x="178" y="1603"/>
                  </a:lnTo>
                  <a:lnTo>
                    <a:pt x="178" y="1774"/>
                  </a:lnTo>
                  <a:lnTo>
                    <a:pt x="237" y="1895"/>
                  </a:lnTo>
                  <a:lnTo>
                    <a:pt x="304" y="1977"/>
                  </a:lnTo>
                  <a:lnTo>
                    <a:pt x="355" y="1935"/>
                  </a:lnTo>
                  <a:lnTo>
                    <a:pt x="372" y="2030"/>
                  </a:lnTo>
                  <a:lnTo>
                    <a:pt x="296" y="2026"/>
                  </a:lnTo>
                  <a:lnTo>
                    <a:pt x="228" y="1954"/>
                  </a:lnTo>
                  <a:lnTo>
                    <a:pt x="116" y="1823"/>
                  </a:lnTo>
                  <a:lnTo>
                    <a:pt x="43" y="1692"/>
                  </a:lnTo>
                  <a:lnTo>
                    <a:pt x="0" y="1536"/>
                  </a:lnTo>
                  <a:lnTo>
                    <a:pt x="3" y="1392"/>
                  </a:lnTo>
                  <a:lnTo>
                    <a:pt x="70" y="1220"/>
                  </a:lnTo>
                  <a:lnTo>
                    <a:pt x="129" y="1171"/>
                  </a:lnTo>
                  <a:lnTo>
                    <a:pt x="43" y="1108"/>
                  </a:lnTo>
                  <a:lnTo>
                    <a:pt x="43" y="895"/>
                  </a:lnTo>
                  <a:lnTo>
                    <a:pt x="26" y="838"/>
                  </a:lnTo>
                  <a:lnTo>
                    <a:pt x="62" y="612"/>
                  </a:lnTo>
                  <a:lnTo>
                    <a:pt x="43" y="546"/>
                  </a:lnTo>
                  <a:lnTo>
                    <a:pt x="93" y="468"/>
                  </a:lnTo>
                  <a:lnTo>
                    <a:pt x="125" y="388"/>
                  </a:lnTo>
                  <a:lnTo>
                    <a:pt x="273" y="230"/>
                  </a:lnTo>
                  <a:lnTo>
                    <a:pt x="332" y="91"/>
                  </a:lnTo>
                  <a:lnTo>
                    <a:pt x="399" y="0"/>
                  </a:lnTo>
                  <a:lnTo>
                    <a:pt x="450" y="88"/>
                  </a:lnTo>
                  <a:lnTo>
                    <a:pt x="45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2" name="Freeform 140"/>
            <p:cNvSpPr>
              <a:spLocks/>
            </p:cNvSpPr>
            <p:nvPr/>
          </p:nvSpPr>
          <p:spPr bwMode="auto">
            <a:xfrm>
              <a:off x="2109" y="1732"/>
              <a:ext cx="153" cy="298"/>
            </a:xfrm>
            <a:custGeom>
              <a:avLst/>
              <a:gdLst>
                <a:gd name="T0" fmla="*/ 40 w 304"/>
                <a:gd name="T1" fmla="*/ 135 h 595"/>
                <a:gd name="T2" fmla="*/ 304 w 304"/>
                <a:gd name="T3" fmla="*/ 595 h 595"/>
                <a:gd name="T4" fmla="*/ 199 w 304"/>
                <a:gd name="T5" fmla="*/ 298 h 595"/>
                <a:gd name="T6" fmla="*/ 274 w 304"/>
                <a:gd name="T7" fmla="*/ 309 h 595"/>
                <a:gd name="T8" fmla="*/ 264 w 304"/>
                <a:gd name="T9" fmla="*/ 193 h 595"/>
                <a:gd name="T10" fmla="*/ 220 w 304"/>
                <a:gd name="T11" fmla="*/ 184 h 595"/>
                <a:gd name="T12" fmla="*/ 238 w 304"/>
                <a:gd name="T13" fmla="*/ 283 h 595"/>
                <a:gd name="T14" fmla="*/ 135 w 304"/>
                <a:gd name="T15" fmla="*/ 207 h 595"/>
                <a:gd name="T16" fmla="*/ 66 w 304"/>
                <a:gd name="T17" fmla="*/ 125 h 595"/>
                <a:gd name="T18" fmla="*/ 0 w 304"/>
                <a:gd name="T19" fmla="*/ 0 h 595"/>
                <a:gd name="T20" fmla="*/ 40 w 304"/>
                <a:gd name="T21" fmla="*/ 135 h 595"/>
                <a:gd name="T22" fmla="*/ 40 w 304"/>
                <a:gd name="T23" fmla="*/ 13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4" h="595">
                  <a:moveTo>
                    <a:pt x="40" y="135"/>
                  </a:moveTo>
                  <a:lnTo>
                    <a:pt x="304" y="595"/>
                  </a:lnTo>
                  <a:lnTo>
                    <a:pt x="199" y="298"/>
                  </a:lnTo>
                  <a:lnTo>
                    <a:pt x="274" y="309"/>
                  </a:lnTo>
                  <a:lnTo>
                    <a:pt x="264" y="193"/>
                  </a:lnTo>
                  <a:lnTo>
                    <a:pt x="220" y="184"/>
                  </a:lnTo>
                  <a:lnTo>
                    <a:pt x="238" y="283"/>
                  </a:lnTo>
                  <a:lnTo>
                    <a:pt x="135" y="207"/>
                  </a:lnTo>
                  <a:lnTo>
                    <a:pt x="66" y="125"/>
                  </a:lnTo>
                  <a:lnTo>
                    <a:pt x="0" y="0"/>
                  </a:lnTo>
                  <a:lnTo>
                    <a:pt x="40" y="135"/>
                  </a:lnTo>
                  <a:lnTo>
                    <a:pt x="4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3" name="Freeform 141"/>
            <p:cNvSpPr>
              <a:spLocks/>
            </p:cNvSpPr>
            <p:nvPr/>
          </p:nvSpPr>
          <p:spPr bwMode="auto">
            <a:xfrm>
              <a:off x="2505" y="1512"/>
              <a:ext cx="323" cy="456"/>
            </a:xfrm>
            <a:custGeom>
              <a:avLst/>
              <a:gdLst>
                <a:gd name="T0" fmla="*/ 4 w 646"/>
                <a:gd name="T1" fmla="*/ 674 h 912"/>
                <a:gd name="T2" fmla="*/ 112 w 646"/>
                <a:gd name="T3" fmla="*/ 720 h 912"/>
                <a:gd name="T4" fmla="*/ 188 w 646"/>
                <a:gd name="T5" fmla="*/ 800 h 912"/>
                <a:gd name="T6" fmla="*/ 296 w 646"/>
                <a:gd name="T7" fmla="*/ 882 h 912"/>
                <a:gd name="T8" fmla="*/ 296 w 646"/>
                <a:gd name="T9" fmla="*/ 750 h 912"/>
                <a:gd name="T10" fmla="*/ 342 w 646"/>
                <a:gd name="T11" fmla="*/ 606 h 912"/>
                <a:gd name="T12" fmla="*/ 342 w 646"/>
                <a:gd name="T13" fmla="*/ 385 h 912"/>
                <a:gd name="T14" fmla="*/ 319 w 646"/>
                <a:gd name="T15" fmla="*/ 220 h 912"/>
                <a:gd name="T16" fmla="*/ 234 w 646"/>
                <a:gd name="T17" fmla="*/ 62 h 912"/>
                <a:gd name="T18" fmla="*/ 148 w 646"/>
                <a:gd name="T19" fmla="*/ 22 h 912"/>
                <a:gd name="T20" fmla="*/ 148 w 646"/>
                <a:gd name="T21" fmla="*/ 0 h 912"/>
                <a:gd name="T22" fmla="*/ 270 w 646"/>
                <a:gd name="T23" fmla="*/ 26 h 912"/>
                <a:gd name="T24" fmla="*/ 287 w 646"/>
                <a:gd name="T25" fmla="*/ 131 h 912"/>
                <a:gd name="T26" fmla="*/ 409 w 646"/>
                <a:gd name="T27" fmla="*/ 161 h 912"/>
                <a:gd name="T28" fmla="*/ 494 w 646"/>
                <a:gd name="T29" fmla="*/ 201 h 912"/>
                <a:gd name="T30" fmla="*/ 646 w 646"/>
                <a:gd name="T31" fmla="*/ 214 h 912"/>
                <a:gd name="T32" fmla="*/ 471 w 646"/>
                <a:gd name="T33" fmla="*/ 220 h 912"/>
                <a:gd name="T34" fmla="*/ 359 w 646"/>
                <a:gd name="T35" fmla="*/ 184 h 912"/>
                <a:gd name="T36" fmla="*/ 359 w 646"/>
                <a:gd name="T37" fmla="*/ 264 h 912"/>
                <a:gd name="T38" fmla="*/ 378 w 646"/>
                <a:gd name="T39" fmla="*/ 566 h 912"/>
                <a:gd name="T40" fmla="*/ 319 w 646"/>
                <a:gd name="T41" fmla="*/ 849 h 912"/>
                <a:gd name="T42" fmla="*/ 315 w 646"/>
                <a:gd name="T43" fmla="*/ 912 h 912"/>
                <a:gd name="T44" fmla="*/ 198 w 646"/>
                <a:gd name="T45" fmla="*/ 849 h 912"/>
                <a:gd name="T46" fmla="*/ 85 w 646"/>
                <a:gd name="T47" fmla="*/ 741 h 912"/>
                <a:gd name="T48" fmla="*/ 0 w 646"/>
                <a:gd name="T49" fmla="*/ 895 h 912"/>
                <a:gd name="T50" fmla="*/ 0 w 646"/>
                <a:gd name="T51" fmla="*/ 809 h 912"/>
                <a:gd name="T52" fmla="*/ 59 w 646"/>
                <a:gd name="T53" fmla="*/ 737 h 912"/>
                <a:gd name="T54" fmla="*/ 0 w 646"/>
                <a:gd name="T55" fmla="*/ 737 h 912"/>
                <a:gd name="T56" fmla="*/ 4 w 646"/>
                <a:gd name="T57" fmla="*/ 674 h 912"/>
                <a:gd name="T58" fmla="*/ 4 w 646"/>
                <a:gd name="T59" fmla="*/ 67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6" h="912">
                  <a:moveTo>
                    <a:pt x="4" y="674"/>
                  </a:moveTo>
                  <a:lnTo>
                    <a:pt x="112" y="720"/>
                  </a:lnTo>
                  <a:lnTo>
                    <a:pt x="188" y="800"/>
                  </a:lnTo>
                  <a:lnTo>
                    <a:pt x="296" y="882"/>
                  </a:lnTo>
                  <a:lnTo>
                    <a:pt x="296" y="750"/>
                  </a:lnTo>
                  <a:lnTo>
                    <a:pt x="342" y="606"/>
                  </a:lnTo>
                  <a:lnTo>
                    <a:pt x="342" y="385"/>
                  </a:lnTo>
                  <a:lnTo>
                    <a:pt x="319" y="220"/>
                  </a:lnTo>
                  <a:lnTo>
                    <a:pt x="234" y="62"/>
                  </a:lnTo>
                  <a:lnTo>
                    <a:pt x="148" y="22"/>
                  </a:lnTo>
                  <a:lnTo>
                    <a:pt x="148" y="0"/>
                  </a:lnTo>
                  <a:lnTo>
                    <a:pt x="270" y="26"/>
                  </a:lnTo>
                  <a:lnTo>
                    <a:pt x="287" y="131"/>
                  </a:lnTo>
                  <a:lnTo>
                    <a:pt x="409" y="161"/>
                  </a:lnTo>
                  <a:lnTo>
                    <a:pt x="494" y="201"/>
                  </a:lnTo>
                  <a:lnTo>
                    <a:pt x="646" y="214"/>
                  </a:lnTo>
                  <a:lnTo>
                    <a:pt x="471" y="220"/>
                  </a:lnTo>
                  <a:lnTo>
                    <a:pt x="359" y="184"/>
                  </a:lnTo>
                  <a:lnTo>
                    <a:pt x="359" y="264"/>
                  </a:lnTo>
                  <a:lnTo>
                    <a:pt x="378" y="566"/>
                  </a:lnTo>
                  <a:lnTo>
                    <a:pt x="319" y="849"/>
                  </a:lnTo>
                  <a:lnTo>
                    <a:pt x="315" y="912"/>
                  </a:lnTo>
                  <a:lnTo>
                    <a:pt x="198" y="849"/>
                  </a:lnTo>
                  <a:lnTo>
                    <a:pt x="85" y="741"/>
                  </a:lnTo>
                  <a:lnTo>
                    <a:pt x="0" y="895"/>
                  </a:lnTo>
                  <a:lnTo>
                    <a:pt x="0" y="809"/>
                  </a:lnTo>
                  <a:lnTo>
                    <a:pt x="59" y="737"/>
                  </a:lnTo>
                  <a:lnTo>
                    <a:pt x="0" y="737"/>
                  </a:lnTo>
                  <a:lnTo>
                    <a:pt x="4" y="674"/>
                  </a:lnTo>
                  <a:lnTo>
                    <a:pt x="4" y="6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4" name="Freeform 142"/>
            <p:cNvSpPr>
              <a:spLocks/>
            </p:cNvSpPr>
            <p:nvPr/>
          </p:nvSpPr>
          <p:spPr bwMode="auto">
            <a:xfrm>
              <a:off x="2460" y="1979"/>
              <a:ext cx="284" cy="647"/>
            </a:xfrm>
            <a:custGeom>
              <a:avLst/>
              <a:gdLst>
                <a:gd name="T0" fmla="*/ 94 w 567"/>
                <a:gd name="T1" fmla="*/ 0 h 1292"/>
                <a:gd name="T2" fmla="*/ 221 w 567"/>
                <a:gd name="T3" fmla="*/ 177 h 1292"/>
                <a:gd name="T4" fmla="*/ 265 w 567"/>
                <a:gd name="T5" fmla="*/ 332 h 1292"/>
                <a:gd name="T6" fmla="*/ 337 w 567"/>
                <a:gd name="T7" fmla="*/ 635 h 1292"/>
                <a:gd name="T8" fmla="*/ 485 w 567"/>
                <a:gd name="T9" fmla="*/ 1062 h 1292"/>
                <a:gd name="T10" fmla="*/ 567 w 567"/>
                <a:gd name="T11" fmla="*/ 1287 h 1292"/>
                <a:gd name="T12" fmla="*/ 149 w 567"/>
                <a:gd name="T13" fmla="*/ 1292 h 1292"/>
                <a:gd name="T14" fmla="*/ 44 w 567"/>
                <a:gd name="T15" fmla="*/ 802 h 1292"/>
                <a:gd name="T16" fmla="*/ 0 w 567"/>
                <a:gd name="T17" fmla="*/ 612 h 1292"/>
                <a:gd name="T18" fmla="*/ 44 w 567"/>
                <a:gd name="T19" fmla="*/ 437 h 1292"/>
                <a:gd name="T20" fmla="*/ 63 w 567"/>
                <a:gd name="T21" fmla="*/ 667 h 1292"/>
                <a:gd name="T22" fmla="*/ 139 w 567"/>
                <a:gd name="T23" fmla="*/ 846 h 1292"/>
                <a:gd name="T24" fmla="*/ 143 w 567"/>
                <a:gd name="T25" fmla="*/ 1003 h 1292"/>
                <a:gd name="T26" fmla="*/ 189 w 567"/>
                <a:gd name="T27" fmla="*/ 810 h 1292"/>
                <a:gd name="T28" fmla="*/ 149 w 567"/>
                <a:gd name="T29" fmla="*/ 581 h 1292"/>
                <a:gd name="T30" fmla="*/ 234 w 567"/>
                <a:gd name="T31" fmla="*/ 802 h 1292"/>
                <a:gd name="T32" fmla="*/ 265 w 567"/>
                <a:gd name="T33" fmla="*/ 981 h 1292"/>
                <a:gd name="T34" fmla="*/ 364 w 567"/>
                <a:gd name="T35" fmla="*/ 1148 h 1292"/>
                <a:gd name="T36" fmla="*/ 390 w 567"/>
                <a:gd name="T37" fmla="*/ 1237 h 1292"/>
                <a:gd name="T38" fmla="*/ 468 w 567"/>
                <a:gd name="T39" fmla="*/ 1256 h 1292"/>
                <a:gd name="T40" fmla="*/ 405 w 567"/>
                <a:gd name="T41" fmla="*/ 1009 h 1292"/>
                <a:gd name="T42" fmla="*/ 320 w 567"/>
                <a:gd name="T43" fmla="*/ 832 h 1292"/>
                <a:gd name="T44" fmla="*/ 238 w 567"/>
                <a:gd name="T45" fmla="*/ 473 h 1292"/>
                <a:gd name="T46" fmla="*/ 175 w 567"/>
                <a:gd name="T47" fmla="*/ 319 h 1292"/>
                <a:gd name="T48" fmla="*/ 122 w 567"/>
                <a:gd name="T49" fmla="*/ 161 h 1292"/>
                <a:gd name="T50" fmla="*/ 122 w 567"/>
                <a:gd name="T51" fmla="*/ 424 h 1292"/>
                <a:gd name="T52" fmla="*/ 193 w 567"/>
                <a:gd name="T53" fmla="*/ 562 h 1292"/>
                <a:gd name="T54" fmla="*/ 86 w 567"/>
                <a:gd name="T55" fmla="*/ 437 h 1292"/>
                <a:gd name="T56" fmla="*/ 63 w 567"/>
                <a:gd name="T57" fmla="*/ 296 h 1292"/>
                <a:gd name="T58" fmla="*/ 94 w 567"/>
                <a:gd name="T59" fmla="*/ 0 h 1292"/>
                <a:gd name="T60" fmla="*/ 94 w 567"/>
                <a:gd name="T61" fmla="*/ 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7" h="1292">
                  <a:moveTo>
                    <a:pt x="94" y="0"/>
                  </a:moveTo>
                  <a:lnTo>
                    <a:pt x="221" y="177"/>
                  </a:lnTo>
                  <a:lnTo>
                    <a:pt x="265" y="332"/>
                  </a:lnTo>
                  <a:lnTo>
                    <a:pt x="337" y="635"/>
                  </a:lnTo>
                  <a:lnTo>
                    <a:pt x="485" y="1062"/>
                  </a:lnTo>
                  <a:lnTo>
                    <a:pt x="567" y="1287"/>
                  </a:lnTo>
                  <a:lnTo>
                    <a:pt x="149" y="1292"/>
                  </a:lnTo>
                  <a:lnTo>
                    <a:pt x="44" y="802"/>
                  </a:lnTo>
                  <a:lnTo>
                    <a:pt x="0" y="612"/>
                  </a:lnTo>
                  <a:lnTo>
                    <a:pt x="44" y="437"/>
                  </a:lnTo>
                  <a:lnTo>
                    <a:pt x="63" y="667"/>
                  </a:lnTo>
                  <a:lnTo>
                    <a:pt x="139" y="846"/>
                  </a:lnTo>
                  <a:lnTo>
                    <a:pt x="143" y="1003"/>
                  </a:lnTo>
                  <a:lnTo>
                    <a:pt x="189" y="810"/>
                  </a:lnTo>
                  <a:lnTo>
                    <a:pt x="149" y="581"/>
                  </a:lnTo>
                  <a:lnTo>
                    <a:pt x="234" y="802"/>
                  </a:lnTo>
                  <a:lnTo>
                    <a:pt x="265" y="981"/>
                  </a:lnTo>
                  <a:lnTo>
                    <a:pt x="364" y="1148"/>
                  </a:lnTo>
                  <a:lnTo>
                    <a:pt x="390" y="1237"/>
                  </a:lnTo>
                  <a:lnTo>
                    <a:pt x="468" y="1256"/>
                  </a:lnTo>
                  <a:lnTo>
                    <a:pt x="405" y="1009"/>
                  </a:lnTo>
                  <a:lnTo>
                    <a:pt x="320" y="832"/>
                  </a:lnTo>
                  <a:lnTo>
                    <a:pt x="238" y="473"/>
                  </a:lnTo>
                  <a:lnTo>
                    <a:pt x="175" y="319"/>
                  </a:lnTo>
                  <a:lnTo>
                    <a:pt x="122" y="161"/>
                  </a:lnTo>
                  <a:lnTo>
                    <a:pt x="122" y="424"/>
                  </a:lnTo>
                  <a:lnTo>
                    <a:pt x="193" y="562"/>
                  </a:lnTo>
                  <a:lnTo>
                    <a:pt x="86" y="437"/>
                  </a:lnTo>
                  <a:lnTo>
                    <a:pt x="63" y="296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5" name="Freeform 143"/>
            <p:cNvSpPr>
              <a:spLocks/>
            </p:cNvSpPr>
            <p:nvPr/>
          </p:nvSpPr>
          <p:spPr bwMode="auto">
            <a:xfrm>
              <a:off x="2022" y="1894"/>
              <a:ext cx="240" cy="280"/>
            </a:xfrm>
            <a:custGeom>
              <a:avLst/>
              <a:gdLst>
                <a:gd name="T0" fmla="*/ 481 w 481"/>
                <a:gd name="T1" fmla="*/ 467 h 560"/>
                <a:gd name="T2" fmla="*/ 418 w 481"/>
                <a:gd name="T3" fmla="*/ 302 h 560"/>
                <a:gd name="T4" fmla="*/ 310 w 481"/>
                <a:gd name="T5" fmla="*/ 157 h 560"/>
                <a:gd name="T6" fmla="*/ 179 w 481"/>
                <a:gd name="T7" fmla="*/ 0 h 560"/>
                <a:gd name="T8" fmla="*/ 234 w 481"/>
                <a:gd name="T9" fmla="*/ 112 h 560"/>
                <a:gd name="T10" fmla="*/ 133 w 481"/>
                <a:gd name="T11" fmla="*/ 127 h 560"/>
                <a:gd name="T12" fmla="*/ 0 w 481"/>
                <a:gd name="T13" fmla="*/ 62 h 560"/>
                <a:gd name="T14" fmla="*/ 93 w 481"/>
                <a:gd name="T15" fmla="*/ 148 h 560"/>
                <a:gd name="T16" fmla="*/ 238 w 481"/>
                <a:gd name="T17" fmla="*/ 180 h 560"/>
                <a:gd name="T18" fmla="*/ 373 w 481"/>
                <a:gd name="T19" fmla="*/ 351 h 560"/>
                <a:gd name="T20" fmla="*/ 395 w 481"/>
                <a:gd name="T21" fmla="*/ 446 h 560"/>
                <a:gd name="T22" fmla="*/ 27 w 481"/>
                <a:gd name="T23" fmla="*/ 232 h 560"/>
                <a:gd name="T24" fmla="*/ 433 w 481"/>
                <a:gd name="T25" fmla="*/ 560 h 560"/>
                <a:gd name="T26" fmla="*/ 481 w 481"/>
                <a:gd name="T27" fmla="*/ 467 h 560"/>
                <a:gd name="T28" fmla="*/ 481 w 481"/>
                <a:gd name="T29" fmla="*/ 46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1" h="560">
                  <a:moveTo>
                    <a:pt x="481" y="467"/>
                  </a:moveTo>
                  <a:lnTo>
                    <a:pt x="418" y="302"/>
                  </a:lnTo>
                  <a:lnTo>
                    <a:pt x="310" y="157"/>
                  </a:lnTo>
                  <a:lnTo>
                    <a:pt x="179" y="0"/>
                  </a:lnTo>
                  <a:lnTo>
                    <a:pt x="234" y="112"/>
                  </a:lnTo>
                  <a:lnTo>
                    <a:pt x="133" y="127"/>
                  </a:lnTo>
                  <a:lnTo>
                    <a:pt x="0" y="62"/>
                  </a:lnTo>
                  <a:lnTo>
                    <a:pt x="93" y="148"/>
                  </a:lnTo>
                  <a:lnTo>
                    <a:pt x="238" y="180"/>
                  </a:lnTo>
                  <a:lnTo>
                    <a:pt x="373" y="351"/>
                  </a:lnTo>
                  <a:lnTo>
                    <a:pt x="395" y="446"/>
                  </a:lnTo>
                  <a:lnTo>
                    <a:pt x="27" y="232"/>
                  </a:lnTo>
                  <a:lnTo>
                    <a:pt x="433" y="560"/>
                  </a:lnTo>
                  <a:lnTo>
                    <a:pt x="481" y="467"/>
                  </a:lnTo>
                  <a:lnTo>
                    <a:pt x="481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6" name="Freeform 144"/>
            <p:cNvSpPr>
              <a:spLocks/>
            </p:cNvSpPr>
            <p:nvPr/>
          </p:nvSpPr>
          <p:spPr bwMode="auto">
            <a:xfrm>
              <a:off x="1992" y="2180"/>
              <a:ext cx="246" cy="232"/>
            </a:xfrm>
            <a:custGeom>
              <a:avLst/>
              <a:gdLst>
                <a:gd name="T0" fmla="*/ 493 w 493"/>
                <a:gd name="T1" fmla="*/ 0 h 464"/>
                <a:gd name="T2" fmla="*/ 293 w 493"/>
                <a:gd name="T3" fmla="*/ 239 h 464"/>
                <a:gd name="T4" fmla="*/ 226 w 493"/>
                <a:gd name="T5" fmla="*/ 266 h 464"/>
                <a:gd name="T6" fmla="*/ 164 w 493"/>
                <a:gd name="T7" fmla="*/ 329 h 464"/>
                <a:gd name="T8" fmla="*/ 112 w 493"/>
                <a:gd name="T9" fmla="*/ 376 h 464"/>
                <a:gd name="T10" fmla="*/ 0 w 493"/>
                <a:gd name="T11" fmla="*/ 388 h 464"/>
                <a:gd name="T12" fmla="*/ 127 w 493"/>
                <a:gd name="T13" fmla="*/ 409 h 464"/>
                <a:gd name="T14" fmla="*/ 133 w 493"/>
                <a:gd name="T15" fmla="*/ 464 h 464"/>
                <a:gd name="T16" fmla="*/ 186 w 493"/>
                <a:gd name="T17" fmla="*/ 346 h 464"/>
                <a:gd name="T18" fmla="*/ 352 w 493"/>
                <a:gd name="T19" fmla="*/ 260 h 464"/>
                <a:gd name="T20" fmla="*/ 493 w 493"/>
                <a:gd name="T21" fmla="*/ 0 h 464"/>
                <a:gd name="T22" fmla="*/ 493 w 493"/>
                <a:gd name="T23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3" h="464">
                  <a:moveTo>
                    <a:pt x="493" y="0"/>
                  </a:moveTo>
                  <a:lnTo>
                    <a:pt x="293" y="239"/>
                  </a:lnTo>
                  <a:lnTo>
                    <a:pt x="226" y="266"/>
                  </a:lnTo>
                  <a:lnTo>
                    <a:pt x="164" y="329"/>
                  </a:lnTo>
                  <a:lnTo>
                    <a:pt x="112" y="376"/>
                  </a:lnTo>
                  <a:lnTo>
                    <a:pt x="0" y="388"/>
                  </a:lnTo>
                  <a:lnTo>
                    <a:pt x="127" y="409"/>
                  </a:lnTo>
                  <a:lnTo>
                    <a:pt x="133" y="464"/>
                  </a:lnTo>
                  <a:lnTo>
                    <a:pt x="186" y="346"/>
                  </a:lnTo>
                  <a:lnTo>
                    <a:pt x="352" y="260"/>
                  </a:lnTo>
                  <a:lnTo>
                    <a:pt x="493" y="0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7" name="Freeform 145"/>
            <p:cNvSpPr>
              <a:spLocks/>
            </p:cNvSpPr>
            <p:nvPr/>
          </p:nvSpPr>
          <p:spPr bwMode="auto">
            <a:xfrm>
              <a:off x="2329" y="2621"/>
              <a:ext cx="720" cy="23"/>
            </a:xfrm>
            <a:custGeom>
              <a:avLst/>
              <a:gdLst>
                <a:gd name="T0" fmla="*/ 59 w 1439"/>
                <a:gd name="T1" fmla="*/ 0 h 45"/>
                <a:gd name="T2" fmla="*/ 1439 w 1439"/>
                <a:gd name="T3" fmla="*/ 9 h 45"/>
                <a:gd name="T4" fmla="*/ 0 w 1439"/>
                <a:gd name="T5" fmla="*/ 45 h 45"/>
                <a:gd name="T6" fmla="*/ 59 w 1439"/>
                <a:gd name="T7" fmla="*/ 0 h 45"/>
                <a:gd name="T8" fmla="*/ 59 w 143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45">
                  <a:moveTo>
                    <a:pt x="59" y="0"/>
                  </a:moveTo>
                  <a:lnTo>
                    <a:pt x="1439" y="9"/>
                  </a:lnTo>
                  <a:lnTo>
                    <a:pt x="0" y="45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8" name="Freeform 146"/>
            <p:cNvSpPr>
              <a:spLocks/>
            </p:cNvSpPr>
            <p:nvPr/>
          </p:nvSpPr>
          <p:spPr bwMode="auto">
            <a:xfrm>
              <a:off x="2604" y="2216"/>
              <a:ext cx="193" cy="407"/>
            </a:xfrm>
            <a:custGeom>
              <a:avLst/>
              <a:gdLst>
                <a:gd name="T0" fmla="*/ 76 w 386"/>
                <a:gd name="T1" fmla="*/ 184 h 814"/>
                <a:gd name="T2" fmla="*/ 279 w 386"/>
                <a:gd name="T3" fmla="*/ 589 h 814"/>
                <a:gd name="T4" fmla="*/ 300 w 386"/>
                <a:gd name="T5" fmla="*/ 698 h 814"/>
                <a:gd name="T6" fmla="*/ 386 w 386"/>
                <a:gd name="T7" fmla="*/ 800 h 814"/>
                <a:gd name="T8" fmla="*/ 319 w 386"/>
                <a:gd name="T9" fmla="*/ 814 h 814"/>
                <a:gd name="T10" fmla="*/ 237 w 386"/>
                <a:gd name="T11" fmla="*/ 606 h 814"/>
                <a:gd name="T12" fmla="*/ 194 w 386"/>
                <a:gd name="T13" fmla="*/ 481 h 814"/>
                <a:gd name="T14" fmla="*/ 40 w 386"/>
                <a:gd name="T15" fmla="*/ 224 h 814"/>
                <a:gd name="T16" fmla="*/ 0 w 386"/>
                <a:gd name="T17" fmla="*/ 0 h 814"/>
                <a:gd name="T18" fmla="*/ 76 w 386"/>
                <a:gd name="T19" fmla="*/ 184 h 814"/>
                <a:gd name="T20" fmla="*/ 76 w 386"/>
                <a:gd name="T21" fmla="*/ 18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6" h="814">
                  <a:moveTo>
                    <a:pt x="76" y="184"/>
                  </a:moveTo>
                  <a:lnTo>
                    <a:pt x="279" y="589"/>
                  </a:lnTo>
                  <a:lnTo>
                    <a:pt x="300" y="698"/>
                  </a:lnTo>
                  <a:lnTo>
                    <a:pt x="386" y="800"/>
                  </a:lnTo>
                  <a:lnTo>
                    <a:pt x="319" y="814"/>
                  </a:lnTo>
                  <a:lnTo>
                    <a:pt x="237" y="606"/>
                  </a:lnTo>
                  <a:lnTo>
                    <a:pt x="194" y="481"/>
                  </a:lnTo>
                  <a:lnTo>
                    <a:pt x="40" y="224"/>
                  </a:lnTo>
                  <a:lnTo>
                    <a:pt x="0" y="0"/>
                  </a:lnTo>
                  <a:lnTo>
                    <a:pt x="76" y="184"/>
                  </a:lnTo>
                  <a:lnTo>
                    <a:pt x="76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19" name="Freeform 147"/>
            <p:cNvSpPr>
              <a:spLocks/>
            </p:cNvSpPr>
            <p:nvPr/>
          </p:nvSpPr>
          <p:spPr bwMode="auto">
            <a:xfrm>
              <a:off x="2826" y="2137"/>
              <a:ext cx="259" cy="110"/>
            </a:xfrm>
            <a:custGeom>
              <a:avLst/>
              <a:gdLst>
                <a:gd name="T0" fmla="*/ 22 w 517"/>
                <a:gd name="T1" fmla="*/ 221 h 221"/>
                <a:gd name="T2" fmla="*/ 184 w 517"/>
                <a:gd name="T3" fmla="*/ 175 h 221"/>
                <a:gd name="T4" fmla="*/ 313 w 517"/>
                <a:gd name="T5" fmla="*/ 152 h 221"/>
                <a:gd name="T6" fmla="*/ 517 w 517"/>
                <a:gd name="T7" fmla="*/ 0 h 221"/>
                <a:gd name="T8" fmla="*/ 296 w 517"/>
                <a:gd name="T9" fmla="*/ 126 h 221"/>
                <a:gd name="T10" fmla="*/ 121 w 517"/>
                <a:gd name="T11" fmla="*/ 162 h 221"/>
                <a:gd name="T12" fmla="*/ 81 w 517"/>
                <a:gd name="T13" fmla="*/ 175 h 221"/>
                <a:gd name="T14" fmla="*/ 53 w 517"/>
                <a:gd name="T15" fmla="*/ 126 h 221"/>
                <a:gd name="T16" fmla="*/ 0 w 517"/>
                <a:gd name="T17" fmla="*/ 149 h 221"/>
                <a:gd name="T18" fmla="*/ 36 w 517"/>
                <a:gd name="T19" fmla="*/ 198 h 221"/>
                <a:gd name="T20" fmla="*/ 22 w 517"/>
                <a:gd name="T21" fmla="*/ 221 h 221"/>
                <a:gd name="T22" fmla="*/ 22 w 517"/>
                <a:gd name="T2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7" h="221">
                  <a:moveTo>
                    <a:pt x="22" y="221"/>
                  </a:moveTo>
                  <a:lnTo>
                    <a:pt x="184" y="175"/>
                  </a:lnTo>
                  <a:lnTo>
                    <a:pt x="313" y="152"/>
                  </a:lnTo>
                  <a:lnTo>
                    <a:pt x="517" y="0"/>
                  </a:lnTo>
                  <a:lnTo>
                    <a:pt x="296" y="126"/>
                  </a:lnTo>
                  <a:lnTo>
                    <a:pt x="121" y="162"/>
                  </a:lnTo>
                  <a:lnTo>
                    <a:pt x="81" y="175"/>
                  </a:lnTo>
                  <a:lnTo>
                    <a:pt x="53" y="126"/>
                  </a:lnTo>
                  <a:lnTo>
                    <a:pt x="0" y="149"/>
                  </a:lnTo>
                  <a:lnTo>
                    <a:pt x="36" y="198"/>
                  </a:lnTo>
                  <a:lnTo>
                    <a:pt x="22" y="221"/>
                  </a:lnTo>
                  <a:lnTo>
                    <a:pt x="22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0" name="Freeform 148"/>
            <p:cNvSpPr>
              <a:spLocks/>
            </p:cNvSpPr>
            <p:nvPr/>
          </p:nvSpPr>
          <p:spPr bwMode="auto">
            <a:xfrm>
              <a:off x="3067" y="1581"/>
              <a:ext cx="43" cy="358"/>
            </a:xfrm>
            <a:custGeom>
              <a:avLst/>
              <a:gdLst>
                <a:gd name="T0" fmla="*/ 0 w 85"/>
                <a:gd name="T1" fmla="*/ 99 h 717"/>
                <a:gd name="T2" fmla="*/ 26 w 85"/>
                <a:gd name="T3" fmla="*/ 396 h 717"/>
                <a:gd name="T4" fmla="*/ 85 w 85"/>
                <a:gd name="T5" fmla="*/ 717 h 717"/>
                <a:gd name="T6" fmla="*/ 62 w 85"/>
                <a:gd name="T7" fmla="*/ 379 h 717"/>
                <a:gd name="T8" fmla="*/ 34 w 85"/>
                <a:gd name="T9" fmla="*/ 82 h 717"/>
                <a:gd name="T10" fmla="*/ 26 w 85"/>
                <a:gd name="T11" fmla="*/ 0 h 717"/>
                <a:gd name="T12" fmla="*/ 0 w 85"/>
                <a:gd name="T13" fmla="*/ 99 h 717"/>
                <a:gd name="T14" fmla="*/ 0 w 85"/>
                <a:gd name="T15" fmla="*/ 9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717">
                  <a:moveTo>
                    <a:pt x="0" y="99"/>
                  </a:moveTo>
                  <a:lnTo>
                    <a:pt x="26" y="396"/>
                  </a:lnTo>
                  <a:lnTo>
                    <a:pt x="85" y="717"/>
                  </a:lnTo>
                  <a:lnTo>
                    <a:pt x="62" y="379"/>
                  </a:lnTo>
                  <a:lnTo>
                    <a:pt x="34" y="82"/>
                  </a:lnTo>
                  <a:lnTo>
                    <a:pt x="26" y="0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1" name="Freeform 149"/>
            <p:cNvSpPr>
              <a:spLocks/>
            </p:cNvSpPr>
            <p:nvPr/>
          </p:nvSpPr>
          <p:spPr bwMode="auto">
            <a:xfrm>
              <a:off x="2568" y="1431"/>
              <a:ext cx="1173" cy="596"/>
            </a:xfrm>
            <a:custGeom>
              <a:avLst/>
              <a:gdLst>
                <a:gd name="T0" fmla="*/ 52 w 2347"/>
                <a:gd name="T1" fmla="*/ 129 h 1192"/>
                <a:gd name="T2" fmla="*/ 149 w 2347"/>
                <a:gd name="T3" fmla="*/ 112 h 1192"/>
                <a:gd name="T4" fmla="*/ 392 w 2347"/>
                <a:gd name="T5" fmla="*/ 21 h 1192"/>
                <a:gd name="T6" fmla="*/ 508 w 2347"/>
                <a:gd name="T7" fmla="*/ 27 h 1192"/>
                <a:gd name="T8" fmla="*/ 711 w 2347"/>
                <a:gd name="T9" fmla="*/ 0 h 1192"/>
                <a:gd name="T10" fmla="*/ 867 w 2347"/>
                <a:gd name="T11" fmla="*/ 27 h 1192"/>
                <a:gd name="T12" fmla="*/ 995 w 2347"/>
                <a:gd name="T13" fmla="*/ 30 h 1192"/>
                <a:gd name="T14" fmla="*/ 1071 w 2347"/>
                <a:gd name="T15" fmla="*/ 63 h 1192"/>
                <a:gd name="T16" fmla="*/ 1170 w 2347"/>
                <a:gd name="T17" fmla="*/ 89 h 1192"/>
                <a:gd name="T18" fmla="*/ 1348 w 2347"/>
                <a:gd name="T19" fmla="*/ 238 h 1192"/>
                <a:gd name="T20" fmla="*/ 1483 w 2347"/>
                <a:gd name="T21" fmla="*/ 293 h 1192"/>
                <a:gd name="T22" fmla="*/ 1575 w 2347"/>
                <a:gd name="T23" fmla="*/ 395 h 1192"/>
                <a:gd name="T24" fmla="*/ 1881 w 2347"/>
                <a:gd name="T25" fmla="*/ 616 h 1192"/>
                <a:gd name="T26" fmla="*/ 1915 w 2347"/>
                <a:gd name="T27" fmla="*/ 669 h 1192"/>
                <a:gd name="T28" fmla="*/ 2100 w 2347"/>
                <a:gd name="T29" fmla="*/ 738 h 1192"/>
                <a:gd name="T30" fmla="*/ 2141 w 2347"/>
                <a:gd name="T31" fmla="*/ 804 h 1192"/>
                <a:gd name="T32" fmla="*/ 2141 w 2347"/>
                <a:gd name="T33" fmla="*/ 876 h 1192"/>
                <a:gd name="T34" fmla="*/ 2293 w 2347"/>
                <a:gd name="T35" fmla="*/ 988 h 1192"/>
                <a:gd name="T36" fmla="*/ 2347 w 2347"/>
                <a:gd name="T37" fmla="*/ 1038 h 1192"/>
                <a:gd name="T38" fmla="*/ 2347 w 2347"/>
                <a:gd name="T39" fmla="*/ 1120 h 1192"/>
                <a:gd name="T40" fmla="*/ 2330 w 2347"/>
                <a:gd name="T41" fmla="*/ 1192 h 1192"/>
                <a:gd name="T42" fmla="*/ 2320 w 2347"/>
                <a:gd name="T43" fmla="*/ 1038 h 1192"/>
                <a:gd name="T44" fmla="*/ 2240 w 2347"/>
                <a:gd name="T45" fmla="*/ 975 h 1192"/>
                <a:gd name="T46" fmla="*/ 2082 w 2347"/>
                <a:gd name="T47" fmla="*/ 1066 h 1192"/>
                <a:gd name="T48" fmla="*/ 2204 w 2347"/>
                <a:gd name="T49" fmla="*/ 962 h 1192"/>
                <a:gd name="T50" fmla="*/ 2105 w 2347"/>
                <a:gd name="T51" fmla="*/ 918 h 1192"/>
                <a:gd name="T52" fmla="*/ 2010 w 2347"/>
                <a:gd name="T53" fmla="*/ 1047 h 1192"/>
                <a:gd name="T54" fmla="*/ 2092 w 2347"/>
                <a:gd name="T55" fmla="*/ 895 h 1192"/>
                <a:gd name="T56" fmla="*/ 2100 w 2347"/>
                <a:gd name="T57" fmla="*/ 804 h 1192"/>
                <a:gd name="T58" fmla="*/ 2096 w 2347"/>
                <a:gd name="T59" fmla="*/ 751 h 1192"/>
                <a:gd name="T60" fmla="*/ 1925 w 2347"/>
                <a:gd name="T61" fmla="*/ 724 h 1192"/>
                <a:gd name="T62" fmla="*/ 1925 w 2347"/>
                <a:gd name="T63" fmla="*/ 827 h 1192"/>
                <a:gd name="T64" fmla="*/ 1862 w 2347"/>
                <a:gd name="T65" fmla="*/ 945 h 1192"/>
                <a:gd name="T66" fmla="*/ 1875 w 2347"/>
                <a:gd name="T67" fmla="*/ 787 h 1192"/>
                <a:gd name="T68" fmla="*/ 1875 w 2347"/>
                <a:gd name="T69" fmla="*/ 669 h 1192"/>
                <a:gd name="T70" fmla="*/ 1812 w 2347"/>
                <a:gd name="T71" fmla="*/ 606 h 1192"/>
                <a:gd name="T72" fmla="*/ 1681 w 2347"/>
                <a:gd name="T73" fmla="*/ 557 h 1192"/>
                <a:gd name="T74" fmla="*/ 1512 w 2347"/>
                <a:gd name="T75" fmla="*/ 399 h 1192"/>
                <a:gd name="T76" fmla="*/ 1417 w 2347"/>
                <a:gd name="T77" fmla="*/ 306 h 1192"/>
                <a:gd name="T78" fmla="*/ 1286 w 2347"/>
                <a:gd name="T79" fmla="*/ 241 h 1192"/>
                <a:gd name="T80" fmla="*/ 1143 w 2347"/>
                <a:gd name="T81" fmla="*/ 99 h 1192"/>
                <a:gd name="T82" fmla="*/ 1048 w 2347"/>
                <a:gd name="T83" fmla="*/ 86 h 1192"/>
                <a:gd name="T84" fmla="*/ 1094 w 2347"/>
                <a:gd name="T85" fmla="*/ 247 h 1192"/>
                <a:gd name="T86" fmla="*/ 1160 w 2347"/>
                <a:gd name="T87" fmla="*/ 445 h 1192"/>
                <a:gd name="T88" fmla="*/ 1272 w 2347"/>
                <a:gd name="T89" fmla="*/ 922 h 1192"/>
                <a:gd name="T90" fmla="*/ 1156 w 2347"/>
                <a:gd name="T91" fmla="*/ 527 h 1192"/>
                <a:gd name="T92" fmla="*/ 1111 w 2347"/>
                <a:gd name="T93" fmla="*/ 363 h 1192"/>
                <a:gd name="T94" fmla="*/ 1048 w 2347"/>
                <a:gd name="T95" fmla="*/ 228 h 1192"/>
                <a:gd name="T96" fmla="*/ 1021 w 2347"/>
                <a:gd name="T97" fmla="*/ 93 h 1192"/>
                <a:gd name="T98" fmla="*/ 715 w 2347"/>
                <a:gd name="T99" fmla="*/ 36 h 1192"/>
                <a:gd name="T100" fmla="*/ 514 w 2347"/>
                <a:gd name="T101" fmla="*/ 76 h 1192"/>
                <a:gd name="T102" fmla="*/ 356 w 2347"/>
                <a:gd name="T103" fmla="*/ 82 h 1192"/>
                <a:gd name="T104" fmla="*/ 209 w 2347"/>
                <a:gd name="T105" fmla="*/ 217 h 1192"/>
                <a:gd name="T106" fmla="*/ 244 w 2347"/>
                <a:gd name="T107" fmla="*/ 116 h 1192"/>
                <a:gd name="T108" fmla="*/ 109 w 2347"/>
                <a:gd name="T109" fmla="*/ 200 h 1192"/>
                <a:gd name="T110" fmla="*/ 21 w 2347"/>
                <a:gd name="T111" fmla="*/ 188 h 1192"/>
                <a:gd name="T112" fmla="*/ 0 w 2347"/>
                <a:gd name="T113" fmla="*/ 103 h 1192"/>
                <a:gd name="T114" fmla="*/ 52 w 2347"/>
                <a:gd name="T115" fmla="*/ 129 h 1192"/>
                <a:gd name="T116" fmla="*/ 52 w 2347"/>
                <a:gd name="T117" fmla="*/ 129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47" h="1192">
                  <a:moveTo>
                    <a:pt x="52" y="129"/>
                  </a:moveTo>
                  <a:lnTo>
                    <a:pt x="149" y="112"/>
                  </a:lnTo>
                  <a:lnTo>
                    <a:pt x="392" y="21"/>
                  </a:lnTo>
                  <a:lnTo>
                    <a:pt x="508" y="27"/>
                  </a:lnTo>
                  <a:lnTo>
                    <a:pt x="711" y="0"/>
                  </a:lnTo>
                  <a:lnTo>
                    <a:pt x="867" y="27"/>
                  </a:lnTo>
                  <a:lnTo>
                    <a:pt x="995" y="30"/>
                  </a:lnTo>
                  <a:lnTo>
                    <a:pt x="1071" y="63"/>
                  </a:lnTo>
                  <a:lnTo>
                    <a:pt x="1170" y="89"/>
                  </a:lnTo>
                  <a:lnTo>
                    <a:pt x="1348" y="238"/>
                  </a:lnTo>
                  <a:lnTo>
                    <a:pt x="1483" y="293"/>
                  </a:lnTo>
                  <a:lnTo>
                    <a:pt x="1575" y="395"/>
                  </a:lnTo>
                  <a:lnTo>
                    <a:pt x="1881" y="616"/>
                  </a:lnTo>
                  <a:lnTo>
                    <a:pt x="1915" y="669"/>
                  </a:lnTo>
                  <a:lnTo>
                    <a:pt x="2100" y="738"/>
                  </a:lnTo>
                  <a:lnTo>
                    <a:pt x="2141" y="804"/>
                  </a:lnTo>
                  <a:lnTo>
                    <a:pt x="2141" y="876"/>
                  </a:lnTo>
                  <a:lnTo>
                    <a:pt x="2293" y="988"/>
                  </a:lnTo>
                  <a:lnTo>
                    <a:pt x="2347" y="1038"/>
                  </a:lnTo>
                  <a:lnTo>
                    <a:pt x="2347" y="1120"/>
                  </a:lnTo>
                  <a:lnTo>
                    <a:pt x="2330" y="1192"/>
                  </a:lnTo>
                  <a:lnTo>
                    <a:pt x="2320" y="1038"/>
                  </a:lnTo>
                  <a:lnTo>
                    <a:pt x="2240" y="975"/>
                  </a:lnTo>
                  <a:lnTo>
                    <a:pt x="2082" y="1066"/>
                  </a:lnTo>
                  <a:lnTo>
                    <a:pt x="2204" y="962"/>
                  </a:lnTo>
                  <a:lnTo>
                    <a:pt x="2105" y="918"/>
                  </a:lnTo>
                  <a:lnTo>
                    <a:pt x="2010" y="1047"/>
                  </a:lnTo>
                  <a:lnTo>
                    <a:pt x="2092" y="895"/>
                  </a:lnTo>
                  <a:lnTo>
                    <a:pt x="2100" y="804"/>
                  </a:lnTo>
                  <a:lnTo>
                    <a:pt x="2096" y="751"/>
                  </a:lnTo>
                  <a:lnTo>
                    <a:pt x="1925" y="724"/>
                  </a:lnTo>
                  <a:lnTo>
                    <a:pt x="1925" y="827"/>
                  </a:lnTo>
                  <a:lnTo>
                    <a:pt x="1862" y="945"/>
                  </a:lnTo>
                  <a:lnTo>
                    <a:pt x="1875" y="787"/>
                  </a:lnTo>
                  <a:lnTo>
                    <a:pt x="1875" y="669"/>
                  </a:lnTo>
                  <a:lnTo>
                    <a:pt x="1812" y="606"/>
                  </a:lnTo>
                  <a:lnTo>
                    <a:pt x="1681" y="557"/>
                  </a:lnTo>
                  <a:lnTo>
                    <a:pt x="1512" y="399"/>
                  </a:lnTo>
                  <a:lnTo>
                    <a:pt x="1417" y="306"/>
                  </a:lnTo>
                  <a:lnTo>
                    <a:pt x="1286" y="241"/>
                  </a:lnTo>
                  <a:lnTo>
                    <a:pt x="1143" y="99"/>
                  </a:lnTo>
                  <a:lnTo>
                    <a:pt x="1048" y="86"/>
                  </a:lnTo>
                  <a:lnTo>
                    <a:pt x="1094" y="247"/>
                  </a:lnTo>
                  <a:lnTo>
                    <a:pt x="1160" y="445"/>
                  </a:lnTo>
                  <a:lnTo>
                    <a:pt x="1272" y="922"/>
                  </a:lnTo>
                  <a:lnTo>
                    <a:pt x="1156" y="527"/>
                  </a:lnTo>
                  <a:lnTo>
                    <a:pt x="1111" y="363"/>
                  </a:lnTo>
                  <a:lnTo>
                    <a:pt x="1048" y="228"/>
                  </a:lnTo>
                  <a:lnTo>
                    <a:pt x="1021" y="93"/>
                  </a:lnTo>
                  <a:lnTo>
                    <a:pt x="715" y="36"/>
                  </a:lnTo>
                  <a:lnTo>
                    <a:pt x="514" y="76"/>
                  </a:lnTo>
                  <a:lnTo>
                    <a:pt x="356" y="82"/>
                  </a:lnTo>
                  <a:lnTo>
                    <a:pt x="209" y="217"/>
                  </a:lnTo>
                  <a:lnTo>
                    <a:pt x="244" y="116"/>
                  </a:lnTo>
                  <a:lnTo>
                    <a:pt x="109" y="200"/>
                  </a:lnTo>
                  <a:lnTo>
                    <a:pt x="21" y="188"/>
                  </a:lnTo>
                  <a:lnTo>
                    <a:pt x="0" y="103"/>
                  </a:lnTo>
                  <a:lnTo>
                    <a:pt x="52" y="129"/>
                  </a:lnTo>
                  <a:lnTo>
                    <a:pt x="52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2" name="Freeform 150"/>
            <p:cNvSpPr>
              <a:spLocks/>
            </p:cNvSpPr>
            <p:nvPr/>
          </p:nvSpPr>
          <p:spPr bwMode="auto">
            <a:xfrm>
              <a:off x="3114" y="1712"/>
              <a:ext cx="625" cy="468"/>
            </a:xfrm>
            <a:custGeom>
              <a:avLst/>
              <a:gdLst>
                <a:gd name="T0" fmla="*/ 1239 w 1249"/>
                <a:gd name="T1" fmla="*/ 520 h 935"/>
                <a:gd name="T2" fmla="*/ 1173 w 1249"/>
                <a:gd name="T3" fmla="*/ 560 h 935"/>
                <a:gd name="T4" fmla="*/ 1047 w 1249"/>
                <a:gd name="T5" fmla="*/ 674 h 935"/>
                <a:gd name="T6" fmla="*/ 956 w 1249"/>
                <a:gd name="T7" fmla="*/ 711 h 935"/>
                <a:gd name="T8" fmla="*/ 899 w 1249"/>
                <a:gd name="T9" fmla="*/ 764 h 935"/>
                <a:gd name="T10" fmla="*/ 794 w 1249"/>
                <a:gd name="T11" fmla="*/ 790 h 935"/>
                <a:gd name="T12" fmla="*/ 642 w 1249"/>
                <a:gd name="T13" fmla="*/ 895 h 935"/>
                <a:gd name="T14" fmla="*/ 606 w 1249"/>
                <a:gd name="T15" fmla="*/ 935 h 935"/>
                <a:gd name="T16" fmla="*/ 534 w 1249"/>
                <a:gd name="T17" fmla="*/ 853 h 935"/>
                <a:gd name="T18" fmla="*/ 530 w 1249"/>
                <a:gd name="T19" fmla="*/ 790 h 935"/>
                <a:gd name="T20" fmla="*/ 471 w 1249"/>
                <a:gd name="T21" fmla="*/ 724 h 935"/>
                <a:gd name="T22" fmla="*/ 332 w 1249"/>
                <a:gd name="T23" fmla="*/ 701 h 935"/>
                <a:gd name="T24" fmla="*/ 211 w 1249"/>
                <a:gd name="T25" fmla="*/ 718 h 935"/>
                <a:gd name="T26" fmla="*/ 66 w 1249"/>
                <a:gd name="T27" fmla="*/ 659 h 935"/>
                <a:gd name="T28" fmla="*/ 0 w 1249"/>
                <a:gd name="T29" fmla="*/ 547 h 935"/>
                <a:gd name="T30" fmla="*/ 13 w 1249"/>
                <a:gd name="T31" fmla="*/ 498 h 935"/>
                <a:gd name="T32" fmla="*/ 85 w 1249"/>
                <a:gd name="T33" fmla="*/ 610 h 935"/>
                <a:gd name="T34" fmla="*/ 152 w 1249"/>
                <a:gd name="T35" fmla="*/ 669 h 935"/>
                <a:gd name="T36" fmla="*/ 237 w 1249"/>
                <a:gd name="T37" fmla="*/ 669 h 935"/>
                <a:gd name="T38" fmla="*/ 125 w 1249"/>
                <a:gd name="T39" fmla="*/ 539 h 935"/>
                <a:gd name="T40" fmla="*/ 85 w 1249"/>
                <a:gd name="T41" fmla="*/ 0 h 935"/>
                <a:gd name="T42" fmla="*/ 215 w 1249"/>
                <a:gd name="T43" fmla="*/ 574 h 935"/>
                <a:gd name="T44" fmla="*/ 254 w 1249"/>
                <a:gd name="T45" fmla="*/ 619 h 935"/>
                <a:gd name="T46" fmla="*/ 382 w 1249"/>
                <a:gd name="T47" fmla="*/ 629 h 935"/>
                <a:gd name="T48" fmla="*/ 494 w 1249"/>
                <a:gd name="T49" fmla="*/ 688 h 935"/>
                <a:gd name="T50" fmla="*/ 557 w 1249"/>
                <a:gd name="T51" fmla="*/ 764 h 935"/>
                <a:gd name="T52" fmla="*/ 646 w 1249"/>
                <a:gd name="T53" fmla="*/ 754 h 935"/>
                <a:gd name="T54" fmla="*/ 777 w 1249"/>
                <a:gd name="T55" fmla="*/ 659 h 935"/>
                <a:gd name="T56" fmla="*/ 899 w 1249"/>
                <a:gd name="T57" fmla="*/ 619 h 935"/>
                <a:gd name="T58" fmla="*/ 800 w 1249"/>
                <a:gd name="T59" fmla="*/ 711 h 935"/>
                <a:gd name="T60" fmla="*/ 678 w 1249"/>
                <a:gd name="T61" fmla="*/ 773 h 935"/>
                <a:gd name="T62" fmla="*/ 620 w 1249"/>
                <a:gd name="T63" fmla="*/ 840 h 935"/>
                <a:gd name="T64" fmla="*/ 794 w 1249"/>
                <a:gd name="T65" fmla="*/ 760 h 935"/>
                <a:gd name="T66" fmla="*/ 890 w 1249"/>
                <a:gd name="T67" fmla="*/ 741 h 935"/>
                <a:gd name="T68" fmla="*/ 966 w 1249"/>
                <a:gd name="T69" fmla="*/ 669 h 935"/>
                <a:gd name="T70" fmla="*/ 1047 w 1249"/>
                <a:gd name="T71" fmla="*/ 629 h 935"/>
                <a:gd name="T72" fmla="*/ 1177 w 1249"/>
                <a:gd name="T73" fmla="*/ 511 h 935"/>
                <a:gd name="T74" fmla="*/ 1249 w 1249"/>
                <a:gd name="T75" fmla="*/ 484 h 935"/>
                <a:gd name="T76" fmla="*/ 1239 w 1249"/>
                <a:gd name="T77" fmla="*/ 520 h 935"/>
                <a:gd name="T78" fmla="*/ 1239 w 1249"/>
                <a:gd name="T79" fmla="*/ 52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9" h="935">
                  <a:moveTo>
                    <a:pt x="1239" y="520"/>
                  </a:moveTo>
                  <a:lnTo>
                    <a:pt x="1173" y="560"/>
                  </a:lnTo>
                  <a:lnTo>
                    <a:pt x="1047" y="674"/>
                  </a:lnTo>
                  <a:lnTo>
                    <a:pt x="956" y="711"/>
                  </a:lnTo>
                  <a:lnTo>
                    <a:pt x="899" y="764"/>
                  </a:lnTo>
                  <a:lnTo>
                    <a:pt x="794" y="790"/>
                  </a:lnTo>
                  <a:lnTo>
                    <a:pt x="642" y="895"/>
                  </a:lnTo>
                  <a:lnTo>
                    <a:pt x="606" y="935"/>
                  </a:lnTo>
                  <a:lnTo>
                    <a:pt x="534" y="853"/>
                  </a:lnTo>
                  <a:lnTo>
                    <a:pt x="530" y="790"/>
                  </a:lnTo>
                  <a:lnTo>
                    <a:pt x="471" y="724"/>
                  </a:lnTo>
                  <a:lnTo>
                    <a:pt x="332" y="701"/>
                  </a:lnTo>
                  <a:lnTo>
                    <a:pt x="211" y="718"/>
                  </a:lnTo>
                  <a:lnTo>
                    <a:pt x="66" y="659"/>
                  </a:lnTo>
                  <a:lnTo>
                    <a:pt x="0" y="547"/>
                  </a:lnTo>
                  <a:lnTo>
                    <a:pt x="13" y="498"/>
                  </a:lnTo>
                  <a:lnTo>
                    <a:pt x="85" y="610"/>
                  </a:lnTo>
                  <a:lnTo>
                    <a:pt x="152" y="669"/>
                  </a:lnTo>
                  <a:lnTo>
                    <a:pt x="237" y="669"/>
                  </a:lnTo>
                  <a:lnTo>
                    <a:pt x="125" y="539"/>
                  </a:lnTo>
                  <a:lnTo>
                    <a:pt x="85" y="0"/>
                  </a:lnTo>
                  <a:lnTo>
                    <a:pt x="215" y="574"/>
                  </a:lnTo>
                  <a:lnTo>
                    <a:pt x="254" y="619"/>
                  </a:lnTo>
                  <a:lnTo>
                    <a:pt x="382" y="629"/>
                  </a:lnTo>
                  <a:lnTo>
                    <a:pt x="494" y="688"/>
                  </a:lnTo>
                  <a:lnTo>
                    <a:pt x="557" y="764"/>
                  </a:lnTo>
                  <a:lnTo>
                    <a:pt x="646" y="754"/>
                  </a:lnTo>
                  <a:lnTo>
                    <a:pt x="777" y="659"/>
                  </a:lnTo>
                  <a:lnTo>
                    <a:pt x="899" y="619"/>
                  </a:lnTo>
                  <a:lnTo>
                    <a:pt x="800" y="711"/>
                  </a:lnTo>
                  <a:lnTo>
                    <a:pt x="678" y="773"/>
                  </a:lnTo>
                  <a:lnTo>
                    <a:pt x="620" y="840"/>
                  </a:lnTo>
                  <a:lnTo>
                    <a:pt x="794" y="760"/>
                  </a:lnTo>
                  <a:lnTo>
                    <a:pt x="890" y="741"/>
                  </a:lnTo>
                  <a:lnTo>
                    <a:pt x="966" y="669"/>
                  </a:lnTo>
                  <a:lnTo>
                    <a:pt x="1047" y="629"/>
                  </a:lnTo>
                  <a:lnTo>
                    <a:pt x="1177" y="511"/>
                  </a:lnTo>
                  <a:lnTo>
                    <a:pt x="1249" y="484"/>
                  </a:lnTo>
                  <a:lnTo>
                    <a:pt x="1239" y="520"/>
                  </a:lnTo>
                  <a:lnTo>
                    <a:pt x="1239" y="5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3" name="Freeform 151"/>
            <p:cNvSpPr>
              <a:spLocks/>
            </p:cNvSpPr>
            <p:nvPr/>
          </p:nvSpPr>
          <p:spPr bwMode="auto">
            <a:xfrm>
              <a:off x="3161" y="2034"/>
              <a:ext cx="234" cy="403"/>
            </a:xfrm>
            <a:custGeom>
              <a:avLst/>
              <a:gdLst>
                <a:gd name="T0" fmla="*/ 395 w 468"/>
                <a:gd name="T1" fmla="*/ 89 h 808"/>
                <a:gd name="T2" fmla="*/ 414 w 468"/>
                <a:gd name="T3" fmla="*/ 266 h 808"/>
                <a:gd name="T4" fmla="*/ 447 w 468"/>
                <a:gd name="T5" fmla="*/ 418 h 808"/>
                <a:gd name="T6" fmla="*/ 468 w 468"/>
                <a:gd name="T7" fmla="*/ 572 h 808"/>
                <a:gd name="T8" fmla="*/ 395 w 468"/>
                <a:gd name="T9" fmla="*/ 396 h 808"/>
                <a:gd name="T10" fmla="*/ 369 w 468"/>
                <a:gd name="T11" fmla="*/ 217 h 808"/>
                <a:gd name="T12" fmla="*/ 333 w 468"/>
                <a:gd name="T13" fmla="*/ 154 h 808"/>
                <a:gd name="T14" fmla="*/ 243 w 468"/>
                <a:gd name="T15" fmla="*/ 86 h 808"/>
                <a:gd name="T16" fmla="*/ 312 w 468"/>
                <a:gd name="T17" fmla="*/ 261 h 808"/>
                <a:gd name="T18" fmla="*/ 171 w 468"/>
                <a:gd name="T19" fmla="*/ 112 h 808"/>
                <a:gd name="T20" fmla="*/ 184 w 468"/>
                <a:gd name="T21" fmla="*/ 306 h 808"/>
                <a:gd name="T22" fmla="*/ 177 w 468"/>
                <a:gd name="T23" fmla="*/ 468 h 808"/>
                <a:gd name="T24" fmla="*/ 0 w 468"/>
                <a:gd name="T25" fmla="*/ 808 h 808"/>
                <a:gd name="T26" fmla="*/ 11 w 468"/>
                <a:gd name="T27" fmla="*/ 715 h 808"/>
                <a:gd name="T28" fmla="*/ 148 w 468"/>
                <a:gd name="T29" fmla="*/ 441 h 808"/>
                <a:gd name="T30" fmla="*/ 158 w 468"/>
                <a:gd name="T31" fmla="*/ 234 h 808"/>
                <a:gd name="T32" fmla="*/ 122 w 468"/>
                <a:gd name="T33" fmla="*/ 338 h 808"/>
                <a:gd name="T34" fmla="*/ 36 w 468"/>
                <a:gd name="T35" fmla="*/ 451 h 808"/>
                <a:gd name="T36" fmla="*/ 122 w 468"/>
                <a:gd name="T37" fmla="*/ 217 h 808"/>
                <a:gd name="T38" fmla="*/ 122 w 468"/>
                <a:gd name="T39" fmla="*/ 122 h 808"/>
                <a:gd name="T40" fmla="*/ 49 w 468"/>
                <a:gd name="T41" fmla="*/ 40 h 808"/>
                <a:gd name="T42" fmla="*/ 247 w 468"/>
                <a:gd name="T43" fmla="*/ 0 h 808"/>
                <a:gd name="T44" fmla="*/ 346 w 468"/>
                <a:gd name="T45" fmla="*/ 36 h 808"/>
                <a:gd name="T46" fmla="*/ 395 w 468"/>
                <a:gd name="T47" fmla="*/ 89 h 808"/>
                <a:gd name="T48" fmla="*/ 395 w 468"/>
                <a:gd name="T49" fmla="*/ 8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8" h="808">
                  <a:moveTo>
                    <a:pt x="395" y="89"/>
                  </a:moveTo>
                  <a:lnTo>
                    <a:pt x="414" y="266"/>
                  </a:lnTo>
                  <a:lnTo>
                    <a:pt x="447" y="418"/>
                  </a:lnTo>
                  <a:lnTo>
                    <a:pt x="468" y="572"/>
                  </a:lnTo>
                  <a:lnTo>
                    <a:pt x="395" y="396"/>
                  </a:lnTo>
                  <a:lnTo>
                    <a:pt x="369" y="217"/>
                  </a:lnTo>
                  <a:lnTo>
                    <a:pt x="333" y="154"/>
                  </a:lnTo>
                  <a:lnTo>
                    <a:pt x="243" y="86"/>
                  </a:lnTo>
                  <a:lnTo>
                    <a:pt x="312" y="261"/>
                  </a:lnTo>
                  <a:lnTo>
                    <a:pt x="171" y="112"/>
                  </a:lnTo>
                  <a:lnTo>
                    <a:pt x="184" y="306"/>
                  </a:lnTo>
                  <a:lnTo>
                    <a:pt x="177" y="468"/>
                  </a:lnTo>
                  <a:lnTo>
                    <a:pt x="0" y="808"/>
                  </a:lnTo>
                  <a:lnTo>
                    <a:pt x="11" y="715"/>
                  </a:lnTo>
                  <a:lnTo>
                    <a:pt x="148" y="441"/>
                  </a:lnTo>
                  <a:lnTo>
                    <a:pt x="158" y="234"/>
                  </a:lnTo>
                  <a:lnTo>
                    <a:pt x="122" y="338"/>
                  </a:lnTo>
                  <a:lnTo>
                    <a:pt x="36" y="451"/>
                  </a:lnTo>
                  <a:lnTo>
                    <a:pt x="122" y="217"/>
                  </a:lnTo>
                  <a:lnTo>
                    <a:pt x="122" y="122"/>
                  </a:lnTo>
                  <a:lnTo>
                    <a:pt x="49" y="40"/>
                  </a:lnTo>
                  <a:lnTo>
                    <a:pt x="247" y="0"/>
                  </a:lnTo>
                  <a:lnTo>
                    <a:pt x="346" y="36"/>
                  </a:lnTo>
                  <a:lnTo>
                    <a:pt x="395" y="89"/>
                  </a:lnTo>
                  <a:lnTo>
                    <a:pt x="39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4" name="Freeform 152"/>
            <p:cNvSpPr>
              <a:spLocks/>
            </p:cNvSpPr>
            <p:nvPr/>
          </p:nvSpPr>
          <p:spPr bwMode="auto">
            <a:xfrm>
              <a:off x="2923" y="2119"/>
              <a:ext cx="551" cy="677"/>
            </a:xfrm>
            <a:custGeom>
              <a:avLst/>
              <a:gdLst>
                <a:gd name="T0" fmla="*/ 1006 w 1101"/>
                <a:gd name="T1" fmla="*/ 95 h 1354"/>
                <a:gd name="T2" fmla="*/ 934 w 1101"/>
                <a:gd name="T3" fmla="*/ 396 h 1354"/>
                <a:gd name="T4" fmla="*/ 782 w 1101"/>
                <a:gd name="T5" fmla="*/ 778 h 1354"/>
                <a:gd name="T6" fmla="*/ 738 w 1101"/>
                <a:gd name="T7" fmla="*/ 838 h 1354"/>
                <a:gd name="T8" fmla="*/ 704 w 1101"/>
                <a:gd name="T9" fmla="*/ 880 h 1354"/>
                <a:gd name="T10" fmla="*/ 474 w 1101"/>
                <a:gd name="T11" fmla="*/ 915 h 1354"/>
                <a:gd name="T12" fmla="*/ 402 w 1101"/>
                <a:gd name="T13" fmla="*/ 960 h 1354"/>
                <a:gd name="T14" fmla="*/ 215 w 1101"/>
                <a:gd name="T15" fmla="*/ 1059 h 1354"/>
                <a:gd name="T16" fmla="*/ 147 w 1101"/>
                <a:gd name="T17" fmla="*/ 1137 h 1354"/>
                <a:gd name="T18" fmla="*/ 52 w 1101"/>
                <a:gd name="T19" fmla="*/ 1249 h 1354"/>
                <a:gd name="T20" fmla="*/ 0 w 1101"/>
                <a:gd name="T21" fmla="*/ 1304 h 1354"/>
                <a:gd name="T22" fmla="*/ 10 w 1101"/>
                <a:gd name="T23" fmla="*/ 1348 h 1354"/>
                <a:gd name="T24" fmla="*/ 46 w 1101"/>
                <a:gd name="T25" fmla="*/ 1354 h 1354"/>
                <a:gd name="T26" fmla="*/ 21 w 1101"/>
                <a:gd name="T27" fmla="*/ 1317 h 1354"/>
                <a:gd name="T28" fmla="*/ 75 w 1101"/>
                <a:gd name="T29" fmla="*/ 1247 h 1354"/>
                <a:gd name="T30" fmla="*/ 128 w 1101"/>
                <a:gd name="T31" fmla="*/ 1203 h 1354"/>
                <a:gd name="T32" fmla="*/ 175 w 1101"/>
                <a:gd name="T33" fmla="*/ 1127 h 1354"/>
                <a:gd name="T34" fmla="*/ 250 w 1101"/>
                <a:gd name="T35" fmla="*/ 1067 h 1354"/>
                <a:gd name="T36" fmla="*/ 434 w 1101"/>
                <a:gd name="T37" fmla="*/ 989 h 1354"/>
                <a:gd name="T38" fmla="*/ 493 w 1101"/>
                <a:gd name="T39" fmla="*/ 943 h 1354"/>
                <a:gd name="T40" fmla="*/ 649 w 1101"/>
                <a:gd name="T41" fmla="*/ 949 h 1354"/>
                <a:gd name="T42" fmla="*/ 580 w 1101"/>
                <a:gd name="T43" fmla="*/ 934 h 1354"/>
                <a:gd name="T44" fmla="*/ 632 w 1101"/>
                <a:gd name="T45" fmla="*/ 920 h 1354"/>
                <a:gd name="T46" fmla="*/ 725 w 1101"/>
                <a:gd name="T47" fmla="*/ 911 h 1354"/>
                <a:gd name="T48" fmla="*/ 845 w 1101"/>
                <a:gd name="T49" fmla="*/ 909 h 1354"/>
                <a:gd name="T50" fmla="*/ 759 w 1101"/>
                <a:gd name="T51" fmla="*/ 875 h 1354"/>
                <a:gd name="T52" fmla="*/ 805 w 1101"/>
                <a:gd name="T53" fmla="*/ 886 h 1354"/>
                <a:gd name="T54" fmla="*/ 883 w 1101"/>
                <a:gd name="T55" fmla="*/ 915 h 1354"/>
                <a:gd name="T56" fmla="*/ 881 w 1101"/>
                <a:gd name="T57" fmla="*/ 941 h 1354"/>
                <a:gd name="T58" fmla="*/ 957 w 1101"/>
                <a:gd name="T59" fmla="*/ 1008 h 1354"/>
                <a:gd name="T60" fmla="*/ 1014 w 1101"/>
                <a:gd name="T61" fmla="*/ 1000 h 1354"/>
                <a:gd name="T62" fmla="*/ 966 w 1101"/>
                <a:gd name="T63" fmla="*/ 981 h 1354"/>
                <a:gd name="T64" fmla="*/ 904 w 1101"/>
                <a:gd name="T65" fmla="*/ 920 h 1354"/>
                <a:gd name="T66" fmla="*/ 902 w 1101"/>
                <a:gd name="T67" fmla="*/ 878 h 1354"/>
                <a:gd name="T68" fmla="*/ 812 w 1101"/>
                <a:gd name="T69" fmla="*/ 859 h 1354"/>
                <a:gd name="T70" fmla="*/ 746 w 1101"/>
                <a:gd name="T71" fmla="*/ 859 h 1354"/>
                <a:gd name="T72" fmla="*/ 755 w 1101"/>
                <a:gd name="T73" fmla="*/ 848 h 1354"/>
                <a:gd name="T74" fmla="*/ 928 w 1101"/>
                <a:gd name="T75" fmla="*/ 859 h 1354"/>
                <a:gd name="T76" fmla="*/ 957 w 1101"/>
                <a:gd name="T77" fmla="*/ 829 h 1354"/>
                <a:gd name="T78" fmla="*/ 780 w 1101"/>
                <a:gd name="T79" fmla="*/ 818 h 1354"/>
                <a:gd name="T80" fmla="*/ 839 w 1101"/>
                <a:gd name="T81" fmla="*/ 711 h 1354"/>
                <a:gd name="T82" fmla="*/ 938 w 1101"/>
                <a:gd name="T83" fmla="*/ 512 h 1354"/>
                <a:gd name="T84" fmla="*/ 1001 w 1101"/>
                <a:gd name="T85" fmla="*/ 316 h 1354"/>
                <a:gd name="T86" fmla="*/ 1042 w 1101"/>
                <a:gd name="T87" fmla="*/ 103 h 1354"/>
                <a:gd name="T88" fmla="*/ 1101 w 1101"/>
                <a:gd name="T89" fmla="*/ 0 h 1354"/>
                <a:gd name="T90" fmla="*/ 1006 w 1101"/>
                <a:gd name="T91" fmla="*/ 61 h 1354"/>
                <a:gd name="T92" fmla="*/ 1006 w 1101"/>
                <a:gd name="T93" fmla="*/ 95 h 1354"/>
                <a:gd name="T94" fmla="*/ 1006 w 1101"/>
                <a:gd name="T95" fmla="*/ 95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1" h="1354">
                  <a:moveTo>
                    <a:pt x="1006" y="95"/>
                  </a:moveTo>
                  <a:lnTo>
                    <a:pt x="934" y="396"/>
                  </a:lnTo>
                  <a:lnTo>
                    <a:pt x="782" y="778"/>
                  </a:lnTo>
                  <a:lnTo>
                    <a:pt x="738" y="838"/>
                  </a:lnTo>
                  <a:lnTo>
                    <a:pt x="704" y="880"/>
                  </a:lnTo>
                  <a:lnTo>
                    <a:pt x="474" y="915"/>
                  </a:lnTo>
                  <a:lnTo>
                    <a:pt x="402" y="960"/>
                  </a:lnTo>
                  <a:lnTo>
                    <a:pt x="215" y="1059"/>
                  </a:lnTo>
                  <a:lnTo>
                    <a:pt x="147" y="1137"/>
                  </a:lnTo>
                  <a:lnTo>
                    <a:pt x="52" y="1249"/>
                  </a:lnTo>
                  <a:lnTo>
                    <a:pt x="0" y="1304"/>
                  </a:lnTo>
                  <a:lnTo>
                    <a:pt x="10" y="1348"/>
                  </a:lnTo>
                  <a:lnTo>
                    <a:pt x="46" y="1354"/>
                  </a:lnTo>
                  <a:lnTo>
                    <a:pt x="21" y="1317"/>
                  </a:lnTo>
                  <a:lnTo>
                    <a:pt x="75" y="1247"/>
                  </a:lnTo>
                  <a:lnTo>
                    <a:pt x="128" y="1203"/>
                  </a:lnTo>
                  <a:lnTo>
                    <a:pt x="175" y="1127"/>
                  </a:lnTo>
                  <a:lnTo>
                    <a:pt x="250" y="1067"/>
                  </a:lnTo>
                  <a:lnTo>
                    <a:pt x="434" y="989"/>
                  </a:lnTo>
                  <a:lnTo>
                    <a:pt x="493" y="943"/>
                  </a:lnTo>
                  <a:lnTo>
                    <a:pt x="649" y="949"/>
                  </a:lnTo>
                  <a:lnTo>
                    <a:pt x="580" y="934"/>
                  </a:lnTo>
                  <a:lnTo>
                    <a:pt x="632" y="920"/>
                  </a:lnTo>
                  <a:lnTo>
                    <a:pt x="725" y="911"/>
                  </a:lnTo>
                  <a:lnTo>
                    <a:pt x="845" y="909"/>
                  </a:lnTo>
                  <a:lnTo>
                    <a:pt x="759" y="875"/>
                  </a:lnTo>
                  <a:lnTo>
                    <a:pt x="805" y="886"/>
                  </a:lnTo>
                  <a:lnTo>
                    <a:pt x="883" y="915"/>
                  </a:lnTo>
                  <a:lnTo>
                    <a:pt x="881" y="941"/>
                  </a:lnTo>
                  <a:lnTo>
                    <a:pt x="957" y="1008"/>
                  </a:lnTo>
                  <a:lnTo>
                    <a:pt x="1014" y="1000"/>
                  </a:lnTo>
                  <a:lnTo>
                    <a:pt x="966" y="981"/>
                  </a:lnTo>
                  <a:lnTo>
                    <a:pt x="904" y="920"/>
                  </a:lnTo>
                  <a:lnTo>
                    <a:pt x="902" y="878"/>
                  </a:lnTo>
                  <a:lnTo>
                    <a:pt x="812" y="859"/>
                  </a:lnTo>
                  <a:lnTo>
                    <a:pt x="746" y="859"/>
                  </a:lnTo>
                  <a:lnTo>
                    <a:pt x="755" y="848"/>
                  </a:lnTo>
                  <a:lnTo>
                    <a:pt x="928" y="859"/>
                  </a:lnTo>
                  <a:lnTo>
                    <a:pt x="957" y="829"/>
                  </a:lnTo>
                  <a:lnTo>
                    <a:pt x="780" y="818"/>
                  </a:lnTo>
                  <a:lnTo>
                    <a:pt x="839" y="711"/>
                  </a:lnTo>
                  <a:lnTo>
                    <a:pt x="938" y="512"/>
                  </a:lnTo>
                  <a:lnTo>
                    <a:pt x="1001" y="316"/>
                  </a:lnTo>
                  <a:lnTo>
                    <a:pt x="1042" y="103"/>
                  </a:lnTo>
                  <a:lnTo>
                    <a:pt x="1101" y="0"/>
                  </a:lnTo>
                  <a:lnTo>
                    <a:pt x="1006" y="61"/>
                  </a:lnTo>
                  <a:lnTo>
                    <a:pt x="1006" y="95"/>
                  </a:lnTo>
                  <a:lnTo>
                    <a:pt x="1006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5" name="Freeform 153"/>
            <p:cNvSpPr>
              <a:spLocks/>
            </p:cNvSpPr>
            <p:nvPr/>
          </p:nvSpPr>
          <p:spPr bwMode="auto">
            <a:xfrm>
              <a:off x="3378" y="2529"/>
              <a:ext cx="79" cy="88"/>
            </a:xfrm>
            <a:custGeom>
              <a:avLst/>
              <a:gdLst>
                <a:gd name="T0" fmla="*/ 0 w 158"/>
                <a:gd name="T1" fmla="*/ 48 h 177"/>
                <a:gd name="T2" fmla="*/ 6 w 158"/>
                <a:gd name="T3" fmla="*/ 115 h 177"/>
                <a:gd name="T4" fmla="*/ 29 w 158"/>
                <a:gd name="T5" fmla="*/ 145 h 177"/>
                <a:gd name="T6" fmla="*/ 16 w 158"/>
                <a:gd name="T7" fmla="*/ 88 h 177"/>
                <a:gd name="T8" fmla="*/ 21 w 158"/>
                <a:gd name="T9" fmla="*/ 50 h 177"/>
                <a:gd name="T10" fmla="*/ 54 w 158"/>
                <a:gd name="T11" fmla="*/ 16 h 177"/>
                <a:gd name="T12" fmla="*/ 90 w 158"/>
                <a:gd name="T13" fmla="*/ 19 h 177"/>
                <a:gd name="T14" fmla="*/ 132 w 158"/>
                <a:gd name="T15" fmla="*/ 59 h 177"/>
                <a:gd name="T16" fmla="*/ 141 w 158"/>
                <a:gd name="T17" fmla="*/ 99 h 177"/>
                <a:gd name="T18" fmla="*/ 114 w 158"/>
                <a:gd name="T19" fmla="*/ 158 h 177"/>
                <a:gd name="T20" fmla="*/ 57 w 158"/>
                <a:gd name="T21" fmla="*/ 177 h 177"/>
                <a:gd name="T22" fmla="*/ 99 w 158"/>
                <a:gd name="T23" fmla="*/ 177 h 177"/>
                <a:gd name="T24" fmla="*/ 126 w 158"/>
                <a:gd name="T25" fmla="*/ 173 h 177"/>
                <a:gd name="T26" fmla="*/ 156 w 158"/>
                <a:gd name="T27" fmla="*/ 115 h 177"/>
                <a:gd name="T28" fmla="*/ 158 w 158"/>
                <a:gd name="T29" fmla="*/ 71 h 177"/>
                <a:gd name="T30" fmla="*/ 99 w 158"/>
                <a:gd name="T31" fmla="*/ 0 h 177"/>
                <a:gd name="T32" fmla="*/ 48 w 158"/>
                <a:gd name="T33" fmla="*/ 0 h 177"/>
                <a:gd name="T34" fmla="*/ 0 w 158"/>
                <a:gd name="T35" fmla="*/ 48 h 177"/>
                <a:gd name="T36" fmla="*/ 0 w 158"/>
                <a:gd name="T37" fmla="*/ 4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8" h="177">
                  <a:moveTo>
                    <a:pt x="0" y="48"/>
                  </a:moveTo>
                  <a:lnTo>
                    <a:pt x="6" y="115"/>
                  </a:lnTo>
                  <a:lnTo>
                    <a:pt x="29" y="145"/>
                  </a:lnTo>
                  <a:lnTo>
                    <a:pt x="16" y="88"/>
                  </a:lnTo>
                  <a:lnTo>
                    <a:pt x="21" y="50"/>
                  </a:lnTo>
                  <a:lnTo>
                    <a:pt x="54" y="16"/>
                  </a:lnTo>
                  <a:lnTo>
                    <a:pt x="90" y="19"/>
                  </a:lnTo>
                  <a:lnTo>
                    <a:pt x="132" y="59"/>
                  </a:lnTo>
                  <a:lnTo>
                    <a:pt x="141" y="99"/>
                  </a:lnTo>
                  <a:lnTo>
                    <a:pt x="114" y="158"/>
                  </a:lnTo>
                  <a:lnTo>
                    <a:pt x="57" y="177"/>
                  </a:lnTo>
                  <a:lnTo>
                    <a:pt x="99" y="177"/>
                  </a:lnTo>
                  <a:lnTo>
                    <a:pt x="126" y="173"/>
                  </a:lnTo>
                  <a:lnTo>
                    <a:pt x="156" y="115"/>
                  </a:lnTo>
                  <a:lnTo>
                    <a:pt x="158" y="71"/>
                  </a:lnTo>
                  <a:lnTo>
                    <a:pt x="99" y="0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6" name="Freeform 154"/>
            <p:cNvSpPr>
              <a:spLocks/>
            </p:cNvSpPr>
            <p:nvPr/>
          </p:nvSpPr>
          <p:spPr bwMode="auto">
            <a:xfrm>
              <a:off x="3439" y="2568"/>
              <a:ext cx="31" cy="84"/>
            </a:xfrm>
            <a:custGeom>
              <a:avLst/>
              <a:gdLst>
                <a:gd name="T0" fmla="*/ 38 w 63"/>
                <a:gd name="T1" fmla="*/ 35 h 170"/>
                <a:gd name="T2" fmla="*/ 42 w 63"/>
                <a:gd name="T3" fmla="*/ 57 h 170"/>
                <a:gd name="T4" fmla="*/ 0 w 63"/>
                <a:gd name="T5" fmla="*/ 103 h 170"/>
                <a:gd name="T6" fmla="*/ 8 w 63"/>
                <a:gd name="T7" fmla="*/ 170 h 170"/>
                <a:gd name="T8" fmla="*/ 55 w 63"/>
                <a:gd name="T9" fmla="*/ 130 h 170"/>
                <a:gd name="T10" fmla="*/ 63 w 63"/>
                <a:gd name="T11" fmla="*/ 50 h 170"/>
                <a:gd name="T12" fmla="*/ 25 w 63"/>
                <a:gd name="T13" fmla="*/ 0 h 170"/>
                <a:gd name="T14" fmla="*/ 38 w 63"/>
                <a:gd name="T15" fmla="*/ 35 h 170"/>
                <a:gd name="T16" fmla="*/ 38 w 63"/>
                <a:gd name="T17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0">
                  <a:moveTo>
                    <a:pt x="38" y="35"/>
                  </a:moveTo>
                  <a:lnTo>
                    <a:pt x="42" y="57"/>
                  </a:lnTo>
                  <a:lnTo>
                    <a:pt x="0" y="103"/>
                  </a:lnTo>
                  <a:lnTo>
                    <a:pt x="8" y="170"/>
                  </a:lnTo>
                  <a:lnTo>
                    <a:pt x="55" y="130"/>
                  </a:lnTo>
                  <a:lnTo>
                    <a:pt x="63" y="50"/>
                  </a:lnTo>
                  <a:lnTo>
                    <a:pt x="25" y="0"/>
                  </a:lnTo>
                  <a:lnTo>
                    <a:pt x="38" y="35"/>
                  </a:lnTo>
                  <a:lnTo>
                    <a:pt x="38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7" name="Freeform 155"/>
            <p:cNvSpPr>
              <a:spLocks/>
            </p:cNvSpPr>
            <p:nvPr/>
          </p:nvSpPr>
          <p:spPr bwMode="auto">
            <a:xfrm>
              <a:off x="3462" y="1971"/>
              <a:ext cx="267" cy="656"/>
            </a:xfrm>
            <a:custGeom>
              <a:avLst/>
              <a:gdLst>
                <a:gd name="T0" fmla="*/ 0 w 532"/>
                <a:gd name="T1" fmla="*/ 1266 h 1311"/>
                <a:gd name="T2" fmla="*/ 129 w 532"/>
                <a:gd name="T3" fmla="*/ 1096 h 1311"/>
                <a:gd name="T4" fmla="*/ 241 w 532"/>
                <a:gd name="T5" fmla="*/ 916 h 1311"/>
                <a:gd name="T6" fmla="*/ 357 w 532"/>
                <a:gd name="T7" fmla="*/ 674 h 1311"/>
                <a:gd name="T8" fmla="*/ 450 w 532"/>
                <a:gd name="T9" fmla="*/ 427 h 1311"/>
                <a:gd name="T10" fmla="*/ 500 w 532"/>
                <a:gd name="T11" fmla="*/ 249 h 1311"/>
                <a:gd name="T12" fmla="*/ 515 w 532"/>
                <a:gd name="T13" fmla="*/ 127 h 1311"/>
                <a:gd name="T14" fmla="*/ 492 w 532"/>
                <a:gd name="T15" fmla="*/ 15 h 1311"/>
                <a:gd name="T16" fmla="*/ 513 w 532"/>
                <a:gd name="T17" fmla="*/ 0 h 1311"/>
                <a:gd name="T18" fmla="*/ 532 w 532"/>
                <a:gd name="T19" fmla="*/ 133 h 1311"/>
                <a:gd name="T20" fmla="*/ 532 w 532"/>
                <a:gd name="T21" fmla="*/ 239 h 1311"/>
                <a:gd name="T22" fmla="*/ 507 w 532"/>
                <a:gd name="T23" fmla="*/ 346 h 1311"/>
                <a:gd name="T24" fmla="*/ 446 w 532"/>
                <a:gd name="T25" fmla="*/ 543 h 1311"/>
                <a:gd name="T26" fmla="*/ 346 w 532"/>
                <a:gd name="T27" fmla="*/ 794 h 1311"/>
                <a:gd name="T28" fmla="*/ 213 w 532"/>
                <a:gd name="T29" fmla="*/ 1028 h 1311"/>
                <a:gd name="T30" fmla="*/ 85 w 532"/>
                <a:gd name="T31" fmla="*/ 1212 h 1311"/>
                <a:gd name="T32" fmla="*/ 9 w 532"/>
                <a:gd name="T33" fmla="*/ 1311 h 1311"/>
                <a:gd name="T34" fmla="*/ 0 w 532"/>
                <a:gd name="T35" fmla="*/ 1266 h 1311"/>
                <a:gd name="T36" fmla="*/ 0 w 532"/>
                <a:gd name="T37" fmla="*/ 1266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2" h="1311">
                  <a:moveTo>
                    <a:pt x="0" y="1266"/>
                  </a:moveTo>
                  <a:lnTo>
                    <a:pt x="129" y="1096"/>
                  </a:lnTo>
                  <a:lnTo>
                    <a:pt x="241" y="916"/>
                  </a:lnTo>
                  <a:lnTo>
                    <a:pt x="357" y="674"/>
                  </a:lnTo>
                  <a:lnTo>
                    <a:pt x="450" y="427"/>
                  </a:lnTo>
                  <a:lnTo>
                    <a:pt x="500" y="249"/>
                  </a:lnTo>
                  <a:lnTo>
                    <a:pt x="515" y="127"/>
                  </a:lnTo>
                  <a:lnTo>
                    <a:pt x="492" y="15"/>
                  </a:lnTo>
                  <a:lnTo>
                    <a:pt x="513" y="0"/>
                  </a:lnTo>
                  <a:lnTo>
                    <a:pt x="532" y="133"/>
                  </a:lnTo>
                  <a:lnTo>
                    <a:pt x="532" y="239"/>
                  </a:lnTo>
                  <a:lnTo>
                    <a:pt x="507" y="346"/>
                  </a:lnTo>
                  <a:lnTo>
                    <a:pt x="446" y="543"/>
                  </a:lnTo>
                  <a:lnTo>
                    <a:pt x="346" y="794"/>
                  </a:lnTo>
                  <a:lnTo>
                    <a:pt x="213" y="1028"/>
                  </a:lnTo>
                  <a:lnTo>
                    <a:pt x="85" y="1212"/>
                  </a:lnTo>
                  <a:lnTo>
                    <a:pt x="9" y="1311"/>
                  </a:lnTo>
                  <a:lnTo>
                    <a:pt x="0" y="1266"/>
                  </a:lnTo>
                  <a:lnTo>
                    <a:pt x="0" y="1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8" name="Freeform 156"/>
            <p:cNvSpPr>
              <a:spLocks/>
            </p:cNvSpPr>
            <p:nvPr/>
          </p:nvSpPr>
          <p:spPr bwMode="auto">
            <a:xfrm>
              <a:off x="2928" y="2644"/>
              <a:ext cx="243" cy="158"/>
            </a:xfrm>
            <a:custGeom>
              <a:avLst/>
              <a:gdLst>
                <a:gd name="T0" fmla="*/ 0 w 487"/>
                <a:gd name="T1" fmla="*/ 293 h 316"/>
                <a:gd name="T2" fmla="*/ 80 w 487"/>
                <a:gd name="T3" fmla="*/ 289 h 316"/>
                <a:gd name="T4" fmla="*/ 154 w 487"/>
                <a:gd name="T5" fmla="*/ 215 h 316"/>
                <a:gd name="T6" fmla="*/ 253 w 487"/>
                <a:gd name="T7" fmla="*/ 124 h 316"/>
                <a:gd name="T8" fmla="*/ 413 w 487"/>
                <a:gd name="T9" fmla="*/ 40 h 316"/>
                <a:gd name="T10" fmla="*/ 487 w 487"/>
                <a:gd name="T11" fmla="*/ 0 h 316"/>
                <a:gd name="T12" fmla="*/ 424 w 487"/>
                <a:gd name="T13" fmla="*/ 56 h 316"/>
                <a:gd name="T14" fmla="*/ 281 w 487"/>
                <a:gd name="T15" fmla="*/ 153 h 316"/>
                <a:gd name="T16" fmla="*/ 181 w 487"/>
                <a:gd name="T17" fmla="*/ 223 h 316"/>
                <a:gd name="T18" fmla="*/ 127 w 487"/>
                <a:gd name="T19" fmla="*/ 278 h 316"/>
                <a:gd name="T20" fmla="*/ 67 w 487"/>
                <a:gd name="T21" fmla="*/ 312 h 316"/>
                <a:gd name="T22" fmla="*/ 25 w 487"/>
                <a:gd name="T23" fmla="*/ 316 h 316"/>
                <a:gd name="T24" fmla="*/ 0 w 487"/>
                <a:gd name="T25" fmla="*/ 293 h 316"/>
                <a:gd name="T26" fmla="*/ 0 w 487"/>
                <a:gd name="T27" fmla="*/ 29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7" h="316">
                  <a:moveTo>
                    <a:pt x="0" y="293"/>
                  </a:moveTo>
                  <a:lnTo>
                    <a:pt x="80" y="289"/>
                  </a:lnTo>
                  <a:lnTo>
                    <a:pt x="154" y="215"/>
                  </a:lnTo>
                  <a:lnTo>
                    <a:pt x="253" y="124"/>
                  </a:lnTo>
                  <a:lnTo>
                    <a:pt x="413" y="40"/>
                  </a:lnTo>
                  <a:lnTo>
                    <a:pt x="487" y="0"/>
                  </a:lnTo>
                  <a:lnTo>
                    <a:pt x="424" y="56"/>
                  </a:lnTo>
                  <a:lnTo>
                    <a:pt x="281" y="153"/>
                  </a:lnTo>
                  <a:lnTo>
                    <a:pt x="181" y="223"/>
                  </a:lnTo>
                  <a:lnTo>
                    <a:pt x="127" y="278"/>
                  </a:lnTo>
                  <a:lnTo>
                    <a:pt x="67" y="312"/>
                  </a:lnTo>
                  <a:lnTo>
                    <a:pt x="25" y="316"/>
                  </a:lnTo>
                  <a:lnTo>
                    <a:pt x="0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29" name="Freeform 157"/>
            <p:cNvSpPr>
              <a:spLocks/>
            </p:cNvSpPr>
            <p:nvPr/>
          </p:nvSpPr>
          <p:spPr bwMode="auto">
            <a:xfrm>
              <a:off x="2975" y="2681"/>
              <a:ext cx="285" cy="160"/>
            </a:xfrm>
            <a:custGeom>
              <a:avLst/>
              <a:gdLst>
                <a:gd name="T0" fmla="*/ 8 w 571"/>
                <a:gd name="T1" fmla="*/ 245 h 321"/>
                <a:gd name="T2" fmla="*/ 88 w 571"/>
                <a:gd name="T3" fmla="*/ 178 h 321"/>
                <a:gd name="T4" fmla="*/ 173 w 571"/>
                <a:gd name="T5" fmla="*/ 78 h 321"/>
                <a:gd name="T6" fmla="*/ 257 w 571"/>
                <a:gd name="T7" fmla="*/ 13 h 321"/>
                <a:gd name="T8" fmla="*/ 82 w 571"/>
                <a:gd name="T9" fmla="*/ 211 h 321"/>
                <a:gd name="T10" fmla="*/ 61 w 571"/>
                <a:gd name="T11" fmla="*/ 222 h 321"/>
                <a:gd name="T12" fmla="*/ 34 w 571"/>
                <a:gd name="T13" fmla="*/ 247 h 321"/>
                <a:gd name="T14" fmla="*/ 23 w 571"/>
                <a:gd name="T15" fmla="*/ 275 h 321"/>
                <a:gd name="T16" fmla="*/ 53 w 571"/>
                <a:gd name="T17" fmla="*/ 298 h 321"/>
                <a:gd name="T18" fmla="*/ 78 w 571"/>
                <a:gd name="T19" fmla="*/ 289 h 321"/>
                <a:gd name="T20" fmla="*/ 126 w 571"/>
                <a:gd name="T21" fmla="*/ 277 h 321"/>
                <a:gd name="T22" fmla="*/ 167 w 571"/>
                <a:gd name="T23" fmla="*/ 245 h 321"/>
                <a:gd name="T24" fmla="*/ 255 w 571"/>
                <a:gd name="T25" fmla="*/ 180 h 321"/>
                <a:gd name="T26" fmla="*/ 312 w 571"/>
                <a:gd name="T27" fmla="*/ 116 h 321"/>
                <a:gd name="T28" fmla="*/ 430 w 571"/>
                <a:gd name="T29" fmla="*/ 36 h 321"/>
                <a:gd name="T30" fmla="*/ 519 w 571"/>
                <a:gd name="T31" fmla="*/ 2 h 321"/>
                <a:gd name="T32" fmla="*/ 571 w 571"/>
                <a:gd name="T33" fmla="*/ 0 h 321"/>
                <a:gd name="T34" fmla="*/ 493 w 571"/>
                <a:gd name="T35" fmla="*/ 32 h 321"/>
                <a:gd name="T36" fmla="*/ 394 w 571"/>
                <a:gd name="T37" fmla="*/ 97 h 321"/>
                <a:gd name="T38" fmla="*/ 310 w 571"/>
                <a:gd name="T39" fmla="*/ 171 h 321"/>
                <a:gd name="T40" fmla="*/ 186 w 571"/>
                <a:gd name="T41" fmla="*/ 258 h 321"/>
                <a:gd name="T42" fmla="*/ 112 w 571"/>
                <a:gd name="T43" fmla="*/ 317 h 321"/>
                <a:gd name="T44" fmla="*/ 57 w 571"/>
                <a:gd name="T45" fmla="*/ 321 h 321"/>
                <a:gd name="T46" fmla="*/ 13 w 571"/>
                <a:gd name="T47" fmla="*/ 302 h 321"/>
                <a:gd name="T48" fmla="*/ 0 w 571"/>
                <a:gd name="T49" fmla="*/ 277 h 321"/>
                <a:gd name="T50" fmla="*/ 8 w 571"/>
                <a:gd name="T51" fmla="*/ 245 h 321"/>
                <a:gd name="T52" fmla="*/ 8 w 571"/>
                <a:gd name="T53" fmla="*/ 24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1" h="321">
                  <a:moveTo>
                    <a:pt x="8" y="245"/>
                  </a:moveTo>
                  <a:lnTo>
                    <a:pt x="88" y="178"/>
                  </a:lnTo>
                  <a:lnTo>
                    <a:pt x="173" y="78"/>
                  </a:lnTo>
                  <a:lnTo>
                    <a:pt x="257" y="13"/>
                  </a:lnTo>
                  <a:lnTo>
                    <a:pt x="82" y="211"/>
                  </a:lnTo>
                  <a:lnTo>
                    <a:pt x="61" y="222"/>
                  </a:lnTo>
                  <a:lnTo>
                    <a:pt x="34" y="247"/>
                  </a:lnTo>
                  <a:lnTo>
                    <a:pt x="23" y="275"/>
                  </a:lnTo>
                  <a:lnTo>
                    <a:pt x="53" y="298"/>
                  </a:lnTo>
                  <a:lnTo>
                    <a:pt x="78" y="289"/>
                  </a:lnTo>
                  <a:lnTo>
                    <a:pt x="126" y="277"/>
                  </a:lnTo>
                  <a:lnTo>
                    <a:pt x="167" y="245"/>
                  </a:lnTo>
                  <a:lnTo>
                    <a:pt x="255" y="180"/>
                  </a:lnTo>
                  <a:lnTo>
                    <a:pt x="312" y="116"/>
                  </a:lnTo>
                  <a:lnTo>
                    <a:pt x="430" y="36"/>
                  </a:lnTo>
                  <a:lnTo>
                    <a:pt x="519" y="2"/>
                  </a:lnTo>
                  <a:lnTo>
                    <a:pt x="571" y="0"/>
                  </a:lnTo>
                  <a:lnTo>
                    <a:pt x="493" y="32"/>
                  </a:lnTo>
                  <a:lnTo>
                    <a:pt x="394" y="97"/>
                  </a:lnTo>
                  <a:lnTo>
                    <a:pt x="310" y="171"/>
                  </a:lnTo>
                  <a:lnTo>
                    <a:pt x="186" y="258"/>
                  </a:lnTo>
                  <a:lnTo>
                    <a:pt x="112" y="317"/>
                  </a:lnTo>
                  <a:lnTo>
                    <a:pt x="57" y="321"/>
                  </a:lnTo>
                  <a:lnTo>
                    <a:pt x="13" y="302"/>
                  </a:lnTo>
                  <a:lnTo>
                    <a:pt x="0" y="277"/>
                  </a:lnTo>
                  <a:lnTo>
                    <a:pt x="8" y="245"/>
                  </a:lnTo>
                  <a:lnTo>
                    <a:pt x="8" y="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0" name="Freeform 158"/>
            <p:cNvSpPr>
              <a:spLocks/>
            </p:cNvSpPr>
            <p:nvPr/>
          </p:nvSpPr>
          <p:spPr bwMode="auto">
            <a:xfrm>
              <a:off x="3078" y="2701"/>
              <a:ext cx="227" cy="145"/>
            </a:xfrm>
            <a:custGeom>
              <a:avLst/>
              <a:gdLst>
                <a:gd name="T0" fmla="*/ 0 w 455"/>
                <a:gd name="T1" fmla="*/ 230 h 290"/>
                <a:gd name="T2" fmla="*/ 0 w 455"/>
                <a:gd name="T3" fmla="*/ 271 h 290"/>
                <a:gd name="T4" fmla="*/ 25 w 455"/>
                <a:gd name="T5" fmla="*/ 290 h 290"/>
                <a:gd name="T6" fmla="*/ 75 w 455"/>
                <a:gd name="T7" fmla="*/ 290 h 290"/>
                <a:gd name="T8" fmla="*/ 122 w 455"/>
                <a:gd name="T9" fmla="*/ 281 h 290"/>
                <a:gd name="T10" fmla="*/ 196 w 455"/>
                <a:gd name="T11" fmla="*/ 220 h 290"/>
                <a:gd name="T12" fmla="*/ 263 w 455"/>
                <a:gd name="T13" fmla="*/ 176 h 290"/>
                <a:gd name="T14" fmla="*/ 343 w 455"/>
                <a:gd name="T15" fmla="*/ 108 h 290"/>
                <a:gd name="T16" fmla="*/ 455 w 455"/>
                <a:gd name="T17" fmla="*/ 34 h 290"/>
                <a:gd name="T18" fmla="*/ 358 w 455"/>
                <a:gd name="T19" fmla="*/ 62 h 290"/>
                <a:gd name="T20" fmla="*/ 242 w 455"/>
                <a:gd name="T21" fmla="*/ 161 h 290"/>
                <a:gd name="T22" fmla="*/ 185 w 455"/>
                <a:gd name="T23" fmla="*/ 195 h 290"/>
                <a:gd name="T24" fmla="*/ 122 w 455"/>
                <a:gd name="T25" fmla="*/ 260 h 290"/>
                <a:gd name="T26" fmla="*/ 86 w 455"/>
                <a:gd name="T27" fmla="*/ 277 h 290"/>
                <a:gd name="T28" fmla="*/ 27 w 455"/>
                <a:gd name="T29" fmla="*/ 273 h 290"/>
                <a:gd name="T30" fmla="*/ 18 w 455"/>
                <a:gd name="T31" fmla="*/ 230 h 290"/>
                <a:gd name="T32" fmla="*/ 65 w 455"/>
                <a:gd name="T33" fmla="*/ 192 h 290"/>
                <a:gd name="T34" fmla="*/ 76 w 455"/>
                <a:gd name="T35" fmla="*/ 174 h 290"/>
                <a:gd name="T36" fmla="*/ 153 w 455"/>
                <a:gd name="T37" fmla="*/ 117 h 290"/>
                <a:gd name="T38" fmla="*/ 198 w 455"/>
                <a:gd name="T39" fmla="*/ 64 h 290"/>
                <a:gd name="T40" fmla="*/ 272 w 455"/>
                <a:gd name="T41" fmla="*/ 0 h 290"/>
                <a:gd name="T42" fmla="*/ 200 w 455"/>
                <a:gd name="T43" fmla="*/ 32 h 290"/>
                <a:gd name="T44" fmla="*/ 67 w 455"/>
                <a:gd name="T45" fmla="*/ 165 h 290"/>
                <a:gd name="T46" fmla="*/ 42 w 455"/>
                <a:gd name="T47" fmla="*/ 193 h 290"/>
                <a:gd name="T48" fmla="*/ 0 w 455"/>
                <a:gd name="T49" fmla="*/ 230 h 290"/>
                <a:gd name="T50" fmla="*/ 0 w 455"/>
                <a:gd name="T51" fmla="*/ 23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5" h="290">
                  <a:moveTo>
                    <a:pt x="0" y="230"/>
                  </a:moveTo>
                  <a:lnTo>
                    <a:pt x="0" y="271"/>
                  </a:lnTo>
                  <a:lnTo>
                    <a:pt x="25" y="290"/>
                  </a:lnTo>
                  <a:lnTo>
                    <a:pt x="75" y="290"/>
                  </a:lnTo>
                  <a:lnTo>
                    <a:pt x="122" y="281"/>
                  </a:lnTo>
                  <a:lnTo>
                    <a:pt x="196" y="220"/>
                  </a:lnTo>
                  <a:lnTo>
                    <a:pt x="263" y="176"/>
                  </a:lnTo>
                  <a:lnTo>
                    <a:pt x="343" y="108"/>
                  </a:lnTo>
                  <a:lnTo>
                    <a:pt x="455" y="34"/>
                  </a:lnTo>
                  <a:lnTo>
                    <a:pt x="358" y="62"/>
                  </a:lnTo>
                  <a:lnTo>
                    <a:pt x="242" y="161"/>
                  </a:lnTo>
                  <a:lnTo>
                    <a:pt x="185" y="195"/>
                  </a:lnTo>
                  <a:lnTo>
                    <a:pt x="122" y="260"/>
                  </a:lnTo>
                  <a:lnTo>
                    <a:pt x="86" y="277"/>
                  </a:lnTo>
                  <a:lnTo>
                    <a:pt x="27" y="273"/>
                  </a:lnTo>
                  <a:lnTo>
                    <a:pt x="18" y="230"/>
                  </a:lnTo>
                  <a:lnTo>
                    <a:pt x="65" y="192"/>
                  </a:lnTo>
                  <a:lnTo>
                    <a:pt x="76" y="174"/>
                  </a:lnTo>
                  <a:lnTo>
                    <a:pt x="153" y="117"/>
                  </a:lnTo>
                  <a:lnTo>
                    <a:pt x="198" y="64"/>
                  </a:lnTo>
                  <a:lnTo>
                    <a:pt x="272" y="0"/>
                  </a:lnTo>
                  <a:lnTo>
                    <a:pt x="200" y="32"/>
                  </a:lnTo>
                  <a:lnTo>
                    <a:pt x="67" y="165"/>
                  </a:lnTo>
                  <a:lnTo>
                    <a:pt x="42" y="193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1" name="Freeform 159"/>
            <p:cNvSpPr>
              <a:spLocks/>
            </p:cNvSpPr>
            <p:nvPr/>
          </p:nvSpPr>
          <p:spPr bwMode="auto">
            <a:xfrm>
              <a:off x="3202" y="2622"/>
              <a:ext cx="251" cy="225"/>
            </a:xfrm>
            <a:custGeom>
              <a:avLst/>
              <a:gdLst>
                <a:gd name="T0" fmla="*/ 15 w 502"/>
                <a:gd name="T1" fmla="*/ 437 h 450"/>
                <a:gd name="T2" fmla="*/ 0 w 502"/>
                <a:gd name="T3" fmla="*/ 412 h 450"/>
                <a:gd name="T4" fmla="*/ 0 w 502"/>
                <a:gd name="T5" fmla="*/ 382 h 450"/>
                <a:gd name="T6" fmla="*/ 38 w 502"/>
                <a:gd name="T7" fmla="*/ 344 h 450"/>
                <a:gd name="T8" fmla="*/ 78 w 502"/>
                <a:gd name="T9" fmla="*/ 313 h 450"/>
                <a:gd name="T10" fmla="*/ 129 w 502"/>
                <a:gd name="T11" fmla="*/ 245 h 450"/>
                <a:gd name="T12" fmla="*/ 184 w 502"/>
                <a:gd name="T13" fmla="*/ 203 h 450"/>
                <a:gd name="T14" fmla="*/ 239 w 502"/>
                <a:gd name="T15" fmla="*/ 180 h 450"/>
                <a:gd name="T16" fmla="*/ 190 w 502"/>
                <a:gd name="T17" fmla="*/ 218 h 450"/>
                <a:gd name="T18" fmla="*/ 135 w 502"/>
                <a:gd name="T19" fmla="*/ 270 h 450"/>
                <a:gd name="T20" fmla="*/ 89 w 502"/>
                <a:gd name="T21" fmla="*/ 330 h 450"/>
                <a:gd name="T22" fmla="*/ 40 w 502"/>
                <a:gd name="T23" fmla="*/ 363 h 450"/>
                <a:gd name="T24" fmla="*/ 22 w 502"/>
                <a:gd name="T25" fmla="*/ 388 h 450"/>
                <a:gd name="T26" fmla="*/ 26 w 502"/>
                <a:gd name="T27" fmla="*/ 416 h 450"/>
                <a:gd name="T28" fmla="*/ 49 w 502"/>
                <a:gd name="T29" fmla="*/ 431 h 450"/>
                <a:gd name="T30" fmla="*/ 74 w 502"/>
                <a:gd name="T31" fmla="*/ 431 h 450"/>
                <a:gd name="T32" fmla="*/ 116 w 502"/>
                <a:gd name="T33" fmla="*/ 399 h 450"/>
                <a:gd name="T34" fmla="*/ 186 w 502"/>
                <a:gd name="T35" fmla="*/ 367 h 450"/>
                <a:gd name="T36" fmla="*/ 218 w 502"/>
                <a:gd name="T37" fmla="*/ 330 h 450"/>
                <a:gd name="T38" fmla="*/ 258 w 502"/>
                <a:gd name="T39" fmla="*/ 311 h 450"/>
                <a:gd name="T40" fmla="*/ 277 w 502"/>
                <a:gd name="T41" fmla="*/ 281 h 450"/>
                <a:gd name="T42" fmla="*/ 330 w 502"/>
                <a:gd name="T43" fmla="*/ 275 h 450"/>
                <a:gd name="T44" fmla="*/ 410 w 502"/>
                <a:gd name="T45" fmla="*/ 232 h 450"/>
                <a:gd name="T46" fmla="*/ 469 w 502"/>
                <a:gd name="T47" fmla="*/ 184 h 450"/>
                <a:gd name="T48" fmla="*/ 490 w 502"/>
                <a:gd name="T49" fmla="*/ 97 h 450"/>
                <a:gd name="T50" fmla="*/ 479 w 502"/>
                <a:gd name="T51" fmla="*/ 0 h 450"/>
                <a:gd name="T52" fmla="*/ 498 w 502"/>
                <a:gd name="T53" fmla="*/ 15 h 450"/>
                <a:gd name="T54" fmla="*/ 502 w 502"/>
                <a:gd name="T55" fmla="*/ 112 h 450"/>
                <a:gd name="T56" fmla="*/ 483 w 502"/>
                <a:gd name="T57" fmla="*/ 186 h 450"/>
                <a:gd name="T58" fmla="*/ 446 w 502"/>
                <a:gd name="T59" fmla="*/ 230 h 450"/>
                <a:gd name="T60" fmla="*/ 355 w 502"/>
                <a:gd name="T61" fmla="*/ 291 h 450"/>
                <a:gd name="T62" fmla="*/ 289 w 502"/>
                <a:gd name="T63" fmla="*/ 306 h 450"/>
                <a:gd name="T64" fmla="*/ 224 w 502"/>
                <a:gd name="T65" fmla="*/ 357 h 450"/>
                <a:gd name="T66" fmla="*/ 194 w 502"/>
                <a:gd name="T67" fmla="*/ 382 h 450"/>
                <a:gd name="T68" fmla="*/ 137 w 502"/>
                <a:gd name="T69" fmla="*/ 414 h 450"/>
                <a:gd name="T70" fmla="*/ 78 w 502"/>
                <a:gd name="T71" fmla="*/ 443 h 450"/>
                <a:gd name="T72" fmla="*/ 36 w 502"/>
                <a:gd name="T73" fmla="*/ 450 h 450"/>
                <a:gd name="T74" fmla="*/ 15 w 502"/>
                <a:gd name="T75" fmla="*/ 437 h 450"/>
                <a:gd name="T76" fmla="*/ 15 w 502"/>
                <a:gd name="T77" fmla="*/ 437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450">
                  <a:moveTo>
                    <a:pt x="15" y="437"/>
                  </a:moveTo>
                  <a:lnTo>
                    <a:pt x="0" y="412"/>
                  </a:lnTo>
                  <a:lnTo>
                    <a:pt x="0" y="382"/>
                  </a:lnTo>
                  <a:lnTo>
                    <a:pt x="38" y="344"/>
                  </a:lnTo>
                  <a:lnTo>
                    <a:pt x="78" y="313"/>
                  </a:lnTo>
                  <a:lnTo>
                    <a:pt x="129" y="245"/>
                  </a:lnTo>
                  <a:lnTo>
                    <a:pt x="184" y="203"/>
                  </a:lnTo>
                  <a:lnTo>
                    <a:pt x="239" y="180"/>
                  </a:lnTo>
                  <a:lnTo>
                    <a:pt x="190" y="218"/>
                  </a:lnTo>
                  <a:lnTo>
                    <a:pt x="135" y="270"/>
                  </a:lnTo>
                  <a:lnTo>
                    <a:pt x="89" y="330"/>
                  </a:lnTo>
                  <a:lnTo>
                    <a:pt x="40" y="363"/>
                  </a:lnTo>
                  <a:lnTo>
                    <a:pt x="22" y="388"/>
                  </a:lnTo>
                  <a:lnTo>
                    <a:pt x="26" y="416"/>
                  </a:lnTo>
                  <a:lnTo>
                    <a:pt x="49" y="431"/>
                  </a:lnTo>
                  <a:lnTo>
                    <a:pt x="74" y="431"/>
                  </a:lnTo>
                  <a:lnTo>
                    <a:pt x="116" y="399"/>
                  </a:lnTo>
                  <a:lnTo>
                    <a:pt x="186" y="367"/>
                  </a:lnTo>
                  <a:lnTo>
                    <a:pt x="218" y="330"/>
                  </a:lnTo>
                  <a:lnTo>
                    <a:pt x="258" y="311"/>
                  </a:lnTo>
                  <a:lnTo>
                    <a:pt x="277" y="281"/>
                  </a:lnTo>
                  <a:lnTo>
                    <a:pt x="330" y="275"/>
                  </a:lnTo>
                  <a:lnTo>
                    <a:pt x="410" y="232"/>
                  </a:lnTo>
                  <a:lnTo>
                    <a:pt x="469" y="184"/>
                  </a:lnTo>
                  <a:lnTo>
                    <a:pt x="490" y="97"/>
                  </a:lnTo>
                  <a:lnTo>
                    <a:pt x="479" y="0"/>
                  </a:lnTo>
                  <a:lnTo>
                    <a:pt x="498" y="15"/>
                  </a:lnTo>
                  <a:lnTo>
                    <a:pt x="502" y="112"/>
                  </a:lnTo>
                  <a:lnTo>
                    <a:pt x="483" y="186"/>
                  </a:lnTo>
                  <a:lnTo>
                    <a:pt x="446" y="230"/>
                  </a:lnTo>
                  <a:lnTo>
                    <a:pt x="355" y="291"/>
                  </a:lnTo>
                  <a:lnTo>
                    <a:pt x="289" y="306"/>
                  </a:lnTo>
                  <a:lnTo>
                    <a:pt x="224" y="357"/>
                  </a:lnTo>
                  <a:lnTo>
                    <a:pt x="194" y="382"/>
                  </a:lnTo>
                  <a:lnTo>
                    <a:pt x="137" y="414"/>
                  </a:lnTo>
                  <a:lnTo>
                    <a:pt x="78" y="443"/>
                  </a:lnTo>
                  <a:lnTo>
                    <a:pt x="36" y="450"/>
                  </a:lnTo>
                  <a:lnTo>
                    <a:pt x="15" y="437"/>
                  </a:lnTo>
                  <a:lnTo>
                    <a:pt x="15" y="4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2" name="Freeform 160"/>
            <p:cNvSpPr>
              <a:spLocks/>
            </p:cNvSpPr>
            <p:nvPr/>
          </p:nvSpPr>
          <p:spPr bwMode="auto">
            <a:xfrm>
              <a:off x="3104" y="2619"/>
              <a:ext cx="148" cy="80"/>
            </a:xfrm>
            <a:custGeom>
              <a:avLst/>
              <a:gdLst>
                <a:gd name="T0" fmla="*/ 234 w 296"/>
                <a:gd name="T1" fmla="*/ 29 h 160"/>
                <a:gd name="T2" fmla="*/ 188 w 296"/>
                <a:gd name="T3" fmla="*/ 63 h 160"/>
                <a:gd name="T4" fmla="*/ 144 w 296"/>
                <a:gd name="T5" fmla="*/ 78 h 160"/>
                <a:gd name="T6" fmla="*/ 0 w 296"/>
                <a:gd name="T7" fmla="*/ 160 h 160"/>
                <a:gd name="T8" fmla="*/ 121 w 296"/>
                <a:gd name="T9" fmla="*/ 57 h 160"/>
                <a:gd name="T10" fmla="*/ 178 w 296"/>
                <a:gd name="T11" fmla="*/ 44 h 160"/>
                <a:gd name="T12" fmla="*/ 207 w 296"/>
                <a:gd name="T13" fmla="*/ 10 h 160"/>
                <a:gd name="T14" fmla="*/ 296 w 296"/>
                <a:gd name="T15" fmla="*/ 0 h 160"/>
                <a:gd name="T16" fmla="*/ 234 w 296"/>
                <a:gd name="T17" fmla="*/ 29 h 160"/>
                <a:gd name="T18" fmla="*/ 234 w 296"/>
                <a:gd name="T19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160">
                  <a:moveTo>
                    <a:pt x="234" y="29"/>
                  </a:moveTo>
                  <a:lnTo>
                    <a:pt x="188" y="63"/>
                  </a:lnTo>
                  <a:lnTo>
                    <a:pt x="144" y="78"/>
                  </a:lnTo>
                  <a:lnTo>
                    <a:pt x="0" y="160"/>
                  </a:lnTo>
                  <a:lnTo>
                    <a:pt x="121" y="57"/>
                  </a:lnTo>
                  <a:lnTo>
                    <a:pt x="178" y="44"/>
                  </a:lnTo>
                  <a:lnTo>
                    <a:pt x="207" y="10"/>
                  </a:lnTo>
                  <a:lnTo>
                    <a:pt x="296" y="0"/>
                  </a:lnTo>
                  <a:lnTo>
                    <a:pt x="234" y="29"/>
                  </a:lnTo>
                  <a:lnTo>
                    <a:pt x="23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3" name="Freeform 161"/>
            <p:cNvSpPr>
              <a:spLocks/>
            </p:cNvSpPr>
            <p:nvPr/>
          </p:nvSpPr>
          <p:spPr bwMode="auto">
            <a:xfrm>
              <a:off x="3246" y="2661"/>
              <a:ext cx="69" cy="26"/>
            </a:xfrm>
            <a:custGeom>
              <a:avLst/>
              <a:gdLst>
                <a:gd name="T0" fmla="*/ 0 w 139"/>
                <a:gd name="T1" fmla="*/ 51 h 51"/>
                <a:gd name="T2" fmla="*/ 74 w 139"/>
                <a:gd name="T3" fmla="*/ 0 h 51"/>
                <a:gd name="T4" fmla="*/ 139 w 139"/>
                <a:gd name="T5" fmla="*/ 24 h 51"/>
                <a:gd name="T6" fmla="*/ 0 w 139"/>
                <a:gd name="T7" fmla="*/ 51 h 51"/>
                <a:gd name="T8" fmla="*/ 0 w 139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1">
                  <a:moveTo>
                    <a:pt x="0" y="51"/>
                  </a:moveTo>
                  <a:lnTo>
                    <a:pt x="74" y="0"/>
                  </a:lnTo>
                  <a:lnTo>
                    <a:pt x="139" y="2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4" name="Freeform 162"/>
            <p:cNvSpPr>
              <a:spLocks/>
            </p:cNvSpPr>
            <p:nvPr/>
          </p:nvSpPr>
          <p:spPr bwMode="auto">
            <a:xfrm>
              <a:off x="2934" y="2651"/>
              <a:ext cx="112" cy="68"/>
            </a:xfrm>
            <a:custGeom>
              <a:avLst/>
              <a:gdLst>
                <a:gd name="T0" fmla="*/ 103 w 225"/>
                <a:gd name="T1" fmla="*/ 116 h 135"/>
                <a:gd name="T2" fmla="*/ 84 w 225"/>
                <a:gd name="T3" fmla="*/ 135 h 135"/>
                <a:gd name="T4" fmla="*/ 12 w 225"/>
                <a:gd name="T5" fmla="*/ 106 h 135"/>
                <a:gd name="T6" fmla="*/ 0 w 225"/>
                <a:gd name="T7" fmla="*/ 66 h 135"/>
                <a:gd name="T8" fmla="*/ 8 w 225"/>
                <a:gd name="T9" fmla="*/ 34 h 135"/>
                <a:gd name="T10" fmla="*/ 67 w 225"/>
                <a:gd name="T11" fmla="*/ 22 h 135"/>
                <a:gd name="T12" fmla="*/ 109 w 225"/>
                <a:gd name="T13" fmla="*/ 22 h 135"/>
                <a:gd name="T14" fmla="*/ 181 w 225"/>
                <a:gd name="T15" fmla="*/ 0 h 135"/>
                <a:gd name="T16" fmla="*/ 225 w 225"/>
                <a:gd name="T17" fmla="*/ 0 h 135"/>
                <a:gd name="T18" fmla="*/ 164 w 225"/>
                <a:gd name="T19" fmla="*/ 38 h 135"/>
                <a:gd name="T20" fmla="*/ 114 w 225"/>
                <a:gd name="T21" fmla="*/ 38 h 135"/>
                <a:gd name="T22" fmla="*/ 50 w 225"/>
                <a:gd name="T23" fmla="*/ 45 h 135"/>
                <a:gd name="T24" fmla="*/ 46 w 225"/>
                <a:gd name="T25" fmla="*/ 74 h 135"/>
                <a:gd name="T26" fmla="*/ 97 w 225"/>
                <a:gd name="T27" fmla="*/ 85 h 135"/>
                <a:gd name="T28" fmla="*/ 141 w 225"/>
                <a:gd name="T29" fmla="*/ 83 h 135"/>
                <a:gd name="T30" fmla="*/ 103 w 225"/>
                <a:gd name="T31" fmla="*/ 116 h 135"/>
                <a:gd name="T32" fmla="*/ 103 w 225"/>
                <a:gd name="T33" fmla="*/ 11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135">
                  <a:moveTo>
                    <a:pt x="103" y="116"/>
                  </a:moveTo>
                  <a:lnTo>
                    <a:pt x="84" y="135"/>
                  </a:lnTo>
                  <a:lnTo>
                    <a:pt x="12" y="106"/>
                  </a:lnTo>
                  <a:lnTo>
                    <a:pt x="0" y="66"/>
                  </a:lnTo>
                  <a:lnTo>
                    <a:pt x="8" y="34"/>
                  </a:lnTo>
                  <a:lnTo>
                    <a:pt x="67" y="22"/>
                  </a:lnTo>
                  <a:lnTo>
                    <a:pt x="109" y="22"/>
                  </a:lnTo>
                  <a:lnTo>
                    <a:pt x="181" y="0"/>
                  </a:lnTo>
                  <a:lnTo>
                    <a:pt x="225" y="0"/>
                  </a:lnTo>
                  <a:lnTo>
                    <a:pt x="164" y="38"/>
                  </a:lnTo>
                  <a:lnTo>
                    <a:pt x="114" y="38"/>
                  </a:lnTo>
                  <a:lnTo>
                    <a:pt x="50" y="45"/>
                  </a:lnTo>
                  <a:lnTo>
                    <a:pt x="46" y="74"/>
                  </a:lnTo>
                  <a:lnTo>
                    <a:pt x="97" y="85"/>
                  </a:lnTo>
                  <a:lnTo>
                    <a:pt x="141" y="83"/>
                  </a:lnTo>
                  <a:lnTo>
                    <a:pt x="103" y="116"/>
                  </a:lnTo>
                  <a:lnTo>
                    <a:pt x="103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5" name="Freeform 163"/>
            <p:cNvSpPr>
              <a:spLocks/>
            </p:cNvSpPr>
            <p:nvPr/>
          </p:nvSpPr>
          <p:spPr bwMode="auto">
            <a:xfrm>
              <a:off x="2482" y="2725"/>
              <a:ext cx="123" cy="177"/>
            </a:xfrm>
            <a:custGeom>
              <a:avLst/>
              <a:gdLst>
                <a:gd name="T0" fmla="*/ 112 w 245"/>
                <a:gd name="T1" fmla="*/ 0 h 355"/>
                <a:gd name="T2" fmla="*/ 0 w 245"/>
                <a:gd name="T3" fmla="*/ 21 h 355"/>
                <a:gd name="T4" fmla="*/ 245 w 245"/>
                <a:gd name="T5" fmla="*/ 355 h 355"/>
                <a:gd name="T6" fmla="*/ 217 w 245"/>
                <a:gd name="T7" fmla="*/ 264 h 355"/>
                <a:gd name="T8" fmla="*/ 38 w 245"/>
                <a:gd name="T9" fmla="*/ 32 h 355"/>
                <a:gd name="T10" fmla="*/ 118 w 245"/>
                <a:gd name="T11" fmla="*/ 15 h 355"/>
                <a:gd name="T12" fmla="*/ 112 w 245"/>
                <a:gd name="T13" fmla="*/ 0 h 355"/>
                <a:gd name="T14" fmla="*/ 112 w 245"/>
                <a:gd name="T1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355">
                  <a:moveTo>
                    <a:pt x="112" y="0"/>
                  </a:moveTo>
                  <a:lnTo>
                    <a:pt x="0" y="21"/>
                  </a:lnTo>
                  <a:lnTo>
                    <a:pt x="245" y="355"/>
                  </a:lnTo>
                  <a:lnTo>
                    <a:pt x="217" y="264"/>
                  </a:lnTo>
                  <a:lnTo>
                    <a:pt x="38" y="32"/>
                  </a:lnTo>
                  <a:lnTo>
                    <a:pt x="118" y="15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6" name="Freeform 164"/>
            <p:cNvSpPr>
              <a:spLocks/>
            </p:cNvSpPr>
            <p:nvPr/>
          </p:nvSpPr>
          <p:spPr bwMode="auto">
            <a:xfrm>
              <a:off x="2549" y="2840"/>
              <a:ext cx="703" cy="376"/>
            </a:xfrm>
            <a:custGeom>
              <a:avLst/>
              <a:gdLst>
                <a:gd name="T0" fmla="*/ 63 w 1407"/>
                <a:gd name="T1" fmla="*/ 49 h 751"/>
                <a:gd name="T2" fmla="*/ 42 w 1407"/>
                <a:gd name="T3" fmla="*/ 386 h 751"/>
                <a:gd name="T4" fmla="*/ 23 w 1407"/>
                <a:gd name="T5" fmla="*/ 730 h 751"/>
                <a:gd name="T6" fmla="*/ 1381 w 1407"/>
                <a:gd name="T7" fmla="*/ 699 h 751"/>
                <a:gd name="T8" fmla="*/ 1329 w 1407"/>
                <a:gd name="T9" fmla="*/ 439 h 751"/>
                <a:gd name="T10" fmla="*/ 1407 w 1407"/>
                <a:gd name="T11" fmla="*/ 713 h 751"/>
                <a:gd name="T12" fmla="*/ 0 w 1407"/>
                <a:gd name="T13" fmla="*/ 751 h 751"/>
                <a:gd name="T14" fmla="*/ 42 w 1407"/>
                <a:gd name="T15" fmla="*/ 0 h 751"/>
                <a:gd name="T16" fmla="*/ 63 w 1407"/>
                <a:gd name="T17" fmla="*/ 49 h 751"/>
                <a:gd name="T18" fmla="*/ 63 w 1407"/>
                <a:gd name="T19" fmla="*/ 49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7" h="751">
                  <a:moveTo>
                    <a:pt x="63" y="49"/>
                  </a:moveTo>
                  <a:lnTo>
                    <a:pt x="42" y="386"/>
                  </a:lnTo>
                  <a:lnTo>
                    <a:pt x="23" y="730"/>
                  </a:lnTo>
                  <a:lnTo>
                    <a:pt x="1381" y="699"/>
                  </a:lnTo>
                  <a:lnTo>
                    <a:pt x="1329" y="439"/>
                  </a:lnTo>
                  <a:lnTo>
                    <a:pt x="1407" y="713"/>
                  </a:lnTo>
                  <a:lnTo>
                    <a:pt x="0" y="751"/>
                  </a:lnTo>
                  <a:lnTo>
                    <a:pt x="42" y="0"/>
                  </a:lnTo>
                  <a:lnTo>
                    <a:pt x="63" y="49"/>
                  </a:lnTo>
                  <a:lnTo>
                    <a:pt x="63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7" name="Freeform 165"/>
            <p:cNvSpPr>
              <a:spLocks/>
            </p:cNvSpPr>
            <p:nvPr/>
          </p:nvSpPr>
          <p:spPr bwMode="auto">
            <a:xfrm>
              <a:off x="2530" y="2688"/>
              <a:ext cx="956" cy="424"/>
            </a:xfrm>
            <a:custGeom>
              <a:avLst/>
              <a:gdLst>
                <a:gd name="T0" fmla="*/ 312 w 1913"/>
                <a:gd name="T1" fmla="*/ 848 h 848"/>
                <a:gd name="T2" fmla="*/ 1913 w 1913"/>
                <a:gd name="T3" fmla="*/ 699 h 848"/>
                <a:gd name="T4" fmla="*/ 1468 w 1913"/>
                <a:gd name="T5" fmla="*/ 272 h 848"/>
                <a:gd name="T6" fmla="*/ 1451 w 1913"/>
                <a:gd name="T7" fmla="*/ 287 h 848"/>
                <a:gd name="T8" fmla="*/ 1879 w 1913"/>
                <a:gd name="T9" fmla="*/ 688 h 848"/>
                <a:gd name="T10" fmla="*/ 318 w 1913"/>
                <a:gd name="T11" fmla="*/ 817 h 848"/>
                <a:gd name="T12" fmla="*/ 17 w 1913"/>
                <a:gd name="T13" fmla="*/ 49 h 848"/>
                <a:gd name="T14" fmla="*/ 816 w 1913"/>
                <a:gd name="T15" fmla="*/ 19 h 848"/>
                <a:gd name="T16" fmla="*/ 816 w 1913"/>
                <a:gd name="T17" fmla="*/ 0 h 848"/>
                <a:gd name="T18" fmla="*/ 0 w 1913"/>
                <a:gd name="T19" fmla="*/ 34 h 848"/>
                <a:gd name="T20" fmla="*/ 312 w 1913"/>
                <a:gd name="T21" fmla="*/ 848 h 848"/>
                <a:gd name="T22" fmla="*/ 312 w 1913"/>
                <a:gd name="T23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3" h="848">
                  <a:moveTo>
                    <a:pt x="312" y="848"/>
                  </a:moveTo>
                  <a:lnTo>
                    <a:pt x="1913" y="699"/>
                  </a:lnTo>
                  <a:lnTo>
                    <a:pt x="1468" y="272"/>
                  </a:lnTo>
                  <a:lnTo>
                    <a:pt x="1451" y="287"/>
                  </a:lnTo>
                  <a:lnTo>
                    <a:pt x="1879" y="688"/>
                  </a:lnTo>
                  <a:lnTo>
                    <a:pt x="318" y="817"/>
                  </a:lnTo>
                  <a:lnTo>
                    <a:pt x="17" y="49"/>
                  </a:lnTo>
                  <a:lnTo>
                    <a:pt x="816" y="19"/>
                  </a:lnTo>
                  <a:lnTo>
                    <a:pt x="816" y="0"/>
                  </a:lnTo>
                  <a:lnTo>
                    <a:pt x="0" y="34"/>
                  </a:lnTo>
                  <a:lnTo>
                    <a:pt x="312" y="848"/>
                  </a:lnTo>
                  <a:lnTo>
                    <a:pt x="312" y="8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8" name="Freeform 166"/>
            <p:cNvSpPr>
              <a:spLocks/>
            </p:cNvSpPr>
            <p:nvPr/>
          </p:nvSpPr>
          <p:spPr bwMode="auto">
            <a:xfrm>
              <a:off x="2581" y="1901"/>
              <a:ext cx="256" cy="514"/>
            </a:xfrm>
            <a:custGeom>
              <a:avLst/>
              <a:gdLst>
                <a:gd name="T0" fmla="*/ 36 w 511"/>
                <a:gd name="T1" fmla="*/ 70 h 1028"/>
                <a:gd name="T2" fmla="*/ 82 w 511"/>
                <a:gd name="T3" fmla="*/ 211 h 1028"/>
                <a:gd name="T4" fmla="*/ 287 w 511"/>
                <a:gd name="T5" fmla="*/ 540 h 1028"/>
                <a:gd name="T6" fmla="*/ 441 w 511"/>
                <a:gd name="T7" fmla="*/ 705 h 1028"/>
                <a:gd name="T8" fmla="*/ 511 w 511"/>
                <a:gd name="T9" fmla="*/ 1028 h 1028"/>
                <a:gd name="T10" fmla="*/ 487 w 511"/>
                <a:gd name="T11" fmla="*/ 682 h 1028"/>
                <a:gd name="T12" fmla="*/ 382 w 511"/>
                <a:gd name="T13" fmla="*/ 534 h 1028"/>
                <a:gd name="T14" fmla="*/ 118 w 511"/>
                <a:gd name="T15" fmla="*/ 224 h 1028"/>
                <a:gd name="T16" fmla="*/ 124 w 511"/>
                <a:gd name="T17" fmla="*/ 112 h 1028"/>
                <a:gd name="T18" fmla="*/ 0 w 511"/>
                <a:gd name="T19" fmla="*/ 0 h 1028"/>
                <a:gd name="T20" fmla="*/ 36 w 511"/>
                <a:gd name="T21" fmla="*/ 70 h 1028"/>
                <a:gd name="T22" fmla="*/ 36 w 511"/>
                <a:gd name="T23" fmla="*/ 7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1" h="1028">
                  <a:moveTo>
                    <a:pt x="36" y="70"/>
                  </a:moveTo>
                  <a:lnTo>
                    <a:pt x="82" y="211"/>
                  </a:lnTo>
                  <a:lnTo>
                    <a:pt x="287" y="540"/>
                  </a:lnTo>
                  <a:lnTo>
                    <a:pt x="441" y="705"/>
                  </a:lnTo>
                  <a:lnTo>
                    <a:pt x="511" y="1028"/>
                  </a:lnTo>
                  <a:lnTo>
                    <a:pt x="487" y="682"/>
                  </a:lnTo>
                  <a:lnTo>
                    <a:pt x="382" y="534"/>
                  </a:lnTo>
                  <a:lnTo>
                    <a:pt x="118" y="224"/>
                  </a:lnTo>
                  <a:lnTo>
                    <a:pt x="124" y="112"/>
                  </a:lnTo>
                  <a:lnTo>
                    <a:pt x="0" y="0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39" name="Freeform 167"/>
            <p:cNvSpPr>
              <a:spLocks/>
            </p:cNvSpPr>
            <p:nvPr/>
          </p:nvSpPr>
          <p:spPr bwMode="auto">
            <a:xfrm>
              <a:off x="2845" y="2256"/>
              <a:ext cx="297" cy="273"/>
            </a:xfrm>
            <a:custGeom>
              <a:avLst/>
              <a:gdLst>
                <a:gd name="T0" fmla="*/ 87 w 593"/>
                <a:gd name="T1" fmla="*/ 281 h 545"/>
                <a:gd name="T2" fmla="*/ 193 w 593"/>
                <a:gd name="T3" fmla="*/ 376 h 545"/>
                <a:gd name="T4" fmla="*/ 357 w 593"/>
                <a:gd name="T5" fmla="*/ 435 h 545"/>
                <a:gd name="T6" fmla="*/ 593 w 593"/>
                <a:gd name="T7" fmla="*/ 340 h 545"/>
                <a:gd name="T8" fmla="*/ 380 w 593"/>
                <a:gd name="T9" fmla="*/ 469 h 545"/>
                <a:gd name="T10" fmla="*/ 287 w 593"/>
                <a:gd name="T11" fmla="*/ 500 h 545"/>
                <a:gd name="T12" fmla="*/ 464 w 593"/>
                <a:gd name="T13" fmla="*/ 545 h 545"/>
                <a:gd name="T14" fmla="*/ 239 w 593"/>
                <a:gd name="T15" fmla="*/ 528 h 545"/>
                <a:gd name="T16" fmla="*/ 117 w 593"/>
                <a:gd name="T17" fmla="*/ 371 h 545"/>
                <a:gd name="T18" fmla="*/ 17 w 593"/>
                <a:gd name="T19" fmla="*/ 211 h 545"/>
                <a:gd name="T20" fmla="*/ 0 w 593"/>
                <a:gd name="T21" fmla="*/ 0 h 545"/>
                <a:gd name="T22" fmla="*/ 64 w 593"/>
                <a:gd name="T23" fmla="*/ 141 h 545"/>
                <a:gd name="T24" fmla="*/ 87 w 593"/>
                <a:gd name="T25" fmla="*/ 281 h 545"/>
                <a:gd name="T26" fmla="*/ 87 w 593"/>
                <a:gd name="T27" fmla="*/ 28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3" h="545">
                  <a:moveTo>
                    <a:pt x="87" y="281"/>
                  </a:moveTo>
                  <a:lnTo>
                    <a:pt x="193" y="376"/>
                  </a:lnTo>
                  <a:lnTo>
                    <a:pt x="357" y="435"/>
                  </a:lnTo>
                  <a:lnTo>
                    <a:pt x="593" y="340"/>
                  </a:lnTo>
                  <a:lnTo>
                    <a:pt x="380" y="469"/>
                  </a:lnTo>
                  <a:lnTo>
                    <a:pt x="287" y="500"/>
                  </a:lnTo>
                  <a:lnTo>
                    <a:pt x="464" y="545"/>
                  </a:lnTo>
                  <a:lnTo>
                    <a:pt x="239" y="528"/>
                  </a:lnTo>
                  <a:lnTo>
                    <a:pt x="117" y="371"/>
                  </a:lnTo>
                  <a:lnTo>
                    <a:pt x="17" y="211"/>
                  </a:lnTo>
                  <a:lnTo>
                    <a:pt x="0" y="0"/>
                  </a:lnTo>
                  <a:lnTo>
                    <a:pt x="64" y="141"/>
                  </a:lnTo>
                  <a:lnTo>
                    <a:pt x="87" y="281"/>
                  </a:lnTo>
                  <a:lnTo>
                    <a:pt x="87" y="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0" name="Freeform 168"/>
            <p:cNvSpPr>
              <a:spLocks/>
            </p:cNvSpPr>
            <p:nvPr/>
          </p:nvSpPr>
          <p:spPr bwMode="auto">
            <a:xfrm>
              <a:off x="2786" y="2444"/>
              <a:ext cx="344" cy="185"/>
            </a:xfrm>
            <a:custGeom>
              <a:avLst/>
              <a:gdLst>
                <a:gd name="T0" fmla="*/ 275 w 686"/>
                <a:gd name="T1" fmla="*/ 240 h 369"/>
                <a:gd name="T2" fmla="*/ 486 w 686"/>
                <a:gd name="T3" fmla="*/ 293 h 369"/>
                <a:gd name="T4" fmla="*/ 686 w 686"/>
                <a:gd name="T5" fmla="*/ 293 h 369"/>
                <a:gd name="T6" fmla="*/ 422 w 686"/>
                <a:gd name="T7" fmla="*/ 358 h 369"/>
                <a:gd name="T8" fmla="*/ 146 w 686"/>
                <a:gd name="T9" fmla="*/ 369 h 369"/>
                <a:gd name="T10" fmla="*/ 228 w 686"/>
                <a:gd name="T11" fmla="*/ 304 h 369"/>
                <a:gd name="T12" fmla="*/ 112 w 686"/>
                <a:gd name="T13" fmla="*/ 200 h 369"/>
                <a:gd name="T14" fmla="*/ 0 w 686"/>
                <a:gd name="T15" fmla="*/ 0 h 369"/>
                <a:gd name="T16" fmla="*/ 199 w 686"/>
                <a:gd name="T17" fmla="*/ 206 h 369"/>
                <a:gd name="T18" fmla="*/ 275 w 686"/>
                <a:gd name="T19" fmla="*/ 240 h 369"/>
                <a:gd name="T20" fmla="*/ 275 w 686"/>
                <a:gd name="T21" fmla="*/ 24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6" h="369">
                  <a:moveTo>
                    <a:pt x="275" y="240"/>
                  </a:moveTo>
                  <a:lnTo>
                    <a:pt x="486" y="293"/>
                  </a:lnTo>
                  <a:lnTo>
                    <a:pt x="686" y="293"/>
                  </a:lnTo>
                  <a:lnTo>
                    <a:pt x="422" y="358"/>
                  </a:lnTo>
                  <a:lnTo>
                    <a:pt x="146" y="369"/>
                  </a:lnTo>
                  <a:lnTo>
                    <a:pt x="228" y="304"/>
                  </a:lnTo>
                  <a:lnTo>
                    <a:pt x="112" y="200"/>
                  </a:lnTo>
                  <a:lnTo>
                    <a:pt x="0" y="0"/>
                  </a:lnTo>
                  <a:lnTo>
                    <a:pt x="199" y="206"/>
                  </a:lnTo>
                  <a:lnTo>
                    <a:pt x="275" y="240"/>
                  </a:lnTo>
                  <a:lnTo>
                    <a:pt x="275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1" name="Freeform 169"/>
            <p:cNvSpPr>
              <a:spLocks/>
            </p:cNvSpPr>
            <p:nvPr/>
          </p:nvSpPr>
          <p:spPr bwMode="auto">
            <a:xfrm>
              <a:off x="1577" y="2628"/>
              <a:ext cx="423" cy="595"/>
            </a:xfrm>
            <a:custGeom>
              <a:avLst/>
              <a:gdLst>
                <a:gd name="T0" fmla="*/ 660 w 846"/>
                <a:gd name="T1" fmla="*/ 0 h 1190"/>
                <a:gd name="T2" fmla="*/ 0 w 846"/>
                <a:gd name="T3" fmla="*/ 1190 h 1190"/>
                <a:gd name="T4" fmla="*/ 63 w 846"/>
                <a:gd name="T5" fmla="*/ 1184 h 1190"/>
                <a:gd name="T6" fmla="*/ 666 w 846"/>
                <a:gd name="T7" fmla="*/ 72 h 1190"/>
                <a:gd name="T8" fmla="*/ 846 w 846"/>
                <a:gd name="T9" fmla="*/ 72 h 1190"/>
                <a:gd name="T10" fmla="*/ 797 w 846"/>
                <a:gd name="T11" fmla="*/ 0 h 1190"/>
                <a:gd name="T12" fmla="*/ 660 w 846"/>
                <a:gd name="T13" fmla="*/ 0 h 1190"/>
                <a:gd name="T14" fmla="*/ 660 w 846"/>
                <a:gd name="T15" fmla="*/ 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6" h="1190">
                  <a:moveTo>
                    <a:pt x="660" y="0"/>
                  </a:moveTo>
                  <a:lnTo>
                    <a:pt x="0" y="1190"/>
                  </a:lnTo>
                  <a:lnTo>
                    <a:pt x="63" y="1184"/>
                  </a:lnTo>
                  <a:lnTo>
                    <a:pt x="666" y="72"/>
                  </a:lnTo>
                  <a:lnTo>
                    <a:pt x="846" y="72"/>
                  </a:lnTo>
                  <a:lnTo>
                    <a:pt x="797" y="0"/>
                  </a:lnTo>
                  <a:lnTo>
                    <a:pt x="660" y="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2" name="Freeform 170"/>
            <p:cNvSpPr>
              <a:spLocks/>
            </p:cNvSpPr>
            <p:nvPr/>
          </p:nvSpPr>
          <p:spPr bwMode="auto">
            <a:xfrm>
              <a:off x="2366" y="1672"/>
              <a:ext cx="123" cy="72"/>
            </a:xfrm>
            <a:custGeom>
              <a:avLst/>
              <a:gdLst>
                <a:gd name="T0" fmla="*/ 215 w 246"/>
                <a:gd name="T1" fmla="*/ 40 h 142"/>
                <a:gd name="T2" fmla="*/ 164 w 246"/>
                <a:gd name="T3" fmla="*/ 66 h 142"/>
                <a:gd name="T4" fmla="*/ 137 w 246"/>
                <a:gd name="T5" fmla="*/ 70 h 142"/>
                <a:gd name="T6" fmla="*/ 112 w 246"/>
                <a:gd name="T7" fmla="*/ 95 h 142"/>
                <a:gd name="T8" fmla="*/ 72 w 246"/>
                <a:gd name="T9" fmla="*/ 112 h 142"/>
                <a:gd name="T10" fmla="*/ 0 w 246"/>
                <a:gd name="T11" fmla="*/ 112 h 142"/>
                <a:gd name="T12" fmla="*/ 46 w 246"/>
                <a:gd name="T13" fmla="*/ 142 h 142"/>
                <a:gd name="T14" fmla="*/ 97 w 246"/>
                <a:gd name="T15" fmla="*/ 116 h 142"/>
                <a:gd name="T16" fmla="*/ 152 w 246"/>
                <a:gd name="T17" fmla="*/ 85 h 142"/>
                <a:gd name="T18" fmla="*/ 215 w 246"/>
                <a:gd name="T19" fmla="*/ 63 h 142"/>
                <a:gd name="T20" fmla="*/ 246 w 246"/>
                <a:gd name="T21" fmla="*/ 0 h 142"/>
                <a:gd name="T22" fmla="*/ 215 w 246"/>
                <a:gd name="T23" fmla="*/ 40 h 142"/>
                <a:gd name="T24" fmla="*/ 215 w 246"/>
                <a:gd name="T25" fmla="*/ 4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42">
                  <a:moveTo>
                    <a:pt x="215" y="40"/>
                  </a:moveTo>
                  <a:lnTo>
                    <a:pt x="164" y="66"/>
                  </a:lnTo>
                  <a:lnTo>
                    <a:pt x="137" y="70"/>
                  </a:lnTo>
                  <a:lnTo>
                    <a:pt x="112" y="95"/>
                  </a:lnTo>
                  <a:lnTo>
                    <a:pt x="72" y="112"/>
                  </a:lnTo>
                  <a:lnTo>
                    <a:pt x="0" y="112"/>
                  </a:lnTo>
                  <a:lnTo>
                    <a:pt x="46" y="142"/>
                  </a:lnTo>
                  <a:lnTo>
                    <a:pt x="97" y="116"/>
                  </a:lnTo>
                  <a:lnTo>
                    <a:pt x="152" y="85"/>
                  </a:lnTo>
                  <a:lnTo>
                    <a:pt x="215" y="63"/>
                  </a:lnTo>
                  <a:lnTo>
                    <a:pt x="246" y="0"/>
                  </a:lnTo>
                  <a:lnTo>
                    <a:pt x="215" y="40"/>
                  </a:lnTo>
                  <a:lnTo>
                    <a:pt x="215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3" name="Freeform 171"/>
            <p:cNvSpPr>
              <a:spLocks/>
            </p:cNvSpPr>
            <p:nvPr/>
          </p:nvSpPr>
          <p:spPr bwMode="auto">
            <a:xfrm>
              <a:off x="3452" y="2625"/>
              <a:ext cx="708" cy="604"/>
            </a:xfrm>
            <a:custGeom>
              <a:avLst/>
              <a:gdLst>
                <a:gd name="T0" fmla="*/ 0 w 1416"/>
                <a:gd name="T1" fmla="*/ 0 h 1209"/>
                <a:gd name="T2" fmla="*/ 789 w 1416"/>
                <a:gd name="T3" fmla="*/ 6 h 1209"/>
                <a:gd name="T4" fmla="*/ 1416 w 1416"/>
                <a:gd name="T5" fmla="*/ 1209 h 1209"/>
                <a:gd name="T6" fmla="*/ 1338 w 1416"/>
                <a:gd name="T7" fmla="*/ 1190 h 1209"/>
                <a:gd name="T8" fmla="*/ 736 w 1416"/>
                <a:gd name="T9" fmla="*/ 65 h 1209"/>
                <a:gd name="T10" fmla="*/ 0 w 1416"/>
                <a:gd name="T11" fmla="*/ 38 h 1209"/>
                <a:gd name="T12" fmla="*/ 0 w 1416"/>
                <a:gd name="T13" fmla="*/ 0 h 1209"/>
                <a:gd name="T14" fmla="*/ 0 w 1416"/>
                <a:gd name="T15" fmla="*/ 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6" h="1209">
                  <a:moveTo>
                    <a:pt x="0" y="0"/>
                  </a:moveTo>
                  <a:lnTo>
                    <a:pt x="789" y="6"/>
                  </a:lnTo>
                  <a:lnTo>
                    <a:pt x="1416" y="1209"/>
                  </a:lnTo>
                  <a:lnTo>
                    <a:pt x="1338" y="1190"/>
                  </a:lnTo>
                  <a:lnTo>
                    <a:pt x="736" y="65"/>
                  </a:lnTo>
                  <a:lnTo>
                    <a:pt x="0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4" name="Freeform 172"/>
            <p:cNvSpPr>
              <a:spLocks/>
            </p:cNvSpPr>
            <p:nvPr/>
          </p:nvSpPr>
          <p:spPr bwMode="auto">
            <a:xfrm>
              <a:off x="2430" y="2462"/>
              <a:ext cx="113" cy="168"/>
            </a:xfrm>
            <a:custGeom>
              <a:avLst/>
              <a:gdLst>
                <a:gd name="T0" fmla="*/ 0 w 226"/>
                <a:gd name="T1" fmla="*/ 0 h 337"/>
                <a:gd name="T2" fmla="*/ 156 w 226"/>
                <a:gd name="T3" fmla="*/ 240 h 337"/>
                <a:gd name="T4" fmla="*/ 226 w 226"/>
                <a:gd name="T5" fmla="*/ 337 h 337"/>
                <a:gd name="T6" fmla="*/ 110 w 226"/>
                <a:gd name="T7" fmla="*/ 337 h 337"/>
                <a:gd name="T8" fmla="*/ 59 w 226"/>
                <a:gd name="T9" fmla="*/ 253 h 337"/>
                <a:gd name="T10" fmla="*/ 0 w 226"/>
                <a:gd name="T11" fmla="*/ 0 h 337"/>
                <a:gd name="T12" fmla="*/ 0 w 226"/>
                <a:gd name="T1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337">
                  <a:moveTo>
                    <a:pt x="0" y="0"/>
                  </a:moveTo>
                  <a:lnTo>
                    <a:pt x="156" y="240"/>
                  </a:lnTo>
                  <a:lnTo>
                    <a:pt x="226" y="337"/>
                  </a:lnTo>
                  <a:lnTo>
                    <a:pt x="110" y="337"/>
                  </a:lnTo>
                  <a:lnTo>
                    <a:pt x="59" y="2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5" name="Freeform 173"/>
            <p:cNvSpPr>
              <a:spLocks/>
            </p:cNvSpPr>
            <p:nvPr/>
          </p:nvSpPr>
          <p:spPr bwMode="auto">
            <a:xfrm>
              <a:off x="2131" y="1423"/>
              <a:ext cx="117" cy="33"/>
            </a:xfrm>
            <a:custGeom>
              <a:avLst/>
              <a:gdLst>
                <a:gd name="T0" fmla="*/ 0 w 233"/>
                <a:gd name="T1" fmla="*/ 64 h 64"/>
                <a:gd name="T2" fmla="*/ 133 w 233"/>
                <a:gd name="T3" fmla="*/ 49 h 64"/>
                <a:gd name="T4" fmla="*/ 233 w 233"/>
                <a:gd name="T5" fmla="*/ 0 h 64"/>
                <a:gd name="T6" fmla="*/ 108 w 233"/>
                <a:gd name="T7" fmla="*/ 23 h 64"/>
                <a:gd name="T8" fmla="*/ 0 w 233"/>
                <a:gd name="T9" fmla="*/ 64 h 64"/>
                <a:gd name="T10" fmla="*/ 0 w 233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64">
                  <a:moveTo>
                    <a:pt x="0" y="64"/>
                  </a:moveTo>
                  <a:lnTo>
                    <a:pt x="133" y="49"/>
                  </a:lnTo>
                  <a:lnTo>
                    <a:pt x="233" y="0"/>
                  </a:lnTo>
                  <a:lnTo>
                    <a:pt x="108" y="23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6" name="Freeform 174"/>
            <p:cNvSpPr>
              <a:spLocks/>
            </p:cNvSpPr>
            <p:nvPr/>
          </p:nvSpPr>
          <p:spPr bwMode="auto">
            <a:xfrm>
              <a:off x="2268" y="1330"/>
              <a:ext cx="73" cy="74"/>
            </a:xfrm>
            <a:custGeom>
              <a:avLst/>
              <a:gdLst>
                <a:gd name="T0" fmla="*/ 0 w 147"/>
                <a:gd name="T1" fmla="*/ 148 h 148"/>
                <a:gd name="T2" fmla="*/ 97 w 147"/>
                <a:gd name="T3" fmla="*/ 58 h 148"/>
                <a:gd name="T4" fmla="*/ 147 w 147"/>
                <a:gd name="T5" fmla="*/ 0 h 148"/>
                <a:gd name="T6" fmla="*/ 99 w 147"/>
                <a:gd name="T7" fmla="*/ 93 h 148"/>
                <a:gd name="T8" fmla="*/ 0 w 147"/>
                <a:gd name="T9" fmla="*/ 148 h 148"/>
                <a:gd name="T10" fmla="*/ 0 w 147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48">
                  <a:moveTo>
                    <a:pt x="0" y="148"/>
                  </a:moveTo>
                  <a:lnTo>
                    <a:pt x="97" y="58"/>
                  </a:lnTo>
                  <a:lnTo>
                    <a:pt x="147" y="0"/>
                  </a:lnTo>
                  <a:lnTo>
                    <a:pt x="99" y="93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7" name="Freeform 175"/>
            <p:cNvSpPr>
              <a:spLocks/>
            </p:cNvSpPr>
            <p:nvPr/>
          </p:nvSpPr>
          <p:spPr bwMode="auto">
            <a:xfrm>
              <a:off x="2184" y="1344"/>
              <a:ext cx="110" cy="76"/>
            </a:xfrm>
            <a:custGeom>
              <a:avLst/>
              <a:gdLst>
                <a:gd name="T0" fmla="*/ 164 w 221"/>
                <a:gd name="T1" fmla="*/ 76 h 152"/>
                <a:gd name="T2" fmla="*/ 65 w 221"/>
                <a:gd name="T3" fmla="*/ 137 h 152"/>
                <a:gd name="T4" fmla="*/ 0 w 221"/>
                <a:gd name="T5" fmla="*/ 152 h 152"/>
                <a:gd name="T6" fmla="*/ 129 w 221"/>
                <a:gd name="T7" fmla="*/ 84 h 152"/>
                <a:gd name="T8" fmla="*/ 221 w 221"/>
                <a:gd name="T9" fmla="*/ 0 h 152"/>
                <a:gd name="T10" fmla="*/ 164 w 221"/>
                <a:gd name="T11" fmla="*/ 76 h 152"/>
                <a:gd name="T12" fmla="*/ 164 w 221"/>
                <a:gd name="T13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152">
                  <a:moveTo>
                    <a:pt x="164" y="76"/>
                  </a:moveTo>
                  <a:lnTo>
                    <a:pt x="65" y="137"/>
                  </a:lnTo>
                  <a:lnTo>
                    <a:pt x="0" y="152"/>
                  </a:lnTo>
                  <a:lnTo>
                    <a:pt x="129" y="84"/>
                  </a:lnTo>
                  <a:lnTo>
                    <a:pt x="221" y="0"/>
                  </a:lnTo>
                  <a:lnTo>
                    <a:pt x="164" y="76"/>
                  </a:lnTo>
                  <a:lnTo>
                    <a:pt x="16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8" name="Freeform 176"/>
            <p:cNvSpPr>
              <a:spLocks/>
            </p:cNvSpPr>
            <p:nvPr/>
          </p:nvSpPr>
          <p:spPr bwMode="auto">
            <a:xfrm>
              <a:off x="2149" y="1317"/>
              <a:ext cx="131" cy="85"/>
            </a:xfrm>
            <a:custGeom>
              <a:avLst/>
              <a:gdLst>
                <a:gd name="T0" fmla="*/ 190 w 260"/>
                <a:gd name="T1" fmla="*/ 82 h 171"/>
                <a:gd name="T2" fmla="*/ 99 w 260"/>
                <a:gd name="T3" fmla="*/ 129 h 171"/>
                <a:gd name="T4" fmla="*/ 0 w 260"/>
                <a:gd name="T5" fmla="*/ 171 h 171"/>
                <a:gd name="T6" fmla="*/ 142 w 260"/>
                <a:gd name="T7" fmla="*/ 95 h 171"/>
                <a:gd name="T8" fmla="*/ 260 w 260"/>
                <a:gd name="T9" fmla="*/ 0 h 171"/>
                <a:gd name="T10" fmla="*/ 190 w 260"/>
                <a:gd name="T11" fmla="*/ 82 h 171"/>
                <a:gd name="T12" fmla="*/ 190 w 260"/>
                <a:gd name="T13" fmla="*/ 8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171">
                  <a:moveTo>
                    <a:pt x="190" y="82"/>
                  </a:moveTo>
                  <a:lnTo>
                    <a:pt x="99" y="129"/>
                  </a:lnTo>
                  <a:lnTo>
                    <a:pt x="0" y="171"/>
                  </a:lnTo>
                  <a:lnTo>
                    <a:pt x="142" y="95"/>
                  </a:lnTo>
                  <a:lnTo>
                    <a:pt x="260" y="0"/>
                  </a:lnTo>
                  <a:lnTo>
                    <a:pt x="190" y="82"/>
                  </a:lnTo>
                  <a:lnTo>
                    <a:pt x="19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49" name="Freeform 177"/>
            <p:cNvSpPr>
              <a:spLocks/>
            </p:cNvSpPr>
            <p:nvPr/>
          </p:nvSpPr>
          <p:spPr bwMode="auto">
            <a:xfrm>
              <a:off x="3293" y="2550"/>
              <a:ext cx="80" cy="32"/>
            </a:xfrm>
            <a:custGeom>
              <a:avLst/>
              <a:gdLst>
                <a:gd name="T0" fmla="*/ 4 w 160"/>
                <a:gd name="T1" fmla="*/ 0 h 65"/>
                <a:gd name="T2" fmla="*/ 160 w 160"/>
                <a:gd name="T3" fmla="*/ 42 h 65"/>
                <a:gd name="T4" fmla="*/ 158 w 160"/>
                <a:gd name="T5" fmla="*/ 65 h 65"/>
                <a:gd name="T6" fmla="*/ 0 w 160"/>
                <a:gd name="T7" fmla="*/ 36 h 65"/>
                <a:gd name="T8" fmla="*/ 4 w 160"/>
                <a:gd name="T9" fmla="*/ 0 h 65"/>
                <a:gd name="T10" fmla="*/ 4 w 160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65">
                  <a:moveTo>
                    <a:pt x="4" y="0"/>
                  </a:moveTo>
                  <a:lnTo>
                    <a:pt x="160" y="42"/>
                  </a:lnTo>
                  <a:lnTo>
                    <a:pt x="158" y="65"/>
                  </a:lnTo>
                  <a:lnTo>
                    <a:pt x="0" y="3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0" name="Freeform 178"/>
            <p:cNvSpPr>
              <a:spLocks/>
            </p:cNvSpPr>
            <p:nvPr/>
          </p:nvSpPr>
          <p:spPr bwMode="auto">
            <a:xfrm>
              <a:off x="3393" y="2542"/>
              <a:ext cx="47" cy="63"/>
            </a:xfrm>
            <a:custGeom>
              <a:avLst/>
              <a:gdLst>
                <a:gd name="T0" fmla="*/ 34 w 95"/>
                <a:gd name="T1" fmla="*/ 0 h 126"/>
                <a:gd name="T2" fmla="*/ 5 w 95"/>
                <a:gd name="T3" fmla="*/ 32 h 126"/>
                <a:gd name="T4" fmla="*/ 0 w 95"/>
                <a:gd name="T5" fmla="*/ 80 h 126"/>
                <a:gd name="T6" fmla="*/ 44 w 95"/>
                <a:gd name="T7" fmla="*/ 126 h 126"/>
                <a:gd name="T8" fmla="*/ 72 w 95"/>
                <a:gd name="T9" fmla="*/ 114 h 126"/>
                <a:gd name="T10" fmla="*/ 95 w 95"/>
                <a:gd name="T11" fmla="*/ 69 h 126"/>
                <a:gd name="T12" fmla="*/ 95 w 95"/>
                <a:gd name="T13" fmla="*/ 38 h 126"/>
                <a:gd name="T14" fmla="*/ 55 w 95"/>
                <a:gd name="T15" fmla="*/ 2 h 126"/>
                <a:gd name="T16" fmla="*/ 34 w 95"/>
                <a:gd name="T17" fmla="*/ 0 h 126"/>
                <a:gd name="T18" fmla="*/ 34 w 95"/>
                <a:gd name="T1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26">
                  <a:moveTo>
                    <a:pt x="34" y="0"/>
                  </a:moveTo>
                  <a:lnTo>
                    <a:pt x="5" y="32"/>
                  </a:lnTo>
                  <a:lnTo>
                    <a:pt x="0" y="80"/>
                  </a:lnTo>
                  <a:lnTo>
                    <a:pt x="44" y="126"/>
                  </a:lnTo>
                  <a:lnTo>
                    <a:pt x="72" y="114"/>
                  </a:lnTo>
                  <a:lnTo>
                    <a:pt x="95" y="69"/>
                  </a:lnTo>
                  <a:lnTo>
                    <a:pt x="95" y="38"/>
                  </a:lnTo>
                  <a:lnTo>
                    <a:pt x="55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1" name="Freeform 179"/>
            <p:cNvSpPr>
              <a:spLocks/>
            </p:cNvSpPr>
            <p:nvPr/>
          </p:nvSpPr>
          <p:spPr bwMode="auto">
            <a:xfrm>
              <a:off x="3398" y="2547"/>
              <a:ext cx="38" cy="50"/>
            </a:xfrm>
            <a:custGeom>
              <a:avLst/>
              <a:gdLst>
                <a:gd name="T0" fmla="*/ 44 w 76"/>
                <a:gd name="T1" fmla="*/ 0 h 100"/>
                <a:gd name="T2" fmla="*/ 0 w 76"/>
                <a:gd name="T3" fmla="*/ 66 h 100"/>
                <a:gd name="T4" fmla="*/ 33 w 76"/>
                <a:gd name="T5" fmla="*/ 100 h 100"/>
                <a:gd name="T6" fmla="*/ 76 w 76"/>
                <a:gd name="T7" fmla="*/ 34 h 100"/>
                <a:gd name="T8" fmla="*/ 44 w 76"/>
                <a:gd name="T9" fmla="*/ 0 h 100"/>
                <a:gd name="T10" fmla="*/ 44 w 76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00">
                  <a:moveTo>
                    <a:pt x="44" y="0"/>
                  </a:moveTo>
                  <a:lnTo>
                    <a:pt x="0" y="66"/>
                  </a:lnTo>
                  <a:lnTo>
                    <a:pt x="33" y="100"/>
                  </a:lnTo>
                  <a:lnTo>
                    <a:pt x="76" y="34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2" name="Freeform 180"/>
            <p:cNvSpPr>
              <a:spLocks/>
            </p:cNvSpPr>
            <p:nvPr/>
          </p:nvSpPr>
          <p:spPr bwMode="auto">
            <a:xfrm>
              <a:off x="2501" y="2227"/>
              <a:ext cx="31" cy="157"/>
            </a:xfrm>
            <a:custGeom>
              <a:avLst/>
              <a:gdLst>
                <a:gd name="T0" fmla="*/ 4 w 61"/>
                <a:gd name="T1" fmla="*/ 0 h 316"/>
                <a:gd name="T2" fmla="*/ 0 w 61"/>
                <a:gd name="T3" fmla="*/ 160 h 316"/>
                <a:gd name="T4" fmla="*/ 61 w 61"/>
                <a:gd name="T5" fmla="*/ 316 h 316"/>
                <a:gd name="T6" fmla="*/ 55 w 61"/>
                <a:gd name="T7" fmla="*/ 72 h 316"/>
                <a:gd name="T8" fmla="*/ 4 w 61"/>
                <a:gd name="T9" fmla="*/ 0 h 316"/>
                <a:gd name="T10" fmla="*/ 4 w 61"/>
                <a:gd name="T1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16">
                  <a:moveTo>
                    <a:pt x="4" y="0"/>
                  </a:moveTo>
                  <a:lnTo>
                    <a:pt x="0" y="160"/>
                  </a:lnTo>
                  <a:lnTo>
                    <a:pt x="61" y="316"/>
                  </a:lnTo>
                  <a:lnTo>
                    <a:pt x="55" y="7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3" name="Freeform 181"/>
            <p:cNvSpPr>
              <a:spLocks/>
            </p:cNvSpPr>
            <p:nvPr/>
          </p:nvSpPr>
          <p:spPr bwMode="auto">
            <a:xfrm>
              <a:off x="2526" y="2116"/>
              <a:ext cx="138" cy="461"/>
            </a:xfrm>
            <a:custGeom>
              <a:avLst/>
              <a:gdLst>
                <a:gd name="T0" fmla="*/ 5 w 275"/>
                <a:gd name="T1" fmla="*/ 115 h 921"/>
                <a:gd name="T2" fmla="*/ 87 w 275"/>
                <a:gd name="T3" fmla="*/ 287 h 921"/>
                <a:gd name="T4" fmla="*/ 32 w 275"/>
                <a:gd name="T5" fmla="*/ 281 h 921"/>
                <a:gd name="T6" fmla="*/ 104 w 275"/>
                <a:gd name="T7" fmla="*/ 429 h 921"/>
                <a:gd name="T8" fmla="*/ 165 w 275"/>
                <a:gd name="T9" fmla="*/ 712 h 921"/>
                <a:gd name="T10" fmla="*/ 275 w 275"/>
                <a:gd name="T11" fmla="*/ 921 h 921"/>
                <a:gd name="T12" fmla="*/ 232 w 275"/>
                <a:gd name="T13" fmla="*/ 707 h 921"/>
                <a:gd name="T14" fmla="*/ 165 w 275"/>
                <a:gd name="T15" fmla="*/ 558 h 921"/>
                <a:gd name="T16" fmla="*/ 121 w 275"/>
                <a:gd name="T17" fmla="*/ 330 h 921"/>
                <a:gd name="T18" fmla="*/ 99 w 275"/>
                <a:gd name="T19" fmla="*/ 243 h 921"/>
                <a:gd name="T20" fmla="*/ 0 w 275"/>
                <a:gd name="T21" fmla="*/ 0 h 921"/>
                <a:gd name="T22" fmla="*/ 5 w 275"/>
                <a:gd name="T23" fmla="*/ 115 h 921"/>
                <a:gd name="T24" fmla="*/ 5 w 275"/>
                <a:gd name="T25" fmla="*/ 11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921">
                  <a:moveTo>
                    <a:pt x="5" y="115"/>
                  </a:moveTo>
                  <a:lnTo>
                    <a:pt x="87" y="287"/>
                  </a:lnTo>
                  <a:lnTo>
                    <a:pt x="32" y="281"/>
                  </a:lnTo>
                  <a:lnTo>
                    <a:pt x="104" y="429"/>
                  </a:lnTo>
                  <a:lnTo>
                    <a:pt x="165" y="712"/>
                  </a:lnTo>
                  <a:lnTo>
                    <a:pt x="275" y="921"/>
                  </a:lnTo>
                  <a:lnTo>
                    <a:pt x="232" y="707"/>
                  </a:lnTo>
                  <a:lnTo>
                    <a:pt x="165" y="558"/>
                  </a:lnTo>
                  <a:lnTo>
                    <a:pt x="121" y="330"/>
                  </a:lnTo>
                  <a:lnTo>
                    <a:pt x="99" y="243"/>
                  </a:lnTo>
                  <a:lnTo>
                    <a:pt x="0" y="0"/>
                  </a:lnTo>
                  <a:lnTo>
                    <a:pt x="5" y="115"/>
                  </a:lnTo>
                  <a:lnTo>
                    <a:pt x="5" y="115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4" name="Freeform 182"/>
            <p:cNvSpPr>
              <a:spLocks/>
            </p:cNvSpPr>
            <p:nvPr/>
          </p:nvSpPr>
          <p:spPr bwMode="auto">
            <a:xfrm>
              <a:off x="2549" y="1667"/>
              <a:ext cx="80" cy="201"/>
            </a:xfrm>
            <a:custGeom>
              <a:avLst/>
              <a:gdLst>
                <a:gd name="T0" fmla="*/ 162 w 162"/>
                <a:gd name="T1" fmla="*/ 0 h 403"/>
                <a:gd name="T2" fmla="*/ 95 w 162"/>
                <a:gd name="T3" fmla="*/ 276 h 403"/>
                <a:gd name="T4" fmla="*/ 118 w 162"/>
                <a:gd name="T5" fmla="*/ 403 h 403"/>
                <a:gd name="T6" fmla="*/ 0 w 162"/>
                <a:gd name="T7" fmla="*/ 305 h 403"/>
                <a:gd name="T8" fmla="*/ 162 w 162"/>
                <a:gd name="T9" fmla="*/ 0 h 403"/>
                <a:gd name="T10" fmla="*/ 162 w 162"/>
                <a:gd name="T1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403">
                  <a:moveTo>
                    <a:pt x="162" y="0"/>
                  </a:moveTo>
                  <a:lnTo>
                    <a:pt x="95" y="276"/>
                  </a:lnTo>
                  <a:lnTo>
                    <a:pt x="118" y="403"/>
                  </a:lnTo>
                  <a:lnTo>
                    <a:pt x="0" y="305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5" name="Freeform 183"/>
            <p:cNvSpPr>
              <a:spLocks/>
            </p:cNvSpPr>
            <p:nvPr/>
          </p:nvSpPr>
          <p:spPr bwMode="auto">
            <a:xfrm>
              <a:off x="2569" y="1968"/>
              <a:ext cx="221" cy="412"/>
            </a:xfrm>
            <a:custGeom>
              <a:avLst/>
              <a:gdLst>
                <a:gd name="T0" fmla="*/ 166 w 443"/>
                <a:gd name="T1" fmla="*/ 399 h 825"/>
                <a:gd name="T2" fmla="*/ 221 w 443"/>
                <a:gd name="T3" fmla="*/ 660 h 825"/>
                <a:gd name="T4" fmla="*/ 299 w 443"/>
                <a:gd name="T5" fmla="*/ 793 h 825"/>
                <a:gd name="T6" fmla="*/ 304 w 443"/>
                <a:gd name="T7" fmla="*/ 692 h 825"/>
                <a:gd name="T8" fmla="*/ 443 w 443"/>
                <a:gd name="T9" fmla="*/ 825 h 825"/>
                <a:gd name="T10" fmla="*/ 337 w 443"/>
                <a:gd name="T11" fmla="*/ 547 h 825"/>
                <a:gd name="T12" fmla="*/ 137 w 443"/>
                <a:gd name="T13" fmla="*/ 272 h 825"/>
                <a:gd name="T14" fmla="*/ 61 w 443"/>
                <a:gd name="T15" fmla="*/ 67 h 825"/>
                <a:gd name="T16" fmla="*/ 0 w 443"/>
                <a:gd name="T17" fmla="*/ 0 h 825"/>
                <a:gd name="T18" fmla="*/ 72 w 443"/>
                <a:gd name="T19" fmla="*/ 150 h 825"/>
                <a:gd name="T20" fmla="*/ 166 w 443"/>
                <a:gd name="T21" fmla="*/ 399 h 825"/>
                <a:gd name="T22" fmla="*/ 166 w 443"/>
                <a:gd name="T23" fmla="*/ 39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3" h="825">
                  <a:moveTo>
                    <a:pt x="166" y="399"/>
                  </a:moveTo>
                  <a:lnTo>
                    <a:pt x="221" y="660"/>
                  </a:lnTo>
                  <a:lnTo>
                    <a:pt x="299" y="793"/>
                  </a:lnTo>
                  <a:lnTo>
                    <a:pt x="304" y="692"/>
                  </a:lnTo>
                  <a:lnTo>
                    <a:pt x="443" y="825"/>
                  </a:lnTo>
                  <a:lnTo>
                    <a:pt x="337" y="547"/>
                  </a:lnTo>
                  <a:lnTo>
                    <a:pt x="137" y="272"/>
                  </a:lnTo>
                  <a:lnTo>
                    <a:pt x="61" y="67"/>
                  </a:lnTo>
                  <a:lnTo>
                    <a:pt x="0" y="0"/>
                  </a:lnTo>
                  <a:lnTo>
                    <a:pt x="72" y="150"/>
                  </a:lnTo>
                  <a:lnTo>
                    <a:pt x="166" y="399"/>
                  </a:lnTo>
                  <a:lnTo>
                    <a:pt x="166" y="3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6" name="Freeform 184"/>
            <p:cNvSpPr>
              <a:spLocks/>
            </p:cNvSpPr>
            <p:nvPr/>
          </p:nvSpPr>
          <p:spPr bwMode="auto">
            <a:xfrm>
              <a:off x="2715" y="1677"/>
              <a:ext cx="47" cy="374"/>
            </a:xfrm>
            <a:custGeom>
              <a:avLst/>
              <a:gdLst>
                <a:gd name="T0" fmla="*/ 44 w 93"/>
                <a:gd name="T1" fmla="*/ 223 h 747"/>
                <a:gd name="T2" fmla="*/ 11 w 93"/>
                <a:gd name="T3" fmla="*/ 631 h 747"/>
                <a:gd name="T4" fmla="*/ 93 w 93"/>
                <a:gd name="T5" fmla="*/ 747 h 747"/>
                <a:gd name="T6" fmla="*/ 67 w 93"/>
                <a:gd name="T7" fmla="*/ 544 h 747"/>
                <a:gd name="T8" fmla="*/ 78 w 93"/>
                <a:gd name="T9" fmla="*/ 223 h 747"/>
                <a:gd name="T10" fmla="*/ 0 w 93"/>
                <a:gd name="T11" fmla="*/ 0 h 747"/>
                <a:gd name="T12" fmla="*/ 44 w 93"/>
                <a:gd name="T13" fmla="*/ 223 h 747"/>
                <a:gd name="T14" fmla="*/ 44 w 93"/>
                <a:gd name="T15" fmla="*/ 22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747">
                  <a:moveTo>
                    <a:pt x="44" y="223"/>
                  </a:moveTo>
                  <a:lnTo>
                    <a:pt x="11" y="631"/>
                  </a:lnTo>
                  <a:lnTo>
                    <a:pt x="93" y="747"/>
                  </a:lnTo>
                  <a:lnTo>
                    <a:pt x="67" y="544"/>
                  </a:lnTo>
                  <a:lnTo>
                    <a:pt x="78" y="223"/>
                  </a:lnTo>
                  <a:lnTo>
                    <a:pt x="0" y="0"/>
                  </a:lnTo>
                  <a:lnTo>
                    <a:pt x="44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7" name="Freeform 185"/>
            <p:cNvSpPr>
              <a:spLocks/>
            </p:cNvSpPr>
            <p:nvPr/>
          </p:nvSpPr>
          <p:spPr bwMode="auto">
            <a:xfrm>
              <a:off x="2853" y="1644"/>
              <a:ext cx="108" cy="501"/>
            </a:xfrm>
            <a:custGeom>
              <a:avLst/>
              <a:gdLst>
                <a:gd name="T0" fmla="*/ 61 w 217"/>
                <a:gd name="T1" fmla="*/ 205 h 1002"/>
                <a:gd name="T2" fmla="*/ 0 w 217"/>
                <a:gd name="T3" fmla="*/ 665 h 1002"/>
                <a:gd name="T4" fmla="*/ 66 w 217"/>
                <a:gd name="T5" fmla="*/ 969 h 1002"/>
                <a:gd name="T6" fmla="*/ 121 w 217"/>
                <a:gd name="T7" fmla="*/ 1002 h 1002"/>
                <a:gd name="T8" fmla="*/ 171 w 217"/>
                <a:gd name="T9" fmla="*/ 599 h 1002"/>
                <a:gd name="T10" fmla="*/ 217 w 217"/>
                <a:gd name="T11" fmla="*/ 40 h 1002"/>
                <a:gd name="T12" fmla="*/ 106 w 217"/>
                <a:gd name="T13" fmla="*/ 593 h 1002"/>
                <a:gd name="T14" fmla="*/ 116 w 217"/>
                <a:gd name="T15" fmla="*/ 0 h 1002"/>
                <a:gd name="T16" fmla="*/ 61 w 217"/>
                <a:gd name="T17" fmla="*/ 205 h 1002"/>
                <a:gd name="T18" fmla="*/ 61 w 217"/>
                <a:gd name="T19" fmla="*/ 205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1002">
                  <a:moveTo>
                    <a:pt x="61" y="205"/>
                  </a:moveTo>
                  <a:lnTo>
                    <a:pt x="0" y="665"/>
                  </a:lnTo>
                  <a:lnTo>
                    <a:pt x="66" y="969"/>
                  </a:lnTo>
                  <a:lnTo>
                    <a:pt x="121" y="1002"/>
                  </a:lnTo>
                  <a:lnTo>
                    <a:pt x="171" y="599"/>
                  </a:lnTo>
                  <a:lnTo>
                    <a:pt x="217" y="40"/>
                  </a:lnTo>
                  <a:lnTo>
                    <a:pt x="106" y="593"/>
                  </a:lnTo>
                  <a:lnTo>
                    <a:pt x="116" y="0"/>
                  </a:lnTo>
                  <a:lnTo>
                    <a:pt x="61" y="205"/>
                  </a:lnTo>
                  <a:lnTo>
                    <a:pt x="61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8" name="Freeform 186"/>
            <p:cNvSpPr>
              <a:spLocks/>
            </p:cNvSpPr>
            <p:nvPr/>
          </p:nvSpPr>
          <p:spPr bwMode="auto">
            <a:xfrm>
              <a:off x="2898" y="1959"/>
              <a:ext cx="157" cy="181"/>
            </a:xfrm>
            <a:custGeom>
              <a:avLst/>
              <a:gdLst>
                <a:gd name="T0" fmla="*/ 255 w 316"/>
                <a:gd name="T1" fmla="*/ 122 h 361"/>
                <a:gd name="T2" fmla="*/ 148 w 316"/>
                <a:gd name="T3" fmla="*/ 306 h 361"/>
                <a:gd name="T4" fmla="*/ 44 w 316"/>
                <a:gd name="T5" fmla="*/ 106 h 361"/>
                <a:gd name="T6" fmla="*/ 0 w 316"/>
                <a:gd name="T7" fmla="*/ 361 h 361"/>
                <a:gd name="T8" fmla="*/ 110 w 316"/>
                <a:gd name="T9" fmla="*/ 355 h 361"/>
                <a:gd name="T10" fmla="*/ 255 w 316"/>
                <a:gd name="T11" fmla="*/ 298 h 361"/>
                <a:gd name="T12" fmla="*/ 316 w 316"/>
                <a:gd name="T13" fmla="*/ 255 h 361"/>
                <a:gd name="T14" fmla="*/ 287 w 316"/>
                <a:gd name="T15" fmla="*/ 0 h 361"/>
                <a:gd name="T16" fmla="*/ 255 w 316"/>
                <a:gd name="T17" fmla="*/ 122 h 361"/>
                <a:gd name="T18" fmla="*/ 255 w 316"/>
                <a:gd name="T19" fmla="*/ 12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" h="361">
                  <a:moveTo>
                    <a:pt x="255" y="122"/>
                  </a:moveTo>
                  <a:lnTo>
                    <a:pt x="148" y="306"/>
                  </a:lnTo>
                  <a:lnTo>
                    <a:pt x="44" y="106"/>
                  </a:lnTo>
                  <a:lnTo>
                    <a:pt x="0" y="361"/>
                  </a:lnTo>
                  <a:lnTo>
                    <a:pt x="110" y="355"/>
                  </a:lnTo>
                  <a:lnTo>
                    <a:pt x="255" y="298"/>
                  </a:lnTo>
                  <a:lnTo>
                    <a:pt x="316" y="255"/>
                  </a:lnTo>
                  <a:lnTo>
                    <a:pt x="287" y="0"/>
                  </a:lnTo>
                  <a:lnTo>
                    <a:pt x="255" y="122"/>
                  </a:lnTo>
                  <a:lnTo>
                    <a:pt x="255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59" name="Freeform 187"/>
            <p:cNvSpPr>
              <a:spLocks/>
            </p:cNvSpPr>
            <p:nvPr/>
          </p:nvSpPr>
          <p:spPr bwMode="auto">
            <a:xfrm>
              <a:off x="2941" y="2204"/>
              <a:ext cx="164" cy="198"/>
            </a:xfrm>
            <a:custGeom>
              <a:avLst/>
              <a:gdLst>
                <a:gd name="T0" fmla="*/ 0 w 327"/>
                <a:gd name="T1" fmla="*/ 177 h 398"/>
                <a:gd name="T2" fmla="*/ 112 w 327"/>
                <a:gd name="T3" fmla="*/ 348 h 398"/>
                <a:gd name="T4" fmla="*/ 249 w 327"/>
                <a:gd name="T5" fmla="*/ 398 h 398"/>
                <a:gd name="T6" fmla="*/ 327 w 327"/>
                <a:gd name="T7" fmla="*/ 0 h 398"/>
                <a:gd name="T8" fmla="*/ 211 w 327"/>
                <a:gd name="T9" fmla="*/ 215 h 398"/>
                <a:gd name="T10" fmla="*/ 182 w 327"/>
                <a:gd name="T11" fmla="*/ 122 h 398"/>
                <a:gd name="T12" fmla="*/ 0 w 327"/>
                <a:gd name="T13" fmla="*/ 177 h 398"/>
                <a:gd name="T14" fmla="*/ 0 w 327"/>
                <a:gd name="T15" fmla="*/ 17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8">
                  <a:moveTo>
                    <a:pt x="0" y="177"/>
                  </a:moveTo>
                  <a:lnTo>
                    <a:pt x="112" y="348"/>
                  </a:lnTo>
                  <a:lnTo>
                    <a:pt x="249" y="398"/>
                  </a:lnTo>
                  <a:lnTo>
                    <a:pt x="327" y="0"/>
                  </a:lnTo>
                  <a:lnTo>
                    <a:pt x="211" y="215"/>
                  </a:lnTo>
                  <a:lnTo>
                    <a:pt x="182" y="122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60" name="Freeform 188"/>
            <p:cNvSpPr>
              <a:spLocks/>
            </p:cNvSpPr>
            <p:nvPr/>
          </p:nvSpPr>
          <p:spPr bwMode="auto">
            <a:xfrm>
              <a:off x="3169" y="1589"/>
              <a:ext cx="79" cy="276"/>
            </a:xfrm>
            <a:custGeom>
              <a:avLst/>
              <a:gdLst>
                <a:gd name="T0" fmla="*/ 17 w 160"/>
                <a:gd name="T1" fmla="*/ 93 h 553"/>
                <a:gd name="T2" fmla="*/ 154 w 160"/>
                <a:gd name="T3" fmla="*/ 553 h 553"/>
                <a:gd name="T4" fmla="*/ 160 w 160"/>
                <a:gd name="T5" fmla="*/ 321 h 553"/>
                <a:gd name="T6" fmla="*/ 110 w 160"/>
                <a:gd name="T7" fmla="*/ 110 h 553"/>
                <a:gd name="T8" fmla="*/ 0 w 160"/>
                <a:gd name="T9" fmla="*/ 0 h 553"/>
                <a:gd name="T10" fmla="*/ 17 w 160"/>
                <a:gd name="T11" fmla="*/ 93 h 553"/>
                <a:gd name="T12" fmla="*/ 17 w 160"/>
                <a:gd name="T13" fmla="*/ 9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553">
                  <a:moveTo>
                    <a:pt x="17" y="93"/>
                  </a:moveTo>
                  <a:lnTo>
                    <a:pt x="154" y="553"/>
                  </a:lnTo>
                  <a:lnTo>
                    <a:pt x="160" y="321"/>
                  </a:lnTo>
                  <a:lnTo>
                    <a:pt x="110" y="110"/>
                  </a:lnTo>
                  <a:lnTo>
                    <a:pt x="0" y="0"/>
                  </a:lnTo>
                  <a:lnTo>
                    <a:pt x="17" y="93"/>
                  </a:lnTo>
                  <a:lnTo>
                    <a:pt x="17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61" name="Freeform 189"/>
            <p:cNvSpPr>
              <a:spLocks/>
            </p:cNvSpPr>
            <p:nvPr/>
          </p:nvSpPr>
          <p:spPr bwMode="auto">
            <a:xfrm>
              <a:off x="3334" y="1744"/>
              <a:ext cx="69" cy="175"/>
            </a:xfrm>
            <a:custGeom>
              <a:avLst/>
              <a:gdLst>
                <a:gd name="T0" fmla="*/ 0 w 139"/>
                <a:gd name="T1" fmla="*/ 0 h 350"/>
                <a:gd name="T2" fmla="*/ 78 w 139"/>
                <a:gd name="T3" fmla="*/ 73 h 350"/>
                <a:gd name="T4" fmla="*/ 139 w 139"/>
                <a:gd name="T5" fmla="*/ 350 h 350"/>
                <a:gd name="T6" fmla="*/ 0 w 139"/>
                <a:gd name="T7" fmla="*/ 162 h 350"/>
                <a:gd name="T8" fmla="*/ 0 w 139"/>
                <a:gd name="T9" fmla="*/ 0 h 350"/>
                <a:gd name="T10" fmla="*/ 0 w 139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350">
                  <a:moveTo>
                    <a:pt x="0" y="0"/>
                  </a:moveTo>
                  <a:lnTo>
                    <a:pt x="78" y="73"/>
                  </a:lnTo>
                  <a:lnTo>
                    <a:pt x="139" y="350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62" name="Freeform 190"/>
            <p:cNvSpPr>
              <a:spLocks/>
            </p:cNvSpPr>
            <p:nvPr/>
          </p:nvSpPr>
          <p:spPr bwMode="auto">
            <a:xfrm>
              <a:off x="2964" y="1519"/>
              <a:ext cx="86" cy="277"/>
            </a:xfrm>
            <a:custGeom>
              <a:avLst/>
              <a:gdLst>
                <a:gd name="T0" fmla="*/ 160 w 171"/>
                <a:gd name="T1" fmla="*/ 0 h 553"/>
                <a:gd name="T2" fmla="*/ 131 w 171"/>
                <a:gd name="T3" fmla="*/ 106 h 553"/>
                <a:gd name="T4" fmla="*/ 171 w 171"/>
                <a:gd name="T5" fmla="*/ 553 h 553"/>
                <a:gd name="T6" fmla="*/ 93 w 171"/>
                <a:gd name="T7" fmla="*/ 83 h 553"/>
                <a:gd name="T8" fmla="*/ 0 w 171"/>
                <a:gd name="T9" fmla="*/ 72 h 553"/>
                <a:gd name="T10" fmla="*/ 160 w 171"/>
                <a:gd name="T11" fmla="*/ 0 h 553"/>
                <a:gd name="T12" fmla="*/ 160 w 171"/>
                <a:gd name="T1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553">
                  <a:moveTo>
                    <a:pt x="160" y="0"/>
                  </a:moveTo>
                  <a:lnTo>
                    <a:pt x="131" y="106"/>
                  </a:lnTo>
                  <a:lnTo>
                    <a:pt x="171" y="553"/>
                  </a:lnTo>
                  <a:lnTo>
                    <a:pt x="93" y="83"/>
                  </a:lnTo>
                  <a:lnTo>
                    <a:pt x="0" y="72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63" name="Freeform 191"/>
            <p:cNvSpPr>
              <a:spLocks/>
            </p:cNvSpPr>
            <p:nvPr/>
          </p:nvSpPr>
          <p:spPr bwMode="auto">
            <a:xfrm>
              <a:off x="3077" y="2359"/>
              <a:ext cx="219" cy="185"/>
            </a:xfrm>
            <a:custGeom>
              <a:avLst/>
              <a:gdLst>
                <a:gd name="T0" fmla="*/ 359 w 437"/>
                <a:gd name="T1" fmla="*/ 249 h 371"/>
                <a:gd name="T2" fmla="*/ 150 w 437"/>
                <a:gd name="T3" fmla="*/ 342 h 371"/>
                <a:gd name="T4" fmla="*/ 0 w 437"/>
                <a:gd name="T5" fmla="*/ 371 h 371"/>
                <a:gd name="T6" fmla="*/ 220 w 437"/>
                <a:gd name="T7" fmla="*/ 261 h 371"/>
                <a:gd name="T8" fmla="*/ 77 w 437"/>
                <a:gd name="T9" fmla="*/ 287 h 371"/>
                <a:gd name="T10" fmla="*/ 254 w 437"/>
                <a:gd name="T11" fmla="*/ 171 h 371"/>
                <a:gd name="T12" fmla="*/ 365 w 437"/>
                <a:gd name="T13" fmla="*/ 0 h 371"/>
                <a:gd name="T14" fmla="*/ 298 w 437"/>
                <a:gd name="T15" fmla="*/ 232 h 371"/>
                <a:gd name="T16" fmla="*/ 437 w 437"/>
                <a:gd name="T17" fmla="*/ 133 h 371"/>
                <a:gd name="T18" fmla="*/ 359 w 437"/>
                <a:gd name="T19" fmla="*/ 249 h 371"/>
                <a:gd name="T20" fmla="*/ 359 w 437"/>
                <a:gd name="T21" fmla="*/ 24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371">
                  <a:moveTo>
                    <a:pt x="359" y="249"/>
                  </a:moveTo>
                  <a:lnTo>
                    <a:pt x="150" y="342"/>
                  </a:lnTo>
                  <a:lnTo>
                    <a:pt x="0" y="371"/>
                  </a:lnTo>
                  <a:lnTo>
                    <a:pt x="220" y="261"/>
                  </a:lnTo>
                  <a:lnTo>
                    <a:pt x="77" y="287"/>
                  </a:lnTo>
                  <a:lnTo>
                    <a:pt x="254" y="171"/>
                  </a:lnTo>
                  <a:lnTo>
                    <a:pt x="365" y="0"/>
                  </a:lnTo>
                  <a:lnTo>
                    <a:pt x="298" y="232"/>
                  </a:lnTo>
                  <a:lnTo>
                    <a:pt x="437" y="133"/>
                  </a:lnTo>
                  <a:lnTo>
                    <a:pt x="359" y="249"/>
                  </a:lnTo>
                  <a:lnTo>
                    <a:pt x="359" y="249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665" name="Text Box 193"/>
          <p:cNvSpPr txBox="1">
            <a:spLocks noChangeArrowheads="1"/>
          </p:cNvSpPr>
          <p:nvPr/>
        </p:nvSpPr>
        <p:spPr bwMode="auto">
          <a:xfrm>
            <a:off x="1371600" y="3352800"/>
            <a:ext cx="7315200" cy="519113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   </a:t>
            </a:r>
            <a:r>
              <a:rPr lang="en-US" sz="2800">
                <a:latin typeface="Times New Roman" pitchFamily="18" charset="0"/>
              </a:rPr>
              <a:t>Error                                Correction Procedure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3666" name="Line 194"/>
          <p:cNvSpPr>
            <a:spLocks noChangeShapeType="1"/>
          </p:cNvSpPr>
          <p:nvPr/>
        </p:nvSpPr>
        <p:spPr bwMode="auto">
          <a:xfrm>
            <a:off x="457200" y="3886200"/>
            <a:ext cx="822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667" name="Text Box 195"/>
          <p:cNvSpPr txBox="1">
            <a:spLocks noChangeArrowheads="1"/>
          </p:cNvSpPr>
          <p:nvPr/>
        </p:nvSpPr>
        <p:spPr bwMode="auto">
          <a:xfrm>
            <a:off x="4191000" y="762000"/>
            <a:ext cx="4114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rgbClr val="000099"/>
                </a:solidFill>
                <a:latin typeface="Times New Roman" pitchFamily="18" charset="0"/>
              </a:rPr>
              <a:t>Correction of Errors</a:t>
            </a:r>
          </a:p>
        </p:txBody>
      </p:sp>
      <p:sp>
        <p:nvSpPr>
          <p:cNvPr id="233668" name="AutoShape 19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130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Group 2"/>
          <p:cNvGrpSpPr>
            <a:grpSpLocks/>
          </p:cNvGrpSpPr>
          <p:nvPr/>
        </p:nvGrpSpPr>
        <p:grpSpPr bwMode="auto">
          <a:xfrm>
            <a:off x="2590800" y="2665413"/>
            <a:ext cx="2560638" cy="3413125"/>
            <a:chOff x="1632" y="1679"/>
            <a:chExt cx="1613" cy="2150"/>
          </a:xfrm>
        </p:grpSpPr>
        <p:sp>
          <p:nvSpPr>
            <p:cNvPr id="158723" name="Freeform 3"/>
            <p:cNvSpPr>
              <a:spLocks/>
            </p:cNvSpPr>
            <p:nvPr/>
          </p:nvSpPr>
          <p:spPr bwMode="auto">
            <a:xfrm>
              <a:off x="1680" y="2212"/>
              <a:ext cx="1533" cy="1396"/>
            </a:xfrm>
            <a:custGeom>
              <a:avLst/>
              <a:gdLst>
                <a:gd name="T0" fmla="*/ 3064 w 3064"/>
                <a:gd name="T1" fmla="*/ 1665 h 2790"/>
                <a:gd name="T2" fmla="*/ 2601 w 3064"/>
                <a:gd name="T3" fmla="*/ 1712 h 2790"/>
                <a:gd name="T4" fmla="*/ 2428 w 3064"/>
                <a:gd name="T5" fmla="*/ 1193 h 2790"/>
                <a:gd name="T6" fmla="*/ 2357 w 3064"/>
                <a:gd name="T7" fmla="*/ 1587 h 2790"/>
                <a:gd name="T8" fmla="*/ 1886 w 3064"/>
                <a:gd name="T9" fmla="*/ 2043 h 2790"/>
                <a:gd name="T10" fmla="*/ 1941 w 3064"/>
                <a:gd name="T11" fmla="*/ 2539 h 2790"/>
                <a:gd name="T12" fmla="*/ 825 w 3064"/>
                <a:gd name="T13" fmla="*/ 2554 h 2790"/>
                <a:gd name="T14" fmla="*/ 660 w 3064"/>
                <a:gd name="T15" fmla="*/ 2790 h 2790"/>
                <a:gd name="T16" fmla="*/ 487 w 3064"/>
                <a:gd name="T17" fmla="*/ 2743 h 2790"/>
                <a:gd name="T18" fmla="*/ 85 w 3064"/>
                <a:gd name="T19" fmla="*/ 2507 h 2790"/>
                <a:gd name="T20" fmla="*/ 78 w 3064"/>
                <a:gd name="T21" fmla="*/ 1524 h 2790"/>
                <a:gd name="T22" fmla="*/ 0 w 3064"/>
                <a:gd name="T23" fmla="*/ 1359 h 2790"/>
                <a:gd name="T24" fmla="*/ 85 w 3064"/>
                <a:gd name="T25" fmla="*/ 1138 h 2790"/>
                <a:gd name="T26" fmla="*/ 314 w 3064"/>
                <a:gd name="T27" fmla="*/ 1028 h 2790"/>
                <a:gd name="T28" fmla="*/ 525 w 3064"/>
                <a:gd name="T29" fmla="*/ 465 h 2790"/>
                <a:gd name="T30" fmla="*/ 739 w 3064"/>
                <a:gd name="T31" fmla="*/ 281 h 2790"/>
                <a:gd name="T32" fmla="*/ 1308 w 3064"/>
                <a:gd name="T33" fmla="*/ 165 h 2790"/>
                <a:gd name="T34" fmla="*/ 1876 w 3064"/>
                <a:gd name="T35" fmla="*/ 0 h 2790"/>
                <a:gd name="T36" fmla="*/ 1941 w 3064"/>
                <a:gd name="T37" fmla="*/ 163 h 2790"/>
                <a:gd name="T38" fmla="*/ 2334 w 3064"/>
                <a:gd name="T39" fmla="*/ 281 h 2790"/>
                <a:gd name="T40" fmla="*/ 2618 w 3064"/>
                <a:gd name="T41" fmla="*/ 414 h 2790"/>
                <a:gd name="T42" fmla="*/ 2735 w 3064"/>
                <a:gd name="T43" fmla="*/ 690 h 2790"/>
                <a:gd name="T44" fmla="*/ 2829 w 3064"/>
                <a:gd name="T45" fmla="*/ 1013 h 2790"/>
                <a:gd name="T46" fmla="*/ 2924 w 3064"/>
                <a:gd name="T47" fmla="*/ 1138 h 2790"/>
                <a:gd name="T48" fmla="*/ 2946 w 3064"/>
                <a:gd name="T49" fmla="*/ 1374 h 2790"/>
                <a:gd name="T50" fmla="*/ 3064 w 3064"/>
                <a:gd name="T51" fmla="*/ 1499 h 2790"/>
                <a:gd name="T52" fmla="*/ 3064 w 3064"/>
                <a:gd name="T53" fmla="*/ 1665 h 2790"/>
                <a:gd name="T54" fmla="*/ 3064 w 3064"/>
                <a:gd name="T55" fmla="*/ 1665 h 2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64" h="2790">
                  <a:moveTo>
                    <a:pt x="3064" y="1665"/>
                  </a:moveTo>
                  <a:lnTo>
                    <a:pt x="2601" y="1712"/>
                  </a:lnTo>
                  <a:lnTo>
                    <a:pt x="2428" y="1193"/>
                  </a:lnTo>
                  <a:lnTo>
                    <a:pt x="2357" y="1587"/>
                  </a:lnTo>
                  <a:lnTo>
                    <a:pt x="1886" y="2043"/>
                  </a:lnTo>
                  <a:lnTo>
                    <a:pt x="1941" y="2539"/>
                  </a:lnTo>
                  <a:lnTo>
                    <a:pt x="825" y="2554"/>
                  </a:lnTo>
                  <a:lnTo>
                    <a:pt x="660" y="2790"/>
                  </a:lnTo>
                  <a:lnTo>
                    <a:pt x="487" y="2743"/>
                  </a:lnTo>
                  <a:lnTo>
                    <a:pt x="85" y="2507"/>
                  </a:lnTo>
                  <a:lnTo>
                    <a:pt x="78" y="1524"/>
                  </a:lnTo>
                  <a:lnTo>
                    <a:pt x="0" y="1359"/>
                  </a:lnTo>
                  <a:lnTo>
                    <a:pt x="85" y="1138"/>
                  </a:lnTo>
                  <a:lnTo>
                    <a:pt x="314" y="1028"/>
                  </a:lnTo>
                  <a:lnTo>
                    <a:pt x="525" y="465"/>
                  </a:lnTo>
                  <a:lnTo>
                    <a:pt x="739" y="281"/>
                  </a:lnTo>
                  <a:lnTo>
                    <a:pt x="1308" y="165"/>
                  </a:lnTo>
                  <a:lnTo>
                    <a:pt x="1876" y="0"/>
                  </a:lnTo>
                  <a:lnTo>
                    <a:pt x="1941" y="163"/>
                  </a:lnTo>
                  <a:lnTo>
                    <a:pt x="2334" y="281"/>
                  </a:lnTo>
                  <a:lnTo>
                    <a:pt x="2618" y="414"/>
                  </a:lnTo>
                  <a:lnTo>
                    <a:pt x="2735" y="690"/>
                  </a:lnTo>
                  <a:lnTo>
                    <a:pt x="2829" y="1013"/>
                  </a:lnTo>
                  <a:lnTo>
                    <a:pt x="2924" y="1138"/>
                  </a:lnTo>
                  <a:lnTo>
                    <a:pt x="2946" y="1374"/>
                  </a:lnTo>
                  <a:lnTo>
                    <a:pt x="3064" y="1499"/>
                  </a:lnTo>
                  <a:lnTo>
                    <a:pt x="3064" y="1665"/>
                  </a:lnTo>
                  <a:lnTo>
                    <a:pt x="3064" y="1665"/>
                  </a:lnTo>
                  <a:close/>
                </a:path>
              </a:pathLst>
            </a:custGeom>
            <a:solidFill>
              <a:srgbClr val="FF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24" name="Freeform 4"/>
            <p:cNvSpPr>
              <a:spLocks/>
            </p:cNvSpPr>
            <p:nvPr/>
          </p:nvSpPr>
          <p:spPr bwMode="auto">
            <a:xfrm>
              <a:off x="2600" y="2982"/>
              <a:ext cx="467" cy="818"/>
            </a:xfrm>
            <a:custGeom>
              <a:avLst/>
              <a:gdLst>
                <a:gd name="T0" fmla="*/ 685 w 935"/>
                <a:gd name="T1" fmla="*/ 0 h 1637"/>
                <a:gd name="T2" fmla="*/ 496 w 935"/>
                <a:gd name="T3" fmla="*/ 103 h 1637"/>
                <a:gd name="T4" fmla="*/ 0 w 935"/>
                <a:gd name="T5" fmla="*/ 504 h 1637"/>
                <a:gd name="T6" fmla="*/ 128 w 935"/>
                <a:gd name="T7" fmla="*/ 1204 h 1637"/>
                <a:gd name="T8" fmla="*/ 371 w 935"/>
                <a:gd name="T9" fmla="*/ 1637 h 1637"/>
                <a:gd name="T10" fmla="*/ 622 w 935"/>
                <a:gd name="T11" fmla="*/ 1629 h 1637"/>
                <a:gd name="T12" fmla="*/ 780 w 935"/>
                <a:gd name="T13" fmla="*/ 1472 h 1637"/>
                <a:gd name="T14" fmla="*/ 935 w 935"/>
                <a:gd name="T15" fmla="*/ 1008 h 1637"/>
                <a:gd name="T16" fmla="*/ 928 w 935"/>
                <a:gd name="T17" fmla="*/ 504 h 1637"/>
                <a:gd name="T18" fmla="*/ 865 w 935"/>
                <a:gd name="T19" fmla="*/ 143 h 1637"/>
                <a:gd name="T20" fmla="*/ 685 w 935"/>
                <a:gd name="T21" fmla="*/ 0 h 1637"/>
                <a:gd name="T22" fmla="*/ 685 w 935"/>
                <a:gd name="T23" fmla="*/ 0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5" h="1637">
                  <a:moveTo>
                    <a:pt x="685" y="0"/>
                  </a:moveTo>
                  <a:lnTo>
                    <a:pt x="496" y="103"/>
                  </a:lnTo>
                  <a:lnTo>
                    <a:pt x="0" y="504"/>
                  </a:lnTo>
                  <a:lnTo>
                    <a:pt x="128" y="1204"/>
                  </a:lnTo>
                  <a:lnTo>
                    <a:pt x="371" y="1637"/>
                  </a:lnTo>
                  <a:lnTo>
                    <a:pt x="622" y="1629"/>
                  </a:lnTo>
                  <a:lnTo>
                    <a:pt x="780" y="1472"/>
                  </a:lnTo>
                  <a:lnTo>
                    <a:pt x="935" y="1008"/>
                  </a:lnTo>
                  <a:lnTo>
                    <a:pt x="928" y="504"/>
                  </a:lnTo>
                  <a:lnTo>
                    <a:pt x="865" y="143"/>
                  </a:lnTo>
                  <a:lnTo>
                    <a:pt x="685" y="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25" name="Freeform 5"/>
            <p:cNvSpPr>
              <a:spLocks/>
            </p:cNvSpPr>
            <p:nvPr/>
          </p:nvSpPr>
          <p:spPr bwMode="auto">
            <a:xfrm>
              <a:off x="1641" y="2963"/>
              <a:ext cx="275" cy="652"/>
            </a:xfrm>
            <a:custGeom>
              <a:avLst/>
              <a:gdLst>
                <a:gd name="T0" fmla="*/ 496 w 551"/>
                <a:gd name="T1" fmla="*/ 1124 h 1304"/>
                <a:gd name="T2" fmla="*/ 392 w 551"/>
                <a:gd name="T3" fmla="*/ 1059 h 1304"/>
                <a:gd name="T4" fmla="*/ 346 w 551"/>
                <a:gd name="T5" fmla="*/ 1029 h 1304"/>
                <a:gd name="T6" fmla="*/ 272 w 551"/>
                <a:gd name="T7" fmla="*/ 939 h 1304"/>
                <a:gd name="T8" fmla="*/ 207 w 551"/>
                <a:gd name="T9" fmla="*/ 802 h 1304"/>
                <a:gd name="T10" fmla="*/ 415 w 551"/>
                <a:gd name="T11" fmla="*/ 360 h 1304"/>
                <a:gd name="T12" fmla="*/ 468 w 551"/>
                <a:gd name="T13" fmla="*/ 101 h 1304"/>
                <a:gd name="T14" fmla="*/ 164 w 551"/>
                <a:gd name="T15" fmla="*/ 0 h 1304"/>
                <a:gd name="T16" fmla="*/ 17 w 551"/>
                <a:gd name="T17" fmla="*/ 504 h 1304"/>
                <a:gd name="T18" fmla="*/ 4 w 551"/>
                <a:gd name="T19" fmla="*/ 816 h 1304"/>
                <a:gd name="T20" fmla="*/ 10 w 551"/>
                <a:gd name="T21" fmla="*/ 907 h 1304"/>
                <a:gd name="T22" fmla="*/ 0 w 551"/>
                <a:gd name="T23" fmla="*/ 991 h 1304"/>
                <a:gd name="T24" fmla="*/ 31 w 551"/>
                <a:gd name="T25" fmla="*/ 1051 h 1304"/>
                <a:gd name="T26" fmla="*/ 120 w 551"/>
                <a:gd name="T27" fmla="*/ 1162 h 1304"/>
                <a:gd name="T28" fmla="*/ 202 w 551"/>
                <a:gd name="T29" fmla="*/ 1280 h 1304"/>
                <a:gd name="T30" fmla="*/ 243 w 551"/>
                <a:gd name="T31" fmla="*/ 1304 h 1304"/>
                <a:gd name="T32" fmla="*/ 373 w 551"/>
                <a:gd name="T33" fmla="*/ 1302 h 1304"/>
                <a:gd name="T34" fmla="*/ 473 w 551"/>
                <a:gd name="T35" fmla="*/ 1302 h 1304"/>
                <a:gd name="T36" fmla="*/ 551 w 551"/>
                <a:gd name="T37" fmla="*/ 1280 h 1304"/>
                <a:gd name="T38" fmla="*/ 492 w 551"/>
                <a:gd name="T39" fmla="*/ 1224 h 1304"/>
                <a:gd name="T40" fmla="*/ 496 w 551"/>
                <a:gd name="T41" fmla="*/ 1124 h 1304"/>
                <a:gd name="T42" fmla="*/ 496 w 551"/>
                <a:gd name="T43" fmla="*/ 112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1" h="1304">
                  <a:moveTo>
                    <a:pt x="496" y="1124"/>
                  </a:moveTo>
                  <a:lnTo>
                    <a:pt x="392" y="1059"/>
                  </a:lnTo>
                  <a:lnTo>
                    <a:pt x="346" y="1029"/>
                  </a:lnTo>
                  <a:lnTo>
                    <a:pt x="272" y="939"/>
                  </a:lnTo>
                  <a:lnTo>
                    <a:pt x="207" y="802"/>
                  </a:lnTo>
                  <a:lnTo>
                    <a:pt x="415" y="360"/>
                  </a:lnTo>
                  <a:lnTo>
                    <a:pt x="468" y="101"/>
                  </a:lnTo>
                  <a:lnTo>
                    <a:pt x="164" y="0"/>
                  </a:lnTo>
                  <a:lnTo>
                    <a:pt x="17" y="504"/>
                  </a:lnTo>
                  <a:lnTo>
                    <a:pt x="4" y="816"/>
                  </a:lnTo>
                  <a:lnTo>
                    <a:pt x="10" y="907"/>
                  </a:lnTo>
                  <a:lnTo>
                    <a:pt x="0" y="991"/>
                  </a:lnTo>
                  <a:lnTo>
                    <a:pt x="31" y="1051"/>
                  </a:lnTo>
                  <a:lnTo>
                    <a:pt x="120" y="1162"/>
                  </a:lnTo>
                  <a:lnTo>
                    <a:pt x="202" y="1280"/>
                  </a:lnTo>
                  <a:lnTo>
                    <a:pt x="243" y="1304"/>
                  </a:lnTo>
                  <a:lnTo>
                    <a:pt x="373" y="1302"/>
                  </a:lnTo>
                  <a:lnTo>
                    <a:pt x="473" y="1302"/>
                  </a:lnTo>
                  <a:lnTo>
                    <a:pt x="551" y="1280"/>
                  </a:lnTo>
                  <a:lnTo>
                    <a:pt x="492" y="1224"/>
                  </a:lnTo>
                  <a:lnTo>
                    <a:pt x="496" y="1124"/>
                  </a:lnTo>
                  <a:lnTo>
                    <a:pt x="496" y="1124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26" name="Freeform 6"/>
            <p:cNvSpPr>
              <a:spLocks/>
            </p:cNvSpPr>
            <p:nvPr/>
          </p:nvSpPr>
          <p:spPr bwMode="auto">
            <a:xfrm>
              <a:off x="2871" y="2982"/>
              <a:ext cx="196" cy="688"/>
            </a:xfrm>
            <a:custGeom>
              <a:avLst/>
              <a:gdLst>
                <a:gd name="T0" fmla="*/ 30 w 391"/>
                <a:gd name="T1" fmla="*/ 95 h 1377"/>
                <a:gd name="T2" fmla="*/ 211 w 391"/>
                <a:gd name="T3" fmla="*/ 253 h 1377"/>
                <a:gd name="T4" fmla="*/ 243 w 391"/>
                <a:gd name="T5" fmla="*/ 567 h 1377"/>
                <a:gd name="T6" fmla="*/ 314 w 391"/>
                <a:gd name="T7" fmla="*/ 1063 h 1377"/>
                <a:gd name="T8" fmla="*/ 236 w 391"/>
                <a:gd name="T9" fmla="*/ 1377 h 1377"/>
                <a:gd name="T10" fmla="*/ 391 w 391"/>
                <a:gd name="T11" fmla="*/ 1063 h 1377"/>
                <a:gd name="T12" fmla="*/ 391 w 391"/>
                <a:gd name="T13" fmla="*/ 645 h 1377"/>
                <a:gd name="T14" fmla="*/ 336 w 391"/>
                <a:gd name="T15" fmla="*/ 166 h 1377"/>
                <a:gd name="T16" fmla="*/ 188 w 391"/>
                <a:gd name="T17" fmla="*/ 0 h 1377"/>
                <a:gd name="T18" fmla="*/ 0 w 391"/>
                <a:gd name="T19" fmla="*/ 33 h 1377"/>
                <a:gd name="T20" fmla="*/ 30 w 391"/>
                <a:gd name="T21" fmla="*/ 95 h 1377"/>
                <a:gd name="T22" fmla="*/ 30 w 391"/>
                <a:gd name="T23" fmla="*/ 9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1" h="1377">
                  <a:moveTo>
                    <a:pt x="30" y="95"/>
                  </a:moveTo>
                  <a:lnTo>
                    <a:pt x="211" y="253"/>
                  </a:lnTo>
                  <a:lnTo>
                    <a:pt x="243" y="567"/>
                  </a:lnTo>
                  <a:lnTo>
                    <a:pt x="314" y="1063"/>
                  </a:lnTo>
                  <a:lnTo>
                    <a:pt x="236" y="1377"/>
                  </a:lnTo>
                  <a:lnTo>
                    <a:pt x="391" y="1063"/>
                  </a:lnTo>
                  <a:lnTo>
                    <a:pt x="391" y="645"/>
                  </a:lnTo>
                  <a:lnTo>
                    <a:pt x="336" y="166"/>
                  </a:lnTo>
                  <a:lnTo>
                    <a:pt x="188" y="0"/>
                  </a:lnTo>
                  <a:lnTo>
                    <a:pt x="0" y="33"/>
                  </a:lnTo>
                  <a:lnTo>
                    <a:pt x="30" y="95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27" name="Freeform 7"/>
            <p:cNvSpPr>
              <a:spLocks/>
            </p:cNvSpPr>
            <p:nvPr/>
          </p:nvSpPr>
          <p:spPr bwMode="auto">
            <a:xfrm>
              <a:off x="2966" y="3028"/>
              <a:ext cx="245" cy="707"/>
            </a:xfrm>
            <a:custGeom>
              <a:avLst/>
              <a:gdLst>
                <a:gd name="T0" fmla="*/ 397 w 489"/>
                <a:gd name="T1" fmla="*/ 811 h 1414"/>
                <a:gd name="T2" fmla="*/ 489 w 489"/>
                <a:gd name="T3" fmla="*/ 192 h 1414"/>
                <a:gd name="T4" fmla="*/ 443 w 489"/>
                <a:gd name="T5" fmla="*/ 0 h 1414"/>
                <a:gd name="T6" fmla="*/ 87 w 489"/>
                <a:gd name="T7" fmla="*/ 59 h 1414"/>
                <a:gd name="T8" fmla="*/ 205 w 489"/>
                <a:gd name="T9" fmla="*/ 604 h 1414"/>
                <a:gd name="T10" fmla="*/ 175 w 489"/>
                <a:gd name="T11" fmla="*/ 925 h 1414"/>
                <a:gd name="T12" fmla="*/ 72 w 489"/>
                <a:gd name="T13" fmla="*/ 1163 h 1414"/>
                <a:gd name="T14" fmla="*/ 65 w 489"/>
                <a:gd name="T15" fmla="*/ 1228 h 1414"/>
                <a:gd name="T16" fmla="*/ 0 w 489"/>
                <a:gd name="T17" fmla="*/ 1353 h 1414"/>
                <a:gd name="T18" fmla="*/ 32 w 489"/>
                <a:gd name="T19" fmla="*/ 1359 h 1414"/>
                <a:gd name="T20" fmla="*/ 48 w 489"/>
                <a:gd name="T21" fmla="*/ 1395 h 1414"/>
                <a:gd name="T22" fmla="*/ 82 w 489"/>
                <a:gd name="T23" fmla="*/ 1414 h 1414"/>
                <a:gd name="T24" fmla="*/ 135 w 489"/>
                <a:gd name="T25" fmla="*/ 1402 h 1414"/>
                <a:gd name="T26" fmla="*/ 171 w 489"/>
                <a:gd name="T27" fmla="*/ 1393 h 1414"/>
                <a:gd name="T28" fmla="*/ 221 w 489"/>
                <a:gd name="T29" fmla="*/ 1357 h 1414"/>
                <a:gd name="T30" fmla="*/ 279 w 489"/>
                <a:gd name="T31" fmla="*/ 1239 h 1414"/>
                <a:gd name="T32" fmla="*/ 342 w 489"/>
                <a:gd name="T33" fmla="*/ 1180 h 1414"/>
                <a:gd name="T34" fmla="*/ 380 w 489"/>
                <a:gd name="T35" fmla="*/ 1093 h 1414"/>
                <a:gd name="T36" fmla="*/ 397 w 489"/>
                <a:gd name="T37" fmla="*/ 811 h 1414"/>
                <a:gd name="T38" fmla="*/ 397 w 489"/>
                <a:gd name="T39" fmla="*/ 811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9" h="1414">
                  <a:moveTo>
                    <a:pt x="397" y="811"/>
                  </a:moveTo>
                  <a:lnTo>
                    <a:pt x="489" y="192"/>
                  </a:lnTo>
                  <a:lnTo>
                    <a:pt x="443" y="0"/>
                  </a:lnTo>
                  <a:lnTo>
                    <a:pt x="87" y="59"/>
                  </a:lnTo>
                  <a:lnTo>
                    <a:pt x="205" y="604"/>
                  </a:lnTo>
                  <a:lnTo>
                    <a:pt x="175" y="925"/>
                  </a:lnTo>
                  <a:lnTo>
                    <a:pt x="72" y="1163"/>
                  </a:lnTo>
                  <a:lnTo>
                    <a:pt x="65" y="1228"/>
                  </a:lnTo>
                  <a:lnTo>
                    <a:pt x="0" y="1353"/>
                  </a:lnTo>
                  <a:lnTo>
                    <a:pt x="32" y="1359"/>
                  </a:lnTo>
                  <a:lnTo>
                    <a:pt x="48" y="1395"/>
                  </a:lnTo>
                  <a:lnTo>
                    <a:pt x="82" y="1414"/>
                  </a:lnTo>
                  <a:lnTo>
                    <a:pt x="135" y="1402"/>
                  </a:lnTo>
                  <a:lnTo>
                    <a:pt x="171" y="1393"/>
                  </a:lnTo>
                  <a:lnTo>
                    <a:pt x="221" y="1357"/>
                  </a:lnTo>
                  <a:lnTo>
                    <a:pt x="279" y="1239"/>
                  </a:lnTo>
                  <a:lnTo>
                    <a:pt x="342" y="1180"/>
                  </a:lnTo>
                  <a:lnTo>
                    <a:pt x="380" y="1093"/>
                  </a:lnTo>
                  <a:lnTo>
                    <a:pt x="397" y="811"/>
                  </a:lnTo>
                  <a:lnTo>
                    <a:pt x="397" y="81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28" name="Freeform 8"/>
            <p:cNvSpPr>
              <a:spLocks/>
            </p:cNvSpPr>
            <p:nvPr/>
          </p:nvSpPr>
          <p:spPr bwMode="auto">
            <a:xfrm>
              <a:off x="1751" y="2837"/>
              <a:ext cx="432" cy="783"/>
            </a:xfrm>
            <a:custGeom>
              <a:avLst/>
              <a:gdLst>
                <a:gd name="T0" fmla="*/ 441 w 865"/>
                <a:gd name="T1" fmla="*/ 338 h 1566"/>
                <a:gd name="T2" fmla="*/ 290 w 865"/>
                <a:gd name="T3" fmla="*/ 385 h 1566"/>
                <a:gd name="T4" fmla="*/ 0 w 865"/>
                <a:gd name="T5" fmla="*/ 1092 h 1566"/>
                <a:gd name="T6" fmla="*/ 47 w 865"/>
                <a:gd name="T7" fmla="*/ 1210 h 1566"/>
                <a:gd name="T8" fmla="*/ 228 w 865"/>
                <a:gd name="T9" fmla="*/ 1353 h 1566"/>
                <a:gd name="T10" fmla="*/ 275 w 865"/>
                <a:gd name="T11" fmla="*/ 1456 h 1566"/>
                <a:gd name="T12" fmla="*/ 559 w 865"/>
                <a:gd name="T13" fmla="*/ 1566 h 1566"/>
                <a:gd name="T14" fmla="*/ 865 w 865"/>
                <a:gd name="T15" fmla="*/ 416 h 1566"/>
                <a:gd name="T16" fmla="*/ 692 w 865"/>
                <a:gd name="T17" fmla="*/ 361 h 1566"/>
                <a:gd name="T18" fmla="*/ 732 w 865"/>
                <a:gd name="T19" fmla="*/ 125 h 1566"/>
                <a:gd name="T20" fmla="*/ 559 w 865"/>
                <a:gd name="T21" fmla="*/ 0 h 1566"/>
                <a:gd name="T22" fmla="*/ 441 w 865"/>
                <a:gd name="T23" fmla="*/ 338 h 1566"/>
                <a:gd name="T24" fmla="*/ 441 w 865"/>
                <a:gd name="T25" fmla="*/ 338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5" h="1566">
                  <a:moveTo>
                    <a:pt x="441" y="338"/>
                  </a:moveTo>
                  <a:lnTo>
                    <a:pt x="290" y="385"/>
                  </a:lnTo>
                  <a:lnTo>
                    <a:pt x="0" y="1092"/>
                  </a:lnTo>
                  <a:lnTo>
                    <a:pt x="47" y="1210"/>
                  </a:lnTo>
                  <a:lnTo>
                    <a:pt x="228" y="1353"/>
                  </a:lnTo>
                  <a:lnTo>
                    <a:pt x="275" y="1456"/>
                  </a:lnTo>
                  <a:lnTo>
                    <a:pt x="559" y="1566"/>
                  </a:lnTo>
                  <a:lnTo>
                    <a:pt x="865" y="416"/>
                  </a:lnTo>
                  <a:lnTo>
                    <a:pt x="692" y="361"/>
                  </a:lnTo>
                  <a:lnTo>
                    <a:pt x="732" y="125"/>
                  </a:lnTo>
                  <a:lnTo>
                    <a:pt x="559" y="0"/>
                  </a:lnTo>
                  <a:lnTo>
                    <a:pt x="441" y="338"/>
                  </a:lnTo>
                  <a:lnTo>
                    <a:pt x="441" y="338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29" name="Freeform 9"/>
            <p:cNvSpPr>
              <a:spLocks/>
            </p:cNvSpPr>
            <p:nvPr/>
          </p:nvSpPr>
          <p:spPr bwMode="auto">
            <a:xfrm>
              <a:off x="2112" y="3446"/>
              <a:ext cx="547" cy="101"/>
            </a:xfrm>
            <a:custGeom>
              <a:avLst/>
              <a:gdLst>
                <a:gd name="T0" fmla="*/ 1049 w 1095"/>
                <a:gd name="T1" fmla="*/ 0 h 201"/>
                <a:gd name="T2" fmla="*/ 553 w 1095"/>
                <a:gd name="T3" fmla="*/ 46 h 201"/>
                <a:gd name="T4" fmla="*/ 0 w 1095"/>
                <a:gd name="T5" fmla="*/ 19 h 201"/>
                <a:gd name="T6" fmla="*/ 29 w 1095"/>
                <a:gd name="T7" fmla="*/ 143 h 201"/>
                <a:gd name="T8" fmla="*/ 563 w 1095"/>
                <a:gd name="T9" fmla="*/ 201 h 201"/>
                <a:gd name="T10" fmla="*/ 1095 w 1095"/>
                <a:gd name="T11" fmla="*/ 184 h 201"/>
                <a:gd name="T12" fmla="*/ 1049 w 1095"/>
                <a:gd name="T13" fmla="*/ 0 h 201"/>
                <a:gd name="T14" fmla="*/ 1049 w 1095"/>
                <a:gd name="T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5" h="201">
                  <a:moveTo>
                    <a:pt x="1049" y="0"/>
                  </a:moveTo>
                  <a:lnTo>
                    <a:pt x="553" y="46"/>
                  </a:lnTo>
                  <a:lnTo>
                    <a:pt x="0" y="19"/>
                  </a:lnTo>
                  <a:lnTo>
                    <a:pt x="29" y="143"/>
                  </a:lnTo>
                  <a:lnTo>
                    <a:pt x="563" y="201"/>
                  </a:lnTo>
                  <a:lnTo>
                    <a:pt x="1095" y="184"/>
                  </a:lnTo>
                  <a:lnTo>
                    <a:pt x="1049" y="0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0" name="Freeform 10"/>
            <p:cNvSpPr>
              <a:spLocks/>
            </p:cNvSpPr>
            <p:nvPr/>
          </p:nvSpPr>
          <p:spPr bwMode="auto">
            <a:xfrm>
              <a:off x="2231" y="1749"/>
              <a:ext cx="425" cy="720"/>
            </a:xfrm>
            <a:custGeom>
              <a:avLst/>
              <a:gdLst>
                <a:gd name="T0" fmla="*/ 458 w 849"/>
                <a:gd name="T1" fmla="*/ 1439 h 1439"/>
                <a:gd name="T2" fmla="*/ 298 w 849"/>
                <a:gd name="T3" fmla="*/ 1247 h 1439"/>
                <a:gd name="T4" fmla="*/ 186 w 849"/>
                <a:gd name="T5" fmla="*/ 1053 h 1439"/>
                <a:gd name="T6" fmla="*/ 203 w 849"/>
                <a:gd name="T7" fmla="*/ 977 h 1439"/>
                <a:gd name="T8" fmla="*/ 127 w 849"/>
                <a:gd name="T9" fmla="*/ 793 h 1439"/>
                <a:gd name="T10" fmla="*/ 106 w 849"/>
                <a:gd name="T11" fmla="*/ 718 h 1439"/>
                <a:gd name="T12" fmla="*/ 57 w 849"/>
                <a:gd name="T13" fmla="*/ 511 h 1439"/>
                <a:gd name="T14" fmla="*/ 0 w 849"/>
                <a:gd name="T15" fmla="*/ 245 h 1439"/>
                <a:gd name="T16" fmla="*/ 40 w 849"/>
                <a:gd name="T17" fmla="*/ 84 h 1439"/>
                <a:gd name="T18" fmla="*/ 520 w 849"/>
                <a:gd name="T19" fmla="*/ 0 h 1439"/>
                <a:gd name="T20" fmla="*/ 770 w 849"/>
                <a:gd name="T21" fmla="*/ 317 h 1439"/>
                <a:gd name="T22" fmla="*/ 840 w 849"/>
                <a:gd name="T23" fmla="*/ 342 h 1439"/>
                <a:gd name="T24" fmla="*/ 849 w 849"/>
                <a:gd name="T25" fmla="*/ 403 h 1439"/>
                <a:gd name="T26" fmla="*/ 836 w 849"/>
                <a:gd name="T27" fmla="*/ 536 h 1439"/>
                <a:gd name="T28" fmla="*/ 821 w 849"/>
                <a:gd name="T29" fmla="*/ 601 h 1439"/>
                <a:gd name="T30" fmla="*/ 802 w 849"/>
                <a:gd name="T31" fmla="*/ 637 h 1439"/>
                <a:gd name="T32" fmla="*/ 768 w 849"/>
                <a:gd name="T33" fmla="*/ 635 h 1439"/>
                <a:gd name="T34" fmla="*/ 766 w 849"/>
                <a:gd name="T35" fmla="*/ 757 h 1439"/>
                <a:gd name="T36" fmla="*/ 714 w 849"/>
                <a:gd name="T37" fmla="*/ 882 h 1439"/>
                <a:gd name="T38" fmla="*/ 720 w 849"/>
                <a:gd name="T39" fmla="*/ 992 h 1439"/>
                <a:gd name="T40" fmla="*/ 636 w 849"/>
                <a:gd name="T41" fmla="*/ 1106 h 1439"/>
                <a:gd name="T42" fmla="*/ 509 w 849"/>
                <a:gd name="T43" fmla="*/ 1296 h 1439"/>
                <a:gd name="T44" fmla="*/ 458 w 849"/>
                <a:gd name="T45" fmla="*/ 1439 h 1439"/>
                <a:gd name="T46" fmla="*/ 458 w 849"/>
                <a:gd name="T47" fmla="*/ 1439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9" h="1439">
                  <a:moveTo>
                    <a:pt x="458" y="1439"/>
                  </a:moveTo>
                  <a:lnTo>
                    <a:pt x="298" y="1247"/>
                  </a:lnTo>
                  <a:lnTo>
                    <a:pt x="186" y="1053"/>
                  </a:lnTo>
                  <a:lnTo>
                    <a:pt x="203" y="977"/>
                  </a:lnTo>
                  <a:lnTo>
                    <a:pt x="127" y="793"/>
                  </a:lnTo>
                  <a:lnTo>
                    <a:pt x="106" y="718"/>
                  </a:lnTo>
                  <a:lnTo>
                    <a:pt x="57" y="511"/>
                  </a:lnTo>
                  <a:lnTo>
                    <a:pt x="0" y="245"/>
                  </a:lnTo>
                  <a:lnTo>
                    <a:pt x="40" y="84"/>
                  </a:lnTo>
                  <a:lnTo>
                    <a:pt x="520" y="0"/>
                  </a:lnTo>
                  <a:lnTo>
                    <a:pt x="770" y="317"/>
                  </a:lnTo>
                  <a:lnTo>
                    <a:pt x="840" y="342"/>
                  </a:lnTo>
                  <a:lnTo>
                    <a:pt x="849" y="403"/>
                  </a:lnTo>
                  <a:lnTo>
                    <a:pt x="836" y="536"/>
                  </a:lnTo>
                  <a:lnTo>
                    <a:pt x="821" y="601"/>
                  </a:lnTo>
                  <a:lnTo>
                    <a:pt x="802" y="637"/>
                  </a:lnTo>
                  <a:lnTo>
                    <a:pt x="768" y="635"/>
                  </a:lnTo>
                  <a:lnTo>
                    <a:pt x="766" y="757"/>
                  </a:lnTo>
                  <a:lnTo>
                    <a:pt x="714" y="882"/>
                  </a:lnTo>
                  <a:lnTo>
                    <a:pt x="720" y="992"/>
                  </a:lnTo>
                  <a:lnTo>
                    <a:pt x="636" y="1106"/>
                  </a:lnTo>
                  <a:lnTo>
                    <a:pt x="509" y="1296"/>
                  </a:lnTo>
                  <a:lnTo>
                    <a:pt x="458" y="1439"/>
                  </a:lnTo>
                  <a:lnTo>
                    <a:pt x="458" y="143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1" name="Freeform 11" descr="90%"/>
            <p:cNvSpPr>
              <a:spLocks/>
            </p:cNvSpPr>
            <p:nvPr/>
          </p:nvSpPr>
          <p:spPr bwMode="auto">
            <a:xfrm>
              <a:off x="2358" y="2434"/>
              <a:ext cx="191" cy="912"/>
            </a:xfrm>
            <a:custGeom>
              <a:avLst/>
              <a:gdLst>
                <a:gd name="T0" fmla="*/ 333 w 382"/>
                <a:gd name="T1" fmla="*/ 28 h 1824"/>
                <a:gd name="T2" fmla="*/ 268 w 382"/>
                <a:gd name="T3" fmla="*/ 212 h 1824"/>
                <a:gd name="T4" fmla="*/ 382 w 382"/>
                <a:gd name="T5" fmla="*/ 1285 h 1824"/>
                <a:gd name="T6" fmla="*/ 369 w 382"/>
                <a:gd name="T7" fmla="*/ 1608 h 1824"/>
                <a:gd name="T8" fmla="*/ 223 w 382"/>
                <a:gd name="T9" fmla="*/ 1824 h 1824"/>
                <a:gd name="T10" fmla="*/ 103 w 382"/>
                <a:gd name="T11" fmla="*/ 1653 h 1824"/>
                <a:gd name="T12" fmla="*/ 217 w 382"/>
                <a:gd name="T13" fmla="*/ 935 h 1824"/>
                <a:gd name="T14" fmla="*/ 181 w 382"/>
                <a:gd name="T15" fmla="*/ 336 h 1824"/>
                <a:gd name="T16" fmla="*/ 94 w 382"/>
                <a:gd name="T17" fmla="*/ 608 h 1824"/>
                <a:gd name="T18" fmla="*/ 97 w 382"/>
                <a:gd name="T19" fmla="*/ 1041 h 1824"/>
                <a:gd name="T20" fmla="*/ 61 w 382"/>
                <a:gd name="T21" fmla="*/ 1096 h 1824"/>
                <a:gd name="T22" fmla="*/ 0 w 382"/>
                <a:gd name="T23" fmla="*/ 608 h 1824"/>
                <a:gd name="T24" fmla="*/ 145 w 382"/>
                <a:gd name="T25" fmla="*/ 180 h 1824"/>
                <a:gd name="T26" fmla="*/ 65 w 382"/>
                <a:gd name="T27" fmla="*/ 38 h 1824"/>
                <a:gd name="T28" fmla="*/ 107 w 382"/>
                <a:gd name="T29" fmla="*/ 22 h 1824"/>
                <a:gd name="T30" fmla="*/ 181 w 382"/>
                <a:gd name="T31" fmla="*/ 116 h 1824"/>
                <a:gd name="T32" fmla="*/ 255 w 382"/>
                <a:gd name="T33" fmla="*/ 106 h 1824"/>
                <a:gd name="T34" fmla="*/ 278 w 382"/>
                <a:gd name="T35" fmla="*/ 0 h 1824"/>
                <a:gd name="T36" fmla="*/ 333 w 382"/>
                <a:gd name="T37" fmla="*/ 28 h 1824"/>
                <a:gd name="T38" fmla="*/ 333 w 382"/>
                <a:gd name="T39" fmla="*/ 28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1824">
                  <a:moveTo>
                    <a:pt x="333" y="28"/>
                  </a:moveTo>
                  <a:lnTo>
                    <a:pt x="268" y="212"/>
                  </a:lnTo>
                  <a:lnTo>
                    <a:pt x="382" y="1285"/>
                  </a:lnTo>
                  <a:lnTo>
                    <a:pt x="369" y="1608"/>
                  </a:lnTo>
                  <a:lnTo>
                    <a:pt x="223" y="1824"/>
                  </a:lnTo>
                  <a:lnTo>
                    <a:pt x="103" y="1653"/>
                  </a:lnTo>
                  <a:lnTo>
                    <a:pt x="217" y="935"/>
                  </a:lnTo>
                  <a:lnTo>
                    <a:pt x="181" y="336"/>
                  </a:lnTo>
                  <a:lnTo>
                    <a:pt x="94" y="608"/>
                  </a:lnTo>
                  <a:lnTo>
                    <a:pt x="97" y="1041"/>
                  </a:lnTo>
                  <a:lnTo>
                    <a:pt x="61" y="1096"/>
                  </a:lnTo>
                  <a:lnTo>
                    <a:pt x="0" y="608"/>
                  </a:lnTo>
                  <a:lnTo>
                    <a:pt x="145" y="180"/>
                  </a:lnTo>
                  <a:lnTo>
                    <a:pt x="65" y="38"/>
                  </a:lnTo>
                  <a:lnTo>
                    <a:pt x="107" y="22"/>
                  </a:lnTo>
                  <a:lnTo>
                    <a:pt x="181" y="116"/>
                  </a:lnTo>
                  <a:lnTo>
                    <a:pt x="255" y="106"/>
                  </a:lnTo>
                  <a:lnTo>
                    <a:pt x="278" y="0"/>
                  </a:lnTo>
                  <a:lnTo>
                    <a:pt x="333" y="28"/>
                  </a:lnTo>
                  <a:lnTo>
                    <a:pt x="333" y="28"/>
                  </a:lnTo>
                  <a:close/>
                </a:path>
              </a:pathLst>
            </a:custGeom>
            <a:pattFill prst="pct90">
              <a:fgClr>
                <a:srgbClr val="FF33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2" name="Freeform 12"/>
            <p:cNvSpPr>
              <a:spLocks/>
            </p:cNvSpPr>
            <p:nvPr/>
          </p:nvSpPr>
          <p:spPr bwMode="auto">
            <a:xfrm>
              <a:off x="2254" y="1763"/>
              <a:ext cx="392" cy="650"/>
            </a:xfrm>
            <a:custGeom>
              <a:avLst/>
              <a:gdLst>
                <a:gd name="T0" fmla="*/ 282 w 785"/>
                <a:gd name="T1" fmla="*/ 1155 h 1300"/>
                <a:gd name="T2" fmla="*/ 399 w 785"/>
                <a:gd name="T3" fmla="*/ 1123 h 1300"/>
                <a:gd name="T4" fmla="*/ 453 w 785"/>
                <a:gd name="T5" fmla="*/ 1132 h 1300"/>
                <a:gd name="T6" fmla="*/ 635 w 785"/>
                <a:gd name="T7" fmla="*/ 973 h 1300"/>
                <a:gd name="T8" fmla="*/ 713 w 785"/>
                <a:gd name="T9" fmla="*/ 756 h 1300"/>
                <a:gd name="T10" fmla="*/ 776 w 785"/>
                <a:gd name="T11" fmla="*/ 530 h 1300"/>
                <a:gd name="T12" fmla="*/ 785 w 785"/>
                <a:gd name="T13" fmla="*/ 334 h 1300"/>
                <a:gd name="T14" fmla="*/ 768 w 785"/>
                <a:gd name="T15" fmla="*/ 285 h 1300"/>
                <a:gd name="T16" fmla="*/ 578 w 785"/>
                <a:gd name="T17" fmla="*/ 108 h 1300"/>
                <a:gd name="T18" fmla="*/ 436 w 785"/>
                <a:gd name="T19" fmla="*/ 0 h 1300"/>
                <a:gd name="T20" fmla="*/ 403 w 785"/>
                <a:gd name="T21" fmla="*/ 89 h 1300"/>
                <a:gd name="T22" fmla="*/ 498 w 785"/>
                <a:gd name="T23" fmla="*/ 161 h 1300"/>
                <a:gd name="T24" fmla="*/ 553 w 785"/>
                <a:gd name="T25" fmla="*/ 224 h 1300"/>
                <a:gd name="T26" fmla="*/ 591 w 785"/>
                <a:gd name="T27" fmla="*/ 304 h 1300"/>
                <a:gd name="T28" fmla="*/ 607 w 785"/>
                <a:gd name="T29" fmla="*/ 420 h 1300"/>
                <a:gd name="T30" fmla="*/ 667 w 785"/>
                <a:gd name="T31" fmla="*/ 500 h 1300"/>
                <a:gd name="T32" fmla="*/ 696 w 785"/>
                <a:gd name="T33" fmla="*/ 710 h 1300"/>
                <a:gd name="T34" fmla="*/ 647 w 785"/>
                <a:gd name="T35" fmla="*/ 728 h 1300"/>
                <a:gd name="T36" fmla="*/ 584 w 785"/>
                <a:gd name="T37" fmla="*/ 901 h 1300"/>
                <a:gd name="T38" fmla="*/ 506 w 785"/>
                <a:gd name="T39" fmla="*/ 958 h 1300"/>
                <a:gd name="T40" fmla="*/ 341 w 785"/>
                <a:gd name="T41" fmla="*/ 1009 h 1300"/>
                <a:gd name="T42" fmla="*/ 228 w 785"/>
                <a:gd name="T43" fmla="*/ 921 h 1300"/>
                <a:gd name="T44" fmla="*/ 149 w 785"/>
                <a:gd name="T45" fmla="*/ 825 h 1300"/>
                <a:gd name="T46" fmla="*/ 116 w 785"/>
                <a:gd name="T47" fmla="*/ 684 h 1300"/>
                <a:gd name="T48" fmla="*/ 69 w 785"/>
                <a:gd name="T49" fmla="*/ 574 h 1300"/>
                <a:gd name="T50" fmla="*/ 61 w 785"/>
                <a:gd name="T51" fmla="*/ 534 h 1300"/>
                <a:gd name="T52" fmla="*/ 99 w 785"/>
                <a:gd name="T53" fmla="*/ 460 h 1300"/>
                <a:gd name="T54" fmla="*/ 71 w 785"/>
                <a:gd name="T55" fmla="*/ 395 h 1300"/>
                <a:gd name="T56" fmla="*/ 59 w 785"/>
                <a:gd name="T57" fmla="*/ 277 h 1300"/>
                <a:gd name="T58" fmla="*/ 350 w 785"/>
                <a:gd name="T59" fmla="*/ 214 h 1300"/>
                <a:gd name="T60" fmla="*/ 331 w 785"/>
                <a:gd name="T61" fmla="*/ 127 h 1300"/>
                <a:gd name="T62" fmla="*/ 0 w 785"/>
                <a:gd name="T63" fmla="*/ 83 h 1300"/>
                <a:gd name="T64" fmla="*/ 53 w 785"/>
                <a:gd name="T65" fmla="*/ 743 h 1300"/>
                <a:gd name="T66" fmla="*/ 173 w 785"/>
                <a:gd name="T67" fmla="*/ 1005 h 1300"/>
                <a:gd name="T68" fmla="*/ 380 w 785"/>
                <a:gd name="T69" fmla="*/ 130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5" h="1300">
                  <a:moveTo>
                    <a:pt x="380" y="1300"/>
                  </a:moveTo>
                  <a:lnTo>
                    <a:pt x="282" y="1155"/>
                  </a:lnTo>
                  <a:lnTo>
                    <a:pt x="272" y="1106"/>
                  </a:lnTo>
                  <a:lnTo>
                    <a:pt x="399" y="1123"/>
                  </a:lnTo>
                  <a:lnTo>
                    <a:pt x="483" y="1066"/>
                  </a:lnTo>
                  <a:lnTo>
                    <a:pt x="453" y="1132"/>
                  </a:lnTo>
                  <a:lnTo>
                    <a:pt x="536" y="1079"/>
                  </a:lnTo>
                  <a:lnTo>
                    <a:pt x="635" y="973"/>
                  </a:lnTo>
                  <a:lnTo>
                    <a:pt x="692" y="830"/>
                  </a:lnTo>
                  <a:lnTo>
                    <a:pt x="713" y="756"/>
                  </a:lnTo>
                  <a:lnTo>
                    <a:pt x="717" y="623"/>
                  </a:lnTo>
                  <a:lnTo>
                    <a:pt x="776" y="530"/>
                  </a:lnTo>
                  <a:lnTo>
                    <a:pt x="774" y="460"/>
                  </a:lnTo>
                  <a:lnTo>
                    <a:pt x="785" y="334"/>
                  </a:lnTo>
                  <a:lnTo>
                    <a:pt x="711" y="412"/>
                  </a:lnTo>
                  <a:lnTo>
                    <a:pt x="768" y="285"/>
                  </a:lnTo>
                  <a:lnTo>
                    <a:pt x="599" y="138"/>
                  </a:lnTo>
                  <a:lnTo>
                    <a:pt x="578" y="108"/>
                  </a:lnTo>
                  <a:lnTo>
                    <a:pt x="553" y="85"/>
                  </a:lnTo>
                  <a:lnTo>
                    <a:pt x="436" y="0"/>
                  </a:lnTo>
                  <a:lnTo>
                    <a:pt x="379" y="15"/>
                  </a:lnTo>
                  <a:lnTo>
                    <a:pt x="403" y="89"/>
                  </a:lnTo>
                  <a:lnTo>
                    <a:pt x="458" y="136"/>
                  </a:lnTo>
                  <a:lnTo>
                    <a:pt x="498" y="161"/>
                  </a:lnTo>
                  <a:lnTo>
                    <a:pt x="527" y="184"/>
                  </a:lnTo>
                  <a:lnTo>
                    <a:pt x="553" y="224"/>
                  </a:lnTo>
                  <a:lnTo>
                    <a:pt x="569" y="266"/>
                  </a:lnTo>
                  <a:lnTo>
                    <a:pt x="591" y="304"/>
                  </a:lnTo>
                  <a:lnTo>
                    <a:pt x="622" y="355"/>
                  </a:lnTo>
                  <a:lnTo>
                    <a:pt x="607" y="420"/>
                  </a:lnTo>
                  <a:lnTo>
                    <a:pt x="639" y="431"/>
                  </a:lnTo>
                  <a:lnTo>
                    <a:pt x="667" y="500"/>
                  </a:lnTo>
                  <a:lnTo>
                    <a:pt x="692" y="606"/>
                  </a:lnTo>
                  <a:lnTo>
                    <a:pt x="696" y="710"/>
                  </a:lnTo>
                  <a:lnTo>
                    <a:pt x="679" y="785"/>
                  </a:lnTo>
                  <a:lnTo>
                    <a:pt x="647" y="728"/>
                  </a:lnTo>
                  <a:lnTo>
                    <a:pt x="620" y="836"/>
                  </a:lnTo>
                  <a:lnTo>
                    <a:pt x="584" y="901"/>
                  </a:lnTo>
                  <a:lnTo>
                    <a:pt x="584" y="864"/>
                  </a:lnTo>
                  <a:lnTo>
                    <a:pt x="506" y="958"/>
                  </a:lnTo>
                  <a:lnTo>
                    <a:pt x="453" y="986"/>
                  </a:lnTo>
                  <a:lnTo>
                    <a:pt x="341" y="1009"/>
                  </a:lnTo>
                  <a:lnTo>
                    <a:pt x="282" y="984"/>
                  </a:lnTo>
                  <a:lnTo>
                    <a:pt x="228" y="921"/>
                  </a:lnTo>
                  <a:lnTo>
                    <a:pt x="185" y="861"/>
                  </a:lnTo>
                  <a:lnTo>
                    <a:pt x="149" y="825"/>
                  </a:lnTo>
                  <a:lnTo>
                    <a:pt x="135" y="739"/>
                  </a:lnTo>
                  <a:lnTo>
                    <a:pt x="116" y="684"/>
                  </a:lnTo>
                  <a:lnTo>
                    <a:pt x="86" y="648"/>
                  </a:lnTo>
                  <a:lnTo>
                    <a:pt x="69" y="574"/>
                  </a:lnTo>
                  <a:lnTo>
                    <a:pt x="99" y="509"/>
                  </a:lnTo>
                  <a:lnTo>
                    <a:pt x="61" y="534"/>
                  </a:lnTo>
                  <a:lnTo>
                    <a:pt x="65" y="507"/>
                  </a:lnTo>
                  <a:lnTo>
                    <a:pt x="99" y="460"/>
                  </a:lnTo>
                  <a:lnTo>
                    <a:pt x="76" y="444"/>
                  </a:lnTo>
                  <a:lnTo>
                    <a:pt x="71" y="395"/>
                  </a:lnTo>
                  <a:lnTo>
                    <a:pt x="50" y="336"/>
                  </a:lnTo>
                  <a:lnTo>
                    <a:pt x="59" y="277"/>
                  </a:lnTo>
                  <a:lnTo>
                    <a:pt x="244" y="262"/>
                  </a:lnTo>
                  <a:lnTo>
                    <a:pt x="350" y="214"/>
                  </a:lnTo>
                  <a:lnTo>
                    <a:pt x="365" y="150"/>
                  </a:lnTo>
                  <a:lnTo>
                    <a:pt x="331" y="127"/>
                  </a:lnTo>
                  <a:lnTo>
                    <a:pt x="295" y="60"/>
                  </a:lnTo>
                  <a:lnTo>
                    <a:pt x="0" y="83"/>
                  </a:lnTo>
                  <a:lnTo>
                    <a:pt x="0" y="479"/>
                  </a:lnTo>
                  <a:lnTo>
                    <a:pt x="53" y="743"/>
                  </a:lnTo>
                  <a:lnTo>
                    <a:pt x="156" y="931"/>
                  </a:lnTo>
                  <a:lnTo>
                    <a:pt x="173" y="1005"/>
                  </a:lnTo>
                  <a:lnTo>
                    <a:pt x="274" y="1205"/>
                  </a:lnTo>
                  <a:lnTo>
                    <a:pt x="380" y="1300"/>
                  </a:lnTo>
                  <a:lnTo>
                    <a:pt x="380" y="130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3" name="Freeform 13"/>
            <p:cNvSpPr>
              <a:spLocks/>
            </p:cNvSpPr>
            <p:nvPr/>
          </p:nvSpPr>
          <p:spPr bwMode="auto">
            <a:xfrm>
              <a:off x="2396" y="1895"/>
              <a:ext cx="149" cy="127"/>
            </a:xfrm>
            <a:custGeom>
              <a:avLst/>
              <a:gdLst>
                <a:gd name="T0" fmla="*/ 276 w 299"/>
                <a:gd name="T1" fmla="*/ 99 h 255"/>
                <a:gd name="T2" fmla="*/ 299 w 299"/>
                <a:gd name="T3" fmla="*/ 125 h 255"/>
                <a:gd name="T4" fmla="*/ 198 w 299"/>
                <a:gd name="T5" fmla="*/ 137 h 255"/>
                <a:gd name="T6" fmla="*/ 154 w 299"/>
                <a:gd name="T7" fmla="*/ 159 h 255"/>
                <a:gd name="T8" fmla="*/ 217 w 299"/>
                <a:gd name="T9" fmla="*/ 152 h 255"/>
                <a:gd name="T10" fmla="*/ 267 w 299"/>
                <a:gd name="T11" fmla="*/ 173 h 255"/>
                <a:gd name="T12" fmla="*/ 234 w 299"/>
                <a:gd name="T13" fmla="*/ 165 h 255"/>
                <a:gd name="T14" fmla="*/ 185 w 299"/>
                <a:gd name="T15" fmla="*/ 171 h 255"/>
                <a:gd name="T16" fmla="*/ 211 w 299"/>
                <a:gd name="T17" fmla="*/ 184 h 255"/>
                <a:gd name="T18" fmla="*/ 158 w 299"/>
                <a:gd name="T19" fmla="*/ 197 h 255"/>
                <a:gd name="T20" fmla="*/ 158 w 299"/>
                <a:gd name="T21" fmla="*/ 215 h 255"/>
                <a:gd name="T22" fmla="*/ 173 w 299"/>
                <a:gd name="T23" fmla="*/ 255 h 255"/>
                <a:gd name="T24" fmla="*/ 126 w 299"/>
                <a:gd name="T25" fmla="*/ 241 h 255"/>
                <a:gd name="T26" fmla="*/ 78 w 299"/>
                <a:gd name="T27" fmla="*/ 199 h 255"/>
                <a:gd name="T28" fmla="*/ 33 w 299"/>
                <a:gd name="T29" fmla="*/ 184 h 255"/>
                <a:gd name="T30" fmla="*/ 29 w 299"/>
                <a:gd name="T31" fmla="*/ 159 h 255"/>
                <a:gd name="T32" fmla="*/ 2 w 299"/>
                <a:gd name="T33" fmla="*/ 91 h 255"/>
                <a:gd name="T34" fmla="*/ 12 w 299"/>
                <a:gd name="T35" fmla="*/ 57 h 255"/>
                <a:gd name="T36" fmla="*/ 0 w 299"/>
                <a:gd name="T37" fmla="*/ 0 h 255"/>
                <a:gd name="T38" fmla="*/ 25 w 299"/>
                <a:gd name="T39" fmla="*/ 55 h 255"/>
                <a:gd name="T40" fmla="*/ 35 w 299"/>
                <a:gd name="T41" fmla="*/ 110 h 255"/>
                <a:gd name="T42" fmla="*/ 84 w 299"/>
                <a:gd name="T43" fmla="*/ 131 h 255"/>
                <a:gd name="T44" fmla="*/ 164 w 299"/>
                <a:gd name="T45" fmla="*/ 97 h 255"/>
                <a:gd name="T46" fmla="*/ 276 w 299"/>
                <a:gd name="T47" fmla="*/ 99 h 255"/>
                <a:gd name="T48" fmla="*/ 276 w 299"/>
                <a:gd name="T49" fmla="*/ 9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9" h="255">
                  <a:moveTo>
                    <a:pt x="276" y="99"/>
                  </a:moveTo>
                  <a:lnTo>
                    <a:pt x="299" y="125"/>
                  </a:lnTo>
                  <a:lnTo>
                    <a:pt x="198" y="137"/>
                  </a:lnTo>
                  <a:lnTo>
                    <a:pt x="154" y="159"/>
                  </a:lnTo>
                  <a:lnTo>
                    <a:pt x="217" y="152"/>
                  </a:lnTo>
                  <a:lnTo>
                    <a:pt x="267" y="173"/>
                  </a:lnTo>
                  <a:lnTo>
                    <a:pt x="234" y="165"/>
                  </a:lnTo>
                  <a:lnTo>
                    <a:pt x="185" y="171"/>
                  </a:lnTo>
                  <a:lnTo>
                    <a:pt x="211" y="184"/>
                  </a:lnTo>
                  <a:lnTo>
                    <a:pt x="158" y="197"/>
                  </a:lnTo>
                  <a:lnTo>
                    <a:pt x="158" y="215"/>
                  </a:lnTo>
                  <a:lnTo>
                    <a:pt x="173" y="255"/>
                  </a:lnTo>
                  <a:lnTo>
                    <a:pt x="126" y="241"/>
                  </a:lnTo>
                  <a:lnTo>
                    <a:pt x="78" y="199"/>
                  </a:lnTo>
                  <a:lnTo>
                    <a:pt x="33" y="184"/>
                  </a:lnTo>
                  <a:lnTo>
                    <a:pt x="29" y="159"/>
                  </a:lnTo>
                  <a:lnTo>
                    <a:pt x="2" y="91"/>
                  </a:lnTo>
                  <a:lnTo>
                    <a:pt x="12" y="57"/>
                  </a:lnTo>
                  <a:lnTo>
                    <a:pt x="0" y="0"/>
                  </a:lnTo>
                  <a:lnTo>
                    <a:pt x="25" y="55"/>
                  </a:lnTo>
                  <a:lnTo>
                    <a:pt x="35" y="110"/>
                  </a:lnTo>
                  <a:lnTo>
                    <a:pt x="84" y="131"/>
                  </a:lnTo>
                  <a:lnTo>
                    <a:pt x="164" y="97"/>
                  </a:lnTo>
                  <a:lnTo>
                    <a:pt x="276" y="99"/>
                  </a:lnTo>
                  <a:lnTo>
                    <a:pt x="276" y="99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4" name="Freeform 14"/>
            <p:cNvSpPr>
              <a:spLocks/>
            </p:cNvSpPr>
            <p:nvPr/>
          </p:nvSpPr>
          <p:spPr bwMode="auto">
            <a:xfrm>
              <a:off x="2244" y="1701"/>
              <a:ext cx="371" cy="185"/>
            </a:xfrm>
            <a:custGeom>
              <a:avLst/>
              <a:gdLst>
                <a:gd name="T0" fmla="*/ 690 w 742"/>
                <a:gd name="T1" fmla="*/ 348 h 371"/>
                <a:gd name="T2" fmla="*/ 572 w 742"/>
                <a:gd name="T3" fmla="*/ 279 h 371"/>
                <a:gd name="T4" fmla="*/ 449 w 742"/>
                <a:gd name="T5" fmla="*/ 179 h 371"/>
                <a:gd name="T6" fmla="*/ 270 w 742"/>
                <a:gd name="T7" fmla="*/ 371 h 371"/>
                <a:gd name="T8" fmla="*/ 0 w 742"/>
                <a:gd name="T9" fmla="*/ 348 h 371"/>
                <a:gd name="T10" fmla="*/ 21 w 742"/>
                <a:gd name="T11" fmla="*/ 141 h 371"/>
                <a:gd name="T12" fmla="*/ 188 w 742"/>
                <a:gd name="T13" fmla="*/ 15 h 371"/>
                <a:gd name="T14" fmla="*/ 470 w 742"/>
                <a:gd name="T15" fmla="*/ 0 h 371"/>
                <a:gd name="T16" fmla="*/ 628 w 742"/>
                <a:gd name="T17" fmla="*/ 32 h 371"/>
                <a:gd name="T18" fmla="*/ 730 w 742"/>
                <a:gd name="T19" fmla="*/ 144 h 371"/>
                <a:gd name="T20" fmla="*/ 742 w 742"/>
                <a:gd name="T21" fmla="*/ 279 h 371"/>
                <a:gd name="T22" fmla="*/ 690 w 742"/>
                <a:gd name="T23" fmla="*/ 348 h 371"/>
                <a:gd name="T24" fmla="*/ 690 w 742"/>
                <a:gd name="T25" fmla="*/ 34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2" h="371">
                  <a:moveTo>
                    <a:pt x="690" y="348"/>
                  </a:moveTo>
                  <a:lnTo>
                    <a:pt x="572" y="279"/>
                  </a:lnTo>
                  <a:lnTo>
                    <a:pt x="449" y="179"/>
                  </a:lnTo>
                  <a:lnTo>
                    <a:pt x="270" y="371"/>
                  </a:lnTo>
                  <a:lnTo>
                    <a:pt x="0" y="348"/>
                  </a:lnTo>
                  <a:lnTo>
                    <a:pt x="21" y="141"/>
                  </a:lnTo>
                  <a:lnTo>
                    <a:pt x="188" y="15"/>
                  </a:lnTo>
                  <a:lnTo>
                    <a:pt x="470" y="0"/>
                  </a:lnTo>
                  <a:lnTo>
                    <a:pt x="628" y="32"/>
                  </a:lnTo>
                  <a:lnTo>
                    <a:pt x="730" y="144"/>
                  </a:lnTo>
                  <a:lnTo>
                    <a:pt x="742" y="279"/>
                  </a:lnTo>
                  <a:lnTo>
                    <a:pt x="690" y="348"/>
                  </a:lnTo>
                  <a:lnTo>
                    <a:pt x="690" y="348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5" name="Freeform 15"/>
            <p:cNvSpPr>
              <a:spLocks/>
            </p:cNvSpPr>
            <p:nvPr/>
          </p:nvSpPr>
          <p:spPr bwMode="auto">
            <a:xfrm>
              <a:off x="2462" y="1972"/>
              <a:ext cx="63" cy="24"/>
            </a:xfrm>
            <a:custGeom>
              <a:avLst/>
              <a:gdLst>
                <a:gd name="T0" fmla="*/ 127 w 127"/>
                <a:gd name="T1" fmla="*/ 21 h 47"/>
                <a:gd name="T2" fmla="*/ 64 w 127"/>
                <a:gd name="T3" fmla="*/ 36 h 47"/>
                <a:gd name="T4" fmla="*/ 0 w 127"/>
                <a:gd name="T5" fmla="*/ 47 h 47"/>
                <a:gd name="T6" fmla="*/ 38 w 127"/>
                <a:gd name="T7" fmla="*/ 11 h 47"/>
                <a:gd name="T8" fmla="*/ 106 w 127"/>
                <a:gd name="T9" fmla="*/ 0 h 47"/>
                <a:gd name="T10" fmla="*/ 127 w 127"/>
                <a:gd name="T11" fmla="*/ 21 h 47"/>
                <a:gd name="T12" fmla="*/ 127 w 127"/>
                <a:gd name="T13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47">
                  <a:moveTo>
                    <a:pt x="127" y="21"/>
                  </a:moveTo>
                  <a:lnTo>
                    <a:pt x="64" y="36"/>
                  </a:lnTo>
                  <a:lnTo>
                    <a:pt x="0" y="47"/>
                  </a:lnTo>
                  <a:lnTo>
                    <a:pt x="38" y="11"/>
                  </a:lnTo>
                  <a:lnTo>
                    <a:pt x="106" y="0"/>
                  </a:lnTo>
                  <a:lnTo>
                    <a:pt x="127" y="21"/>
                  </a:lnTo>
                  <a:lnTo>
                    <a:pt x="12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6" name="Freeform 16"/>
            <p:cNvSpPr>
              <a:spLocks/>
            </p:cNvSpPr>
            <p:nvPr/>
          </p:nvSpPr>
          <p:spPr bwMode="auto">
            <a:xfrm>
              <a:off x="2314" y="1951"/>
              <a:ext cx="221" cy="213"/>
            </a:xfrm>
            <a:custGeom>
              <a:avLst/>
              <a:gdLst>
                <a:gd name="T0" fmla="*/ 152 w 443"/>
                <a:gd name="T1" fmla="*/ 36 h 426"/>
                <a:gd name="T2" fmla="*/ 152 w 443"/>
                <a:gd name="T3" fmla="*/ 101 h 426"/>
                <a:gd name="T4" fmla="*/ 162 w 443"/>
                <a:gd name="T5" fmla="*/ 207 h 426"/>
                <a:gd name="T6" fmla="*/ 162 w 443"/>
                <a:gd name="T7" fmla="*/ 272 h 426"/>
                <a:gd name="T8" fmla="*/ 190 w 443"/>
                <a:gd name="T9" fmla="*/ 296 h 426"/>
                <a:gd name="T10" fmla="*/ 205 w 443"/>
                <a:gd name="T11" fmla="*/ 300 h 426"/>
                <a:gd name="T12" fmla="*/ 236 w 443"/>
                <a:gd name="T13" fmla="*/ 270 h 426"/>
                <a:gd name="T14" fmla="*/ 289 w 443"/>
                <a:gd name="T15" fmla="*/ 264 h 426"/>
                <a:gd name="T16" fmla="*/ 300 w 443"/>
                <a:gd name="T17" fmla="*/ 251 h 426"/>
                <a:gd name="T18" fmla="*/ 314 w 443"/>
                <a:gd name="T19" fmla="*/ 207 h 426"/>
                <a:gd name="T20" fmla="*/ 359 w 443"/>
                <a:gd name="T21" fmla="*/ 247 h 426"/>
                <a:gd name="T22" fmla="*/ 363 w 443"/>
                <a:gd name="T23" fmla="*/ 274 h 426"/>
                <a:gd name="T24" fmla="*/ 409 w 443"/>
                <a:gd name="T25" fmla="*/ 298 h 426"/>
                <a:gd name="T26" fmla="*/ 443 w 443"/>
                <a:gd name="T27" fmla="*/ 380 h 426"/>
                <a:gd name="T28" fmla="*/ 386 w 443"/>
                <a:gd name="T29" fmla="*/ 340 h 426"/>
                <a:gd name="T30" fmla="*/ 333 w 443"/>
                <a:gd name="T31" fmla="*/ 310 h 426"/>
                <a:gd name="T32" fmla="*/ 298 w 443"/>
                <a:gd name="T33" fmla="*/ 329 h 426"/>
                <a:gd name="T34" fmla="*/ 257 w 443"/>
                <a:gd name="T35" fmla="*/ 338 h 426"/>
                <a:gd name="T36" fmla="*/ 266 w 443"/>
                <a:gd name="T37" fmla="*/ 363 h 426"/>
                <a:gd name="T38" fmla="*/ 255 w 443"/>
                <a:gd name="T39" fmla="*/ 393 h 426"/>
                <a:gd name="T40" fmla="*/ 222 w 443"/>
                <a:gd name="T41" fmla="*/ 392 h 426"/>
                <a:gd name="T42" fmla="*/ 211 w 443"/>
                <a:gd name="T43" fmla="*/ 346 h 426"/>
                <a:gd name="T44" fmla="*/ 186 w 443"/>
                <a:gd name="T45" fmla="*/ 331 h 426"/>
                <a:gd name="T46" fmla="*/ 146 w 443"/>
                <a:gd name="T47" fmla="*/ 331 h 426"/>
                <a:gd name="T48" fmla="*/ 108 w 443"/>
                <a:gd name="T49" fmla="*/ 327 h 426"/>
                <a:gd name="T50" fmla="*/ 78 w 443"/>
                <a:gd name="T51" fmla="*/ 363 h 426"/>
                <a:gd name="T52" fmla="*/ 65 w 443"/>
                <a:gd name="T53" fmla="*/ 426 h 426"/>
                <a:gd name="T54" fmla="*/ 44 w 443"/>
                <a:gd name="T55" fmla="*/ 359 h 426"/>
                <a:gd name="T56" fmla="*/ 72 w 443"/>
                <a:gd name="T57" fmla="*/ 260 h 426"/>
                <a:gd name="T58" fmla="*/ 103 w 443"/>
                <a:gd name="T59" fmla="*/ 217 h 426"/>
                <a:gd name="T60" fmla="*/ 105 w 443"/>
                <a:gd name="T61" fmla="*/ 162 h 426"/>
                <a:gd name="T62" fmla="*/ 46 w 443"/>
                <a:gd name="T63" fmla="*/ 184 h 426"/>
                <a:gd name="T64" fmla="*/ 72 w 443"/>
                <a:gd name="T65" fmla="*/ 143 h 426"/>
                <a:gd name="T66" fmla="*/ 70 w 443"/>
                <a:gd name="T67" fmla="*/ 133 h 426"/>
                <a:gd name="T68" fmla="*/ 32 w 443"/>
                <a:gd name="T69" fmla="*/ 135 h 426"/>
                <a:gd name="T70" fmla="*/ 0 w 443"/>
                <a:gd name="T71" fmla="*/ 124 h 426"/>
                <a:gd name="T72" fmla="*/ 68 w 443"/>
                <a:gd name="T73" fmla="*/ 118 h 426"/>
                <a:gd name="T74" fmla="*/ 97 w 443"/>
                <a:gd name="T75" fmla="*/ 101 h 426"/>
                <a:gd name="T76" fmla="*/ 61 w 443"/>
                <a:gd name="T77" fmla="*/ 97 h 426"/>
                <a:gd name="T78" fmla="*/ 32 w 443"/>
                <a:gd name="T79" fmla="*/ 82 h 426"/>
                <a:gd name="T80" fmla="*/ 82 w 443"/>
                <a:gd name="T81" fmla="*/ 65 h 426"/>
                <a:gd name="T82" fmla="*/ 110 w 443"/>
                <a:gd name="T83" fmla="*/ 44 h 426"/>
                <a:gd name="T84" fmla="*/ 122 w 443"/>
                <a:gd name="T85" fmla="*/ 0 h 426"/>
                <a:gd name="T86" fmla="*/ 152 w 443"/>
                <a:gd name="T87" fmla="*/ 36 h 426"/>
                <a:gd name="T88" fmla="*/ 152 w 443"/>
                <a:gd name="T89" fmla="*/ 3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3" h="426">
                  <a:moveTo>
                    <a:pt x="152" y="36"/>
                  </a:moveTo>
                  <a:lnTo>
                    <a:pt x="152" y="101"/>
                  </a:lnTo>
                  <a:lnTo>
                    <a:pt x="162" y="207"/>
                  </a:lnTo>
                  <a:lnTo>
                    <a:pt x="162" y="272"/>
                  </a:lnTo>
                  <a:lnTo>
                    <a:pt x="190" y="296"/>
                  </a:lnTo>
                  <a:lnTo>
                    <a:pt x="205" y="300"/>
                  </a:lnTo>
                  <a:lnTo>
                    <a:pt x="236" y="270"/>
                  </a:lnTo>
                  <a:lnTo>
                    <a:pt x="289" y="264"/>
                  </a:lnTo>
                  <a:lnTo>
                    <a:pt x="300" y="251"/>
                  </a:lnTo>
                  <a:lnTo>
                    <a:pt x="314" y="207"/>
                  </a:lnTo>
                  <a:lnTo>
                    <a:pt x="359" y="247"/>
                  </a:lnTo>
                  <a:lnTo>
                    <a:pt x="363" y="274"/>
                  </a:lnTo>
                  <a:lnTo>
                    <a:pt x="409" y="298"/>
                  </a:lnTo>
                  <a:lnTo>
                    <a:pt x="443" y="380"/>
                  </a:lnTo>
                  <a:lnTo>
                    <a:pt x="386" y="340"/>
                  </a:lnTo>
                  <a:lnTo>
                    <a:pt x="333" y="310"/>
                  </a:lnTo>
                  <a:lnTo>
                    <a:pt x="298" y="329"/>
                  </a:lnTo>
                  <a:lnTo>
                    <a:pt x="257" y="338"/>
                  </a:lnTo>
                  <a:lnTo>
                    <a:pt x="266" y="363"/>
                  </a:lnTo>
                  <a:lnTo>
                    <a:pt x="255" y="393"/>
                  </a:lnTo>
                  <a:lnTo>
                    <a:pt x="222" y="392"/>
                  </a:lnTo>
                  <a:lnTo>
                    <a:pt x="211" y="346"/>
                  </a:lnTo>
                  <a:lnTo>
                    <a:pt x="186" y="331"/>
                  </a:lnTo>
                  <a:lnTo>
                    <a:pt x="146" y="331"/>
                  </a:lnTo>
                  <a:lnTo>
                    <a:pt x="108" y="327"/>
                  </a:lnTo>
                  <a:lnTo>
                    <a:pt x="78" y="363"/>
                  </a:lnTo>
                  <a:lnTo>
                    <a:pt x="65" y="426"/>
                  </a:lnTo>
                  <a:lnTo>
                    <a:pt x="44" y="359"/>
                  </a:lnTo>
                  <a:lnTo>
                    <a:pt x="72" y="260"/>
                  </a:lnTo>
                  <a:lnTo>
                    <a:pt x="103" y="217"/>
                  </a:lnTo>
                  <a:lnTo>
                    <a:pt x="105" y="162"/>
                  </a:lnTo>
                  <a:lnTo>
                    <a:pt x="46" y="184"/>
                  </a:lnTo>
                  <a:lnTo>
                    <a:pt x="72" y="143"/>
                  </a:lnTo>
                  <a:lnTo>
                    <a:pt x="70" y="133"/>
                  </a:lnTo>
                  <a:lnTo>
                    <a:pt x="32" y="135"/>
                  </a:lnTo>
                  <a:lnTo>
                    <a:pt x="0" y="124"/>
                  </a:lnTo>
                  <a:lnTo>
                    <a:pt x="68" y="118"/>
                  </a:lnTo>
                  <a:lnTo>
                    <a:pt x="97" y="101"/>
                  </a:lnTo>
                  <a:lnTo>
                    <a:pt x="61" y="97"/>
                  </a:lnTo>
                  <a:lnTo>
                    <a:pt x="32" y="82"/>
                  </a:lnTo>
                  <a:lnTo>
                    <a:pt x="82" y="65"/>
                  </a:lnTo>
                  <a:lnTo>
                    <a:pt x="110" y="44"/>
                  </a:lnTo>
                  <a:lnTo>
                    <a:pt x="122" y="0"/>
                  </a:lnTo>
                  <a:lnTo>
                    <a:pt x="152" y="36"/>
                  </a:lnTo>
                  <a:lnTo>
                    <a:pt x="152" y="36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7" name="Freeform 17"/>
            <p:cNvSpPr>
              <a:spLocks/>
            </p:cNvSpPr>
            <p:nvPr/>
          </p:nvSpPr>
          <p:spPr bwMode="auto">
            <a:xfrm>
              <a:off x="2317" y="1999"/>
              <a:ext cx="47" cy="17"/>
            </a:xfrm>
            <a:custGeom>
              <a:avLst/>
              <a:gdLst>
                <a:gd name="T0" fmla="*/ 93 w 93"/>
                <a:gd name="T1" fmla="*/ 17 h 32"/>
                <a:gd name="T2" fmla="*/ 49 w 93"/>
                <a:gd name="T3" fmla="*/ 32 h 32"/>
                <a:gd name="T4" fmla="*/ 0 w 93"/>
                <a:gd name="T5" fmla="*/ 32 h 32"/>
                <a:gd name="T6" fmla="*/ 28 w 93"/>
                <a:gd name="T7" fmla="*/ 7 h 32"/>
                <a:gd name="T8" fmla="*/ 89 w 93"/>
                <a:gd name="T9" fmla="*/ 0 h 32"/>
                <a:gd name="T10" fmla="*/ 93 w 93"/>
                <a:gd name="T11" fmla="*/ 17 h 32"/>
                <a:gd name="T12" fmla="*/ 93 w 93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32">
                  <a:moveTo>
                    <a:pt x="93" y="17"/>
                  </a:moveTo>
                  <a:lnTo>
                    <a:pt x="49" y="32"/>
                  </a:lnTo>
                  <a:lnTo>
                    <a:pt x="0" y="32"/>
                  </a:lnTo>
                  <a:lnTo>
                    <a:pt x="28" y="7"/>
                  </a:lnTo>
                  <a:lnTo>
                    <a:pt x="89" y="0"/>
                  </a:lnTo>
                  <a:lnTo>
                    <a:pt x="93" y="17"/>
                  </a:lnTo>
                  <a:lnTo>
                    <a:pt x="9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8" name="Freeform 18"/>
            <p:cNvSpPr>
              <a:spLocks/>
            </p:cNvSpPr>
            <p:nvPr/>
          </p:nvSpPr>
          <p:spPr bwMode="auto">
            <a:xfrm>
              <a:off x="2410" y="2138"/>
              <a:ext cx="110" cy="57"/>
            </a:xfrm>
            <a:custGeom>
              <a:avLst/>
              <a:gdLst>
                <a:gd name="T0" fmla="*/ 89 w 219"/>
                <a:gd name="T1" fmla="*/ 10 h 114"/>
                <a:gd name="T2" fmla="*/ 156 w 219"/>
                <a:gd name="T3" fmla="*/ 0 h 114"/>
                <a:gd name="T4" fmla="*/ 219 w 219"/>
                <a:gd name="T5" fmla="*/ 40 h 114"/>
                <a:gd name="T6" fmla="*/ 175 w 219"/>
                <a:gd name="T7" fmla="*/ 40 h 114"/>
                <a:gd name="T8" fmla="*/ 137 w 219"/>
                <a:gd name="T9" fmla="*/ 82 h 114"/>
                <a:gd name="T10" fmla="*/ 63 w 219"/>
                <a:gd name="T11" fmla="*/ 114 h 114"/>
                <a:gd name="T12" fmla="*/ 112 w 219"/>
                <a:gd name="T13" fmla="*/ 75 h 114"/>
                <a:gd name="T14" fmla="*/ 141 w 219"/>
                <a:gd name="T15" fmla="*/ 25 h 114"/>
                <a:gd name="T16" fmla="*/ 95 w 219"/>
                <a:gd name="T17" fmla="*/ 59 h 114"/>
                <a:gd name="T18" fmla="*/ 0 w 219"/>
                <a:gd name="T19" fmla="*/ 59 h 114"/>
                <a:gd name="T20" fmla="*/ 89 w 219"/>
                <a:gd name="T21" fmla="*/ 10 h 114"/>
                <a:gd name="T22" fmla="*/ 89 w 219"/>
                <a:gd name="T23" fmla="*/ 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114">
                  <a:moveTo>
                    <a:pt x="89" y="10"/>
                  </a:moveTo>
                  <a:lnTo>
                    <a:pt x="156" y="0"/>
                  </a:lnTo>
                  <a:lnTo>
                    <a:pt x="219" y="40"/>
                  </a:lnTo>
                  <a:lnTo>
                    <a:pt x="175" y="40"/>
                  </a:lnTo>
                  <a:lnTo>
                    <a:pt x="137" y="82"/>
                  </a:lnTo>
                  <a:lnTo>
                    <a:pt x="63" y="114"/>
                  </a:lnTo>
                  <a:lnTo>
                    <a:pt x="112" y="75"/>
                  </a:lnTo>
                  <a:lnTo>
                    <a:pt x="141" y="25"/>
                  </a:lnTo>
                  <a:lnTo>
                    <a:pt x="95" y="59"/>
                  </a:lnTo>
                  <a:lnTo>
                    <a:pt x="0" y="59"/>
                  </a:lnTo>
                  <a:lnTo>
                    <a:pt x="89" y="10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9" name="Freeform 19"/>
            <p:cNvSpPr>
              <a:spLocks/>
            </p:cNvSpPr>
            <p:nvPr/>
          </p:nvSpPr>
          <p:spPr bwMode="auto">
            <a:xfrm>
              <a:off x="2360" y="2147"/>
              <a:ext cx="118" cy="69"/>
            </a:xfrm>
            <a:custGeom>
              <a:avLst/>
              <a:gdLst>
                <a:gd name="T0" fmla="*/ 156 w 236"/>
                <a:gd name="T1" fmla="*/ 19 h 138"/>
                <a:gd name="T2" fmla="*/ 107 w 236"/>
                <a:gd name="T3" fmla="*/ 0 h 138"/>
                <a:gd name="T4" fmla="*/ 61 w 236"/>
                <a:gd name="T5" fmla="*/ 19 h 138"/>
                <a:gd name="T6" fmla="*/ 0 w 236"/>
                <a:gd name="T7" fmla="*/ 22 h 138"/>
                <a:gd name="T8" fmla="*/ 50 w 236"/>
                <a:gd name="T9" fmla="*/ 62 h 138"/>
                <a:gd name="T10" fmla="*/ 69 w 236"/>
                <a:gd name="T11" fmla="*/ 83 h 138"/>
                <a:gd name="T12" fmla="*/ 88 w 236"/>
                <a:gd name="T13" fmla="*/ 131 h 138"/>
                <a:gd name="T14" fmla="*/ 112 w 236"/>
                <a:gd name="T15" fmla="*/ 138 h 138"/>
                <a:gd name="T16" fmla="*/ 166 w 236"/>
                <a:gd name="T17" fmla="*/ 133 h 138"/>
                <a:gd name="T18" fmla="*/ 129 w 236"/>
                <a:gd name="T19" fmla="*/ 117 h 138"/>
                <a:gd name="T20" fmla="*/ 122 w 236"/>
                <a:gd name="T21" fmla="*/ 102 h 138"/>
                <a:gd name="T22" fmla="*/ 150 w 236"/>
                <a:gd name="T23" fmla="*/ 96 h 138"/>
                <a:gd name="T24" fmla="*/ 190 w 236"/>
                <a:gd name="T25" fmla="*/ 85 h 138"/>
                <a:gd name="T26" fmla="*/ 236 w 236"/>
                <a:gd name="T27" fmla="*/ 49 h 138"/>
                <a:gd name="T28" fmla="*/ 186 w 236"/>
                <a:gd name="T29" fmla="*/ 70 h 138"/>
                <a:gd name="T30" fmla="*/ 131 w 236"/>
                <a:gd name="T31" fmla="*/ 70 h 138"/>
                <a:gd name="T32" fmla="*/ 99 w 236"/>
                <a:gd name="T33" fmla="*/ 57 h 138"/>
                <a:gd name="T34" fmla="*/ 148 w 236"/>
                <a:gd name="T35" fmla="*/ 45 h 138"/>
                <a:gd name="T36" fmla="*/ 177 w 236"/>
                <a:gd name="T37" fmla="*/ 43 h 138"/>
                <a:gd name="T38" fmla="*/ 213 w 236"/>
                <a:gd name="T39" fmla="*/ 22 h 138"/>
                <a:gd name="T40" fmla="*/ 156 w 236"/>
                <a:gd name="T41" fmla="*/ 19 h 138"/>
                <a:gd name="T42" fmla="*/ 156 w 236"/>
                <a:gd name="T43" fmla="*/ 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138">
                  <a:moveTo>
                    <a:pt x="156" y="19"/>
                  </a:moveTo>
                  <a:lnTo>
                    <a:pt x="107" y="0"/>
                  </a:lnTo>
                  <a:lnTo>
                    <a:pt x="61" y="19"/>
                  </a:lnTo>
                  <a:lnTo>
                    <a:pt x="0" y="22"/>
                  </a:lnTo>
                  <a:lnTo>
                    <a:pt x="50" y="62"/>
                  </a:lnTo>
                  <a:lnTo>
                    <a:pt x="69" y="83"/>
                  </a:lnTo>
                  <a:lnTo>
                    <a:pt x="88" y="131"/>
                  </a:lnTo>
                  <a:lnTo>
                    <a:pt x="112" y="138"/>
                  </a:lnTo>
                  <a:lnTo>
                    <a:pt x="166" y="133"/>
                  </a:lnTo>
                  <a:lnTo>
                    <a:pt x="129" y="117"/>
                  </a:lnTo>
                  <a:lnTo>
                    <a:pt x="122" y="102"/>
                  </a:lnTo>
                  <a:lnTo>
                    <a:pt x="150" y="96"/>
                  </a:lnTo>
                  <a:lnTo>
                    <a:pt x="190" y="85"/>
                  </a:lnTo>
                  <a:lnTo>
                    <a:pt x="236" y="49"/>
                  </a:lnTo>
                  <a:lnTo>
                    <a:pt x="186" y="70"/>
                  </a:lnTo>
                  <a:lnTo>
                    <a:pt x="131" y="70"/>
                  </a:lnTo>
                  <a:lnTo>
                    <a:pt x="99" y="57"/>
                  </a:lnTo>
                  <a:lnTo>
                    <a:pt x="148" y="45"/>
                  </a:lnTo>
                  <a:lnTo>
                    <a:pt x="177" y="43"/>
                  </a:lnTo>
                  <a:lnTo>
                    <a:pt x="213" y="22"/>
                  </a:lnTo>
                  <a:lnTo>
                    <a:pt x="156" y="19"/>
                  </a:lnTo>
                  <a:lnTo>
                    <a:pt x="156" y="19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0" name="Freeform 20"/>
            <p:cNvSpPr>
              <a:spLocks/>
            </p:cNvSpPr>
            <p:nvPr/>
          </p:nvSpPr>
          <p:spPr bwMode="auto">
            <a:xfrm>
              <a:off x="2486" y="1979"/>
              <a:ext cx="21" cy="10"/>
            </a:xfrm>
            <a:custGeom>
              <a:avLst/>
              <a:gdLst>
                <a:gd name="T0" fmla="*/ 44 w 44"/>
                <a:gd name="T1" fmla="*/ 4 h 19"/>
                <a:gd name="T2" fmla="*/ 0 w 44"/>
                <a:gd name="T3" fmla="*/ 0 h 19"/>
                <a:gd name="T4" fmla="*/ 4 w 44"/>
                <a:gd name="T5" fmla="*/ 19 h 19"/>
                <a:gd name="T6" fmla="*/ 19 w 44"/>
                <a:gd name="T7" fmla="*/ 19 h 19"/>
                <a:gd name="T8" fmla="*/ 44 w 44"/>
                <a:gd name="T9" fmla="*/ 4 h 19"/>
                <a:gd name="T10" fmla="*/ 44 w 44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9">
                  <a:moveTo>
                    <a:pt x="44" y="4"/>
                  </a:moveTo>
                  <a:lnTo>
                    <a:pt x="0" y="0"/>
                  </a:lnTo>
                  <a:lnTo>
                    <a:pt x="4" y="19"/>
                  </a:lnTo>
                  <a:lnTo>
                    <a:pt x="19" y="19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1" name="Freeform 21"/>
            <p:cNvSpPr>
              <a:spLocks/>
            </p:cNvSpPr>
            <p:nvPr/>
          </p:nvSpPr>
          <p:spPr bwMode="auto">
            <a:xfrm>
              <a:off x="2329" y="2009"/>
              <a:ext cx="19" cy="7"/>
            </a:xfrm>
            <a:custGeom>
              <a:avLst/>
              <a:gdLst>
                <a:gd name="T0" fmla="*/ 38 w 38"/>
                <a:gd name="T1" fmla="*/ 0 h 13"/>
                <a:gd name="T2" fmla="*/ 0 w 38"/>
                <a:gd name="T3" fmla="*/ 2 h 13"/>
                <a:gd name="T4" fmla="*/ 8 w 38"/>
                <a:gd name="T5" fmla="*/ 11 h 13"/>
                <a:gd name="T6" fmla="*/ 37 w 38"/>
                <a:gd name="T7" fmla="*/ 13 h 13"/>
                <a:gd name="T8" fmla="*/ 38 w 38"/>
                <a:gd name="T9" fmla="*/ 0 h 13"/>
                <a:gd name="T10" fmla="*/ 38 w 3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3">
                  <a:moveTo>
                    <a:pt x="38" y="0"/>
                  </a:moveTo>
                  <a:lnTo>
                    <a:pt x="0" y="2"/>
                  </a:lnTo>
                  <a:lnTo>
                    <a:pt x="8" y="11"/>
                  </a:lnTo>
                  <a:lnTo>
                    <a:pt x="37" y="13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2" name="Freeform 22"/>
            <p:cNvSpPr>
              <a:spLocks/>
            </p:cNvSpPr>
            <p:nvPr/>
          </p:nvSpPr>
          <p:spPr bwMode="auto">
            <a:xfrm>
              <a:off x="1928" y="2961"/>
              <a:ext cx="193" cy="598"/>
            </a:xfrm>
            <a:custGeom>
              <a:avLst/>
              <a:gdLst>
                <a:gd name="T0" fmla="*/ 386 w 386"/>
                <a:gd name="T1" fmla="*/ 102 h 1195"/>
                <a:gd name="T2" fmla="*/ 386 w 386"/>
                <a:gd name="T3" fmla="*/ 235 h 1195"/>
                <a:gd name="T4" fmla="*/ 266 w 386"/>
                <a:gd name="T5" fmla="*/ 929 h 1195"/>
                <a:gd name="T6" fmla="*/ 187 w 386"/>
                <a:gd name="T7" fmla="*/ 1195 h 1195"/>
                <a:gd name="T8" fmla="*/ 84 w 386"/>
                <a:gd name="T9" fmla="*/ 1125 h 1195"/>
                <a:gd name="T10" fmla="*/ 0 w 386"/>
                <a:gd name="T11" fmla="*/ 1140 h 1195"/>
                <a:gd name="T12" fmla="*/ 84 w 386"/>
                <a:gd name="T13" fmla="*/ 897 h 1195"/>
                <a:gd name="T14" fmla="*/ 164 w 386"/>
                <a:gd name="T15" fmla="*/ 695 h 1195"/>
                <a:gd name="T16" fmla="*/ 304 w 386"/>
                <a:gd name="T17" fmla="*/ 20 h 1195"/>
                <a:gd name="T18" fmla="*/ 323 w 386"/>
                <a:gd name="T19" fmla="*/ 0 h 1195"/>
                <a:gd name="T20" fmla="*/ 386 w 386"/>
                <a:gd name="T21" fmla="*/ 102 h 1195"/>
                <a:gd name="T22" fmla="*/ 386 w 386"/>
                <a:gd name="T23" fmla="*/ 102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6" h="1195">
                  <a:moveTo>
                    <a:pt x="386" y="102"/>
                  </a:moveTo>
                  <a:lnTo>
                    <a:pt x="386" y="235"/>
                  </a:lnTo>
                  <a:lnTo>
                    <a:pt x="266" y="929"/>
                  </a:lnTo>
                  <a:lnTo>
                    <a:pt x="187" y="1195"/>
                  </a:lnTo>
                  <a:lnTo>
                    <a:pt x="84" y="1125"/>
                  </a:lnTo>
                  <a:lnTo>
                    <a:pt x="0" y="1140"/>
                  </a:lnTo>
                  <a:lnTo>
                    <a:pt x="84" y="897"/>
                  </a:lnTo>
                  <a:lnTo>
                    <a:pt x="164" y="695"/>
                  </a:lnTo>
                  <a:lnTo>
                    <a:pt x="304" y="20"/>
                  </a:lnTo>
                  <a:lnTo>
                    <a:pt x="323" y="0"/>
                  </a:lnTo>
                  <a:lnTo>
                    <a:pt x="386" y="102"/>
                  </a:lnTo>
                  <a:lnTo>
                    <a:pt x="386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3" name="Freeform 23"/>
            <p:cNvSpPr>
              <a:spLocks/>
            </p:cNvSpPr>
            <p:nvPr/>
          </p:nvSpPr>
          <p:spPr bwMode="auto">
            <a:xfrm>
              <a:off x="1803" y="2810"/>
              <a:ext cx="278" cy="584"/>
            </a:xfrm>
            <a:custGeom>
              <a:avLst/>
              <a:gdLst>
                <a:gd name="T0" fmla="*/ 555 w 555"/>
                <a:gd name="T1" fmla="*/ 196 h 1167"/>
                <a:gd name="T2" fmla="*/ 420 w 555"/>
                <a:gd name="T3" fmla="*/ 643 h 1167"/>
                <a:gd name="T4" fmla="*/ 382 w 555"/>
                <a:gd name="T5" fmla="*/ 842 h 1167"/>
                <a:gd name="T6" fmla="*/ 268 w 555"/>
                <a:gd name="T7" fmla="*/ 1095 h 1167"/>
                <a:gd name="T8" fmla="*/ 221 w 555"/>
                <a:gd name="T9" fmla="*/ 1167 h 1167"/>
                <a:gd name="T10" fmla="*/ 135 w 555"/>
                <a:gd name="T11" fmla="*/ 1103 h 1167"/>
                <a:gd name="T12" fmla="*/ 0 w 555"/>
                <a:gd name="T13" fmla="*/ 1167 h 1167"/>
                <a:gd name="T14" fmla="*/ 15 w 555"/>
                <a:gd name="T15" fmla="*/ 1126 h 1167"/>
                <a:gd name="T16" fmla="*/ 72 w 555"/>
                <a:gd name="T17" fmla="*/ 1019 h 1167"/>
                <a:gd name="T18" fmla="*/ 261 w 555"/>
                <a:gd name="T19" fmla="*/ 491 h 1167"/>
                <a:gd name="T20" fmla="*/ 468 w 555"/>
                <a:gd name="T21" fmla="*/ 0 h 1167"/>
                <a:gd name="T22" fmla="*/ 555 w 555"/>
                <a:gd name="T23" fmla="*/ 196 h 1167"/>
                <a:gd name="T24" fmla="*/ 555 w 555"/>
                <a:gd name="T25" fmla="*/ 196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5" h="1167">
                  <a:moveTo>
                    <a:pt x="555" y="196"/>
                  </a:moveTo>
                  <a:lnTo>
                    <a:pt x="420" y="643"/>
                  </a:lnTo>
                  <a:lnTo>
                    <a:pt x="382" y="842"/>
                  </a:lnTo>
                  <a:lnTo>
                    <a:pt x="268" y="1095"/>
                  </a:lnTo>
                  <a:lnTo>
                    <a:pt x="221" y="1167"/>
                  </a:lnTo>
                  <a:lnTo>
                    <a:pt x="135" y="1103"/>
                  </a:lnTo>
                  <a:lnTo>
                    <a:pt x="0" y="1167"/>
                  </a:lnTo>
                  <a:lnTo>
                    <a:pt x="15" y="1126"/>
                  </a:lnTo>
                  <a:lnTo>
                    <a:pt x="72" y="1019"/>
                  </a:lnTo>
                  <a:lnTo>
                    <a:pt x="261" y="491"/>
                  </a:lnTo>
                  <a:lnTo>
                    <a:pt x="468" y="0"/>
                  </a:lnTo>
                  <a:lnTo>
                    <a:pt x="555" y="196"/>
                  </a:lnTo>
                  <a:lnTo>
                    <a:pt x="555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4" name="Freeform 24"/>
            <p:cNvSpPr>
              <a:spLocks/>
            </p:cNvSpPr>
            <p:nvPr/>
          </p:nvSpPr>
          <p:spPr bwMode="auto">
            <a:xfrm>
              <a:off x="1856" y="2830"/>
              <a:ext cx="267" cy="620"/>
            </a:xfrm>
            <a:custGeom>
              <a:avLst/>
              <a:gdLst>
                <a:gd name="T0" fmla="*/ 401 w 534"/>
                <a:gd name="T1" fmla="*/ 1240 h 1240"/>
                <a:gd name="T2" fmla="*/ 494 w 534"/>
                <a:gd name="T3" fmla="*/ 563 h 1240"/>
                <a:gd name="T4" fmla="*/ 501 w 534"/>
                <a:gd name="T5" fmla="*/ 443 h 1240"/>
                <a:gd name="T6" fmla="*/ 452 w 534"/>
                <a:gd name="T7" fmla="*/ 380 h 1240"/>
                <a:gd name="T8" fmla="*/ 321 w 534"/>
                <a:gd name="T9" fmla="*/ 702 h 1240"/>
                <a:gd name="T10" fmla="*/ 161 w 534"/>
                <a:gd name="T11" fmla="*/ 1025 h 1240"/>
                <a:gd name="T12" fmla="*/ 327 w 534"/>
                <a:gd name="T13" fmla="*/ 502 h 1240"/>
                <a:gd name="T14" fmla="*/ 372 w 534"/>
                <a:gd name="T15" fmla="*/ 259 h 1240"/>
                <a:gd name="T16" fmla="*/ 338 w 534"/>
                <a:gd name="T17" fmla="*/ 150 h 1240"/>
                <a:gd name="T18" fmla="*/ 205 w 534"/>
                <a:gd name="T19" fmla="*/ 512 h 1240"/>
                <a:gd name="T20" fmla="*/ 49 w 534"/>
                <a:gd name="T21" fmla="*/ 899 h 1240"/>
                <a:gd name="T22" fmla="*/ 292 w 534"/>
                <a:gd name="T23" fmla="*/ 371 h 1240"/>
                <a:gd name="T24" fmla="*/ 87 w 534"/>
                <a:gd name="T25" fmla="*/ 916 h 1240"/>
                <a:gd name="T26" fmla="*/ 306 w 534"/>
                <a:gd name="T27" fmla="*/ 456 h 1240"/>
                <a:gd name="T28" fmla="*/ 68 w 534"/>
                <a:gd name="T29" fmla="*/ 1032 h 1240"/>
                <a:gd name="T30" fmla="*/ 24 w 534"/>
                <a:gd name="T31" fmla="*/ 1065 h 1240"/>
                <a:gd name="T32" fmla="*/ 53 w 534"/>
                <a:gd name="T33" fmla="*/ 977 h 1240"/>
                <a:gd name="T34" fmla="*/ 0 w 534"/>
                <a:gd name="T35" fmla="*/ 1044 h 1240"/>
                <a:gd name="T36" fmla="*/ 9 w 534"/>
                <a:gd name="T37" fmla="*/ 935 h 1240"/>
                <a:gd name="T38" fmla="*/ 34 w 534"/>
                <a:gd name="T39" fmla="*/ 800 h 1240"/>
                <a:gd name="T40" fmla="*/ 167 w 534"/>
                <a:gd name="T41" fmla="*/ 426 h 1240"/>
                <a:gd name="T42" fmla="*/ 349 w 534"/>
                <a:gd name="T43" fmla="*/ 0 h 1240"/>
                <a:gd name="T44" fmla="*/ 456 w 534"/>
                <a:gd name="T45" fmla="*/ 154 h 1240"/>
                <a:gd name="T46" fmla="*/ 511 w 534"/>
                <a:gd name="T47" fmla="*/ 329 h 1240"/>
                <a:gd name="T48" fmla="*/ 534 w 534"/>
                <a:gd name="T49" fmla="*/ 430 h 1240"/>
                <a:gd name="T50" fmla="*/ 505 w 534"/>
                <a:gd name="T51" fmla="*/ 711 h 1240"/>
                <a:gd name="T52" fmla="*/ 443 w 534"/>
                <a:gd name="T53" fmla="*/ 1065 h 1240"/>
                <a:gd name="T54" fmla="*/ 401 w 534"/>
                <a:gd name="T55" fmla="*/ 1240 h 1240"/>
                <a:gd name="T56" fmla="*/ 401 w 534"/>
                <a:gd name="T57" fmla="*/ 124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4" h="1240">
                  <a:moveTo>
                    <a:pt x="401" y="1240"/>
                  </a:moveTo>
                  <a:lnTo>
                    <a:pt x="494" y="563"/>
                  </a:lnTo>
                  <a:lnTo>
                    <a:pt x="501" y="443"/>
                  </a:lnTo>
                  <a:lnTo>
                    <a:pt x="452" y="380"/>
                  </a:lnTo>
                  <a:lnTo>
                    <a:pt x="321" y="702"/>
                  </a:lnTo>
                  <a:lnTo>
                    <a:pt x="161" y="1025"/>
                  </a:lnTo>
                  <a:lnTo>
                    <a:pt x="327" y="502"/>
                  </a:lnTo>
                  <a:lnTo>
                    <a:pt x="372" y="259"/>
                  </a:lnTo>
                  <a:lnTo>
                    <a:pt x="338" y="150"/>
                  </a:lnTo>
                  <a:lnTo>
                    <a:pt x="205" y="512"/>
                  </a:lnTo>
                  <a:lnTo>
                    <a:pt x="49" y="899"/>
                  </a:lnTo>
                  <a:lnTo>
                    <a:pt x="292" y="371"/>
                  </a:lnTo>
                  <a:lnTo>
                    <a:pt x="87" y="916"/>
                  </a:lnTo>
                  <a:lnTo>
                    <a:pt x="306" y="456"/>
                  </a:lnTo>
                  <a:lnTo>
                    <a:pt x="68" y="1032"/>
                  </a:lnTo>
                  <a:lnTo>
                    <a:pt x="24" y="1065"/>
                  </a:lnTo>
                  <a:lnTo>
                    <a:pt x="53" y="977"/>
                  </a:lnTo>
                  <a:lnTo>
                    <a:pt x="0" y="1044"/>
                  </a:lnTo>
                  <a:lnTo>
                    <a:pt x="9" y="935"/>
                  </a:lnTo>
                  <a:lnTo>
                    <a:pt x="34" y="800"/>
                  </a:lnTo>
                  <a:lnTo>
                    <a:pt x="167" y="426"/>
                  </a:lnTo>
                  <a:lnTo>
                    <a:pt x="349" y="0"/>
                  </a:lnTo>
                  <a:lnTo>
                    <a:pt x="456" y="154"/>
                  </a:lnTo>
                  <a:lnTo>
                    <a:pt x="511" y="329"/>
                  </a:lnTo>
                  <a:lnTo>
                    <a:pt x="534" y="430"/>
                  </a:lnTo>
                  <a:lnTo>
                    <a:pt x="505" y="711"/>
                  </a:lnTo>
                  <a:lnTo>
                    <a:pt x="443" y="1065"/>
                  </a:lnTo>
                  <a:lnTo>
                    <a:pt x="401" y="1240"/>
                  </a:lnTo>
                  <a:lnTo>
                    <a:pt x="401" y="124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5" name="Freeform 25"/>
            <p:cNvSpPr>
              <a:spLocks/>
            </p:cNvSpPr>
            <p:nvPr/>
          </p:nvSpPr>
          <p:spPr bwMode="auto">
            <a:xfrm>
              <a:off x="3003" y="3078"/>
              <a:ext cx="185" cy="629"/>
            </a:xfrm>
            <a:custGeom>
              <a:avLst/>
              <a:gdLst>
                <a:gd name="T0" fmla="*/ 278 w 371"/>
                <a:gd name="T1" fmla="*/ 856 h 1259"/>
                <a:gd name="T2" fmla="*/ 242 w 371"/>
                <a:gd name="T3" fmla="*/ 1091 h 1259"/>
                <a:gd name="T4" fmla="*/ 228 w 371"/>
                <a:gd name="T5" fmla="*/ 1051 h 1259"/>
                <a:gd name="T6" fmla="*/ 206 w 371"/>
                <a:gd name="T7" fmla="*/ 1095 h 1259"/>
                <a:gd name="T8" fmla="*/ 133 w 371"/>
                <a:gd name="T9" fmla="*/ 1217 h 1259"/>
                <a:gd name="T10" fmla="*/ 118 w 371"/>
                <a:gd name="T11" fmla="*/ 1242 h 1259"/>
                <a:gd name="T12" fmla="*/ 86 w 371"/>
                <a:gd name="T13" fmla="*/ 1259 h 1259"/>
                <a:gd name="T14" fmla="*/ 107 w 371"/>
                <a:gd name="T15" fmla="*/ 1230 h 1259"/>
                <a:gd name="T16" fmla="*/ 120 w 371"/>
                <a:gd name="T17" fmla="*/ 1204 h 1259"/>
                <a:gd name="T18" fmla="*/ 118 w 371"/>
                <a:gd name="T19" fmla="*/ 1158 h 1259"/>
                <a:gd name="T20" fmla="*/ 175 w 371"/>
                <a:gd name="T21" fmla="*/ 1133 h 1259"/>
                <a:gd name="T22" fmla="*/ 221 w 371"/>
                <a:gd name="T23" fmla="*/ 1025 h 1259"/>
                <a:gd name="T24" fmla="*/ 232 w 371"/>
                <a:gd name="T25" fmla="*/ 930 h 1259"/>
                <a:gd name="T26" fmla="*/ 166 w 371"/>
                <a:gd name="T27" fmla="*/ 994 h 1259"/>
                <a:gd name="T28" fmla="*/ 129 w 371"/>
                <a:gd name="T29" fmla="*/ 1072 h 1259"/>
                <a:gd name="T30" fmla="*/ 80 w 371"/>
                <a:gd name="T31" fmla="*/ 1133 h 1259"/>
                <a:gd name="T32" fmla="*/ 57 w 371"/>
                <a:gd name="T33" fmla="*/ 1175 h 1259"/>
                <a:gd name="T34" fmla="*/ 34 w 371"/>
                <a:gd name="T35" fmla="*/ 1200 h 1259"/>
                <a:gd name="T36" fmla="*/ 15 w 371"/>
                <a:gd name="T37" fmla="*/ 1259 h 1259"/>
                <a:gd name="T38" fmla="*/ 10 w 371"/>
                <a:gd name="T39" fmla="*/ 1207 h 1259"/>
                <a:gd name="T40" fmla="*/ 0 w 371"/>
                <a:gd name="T41" fmla="*/ 1185 h 1259"/>
                <a:gd name="T42" fmla="*/ 23 w 371"/>
                <a:gd name="T43" fmla="*/ 1166 h 1259"/>
                <a:gd name="T44" fmla="*/ 65 w 371"/>
                <a:gd name="T45" fmla="*/ 1114 h 1259"/>
                <a:gd name="T46" fmla="*/ 90 w 371"/>
                <a:gd name="T47" fmla="*/ 1055 h 1259"/>
                <a:gd name="T48" fmla="*/ 118 w 371"/>
                <a:gd name="T49" fmla="*/ 918 h 1259"/>
                <a:gd name="T50" fmla="*/ 211 w 371"/>
                <a:gd name="T51" fmla="*/ 863 h 1259"/>
                <a:gd name="T52" fmla="*/ 238 w 371"/>
                <a:gd name="T53" fmla="*/ 451 h 1259"/>
                <a:gd name="T54" fmla="*/ 278 w 371"/>
                <a:gd name="T55" fmla="*/ 8 h 1259"/>
                <a:gd name="T56" fmla="*/ 348 w 371"/>
                <a:gd name="T57" fmla="*/ 0 h 1259"/>
                <a:gd name="T58" fmla="*/ 371 w 371"/>
                <a:gd name="T59" fmla="*/ 175 h 1259"/>
                <a:gd name="T60" fmla="*/ 293 w 371"/>
                <a:gd name="T61" fmla="*/ 681 h 1259"/>
                <a:gd name="T62" fmla="*/ 278 w 371"/>
                <a:gd name="T63" fmla="*/ 856 h 1259"/>
                <a:gd name="T64" fmla="*/ 278 w 371"/>
                <a:gd name="T65" fmla="*/ 856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1" h="1259">
                  <a:moveTo>
                    <a:pt x="278" y="856"/>
                  </a:moveTo>
                  <a:lnTo>
                    <a:pt x="242" y="1091"/>
                  </a:lnTo>
                  <a:lnTo>
                    <a:pt x="228" y="1051"/>
                  </a:lnTo>
                  <a:lnTo>
                    <a:pt x="206" y="1095"/>
                  </a:lnTo>
                  <a:lnTo>
                    <a:pt x="133" y="1217"/>
                  </a:lnTo>
                  <a:lnTo>
                    <a:pt x="118" y="1242"/>
                  </a:lnTo>
                  <a:lnTo>
                    <a:pt x="86" y="1259"/>
                  </a:lnTo>
                  <a:lnTo>
                    <a:pt x="107" y="1230"/>
                  </a:lnTo>
                  <a:lnTo>
                    <a:pt x="120" y="1204"/>
                  </a:lnTo>
                  <a:lnTo>
                    <a:pt x="118" y="1158"/>
                  </a:lnTo>
                  <a:lnTo>
                    <a:pt x="175" y="1133"/>
                  </a:lnTo>
                  <a:lnTo>
                    <a:pt x="221" y="1025"/>
                  </a:lnTo>
                  <a:lnTo>
                    <a:pt x="232" y="930"/>
                  </a:lnTo>
                  <a:lnTo>
                    <a:pt x="166" y="994"/>
                  </a:lnTo>
                  <a:lnTo>
                    <a:pt x="129" y="1072"/>
                  </a:lnTo>
                  <a:lnTo>
                    <a:pt x="80" y="1133"/>
                  </a:lnTo>
                  <a:lnTo>
                    <a:pt x="57" y="1175"/>
                  </a:lnTo>
                  <a:lnTo>
                    <a:pt x="34" y="1200"/>
                  </a:lnTo>
                  <a:lnTo>
                    <a:pt x="15" y="1259"/>
                  </a:lnTo>
                  <a:lnTo>
                    <a:pt x="10" y="1207"/>
                  </a:lnTo>
                  <a:lnTo>
                    <a:pt x="0" y="1185"/>
                  </a:lnTo>
                  <a:lnTo>
                    <a:pt x="23" y="1166"/>
                  </a:lnTo>
                  <a:lnTo>
                    <a:pt x="65" y="1114"/>
                  </a:lnTo>
                  <a:lnTo>
                    <a:pt x="90" y="1055"/>
                  </a:lnTo>
                  <a:lnTo>
                    <a:pt x="118" y="918"/>
                  </a:lnTo>
                  <a:lnTo>
                    <a:pt x="211" y="863"/>
                  </a:lnTo>
                  <a:lnTo>
                    <a:pt x="238" y="451"/>
                  </a:lnTo>
                  <a:lnTo>
                    <a:pt x="278" y="8"/>
                  </a:lnTo>
                  <a:lnTo>
                    <a:pt x="348" y="0"/>
                  </a:lnTo>
                  <a:lnTo>
                    <a:pt x="371" y="175"/>
                  </a:lnTo>
                  <a:lnTo>
                    <a:pt x="293" y="681"/>
                  </a:lnTo>
                  <a:lnTo>
                    <a:pt x="278" y="856"/>
                  </a:lnTo>
                  <a:lnTo>
                    <a:pt x="278" y="85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6" name="Freeform 26"/>
            <p:cNvSpPr>
              <a:spLocks/>
            </p:cNvSpPr>
            <p:nvPr/>
          </p:nvSpPr>
          <p:spPr bwMode="auto">
            <a:xfrm>
              <a:off x="1777" y="3302"/>
              <a:ext cx="159" cy="177"/>
            </a:xfrm>
            <a:custGeom>
              <a:avLst/>
              <a:gdLst>
                <a:gd name="T0" fmla="*/ 103 w 317"/>
                <a:gd name="T1" fmla="*/ 0 h 355"/>
                <a:gd name="T2" fmla="*/ 0 w 317"/>
                <a:gd name="T3" fmla="*/ 162 h 355"/>
                <a:gd name="T4" fmla="*/ 26 w 317"/>
                <a:gd name="T5" fmla="*/ 268 h 355"/>
                <a:gd name="T6" fmla="*/ 131 w 317"/>
                <a:gd name="T7" fmla="*/ 340 h 355"/>
                <a:gd name="T8" fmla="*/ 222 w 317"/>
                <a:gd name="T9" fmla="*/ 355 h 355"/>
                <a:gd name="T10" fmla="*/ 258 w 317"/>
                <a:gd name="T11" fmla="*/ 295 h 355"/>
                <a:gd name="T12" fmla="*/ 317 w 317"/>
                <a:gd name="T13" fmla="*/ 114 h 355"/>
                <a:gd name="T14" fmla="*/ 217 w 317"/>
                <a:gd name="T15" fmla="*/ 274 h 355"/>
                <a:gd name="T16" fmla="*/ 137 w 317"/>
                <a:gd name="T17" fmla="*/ 260 h 355"/>
                <a:gd name="T18" fmla="*/ 57 w 317"/>
                <a:gd name="T19" fmla="*/ 186 h 355"/>
                <a:gd name="T20" fmla="*/ 108 w 317"/>
                <a:gd name="T21" fmla="*/ 46 h 355"/>
                <a:gd name="T22" fmla="*/ 103 w 317"/>
                <a:gd name="T23" fmla="*/ 0 h 355"/>
                <a:gd name="T24" fmla="*/ 103 w 31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355">
                  <a:moveTo>
                    <a:pt x="103" y="0"/>
                  </a:moveTo>
                  <a:lnTo>
                    <a:pt x="0" y="162"/>
                  </a:lnTo>
                  <a:lnTo>
                    <a:pt x="26" y="268"/>
                  </a:lnTo>
                  <a:lnTo>
                    <a:pt x="131" y="340"/>
                  </a:lnTo>
                  <a:lnTo>
                    <a:pt x="222" y="355"/>
                  </a:lnTo>
                  <a:lnTo>
                    <a:pt x="258" y="295"/>
                  </a:lnTo>
                  <a:lnTo>
                    <a:pt x="317" y="114"/>
                  </a:lnTo>
                  <a:lnTo>
                    <a:pt x="217" y="274"/>
                  </a:lnTo>
                  <a:lnTo>
                    <a:pt x="137" y="260"/>
                  </a:lnTo>
                  <a:lnTo>
                    <a:pt x="57" y="186"/>
                  </a:lnTo>
                  <a:lnTo>
                    <a:pt x="108" y="46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7" name="Freeform 27"/>
            <p:cNvSpPr>
              <a:spLocks/>
            </p:cNvSpPr>
            <p:nvPr/>
          </p:nvSpPr>
          <p:spPr bwMode="auto">
            <a:xfrm>
              <a:off x="1910" y="3502"/>
              <a:ext cx="126" cy="103"/>
            </a:xfrm>
            <a:custGeom>
              <a:avLst/>
              <a:gdLst>
                <a:gd name="T0" fmla="*/ 61 w 253"/>
                <a:gd name="T1" fmla="*/ 0 h 205"/>
                <a:gd name="T2" fmla="*/ 0 w 253"/>
                <a:gd name="T3" fmla="*/ 124 h 205"/>
                <a:gd name="T4" fmla="*/ 11 w 253"/>
                <a:gd name="T5" fmla="*/ 154 h 205"/>
                <a:gd name="T6" fmla="*/ 59 w 253"/>
                <a:gd name="T7" fmla="*/ 165 h 205"/>
                <a:gd name="T8" fmla="*/ 93 w 253"/>
                <a:gd name="T9" fmla="*/ 124 h 205"/>
                <a:gd name="T10" fmla="*/ 127 w 253"/>
                <a:gd name="T11" fmla="*/ 127 h 205"/>
                <a:gd name="T12" fmla="*/ 133 w 253"/>
                <a:gd name="T13" fmla="*/ 173 h 205"/>
                <a:gd name="T14" fmla="*/ 135 w 253"/>
                <a:gd name="T15" fmla="*/ 205 h 205"/>
                <a:gd name="T16" fmla="*/ 175 w 253"/>
                <a:gd name="T17" fmla="*/ 205 h 205"/>
                <a:gd name="T18" fmla="*/ 253 w 253"/>
                <a:gd name="T19" fmla="*/ 44 h 205"/>
                <a:gd name="T20" fmla="*/ 186 w 253"/>
                <a:gd name="T21" fmla="*/ 108 h 205"/>
                <a:gd name="T22" fmla="*/ 141 w 253"/>
                <a:gd name="T23" fmla="*/ 59 h 205"/>
                <a:gd name="T24" fmla="*/ 61 w 253"/>
                <a:gd name="T25" fmla="*/ 0 h 205"/>
                <a:gd name="T26" fmla="*/ 61 w 253"/>
                <a:gd name="T2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05">
                  <a:moveTo>
                    <a:pt x="61" y="0"/>
                  </a:moveTo>
                  <a:lnTo>
                    <a:pt x="0" y="124"/>
                  </a:lnTo>
                  <a:lnTo>
                    <a:pt x="11" y="154"/>
                  </a:lnTo>
                  <a:lnTo>
                    <a:pt x="59" y="165"/>
                  </a:lnTo>
                  <a:lnTo>
                    <a:pt x="93" y="124"/>
                  </a:lnTo>
                  <a:lnTo>
                    <a:pt x="127" y="127"/>
                  </a:lnTo>
                  <a:lnTo>
                    <a:pt x="133" y="173"/>
                  </a:lnTo>
                  <a:lnTo>
                    <a:pt x="135" y="205"/>
                  </a:lnTo>
                  <a:lnTo>
                    <a:pt x="175" y="205"/>
                  </a:lnTo>
                  <a:lnTo>
                    <a:pt x="253" y="44"/>
                  </a:lnTo>
                  <a:lnTo>
                    <a:pt x="186" y="108"/>
                  </a:lnTo>
                  <a:lnTo>
                    <a:pt x="141" y="59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8" name="Freeform 28"/>
            <p:cNvSpPr>
              <a:spLocks/>
            </p:cNvSpPr>
            <p:nvPr/>
          </p:nvSpPr>
          <p:spPr bwMode="auto">
            <a:xfrm>
              <a:off x="1817" y="3366"/>
              <a:ext cx="83" cy="72"/>
            </a:xfrm>
            <a:custGeom>
              <a:avLst/>
              <a:gdLst>
                <a:gd name="T0" fmla="*/ 116 w 165"/>
                <a:gd name="T1" fmla="*/ 0 h 145"/>
                <a:gd name="T2" fmla="*/ 165 w 165"/>
                <a:gd name="T3" fmla="*/ 69 h 145"/>
                <a:gd name="T4" fmla="*/ 133 w 165"/>
                <a:gd name="T5" fmla="*/ 145 h 145"/>
                <a:gd name="T6" fmla="*/ 59 w 165"/>
                <a:gd name="T7" fmla="*/ 118 h 145"/>
                <a:gd name="T8" fmla="*/ 0 w 165"/>
                <a:gd name="T9" fmla="*/ 86 h 145"/>
                <a:gd name="T10" fmla="*/ 62 w 165"/>
                <a:gd name="T11" fmla="*/ 10 h 145"/>
                <a:gd name="T12" fmla="*/ 116 w 165"/>
                <a:gd name="T13" fmla="*/ 0 h 145"/>
                <a:gd name="T14" fmla="*/ 116 w 165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45">
                  <a:moveTo>
                    <a:pt x="116" y="0"/>
                  </a:moveTo>
                  <a:lnTo>
                    <a:pt x="165" y="69"/>
                  </a:lnTo>
                  <a:lnTo>
                    <a:pt x="133" y="145"/>
                  </a:lnTo>
                  <a:lnTo>
                    <a:pt x="59" y="118"/>
                  </a:lnTo>
                  <a:lnTo>
                    <a:pt x="0" y="86"/>
                  </a:lnTo>
                  <a:lnTo>
                    <a:pt x="62" y="1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9" name="Freeform 29"/>
            <p:cNvSpPr>
              <a:spLocks/>
            </p:cNvSpPr>
            <p:nvPr/>
          </p:nvSpPr>
          <p:spPr bwMode="auto">
            <a:xfrm>
              <a:off x="1887" y="3504"/>
              <a:ext cx="147" cy="131"/>
            </a:xfrm>
            <a:custGeom>
              <a:avLst/>
              <a:gdLst>
                <a:gd name="T0" fmla="*/ 208 w 295"/>
                <a:gd name="T1" fmla="*/ 207 h 262"/>
                <a:gd name="T2" fmla="*/ 181 w 295"/>
                <a:gd name="T3" fmla="*/ 160 h 262"/>
                <a:gd name="T4" fmla="*/ 168 w 295"/>
                <a:gd name="T5" fmla="*/ 110 h 262"/>
                <a:gd name="T6" fmla="*/ 134 w 295"/>
                <a:gd name="T7" fmla="*/ 127 h 262"/>
                <a:gd name="T8" fmla="*/ 96 w 295"/>
                <a:gd name="T9" fmla="*/ 156 h 262"/>
                <a:gd name="T10" fmla="*/ 61 w 295"/>
                <a:gd name="T11" fmla="*/ 142 h 262"/>
                <a:gd name="T12" fmla="*/ 59 w 295"/>
                <a:gd name="T13" fmla="*/ 0 h 262"/>
                <a:gd name="T14" fmla="*/ 0 w 295"/>
                <a:gd name="T15" fmla="*/ 141 h 262"/>
                <a:gd name="T16" fmla="*/ 29 w 295"/>
                <a:gd name="T17" fmla="*/ 175 h 262"/>
                <a:gd name="T18" fmla="*/ 162 w 295"/>
                <a:gd name="T19" fmla="*/ 262 h 262"/>
                <a:gd name="T20" fmla="*/ 206 w 295"/>
                <a:gd name="T21" fmla="*/ 262 h 262"/>
                <a:gd name="T22" fmla="*/ 295 w 295"/>
                <a:gd name="T23" fmla="*/ 122 h 262"/>
                <a:gd name="T24" fmla="*/ 208 w 295"/>
                <a:gd name="T25" fmla="*/ 207 h 262"/>
                <a:gd name="T26" fmla="*/ 208 w 295"/>
                <a:gd name="T27" fmla="*/ 20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2">
                  <a:moveTo>
                    <a:pt x="208" y="207"/>
                  </a:moveTo>
                  <a:lnTo>
                    <a:pt x="181" y="160"/>
                  </a:lnTo>
                  <a:lnTo>
                    <a:pt x="168" y="110"/>
                  </a:lnTo>
                  <a:lnTo>
                    <a:pt x="134" y="127"/>
                  </a:lnTo>
                  <a:lnTo>
                    <a:pt x="96" y="156"/>
                  </a:lnTo>
                  <a:lnTo>
                    <a:pt x="61" y="142"/>
                  </a:lnTo>
                  <a:lnTo>
                    <a:pt x="59" y="0"/>
                  </a:lnTo>
                  <a:lnTo>
                    <a:pt x="0" y="141"/>
                  </a:lnTo>
                  <a:lnTo>
                    <a:pt x="29" y="175"/>
                  </a:lnTo>
                  <a:lnTo>
                    <a:pt x="162" y="262"/>
                  </a:lnTo>
                  <a:lnTo>
                    <a:pt x="206" y="262"/>
                  </a:lnTo>
                  <a:lnTo>
                    <a:pt x="295" y="122"/>
                  </a:lnTo>
                  <a:lnTo>
                    <a:pt x="208" y="207"/>
                  </a:lnTo>
                  <a:lnTo>
                    <a:pt x="208" y="207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0" name="Freeform 30"/>
            <p:cNvSpPr>
              <a:spLocks/>
            </p:cNvSpPr>
            <p:nvPr/>
          </p:nvSpPr>
          <p:spPr bwMode="auto">
            <a:xfrm>
              <a:off x="2489" y="1976"/>
              <a:ext cx="132" cy="427"/>
            </a:xfrm>
            <a:custGeom>
              <a:avLst/>
              <a:gdLst>
                <a:gd name="T0" fmla="*/ 262 w 262"/>
                <a:gd name="T1" fmla="*/ 190 h 856"/>
                <a:gd name="T2" fmla="*/ 262 w 262"/>
                <a:gd name="T3" fmla="*/ 325 h 856"/>
                <a:gd name="T4" fmla="*/ 234 w 262"/>
                <a:gd name="T5" fmla="*/ 415 h 856"/>
                <a:gd name="T6" fmla="*/ 249 w 262"/>
                <a:gd name="T7" fmla="*/ 498 h 856"/>
                <a:gd name="T8" fmla="*/ 0 w 262"/>
                <a:gd name="T9" fmla="*/ 856 h 856"/>
                <a:gd name="T10" fmla="*/ 173 w 262"/>
                <a:gd name="T11" fmla="*/ 552 h 856"/>
                <a:gd name="T12" fmla="*/ 182 w 262"/>
                <a:gd name="T13" fmla="*/ 500 h 856"/>
                <a:gd name="T14" fmla="*/ 142 w 262"/>
                <a:gd name="T15" fmla="*/ 542 h 856"/>
                <a:gd name="T16" fmla="*/ 112 w 262"/>
                <a:gd name="T17" fmla="*/ 578 h 856"/>
                <a:gd name="T18" fmla="*/ 23 w 262"/>
                <a:gd name="T19" fmla="*/ 671 h 856"/>
                <a:gd name="T20" fmla="*/ 108 w 262"/>
                <a:gd name="T21" fmla="*/ 531 h 856"/>
                <a:gd name="T22" fmla="*/ 159 w 262"/>
                <a:gd name="T23" fmla="*/ 443 h 856"/>
                <a:gd name="T24" fmla="*/ 178 w 262"/>
                <a:gd name="T25" fmla="*/ 333 h 856"/>
                <a:gd name="T26" fmla="*/ 190 w 262"/>
                <a:gd name="T27" fmla="*/ 415 h 856"/>
                <a:gd name="T28" fmla="*/ 180 w 262"/>
                <a:gd name="T29" fmla="*/ 462 h 856"/>
                <a:gd name="T30" fmla="*/ 230 w 262"/>
                <a:gd name="T31" fmla="*/ 354 h 856"/>
                <a:gd name="T32" fmla="*/ 243 w 262"/>
                <a:gd name="T33" fmla="*/ 230 h 856"/>
                <a:gd name="T34" fmla="*/ 232 w 262"/>
                <a:gd name="T35" fmla="*/ 133 h 856"/>
                <a:gd name="T36" fmla="*/ 230 w 262"/>
                <a:gd name="T37" fmla="*/ 118 h 856"/>
                <a:gd name="T38" fmla="*/ 230 w 262"/>
                <a:gd name="T39" fmla="*/ 109 h 856"/>
                <a:gd name="T40" fmla="*/ 228 w 262"/>
                <a:gd name="T41" fmla="*/ 101 h 856"/>
                <a:gd name="T42" fmla="*/ 228 w 262"/>
                <a:gd name="T43" fmla="*/ 99 h 856"/>
                <a:gd name="T44" fmla="*/ 228 w 262"/>
                <a:gd name="T45" fmla="*/ 99 h 856"/>
                <a:gd name="T46" fmla="*/ 228 w 262"/>
                <a:gd name="T47" fmla="*/ 97 h 856"/>
                <a:gd name="T48" fmla="*/ 228 w 262"/>
                <a:gd name="T49" fmla="*/ 94 h 856"/>
                <a:gd name="T50" fmla="*/ 226 w 262"/>
                <a:gd name="T51" fmla="*/ 84 h 856"/>
                <a:gd name="T52" fmla="*/ 226 w 262"/>
                <a:gd name="T53" fmla="*/ 76 h 856"/>
                <a:gd name="T54" fmla="*/ 226 w 262"/>
                <a:gd name="T55" fmla="*/ 75 h 856"/>
                <a:gd name="T56" fmla="*/ 226 w 262"/>
                <a:gd name="T57" fmla="*/ 75 h 856"/>
                <a:gd name="T58" fmla="*/ 226 w 262"/>
                <a:gd name="T59" fmla="*/ 73 h 856"/>
                <a:gd name="T60" fmla="*/ 224 w 262"/>
                <a:gd name="T61" fmla="*/ 69 h 856"/>
                <a:gd name="T62" fmla="*/ 224 w 262"/>
                <a:gd name="T63" fmla="*/ 59 h 856"/>
                <a:gd name="T64" fmla="*/ 224 w 262"/>
                <a:gd name="T65" fmla="*/ 52 h 856"/>
                <a:gd name="T66" fmla="*/ 222 w 262"/>
                <a:gd name="T67" fmla="*/ 50 h 856"/>
                <a:gd name="T68" fmla="*/ 222 w 262"/>
                <a:gd name="T69" fmla="*/ 50 h 856"/>
                <a:gd name="T70" fmla="*/ 222 w 262"/>
                <a:gd name="T71" fmla="*/ 46 h 856"/>
                <a:gd name="T72" fmla="*/ 222 w 262"/>
                <a:gd name="T73" fmla="*/ 42 h 856"/>
                <a:gd name="T74" fmla="*/ 222 w 262"/>
                <a:gd name="T75" fmla="*/ 35 h 856"/>
                <a:gd name="T76" fmla="*/ 218 w 262"/>
                <a:gd name="T77" fmla="*/ 0 h 856"/>
                <a:gd name="T78" fmla="*/ 235 w 262"/>
                <a:gd name="T79" fmla="*/ 69 h 856"/>
                <a:gd name="T80" fmla="*/ 245 w 262"/>
                <a:gd name="T81" fmla="*/ 130 h 856"/>
                <a:gd name="T82" fmla="*/ 262 w 262"/>
                <a:gd name="T83" fmla="*/ 190 h 856"/>
                <a:gd name="T84" fmla="*/ 262 w 262"/>
                <a:gd name="T85" fmla="*/ 19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" h="856">
                  <a:moveTo>
                    <a:pt x="262" y="190"/>
                  </a:moveTo>
                  <a:lnTo>
                    <a:pt x="262" y="325"/>
                  </a:lnTo>
                  <a:lnTo>
                    <a:pt x="234" y="415"/>
                  </a:lnTo>
                  <a:lnTo>
                    <a:pt x="249" y="498"/>
                  </a:lnTo>
                  <a:lnTo>
                    <a:pt x="0" y="856"/>
                  </a:lnTo>
                  <a:lnTo>
                    <a:pt x="173" y="552"/>
                  </a:lnTo>
                  <a:lnTo>
                    <a:pt x="182" y="500"/>
                  </a:lnTo>
                  <a:lnTo>
                    <a:pt x="142" y="542"/>
                  </a:lnTo>
                  <a:lnTo>
                    <a:pt x="112" y="578"/>
                  </a:lnTo>
                  <a:lnTo>
                    <a:pt x="23" y="671"/>
                  </a:lnTo>
                  <a:lnTo>
                    <a:pt x="108" y="531"/>
                  </a:lnTo>
                  <a:lnTo>
                    <a:pt x="159" y="443"/>
                  </a:lnTo>
                  <a:lnTo>
                    <a:pt x="178" y="333"/>
                  </a:lnTo>
                  <a:lnTo>
                    <a:pt x="190" y="415"/>
                  </a:lnTo>
                  <a:lnTo>
                    <a:pt x="180" y="462"/>
                  </a:lnTo>
                  <a:lnTo>
                    <a:pt x="230" y="354"/>
                  </a:lnTo>
                  <a:lnTo>
                    <a:pt x="243" y="230"/>
                  </a:lnTo>
                  <a:lnTo>
                    <a:pt x="232" y="133"/>
                  </a:lnTo>
                  <a:lnTo>
                    <a:pt x="230" y="118"/>
                  </a:lnTo>
                  <a:lnTo>
                    <a:pt x="230" y="109"/>
                  </a:lnTo>
                  <a:lnTo>
                    <a:pt x="228" y="101"/>
                  </a:lnTo>
                  <a:lnTo>
                    <a:pt x="228" y="99"/>
                  </a:lnTo>
                  <a:lnTo>
                    <a:pt x="228" y="99"/>
                  </a:lnTo>
                  <a:lnTo>
                    <a:pt x="228" y="97"/>
                  </a:lnTo>
                  <a:lnTo>
                    <a:pt x="228" y="94"/>
                  </a:lnTo>
                  <a:lnTo>
                    <a:pt x="226" y="84"/>
                  </a:lnTo>
                  <a:lnTo>
                    <a:pt x="226" y="76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26" y="73"/>
                  </a:lnTo>
                  <a:lnTo>
                    <a:pt x="224" y="69"/>
                  </a:lnTo>
                  <a:lnTo>
                    <a:pt x="224" y="59"/>
                  </a:lnTo>
                  <a:lnTo>
                    <a:pt x="224" y="52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46"/>
                  </a:lnTo>
                  <a:lnTo>
                    <a:pt x="222" y="42"/>
                  </a:lnTo>
                  <a:lnTo>
                    <a:pt x="222" y="35"/>
                  </a:lnTo>
                  <a:lnTo>
                    <a:pt x="218" y="0"/>
                  </a:lnTo>
                  <a:lnTo>
                    <a:pt x="235" y="69"/>
                  </a:lnTo>
                  <a:lnTo>
                    <a:pt x="245" y="130"/>
                  </a:lnTo>
                  <a:lnTo>
                    <a:pt x="262" y="190"/>
                  </a:lnTo>
                  <a:lnTo>
                    <a:pt x="262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1" name="Freeform 31"/>
            <p:cNvSpPr>
              <a:spLocks/>
            </p:cNvSpPr>
            <p:nvPr/>
          </p:nvSpPr>
          <p:spPr bwMode="auto">
            <a:xfrm>
              <a:off x="2975" y="3599"/>
              <a:ext cx="57" cy="140"/>
            </a:xfrm>
            <a:custGeom>
              <a:avLst/>
              <a:gdLst>
                <a:gd name="T0" fmla="*/ 78 w 114"/>
                <a:gd name="T1" fmla="*/ 241 h 279"/>
                <a:gd name="T2" fmla="*/ 57 w 114"/>
                <a:gd name="T3" fmla="*/ 257 h 279"/>
                <a:gd name="T4" fmla="*/ 29 w 114"/>
                <a:gd name="T5" fmla="*/ 247 h 279"/>
                <a:gd name="T6" fmla="*/ 17 w 114"/>
                <a:gd name="T7" fmla="*/ 209 h 279"/>
                <a:gd name="T8" fmla="*/ 31 w 114"/>
                <a:gd name="T9" fmla="*/ 156 h 279"/>
                <a:gd name="T10" fmla="*/ 82 w 114"/>
                <a:gd name="T11" fmla="*/ 51 h 279"/>
                <a:gd name="T12" fmla="*/ 86 w 114"/>
                <a:gd name="T13" fmla="*/ 0 h 279"/>
                <a:gd name="T14" fmla="*/ 53 w 114"/>
                <a:gd name="T15" fmla="*/ 80 h 279"/>
                <a:gd name="T16" fmla="*/ 34 w 114"/>
                <a:gd name="T17" fmla="*/ 129 h 279"/>
                <a:gd name="T18" fmla="*/ 12 w 114"/>
                <a:gd name="T19" fmla="*/ 163 h 279"/>
                <a:gd name="T20" fmla="*/ 0 w 114"/>
                <a:gd name="T21" fmla="*/ 224 h 279"/>
                <a:gd name="T22" fmla="*/ 21 w 114"/>
                <a:gd name="T23" fmla="*/ 266 h 279"/>
                <a:gd name="T24" fmla="*/ 53 w 114"/>
                <a:gd name="T25" fmla="*/ 279 h 279"/>
                <a:gd name="T26" fmla="*/ 86 w 114"/>
                <a:gd name="T27" fmla="*/ 268 h 279"/>
                <a:gd name="T28" fmla="*/ 114 w 114"/>
                <a:gd name="T29" fmla="*/ 217 h 279"/>
                <a:gd name="T30" fmla="*/ 78 w 114"/>
                <a:gd name="T31" fmla="*/ 241 h 279"/>
                <a:gd name="T32" fmla="*/ 78 w 114"/>
                <a:gd name="T33" fmla="*/ 24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279">
                  <a:moveTo>
                    <a:pt x="78" y="241"/>
                  </a:moveTo>
                  <a:lnTo>
                    <a:pt x="57" y="257"/>
                  </a:lnTo>
                  <a:lnTo>
                    <a:pt x="29" y="247"/>
                  </a:lnTo>
                  <a:lnTo>
                    <a:pt x="17" y="209"/>
                  </a:lnTo>
                  <a:lnTo>
                    <a:pt x="31" y="156"/>
                  </a:lnTo>
                  <a:lnTo>
                    <a:pt x="82" y="51"/>
                  </a:lnTo>
                  <a:lnTo>
                    <a:pt x="86" y="0"/>
                  </a:lnTo>
                  <a:lnTo>
                    <a:pt x="53" y="80"/>
                  </a:lnTo>
                  <a:lnTo>
                    <a:pt x="34" y="129"/>
                  </a:lnTo>
                  <a:lnTo>
                    <a:pt x="12" y="163"/>
                  </a:lnTo>
                  <a:lnTo>
                    <a:pt x="0" y="224"/>
                  </a:lnTo>
                  <a:lnTo>
                    <a:pt x="21" y="266"/>
                  </a:lnTo>
                  <a:lnTo>
                    <a:pt x="53" y="279"/>
                  </a:lnTo>
                  <a:lnTo>
                    <a:pt x="86" y="268"/>
                  </a:lnTo>
                  <a:lnTo>
                    <a:pt x="114" y="217"/>
                  </a:lnTo>
                  <a:lnTo>
                    <a:pt x="78" y="241"/>
                  </a:lnTo>
                  <a:lnTo>
                    <a:pt x="7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2" name="Freeform 32"/>
            <p:cNvSpPr>
              <a:spLocks/>
            </p:cNvSpPr>
            <p:nvPr/>
          </p:nvSpPr>
          <p:spPr bwMode="auto">
            <a:xfrm>
              <a:off x="2983" y="3676"/>
              <a:ext cx="41" cy="43"/>
            </a:xfrm>
            <a:custGeom>
              <a:avLst/>
              <a:gdLst>
                <a:gd name="T0" fmla="*/ 82 w 82"/>
                <a:gd name="T1" fmla="*/ 42 h 85"/>
                <a:gd name="T2" fmla="*/ 73 w 82"/>
                <a:gd name="T3" fmla="*/ 21 h 85"/>
                <a:gd name="T4" fmla="*/ 57 w 82"/>
                <a:gd name="T5" fmla="*/ 0 h 85"/>
                <a:gd name="T6" fmla="*/ 29 w 82"/>
                <a:gd name="T7" fmla="*/ 6 h 85"/>
                <a:gd name="T8" fmla="*/ 0 w 82"/>
                <a:gd name="T9" fmla="*/ 66 h 85"/>
                <a:gd name="T10" fmla="*/ 36 w 82"/>
                <a:gd name="T11" fmla="*/ 15 h 85"/>
                <a:gd name="T12" fmla="*/ 57 w 82"/>
                <a:gd name="T13" fmla="*/ 13 h 85"/>
                <a:gd name="T14" fmla="*/ 59 w 82"/>
                <a:gd name="T15" fmla="*/ 40 h 85"/>
                <a:gd name="T16" fmla="*/ 54 w 82"/>
                <a:gd name="T17" fmla="*/ 85 h 85"/>
                <a:gd name="T18" fmla="*/ 82 w 82"/>
                <a:gd name="T19" fmla="*/ 42 h 85"/>
                <a:gd name="T20" fmla="*/ 82 w 82"/>
                <a:gd name="T2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5">
                  <a:moveTo>
                    <a:pt x="82" y="42"/>
                  </a:moveTo>
                  <a:lnTo>
                    <a:pt x="73" y="21"/>
                  </a:lnTo>
                  <a:lnTo>
                    <a:pt x="57" y="0"/>
                  </a:lnTo>
                  <a:lnTo>
                    <a:pt x="29" y="6"/>
                  </a:lnTo>
                  <a:lnTo>
                    <a:pt x="0" y="66"/>
                  </a:lnTo>
                  <a:lnTo>
                    <a:pt x="36" y="15"/>
                  </a:lnTo>
                  <a:lnTo>
                    <a:pt x="57" y="13"/>
                  </a:lnTo>
                  <a:lnTo>
                    <a:pt x="59" y="40"/>
                  </a:lnTo>
                  <a:lnTo>
                    <a:pt x="54" y="85"/>
                  </a:lnTo>
                  <a:lnTo>
                    <a:pt x="82" y="42"/>
                  </a:lnTo>
                  <a:lnTo>
                    <a:pt x="8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3" name="Freeform 33"/>
            <p:cNvSpPr>
              <a:spLocks/>
            </p:cNvSpPr>
            <p:nvPr/>
          </p:nvSpPr>
          <p:spPr bwMode="auto">
            <a:xfrm>
              <a:off x="1924" y="3155"/>
              <a:ext cx="119" cy="392"/>
            </a:xfrm>
            <a:custGeom>
              <a:avLst/>
              <a:gdLst>
                <a:gd name="T0" fmla="*/ 15 w 237"/>
                <a:gd name="T1" fmla="*/ 753 h 783"/>
                <a:gd name="T2" fmla="*/ 55 w 237"/>
                <a:gd name="T3" fmla="*/ 624 h 783"/>
                <a:gd name="T4" fmla="*/ 155 w 237"/>
                <a:gd name="T5" fmla="*/ 367 h 783"/>
                <a:gd name="T6" fmla="*/ 237 w 237"/>
                <a:gd name="T7" fmla="*/ 0 h 783"/>
                <a:gd name="T8" fmla="*/ 142 w 237"/>
                <a:gd name="T9" fmla="*/ 367 h 783"/>
                <a:gd name="T10" fmla="*/ 21 w 237"/>
                <a:gd name="T11" fmla="*/ 679 h 783"/>
                <a:gd name="T12" fmla="*/ 0 w 237"/>
                <a:gd name="T13" fmla="*/ 783 h 783"/>
                <a:gd name="T14" fmla="*/ 15 w 237"/>
                <a:gd name="T15" fmla="*/ 753 h 783"/>
                <a:gd name="T16" fmla="*/ 15 w 237"/>
                <a:gd name="T17" fmla="*/ 75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83">
                  <a:moveTo>
                    <a:pt x="15" y="753"/>
                  </a:moveTo>
                  <a:lnTo>
                    <a:pt x="55" y="624"/>
                  </a:lnTo>
                  <a:lnTo>
                    <a:pt x="155" y="367"/>
                  </a:lnTo>
                  <a:lnTo>
                    <a:pt x="237" y="0"/>
                  </a:lnTo>
                  <a:lnTo>
                    <a:pt x="142" y="367"/>
                  </a:lnTo>
                  <a:lnTo>
                    <a:pt x="21" y="679"/>
                  </a:lnTo>
                  <a:lnTo>
                    <a:pt x="0" y="783"/>
                  </a:lnTo>
                  <a:lnTo>
                    <a:pt x="15" y="753"/>
                  </a:lnTo>
                  <a:lnTo>
                    <a:pt x="15" y="7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4" name="Freeform 34"/>
            <p:cNvSpPr>
              <a:spLocks/>
            </p:cNvSpPr>
            <p:nvPr/>
          </p:nvSpPr>
          <p:spPr bwMode="auto">
            <a:xfrm>
              <a:off x="1861" y="2924"/>
              <a:ext cx="227" cy="714"/>
            </a:xfrm>
            <a:custGeom>
              <a:avLst/>
              <a:gdLst>
                <a:gd name="T0" fmla="*/ 255 w 454"/>
                <a:gd name="T1" fmla="*/ 1409 h 1428"/>
                <a:gd name="T2" fmla="*/ 78 w 454"/>
                <a:gd name="T3" fmla="*/ 1323 h 1428"/>
                <a:gd name="T4" fmla="*/ 69 w 454"/>
                <a:gd name="T5" fmla="*/ 1278 h 1428"/>
                <a:gd name="T6" fmla="*/ 135 w 454"/>
                <a:gd name="T7" fmla="*/ 1112 h 1428"/>
                <a:gd name="T8" fmla="*/ 274 w 454"/>
                <a:gd name="T9" fmla="*/ 700 h 1428"/>
                <a:gd name="T10" fmla="*/ 386 w 454"/>
                <a:gd name="T11" fmla="*/ 284 h 1428"/>
                <a:gd name="T12" fmla="*/ 430 w 454"/>
                <a:gd name="T13" fmla="*/ 145 h 1428"/>
                <a:gd name="T14" fmla="*/ 454 w 454"/>
                <a:gd name="T15" fmla="*/ 0 h 1428"/>
                <a:gd name="T16" fmla="*/ 280 w 454"/>
                <a:gd name="T17" fmla="*/ 622 h 1428"/>
                <a:gd name="T18" fmla="*/ 158 w 454"/>
                <a:gd name="T19" fmla="*/ 1012 h 1428"/>
                <a:gd name="T20" fmla="*/ 48 w 454"/>
                <a:gd name="T21" fmla="*/ 1253 h 1428"/>
                <a:gd name="T22" fmla="*/ 34 w 454"/>
                <a:gd name="T23" fmla="*/ 1283 h 1428"/>
                <a:gd name="T24" fmla="*/ 0 w 454"/>
                <a:gd name="T25" fmla="*/ 1283 h 1428"/>
                <a:gd name="T26" fmla="*/ 25 w 454"/>
                <a:gd name="T27" fmla="*/ 1318 h 1428"/>
                <a:gd name="T28" fmla="*/ 72 w 454"/>
                <a:gd name="T29" fmla="*/ 1350 h 1428"/>
                <a:gd name="T30" fmla="*/ 173 w 454"/>
                <a:gd name="T31" fmla="*/ 1428 h 1428"/>
                <a:gd name="T32" fmla="*/ 255 w 454"/>
                <a:gd name="T33" fmla="*/ 1409 h 1428"/>
                <a:gd name="T34" fmla="*/ 255 w 454"/>
                <a:gd name="T35" fmla="*/ 1409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4" h="1428">
                  <a:moveTo>
                    <a:pt x="255" y="1409"/>
                  </a:moveTo>
                  <a:lnTo>
                    <a:pt x="78" y="1323"/>
                  </a:lnTo>
                  <a:lnTo>
                    <a:pt x="69" y="1278"/>
                  </a:lnTo>
                  <a:lnTo>
                    <a:pt x="135" y="1112"/>
                  </a:lnTo>
                  <a:lnTo>
                    <a:pt x="274" y="700"/>
                  </a:lnTo>
                  <a:lnTo>
                    <a:pt x="386" y="284"/>
                  </a:lnTo>
                  <a:lnTo>
                    <a:pt x="430" y="145"/>
                  </a:lnTo>
                  <a:lnTo>
                    <a:pt x="454" y="0"/>
                  </a:lnTo>
                  <a:lnTo>
                    <a:pt x="280" y="622"/>
                  </a:lnTo>
                  <a:lnTo>
                    <a:pt x="158" y="1012"/>
                  </a:lnTo>
                  <a:lnTo>
                    <a:pt x="48" y="1253"/>
                  </a:lnTo>
                  <a:lnTo>
                    <a:pt x="34" y="1283"/>
                  </a:lnTo>
                  <a:lnTo>
                    <a:pt x="0" y="1283"/>
                  </a:lnTo>
                  <a:lnTo>
                    <a:pt x="25" y="1318"/>
                  </a:lnTo>
                  <a:lnTo>
                    <a:pt x="72" y="1350"/>
                  </a:lnTo>
                  <a:lnTo>
                    <a:pt x="173" y="1428"/>
                  </a:lnTo>
                  <a:lnTo>
                    <a:pt x="255" y="1409"/>
                  </a:lnTo>
                  <a:lnTo>
                    <a:pt x="255" y="1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5" name="Freeform 35"/>
            <p:cNvSpPr>
              <a:spLocks/>
            </p:cNvSpPr>
            <p:nvPr/>
          </p:nvSpPr>
          <p:spPr bwMode="auto">
            <a:xfrm>
              <a:off x="1632" y="3355"/>
              <a:ext cx="304" cy="268"/>
            </a:xfrm>
            <a:custGeom>
              <a:avLst/>
              <a:gdLst>
                <a:gd name="T0" fmla="*/ 0 w 608"/>
                <a:gd name="T1" fmla="*/ 149 h 537"/>
                <a:gd name="T2" fmla="*/ 2 w 608"/>
                <a:gd name="T3" fmla="*/ 204 h 537"/>
                <a:gd name="T4" fmla="*/ 13 w 608"/>
                <a:gd name="T5" fmla="*/ 255 h 537"/>
                <a:gd name="T6" fmla="*/ 46 w 608"/>
                <a:gd name="T7" fmla="*/ 289 h 537"/>
                <a:gd name="T8" fmla="*/ 103 w 608"/>
                <a:gd name="T9" fmla="*/ 346 h 537"/>
                <a:gd name="T10" fmla="*/ 169 w 608"/>
                <a:gd name="T11" fmla="*/ 432 h 537"/>
                <a:gd name="T12" fmla="*/ 215 w 608"/>
                <a:gd name="T13" fmla="*/ 504 h 537"/>
                <a:gd name="T14" fmla="*/ 264 w 608"/>
                <a:gd name="T15" fmla="*/ 537 h 537"/>
                <a:gd name="T16" fmla="*/ 327 w 608"/>
                <a:gd name="T17" fmla="*/ 529 h 537"/>
                <a:gd name="T18" fmla="*/ 413 w 608"/>
                <a:gd name="T19" fmla="*/ 521 h 537"/>
                <a:gd name="T20" fmla="*/ 490 w 608"/>
                <a:gd name="T21" fmla="*/ 531 h 537"/>
                <a:gd name="T22" fmla="*/ 608 w 608"/>
                <a:gd name="T23" fmla="*/ 506 h 537"/>
                <a:gd name="T24" fmla="*/ 544 w 608"/>
                <a:gd name="T25" fmla="*/ 493 h 537"/>
                <a:gd name="T26" fmla="*/ 500 w 608"/>
                <a:gd name="T27" fmla="*/ 502 h 537"/>
                <a:gd name="T28" fmla="*/ 411 w 608"/>
                <a:gd name="T29" fmla="*/ 506 h 537"/>
                <a:gd name="T30" fmla="*/ 350 w 608"/>
                <a:gd name="T31" fmla="*/ 504 h 537"/>
                <a:gd name="T32" fmla="*/ 300 w 608"/>
                <a:gd name="T33" fmla="*/ 514 h 537"/>
                <a:gd name="T34" fmla="*/ 276 w 608"/>
                <a:gd name="T35" fmla="*/ 510 h 537"/>
                <a:gd name="T36" fmla="*/ 228 w 608"/>
                <a:gd name="T37" fmla="*/ 457 h 537"/>
                <a:gd name="T38" fmla="*/ 255 w 608"/>
                <a:gd name="T39" fmla="*/ 504 h 537"/>
                <a:gd name="T40" fmla="*/ 209 w 608"/>
                <a:gd name="T41" fmla="*/ 468 h 537"/>
                <a:gd name="T42" fmla="*/ 141 w 608"/>
                <a:gd name="T43" fmla="*/ 367 h 537"/>
                <a:gd name="T44" fmla="*/ 80 w 608"/>
                <a:gd name="T45" fmla="*/ 293 h 537"/>
                <a:gd name="T46" fmla="*/ 65 w 608"/>
                <a:gd name="T47" fmla="*/ 246 h 537"/>
                <a:gd name="T48" fmla="*/ 70 w 608"/>
                <a:gd name="T49" fmla="*/ 202 h 537"/>
                <a:gd name="T50" fmla="*/ 38 w 608"/>
                <a:gd name="T51" fmla="*/ 232 h 537"/>
                <a:gd name="T52" fmla="*/ 27 w 608"/>
                <a:gd name="T53" fmla="*/ 194 h 537"/>
                <a:gd name="T54" fmla="*/ 30 w 608"/>
                <a:gd name="T55" fmla="*/ 141 h 537"/>
                <a:gd name="T56" fmla="*/ 27 w 608"/>
                <a:gd name="T57" fmla="*/ 0 h 537"/>
                <a:gd name="T58" fmla="*/ 0 w 608"/>
                <a:gd name="T59" fmla="*/ 77 h 537"/>
                <a:gd name="T60" fmla="*/ 0 w 608"/>
                <a:gd name="T61" fmla="*/ 149 h 537"/>
                <a:gd name="T62" fmla="*/ 0 w 608"/>
                <a:gd name="T63" fmla="*/ 149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8" h="537">
                  <a:moveTo>
                    <a:pt x="0" y="149"/>
                  </a:moveTo>
                  <a:lnTo>
                    <a:pt x="2" y="204"/>
                  </a:lnTo>
                  <a:lnTo>
                    <a:pt x="13" y="255"/>
                  </a:lnTo>
                  <a:lnTo>
                    <a:pt x="46" y="289"/>
                  </a:lnTo>
                  <a:lnTo>
                    <a:pt x="103" y="346"/>
                  </a:lnTo>
                  <a:lnTo>
                    <a:pt x="169" y="432"/>
                  </a:lnTo>
                  <a:lnTo>
                    <a:pt x="215" y="504"/>
                  </a:lnTo>
                  <a:lnTo>
                    <a:pt x="264" y="537"/>
                  </a:lnTo>
                  <a:lnTo>
                    <a:pt x="327" y="529"/>
                  </a:lnTo>
                  <a:lnTo>
                    <a:pt x="413" y="521"/>
                  </a:lnTo>
                  <a:lnTo>
                    <a:pt x="490" y="531"/>
                  </a:lnTo>
                  <a:lnTo>
                    <a:pt x="608" y="506"/>
                  </a:lnTo>
                  <a:lnTo>
                    <a:pt x="544" y="493"/>
                  </a:lnTo>
                  <a:lnTo>
                    <a:pt x="500" y="502"/>
                  </a:lnTo>
                  <a:lnTo>
                    <a:pt x="411" y="506"/>
                  </a:lnTo>
                  <a:lnTo>
                    <a:pt x="350" y="504"/>
                  </a:lnTo>
                  <a:lnTo>
                    <a:pt x="300" y="514"/>
                  </a:lnTo>
                  <a:lnTo>
                    <a:pt x="276" y="510"/>
                  </a:lnTo>
                  <a:lnTo>
                    <a:pt x="228" y="457"/>
                  </a:lnTo>
                  <a:lnTo>
                    <a:pt x="255" y="504"/>
                  </a:lnTo>
                  <a:lnTo>
                    <a:pt x="209" y="468"/>
                  </a:lnTo>
                  <a:lnTo>
                    <a:pt x="141" y="367"/>
                  </a:lnTo>
                  <a:lnTo>
                    <a:pt x="80" y="293"/>
                  </a:lnTo>
                  <a:lnTo>
                    <a:pt x="65" y="246"/>
                  </a:lnTo>
                  <a:lnTo>
                    <a:pt x="70" y="202"/>
                  </a:lnTo>
                  <a:lnTo>
                    <a:pt x="38" y="232"/>
                  </a:lnTo>
                  <a:lnTo>
                    <a:pt x="27" y="194"/>
                  </a:lnTo>
                  <a:lnTo>
                    <a:pt x="30" y="141"/>
                  </a:lnTo>
                  <a:lnTo>
                    <a:pt x="27" y="0"/>
                  </a:lnTo>
                  <a:lnTo>
                    <a:pt x="0" y="77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6" name="Freeform 36"/>
            <p:cNvSpPr>
              <a:spLocks/>
            </p:cNvSpPr>
            <p:nvPr/>
          </p:nvSpPr>
          <p:spPr bwMode="auto">
            <a:xfrm>
              <a:off x="1678" y="3499"/>
              <a:ext cx="81" cy="77"/>
            </a:xfrm>
            <a:custGeom>
              <a:avLst/>
              <a:gdLst>
                <a:gd name="T0" fmla="*/ 55 w 164"/>
                <a:gd name="T1" fmla="*/ 57 h 154"/>
                <a:gd name="T2" fmla="*/ 80 w 164"/>
                <a:gd name="T3" fmla="*/ 94 h 154"/>
                <a:gd name="T4" fmla="*/ 164 w 164"/>
                <a:gd name="T5" fmla="*/ 154 h 154"/>
                <a:gd name="T6" fmla="*/ 107 w 164"/>
                <a:gd name="T7" fmla="*/ 76 h 154"/>
                <a:gd name="T8" fmla="*/ 0 w 164"/>
                <a:gd name="T9" fmla="*/ 0 h 154"/>
                <a:gd name="T10" fmla="*/ 55 w 164"/>
                <a:gd name="T11" fmla="*/ 57 h 154"/>
                <a:gd name="T12" fmla="*/ 55 w 164"/>
                <a:gd name="T13" fmla="*/ 5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4">
                  <a:moveTo>
                    <a:pt x="55" y="57"/>
                  </a:moveTo>
                  <a:lnTo>
                    <a:pt x="80" y="94"/>
                  </a:lnTo>
                  <a:lnTo>
                    <a:pt x="164" y="154"/>
                  </a:lnTo>
                  <a:lnTo>
                    <a:pt x="107" y="76"/>
                  </a:lnTo>
                  <a:lnTo>
                    <a:pt x="0" y="0"/>
                  </a:lnTo>
                  <a:lnTo>
                    <a:pt x="55" y="57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7" name="Freeform 37"/>
            <p:cNvSpPr>
              <a:spLocks/>
            </p:cNvSpPr>
            <p:nvPr/>
          </p:nvSpPr>
          <p:spPr bwMode="auto">
            <a:xfrm>
              <a:off x="2269" y="2044"/>
              <a:ext cx="241" cy="422"/>
            </a:xfrm>
            <a:custGeom>
              <a:avLst/>
              <a:gdLst>
                <a:gd name="T0" fmla="*/ 483 w 483"/>
                <a:gd name="T1" fmla="*/ 432 h 844"/>
                <a:gd name="T2" fmla="*/ 405 w 483"/>
                <a:gd name="T3" fmla="*/ 481 h 844"/>
                <a:gd name="T4" fmla="*/ 275 w 483"/>
                <a:gd name="T5" fmla="*/ 494 h 844"/>
                <a:gd name="T6" fmla="*/ 327 w 483"/>
                <a:gd name="T7" fmla="*/ 586 h 844"/>
                <a:gd name="T8" fmla="*/ 197 w 483"/>
                <a:gd name="T9" fmla="*/ 504 h 844"/>
                <a:gd name="T10" fmla="*/ 382 w 483"/>
                <a:gd name="T11" fmla="*/ 844 h 844"/>
                <a:gd name="T12" fmla="*/ 224 w 483"/>
                <a:gd name="T13" fmla="*/ 639 h 844"/>
                <a:gd name="T14" fmla="*/ 133 w 483"/>
                <a:gd name="T15" fmla="*/ 460 h 844"/>
                <a:gd name="T16" fmla="*/ 123 w 483"/>
                <a:gd name="T17" fmla="*/ 363 h 844"/>
                <a:gd name="T18" fmla="*/ 68 w 483"/>
                <a:gd name="T19" fmla="*/ 289 h 844"/>
                <a:gd name="T20" fmla="*/ 19 w 483"/>
                <a:gd name="T21" fmla="*/ 133 h 844"/>
                <a:gd name="T22" fmla="*/ 0 w 483"/>
                <a:gd name="T23" fmla="*/ 0 h 844"/>
                <a:gd name="T24" fmla="*/ 74 w 483"/>
                <a:gd name="T25" fmla="*/ 152 h 844"/>
                <a:gd name="T26" fmla="*/ 91 w 483"/>
                <a:gd name="T27" fmla="*/ 257 h 844"/>
                <a:gd name="T28" fmla="*/ 152 w 483"/>
                <a:gd name="T29" fmla="*/ 331 h 844"/>
                <a:gd name="T30" fmla="*/ 188 w 483"/>
                <a:gd name="T31" fmla="*/ 399 h 844"/>
                <a:gd name="T32" fmla="*/ 266 w 483"/>
                <a:gd name="T33" fmla="*/ 455 h 844"/>
                <a:gd name="T34" fmla="*/ 372 w 483"/>
                <a:gd name="T35" fmla="*/ 455 h 844"/>
                <a:gd name="T36" fmla="*/ 483 w 483"/>
                <a:gd name="T37" fmla="*/ 432 h 844"/>
                <a:gd name="T38" fmla="*/ 483 w 483"/>
                <a:gd name="T39" fmla="*/ 432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3" h="844">
                  <a:moveTo>
                    <a:pt x="483" y="432"/>
                  </a:moveTo>
                  <a:lnTo>
                    <a:pt x="405" y="481"/>
                  </a:lnTo>
                  <a:lnTo>
                    <a:pt x="275" y="494"/>
                  </a:lnTo>
                  <a:lnTo>
                    <a:pt x="327" y="586"/>
                  </a:lnTo>
                  <a:lnTo>
                    <a:pt x="197" y="504"/>
                  </a:lnTo>
                  <a:lnTo>
                    <a:pt x="382" y="844"/>
                  </a:lnTo>
                  <a:lnTo>
                    <a:pt x="224" y="639"/>
                  </a:lnTo>
                  <a:lnTo>
                    <a:pt x="133" y="460"/>
                  </a:lnTo>
                  <a:lnTo>
                    <a:pt x="123" y="363"/>
                  </a:lnTo>
                  <a:lnTo>
                    <a:pt x="68" y="289"/>
                  </a:lnTo>
                  <a:lnTo>
                    <a:pt x="19" y="133"/>
                  </a:lnTo>
                  <a:lnTo>
                    <a:pt x="0" y="0"/>
                  </a:lnTo>
                  <a:lnTo>
                    <a:pt x="74" y="152"/>
                  </a:lnTo>
                  <a:lnTo>
                    <a:pt x="91" y="257"/>
                  </a:lnTo>
                  <a:lnTo>
                    <a:pt x="152" y="331"/>
                  </a:lnTo>
                  <a:lnTo>
                    <a:pt x="188" y="399"/>
                  </a:lnTo>
                  <a:lnTo>
                    <a:pt x="266" y="455"/>
                  </a:lnTo>
                  <a:lnTo>
                    <a:pt x="372" y="455"/>
                  </a:lnTo>
                  <a:lnTo>
                    <a:pt x="483" y="432"/>
                  </a:lnTo>
                  <a:lnTo>
                    <a:pt x="483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8" name="Freeform 38"/>
            <p:cNvSpPr>
              <a:spLocks/>
            </p:cNvSpPr>
            <p:nvPr/>
          </p:nvSpPr>
          <p:spPr bwMode="auto">
            <a:xfrm>
              <a:off x="2610" y="1930"/>
              <a:ext cx="33" cy="57"/>
            </a:xfrm>
            <a:custGeom>
              <a:avLst/>
              <a:gdLst>
                <a:gd name="T0" fmla="*/ 46 w 67"/>
                <a:gd name="T1" fmla="*/ 59 h 114"/>
                <a:gd name="T2" fmla="*/ 23 w 67"/>
                <a:gd name="T3" fmla="*/ 84 h 114"/>
                <a:gd name="T4" fmla="*/ 0 w 67"/>
                <a:gd name="T5" fmla="*/ 114 h 114"/>
                <a:gd name="T6" fmla="*/ 6 w 67"/>
                <a:gd name="T7" fmla="*/ 69 h 114"/>
                <a:gd name="T8" fmla="*/ 48 w 67"/>
                <a:gd name="T9" fmla="*/ 0 h 114"/>
                <a:gd name="T10" fmla="*/ 67 w 67"/>
                <a:gd name="T11" fmla="*/ 6 h 114"/>
                <a:gd name="T12" fmla="*/ 65 w 67"/>
                <a:gd name="T13" fmla="*/ 114 h 114"/>
                <a:gd name="T14" fmla="*/ 46 w 67"/>
                <a:gd name="T15" fmla="*/ 59 h 114"/>
                <a:gd name="T16" fmla="*/ 46 w 67"/>
                <a:gd name="T17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4">
                  <a:moveTo>
                    <a:pt x="46" y="59"/>
                  </a:moveTo>
                  <a:lnTo>
                    <a:pt x="23" y="84"/>
                  </a:lnTo>
                  <a:lnTo>
                    <a:pt x="0" y="114"/>
                  </a:lnTo>
                  <a:lnTo>
                    <a:pt x="6" y="69"/>
                  </a:lnTo>
                  <a:lnTo>
                    <a:pt x="48" y="0"/>
                  </a:lnTo>
                  <a:lnTo>
                    <a:pt x="67" y="6"/>
                  </a:lnTo>
                  <a:lnTo>
                    <a:pt x="65" y="114"/>
                  </a:lnTo>
                  <a:lnTo>
                    <a:pt x="46" y="59"/>
                  </a:lnTo>
                  <a:lnTo>
                    <a:pt x="46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9" name="Freeform 39"/>
            <p:cNvSpPr>
              <a:spLocks/>
            </p:cNvSpPr>
            <p:nvPr/>
          </p:nvSpPr>
          <p:spPr bwMode="auto">
            <a:xfrm>
              <a:off x="2616" y="1965"/>
              <a:ext cx="20" cy="72"/>
            </a:xfrm>
            <a:custGeom>
              <a:avLst/>
              <a:gdLst>
                <a:gd name="T0" fmla="*/ 26 w 39"/>
                <a:gd name="T1" fmla="*/ 16 h 145"/>
                <a:gd name="T2" fmla="*/ 39 w 39"/>
                <a:gd name="T3" fmla="*/ 75 h 145"/>
                <a:gd name="T4" fmla="*/ 22 w 39"/>
                <a:gd name="T5" fmla="*/ 113 h 145"/>
                <a:gd name="T6" fmla="*/ 11 w 39"/>
                <a:gd name="T7" fmla="*/ 118 h 145"/>
                <a:gd name="T8" fmla="*/ 11 w 39"/>
                <a:gd name="T9" fmla="*/ 145 h 145"/>
                <a:gd name="T10" fmla="*/ 1 w 39"/>
                <a:gd name="T11" fmla="*/ 145 h 145"/>
                <a:gd name="T12" fmla="*/ 1 w 39"/>
                <a:gd name="T13" fmla="*/ 111 h 145"/>
                <a:gd name="T14" fmla="*/ 1 w 39"/>
                <a:gd name="T15" fmla="*/ 101 h 145"/>
                <a:gd name="T16" fmla="*/ 0 w 39"/>
                <a:gd name="T17" fmla="*/ 84 h 145"/>
                <a:gd name="T18" fmla="*/ 11 w 39"/>
                <a:gd name="T19" fmla="*/ 65 h 145"/>
                <a:gd name="T20" fmla="*/ 15 w 39"/>
                <a:gd name="T21" fmla="*/ 50 h 145"/>
                <a:gd name="T22" fmla="*/ 0 w 39"/>
                <a:gd name="T23" fmla="*/ 33 h 145"/>
                <a:gd name="T24" fmla="*/ 1 w 39"/>
                <a:gd name="T25" fmla="*/ 0 h 145"/>
                <a:gd name="T26" fmla="*/ 26 w 39"/>
                <a:gd name="T27" fmla="*/ 16 h 145"/>
                <a:gd name="T28" fmla="*/ 26 w 39"/>
                <a:gd name="T29" fmla="*/ 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145">
                  <a:moveTo>
                    <a:pt x="26" y="16"/>
                  </a:moveTo>
                  <a:lnTo>
                    <a:pt x="39" y="75"/>
                  </a:lnTo>
                  <a:lnTo>
                    <a:pt x="22" y="113"/>
                  </a:lnTo>
                  <a:lnTo>
                    <a:pt x="11" y="118"/>
                  </a:lnTo>
                  <a:lnTo>
                    <a:pt x="11" y="145"/>
                  </a:lnTo>
                  <a:lnTo>
                    <a:pt x="1" y="145"/>
                  </a:lnTo>
                  <a:lnTo>
                    <a:pt x="1" y="111"/>
                  </a:lnTo>
                  <a:lnTo>
                    <a:pt x="1" y="101"/>
                  </a:lnTo>
                  <a:lnTo>
                    <a:pt x="0" y="84"/>
                  </a:lnTo>
                  <a:lnTo>
                    <a:pt x="11" y="65"/>
                  </a:lnTo>
                  <a:lnTo>
                    <a:pt x="15" y="50"/>
                  </a:lnTo>
                  <a:lnTo>
                    <a:pt x="0" y="33"/>
                  </a:lnTo>
                  <a:lnTo>
                    <a:pt x="1" y="0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0" name="Freeform 40"/>
            <p:cNvSpPr>
              <a:spLocks/>
            </p:cNvSpPr>
            <p:nvPr/>
          </p:nvSpPr>
          <p:spPr bwMode="auto">
            <a:xfrm>
              <a:off x="2609" y="1905"/>
              <a:ext cx="48" cy="170"/>
            </a:xfrm>
            <a:custGeom>
              <a:avLst/>
              <a:gdLst>
                <a:gd name="T0" fmla="*/ 76 w 95"/>
                <a:gd name="T1" fmla="*/ 256 h 338"/>
                <a:gd name="T2" fmla="*/ 82 w 95"/>
                <a:gd name="T3" fmla="*/ 118 h 338"/>
                <a:gd name="T4" fmla="*/ 84 w 95"/>
                <a:gd name="T5" fmla="*/ 45 h 338"/>
                <a:gd name="T6" fmla="*/ 53 w 95"/>
                <a:gd name="T7" fmla="*/ 23 h 338"/>
                <a:gd name="T8" fmla="*/ 17 w 95"/>
                <a:gd name="T9" fmla="*/ 34 h 338"/>
                <a:gd name="T10" fmla="*/ 25 w 95"/>
                <a:gd name="T11" fmla="*/ 7 h 338"/>
                <a:gd name="T12" fmla="*/ 71 w 95"/>
                <a:gd name="T13" fmla="*/ 0 h 338"/>
                <a:gd name="T14" fmla="*/ 93 w 95"/>
                <a:gd name="T15" fmla="*/ 17 h 338"/>
                <a:gd name="T16" fmla="*/ 95 w 95"/>
                <a:gd name="T17" fmla="*/ 131 h 338"/>
                <a:gd name="T18" fmla="*/ 90 w 95"/>
                <a:gd name="T19" fmla="*/ 226 h 338"/>
                <a:gd name="T20" fmla="*/ 76 w 95"/>
                <a:gd name="T21" fmla="*/ 287 h 338"/>
                <a:gd name="T22" fmla="*/ 65 w 95"/>
                <a:gd name="T23" fmla="*/ 329 h 338"/>
                <a:gd name="T24" fmla="*/ 38 w 95"/>
                <a:gd name="T25" fmla="*/ 338 h 338"/>
                <a:gd name="T26" fmla="*/ 14 w 95"/>
                <a:gd name="T27" fmla="*/ 332 h 338"/>
                <a:gd name="T28" fmla="*/ 0 w 95"/>
                <a:gd name="T29" fmla="*/ 296 h 338"/>
                <a:gd name="T30" fmla="*/ 36 w 95"/>
                <a:gd name="T31" fmla="*/ 317 h 338"/>
                <a:gd name="T32" fmla="*/ 59 w 95"/>
                <a:gd name="T33" fmla="*/ 292 h 338"/>
                <a:gd name="T34" fmla="*/ 76 w 95"/>
                <a:gd name="T35" fmla="*/ 256 h 338"/>
                <a:gd name="T36" fmla="*/ 76 w 95"/>
                <a:gd name="T37" fmla="*/ 25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338">
                  <a:moveTo>
                    <a:pt x="76" y="256"/>
                  </a:moveTo>
                  <a:lnTo>
                    <a:pt x="82" y="118"/>
                  </a:lnTo>
                  <a:lnTo>
                    <a:pt x="84" y="45"/>
                  </a:lnTo>
                  <a:lnTo>
                    <a:pt x="53" y="23"/>
                  </a:lnTo>
                  <a:lnTo>
                    <a:pt x="17" y="34"/>
                  </a:lnTo>
                  <a:lnTo>
                    <a:pt x="25" y="7"/>
                  </a:lnTo>
                  <a:lnTo>
                    <a:pt x="71" y="0"/>
                  </a:lnTo>
                  <a:lnTo>
                    <a:pt x="93" y="17"/>
                  </a:lnTo>
                  <a:lnTo>
                    <a:pt x="95" y="131"/>
                  </a:lnTo>
                  <a:lnTo>
                    <a:pt x="90" y="226"/>
                  </a:lnTo>
                  <a:lnTo>
                    <a:pt x="76" y="287"/>
                  </a:lnTo>
                  <a:lnTo>
                    <a:pt x="65" y="329"/>
                  </a:lnTo>
                  <a:lnTo>
                    <a:pt x="38" y="338"/>
                  </a:lnTo>
                  <a:lnTo>
                    <a:pt x="14" y="332"/>
                  </a:lnTo>
                  <a:lnTo>
                    <a:pt x="0" y="296"/>
                  </a:lnTo>
                  <a:lnTo>
                    <a:pt x="36" y="317"/>
                  </a:lnTo>
                  <a:lnTo>
                    <a:pt x="59" y="292"/>
                  </a:lnTo>
                  <a:lnTo>
                    <a:pt x="76" y="256"/>
                  </a:lnTo>
                  <a:lnTo>
                    <a:pt x="76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1" name="Freeform 41"/>
            <p:cNvSpPr>
              <a:spLocks/>
            </p:cNvSpPr>
            <p:nvPr/>
          </p:nvSpPr>
          <p:spPr bwMode="auto">
            <a:xfrm>
              <a:off x="2467" y="1694"/>
              <a:ext cx="173" cy="286"/>
            </a:xfrm>
            <a:custGeom>
              <a:avLst/>
              <a:gdLst>
                <a:gd name="T0" fmla="*/ 346 w 346"/>
                <a:gd name="T1" fmla="*/ 427 h 572"/>
                <a:gd name="T2" fmla="*/ 335 w 346"/>
                <a:gd name="T3" fmla="*/ 249 h 572"/>
                <a:gd name="T4" fmla="*/ 297 w 346"/>
                <a:gd name="T5" fmla="*/ 125 h 572"/>
                <a:gd name="T6" fmla="*/ 217 w 346"/>
                <a:gd name="T7" fmla="*/ 32 h 572"/>
                <a:gd name="T8" fmla="*/ 107 w 346"/>
                <a:gd name="T9" fmla="*/ 0 h 572"/>
                <a:gd name="T10" fmla="*/ 0 w 346"/>
                <a:gd name="T11" fmla="*/ 21 h 572"/>
                <a:gd name="T12" fmla="*/ 143 w 346"/>
                <a:gd name="T13" fmla="*/ 68 h 572"/>
                <a:gd name="T14" fmla="*/ 264 w 346"/>
                <a:gd name="T15" fmla="*/ 167 h 572"/>
                <a:gd name="T16" fmla="*/ 188 w 346"/>
                <a:gd name="T17" fmla="*/ 133 h 572"/>
                <a:gd name="T18" fmla="*/ 253 w 346"/>
                <a:gd name="T19" fmla="*/ 239 h 572"/>
                <a:gd name="T20" fmla="*/ 200 w 346"/>
                <a:gd name="T21" fmla="*/ 215 h 572"/>
                <a:gd name="T22" fmla="*/ 257 w 346"/>
                <a:gd name="T23" fmla="*/ 325 h 572"/>
                <a:gd name="T24" fmla="*/ 211 w 346"/>
                <a:gd name="T25" fmla="*/ 300 h 572"/>
                <a:gd name="T26" fmla="*/ 65 w 346"/>
                <a:gd name="T27" fmla="*/ 211 h 572"/>
                <a:gd name="T28" fmla="*/ 207 w 346"/>
                <a:gd name="T29" fmla="*/ 393 h 572"/>
                <a:gd name="T30" fmla="*/ 213 w 346"/>
                <a:gd name="T31" fmla="*/ 488 h 572"/>
                <a:gd name="T32" fmla="*/ 240 w 346"/>
                <a:gd name="T33" fmla="*/ 572 h 572"/>
                <a:gd name="T34" fmla="*/ 268 w 346"/>
                <a:gd name="T35" fmla="*/ 543 h 572"/>
                <a:gd name="T36" fmla="*/ 314 w 346"/>
                <a:gd name="T37" fmla="*/ 443 h 572"/>
                <a:gd name="T38" fmla="*/ 346 w 346"/>
                <a:gd name="T39" fmla="*/ 427 h 572"/>
                <a:gd name="T40" fmla="*/ 346 w 346"/>
                <a:gd name="T41" fmla="*/ 427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572">
                  <a:moveTo>
                    <a:pt x="346" y="427"/>
                  </a:moveTo>
                  <a:lnTo>
                    <a:pt x="335" y="249"/>
                  </a:lnTo>
                  <a:lnTo>
                    <a:pt x="297" y="125"/>
                  </a:lnTo>
                  <a:lnTo>
                    <a:pt x="217" y="32"/>
                  </a:lnTo>
                  <a:lnTo>
                    <a:pt x="107" y="0"/>
                  </a:lnTo>
                  <a:lnTo>
                    <a:pt x="0" y="21"/>
                  </a:lnTo>
                  <a:lnTo>
                    <a:pt x="143" y="68"/>
                  </a:lnTo>
                  <a:lnTo>
                    <a:pt x="264" y="167"/>
                  </a:lnTo>
                  <a:lnTo>
                    <a:pt x="188" y="133"/>
                  </a:lnTo>
                  <a:lnTo>
                    <a:pt x="253" y="239"/>
                  </a:lnTo>
                  <a:lnTo>
                    <a:pt x="200" y="215"/>
                  </a:lnTo>
                  <a:lnTo>
                    <a:pt x="257" y="325"/>
                  </a:lnTo>
                  <a:lnTo>
                    <a:pt x="211" y="300"/>
                  </a:lnTo>
                  <a:lnTo>
                    <a:pt x="65" y="211"/>
                  </a:lnTo>
                  <a:lnTo>
                    <a:pt x="207" y="393"/>
                  </a:lnTo>
                  <a:lnTo>
                    <a:pt x="213" y="488"/>
                  </a:lnTo>
                  <a:lnTo>
                    <a:pt x="240" y="572"/>
                  </a:lnTo>
                  <a:lnTo>
                    <a:pt x="268" y="543"/>
                  </a:lnTo>
                  <a:lnTo>
                    <a:pt x="314" y="443"/>
                  </a:lnTo>
                  <a:lnTo>
                    <a:pt x="346" y="427"/>
                  </a:lnTo>
                  <a:lnTo>
                    <a:pt x="346" y="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2" name="Freeform 42"/>
            <p:cNvSpPr>
              <a:spLocks/>
            </p:cNvSpPr>
            <p:nvPr/>
          </p:nvSpPr>
          <p:spPr bwMode="auto">
            <a:xfrm>
              <a:off x="2308" y="1692"/>
              <a:ext cx="226" cy="190"/>
            </a:xfrm>
            <a:custGeom>
              <a:avLst/>
              <a:gdLst>
                <a:gd name="T0" fmla="*/ 338 w 452"/>
                <a:gd name="T1" fmla="*/ 104 h 378"/>
                <a:gd name="T2" fmla="*/ 374 w 452"/>
                <a:gd name="T3" fmla="*/ 186 h 378"/>
                <a:gd name="T4" fmla="*/ 441 w 452"/>
                <a:gd name="T5" fmla="*/ 215 h 378"/>
                <a:gd name="T6" fmla="*/ 382 w 452"/>
                <a:gd name="T7" fmla="*/ 104 h 378"/>
                <a:gd name="T8" fmla="*/ 452 w 452"/>
                <a:gd name="T9" fmla="*/ 142 h 378"/>
                <a:gd name="T10" fmla="*/ 412 w 452"/>
                <a:gd name="T11" fmla="*/ 65 h 378"/>
                <a:gd name="T12" fmla="*/ 309 w 452"/>
                <a:gd name="T13" fmla="*/ 53 h 378"/>
                <a:gd name="T14" fmla="*/ 338 w 452"/>
                <a:gd name="T15" fmla="*/ 17 h 378"/>
                <a:gd name="T16" fmla="*/ 262 w 452"/>
                <a:gd name="T17" fmla="*/ 2 h 378"/>
                <a:gd name="T18" fmla="*/ 171 w 452"/>
                <a:gd name="T19" fmla="*/ 0 h 378"/>
                <a:gd name="T20" fmla="*/ 0 w 452"/>
                <a:gd name="T21" fmla="*/ 97 h 378"/>
                <a:gd name="T22" fmla="*/ 224 w 452"/>
                <a:gd name="T23" fmla="*/ 53 h 378"/>
                <a:gd name="T24" fmla="*/ 150 w 452"/>
                <a:gd name="T25" fmla="*/ 118 h 378"/>
                <a:gd name="T26" fmla="*/ 256 w 452"/>
                <a:gd name="T27" fmla="*/ 118 h 378"/>
                <a:gd name="T28" fmla="*/ 262 w 452"/>
                <a:gd name="T29" fmla="*/ 213 h 378"/>
                <a:gd name="T30" fmla="*/ 226 w 452"/>
                <a:gd name="T31" fmla="*/ 277 h 378"/>
                <a:gd name="T32" fmla="*/ 91 w 452"/>
                <a:gd name="T33" fmla="*/ 346 h 378"/>
                <a:gd name="T34" fmla="*/ 9 w 452"/>
                <a:gd name="T35" fmla="*/ 374 h 378"/>
                <a:gd name="T36" fmla="*/ 161 w 452"/>
                <a:gd name="T37" fmla="*/ 378 h 378"/>
                <a:gd name="T38" fmla="*/ 252 w 452"/>
                <a:gd name="T39" fmla="*/ 314 h 378"/>
                <a:gd name="T40" fmla="*/ 308 w 452"/>
                <a:gd name="T41" fmla="*/ 190 h 378"/>
                <a:gd name="T42" fmla="*/ 313 w 452"/>
                <a:gd name="T43" fmla="*/ 274 h 378"/>
                <a:gd name="T44" fmla="*/ 359 w 452"/>
                <a:gd name="T45" fmla="*/ 219 h 378"/>
                <a:gd name="T46" fmla="*/ 338 w 452"/>
                <a:gd name="T47" fmla="*/ 104 h 378"/>
                <a:gd name="T48" fmla="*/ 338 w 452"/>
                <a:gd name="T49" fmla="*/ 10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2" h="378">
                  <a:moveTo>
                    <a:pt x="338" y="104"/>
                  </a:moveTo>
                  <a:lnTo>
                    <a:pt x="374" y="186"/>
                  </a:lnTo>
                  <a:lnTo>
                    <a:pt x="441" y="215"/>
                  </a:lnTo>
                  <a:lnTo>
                    <a:pt x="382" y="104"/>
                  </a:lnTo>
                  <a:lnTo>
                    <a:pt x="452" y="142"/>
                  </a:lnTo>
                  <a:lnTo>
                    <a:pt x="412" y="65"/>
                  </a:lnTo>
                  <a:lnTo>
                    <a:pt x="309" y="53"/>
                  </a:lnTo>
                  <a:lnTo>
                    <a:pt x="338" y="17"/>
                  </a:lnTo>
                  <a:lnTo>
                    <a:pt x="262" y="2"/>
                  </a:lnTo>
                  <a:lnTo>
                    <a:pt x="171" y="0"/>
                  </a:lnTo>
                  <a:lnTo>
                    <a:pt x="0" y="97"/>
                  </a:lnTo>
                  <a:lnTo>
                    <a:pt x="224" y="53"/>
                  </a:lnTo>
                  <a:lnTo>
                    <a:pt x="150" y="118"/>
                  </a:lnTo>
                  <a:lnTo>
                    <a:pt x="256" y="118"/>
                  </a:lnTo>
                  <a:lnTo>
                    <a:pt x="262" y="213"/>
                  </a:lnTo>
                  <a:lnTo>
                    <a:pt x="226" y="277"/>
                  </a:lnTo>
                  <a:lnTo>
                    <a:pt x="91" y="346"/>
                  </a:lnTo>
                  <a:lnTo>
                    <a:pt x="9" y="374"/>
                  </a:lnTo>
                  <a:lnTo>
                    <a:pt x="161" y="378"/>
                  </a:lnTo>
                  <a:lnTo>
                    <a:pt x="252" y="314"/>
                  </a:lnTo>
                  <a:lnTo>
                    <a:pt x="308" y="190"/>
                  </a:lnTo>
                  <a:lnTo>
                    <a:pt x="313" y="274"/>
                  </a:lnTo>
                  <a:lnTo>
                    <a:pt x="359" y="219"/>
                  </a:lnTo>
                  <a:lnTo>
                    <a:pt x="338" y="104"/>
                  </a:lnTo>
                  <a:lnTo>
                    <a:pt x="338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3" name="Freeform 43"/>
            <p:cNvSpPr>
              <a:spLocks/>
            </p:cNvSpPr>
            <p:nvPr/>
          </p:nvSpPr>
          <p:spPr bwMode="auto">
            <a:xfrm>
              <a:off x="2206" y="1679"/>
              <a:ext cx="274" cy="369"/>
            </a:xfrm>
            <a:custGeom>
              <a:avLst/>
              <a:gdLst>
                <a:gd name="T0" fmla="*/ 415 w 548"/>
                <a:gd name="T1" fmla="*/ 6 h 738"/>
                <a:gd name="T2" fmla="*/ 287 w 548"/>
                <a:gd name="T3" fmla="*/ 0 h 738"/>
                <a:gd name="T4" fmla="*/ 162 w 548"/>
                <a:gd name="T5" fmla="*/ 42 h 738"/>
                <a:gd name="T6" fmla="*/ 38 w 548"/>
                <a:gd name="T7" fmla="*/ 177 h 738"/>
                <a:gd name="T8" fmla="*/ 0 w 548"/>
                <a:gd name="T9" fmla="*/ 375 h 738"/>
                <a:gd name="T10" fmla="*/ 21 w 548"/>
                <a:gd name="T11" fmla="*/ 500 h 738"/>
                <a:gd name="T12" fmla="*/ 82 w 548"/>
                <a:gd name="T13" fmla="*/ 599 h 738"/>
                <a:gd name="T14" fmla="*/ 107 w 548"/>
                <a:gd name="T15" fmla="*/ 738 h 738"/>
                <a:gd name="T16" fmla="*/ 129 w 548"/>
                <a:gd name="T17" fmla="*/ 599 h 738"/>
                <a:gd name="T18" fmla="*/ 93 w 548"/>
                <a:gd name="T19" fmla="*/ 474 h 738"/>
                <a:gd name="T20" fmla="*/ 126 w 548"/>
                <a:gd name="T21" fmla="*/ 367 h 738"/>
                <a:gd name="T22" fmla="*/ 139 w 548"/>
                <a:gd name="T23" fmla="*/ 424 h 738"/>
                <a:gd name="T24" fmla="*/ 268 w 548"/>
                <a:gd name="T25" fmla="*/ 392 h 738"/>
                <a:gd name="T26" fmla="*/ 445 w 548"/>
                <a:gd name="T27" fmla="*/ 251 h 738"/>
                <a:gd name="T28" fmla="*/ 228 w 548"/>
                <a:gd name="T29" fmla="*/ 356 h 738"/>
                <a:gd name="T30" fmla="*/ 314 w 548"/>
                <a:gd name="T31" fmla="*/ 266 h 738"/>
                <a:gd name="T32" fmla="*/ 339 w 548"/>
                <a:gd name="T33" fmla="*/ 230 h 738"/>
                <a:gd name="T34" fmla="*/ 211 w 548"/>
                <a:gd name="T35" fmla="*/ 270 h 738"/>
                <a:gd name="T36" fmla="*/ 285 w 548"/>
                <a:gd name="T37" fmla="*/ 219 h 738"/>
                <a:gd name="T38" fmla="*/ 363 w 548"/>
                <a:gd name="T39" fmla="*/ 173 h 738"/>
                <a:gd name="T40" fmla="*/ 301 w 548"/>
                <a:gd name="T41" fmla="*/ 149 h 738"/>
                <a:gd name="T42" fmla="*/ 548 w 548"/>
                <a:gd name="T43" fmla="*/ 38 h 738"/>
                <a:gd name="T44" fmla="*/ 415 w 548"/>
                <a:gd name="T45" fmla="*/ 6 h 738"/>
                <a:gd name="T46" fmla="*/ 415 w 548"/>
                <a:gd name="T47" fmla="*/ 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8" h="738">
                  <a:moveTo>
                    <a:pt x="415" y="6"/>
                  </a:moveTo>
                  <a:lnTo>
                    <a:pt x="287" y="0"/>
                  </a:lnTo>
                  <a:lnTo>
                    <a:pt x="162" y="42"/>
                  </a:lnTo>
                  <a:lnTo>
                    <a:pt x="38" y="177"/>
                  </a:lnTo>
                  <a:lnTo>
                    <a:pt x="0" y="375"/>
                  </a:lnTo>
                  <a:lnTo>
                    <a:pt x="21" y="500"/>
                  </a:lnTo>
                  <a:lnTo>
                    <a:pt x="82" y="599"/>
                  </a:lnTo>
                  <a:lnTo>
                    <a:pt x="107" y="738"/>
                  </a:lnTo>
                  <a:lnTo>
                    <a:pt x="129" y="599"/>
                  </a:lnTo>
                  <a:lnTo>
                    <a:pt x="93" y="474"/>
                  </a:lnTo>
                  <a:lnTo>
                    <a:pt x="126" y="367"/>
                  </a:lnTo>
                  <a:lnTo>
                    <a:pt x="139" y="424"/>
                  </a:lnTo>
                  <a:lnTo>
                    <a:pt x="268" y="392"/>
                  </a:lnTo>
                  <a:lnTo>
                    <a:pt x="445" y="251"/>
                  </a:lnTo>
                  <a:lnTo>
                    <a:pt x="228" y="356"/>
                  </a:lnTo>
                  <a:lnTo>
                    <a:pt x="314" y="266"/>
                  </a:lnTo>
                  <a:lnTo>
                    <a:pt x="339" y="230"/>
                  </a:lnTo>
                  <a:lnTo>
                    <a:pt x="211" y="270"/>
                  </a:lnTo>
                  <a:lnTo>
                    <a:pt x="285" y="219"/>
                  </a:lnTo>
                  <a:lnTo>
                    <a:pt x="363" y="173"/>
                  </a:lnTo>
                  <a:lnTo>
                    <a:pt x="301" y="149"/>
                  </a:lnTo>
                  <a:lnTo>
                    <a:pt x="548" y="38"/>
                  </a:lnTo>
                  <a:lnTo>
                    <a:pt x="415" y="6"/>
                  </a:lnTo>
                  <a:lnTo>
                    <a:pt x="4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4" name="Freeform 44"/>
            <p:cNvSpPr>
              <a:spLocks/>
            </p:cNvSpPr>
            <p:nvPr/>
          </p:nvSpPr>
          <p:spPr bwMode="auto">
            <a:xfrm>
              <a:off x="2435" y="1941"/>
              <a:ext cx="103" cy="27"/>
            </a:xfrm>
            <a:custGeom>
              <a:avLst/>
              <a:gdLst>
                <a:gd name="T0" fmla="*/ 173 w 206"/>
                <a:gd name="T1" fmla="*/ 0 h 55"/>
                <a:gd name="T2" fmla="*/ 97 w 206"/>
                <a:gd name="T3" fmla="*/ 2 h 55"/>
                <a:gd name="T4" fmla="*/ 0 w 206"/>
                <a:gd name="T5" fmla="*/ 51 h 55"/>
                <a:gd name="T6" fmla="*/ 46 w 206"/>
                <a:gd name="T7" fmla="*/ 55 h 55"/>
                <a:gd name="T8" fmla="*/ 105 w 206"/>
                <a:gd name="T9" fmla="*/ 44 h 55"/>
                <a:gd name="T10" fmla="*/ 154 w 206"/>
                <a:gd name="T11" fmla="*/ 30 h 55"/>
                <a:gd name="T12" fmla="*/ 206 w 206"/>
                <a:gd name="T13" fmla="*/ 30 h 55"/>
                <a:gd name="T14" fmla="*/ 177 w 206"/>
                <a:gd name="T15" fmla="*/ 17 h 55"/>
                <a:gd name="T16" fmla="*/ 206 w 206"/>
                <a:gd name="T17" fmla="*/ 15 h 55"/>
                <a:gd name="T18" fmla="*/ 173 w 206"/>
                <a:gd name="T19" fmla="*/ 0 h 55"/>
                <a:gd name="T20" fmla="*/ 173 w 206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55">
                  <a:moveTo>
                    <a:pt x="173" y="0"/>
                  </a:moveTo>
                  <a:lnTo>
                    <a:pt x="97" y="2"/>
                  </a:lnTo>
                  <a:lnTo>
                    <a:pt x="0" y="51"/>
                  </a:lnTo>
                  <a:lnTo>
                    <a:pt x="46" y="55"/>
                  </a:lnTo>
                  <a:lnTo>
                    <a:pt x="105" y="44"/>
                  </a:lnTo>
                  <a:lnTo>
                    <a:pt x="154" y="30"/>
                  </a:lnTo>
                  <a:lnTo>
                    <a:pt x="206" y="30"/>
                  </a:lnTo>
                  <a:lnTo>
                    <a:pt x="177" y="17"/>
                  </a:lnTo>
                  <a:lnTo>
                    <a:pt x="206" y="15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5" name="Freeform 45"/>
            <p:cNvSpPr>
              <a:spLocks/>
            </p:cNvSpPr>
            <p:nvPr/>
          </p:nvSpPr>
          <p:spPr bwMode="auto">
            <a:xfrm>
              <a:off x="2272" y="1976"/>
              <a:ext cx="74" cy="34"/>
            </a:xfrm>
            <a:custGeom>
              <a:avLst/>
              <a:gdLst>
                <a:gd name="T0" fmla="*/ 149 w 149"/>
                <a:gd name="T1" fmla="*/ 10 h 69"/>
                <a:gd name="T2" fmla="*/ 90 w 149"/>
                <a:gd name="T3" fmla="*/ 0 h 69"/>
                <a:gd name="T4" fmla="*/ 14 w 149"/>
                <a:gd name="T5" fmla="*/ 16 h 69"/>
                <a:gd name="T6" fmla="*/ 0 w 149"/>
                <a:gd name="T7" fmla="*/ 69 h 69"/>
                <a:gd name="T8" fmla="*/ 46 w 149"/>
                <a:gd name="T9" fmla="*/ 38 h 69"/>
                <a:gd name="T10" fmla="*/ 113 w 149"/>
                <a:gd name="T11" fmla="*/ 38 h 69"/>
                <a:gd name="T12" fmla="*/ 133 w 149"/>
                <a:gd name="T13" fmla="*/ 25 h 69"/>
                <a:gd name="T14" fmla="*/ 109 w 149"/>
                <a:gd name="T15" fmla="*/ 23 h 69"/>
                <a:gd name="T16" fmla="*/ 149 w 149"/>
                <a:gd name="T17" fmla="*/ 10 h 69"/>
                <a:gd name="T18" fmla="*/ 149 w 149"/>
                <a:gd name="T19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69">
                  <a:moveTo>
                    <a:pt x="149" y="10"/>
                  </a:moveTo>
                  <a:lnTo>
                    <a:pt x="90" y="0"/>
                  </a:lnTo>
                  <a:lnTo>
                    <a:pt x="14" y="16"/>
                  </a:lnTo>
                  <a:lnTo>
                    <a:pt x="0" y="69"/>
                  </a:lnTo>
                  <a:lnTo>
                    <a:pt x="46" y="38"/>
                  </a:lnTo>
                  <a:lnTo>
                    <a:pt x="113" y="38"/>
                  </a:lnTo>
                  <a:lnTo>
                    <a:pt x="133" y="25"/>
                  </a:lnTo>
                  <a:lnTo>
                    <a:pt x="109" y="23"/>
                  </a:lnTo>
                  <a:lnTo>
                    <a:pt x="149" y="10"/>
                  </a:lnTo>
                  <a:lnTo>
                    <a:pt x="14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6" name="Freeform 46"/>
            <p:cNvSpPr>
              <a:spLocks/>
            </p:cNvSpPr>
            <p:nvPr/>
          </p:nvSpPr>
          <p:spPr bwMode="auto">
            <a:xfrm>
              <a:off x="2424" y="1967"/>
              <a:ext cx="120" cy="45"/>
            </a:xfrm>
            <a:custGeom>
              <a:avLst/>
              <a:gdLst>
                <a:gd name="T0" fmla="*/ 74 w 239"/>
                <a:gd name="T1" fmla="*/ 12 h 90"/>
                <a:gd name="T2" fmla="*/ 62 w 239"/>
                <a:gd name="T3" fmla="*/ 34 h 90"/>
                <a:gd name="T4" fmla="*/ 102 w 239"/>
                <a:gd name="T5" fmla="*/ 14 h 90"/>
                <a:gd name="T6" fmla="*/ 152 w 239"/>
                <a:gd name="T7" fmla="*/ 8 h 90"/>
                <a:gd name="T8" fmla="*/ 201 w 239"/>
                <a:gd name="T9" fmla="*/ 0 h 90"/>
                <a:gd name="T10" fmla="*/ 239 w 239"/>
                <a:gd name="T11" fmla="*/ 31 h 90"/>
                <a:gd name="T12" fmla="*/ 195 w 239"/>
                <a:gd name="T13" fmla="*/ 33 h 90"/>
                <a:gd name="T14" fmla="*/ 171 w 239"/>
                <a:gd name="T15" fmla="*/ 17 h 90"/>
                <a:gd name="T16" fmla="*/ 171 w 239"/>
                <a:gd name="T17" fmla="*/ 34 h 90"/>
                <a:gd name="T18" fmla="*/ 133 w 239"/>
                <a:gd name="T19" fmla="*/ 46 h 90"/>
                <a:gd name="T20" fmla="*/ 148 w 239"/>
                <a:gd name="T21" fmla="*/ 34 h 90"/>
                <a:gd name="T22" fmla="*/ 163 w 239"/>
                <a:gd name="T23" fmla="*/ 33 h 90"/>
                <a:gd name="T24" fmla="*/ 152 w 239"/>
                <a:gd name="T25" fmla="*/ 17 h 90"/>
                <a:gd name="T26" fmla="*/ 142 w 239"/>
                <a:gd name="T27" fmla="*/ 29 h 90"/>
                <a:gd name="T28" fmla="*/ 125 w 239"/>
                <a:gd name="T29" fmla="*/ 44 h 90"/>
                <a:gd name="T30" fmla="*/ 108 w 239"/>
                <a:gd name="T31" fmla="*/ 29 h 90"/>
                <a:gd name="T32" fmla="*/ 83 w 239"/>
                <a:gd name="T33" fmla="*/ 55 h 90"/>
                <a:gd name="T34" fmla="*/ 102 w 239"/>
                <a:gd name="T35" fmla="*/ 90 h 90"/>
                <a:gd name="T36" fmla="*/ 72 w 239"/>
                <a:gd name="T37" fmla="*/ 82 h 90"/>
                <a:gd name="T38" fmla="*/ 43 w 239"/>
                <a:gd name="T39" fmla="*/ 50 h 90"/>
                <a:gd name="T40" fmla="*/ 0 w 239"/>
                <a:gd name="T41" fmla="*/ 33 h 90"/>
                <a:gd name="T42" fmla="*/ 38 w 239"/>
                <a:gd name="T43" fmla="*/ 19 h 90"/>
                <a:gd name="T44" fmla="*/ 74 w 239"/>
                <a:gd name="T45" fmla="*/ 12 h 90"/>
                <a:gd name="T46" fmla="*/ 74 w 239"/>
                <a:gd name="T47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9" h="90">
                  <a:moveTo>
                    <a:pt x="74" y="12"/>
                  </a:moveTo>
                  <a:lnTo>
                    <a:pt x="62" y="34"/>
                  </a:lnTo>
                  <a:lnTo>
                    <a:pt x="102" y="14"/>
                  </a:lnTo>
                  <a:lnTo>
                    <a:pt x="152" y="8"/>
                  </a:lnTo>
                  <a:lnTo>
                    <a:pt x="201" y="0"/>
                  </a:lnTo>
                  <a:lnTo>
                    <a:pt x="239" y="31"/>
                  </a:lnTo>
                  <a:lnTo>
                    <a:pt x="195" y="33"/>
                  </a:lnTo>
                  <a:lnTo>
                    <a:pt x="171" y="17"/>
                  </a:lnTo>
                  <a:lnTo>
                    <a:pt x="171" y="34"/>
                  </a:lnTo>
                  <a:lnTo>
                    <a:pt x="133" y="46"/>
                  </a:lnTo>
                  <a:lnTo>
                    <a:pt x="148" y="34"/>
                  </a:lnTo>
                  <a:lnTo>
                    <a:pt x="163" y="33"/>
                  </a:lnTo>
                  <a:lnTo>
                    <a:pt x="152" y="17"/>
                  </a:lnTo>
                  <a:lnTo>
                    <a:pt x="142" y="29"/>
                  </a:lnTo>
                  <a:lnTo>
                    <a:pt x="125" y="44"/>
                  </a:lnTo>
                  <a:lnTo>
                    <a:pt x="108" y="29"/>
                  </a:lnTo>
                  <a:lnTo>
                    <a:pt x="83" y="55"/>
                  </a:lnTo>
                  <a:lnTo>
                    <a:pt x="102" y="90"/>
                  </a:lnTo>
                  <a:lnTo>
                    <a:pt x="72" y="82"/>
                  </a:lnTo>
                  <a:lnTo>
                    <a:pt x="43" y="50"/>
                  </a:lnTo>
                  <a:lnTo>
                    <a:pt x="0" y="33"/>
                  </a:lnTo>
                  <a:lnTo>
                    <a:pt x="38" y="19"/>
                  </a:lnTo>
                  <a:lnTo>
                    <a:pt x="74" y="12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7" name="Freeform 47"/>
            <p:cNvSpPr>
              <a:spLocks/>
            </p:cNvSpPr>
            <p:nvPr/>
          </p:nvSpPr>
          <p:spPr bwMode="auto">
            <a:xfrm>
              <a:off x="2288" y="1964"/>
              <a:ext cx="105" cy="127"/>
            </a:xfrm>
            <a:custGeom>
              <a:avLst/>
              <a:gdLst>
                <a:gd name="T0" fmla="*/ 169 w 211"/>
                <a:gd name="T1" fmla="*/ 68 h 252"/>
                <a:gd name="T2" fmla="*/ 150 w 211"/>
                <a:gd name="T3" fmla="*/ 60 h 252"/>
                <a:gd name="T4" fmla="*/ 81 w 211"/>
                <a:gd name="T5" fmla="*/ 68 h 252"/>
                <a:gd name="T6" fmla="*/ 51 w 211"/>
                <a:gd name="T7" fmla="*/ 81 h 252"/>
                <a:gd name="T8" fmla="*/ 34 w 211"/>
                <a:gd name="T9" fmla="*/ 95 h 252"/>
                <a:gd name="T10" fmla="*/ 0 w 211"/>
                <a:gd name="T11" fmla="*/ 127 h 252"/>
                <a:gd name="T12" fmla="*/ 42 w 211"/>
                <a:gd name="T13" fmla="*/ 116 h 252"/>
                <a:gd name="T14" fmla="*/ 70 w 211"/>
                <a:gd name="T15" fmla="*/ 112 h 252"/>
                <a:gd name="T16" fmla="*/ 62 w 211"/>
                <a:gd name="T17" fmla="*/ 95 h 252"/>
                <a:gd name="T18" fmla="*/ 87 w 211"/>
                <a:gd name="T19" fmla="*/ 100 h 252"/>
                <a:gd name="T20" fmla="*/ 110 w 211"/>
                <a:gd name="T21" fmla="*/ 98 h 252"/>
                <a:gd name="T22" fmla="*/ 95 w 211"/>
                <a:gd name="T23" fmla="*/ 89 h 252"/>
                <a:gd name="T24" fmla="*/ 106 w 211"/>
                <a:gd name="T25" fmla="*/ 77 h 252"/>
                <a:gd name="T26" fmla="*/ 119 w 211"/>
                <a:gd name="T27" fmla="*/ 97 h 252"/>
                <a:gd name="T28" fmla="*/ 129 w 211"/>
                <a:gd name="T29" fmla="*/ 89 h 252"/>
                <a:gd name="T30" fmla="*/ 129 w 211"/>
                <a:gd name="T31" fmla="*/ 76 h 252"/>
                <a:gd name="T32" fmla="*/ 146 w 211"/>
                <a:gd name="T33" fmla="*/ 81 h 252"/>
                <a:gd name="T34" fmla="*/ 154 w 211"/>
                <a:gd name="T35" fmla="*/ 91 h 252"/>
                <a:gd name="T36" fmla="*/ 131 w 211"/>
                <a:gd name="T37" fmla="*/ 133 h 252"/>
                <a:gd name="T38" fmla="*/ 171 w 211"/>
                <a:gd name="T39" fmla="*/ 108 h 252"/>
                <a:gd name="T40" fmla="*/ 188 w 211"/>
                <a:gd name="T41" fmla="*/ 192 h 252"/>
                <a:gd name="T42" fmla="*/ 176 w 211"/>
                <a:gd name="T43" fmla="*/ 252 h 252"/>
                <a:gd name="T44" fmla="*/ 201 w 211"/>
                <a:gd name="T45" fmla="*/ 252 h 252"/>
                <a:gd name="T46" fmla="*/ 211 w 211"/>
                <a:gd name="T47" fmla="*/ 239 h 252"/>
                <a:gd name="T48" fmla="*/ 205 w 211"/>
                <a:gd name="T49" fmla="*/ 91 h 252"/>
                <a:gd name="T50" fmla="*/ 201 w 211"/>
                <a:gd name="T51" fmla="*/ 62 h 252"/>
                <a:gd name="T52" fmla="*/ 194 w 211"/>
                <a:gd name="T53" fmla="*/ 22 h 252"/>
                <a:gd name="T54" fmla="*/ 171 w 211"/>
                <a:gd name="T55" fmla="*/ 0 h 252"/>
                <a:gd name="T56" fmla="*/ 173 w 211"/>
                <a:gd name="T57" fmla="*/ 57 h 252"/>
                <a:gd name="T58" fmla="*/ 169 w 211"/>
                <a:gd name="T59" fmla="*/ 68 h 252"/>
                <a:gd name="T60" fmla="*/ 169 w 211"/>
                <a:gd name="T61" fmla="*/ 6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1" h="252">
                  <a:moveTo>
                    <a:pt x="169" y="68"/>
                  </a:moveTo>
                  <a:lnTo>
                    <a:pt x="150" y="60"/>
                  </a:lnTo>
                  <a:lnTo>
                    <a:pt x="81" y="68"/>
                  </a:lnTo>
                  <a:lnTo>
                    <a:pt x="51" y="81"/>
                  </a:lnTo>
                  <a:lnTo>
                    <a:pt x="34" y="95"/>
                  </a:lnTo>
                  <a:lnTo>
                    <a:pt x="0" y="127"/>
                  </a:lnTo>
                  <a:lnTo>
                    <a:pt x="42" y="116"/>
                  </a:lnTo>
                  <a:lnTo>
                    <a:pt x="70" y="112"/>
                  </a:lnTo>
                  <a:lnTo>
                    <a:pt x="62" y="95"/>
                  </a:lnTo>
                  <a:lnTo>
                    <a:pt x="87" y="100"/>
                  </a:lnTo>
                  <a:lnTo>
                    <a:pt x="110" y="98"/>
                  </a:lnTo>
                  <a:lnTo>
                    <a:pt x="95" y="89"/>
                  </a:lnTo>
                  <a:lnTo>
                    <a:pt x="106" y="77"/>
                  </a:lnTo>
                  <a:lnTo>
                    <a:pt x="119" y="97"/>
                  </a:lnTo>
                  <a:lnTo>
                    <a:pt x="129" y="89"/>
                  </a:lnTo>
                  <a:lnTo>
                    <a:pt x="129" y="76"/>
                  </a:lnTo>
                  <a:lnTo>
                    <a:pt x="146" y="81"/>
                  </a:lnTo>
                  <a:lnTo>
                    <a:pt x="154" y="91"/>
                  </a:lnTo>
                  <a:lnTo>
                    <a:pt x="131" y="133"/>
                  </a:lnTo>
                  <a:lnTo>
                    <a:pt x="171" y="108"/>
                  </a:lnTo>
                  <a:lnTo>
                    <a:pt x="188" y="192"/>
                  </a:lnTo>
                  <a:lnTo>
                    <a:pt x="176" y="252"/>
                  </a:lnTo>
                  <a:lnTo>
                    <a:pt x="201" y="252"/>
                  </a:lnTo>
                  <a:lnTo>
                    <a:pt x="211" y="239"/>
                  </a:lnTo>
                  <a:lnTo>
                    <a:pt x="205" y="91"/>
                  </a:lnTo>
                  <a:lnTo>
                    <a:pt x="201" y="62"/>
                  </a:lnTo>
                  <a:lnTo>
                    <a:pt x="194" y="22"/>
                  </a:lnTo>
                  <a:lnTo>
                    <a:pt x="171" y="0"/>
                  </a:lnTo>
                  <a:lnTo>
                    <a:pt x="173" y="57"/>
                  </a:lnTo>
                  <a:lnTo>
                    <a:pt x="169" y="68"/>
                  </a:lnTo>
                  <a:lnTo>
                    <a:pt x="169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8" name="Freeform 48"/>
            <p:cNvSpPr>
              <a:spLocks/>
            </p:cNvSpPr>
            <p:nvPr/>
          </p:nvSpPr>
          <p:spPr bwMode="auto">
            <a:xfrm>
              <a:off x="2456" y="2066"/>
              <a:ext cx="68" cy="58"/>
            </a:xfrm>
            <a:custGeom>
              <a:avLst/>
              <a:gdLst>
                <a:gd name="T0" fmla="*/ 12 w 135"/>
                <a:gd name="T1" fmla="*/ 9 h 116"/>
                <a:gd name="T2" fmla="*/ 31 w 135"/>
                <a:gd name="T3" fmla="*/ 40 h 116"/>
                <a:gd name="T4" fmla="*/ 19 w 135"/>
                <a:gd name="T5" fmla="*/ 61 h 116"/>
                <a:gd name="T6" fmla="*/ 97 w 135"/>
                <a:gd name="T7" fmla="*/ 89 h 116"/>
                <a:gd name="T8" fmla="*/ 135 w 135"/>
                <a:gd name="T9" fmla="*/ 116 h 116"/>
                <a:gd name="T10" fmla="*/ 88 w 135"/>
                <a:gd name="T11" fmla="*/ 53 h 116"/>
                <a:gd name="T12" fmla="*/ 50 w 135"/>
                <a:gd name="T13" fmla="*/ 23 h 116"/>
                <a:gd name="T14" fmla="*/ 0 w 135"/>
                <a:gd name="T15" fmla="*/ 0 h 116"/>
                <a:gd name="T16" fmla="*/ 12 w 135"/>
                <a:gd name="T17" fmla="*/ 9 h 116"/>
                <a:gd name="T18" fmla="*/ 12 w 135"/>
                <a:gd name="T19" fmla="*/ 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16">
                  <a:moveTo>
                    <a:pt x="12" y="9"/>
                  </a:moveTo>
                  <a:lnTo>
                    <a:pt x="31" y="40"/>
                  </a:lnTo>
                  <a:lnTo>
                    <a:pt x="19" y="61"/>
                  </a:lnTo>
                  <a:lnTo>
                    <a:pt x="97" y="89"/>
                  </a:lnTo>
                  <a:lnTo>
                    <a:pt x="135" y="116"/>
                  </a:lnTo>
                  <a:lnTo>
                    <a:pt x="88" y="53"/>
                  </a:lnTo>
                  <a:lnTo>
                    <a:pt x="50" y="23"/>
                  </a:lnTo>
                  <a:lnTo>
                    <a:pt x="0" y="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9" name="Freeform 49"/>
            <p:cNvSpPr>
              <a:spLocks/>
            </p:cNvSpPr>
            <p:nvPr/>
          </p:nvSpPr>
          <p:spPr bwMode="auto">
            <a:xfrm>
              <a:off x="2344" y="2074"/>
              <a:ext cx="37" cy="57"/>
            </a:xfrm>
            <a:custGeom>
              <a:avLst/>
              <a:gdLst>
                <a:gd name="T0" fmla="*/ 74 w 74"/>
                <a:gd name="T1" fmla="*/ 74 h 114"/>
                <a:gd name="T2" fmla="*/ 44 w 74"/>
                <a:gd name="T3" fmla="*/ 67 h 114"/>
                <a:gd name="T4" fmla="*/ 0 w 74"/>
                <a:gd name="T5" fmla="*/ 114 h 114"/>
                <a:gd name="T6" fmla="*/ 19 w 74"/>
                <a:gd name="T7" fmla="*/ 42 h 114"/>
                <a:gd name="T8" fmla="*/ 57 w 74"/>
                <a:gd name="T9" fmla="*/ 0 h 114"/>
                <a:gd name="T10" fmla="*/ 57 w 74"/>
                <a:gd name="T11" fmla="*/ 51 h 114"/>
                <a:gd name="T12" fmla="*/ 74 w 74"/>
                <a:gd name="T13" fmla="*/ 74 h 114"/>
                <a:gd name="T14" fmla="*/ 74 w 74"/>
                <a:gd name="T15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14">
                  <a:moveTo>
                    <a:pt x="74" y="74"/>
                  </a:moveTo>
                  <a:lnTo>
                    <a:pt x="44" y="67"/>
                  </a:lnTo>
                  <a:lnTo>
                    <a:pt x="0" y="114"/>
                  </a:lnTo>
                  <a:lnTo>
                    <a:pt x="19" y="42"/>
                  </a:lnTo>
                  <a:lnTo>
                    <a:pt x="57" y="0"/>
                  </a:lnTo>
                  <a:lnTo>
                    <a:pt x="57" y="51"/>
                  </a:lnTo>
                  <a:lnTo>
                    <a:pt x="74" y="74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0" name="Freeform 50"/>
            <p:cNvSpPr>
              <a:spLocks/>
            </p:cNvSpPr>
            <p:nvPr/>
          </p:nvSpPr>
          <p:spPr bwMode="auto">
            <a:xfrm>
              <a:off x="2379" y="2092"/>
              <a:ext cx="82" cy="52"/>
            </a:xfrm>
            <a:custGeom>
              <a:avLst/>
              <a:gdLst>
                <a:gd name="T0" fmla="*/ 112 w 164"/>
                <a:gd name="T1" fmla="*/ 36 h 105"/>
                <a:gd name="T2" fmla="*/ 120 w 164"/>
                <a:gd name="T3" fmla="*/ 71 h 105"/>
                <a:gd name="T4" fmla="*/ 112 w 164"/>
                <a:gd name="T5" fmla="*/ 105 h 105"/>
                <a:gd name="T6" fmla="*/ 86 w 164"/>
                <a:gd name="T7" fmla="*/ 101 h 105"/>
                <a:gd name="T8" fmla="*/ 82 w 164"/>
                <a:gd name="T9" fmla="*/ 73 h 105"/>
                <a:gd name="T10" fmla="*/ 50 w 164"/>
                <a:gd name="T11" fmla="*/ 48 h 105"/>
                <a:gd name="T12" fmla="*/ 15 w 164"/>
                <a:gd name="T13" fmla="*/ 44 h 105"/>
                <a:gd name="T14" fmla="*/ 0 w 164"/>
                <a:gd name="T15" fmla="*/ 38 h 105"/>
                <a:gd name="T16" fmla="*/ 2 w 164"/>
                <a:gd name="T17" fmla="*/ 23 h 105"/>
                <a:gd name="T18" fmla="*/ 12 w 164"/>
                <a:gd name="T19" fmla="*/ 19 h 105"/>
                <a:gd name="T20" fmla="*/ 34 w 164"/>
                <a:gd name="T21" fmla="*/ 19 h 105"/>
                <a:gd name="T22" fmla="*/ 57 w 164"/>
                <a:gd name="T23" fmla="*/ 25 h 105"/>
                <a:gd name="T24" fmla="*/ 90 w 164"/>
                <a:gd name="T25" fmla="*/ 17 h 105"/>
                <a:gd name="T26" fmla="*/ 116 w 164"/>
                <a:gd name="T27" fmla="*/ 4 h 105"/>
                <a:gd name="T28" fmla="*/ 158 w 164"/>
                <a:gd name="T29" fmla="*/ 0 h 105"/>
                <a:gd name="T30" fmla="*/ 164 w 164"/>
                <a:gd name="T31" fmla="*/ 14 h 105"/>
                <a:gd name="T32" fmla="*/ 147 w 164"/>
                <a:gd name="T33" fmla="*/ 23 h 105"/>
                <a:gd name="T34" fmla="*/ 112 w 164"/>
                <a:gd name="T35" fmla="*/ 36 h 105"/>
                <a:gd name="T36" fmla="*/ 112 w 164"/>
                <a:gd name="T37" fmla="*/ 3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05">
                  <a:moveTo>
                    <a:pt x="112" y="36"/>
                  </a:moveTo>
                  <a:lnTo>
                    <a:pt x="120" y="71"/>
                  </a:lnTo>
                  <a:lnTo>
                    <a:pt x="112" y="105"/>
                  </a:lnTo>
                  <a:lnTo>
                    <a:pt x="86" y="101"/>
                  </a:lnTo>
                  <a:lnTo>
                    <a:pt x="82" y="73"/>
                  </a:lnTo>
                  <a:lnTo>
                    <a:pt x="50" y="48"/>
                  </a:lnTo>
                  <a:lnTo>
                    <a:pt x="15" y="44"/>
                  </a:lnTo>
                  <a:lnTo>
                    <a:pt x="0" y="38"/>
                  </a:lnTo>
                  <a:lnTo>
                    <a:pt x="2" y="23"/>
                  </a:lnTo>
                  <a:lnTo>
                    <a:pt x="12" y="19"/>
                  </a:lnTo>
                  <a:lnTo>
                    <a:pt x="34" y="19"/>
                  </a:lnTo>
                  <a:lnTo>
                    <a:pt x="57" y="25"/>
                  </a:lnTo>
                  <a:lnTo>
                    <a:pt x="90" y="17"/>
                  </a:lnTo>
                  <a:lnTo>
                    <a:pt x="116" y="4"/>
                  </a:lnTo>
                  <a:lnTo>
                    <a:pt x="158" y="0"/>
                  </a:lnTo>
                  <a:lnTo>
                    <a:pt x="164" y="14"/>
                  </a:lnTo>
                  <a:lnTo>
                    <a:pt x="147" y="23"/>
                  </a:lnTo>
                  <a:lnTo>
                    <a:pt x="112" y="36"/>
                  </a:lnTo>
                  <a:lnTo>
                    <a:pt x="11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1" name="Freeform 51"/>
            <p:cNvSpPr>
              <a:spLocks/>
            </p:cNvSpPr>
            <p:nvPr/>
          </p:nvSpPr>
          <p:spPr bwMode="auto">
            <a:xfrm>
              <a:off x="2360" y="2135"/>
              <a:ext cx="154" cy="55"/>
            </a:xfrm>
            <a:custGeom>
              <a:avLst/>
              <a:gdLst>
                <a:gd name="T0" fmla="*/ 270 w 308"/>
                <a:gd name="T1" fmla="*/ 0 h 108"/>
                <a:gd name="T2" fmla="*/ 291 w 308"/>
                <a:gd name="T3" fmla="*/ 21 h 108"/>
                <a:gd name="T4" fmla="*/ 308 w 308"/>
                <a:gd name="T5" fmla="*/ 36 h 108"/>
                <a:gd name="T6" fmla="*/ 264 w 308"/>
                <a:gd name="T7" fmla="*/ 30 h 108"/>
                <a:gd name="T8" fmla="*/ 213 w 308"/>
                <a:gd name="T9" fmla="*/ 43 h 108"/>
                <a:gd name="T10" fmla="*/ 173 w 308"/>
                <a:gd name="T11" fmla="*/ 61 h 108"/>
                <a:gd name="T12" fmla="*/ 139 w 308"/>
                <a:gd name="T13" fmla="*/ 62 h 108"/>
                <a:gd name="T14" fmla="*/ 57 w 308"/>
                <a:gd name="T15" fmla="*/ 66 h 108"/>
                <a:gd name="T16" fmla="*/ 110 w 308"/>
                <a:gd name="T17" fmla="*/ 108 h 108"/>
                <a:gd name="T18" fmla="*/ 32 w 308"/>
                <a:gd name="T19" fmla="*/ 53 h 108"/>
                <a:gd name="T20" fmla="*/ 4 w 308"/>
                <a:gd name="T21" fmla="*/ 74 h 108"/>
                <a:gd name="T22" fmla="*/ 0 w 308"/>
                <a:gd name="T23" fmla="*/ 43 h 108"/>
                <a:gd name="T24" fmla="*/ 15 w 308"/>
                <a:gd name="T25" fmla="*/ 13 h 108"/>
                <a:gd name="T26" fmla="*/ 38 w 308"/>
                <a:gd name="T27" fmla="*/ 47 h 108"/>
                <a:gd name="T28" fmla="*/ 88 w 308"/>
                <a:gd name="T29" fmla="*/ 32 h 108"/>
                <a:gd name="T30" fmla="*/ 143 w 308"/>
                <a:gd name="T31" fmla="*/ 40 h 108"/>
                <a:gd name="T32" fmla="*/ 196 w 308"/>
                <a:gd name="T33" fmla="*/ 24 h 108"/>
                <a:gd name="T34" fmla="*/ 270 w 308"/>
                <a:gd name="T35" fmla="*/ 15 h 108"/>
                <a:gd name="T36" fmla="*/ 270 w 308"/>
                <a:gd name="T37" fmla="*/ 0 h 108"/>
                <a:gd name="T38" fmla="*/ 270 w 308"/>
                <a:gd name="T3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8" h="108">
                  <a:moveTo>
                    <a:pt x="270" y="0"/>
                  </a:moveTo>
                  <a:lnTo>
                    <a:pt x="291" y="21"/>
                  </a:lnTo>
                  <a:lnTo>
                    <a:pt x="308" y="36"/>
                  </a:lnTo>
                  <a:lnTo>
                    <a:pt x="264" y="30"/>
                  </a:lnTo>
                  <a:lnTo>
                    <a:pt x="213" y="43"/>
                  </a:lnTo>
                  <a:lnTo>
                    <a:pt x="173" y="61"/>
                  </a:lnTo>
                  <a:lnTo>
                    <a:pt x="139" y="62"/>
                  </a:lnTo>
                  <a:lnTo>
                    <a:pt x="57" y="66"/>
                  </a:lnTo>
                  <a:lnTo>
                    <a:pt x="110" y="108"/>
                  </a:lnTo>
                  <a:lnTo>
                    <a:pt x="32" y="53"/>
                  </a:lnTo>
                  <a:lnTo>
                    <a:pt x="4" y="74"/>
                  </a:lnTo>
                  <a:lnTo>
                    <a:pt x="0" y="43"/>
                  </a:lnTo>
                  <a:lnTo>
                    <a:pt x="15" y="13"/>
                  </a:lnTo>
                  <a:lnTo>
                    <a:pt x="38" y="47"/>
                  </a:lnTo>
                  <a:lnTo>
                    <a:pt x="88" y="32"/>
                  </a:lnTo>
                  <a:lnTo>
                    <a:pt x="143" y="40"/>
                  </a:lnTo>
                  <a:lnTo>
                    <a:pt x="196" y="24"/>
                  </a:lnTo>
                  <a:lnTo>
                    <a:pt x="270" y="15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2" name="Freeform 52"/>
            <p:cNvSpPr>
              <a:spLocks/>
            </p:cNvSpPr>
            <p:nvPr/>
          </p:nvSpPr>
          <p:spPr bwMode="auto">
            <a:xfrm>
              <a:off x="2377" y="2164"/>
              <a:ext cx="85" cy="41"/>
            </a:xfrm>
            <a:custGeom>
              <a:avLst/>
              <a:gdLst>
                <a:gd name="T0" fmla="*/ 168 w 170"/>
                <a:gd name="T1" fmla="*/ 32 h 81"/>
                <a:gd name="T2" fmla="*/ 88 w 170"/>
                <a:gd name="T3" fmla="*/ 43 h 81"/>
                <a:gd name="T4" fmla="*/ 54 w 170"/>
                <a:gd name="T5" fmla="*/ 30 h 81"/>
                <a:gd name="T6" fmla="*/ 0 w 170"/>
                <a:gd name="T7" fmla="*/ 0 h 81"/>
                <a:gd name="T8" fmla="*/ 48 w 170"/>
                <a:gd name="T9" fmla="*/ 51 h 81"/>
                <a:gd name="T10" fmla="*/ 54 w 170"/>
                <a:gd name="T11" fmla="*/ 81 h 81"/>
                <a:gd name="T12" fmla="*/ 94 w 170"/>
                <a:gd name="T13" fmla="*/ 70 h 81"/>
                <a:gd name="T14" fmla="*/ 170 w 170"/>
                <a:gd name="T15" fmla="*/ 59 h 81"/>
                <a:gd name="T16" fmla="*/ 143 w 170"/>
                <a:gd name="T17" fmla="*/ 53 h 81"/>
                <a:gd name="T18" fmla="*/ 168 w 170"/>
                <a:gd name="T19" fmla="*/ 32 h 81"/>
                <a:gd name="T20" fmla="*/ 168 w 170"/>
                <a:gd name="T21" fmla="*/ 3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81">
                  <a:moveTo>
                    <a:pt x="168" y="32"/>
                  </a:moveTo>
                  <a:lnTo>
                    <a:pt x="88" y="43"/>
                  </a:lnTo>
                  <a:lnTo>
                    <a:pt x="54" y="30"/>
                  </a:lnTo>
                  <a:lnTo>
                    <a:pt x="0" y="0"/>
                  </a:lnTo>
                  <a:lnTo>
                    <a:pt x="48" y="51"/>
                  </a:lnTo>
                  <a:lnTo>
                    <a:pt x="54" y="81"/>
                  </a:lnTo>
                  <a:lnTo>
                    <a:pt x="94" y="70"/>
                  </a:lnTo>
                  <a:lnTo>
                    <a:pt x="170" y="59"/>
                  </a:lnTo>
                  <a:lnTo>
                    <a:pt x="143" y="53"/>
                  </a:lnTo>
                  <a:lnTo>
                    <a:pt x="168" y="32"/>
                  </a:lnTo>
                  <a:lnTo>
                    <a:pt x="16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3" name="Freeform 53"/>
            <p:cNvSpPr>
              <a:spLocks/>
            </p:cNvSpPr>
            <p:nvPr/>
          </p:nvSpPr>
          <p:spPr bwMode="auto">
            <a:xfrm>
              <a:off x="2465" y="2409"/>
              <a:ext cx="109" cy="64"/>
            </a:xfrm>
            <a:custGeom>
              <a:avLst/>
              <a:gdLst>
                <a:gd name="T0" fmla="*/ 40 w 219"/>
                <a:gd name="T1" fmla="*/ 0 h 128"/>
                <a:gd name="T2" fmla="*/ 219 w 219"/>
                <a:gd name="T3" fmla="*/ 118 h 128"/>
                <a:gd name="T4" fmla="*/ 73 w 219"/>
                <a:gd name="T5" fmla="*/ 63 h 128"/>
                <a:gd name="T6" fmla="*/ 0 w 219"/>
                <a:gd name="T7" fmla="*/ 128 h 128"/>
                <a:gd name="T8" fmla="*/ 40 w 219"/>
                <a:gd name="T9" fmla="*/ 0 h 128"/>
                <a:gd name="T10" fmla="*/ 40 w 219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28">
                  <a:moveTo>
                    <a:pt x="40" y="0"/>
                  </a:moveTo>
                  <a:lnTo>
                    <a:pt x="219" y="118"/>
                  </a:lnTo>
                  <a:lnTo>
                    <a:pt x="73" y="63"/>
                  </a:lnTo>
                  <a:lnTo>
                    <a:pt x="0" y="12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4" name="Freeform 54"/>
            <p:cNvSpPr>
              <a:spLocks/>
            </p:cNvSpPr>
            <p:nvPr/>
          </p:nvSpPr>
          <p:spPr bwMode="auto">
            <a:xfrm>
              <a:off x="2356" y="2418"/>
              <a:ext cx="106" cy="69"/>
            </a:xfrm>
            <a:custGeom>
              <a:avLst/>
              <a:gdLst>
                <a:gd name="T0" fmla="*/ 148 w 211"/>
                <a:gd name="T1" fmla="*/ 0 h 139"/>
                <a:gd name="T2" fmla="*/ 211 w 211"/>
                <a:gd name="T3" fmla="*/ 93 h 139"/>
                <a:gd name="T4" fmla="*/ 142 w 211"/>
                <a:gd name="T5" fmla="*/ 52 h 139"/>
                <a:gd name="T6" fmla="*/ 0 w 211"/>
                <a:gd name="T7" fmla="*/ 139 h 139"/>
                <a:gd name="T8" fmla="*/ 74 w 211"/>
                <a:gd name="T9" fmla="*/ 0 h 139"/>
                <a:gd name="T10" fmla="*/ 148 w 211"/>
                <a:gd name="T11" fmla="*/ 0 h 139"/>
                <a:gd name="T12" fmla="*/ 148 w 211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39">
                  <a:moveTo>
                    <a:pt x="148" y="0"/>
                  </a:moveTo>
                  <a:lnTo>
                    <a:pt x="211" y="93"/>
                  </a:lnTo>
                  <a:lnTo>
                    <a:pt x="142" y="52"/>
                  </a:lnTo>
                  <a:lnTo>
                    <a:pt x="0" y="139"/>
                  </a:lnTo>
                  <a:lnTo>
                    <a:pt x="74" y="0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5" name="Freeform 55"/>
            <p:cNvSpPr>
              <a:spLocks/>
            </p:cNvSpPr>
            <p:nvPr/>
          </p:nvSpPr>
          <p:spPr bwMode="auto">
            <a:xfrm>
              <a:off x="2405" y="2531"/>
              <a:ext cx="151" cy="850"/>
            </a:xfrm>
            <a:custGeom>
              <a:avLst/>
              <a:gdLst>
                <a:gd name="T0" fmla="*/ 150 w 302"/>
                <a:gd name="T1" fmla="*/ 14 h 1702"/>
                <a:gd name="T2" fmla="*/ 188 w 302"/>
                <a:gd name="T3" fmla="*/ 0 h 1702"/>
                <a:gd name="T4" fmla="*/ 252 w 302"/>
                <a:gd name="T5" fmla="*/ 620 h 1702"/>
                <a:gd name="T6" fmla="*/ 302 w 302"/>
                <a:gd name="T7" fmla="*/ 976 h 1702"/>
                <a:gd name="T8" fmla="*/ 292 w 302"/>
                <a:gd name="T9" fmla="*/ 1436 h 1702"/>
                <a:gd name="T10" fmla="*/ 211 w 302"/>
                <a:gd name="T11" fmla="*/ 1601 h 1702"/>
                <a:gd name="T12" fmla="*/ 119 w 302"/>
                <a:gd name="T13" fmla="*/ 1702 h 1702"/>
                <a:gd name="T14" fmla="*/ 0 w 302"/>
                <a:gd name="T15" fmla="*/ 1445 h 1702"/>
                <a:gd name="T16" fmla="*/ 127 w 302"/>
                <a:gd name="T17" fmla="*/ 1591 h 1702"/>
                <a:gd name="T18" fmla="*/ 243 w 302"/>
                <a:gd name="T19" fmla="*/ 1371 h 1702"/>
                <a:gd name="T20" fmla="*/ 260 w 302"/>
                <a:gd name="T21" fmla="*/ 989 h 1702"/>
                <a:gd name="T22" fmla="*/ 119 w 302"/>
                <a:gd name="T23" fmla="*/ 33 h 1702"/>
                <a:gd name="T24" fmla="*/ 150 w 302"/>
                <a:gd name="T25" fmla="*/ 14 h 1702"/>
                <a:gd name="T26" fmla="*/ 150 w 302"/>
                <a:gd name="T27" fmla="*/ 14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1702">
                  <a:moveTo>
                    <a:pt x="150" y="14"/>
                  </a:moveTo>
                  <a:lnTo>
                    <a:pt x="188" y="0"/>
                  </a:lnTo>
                  <a:lnTo>
                    <a:pt x="252" y="620"/>
                  </a:lnTo>
                  <a:lnTo>
                    <a:pt x="302" y="976"/>
                  </a:lnTo>
                  <a:lnTo>
                    <a:pt x="292" y="1436"/>
                  </a:lnTo>
                  <a:lnTo>
                    <a:pt x="211" y="1601"/>
                  </a:lnTo>
                  <a:lnTo>
                    <a:pt x="119" y="1702"/>
                  </a:lnTo>
                  <a:lnTo>
                    <a:pt x="0" y="1445"/>
                  </a:lnTo>
                  <a:lnTo>
                    <a:pt x="127" y="1591"/>
                  </a:lnTo>
                  <a:lnTo>
                    <a:pt x="243" y="1371"/>
                  </a:lnTo>
                  <a:lnTo>
                    <a:pt x="260" y="989"/>
                  </a:lnTo>
                  <a:lnTo>
                    <a:pt x="119" y="33"/>
                  </a:lnTo>
                  <a:lnTo>
                    <a:pt x="150" y="14"/>
                  </a:lnTo>
                  <a:lnTo>
                    <a:pt x="150" y="14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6" name="Freeform 56"/>
            <p:cNvSpPr>
              <a:spLocks/>
            </p:cNvSpPr>
            <p:nvPr/>
          </p:nvSpPr>
          <p:spPr bwMode="auto">
            <a:xfrm>
              <a:off x="2397" y="2539"/>
              <a:ext cx="83" cy="748"/>
            </a:xfrm>
            <a:custGeom>
              <a:avLst/>
              <a:gdLst>
                <a:gd name="T0" fmla="*/ 97 w 166"/>
                <a:gd name="T1" fmla="*/ 28 h 1496"/>
                <a:gd name="T2" fmla="*/ 166 w 166"/>
                <a:gd name="T3" fmla="*/ 0 h 1496"/>
                <a:gd name="T4" fmla="*/ 149 w 166"/>
                <a:gd name="T5" fmla="*/ 825 h 1496"/>
                <a:gd name="T6" fmla="*/ 55 w 166"/>
                <a:gd name="T7" fmla="*/ 1496 h 1496"/>
                <a:gd name="T8" fmla="*/ 0 w 166"/>
                <a:gd name="T9" fmla="*/ 1431 h 1496"/>
                <a:gd name="T10" fmla="*/ 111 w 166"/>
                <a:gd name="T11" fmla="*/ 773 h 1496"/>
                <a:gd name="T12" fmla="*/ 97 w 166"/>
                <a:gd name="T13" fmla="*/ 28 h 1496"/>
                <a:gd name="T14" fmla="*/ 97 w 166"/>
                <a:gd name="T15" fmla="*/ 28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496">
                  <a:moveTo>
                    <a:pt x="97" y="28"/>
                  </a:moveTo>
                  <a:lnTo>
                    <a:pt x="166" y="0"/>
                  </a:lnTo>
                  <a:lnTo>
                    <a:pt x="149" y="825"/>
                  </a:lnTo>
                  <a:lnTo>
                    <a:pt x="55" y="1496"/>
                  </a:lnTo>
                  <a:lnTo>
                    <a:pt x="0" y="1431"/>
                  </a:lnTo>
                  <a:lnTo>
                    <a:pt x="111" y="773"/>
                  </a:lnTo>
                  <a:lnTo>
                    <a:pt x="97" y="28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7" name="Freeform 57"/>
            <p:cNvSpPr>
              <a:spLocks/>
            </p:cNvSpPr>
            <p:nvPr/>
          </p:nvSpPr>
          <p:spPr bwMode="auto">
            <a:xfrm>
              <a:off x="2352" y="2505"/>
              <a:ext cx="105" cy="523"/>
            </a:xfrm>
            <a:custGeom>
              <a:avLst/>
              <a:gdLst>
                <a:gd name="T0" fmla="*/ 146 w 211"/>
                <a:gd name="T1" fmla="*/ 23 h 1046"/>
                <a:gd name="T2" fmla="*/ 4 w 211"/>
                <a:gd name="T3" fmla="*/ 470 h 1046"/>
                <a:gd name="T4" fmla="*/ 23 w 211"/>
                <a:gd name="T5" fmla="*/ 852 h 1046"/>
                <a:gd name="T6" fmla="*/ 0 w 211"/>
                <a:gd name="T7" fmla="*/ 994 h 1046"/>
                <a:gd name="T8" fmla="*/ 87 w 211"/>
                <a:gd name="T9" fmla="*/ 1046 h 1046"/>
                <a:gd name="T10" fmla="*/ 124 w 211"/>
                <a:gd name="T11" fmla="*/ 806 h 1046"/>
                <a:gd name="T12" fmla="*/ 107 w 211"/>
                <a:gd name="T13" fmla="*/ 470 h 1046"/>
                <a:gd name="T14" fmla="*/ 211 w 211"/>
                <a:gd name="T15" fmla="*/ 139 h 1046"/>
                <a:gd name="T16" fmla="*/ 188 w 211"/>
                <a:gd name="T17" fmla="*/ 93 h 1046"/>
                <a:gd name="T18" fmla="*/ 78 w 211"/>
                <a:gd name="T19" fmla="*/ 470 h 1046"/>
                <a:gd name="T20" fmla="*/ 84 w 211"/>
                <a:gd name="T21" fmla="*/ 926 h 1046"/>
                <a:gd name="T22" fmla="*/ 42 w 211"/>
                <a:gd name="T23" fmla="*/ 470 h 1046"/>
                <a:gd name="T24" fmla="*/ 169 w 211"/>
                <a:gd name="T25" fmla="*/ 65 h 1046"/>
                <a:gd name="T26" fmla="*/ 162 w 211"/>
                <a:gd name="T27" fmla="*/ 0 h 1046"/>
                <a:gd name="T28" fmla="*/ 146 w 211"/>
                <a:gd name="T29" fmla="*/ 23 h 1046"/>
                <a:gd name="T30" fmla="*/ 146 w 211"/>
                <a:gd name="T31" fmla="*/ 23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046">
                  <a:moveTo>
                    <a:pt x="146" y="23"/>
                  </a:moveTo>
                  <a:lnTo>
                    <a:pt x="4" y="470"/>
                  </a:lnTo>
                  <a:lnTo>
                    <a:pt x="23" y="852"/>
                  </a:lnTo>
                  <a:lnTo>
                    <a:pt x="0" y="994"/>
                  </a:lnTo>
                  <a:lnTo>
                    <a:pt x="87" y="1046"/>
                  </a:lnTo>
                  <a:lnTo>
                    <a:pt x="124" y="806"/>
                  </a:lnTo>
                  <a:lnTo>
                    <a:pt x="107" y="470"/>
                  </a:lnTo>
                  <a:lnTo>
                    <a:pt x="211" y="139"/>
                  </a:lnTo>
                  <a:lnTo>
                    <a:pt x="188" y="93"/>
                  </a:lnTo>
                  <a:lnTo>
                    <a:pt x="78" y="470"/>
                  </a:lnTo>
                  <a:lnTo>
                    <a:pt x="84" y="926"/>
                  </a:lnTo>
                  <a:lnTo>
                    <a:pt x="42" y="470"/>
                  </a:lnTo>
                  <a:lnTo>
                    <a:pt x="169" y="65"/>
                  </a:lnTo>
                  <a:lnTo>
                    <a:pt x="162" y="0"/>
                  </a:lnTo>
                  <a:lnTo>
                    <a:pt x="146" y="23"/>
                  </a:lnTo>
                  <a:lnTo>
                    <a:pt x="14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8" name="Freeform 58"/>
            <p:cNvSpPr>
              <a:spLocks/>
            </p:cNvSpPr>
            <p:nvPr/>
          </p:nvSpPr>
          <p:spPr bwMode="auto">
            <a:xfrm>
              <a:off x="2423" y="2500"/>
              <a:ext cx="83" cy="68"/>
            </a:xfrm>
            <a:custGeom>
              <a:avLst/>
              <a:gdLst>
                <a:gd name="T0" fmla="*/ 165 w 165"/>
                <a:gd name="T1" fmla="*/ 0 h 135"/>
                <a:gd name="T2" fmla="*/ 59 w 165"/>
                <a:gd name="T3" fmla="*/ 78 h 135"/>
                <a:gd name="T4" fmla="*/ 0 w 165"/>
                <a:gd name="T5" fmla="*/ 5 h 135"/>
                <a:gd name="T6" fmla="*/ 13 w 165"/>
                <a:gd name="T7" fmla="*/ 78 h 135"/>
                <a:gd name="T8" fmla="*/ 59 w 165"/>
                <a:gd name="T9" fmla="*/ 135 h 135"/>
                <a:gd name="T10" fmla="*/ 156 w 165"/>
                <a:gd name="T11" fmla="*/ 78 h 135"/>
                <a:gd name="T12" fmla="*/ 165 w 165"/>
                <a:gd name="T13" fmla="*/ 0 h 135"/>
                <a:gd name="T14" fmla="*/ 165 w 165"/>
                <a:gd name="T1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35">
                  <a:moveTo>
                    <a:pt x="165" y="0"/>
                  </a:moveTo>
                  <a:lnTo>
                    <a:pt x="59" y="78"/>
                  </a:lnTo>
                  <a:lnTo>
                    <a:pt x="0" y="5"/>
                  </a:lnTo>
                  <a:lnTo>
                    <a:pt x="13" y="78"/>
                  </a:lnTo>
                  <a:lnTo>
                    <a:pt x="59" y="135"/>
                  </a:lnTo>
                  <a:lnTo>
                    <a:pt x="156" y="78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9" name="Freeform 59"/>
            <p:cNvSpPr>
              <a:spLocks/>
            </p:cNvSpPr>
            <p:nvPr/>
          </p:nvSpPr>
          <p:spPr bwMode="auto">
            <a:xfrm>
              <a:off x="2494" y="2436"/>
              <a:ext cx="44" cy="116"/>
            </a:xfrm>
            <a:custGeom>
              <a:avLst/>
              <a:gdLst>
                <a:gd name="T0" fmla="*/ 4 w 88"/>
                <a:gd name="T1" fmla="*/ 139 h 232"/>
                <a:gd name="T2" fmla="*/ 36 w 88"/>
                <a:gd name="T3" fmla="*/ 0 h 232"/>
                <a:gd name="T4" fmla="*/ 88 w 88"/>
                <a:gd name="T5" fmla="*/ 38 h 232"/>
                <a:gd name="T6" fmla="*/ 0 w 88"/>
                <a:gd name="T7" fmla="*/ 232 h 232"/>
                <a:gd name="T8" fmla="*/ 4 w 88"/>
                <a:gd name="T9" fmla="*/ 139 h 232"/>
                <a:gd name="T10" fmla="*/ 4 w 88"/>
                <a:gd name="T11" fmla="*/ 13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232">
                  <a:moveTo>
                    <a:pt x="4" y="139"/>
                  </a:moveTo>
                  <a:lnTo>
                    <a:pt x="36" y="0"/>
                  </a:lnTo>
                  <a:lnTo>
                    <a:pt x="88" y="38"/>
                  </a:lnTo>
                  <a:lnTo>
                    <a:pt x="0" y="232"/>
                  </a:lnTo>
                  <a:lnTo>
                    <a:pt x="4" y="139"/>
                  </a:lnTo>
                  <a:lnTo>
                    <a:pt x="4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0" name="Freeform 60"/>
            <p:cNvSpPr>
              <a:spLocks/>
            </p:cNvSpPr>
            <p:nvPr/>
          </p:nvSpPr>
          <p:spPr bwMode="auto">
            <a:xfrm>
              <a:off x="2384" y="2427"/>
              <a:ext cx="60" cy="101"/>
            </a:xfrm>
            <a:custGeom>
              <a:avLst/>
              <a:gdLst>
                <a:gd name="T0" fmla="*/ 119 w 119"/>
                <a:gd name="T1" fmla="*/ 152 h 202"/>
                <a:gd name="T2" fmla="*/ 22 w 119"/>
                <a:gd name="T3" fmla="*/ 0 h 202"/>
                <a:gd name="T4" fmla="*/ 0 w 119"/>
                <a:gd name="T5" fmla="*/ 69 h 202"/>
                <a:gd name="T6" fmla="*/ 110 w 119"/>
                <a:gd name="T7" fmla="*/ 202 h 202"/>
                <a:gd name="T8" fmla="*/ 119 w 119"/>
                <a:gd name="T9" fmla="*/ 152 h 202"/>
                <a:gd name="T10" fmla="*/ 119 w 119"/>
                <a:gd name="T11" fmla="*/ 1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202">
                  <a:moveTo>
                    <a:pt x="119" y="152"/>
                  </a:moveTo>
                  <a:lnTo>
                    <a:pt x="22" y="0"/>
                  </a:lnTo>
                  <a:lnTo>
                    <a:pt x="0" y="69"/>
                  </a:lnTo>
                  <a:lnTo>
                    <a:pt x="110" y="202"/>
                  </a:lnTo>
                  <a:lnTo>
                    <a:pt x="119" y="152"/>
                  </a:lnTo>
                  <a:lnTo>
                    <a:pt x="119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1" name="Freeform 61"/>
            <p:cNvSpPr>
              <a:spLocks/>
            </p:cNvSpPr>
            <p:nvPr/>
          </p:nvSpPr>
          <p:spPr bwMode="auto">
            <a:xfrm>
              <a:off x="2432" y="2478"/>
              <a:ext cx="72" cy="38"/>
            </a:xfrm>
            <a:custGeom>
              <a:avLst/>
              <a:gdLst>
                <a:gd name="T0" fmla="*/ 7 w 142"/>
                <a:gd name="T1" fmla="*/ 61 h 78"/>
                <a:gd name="T2" fmla="*/ 68 w 142"/>
                <a:gd name="T3" fmla="*/ 32 h 78"/>
                <a:gd name="T4" fmla="*/ 127 w 142"/>
                <a:gd name="T5" fmla="*/ 78 h 78"/>
                <a:gd name="T6" fmla="*/ 142 w 142"/>
                <a:gd name="T7" fmla="*/ 36 h 78"/>
                <a:gd name="T8" fmla="*/ 91 w 142"/>
                <a:gd name="T9" fmla="*/ 0 h 78"/>
                <a:gd name="T10" fmla="*/ 0 w 142"/>
                <a:gd name="T11" fmla="*/ 32 h 78"/>
                <a:gd name="T12" fmla="*/ 7 w 142"/>
                <a:gd name="T13" fmla="*/ 61 h 78"/>
                <a:gd name="T14" fmla="*/ 7 w 142"/>
                <a:gd name="T15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78">
                  <a:moveTo>
                    <a:pt x="7" y="61"/>
                  </a:moveTo>
                  <a:lnTo>
                    <a:pt x="68" y="32"/>
                  </a:lnTo>
                  <a:lnTo>
                    <a:pt x="127" y="78"/>
                  </a:lnTo>
                  <a:lnTo>
                    <a:pt x="142" y="36"/>
                  </a:lnTo>
                  <a:lnTo>
                    <a:pt x="91" y="0"/>
                  </a:lnTo>
                  <a:lnTo>
                    <a:pt x="0" y="32"/>
                  </a:lnTo>
                  <a:lnTo>
                    <a:pt x="7" y="61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2" name="Freeform 62"/>
            <p:cNvSpPr>
              <a:spLocks/>
            </p:cNvSpPr>
            <p:nvPr/>
          </p:nvSpPr>
          <p:spPr bwMode="auto">
            <a:xfrm>
              <a:off x="2333" y="2229"/>
              <a:ext cx="39" cy="260"/>
            </a:xfrm>
            <a:custGeom>
              <a:avLst/>
              <a:gdLst>
                <a:gd name="T0" fmla="*/ 11 w 78"/>
                <a:gd name="T1" fmla="*/ 78 h 519"/>
                <a:gd name="T2" fmla="*/ 32 w 78"/>
                <a:gd name="T3" fmla="*/ 519 h 519"/>
                <a:gd name="T4" fmla="*/ 78 w 78"/>
                <a:gd name="T5" fmla="*/ 483 h 519"/>
                <a:gd name="T6" fmla="*/ 23 w 78"/>
                <a:gd name="T7" fmla="*/ 91 h 519"/>
                <a:gd name="T8" fmla="*/ 0 w 78"/>
                <a:gd name="T9" fmla="*/ 0 h 519"/>
                <a:gd name="T10" fmla="*/ 11 w 78"/>
                <a:gd name="T11" fmla="*/ 78 h 519"/>
                <a:gd name="T12" fmla="*/ 11 w 78"/>
                <a:gd name="T13" fmla="*/ 7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19">
                  <a:moveTo>
                    <a:pt x="11" y="78"/>
                  </a:moveTo>
                  <a:lnTo>
                    <a:pt x="32" y="519"/>
                  </a:lnTo>
                  <a:lnTo>
                    <a:pt x="78" y="483"/>
                  </a:lnTo>
                  <a:lnTo>
                    <a:pt x="23" y="91"/>
                  </a:lnTo>
                  <a:lnTo>
                    <a:pt x="0" y="0"/>
                  </a:lnTo>
                  <a:lnTo>
                    <a:pt x="11" y="78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3" name="Freeform 63"/>
            <p:cNvSpPr>
              <a:spLocks/>
            </p:cNvSpPr>
            <p:nvPr/>
          </p:nvSpPr>
          <p:spPr bwMode="auto">
            <a:xfrm>
              <a:off x="3157" y="3046"/>
              <a:ext cx="65" cy="529"/>
            </a:xfrm>
            <a:custGeom>
              <a:avLst/>
              <a:gdLst>
                <a:gd name="T0" fmla="*/ 10 w 131"/>
                <a:gd name="T1" fmla="*/ 1058 h 1058"/>
                <a:gd name="T2" fmla="*/ 0 w 131"/>
                <a:gd name="T3" fmla="*/ 781 h 1058"/>
                <a:gd name="T4" fmla="*/ 40 w 131"/>
                <a:gd name="T5" fmla="*/ 568 h 1058"/>
                <a:gd name="T6" fmla="*/ 91 w 131"/>
                <a:gd name="T7" fmla="*/ 260 h 1058"/>
                <a:gd name="T8" fmla="*/ 76 w 131"/>
                <a:gd name="T9" fmla="*/ 0 h 1058"/>
                <a:gd name="T10" fmla="*/ 131 w 131"/>
                <a:gd name="T11" fmla="*/ 156 h 1058"/>
                <a:gd name="T12" fmla="*/ 118 w 131"/>
                <a:gd name="T13" fmla="*/ 382 h 1058"/>
                <a:gd name="T14" fmla="*/ 27 w 131"/>
                <a:gd name="T15" fmla="*/ 764 h 1058"/>
                <a:gd name="T16" fmla="*/ 10 w 131"/>
                <a:gd name="T17" fmla="*/ 1058 h 1058"/>
                <a:gd name="T18" fmla="*/ 10 w 131"/>
                <a:gd name="T19" fmla="*/ 1058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058">
                  <a:moveTo>
                    <a:pt x="10" y="1058"/>
                  </a:moveTo>
                  <a:lnTo>
                    <a:pt x="0" y="781"/>
                  </a:lnTo>
                  <a:lnTo>
                    <a:pt x="40" y="568"/>
                  </a:lnTo>
                  <a:lnTo>
                    <a:pt x="91" y="260"/>
                  </a:lnTo>
                  <a:lnTo>
                    <a:pt x="76" y="0"/>
                  </a:lnTo>
                  <a:lnTo>
                    <a:pt x="131" y="156"/>
                  </a:lnTo>
                  <a:lnTo>
                    <a:pt x="118" y="382"/>
                  </a:lnTo>
                  <a:lnTo>
                    <a:pt x="27" y="764"/>
                  </a:lnTo>
                  <a:lnTo>
                    <a:pt x="10" y="1058"/>
                  </a:lnTo>
                  <a:lnTo>
                    <a:pt x="10" y="10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4" name="Freeform 64"/>
            <p:cNvSpPr>
              <a:spLocks/>
            </p:cNvSpPr>
            <p:nvPr/>
          </p:nvSpPr>
          <p:spPr bwMode="auto">
            <a:xfrm>
              <a:off x="2988" y="2967"/>
              <a:ext cx="129" cy="561"/>
            </a:xfrm>
            <a:custGeom>
              <a:avLst/>
              <a:gdLst>
                <a:gd name="T0" fmla="*/ 104 w 256"/>
                <a:gd name="T1" fmla="*/ 1121 h 1121"/>
                <a:gd name="T2" fmla="*/ 167 w 256"/>
                <a:gd name="T3" fmla="*/ 1066 h 1121"/>
                <a:gd name="T4" fmla="*/ 154 w 256"/>
                <a:gd name="T5" fmla="*/ 1040 h 1121"/>
                <a:gd name="T6" fmla="*/ 186 w 256"/>
                <a:gd name="T7" fmla="*/ 762 h 1121"/>
                <a:gd name="T8" fmla="*/ 116 w 256"/>
                <a:gd name="T9" fmla="*/ 462 h 1121"/>
                <a:gd name="T10" fmla="*/ 116 w 256"/>
                <a:gd name="T11" fmla="*/ 207 h 1121"/>
                <a:gd name="T12" fmla="*/ 256 w 256"/>
                <a:gd name="T13" fmla="*/ 181 h 1121"/>
                <a:gd name="T14" fmla="*/ 30 w 256"/>
                <a:gd name="T15" fmla="*/ 144 h 1121"/>
                <a:gd name="T16" fmla="*/ 0 w 256"/>
                <a:gd name="T17" fmla="*/ 0 h 1121"/>
                <a:gd name="T18" fmla="*/ 38 w 256"/>
                <a:gd name="T19" fmla="*/ 234 h 1121"/>
                <a:gd name="T20" fmla="*/ 47 w 256"/>
                <a:gd name="T21" fmla="*/ 441 h 1121"/>
                <a:gd name="T22" fmla="*/ 125 w 256"/>
                <a:gd name="T23" fmla="*/ 696 h 1121"/>
                <a:gd name="T24" fmla="*/ 125 w 256"/>
                <a:gd name="T25" fmla="*/ 703 h 1121"/>
                <a:gd name="T26" fmla="*/ 125 w 256"/>
                <a:gd name="T27" fmla="*/ 715 h 1121"/>
                <a:gd name="T28" fmla="*/ 125 w 256"/>
                <a:gd name="T29" fmla="*/ 728 h 1121"/>
                <a:gd name="T30" fmla="*/ 125 w 256"/>
                <a:gd name="T31" fmla="*/ 736 h 1121"/>
                <a:gd name="T32" fmla="*/ 123 w 256"/>
                <a:gd name="T33" fmla="*/ 743 h 1121"/>
                <a:gd name="T34" fmla="*/ 123 w 256"/>
                <a:gd name="T35" fmla="*/ 745 h 1121"/>
                <a:gd name="T36" fmla="*/ 123 w 256"/>
                <a:gd name="T37" fmla="*/ 747 h 1121"/>
                <a:gd name="T38" fmla="*/ 123 w 256"/>
                <a:gd name="T39" fmla="*/ 753 h 1121"/>
                <a:gd name="T40" fmla="*/ 123 w 256"/>
                <a:gd name="T41" fmla="*/ 760 h 1121"/>
                <a:gd name="T42" fmla="*/ 123 w 256"/>
                <a:gd name="T43" fmla="*/ 781 h 1121"/>
                <a:gd name="T44" fmla="*/ 123 w 256"/>
                <a:gd name="T45" fmla="*/ 785 h 1121"/>
                <a:gd name="T46" fmla="*/ 123 w 256"/>
                <a:gd name="T47" fmla="*/ 791 h 1121"/>
                <a:gd name="T48" fmla="*/ 121 w 256"/>
                <a:gd name="T49" fmla="*/ 800 h 1121"/>
                <a:gd name="T50" fmla="*/ 119 w 256"/>
                <a:gd name="T51" fmla="*/ 878 h 1121"/>
                <a:gd name="T52" fmla="*/ 118 w 256"/>
                <a:gd name="T53" fmla="*/ 909 h 1121"/>
                <a:gd name="T54" fmla="*/ 118 w 256"/>
                <a:gd name="T55" fmla="*/ 926 h 1121"/>
                <a:gd name="T56" fmla="*/ 114 w 256"/>
                <a:gd name="T57" fmla="*/ 1085 h 1121"/>
                <a:gd name="T58" fmla="*/ 104 w 256"/>
                <a:gd name="T59" fmla="*/ 1121 h 1121"/>
                <a:gd name="T60" fmla="*/ 104 w 256"/>
                <a:gd name="T61" fmla="*/ 112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6" h="1121">
                  <a:moveTo>
                    <a:pt x="104" y="1121"/>
                  </a:moveTo>
                  <a:lnTo>
                    <a:pt x="167" y="1066"/>
                  </a:lnTo>
                  <a:lnTo>
                    <a:pt x="154" y="1040"/>
                  </a:lnTo>
                  <a:lnTo>
                    <a:pt x="186" y="762"/>
                  </a:lnTo>
                  <a:lnTo>
                    <a:pt x="116" y="462"/>
                  </a:lnTo>
                  <a:lnTo>
                    <a:pt x="116" y="207"/>
                  </a:lnTo>
                  <a:lnTo>
                    <a:pt x="256" y="181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38" y="234"/>
                  </a:lnTo>
                  <a:lnTo>
                    <a:pt x="47" y="441"/>
                  </a:lnTo>
                  <a:lnTo>
                    <a:pt x="125" y="696"/>
                  </a:lnTo>
                  <a:lnTo>
                    <a:pt x="125" y="703"/>
                  </a:lnTo>
                  <a:lnTo>
                    <a:pt x="125" y="715"/>
                  </a:lnTo>
                  <a:lnTo>
                    <a:pt x="125" y="728"/>
                  </a:lnTo>
                  <a:lnTo>
                    <a:pt x="125" y="736"/>
                  </a:lnTo>
                  <a:lnTo>
                    <a:pt x="123" y="743"/>
                  </a:lnTo>
                  <a:lnTo>
                    <a:pt x="123" y="745"/>
                  </a:lnTo>
                  <a:lnTo>
                    <a:pt x="123" y="747"/>
                  </a:lnTo>
                  <a:lnTo>
                    <a:pt x="123" y="753"/>
                  </a:lnTo>
                  <a:lnTo>
                    <a:pt x="123" y="760"/>
                  </a:lnTo>
                  <a:lnTo>
                    <a:pt x="123" y="781"/>
                  </a:lnTo>
                  <a:lnTo>
                    <a:pt x="123" y="785"/>
                  </a:lnTo>
                  <a:lnTo>
                    <a:pt x="123" y="791"/>
                  </a:lnTo>
                  <a:lnTo>
                    <a:pt x="121" y="800"/>
                  </a:lnTo>
                  <a:lnTo>
                    <a:pt x="119" y="878"/>
                  </a:lnTo>
                  <a:lnTo>
                    <a:pt x="118" y="909"/>
                  </a:lnTo>
                  <a:lnTo>
                    <a:pt x="118" y="926"/>
                  </a:lnTo>
                  <a:lnTo>
                    <a:pt x="114" y="1085"/>
                  </a:lnTo>
                  <a:lnTo>
                    <a:pt x="104" y="1121"/>
                  </a:lnTo>
                  <a:lnTo>
                    <a:pt x="104" y="1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5" name="Freeform 65"/>
            <p:cNvSpPr>
              <a:spLocks/>
            </p:cNvSpPr>
            <p:nvPr/>
          </p:nvSpPr>
          <p:spPr bwMode="auto">
            <a:xfrm>
              <a:off x="3011" y="3493"/>
              <a:ext cx="153" cy="241"/>
            </a:xfrm>
            <a:custGeom>
              <a:avLst/>
              <a:gdLst>
                <a:gd name="T0" fmla="*/ 306 w 306"/>
                <a:gd name="T1" fmla="*/ 160 h 481"/>
                <a:gd name="T2" fmla="*/ 247 w 306"/>
                <a:gd name="T3" fmla="*/ 270 h 481"/>
                <a:gd name="T4" fmla="*/ 198 w 306"/>
                <a:gd name="T5" fmla="*/ 314 h 481"/>
                <a:gd name="T6" fmla="*/ 130 w 306"/>
                <a:gd name="T7" fmla="*/ 441 h 481"/>
                <a:gd name="T8" fmla="*/ 52 w 306"/>
                <a:gd name="T9" fmla="*/ 473 h 481"/>
                <a:gd name="T10" fmla="*/ 0 w 306"/>
                <a:gd name="T11" fmla="*/ 481 h 481"/>
                <a:gd name="T12" fmla="*/ 14 w 306"/>
                <a:gd name="T13" fmla="*/ 447 h 481"/>
                <a:gd name="T14" fmla="*/ 112 w 306"/>
                <a:gd name="T15" fmla="*/ 424 h 481"/>
                <a:gd name="T16" fmla="*/ 156 w 306"/>
                <a:gd name="T17" fmla="*/ 348 h 481"/>
                <a:gd name="T18" fmla="*/ 198 w 306"/>
                <a:gd name="T19" fmla="*/ 266 h 481"/>
                <a:gd name="T20" fmla="*/ 196 w 306"/>
                <a:gd name="T21" fmla="*/ 297 h 481"/>
                <a:gd name="T22" fmla="*/ 242 w 306"/>
                <a:gd name="T23" fmla="*/ 247 h 481"/>
                <a:gd name="T24" fmla="*/ 266 w 306"/>
                <a:gd name="T25" fmla="*/ 156 h 481"/>
                <a:gd name="T26" fmla="*/ 303 w 306"/>
                <a:gd name="T27" fmla="*/ 0 h 481"/>
                <a:gd name="T28" fmla="*/ 306 w 306"/>
                <a:gd name="T29" fmla="*/ 160 h 481"/>
                <a:gd name="T30" fmla="*/ 306 w 306"/>
                <a:gd name="T31" fmla="*/ 16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481">
                  <a:moveTo>
                    <a:pt x="306" y="160"/>
                  </a:moveTo>
                  <a:lnTo>
                    <a:pt x="247" y="270"/>
                  </a:lnTo>
                  <a:lnTo>
                    <a:pt x="198" y="314"/>
                  </a:lnTo>
                  <a:lnTo>
                    <a:pt x="130" y="441"/>
                  </a:lnTo>
                  <a:lnTo>
                    <a:pt x="52" y="473"/>
                  </a:lnTo>
                  <a:lnTo>
                    <a:pt x="0" y="481"/>
                  </a:lnTo>
                  <a:lnTo>
                    <a:pt x="14" y="447"/>
                  </a:lnTo>
                  <a:lnTo>
                    <a:pt x="112" y="424"/>
                  </a:lnTo>
                  <a:lnTo>
                    <a:pt x="156" y="348"/>
                  </a:lnTo>
                  <a:lnTo>
                    <a:pt x="198" y="266"/>
                  </a:lnTo>
                  <a:lnTo>
                    <a:pt x="196" y="297"/>
                  </a:lnTo>
                  <a:lnTo>
                    <a:pt x="242" y="247"/>
                  </a:lnTo>
                  <a:lnTo>
                    <a:pt x="266" y="156"/>
                  </a:lnTo>
                  <a:lnTo>
                    <a:pt x="303" y="0"/>
                  </a:lnTo>
                  <a:lnTo>
                    <a:pt x="306" y="160"/>
                  </a:lnTo>
                  <a:lnTo>
                    <a:pt x="30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6" name="Freeform 66"/>
            <p:cNvSpPr>
              <a:spLocks/>
            </p:cNvSpPr>
            <p:nvPr/>
          </p:nvSpPr>
          <p:spPr bwMode="auto">
            <a:xfrm>
              <a:off x="3018" y="3564"/>
              <a:ext cx="96" cy="165"/>
            </a:xfrm>
            <a:custGeom>
              <a:avLst/>
              <a:gdLst>
                <a:gd name="T0" fmla="*/ 184 w 192"/>
                <a:gd name="T1" fmla="*/ 40 h 330"/>
                <a:gd name="T2" fmla="*/ 146 w 192"/>
                <a:gd name="T3" fmla="*/ 131 h 330"/>
                <a:gd name="T4" fmla="*/ 83 w 192"/>
                <a:gd name="T5" fmla="*/ 171 h 330"/>
                <a:gd name="T6" fmla="*/ 59 w 192"/>
                <a:gd name="T7" fmla="*/ 260 h 330"/>
                <a:gd name="T8" fmla="*/ 0 w 192"/>
                <a:gd name="T9" fmla="*/ 330 h 330"/>
                <a:gd name="T10" fmla="*/ 47 w 192"/>
                <a:gd name="T11" fmla="*/ 211 h 330"/>
                <a:gd name="T12" fmla="*/ 62 w 192"/>
                <a:gd name="T13" fmla="*/ 171 h 330"/>
                <a:gd name="T14" fmla="*/ 118 w 192"/>
                <a:gd name="T15" fmla="*/ 118 h 330"/>
                <a:gd name="T16" fmla="*/ 146 w 192"/>
                <a:gd name="T17" fmla="*/ 40 h 330"/>
                <a:gd name="T18" fmla="*/ 192 w 192"/>
                <a:gd name="T19" fmla="*/ 0 h 330"/>
                <a:gd name="T20" fmla="*/ 184 w 192"/>
                <a:gd name="T21" fmla="*/ 40 h 330"/>
                <a:gd name="T22" fmla="*/ 184 w 192"/>
                <a:gd name="T23" fmla="*/ 4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330">
                  <a:moveTo>
                    <a:pt x="184" y="40"/>
                  </a:moveTo>
                  <a:lnTo>
                    <a:pt x="146" y="131"/>
                  </a:lnTo>
                  <a:lnTo>
                    <a:pt x="83" y="171"/>
                  </a:lnTo>
                  <a:lnTo>
                    <a:pt x="59" y="260"/>
                  </a:lnTo>
                  <a:lnTo>
                    <a:pt x="0" y="330"/>
                  </a:lnTo>
                  <a:lnTo>
                    <a:pt x="47" y="211"/>
                  </a:lnTo>
                  <a:lnTo>
                    <a:pt x="62" y="171"/>
                  </a:lnTo>
                  <a:lnTo>
                    <a:pt x="118" y="118"/>
                  </a:lnTo>
                  <a:lnTo>
                    <a:pt x="146" y="40"/>
                  </a:lnTo>
                  <a:lnTo>
                    <a:pt x="192" y="0"/>
                  </a:lnTo>
                  <a:lnTo>
                    <a:pt x="184" y="40"/>
                  </a:lnTo>
                  <a:lnTo>
                    <a:pt x="184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7" name="Freeform 67"/>
            <p:cNvSpPr>
              <a:spLocks/>
            </p:cNvSpPr>
            <p:nvPr/>
          </p:nvSpPr>
          <p:spPr bwMode="auto">
            <a:xfrm>
              <a:off x="3004" y="3491"/>
              <a:ext cx="50" cy="149"/>
            </a:xfrm>
            <a:custGeom>
              <a:avLst/>
              <a:gdLst>
                <a:gd name="T0" fmla="*/ 93 w 101"/>
                <a:gd name="T1" fmla="*/ 65 h 299"/>
                <a:gd name="T2" fmla="*/ 48 w 101"/>
                <a:gd name="T3" fmla="*/ 166 h 299"/>
                <a:gd name="T4" fmla="*/ 0 w 101"/>
                <a:gd name="T5" fmla="*/ 299 h 299"/>
                <a:gd name="T6" fmla="*/ 8 w 101"/>
                <a:gd name="T7" fmla="*/ 187 h 299"/>
                <a:gd name="T8" fmla="*/ 59 w 101"/>
                <a:gd name="T9" fmla="*/ 65 h 299"/>
                <a:gd name="T10" fmla="*/ 101 w 101"/>
                <a:gd name="T11" fmla="*/ 0 h 299"/>
                <a:gd name="T12" fmla="*/ 93 w 101"/>
                <a:gd name="T13" fmla="*/ 65 h 299"/>
                <a:gd name="T14" fmla="*/ 93 w 101"/>
                <a:gd name="T15" fmla="*/ 6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99">
                  <a:moveTo>
                    <a:pt x="93" y="65"/>
                  </a:moveTo>
                  <a:lnTo>
                    <a:pt x="48" y="166"/>
                  </a:lnTo>
                  <a:lnTo>
                    <a:pt x="0" y="299"/>
                  </a:lnTo>
                  <a:lnTo>
                    <a:pt x="8" y="187"/>
                  </a:lnTo>
                  <a:lnTo>
                    <a:pt x="59" y="65"/>
                  </a:lnTo>
                  <a:lnTo>
                    <a:pt x="101" y="0"/>
                  </a:lnTo>
                  <a:lnTo>
                    <a:pt x="93" y="65"/>
                  </a:lnTo>
                  <a:lnTo>
                    <a:pt x="93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8" name="Freeform 68"/>
            <p:cNvSpPr>
              <a:spLocks/>
            </p:cNvSpPr>
            <p:nvPr/>
          </p:nvSpPr>
          <p:spPr bwMode="auto">
            <a:xfrm>
              <a:off x="2691" y="2305"/>
              <a:ext cx="554" cy="751"/>
            </a:xfrm>
            <a:custGeom>
              <a:avLst/>
              <a:gdLst>
                <a:gd name="T0" fmla="*/ 1036 w 1108"/>
                <a:gd name="T1" fmla="*/ 1502 h 1502"/>
                <a:gd name="T2" fmla="*/ 1051 w 1108"/>
                <a:gd name="T3" fmla="*/ 1228 h 1502"/>
                <a:gd name="T4" fmla="*/ 908 w 1108"/>
                <a:gd name="T5" fmla="*/ 893 h 1502"/>
                <a:gd name="T6" fmla="*/ 758 w 1108"/>
                <a:gd name="T7" fmla="*/ 606 h 1502"/>
                <a:gd name="T8" fmla="*/ 572 w 1108"/>
                <a:gd name="T9" fmla="*/ 209 h 1502"/>
                <a:gd name="T10" fmla="*/ 0 w 1108"/>
                <a:gd name="T11" fmla="*/ 0 h 1502"/>
                <a:gd name="T12" fmla="*/ 467 w 1108"/>
                <a:gd name="T13" fmla="*/ 205 h 1502"/>
                <a:gd name="T14" fmla="*/ 465 w 1108"/>
                <a:gd name="T15" fmla="*/ 217 h 1502"/>
                <a:gd name="T16" fmla="*/ 464 w 1108"/>
                <a:gd name="T17" fmla="*/ 236 h 1502"/>
                <a:gd name="T18" fmla="*/ 464 w 1108"/>
                <a:gd name="T19" fmla="*/ 249 h 1502"/>
                <a:gd name="T20" fmla="*/ 462 w 1108"/>
                <a:gd name="T21" fmla="*/ 262 h 1502"/>
                <a:gd name="T22" fmla="*/ 460 w 1108"/>
                <a:gd name="T23" fmla="*/ 291 h 1502"/>
                <a:gd name="T24" fmla="*/ 458 w 1108"/>
                <a:gd name="T25" fmla="*/ 308 h 1502"/>
                <a:gd name="T26" fmla="*/ 458 w 1108"/>
                <a:gd name="T27" fmla="*/ 308 h 1502"/>
                <a:gd name="T28" fmla="*/ 456 w 1108"/>
                <a:gd name="T29" fmla="*/ 312 h 1502"/>
                <a:gd name="T30" fmla="*/ 456 w 1108"/>
                <a:gd name="T31" fmla="*/ 325 h 1502"/>
                <a:gd name="T32" fmla="*/ 452 w 1108"/>
                <a:gd name="T33" fmla="*/ 352 h 1502"/>
                <a:gd name="T34" fmla="*/ 452 w 1108"/>
                <a:gd name="T35" fmla="*/ 357 h 1502"/>
                <a:gd name="T36" fmla="*/ 452 w 1108"/>
                <a:gd name="T37" fmla="*/ 369 h 1502"/>
                <a:gd name="T38" fmla="*/ 450 w 1108"/>
                <a:gd name="T39" fmla="*/ 376 h 1502"/>
                <a:gd name="T40" fmla="*/ 450 w 1108"/>
                <a:gd name="T41" fmla="*/ 386 h 1502"/>
                <a:gd name="T42" fmla="*/ 448 w 1108"/>
                <a:gd name="T43" fmla="*/ 395 h 1502"/>
                <a:gd name="T44" fmla="*/ 448 w 1108"/>
                <a:gd name="T45" fmla="*/ 397 h 1502"/>
                <a:gd name="T46" fmla="*/ 448 w 1108"/>
                <a:gd name="T47" fmla="*/ 405 h 1502"/>
                <a:gd name="T48" fmla="*/ 445 w 1108"/>
                <a:gd name="T49" fmla="*/ 431 h 1502"/>
                <a:gd name="T50" fmla="*/ 445 w 1108"/>
                <a:gd name="T51" fmla="*/ 441 h 1502"/>
                <a:gd name="T52" fmla="*/ 443 w 1108"/>
                <a:gd name="T53" fmla="*/ 449 h 1502"/>
                <a:gd name="T54" fmla="*/ 441 w 1108"/>
                <a:gd name="T55" fmla="*/ 483 h 1502"/>
                <a:gd name="T56" fmla="*/ 439 w 1108"/>
                <a:gd name="T57" fmla="*/ 490 h 1502"/>
                <a:gd name="T58" fmla="*/ 439 w 1108"/>
                <a:gd name="T59" fmla="*/ 496 h 1502"/>
                <a:gd name="T60" fmla="*/ 439 w 1108"/>
                <a:gd name="T61" fmla="*/ 502 h 1502"/>
                <a:gd name="T62" fmla="*/ 437 w 1108"/>
                <a:gd name="T63" fmla="*/ 511 h 1502"/>
                <a:gd name="T64" fmla="*/ 435 w 1108"/>
                <a:gd name="T65" fmla="*/ 525 h 1502"/>
                <a:gd name="T66" fmla="*/ 534 w 1108"/>
                <a:gd name="T67" fmla="*/ 219 h 1502"/>
                <a:gd name="T68" fmla="*/ 654 w 1108"/>
                <a:gd name="T69" fmla="*/ 553 h 1502"/>
                <a:gd name="T70" fmla="*/ 811 w 1108"/>
                <a:gd name="T71" fmla="*/ 918 h 1502"/>
                <a:gd name="T72" fmla="*/ 903 w 1108"/>
                <a:gd name="T73" fmla="*/ 1167 h 1502"/>
                <a:gd name="T74" fmla="*/ 946 w 1108"/>
                <a:gd name="T75" fmla="*/ 1253 h 1502"/>
                <a:gd name="T76" fmla="*/ 1007 w 1108"/>
                <a:gd name="T77" fmla="*/ 1334 h 1502"/>
                <a:gd name="T78" fmla="*/ 878 w 1108"/>
                <a:gd name="T79" fmla="*/ 1473 h 1502"/>
                <a:gd name="T80" fmla="*/ 720 w 1108"/>
                <a:gd name="T81" fmla="*/ 150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8" h="1502">
                  <a:moveTo>
                    <a:pt x="720" y="1502"/>
                  </a:moveTo>
                  <a:lnTo>
                    <a:pt x="1036" y="1502"/>
                  </a:lnTo>
                  <a:lnTo>
                    <a:pt x="1108" y="1416"/>
                  </a:lnTo>
                  <a:lnTo>
                    <a:pt x="1051" y="1228"/>
                  </a:lnTo>
                  <a:lnTo>
                    <a:pt x="960" y="1167"/>
                  </a:lnTo>
                  <a:lnTo>
                    <a:pt x="908" y="893"/>
                  </a:lnTo>
                  <a:lnTo>
                    <a:pt x="827" y="798"/>
                  </a:lnTo>
                  <a:lnTo>
                    <a:pt x="758" y="606"/>
                  </a:lnTo>
                  <a:lnTo>
                    <a:pt x="711" y="426"/>
                  </a:lnTo>
                  <a:lnTo>
                    <a:pt x="572" y="209"/>
                  </a:lnTo>
                  <a:lnTo>
                    <a:pt x="376" y="89"/>
                  </a:lnTo>
                  <a:lnTo>
                    <a:pt x="0" y="0"/>
                  </a:lnTo>
                  <a:lnTo>
                    <a:pt x="467" y="200"/>
                  </a:lnTo>
                  <a:lnTo>
                    <a:pt x="467" y="205"/>
                  </a:lnTo>
                  <a:lnTo>
                    <a:pt x="467" y="209"/>
                  </a:lnTo>
                  <a:lnTo>
                    <a:pt x="465" y="217"/>
                  </a:lnTo>
                  <a:lnTo>
                    <a:pt x="465" y="226"/>
                  </a:lnTo>
                  <a:lnTo>
                    <a:pt x="464" y="236"/>
                  </a:lnTo>
                  <a:lnTo>
                    <a:pt x="464" y="243"/>
                  </a:lnTo>
                  <a:lnTo>
                    <a:pt x="464" y="249"/>
                  </a:lnTo>
                  <a:lnTo>
                    <a:pt x="462" y="255"/>
                  </a:lnTo>
                  <a:lnTo>
                    <a:pt x="462" y="262"/>
                  </a:lnTo>
                  <a:lnTo>
                    <a:pt x="460" y="276"/>
                  </a:lnTo>
                  <a:lnTo>
                    <a:pt x="460" y="291"/>
                  </a:lnTo>
                  <a:lnTo>
                    <a:pt x="458" y="300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6" y="312"/>
                  </a:lnTo>
                  <a:lnTo>
                    <a:pt x="456" y="315"/>
                  </a:lnTo>
                  <a:lnTo>
                    <a:pt x="456" y="325"/>
                  </a:lnTo>
                  <a:lnTo>
                    <a:pt x="454" y="342"/>
                  </a:lnTo>
                  <a:lnTo>
                    <a:pt x="452" y="352"/>
                  </a:lnTo>
                  <a:lnTo>
                    <a:pt x="452" y="355"/>
                  </a:lnTo>
                  <a:lnTo>
                    <a:pt x="452" y="357"/>
                  </a:lnTo>
                  <a:lnTo>
                    <a:pt x="452" y="359"/>
                  </a:lnTo>
                  <a:lnTo>
                    <a:pt x="452" y="369"/>
                  </a:lnTo>
                  <a:lnTo>
                    <a:pt x="450" y="373"/>
                  </a:lnTo>
                  <a:lnTo>
                    <a:pt x="450" y="376"/>
                  </a:lnTo>
                  <a:lnTo>
                    <a:pt x="450" y="378"/>
                  </a:lnTo>
                  <a:lnTo>
                    <a:pt x="450" y="386"/>
                  </a:lnTo>
                  <a:lnTo>
                    <a:pt x="448" y="395"/>
                  </a:lnTo>
                  <a:lnTo>
                    <a:pt x="448" y="395"/>
                  </a:lnTo>
                  <a:lnTo>
                    <a:pt x="448" y="397"/>
                  </a:lnTo>
                  <a:lnTo>
                    <a:pt x="448" y="397"/>
                  </a:lnTo>
                  <a:lnTo>
                    <a:pt x="448" y="401"/>
                  </a:lnTo>
                  <a:lnTo>
                    <a:pt x="448" y="405"/>
                  </a:lnTo>
                  <a:lnTo>
                    <a:pt x="446" y="414"/>
                  </a:lnTo>
                  <a:lnTo>
                    <a:pt x="445" y="431"/>
                  </a:lnTo>
                  <a:lnTo>
                    <a:pt x="445" y="435"/>
                  </a:lnTo>
                  <a:lnTo>
                    <a:pt x="445" y="441"/>
                  </a:lnTo>
                  <a:lnTo>
                    <a:pt x="445" y="445"/>
                  </a:lnTo>
                  <a:lnTo>
                    <a:pt x="443" y="449"/>
                  </a:lnTo>
                  <a:lnTo>
                    <a:pt x="443" y="466"/>
                  </a:lnTo>
                  <a:lnTo>
                    <a:pt x="441" y="483"/>
                  </a:lnTo>
                  <a:lnTo>
                    <a:pt x="439" y="487"/>
                  </a:lnTo>
                  <a:lnTo>
                    <a:pt x="439" y="490"/>
                  </a:lnTo>
                  <a:lnTo>
                    <a:pt x="439" y="494"/>
                  </a:lnTo>
                  <a:lnTo>
                    <a:pt x="439" y="496"/>
                  </a:lnTo>
                  <a:lnTo>
                    <a:pt x="439" y="498"/>
                  </a:lnTo>
                  <a:lnTo>
                    <a:pt x="439" y="502"/>
                  </a:lnTo>
                  <a:lnTo>
                    <a:pt x="437" y="506"/>
                  </a:lnTo>
                  <a:lnTo>
                    <a:pt x="437" y="511"/>
                  </a:lnTo>
                  <a:lnTo>
                    <a:pt x="437" y="519"/>
                  </a:lnTo>
                  <a:lnTo>
                    <a:pt x="435" y="525"/>
                  </a:lnTo>
                  <a:lnTo>
                    <a:pt x="429" y="574"/>
                  </a:lnTo>
                  <a:lnTo>
                    <a:pt x="534" y="219"/>
                  </a:lnTo>
                  <a:lnTo>
                    <a:pt x="654" y="449"/>
                  </a:lnTo>
                  <a:lnTo>
                    <a:pt x="654" y="553"/>
                  </a:lnTo>
                  <a:lnTo>
                    <a:pt x="779" y="798"/>
                  </a:lnTo>
                  <a:lnTo>
                    <a:pt x="811" y="918"/>
                  </a:lnTo>
                  <a:lnTo>
                    <a:pt x="878" y="969"/>
                  </a:lnTo>
                  <a:lnTo>
                    <a:pt x="903" y="1167"/>
                  </a:lnTo>
                  <a:lnTo>
                    <a:pt x="770" y="1247"/>
                  </a:lnTo>
                  <a:lnTo>
                    <a:pt x="946" y="1253"/>
                  </a:lnTo>
                  <a:lnTo>
                    <a:pt x="821" y="1334"/>
                  </a:lnTo>
                  <a:lnTo>
                    <a:pt x="1007" y="1334"/>
                  </a:lnTo>
                  <a:lnTo>
                    <a:pt x="1022" y="1429"/>
                  </a:lnTo>
                  <a:lnTo>
                    <a:pt x="878" y="1473"/>
                  </a:lnTo>
                  <a:lnTo>
                    <a:pt x="720" y="1502"/>
                  </a:lnTo>
                  <a:lnTo>
                    <a:pt x="720" y="1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9" name="Freeform 69"/>
            <p:cNvSpPr>
              <a:spLocks/>
            </p:cNvSpPr>
            <p:nvPr/>
          </p:nvSpPr>
          <p:spPr bwMode="auto">
            <a:xfrm>
              <a:off x="2934" y="2932"/>
              <a:ext cx="265" cy="164"/>
            </a:xfrm>
            <a:custGeom>
              <a:avLst/>
              <a:gdLst>
                <a:gd name="T0" fmla="*/ 187 w 531"/>
                <a:gd name="T1" fmla="*/ 328 h 328"/>
                <a:gd name="T2" fmla="*/ 82 w 531"/>
                <a:gd name="T3" fmla="*/ 290 h 328"/>
                <a:gd name="T4" fmla="*/ 0 w 531"/>
                <a:gd name="T5" fmla="*/ 157 h 328"/>
                <a:gd name="T6" fmla="*/ 101 w 531"/>
                <a:gd name="T7" fmla="*/ 38 h 328"/>
                <a:gd name="T8" fmla="*/ 196 w 531"/>
                <a:gd name="T9" fmla="*/ 0 h 328"/>
                <a:gd name="T10" fmla="*/ 130 w 531"/>
                <a:gd name="T11" fmla="*/ 110 h 328"/>
                <a:gd name="T12" fmla="*/ 187 w 531"/>
                <a:gd name="T13" fmla="*/ 211 h 328"/>
                <a:gd name="T14" fmla="*/ 531 w 531"/>
                <a:gd name="T15" fmla="*/ 237 h 328"/>
                <a:gd name="T16" fmla="*/ 187 w 531"/>
                <a:gd name="T17" fmla="*/ 328 h 328"/>
                <a:gd name="T18" fmla="*/ 187 w 531"/>
                <a:gd name="T1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1" h="328">
                  <a:moveTo>
                    <a:pt x="187" y="328"/>
                  </a:moveTo>
                  <a:lnTo>
                    <a:pt x="82" y="290"/>
                  </a:lnTo>
                  <a:lnTo>
                    <a:pt x="0" y="157"/>
                  </a:lnTo>
                  <a:lnTo>
                    <a:pt x="101" y="38"/>
                  </a:lnTo>
                  <a:lnTo>
                    <a:pt x="196" y="0"/>
                  </a:lnTo>
                  <a:lnTo>
                    <a:pt x="130" y="110"/>
                  </a:lnTo>
                  <a:lnTo>
                    <a:pt x="187" y="211"/>
                  </a:lnTo>
                  <a:lnTo>
                    <a:pt x="531" y="237"/>
                  </a:lnTo>
                  <a:lnTo>
                    <a:pt x="187" y="328"/>
                  </a:lnTo>
                  <a:lnTo>
                    <a:pt x="187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0" name="Freeform 70"/>
            <p:cNvSpPr>
              <a:spLocks/>
            </p:cNvSpPr>
            <p:nvPr/>
          </p:nvSpPr>
          <p:spPr bwMode="auto">
            <a:xfrm>
              <a:off x="2798" y="2601"/>
              <a:ext cx="187" cy="467"/>
            </a:xfrm>
            <a:custGeom>
              <a:avLst/>
              <a:gdLst>
                <a:gd name="T0" fmla="*/ 309 w 372"/>
                <a:gd name="T1" fmla="*/ 734 h 933"/>
                <a:gd name="T2" fmla="*/ 258 w 372"/>
                <a:gd name="T3" fmla="*/ 532 h 933"/>
                <a:gd name="T4" fmla="*/ 368 w 372"/>
                <a:gd name="T5" fmla="*/ 517 h 933"/>
                <a:gd name="T6" fmla="*/ 247 w 372"/>
                <a:gd name="T7" fmla="*/ 376 h 933"/>
                <a:gd name="T8" fmla="*/ 247 w 372"/>
                <a:gd name="T9" fmla="*/ 0 h 933"/>
                <a:gd name="T10" fmla="*/ 161 w 372"/>
                <a:gd name="T11" fmla="*/ 337 h 933"/>
                <a:gd name="T12" fmla="*/ 138 w 372"/>
                <a:gd name="T13" fmla="*/ 627 h 933"/>
                <a:gd name="T14" fmla="*/ 0 w 372"/>
                <a:gd name="T15" fmla="*/ 933 h 933"/>
                <a:gd name="T16" fmla="*/ 152 w 372"/>
                <a:gd name="T17" fmla="*/ 844 h 933"/>
                <a:gd name="T18" fmla="*/ 186 w 372"/>
                <a:gd name="T19" fmla="*/ 422 h 933"/>
                <a:gd name="T20" fmla="*/ 249 w 372"/>
                <a:gd name="T21" fmla="*/ 705 h 933"/>
                <a:gd name="T22" fmla="*/ 319 w 372"/>
                <a:gd name="T23" fmla="*/ 800 h 933"/>
                <a:gd name="T24" fmla="*/ 372 w 372"/>
                <a:gd name="T25" fmla="*/ 753 h 933"/>
                <a:gd name="T26" fmla="*/ 309 w 372"/>
                <a:gd name="T27" fmla="*/ 734 h 933"/>
                <a:gd name="T28" fmla="*/ 309 w 372"/>
                <a:gd name="T29" fmla="*/ 734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" h="933">
                  <a:moveTo>
                    <a:pt x="309" y="734"/>
                  </a:moveTo>
                  <a:lnTo>
                    <a:pt x="258" y="532"/>
                  </a:lnTo>
                  <a:lnTo>
                    <a:pt x="368" y="517"/>
                  </a:lnTo>
                  <a:lnTo>
                    <a:pt x="247" y="376"/>
                  </a:lnTo>
                  <a:lnTo>
                    <a:pt x="247" y="0"/>
                  </a:lnTo>
                  <a:lnTo>
                    <a:pt x="161" y="337"/>
                  </a:lnTo>
                  <a:lnTo>
                    <a:pt x="138" y="627"/>
                  </a:lnTo>
                  <a:lnTo>
                    <a:pt x="0" y="933"/>
                  </a:lnTo>
                  <a:lnTo>
                    <a:pt x="152" y="844"/>
                  </a:lnTo>
                  <a:lnTo>
                    <a:pt x="186" y="422"/>
                  </a:lnTo>
                  <a:lnTo>
                    <a:pt x="249" y="705"/>
                  </a:lnTo>
                  <a:lnTo>
                    <a:pt x="319" y="800"/>
                  </a:lnTo>
                  <a:lnTo>
                    <a:pt x="372" y="753"/>
                  </a:lnTo>
                  <a:lnTo>
                    <a:pt x="309" y="734"/>
                  </a:lnTo>
                  <a:lnTo>
                    <a:pt x="30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1" name="Freeform 71"/>
            <p:cNvSpPr>
              <a:spLocks/>
            </p:cNvSpPr>
            <p:nvPr/>
          </p:nvSpPr>
          <p:spPr bwMode="auto">
            <a:xfrm>
              <a:off x="1635" y="2936"/>
              <a:ext cx="246" cy="497"/>
            </a:xfrm>
            <a:custGeom>
              <a:avLst/>
              <a:gdLst>
                <a:gd name="T0" fmla="*/ 0 w 492"/>
                <a:gd name="T1" fmla="*/ 901 h 994"/>
                <a:gd name="T2" fmla="*/ 11 w 492"/>
                <a:gd name="T3" fmla="*/ 601 h 994"/>
                <a:gd name="T4" fmla="*/ 97 w 492"/>
                <a:gd name="T5" fmla="*/ 244 h 994"/>
                <a:gd name="T6" fmla="*/ 175 w 492"/>
                <a:gd name="T7" fmla="*/ 17 h 994"/>
                <a:gd name="T8" fmla="*/ 327 w 492"/>
                <a:gd name="T9" fmla="*/ 0 h 994"/>
                <a:gd name="T10" fmla="*/ 492 w 492"/>
                <a:gd name="T11" fmla="*/ 91 h 994"/>
                <a:gd name="T12" fmla="*/ 247 w 492"/>
                <a:gd name="T13" fmla="*/ 53 h 994"/>
                <a:gd name="T14" fmla="*/ 178 w 492"/>
                <a:gd name="T15" fmla="*/ 145 h 994"/>
                <a:gd name="T16" fmla="*/ 57 w 492"/>
                <a:gd name="T17" fmla="*/ 510 h 994"/>
                <a:gd name="T18" fmla="*/ 40 w 492"/>
                <a:gd name="T19" fmla="*/ 791 h 994"/>
                <a:gd name="T20" fmla="*/ 40 w 492"/>
                <a:gd name="T21" fmla="*/ 842 h 994"/>
                <a:gd name="T22" fmla="*/ 2 w 492"/>
                <a:gd name="T23" fmla="*/ 994 h 994"/>
                <a:gd name="T24" fmla="*/ 0 w 492"/>
                <a:gd name="T25" fmla="*/ 901 h 994"/>
                <a:gd name="T26" fmla="*/ 0 w 492"/>
                <a:gd name="T27" fmla="*/ 901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2" h="994">
                  <a:moveTo>
                    <a:pt x="0" y="901"/>
                  </a:moveTo>
                  <a:lnTo>
                    <a:pt x="11" y="601"/>
                  </a:lnTo>
                  <a:lnTo>
                    <a:pt x="97" y="244"/>
                  </a:lnTo>
                  <a:lnTo>
                    <a:pt x="175" y="17"/>
                  </a:lnTo>
                  <a:lnTo>
                    <a:pt x="327" y="0"/>
                  </a:lnTo>
                  <a:lnTo>
                    <a:pt x="492" y="91"/>
                  </a:lnTo>
                  <a:lnTo>
                    <a:pt x="247" y="53"/>
                  </a:lnTo>
                  <a:lnTo>
                    <a:pt x="178" y="145"/>
                  </a:lnTo>
                  <a:lnTo>
                    <a:pt x="57" y="510"/>
                  </a:lnTo>
                  <a:lnTo>
                    <a:pt x="40" y="791"/>
                  </a:lnTo>
                  <a:lnTo>
                    <a:pt x="40" y="842"/>
                  </a:lnTo>
                  <a:lnTo>
                    <a:pt x="2" y="994"/>
                  </a:lnTo>
                  <a:lnTo>
                    <a:pt x="0" y="901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2" name="Freeform 72"/>
            <p:cNvSpPr>
              <a:spLocks/>
            </p:cNvSpPr>
            <p:nvPr/>
          </p:nvSpPr>
          <p:spPr bwMode="auto">
            <a:xfrm>
              <a:off x="1727" y="2993"/>
              <a:ext cx="260" cy="438"/>
            </a:xfrm>
            <a:custGeom>
              <a:avLst/>
              <a:gdLst>
                <a:gd name="T0" fmla="*/ 17 w 519"/>
                <a:gd name="T1" fmla="*/ 770 h 877"/>
                <a:gd name="T2" fmla="*/ 8 w 519"/>
                <a:gd name="T3" fmla="*/ 797 h 877"/>
                <a:gd name="T4" fmla="*/ 40 w 519"/>
                <a:gd name="T5" fmla="*/ 814 h 877"/>
                <a:gd name="T6" fmla="*/ 95 w 519"/>
                <a:gd name="T7" fmla="*/ 877 h 877"/>
                <a:gd name="T8" fmla="*/ 78 w 519"/>
                <a:gd name="T9" fmla="*/ 778 h 877"/>
                <a:gd name="T10" fmla="*/ 143 w 519"/>
                <a:gd name="T11" fmla="*/ 593 h 877"/>
                <a:gd name="T12" fmla="*/ 325 w 519"/>
                <a:gd name="T13" fmla="*/ 272 h 877"/>
                <a:gd name="T14" fmla="*/ 376 w 519"/>
                <a:gd name="T15" fmla="*/ 97 h 877"/>
                <a:gd name="T16" fmla="*/ 519 w 519"/>
                <a:gd name="T17" fmla="*/ 0 h 877"/>
                <a:gd name="T18" fmla="*/ 205 w 519"/>
                <a:gd name="T19" fmla="*/ 23 h 877"/>
                <a:gd name="T20" fmla="*/ 280 w 519"/>
                <a:gd name="T21" fmla="*/ 143 h 877"/>
                <a:gd name="T22" fmla="*/ 247 w 519"/>
                <a:gd name="T23" fmla="*/ 251 h 877"/>
                <a:gd name="T24" fmla="*/ 122 w 519"/>
                <a:gd name="T25" fmla="*/ 464 h 877"/>
                <a:gd name="T26" fmla="*/ 0 w 519"/>
                <a:gd name="T27" fmla="*/ 719 h 877"/>
                <a:gd name="T28" fmla="*/ 17 w 519"/>
                <a:gd name="T29" fmla="*/ 770 h 877"/>
                <a:gd name="T30" fmla="*/ 17 w 519"/>
                <a:gd name="T31" fmla="*/ 77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877">
                  <a:moveTo>
                    <a:pt x="17" y="770"/>
                  </a:moveTo>
                  <a:lnTo>
                    <a:pt x="8" y="797"/>
                  </a:lnTo>
                  <a:lnTo>
                    <a:pt x="40" y="814"/>
                  </a:lnTo>
                  <a:lnTo>
                    <a:pt x="95" y="877"/>
                  </a:lnTo>
                  <a:lnTo>
                    <a:pt x="78" y="778"/>
                  </a:lnTo>
                  <a:lnTo>
                    <a:pt x="143" y="593"/>
                  </a:lnTo>
                  <a:lnTo>
                    <a:pt x="325" y="272"/>
                  </a:lnTo>
                  <a:lnTo>
                    <a:pt x="376" y="97"/>
                  </a:lnTo>
                  <a:lnTo>
                    <a:pt x="519" y="0"/>
                  </a:lnTo>
                  <a:lnTo>
                    <a:pt x="205" y="23"/>
                  </a:lnTo>
                  <a:lnTo>
                    <a:pt x="280" y="143"/>
                  </a:lnTo>
                  <a:lnTo>
                    <a:pt x="247" y="251"/>
                  </a:lnTo>
                  <a:lnTo>
                    <a:pt x="122" y="464"/>
                  </a:lnTo>
                  <a:lnTo>
                    <a:pt x="0" y="719"/>
                  </a:lnTo>
                  <a:lnTo>
                    <a:pt x="17" y="770"/>
                  </a:lnTo>
                  <a:lnTo>
                    <a:pt x="17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3" name="Freeform 73"/>
            <p:cNvSpPr>
              <a:spLocks/>
            </p:cNvSpPr>
            <p:nvPr/>
          </p:nvSpPr>
          <p:spPr bwMode="auto">
            <a:xfrm>
              <a:off x="1675" y="2292"/>
              <a:ext cx="675" cy="740"/>
            </a:xfrm>
            <a:custGeom>
              <a:avLst/>
              <a:gdLst>
                <a:gd name="T0" fmla="*/ 404 w 1349"/>
                <a:gd name="T1" fmla="*/ 1479 h 1479"/>
                <a:gd name="T2" fmla="*/ 218 w 1349"/>
                <a:gd name="T3" fmla="*/ 1340 h 1479"/>
                <a:gd name="T4" fmla="*/ 87 w 1349"/>
                <a:gd name="T5" fmla="*/ 1323 h 1479"/>
                <a:gd name="T6" fmla="*/ 39 w 1349"/>
                <a:gd name="T7" fmla="*/ 1173 h 1479"/>
                <a:gd name="T8" fmla="*/ 104 w 1349"/>
                <a:gd name="T9" fmla="*/ 1057 h 1479"/>
                <a:gd name="T10" fmla="*/ 226 w 1349"/>
                <a:gd name="T11" fmla="*/ 1006 h 1479"/>
                <a:gd name="T12" fmla="*/ 167 w 1349"/>
                <a:gd name="T13" fmla="*/ 975 h 1479"/>
                <a:gd name="T14" fmla="*/ 351 w 1349"/>
                <a:gd name="T15" fmla="*/ 896 h 1479"/>
                <a:gd name="T16" fmla="*/ 404 w 1349"/>
                <a:gd name="T17" fmla="*/ 694 h 1479"/>
                <a:gd name="T18" fmla="*/ 479 w 1349"/>
                <a:gd name="T19" fmla="*/ 510 h 1479"/>
                <a:gd name="T20" fmla="*/ 553 w 1349"/>
                <a:gd name="T21" fmla="*/ 521 h 1479"/>
                <a:gd name="T22" fmla="*/ 570 w 1349"/>
                <a:gd name="T23" fmla="*/ 323 h 1479"/>
                <a:gd name="T24" fmla="*/ 707 w 1349"/>
                <a:gd name="T25" fmla="*/ 166 h 1479"/>
                <a:gd name="T26" fmla="*/ 1338 w 1349"/>
                <a:gd name="T27" fmla="*/ 36 h 1479"/>
                <a:gd name="T28" fmla="*/ 1349 w 1349"/>
                <a:gd name="T29" fmla="*/ 0 h 1479"/>
                <a:gd name="T30" fmla="*/ 743 w 1349"/>
                <a:gd name="T31" fmla="*/ 105 h 1479"/>
                <a:gd name="T32" fmla="*/ 566 w 1349"/>
                <a:gd name="T33" fmla="*/ 251 h 1479"/>
                <a:gd name="T34" fmla="*/ 496 w 1349"/>
                <a:gd name="T35" fmla="*/ 405 h 1479"/>
                <a:gd name="T36" fmla="*/ 363 w 1349"/>
                <a:gd name="T37" fmla="*/ 624 h 1479"/>
                <a:gd name="T38" fmla="*/ 283 w 1349"/>
                <a:gd name="T39" fmla="*/ 867 h 1479"/>
                <a:gd name="T40" fmla="*/ 81 w 1349"/>
                <a:gd name="T41" fmla="*/ 953 h 1479"/>
                <a:gd name="T42" fmla="*/ 0 w 1349"/>
                <a:gd name="T43" fmla="*/ 1224 h 1479"/>
                <a:gd name="T44" fmla="*/ 76 w 1349"/>
                <a:gd name="T45" fmla="*/ 1392 h 1479"/>
                <a:gd name="T46" fmla="*/ 243 w 1349"/>
                <a:gd name="T47" fmla="*/ 1397 h 1479"/>
                <a:gd name="T48" fmla="*/ 404 w 1349"/>
                <a:gd name="T49" fmla="*/ 1479 h 1479"/>
                <a:gd name="T50" fmla="*/ 404 w 1349"/>
                <a:gd name="T51" fmla="*/ 1479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9" h="1479">
                  <a:moveTo>
                    <a:pt x="404" y="1479"/>
                  </a:moveTo>
                  <a:lnTo>
                    <a:pt x="218" y="1340"/>
                  </a:lnTo>
                  <a:lnTo>
                    <a:pt x="87" y="1323"/>
                  </a:lnTo>
                  <a:lnTo>
                    <a:pt x="39" y="1173"/>
                  </a:lnTo>
                  <a:lnTo>
                    <a:pt x="104" y="1057"/>
                  </a:lnTo>
                  <a:lnTo>
                    <a:pt x="226" y="1006"/>
                  </a:lnTo>
                  <a:lnTo>
                    <a:pt x="167" y="975"/>
                  </a:lnTo>
                  <a:lnTo>
                    <a:pt x="351" y="896"/>
                  </a:lnTo>
                  <a:lnTo>
                    <a:pt x="404" y="694"/>
                  </a:lnTo>
                  <a:lnTo>
                    <a:pt x="479" y="510"/>
                  </a:lnTo>
                  <a:lnTo>
                    <a:pt x="553" y="521"/>
                  </a:lnTo>
                  <a:lnTo>
                    <a:pt x="570" y="323"/>
                  </a:lnTo>
                  <a:lnTo>
                    <a:pt x="707" y="166"/>
                  </a:lnTo>
                  <a:lnTo>
                    <a:pt x="1338" y="36"/>
                  </a:lnTo>
                  <a:lnTo>
                    <a:pt x="1349" y="0"/>
                  </a:lnTo>
                  <a:lnTo>
                    <a:pt x="743" y="105"/>
                  </a:lnTo>
                  <a:lnTo>
                    <a:pt x="566" y="251"/>
                  </a:lnTo>
                  <a:lnTo>
                    <a:pt x="496" y="405"/>
                  </a:lnTo>
                  <a:lnTo>
                    <a:pt x="363" y="624"/>
                  </a:lnTo>
                  <a:lnTo>
                    <a:pt x="283" y="867"/>
                  </a:lnTo>
                  <a:lnTo>
                    <a:pt x="81" y="953"/>
                  </a:lnTo>
                  <a:lnTo>
                    <a:pt x="0" y="1224"/>
                  </a:lnTo>
                  <a:lnTo>
                    <a:pt x="76" y="1392"/>
                  </a:lnTo>
                  <a:lnTo>
                    <a:pt x="243" y="1397"/>
                  </a:lnTo>
                  <a:lnTo>
                    <a:pt x="404" y="1479"/>
                  </a:lnTo>
                  <a:lnTo>
                    <a:pt x="404" y="1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4" name="Freeform 74"/>
            <p:cNvSpPr>
              <a:spLocks/>
            </p:cNvSpPr>
            <p:nvPr/>
          </p:nvSpPr>
          <p:spPr bwMode="auto">
            <a:xfrm>
              <a:off x="2004" y="3037"/>
              <a:ext cx="173" cy="591"/>
            </a:xfrm>
            <a:custGeom>
              <a:avLst/>
              <a:gdLst>
                <a:gd name="T0" fmla="*/ 57 w 346"/>
                <a:gd name="T1" fmla="*/ 1176 h 1182"/>
                <a:gd name="T2" fmla="*/ 225 w 346"/>
                <a:gd name="T3" fmla="*/ 519 h 1182"/>
                <a:gd name="T4" fmla="*/ 346 w 346"/>
                <a:gd name="T5" fmla="*/ 22 h 1182"/>
                <a:gd name="T6" fmla="*/ 284 w 346"/>
                <a:gd name="T7" fmla="*/ 0 h 1182"/>
                <a:gd name="T8" fmla="*/ 111 w 346"/>
                <a:gd name="T9" fmla="*/ 836 h 1182"/>
                <a:gd name="T10" fmla="*/ 0 w 346"/>
                <a:gd name="T11" fmla="*/ 1182 h 1182"/>
                <a:gd name="T12" fmla="*/ 57 w 346"/>
                <a:gd name="T13" fmla="*/ 1176 h 1182"/>
                <a:gd name="T14" fmla="*/ 57 w 346"/>
                <a:gd name="T15" fmla="*/ 1176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1182">
                  <a:moveTo>
                    <a:pt x="57" y="1176"/>
                  </a:moveTo>
                  <a:lnTo>
                    <a:pt x="225" y="519"/>
                  </a:lnTo>
                  <a:lnTo>
                    <a:pt x="346" y="22"/>
                  </a:lnTo>
                  <a:lnTo>
                    <a:pt x="284" y="0"/>
                  </a:lnTo>
                  <a:lnTo>
                    <a:pt x="111" y="836"/>
                  </a:lnTo>
                  <a:lnTo>
                    <a:pt x="0" y="1182"/>
                  </a:lnTo>
                  <a:lnTo>
                    <a:pt x="57" y="1176"/>
                  </a:lnTo>
                  <a:lnTo>
                    <a:pt x="57" y="1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5" name="Freeform 75"/>
            <p:cNvSpPr>
              <a:spLocks/>
            </p:cNvSpPr>
            <p:nvPr/>
          </p:nvSpPr>
          <p:spPr bwMode="auto">
            <a:xfrm>
              <a:off x="2122" y="3438"/>
              <a:ext cx="514" cy="44"/>
            </a:xfrm>
            <a:custGeom>
              <a:avLst/>
              <a:gdLst>
                <a:gd name="T0" fmla="*/ 905 w 1028"/>
                <a:gd name="T1" fmla="*/ 0 h 87"/>
                <a:gd name="T2" fmla="*/ 601 w 1028"/>
                <a:gd name="T3" fmla="*/ 40 h 87"/>
                <a:gd name="T4" fmla="*/ 0 w 1028"/>
                <a:gd name="T5" fmla="*/ 9 h 87"/>
                <a:gd name="T6" fmla="*/ 359 w 1028"/>
                <a:gd name="T7" fmla="*/ 87 h 87"/>
                <a:gd name="T8" fmla="*/ 1028 w 1028"/>
                <a:gd name="T9" fmla="*/ 32 h 87"/>
                <a:gd name="T10" fmla="*/ 905 w 1028"/>
                <a:gd name="T11" fmla="*/ 0 h 87"/>
                <a:gd name="T12" fmla="*/ 905 w 1028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87">
                  <a:moveTo>
                    <a:pt x="905" y="0"/>
                  </a:moveTo>
                  <a:lnTo>
                    <a:pt x="601" y="40"/>
                  </a:lnTo>
                  <a:lnTo>
                    <a:pt x="0" y="9"/>
                  </a:lnTo>
                  <a:lnTo>
                    <a:pt x="359" y="87"/>
                  </a:lnTo>
                  <a:lnTo>
                    <a:pt x="1028" y="32"/>
                  </a:lnTo>
                  <a:lnTo>
                    <a:pt x="905" y="0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6" name="Freeform 76"/>
            <p:cNvSpPr>
              <a:spLocks/>
            </p:cNvSpPr>
            <p:nvPr/>
          </p:nvSpPr>
          <p:spPr bwMode="auto">
            <a:xfrm>
              <a:off x="2347" y="3461"/>
              <a:ext cx="132" cy="93"/>
            </a:xfrm>
            <a:custGeom>
              <a:avLst/>
              <a:gdLst>
                <a:gd name="T0" fmla="*/ 235 w 264"/>
                <a:gd name="T1" fmla="*/ 0 h 187"/>
                <a:gd name="T2" fmla="*/ 264 w 264"/>
                <a:gd name="T3" fmla="*/ 145 h 187"/>
                <a:gd name="T4" fmla="*/ 114 w 264"/>
                <a:gd name="T5" fmla="*/ 187 h 187"/>
                <a:gd name="T6" fmla="*/ 11 w 264"/>
                <a:gd name="T7" fmla="*/ 168 h 187"/>
                <a:gd name="T8" fmla="*/ 0 w 264"/>
                <a:gd name="T9" fmla="*/ 0 h 187"/>
                <a:gd name="T10" fmla="*/ 39 w 264"/>
                <a:gd name="T11" fmla="*/ 116 h 187"/>
                <a:gd name="T12" fmla="*/ 150 w 264"/>
                <a:gd name="T13" fmla="*/ 122 h 187"/>
                <a:gd name="T14" fmla="*/ 68 w 264"/>
                <a:gd name="T15" fmla="*/ 94 h 187"/>
                <a:gd name="T16" fmla="*/ 68 w 264"/>
                <a:gd name="T17" fmla="*/ 0 h 187"/>
                <a:gd name="T18" fmla="*/ 150 w 264"/>
                <a:gd name="T19" fmla="*/ 0 h 187"/>
                <a:gd name="T20" fmla="*/ 207 w 264"/>
                <a:gd name="T21" fmla="*/ 122 h 187"/>
                <a:gd name="T22" fmla="*/ 207 w 264"/>
                <a:gd name="T23" fmla="*/ 6 h 187"/>
                <a:gd name="T24" fmla="*/ 235 w 264"/>
                <a:gd name="T25" fmla="*/ 0 h 187"/>
                <a:gd name="T26" fmla="*/ 235 w 264"/>
                <a:gd name="T2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187">
                  <a:moveTo>
                    <a:pt x="235" y="0"/>
                  </a:moveTo>
                  <a:lnTo>
                    <a:pt x="264" y="145"/>
                  </a:lnTo>
                  <a:lnTo>
                    <a:pt x="114" y="187"/>
                  </a:lnTo>
                  <a:lnTo>
                    <a:pt x="11" y="168"/>
                  </a:lnTo>
                  <a:lnTo>
                    <a:pt x="0" y="0"/>
                  </a:lnTo>
                  <a:lnTo>
                    <a:pt x="39" y="116"/>
                  </a:lnTo>
                  <a:lnTo>
                    <a:pt x="150" y="122"/>
                  </a:lnTo>
                  <a:lnTo>
                    <a:pt x="68" y="94"/>
                  </a:lnTo>
                  <a:lnTo>
                    <a:pt x="68" y="0"/>
                  </a:lnTo>
                  <a:lnTo>
                    <a:pt x="150" y="0"/>
                  </a:lnTo>
                  <a:lnTo>
                    <a:pt x="207" y="122"/>
                  </a:lnTo>
                  <a:lnTo>
                    <a:pt x="207" y="6"/>
                  </a:lnTo>
                  <a:lnTo>
                    <a:pt x="235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7" name="Freeform 77"/>
            <p:cNvSpPr>
              <a:spLocks/>
            </p:cNvSpPr>
            <p:nvPr/>
          </p:nvSpPr>
          <p:spPr bwMode="auto">
            <a:xfrm>
              <a:off x="2185" y="3519"/>
              <a:ext cx="490" cy="63"/>
            </a:xfrm>
            <a:custGeom>
              <a:avLst/>
              <a:gdLst>
                <a:gd name="T0" fmla="*/ 979 w 979"/>
                <a:gd name="T1" fmla="*/ 12 h 126"/>
                <a:gd name="T2" fmla="*/ 979 w 979"/>
                <a:gd name="T3" fmla="*/ 126 h 126"/>
                <a:gd name="T4" fmla="*/ 0 w 979"/>
                <a:gd name="T5" fmla="*/ 0 h 126"/>
                <a:gd name="T6" fmla="*/ 979 w 979"/>
                <a:gd name="T7" fmla="*/ 12 h 126"/>
                <a:gd name="T8" fmla="*/ 979 w 979"/>
                <a:gd name="T9" fmla="*/ 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9" h="126">
                  <a:moveTo>
                    <a:pt x="979" y="12"/>
                  </a:moveTo>
                  <a:lnTo>
                    <a:pt x="979" y="126"/>
                  </a:lnTo>
                  <a:lnTo>
                    <a:pt x="0" y="0"/>
                  </a:lnTo>
                  <a:lnTo>
                    <a:pt x="979" y="12"/>
                  </a:lnTo>
                  <a:lnTo>
                    <a:pt x="97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8" name="Freeform 78"/>
            <p:cNvSpPr>
              <a:spLocks/>
            </p:cNvSpPr>
            <p:nvPr/>
          </p:nvSpPr>
          <p:spPr bwMode="auto">
            <a:xfrm>
              <a:off x="1740" y="3415"/>
              <a:ext cx="157" cy="139"/>
            </a:xfrm>
            <a:custGeom>
              <a:avLst/>
              <a:gdLst>
                <a:gd name="T0" fmla="*/ 302 w 313"/>
                <a:gd name="T1" fmla="*/ 280 h 280"/>
                <a:gd name="T2" fmla="*/ 222 w 313"/>
                <a:gd name="T3" fmla="*/ 190 h 280"/>
                <a:gd name="T4" fmla="*/ 146 w 313"/>
                <a:gd name="T5" fmla="*/ 143 h 280"/>
                <a:gd name="T6" fmla="*/ 81 w 313"/>
                <a:gd name="T7" fmla="*/ 52 h 280"/>
                <a:gd name="T8" fmla="*/ 0 w 313"/>
                <a:gd name="T9" fmla="*/ 0 h 280"/>
                <a:gd name="T10" fmla="*/ 80 w 313"/>
                <a:gd name="T11" fmla="*/ 25 h 280"/>
                <a:gd name="T12" fmla="*/ 165 w 313"/>
                <a:gd name="T13" fmla="*/ 124 h 280"/>
                <a:gd name="T14" fmla="*/ 270 w 313"/>
                <a:gd name="T15" fmla="*/ 198 h 280"/>
                <a:gd name="T16" fmla="*/ 313 w 313"/>
                <a:gd name="T17" fmla="*/ 257 h 280"/>
                <a:gd name="T18" fmla="*/ 302 w 313"/>
                <a:gd name="T19" fmla="*/ 280 h 280"/>
                <a:gd name="T20" fmla="*/ 302 w 313"/>
                <a:gd name="T21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80">
                  <a:moveTo>
                    <a:pt x="302" y="280"/>
                  </a:moveTo>
                  <a:lnTo>
                    <a:pt x="222" y="190"/>
                  </a:lnTo>
                  <a:lnTo>
                    <a:pt x="146" y="143"/>
                  </a:lnTo>
                  <a:lnTo>
                    <a:pt x="81" y="52"/>
                  </a:lnTo>
                  <a:lnTo>
                    <a:pt x="0" y="0"/>
                  </a:lnTo>
                  <a:lnTo>
                    <a:pt x="80" y="25"/>
                  </a:lnTo>
                  <a:lnTo>
                    <a:pt x="165" y="124"/>
                  </a:lnTo>
                  <a:lnTo>
                    <a:pt x="270" y="198"/>
                  </a:lnTo>
                  <a:lnTo>
                    <a:pt x="313" y="257"/>
                  </a:lnTo>
                  <a:lnTo>
                    <a:pt x="302" y="280"/>
                  </a:lnTo>
                  <a:lnTo>
                    <a:pt x="302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9" name="Freeform 79"/>
            <p:cNvSpPr>
              <a:spLocks/>
            </p:cNvSpPr>
            <p:nvPr/>
          </p:nvSpPr>
          <p:spPr bwMode="auto">
            <a:xfrm>
              <a:off x="1756" y="3513"/>
              <a:ext cx="135" cy="68"/>
            </a:xfrm>
            <a:custGeom>
              <a:avLst/>
              <a:gdLst>
                <a:gd name="T0" fmla="*/ 223 w 270"/>
                <a:gd name="T1" fmla="*/ 89 h 135"/>
                <a:gd name="T2" fmla="*/ 171 w 270"/>
                <a:gd name="T3" fmla="*/ 80 h 135"/>
                <a:gd name="T4" fmla="*/ 74 w 270"/>
                <a:gd name="T5" fmla="*/ 17 h 135"/>
                <a:gd name="T6" fmla="*/ 95 w 270"/>
                <a:gd name="T7" fmla="*/ 47 h 135"/>
                <a:gd name="T8" fmla="*/ 0 w 270"/>
                <a:gd name="T9" fmla="*/ 11 h 135"/>
                <a:gd name="T10" fmla="*/ 88 w 270"/>
                <a:gd name="T11" fmla="*/ 74 h 135"/>
                <a:gd name="T12" fmla="*/ 65 w 270"/>
                <a:gd name="T13" fmla="*/ 108 h 135"/>
                <a:gd name="T14" fmla="*/ 154 w 270"/>
                <a:gd name="T15" fmla="*/ 108 h 135"/>
                <a:gd name="T16" fmla="*/ 243 w 270"/>
                <a:gd name="T17" fmla="*/ 135 h 135"/>
                <a:gd name="T18" fmla="*/ 270 w 270"/>
                <a:gd name="T19" fmla="*/ 76 h 135"/>
                <a:gd name="T20" fmla="*/ 223 w 270"/>
                <a:gd name="T21" fmla="*/ 0 h 135"/>
                <a:gd name="T22" fmla="*/ 242 w 270"/>
                <a:gd name="T23" fmla="*/ 72 h 135"/>
                <a:gd name="T24" fmla="*/ 223 w 270"/>
                <a:gd name="T25" fmla="*/ 89 h 135"/>
                <a:gd name="T26" fmla="*/ 223 w 270"/>
                <a:gd name="T27" fmla="*/ 8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135">
                  <a:moveTo>
                    <a:pt x="223" y="89"/>
                  </a:moveTo>
                  <a:lnTo>
                    <a:pt x="171" y="80"/>
                  </a:lnTo>
                  <a:lnTo>
                    <a:pt x="74" y="17"/>
                  </a:lnTo>
                  <a:lnTo>
                    <a:pt x="95" y="47"/>
                  </a:lnTo>
                  <a:lnTo>
                    <a:pt x="0" y="11"/>
                  </a:lnTo>
                  <a:lnTo>
                    <a:pt x="88" y="74"/>
                  </a:lnTo>
                  <a:lnTo>
                    <a:pt x="65" y="108"/>
                  </a:lnTo>
                  <a:lnTo>
                    <a:pt x="154" y="108"/>
                  </a:lnTo>
                  <a:lnTo>
                    <a:pt x="243" y="135"/>
                  </a:lnTo>
                  <a:lnTo>
                    <a:pt x="270" y="76"/>
                  </a:lnTo>
                  <a:lnTo>
                    <a:pt x="223" y="0"/>
                  </a:lnTo>
                  <a:lnTo>
                    <a:pt x="242" y="72"/>
                  </a:lnTo>
                  <a:lnTo>
                    <a:pt x="223" y="89"/>
                  </a:lnTo>
                  <a:lnTo>
                    <a:pt x="223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0" name="Freeform 80"/>
            <p:cNvSpPr>
              <a:spLocks/>
            </p:cNvSpPr>
            <p:nvPr/>
          </p:nvSpPr>
          <p:spPr bwMode="auto">
            <a:xfrm>
              <a:off x="2574" y="2708"/>
              <a:ext cx="220" cy="23"/>
            </a:xfrm>
            <a:custGeom>
              <a:avLst/>
              <a:gdLst>
                <a:gd name="T0" fmla="*/ 439 w 439"/>
                <a:gd name="T1" fmla="*/ 40 h 48"/>
                <a:gd name="T2" fmla="*/ 0 w 439"/>
                <a:gd name="T3" fmla="*/ 48 h 48"/>
                <a:gd name="T4" fmla="*/ 141 w 439"/>
                <a:gd name="T5" fmla="*/ 0 h 48"/>
                <a:gd name="T6" fmla="*/ 439 w 439"/>
                <a:gd name="T7" fmla="*/ 40 h 48"/>
                <a:gd name="T8" fmla="*/ 439 w 439"/>
                <a:gd name="T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48">
                  <a:moveTo>
                    <a:pt x="439" y="40"/>
                  </a:moveTo>
                  <a:lnTo>
                    <a:pt x="0" y="48"/>
                  </a:lnTo>
                  <a:lnTo>
                    <a:pt x="141" y="0"/>
                  </a:lnTo>
                  <a:lnTo>
                    <a:pt x="439" y="40"/>
                  </a:lnTo>
                  <a:lnTo>
                    <a:pt x="439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1" name="Freeform 81"/>
            <p:cNvSpPr>
              <a:spLocks/>
            </p:cNvSpPr>
            <p:nvPr/>
          </p:nvSpPr>
          <p:spPr bwMode="auto">
            <a:xfrm>
              <a:off x="2660" y="2763"/>
              <a:ext cx="137" cy="262"/>
            </a:xfrm>
            <a:custGeom>
              <a:avLst/>
              <a:gdLst>
                <a:gd name="T0" fmla="*/ 274 w 274"/>
                <a:gd name="T1" fmla="*/ 0 h 525"/>
                <a:gd name="T2" fmla="*/ 266 w 274"/>
                <a:gd name="T3" fmla="*/ 289 h 525"/>
                <a:gd name="T4" fmla="*/ 180 w 274"/>
                <a:gd name="T5" fmla="*/ 525 h 525"/>
                <a:gd name="T6" fmla="*/ 0 w 274"/>
                <a:gd name="T7" fmla="*/ 439 h 525"/>
                <a:gd name="T8" fmla="*/ 163 w 274"/>
                <a:gd name="T9" fmla="*/ 447 h 525"/>
                <a:gd name="T10" fmla="*/ 274 w 274"/>
                <a:gd name="T11" fmla="*/ 0 h 525"/>
                <a:gd name="T12" fmla="*/ 274 w 274"/>
                <a:gd name="T1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525">
                  <a:moveTo>
                    <a:pt x="274" y="0"/>
                  </a:moveTo>
                  <a:lnTo>
                    <a:pt x="266" y="289"/>
                  </a:lnTo>
                  <a:lnTo>
                    <a:pt x="180" y="525"/>
                  </a:lnTo>
                  <a:lnTo>
                    <a:pt x="0" y="439"/>
                  </a:lnTo>
                  <a:lnTo>
                    <a:pt x="163" y="447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2" name="Freeform 82"/>
            <p:cNvSpPr>
              <a:spLocks/>
            </p:cNvSpPr>
            <p:nvPr/>
          </p:nvSpPr>
          <p:spPr bwMode="auto">
            <a:xfrm>
              <a:off x="2073" y="2691"/>
              <a:ext cx="246" cy="264"/>
            </a:xfrm>
            <a:custGeom>
              <a:avLst/>
              <a:gdLst>
                <a:gd name="T0" fmla="*/ 492 w 492"/>
                <a:gd name="T1" fmla="*/ 526 h 526"/>
                <a:gd name="T2" fmla="*/ 186 w 492"/>
                <a:gd name="T3" fmla="*/ 494 h 526"/>
                <a:gd name="T4" fmla="*/ 0 w 492"/>
                <a:gd name="T5" fmla="*/ 188 h 526"/>
                <a:gd name="T6" fmla="*/ 6 w 492"/>
                <a:gd name="T7" fmla="*/ 0 h 526"/>
                <a:gd name="T8" fmla="*/ 264 w 492"/>
                <a:gd name="T9" fmla="*/ 102 h 526"/>
                <a:gd name="T10" fmla="*/ 93 w 492"/>
                <a:gd name="T11" fmla="*/ 95 h 526"/>
                <a:gd name="T12" fmla="*/ 219 w 492"/>
                <a:gd name="T13" fmla="*/ 431 h 526"/>
                <a:gd name="T14" fmla="*/ 492 w 492"/>
                <a:gd name="T15" fmla="*/ 526 h 526"/>
                <a:gd name="T16" fmla="*/ 492 w 492"/>
                <a:gd name="T17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2" h="526">
                  <a:moveTo>
                    <a:pt x="492" y="526"/>
                  </a:moveTo>
                  <a:lnTo>
                    <a:pt x="186" y="494"/>
                  </a:lnTo>
                  <a:lnTo>
                    <a:pt x="0" y="188"/>
                  </a:lnTo>
                  <a:lnTo>
                    <a:pt x="6" y="0"/>
                  </a:lnTo>
                  <a:lnTo>
                    <a:pt x="264" y="102"/>
                  </a:lnTo>
                  <a:lnTo>
                    <a:pt x="93" y="95"/>
                  </a:lnTo>
                  <a:lnTo>
                    <a:pt x="219" y="431"/>
                  </a:lnTo>
                  <a:lnTo>
                    <a:pt x="492" y="526"/>
                  </a:lnTo>
                  <a:lnTo>
                    <a:pt x="492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3" name="Freeform 83"/>
            <p:cNvSpPr>
              <a:spLocks/>
            </p:cNvSpPr>
            <p:nvPr/>
          </p:nvSpPr>
          <p:spPr bwMode="auto">
            <a:xfrm>
              <a:off x="2295" y="2538"/>
              <a:ext cx="48" cy="212"/>
            </a:xfrm>
            <a:custGeom>
              <a:avLst/>
              <a:gdLst>
                <a:gd name="T0" fmla="*/ 87 w 95"/>
                <a:gd name="T1" fmla="*/ 393 h 424"/>
                <a:gd name="T2" fmla="*/ 0 w 95"/>
                <a:gd name="T3" fmla="*/ 424 h 424"/>
                <a:gd name="T4" fmla="*/ 47 w 95"/>
                <a:gd name="T5" fmla="*/ 235 h 424"/>
                <a:gd name="T6" fmla="*/ 95 w 95"/>
                <a:gd name="T7" fmla="*/ 0 h 424"/>
                <a:gd name="T8" fmla="*/ 87 w 95"/>
                <a:gd name="T9" fmla="*/ 275 h 424"/>
                <a:gd name="T10" fmla="*/ 87 w 95"/>
                <a:gd name="T11" fmla="*/ 393 h 424"/>
                <a:gd name="T12" fmla="*/ 87 w 95"/>
                <a:gd name="T13" fmla="*/ 39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24">
                  <a:moveTo>
                    <a:pt x="87" y="393"/>
                  </a:moveTo>
                  <a:lnTo>
                    <a:pt x="0" y="424"/>
                  </a:lnTo>
                  <a:lnTo>
                    <a:pt x="47" y="235"/>
                  </a:lnTo>
                  <a:lnTo>
                    <a:pt x="95" y="0"/>
                  </a:lnTo>
                  <a:lnTo>
                    <a:pt x="87" y="275"/>
                  </a:lnTo>
                  <a:lnTo>
                    <a:pt x="87" y="393"/>
                  </a:lnTo>
                  <a:lnTo>
                    <a:pt x="87" y="3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4" name="Freeform 84"/>
            <p:cNvSpPr>
              <a:spLocks/>
            </p:cNvSpPr>
            <p:nvPr/>
          </p:nvSpPr>
          <p:spPr bwMode="auto">
            <a:xfrm>
              <a:off x="1869" y="2421"/>
              <a:ext cx="215" cy="443"/>
            </a:xfrm>
            <a:custGeom>
              <a:avLst/>
              <a:gdLst>
                <a:gd name="T0" fmla="*/ 344 w 432"/>
                <a:gd name="T1" fmla="*/ 0 h 886"/>
                <a:gd name="T2" fmla="*/ 432 w 432"/>
                <a:gd name="T3" fmla="*/ 243 h 886"/>
                <a:gd name="T4" fmla="*/ 424 w 432"/>
                <a:gd name="T5" fmla="*/ 547 h 886"/>
                <a:gd name="T6" fmla="*/ 432 w 432"/>
                <a:gd name="T7" fmla="*/ 886 h 886"/>
                <a:gd name="T8" fmla="*/ 299 w 432"/>
                <a:gd name="T9" fmla="*/ 831 h 886"/>
                <a:gd name="T10" fmla="*/ 0 w 432"/>
                <a:gd name="T11" fmla="*/ 751 h 886"/>
                <a:gd name="T12" fmla="*/ 259 w 432"/>
                <a:gd name="T13" fmla="*/ 728 h 886"/>
                <a:gd name="T14" fmla="*/ 196 w 432"/>
                <a:gd name="T15" fmla="*/ 517 h 886"/>
                <a:gd name="T16" fmla="*/ 329 w 432"/>
                <a:gd name="T17" fmla="*/ 658 h 886"/>
                <a:gd name="T18" fmla="*/ 299 w 432"/>
                <a:gd name="T19" fmla="*/ 447 h 886"/>
                <a:gd name="T20" fmla="*/ 228 w 432"/>
                <a:gd name="T21" fmla="*/ 281 h 886"/>
                <a:gd name="T22" fmla="*/ 329 w 432"/>
                <a:gd name="T23" fmla="*/ 361 h 886"/>
                <a:gd name="T24" fmla="*/ 337 w 432"/>
                <a:gd name="T25" fmla="*/ 188 h 886"/>
                <a:gd name="T26" fmla="*/ 339 w 432"/>
                <a:gd name="T27" fmla="*/ 28 h 886"/>
                <a:gd name="T28" fmla="*/ 344 w 432"/>
                <a:gd name="T29" fmla="*/ 0 h 886"/>
                <a:gd name="T30" fmla="*/ 344 w 432"/>
                <a:gd name="T31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" h="886">
                  <a:moveTo>
                    <a:pt x="344" y="0"/>
                  </a:moveTo>
                  <a:lnTo>
                    <a:pt x="432" y="243"/>
                  </a:lnTo>
                  <a:lnTo>
                    <a:pt x="424" y="547"/>
                  </a:lnTo>
                  <a:lnTo>
                    <a:pt x="432" y="886"/>
                  </a:lnTo>
                  <a:lnTo>
                    <a:pt x="299" y="831"/>
                  </a:lnTo>
                  <a:lnTo>
                    <a:pt x="0" y="751"/>
                  </a:lnTo>
                  <a:lnTo>
                    <a:pt x="259" y="728"/>
                  </a:lnTo>
                  <a:lnTo>
                    <a:pt x="196" y="517"/>
                  </a:lnTo>
                  <a:lnTo>
                    <a:pt x="329" y="658"/>
                  </a:lnTo>
                  <a:lnTo>
                    <a:pt x="299" y="447"/>
                  </a:lnTo>
                  <a:lnTo>
                    <a:pt x="228" y="281"/>
                  </a:lnTo>
                  <a:lnTo>
                    <a:pt x="329" y="361"/>
                  </a:lnTo>
                  <a:lnTo>
                    <a:pt x="337" y="188"/>
                  </a:lnTo>
                  <a:lnTo>
                    <a:pt x="339" y="28"/>
                  </a:lnTo>
                  <a:lnTo>
                    <a:pt x="344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5" name="Freeform 85"/>
            <p:cNvSpPr>
              <a:spLocks/>
            </p:cNvSpPr>
            <p:nvPr/>
          </p:nvSpPr>
          <p:spPr bwMode="auto">
            <a:xfrm>
              <a:off x="2574" y="2218"/>
              <a:ext cx="109" cy="239"/>
            </a:xfrm>
            <a:custGeom>
              <a:avLst/>
              <a:gdLst>
                <a:gd name="T0" fmla="*/ 163 w 218"/>
                <a:gd name="T1" fmla="*/ 110 h 477"/>
                <a:gd name="T2" fmla="*/ 218 w 218"/>
                <a:gd name="T3" fmla="*/ 171 h 477"/>
                <a:gd name="T4" fmla="*/ 0 w 218"/>
                <a:gd name="T5" fmla="*/ 477 h 477"/>
                <a:gd name="T6" fmla="*/ 158 w 218"/>
                <a:gd name="T7" fmla="*/ 165 h 477"/>
                <a:gd name="T8" fmla="*/ 95 w 218"/>
                <a:gd name="T9" fmla="*/ 0 h 477"/>
                <a:gd name="T10" fmla="*/ 163 w 218"/>
                <a:gd name="T11" fmla="*/ 110 h 477"/>
                <a:gd name="T12" fmla="*/ 163 w 218"/>
                <a:gd name="T13" fmla="*/ 11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477">
                  <a:moveTo>
                    <a:pt x="163" y="110"/>
                  </a:moveTo>
                  <a:lnTo>
                    <a:pt x="218" y="171"/>
                  </a:lnTo>
                  <a:lnTo>
                    <a:pt x="0" y="477"/>
                  </a:lnTo>
                  <a:lnTo>
                    <a:pt x="158" y="165"/>
                  </a:lnTo>
                  <a:lnTo>
                    <a:pt x="95" y="0"/>
                  </a:lnTo>
                  <a:lnTo>
                    <a:pt x="163" y="110"/>
                  </a:lnTo>
                  <a:lnTo>
                    <a:pt x="16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6" name="Freeform 86"/>
            <p:cNvSpPr>
              <a:spLocks/>
            </p:cNvSpPr>
            <p:nvPr/>
          </p:nvSpPr>
          <p:spPr bwMode="auto">
            <a:xfrm>
              <a:off x="2329" y="3258"/>
              <a:ext cx="125" cy="212"/>
            </a:xfrm>
            <a:custGeom>
              <a:avLst/>
              <a:gdLst>
                <a:gd name="T0" fmla="*/ 0 w 251"/>
                <a:gd name="T1" fmla="*/ 423 h 423"/>
                <a:gd name="T2" fmla="*/ 63 w 251"/>
                <a:gd name="T3" fmla="*/ 298 h 423"/>
                <a:gd name="T4" fmla="*/ 151 w 251"/>
                <a:gd name="T5" fmla="*/ 0 h 423"/>
                <a:gd name="T6" fmla="*/ 158 w 251"/>
                <a:gd name="T7" fmla="*/ 290 h 423"/>
                <a:gd name="T8" fmla="*/ 251 w 251"/>
                <a:gd name="T9" fmla="*/ 385 h 423"/>
                <a:gd name="T10" fmla="*/ 0 w 251"/>
                <a:gd name="T11" fmla="*/ 423 h 423"/>
                <a:gd name="T12" fmla="*/ 0 w 251"/>
                <a:gd name="T13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423">
                  <a:moveTo>
                    <a:pt x="0" y="423"/>
                  </a:moveTo>
                  <a:lnTo>
                    <a:pt x="63" y="298"/>
                  </a:lnTo>
                  <a:lnTo>
                    <a:pt x="151" y="0"/>
                  </a:lnTo>
                  <a:lnTo>
                    <a:pt x="158" y="290"/>
                  </a:lnTo>
                  <a:lnTo>
                    <a:pt x="251" y="385"/>
                  </a:lnTo>
                  <a:lnTo>
                    <a:pt x="0" y="423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7" name="Freeform 87"/>
            <p:cNvSpPr>
              <a:spLocks/>
            </p:cNvSpPr>
            <p:nvPr/>
          </p:nvSpPr>
          <p:spPr bwMode="auto">
            <a:xfrm>
              <a:off x="2655" y="2972"/>
              <a:ext cx="342" cy="784"/>
            </a:xfrm>
            <a:custGeom>
              <a:avLst/>
              <a:gdLst>
                <a:gd name="T0" fmla="*/ 685 w 685"/>
                <a:gd name="T1" fmla="*/ 1403 h 1569"/>
                <a:gd name="T2" fmla="*/ 535 w 685"/>
                <a:gd name="T3" fmla="*/ 1491 h 1569"/>
                <a:gd name="T4" fmla="*/ 322 w 685"/>
                <a:gd name="T5" fmla="*/ 384 h 1569"/>
                <a:gd name="T6" fmla="*/ 597 w 685"/>
                <a:gd name="T7" fmla="*/ 0 h 1569"/>
                <a:gd name="T8" fmla="*/ 373 w 685"/>
                <a:gd name="T9" fmla="*/ 63 h 1569"/>
                <a:gd name="T10" fmla="*/ 234 w 685"/>
                <a:gd name="T11" fmla="*/ 177 h 1569"/>
                <a:gd name="T12" fmla="*/ 0 w 685"/>
                <a:gd name="T13" fmla="*/ 421 h 1569"/>
                <a:gd name="T14" fmla="*/ 424 w 685"/>
                <a:gd name="T15" fmla="*/ 73 h 1569"/>
                <a:gd name="T16" fmla="*/ 265 w 685"/>
                <a:gd name="T17" fmla="*/ 363 h 1569"/>
                <a:gd name="T18" fmla="*/ 499 w 685"/>
                <a:gd name="T19" fmla="*/ 1569 h 1569"/>
                <a:gd name="T20" fmla="*/ 628 w 685"/>
                <a:gd name="T21" fmla="*/ 1496 h 1569"/>
                <a:gd name="T22" fmla="*/ 685 w 685"/>
                <a:gd name="T23" fmla="*/ 1403 h 1569"/>
                <a:gd name="T24" fmla="*/ 685 w 685"/>
                <a:gd name="T25" fmla="*/ 1403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1569">
                  <a:moveTo>
                    <a:pt x="685" y="1403"/>
                  </a:moveTo>
                  <a:lnTo>
                    <a:pt x="535" y="1491"/>
                  </a:lnTo>
                  <a:lnTo>
                    <a:pt x="322" y="384"/>
                  </a:lnTo>
                  <a:lnTo>
                    <a:pt x="597" y="0"/>
                  </a:lnTo>
                  <a:lnTo>
                    <a:pt x="373" y="63"/>
                  </a:lnTo>
                  <a:lnTo>
                    <a:pt x="234" y="177"/>
                  </a:lnTo>
                  <a:lnTo>
                    <a:pt x="0" y="421"/>
                  </a:lnTo>
                  <a:lnTo>
                    <a:pt x="424" y="73"/>
                  </a:lnTo>
                  <a:lnTo>
                    <a:pt x="265" y="363"/>
                  </a:lnTo>
                  <a:lnTo>
                    <a:pt x="499" y="1569"/>
                  </a:lnTo>
                  <a:lnTo>
                    <a:pt x="628" y="1496"/>
                  </a:lnTo>
                  <a:lnTo>
                    <a:pt x="685" y="1403"/>
                  </a:lnTo>
                  <a:lnTo>
                    <a:pt x="685" y="1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8" name="Freeform 88"/>
            <p:cNvSpPr>
              <a:spLocks/>
            </p:cNvSpPr>
            <p:nvPr/>
          </p:nvSpPr>
          <p:spPr bwMode="auto">
            <a:xfrm>
              <a:off x="2644" y="3053"/>
              <a:ext cx="171" cy="485"/>
            </a:xfrm>
            <a:custGeom>
              <a:avLst/>
              <a:gdLst>
                <a:gd name="T0" fmla="*/ 269 w 342"/>
                <a:gd name="T1" fmla="*/ 207 h 971"/>
                <a:gd name="T2" fmla="*/ 197 w 342"/>
                <a:gd name="T3" fmla="*/ 342 h 971"/>
                <a:gd name="T4" fmla="*/ 159 w 342"/>
                <a:gd name="T5" fmla="*/ 435 h 971"/>
                <a:gd name="T6" fmla="*/ 249 w 342"/>
                <a:gd name="T7" fmla="*/ 945 h 971"/>
                <a:gd name="T8" fmla="*/ 77 w 342"/>
                <a:gd name="T9" fmla="*/ 528 h 971"/>
                <a:gd name="T10" fmla="*/ 176 w 342"/>
                <a:gd name="T11" fmla="*/ 971 h 971"/>
                <a:gd name="T12" fmla="*/ 0 w 342"/>
                <a:gd name="T13" fmla="*/ 435 h 971"/>
                <a:gd name="T14" fmla="*/ 342 w 342"/>
                <a:gd name="T15" fmla="*/ 0 h 971"/>
                <a:gd name="T16" fmla="*/ 269 w 342"/>
                <a:gd name="T17" fmla="*/ 207 h 971"/>
                <a:gd name="T18" fmla="*/ 269 w 342"/>
                <a:gd name="T19" fmla="*/ 207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2" h="971">
                  <a:moveTo>
                    <a:pt x="269" y="207"/>
                  </a:moveTo>
                  <a:lnTo>
                    <a:pt x="197" y="342"/>
                  </a:lnTo>
                  <a:lnTo>
                    <a:pt x="159" y="435"/>
                  </a:lnTo>
                  <a:lnTo>
                    <a:pt x="249" y="945"/>
                  </a:lnTo>
                  <a:lnTo>
                    <a:pt x="77" y="528"/>
                  </a:lnTo>
                  <a:lnTo>
                    <a:pt x="176" y="971"/>
                  </a:lnTo>
                  <a:lnTo>
                    <a:pt x="0" y="435"/>
                  </a:lnTo>
                  <a:lnTo>
                    <a:pt x="342" y="0"/>
                  </a:lnTo>
                  <a:lnTo>
                    <a:pt x="269" y="207"/>
                  </a:lnTo>
                  <a:lnTo>
                    <a:pt x="269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9" name="Freeform 89"/>
            <p:cNvSpPr>
              <a:spLocks/>
            </p:cNvSpPr>
            <p:nvPr/>
          </p:nvSpPr>
          <p:spPr bwMode="auto">
            <a:xfrm>
              <a:off x="2509" y="3374"/>
              <a:ext cx="455" cy="455"/>
            </a:xfrm>
            <a:custGeom>
              <a:avLst/>
              <a:gdLst>
                <a:gd name="T0" fmla="*/ 908 w 908"/>
                <a:gd name="T1" fmla="*/ 749 h 911"/>
                <a:gd name="T2" fmla="*/ 783 w 908"/>
                <a:gd name="T3" fmla="*/ 890 h 911"/>
                <a:gd name="T4" fmla="*/ 699 w 908"/>
                <a:gd name="T5" fmla="*/ 854 h 911"/>
                <a:gd name="T6" fmla="*/ 638 w 908"/>
                <a:gd name="T7" fmla="*/ 905 h 911"/>
                <a:gd name="T8" fmla="*/ 602 w 908"/>
                <a:gd name="T9" fmla="*/ 863 h 911"/>
                <a:gd name="T10" fmla="*/ 545 w 908"/>
                <a:gd name="T11" fmla="*/ 911 h 911"/>
                <a:gd name="T12" fmla="*/ 441 w 908"/>
                <a:gd name="T13" fmla="*/ 770 h 911"/>
                <a:gd name="T14" fmla="*/ 290 w 908"/>
                <a:gd name="T15" fmla="*/ 383 h 911"/>
                <a:gd name="T16" fmla="*/ 0 w 908"/>
                <a:gd name="T17" fmla="*/ 335 h 911"/>
                <a:gd name="T18" fmla="*/ 268 w 908"/>
                <a:gd name="T19" fmla="*/ 295 h 911"/>
                <a:gd name="T20" fmla="*/ 228 w 908"/>
                <a:gd name="T21" fmla="*/ 0 h 911"/>
                <a:gd name="T22" fmla="*/ 450 w 908"/>
                <a:gd name="T23" fmla="*/ 692 h 911"/>
                <a:gd name="T24" fmla="*/ 393 w 908"/>
                <a:gd name="T25" fmla="*/ 354 h 911"/>
                <a:gd name="T26" fmla="*/ 534 w 908"/>
                <a:gd name="T27" fmla="*/ 719 h 911"/>
                <a:gd name="T28" fmla="*/ 450 w 908"/>
                <a:gd name="T29" fmla="*/ 303 h 911"/>
                <a:gd name="T30" fmla="*/ 638 w 908"/>
                <a:gd name="T31" fmla="*/ 765 h 911"/>
                <a:gd name="T32" fmla="*/ 674 w 908"/>
                <a:gd name="T33" fmla="*/ 719 h 911"/>
                <a:gd name="T34" fmla="*/ 741 w 908"/>
                <a:gd name="T35" fmla="*/ 822 h 911"/>
                <a:gd name="T36" fmla="*/ 555 w 908"/>
                <a:gd name="T37" fmla="*/ 293 h 911"/>
                <a:gd name="T38" fmla="*/ 777 w 908"/>
                <a:gd name="T39" fmla="*/ 806 h 911"/>
                <a:gd name="T40" fmla="*/ 908 w 908"/>
                <a:gd name="T41" fmla="*/ 749 h 911"/>
                <a:gd name="T42" fmla="*/ 908 w 908"/>
                <a:gd name="T43" fmla="*/ 74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8" h="911">
                  <a:moveTo>
                    <a:pt x="908" y="749"/>
                  </a:moveTo>
                  <a:lnTo>
                    <a:pt x="783" y="890"/>
                  </a:lnTo>
                  <a:lnTo>
                    <a:pt x="699" y="854"/>
                  </a:lnTo>
                  <a:lnTo>
                    <a:pt x="638" y="905"/>
                  </a:lnTo>
                  <a:lnTo>
                    <a:pt x="602" y="863"/>
                  </a:lnTo>
                  <a:lnTo>
                    <a:pt x="545" y="911"/>
                  </a:lnTo>
                  <a:lnTo>
                    <a:pt x="441" y="770"/>
                  </a:lnTo>
                  <a:lnTo>
                    <a:pt x="290" y="383"/>
                  </a:lnTo>
                  <a:lnTo>
                    <a:pt x="0" y="335"/>
                  </a:lnTo>
                  <a:lnTo>
                    <a:pt x="268" y="295"/>
                  </a:lnTo>
                  <a:lnTo>
                    <a:pt x="228" y="0"/>
                  </a:lnTo>
                  <a:lnTo>
                    <a:pt x="450" y="692"/>
                  </a:lnTo>
                  <a:lnTo>
                    <a:pt x="393" y="354"/>
                  </a:lnTo>
                  <a:lnTo>
                    <a:pt x="534" y="719"/>
                  </a:lnTo>
                  <a:lnTo>
                    <a:pt x="450" y="303"/>
                  </a:lnTo>
                  <a:lnTo>
                    <a:pt x="638" y="765"/>
                  </a:lnTo>
                  <a:lnTo>
                    <a:pt x="674" y="719"/>
                  </a:lnTo>
                  <a:lnTo>
                    <a:pt x="741" y="822"/>
                  </a:lnTo>
                  <a:lnTo>
                    <a:pt x="555" y="293"/>
                  </a:lnTo>
                  <a:lnTo>
                    <a:pt x="777" y="806"/>
                  </a:lnTo>
                  <a:lnTo>
                    <a:pt x="908" y="749"/>
                  </a:lnTo>
                  <a:lnTo>
                    <a:pt x="908" y="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0" name="Freeform 90"/>
            <p:cNvSpPr>
              <a:spLocks/>
            </p:cNvSpPr>
            <p:nvPr/>
          </p:nvSpPr>
          <p:spPr bwMode="auto">
            <a:xfrm>
              <a:off x="1933" y="3098"/>
              <a:ext cx="164" cy="489"/>
            </a:xfrm>
            <a:custGeom>
              <a:avLst/>
              <a:gdLst>
                <a:gd name="T0" fmla="*/ 146 w 327"/>
                <a:gd name="T1" fmla="*/ 977 h 977"/>
                <a:gd name="T2" fmla="*/ 93 w 327"/>
                <a:gd name="T3" fmla="*/ 880 h 977"/>
                <a:gd name="T4" fmla="*/ 0 w 327"/>
                <a:gd name="T5" fmla="*/ 941 h 977"/>
                <a:gd name="T6" fmla="*/ 0 w 327"/>
                <a:gd name="T7" fmla="*/ 827 h 977"/>
                <a:gd name="T8" fmla="*/ 146 w 327"/>
                <a:gd name="T9" fmla="*/ 434 h 977"/>
                <a:gd name="T10" fmla="*/ 57 w 327"/>
                <a:gd name="T11" fmla="*/ 823 h 977"/>
                <a:gd name="T12" fmla="*/ 327 w 327"/>
                <a:gd name="T13" fmla="*/ 0 h 977"/>
                <a:gd name="T14" fmla="*/ 184 w 327"/>
                <a:gd name="T15" fmla="*/ 525 h 977"/>
                <a:gd name="T16" fmla="*/ 300 w 327"/>
                <a:gd name="T17" fmla="*/ 318 h 977"/>
                <a:gd name="T18" fmla="*/ 135 w 327"/>
                <a:gd name="T19" fmla="*/ 839 h 977"/>
                <a:gd name="T20" fmla="*/ 228 w 327"/>
                <a:gd name="T21" fmla="*/ 641 h 977"/>
                <a:gd name="T22" fmla="*/ 146 w 327"/>
                <a:gd name="T23" fmla="*/ 977 h 977"/>
                <a:gd name="T24" fmla="*/ 146 w 327"/>
                <a:gd name="T25" fmla="*/ 977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7" h="977">
                  <a:moveTo>
                    <a:pt x="146" y="977"/>
                  </a:moveTo>
                  <a:lnTo>
                    <a:pt x="93" y="880"/>
                  </a:lnTo>
                  <a:lnTo>
                    <a:pt x="0" y="941"/>
                  </a:lnTo>
                  <a:lnTo>
                    <a:pt x="0" y="827"/>
                  </a:lnTo>
                  <a:lnTo>
                    <a:pt x="146" y="434"/>
                  </a:lnTo>
                  <a:lnTo>
                    <a:pt x="57" y="823"/>
                  </a:lnTo>
                  <a:lnTo>
                    <a:pt x="327" y="0"/>
                  </a:lnTo>
                  <a:lnTo>
                    <a:pt x="184" y="525"/>
                  </a:lnTo>
                  <a:lnTo>
                    <a:pt x="300" y="318"/>
                  </a:lnTo>
                  <a:lnTo>
                    <a:pt x="135" y="839"/>
                  </a:lnTo>
                  <a:lnTo>
                    <a:pt x="228" y="641"/>
                  </a:lnTo>
                  <a:lnTo>
                    <a:pt x="146" y="977"/>
                  </a:lnTo>
                  <a:lnTo>
                    <a:pt x="146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1" name="Freeform 91"/>
            <p:cNvSpPr>
              <a:spLocks/>
            </p:cNvSpPr>
            <p:nvPr/>
          </p:nvSpPr>
          <p:spPr bwMode="auto">
            <a:xfrm>
              <a:off x="1801" y="2798"/>
              <a:ext cx="246" cy="657"/>
            </a:xfrm>
            <a:custGeom>
              <a:avLst/>
              <a:gdLst>
                <a:gd name="T0" fmla="*/ 208 w 493"/>
                <a:gd name="T1" fmla="*/ 1267 h 1313"/>
                <a:gd name="T2" fmla="*/ 483 w 493"/>
                <a:gd name="T3" fmla="*/ 519 h 1313"/>
                <a:gd name="T4" fmla="*/ 198 w 493"/>
                <a:gd name="T5" fmla="*/ 1172 h 1313"/>
                <a:gd name="T6" fmla="*/ 202 w 493"/>
                <a:gd name="T7" fmla="*/ 1064 h 1313"/>
                <a:gd name="T8" fmla="*/ 135 w 493"/>
                <a:gd name="T9" fmla="*/ 1132 h 1313"/>
                <a:gd name="T10" fmla="*/ 135 w 493"/>
                <a:gd name="T11" fmla="*/ 1079 h 1313"/>
                <a:gd name="T12" fmla="*/ 73 w 493"/>
                <a:gd name="T13" fmla="*/ 1127 h 1313"/>
                <a:gd name="T14" fmla="*/ 493 w 493"/>
                <a:gd name="T15" fmla="*/ 47 h 1313"/>
                <a:gd name="T16" fmla="*/ 457 w 493"/>
                <a:gd name="T17" fmla="*/ 0 h 1313"/>
                <a:gd name="T18" fmla="*/ 0 w 493"/>
                <a:gd name="T19" fmla="*/ 1151 h 1313"/>
                <a:gd name="T20" fmla="*/ 0 w 493"/>
                <a:gd name="T21" fmla="*/ 1235 h 1313"/>
                <a:gd name="T22" fmla="*/ 187 w 493"/>
                <a:gd name="T23" fmla="*/ 1313 h 1313"/>
                <a:gd name="T24" fmla="*/ 63 w 493"/>
                <a:gd name="T25" fmla="*/ 1210 h 1313"/>
                <a:gd name="T26" fmla="*/ 141 w 493"/>
                <a:gd name="T27" fmla="*/ 1157 h 1313"/>
                <a:gd name="T28" fmla="*/ 151 w 493"/>
                <a:gd name="T29" fmla="*/ 1250 h 1313"/>
                <a:gd name="T30" fmla="*/ 208 w 493"/>
                <a:gd name="T31" fmla="*/ 1267 h 1313"/>
                <a:gd name="T32" fmla="*/ 208 w 493"/>
                <a:gd name="T33" fmla="*/ 1267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3" h="1313">
                  <a:moveTo>
                    <a:pt x="208" y="1267"/>
                  </a:moveTo>
                  <a:lnTo>
                    <a:pt x="483" y="519"/>
                  </a:lnTo>
                  <a:lnTo>
                    <a:pt x="198" y="1172"/>
                  </a:lnTo>
                  <a:lnTo>
                    <a:pt x="202" y="1064"/>
                  </a:lnTo>
                  <a:lnTo>
                    <a:pt x="135" y="1132"/>
                  </a:lnTo>
                  <a:lnTo>
                    <a:pt x="135" y="1079"/>
                  </a:lnTo>
                  <a:lnTo>
                    <a:pt x="73" y="1127"/>
                  </a:lnTo>
                  <a:lnTo>
                    <a:pt x="493" y="47"/>
                  </a:lnTo>
                  <a:lnTo>
                    <a:pt x="457" y="0"/>
                  </a:lnTo>
                  <a:lnTo>
                    <a:pt x="0" y="1151"/>
                  </a:lnTo>
                  <a:lnTo>
                    <a:pt x="0" y="1235"/>
                  </a:lnTo>
                  <a:lnTo>
                    <a:pt x="187" y="1313"/>
                  </a:lnTo>
                  <a:lnTo>
                    <a:pt x="63" y="1210"/>
                  </a:lnTo>
                  <a:lnTo>
                    <a:pt x="141" y="1157"/>
                  </a:lnTo>
                  <a:lnTo>
                    <a:pt x="151" y="1250"/>
                  </a:lnTo>
                  <a:lnTo>
                    <a:pt x="208" y="1267"/>
                  </a:lnTo>
                  <a:lnTo>
                    <a:pt x="208" y="1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2" name="Freeform 92"/>
            <p:cNvSpPr>
              <a:spLocks/>
            </p:cNvSpPr>
            <p:nvPr/>
          </p:nvSpPr>
          <p:spPr bwMode="auto">
            <a:xfrm>
              <a:off x="1780" y="3270"/>
              <a:ext cx="198" cy="229"/>
            </a:xfrm>
            <a:custGeom>
              <a:avLst/>
              <a:gdLst>
                <a:gd name="T0" fmla="*/ 285 w 395"/>
                <a:gd name="T1" fmla="*/ 354 h 458"/>
                <a:gd name="T2" fmla="*/ 228 w 395"/>
                <a:gd name="T3" fmla="*/ 458 h 458"/>
                <a:gd name="T4" fmla="*/ 146 w 395"/>
                <a:gd name="T5" fmla="*/ 437 h 458"/>
                <a:gd name="T6" fmla="*/ 0 w 395"/>
                <a:gd name="T7" fmla="*/ 333 h 458"/>
                <a:gd name="T8" fmla="*/ 176 w 395"/>
                <a:gd name="T9" fmla="*/ 411 h 458"/>
                <a:gd name="T10" fmla="*/ 233 w 395"/>
                <a:gd name="T11" fmla="*/ 363 h 458"/>
                <a:gd name="T12" fmla="*/ 395 w 395"/>
                <a:gd name="T13" fmla="*/ 0 h 458"/>
                <a:gd name="T14" fmla="*/ 285 w 395"/>
                <a:gd name="T15" fmla="*/ 354 h 458"/>
                <a:gd name="T16" fmla="*/ 285 w 395"/>
                <a:gd name="T17" fmla="*/ 35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5" h="458">
                  <a:moveTo>
                    <a:pt x="285" y="354"/>
                  </a:moveTo>
                  <a:lnTo>
                    <a:pt x="228" y="458"/>
                  </a:lnTo>
                  <a:lnTo>
                    <a:pt x="146" y="437"/>
                  </a:lnTo>
                  <a:lnTo>
                    <a:pt x="0" y="333"/>
                  </a:lnTo>
                  <a:lnTo>
                    <a:pt x="176" y="411"/>
                  </a:lnTo>
                  <a:lnTo>
                    <a:pt x="233" y="363"/>
                  </a:lnTo>
                  <a:lnTo>
                    <a:pt x="395" y="0"/>
                  </a:lnTo>
                  <a:lnTo>
                    <a:pt x="285" y="354"/>
                  </a:lnTo>
                  <a:lnTo>
                    <a:pt x="285" y="3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3" name="Freeform 93"/>
            <p:cNvSpPr>
              <a:spLocks/>
            </p:cNvSpPr>
            <p:nvPr/>
          </p:nvSpPr>
          <p:spPr bwMode="auto">
            <a:xfrm>
              <a:off x="2048" y="2860"/>
              <a:ext cx="104" cy="183"/>
            </a:xfrm>
            <a:custGeom>
              <a:avLst/>
              <a:gdLst>
                <a:gd name="T0" fmla="*/ 207 w 207"/>
                <a:gd name="T1" fmla="*/ 340 h 367"/>
                <a:gd name="T2" fmla="*/ 87 w 207"/>
                <a:gd name="T3" fmla="*/ 367 h 367"/>
                <a:gd name="T4" fmla="*/ 68 w 207"/>
                <a:gd name="T5" fmla="*/ 299 h 367"/>
                <a:gd name="T6" fmla="*/ 97 w 207"/>
                <a:gd name="T7" fmla="*/ 124 h 367"/>
                <a:gd name="T8" fmla="*/ 3 w 207"/>
                <a:gd name="T9" fmla="*/ 101 h 367"/>
                <a:gd name="T10" fmla="*/ 0 w 207"/>
                <a:gd name="T11" fmla="*/ 0 h 367"/>
                <a:gd name="T12" fmla="*/ 129 w 207"/>
                <a:gd name="T13" fmla="*/ 101 h 367"/>
                <a:gd name="T14" fmla="*/ 100 w 207"/>
                <a:gd name="T15" fmla="*/ 280 h 367"/>
                <a:gd name="T16" fmla="*/ 207 w 207"/>
                <a:gd name="T17" fmla="*/ 340 h 367"/>
                <a:gd name="T18" fmla="*/ 207 w 207"/>
                <a:gd name="T19" fmla="*/ 34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367">
                  <a:moveTo>
                    <a:pt x="207" y="340"/>
                  </a:moveTo>
                  <a:lnTo>
                    <a:pt x="87" y="367"/>
                  </a:lnTo>
                  <a:lnTo>
                    <a:pt x="68" y="299"/>
                  </a:lnTo>
                  <a:lnTo>
                    <a:pt x="97" y="124"/>
                  </a:lnTo>
                  <a:lnTo>
                    <a:pt x="3" y="101"/>
                  </a:lnTo>
                  <a:lnTo>
                    <a:pt x="0" y="0"/>
                  </a:lnTo>
                  <a:lnTo>
                    <a:pt x="129" y="101"/>
                  </a:lnTo>
                  <a:lnTo>
                    <a:pt x="100" y="280"/>
                  </a:lnTo>
                  <a:lnTo>
                    <a:pt x="207" y="340"/>
                  </a:lnTo>
                  <a:lnTo>
                    <a:pt x="207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4" name="Freeform 94"/>
            <p:cNvSpPr>
              <a:spLocks/>
            </p:cNvSpPr>
            <p:nvPr/>
          </p:nvSpPr>
          <p:spPr bwMode="auto">
            <a:xfrm>
              <a:off x="2647" y="3285"/>
              <a:ext cx="208" cy="370"/>
            </a:xfrm>
            <a:custGeom>
              <a:avLst/>
              <a:gdLst>
                <a:gd name="T0" fmla="*/ 259 w 417"/>
                <a:gd name="T1" fmla="*/ 0 h 739"/>
                <a:gd name="T2" fmla="*/ 417 w 417"/>
                <a:gd name="T3" fmla="*/ 699 h 739"/>
                <a:gd name="T4" fmla="*/ 268 w 417"/>
                <a:gd name="T5" fmla="*/ 589 h 739"/>
                <a:gd name="T6" fmla="*/ 323 w 417"/>
                <a:gd name="T7" fmla="*/ 739 h 739"/>
                <a:gd name="T8" fmla="*/ 126 w 417"/>
                <a:gd name="T9" fmla="*/ 494 h 739"/>
                <a:gd name="T10" fmla="*/ 111 w 417"/>
                <a:gd name="T11" fmla="*/ 636 h 739"/>
                <a:gd name="T12" fmla="*/ 0 w 417"/>
                <a:gd name="T13" fmla="*/ 140 h 739"/>
                <a:gd name="T14" fmla="*/ 141 w 417"/>
                <a:gd name="T15" fmla="*/ 431 h 739"/>
                <a:gd name="T16" fmla="*/ 133 w 417"/>
                <a:gd name="T17" fmla="*/ 298 h 739"/>
                <a:gd name="T18" fmla="*/ 236 w 417"/>
                <a:gd name="T19" fmla="*/ 448 h 739"/>
                <a:gd name="T20" fmla="*/ 228 w 417"/>
                <a:gd name="T21" fmla="*/ 173 h 739"/>
                <a:gd name="T22" fmla="*/ 291 w 417"/>
                <a:gd name="T23" fmla="*/ 321 h 739"/>
                <a:gd name="T24" fmla="*/ 259 w 417"/>
                <a:gd name="T25" fmla="*/ 0 h 739"/>
                <a:gd name="T26" fmla="*/ 259 w 417"/>
                <a:gd name="T27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7" h="739">
                  <a:moveTo>
                    <a:pt x="259" y="0"/>
                  </a:moveTo>
                  <a:lnTo>
                    <a:pt x="417" y="699"/>
                  </a:lnTo>
                  <a:lnTo>
                    <a:pt x="268" y="589"/>
                  </a:lnTo>
                  <a:lnTo>
                    <a:pt x="323" y="739"/>
                  </a:lnTo>
                  <a:lnTo>
                    <a:pt x="126" y="494"/>
                  </a:lnTo>
                  <a:lnTo>
                    <a:pt x="111" y="636"/>
                  </a:lnTo>
                  <a:lnTo>
                    <a:pt x="0" y="140"/>
                  </a:lnTo>
                  <a:lnTo>
                    <a:pt x="141" y="431"/>
                  </a:lnTo>
                  <a:lnTo>
                    <a:pt x="133" y="298"/>
                  </a:lnTo>
                  <a:lnTo>
                    <a:pt x="236" y="448"/>
                  </a:lnTo>
                  <a:lnTo>
                    <a:pt x="228" y="173"/>
                  </a:lnTo>
                  <a:lnTo>
                    <a:pt x="291" y="321"/>
                  </a:lnTo>
                  <a:lnTo>
                    <a:pt x="25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5" name="Freeform 95"/>
            <p:cNvSpPr>
              <a:spLocks/>
            </p:cNvSpPr>
            <p:nvPr/>
          </p:nvSpPr>
          <p:spPr bwMode="auto">
            <a:xfrm>
              <a:off x="1661" y="3017"/>
              <a:ext cx="157" cy="411"/>
            </a:xfrm>
            <a:custGeom>
              <a:avLst/>
              <a:gdLst>
                <a:gd name="T0" fmla="*/ 276 w 316"/>
                <a:gd name="T1" fmla="*/ 0 h 821"/>
                <a:gd name="T2" fmla="*/ 316 w 316"/>
                <a:gd name="T3" fmla="*/ 118 h 821"/>
                <a:gd name="T4" fmla="*/ 221 w 316"/>
                <a:gd name="T5" fmla="*/ 300 h 821"/>
                <a:gd name="T6" fmla="*/ 125 w 316"/>
                <a:gd name="T7" fmla="*/ 503 h 821"/>
                <a:gd name="T8" fmla="*/ 82 w 316"/>
                <a:gd name="T9" fmla="*/ 804 h 821"/>
                <a:gd name="T10" fmla="*/ 0 w 316"/>
                <a:gd name="T11" fmla="*/ 821 h 821"/>
                <a:gd name="T12" fmla="*/ 103 w 316"/>
                <a:gd name="T13" fmla="*/ 433 h 821"/>
                <a:gd name="T14" fmla="*/ 165 w 316"/>
                <a:gd name="T15" fmla="*/ 165 h 821"/>
                <a:gd name="T16" fmla="*/ 181 w 316"/>
                <a:gd name="T17" fmla="*/ 24 h 821"/>
                <a:gd name="T18" fmla="*/ 276 w 316"/>
                <a:gd name="T19" fmla="*/ 0 h 821"/>
                <a:gd name="T20" fmla="*/ 276 w 316"/>
                <a:gd name="T21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821">
                  <a:moveTo>
                    <a:pt x="276" y="0"/>
                  </a:moveTo>
                  <a:lnTo>
                    <a:pt x="316" y="118"/>
                  </a:lnTo>
                  <a:lnTo>
                    <a:pt x="221" y="300"/>
                  </a:lnTo>
                  <a:lnTo>
                    <a:pt x="125" y="503"/>
                  </a:lnTo>
                  <a:lnTo>
                    <a:pt x="82" y="804"/>
                  </a:lnTo>
                  <a:lnTo>
                    <a:pt x="0" y="821"/>
                  </a:lnTo>
                  <a:lnTo>
                    <a:pt x="103" y="433"/>
                  </a:lnTo>
                  <a:lnTo>
                    <a:pt x="165" y="165"/>
                  </a:lnTo>
                  <a:lnTo>
                    <a:pt x="181" y="24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6" name="Freeform 96"/>
            <p:cNvSpPr>
              <a:spLocks/>
            </p:cNvSpPr>
            <p:nvPr/>
          </p:nvSpPr>
          <p:spPr bwMode="auto">
            <a:xfrm>
              <a:off x="1661" y="3407"/>
              <a:ext cx="86" cy="103"/>
            </a:xfrm>
            <a:custGeom>
              <a:avLst/>
              <a:gdLst>
                <a:gd name="T0" fmla="*/ 173 w 173"/>
                <a:gd name="T1" fmla="*/ 205 h 205"/>
                <a:gd name="T2" fmla="*/ 72 w 173"/>
                <a:gd name="T3" fmla="*/ 150 h 205"/>
                <a:gd name="T4" fmla="*/ 0 w 173"/>
                <a:gd name="T5" fmla="*/ 34 h 205"/>
                <a:gd name="T6" fmla="*/ 65 w 173"/>
                <a:gd name="T7" fmla="*/ 0 h 205"/>
                <a:gd name="T8" fmla="*/ 173 w 173"/>
                <a:gd name="T9" fmla="*/ 205 h 205"/>
                <a:gd name="T10" fmla="*/ 173 w 173"/>
                <a:gd name="T1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205">
                  <a:moveTo>
                    <a:pt x="173" y="205"/>
                  </a:moveTo>
                  <a:lnTo>
                    <a:pt x="72" y="150"/>
                  </a:lnTo>
                  <a:lnTo>
                    <a:pt x="0" y="34"/>
                  </a:lnTo>
                  <a:lnTo>
                    <a:pt x="65" y="0"/>
                  </a:lnTo>
                  <a:lnTo>
                    <a:pt x="173" y="205"/>
                  </a:lnTo>
                  <a:lnTo>
                    <a:pt x="173" y="20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7" name="Freeform 97"/>
            <p:cNvSpPr>
              <a:spLocks/>
            </p:cNvSpPr>
            <p:nvPr/>
          </p:nvSpPr>
          <p:spPr bwMode="auto">
            <a:xfrm>
              <a:off x="1743" y="3438"/>
              <a:ext cx="71" cy="67"/>
            </a:xfrm>
            <a:custGeom>
              <a:avLst/>
              <a:gdLst>
                <a:gd name="T0" fmla="*/ 143 w 143"/>
                <a:gd name="T1" fmla="*/ 133 h 133"/>
                <a:gd name="T2" fmla="*/ 80 w 143"/>
                <a:gd name="T3" fmla="*/ 40 h 133"/>
                <a:gd name="T4" fmla="*/ 0 w 143"/>
                <a:gd name="T5" fmla="*/ 0 h 133"/>
                <a:gd name="T6" fmla="*/ 56 w 143"/>
                <a:gd name="T7" fmla="*/ 125 h 133"/>
                <a:gd name="T8" fmla="*/ 143 w 143"/>
                <a:gd name="T9" fmla="*/ 133 h 133"/>
                <a:gd name="T10" fmla="*/ 143 w 14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33">
                  <a:moveTo>
                    <a:pt x="143" y="133"/>
                  </a:moveTo>
                  <a:lnTo>
                    <a:pt x="80" y="40"/>
                  </a:lnTo>
                  <a:lnTo>
                    <a:pt x="0" y="0"/>
                  </a:lnTo>
                  <a:lnTo>
                    <a:pt x="56" y="125"/>
                  </a:lnTo>
                  <a:lnTo>
                    <a:pt x="143" y="133"/>
                  </a:lnTo>
                  <a:lnTo>
                    <a:pt x="143" y="13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8" name="Freeform 98"/>
            <p:cNvSpPr>
              <a:spLocks/>
            </p:cNvSpPr>
            <p:nvPr/>
          </p:nvSpPr>
          <p:spPr bwMode="auto">
            <a:xfrm>
              <a:off x="2938" y="2478"/>
              <a:ext cx="67" cy="245"/>
            </a:xfrm>
            <a:custGeom>
              <a:avLst/>
              <a:gdLst>
                <a:gd name="T0" fmla="*/ 55 w 133"/>
                <a:gd name="T1" fmla="*/ 125 h 488"/>
                <a:gd name="T2" fmla="*/ 0 w 133"/>
                <a:gd name="T3" fmla="*/ 488 h 488"/>
                <a:gd name="T4" fmla="*/ 133 w 133"/>
                <a:gd name="T5" fmla="*/ 260 h 488"/>
                <a:gd name="T6" fmla="*/ 95 w 133"/>
                <a:gd name="T7" fmla="*/ 0 h 488"/>
                <a:gd name="T8" fmla="*/ 55 w 133"/>
                <a:gd name="T9" fmla="*/ 125 h 488"/>
                <a:gd name="T10" fmla="*/ 55 w 133"/>
                <a:gd name="T11" fmla="*/ 125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488">
                  <a:moveTo>
                    <a:pt x="55" y="125"/>
                  </a:moveTo>
                  <a:lnTo>
                    <a:pt x="0" y="488"/>
                  </a:lnTo>
                  <a:lnTo>
                    <a:pt x="133" y="260"/>
                  </a:lnTo>
                  <a:lnTo>
                    <a:pt x="95" y="0"/>
                  </a:lnTo>
                  <a:lnTo>
                    <a:pt x="55" y="125"/>
                  </a:lnTo>
                  <a:lnTo>
                    <a:pt x="55" y="12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9" name="Freeform 99"/>
            <p:cNvSpPr>
              <a:spLocks/>
            </p:cNvSpPr>
            <p:nvPr/>
          </p:nvSpPr>
          <p:spPr bwMode="auto">
            <a:xfrm>
              <a:off x="2966" y="2664"/>
              <a:ext cx="149" cy="252"/>
            </a:xfrm>
            <a:custGeom>
              <a:avLst/>
              <a:gdLst>
                <a:gd name="T0" fmla="*/ 118 w 299"/>
                <a:gd name="T1" fmla="*/ 0 h 503"/>
                <a:gd name="T2" fmla="*/ 173 w 299"/>
                <a:gd name="T3" fmla="*/ 110 h 503"/>
                <a:gd name="T4" fmla="*/ 103 w 299"/>
                <a:gd name="T5" fmla="*/ 235 h 503"/>
                <a:gd name="T6" fmla="*/ 276 w 299"/>
                <a:gd name="T7" fmla="*/ 235 h 503"/>
                <a:gd name="T8" fmla="*/ 299 w 299"/>
                <a:gd name="T9" fmla="*/ 298 h 503"/>
                <a:gd name="T10" fmla="*/ 93 w 299"/>
                <a:gd name="T11" fmla="*/ 503 h 503"/>
                <a:gd name="T12" fmla="*/ 181 w 299"/>
                <a:gd name="T13" fmla="*/ 283 h 503"/>
                <a:gd name="T14" fmla="*/ 0 w 299"/>
                <a:gd name="T15" fmla="*/ 283 h 503"/>
                <a:gd name="T16" fmla="*/ 118 w 299"/>
                <a:gd name="T17" fmla="*/ 0 h 503"/>
                <a:gd name="T18" fmla="*/ 118 w 299"/>
                <a:gd name="T1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503">
                  <a:moveTo>
                    <a:pt x="118" y="0"/>
                  </a:moveTo>
                  <a:lnTo>
                    <a:pt x="173" y="110"/>
                  </a:lnTo>
                  <a:lnTo>
                    <a:pt x="103" y="235"/>
                  </a:lnTo>
                  <a:lnTo>
                    <a:pt x="276" y="235"/>
                  </a:lnTo>
                  <a:lnTo>
                    <a:pt x="299" y="298"/>
                  </a:lnTo>
                  <a:lnTo>
                    <a:pt x="93" y="503"/>
                  </a:lnTo>
                  <a:lnTo>
                    <a:pt x="181" y="283"/>
                  </a:lnTo>
                  <a:lnTo>
                    <a:pt x="0" y="283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0" name="Freeform 100"/>
            <p:cNvSpPr>
              <a:spLocks/>
            </p:cNvSpPr>
            <p:nvPr/>
          </p:nvSpPr>
          <p:spPr bwMode="auto">
            <a:xfrm>
              <a:off x="2513" y="2286"/>
              <a:ext cx="83" cy="153"/>
            </a:xfrm>
            <a:custGeom>
              <a:avLst/>
              <a:gdLst>
                <a:gd name="T0" fmla="*/ 166 w 166"/>
                <a:gd name="T1" fmla="*/ 0 h 308"/>
                <a:gd name="T2" fmla="*/ 0 w 166"/>
                <a:gd name="T3" fmla="*/ 238 h 308"/>
                <a:gd name="T4" fmla="*/ 103 w 166"/>
                <a:gd name="T5" fmla="*/ 308 h 308"/>
                <a:gd name="T6" fmla="*/ 166 w 166"/>
                <a:gd name="T7" fmla="*/ 0 h 308"/>
                <a:gd name="T8" fmla="*/ 166 w 166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308">
                  <a:moveTo>
                    <a:pt x="166" y="0"/>
                  </a:moveTo>
                  <a:lnTo>
                    <a:pt x="0" y="238"/>
                  </a:lnTo>
                  <a:lnTo>
                    <a:pt x="103" y="308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1" name="Freeform 101"/>
            <p:cNvSpPr>
              <a:spLocks/>
            </p:cNvSpPr>
            <p:nvPr/>
          </p:nvSpPr>
          <p:spPr bwMode="auto">
            <a:xfrm>
              <a:off x="2545" y="2329"/>
              <a:ext cx="338" cy="382"/>
            </a:xfrm>
            <a:custGeom>
              <a:avLst/>
              <a:gdLst>
                <a:gd name="T0" fmla="*/ 291 w 675"/>
                <a:gd name="T1" fmla="*/ 126 h 765"/>
                <a:gd name="T2" fmla="*/ 0 w 675"/>
                <a:gd name="T3" fmla="*/ 417 h 765"/>
                <a:gd name="T4" fmla="*/ 38 w 675"/>
                <a:gd name="T5" fmla="*/ 765 h 765"/>
                <a:gd name="T6" fmla="*/ 314 w 675"/>
                <a:gd name="T7" fmla="*/ 424 h 765"/>
                <a:gd name="T8" fmla="*/ 534 w 675"/>
                <a:gd name="T9" fmla="*/ 299 h 765"/>
                <a:gd name="T10" fmla="*/ 502 w 675"/>
                <a:gd name="T11" fmla="*/ 590 h 765"/>
                <a:gd name="T12" fmla="*/ 675 w 675"/>
                <a:gd name="T13" fmla="*/ 196 h 765"/>
                <a:gd name="T14" fmla="*/ 447 w 675"/>
                <a:gd name="T15" fmla="*/ 126 h 765"/>
                <a:gd name="T16" fmla="*/ 306 w 675"/>
                <a:gd name="T17" fmla="*/ 0 h 765"/>
                <a:gd name="T18" fmla="*/ 291 w 675"/>
                <a:gd name="T19" fmla="*/ 126 h 765"/>
                <a:gd name="T20" fmla="*/ 291 w 675"/>
                <a:gd name="T21" fmla="*/ 126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5" h="765">
                  <a:moveTo>
                    <a:pt x="291" y="126"/>
                  </a:moveTo>
                  <a:lnTo>
                    <a:pt x="0" y="417"/>
                  </a:lnTo>
                  <a:lnTo>
                    <a:pt x="38" y="765"/>
                  </a:lnTo>
                  <a:lnTo>
                    <a:pt x="314" y="424"/>
                  </a:lnTo>
                  <a:lnTo>
                    <a:pt x="534" y="299"/>
                  </a:lnTo>
                  <a:lnTo>
                    <a:pt x="502" y="590"/>
                  </a:lnTo>
                  <a:lnTo>
                    <a:pt x="675" y="196"/>
                  </a:lnTo>
                  <a:lnTo>
                    <a:pt x="447" y="126"/>
                  </a:lnTo>
                  <a:lnTo>
                    <a:pt x="306" y="0"/>
                  </a:lnTo>
                  <a:lnTo>
                    <a:pt x="291" y="126"/>
                  </a:lnTo>
                  <a:lnTo>
                    <a:pt x="291" y="12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2" name="Freeform 102"/>
            <p:cNvSpPr>
              <a:spLocks/>
            </p:cNvSpPr>
            <p:nvPr/>
          </p:nvSpPr>
          <p:spPr bwMode="auto">
            <a:xfrm>
              <a:off x="2584" y="2782"/>
              <a:ext cx="157" cy="200"/>
            </a:xfrm>
            <a:custGeom>
              <a:avLst/>
              <a:gdLst>
                <a:gd name="T0" fmla="*/ 313 w 313"/>
                <a:gd name="T1" fmla="*/ 15 h 401"/>
                <a:gd name="T2" fmla="*/ 266 w 313"/>
                <a:gd name="T3" fmla="*/ 361 h 401"/>
                <a:gd name="T4" fmla="*/ 70 w 313"/>
                <a:gd name="T5" fmla="*/ 401 h 401"/>
                <a:gd name="T6" fmla="*/ 0 w 313"/>
                <a:gd name="T7" fmla="*/ 0 h 401"/>
                <a:gd name="T8" fmla="*/ 180 w 313"/>
                <a:gd name="T9" fmla="*/ 276 h 401"/>
                <a:gd name="T10" fmla="*/ 313 w 313"/>
                <a:gd name="T11" fmla="*/ 15 h 401"/>
                <a:gd name="T12" fmla="*/ 313 w 313"/>
                <a:gd name="T13" fmla="*/ 1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401">
                  <a:moveTo>
                    <a:pt x="313" y="15"/>
                  </a:moveTo>
                  <a:lnTo>
                    <a:pt x="266" y="361"/>
                  </a:lnTo>
                  <a:lnTo>
                    <a:pt x="70" y="401"/>
                  </a:lnTo>
                  <a:lnTo>
                    <a:pt x="0" y="0"/>
                  </a:lnTo>
                  <a:lnTo>
                    <a:pt x="180" y="276"/>
                  </a:lnTo>
                  <a:lnTo>
                    <a:pt x="313" y="15"/>
                  </a:lnTo>
                  <a:lnTo>
                    <a:pt x="313" y="1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3" name="Freeform 103"/>
            <p:cNvSpPr>
              <a:spLocks/>
            </p:cNvSpPr>
            <p:nvPr/>
          </p:nvSpPr>
          <p:spPr bwMode="auto">
            <a:xfrm>
              <a:off x="2156" y="2754"/>
              <a:ext cx="173" cy="181"/>
            </a:xfrm>
            <a:custGeom>
              <a:avLst/>
              <a:gdLst>
                <a:gd name="T0" fmla="*/ 346 w 346"/>
                <a:gd name="T1" fmla="*/ 283 h 361"/>
                <a:gd name="T2" fmla="*/ 181 w 346"/>
                <a:gd name="T3" fmla="*/ 63 h 361"/>
                <a:gd name="T4" fmla="*/ 0 w 346"/>
                <a:gd name="T5" fmla="*/ 0 h 361"/>
                <a:gd name="T6" fmla="*/ 95 w 346"/>
                <a:gd name="T7" fmla="*/ 268 h 361"/>
                <a:gd name="T8" fmla="*/ 324 w 346"/>
                <a:gd name="T9" fmla="*/ 361 h 361"/>
                <a:gd name="T10" fmla="*/ 346 w 346"/>
                <a:gd name="T11" fmla="*/ 283 h 361"/>
                <a:gd name="T12" fmla="*/ 346 w 346"/>
                <a:gd name="T13" fmla="*/ 283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361">
                  <a:moveTo>
                    <a:pt x="346" y="283"/>
                  </a:moveTo>
                  <a:lnTo>
                    <a:pt x="181" y="63"/>
                  </a:lnTo>
                  <a:lnTo>
                    <a:pt x="0" y="0"/>
                  </a:lnTo>
                  <a:lnTo>
                    <a:pt x="95" y="268"/>
                  </a:lnTo>
                  <a:lnTo>
                    <a:pt x="324" y="361"/>
                  </a:lnTo>
                  <a:lnTo>
                    <a:pt x="346" y="283"/>
                  </a:lnTo>
                  <a:lnTo>
                    <a:pt x="346" y="28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4" name="Freeform 104"/>
            <p:cNvSpPr>
              <a:spLocks/>
            </p:cNvSpPr>
            <p:nvPr/>
          </p:nvSpPr>
          <p:spPr bwMode="auto">
            <a:xfrm>
              <a:off x="2085" y="2396"/>
              <a:ext cx="209" cy="299"/>
            </a:xfrm>
            <a:custGeom>
              <a:avLst/>
              <a:gdLst>
                <a:gd name="T0" fmla="*/ 338 w 416"/>
                <a:gd name="T1" fmla="*/ 598 h 598"/>
                <a:gd name="T2" fmla="*/ 102 w 416"/>
                <a:gd name="T3" fmla="*/ 511 h 598"/>
                <a:gd name="T4" fmla="*/ 102 w 416"/>
                <a:gd name="T5" fmla="*/ 355 h 598"/>
                <a:gd name="T6" fmla="*/ 0 w 416"/>
                <a:gd name="T7" fmla="*/ 0 h 598"/>
                <a:gd name="T8" fmla="*/ 228 w 416"/>
                <a:gd name="T9" fmla="*/ 235 h 598"/>
                <a:gd name="T10" fmla="*/ 353 w 416"/>
                <a:gd name="T11" fmla="*/ 307 h 598"/>
                <a:gd name="T12" fmla="*/ 401 w 416"/>
                <a:gd name="T13" fmla="*/ 47 h 598"/>
                <a:gd name="T14" fmla="*/ 416 w 416"/>
                <a:gd name="T15" fmla="*/ 448 h 598"/>
                <a:gd name="T16" fmla="*/ 338 w 416"/>
                <a:gd name="T17" fmla="*/ 598 h 598"/>
                <a:gd name="T18" fmla="*/ 338 w 416"/>
                <a:gd name="T19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6" h="598">
                  <a:moveTo>
                    <a:pt x="338" y="598"/>
                  </a:moveTo>
                  <a:lnTo>
                    <a:pt x="102" y="511"/>
                  </a:lnTo>
                  <a:lnTo>
                    <a:pt x="102" y="355"/>
                  </a:lnTo>
                  <a:lnTo>
                    <a:pt x="0" y="0"/>
                  </a:lnTo>
                  <a:lnTo>
                    <a:pt x="228" y="235"/>
                  </a:lnTo>
                  <a:lnTo>
                    <a:pt x="353" y="307"/>
                  </a:lnTo>
                  <a:lnTo>
                    <a:pt x="401" y="47"/>
                  </a:lnTo>
                  <a:lnTo>
                    <a:pt x="416" y="448"/>
                  </a:lnTo>
                  <a:lnTo>
                    <a:pt x="338" y="598"/>
                  </a:lnTo>
                  <a:lnTo>
                    <a:pt x="338" y="59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5" name="Freeform 105"/>
            <p:cNvSpPr>
              <a:spLocks/>
            </p:cNvSpPr>
            <p:nvPr/>
          </p:nvSpPr>
          <p:spPr bwMode="auto">
            <a:xfrm>
              <a:off x="2179" y="2982"/>
              <a:ext cx="158" cy="417"/>
            </a:xfrm>
            <a:custGeom>
              <a:avLst/>
              <a:gdLst>
                <a:gd name="T0" fmla="*/ 316 w 316"/>
                <a:gd name="T1" fmla="*/ 221 h 835"/>
                <a:gd name="T2" fmla="*/ 243 w 316"/>
                <a:gd name="T3" fmla="*/ 810 h 835"/>
                <a:gd name="T4" fmla="*/ 47 w 316"/>
                <a:gd name="T5" fmla="*/ 835 h 835"/>
                <a:gd name="T6" fmla="*/ 78 w 316"/>
                <a:gd name="T7" fmla="*/ 268 h 835"/>
                <a:gd name="T8" fmla="*/ 0 w 316"/>
                <a:gd name="T9" fmla="*/ 0 h 835"/>
                <a:gd name="T10" fmla="*/ 173 w 316"/>
                <a:gd name="T11" fmla="*/ 394 h 835"/>
                <a:gd name="T12" fmla="*/ 213 w 316"/>
                <a:gd name="T13" fmla="*/ 95 h 835"/>
                <a:gd name="T14" fmla="*/ 316 w 316"/>
                <a:gd name="T15" fmla="*/ 221 h 835"/>
                <a:gd name="T16" fmla="*/ 316 w 316"/>
                <a:gd name="T17" fmla="*/ 221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835">
                  <a:moveTo>
                    <a:pt x="316" y="221"/>
                  </a:moveTo>
                  <a:lnTo>
                    <a:pt x="243" y="810"/>
                  </a:lnTo>
                  <a:lnTo>
                    <a:pt x="47" y="835"/>
                  </a:lnTo>
                  <a:lnTo>
                    <a:pt x="78" y="268"/>
                  </a:lnTo>
                  <a:lnTo>
                    <a:pt x="0" y="0"/>
                  </a:lnTo>
                  <a:lnTo>
                    <a:pt x="173" y="394"/>
                  </a:lnTo>
                  <a:lnTo>
                    <a:pt x="213" y="95"/>
                  </a:lnTo>
                  <a:lnTo>
                    <a:pt x="316" y="221"/>
                  </a:lnTo>
                  <a:lnTo>
                    <a:pt x="316" y="22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6" name="Freeform 106"/>
            <p:cNvSpPr>
              <a:spLocks/>
            </p:cNvSpPr>
            <p:nvPr/>
          </p:nvSpPr>
          <p:spPr bwMode="auto">
            <a:xfrm>
              <a:off x="1732" y="2817"/>
              <a:ext cx="180" cy="118"/>
            </a:xfrm>
            <a:custGeom>
              <a:avLst/>
              <a:gdLst>
                <a:gd name="T0" fmla="*/ 361 w 361"/>
                <a:gd name="T1" fmla="*/ 117 h 235"/>
                <a:gd name="T2" fmla="*/ 235 w 361"/>
                <a:gd name="T3" fmla="*/ 0 h 235"/>
                <a:gd name="T4" fmla="*/ 0 w 361"/>
                <a:gd name="T5" fmla="*/ 55 h 235"/>
                <a:gd name="T6" fmla="*/ 0 w 361"/>
                <a:gd name="T7" fmla="*/ 180 h 235"/>
                <a:gd name="T8" fmla="*/ 298 w 361"/>
                <a:gd name="T9" fmla="*/ 235 h 235"/>
                <a:gd name="T10" fmla="*/ 361 w 361"/>
                <a:gd name="T11" fmla="*/ 117 h 235"/>
                <a:gd name="T12" fmla="*/ 361 w 361"/>
                <a:gd name="T13" fmla="*/ 11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235">
                  <a:moveTo>
                    <a:pt x="361" y="117"/>
                  </a:moveTo>
                  <a:lnTo>
                    <a:pt x="235" y="0"/>
                  </a:lnTo>
                  <a:lnTo>
                    <a:pt x="0" y="55"/>
                  </a:lnTo>
                  <a:lnTo>
                    <a:pt x="0" y="180"/>
                  </a:lnTo>
                  <a:lnTo>
                    <a:pt x="298" y="235"/>
                  </a:lnTo>
                  <a:lnTo>
                    <a:pt x="361" y="117"/>
                  </a:lnTo>
                  <a:lnTo>
                    <a:pt x="361" y="117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7" name="Freeform 107"/>
            <p:cNvSpPr>
              <a:spLocks/>
            </p:cNvSpPr>
            <p:nvPr/>
          </p:nvSpPr>
          <p:spPr bwMode="auto">
            <a:xfrm>
              <a:off x="1885" y="2581"/>
              <a:ext cx="63" cy="181"/>
            </a:xfrm>
            <a:custGeom>
              <a:avLst/>
              <a:gdLst>
                <a:gd name="T0" fmla="*/ 15 w 125"/>
                <a:gd name="T1" fmla="*/ 361 h 361"/>
                <a:gd name="T2" fmla="*/ 125 w 125"/>
                <a:gd name="T3" fmla="*/ 346 h 361"/>
                <a:gd name="T4" fmla="*/ 102 w 125"/>
                <a:gd name="T5" fmla="*/ 0 h 361"/>
                <a:gd name="T6" fmla="*/ 0 w 125"/>
                <a:gd name="T7" fmla="*/ 236 h 361"/>
                <a:gd name="T8" fmla="*/ 15 w 125"/>
                <a:gd name="T9" fmla="*/ 361 h 361"/>
                <a:gd name="T10" fmla="*/ 15 w 125"/>
                <a:gd name="T1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361">
                  <a:moveTo>
                    <a:pt x="15" y="361"/>
                  </a:moveTo>
                  <a:lnTo>
                    <a:pt x="125" y="346"/>
                  </a:lnTo>
                  <a:lnTo>
                    <a:pt x="102" y="0"/>
                  </a:lnTo>
                  <a:lnTo>
                    <a:pt x="0" y="236"/>
                  </a:lnTo>
                  <a:lnTo>
                    <a:pt x="15" y="361"/>
                  </a:lnTo>
                  <a:lnTo>
                    <a:pt x="15" y="36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8" name="Freeform 108"/>
            <p:cNvSpPr>
              <a:spLocks/>
            </p:cNvSpPr>
            <p:nvPr/>
          </p:nvSpPr>
          <p:spPr bwMode="auto">
            <a:xfrm>
              <a:off x="1983" y="2442"/>
              <a:ext cx="40" cy="95"/>
            </a:xfrm>
            <a:custGeom>
              <a:avLst/>
              <a:gdLst>
                <a:gd name="T0" fmla="*/ 8 w 80"/>
                <a:gd name="T1" fmla="*/ 190 h 190"/>
                <a:gd name="T2" fmla="*/ 0 w 80"/>
                <a:gd name="T3" fmla="*/ 0 h 190"/>
                <a:gd name="T4" fmla="*/ 80 w 80"/>
                <a:gd name="T5" fmla="*/ 167 h 190"/>
                <a:gd name="T6" fmla="*/ 8 w 80"/>
                <a:gd name="T7" fmla="*/ 190 h 190"/>
                <a:gd name="T8" fmla="*/ 8 w 80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90">
                  <a:moveTo>
                    <a:pt x="8" y="190"/>
                  </a:moveTo>
                  <a:lnTo>
                    <a:pt x="0" y="0"/>
                  </a:lnTo>
                  <a:lnTo>
                    <a:pt x="80" y="167"/>
                  </a:lnTo>
                  <a:lnTo>
                    <a:pt x="8" y="190"/>
                  </a:lnTo>
                  <a:lnTo>
                    <a:pt x="8" y="19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9" name="Freeform 109"/>
            <p:cNvSpPr>
              <a:spLocks/>
            </p:cNvSpPr>
            <p:nvPr/>
          </p:nvSpPr>
          <p:spPr bwMode="auto">
            <a:xfrm>
              <a:off x="3036" y="2943"/>
              <a:ext cx="142" cy="78"/>
            </a:xfrm>
            <a:custGeom>
              <a:avLst/>
              <a:gdLst>
                <a:gd name="T0" fmla="*/ 188 w 283"/>
                <a:gd name="T1" fmla="*/ 133 h 156"/>
                <a:gd name="T2" fmla="*/ 0 w 283"/>
                <a:gd name="T3" fmla="*/ 156 h 156"/>
                <a:gd name="T4" fmla="*/ 0 w 283"/>
                <a:gd name="T5" fmla="*/ 86 h 156"/>
                <a:gd name="T6" fmla="*/ 95 w 283"/>
                <a:gd name="T7" fmla="*/ 0 h 156"/>
                <a:gd name="T8" fmla="*/ 95 w 283"/>
                <a:gd name="T9" fmla="*/ 86 h 156"/>
                <a:gd name="T10" fmla="*/ 283 w 283"/>
                <a:gd name="T11" fmla="*/ 94 h 156"/>
                <a:gd name="T12" fmla="*/ 188 w 283"/>
                <a:gd name="T13" fmla="*/ 133 h 156"/>
                <a:gd name="T14" fmla="*/ 188 w 283"/>
                <a:gd name="T15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156">
                  <a:moveTo>
                    <a:pt x="188" y="133"/>
                  </a:moveTo>
                  <a:lnTo>
                    <a:pt x="0" y="156"/>
                  </a:lnTo>
                  <a:lnTo>
                    <a:pt x="0" y="86"/>
                  </a:lnTo>
                  <a:lnTo>
                    <a:pt x="95" y="0"/>
                  </a:lnTo>
                  <a:lnTo>
                    <a:pt x="95" y="86"/>
                  </a:lnTo>
                  <a:lnTo>
                    <a:pt x="283" y="94"/>
                  </a:lnTo>
                  <a:lnTo>
                    <a:pt x="188" y="133"/>
                  </a:lnTo>
                  <a:lnTo>
                    <a:pt x="188" y="13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0" name="Freeform 110"/>
            <p:cNvSpPr>
              <a:spLocks/>
            </p:cNvSpPr>
            <p:nvPr/>
          </p:nvSpPr>
          <p:spPr bwMode="auto">
            <a:xfrm>
              <a:off x="2584" y="2982"/>
              <a:ext cx="118" cy="173"/>
            </a:xfrm>
            <a:custGeom>
              <a:avLst/>
              <a:gdLst>
                <a:gd name="T0" fmla="*/ 236 w 236"/>
                <a:gd name="T1" fmla="*/ 198 h 346"/>
                <a:gd name="T2" fmla="*/ 55 w 236"/>
                <a:gd name="T3" fmla="*/ 346 h 346"/>
                <a:gd name="T4" fmla="*/ 0 w 236"/>
                <a:gd name="T5" fmla="*/ 0 h 346"/>
                <a:gd name="T6" fmla="*/ 118 w 236"/>
                <a:gd name="T7" fmla="*/ 221 h 346"/>
                <a:gd name="T8" fmla="*/ 236 w 236"/>
                <a:gd name="T9" fmla="*/ 198 h 346"/>
                <a:gd name="T10" fmla="*/ 236 w 236"/>
                <a:gd name="T11" fmla="*/ 1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346">
                  <a:moveTo>
                    <a:pt x="236" y="198"/>
                  </a:moveTo>
                  <a:lnTo>
                    <a:pt x="55" y="346"/>
                  </a:lnTo>
                  <a:lnTo>
                    <a:pt x="0" y="0"/>
                  </a:lnTo>
                  <a:lnTo>
                    <a:pt x="118" y="221"/>
                  </a:lnTo>
                  <a:lnTo>
                    <a:pt x="236" y="198"/>
                  </a:lnTo>
                  <a:lnTo>
                    <a:pt x="236" y="19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1" name="Freeform 111"/>
            <p:cNvSpPr>
              <a:spLocks/>
            </p:cNvSpPr>
            <p:nvPr/>
          </p:nvSpPr>
          <p:spPr bwMode="auto">
            <a:xfrm>
              <a:off x="3120" y="3414"/>
              <a:ext cx="49" cy="66"/>
            </a:xfrm>
            <a:custGeom>
              <a:avLst/>
              <a:gdLst>
                <a:gd name="T0" fmla="*/ 21 w 97"/>
                <a:gd name="T1" fmla="*/ 0 h 133"/>
                <a:gd name="T2" fmla="*/ 0 w 97"/>
                <a:gd name="T3" fmla="*/ 73 h 133"/>
                <a:gd name="T4" fmla="*/ 97 w 97"/>
                <a:gd name="T5" fmla="*/ 133 h 133"/>
                <a:gd name="T6" fmla="*/ 91 w 97"/>
                <a:gd name="T7" fmla="*/ 40 h 133"/>
                <a:gd name="T8" fmla="*/ 21 w 97"/>
                <a:gd name="T9" fmla="*/ 0 h 133"/>
                <a:gd name="T10" fmla="*/ 21 w 97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33">
                  <a:moveTo>
                    <a:pt x="21" y="0"/>
                  </a:moveTo>
                  <a:lnTo>
                    <a:pt x="0" y="73"/>
                  </a:lnTo>
                  <a:lnTo>
                    <a:pt x="97" y="133"/>
                  </a:lnTo>
                  <a:lnTo>
                    <a:pt x="91" y="4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2" name="Freeform 112"/>
            <p:cNvSpPr>
              <a:spLocks/>
            </p:cNvSpPr>
            <p:nvPr/>
          </p:nvSpPr>
          <p:spPr bwMode="auto">
            <a:xfrm>
              <a:off x="3062" y="3413"/>
              <a:ext cx="64" cy="40"/>
            </a:xfrm>
            <a:custGeom>
              <a:avLst/>
              <a:gdLst>
                <a:gd name="T0" fmla="*/ 25 w 129"/>
                <a:gd name="T1" fmla="*/ 0 h 80"/>
                <a:gd name="T2" fmla="*/ 129 w 129"/>
                <a:gd name="T3" fmla="*/ 10 h 80"/>
                <a:gd name="T4" fmla="*/ 112 w 129"/>
                <a:gd name="T5" fmla="*/ 80 h 80"/>
                <a:gd name="T6" fmla="*/ 0 w 129"/>
                <a:gd name="T7" fmla="*/ 80 h 80"/>
                <a:gd name="T8" fmla="*/ 25 w 129"/>
                <a:gd name="T9" fmla="*/ 0 h 80"/>
                <a:gd name="T10" fmla="*/ 25 w 129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80">
                  <a:moveTo>
                    <a:pt x="25" y="0"/>
                  </a:moveTo>
                  <a:lnTo>
                    <a:pt x="129" y="10"/>
                  </a:lnTo>
                  <a:lnTo>
                    <a:pt x="112" y="80"/>
                  </a:lnTo>
                  <a:lnTo>
                    <a:pt x="0" y="8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3" name="Freeform 113"/>
            <p:cNvSpPr>
              <a:spLocks/>
            </p:cNvSpPr>
            <p:nvPr/>
          </p:nvSpPr>
          <p:spPr bwMode="auto">
            <a:xfrm>
              <a:off x="3062" y="3440"/>
              <a:ext cx="101" cy="50"/>
            </a:xfrm>
            <a:custGeom>
              <a:avLst/>
              <a:gdLst>
                <a:gd name="T0" fmla="*/ 2 w 203"/>
                <a:gd name="T1" fmla="*/ 34 h 98"/>
                <a:gd name="T2" fmla="*/ 112 w 203"/>
                <a:gd name="T3" fmla="*/ 38 h 98"/>
                <a:gd name="T4" fmla="*/ 203 w 203"/>
                <a:gd name="T5" fmla="*/ 98 h 98"/>
                <a:gd name="T6" fmla="*/ 203 w 203"/>
                <a:gd name="T7" fmla="*/ 57 h 98"/>
                <a:gd name="T8" fmla="*/ 112 w 203"/>
                <a:gd name="T9" fmla="*/ 0 h 98"/>
                <a:gd name="T10" fmla="*/ 0 w 203"/>
                <a:gd name="T11" fmla="*/ 9 h 98"/>
                <a:gd name="T12" fmla="*/ 2 w 203"/>
                <a:gd name="T13" fmla="*/ 34 h 98"/>
                <a:gd name="T14" fmla="*/ 2 w 203"/>
                <a:gd name="T15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98">
                  <a:moveTo>
                    <a:pt x="2" y="34"/>
                  </a:moveTo>
                  <a:lnTo>
                    <a:pt x="112" y="38"/>
                  </a:lnTo>
                  <a:lnTo>
                    <a:pt x="203" y="98"/>
                  </a:lnTo>
                  <a:lnTo>
                    <a:pt x="203" y="57"/>
                  </a:lnTo>
                  <a:lnTo>
                    <a:pt x="112" y="0"/>
                  </a:lnTo>
                  <a:lnTo>
                    <a:pt x="0" y="9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4" name="Freeform 114"/>
            <p:cNvSpPr>
              <a:spLocks/>
            </p:cNvSpPr>
            <p:nvPr/>
          </p:nvSpPr>
          <p:spPr bwMode="auto">
            <a:xfrm>
              <a:off x="3143" y="3431"/>
              <a:ext cx="15" cy="36"/>
            </a:xfrm>
            <a:custGeom>
              <a:avLst/>
              <a:gdLst>
                <a:gd name="T0" fmla="*/ 20 w 30"/>
                <a:gd name="T1" fmla="*/ 0 h 72"/>
                <a:gd name="T2" fmla="*/ 0 w 30"/>
                <a:gd name="T3" fmla="*/ 53 h 72"/>
                <a:gd name="T4" fmla="*/ 24 w 30"/>
                <a:gd name="T5" fmla="*/ 72 h 72"/>
                <a:gd name="T6" fmla="*/ 30 w 30"/>
                <a:gd name="T7" fmla="*/ 13 h 72"/>
                <a:gd name="T8" fmla="*/ 20 w 30"/>
                <a:gd name="T9" fmla="*/ 0 h 72"/>
                <a:gd name="T10" fmla="*/ 20 w 3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2">
                  <a:moveTo>
                    <a:pt x="20" y="0"/>
                  </a:moveTo>
                  <a:lnTo>
                    <a:pt x="0" y="53"/>
                  </a:lnTo>
                  <a:lnTo>
                    <a:pt x="24" y="72"/>
                  </a:lnTo>
                  <a:lnTo>
                    <a:pt x="30" y="1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5" name="Freeform 115"/>
            <p:cNvSpPr>
              <a:spLocks/>
            </p:cNvSpPr>
            <p:nvPr/>
          </p:nvSpPr>
          <p:spPr bwMode="auto">
            <a:xfrm>
              <a:off x="3066" y="3404"/>
              <a:ext cx="113" cy="83"/>
            </a:xfrm>
            <a:custGeom>
              <a:avLst/>
              <a:gdLst>
                <a:gd name="T0" fmla="*/ 119 w 226"/>
                <a:gd name="T1" fmla="*/ 88 h 166"/>
                <a:gd name="T2" fmla="*/ 140 w 226"/>
                <a:gd name="T3" fmla="*/ 27 h 166"/>
                <a:gd name="T4" fmla="*/ 193 w 226"/>
                <a:gd name="T5" fmla="*/ 69 h 166"/>
                <a:gd name="T6" fmla="*/ 186 w 226"/>
                <a:gd name="T7" fmla="*/ 143 h 166"/>
                <a:gd name="T8" fmla="*/ 205 w 226"/>
                <a:gd name="T9" fmla="*/ 166 h 166"/>
                <a:gd name="T10" fmla="*/ 226 w 226"/>
                <a:gd name="T11" fmla="*/ 69 h 166"/>
                <a:gd name="T12" fmla="*/ 148 w 226"/>
                <a:gd name="T13" fmla="*/ 0 h 166"/>
                <a:gd name="T14" fmla="*/ 119 w 226"/>
                <a:gd name="T15" fmla="*/ 27 h 166"/>
                <a:gd name="T16" fmla="*/ 5 w 226"/>
                <a:gd name="T17" fmla="*/ 14 h 166"/>
                <a:gd name="T18" fmla="*/ 0 w 226"/>
                <a:gd name="T19" fmla="*/ 33 h 166"/>
                <a:gd name="T20" fmla="*/ 98 w 226"/>
                <a:gd name="T21" fmla="*/ 46 h 166"/>
                <a:gd name="T22" fmla="*/ 76 w 226"/>
                <a:gd name="T23" fmla="*/ 92 h 166"/>
                <a:gd name="T24" fmla="*/ 119 w 226"/>
                <a:gd name="T25" fmla="*/ 88 h 166"/>
                <a:gd name="T26" fmla="*/ 119 w 226"/>
                <a:gd name="T27" fmla="*/ 8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166">
                  <a:moveTo>
                    <a:pt x="119" y="88"/>
                  </a:moveTo>
                  <a:lnTo>
                    <a:pt x="140" y="27"/>
                  </a:lnTo>
                  <a:lnTo>
                    <a:pt x="193" y="69"/>
                  </a:lnTo>
                  <a:lnTo>
                    <a:pt x="186" y="143"/>
                  </a:lnTo>
                  <a:lnTo>
                    <a:pt x="205" y="166"/>
                  </a:lnTo>
                  <a:lnTo>
                    <a:pt x="226" y="69"/>
                  </a:lnTo>
                  <a:lnTo>
                    <a:pt x="148" y="0"/>
                  </a:lnTo>
                  <a:lnTo>
                    <a:pt x="119" y="27"/>
                  </a:lnTo>
                  <a:lnTo>
                    <a:pt x="5" y="14"/>
                  </a:lnTo>
                  <a:lnTo>
                    <a:pt x="0" y="33"/>
                  </a:lnTo>
                  <a:lnTo>
                    <a:pt x="98" y="46"/>
                  </a:lnTo>
                  <a:lnTo>
                    <a:pt x="76" y="92"/>
                  </a:lnTo>
                  <a:lnTo>
                    <a:pt x="119" y="88"/>
                  </a:lnTo>
                  <a:lnTo>
                    <a:pt x="119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6" name="Freeform 116"/>
            <p:cNvSpPr>
              <a:spLocks/>
            </p:cNvSpPr>
            <p:nvPr/>
          </p:nvSpPr>
          <p:spPr bwMode="auto">
            <a:xfrm>
              <a:off x="2053" y="3159"/>
              <a:ext cx="165" cy="358"/>
            </a:xfrm>
            <a:custGeom>
              <a:avLst/>
              <a:gdLst>
                <a:gd name="T0" fmla="*/ 181 w 331"/>
                <a:gd name="T1" fmla="*/ 0 h 717"/>
                <a:gd name="T2" fmla="*/ 236 w 331"/>
                <a:gd name="T3" fmla="*/ 323 h 717"/>
                <a:gd name="T4" fmla="*/ 188 w 331"/>
                <a:gd name="T5" fmla="*/ 481 h 717"/>
                <a:gd name="T6" fmla="*/ 331 w 331"/>
                <a:gd name="T7" fmla="*/ 599 h 717"/>
                <a:gd name="T8" fmla="*/ 166 w 331"/>
                <a:gd name="T9" fmla="*/ 606 h 717"/>
                <a:gd name="T10" fmla="*/ 331 w 331"/>
                <a:gd name="T11" fmla="*/ 701 h 717"/>
                <a:gd name="T12" fmla="*/ 166 w 331"/>
                <a:gd name="T13" fmla="*/ 717 h 717"/>
                <a:gd name="T14" fmla="*/ 0 w 331"/>
                <a:gd name="T15" fmla="*/ 717 h 717"/>
                <a:gd name="T16" fmla="*/ 181 w 331"/>
                <a:gd name="T17" fmla="*/ 0 h 717"/>
                <a:gd name="T18" fmla="*/ 181 w 331"/>
                <a:gd name="T19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717">
                  <a:moveTo>
                    <a:pt x="181" y="0"/>
                  </a:moveTo>
                  <a:lnTo>
                    <a:pt x="236" y="323"/>
                  </a:lnTo>
                  <a:lnTo>
                    <a:pt x="188" y="481"/>
                  </a:lnTo>
                  <a:lnTo>
                    <a:pt x="331" y="599"/>
                  </a:lnTo>
                  <a:lnTo>
                    <a:pt x="166" y="606"/>
                  </a:lnTo>
                  <a:lnTo>
                    <a:pt x="331" y="701"/>
                  </a:lnTo>
                  <a:lnTo>
                    <a:pt x="166" y="717"/>
                  </a:lnTo>
                  <a:lnTo>
                    <a:pt x="0" y="717"/>
                  </a:lnTo>
                  <a:lnTo>
                    <a:pt x="181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837" name="AutoShape 117"/>
          <p:cNvSpPr>
            <a:spLocks noChangeArrowheads="1"/>
          </p:cNvSpPr>
          <p:nvPr/>
        </p:nvSpPr>
        <p:spPr bwMode="auto">
          <a:xfrm>
            <a:off x="4191000" y="457200"/>
            <a:ext cx="3657600" cy="2206625"/>
          </a:xfrm>
          <a:prstGeom prst="wedgeRoundRectCallout">
            <a:avLst>
              <a:gd name="adj1" fmla="val -42579"/>
              <a:gd name="adj2" fmla="val 65181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A group of accounts for a business entity is called a </a:t>
            </a:r>
            <a:r>
              <a:rPr lang="en-US" sz="3200" b="1" i="1">
                <a:latin typeface="Times New Roman" pitchFamily="18" charset="0"/>
              </a:rPr>
              <a:t>ledger.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58839" name="AutoShape 11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17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3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1371600" y="3351213"/>
            <a:ext cx="7315200" cy="519112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   </a:t>
            </a:r>
            <a:r>
              <a:rPr lang="en-US" sz="2800">
                <a:latin typeface="Times New Roman" pitchFamily="18" charset="0"/>
              </a:rPr>
              <a:t>Error                                Correction Procedure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381000" y="3960813"/>
            <a:ext cx="8686800" cy="1373187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>
                <a:latin typeface="Times New Roman" pitchFamily="18" charset="0"/>
              </a:rPr>
              <a:t>1.	Journal entry is incorrect	Draw a line through the error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but not posted.	and insert correct title or 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	amount.	</a:t>
            </a:r>
          </a:p>
        </p:txBody>
      </p:sp>
      <p:grpSp>
        <p:nvGrpSpPr>
          <p:cNvPr id="234500" name="Group 4"/>
          <p:cNvGrpSpPr>
            <a:grpSpLocks/>
          </p:cNvGrpSpPr>
          <p:nvPr/>
        </p:nvGrpSpPr>
        <p:grpSpPr bwMode="auto">
          <a:xfrm>
            <a:off x="762000" y="838200"/>
            <a:ext cx="2570163" cy="2401888"/>
            <a:chOff x="1577" y="1079"/>
            <a:chExt cx="2586" cy="2154"/>
          </a:xfrm>
        </p:grpSpPr>
        <p:sp>
          <p:nvSpPr>
            <p:cNvPr id="234501" name="Freeform 5"/>
            <p:cNvSpPr>
              <a:spLocks/>
            </p:cNvSpPr>
            <p:nvPr/>
          </p:nvSpPr>
          <p:spPr bwMode="auto">
            <a:xfrm>
              <a:off x="1587" y="2572"/>
              <a:ext cx="2576" cy="661"/>
            </a:xfrm>
            <a:custGeom>
              <a:avLst/>
              <a:gdLst>
                <a:gd name="T0" fmla="*/ 652 w 5153"/>
                <a:gd name="T1" fmla="*/ 131 h 1321"/>
                <a:gd name="T2" fmla="*/ 0 w 5153"/>
                <a:gd name="T3" fmla="*/ 1304 h 1321"/>
                <a:gd name="T4" fmla="*/ 5153 w 5153"/>
                <a:gd name="T5" fmla="*/ 1321 h 1321"/>
                <a:gd name="T6" fmla="*/ 4491 w 5153"/>
                <a:gd name="T7" fmla="*/ 125 h 1321"/>
                <a:gd name="T8" fmla="*/ 2613 w 5153"/>
                <a:gd name="T9" fmla="*/ 0 h 1321"/>
                <a:gd name="T10" fmla="*/ 1778 w 5153"/>
                <a:gd name="T11" fmla="*/ 110 h 1321"/>
                <a:gd name="T12" fmla="*/ 652 w 5153"/>
                <a:gd name="T13" fmla="*/ 131 h 1321"/>
                <a:gd name="T14" fmla="*/ 652 w 5153"/>
                <a:gd name="T15" fmla="*/ 131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3" h="1321">
                  <a:moveTo>
                    <a:pt x="652" y="131"/>
                  </a:moveTo>
                  <a:lnTo>
                    <a:pt x="0" y="1304"/>
                  </a:lnTo>
                  <a:lnTo>
                    <a:pt x="5153" y="1321"/>
                  </a:lnTo>
                  <a:lnTo>
                    <a:pt x="4491" y="125"/>
                  </a:lnTo>
                  <a:lnTo>
                    <a:pt x="2613" y="0"/>
                  </a:lnTo>
                  <a:lnTo>
                    <a:pt x="1778" y="110"/>
                  </a:lnTo>
                  <a:lnTo>
                    <a:pt x="652" y="131"/>
                  </a:lnTo>
                  <a:lnTo>
                    <a:pt x="652" y="131"/>
                  </a:lnTo>
                  <a:close/>
                </a:path>
              </a:pathLst>
            </a:custGeom>
            <a:solidFill>
              <a:srgbClr val="F8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2" name="Freeform 6"/>
            <p:cNvSpPr>
              <a:spLocks/>
            </p:cNvSpPr>
            <p:nvPr/>
          </p:nvSpPr>
          <p:spPr bwMode="auto">
            <a:xfrm>
              <a:off x="1943" y="2780"/>
              <a:ext cx="1527" cy="453"/>
            </a:xfrm>
            <a:custGeom>
              <a:avLst/>
              <a:gdLst>
                <a:gd name="T0" fmla="*/ 1093 w 3054"/>
                <a:gd name="T1" fmla="*/ 0 h 907"/>
                <a:gd name="T2" fmla="*/ 1215 w 3054"/>
                <a:gd name="T3" fmla="*/ 188 h 907"/>
                <a:gd name="T4" fmla="*/ 1143 w 3054"/>
                <a:gd name="T5" fmla="*/ 785 h 907"/>
                <a:gd name="T6" fmla="*/ 0 w 3054"/>
                <a:gd name="T7" fmla="*/ 890 h 907"/>
                <a:gd name="T8" fmla="*/ 2187 w 3054"/>
                <a:gd name="T9" fmla="*/ 907 h 907"/>
                <a:gd name="T10" fmla="*/ 2645 w 3054"/>
                <a:gd name="T11" fmla="*/ 878 h 907"/>
                <a:gd name="T12" fmla="*/ 2584 w 3054"/>
                <a:gd name="T13" fmla="*/ 612 h 907"/>
                <a:gd name="T14" fmla="*/ 3054 w 3054"/>
                <a:gd name="T15" fmla="*/ 508 h 907"/>
                <a:gd name="T16" fmla="*/ 1093 w 3054"/>
                <a:gd name="T17" fmla="*/ 0 h 907"/>
                <a:gd name="T18" fmla="*/ 1093 w 3054"/>
                <a:gd name="T19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4" h="907">
                  <a:moveTo>
                    <a:pt x="1093" y="0"/>
                  </a:moveTo>
                  <a:lnTo>
                    <a:pt x="1215" y="188"/>
                  </a:lnTo>
                  <a:lnTo>
                    <a:pt x="1143" y="785"/>
                  </a:lnTo>
                  <a:lnTo>
                    <a:pt x="0" y="890"/>
                  </a:lnTo>
                  <a:lnTo>
                    <a:pt x="2187" y="907"/>
                  </a:lnTo>
                  <a:lnTo>
                    <a:pt x="2645" y="878"/>
                  </a:lnTo>
                  <a:lnTo>
                    <a:pt x="2584" y="612"/>
                  </a:lnTo>
                  <a:lnTo>
                    <a:pt x="3054" y="508"/>
                  </a:lnTo>
                  <a:lnTo>
                    <a:pt x="1093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E5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3" name="Freeform 7"/>
            <p:cNvSpPr>
              <a:spLocks/>
            </p:cNvSpPr>
            <p:nvPr/>
          </p:nvSpPr>
          <p:spPr bwMode="auto">
            <a:xfrm>
              <a:off x="2465" y="2025"/>
              <a:ext cx="251" cy="597"/>
            </a:xfrm>
            <a:custGeom>
              <a:avLst/>
              <a:gdLst>
                <a:gd name="T0" fmla="*/ 99 w 502"/>
                <a:gd name="T1" fmla="*/ 0 h 1194"/>
                <a:gd name="T2" fmla="*/ 215 w 502"/>
                <a:gd name="T3" fmla="*/ 192 h 1194"/>
                <a:gd name="T4" fmla="*/ 369 w 502"/>
                <a:gd name="T5" fmla="*/ 690 h 1194"/>
                <a:gd name="T6" fmla="*/ 502 w 502"/>
                <a:gd name="T7" fmla="*/ 1194 h 1194"/>
                <a:gd name="T8" fmla="*/ 171 w 502"/>
                <a:gd name="T9" fmla="*/ 1171 h 1194"/>
                <a:gd name="T10" fmla="*/ 61 w 502"/>
                <a:gd name="T11" fmla="*/ 675 h 1194"/>
                <a:gd name="T12" fmla="*/ 0 w 502"/>
                <a:gd name="T13" fmla="*/ 447 h 1194"/>
                <a:gd name="T14" fmla="*/ 61 w 502"/>
                <a:gd name="T15" fmla="*/ 87 h 1194"/>
                <a:gd name="T16" fmla="*/ 99 w 502"/>
                <a:gd name="T17" fmla="*/ 0 h 1194"/>
                <a:gd name="T18" fmla="*/ 99 w 502"/>
                <a:gd name="T19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194">
                  <a:moveTo>
                    <a:pt x="99" y="0"/>
                  </a:moveTo>
                  <a:lnTo>
                    <a:pt x="215" y="192"/>
                  </a:lnTo>
                  <a:lnTo>
                    <a:pt x="369" y="690"/>
                  </a:lnTo>
                  <a:lnTo>
                    <a:pt x="502" y="1194"/>
                  </a:lnTo>
                  <a:lnTo>
                    <a:pt x="171" y="1171"/>
                  </a:lnTo>
                  <a:lnTo>
                    <a:pt x="61" y="675"/>
                  </a:lnTo>
                  <a:lnTo>
                    <a:pt x="0" y="447"/>
                  </a:lnTo>
                  <a:lnTo>
                    <a:pt x="61" y="8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4" name="Freeform 8"/>
            <p:cNvSpPr>
              <a:spLocks/>
            </p:cNvSpPr>
            <p:nvPr/>
          </p:nvSpPr>
          <p:spPr bwMode="auto">
            <a:xfrm>
              <a:off x="1857" y="2619"/>
              <a:ext cx="1638" cy="351"/>
            </a:xfrm>
            <a:custGeom>
              <a:avLst/>
              <a:gdLst>
                <a:gd name="T0" fmla="*/ 2149 w 3274"/>
                <a:gd name="T1" fmla="*/ 133 h 701"/>
                <a:gd name="T2" fmla="*/ 1358 w 3274"/>
                <a:gd name="T3" fmla="*/ 205 h 701"/>
                <a:gd name="T4" fmla="*/ 1247 w 3274"/>
                <a:gd name="T5" fmla="*/ 232 h 701"/>
                <a:gd name="T6" fmla="*/ 1348 w 3274"/>
                <a:gd name="T7" fmla="*/ 348 h 701"/>
                <a:gd name="T8" fmla="*/ 1192 w 3274"/>
                <a:gd name="T9" fmla="*/ 354 h 701"/>
                <a:gd name="T10" fmla="*/ 1000 w 3274"/>
                <a:gd name="T11" fmla="*/ 260 h 701"/>
                <a:gd name="T12" fmla="*/ 856 w 3274"/>
                <a:gd name="T13" fmla="*/ 249 h 701"/>
                <a:gd name="T14" fmla="*/ 766 w 3274"/>
                <a:gd name="T15" fmla="*/ 354 h 701"/>
                <a:gd name="T16" fmla="*/ 650 w 3274"/>
                <a:gd name="T17" fmla="*/ 371 h 701"/>
                <a:gd name="T18" fmla="*/ 491 w 3274"/>
                <a:gd name="T19" fmla="*/ 354 h 701"/>
                <a:gd name="T20" fmla="*/ 325 w 3274"/>
                <a:gd name="T21" fmla="*/ 304 h 701"/>
                <a:gd name="T22" fmla="*/ 143 w 3274"/>
                <a:gd name="T23" fmla="*/ 270 h 701"/>
                <a:gd name="T24" fmla="*/ 0 w 3274"/>
                <a:gd name="T25" fmla="*/ 287 h 701"/>
                <a:gd name="T26" fmla="*/ 105 w 3274"/>
                <a:gd name="T27" fmla="*/ 49 h 701"/>
                <a:gd name="T28" fmla="*/ 1021 w 3274"/>
                <a:gd name="T29" fmla="*/ 17 h 701"/>
                <a:gd name="T30" fmla="*/ 2535 w 3274"/>
                <a:gd name="T31" fmla="*/ 0 h 701"/>
                <a:gd name="T32" fmla="*/ 3274 w 3274"/>
                <a:gd name="T33" fmla="*/ 17 h 701"/>
                <a:gd name="T34" fmla="*/ 3170 w 3274"/>
                <a:gd name="T35" fmla="*/ 243 h 701"/>
                <a:gd name="T36" fmla="*/ 2972 w 3274"/>
                <a:gd name="T37" fmla="*/ 327 h 701"/>
                <a:gd name="T38" fmla="*/ 2894 w 3274"/>
                <a:gd name="T39" fmla="*/ 420 h 701"/>
                <a:gd name="T40" fmla="*/ 3115 w 3274"/>
                <a:gd name="T41" fmla="*/ 701 h 701"/>
                <a:gd name="T42" fmla="*/ 2149 w 3274"/>
                <a:gd name="T43" fmla="*/ 133 h 701"/>
                <a:gd name="T44" fmla="*/ 2149 w 3274"/>
                <a:gd name="T45" fmla="*/ 13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74" h="701">
                  <a:moveTo>
                    <a:pt x="2149" y="133"/>
                  </a:moveTo>
                  <a:lnTo>
                    <a:pt x="1358" y="205"/>
                  </a:lnTo>
                  <a:lnTo>
                    <a:pt x="1247" y="232"/>
                  </a:lnTo>
                  <a:lnTo>
                    <a:pt x="1348" y="348"/>
                  </a:lnTo>
                  <a:lnTo>
                    <a:pt x="1192" y="354"/>
                  </a:lnTo>
                  <a:lnTo>
                    <a:pt x="1000" y="260"/>
                  </a:lnTo>
                  <a:lnTo>
                    <a:pt x="856" y="249"/>
                  </a:lnTo>
                  <a:lnTo>
                    <a:pt x="766" y="354"/>
                  </a:lnTo>
                  <a:lnTo>
                    <a:pt x="650" y="371"/>
                  </a:lnTo>
                  <a:lnTo>
                    <a:pt x="491" y="354"/>
                  </a:lnTo>
                  <a:lnTo>
                    <a:pt x="325" y="304"/>
                  </a:lnTo>
                  <a:lnTo>
                    <a:pt x="143" y="270"/>
                  </a:lnTo>
                  <a:lnTo>
                    <a:pt x="0" y="287"/>
                  </a:lnTo>
                  <a:lnTo>
                    <a:pt x="105" y="49"/>
                  </a:lnTo>
                  <a:lnTo>
                    <a:pt x="1021" y="17"/>
                  </a:lnTo>
                  <a:lnTo>
                    <a:pt x="2535" y="0"/>
                  </a:lnTo>
                  <a:lnTo>
                    <a:pt x="3274" y="17"/>
                  </a:lnTo>
                  <a:lnTo>
                    <a:pt x="3170" y="243"/>
                  </a:lnTo>
                  <a:lnTo>
                    <a:pt x="2972" y="327"/>
                  </a:lnTo>
                  <a:lnTo>
                    <a:pt x="2894" y="420"/>
                  </a:lnTo>
                  <a:lnTo>
                    <a:pt x="3115" y="701"/>
                  </a:lnTo>
                  <a:lnTo>
                    <a:pt x="2149" y="133"/>
                  </a:lnTo>
                  <a:lnTo>
                    <a:pt x="2149" y="133"/>
                  </a:lnTo>
                  <a:close/>
                </a:path>
              </a:pathLst>
            </a:custGeom>
            <a:solidFill>
              <a:srgbClr val="E5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5" name="Freeform 9"/>
            <p:cNvSpPr>
              <a:spLocks/>
            </p:cNvSpPr>
            <p:nvPr/>
          </p:nvSpPr>
          <p:spPr bwMode="auto">
            <a:xfrm>
              <a:off x="2456" y="1754"/>
              <a:ext cx="83" cy="69"/>
            </a:xfrm>
            <a:custGeom>
              <a:avLst/>
              <a:gdLst>
                <a:gd name="T0" fmla="*/ 165 w 165"/>
                <a:gd name="T1" fmla="*/ 0 h 137"/>
                <a:gd name="T2" fmla="*/ 61 w 165"/>
                <a:gd name="T3" fmla="*/ 137 h 137"/>
                <a:gd name="T4" fmla="*/ 0 w 165"/>
                <a:gd name="T5" fmla="*/ 61 h 137"/>
                <a:gd name="T6" fmla="*/ 165 w 165"/>
                <a:gd name="T7" fmla="*/ 0 h 137"/>
                <a:gd name="T8" fmla="*/ 165 w 165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37">
                  <a:moveTo>
                    <a:pt x="165" y="0"/>
                  </a:moveTo>
                  <a:lnTo>
                    <a:pt x="61" y="137"/>
                  </a:lnTo>
                  <a:lnTo>
                    <a:pt x="0" y="61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6" name="Freeform 10"/>
            <p:cNvSpPr>
              <a:spLocks/>
            </p:cNvSpPr>
            <p:nvPr/>
          </p:nvSpPr>
          <p:spPr bwMode="auto">
            <a:xfrm>
              <a:off x="2490" y="2683"/>
              <a:ext cx="991" cy="527"/>
            </a:xfrm>
            <a:custGeom>
              <a:avLst/>
              <a:gdLst>
                <a:gd name="T0" fmla="*/ 103 w 1984"/>
                <a:gd name="T1" fmla="*/ 97 h 1055"/>
                <a:gd name="T2" fmla="*/ 0 w 1984"/>
                <a:gd name="T3" fmla="*/ 118 h 1055"/>
                <a:gd name="T4" fmla="*/ 177 w 1984"/>
                <a:gd name="T5" fmla="*/ 339 h 1055"/>
                <a:gd name="T6" fmla="*/ 130 w 1984"/>
                <a:gd name="T7" fmla="*/ 1055 h 1055"/>
                <a:gd name="T8" fmla="*/ 1523 w 1984"/>
                <a:gd name="T9" fmla="*/ 1029 h 1055"/>
                <a:gd name="T10" fmla="*/ 1446 w 1984"/>
                <a:gd name="T11" fmla="*/ 753 h 1055"/>
                <a:gd name="T12" fmla="*/ 1984 w 1984"/>
                <a:gd name="T13" fmla="*/ 704 h 1055"/>
                <a:gd name="T14" fmla="*/ 1236 w 1984"/>
                <a:gd name="T15" fmla="*/ 0 h 1055"/>
                <a:gd name="T16" fmla="*/ 82 w 1984"/>
                <a:gd name="T17" fmla="*/ 54 h 1055"/>
                <a:gd name="T18" fmla="*/ 103 w 1984"/>
                <a:gd name="T19" fmla="*/ 97 h 1055"/>
                <a:gd name="T20" fmla="*/ 103 w 1984"/>
                <a:gd name="T21" fmla="*/ 9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4" h="1055">
                  <a:moveTo>
                    <a:pt x="103" y="97"/>
                  </a:moveTo>
                  <a:lnTo>
                    <a:pt x="0" y="118"/>
                  </a:lnTo>
                  <a:lnTo>
                    <a:pt x="177" y="339"/>
                  </a:lnTo>
                  <a:lnTo>
                    <a:pt x="130" y="1055"/>
                  </a:lnTo>
                  <a:lnTo>
                    <a:pt x="1523" y="1029"/>
                  </a:lnTo>
                  <a:lnTo>
                    <a:pt x="1446" y="753"/>
                  </a:lnTo>
                  <a:lnTo>
                    <a:pt x="1984" y="704"/>
                  </a:lnTo>
                  <a:lnTo>
                    <a:pt x="1236" y="0"/>
                  </a:lnTo>
                  <a:lnTo>
                    <a:pt x="82" y="54"/>
                  </a:lnTo>
                  <a:lnTo>
                    <a:pt x="103" y="97"/>
                  </a:lnTo>
                  <a:lnTo>
                    <a:pt x="103" y="97"/>
                  </a:lnTo>
                  <a:close/>
                </a:path>
              </a:pathLst>
            </a:custGeom>
            <a:solidFill>
              <a:srgbClr val="F2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7" name="Freeform 11"/>
            <p:cNvSpPr>
              <a:spLocks/>
            </p:cNvSpPr>
            <p:nvPr/>
          </p:nvSpPr>
          <p:spPr bwMode="auto">
            <a:xfrm>
              <a:off x="2492" y="2693"/>
              <a:ext cx="909" cy="520"/>
            </a:xfrm>
            <a:custGeom>
              <a:avLst/>
              <a:gdLst>
                <a:gd name="T0" fmla="*/ 1820 w 1820"/>
                <a:gd name="T1" fmla="*/ 559 h 1040"/>
                <a:gd name="T2" fmla="*/ 1544 w 1820"/>
                <a:gd name="T3" fmla="*/ 318 h 1040"/>
                <a:gd name="T4" fmla="*/ 1468 w 1820"/>
                <a:gd name="T5" fmla="*/ 318 h 1040"/>
                <a:gd name="T6" fmla="*/ 1421 w 1820"/>
                <a:gd name="T7" fmla="*/ 312 h 1040"/>
                <a:gd name="T8" fmla="*/ 1392 w 1820"/>
                <a:gd name="T9" fmla="*/ 285 h 1040"/>
                <a:gd name="T10" fmla="*/ 1341 w 1820"/>
                <a:gd name="T11" fmla="*/ 318 h 1040"/>
                <a:gd name="T12" fmla="*/ 1263 w 1820"/>
                <a:gd name="T13" fmla="*/ 323 h 1040"/>
                <a:gd name="T14" fmla="*/ 1177 w 1820"/>
                <a:gd name="T15" fmla="*/ 320 h 1040"/>
                <a:gd name="T16" fmla="*/ 1145 w 1820"/>
                <a:gd name="T17" fmla="*/ 291 h 1040"/>
                <a:gd name="T18" fmla="*/ 1090 w 1820"/>
                <a:gd name="T19" fmla="*/ 301 h 1040"/>
                <a:gd name="T20" fmla="*/ 1027 w 1820"/>
                <a:gd name="T21" fmla="*/ 301 h 1040"/>
                <a:gd name="T22" fmla="*/ 979 w 1820"/>
                <a:gd name="T23" fmla="*/ 270 h 1040"/>
                <a:gd name="T24" fmla="*/ 941 w 1820"/>
                <a:gd name="T25" fmla="*/ 227 h 1040"/>
                <a:gd name="T26" fmla="*/ 869 w 1820"/>
                <a:gd name="T27" fmla="*/ 188 h 1040"/>
                <a:gd name="T28" fmla="*/ 858 w 1820"/>
                <a:gd name="T29" fmla="*/ 145 h 1040"/>
                <a:gd name="T30" fmla="*/ 892 w 1820"/>
                <a:gd name="T31" fmla="*/ 67 h 1040"/>
                <a:gd name="T32" fmla="*/ 825 w 1820"/>
                <a:gd name="T33" fmla="*/ 73 h 1040"/>
                <a:gd name="T34" fmla="*/ 126 w 1820"/>
                <a:gd name="T35" fmla="*/ 48 h 1040"/>
                <a:gd name="T36" fmla="*/ 194 w 1820"/>
                <a:gd name="T37" fmla="*/ 301 h 1040"/>
                <a:gd name="T38" fmla="*/ 65 w 1820"/>
                <a:gd name="T39" fmla="*/ 105 h 1040"/>
                <a:gd name="T40" fmla="*/ 116 w 1820"/>
                <a:gd name="T41" fmla="*/ 238 h 1040"/>
                <a:gd name="T42" fmla="*/ 228 w 1820"/>
                <a:gd name="T43" fmla="*/ 403 h 1040"/>
                <a:gd name="T44" fmla="*/ 394 w 1820"/>
                <a:gd name="T45" fmla="*/ 820 h 1040"/>
                <a:gd name="T46" fmla="*/ 1445 w 1820"/>
                <a:gd name="T47" fmla="*/ 738 h 1040"/>
                <a:gd name="T48" fmla="*/ 375 w 1820"/>
                <a:gd name="T49" fmla="*/ 873 h 1040"/>
                <a:gd name="T50" fmla="*/ 175 w 1820"/>
                <a:gd name="T51" fmla="*/ 453 h 1040"/>
                <a:gd name="T52" fmla="*/ 164 w 1820"/>
                <a:gd name="T53" fmla="*/ 991 h 1040"/>
                <a:gd name="T54" fmla="*/ 1268 w 1820"/>
                <a:gd name="T55" fmla="*/ 953 h 1040"/>
                <a:gd name="T56" fmla="*/ 1478 w 1820"/>
                <a:gd name="T57" fmla="*/ 884 h 1040"/>
                <a:gd name="T58" fmla="*/ 1512 w 1820"/>
                <a:gd name="T59" fmla="*/ 1006 h 1040"/>
                <a:gd name="T60" fmla="*/ 120 w 1820"/>
                <a:gd name="T61" fmla="*/ 1040 h 1040"/>
                <a:gd name="T62" fmla="*/ 169 w 1820"/>
                <a:gd name="T63" fmla="*/ 327 h 1040"/>
                <a:gd name="T64" fmla="*/ 0 w 1820"/>
                <a:gd name="T65" fmla="*/ 82 h 1040"/>
                <a:gd name="T66" fmla="*/ 103 w 1820"/>
                <a:gd name="T67" fmla="*/ 71 h 1040"/>
                <a:gd name="T68" fmla="*/ 88 w 1820"/>
                <a:gd name="T69" fmla="*/ 29 h 1040"/>
                <a:gd name="T70" fmla="*/ 892 w 1820"/>
                <a:gd name="T71" fmla="*/ 0 h 1040"/>
                <a:gd name="T72" fmla="*/ 1289 w 1820"/>
                <a:gd name="T73" fmla="*/ 2 h 1040"/>
                <a:gd name="T74" fmla="*/ 1670 w 1820"/>
                <a:gd name="T75" fmla="*/ 398 h 1040"/>
                <a:gd name="T76" fmla="*/ 1820 w 1820"/>
                <a:gd name="T77" fmla="*/ 559 h 1040"/>
                <a:gd name="T78" fmla="*/ 1820 w 1820"/>
                <a:gd name="T79" fmla="*/ 559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20" h="1040">
                  <a:moveTo>
                    <a:pt x="1820" y="559"/>
                  </a:moveTo>
                  <a:lnTo>
                    <a:pt x="1544" y="318"/>
                  </a:lnTo>
                  <a:lnTo>
                    <a:pt x="1468" y="318"/>
                  </a:lnTo>
                  <a:lnTo>
                    <a:pt x="1421" y="312"/>
                  </a:lnTo>
                  <a:lnTo>
                    <a:pt x="1392" y="285"/>
                  </a:lnTo>
                  <a:lnTo>
                    <a:pt x="1341" y="318"/>
                  </a:lnTo>
                  <a:lnTo>
                    <a:pt x="1263" y="323"/>
                  </a:lnTo>
                  <a:lnTo>
                    <a:pt x="1177" y="320"/>
                  </a:lnTo>
                  <a:lnTo>
                    <a:pt x="1145" y="291"/>
                  </a:lnTo>
                  <a:lnTo>
                    <a:pt x="1090" y="301"/>
                  </a:lnTo>
                  <a:lnTo>
                    <a:pt x="1027" y="301"/>
                  </a:lnTo>
                  <a:lnTo>
                    <a:pt x="979" y="270"/>
                  </a:lnTo>
                  <a:lnTo>
                    <a:pt x="941" y="227"/>
                  </a:lnTo>
                  <a:lnTo>
                    <a:pt x="869" y="188"/>
                  </a:lnTo>
                  <a:lnTo>
                    <a:pt x="858" y="145"/>
                  </a:lnTo>
                  <a:lnTo>
                    <a:pt x="892" y="67"/>
                  </a:lnTo>
                  <a:lnTo>
                    <a:pt x="825" y="73"/>
                  </a:lnTo>
                  <a:lnTo>
                    <a:pt x="126" y="48"/>
                  </a:lnTo>
                  <a:lnTo>
                    <a:pt x="194" y="301"/>
                  </a:lnTo>
                  <a:lnTo>
                    <a:pt x="65" y="105"/>
                  </a:lnTo>
                  <a:lnTo>
                    <a:pt x="116" y="238"/>
                  </a:lnTo>
                  <a:lnTo>
                    <a:pt x="228" y="403"/>
                  </a:lnTo>
                  <a:lnTo>
                    <a:pt x="394" y="820"/>
                  </a:lnTo>
                  <a:lnTo>
                    <a:pt x="1445" y="738"/>
                  </a:lnTo>
                  <a:lnTo>
                    <a:pt x="375" y="873"/>
                  </a:lnTo>
                  <a:lnTo>
                    <a:pt x="175" y="453"/>
                  </a:lnTo>
                  <a:lnTo>
                    <a:pt x="164" y="991"/>
                  </a:lnTo>
                  <a:lnTo>
                    <a:pt x="1268" y="953"/>
                  </a:lnTo>
                  <a:lnTo>
                    <a:pt x="1478" y="884"/>
                  </a:lnTo>
                  <a:lnTo>
                    <a:pt x="1512" y="1006"/>
                  </a:lnTo>
                  <a:lnTo>
                    <a:pt x="120" y="1040"/>
                  </a:lnTo>
                  <a:lnTo>
                    <a:pt x="169" y="327"/>
                  </a:lnTo>
                  <a:lnTo>
                    <a:pt x="0" y="82"/>
                  </a:lnTo>
                  <a:lnTo>
                    <a:pt x="103" y="71"/>
                  </a:lnTo>
                  <a:lnTo>
                    <a:pt x="88" y="29"/>
                  </a:lnTo>
                  <a:lnTo>
                    <a:pt x="892" y="0"/>
                  </a:lnTo>
                  <a:lnTo>
                    <a:pt x="1289" y="2"/>
                  </a:lnTo>
                  <a:lnTo>
                    <a:pt x="1670" y="398"/>
                  </a:lnTo>
                  <a:lnTo>
                    <a:pt x="1820" y="559"/>
                  </a:lnTo>
                  <a:lnTo>
                    <a:pt x="1820" y="55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8" name="Freeform 12"/>
            <p:cNvSpPr>
              <a:spLocks/>
            </p:cNvSpPr>
            <p:nvPr/>
          </p:nvSpPr>
          <p:spPr bwMode="auto">
            <a:xfrm>
              <a:off x="2501" y="1447"/>
              <a:ext cx="1226" cy="1183"/>
            </a:xfrm>
            <a:custGeom>
              <a:avLst/>
              <a:gdLst>
                <a:gd name="T0" fmla="*/ 1810 w 2451"/>
                <a:gd name="T1" fmla="*/ 1339 h 2367"/>
                <a:gd name="T2" fmla="*/ 1596 w 2451"/>
                <a:gd name="T3" fmla="*/ 1177 h 2367"/>
                <a:gd name="T4" fmla="*/ 1729 w 2451"/>
                <a:gd name="T5" fmla="*/ 1631 h 2367"/>
                <a:gd name="T6" fmla="*/ 1772 w 2451"/>
                <a:gd name="T7" fmla="*/ 1759 h 2367"/>
                <a:gd name="T8" fmla="*/ 1563 w 2451"/>
                <a:gd name="T9" fmla="*/ 2167 h 2367"/>
                <a:gd name="T10" fmla="*/ 1265 w 2451"/>
                <a:gd name="T11" fmla="*/ 2257 h 2367"/>
                <a:gd name="T12" fmla="*/ 900 w 2451"/>
                <a:gd name="T13" fmla="*/ 2310 h 2367"/>
                <a:gd name="T14" fmla="*/ 723 w 2451"/>
                <a:gd name="T15" fmla="*/ 2367 h 2367"/>
                <a:gd name="T16" fmla="*/ 525 w 2451"/>
                <a:gd name="T17" fmla="*/ 2355 h 2367"/>
                <a:gd name="T18" fmla="*/ 282 w 2451"/>
                <a:gd name="T19" fmla="*/ 1797 h 2367"/>
                <a:gd name="T20" fmla="*/ 105 w 2451"/>
                <a:gd name="T21" fmla="*/ 1211 h 2367"/>
                <a:gd name="T22" fmla="*/ 0 w 2451"/>
                <a:gd name="T23" fmla="*/ 1040 h 2367"/>
                <a:gd name="T24" fmla="*/ 21 w 2451"/>
                <a:gd name="T25" fmla="*/ 751 h 2367"/>
                <a:gd name="T26" fmla="*/ 187 w 2451"/>
                <a:gd name="T27" fmla="*/ 409 h 2367"/>
                <a:gd name="T28" fmla="*/ 171 w 2451"/>
                <a:gd name="T29" fmla="*/ 128 h 2367"/>
                <a:gd name="T30" fmla="*/ 651 w 2451"/>
                <a:gd name="T31" fmla="*/ 0 h 2367"/>
                <a:gd name="T32" fmla="*/ 1160 w 2451"/>
                <a:gd name="T33" fmla="*/ 6 h 2367"/>
                <a:gd name="T34" fmla="*/ 1286 w 2451"/>
                <a:gd name="T35" fmla="*/ 73 h 2367"/>
                <a:gd name="T36" fmla="*/ 1468 w 2451"/>
                <a:gd name="T37" fmla="*/ 221 h 2367"/>
                <a:gd name="T38" fmla="*/ 1712 w 2451"/>
                <a:gd name="T39" fmla="*/ 398 h 2367"/>
                <a:gd name="T40" fmla="*/ 2010 w 2451"/>
                <a:gd name="T41" fmla="*/ 626 h 2367"/>
                <a:gd name="T42" fmla="*/ 2236 w 2451"/>
                <a:gd name="T43" fmla="*/ 751 h 2367"/>
                <a:gd name="T44" fmla="*/ 2242 w 2451"/>
                <a:gd name="T45" fmla="*/ 858 h 2367"/>
                <a:gd name="T46" fmla="*/ 2375 w 2451"/>
                <a:gd name="T47" fmla="*/ 945 h 2367"/>
                <a:gd name="T48" fmla="*/ 2451 w 2451"/>
                <a:gd name="T49" fmla="*/ 1029 h 2367"/>
                <a:gd name="T50" fmla="*/ 2126 w 2451"/>
                <a:gd name="T51" fmla="*/ 1266 h 2367"/>
                <a:gd name="T52" fmla="*/ 1810 w 2451"/>
                <a:gd name="T53" fmla="*/ 1339 h 2367"/>
                <a:gd name="T54" fmla="*/ 1810 w 2451"/>
                <a:gd name="T55" fmla="*/ 1339 h 2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1" h="2367">
                  <a:moveTo>
                    <a:pt x="1810" y="1339"/>
                  </a:moveTo>
                  <a:lnTo>
                    <a:pt x="1596" y="1177"/>
                  </a:lnTo>
                  <a:lnTo>
                    <a:pt x="1729" y="1631"/>
                  </a:lnTo>
                  <a:lnTo>
                    <a:pt x="1772" y="1759"/>
                  </a:lnTo>
                  <a:lnTo>
                    <a:pt x="1563" y="2167"/>
                  </a:lnTo>
                  <a:lnTo>
                    <a:pt x="1265" y="2257"/>
                  </a:lnTo>
                  <a:lnTo>
                    <a:pt x="900" y="2310"/>
                  </a:lnTo>
                  <a:lnTo>
                    <a:pt x="723" y="2367"/>
                  </a:lnTo>
                  <a:lnTo>
                    <a:pt x="525" y="2355"/>
                  </a:lnTo>
                  <a:lnTo>
                    <a:pt x="282" y="1797"/>
                  </a:lnTo>
                  <a:lnTo>
                    <a:pt x="105" y="1211"/>
                  </a:lnTo>
                  <a:lnTo>
                    <a:pt x="0" y="1040"/>
                  </a:lnTo>
                  <a:lnTo>
                    <a:pt x="21" y="751"/>
                  </a:lnTo>
                  <a:lnTo>
                    <a:pt x="187" y="409"/>
                  </a:lnTo>
                  <a:lnTo>
                    <a:pt x="171" y="128"/>
                  </a:lnTo>
                  <a:lnTo>
                    <a:pt x="651" y="0"/>
                  </a:lnTo>
                  <a:lnTo>
                    <a:pt x="1160" y="6"/>
                  </a:lnTo>
                  <a:lnTo>
                    <a:pt x="1286" y="73"/>
                  </a:lnTo>
                  <a:lnTo>
                    <a:pt x="1468" y="221"/>
                  </a:lnTo>
                  <a:lnTo>
                    <a:pt x="1712" y="398"/>
                  </a:lnTo>
                  <a:lnTo>
                    <a:pt x="2010" y="626"/>
                  </a:lnTo>
                  <a:lnTo>
                    <a:pt x="2236" y="751"/>
                  </a:lnTo>
                  <a:lnTo>
                    <a:pt x="2242" y="858"/>
                  </a:lnTo>
                  <a:lnTo>
                    <a:pt x="2375" y="945"/>
                  </a:lnTo>
                  <a:lnTo>
                    <a:pt x="2451" y="1029"/>
                  </a:lnTo>
                  <a:lnTo>
                    <a:pt x="2126" y="1266"/>
                  </a:lnTo>
                  <a:lnTo>
                    <a:pt x="1810" y="1339"/>
                  </a:lnTo>
                  <a:lnTo>
                    <a:pt x="1810" y="133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09" name="Freeform 13"/>
            <p:cNvSpPr>
              <a:spLocks/>
            </p:cNvSpPr>
            <p:nvPr/>
          </p:nvSpPr>
          <p:spPr bwMode="auto">
            <a:xfrm>
              <a:off x="2703" y="1621"/>
              <a:ext cx="400" cy="556"/>
            </a:xfrm>
            <a:custGeom>
              <a:avLst/>
              <a:gdLst>
                <a:gd name="T0" fmla="*/ 348 w 801"/>
                <a:gd name="T1" fmla="*/ 1057 h 1112"/>
                <a:gd name="T2" fmla="*/ 265 w 801"/>
                <a:gd name="T3" fmla="*/ 791 h 1112"/>
                <a:gd name="T4" fmla="*/ 166 w 801"/>
                <a:gd name="T5" fmla="*/ 646 h 1112"/>
                <a:gd name="T6" fmla="*/ 105 w 801"/>
                <a:gd name="T7" fmla="*/ 603 h 1112"/>
                <a:gd name="T8" fmla="*/ 162 w 801"/>
                <a:gd name="T9" fmla="*/ 991 h 1112"/>
                <a:gd name="T10" fmla="*/ 0 w 801"/>
                <a:gd name="T11" fmla="*/ 736 h 1112"/>
                <a:gd name="T12" fmla="*/ 27 w 801"/>
                <a:gd name="T13" fmla="*/ 272 h 1112"/>
                <a:gd name="T14" fmla="*/ 12 w 801"/>
                <a:gd name="T15" fmla="*/ 23 h 1112"/>
                <a:gd name="T16" fmla="*/ 147 w 801"/>
                <a:gd name="T17" fmla="*/ 59 h 1112"/>
                <a:gd name="T18" fmla="*/ 217 w 801"/>
                <a:gd name="T19" fmla="*/ 542 h 1112"/>
                <a:gd name="T20" fmla="*/ 274 w 801"/>
                <a:gd name="T21" fmla="*/ 55 h 1112"/>
                <a:gd name="T22" fmla="*/ 394 w 801"/>
                <a:gd name="T23" fmla="*/ 10 h 1112"/>
                <a:gd name="T24" fmla="*/ 569 w 801"/>
                <a:gd name="T25" fmla="*/ 0 h 1112"/>
                <a:gd name="T26" fmla="*/ 584 w 801"/>
                <a:gd name="T27" fmla="*/ 586 h 1112"/>
                <a:gd name="T28" fmla="*/ 518 w 801"/>
                <a:gd name="T29" fmla="*/ 958 h 1112"/>
                <a:gd name="T30" fmla="*/ 689 w 801"/>
                <a:gd name="T31" fmla="*/ 616 h 1112"/>
                <a:gd name="T32" fmla="*/ 801 w 801"/>
                <a:gd name="T33" fmla="*/ 973 h 1112"/>
                <a:gd name="T34" fmla="*/ 575 w 801"/>
                <a:gd name="T35" fmla="*/ 1061 h 1112"/>
                <a:gd name="T36" fmla="*/ 398 w 801"/>
                <a:gd name="T37" fmla="*/ 1112 h 1112"/>
                <a:gd name="T38" fmla="*/ 348 w 801"/>
                <a:gd name="T39" fmla="*/ 1057 h 1112"/>
                <a:gd name="T40" fmla="*/ 348 w 801"/>
                <a:gd name="T41" fmla="*/ 1057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1" h="1112">
                  <a:moveTo>
                    <a:pt x="348" y="1057"/>
                  </a:moveTo>
                  <a:lnTo>
                    <a:pt x="265" y="791"/>
                  </a:lnTo>
                  <a:lnTo>
                    <a:pt x="166" y="646"/>
                  </a:lnTo>
                  <a:lnTo>
                    <a:pt x="105" y="603"/>
                  </a:lnTo>
                  <a:lnTo>
                    <a:pt x="162" y="991"/>
                  </a:lnTo>
                  <a:lnTo>
                    <a:pt x="0" y="736"/>
                  </a:lnTo>
                  <a:lnTo>
                    <a:pt x="27" y="272"/>
                  </a:lnTo>
                  <a:lnTo>
                    <a:pt x="12" y="23"/>
                  </a:lnTo>
                  <a:lnTo>
                    <a:pt x="147" y="59"/>
                  </a:lnTo>
                  <a:lnTo>
                    <a:pt x="217" y="542"/>
                  </a:lnTo>
                  <a:lnTo>
                    <a:pt x="274" y="55"/>
                  </a:lnTo>
                  <a:lnTo>
                    <a:pt x="394" y="10"/>
                  </a:lnTo>
                  <a:lnTo>
                    <a:pt x="569" y="0"/>
                  </a:lnTo>
                  <a:lnTo>
                    <a:pt x="584" y="586"/>
                  </a:lnTo>
                  <a:lnTo>
                    <a:pt x="518" y="958"/>
                  </a:lnTo>
                  <a:lnTo>
                    <a:pt x="689" y="616"/>
                  </a:lnTo>
                  <a:lnTo>
                    <a:pt x="801" y="973"/>
                  </a:lnTo>
                  <a:lnTo>
                    <a:pt x="575" y="1061"/>
                  </a:lnTo>
                  <a:lnTo>
                    <a:pt x="398" y="1112"/>
                  </a:lnTo>
                  <a:lnTo>
                    <a:pt x="348" y="1057"/>
                  </a:lnTo>
                  <a:lnTo>
                    <a:pt x="348" y="105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0" name="Freeform 14"/>
            <p:cNvSpPr>
              <a:spLocks/>
            </p:cNvSpPr>
            <p:nvPr/>
          </p:nvSpPr>
          <p:spPr bwMode="auto">
            <a:xfrm>
              <a:off x="2942" y="1458"/>
              <a:ext cx="799" cy="638"/>
            </a:xfrm>
            <a:custGeom>
              <a:avLst/>
              <a:gdLst>
                <a:gd name="T0" fmla="*/ 282 w 1598"/>
                <a:gd name="T1" fmla="*/ 46 h 1278"/>
                <a:gd name="T2" fmla="*/ 383 w 1598"/>
                <a:gd name="T3" fmla="*/ 515 h 1278"/>
                <a:gd name="T4" fmla="*/ 482 w 1598"/>
                <a:gd name="T5" fmla="*/ 1008 h 1278"/>
                <a:gd name="T6" fmla="*/ 493 w 1598"/>
                <a:gd name="T7" fmla="*/ 648 h 1278"/>
                <a:gd name="T8" fmla="*/ 444 w 1598"/>
                <a:gd name="T9" fmla="*/ 365 h 1278"/>
                <a:gd name="T10" fmla="*/ 348 w 1598"/>
                <a:gd name="T11" fmla="*/ 90 h 1278"/>
                <a:gd name="T12" fmla="*/ 459 w 1598"/>
                <a:gd name="T13" fmla="*/ 194 h 1278"/>
                <a:gd name="T14" fmla="*/ 658 w 1598"/>
                <a:gd name="T15" fmla="*/ 278 h 1278"/>
                <a:gd name="T16" fmla="*/ 786 w 1598"/>
                <a:gd name="T17" fmla="*/ 449 h 1278"/>
                <a:gd name="T18" fmla="*/ 974 w 1598"/>
                <a:gd name="T19" fmla="*/ 582 h 1278"/>
                <a:gd name="T20" fmla="*/ 1062 w 1598"/>
                <a:gd name="T21" fmla="*/ 614 h 1278"/>
                <a:gd name="T22" fmla="*/ 1100 w 1598"/>
                <a:gd name="T23" fmla="*/ 924 h 1278"/>
                <a:gd name="T24" fmla="*/ 1195 w 1598"/>
                <a:gd name="T25" fmla="*/ 837 h 1278"/>
                <a:gd name="T26" fmla="*/ 1195 w 1598"/>
                <a:gd name="T27" fmla="*/ 704 h 1278"/>
                <a:gd name="T28" fmla="*/ 1316 w 1598"/>
                <a:gd name="T29" fmla="*/ 721 h 1278"/>
                <a:gd name="T30" fmla="*/ 1316 w 1598"/>
                <a:gd name="T31" fmla="*/ 837 h 1278"/>
                <a:gd name="T32" fmla="*/ 1206 w 1598"/>
                <a:gd name="T33" fmla="*/ 1002 h 1278"/>
                <a:gd name="T34" fmla="*/ 1404 w 1598"/>
                <a:gd name="T35" fmla="*/ 913 h 1278"/>
                <a:gd name="T36" fmla="*/ 1293 w 1598"/>
                <a:gd name="T37" fmla="*/ 1019 h 1278"/>
                <a:gd name="T38" fmla="*/ 1482 w 1598"/>
                <a:gd name="T39" fmla="*/ 958 h 1278"/>
                <a:gd name="T40" fmla="*/ 1432 w 1598"/>
                <a:gd name="T41" fmla="*/ 1046 h 1278"/>
                <a:gd name="T42" fmla="*/ 1398 w 1598"/>
                <a:gd name="T43" fmla="*/ 1089 h 1278"/>
                <a:gd name="T44" fmla="*/ 1288 w 1598"/>
                <a:gd name="T45" fmla="*/ 1156 h 1278"/>
                <a:gd name="T46" fmla="*/ 1122 w 1598"/>
                <a:gd name="T47" fmla="*/ 1278 h 1278"/>
                <a:gd name="T48" fmla="*/ 1233 w 1598"/>
                <a:gd name="T49" fmla="*/ 1272 h 1278"/>
                <a:gd name="T50" fmla="*/ 1316 w 1598"/>
                <a:gd name="T51" fmla="*/ 1202 h 1278"/>
                <a:gd name="T52" fmla="*/ 1389 w 1598"/>
                <a:gd name="T53" fmla="*/ 1173 h 1278"/>
                <a:gd name="T54" fmla="*/ 1514 w 1598"/>
                <a:gd name="T55" fmla="*/ 1051 h 1278"/>
                <a:gd name="T56" fmla="*/ 1560 w 1598"/>
                <a:gd name="T57" fmla="*/ 1135 h 1278"/>
                <a:gd name="T58" fmla="*/ 1586 w 1598"/>
                <a:gd name="T59" fmla="*/ 1118 h 1278"/>
                <a:gd name="T60" fmla="*/ 1598 w 1598"/>
                <a:gd name="T61" fmla="*/ 1002 h 1278"/>
                <a:gd name="T62" fmla="*/ 1487 w 1598"/>
                <a:gd name="T63" fmla="*/ 897 h 1278"/>
                <a:gd name="T64" fmla="*/ 1392 w 1598"/>
                <a:gd name="T65" fmla="*/ 842 h 1278"/>
                <a:gd name="T66" fmla="*/ 1377 w 1598"/>
                <a:gd name="T67" fmla="*/ 721 h 1278"/>
                <a:gd name="T68" fmla="*/ 1322 w 1598"/>
                <a:gd name="T69" fmla="*/ 664 h 1278"/>
                <a:gd name="T70" fmla="*/ 1189 w 1598"/>
                <a:gd name="T71" fmla="*/ 648 h 1278"/>
                <a:gd name="T72" fmla="*/ 1073 w 1598"/>
                <a:gd name="T73" fmla="*/ 527 h 1278"/>
                <a:gd name="T74" fmla="*/ 868 w 1598"/>
                <a:gd name="T75" fmla="*/ 399 h 1278"/>
                <a:gd name="T76" fmla="*/ 691 w 1598"/>
                <a:gd name="T77" fmla="*/ 240 h 1278"/>
                <a:gd name="T78" fmla="*/ 537 w 1598"/>
                <a:gd name="T79" fmla="*/ 156 h 1278"/>
                <a:gd name="T80" fmla="*/ 404 w 1598"/>
                <a:gd name="T81" fmla="*/ 29 h 1278"/>
                <a:gd name="T82" fmla="*/ 134 w 1598"/>
                <a:gd name="T83" fmla="*/ 0 h 1278"/>
                <a:gd name="T84" fmla="*/ 0 w 1598"/>
                <a:gd name="T85" fmla="*/ 0 h 1278"/>
                <a:gd name="T86" fmla="*/ 282 w 1598"/>
                <a:gd name="T87" fmla="*/ 46 h 1278"/>
                <a:gd name="T88" fmla="*/ 282 w 1598"/>
                <a:gd name="T89" fmla="*/ 46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98" h="1278">
                  <a:moveTo>
                    <a:pt x="282" y="46"/>
                  </a:moveTo>
                  <a:lnTo>
                    <a:pt x="383" y="515"/>
                  </a:lnTo>
                  <a:lnTo>
                    <a:pt x="482" y="1008"/>
                  </a:lnTo>
                  <a:lnTo>
                    <a:pt x="493" y="648"/>
                  </a:lnTo>
                  <a:lnTo>
                    <a:pt x="444" y="365"/>
                  </a:lnTo>
                  <a:lnTo>
                    <a:pt x="348" y="90"/>
                  </a:lnTo>
                  <a:lnTo>
                    <a:pt x="459" y="194"/>
                  </a:lnTo>
                  <a:lnTo>
                    <a:pt x="658" y="278"/>
                  </a:lnTo>
                  <a:lnTo>
                    <a:pt x="786" y="449"/>
                  </a:lnTo>
                  <a:lnTo>
                    <a:pt x="974" y="582"/>
                  </a:lnTo>
                  <a:lnTo>
                    <a:pt x="1062" y="614"/>
                  </a:lnTo>
                  <a:lnTo>
                    <a:pt x="1100" y="924"/>
                  </a:lnTo>
                  <a:lnTo>
                    <a:pt x="1195" y="837"/>
                  </a:lnTo>
                  <a:lnTo>
                    <a:pt x="1195" y="704"/>
                  </a:lnTo>
                  <a:lnTo>
                    <a:pt x="1316" y="721"/>
                  </a:lnTo>
                  <a:lnTo>
                    <a:pt x="1316" y="837"/>
                  </a:lnTo>
                  <a:lnTo>
                    <a:pt x="1206" y="1002"/>
                  </a:lnTo>
                  <a:lnTo>
                    <a:pt x="1404" y="913"/>
                  </a:lnTo>
                  <a:lnTo>
                    <a:pt x="1293" y="1019"/>
                  </a:lnTo>
                  <a:lnTo>
                    <a:pt x="1482" y="958"/>
                  </a:lnTo>
                  <a:lnTo>
                    <a:pt x="1432" y="1046"/>
                  </a:lnTo>
                  <a:lnTo>
                    <a:pt x="1398" y="1089"/>
                  </a:lnTo>
                  <a:lnTo>
                    <a:pt x="1288" y="1156"/>
                  </a:lnTo>
                  <a:lnTo>
                    <a:pt x="1122" y="1278"/>
                  </a:lnTo>
                  <a:lnTo>
                    <a:pt x="1233" y="1272"/>
                  </a:lnTo>
                  <a:lnTo>
                    <a:pt x="1316" y="1202"/>
                  </a:lnTo>
                  <a:lnTo>
                    <a:pt x="1389" y="1173"/>
                  </a:lnTo>
                  <a:lnTo>
                    <a:pt x="1514" y="1051"/>
                  </a:lnTo>
                  <a:lnTo>
                    <a:pt x="1560" y="1135"/>
                  </a:lnTo>
                  <a:lnTo>
                    <a:pt x="1586" y="1118"/>
                  </a:lnTo>
                  <a:lnTo>
                    <a:pt x="1598" y="1002"/>
                  </a:lnTo>
                  <a:lnTo>
                    <a:pt x="1487" y="897"/>
                  </a:lnTo>
                  <a:lnTo>
                    <a:pt x="1392" y="842"/>
                  </a:lnTo>
                  <a:lnTo>
                    <a:pt x="1377" y="721"/>
                  </a:lnTo>
                  <a:lnTo>
                    <a:pt x="1322" y="664"/>
                  </a:lnTo>
                  <a:lnTo>
                    <a:pt x="1189" y="648"/>
                  </a:lnTo>
                  <a:lnTo>
                    <a:pt x="1073" y="527"/>
                  </a:lnTo>
                  <a:lnTo>
                    <a:pt x="868" y="399"/>
                  </a:lnTo>
                  <a:lnTo>
                    <a:pt x="691" y="240"/>
                  </a:lnTo>
                  <a:lnTo>
                    <a:pt x="537" y="156"/>
                  </a:lnTo>
                  <a:lnTo>
                    <a:pt x="404" y="29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282" y="46"/>
                  </a:lnTo>
                  <a:lnTo>
                    <a:pt x="282" y="46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1" name="Freeform 15"/>
            <p:cNvSpPr>
              <a:spLocks/>
            </p:cNvSpPr>
            <p:nvPr/>
          </p:nvSpPr>
          <p:spPr bwMode="auto">
            <a:xfrm>
              <a:off x="2490" y="1441"/>
              <a:ext cx="1090" cy="1187"/>
            </a:xfrm>
            <a:custGeom>
              <a:avLst/>
              <a:gdLst>
                <a:gd name="T0" fmla="*/ 261 w 2181"/>
                <a:gd name="T1" fmla="*/ 397 h 2372"/>
                <a:gd name="T2" fmla="*/ 189 w 2181"/>
                <a:gd name="T3" fmla="*/ 857 h 2372"/>
                <a:gd name="T4" fmla="*/ 293 w 2181"/>
                <a:gd name="T5" fmla="*/ 823 h 2372"/>
                <a:gd name="T6" fmla="*/ 375 w 2181"/>
                <a:gd name="T7" fmla="*/ 458 h 2372"/>
                <a:gd name="T8" fmla="*/ 371 w 2181"/>
                <a:gd name="T9" fmla="*/ 1005 h 2372"/>
                <a:gd name="T10" fmla="*/ 537 w 2181"/>
                <a:gd name="T11" fmla="*/ 1370 h 2372"/>
                <a:gd name="T12" fmla="*/ 641 w 2181"/>
                <a:gd name="T13" fmla="*/ 1254 h 2372"/>
                <a:gd name="T14" fmla="*/ 708 w 2181"/>
                <a:gd name="T15" fmla="*/ 1260 h 2372"/>
                <a:gd name="T16" fmla="*/ 790 w 2181"/>
                <a:gd name="T17" fmla="*/ 1532 h 2372"/>
                <a:gd name="T18" fmla="*/ 1177 w 2181"/>
                <a:gd name="T19" fmla="*/ 1399 h 2372"/>
                <a:gd name="T20" fmla="*/ 763 w 2181"/>
                <a:gd name="T21" fmla="*/ 1614 h 2372"/>
                <a:gd name="T22" fmla="*/ 905 w 2181"/>
                <a:gd name="T23" fmla="*/ 1929 h 2372"/>
                <a:gd name="T24" fmla="*/ 1259 w 2181"/>
                <a:gd name="T25" fmla="*/ 1967 h 2372"/>
                <a:gd name="T26" fmla="*/ 1480 w 2181"/>
                <a:gd name="T27" fmla="*/ 1608 h 2372"/>
                <a:gd name="T28" fmla="*/ 1369 w 2181"/>
                <a:gd name="T29" fmla="*/ 1498 h 2372"/>
                <a:gd name="T30" fmla="*/ 1250 w 2181"/>
                <a:gd name="T31" fmla="*/ 1234 h 2372"/>
                <a:gd name="T32" fmla="*/ 1132 w 2181"/>
                <a:gd name="T33" fmla="*/ 365 h 2372"/>
                <a:gd name="T34" fmla="*/ 1250 w 2181"/>
                <a:gd name="T35" fmla="*/ 625 h 2372"/>
                <a:gd name="T36" fmla="*/ 1375 w 2181"/>
                <a:gd name="T37" fmla="*/ 1173 h 2372"/>
                <a:gd name="T38" fmla="*/ 1349 w 2181"/>
                <a:gd name="T39" fmla="*/ 625 h 2372"/>
                <a:gd name="T40" fmla="*/ 1679 w 2181"/>
                <a:gd name="T41" fmla="*/ 1121 h 2372"/>
                <a:gd name="T42" fmla="*/ 2016 w 2181"/>
                <a:gd name="T43" fmla="*/ 1150 h 2372"/>
                <a:gd name="T44" fmla="*/ 2094 w 2181"/>
                <a:gd name="T45" fmla="*/ 1260 h 2372"/>
                <a:gd name="T46" fmla="*/ 1879 w 2181"/>
                <a:gd name="T47" fmla="*/ 1416 h 2372"/>
                <a:gd name="T48" fmla="*/ 1636 w 2181"/>
                <a:gd name="T49" fmla="*/ 1260 h 2372"/>
                <a:gd name="T50" fmla="*/ 1812 w 2181"/>
                <a:gd name="T51" fmla="*/ 1747 h 2372"/>
                <a:gd name="T52" fmla="*/ 1596 w 2181"/>
                <a:gd name="T53" fmla="*/ 2245 h 2372"/>
                <a:gd name="T54" fmla="*/ 1215 w 2181"/>
                <a:gd name="T55" fmla="*/ 2366 h 2372"/>
                <a:gd name="T56" fmla="*/ 679 w 2181"/>
                <a:gd name="T57" fmla="*/ 2366 h 2372"/>
                <a:gd name="T58" fmla="*/ 525 w 2181"/>
                <a:gd name="T59" fmla="*/ 1935 h 2372"/>
                <a:gd name="T60" fmla="*/ 1132 w 2181"/>
                <a:gd name="T61" fmla="*/ 2251 h 2372"/>
                <a:gd name="T62" fmla="*/ 1575 w 2181"/>
                <a:gd name="T63" fmla="*/ 2140 h 2372"/>
                <a:gd name="T64" fmla="*/ 1752 w 2181"/>
                <a:gd name="T65" fmla="*/ 1775 h 2372"/>
                <a:gd name="T66" fmla="*/ 1647 w 2181"/>
                <a:gd name="T67" fmla="*/ 1868 h 2372"/>
                <a:gd name="T68" fmla="*/ 1586 w 2181"/>
                <a:gd name="T69" fmla="*/ 1686 h 2372"/>
                <a:gd name="T70" fmla="*/ 1369 w 2181"/>
                <a:gd name="T71" fmla="*/ 2017 h 2372"/>
                <a:gd name="T72" fmla="*/ 1105 w 2181"/>
                <a:gd name="T73" fmla="*/ 2129 h 2372"/>
                <a:gd name="T74" fmla="*/ 1067 w 2181"/>
                <a:gd name="T75" fmla="*/ 2184 h 2372"/>
                <a:gd name="T76" fmla="*/ 729 w 2181"/>
                <a:gd name="T77" fmla="*/ 1897 h 2372"/>
                <a:gd name="T78" fmla="*/ 630 w 2181"/>
                <a:gd name="T79" fmla="*/ 1813 h 2372"/>
                <a:gd name="T80" fmla="*/ 305 w 2181"/>
                <a:gd name="T81" fmla="*/ 1249 h 2372"/>
                <a:gd name="T82" fmla="*/ 128 w 2181"/>
                <a:gd name="T83" fmla="*/ 950 h 2372"/>
                <a:gd name="T84" fmla="*/ 183 w 2181"/>
                <a:gd name="T85" fmla="*/ 1216 h 2372"/>
                <a:gd name="T86" fmla="*/ 537 w 2181"/>
                <a:gd name="T87" fmla="*/ 2100 h 2372"/>
                <a:gd name="T88" fmla="*/ 508 w 2181"/>
                <a:gd name="T89" fmla="*/ 2361 h 2372"/>
                <a:gd name="T90" fmla="*/ 128 w 2181"/>
                <a:gd name="T91" fmla="*/ 1249 h 2372"/>
                <a:gd name="T92" fmla="*/ 23 w 2181"/>
                <a:gd name="T93" fmla="*/ 823 h 2372"/>
                <a:gd name="T94" fmla="*/ 116 w 2181"/>
                <a:gd name="T95" fmla="*/ 597 h 2372"/>
                <a:gd name="T96" fmla="*/ 160 w 2181"/>
                <a:gd name="T97" fmla="*/ 220 h 2372"/>
                <a:gd name="T98" fmla="*/ 270 w 2181"/>
                <a:gd name="T99" fmla="*/ 104 h 2372"/>
                <a:gd name="T100" fmla="*/ 658 w 2181"/>
                <a:gd name="T101" fmla="*/ 23 h 2372"/>
                <a:gd name="T102" fmla="*/ 1177 w 2181"/>
                <a:gd name="T103" fmla="*/ 44 h 2372"/>
                <a:gd name="T104" fmla="*/ 658 w 2181"/>
                <a:gd name="T105" fmla="*/ 110 h 2372"/>
                <a:gd name="T106" fmla="*/ 354 w 2181"/>
                <a:gd name="T107" fmla="*/ 238 h 2372"/>
                <a:gd name="T108" fmla="*/ 331 w 2181"/>
                <a:gd name="T109" fmla="*/ 177 h 2372"/>
                <a:gd name="T110" fmla="*/ 470 w 2181"/>
                <a:gd name="T111" fmla="*/ 293 h 2372"/>
                <a:gd name="T112" fmla="*/ 839 w 2181"/>
                <a:gd name="T113" fmla="*/ 327 h 2372"/>
                <a:gd name="T114" fmla="*/ 415 w 2181"/>
                <a:gd name="T115" fmla="*/ 353 h 2372"/>
                <a:gd name="T116" fmla="*/ 331 w 2181"/>
                <a:gd name="T117" fmla="*/ 310 h 2372"/>
                <a:gd name="T118" fmla="*/ 215 w 2181"/>
                <a:gd name="T119" fmla="*/ 215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81" h="2372">
                  <a:moveTo>
                    <a:pt x="215" y="215"/>
                  </a:moveTo>
                  <a:lnTo>
                    <a:pt x="261" y="397"/>
                  </a:lnTo>
                  <a:lnTo>
                    <a:pt x="78" y="768"/>
                  </a:lnTo>
                  <a:lnTo>
                    <a:pt x="189" y="857"/>
                  </a:lnTo>
                  <a:lnTo>
                    <a:pt x="270" y="950"/>
                  </a:lnTo>
                  <a:lnTo>
                    <a:pt x="293" y="823"/>
                  </a:lnTo>
                  <a:lnTo>
                    <a:pt x="348" y="741"/>
                  </a:lnTo>
                  <a:lnTo>
                    <a:pt x="375" y="458"/>
                  </a:lnTo>
                  <a:lnTo>
                    <a:pt x="432" y="730"/>
                  </a:lnTo>
                  <a:lnTo>
                    <a:pt x="371" y="1005"/>
                  </a:lnTo>
                  <a:lnTo>
                    <a:pt x="365" y="1116"/>
                  </a:lnTo>
                  <a:lnTo>
                    <a:pt x="537" y="1370"/>
                  </a:lnTo>
                  <a:lnTo>
                    <a:pt x="641" y="1503"/>
                  </a:lnTo>
                  <a:lnTo>
                    <a:pt x="641" y="1254"/>
                  </a:lnTo>
                  <a:lnTo>
                    <a:pt x="575" y="1051"/>
                  </a:lnTo>
                  <a:lnTo>
                    <a:pt x="708" y="1260"/>
                  </a:lnTo>
                  <a:lnTo>
                    <a:pt x="734" y="1498"/>
                  </a:lnTo>
                  <a:lnTo>
                    <a:pt x="790" y="1532"/>
                  </a:lnTo>
                  <a:lnTo>
                    <a:pt x="1012" y="1481"/>
                  </a:lnTo>
                  <a:lnTo>
                    <a:pt x="1177" y="1399"/>
                  </a:lnTo>
                  <a:lnTo>
                    <a:pt x="1027" y="1538"/>
                  </a:lnTo>
                  <a:lnTo>
                    <a:pt x="763" y="1614"/>
                  </a:lnTo>
                  <a:lnTo>
                    <a:pt x="824" y="1796"/>
                  </a:lnTo>
                  <a:lnTo>
                    <a:pt x="905" y="1929"/>
                  </a:lnTo>
                  <a:lnTo>
                    <a:pt x="1077" y="2007"/>
                  </a:lnTo>
                  <a:lnTo>
                    <a:pt x="1259" y="1967"/>
                  </a:lnTo>
                  <a:lnTo>
                    <a:pt x="1387" y="1825"/>
                  </a:lnTo>
                  <a:lnTo>
                    <a:pt x="1480" y="1608"/>
                  </a:lnTo>
                  <a:lnTo>
                    <a:pt x="1337" y="1686"/>
                  </a:lnTo>
                  <a:lnTo>
                    <a:pt x="1369" y="1498"/>
                  </a:lnTo>
                  <a:lnTo>
                    <a:pt x="1409" y="1353"/>
                  </a:lnTo>
                  <a:lnTo>
                    <a:pt x="1250" y="1234"/>
                  </a:lnTo>
                  <a:lnTo>
                    <a:pt x="1221" y="1028"/>
                  </a:lnTo>
                  <a:lnTo>
                    <a:pt x="1132" y="365"/>
                  </a:lnTo>
                  <a:lnTo>
                    <a:pt x="1177" y="238"/>
                  </a:lnTo>
                  <a:lnTo>
                    <a:pt x="1250" y="625"/>
                  </a:lnTo>
                  <a:lnTo>
                    <a:pt x="1288" y="1005"/>
                  </a:lnTo>
                  <a:lnTo>
                    <a:pt x="1375" y="1173"/>
                  </a:lnTo>
                  <a:lnTo>
                    <a:pt x="1343" y="973"/>
                  </a:lnTo>
                  <a:lnTo>
                    <a:pt x="1349" y="625"/>
                  </a:lnTo>
                  <a:lnTo>
                    <a:pt x="1563" y="1064"/>
                  </a:lnTo>
                  <a:lnTo>
                    <a:pt x="1679" y="1121"/>
                  </a:lnTo>
                  <a:lnTo>
                    <a:pt x="1839" y="1224"/>
                  </a:lnTo>
                  <a:lnTo>
                    <a:pt x="2016" y="1150"/>
                  </a:lnTo>
                  <a:lnTo>
                    <a:pt x="2181" y="1150"/>
                  </a:lnTo>
                  <a:lnTo>
                    <a:pt x="2094" y="1260"/>
                  </a:lnTo>
                  <a:lnTo>
                    <a:pt x="2005" y="1332"/>
                  </a:lnTo>
                  <a:lnTo>
                    <a:pt x="1879" y="1416"/>
                  </a:lnTo>
                  <a:lnTo>
                    <a:pt x="1757" y="1289"/>
                  </a:lnTo>
                  <a:lnTo>
                    <a:pt x="1636" y="1260"/>
                  </a:lnTo>
                  <a:lnTo>
                    <a:pt x="1735" y="1405"/>
                  </a:lnTo>
                  <a:lnTo>
                    <a:pt x="1812" y="1747"/>
                  </a:lnTo>
                  <a:lnTo>
                    <a:pt x="1757" y="1952"/>
                  </a:lnTo>
                  <a:lnTo>
                    <a:pt x="1596" y="2245"/>
                  </a:lnTo>
                  <a:lnTo>
                    <a:pt x="1349" y="2283"/>
                  </a:lnTo>
                  <a:lnTo>
                    <a:pt x="1215" y="2366"/>
                  </a:lnTo>
                  <a:lnTo>
                    <a:pt x="885" y="2372"/>
                  </a:lnTo>
                  <a:lnTo>
                    <a:pt x="679" y="2366"/>
                  </a:lnTo>
                  <a:lnTo>
                    <a:pt x="774" y="2311"/>
                  </a:lnTo>
                  <a:lnTo>
                    <a:pt x="525" y="1935"/>
                  </a:lnTo>
                  <a:lnTo>
                    <a:pt x="845" y="2190"/>
                  </a:lnTo>
                  <a:lnTo>
                    <a:pt x="1132" y="2251"/>
                  </a:lnTo>
                  <a:lnTo>
                    <a:pt x="1326" y="2222"/>
                  </a:lnTo>
                  <a:lnTo>
                    <a:pt x="1575" y="2140"/>
                  </a:lnTo>
                  <a:lnTo>
                    <a:pt x="1674" y="1967"/>
                  </a:lnTo>
                  <a:lnTo>
                    <a:pt x="1752" y="1775"/>
                  </a:lnTo>
                  <a:lnTo>
                    <a:pt x="1697" y="1642"/>
                  </a:lnTo>
                  <a:lnTo>
                    <a:pt x="1647" y="1868"/>
                  </a:lnTo>
                  <a:lnTo>
                    <a:pt x="1541" y="2024"/>
                  </a:lnTo>
                  <a:lnTo>
                    <a:pt x="1586" y="1686"/>
                  </a:lnTo>
                  <a:lnTo>
                    <a:pt x="1459" y="1908"/>
                  </a:lnTo>
                  <a:lnTo>
                    <a:pt x="1369" y="2017"/>
                  </a:lnTo>
                  <a:lnTo>
                    <a:pt x="1238" y="2095"/>
                  </a:lnTo>
                  <a:lnTo>
                    <a:pt x="1105" y="2129"/>
                  </a:lnTo>
                  <a:lnTo>
                    <a:pt x="1242" y="2161"/>
                  </a:lnTo>
                  <a:lnTo>
                    <a:pt x="1067" y="2184"/>
                  </a:lnTo>
                  <a:lnTo>
                    <a:pt x="890" y="2140"/>
                  </a:lnTo>
                  <a:lnTo>
                    <a:pt x="729" y="1897"/>
                  </a:lnTo>
                  <a:lnTo>
                    <a:pt x="713" y="2034"/>
                  </a:lnTo>
                  <a:lnTo>
                    <a:pt x="630" y="1813"/>
                  </a:lnTo>
                  <a:lnTo>
                    <a:pt x="580" y="1619"/>
                  </a:lnTo>
                  <a:lnTo>
                    <a:pt x="305" y="1249"/>
                  </a:lnTo>
                  <a:lnTo>
                    <a:pt x="189" y="1000"/>
                  </a:lnTo>
                  <a:lnTo>
                    <a:pt x="128" y="950"/>
                  </a:lnTo>
                  <a:lnTo>
                    <a:pt x="78" y="1055"/>
                  </a:lnTo>
                  <a:lnTo>
                    <a:pt x="183" y="1216"/>
                  </a:lnTo>
                  <a:lnTo>
                    <a:pt x="348" y="1758"/>
                  </a:lnTo>
                  <a:lnTo>
                    <a:pt x="537" y="2100"/>
                  </a:lnTo>
                  <a:lnTo>
                    <a:pt x="641" y="2361"/>
                  </a:lnTo>
                  <a:lnTo>
                    <a:pt x="508" y="2361"/>
                  </a:lnTo>
                  <a:lnTo>
                    <a:pt x="255" y="1796"/>
                  </a:lnTo>
                  <a:lnTo>
                    <a:pt x="128" y="1249"/>
                  </a:lnTo>
                  <a:lnTo>
                    <a:pt x="38" y="1083"/>
                  </a:lnTo>
                  <a:lnTo>
                    <a:pt x="23" y="823"/>
                  </a:lnTo>
                  <a:lnTo>
                    <a:pt x="0" y="753"/>
                  </a:lnTo>
                  <a:lnTo>
                    <a:pt x="116" y="597"/>
                  </a:lnTo>
                  <a:lnTo>
                    <a:pt x="210" y="388"/>
                  </a:lnTo>
                  <a:lnTo>
                    <a:pt x="160" y="220"/>
                  </a:lnTo>
                  <a:lnTo>
                    <a:pt x="177" y="139"/>
                  </a:lnTo>
                  <a:lnTo>
                    <a:pt x="270" y="104"/>
                  </a:lnTo>
                  <a:lnTo>
                    <a:pt x="514" y="23"/>
                  </a:lnTo>
                  <a:lnTo>
                    <a:pt x="658" y="23"/>
                  </a:lnTo>
                  <a:lnTo>
                    <a:pt x="923" y="0"/>
                  </a:lnTo>
                  <a:lnTo>
                    <a:pt x="1177" y="44"/>
                  </a:lnTo>
                  <a:lnTo>
                    <a:pt x="835" y="49"/>
                  </a:lnTo>
                  <a:lnTo>
                    <a:pt x="658" y="110"/>
                  </a:lnTo>
                  <a:lnTo>
                    <a:pt x="514" y="99"/>
                  </a:lnTo>
                  <a:lnTo>
                    <a:pt x="354" y="238"/>
                  </a:lnTo>
                  <a:lnTo>
                    <a:pt x="354" y="127"/>
                  </a:lnTo>
                  <a:lnTo>
                    <a:pt x="331" y="177"/>
                  </a:lnTo>
                  <a:lnTo>
                    <a:pt x="326" y="249"/>
                  </a:lnTo>
                  <a:lnTo>
                    <a:pt x="470" y="293"/>
                  </a:lnTo>
                  <a:lnTo>
                    <a:pt x="647" y="333"/>
                  </a:lnTo>
                  <a:lnTo>
                    <a:pt x="839" y="327"/>
                  </a:lnTo>
                  <a:lnTo>
                    <a:pt x="635" y="397"/>
                  </a:lnTo>
                  <a:lnTo>
                    <a:pt x="415" y="353"/>
                  </a:lnTo>
                  <a:lnTo>
                    <a:pt x="381" y="403"/>
                  </a:lnTo>
                  <a:lnTo>
                    <a:pt x="331" y="310"/>
                  </a:lnTo>
                  <a:lnTo>
                    <a:pt x="215" y="215"/>
                  </a:lnTo>
                  <a:lnTo>
                    <a:pt x="215" y="215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2" name="Freeform 16"/>
            <p:cNvSpPr>
              <a:spLocks/>
            </p:cNvSpPr>
            <p:nvPr/>
          </p:nvSpPr>
          <p:spPr bwMode="auto">
            <a:xfrm>
              <a:off x="2415" y="2254"/>
              <a:ext cx="138" cy="368"/>
            </a:xfrm>
            <a:custGeom>
              <a:avLst/>
              <a:gdLst>
                <a:gd name="T0" fmla="*/ 0 w 278"/>
                <a:gd name="T1" fmla="*/ 432 h 736"/>
                <a:gd name="T2" fmla="*/ 107 w 278"/>
                <a:gd name="T3" fmla="*/ 681 h 736"/>
                <a:gd name="T4" fmla="*/ 278 w 278"/>
                <a:gd name="T5" fmla="*/ 736 h 736"/>
                <a:gd name="T6" fmla="*/ 95 w 278"/>
                <a:gd name="T7" fmla="*/ 0 h 736"/>
                <a:gd name="T8" fmla="*/ 0 w 278"/>
                <a:gd name="T9" fmla="*/ 432 h 736"/>
                <a:gd name="T10" fmla="*/ 0 w 278"/>
                <a:gd name="T11" fmla="*/ 43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736">
                  <a:moveTo>
                    <a:pt x="0" y="432"/>
                  </a:moveTo>
                  <a:lnTo>
                    <a:pt x="107" y="681"/>
                  </a:lnTo>
                  <a:lnTo>
                    <a:pt x="278" y="736"/>
                  </a:lnTo>
                  <a:lnTo>
                    <a:pt x="95" y="0"/>
                  </a:lnTo>
                  <a:lnTo>
                    <a:pt x="0" y="432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3" name="Freeform 17"/>
            <p:cNvSpPr>
              <a:spLocks/>
            </p:cNvSpPr>
            <p:nvPr/>
          </p:nvSpPr>
          <p:spPr bwMode="auto">
            <a:xfrm>
              <a:off x="2443" y="2331"/>
              <a:ext cx="63" cy="221"/>
            </a:xfrm>
            <a:custGeom>
              <a:avLst/>
              <a:gdLst>
                <a:gd name="T0" fmla="*/ 44 w 126"/>
                <a:gd name="T1" fmla="*/ 95 h 443"/>
                <a:gd name="T2" fmla="*/ 126 w 126"/>
                <a:gd name="T3" fmla="*/ 443 h 443"/>
                <a:gd name="T4" fmla="*/ 0 w 126"/>
                <a:gd name="T5" fmla="*/ 234 h 443"/>
                <a:gd name="T6" fmla="*/ 21 w 126"/>
                <a:gd name="T7" fmla="*/ 0 h 443"/>
                <a:gd name="T8" fmla="*/ 44 w 126"/>
                <a:gd name="T9" fmla="*/ 95 h 443"/>
                <a:gd name="T10" fmla="*/ 44 w 126"/>
                <a:gd name="T11" fmla="*/ 9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443">
                  <a:moveTo>
                    <a:pt x="44" y="95"/>
                  </a:moveTo>
                  <a:lnTo>
                    <a:pt x="126" y="443"/>
                  </a:lnTo>
                  <a:lnTo>
                    <a:pt x="0" y="234"/>
                  </a:lnTo>
                  <a:lnTo>
                    <a:pt x="21" y="0"/>
                  </a:lnTo>
                  <a:lnTo>
                    <a:pt x="44" y="95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4" name="Freeform 18"/>
            <p:cNvSpPr>
              <a:spLocks/>
            </p:cNvSpPr>
            <p:nvPr/>
          </p:nvSpPr>
          <p:spPr bwMode="auto">
            <a:xfrm>
              <a:off x="1895" y="1727"/>
              <a:ext cx="448" cy="978"/>
            </a:xfrm>
            <a:custGeom>
              <a:avLst/>
              <a:gdLst>
                <a:gd name="T0" fmla="*/ 464 w 896"/>
                <a:gd name="T1" fmla="*/ 1221 h 1956"/>
                <a:gd name="T2" fmla="*/ 675 w 896"/>
                <a:gd name="T3" fmla="*/ 977 h 1956"/>
                <a:gd name="T4" fmla="*/ 896 w 896"/>
                <a:gd name="T5" fmla="*/ 447 h 1956"/>
                <a:gd name="T6" fmla="*/ 846 w 896"/>
                <a:gd name="T7" fmla="*/ 308 h 1956"/>
                <a:gd name="T8" fmla="*/ 394 w 896"/>
                <a:gd name="T9" fmla="*/ 0 h 1956"/>
                <a:gd name="T10" fmla="*/ 200 w 896"/>
                <a:gd name="T11" fmla="*/ 253 h 1956"/>
                <a:gd name="T12" fmla="*/ 78 w 896"/>
                <a:gd name="T13" fmla="*/ 397 h 1956"/>
                <a:gd name="T14" fmla="*/ 49 w 896"/>
                <a:gd name="T15" fmla="*/ 757 h 1956"/>
                <a:gd name="T16" fmla="*/ 34 w 896"/>
                <a:gd name="T17" fmla="*/ 968 h 1956"/>
                <a:gd name="T18" fmla="*/ 183 w 896"/>
                <a:gd name="T19" fmla="*/ 1154 h 1956"/>
                <a:gd name="T20" fmla="*/ 78 w 896"/>
                <a:gd name="T21" fmla="*/ 1165 h 1956"/>
                <a:gd name="T22" fmla="*/ 0 w 896"/>
                <a:gd name="T23" fmla="*/ 1327 h 1956"/>
                <a:gd name="T24" fmla="*/ 0 w 896"/>
                <a:gd name="T25" fmla="*/ 1525 h 1956"/>
                <a:gd name="T26" fmla="*/ 234 w 896"/>
                <a:gd name="T27" fmla="*/ 1901 h 1956"/>
                <a:gd name="T28" fmla="*/ 327 w 896"/>
                <a:gd name="T29" fmla="*/ 1956 h 1956"/>
                <a:gd name="T30" fmla="*/ 464 w 896"/>
                <a:gd name="T31" fmla="*/ 1221 h 1956"/>
                <a:gd name="T32" fmla="*/ 464 w 896"/>
                <a:gd name="T33" fmla="*/ 1221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6" h="1956">
                  <a:moveTo>
                    <a:pt x="464" y="1221"/>
                  </a:moveTo>
                  <a:lnTo>
                    <a:pt x="675" y="977"/>
                  </a:lnTo>
                  <a:lnTo>
                    <a:pt x="896" y="447"/>
                  </a:lnTo>
                  <a:lnTo>
                    <a:pt x="846" y="308"/>
                  </a:lnTo>
                  <a:lnTo>
                    <a:pt x="394" y="0"/>
                  </a:lnTo>
                  <a:lnTo>
                    <a:pt x="200" y="253"/>
                  </a:lnTo>
                  <a:lnTo>
                    <a:pt x="78" y="397"/>
                  </a:lnTo>
                  <a:lnTo>
                    <a:pt x="49" y="757"/>
                  </a:lnTo>
                  <a:lnTo>
                    <a:pt x="34" y="968"/>
                  </a:lnTo>
                  <a:lnTo>
                    <a:pt x="183" y="1154"/>
                  </a:lnTo>
                  <a:lnTo>
                    <a:pt x="78" y="1165"/>
                  </a:lnTo>
                  <a:lnTo>
                    <a:pt x="0" y="1327"/>
                  </a:lnTo>
                  <a:lnTo>
                    <a:pt x="0" y="1525"/>
                  </a:lnTo>
                  <a:lnTo>
                    <a:pt x="234" y="1901"/>
                  </a:lnTo>
                  <a:lnTo>
                    <a:pt x="327" y="1956"/>
                  </a:lnTo>
                  <a:lnTo>
                    <a:pt x="464" y="1221"/>
                  </a:lnTo>
                  <a:lnTo>
                    <a:pt x="464" y="1221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5" name="Freeform 19"/>
            <p:cNvSpPr>
              <a:spLocks/>
            </p:cNvSpPr>
            <p:nvPr/>
          </p:nvSpPr>
          <p:spPr bwMode="auto">
            <a:xfrm>
              <a:off x="1885" y="1731"/>
              <a:ext cx="455" cy="968"/>
            </a:xfrm>
            <a:custGeom>
              <a:avLst/>
              <a:gdLst>
                <a:gd name="T0" fmla="*/ 481 w 911"/>
                <a:gd name="T1" fmla="*/ 28 h 1935"/>
                <a:gd name="T2" fmla="*/ 287 w 911"/>
                <a:gd name="T3" fmla="*/ 167 h 1935"/>
                <a:gd name="T4" fmla="*/ 67 w 911"/>
                <a:gd name="T5" fmla="*/ 481 h 1935"/>
                <a:gd name="T6" fmla="*/ 55 w 911"/>
                <a:gd name="T7" fmla="*/ 802 h 1935"/>
                <a:gd name="T8" fmla="*/ 148 w 911"/>
                <a:gd name="T9" fmla="*/ 1106 h 1935"/>
                <a:gd name="T10" fmla="*/ 0 w 911"/>
                <a:gd name="T11" fmla="*/ 1378 h 1935"/>
                <a:gd name="T12" fmla="*/ 137 w 911"/>
                <a:gd name="T13" fmla="*/ 1764 h 1935"/>
                <a:gd name="T14" fmla="*/ 320 w 911"/>
                <a:gd name="T15" fmla="*/ 1935 h 1935"/>
                <a:gd name="T16" fmla="*/ 259 w 911"/>
                <a:gd name="T17" fmla="*/ 1737 h 1935"/>
                <a:gd name="T18" fmla="*/ 198 w 911"/>
                <a:gd name="T19" fmla="*/ 1714 h 1935"/>
                <a:gd name="T20" fmla="*/ 137 w 911"/>
                <a:gd name="T21" fmla="*/ 1537 h 1935"/>
                <a:gd name="T22" fmla="*/ 82 w 911"/>
                <a:gd name="T23" fmla="*/ 1387 h 1935"/>
                <a:gd name="T24" fmla="*/ 148 w 911"/>
                <a:gd name="T25" fmla="*/ 1195 h 1935"/>
                <a:gd name="T26" fmla="*/ 255 w 911"/>
                <a:gd name="T27" fmla="*/ 1057 h 1935"/>
                <a:gd name="T28" fmla="*/ 122 w 911"/>
                <a:gd name="T29" fmla="*/ 857 h 1935"/>
                <a:gd name="T30" fmla="*/ 177 w 911"/>
                <a:gd name="T31" fmla="*/ 813 h 1935"/>
                <a:gd name="T32" fmla="*/ 122 w 911"/>
                <a:gd name="T33" fmla="*/ 536 h 1935"/>
                <a:gd name="T34" fmla="*/ 255 w 911"/>
                <a:gd name="T35" fmla="*/ 420 h 1935"/>
                <a:gd name="T36" fmla="*/ 481 w 911"/>
                <a:gd name="T37" fmla="*/ 515 h 1935"/>
                <a:gd name="T38" fmla="*/ 320 w 911"/>
                <a:gd name="T39" fmla="*/ 553 h 1935"/>
                <a:gd name="T40" fmla="*/ 662 w 911"/>
                <a:gd name="T41" fmla="*/ 891 h 1935"/>
                <a:gd name="T42" fmla="*/ 397 w 911"/>
                <a:gd name="T43" fmla="*/ 1161 h 1935"/>
                <a:gd name="T44" fmla="*/ 209 w 911"/>
                <a:gd name="T45" fmla="*/ 1271 h 1935"/>
                <a:gd name="T46" fmla="*/ 276 w 911"/>
                <a:gd name="T47" fmla="*/ 1465 h 1935"/>
                <a:gd name="T48" fmla="*/ 607 w 911"/>
                <a:gd name="T49" fmla="*/ 1133 h 1935"/>
                <a:gd name="T50" fmla="*/ 763 w 911"/>
                <a:gd name="T51" fmla="*/ 697 h 1935"/>
                <a:gd name="T52" fmla="*/ 458 w 911"/>
                <a:gd name="T53" fmla="*/ 283 h 1935"/>
                <a:gd name="T54" fmla="*/ 365 w 911"/>
                <a:gd name="T55" fmla="*/ 399 h 1935"/>
                <a:gd name="T56" fmla="*/ 365 w 911"/>
                <a:gd name="T57" fmla="*/ 211 h 1935"/>
                <a:gd name="T58" fmla="*/ 397 w 911"/>
                <a:gd name="T59" fmla="*/ 150 h 1935"/>
                <a:gd name="T60" fmla="*/ 525 w 911"/>
                <a:gd name="T61" fmla="*/ 216 h 1935"/>
                <a:gd name="T62" fmla="*/ 702 w 911"/>
                <a:gd name="T63" fmla="*/ 315 h 1935"/>
                <a:gd name="T64" fmla="*/ 856 w 911"/>
                <a:gd name="T65" fmla="*/ 416 h 1935"/>
                <a:gd name="T66" fmla="*/ 861 w 911"/>
                <a:gd name="T67" fmla="*/ 598 h 1935"/>
                <a:gd name="T68" fmla="*/ 801 w 911"/>
                <a:gd name="T69" fmla="*/ 222 h 1935"/>
                <a:gd name="T70" fmla="*/ 711 w 911"/>
                <a:gd name="T71" fmla="*/ 211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1" h="1935">
                  <a:moveTo>
                    <a:pt x="711" y="211"/>
                  </a:moveTo>
                  <a:lnTo>
                    <a:pt x="481" y="28"/>
                  </a:lnTo>
                  <a:lnTo>
                    <a:pt x="415" y="0"/>
                  </a:lnTo>
                  <a:lnTo>
                    <a:pt x="287" y="167"/>
                  </a:lnTo>
                  <a:lnTo>
                    <a:pt x="133" y="321"/>
                  </a:lnTo>
                  <a:lnTo>
                    <a:pt x="67" y="481"/>
                  </a:lnTo>
                  <a:lnTo>
                    <a:pt x="55" y="703"/>
                  </a:lnTo>
                  <a:lnTo>
                    <a:pt x="55" y="802"/>
                  </a:lnTo>
                  <a:lnTo>
                    <a:pt x="67" y="1017"/>
                  </a:lnTo>
                  <a:lnTo>
                    <a:pt x="148" y="1106"/>
                  </a:lnTo>
                  <a:lnTo>
                    <a:pt x="82" y="1178"/>
                  </a:lnTo>
                  <a:lnTo>
                    <a:pt x="0" y="1378"/>
                  </a:lnTo>
                  <a:lnTo>
                    <a:pt x="21" y="1520"/>
                  </a:lnTo>
                  <a:lnTo>
                    <a:pt x="137" y="1764"/>
                  </a:lnTo>
                  <a:lnTo>
                    <a:pt x="232" y="1874"/>
                  </a:lnTo>
                  <a:lnTo>
                    <a:pt x="320" y="1935"/>
                  </a:lnTo>
                  <a:lnTo>
                    <a:pt x="359" y="1874"/>
                  </a:lnTo>
                  <a:lnTo>
                    <a:pt x="259" y="1737"/>
                  </a:lnTo>
                  <a:lnTo>
                    <a:pt x="259" y="1520"/>
                  </a:lnTo>
                  <a:lnTo>
                    <a:pt x="198" y="1714"/>
                  </a:lnTo>
                  <a:lnTo>
                    <a:pt x="171" y="1460"/>
                  </a:lnTo>
                  <a:lnTo>
                    <a:pt x="137" y="1537"/>
                  </a:lnTo>
                  <a:lnTo>
                    <a:pt x="192" y="1288"/>
                  </a:lnTo>
                  <a:lnTo>
                    <a:pt x="82" y="1387"/>
                  </a:lnTo>
                  <a:lnTo>
                    <a:pt x="105" y="1250"/>
                  </a:lnTo>
                  <a:lnTo>
                    <a:pt x="148" y="1195"/>
                  </a:lnTo>
                  <a:lnTo>
                    <a:pt x="299" y="1167"/>
                  </a:lnTo>
                  <a:lnTo>
                    <a:pt x="255" y="1057"/>
                  </a:lnTo>
                  <a:lnTo>
                    <a:pt x="127" y="918"/>
                  </a:lnTo>
                  <a:lnTo>
                    <a:pt x="122" y="857"/>
                  </a:lnTo>
                  <a:lnTo>
                    <a:pt x="325" y="1017"/>
                  </a:lnTo>
                  <a:lnTo>
                    <a:pt x="177" y="813"/>
                  </a:lnTo>
                  <a:lnTo>
                    <a:pt x="122" y="680"/>
                  </a:lnTo>
                  <a:lnTo>
                    <a:pt x="122" y="536"/>
                  </a:lnTo>
                  <a:lnTo>
                    <a:pt x="192" y="448"/>
                  </a:lnTo>
                  <a:lnTo>
                    <a:pt x="255" y="420"/>
                  </a:lnTo>
                  <a:lnTo>
                    <a:pt x="359" y="475"/>
                  </a:lnTo>
                  <a:lnTo>
                    <a:pt x="481" y="515"/>
                  </a:lnTo>
                  <a:lnTo>
                    <a:pt x="618" y="709"/>
                  </a:lnTo>
                  <a:lnTo>
                    <a:pt x="320" y="553"/>
                  </a:lnTo>
                  <a:lnTo>
                    <a:pt x="508" y="747"/>
                  </a:lnTo>
                  <a:lnTo>
                    <a:pt x="662" y="891"/>
                  </a:lnTo>
                  <a:lnTo>
                    <a:pt x="531" y="1057"/>
                  </a:lnTo>
                  <a:lnTo>
                    <a:pt x="397" y="1161"/>
                  </a:lnTo>
                  <a:lnTo>
                    <a:pt x="342" y="1228"/>
                  </a:lnTo>
                  <a:lnTo>
                    <a:pt x="209" y="1271"/>
                  </a:lnTo>
                  <a:lnTo>
                    <a:pt x="325" y="1321"/>
                  </a:lnTo>
                  <a:lnTo>
                    <a:pt x="276" y="1465"/>
                  </a:lnTo>
                  <a:lnTo>
                    <a:pt x="415" y="1283"/>
                  </a:lnTo>
                  <a:lnTo>
                    <a:pt x="607" y="1133"/>
                  </a:lnTo>
                  <a:lnTo>
                    <a:pt x="772" y="813"/>
                  </a:lnTo>
                  <a:lnTo>
                    <a:pt x="763" y="697"/>
                  </a:lnTo>
                  <a:lnTo>
                    <a:pt x="624" y="475"/>
                  </a:lnTo>
                  <a:lnTo>
                    <a:pt x="458" y="283"/>
                  </a:lnTo>
                  <a:lnTo>
                    <a:pt x="458" y="410"/>
                  </a:lnTo>
                  <a:lnTo>
                    <a:pt x="365" y="399"/>
                  </a:lnTo>
                  <a:lnTo>
                    <a:pt x="209" y="321"/>
                  </a:lnTo>
                  <a:lnTo>
                    <a:pt x="365" y="211"/>
                  </a:lnTo>
                  <a:lnTo>
                    <a:pt x="441" y="167"/>
                  </a:lnTo>
                  <a:lnTo>
                    <a:pt x="397" y="150"/>
                  </a:lnTo>
                  <a:lnTo>
                    <a:pt x="447" y="89"/>
                  </a:lnTo>
                  <a:lnTo>
                    <a:pt x="525" y="216"/>
                  </a:lnTo>
                  <a:lnTo>
                    <a:pt x="740" y="559"/>
                  </a:lnTo>
                  <a:lnTo>
                    <a:pt x="702" y="315"/>
                  </a:lnTo>
                  <a:lnTo>
                    <a:pt x="768" y="310"/>
                  </a:lnTo>
                  <a:lnTo>
                    <a:pt x="856" y="416"/>
                  </a:lnTo>
                  <a:lnTo>
                    <a:pt x="806" y="686"/>
                  </a:lnTo>
                  <a:lnTo>
                    <a:pt x="861" y="598"/>
                  </a:lnTo>
                  <a:lnTo>
                    <a:pt x="911" y="387"/>
                  </a:lnTo>
                  <a:lnTo>
                    <a:pt x="801" y="222"/>
                  </a:lnTo>
                  <a:lnTo>
                    <a:pt x="711" y="211"/>
                  </a:lnTo>
                  <a:lnTo>
                    <a:pt x="711" y="211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6" name="Freeform 20"/>
            <p:cNvSpPr>
              <a:spLocks/>
            </p:cNvSpPr>
            <p:nvPr/>
          </p:nvSpPr>
          <p:spPr bwMode="auto">
            <a:xfrm>
              <a:off x="2995" y="2584"/>
              <a:ext cx="457" cy="257"/>
            </a:xfrm>
            <a:custGeom>
              <a:avLst/>
              <a:gdLst>
                <a:gd name="T0" fmla="*/ 915 w 915"/>
                <a:gd name="T1" fmla="*/ 85 h 515"/>
                <a:gd name="T2" fmla="*/ 913 w 915"/>
                <a:gd name="T3" fmla="*/ 182 h 515"/>
                <a:gd name="T4" fmla="*/ 882 w 915"/>
                <a:gd name="T5" fmla="*/ 275 h 515"/>
                <a:gd name="T6" fmla="*/ 810 w 915"/>
                <a:gd name="T7" fmla="*/ 323 h 515"/>
                <a:gd name="T8" fmla="*/ 696 w 915"/>
                <a:gd name="T9" fmla="*/ 368 h 515"/>
                <a:gd name="T10" fmla="*/ 588 w 915"/>
                <a:gd name="T11" fmla="*/ 458 h 515"/>
                <a:gd name="T12" fmla="*/ 475 w 915"/>
                <a:gd name="T13" fmla="*/ 515 h 515"/>
                <a:gd name="T14" fmla="*/ 434 w 915"/>
                <a:gd name="T15" fmla="*/ 503 h 515"/>
                <a:gd name="T16" fmla="*/ 434 w 915"/>
                <a:gd name="T17" fmla="*/ 450 h 515"/>
                <a:gd name="T18" fmla="*/ 519 w 915"/>
                <a:gd name="T19" fmla="*/ 386 h 515"/>
                <a:gd name="T20" fmla="*/ 563 w 915"/>
                <a:gd name="T21" fmla="*/ 298 h 515"/>
                <a:gd name="T22" fmla="*/ 504 w 915"/>
                <a:gd name="T23" fmla="*/ 342 h 515"/>
                <a:gd name="T24" fmla="*/ 382 w 915"/>
                <a:gd name="T25" fmla="*/ 426 h 515"/>
                <a:gd name="T26" fmla="*/ 291 w 915"/>
                <a:gd name="T27" fmla="*/ 509 h 515"/>
                <a:gd name="T28" fmla="*/ 224 w 915"/>
                <a:gd name="T29" fmla="*/ 511 h 515"/>
                <a:gd name="T30" fmla="*/ 190 w 915"/>
                <a:gd name="T31" fmla="*/ 496 h 515"/>
                <a:gd name="T32" fmla="*/ 190 w 915"/>
                <a:gd name="T33" fmla="*/ 450 h 515"/>
                <a:gd name="T34" fmla="*/ 264 w 915"/>
                <a:gd name="T35" fmla="*/ 378 h 515"/>
                <a:gd name="T36" fmla="*/ 266 w 915"/>
                <a:gd name="T37" fmla="*/ 346 h 515"/>
                <a:gd name="T38" fmla="*/ 107 w 915"/>
                <a:gd name="T39" fmla="*/ 458 h 515"/>
                <a:gd name="T40" fmla="*/ 27 w 915"/>
                <a:gd name="T41" fmla="*/ 486 h 515"/>
                <a:gd name="T42" fmla="*/ 0 w 915"/>
                <a:gd name="T43" fmla="*/ 456 h 515"/>
                <a:gd name="T44" fmla="*/ 120 w 915"/>
                <a:gd name="T45" fmla="*/ 332 h 515"/>
                <a:gd name="T46" fmla="*/ 145 w 915"/>
                <a:gd name="T47" fmla="*/ 266 h 515"/>
                <a:gd name="T48" fmla="*/ 63 w 915"/>
                <a:gd name="T49" fmla="*/ 275 h 515"/>
                <a:gd name="T50" fmla="*/ 13 w 915"/>
                <a:gd name="T51" fmla="*/ 298 h 515"/>
                <a:gd name="T52" fmla="*/ 82 w 915"/>
                <a:gd name="T53" fmla="*/ 188 h 515"/>
                <a:gd name="T54" fmla="*/ 261 w 915"/>
                <a:gd name="T55" fmla="*/ 68 h 515"/>
                <a:gd name="T56" fmla="*/ 474 w 915"/>
                <a:gd name="T57" fmla="*/ 0 h 515"/>
                <a:gd name="T58" fmla="*/ 818 w 915"/>
                <a:gd name="T59" fmla="*/ 61 h 515"/>
                <a:gd name="T60" fmla="*/ 882 w 915"/>
                <a:gd name="T61" fmla="*/ 57 h 515"/>
                <a:gd name="T62" fmla="*/ 915 w 915"/>
                <a:gd name="T63" fmla="*/ 85 h 515"/>
                <a:gd name="T64" fmla="*/ 915 w 915"/>
                <a:gd name="T65" fmla="*/ 8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5" h="515">
                  <a:moveTo>
                    <a:pt x="915" y="85"/>
                  </a:moveTo>
                  <a:lnTo>
                    <a:pt x="913" y="182"/>
                  </a:lnTo>
                  <a:lnTo>
                    <a:pt x="882" y="275"/>
                  </a:lnTo>
                  <a:lnTo>
                    <a:pt x="810" y="323"/>
                  </a:lnTo>
                  <a:lnTo>
                    <a:pt x="696" y="368"/>
                  </a:lnTo>
                  <a:lnTo>
                    <a:pt x="588" y="458"/>
                  </a:lnTo>
                  <a:lnTo>
                    <a:pt x="475" y="515"/>
                  </a:lnTo>
                  <a:lnTo>
                    <a:pt x="434" y="503"/>
                  </a:lnTo>
                  <a:lnTo>
                    <a:pt x="434" y="450"/>
                  </a:lnTo>
                  <a:lnTo>
                    <a:pt x="519" y="386"/>
                  </a:lnTo>
                  <a:lnTo>
                    <a:pt x="563" y="298"/>
                  </a:lnTo>
                  <a:lnTo>
                    <a:pt x="504" y="342"/>
                  </a:lnTo>
                  <a:lnTo>
                    <a:pt x="382" y="426"/>
                  </a:lnTo>
                  <a:lnTo>
                    <a:pt x="291" y="509"/>
                  </a:lnTo>
                  <a:lnTo>
                    <a:pt x="224" y="511"/>
                  </a:lnTo>
                  <a:lnTo>
                    <a:pt x="190" y="496"/>
                  </a:lnTo>
                  <a:lnTo>
                    <a:pt x="190" y="450"/>
                  </a:lnTo>
                  <a:lnTo>
                    <a:pt x="264" y="378"/>
                  </a:lnTo>
                  <a:lnTo>
                    <a:pt x="266" y="346"/>
                  </a:lnTo>
                  <a:lnTo>
                    <a:pt x="107" y="458"/>
                  </a:lnTo>
                  <a:lnTo>
                    <a:pt x="27" y="486"/>
                  </a:lnTo>
                  <a:lnTo>
                    <a:pt x="0" y="456"/>
                  </a:lnTo>
                  <a:lnTo>
                    <a:pt x="120" y="332"/>
                  </a:lnTo>
                  <a:lnTo>
                    <a:pt x="145" y="266"/>
                  </a:lnTo>
                  <a:lnTo>
                    <a:pt x="63" y="275"/>
                  </a:lnTo>
                  <a:lnTo>
                    <a:pt x="13" y="298"/>
                  </a:lnTo>
                  <a:lnTo>
                    <a:pt x="82" y="188"/>
                  </a:lnTo>
                  <a:lnTo>
                    <a:pt x="261" y="68"/>
                  </a:lnTo>
                  <a:lnTo>
                    <a:pt x="474" y="0"/>
                  </a:lnTo>
                  <a:lnTo>
                    <a:pt x="818" y="61"/>
                  </a:lnTo>
                  <a:lnTo>
                    <a:pt x="882" y="57"/>
                  </a:lnTo>
                  <a:lnTo>
                    <a:pt x="915" y="85"/>
                  </a:lnTo>
                  <a:lnTo>
                    <a:pt x="915" y="8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7" name="Freeform 21"/>
            <p:cNvSpPr>
              <a:spLocks/>
            </p:cNvSpPr>
            <p:nvPr/>
          </p:nvSpPr>
          <p:spPr bwMode="auto">
            <a:xfrm>
              <a:off x="3099" y="1846"/>
              <a:ext cx="435" cy="565"/>
            </a:xfrm>
            <a:custGeom>
              <a:avLst/>
              <a:gdLst>
                <a:gd name="T0" fmla="*/ 171 w 869"/>
                <a:gd name="T1" fmla="*/ 226 h 1129"/>
                <a:gd name="T2" fmla="*/ 188 w 869"/>
                <a:gd name="T3" fmla="*/ 365 h 1129"/>
                <a:gd name="T4" fmla="*/ 90 w 869"/>
                <a:gd name="T5" fmla="*/ 332 h 1129"/>
                <a:gd name="T6" fmla="*/ 0 w 869"/>
                <a:gd name="T7" fmla="*/ 0 h 1129"/>
                <a:gd name="T8" fmla="*/ 44 w 869"/>
                <a:gd name="T9" fmla="*/ 376 h 1129"/>
                <a:gd name="T10" fmla="*/ 217 w 869"/>
                <a:gd name="T11" fmla="*/ 503 h 1129"/>
                <a:gd name="T12" fmla="*/ 200 w 869"/>
                <a:gd name="T13" fmla="*/ 648 h 1129"/>
                <a:gd name="T14" fmla="*/ 162 w 869"/>
                <a:gd name="T15" fmla="*/ 819 h 1129"/>
                <a:gd name="T16" fmla="*/ 261 w 869"/>
                <a:gd name="T17" fmla="*/ 730 h 1129"/>
                <a:gd name="T18" fmla="*/ 272 w 869"/>
                <a:gd name="T19" fmla="*/ 819 h 1129"/>
                <a:gd name="T20" fmla="*/ 139 w 869"/>
                <a:gd name="T21" fmla="*/ 1129 h 1129"/>
                <a:gd name="T22" fmla="*/ 354 w 869"/>
                <a:gd name="T23" fmla="*/ 830 h 1129"/>
                <a:gd name="T24" fmla="*/ 382 w 869"/>
                <a:gd name="T25" fmla="*/ 674 h 1129"/>
                <a:gd name="T26" fmla="*/ 405 w 869"/>
                <a:gd name="T27" fmla="*/ 796 h 1129"/>
                <a:gd name="T28" fmla="*/ 405 w 869"/>
                <a:gd name="T29" fmla="*/ 952 h 1129"/>
                <a:gd name="T30" fmla="*/ 470 w 869"/>
                <a:gd name="T31" fmla="*/ 674 h 1129"/>
                <a:gd name="T32" fmla="*/ 554 w 869"/>
                <a:gd name="T33" fmla="*/ 880 h 1129"/>
                <a:gd name="T34" fmla="*/ 498 w 869"/>
                <a:gd name="T35" fmla="*/ 481 h 1129"/>
                <a:gd name="T36" fmla="*/ 597 w 869"/>
                <a:gd name="T37" fmla="*/ 541 h 1129"/>
                <a:gd name="T38" fmla="*/ 626 w 869"/>
                <a:gd name="T39" fmla="*/ 597 h 1129"/>
                <a:gd name="T40" fmla="*/ 791 w 869"/>
                <a:gd name="T41" fmla="*/ 509 h 1129"/>
                <a:gd name="T42" fmla="*/ 759 w 869"/>
                <a:gd name="T43" fmla="*/ 498 h 1129"/>
                <a:gd name="T44" fmla="*/ 869 w 869"/>
                <a:gd name="T45" fmla="*/ 359 h 1129"/>
                <a:gd name="T46" fmla="*/ 643 w 869"/>
                <a:gd name="T47" fmla="*/ 486 h 1129"/>
                <a:gd name="T48" fmla="*/ 466 w 869"/>
                <a:gd name="T49" fmla="*/ 353 h 1129"/>
                <a:gd name="T50" fmla="*/ 310 w 869"/>
                <a:gd name="T51" fmla="*/ 327 h 1129"/>
                <a:gd name="T52" fmla="*/ 171 w 869"/>
                <a:gd name="T53" fmla="*/ 138 h 1129"/>
                <a:gd name="T54" fmla="*/ 171 w 869"/>
                <a:gd name="T55" fmla="*/ 226 h 1129"/>
                <a:gd name="T56" fmla="*/ 171 w 869"/>
                <a:gd name="T57" fmla="*/ 226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9" h="1129">
                  <a:moveTo>
                    <a:pt x="171" y="226"/>
                  </a:moveTo>
                  <a:lnTo>
                    <a:pt x="188" y="365"/>
                  </a:lnTo>
                  <a:lnTo>
                    <a:pt x="90" y="332"/>
                  </a:lnTo>
                  <a:lnTo>
                    <a:pt x="0" y="0"/>
                  </a:lnTo>
                  <a:lnTo>
                    <a:pt x="44" y="376"/>
                  </a:lnTo>
                  <a:lnTo>
                    <a:pt x="217" y="503"/>
                  </a:lnTo>
                  <a:lnTo>
                    <a:pt x="200" y="648"/>
                  </a:lnTo>
                  <a:lnTo>
                    <a:pt x="162" y="819"/>
                  </a:lnTo>
                  <a:lnTo>
                    <a:pt x="261" y="730"/>
                  </a:lnTo>
                  <a:lnTo>
                    <a:pt x="272" y="819"/>
                  </a:lnTo>
                  <a:lnTo>
                    <a:pt x="139" y="1129"/>
                  </a:lnTo>
                  <a:lnTo>
                    <a:pt x="354" y="830"/>
                  </a:lnTo>
                  <a:lnTo>
                    <a:pt x="382" y="674"/>
                  </a:lnTo>
                  <a:lnTo>
                    <a:pt x="405" y="796"/>
                  </a:lnTo>
                  <a:lnTo>
                    <a:pt x="405" y="952"/>
                  </a:lnTo>
                  <a:lnTo>
                    <a:pt x="470" y="674"/>
                  </a:lnTo>
                  <a:lnTo>
                    <a:pt x="554" y="880"/>
                  </a:lnTo>
                  <a:lnTo>
                    <a:pt x="498" y="481"/>
                  </a:lnTo>
                  <a:lnTo>
                    <a:pt x="597" y="541"/>
                  </a:lnTo>
                  <a:lnTo>
                    <a:pt x="626" y="597"/>
                  </a:lnTo>
                  <a:lnTo>
                    <a:pt x="791" y="509"/>
                  </a:lnTo>
                  <a:lnTo>
                    <a:pt x="759" y="498"/>
                  </a:lnTo>
                  <a:lnTo>
                    <a:pt x="869" y="359"/>
                  </a:lnTo>
                  <a:lnTo>
                    <a:pt x="643" y="486"/>
                  </a:lnTo>
                  <a:lnTo>
                    <a:pt x="466" y="353"/>
                  </a:lnTo>
                  <a:lnTo>
                    <a:pt x="310" y="327"/>
                  </a:lnTo>
                  <a:lnTo>
                    <a:pt x="171" y="138"/>
                  </a:lnTo>
                  <a:lnTo>
                    <a:pt x="171" y="226"/>
                  </a:lnTo>
                  <a:lnTo>
                    <a:pt x="171" y="226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8" name="Freeform 22"/>
            <p:cNvSpPr>
              <a:spLocks/>
            </p:cNvSpPr>
            <p:nvPr/>
          </p:nvSpPr>
          <p:spPr bwMode="auto">
            <a:xfrm>
              <a:off x="2957" y="2575"/>
              <a:ext cx="456" cy="251"/>
            </a:xfrm>
            <a:custGeom>
              <a:avLst/>
              <a:gdLst>
                <a:gd name="T0" fmla="*/ 122 w 911"/>
                <a:gd name="T1" fmla="*/ 287 h 501"/>
                <a:gd name="T2" fmla="*/ 201 w 911"/>
                <a:gd name="T3" fmla="*/ 205 h 501"/>
                <a:gd name="T4" fmla="*/ 300 w 911"/>
                <a:gd name="T5" fmla="*/ 144 h 501"/>
                <a:gd name="T6" fmla="*/ 386 w 911"/>
                <a:gd name="T7" fmla="*/ 102 h 501"/>
                <a:gd name="T8" fmla="*/ 454 w 911"/>
                <a:gd name="T9" fmla="*/ 91 h 501"/>
                <a:gd name="T10" fmla="*/ 384 w 911"/>
                <a:gd name="T11" fmla="*/ 136 h 501"/>
                <a:gd name="T12" fmla="*/ 464 w 911"/>
                <a:gd name="T13" fmla="*/ 121 h 501"/>
                <a:gd name="T14" fmla="*/ 325 w 911"/>
                <a:gd name="T15" fmla="*/ 235 h 501"/>
                <a:gd name="T16" fmla="*/ 190 w 911"/>
                <a:gd name="T17" fmla="*/ 338 h 501"/>
                <a:gd name="T18" fmla="*/ 72 w 911"/>
                <a:gd name="T19" fmla="*/ 481 h 501"/>
                <a:gd name="T20" fmla="*/ 150 w 911"/>
                <a:gd name="T21" fmla="*/ 501 h 501"/>
                <a:gd name="T22" fmla="*/ 224 w 911"/>
                <a:gd name="T23" fmla="*/ 423 h 501"/>
                <a:gd name="T24" fmla="*/ 120 w 911"/>
                <a:gd name="T25" fmla="*/ 465 h 501"/>
                <a:gd name="T26" fmla="*/ 146 w 911"/>
                <a:gd name="T27" fmla="*/ 433 h 501"/>
                <a:gd name="T28" fmla="*/ 236 w 911"/>
                <a:gd name="T29" fmla="*/ 349 h 501"/>
                <a:gd name="T30" fmla="*/ 298 w 911"/>
                <a:gd name="T31" fmla="*/ 298 h 501"/>
                <a:gd name="T32" fmla="*/ 411 w 911"/>
                <a:gd name="T33" fmla="*/ 230 h 501"/>
                <a:gd name="T34" fmla="*/ 500 w 911"/>
                <a:gd name="T35" fmla="*/ 186 h 501"/>
                <a:gd name="T36" fmla="*/ 546 w 911"/>
                <a:gd name="T37" fmla="*/ 169 h 501"/>
                <a:gd name="T38" fmla="*/ 605 w 911"/>
                <a:gd name="T39" fmla="*/ 146 h 501"/>
                <a:gd name="T40" fmla="*/ 683 w 911"/>
                <a:gd name="T41" fmla="*/ 144 h 501"/>
                <a:gd name="T42" fmla="*/ 719 w 911"/>
                <a:gd name="T43" fmla="*/ 131 h 501"/>
                <a:gd name="T44" fmla="*/ 713 w 911"/>
                <a:gd name="T45" fmla="*/ 173 h 501"/>
                <a:gd name="T46" fmla="*/ 652 w 911"/>
                <a:gd name="T47" fmla="*/ 174 h 501"/>
                <a:gd name="T48" fmla="*/ 587 w 911"/>
                <a:gd name="T49" fmla="*/ 213 h 501"/>
                <a:gd name="T50" fmla="*/ 496 w 911"/>
                <a:gd name="T51" fmla="*/ 273 h 501"/>
                <a:gd name="T52" fmla="*/ 684 w 911"/>
                <a:gd name="T53" fmla="*/ 216 h 501"/>
                <a:gd name="T54" fmla="*/ 761 w 911"/>
                <a:gd name="T55" fmla="*/ 214 h 501"/>
                <a:gd name="T56" fmla="*/ 816 w 911"/>
                <a:gd name="T57" fmla="*/ 216 h 501"/>
                <a:gd name="T58" fmla="*/ 857 w 911"/>
                <a:gd name="T59" fmla="*/ 205 h 501"/>
                <a:gd name="T60" fmla="*/ 911 w 911"/>
                <a:gd name="T61" fmla="*/ 205 h 501"/>
                <a:gd name="T62" fmla="*/ 896 w 911"/>
                <a:gd name="T63" fmla="*/ 146 h 501"/>
                <a:gd name="T64" fmla="*/ 848 w 911"/>
                <a:gd name="T65" fmla="*/ 108 h 501"/>
                <a:gd name="T66" fmla="*/ 899 w 911"/>
                <a:gd name="T67" fmla="*/ 100 h 501"/>
                <a:gd name="T68" fmla="*/ 871 w 911"/>
                <a:gd name="T69" fmla="*/ 64 h 501"/>
                <a:gd name="T70" fmla="*/ 829 w 911"/>
                <a:gd name="T71" fmla="*/ 26 h 501"/>
                <a:gd name="T72" fmla="*/ 553 w 911"/>
                <a:gd name="T73" fmla="*/ 0 h 501"/>
                <a:gd name="T74" fmla="*/ 470 w 911"/>
                <a:gd name="T75" fmla="*/ 26 h 501"/>
                <a:gd name="T76" fmla="*/ 363 w 911"/>
                <a:gd name="T77" fmla="*/ 41 h 501"/>
                <a:gd name="T78" fmla="*/ 209 w 911"/>
                <a:gd name="T79" fmla="*/ 144 h 501"/>
                <a:gd name="T80" fmla="*/ 93 w 911"/>
                <a:gd name="T81" fmla="*/ 241 h 501"/>
                <a:gd name="T82" fmla="*/ 0 w 911"/>
                <a:gd name="T83" fmla="*/ 376 h 501"/>
                <a:gd name="T84" fmla="*/ 34 w 911"/>
                <a:gd name="T85" fmla="*/ 393 h 501"/>
                <a:gd name="T86" fmla="*/ 198 w 911"/>
                <a:gd name="T87" fmla="*/ 258 h 501"/>
                <a:gd name="T88" fmla="*/ 122 w 911"/>
                <a:gd name="T89" fmla="*/ 287 h 501"/>
                <a:gd name="T90" fmla="*/ 122 w 911"/>
                <a:gd name="T91" fmla="*/ 28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1" h="501">
                  <a:moveTo>
                    <a:pt x="122" y="287"/>
                  </a:moveTo>
                  <a:lnTo>
                    <a:pt x="201" y="205"/>
                  </a:lnTo>
                  <a:lnTo>
                    <a:pt x="300" y="144"/>
                  </a:lnTo>
                  <a:lnTo>
                    <a:pt x="386" y="102"/>
                  </a:lnTo>
                  <a:lnTo>
                    <a:pt x="454" y="91"/>
                  </a:lnTo>
                  <a:lnTo>
                    <a:pt x="384" y="136"/>
                  </a:lnTo>
                  <a:lnTo>
                    <a:pt x="464" y="121"/>
                  </a:lnTo>
                  <a:lnTo>
                    <a:pt x="325" y="235"/>
                  </a:lnTo>
                  <a:lnTo>
                    <a:pt x="190" y="338"/>
                  </a:lnTo>
                  <a:lnTo>
                    <a:pt x="72" y="481"/>
                  </a:lnTo>
                  <a:lnTo>
                    <a:pt x="150" y="501"/>
                  </a:lnTo>
                  <a:lnTo>
                    <a:pt x="224" y="423"/>
                  </a:lnTo>
                  <a:lnTo>
                    <a:pt x="120" y="465"/>
                  </a:lnTo>
                  <a:lnTo>
                    <a:pt x="146" y="433"/>
                  </a:lnTo>
                  <a:lnTo>
                    <a:pt x="236" y="349"/>
                  </a:lnTo>
                  <a:lnTo>
                    <a:pt x="298" y="298"/>
                  </a:lnTo>
                  <a:lnTo>
                    <a:pt x="411" y="230"/>
                  </a:lnTo>
                  <a:lnTo>
                    <a:pt x="500" y="186"/>
                  </a:lnTo>
                  <a:lnTo>
                    <a:pt x="546" y="169"/>
                  </a:lnTo>
                  <a:lnTo>
                    <a:pt x="605" y="146"/>
                  </a:lnTo>
                  <a:lnTo>
                    <a:pt x="683" y="144"/>
                  </a:lnTo>
                  <a:lnTo>
                    <a:pt x="719" y="131"/>
                  </a:lnTo>
                  <a:lnTo>
                    <a:pt x="713" y="173"/>
                  </a:lnTo>
                  <a:lnTo>
                    <a:pt x="652" y="174"/>
                  </a:lnTo>
                  <a:lnTo>
                    <a:pt x="587" y="213"/>
                  </a:lnTo>
                  <a:lnTo>
                    <a:pt x="496" y="273"/>
                  </a:lnTo>
                  <a:lnTo>
                    <a:pt x="684" y="216"/>
                  </a:lnTo>
                  <a:lnTo>
                    <a:pt x="761" y="214"/>
                  </a:lnTo>
                  <a:lnTo>
                    <a:pt x="816" y="216"/>
                  </a:lnTo>
                  <a:lnTo>
                    <a:pt x="857" y="205"/>
                  </a:lnTo>
                  <a:lnTo>
                    <a:pt x="911" y="205"/>
                  </a:lnTo>
                  <a:lnTo>
                    <a:pt x="896" y="146"/>
                  </a:lnTo>
                  <a:lnTo>
                    <a:pt x="848" y="108"/>
                  </a:lnTo>
                  <a:lnTo>
                    <a:pt x="899" y="100"/>
                  </a:lnTo>
                  <a:lnTo>
                    <a:pt x="871" y="64"/>
                  </a:lnTo>
                  <a:lnTo>
                    <a:pt x="829" y="26"/>
                  </a:lnTo>
                  <a:lnTo>
                    <a:pt x="553" y="0"/>
                  </a:lnTo>
                  <a:lnTo>
                    <a:pt x="470" y="26"/>
                  </a:lnTo>
                  <a:lnTo>
                    <a:pt x="363" y="41"/>
                  </a:lnTo>
                  <a:lnTo>
                    <a:pt x="209" y="144"/>
                  </a:lnTo>
                  <a:lnTo>
                    <a:pt x="93" y="241"/>
                  </a:lnTo>
                  <a:lnTo>
                    <a:pt x="0" y="376"/>
                  </a:lnTo>
                  <a:lnTo>
                    <a:pt x="34" y="393"/>
                  </a:lnTo>
                  <a:lnTo>
                    <a:pt x="198" y="258"/>
                  </a:lnTo>
                  <a:lnTo>
                    <a:pt x="122" y="287"/>
                  </a:lnTo>
                  <a:lnTo>
                    <a:pt x="122" y="28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9" name="Freeform 23"/>
            <p:cNvSpPr>
              <a:spLocks/>
            </p:cNvSpPr>
            <p:nvPr/>
          </p:nvSpPr>
          <p:spPr bwMode="auto">
            <a:xfrm>
              <a:off x="3319" y="2707"/>
              <a:ext cx="89" cy="60"/>
            </a:xfrm>
            <a:custGeom>
              <a:avLst/>
              <a:gdLst>
                <a:gd name="T0" fmla="*/ 19 w 179"/>
                <a:gd name="T1" fmla="*/ 120 h 120"/>
                <a:gd name="T2" fmla="*/ 35 w 179"/>
                <a:gd name="T3" fmla="*/ 76 h 120"/>
                <a:gd name="T4" fmla="*/ 77 w 179"/>
                <a:gd name="T5" fmla="*/ 89 h 120"/>
                <a:gd name="T6" fmla="*/ 116 w 179"/>
                <a:gd name="T7" fmla="*/ 83 h 120"/>
                <a:gd name="T8" fmla="*/ 151 w 179"/>
                <a:gd name="T9" fmla="*/ 59 h 120"/>
                <a:gd name="T10" fmla="*/ 179 w 179"/>
                <a:gd name="T11" fmla="*/ 0 h 120"/>
                <a:gd name="T12" fmla="*/ 124 w 179"/>
                <a:gd name="T13" fmla="*/ 15 h 120"/>
                <a:gd name="T14" fmla="*/ 80 w 179"/>
                <a:gd name="T15" fmla="*/ 11 h 120"/>
                <a:gd name="T16" fmla="*/ 54 w 179"/>
                <a:gd name="T17" fmla="*/ 13 h 120"/>
                <a:gd name="T18" fmla="*/ 42 w 179"/>
                <a:gd name="T19" fmla="*/ 45 h 120"/>
                <a:gd name="T20" fmla="*/ 12 w 179"/>
                <a:gd name="T21" fmla="*/ 51 h 120"/>
                <a:gd name="T22" fmla="*/ 0 w 179"/>
                <a:gd name="T23" fmla="*/ 76 h 120"/>
                <a:gd name="T24" fmla="*/ 2 w 179"/>
                <a:gd name="T25" fmla="*/ 93 h 120"/>
                <a:gd name="T26" fmla="*/ 19 w 179"/>
                <a:gd name="T27" fmla="*/ 120 h 120"/>
                <a:gd name="T28" fmla="*/ 19 w 179"/>
                <a:gd name="T2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20">
                  <a:moveTo>
                    <a:pt x="19" y="120"/>
                  </a:moveTo>
                  <a:lnTo>
                    <a:pt x="35" y="76"/>
                  </a:lnTo>
                  <a:lnTo>
                    <a:pt x="77" y="89"/>
                  </a:lnTo>
                  <a:lnTo>
                    <a:pt x="116" y="83"/>
                  </a:lnTo>
                  <a:lnTo>
                    <a:pt x="151" y="59"/>
                  </a:lnTo>
                  <a:lnTo>
                    <a:pt x="179" y="0"/>
                  </a:lnTo>
                  <a:lnTo>
                    <a:pt x="124" y="15"/>
                  </a:lnTo>
                  <a:lnTo>
                    <a:pt x="80" y="11"/>
                  </a:lnTo>
                  <a:lnTo>
                    <a:pt x="54" y="13"/>
                  </a:lnTo>
                  <a:lnTo>
                    <a:pt x="42" y="45"/>
                  </a:lnTo>
                  <a:lnTo>
                    <a:pt x="12" y="51"/>
                  </a:lnTo>
                  <a:lnTo>
                    <a:pt x="0" y="76"/>
                  </a:lnTo>
                  <a:lnTo>
                    <a:pt x="2" y="93"/>
                  </a:lnTo>
                  <a:lnTo>
                    <a:pt x="19" y="120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0" name="Freeform 24"/>
            <p:cNvSpPr>
              <a:spLocks/>
            </p:cNvSpPr>
            <p:nvPr/>
          </p:nvSpPr>
          <p:spPr bwMode="auto">
            <a:xfrm>
              <a:off x="3231" y="2754"/>
              <a:ext cx="81" cy="79"/>
            </a:xfrm>
            <a:custGeom>
              <a:avLst/>
              <a:gdLst>
                <a:gd name="T0" fmla="*/ 138 w 161"/>
                <a:gd name="T1" fmla="*/ 0 h 158"/>
                <a:gd name="T2" fmla="*/ 104 w 161"/>
                <a:gd name="T3" fmla="*/ 23 h 158"/>
                <a:gd name="T4" fmla="*/ 79 w 161"/>
                <a:gd name="T5" fmla="*/ 49 h 158"/>
                <a:gd name="T6" fmla="*/ 60 w 161"/>
                <a:gd name="T7" fmla="*/ 80 h 158"/>
                <a:gd name="T8" fmla="*/ 39 w 161"/>
                <a:gd name="T9" fmla="*/ 97 h 158"/>
                <a:gd name="T10" fmla="*/ 7 w 161"/>
                <a:gd name="T11" fmla="*/ 110 h 158"/>
                <a:gd name="T12" fmla="*/ 0 w 161"/>
                <a:gd name="T13" fmla="*/ 139 h 158"/>
                <a:gd name="T14" fmla="*/ 9 w 161"/>
                <a:gd name="T15" fmla="*/ 158 h 158"/>
                <a:gd name="T16" fmla="*/ 53 w 161"/>
                <a:gd name="T17" fmla="*/ 131 h 158"/>
                <a:gd name="T18" fmla="*/ 78 w 161"/>
                <a:gd name="T19" fmla="*/ 114 h 158"/>
                <a:gd name="T20" fmla="*/ 116 w 161"/>
                <a:gd name="T21" fmla="*/ 93 h 158"/>
                <a:gd name="T22" fmla="*/ 150 w 161"/>
                <a:gd name="T23" fmla="*/ 63 h 158"/>
                <a:gd name="T24" fmla="*/ 161 w 161"/>
                <a:gd name="T25" fmla="*/ 36 h 158"/>
                <a:gd name="T26" fmla="*/ 161 w 161"/>
                <a:gd name="T27" fmla="*/ 13 h 158"/>
                <a:gd name="T28" fmla="*/ 138 w 161"/>
                <a:gd name="T29" fmla="*/ 0 h 158"/>
                <a:gd name="T30" fmla="*/ 138 w 161"/>
                <a:gd name="T3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58">
                  <a:moveTo>
                    <a:pt x="138" y="0"/>
                  </a:moveTo>
                  <a:lnTo>
                    <a:pt x="104" y="23"/>
                  </a:lnTo>
                  <a:lnTo>
                    <a:pt x="79" y="49"/>
                  </a:lnTo>
                  <a:lnTo>
                    <a:pt x="60" y="80"/>
                  </a:lnTo>
                  <a:lnTo>
                    <a:pt x="39" y="97"/>
                  </a:lnTo>
                  <a:lnTo>
                    <a:pt x="7" y="110"/>
                  </a:lnTo>
                  <a:lnTo>
                    <a:pt x="0" y="139"/>
                  </a:lnTo>
                  <a:lnTo>
                    <a:pt x="9" y="158"/>
                  </a:lnTo>
                  <a:lnTo>
                    <a:pt x="53" y="131"/>
                  </a:lnTo>
                  <a:lnTo>
                    <a:pt x="78" y="114"/>
                  </a:lnTo>
                  <a:lnTo>
                    <a:pt x="116" y="93"/>
                  </a:lnTo>
                  <a:lnTo>
                    <a:pt x="150" y="63"/>
                  </a:lnTo>
                  <a:lnTo>
                    <a:pt x="161" y="36"/>
                  </a:lnTo>
                  <a:lnTo>
                    <a:pt x="161" y="13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1" name="Freeform 25"/>
            <p:cNvSpPr>
              <a:spLocks/>
            </p:cNvSpPr>
            <p:nvPr/>
          </p:nvSpPr>
          <p:spPr bwMode="auto">
            <a:xfrm>
              <a:off x="3140" y="2694"/>
              <a:ext cx="193" cy="118"/>
            </a:xfrm>
            <a:custGeom>
              <a:avLst/>
              <a:gdLst>
                <a:gd name="T0" fmla="*/ 299 w 386"/>
                <a:gd name="T1" fmla="*/ 0 h 236"/>
                <a:gd name="T2" fmla="*/ 253 w 386"/>
                <a:gd name="T3" fmla="*/ 12 h 236"/>
                <a:gd name="T4" fmla="*/ 184 w 386"/>
                <a:gd name="T5" fmla="*/ 34 h 236"/>
                <a:gd name="T6" fmla="*/ 148 w 386"/>
                <a:gd name="T7" fmla="*/ 67 h 236"/>
                <a:gd name="T8" fmla="*/ 167 w 386"/>
                <a:gd name="T9" fmla="*/ 80 h 236"/>
                <a:gd name="T10" fmla="*/ 133 w 386"/>
                <a:gd name="T11" fmla="*/ 90 h 236"/>
                <a:gd name="T12" fmla="*/ 95 w 386"/>
                <a:gd name="T13" fmla="*/ 107 h 236"/>
                <a:gd name="T14" fmla="*/ 48 w 386"/>
                <a:gd name="T15" fmla="*/ 145 h 236"/>
                <a:gd name="T16" fmla="*/ 6 w 386"/>
                <a:gd name="T17" fmla="*/ 204 h 236"/>
                <a:gd name="T18" fmla="*/ 0 w 386"/>
                <a:gd name="T19" fmla="*/ 236 h 236"/>
                <a:gd name="T20" fmla="*/ 63 w 386"/>
                <a:gd name="T21" fmla="*/ 186 h 236"/>
                <a:gd name="T22" fmla="*/ 152 w 386"/>
                <a:gd name="T23" fmla="*/ 124 h 236"/>
                <a:gd name="T24" fmla="*/ 198 w 386"/>
                <a:gd name="T25" fmla="*/ 57 h 236"/>
                <a:gd name="T26" fmla="*/ 259 w 386"/>
                <a:gd name="T27" fmla="*/ 48 h 236"/>
                <a:gd name="T28" fmla="*/ 314 w 386"/>
                <a:gd name="T29" fmla="*/ 23 h 236"/>
                <a:gd name="T30" fmla="*/ 386 w 386"/>
                <a:gd name="T31" fmla="*/ 0 h 236"/>
                <a:gd name="T32" fmla="*/ 299 w 386"/>
                <a:gd name="T33" fmla="*/ 0 h 236"/>
                <a:gd name="T34" fmla="*/ 299 w 386"/>
                <a:gd name="T3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6" h="236">
                  <a:moveTo>
                    <a:pt x="299" y="0"/>
                  </a:moveTo>
                  <a:lnTo>
                    <a:pt x="253" y="12"/>
                  </a:lnTo>
                  <a:lnTo>
                    <a:pt x="184" y="34"/>
                  </a:lnTo>
                  <a:lnTo>
                    <a:pt x="148" y="67"/>
                  </a:lnTo>
                  <a:lnTo>
                    <a:pt x="167" y="80"/>
                  </a:lnTo>
                  <a:lnTo>
                    <a:pt x="133" y="90"/>
                  </a:lnTo>
                  <a:lnTo>
                    <a:pt x="95" y="107"/>
                  </a:lnTo>
                  <a:lnTo>
                    <a:pt x="48" y="145"/>
                  </a:lnTo>
                  <a:lnTo>
                    <a:pt x="6" y="204"/>
                  </a:lnTo>
                  <a:lnTo>
                    <a:pt x="0" y="236"/>
                  </a:lnTo>
                  <a:lnTo>
                    <a:pt x="63" y="186"/>
                  </a:lnTo>
                  <a:lnTo>
                    <a:pt x="152" y="124"/>
                  </a:lnTo>
                  <a:lnTo>
                    <a:pt x="198" y="57"/>
                  </a:lnTo>
                  <a:lnTo>
                    <a:pt x="259" y="48"/>
                  </a:lnTo>
                  <a:lnTo>
                    <a:pt x="314" y="23"/>
                  </a:lnTo>
                  <a:lnTo>
                    <a:pt x="386" y="0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2" name="Freeform 26"/>
            <p:cNvSpPr>
              <a:spLocks/>
            </p:cNvSpPr>
            <p:nvPr/>
          </p:nvSpPr>
          <p:spPr bwMode="auto">
            <a:xfrm>
              <a:off x="3097" y="2706"/>
              <a:ext cx="237" cy="135"/>
            </a:xfrm>
            <a:custGeom>
              <a:avLst/>
              <a:gdLst>
                <a:gd name="T0" fmla="*/ 288 w 474"/>
                <a:gd name="T1" fmla="*/ 57 h 272"/>
                <a:gd name="T2" fmla="*/ 225 w 474"/>
                <a:gd name="T3" fmla="*/ 122 h 272"/>
                <a:gd name="T4" fmla="*/ 168 w 474"/>
                <a:gd name="T5" fmla="*/ 163 h 272"/>
                <a:gd name="T6" fmla="*/ 115 w 474"/>
                <a:gd name="T7" fmla="*/ 196 h 272"/>
                <a:gd name="T8" fmla="*/ 78 w 474"/>
                <a:gd name="T9" fmla="*/ 240 h 272"/>
                <a:gd name="T10" fmla="*/ 44 w 474"/>
                <a:gd name="T11" fmla="*/ 251 h 272"/>
                <a:gd name="T12" fmla="*/ 0 w 474"/>
                <a:gd name="T13" fmla="*/ 251 h 272"/>
                <a:gd name="T14" fmla="*/ 0 w 474"/>
                <a:gd name="T15" fmla="*/ 270 h 272"/>
                <a:gd name="T16" fmla="*/ 56 w 474"/>
                <a:gd name="T17" fmla="*/ 272 h 272"/>
                <a:gd name="T18" fmla="*/ 88 w 474"/>
                <a:gd name="T19" fmla="*/ 264 h 272"/>
                <a:gd name="T20" fmla="*/ 162 w 474"/>
                <a:gd name="T21" fmla="*/ 194 h 272"/>
                <a:gd name="T22" fmla="*/ 257 w 474"/>
                <a:gd name="T23" fmla="*/ 120 h 272"/>
                <a:gd name="T24" fmla="*/ 333 w 474"/>
                <a:gd name="T25" fmla="*/ 59 h 272"/>
                <a:gd name="T26" fmla="*/ 398 w 474"/>
                <a:gd name="T27" fmla="*/ 48 h 272"/>
                <a:gd name="T28" fmla="*/ 318 w 474"/>
                <a:gd name="T29" fmla="*/ 124 h 272"/>
                <a:gd name="T30" fmla="*/ 284 w 474"/>
                <a:gd name="T31" fmla="*/ 163 h 272"/>
                <a:gd name="T32" fmla="*/ 232 w 474"/>
                <a:gd name="T33" fmla="*/ 202 h 272"/>
                <a:gd name="T34" fmla="*/ 215 w 474"/>
                <a:gd name="T35" fmla="*/ 232 h 272"/>
                <a:gd name="T36" fmla="*/ 221 w 474"/>
                <a:gd name="T37" fmla="*/ 259 h 272"/>
                <a:gd name="T38" fmla="*/ 259 w 474"/>
                <a:gd name="T39" fmla="*/ 270 h 272"/>
                <a:gd name="T40" fmla="*/ 246 w 474"/>
                <a:gd name="T41" fmla="*/ 234 h 272"/>
                <a:gd name="T42" fmla="*/ 253 w 474"/>
                <a:gd name="T43" fmla="*/ 213 h 272"/>
                <a:gd name="T44" fmla="*/ 314 w 474"/>
                <a:gd name="T45" fmla="*/ 167 h 272"/>
                <a:gd name="T46" fmla="*/ 366 w 474"/>
                <a:gd name="T47" fmla="*/ 97 h 272"/>
                <a:gd name="T48" fmla="*/ 426 w 474"/>
                <a:gd name="T49" fmla="*/ 49 h 272"/>
                <a:gd name="T50" fmla="*/ 474 w 474"/>
                <a:gd name="T51" fmla="*/ 0 h 272"/>
                <a:gd name="T52" fmla="*/ 430 w 474"/>
                <a:gd name="T53" fmla="*/ 0 h 272"/>
                <a:gd name="T54" fmla="*/ 364 w 474"/>
                <a:gd name="T55" fmla="*/ 32 h 272"/>
                <a:gd name="T56" fmla="*/ 288 w 474"/>
                <a:gd name="T57" fmla="*/ 57 h 272"/>
                <a:gd name="T58" fmla="*/ 288 w 474"/>
                <a:gd name="T59" fmla="*/ 5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4" h="272">
                  <a:moveTo>
                    <a:pt x="288" y="57"/>
                  </a:moveTo>
                  <a:lnTo>
                    <a:pt x="225" y="122"/>
                  </a:lnTo>
                  <a:lnTo>
                    <a:pt x="168" y="163"/>
                  </a:lnTo>
                  <a:lnTo>
                    <a:pt x="115" y="196"/>
                  </a:lnTo>
                  <a:lnTo>
                    <a:pt x="78" y="240"/>
                  </a:lnTo>
                  <a:lnTo>
                    <a:pt x="44" y="251"/>
                  </a:lnTo>
                  <a:lnTo>
                    <a:pt x="0" y="251"/>
                  </a:lnTo>
                  <a:lnTo>
                    <a:pt x="0" y="270"/>
                  </a:lnTo>
                  <a:lnTo>
                    <a:pt x="56" y="272"/>
                  </a:lnTo>
                  <a:lnTo>
                    <a:pt x="88" y="264"/>
                  </a:lnTo>
                  <a:lnTo>
                    <a:pt x="162" y="194"/>
                  </a:lnTo>
                  <a:lnTo>
                    <a:pt x="257" y="120"/>
                  </a:lnTo>
                  <a:lnTo>
                    <a:pt x="333" y="59"/>
                  </a:lnTo>
                  <a:lnTo>
                    <a:pt x="398" y="48"/>
                  </a:lnTo>
                  <a:lnTo>
                    <a:pt x="318" y="124"/>
                  </a:lnTo>
                  <a:lnTo>
                    <a:pt x="284" y="163"/>
                  </a:lnTo>
                  <a:lnTo>
                    <a:pt x="232" y="202"/>
                  </a:lnTo>
                  <a:lnTo>
                    <a:pt x="215" y="232"/>
                  </a:lnTo>
                  <a:lnTo>
                    <a:pt x="221" y="259"/>
                  </a:lnTo>
                  <a:lnTo>
                    <a:pt x="259" y="270"/>
                  </a:lnTo>
                  <a:lnTo>
                    <a:pt x="246" y="234"/>
                  </a:lnTo>
                  <a:lnTo>
                    <a:pt x="253" y="213"/>
                  </a:lnTo>
                  <a:lnTo>
                    <a:pt x="314" y="167"/>
                  </a:lnTo>
                  <a:lnTo>
                    <a:pt x="366" y="97"/>
                  </a:lnTo>
                  <a:lnTo>
                    <a:pt x="426" y="49"/>
                  </a:lnTo>
                  <a:lnTo>
                    <a:pt x="474" y="0"/>
                  </a:lnTo>
                  <a:lnTo>
                    <a:pt x="430" y="0"/>
                  </a:lnTo>
                  <a:lnTo>
                    <a:pt x="364" y="32"/>
                  </a:lnTo>
                  <a:lnTo>
                    <a:pt x="288" y="57"/>
                  </a:lnTo>
                  <a:lnTo>
                    <a:pt x="288" y="5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3" name="Freeform 27"/>
            <p:cNvSpPr>
              <a:spLocks/>
            </p:cNvSpPr>
            <p:nvPr/>
          </p:nvSpPr>
          <p:spPr bwMode="auto">
            <a:xfrm>
              <a:off x="3082" y="2658"/>
              <a:ext cx="233" cy="182"/>
            </a:xfrm>
            <a:custGeom>
              <a:avLst/>
              <a:gdLst>
                <a:gd name="T0" fmla="*/ 40 w 466"/>
                <a:gd name="T1" fmla="*/ 365 h 365"/>
                <a:gd name="T2" fmla="*/ 36 w 466"/>
                <a:gd name="T3" fmla="*/ 316 h 365"/>
                <a:gd name="T4" fmla="*/ 84 w 466"/>
                <a:gd name="T5" fmla="*/ 289 h 365"/>
                <a:gd name="T6" fmla="*/ 106 w 466"/>
                <a:gd name="T7" fmla="*/ 295 h 365"/>
                <a:gd name="T8" fmla="*/ 106 w 466"/>
                <a:gd name="T9" fmla="*/ 268 h 365"/>
                <a:gd name="T10" fmla="*/ 177 w 466"/>
                <a:gd name="T11" fmla="*/ 186 h 365"/>
                <a:gd name="T12" fmla="*/ 245 w 466"/>
                <a:gd name="T13" fmla="*/ 137 h 365"/>
                <a:gd name="T14" fmla="*/ 283 w 466"/>
                <a:gd name="T15" fmla="*/ 103 h 365"/>
                <a:gd name="T16" fmla="*/ 342 w 466"/>
                <a:gd name="T17" fmla="*/ 72 h 365"/>
                <a:gd name="T18" fmla="*/ 418 w 466"/>
                <a:gd name="T19" fmla="*/ 49 h 365"/>
                <a:gd name="T20" fmla="*/ 466 w 466"/>
                <a:gd name="T21" fmla="*/ 32 h 365"/>
                <a:gd name="T22" fmla="*/ 392 w 466"/>
                <a:gd name="T23" fmla="*/ 0 h 365"/>
                <a:gd name="T24" fmla="*/ 312 w 466"/>
                <a:gd name="T25" fmla="*/ 44 h 365"/>
                <a:gd name="T26" fmla="*/ 255 w 466"/>
                <a:gd name="T27" fmla="*/ 57 h 365"/>
                <a:gd name="T28" fmla="*/ 164 w 466"/>
                <a:gd name="T29" fmla="*/ 105 h 365"/>
                <a:gd name="T30" fmla="*/ 61 w 466"/>
                <a:gd name="T31" fmla="*/ 184 h 365"/>
                <a:gd name="T32" fmla="*/ 0 w 466"/>
                <a:gd name="T33" fmla="*/ 249 h 365"/>
                <a:gd name="T34" fmla="*/ 143 w 466"/>
                <a:gd name="T35" fmla="*/ 167 h 365"/>
                <a:gd name="T36" fmla="*/ 25 w 466"/>
                <a:gd name="T37" fmla="*/ 295 h 365"/>
                <a:gd name="T38" fmla="*/ 4 w 466"/>
                <a:gd name="T39" fmla="*/ 319 h 365"/>
                <a:gd name="T40" fmla="*/ 4 w 466"/>
                <a:gd name="T41" fmla="*/ 357 h 365"/>
                <a:gd name="T42" fmla="*/ 40 w 466"/>
                <a:gd name="T43" fmla="*/ 365 h 365"/>
                <a:gd name="T44" fmla="*/ 40 w 466"/>
                <a:gd name="T4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6" h="365">
                  <a:moveTo>
                    <a:pt x="40" y="365"/>
                  </a:moveTo>
                  <a:lnTo>
                    <a:pt x="36" y="316"/>
                  </a:lnTo>
                  <a:lnTo>
                    <a:pt x="84" y="289"/>
                  </a:lnTo>
                  <a:lnTo>
                    <a:pt x="106" y="295"/>
                  </a:lnTo>
                  <a:lnTo>
                    <a:pt x="106" y="268"/>
                  </a:lnTo>
                  <a:lnTo>
                    <a:pt x="177" y="186"/>
                  </a:lnTo>
                  <a:lnTo>
                    <a:pt x="245" y="137"/>
                  </a:lnTo>
                  <a:lnTo>
                    <a:pt x="283" y="103"/>
                  </a:lnTo>
                  <a:lnTo>
                    <a:pt x="342" y="72"/>
                  </a:lnTo>
                  <a:lnTo>
                    <a:pt x="418" y="49"/>
                  </a:lnTo>
                  <a:lnTo>
                    <a:pt x="466" y="32"/>
                  </a:lnTo>
                  <a:lnTo>
                    <a:pt x="392" y="0"/>
                  </a:lnTo>
                  <a:lnTo>
                    <a:pt x="312" y="44"/>
                  </a:lnTo>
                  <a:lnTo>
                    <a:pt x="255" y="57"/>
                  </a:lnTo>
                  <a:lnTo>
                    <a:pt x="164" y="105"/>
                  </a:lnTo>
                  <a:lnTo>
                    <a:pt x="61" y="184"/>
                  </a:lnTo>
                  <a:lnTo>
                    <a:pt x="0" y="249"/>
                  </a:lnTo>
                  <a:lnTo>
                    <a:pt x="143" y="167"/>
                  </a:lnTo>
                  <a:lnTo>
                    <a:pt x="25" y="295"/>
                  </a:lnTo>
                  <a:lnTo>
                    <a:pt x="4" y="319"/>
                  </a:lnTo>
                  <a:lnTo>
                    <a:pt x="4" y="357"/>
                  </a:lnTo>
                  <a:lnTo>
                    <a:pt x="40" y="365"/>
                  </a:lnTo>
                  <a:lnTo>
                    <a:pt x="40" y="365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4" name="Freeform 28"/>
            <p:cNvSpPr>
              <a:spLocks/>
            </p:cNvSpPr>
            <p:nvPr/>
          </p:nvSpPr>
          <p:spPr bwMode="auto">
            <a:xfrm>
              <a:off x="2926" y="2565"/>
              <a:ext cx="476" cy="268"/>
            </a:xfrm>
            <a:custGeom>
              <a:avLst/>
              <a:gdLst>
                <a:gd name="T0" fmla="*/ 898 w 953"/>
                <a:gd name="T1" fmla="*/ 68 h 536"/>
                <a:gd name="T2" fmla="*/ 953 w 953"/>
                <a:gd name="T3" fmla="*/ 106 h 536"/>
                <a:gd name="T4" fmla="*/ 749 w 953"/>
                <a:gd name="T5" fmla="*/ 68 h 536"/>
                <a:gd name="T6" fmla="*/ 795 w 953"/>
                <a:gd name="T7" fmla="*/ 95 h 536"/>
                <a:gd name="T8" fmla="*/ 668 w 953"/>
                <a:gd name="T9" fmla="*/ 85 h 536"/>
                <a:gd name="T10" fmla="*/ 567 w 953"/>
                <a:gd name="T11" fmla="*/ 78 h 536"/>
                <a:gd name="T12" fmla="*/ 512 w 953"/>
                <a:gd name="T13" fmla="*/ 74 h 536"/>
                <a:gd name="T14" fmla="*/ 470 w 953"/>
                <a:gd name="T15" fmla="*/ 100 h 536"/>
                <a:gd name="T16" fmla="*/ 354 w 953"/>
                <a:gd name="T17" fmla="*/ 157 h 536"/>
                <a:gd name="T18" fmla="*/ 278 w 953"/>
                <a:gd name="T19" fmla="*/ 195 h 536"/>
                <a:gd name="T20" fmla="*/ 206 w 953"/>
                <a:gd name="T21" fmla="*/ 251 h 536"/>
                <a:gd name="T22" fmla="*/ 162 w 953"/>
                <a:gd name="T23" fmla="*/ 310 h 536"/>
                <a:gd name="T24" fmla="*/ 126 w 953"/>
                <a:gd name="T25" fmla="*/ 348 h 536"/>
                <a:gd name="T26" fmla="*/ 95 w 953"/>
                <a:gd name="T27" fmla="*/ 370 h 536"/>
                <a:gd name="T28" fmla="*/ 86 w 953"/>
                <a:gd name="T29" fmla="*/ 395 h 536"/>
                <a:gd name="T30" fmla="*/ 145 w 953"/>
                <a:gd name="T31" fmla="*/ 349 h 536"/>
                <a:gd name="T32" fmla="*/ 217 w 953"/>
                <a:gd name="T33" fmla="*/ 289 h 536"/>
                <a:gd name="T34" fmla="*/ 293 w 953"/>
                <a:gd name="T35" fmla="*/ 245 h 536"/>
                <a:gd name="T36" fmla="*/ 449 w 953"/>
                <a:gd name="T37" fmla="*/ 157 h 536"/>
                <a:gd name="T38" fmla="*/ 531 w 953"/>
                <a:gd name="T39" fmla="*/ 129 h 536"/>
                <a:gd name="T40" fmla="*/ 584 w 953"/>
                <a:gd name="T41" fmla="*/ 99 h 536"/>
                <a:gd name="T42" fmla="*/ 639 w 953"/>
                <a:gd name="T43" fmla="*/ 97 h 536"/>
                <a:gd name="T44" fmla="*/ 738 w 953"/>
                <a:gd name="T45" fmla="*/ 119 h 536"/>
                <a:gd name="T46" fmla="*/ 637 w 953"/>
                <a:gd name="T47" fmla="*/ 137 h 536"/>
                <a:gd name="T48" fmla="*/ 491 w 953"/>
                <a:gd name="T49" fmla="*/ 228 h 536"/>
                <a:gd name="T50" fmla="*/ 335 w 953"/>
                <a:gd name="T51" fmla="*/ 313 h 536"/>
                <a:gd name="T52" fmla="*/ 245 w 953"/>
                <a:gd name="T53" fmla="*/ 393 h 536"/>
                <a:gd name="T54" fmla="*/ 183 w 953"/>
                <a:gd name="T55" fmla="*/ 464 h 536"/>
                <a:gd name="T56" fmla="*/ 160 w 953"/>
                <a:gd name="T57" fmla="*/ 488 h 536"/>
                <a:gd name="T58" fmla="*/ 160 w 953"/>
                <a:gd name="T59" fmla="*/ 503 h 536"/>
                <a:gd name="T60" fmla="*/ 198 w 953"/>
                <a:gd name="T61" fmla="*/ 509 h 536"/>
                <a:gd name="T62" fmla="*/ 287 w 953"/>
                <a:gd name="T63" fmla="*/ 443 h 536"/>
                <a:gd name="T64" fmla="*/ 369 w 953"/>
                <a:gd name="T65" fmla="*/ 389 h 536"/>
                <a:gd name="T66" fmla="*/ 436 w 953"/>
                <a:gd name="T67" fmla="*/ 351 h 536"/>
                <a:gd name="T68" fmla="*/ 200 w 953"/>
                <a:gd name="T69" fmla="*/ 534 h 536"/>
                <a:gd name="T70" fmla="*/ 133 w 953"/>
                <a:gd name="T71" fmla="*/ 536 h 536"/>
                <a:gd name="T72" fmla="*/ 110 w 953"/>
                <a:gd name="T73" fmla="*/ 515 h 536"/>
                <a:gd name="T74" fmla="*/ 118 w 953"/>
                <a:gd name="T75" fmla="*/ 477 h 536"/>
                <a:gd name="T76" fmla="*/ 213 w 953"/>
                <a:gd name="T77" fmla="*/ 386 h 536"/>
                <a:gd name="T78" fmla="*/ 268 w 953"/>
                <a:gd name="T79" fmla="*/ 325 h 536"/>
                <a:gd name="T80" fmla="*/ 190 w 953"/>
                <a:gd name="T81" fmla="*/ 363 h 536"/>
                <a:gd name="T82" fmla="*/ 133 w 953"/>
                <a:gd name="T83" fmla="*/ 420 h 536"/>
                <a:gd name="T84" fmla="*/ 76 w 953"/>
                <a:gd name="T85" fmla="*/ 458 h 536"/>
                <a:gd name="T86" fmla="*/ 25 w 953"/>
                <a:gd name="T87" fmla="*/ 464 h 536"/>
                <a:gd name="T88" fmla="*/ 0 w 953"/>
                <a:gd name="T89" fmla="*/ 420 h 536"/>
                <a:gd name="T90" fmla="*/ 67 w 953"/>
                <a:gd name="T91" fmla="*/ 344 h 536"/>
                <a:gd name="T92" fmla="*/ 112 w 953"/>
                <a:gd name="T93" fmla="*/ 298 h 536"/>
                <a:gd name="T94" fmla="*/ 213 w 953"/>
                <a:gd name="T95" fmla="*/ 178 h 536"/>
                <a:gd name="T96" fmla="*/ 411 w 953"/>
                <a:gd name="T97" fmla="*/ 87 h 536"/>
                <a:gd name="T98" fmla="*/ 495 w 953"/>
                <a:gd name="T99" fmla="*/ 38 h 536"/>
                <a:gd name="T100" fmla="*/ 757 w 953"/>
                <a:gd name="T101" fmla="*/ 0 h 536"/>
                <a:gd name="T102" fmla="*/ 877 w 953"/>
                <a:gd name="T103" fmla="*/ 15 h 536"/>
                <a:gd name="T104" fmla="*/ 917 w 953"/>
                <a:gd name="T105" fmla="*/ 68 h 536"/>
                <a:gd name="T106" fmla="*/ 898 w 953"/>
                <a:gd name="T107" fmla="*/ 68 h 536"/>
                <a:gd name="T108" fmla="*/ 898 w 953"/>
                <a:gd name="T109" fmla="*/ 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3" h="536">
                  <a:moveTo>
                    <a:pt x="898" y="68"/>
                  </a:moveTo>
                  <a:lnTo>
                    <a:pt x="953" y="106"/>
                  </a:lnTo>
                  <a:lnTo>
                    <a:pt x="749" y="68"/>
                  </a:lnTo>
                  <a:lnTo>
                    <a:pt x="795" y="95"/>
                  </a:lnTo>
                  <a:lnTo>
                    <a:pt x="668" y="85"/>
                  </a:lnTo>
                  <a:lnTo>
                    <a:pt x="567" y="78"/>
                  </a:lnTo>
                  <a:lnTo>
                    <a:pt x="512" y="74"/>
                  </a:lnTo>
                  <a:lnTo>
                    <a:pt x="470" y="100"/>
                  </a:lnTo>
                  <a:lnTo>
                    <a:pt x="354" y="157"/>
                  </a:lnTo>
                  <a:lnTo>
                    <a:pt x="278" y="195"/>
                  </a:lnTo>
                  <a:lnTo>
                    <a:pt x="206" y="251"/>
                  </a:lnTo>
                  <a:lnTo>
                    <a:pt x="162" y="310"/>
                  </a:lnTo>
                  <a:lnTo>
                    <a:pt x="126" y="348"/>
                  </a:lnTo>
                  <a:lnTo>
                    <a:pt x="95" y="370"/>
                  </a:lnTo>
                  <a:lnTo>
                    <a:pt x="86" y="395"/>
                  </a:lnTo>
                  <a:lnTo>
                    <a:pt x="145" y="349"/>
                  </a:lnTo>
                  <a:lnTo>
                    <a:pt x="217" y="289"/>
                  </a:lnTo>
                  <a:lnTo>
                    <a:pt x="293" y="245"/>
                  </a:lnTo>
                  <a:lnTo>
                    <a:pt x="449" y="157"/>
                  </a:lnTo>
                  <a:lnTo>
                    <a:pt x="531" y="129"/>
                  </a:lnTo>
                  <a:lnTo>
                    <a:pt x="584" y="99"/>
                  </a:lnTo>
                  <a:lnTo>
                    <a:pt x="639" y="97"/>
                  </a:lnTo>
                  <a:lnTo>
                    <a:pt x="738" y="119"/>
                  </a:lnTo>
                  <a:lnTo>
                    <a:pt x="637" y="137"/>
                  </a:lnTo>
                  <a:lnTo>
                    <a:pt x="491" y="228"/>
                  </a:lnTo>
                  <a:lnTo>
                    <a:pt x="335" y="313"/>
                  </a:lnTo>
                  <a:lnTo>
                    <a:pt x="245" y="393"/>
                  </a:lnTo>
                  <a:lnTo>
                    <a:pt x="183" y="464"/>
                  </a:lnTo>
                  <a:lnTo>
                    <a:pt x="160" y="488"/>
                  </a:lnTo>
                  <a:lnTo>
                    <a:pt x="160" y="503"/>
                  </a:lnTo>
                  <a:lnTo>
                    <a:pt x="198" y="509"/>
                  </a:lnTo>
                  <a:lnTo>
                    <a:pt x="287" y="443"/>
                  </a:lnTo>
                  <a:lnTo>
                    <a:pt x="369" y="389"/>
                  </a:lnTo>
                  <a:lnTo>
                    <a:pt x="436" y="351"/>
                  </a:lnTo>
                  <a:lnTo>
                    <a:pt x="200" y="534"/>
                  </a:lnTo>
                  <a:lnTo>
                    <a:pt x="133" y="536"/>
                  </a:lnTo>
                  <a:lnTo>
                    <a:pt x="110" y="515"/>
                  </a:lnTo>
                  <a:lnTo>
                    <a:pt x="118" y="477"/>
                  </a:lnTo>
                  <a:lnTo>
                    <a:pt x="213" y="386"/>
                  </a:lnTo>
                  <a:lnTo>
                    <a:pt x="268" y="325"/>
                  </a:lnTo>
                  <a:lnTo>
                    <a:pt x="190" y="363"/>
                  </a:lnTo>
                  <a:lnTo>
                    <a:pt x="133" y="420"/>
                  </a:lnTo>
                  <a:lnTo>
                    <a:pt x="76" y="458"/>
                  </a:lnTo>
                  <a:lnTo>
                    <a:pt x="25" y="464"/>
                  </a:lnTo>
                  <a:lnTo>
                    <a:pt x="0" y="420"/>
                  </a:lnTo>
                  <a:lnTo>
                    <a:pt x="67" y="344"/>
                  </a:lnTo>
                  <a:lnTo>
                    <a:pt x="112" y="298"/>
                  </a:lnTo>
                  <a:lnTo>
                    <a:pt x="213" y="178"/>
                  </a:lnTo>
                  <a:lnTo>
                    <a:pt x="411" y="87"/>
                  </a:lnTo>
                  <a:lnTo>
                    <a:pt x="495" y="38"/>
                  </a:lnTo>
                  <a:lnTo>
                    <a:pt x="757" y="0"/>
                  </a:lnTo>
                  <a:lnTo>
                    <a:pt x="877" y="15"/>
                  </a:lnTo>
                  <a:lnTo>
                    <a:pt x="917" y="68"/>
                  </a:lnTo>
                  <a:lnTo>
                    <a:pt x="898" y="68"/>
                  </a:lnTo>
                  <a:lnTo>
                    <a:pt x="898" y="6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5" name="Freeform 29"/>
            <p:cNvSpPr>
              <a:spLocks/>
            </p:cNvSpPr>
            <p:nvPr/>
          </p:nvSpPr>
          <p:spPr bwMode="auto">
            <a:xfrm>
              <a:off x="2927" y="2565"/>
              <a:ext cx="455" cy="232"/>
            </a:xfrm>
            <a:custGeom>
              <a:avLst/>
              <a:gdLst>
                <a:gd name="T0" fmla="*/ 877 w 911"/>
                <a:gd name="T1" fmla="*/ 49 h 464"/>
                <a:gd name="T2" fmla="*/ 713 w 911"/>
                <a:gd name="T3" fmla="*/ 43 h 464"/>
                <a:gd name="T4" fmla="*/ 637 w 911"/>
                <a:gd name="T5" fmla="*/ 43 h 464"/>
                <a:gd name="T6" fmla="*/ 664 w 911"/>
                <a:gd name="T7" fmla="*/ 61 h 464"/>
                <a:gd name="T8" fmla="*/ 580 w 911"/>
                <a:gd name="T9" fmla="*/ 68 h 464"/>
                <a:gd name="T10" fmla="*/ 494 w 911"/>
                <a:gd name="T11" fmla="*/ 57 h 464"/>
                <a:gd name="T12" fmla="*/ 451 w 911"/>
                <a:gd name="T13" fmla="*/ 93 h 464"/>
                <a:gd name="T14" fmla="*/ 411 w 911"/>
                <a:gd name="T15" fmla="*/ 118 h 464"/>
                <a:gd name="T16" fmla="*/ 302 w 911"/>
                <a:gd name="T17" fmla="*/ 167 h 464"/>
                <a:gd name="T18" fmla="*/ 251 w 911"/>
                <a:gd name="T19" fmla="*/ 194 h 464"/>
                <a:gd name="T20" fmla="*/ 205 w 911"/>
                <a:gd name="T21" fmla="*/ 230 h 464"/>
                <a:gd name="T22" fmla="*/ 158 w 911"/>
                <a:gd name="T23" fmla="*/ 289 h 464"/>
                <a:gd name="T24" fmla="*/ 133 w 911"/>
                <a:gd name="T25" fmla="*/ 329 h 464"/>
                <a:gd name="T26" fmla="*/ 99 w 911"/>
                <a:gd name="T27" fmla="*/ 351 h 464"/>
                <a:gd name="T28" fmla="*/ 69 w 911"/>
                <a:gd name="T29" fmla="*/ 376 h 464"/>
                <a:gd name="T30" fmla="*/ 50 w 911"/>
                <a:gd name="T31" fmla="*/ 399 h 464"/>
                <a:gd name="T32" fmla="*/ 36 w 911"/>
                <a:gd name="T33" fmla="*/ 422 h 464"/>
                <a:gd name="T34" fmla="*/ 63 w 911"/>
                <a:gd name="T35" fmla="*/ 431 h 464"/>
                <a:gd name="T36" fmla="*/ 152 w 911"/>
                <a:gd name="T37" fmla="*/ 355 h 464"/>
                <a:gd name="T38" fmla="*/ 255 w 911"/>
                <a:gd name="T39" fmla="*/ 275 h 464"/>
                <a:gd name="T40" fmla="*/ 464 w 911"/>
                <a:gd name="T41" fmla="*/ 157 h 464"/>
                <a:gd name="T42" fmla="*/ 527 w 911"/>
                <a:gd name="T43" fmla="*/ 140 h 464"/>
                <a:gd name="T44" fmla="*/ 572 w 911"/>
                <a:gd name="T45" fmla="*/ 108 h 464"/>
                <a:gd name="T46" fmla="*/ 652 w 911"/>
                <a:gd name="T47" fmla="*/ 108 h 464"/>
                <a:gd name="T48" fmla="*/ 540 w 911"/>
                <a:gd name="T49" fmla="*/ 182 h 464"/>
                <a:gd name="T50" fmla="*/ 329 w 911"/>
                <a:gd name="T51" fmla="*/ 289 h 464"/>
                <a:gd name="T52" fmla="*/ 171 w 911"/>
                <a:gd name="T53" fmla="*/ 433 h 464"/>
                <a:gd name="T54" fmla="*/ 274 w 911"/>
                <a:gd name="T55" fmla="*/ 319 h 464"/>
                <a:gd name="T56" fmla="*/ 183 w 911"/>
                <a:gd name="T57" fmla="*/ 367 h 464"/>
                <a:gd name="T58" fmla="*/ 107 w 911"/>
                <a:gd name="T59" fmla="*/ 435 h 464"/>
                <a:gd name="T60" fmla="*/ 72 w 911"/>
                <a:gd name="T61" fmla="*/ 464 h 464"/>
                <a:gd name="T62" fmla="*/ 21 w 911"/>
                <a:gd name="T63" fmla="*/ 454 h 464"/>
                <a:gd name="T64" fmla="*/ 0 w 911"/>
                <a:gd name="T65" fmla="*/ 410 h 464"/>
                <a:gd name="T66" fmla="*/ 116 w 911"/>
                <a:gd name="T67" fmla="*/ 300 h 464"/>
                <a:gd name="T68" fmla="*/ 46 w 911"/>
                <a:gd name="T69" fmla="*/ 241 h 464"/>
                <a:gd name="T70" fmla="*/ 50 w 911"/>
                <a:gd name="T71" fmla="*/ 209 h 464"/>
                <a:gd name="T72" fmla="*/ 185 w 911"/>
                <a:gd name="T73" fmla="*/ 199 h 464"/>
                <a:gd name="T74" fmla="*/ 318 w 911"/>
                <a:gd name="T75" fmla="*/ 129 h 464"/>
                <a:gd name="T76" fmla="*/ 506 w 911"/>
                <a:gd name="T77" fmla="*/ 30 h 464"/>
                <a:gd name="T78" fmla="*/ 719 w 911"/>
                <a:gd name="T79" fmla="*/ 0 h 464"/>
                <a:gd name="T80" fmla="*/ 860 w 911"/>
                <a:gd name="T81" fmla="*/ 13 h 464"/>
                <a:gd name="T82" fmla="*/ 911 w 911"/>
                <a:gd name="T83" fmla="*/ 66 h 464"/>
                <a:gd name="T84" fmla="*/ 877 w 911"/>
                <a:gd name="T85" fmla="*/ 49 h 464"/>
                <a:gd name="T86" fmla="*/ 877 w 911"/>
                <a:gd name="T87" fmla="*/ 4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1" h="464">
                  <a:moveTo>
                    <a:pt x="877" y="49"/>
                  </a:moveTo>
                  <a:lnTo>
                    <a:pt x="713" y="43"/>
                  </a:lnTo>
                  <a:lnTo>
                    <a:pt x="637" y="43"/>
                  </a:lnTo>
                  <a:lnTo>
                    <a:pt x="664" y="61"/>
                  </a:lnTo>
                  <a:lnTo>
                    <a:pt x="580" y="68"/>
                  </a:lnTo>
                  <a:lnTo>
                    <a:pt x="494" y="57"/>
                  </a:lnTo>
                  <a:lnTo>
                    <a:pt x="451" y="93"/>
                  </a:lnTo>
                  <a:lnTo>
                    <a:pt x="411" y="118"/>
                  </a:lnTo>
                  <a:lnTo>
                    <a:pt x="302" y="167"/>
                  </a:lnTo>
                  <a:lnTo>
                    <a:pt x="251" y="194"/>
                  </a:lnTo>
                  <a:lnTo>
                    <a:pt x="205" y="230"/>
                  </a:lnTo>
                  <a:lnTo>
                    <a:pt x="158" y="289"/>
                  </a:lnTo>
                  <a:lnTo>
                    <a:pt x="133" y="329"/>
                  </a:lnTo>
                  <a:lnTo>
                    <a:pt x="99" y="351"/>
                  </a:lnTo>
                  <a:lnTo>
                    <a:pt x="69" y="376"/>
                  </a:lnTo>
                  <a:lnTo>
                    <a:pt x="50" y="399"/>
                  </a:lnTo>
                  <a:lnTo>
                    <a:pt x="36" y="422"/>
                  </a:lnTo>
                  <a:lnTo>
                    <a:pt x="63" y="431"/>
                  </a:lnTo>
                  <a:lnTo>
                    <a:pt x="152" y="355"/>
                  </a:lnTo>
                  <a:lnTo>
                    <a:pt x="255" y="275"/>
                  </a:lnTo>
                  <a:lnTo>
                    <a:pt x="464" y="157"/>
                  </a:lnTo>
                  <a:lnTo>
                    <a:pt x="527" y="140"/>
                  </a:lnTo>
                  <a:lnTo>
                    <a:pt x="572" y="108"/>
                  </a:lnTo>
                  <a:lnTo>
                    <a:pt x="652" y="108"/>
                  </a:lnTo>
                  <a:lnTo>
                    <a:pt x="540" y="182"/>
                  </a:lnTo>
                  <a:lnTo>
                    <a:pt x="329" y="289"/>
                  </a:lnTo>
                  <a:lnTo>
                    <a:pt x="171" y="433"/>
                  </a:lnTo>
                  <a:lnTo>
                    <a:pt x="274" y="319"/>
                  </a:lnTo>
                  <a:lnTo>
                    <a:pt x="183" y="367"/>
                  </a:lnTo>
                  <a:lnTo>
                    <a:pt x="107" y="435"/>
                  </a:lnTo>
                  <a:lnTo>
                    <a:pt x="72" y="464"/>
                  </a:lnTo>
                  <a:lnTo>
                    <a:pt x="21" y="454"/>
                  </a:lnTo>
                  <a:lnTo>
                    <a:pt x="0" y="410"/>
                  </a:lnTo>
                  <a:lnTo>
                    <a:pt x="116" y="300"/>
                  </a:lnTo>
                  <a:lnTo>
                    <a:pt x="46" y="241"/>
                  </a:lnTo>
                  <a:lnTo>
                    <a:pt x="50" y="209"/>
                  </a:lnTo>
                  <a:lnTo>
                    <a:pt x="185" y="199"/>
                  </a:lnTo>
                  <a:lnTo>
                    <a:pt x="318" y="129"/>
                  </a:lnTo>
                  <a:lnTo>
                    <a:pt x="506" y="30"/>
                  </a:lnTo>
                  <a:lnTo>
                    <a:pt x="719" y="0"/>
                  </a:lnTo>
                  <a:lnTo>
                    <a:pt x="860" y="13"/>
                  </a:lnTo>
                  <a:lnTo>
                    <a:pt x="911" y="66"/>
                  </a:lnTo>
                  <a:lnTo>
                    <a:pt x="877" y="49"/>
                  </a:lnTo>
                  <a:lnTo>
                    <a:pt x="877" y="49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6" name="Freeform 30"/>
            <p:cNvSpPr>
              <a:spLocks/>
            </p:cNvSpPr>
            <p:nvPr/>
          </p:nvSpPr>
          <p:spPr bwMode="auto">
            <a:xfrm>
              <a:off x="2983" y="2660"/>
              <a:ext cx="350" cy="183"/>
            </a:xfrm>
            <a:custGeom>
              <a:avLst/>
              <a:gdLst>
                <a:gd name="T0" fmla="*/ 523 w 700"/>
                <a:gd name="T1" fmla="*/ 44 h 367"/>
                <a:gd name="T2" fmla="*/ 592 w 700"/>
                <a:gd name="T3" fmla="*/ 0 h 367"/>
                <a:gd name="T4" fmla="*/ 700 w 700"/>
                <a:gd name="T5" fmla="*/ 28 h 367"/>
                <a:gd name="T6" fmla="*/ 571 w 700"/>
                <a:gd name="T7" fmla="*/ 55 h 367"/>
                <a:gd name="T8" fmla="*/ 493 w 700"/>
                <a:gd name="T9" fmla="*/ 80 h 367"/>
                <a:gd name="T10" fmla="*/ 426 w 700"/>
                <a:gd name="T11" fmla="*/ 120 h 367"/>
                <a:gd name="T12" fmla="*/ 301 w 700"/>
                <a:gd name="T13" fmla="*/ 251 h 367"/>
                <a:gd name="T14" fmla="*/ 276 w 700"/>
                <a:gd name="T15" fmla="*/ 270 h 367"/>
                <a:gd name="T16" fmla="*/ 227 w 700"/>
                <a:gd name="T17" fmla="*/ 300 h 367"/>
                <a:gd name="T18" fmla="*/ 219 w 700"/>
                <a:gd name="T19" fmla="*/ 334 h 367"/>
                <a:gd name="T20" fmla="*/ 236 w 700"/>
                <a:gd name="T21" fmla="*/ 350 h 367"/>
                <a:gd name="T22" fmla="*/ 289 w 700"/>
                <a:gd name="T23" fmla="*/ 350 h 367"/>
                <a:gd name="T24" fmla="*/ 247 w 700"/>
                <a:gd name="T25" fmla="*/ 367 h 367"/>
                <a:gd name="T26" fmla="*/ 215 w 700"/>
                <a:gd name="T27" fmla="*/ 363 h 367"/>
                <a:gd name="T28" fmla="*/ 200 w 700"/>
                <a:gd name="T29" fmla="*/ 310 h 367"/>
                <a:gd name="T30" fmla="*/ 304 w 700"/>
                <a:gd name="T31" fmla="*/ 215 h 367"/>
                <a:gd name="T32" fmla="*/ 261 w 700"/>
                <a:gd name="T33" fmla="*/ 230 h 367"/>
                <a:gd name="T34" fmla="*/ 103 w 700"/>
                <a:gd name="T35" fmla="*/ 336 h 367"/>
                <a:gd name="T36" fmla="*/ 42 w 700"/>
                <a:gd name="T37" fmla="*/ 351 h 367"/>
                <a:gd name="T38" fmla="*/ 0 w 700"/>
                <a:gd name="T39" fmla="*/ 331 h 367"/>
                <a:gd name="T40" fmla="*/ 0 w 700"/>
                <a:gd name="T41" fmla="*/ 296 h 367"/>
                <a:gd name="T42" fmla="*/ 31 w 700"/>
                <a:gd name="T43" fmla="*/ 256 h 367"/>
                <a:gd name="T44" fmla="*/ 158 w 700"/>
                <a:gd name="T45" fmla="*/ 150 h 367"/>
                <a:gd name="T46" fmla="*/ 78 w 700"/>
                <a:gd name="T47" fmla="*/ 249 h 367"/>
                <a:gd name="T48" fmla="*/ 27 w 700"/>
                <a:gd name="T49" fmla="*/ 294 h 367"/>
                <a:gd name="T50" fmla="*/ 25 w 700"/>
                <a:gd name="T51" fmla="*/ 315 h 367"/>
                <a:gd name="T52" fmla="*/ 38 w 700"/>
                <a:gd name="T53" fmla="*/ 323 h 367"/>
                <a:gd name="T54" fmla="*/ 84 w 700"/>
                <a:gd name="T55" fmla="*/ 329 h 367"/>
                <a:gd name="T56" fmla="*/ 116 w 700"/>
                <a:gd name="T57" fmla="*/ 306 h 367"/>
                <a:gd name="T58" fmla="*/ 263 w 700"/>
                <a:gd name="T59" fmla="*/ 205 h 367"/>
                <a:gd name="T60" fmla="*/ 462 w 700"/>
                <a:gd name="T61" fmla="*/ 72 h 367"/>
                <a:gd name="T62" fmla="*/ 523 w 700"/>
                <a:gd name="T63" fmla="*/ 44 h 367"/>
                <a:gd name="T64" fmla="*/ 523 w 700"/>
                <a:gd name="T65" fmla="*/ 4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0" h="367">
                  <a:moveTo>
                    <a:pt x="523" y="44"/>
                  </a:moveTo>
                  <a:lnTo>
                    <a:pt x="592" y="0"/>
                  </a:lnTo>
                  <a:lnTo>
                    <a:pt x="700" y="28"/>
                  </a:lnTo>
                  <a:lnTo>
                    <a:pt x="571" y="55"/>
                  </a:lnTo>
                  <a:lnTo>
                    <a:pt x="493" y="80"/>
                  </a:lnTo>
                  <a:lnTo>
                    <a:pt x="426" y="120"/>
                  </a:lnTo>
                  <a:lnTo>
                    <a:pt x="301" y="251"/>
                  </a:lnTo>
                  <a:lnTo>
                    <a:pt x="276" y="270"/>
                  </a:lnTo>
                  <a:lnTo>
                    <a:pt x="227" y="300"/>
                  </a:lnTo>
                  <a:lnTo>
                    <a:pt x="219" y="334"/>
                  </a:lnTo>
                  <a:lnTo>
                    <a:pt x="236" y="350"/>
                  </a:lnTo>
                  <a:lnTo>
                    <a:pt x="289" y="350"/>
                  </a:lnTo>
                  <a:lnTo>
                    <a:pt x="247" y="367"/>
                  </a:lnTo>
                  <a:lnTo>
                    <a:pt x="215" y="363"/>
                  </a:lnTo>
                  <a:lnTo>
                    <a:pt x="200" y="310"/>
                  </a:lnTo>
                  <a:lnTo>
                    <a:pt x="304" y="215"/>
                  </a:lnTo>
                  <a:lnTo>
                    <a:pt x="261" y="230"/>
                  </a:lnTo>
                  <a:lnTo>
                    <a:pt x="103" y="336"/>
                  </a:lnTo>
                  <a:lnTo>
                    <a:pt x="42" y="351"/>
                  </a:lnTo>
                  <a:lnTo>
                    <a:pt x="0" y="331"/>
                  </a:lnTo>
                  <a:lnTo>
                    <a:pt x="0" y="296"/>
                  </a:lnTo>
                  <a:lnTo>
                    <a:pt x="31" y="256"/>
                  </a:lnTo>
                  <a:lnTo>
                    <a:pt x="158" y="150"/>
                  </a:lnTo>
                  <a:lnTo>
                    <a:pt x="78" y="249"/>
                  </a:lnTo>
                  <a:lnTo>
                    <a:pt x="27" y="294"/>
                  </a:lnTo>
                  <a:lnTo>
                    <a:pt x="25" y="315"/>
                  </a:lnTo>
                  <a:lnTo>
                    <a:pt x="38" y="323"/>
                  </a:lnTo>
                  <a:lnTo>
                    <a:pt x="84" y="329"/>
                  </a:lnTo>
                  <a:lnTo>
                    <a:pt x="116" y="306"/>
                  </a:lnTo>
                  <a:lnTo>
                    <a:pt x="263" y="205"/>
                  </a:lnTo>
                  <a:lnTo>
                    <a:pt x="462" y="72"/>
                  </a:lnTo>
                  <a:lnTo>
                    <a:pt x="523" y="44"/>
                  </a:lnTo>
                  <a:lnTo>
                    <a:pt x="523" y="44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7" name="Freeform 31"/>
            <p:cNvSpPr>
              <a:spLocks/>
            </p:cNvSpPr>
            <p:nvPr/>
          </p:nvSpPr>
          <p:spPr bwMode="auto">
            <a:xfrm>
              <a:off x="3374" y="1982"/>
              <a:ext cx="354" cy="623"/>
            </a:xfrm>
            <a:custGeom>
              <a:avLst/>
              <a:gdLst>
                <a:gd name="T0" fmla="*/ 610 w 707"/>
                <a:gd name="T1" fmla="*/ 44 h 1246"/>
                <a:gd name="T2" fmla="*/ 397 w 707"/>
                <a:gd name="T3" fmla="*/ 187 h 1246"/>
                <a:gd name="T4" fmla="*/ 0 w 707"/>
                <a:gd name="T5" fmla="*/ 1101 h 1246"/>
                <a:gd name="T6" fmla="*/ 101 w 707"/>
                <a:gd name="T7" fmla="*/ 1101 h 1246"/>
                <a:gd name="T8" fmla="*/ 173 w 707"/>
                <a:gd name="T9" fmla="*/ 1150 h 1246"/>
                <a:gd name="T10" fmla="*/ 186 w 707"/>
                <a:gd name="T11" fmla="*/ 1246 h 1246"/>
                <a:gd name="T12" fmla="*/ 361 w 707"/>
                <a:gd name="T13" fmla="*/ 1027 h 1246"/>
                <a:gd name="T14" fmla="*/ 599 w 707"/>
                <a:gd name="T15" fmla="*/ 548 h 1246"/>
                <a:gd name="T16" fmla="*/ 707 w 707"/>
                <a:gd name="T17" fmla="*/ 210 h 1246"/>
                <a:gd name="T18" fmla="*/ 682 w 707"/>
                <a:gd name="T19" fmla="*/ 0 h 1246"/>
                <a:gd name="T20" fmla="*/ 610 w 707"/>
                <a:gd name="T21" fmla="*/ 44 h 1246"/>
                <a:gd name="T22" fmla="*/ 610 w 707"/>
                <a:gd name="T23" fmla="*/ 44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7" h="1246">
                  <a:moveTo>
                    <a:pt x="610" y="44"/>
                  </a:moveTo>
                  <a:lnTo>
                    <a:pt x="397" y="187"/>
                  </a:lnTo>
                  <a:lnTo>
                    <a:pt x="0" y="1101"/>
                  </a:lnTo>
                  <a:lnTo>
                    <a:pt x="101" y="1101"/>
                  </a:lnTo>
                  <a:lnTo>
                    <a:pt x="173" y="1150"/>
                  </a:lnTo>
                  <a:lnTo>
                    <a:pt x="186" y="1246"/>
                  </a:lnTo>
                  <a:lnTo>
                    <a:pt x="361" y="1027"/>
                  </a:lnTo>
                  <a:lnTo>
                    <a:pt x="599" y="548"/>
                  </a:lnTo>
                  <a:lnTo>
                    <a:pt x="707" y="210"/>
                  </a:lnTo>
                  <a:lnTo>
                    <a:pt x="682" y="0"/>
                  </a:lnTo>
                  <a:lnTo>
                    <a:pt x="610" y="44"/>
                  </a:lnTo>
                  <a:lnTo>
                    <a:pt x="610" y="4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8" name="Freeform 32"/>
            <p:cNvSpPr>
              <a:spLocks/>
            </p:cNvSpPr>
            <p:nvPr/>
          </p:nvSpPr>
          <p:spPr bwMode="auto">
            <a:xfrm>
              <a:off x="3417" y="2057"/>
              <a:ext cx="266" cy="532"/>
            </a:xfrm>
            <a:custGeom>
              <a:avLst/>
              <a:gdLst>
                <a:gd name="T0" fmla="*/ 0 w 533"/>
                <a:gd name="T1" fmla="*/ 922 h 1062"/>
                <a:gd name="T2" fmla="*/ 145 w 533"/>
                <a:gd name="T3" fmla="*/ 676 h 1062"/>
                <a:gd name="T4" fmla="*/ 261 w 533"/>
                <a:gd name="T5" fmla="*/ 481 h 1062"/>
                <a:gd name="T6" fmla="*/ 284 w 533"/>
                <a:gd name="T7" fmla="*/ 277 h 1062"/>
                <a:gd name="T8" fmla="*/ 381 w 533"/>
                <a:gd name="T9" fmla="*/ 125 h 1062"/>
                <a:gd name="T10" fmla="*/ 472 w 533"/>
                <a:gd name="T11" fmla="*/ 30 h 1062"/>
                <a:gd name="T12" fmla="*/ 533 w 533"/>
                <a:gd name="T13" fmla="*/ 0 h 1062"/>
                <a:gd name="T14" fmla="*/ 422 w 533"/>
                <a:gd name="T15" fmla="*/ 315 h 1062"/>
                <a:gd name="T16" fmla="*/ 318 w 533"/>
                <a:gd name="T17" fmla="*/ 541 h 1062"/>
                <a:gd name="T18" fmla="*/ 457 w 533"/>
                <a:gd name="T19" fmla="*/ 361 h 1062"/>
                <a:gd name="T20" fmla="*/ 346 w 533"/>
                <a:gd name="T21" fmla="*/ 667 h 1062"/>
                <a:gd name="T22" fmla="*/ 221 w 533"/>
                <a:gd name="T23" fmla="*/ 863 h 1062"/>
                <a:gd name="T24" fmla="*/ 93 w 533"/>
                <a:gd name="T25" fmla="*/ 1062 h 1062"/>
                <a:gd name="T26" fmla="*/ 36 w 533"/>
                <a:gd name="T27" fmla="*/ 969 h 1062"/>
                <a:gd name="T28" fmla="*/ 0 w 533"/>
                <a:gd name="T29" fmla="*/ 922 h 1062"/>
                <a:gd name="T30" fmla="*/ 0 w 533"/>
                <a:gd name="T31" fmla="*/ 92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3" h="1062">
                  <a:moveTo>
                    <a:pt x="0" y="922"/>
                  </a:moveTo>
                  <a:lnTo>
                    <a:pt x="145" y="676"/>
                  </a:lnTo>
                  <a:lnTo>
                    <a:pt x="261" y="481"/>
                  </a:lnTo>
                  <a:lnTo>
                    <a:pt x="284" y="277"/>
                  </a:lnTo>
                  <a:lnTo>
                    <a:pt x="381" y="125"/>
                  </a:lnTo>
                  <a:lnTo>
                    <a:pt x="472" y="30"/>
                  </a:lnTo>
                  <a:lnTo>
                    <a:pt x="533" y="0"/>
                  </a:lnTo>
                  <a:lnTo>
                    <a:pt x="422" y="315"/>
                  </a:lnTo>
                  <a:lnTo>
                    <a:pt x="318" y="541"/>
                  </a:lnTo>
                  <a:lnTo>
                    <a:pt x="457" y="361"/>
                  </a:lnTo>
                  <a:lnTo>
                    <a:pt x="346" y="667"/>
                  </a:lnTo>
                  <a:lnTo>
                    <a:pt x="221" y="863"/>
                  </a:lnTo>
                  <a:lnTo>
                    <a:pt x="93" y="1062"/>
                  </a:lnTo>
                  <a:lnTo>
                    <a:pt x="36" y="969"/>
                  </a:lnTo>
                  <a:lnTo>
                    <a:pt x="0" y="922"/>
                  </a:lnTo>
                  <a:lnTo>
                    <a:pt x="0" y="92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9" name="Freeform 33"/>
            <p:cNvSpPr>
              <a:spLocks/>
            </p:cNvSpPr>
            <p:nvPr/>
          </p:nvSpPr>
          <p:spPr bwMode="auto">
            <a:xfrm>
              <a:off x="3367" y="2031"/>
              <a:ext cx="295" cy="512"/>
            </a:xfrm>
            <a:custGeom>
              <a:avLst/>
              <a:gdLst>
                <a:gd name="T0" fmla="*/ 590 w 590"/>
                <a:gd name="T1" fmla="*/ 0 h 1025"/>
                <a:gd name="T2" fmla="*/ 440 w 590"/>
                <a:gd name="T3" fmla="*/ 149 h 1025"/>
                <a:gd name="T4" fmla="*/ 354 w 590"/>
                <a:gd name="T5" fmla="*/ 261 h 1025"/>
                <a:gd name="T6" fmla="*/ 322 w 590"/>
                <a:gd name="T7" fmla="*/ 343 h 1025"/>
                <a:gd name="T8" fmla="*/ 307 w 590"/>
                <a:gd name="T9" fmla="*/ 424 h 1025"/>
                <a:gd name="T10" fmla="*/ 293 w 590"/>
                <a:gd name="T11" fmla="*/ 563 h 1025"/>
                <a:gd name="T12" fmla="*/ 250 w 590"/>
                <a:gd name="T13" fmla="*/ 658 h 1025"/>
                <a:gd name="T14" fmla="*/ 187 w 590"/>
                <a:gd name="T15" fmla="*/ 763 h 1025"/>
                <a:gd name="T16" fmla="*/ 90 w 590"/>
                <a:gd name="T17" fmla="*/ 917 h 1025"/>
                <a:gd name="T18" fmla="*/ 42 w 590"/>
                <a:gd name="T19" fmla="*/ 1008 h 1025"/>
                <a:gd name="T20" fmla="*/ 0 w 590"/>
                <a:gd name="T21" fmla="*/ 1025 h 1025"/>
                <a:gd name="T22" fmla="*/ 267 w 590"/>
                <a:gd name="T23" fmla="*/ 164 h 1025"/>
                <a:gd name="T24" fmla="*/ 367 w 590"/>
                <a:gd name="T25" fmla="*/ 113 h 1025"/>
                <a:gd name="T26" fmla="*/ 590 w 590"/>
                <a:gd name="T27" fmla="*/ 0 h 1025"/>
                <a:gd name="T28" fmla="*/ 590 w 590"/>
                <a:gd name="T2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0" h="1025">
                  <a:moveTo>
                    <a:pt x="590" y="0"/>
                  </a:moveTo>
                  <a:lnTo>
                    <a:pt x="440" y="149"/>
                  </a:lnTo>
                  <a:lnTo>
                    <a:pt x="354" y="261"/>
                  </a:lnTo>
                  <a:lnTo>
                    <a:pt x="322" y="343"/>
                  </a:lnTo>
                  <a:lnTo>
                    <a:pt x="307" y="424"/>
                  </a:lnTo>
                  <a:lnTo>
                    <a:pt x="293" y="563"/>
                  </a:lnTo>
                  <a:lnTo>
                    <a:pt x="250" y="658"/>
                  </a:lnTo>
                  <a:lnTo>
                    <a:pt x="187" y="763"/>
                  </a:lnTo>
                  <a:lnTo>
                    <a:pt x="90" y="917"/>
                  </a:lnTo>
                  <a:lnTo>
                    <a:pt x="42" y="1008"/>
                  </a:lnTo>
                  <a:lnTo>
                    <a:pt x="0" y="1025"/>
                  </a:lnTo>
                  <a:lnTo>
                    <a:pt x="267" y="164"/>
                  </a:lnTo>
                  <a:lnTo>
                    <a:pt x="367" y="113"/>
                  </a:lnTo>
                  <a:lnTo>
                    <a:pt x="590" y="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0" name="Freeform 34"/>
            <p:cNvSpPr>
              <a:spLocks/>
            </p:cNvSpPr>
            <p:nvPr/>
          </p:nvSpPr>
          <p:spPr bwMode="auto">
            <a:xfrm>
              <a:off x="3318" y="2074"/>
              <a:ext cx="267" cy="461"/>
            </a:xfrm>
            <a:custGeom>
              <a:avLst/>
              <a:gdLst>
                <a:gd name="T0" fmla="*/ 534 w 534"/>
                <a:gd name="T1" fmla="*/ 0 h 922"/>
                <a:gd name="T2" fmla="*/ 389 w 534"/>
                <a:gd name="T3" fmla="*/ 152 h 922"/>
                <a:gd name="T4" fmla="*/ 365 w 534"/>
                <a:gd name="T5" fmla="*/ 243 h 922"/>
                <a:gd name="T6" fmla="*/ 365 w 534"/>
                <a:gd name="T7" fmla="*/ 367 h 922"/>
                <a:gd name="T8" fmla="*/ 317 w 534"/>
                <a:gd name="T9" fmla="*/ 509 h 922"/>
                <a:gd name="T10" fmla="*/ 211 w 534"/>
                <a:gd name="T11" fmla="*/ 715 h 922"/>
                <a:gd name="T12" fmla="*/ 142 w 534"/>
                <a:gd name="T13" fmla="*/ 827 h 922"/>
                <a:gd name="T14" fmla="*/ 98 w 534"/>
                <a:gd name="T15" fmla="*/ 922 h 922"/>
                <a:gd name="T16" fmla="*/ 0 w 534"/>
                <a:gd name="T17" fmla="*/ 914 h 922"/>
                <a:gd name="T18" fmla="*/ 203 w 534"/>
                <a:gd name="T19" fmla="*/ 486 h 922"/>
                <a:gd name="T20" fmla="*/ 285 w 534"/>
                <a:gd name="T21" fmla="*/ 112 h 922"/>
                <a:gd name="T22" fmla="*/ 380 w 534"/>
                <a:gd name="T23" fmla="*/ 42 h 922"/>
                <a:gd name="T24" fmla="*/ 534 w 534"/>
                <a:gd name="T25" fmla="*/ 0 h 922"/>
                <a:gd name="T26" fmla="*/ 534 w 534"/>
                <a:gd name="T27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4" h="922">
                  <a:moveTo>
                    <a:pt x="534" y="0"/>
                  </a:moveTo>
                  <a:lnTo>
                    <a:pt x="389" y="152"/>
                  </a:lnTo>
                  <a:lnTo>
                    <a:pt x="365" y="243"/>
                  </a:lnTo>
                  <a:lnTo>
                    <a:pt x="365" y="367"/>
                  </a:lnTo>
                  <a:lnTo>
                    <a:pt x="317" y="509"/>
                  </a:lnTo>
                  <a:lnTo>
                    <a:pt x="211" y="715"/>
                  </a:lnTo>
                  <a:lnTo>
                    <a:pt x="142" y="827"/>
                  </a:lnTo>
                  <a:lnTo>
                    <a:pt x="98" y="922"/>
                  </a:lnTo>
                  <a:lnTo>
                    <a:pt x="0" y="914"/>
                  </a:lnTo>
                  <a:lnTo>
                    <a:pt x="203" y="486"/>
                  </a:lnTo>
                  <a:lnTo>
                    <a:pt x="285" y="112"/>
                  </a:lnTo>
                  <a:lnTo>
                    <a:pt x="380" y="42"/>
                  </a:lnTo>
                  <a:lnTo>
                    <a:pt x="534" y="0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1" name="Freeform 35"/>
            <p:cNvSpPr>
              <a:spLocks/>
            </p:cNvSpPr>
            <p:nvPr/>
          </p:nvSpPr>
          <p:spPr bwMode="auto">
            <a:xfrm>
              <a:off x="3308" y="2091"/>
              <a:ext cx="241" cy="448"/>
            </a:xfrm>
            <a:custGeom>
              <a:avLst/>
              <a:gdLst>
                <a:gd name="T0" fmla="*/ 384 w 481"/>
                <a:gd name="T1" fmla="*/ 25 h 897"/>
                <a:gd name="T2" fmla="*/ 481 w 481"/>
                <a:gd name="T3" fmla="*/ 0 h 897"/>
                <a:gd name="T4" fmla="*/ 342 w 481"/>
                <a:gd name="T5" fmla="*/ 112 h 897"/>
                <a:gd name="T6" fmla="*/ 306 w 481"/>
                <a:gd name="T7" fmla="*/ 243 h 897"/>
                <a:gd name="T8" fmla="*/ 300 w 481"/>
                <a:gd name="T9" fmla="*/ 331 h 897"/>
                <a:gd name="T10" fmla="*/ 292 w 481"/>
                <a:gd name="T11" fmla="*/ 422 h 897"/>
                <a:gd name="T12" fmla="*/ 252 w 481"/>
                <a:gd name="T13" fmla="*/ 510 h 897"/>
                <a:gd name="T14" fmla="*/ 216 w 481"/>
                <a:gd name="T15" fmla="*/ 591 h 897"/>
                <a:gd name="T16" fmla="*/ 174 w 481"/>
                <a:gd name="T17" fmla="*/ 683 h 897"/>
                <a:gd name="T18" fmla="*/ 102 w 481"/>
                <a:gd name="T19" fmla="*/ 787 h 897"/>
                <a:gd name="T20" fmla="*/ 70 w 481"/>
                <a:gd name="T21" fmla="*/ 882 h 897"/>
                <a:gd name="T22" fmla="*/ 161 w 481"/>
                <a:gd name="T23" fmla="*/ 897 h 897"/>
                <a:gd name="T24" fmla="*/ 0 w 481"/>
                <a:gd name="T25" fmla="*/ 878 h 897"/>
                <a:gd name="T26" fmla="*/ 174 w 481"/>
                <a:gd name="T27" fmla="*/ 493 h 897"/>
                <a:gd name="T28" fmla="*/ 277 w 481"/>
                <a:gd name="T29" fmla="*/ 84 h 897"/>
                <a:gd name="T30" fmla="*/ 384 w 481"/>
                <a:gd name="T31" fmla="*/ 25 h 897"/>
                <a:gd name="T32" fmla="*/ 384 w 481"/>
                <a:gd name="T33" fmla="*/ 2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1" h="897">
                  <a:moveTo>
                    <a:pt x="384" y="25"/>
                  </a:moveTo>
                  <a:lnTo>
                    <a:pt x="481" y="0"/>
                  </a:lnTo>
                  <a:lnTo>
                    <a:pt x="342" y="112"/>
                  </a:lnTo>
                  <a:lnTo>
                    <a:pt x="306" y="243"/>
                  </a:lnTo>
                  <a:lnTo>
                    <a:pt x="300" y="331"/>
                  </a:lnTo>
                  <a:lnTo>
                    <a:pt x="292" y="422"/>
                  </a:lnTo>
                  <a:lnTo>
                    <a:pt x="252" y="510"/>
                  </a:lnTo>
                  <a:lnTo>
                    <a:pt x="216" y="591"/>
                  </a:lnTo>
                  <a:lnTo>
                    <a:pt x="174" y="683"/>
                  </a:lnTo>
                  <a:lnTo>
                    <a:pt x="102" y="787"/>
                  </a:lnTo>
                  <a:lnTo>
                    <a:pt x="70" y="882"/>
                  </a:lnTo>
                  <a:lnTo>
                    <a:pt x="161" y="897"/>
                  </a:lnTo>
                  <a:lnTo>
                    <a:pt x="0" y="878"/>
                  </a:lnTo>
                  <a:lnTo>
                    <a:pt x="174" y="493"/>
                  </a:lnTo>
                  <a:lnTo>
                    <a:pt x="277" y="84"/>
                  </a:lnTo>
                  <a:lnTo>
                    <a:pt x="384" y="25"/>
                  </a:lnTo>
                  <a:lnTo>
                    <a:pt x="384" y="2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2" name="Freeform 36"/>
            <p:cNvSpPr>
              <a:spLocks/>
            </p:cNvSpPr>
            <p:nvPr/>
          </p:nvSpPr>
          <p:spPr bwMode="auto">
            <a:xfrm>
              <a:off x="2018" y="1535"/>
              <a:ext cx="493" cy="1247"/>
            </a:xfrm>
            <a:custGeom>
              <a:avLst/>
              <a:gdLst>
                <a:gd name="T0" fmla="*/ 33 w 985"/>
                <a:gd name="T1" fmla="*/ 29 h 2496"/>
                <a:gd name="T2" fmla="*/ 65 w 985"/>
                <a:gd name="T3" fmla="*/ 192 h 2496"/>
                <a:gd name="T4" fmla="*/ 145 w 985"/>
                <a:gd name="T5" fmla="*/ 373 h 2496"/>
                <a:gd name="T6" fmla="*/ 303 w 985"/>
                <a:gd name="T7" fmla="*/ 485 h 2496"/>
                <a:gd name="T8" fmla="*/ 504 w 985"/>
                <a:gd name="T9" fmla="*/ 607 h 2496"/>
                <a:gd name="T10" fmla="*/ 643 w 985"/>
                <a:gd name="T11" fmla="*/ 806 h 2496"/>
                <a:gd name="T12" fmla="*/ 559 w 985"/>
                <a:gd name="T13" fmla="*/ 1145 h 2496"/>
                <a:gd name="T14" fmla="*/ 266 w 985"/>
                <a:gd name="T15" fmla="*/ 1622 h 2496"/>
                <a:gd name="T16" fmla="*/ 40 w 985"/>
                <a:gd name="T17" fmla="*/ 1827 h 2496"/>
                <a:gd name="T18" fmla="*/ 0 w 985"/>
                <a:gd name="T19" fmla="*/ 2087 h 2496"/>
                <a:gd name="T20" fmla="*/ 101 w 985"/>
                <a:gd name="T21" fmla="*/ 2241 h 2496"/>
                <a:gd name="T22" fmla="*/ 126 w 985"/>
                <a:gd name="T23" fmla="*/ 2401 h 2496"/>
                <a:gd name="T24" fmla="*/ 285 w 985"/>
                <a:gd name="T25" fmla="*/ 2492 h 2496"/>
                <a:gd name="T26" fmla="*/ 422 w 985"/>
                <a:gd name="T27" fmla="*/ 2496 h 2496"/>
                <a:gd name="T28" fmla="*/ 592 w 985"/>
                <a:gd name="T29" fmla="*/ 2272 h 2496"/>
                <a:gd name="T30" fmla="*/ 725 w 985"/>
                <a:gd name="T31" fmla="*/ 2015 h 2496"/>
                <a:gd name="T32" fmla="*/ 884 w 985"/>
                <a:gd name="T33" fmla="*/ 1530 h 2496"/>
                <a:gd name="T34" fmla="*/ 985 w 985"/>
                <a:gd name="T35" fmla="*/ 992 h 2496"/>
                <a:gd name="T36" fmla="*/ 978 w 985"/>
                <a:gd name="T37" fmla="*/ 698 h 2496"/>
                <a:gd name="T38" fmla="*/ 945 w 985"/>
                <a:gd name="T39" fmla="*/ 553 h 2496"/>
                <a:gd name="T40" fmla="*/ 860 w 985"/>
                <a:gd name="T41" fmla="*/ 474 h 2496"/>
                <a:gd name="T42" fmla="*/ 668 w 985"/>
                <a:gd name="T43" fmla="*/ 382 h 2496"/>
                <a:gd name="T44" fmla="*/ 502 w 985"/>
                <a:gd name="T45" fmla="*/ 293 h 2496"/>
                <a:gd name="T46" fmla="*/ 403 w 985"/>
                <a:gd name="T47" fmla="*/ 209 h 2496"/>
                <a:gd name="T48" fmla="*/ 303 w 985"/>
                <a:gd name="T49" fmla="*/ 59 h 2496"/>
                <a:gd name="T50" fmla="*/ 234 w 985"/>
                <a:gd name="T51" fmla="*/ 8 h 2496"/>
                <a:gd name="T52" fmla="*/ 185 w 985"/>
                <a:gd name="T53" fmla="*/ 53 h 2496"/>
                <a:gd name="T54" fmla="*/ 101 w 985"/>
                <a:gd name="T55" fmla="*/ 0 h 2496"/>
                <a:gd name="T56" fmla="*/ 33 w 985"/>
                <a:gd name="T57" fmla="*/ 29 h 2496"/>
                <a:gd name="T58" fmla="*/ 33 w 985"/>
                <a:gd name="T59" fmla="*/ 29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5" h="2496">
                  <a:moveTo>
                    <a:pt x="33" y="29"/>
                  </a:moveTo>
                  <a:lnTo>
                    <a:pt x="65" y="192"/>
                  </a:lnTo>
                  <a:lnTo>
                    <a:pt x="145" y="373"/>
                  </a:lnTo>
                  <a:lnTo>
                    <a:pt x="303" y="485"/>
                  </a:lnTo>
                  <a:lnTo>
                    <a:pt x="504" y="607"/>
                  </a:lnTo>
                  <a:lnTo>
                    <a:pt x="643" y="806"/>
                  </a:lnTo>
                  <a:lnTo>
                    <a:pt x="559" y="1145"/>
                  </a:lnTo>
                  <a:lnTo>
                    <a:pt x="266" y="1622"/>
                  </a:lnTo>
                  <a:lnTo>
                    <a:pt x="40" y="1827"/>
                  </a:lnTo>
                  <a:lnTo>
                    <a:pt x="0" y="2087"/>
                  </a:lnTo>
                  <a:lnTo>
                    <a:pt x="101" y="2241"/>
                  </a:lnTo>
                  <a:lnTo>
                    <a:pt x="126" y="2401"/>
                  </a:lnTo>
                  <a:lnTo>
                    <a:pt x="285" y="2492"/>
                  </a:lnTo>
                  <a:lnTo>
                    <a:pt x="422" y="2496"/>
                  </a:lnTo>
                  <a:lnTo>
                    <a:pt x="592" y="2272"/>
                  </a:lnTo>
                  <a:lnTo>
                    <a:pt x="725" y="2015"/>
                  </a:lnTo>
                  <a:lnTo>
                    <a:pt x="884" y="1530"/>
                  </a:lnTo>
                  <a:lnTo>
                    <a:pt x="985" y="992"/>
                  </a:lnTo>
                  <a:lnTo>
                    <a:pt x="978" y="698"/>
                  </a:lnTo>
                  <a:lnTo>
                    <a:pt x="945" y="553"/>
                  </a:lnTo>
                  <a:lnTo>
                    <a:pt x="860" y="474"/>
                  </a:lnTo>
                  <a:lnTo>
                    <a:pt x="668" y="382"/>
                  </a:lnTo>
                  <a:lnTo>
                    <a:pt x="502" y="293"/>
                  </a:lnTo>
                  <a:lnTo>
                    <a:pt x="403" y="209"/>
                  </a:lnTo>
                  <a:lnTo>
                    <a:pt x="303" y="59"/>
                  </a:lnTo>
                  <a:lnTo>
                    <a:pt x="234" y="8"/>
                  </a:lnTo>
                  <a:lnTo>
                    <a:pt x="185" y="53"/>
                  </a:lnTo>
                  <a:lnTo>
                    <a:pt x="101" y="0"/>
                  </a:lnTo>
                  <a:lnTo>
                    <a:pt x="3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3" name="Freeform 37"/>
            <p:cNvSpPr>
              <a:spLocks/>
            </p:cNvSpPr>
            <p:nvPr/>
          </p:nvSpPr>
          <p:spPr bwMode="auto">
            <a:xfrm>
              <a:off x="2024" y="1518"/>
              <a:ext cx="384" cy="1269"/>
            </a:xfrm>
            <a:custGeom>
              <a:avLst/>
              <a:gdLst>
                <a:gd name="T0" fmla="*/ 507 w 768"/>
                <a:gd name="T1" fmla="*/ 523 h 2537"/>
                <a:gd name="T2" fmla="*/ 635 w 768"/>
                <a:gd name="T3" fmla="*/ 639 h 2537"/>
                <a:gd name="T4" fmla="*/ 703 w 768"/>
                <a:gd name="T5" fmla="*/ 715 h 2537"/>
                <a:gd name="T6" fmla="*/ 673 w 768"/>
                <a:gd name="T7" fmla="*/ 948 h 2537"/>
                <a:gd name="T8" fmla="*/ 294 w 768"/>
                <a:gd name="T9" fmla="*/ 1811 h 2537"/>
                <a:gd name="T10" fmla="*/ 230 w 768"/>
                <a:gd name="T11" fmla="*/ 1956 h 2537"/>
                <a:gd name="T12" fmla="*/ 251 w 768"/>
                <a:gd name="T13" fmla="*/ 2064 h 2537"/>
                <a:gd name="T14" fmla="*/ 254 w 768"/>
                <a:gd name="T15" fmla="*/ 2188 h 2537"/>
                <a:gd name="T16" fmla="*/ 230 w 768"/>
                <a:gd name="T17" fmla="*/ 2328 h 2537"/>
                <a:gd name="T18" fmla="*/ 270 w 768"/>
                <a:gd name="T19" fmla="*/ 2437 h 2537"/>
                <a:gd name="T20" fmla="*/ 370 w 768"/>
                <a:gd name="T21" fmla="*/ 2473 h 2537"/>
                <a:gd name="T22" fmla="*/ 507 w 768"/>
                <a:gd name="T23" fmla="*/ 2304 h 2537"/>
                <a:gd name="T24" fmla="*/ 768 w 768"/>
                <a:gd name="T25" fmla="*/ 1887 h 2537"/>
                <a:gd name="T26" fmla="*/ 612 w 768"/>
                <a:gd name="T27" fmla="*/ 2264 h 2537"/>
                <a:gd name="T28" fmla="*/ 447 w 768"/>
                <a:gd name="T29" fmla="*/ 2520 h 2537"/>
                <a:gd name="T30" fmla="*/ 245 w 768"/>
                <a:gd name="T31" fmla="*/ 2498 h 2537"/>
                <a:gd name="T32" fmla="*/ 104 w 768"/>
                <a:gd name="T33" fmla="*/ 2212 h 2537"/>
                <a:gd name="T34" fmla="*/ 110 w 768"/>
                <a:gd name="T35" fmla="*/ 1747 h 2537"/>
                <a:gd name="T36" fmla="*/ 652 w 768"/>
                <a:gd name="T37" fmla="*/ 838 h 2537"/>
                <a:gd name="T38" fmla="*/ 338 w 768"/>
                <a:gd name="T39" fmla="*/ 559 h 2537"/>
                <a:gd name="T40" fmla="*/ 121 w 768"/>
                <a:gd name="T41" fmla="*/ 369 h 2537"/>
                <a:gd name="T42" fmla="*/ 17 w 768"/>
                <a:gd name="T43" fmla="*/ 17 h 2537"/>
                <a:gd name="T44" fmla="*/ 165 w 768"/>
                <a:gd name="T45" fmla="*/ 80 h 2537"/>
                <a:gd name="T46" fmla="*/ 273 w 768"/>
                <a:gd name="T47" fmla="*/ 72 h 2537"/>
                <a:gd name="T48" fmla="*/ 262 w 768"/>
                <a:gd name="T49" fmla="*/ 80 h 2537"/>
                <a:gd name="T50" fmla="*/ 277 w 768"/>
                <a:gd name="T51" fmla="*/ 224 h 2537"/>
                <a:gd name="T52" fmla="*/ 382 w 768"/>
                <a:gd name="T53" fmla="*/ 409 h 2537"/>
                <a:gd name="T54" fmla="*/ 169 w 768"/>
                <a:gd name="T55" fmla="*/ 120 h 2537"/>
                <a:gd name="T56" fmla="*/ 121 w 768"/>
                <a:gd name="T57" fmla="*/ 137 h 2537"/>
                <a:gd name="T58" fmla="*/ 74 w 768"/>
                <a:gd name="T59" fmla="*/ 169 h 2537"/>
                <a:gd name="T60" fmla="*/ 158 w 768"/>
                <a:gd name="T61" fmla="*/ 378 h 2537"/>
                <a:gd name="T62" fmla="*/ 386 w 768"/>
                <a:gd name="T63" fmla="*/ 513 h 2537"/>
                <a:gd name="T64" fmla="*/ 471 w 768"/>
                <a:gd name="T65" fmla="*/ 485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8" h="2537">
                  <a:moveTo>
                    <a:pt x="471" y="485"/>
                  </a:moveTo>
                  <a:lnTo>
                    <a:pt x="507" y="523"/>
                  </a:lnTo>
                  <a:lnTo>
                    <a:pt x="561" y="549"/>
                  </a:lnTo>
                  <a:lnTo>
                    <a:pt x="635" y="639"/>
                  </a:lnTo>
                  <a:lnTo>
                    <a:pt x="652" y="690"/>
                  </a:lnTo>
                  <a:lnTo>
                    <a:pt x="703" y="715"/>
                  </a:lnTo>
                  <a:lnTo>
                    <a:pt x="720" y="775"/>
                  </a:lnTo>
                  <a:lnTo>
                    <a:pt x="673" y="948"/>
                  </a:lnTo>
                  <a:lnTo>
                    <a:pt x="454" y="1530"/>
                  </a:lnTo>
                  <a:lnTo>
                    <a:pt x="294" y="1811"/>
                  </a:lnTo>
                  <a:lnTo>
                    <a:pt x="241" y="1884"/>
                  </a:lnTo>
                  <a:lnTo>
                    <a:pt x="230" y="1956"/>
                  </a:lnTo>
                  <a:lnTo>
                    <a:pt x="230" y="2011"/>
                  </a:lnTo>
                  <a:lnTo>
                    <a:pt x="251" y="2064"/>
                  </a:lnTo>
                  <a:lnTo>
                    <a:pt x="262" y="2129"/>
                  </a:lnTo>
                  <a:lnTo>
                    <a:pt x="254" y="2188"/>
                  </a:lnTo>
                  <a:lnTo>
                    <a:pt x="234" y="2245"/>
                  </a:lnTo>
                  <a:lnTo>
                    <a:pt x="230" y="2328"/>
                  </a:lnTo>
                  <a:lnTo>
                    <a:pt x="245" y="2389"/>
                  </a:lnTo>
                  <a:lnTo>
                    <a:pt x="270" y="2437"/>
                  </a:lnTo>
                  <a:lnTo>
                    <a:pt x="310" y="2473"/>
                  </a:lnTo>
                  <a:lnTo>
                    <a:pt x="370" y="2473"/>
                  </a:lnTo>
                  <a:lnTo>
                    <a:pt x="428" y="2429"/>
                  </a:lnTo>
                  <a:lnTo>
                    <a:pt x="507" y="2304"/>
                  </a:lnTo>
                  <a:lnTo>
                    <a:pt x="631" y="2123"/>
                  </a:lnTo>
                  <a:lnTo>
                    <a:pt x="768" y="1887"/>
                  </a:lnTo>
                  <a:lnTo>
                    <a:pt x="717" y="2060"/>
                  </a:lnTo>
                  <a:lnTo>
                    <a:pt x="612" y="2264"/>
                  </a:lnTo>
                  <a:lnTo>
                    <a:pt x="507" y="2416"/>
                  </a:lnTo>
                  <a:lnTo>
                    <a:pt x="447" y="2520"/>
                  </a:lnTo>
                  <a:lnTo>
                    <a:pt x="353" y="2537"/>
                  </a:lnTo>
                  <a:lnTo>
                    <a:pt x="245" y="2498"/>
                  </a:lnTo>
                  <a:lnTo>
                    <a:pt x="104" y="2422"/>
                  </a:lnTo>
                  <a:lnTo>
                    <a:pt x="104" y="2212"/>
                  </a:lnTo>
                  <a:lnTo>
                    <a:pt x="0" y="2087"/>
                  </a:lnTo>
                  <a:lnTo>
                    <a:pt x="110" y="1747"/>
                  </a:lnTo>
                  <a:lnTo>
                    <a:pt x="298" y="1610"/>
                  </a:lnTo>
                  <a:lnTo>
                    <a:pt x="652" y="838"/>
                  </a:lnTo>
                  <a:lnTo>
                    <a:pt x="547" y="694"/>
                  </a:lnTo>
                  <a:lnTo>
                    <a:pt x="338" y="559"/>
                  </a:lnTo>
                  <a:lnTo>
                    <a:pt x="190" y="441"/>
                  </a:lnTo>
                  <a:lnTo>
                    <a:pt x="121" y="369"/>
                  </a:lnTo>
                  <a:lnTo>
                    <a:pt x="13" y="156"/>
                  </a:lnTo>
                  <a:lnTo>
                    <a:pt x="17" y="17"/>
                  </a:lnTo>
                  <a:lnTo>
                    <a:pt x="61" y="0"/>
                  </a:lnTo>
                  <a:lnTo>
                    <a:pt x="165" y="80"/>
                  </a:lnTo>
                  <a:lnTo>
                    <a:pt x="205" y="28"/>
                  </a:lnTo>
                  <a:lnTo>
                    <a:pt x="273" y="72"/>
                  </a:lnTo>
                  <a:lnTo>
                    <a:pt x="370" y="228"/>
                  </a:lnTo>
                  <a:lnTo>
                    <a:pt x="262" y="80"/>
                  </a:lnTo>
                  <a:lnTo>
                    <a:pt x="241" y="84"/>
                  </a:lnTo>
                  <a:lnTo>
                    <a:pt x="277" y="224"/>
                  </a:lnTo>
                  <a:lnTo>
                    <a:pt x="287" y="281"/>
                  </a:lnTo>
                  <a:lnTo>
                    <a:pt x="382" y="409"/>
                  </a:lnTo>
                  <a:lnTo>
                    <a:pt x="254" y="289"/>
                  </a:lnTo>
                  <a:lnTo>
                    <a:pt x="169" y="120"/>
                  </a:lnTo>
                  <a:lnTo>
                    <a:pt x="97" y="61"/>
                  </a:lnTo>
                  <a:lnTo>
                    <a:pt x="121" y="137"/>
                  </a:lnTo>
                  <a:lnTo>
                    <a:pt x="182" y="317"/>
                  </a:lnTo>
                  <a:lnTo>
                    <a:pt x="74" y="169"/>
                  </a:lnTo>
                  <a:lnTo>
                    <a:pt x="110" y="310"/>
                  </a:lnTo>
                  <a:lnTo>
                    <a:pt x="158" y="378"/>
                  </a:lnTo>
                  <a:lnTo>
                    <a:pt x="321" y="477"/>
                  </a:lnTo>
                  <a:lnTo>
                    <a:pt x="386" y="513"/>
                  </a:lnTo>
                  <a:lnTo>
                    <a:pt x="382" y="433"/>
                  </a:lnTo>
                  <a:lnTo>
                    <a:pt x="471" y="485"/>
                  </a:lnTo>
                  <a:lnTo>
                    <a:pt x="471" y="485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4" name="Freeform 38"/>
            <p:cNvSpPr>
              <a:spLocks/>
            </p:cNvSpPr>
            <p:nvPr/>
          </p:nvSpPr>
          <p:spPr bwMode="auto">
            <a:xfrm>
              <a:off x="2108" y="1529"/>
              <a:ext cx="114" cy="212"/>
            </a:xfrm>
            <a:custGeom>
              <a:avLst/>
              <a:gdLst>
                <a:gd name="T0" fmla="*/ 0 w 226"/>
                <a:gd name="T1" fmla="*/ 55 h 424"/>
                <a:gd name="T2" fmla="*/ 97 w 226"/>
                <a:gd name="T3" fmla="*/ 279 h 424"/>
                <a:gd name="T4" fmla="*/ 226 w 226"/>
                <a:gd name="T5" fmla="*/ 424 h 424"/>
                <a:gd name="T6" fmla="*/ 101 w 226"/>
                <a:gd name="T7" fmla="*/ 264 h 424"/>
                <a:gd name="T8" fmla="*/ 57 w 226"/>
                <a:gd name="T9" fmla="*/ 104 h 424"/>
                <a:gd name="T10" fmla="*/ 44 w 226"/>
                <a:gd name="T11" fmla="*/ 63 h 424"/>
                <a:gd name="T12" fmla="*/ 57 w 226"/>
                <a:gd name="T13" fmla="*/ 44 h 424"/>
                <a:gd name="T14" fmla="*/ 122 w 226"/>
                <a:gd name="T15" fmla="*/ 80 h 424"/>
                <a:gd name="T16" fmla="*/ 97 w 226"/>
                <a:gd name="T17" fmla="*/ 30 h 424"/>
                <a:gd name="T18" fmla="*/ 28 w 226"/>
                <a:gd name="T19" fmla="*/ 0 h 424"/>
                <a:gd name="T20" fmla="*/ 0 w 226"/>
                <a:gd name="T21" fmla="*/ 32 h 424"/>
                <a:gd name="T22" fmla="*/ 0 w 226"/>
                <a:gd name="T23" fmla="*/ 55 h 424"/>
                <a:gd name="T24" fmla="*/ 0 w 226"/>
                <a:gd name="T25" fmla="*/ 5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424">
                  <a:moveTo>
                    <a:pt x="0" y="55"/>
                  </a:moveTo>
                  <a:lnTo>
                    <a:pt x="97" y="279"/>
                  </a:lnTo>
                  <a:lnTo>
                    <a:pt x="226" y="424"/>
                  </a:lnTo>
                  <a:lnTo>
                    <a:pt x="101" y="264"/>
                  </a:lnTo>
                  <a:lnTo>
                    <a:pt x="57" y="104"/>
                  </a:lnTo>
                  <a:lnTo>
                    <a:pt x="44" y="63"/>
                  </a:lnTo>
                  <a:lnTo>
                    <a:pt x="57" y="44"/>
                  </a:lnTo>
                  <a:lnTo>
                    <a:pt x="122" y="80"/>
                  </a:lnTo>
                  <a:lnTo>
                    <a:pt x="97" y="30"/>
                  </a:lnTo>
                  <a:lnTo>
                    <a:pt x="28" y="0"/>
                  </a:lnTo>
                  <a:lnTo>
                    <a:pt x="0" y="32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5" name="Freeform 39"/>
            <p:cNvSpPr>
              <a:spLocks/>
            </p:cNvSpPr>
            <p:nvPr/>
          </p:nvSpPr>
          <p:spPr bwMode="auto">
            <a:xfrm>
              <a:off x="2008" y="1513"/>
              <a:ext cx="447" cy="1284"/>
            </a:xfrm>
            <a:custGeom>
              <a:avLst/>
              <a:gdLst>
                <a:gd name="T0" fmla="*/ 82 w 894"/>
                <a:gd name="T1" fmla="*/ 210 h 2569"/>
                <a:gd name="T2" fmla="*/ 158 w 894"/>
                <a:gd name="T3" fmla="*/ 354 h 2569"/>
                <a:gd name="T4" fmla="*/ 310 w 894"/>
                <a:gd name="T5" fmla="*/ 470 h 2569"/>
                <a:gd name="T6" fmla="*/ 354 w 894"/>
                <a:gd name="T7" fmla="*/ 542 h 2569"/>
                <a:gd name="T8" fmla="*/ 379 w 894"/>
                <a:gd name="T9" fmla="*/ 510 h 2569"/>
                <a:gd name="T10" fmla="*/ 424 w 894"/>
                <a:gd name="T11" fmla="*/ 462 h 2569"/>
                <a:gd name="T12" fmla="*/ 457 w 894"/>
                <a:gd name="T13" fmla="*/ 462 h 2569"/>
                <a:gd name="T14" fmla="*/ 584 w 894"/>
                <a:gd name="T15" fmla="*/ 607 h 2569"/>
                <a:gd name="T16" fmla="*/ 637 w 894"/>
                <a:gd name="T17" fmla="*/ 690 h 2569"/>
                <a:gd name="T18" fmla="*/ 681 w 894"/>
                <a:gd name="T19" fmla="*/ 746 h 2569"/>
                <a:gd name="T20" fmla="*/ 713 w 894"/>
                <a:gd name="T21" fmla="*/ 854 h 2569"/>
                <a:gd name="T22" fmla="*/ 464 w 894"/>
                <a:gd name="T23" fmla="*/ 1498 h 2569"/>
                <a:gd name="T24" fmla="*/ 314 w 894"/>
                <a:gd name="T25" fmla="*/ 1778 h 2569"/>
                <a:gd name="T26" fmla="*/ 177 w 894"/>
                <a:gd name="T27" fmla="*/ 1827 h 2569"/>
                <a:gd name="T28" fmla="*/ 107 w 894"/>
                <a:gd name="T29" fmla="*/ 2000 h 2569"/>
                <a:gd name="T30" fmla="*/ 143 w 894"/>
                <a:gd name="T31" fmla="*/ 2181 h 2569"/>
                <a:gd name="T32" fmla="*/ 173 w 894"/>
                <a:gd name="T33" fmla="*/ 2304 h 2569"/>
                <a:gd name="T34" fmla="*/ 191 w 894"/>
                <a:gd name="T35" fmla="*/ 2424 h 2569"/>
                <a:gd name="T36" fmla="*/ 263 w 894"/>
                <a:gd name="T37" fmla="*/ 2460 h 2569"/>
                <a:gd name="T38" fmla="*/ 356 w 894"/>
                <a:gd name="T39" fmla="*/ 2521 h 2569"/>
                <a:gd name="T40" fmla="*/ 440 w 894"/>
                <a:gd name="T41" fmla="*/ 2492 h 2569"/>
                <a:gd name="T42" fmla="*/ 544 w 894"/>
                <a:gd name="T43" fmla="*/ 2348 h 2569"/>
                <a:gd name="T44" fmla="*/ 706 w 894"/>
                <a:gd name="T45" fmla="*/ 2088 h 2569"/>
                <a:gd name="T46" fmla="*/ 894 w 894"/>
                <a:gd name="T47" fmla="*/ 1618 h 2569"/>
                <a:gd name="T48" fmla="*/ 641 w 894"/>
                <a:gd name="T49" fmla="*/ 2297 h 2569"/>
                <a:gd name="T50" fmla="*/ 468 w 894"/>
                <a:gd name="T51" fmla="*/ 2542 h 2569"/>
                <a:gd name="T52" fmla="*/ 335 w 894"/>
                <a:gd name="T53" fmla="*/ 2569 h 2569"/>
                <a:gd name="T54" fmla="*/ 158 w 894"/>
                <a:gd name="T55" fmla="*/ 2481 h 2569"/>
                <a:gd name="T56" fmla="*/ 118 w 894"/>
                <a:gd name="T57" fmla="*/ 2319 h 2569"/>
                <a:gd name="T58" fmla="*/ 6 w 894"/>
                <a:gd name="T59" fmla="*/ 2135 h 2569"/>
                <a:gd name="T60" fmla="*/ 78 w 894"/>
                <a:gd name="T61" fmla="*/ 1831 h 2569"/>
                <a:gd name="T62" fmla="*/ 339 w 894"/>
                <a:gd name="T63" fmla="*/ 1590 h 2569"/>
                <a:gd name="T64" fmla="*/ 664 w 894"/>
                <a:gd name="T65" fmla="*/ 831 h 2569"/>
                <a:gd name="T66" fmla="*/ 411 w 894"/>
                <a:gd name="T67" fmla="*/ 607 h 2569"/>
                <a:gd name="T68" fmla="*/ 147 w 894"/>
                <a:gd name="T69" fmla="*/ 398 h 2569"/>
                <a:gd name="T70" fmla="*/ 50 w 894"/>
                <a:gd name="T71" fmla="*/ 210 h 2569"/>
                <a:gd name="T72" fmla="*/ 75 w 894"/>
                <a:gd name="T73" fmla="*/ 12 h 2569"/>
                <a:gd name="T74" fmla="*/ 173 w 894"/>
                <a:gd name="T75" fmla="*/ 73 h 2569"/>
                <a:gd name="T76" fmla="*/ 105 w 894"/>
                <a:gd name="T77" fmla="*/ 69 h 2569"/>
                <a:gd name="T78" fmla="*/ 158 w 894"/>
                <a:gd name="T79" fmla="*/ 192 h 2569"/>
                <a:gd name="T80" fmla="*/ 356 w 894"/>
                <a:gd name="T81" fmla="*/ 453 h 2569"/>
                <a:gd name="T82" fmla="*/ 170 w 894"/>
                <a:gd name="T83" fmla="*/ 289 h 2569"/>
                <a:gd name="T84" fmla="*/ 71 w 894"/>
                <a:gd name="T85" fmla="*/ 103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94" h="2569">
                  <a:moveTo>
                    <a:pt x="71" y="103"/>
                  </a:moveTo>
                  <a:lnTo>
                    <a:pt x="82" y="210"/>
                  </a:lnTo>
                  <a:lnTo>
                    <a:pt x="122" y="286"/>
                  </a:lnTo>
                  <a:lnTo>
                    <a:pt x="158" y="354"/>
                  </a:lnTo>
                  <a:lnTo>
                    <a:pt x="194" y="394"/>
                  </a:lnTo>
                  <a:lnTo>
                    <a:pt x="310" y="470"/>
                  </a:lnTo>
                  <a:lnTo>
                    <a:pt x="346" y="493"/>
                  </a:lnTo>
                  <a:lnTo>
                    <a:pt x="354" y="542"/>
                  </a:lnTo>
                  <a:lnTo>
                    <a:pt x="403" y="575"/>
                  </a:lnTo>
                  <a:lnTo>
                    <a:pt x="379" y="510"/>
                  </a:lnTo>
                  <a:lnTo>
                    <a:pt x="457" y="554"/>
                  </a:lnTo>
                  <a:lnTo>
                    <a:pt x="424" y="462"/>
                  </a:lnTo>
                  <a:lnTo>
                    <a:pt x="396" y="390"/>
                  </a:lnTo>
                  <a:lnTo>
                    <a:pt x="457" y="462"/>
                  </a:lnTo>
                  <a:lnTo>
                    <a:pt x="531" y="561"/>
                  </a:lnTo>
                  <a:lnTo>
                    <a:pt x="584" y="607"/>
                  </a:lnTo>
                  <a:lnTo>
                    <a:pt x="634" y="647"/>
                  </a:lnTo>
                  <a:lnTo>
                    <a:pt x="637" y="690"/>
                  </a:lnTo>
                  <a:lnTo>
                    <a:pt x="656" y="727"/>
                  </a:lnTo>
                  <a:lnTo>
                    <a:pt x="681" y="746"/>
                  </a:lnTo>
                  <a:lnTo>
                    <a:pt x="742" y="746"/>
                  </a:lnTo>
                  <a:lnTo>
                    <a:pt x="713" y="854"/>
                  </a:lnTo>
                  <a:lnTo>
                    <a:pt x="645" y="1105"/>
                  </a:lnTo>
                  <a:lnTo>
                    <a:pt x="464" y="1498"/>
                  </a:lnTo>
                  <a:lnTo>
                    <a:pt x="335" y="1734"/>
                  </a:lnTo>
                  <a:lnTo>
                    <a:pt x="314" y="1778"/>
                  </a:lnTo>
                  <a:lnTo>
                    <a:pt x="284" y="1726"/>
                  </a:lnTo>
                  <a:lnTo>
                    <a:pt x="177" y="1827"/>
                  </a:lnTo>
                  <a:lnTo>
                    <a:pt x="122" y="1911"/>
                  </a:lnTo>
                  <a:lnTo>
                    <a:pt x="107" y="2000"/>
                  </a:lnTo>
                  <a:lnTo>
                    <a:pt x="107" y="2070"/>
                  </a:lnTo>
                  <a:lnTo>
                    <a:pt x="143" y="2181"/>
                  </a:lnTo>
                  <a:lnTo>
                    <a:pt x="227" y="2112"/>
                  </a:lnTo>
                  <a:lnTo>
                    <a:pt x="173" y="2304"/>
                  </a:lnTo>
                  <a:lnTo>
                    <a:pt x="173" y="2380"/>
                  </a:lnTo>
                  <a:lnTo>
                    <a:pt x="191" y="2424"/>
                  </a:lnTo>
                  <a:lnTo>
                    <a:pt x="223" y="2445"/>
                  </a:lnTo>
                  <a:lnTo>
                    <a:pt x="263" y="2460"/>
                  </a:lnTo>
                  <a:lnTo>
                    <a:pt x="291" y="2496"/>
                  </a:lnTo>
                  <a:lnTo>
                    <a:pt x="356" y="2521"/>
                  </a:lnTo>
                  <a:lnTo>
                    <a:pt x="400" y="2521"/>
                  </a:lnTo>
                  <a:lnTo>
                    <a:pt x="440" y="2492"/>
                  </a:lnTo>
                  <a:lnTo>
                    <a:pt x="476" y="2473"/>
                  </a:lnTo>
                  <a:lnTo>
                    <a:pt x="544" y="2348"/>
                  </a:lnTo>
                  <a:lnTo>
                    <a:pt x="634" y="2240"/>
                  </a:lnTo>
                  <a:lnTo>
                    <a:pt x="706" y="2088"/>
                  </a:lnTo>
                  <a:lnTo>
                    <a:pt x="801" y="1867"/>
                  </a:lnTo>
                  <a:lnTo>
                    <a:pt x="894" y="1618"/>
                  </a:lnTo>
                  <a:lnTo>
                    <a:pt x="789" y="1979"/>
                  </a:lnTo>
                  <a:lnTo>
                    <a:pt x="641" y="2297"/>
                  </a:lnTo>
                  <a:lnTo>
                    <a:pt x="540" y="2413"/>
                  </a:lnTo>
                  <a:lnTo>
                    <a:pt x="468" y="2542"/>
                  </a:lnTo>
                  <a:lnTo>
                    <a:pt x="422" y="2565"/>
                  </a:lnTo>
                  <a:lnTo>
                    <a:pt x="335" y="2569"/>
                  </a:lnTo>
                  <a:lnTo>
                    <a:pt x="248" y="2529"/>
                  </a:lnTo>
                  <a:lnTo>
                    <a:pt x="158" y="2481"/>
                  </a:lnTo>
                  <a:lnTo>
                    <a:pt x="126" y="2430"/>
                  </a:lnTo>
                  <a:lnTo>
                    <a:pt x="118" y="2319"/>
                  </a:lnTo>
                  <a:lnTo>
                    <a:pt x="54" y="2251"/>
                  </a:lnTo>
                  <a:lnTo>
                    <a:pt x="6" y="2135"/>
                  </a:lnTo>
                  <a:lnTo>
                    <a:pt x="0" y="2015"/>
                  </a:lnTo>
                  <a:lnTo>
                    <a:pt x="78" y="1831"/>
                  </a:lnTo>
                  <a:lnTo>
                    <a:pt x="114" y="1763"/>
                  </a:lnTo>
                  <a:lnTo>
                    <a:pt x="339" y="1590"/>
                  </a:lnTo>
                  <a:lnTo>
                    <a:pt x="649" y="951"/>
                  </a:lnTo>
                  <a:lnTo>
                    <a:pt x="664" y="831"/>
                  </a:lnTo>
                  <a:lnTo>
                    <a:pt x="565" y="671"/>
                  </a:lnTo>
                  <a:lnTo>
                    <a:pt x="411" y="607"/>
                  </a:lnTo>
                  <a:lnTo>
                    <a:pt x="251" y="493"/>
                  </a:lnTo>
                  <a:lnTo>
                    <a:pt x="147" y="398"/>
                  </a:lnTo>
                  <a:lnTo>
                    <a:pt x="97" y="265"/>
                  </a:lnTo>
                  <a:lnTo>
                    <a:pt x="50" y="210"/>
                  </a:lnTo>
                  <a:lnTo>
                    <a:pt x="21" y="0"/>
                  </a:lnTo>
                  <a:lnTo>
                    <a:pt x="75" y="12"/>
                  </a:lnTo>
                  <a:lnTo>
                    <a:pt x="141" y="40"/>
                  </a:lnTo>
                  <a:lnTo>
                    <a:pt x="173" y="73"/>
                  </a:lnTo>
                  <a:lnTo>
                    <a:pt x="114" y="48"/>
                  </a:lnTo>
                  <a:lnTo>
                    <a:pt x="105" y="69"/>
                  </a:lnTo>
                  <a:lnTo>
                    <a:pt x="122" y="109"/>
                  </a:lnTo>
                  <a:lnTo>
                    <a:pt x="158" y="192"/>
                  </a:lnTo>
                  <a:lnTo>
                    <a:pt x="206" y="308"/>
                  </a:lnTo>
                  <a:lnTo>
                    <a:pt x="356" y="453"/>
                  </a:lnTo>
                  <a:lnTo>
                    <a:pt x="206" y="348"/>
                  </a:lnTo>
                  <a:lnTo>
                    <a:pt x="170" y="289"/>
                  </a:lnTo>
                  <a:lnTo>
                    <a:pt x="71" y="103"/>
                  </a:lnTo>
                  <a:lnTo>
                    <a:pt x="71" y="103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6" name="Freeform 40"/>
            <p:cNvSpPr>
              <a:spLocks/>
            </p:cNvSpPr>
            <p:nvPr/>
          </p:nvSpPr>
          <p:spPr bwMode="auto">
            <a:xfrm>
              <a:off x="2149" y="1564"/>
              <a:ext cx="344" cy="1171"/>
            </a:xfrm>
            <a:custGeom>
              <a:avLst/>
              <a:gdLst>
                <a:gd name="T0" fmla="*/ 19 w 686"/>
                <a:gd name="T1" fmla="*/ 42 h 2342"/>
                <a:gd name="T2" fmla="*/ 40 w 686"/>
                <a:gd name="T3" fmla="*/ 150 h 2342"/>
                <a:gd name="T4" fmla="*/ 62 w 686"/>
                <a:gd name="T5" fmla="*/ 213 h 2342"/>
                <a:gd name="T6" fmla="*/ 112 w 686"/>
                <a:gd name="T7" fmla="*/ 249 h 2342"/>
                <a:gd name="T8" fmla="*/ 144 w 686"/>
                <a:gd name="T9" fmla="*/ 299 h 2342"/>
                <a:gd name="T10" fmla="*/ 196 w 686"/>
                <a:gd name="T11" fmla="*/ 342 h 2342"/>
                <a:gd name="T12" fmla="*/ 241 w 686"/>
                <a:gd name="T13" fmla="*/ 375 h 2342"/>
                <a:gd name="T14" fmla="*/ 329 w 686"/>
                <a:gd name="T15" fmla="*/ 411 h 2342"/>
                <a:gd name="T16" fmla="*/ 393 w 686"/>
                <a:gd name="T17" fmla="*/ 500 h 2342"/>
                <a:gd name="T18" fmla="*/ 458 w 686"/>
                <a:gd name="T19" fmla="*/ 591 h 2342"/>
                <a:gd name="T20" fmla="*/ 488 w 686"/>
                <a:gd name="T21" fmla="*/ 667 h 2342"/>
                <a:gd name="T22" fmla="*/ 498 w 686"/>
                <a:gd name="T23" fmla="*/ 736 h 2342"/>
                <a:gd name="T24" fmla="*/ 454 w 686"/>
                <a:gd name="T25" fmla="*/ 844 h 2342"/>
                <a:gd name="T26" fmla="*/ 268 w 686"/>
                <a:gd name="T27" fmla="*/ 1390 h 2342"/>
                <a:gd name="T28" fmla="*/ 177 w 686"/>
                <a:gd name="T29" fmla="*/ 1599 h 2342"/>
                <a:gd name="T30" fmla="*/ 66 w 686"/>
                <a:gd name="T31" fmla="*/ 1806 h 2342"/>
                <a:gd name="T32" fmla="*/ 57 w 686"/>
                <a:gd name="T33" fmla="*/ 1901 h 2342"/>
                <a:gd name="T34" fmla="*/ 57 w 686"/>
                <a:gd name="T35" fmla="*/ 2055 h 2342"/>
                <a:gd name="T36" fmla="*/ 133 w 686"/>
                <a:gd name="T37" fmla="*/ 2017 h 2342"/>
                <a:gd name="T38" fmla="*/ 249 w 686"/>
                <a:gd name="T39" fmla="*/ 1867 h 2342"/>
                <a:gd name="T40" fmla="*/ 239 w 686"/>
                <a:gd name="T41" fmla="*/ 1956 h 2342"/>
                <a:gd name="T42" fmla="*/ 222 w 686"/>
                <a:gd name="T43" fmla="*/ 2032 h 2342"/>
                <a:gd name="T44" fmla="*/ 167 w 686"/>
                <a:gd name="T45" fmla="*/ 2133 h 2342"/>
                <a:gd name="T46" fmla="*/ 112 w 686"/>
                <a:gd name="T47" fmla="*/ 2188 h 2342"/>
                <a:gd name="T48" fmla="*/ 78 w 686"/>
                <a:gd name="T49" fmla="*/ 2270 h 2342"/>
                <a:gd name="T50" fmla="*/ 78 w 686"/>
                <a:gd name="T51" fmla="*/ 2325 h 2342"/>
                <a:gd name="T52" fmla="*/ 129 w 686"/>
                <a:gd name="T53" fmla="*/ 2342 h 2342"/>
                <a:gd name="T54" fmla="*/ 184 w 686"/>
                <a:gd name="T55" fmla="*/ 2291 h 2342"/>
                <a:gd name="T56" fmla="*/ 216 w 686"/>
                <a:gd name="T57" fmla="*/ 2190 h 2342"/>
                <a:gd name="T58" fmla="*/ 308 w 686"/>
                <a:gd name="T59" fmla="*/ 2053 h 2342"/>
                <a:gd name="T60" fmla="*/ 397 w 686"/>
                <a:gd name="T61" fmla="*/ 1928 h 2342"/>
                <a:gd name="T62" fmla="*/ 490 w 686"/>
                <a:gd name="T63" fmla="*/ 1751 h 2342"/>
                <a:gd name="T64" fmla="*/ 589 w 686"/>
                <a:gd name="T65" fmla="*/ 1479 h 2342"/>
                <a:gd name="T66" fmla="*/ 654 w 686"/>
                <a:gd name="T67" fmla="*/ 1101 h 2342"/>
                <a:gd name="T68" fmla="*/ 686 w 686"/>
                <a:gd name="T69" fmla="*/ 823 h 2342"/>
                <a:gd name="T70" fmla="*/ 682 w 686"/>
                <a:gd name="T71" fmla="*/ 660 h 2342"/>
                <a:gd name="T72" fmla="*/ 639 w 686"/>
                <a:gd name="T73" fmla="*/ 538 h 2342"/>
                <a:gd name="T74" fmla="*/ 566 w 686"/>
                <a:gd name="T75" fmla="*/ 447 h 2342"/>
                <a:gd name="T76" fmla="*/ 384 w 686"/>
                <a:gd name="T77" fmla="*/ 338 h 2342"/>
                <a:gd name="T78" fmla="*/ 216 w 686"/>
                <a:gd name="T79" fmla="*/ 255 h 2342"/>
                <a:gd name="T80" fmla="*/ 171 w 686"/>
                <a:gd name="T81" fmla="*/ 205 h 2342"/>
                <a:gd name="T82" fmla="*/ 104 w 686"/>
                <a:gd name="T83" fmla="*/ 173 h 2342"/>
                <a:gd name="T84" fmla="*/ 76 w 686"/>
                <a:gd name="T85" fmla="*/ 118 h 2342"/>
                <a:gd name="T86" fmla="*/ 51 w 686"/>
                <a:gd name="T87" fmla="*/ 50 h 2342"/>
                <a:gd name="T88" fmla="*/ 26 w 686"/>
                <a:gd name="T89" fmla="*/ 17 h 2342"/>
                <a:gd name="T90" fmla="*/ 0 w 686"/>
                <a:gd name="T91" fmla="*/ 0 h 2342"/>
                <a:gd name="T92" fmla="*/ 19 w 686"/>
                <a:gd name="T93" fmla="*/ 42 h 2342"/>
                <a:gd name="T94" fmla="*/ 19 w 686"/>
                <a:gd name="T95" fmla="*/ 42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6" h="2342">
                  <a:moveTo>
                    <a:pt x="19" y="42"/>
                  </a:moveTo>
                  <a:lnTo>
                    <a:pt x="40" y="150"/>
                  </a:lnTo>
                  <a:lnTo>
                    <a:pt x="62" y="213"/>
                  </a:lnTo>
                  <a:lnTo>
                    <a:pt x="112" y="249"/>
                  </a:lnTo>
                  <a:lnTo>
                    <a:pt x="144" y="299"/>
                  </a:lnTo>
                  <a:lnTo>
                    <a:pt x="196" y="342"/>
                  </a:lnTo>
                  <a:lnTo>
                    <a:pt x="241" y="375"/>
                  </a:lnTo>
                  <a:lnTo>
                    <a:pt x="329" y="411"/>
                  </a:lnTo>
                  <a:lnTo>
                    <a:pt x="393" y="500"/>
                  </a:lnTo>
                  <a:lnTo>
                    <a:pt x="458" y="591"/>
                  </a:lnTo>
                  <a:lnTo>
                    <a:pt x="488" y="667"/>
                  </a:lnTo>
                  <a:lnTo>
                    <a:pt x="498" y="736"/>
                  </a:lnTo>
                  <a:lnTo>
                    <a:pt x="454" y="844"/>
                  </a:lnTo>
                  <a:lnTo>
                    <a:pt x="268" y="1390"/>
                  </a:lnTo>
                  <a:lnTo>
                    <a:pt x="177" y="1599"/>
                  </a:lnTo>
                  <a:lnTo>
                    <a:pt x="66" y="1806"/>
                  </a:lnTo>
                  <a:lnTo>
                    <a:pt x="57" y="1901"/>
                  </a:lnTo>
                  <a:lnTo>
                    <a:pt x="57" y="2055"/>
                  </a:lnTo>
                  <a:lnTo>
                    <a:pt x="133" y="2017"/>
                  </a:lnTo>
                  <a:lnTo>
                    <a:pt x="249" y="1867"/>
                  </a:lnTo>
                  <a:lnTo>
                    <a:pt x="239" y="1956"/>
                  </a:lnTo>
                  <a:lnTo>
                    <a:pt x="222" y="2032"/>
                  </a:lnTo>
                  <a:lnTo>
                    <a:pt x="167" y="2133"/>
                  </a:lnTo>
                  <a:lnTo>
                    <a:pt x="112" y="2188"/>
                  </a:lnTo>
                  <a:lnTo>
                    <a:pt x="78" y="2270"/>
                  </a:lnTo>
                  <a:lnTo>
                    <a:pt x="78" y="2325"/>
                  </a:lnTo>
                  <a:lnTo>
                    <a:pt x="129" y="2342"/>
                  </a:lnTo>
                  <a:lnTo>
                    <a:pt x="184" y="2291"/>
                  </a:lnTo>
                  <a:lnTo>
                    <a:pt x="216" y="2190"/>
                  </a:lnTo>
                  <a:lnTo>
                    <a:pt x="308" y="2053"/>
                  </a:lnTo>
                  <a:lnTo>
                    <a:pt x="397" y="1928"/>
                  </a:lnTo>
                  <a:lnTo>
                    <a:pt x="490" y="1751"/>
                  </a:lnTo>
                  <a:lnTo>
                    <a:pt x="589" y="1479"/>
                  </a:lnTo>
                  <a:lnTo>
                    <a:pt x="654" y="1101"/>
                  </a:lnTo>
                  <a:lnTo>
                    <a:pt x="686" y="823"/>
                  </a:lnTo>
                  <a:lnTo>
                    <a:pt x="682" y="660"/>
                  </a:lnTo>
                  <a:lnTo>
                    <a:pt x="639" y="538"/>
                  </a:lnTo>
                  <a:lnTo>
                    <a:pt x="566" y="447"/>
                  </a:lnTo>
                  <a:lnTo>
                    <a:pt x="384" y="338"/>
                  </a:lnTo>
                  <a:lnTo>
                    <a:pt x="216" y="255"/>
                  </a:lnTo>
                  <a:lnTo>
                    <a:pt x="171" y="205"/>
                  </a:lnTo>
                  <a:lnTo>
                    <a:pt x="104" y="173"/>
                  </a:lnTo>
                  <a:lnTo>
                    <a:pt x="76" y="118"/>
                  </a:lnTo>
                  <a:lnTo>
                    <a:pt x="51" y="50"/>
                  </a:lnTo>
                  <a:lnTo>
                    <a:pt x="26" y="17"/>
                  </a:lnTo>
                  <a:lnTo>
                    <a:pt x="0" y="0"/>
                  </a:lnTo>
                  <a:lnTo>
                    <a:pt x="19" y="42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7" name="Freeform 41"/>
            <p:cNvSpPr>
              <a:spLocks/>
            </p:cNvSpPr>
            <p:nvPr/>
          </p:nvSpPr>
          <p:spPr bwMode="auto">
            <a:xfrm>
              <a:off x="2195" y="1661"/>
              <a:ext cx="294" cy="801"/>
            </a:xfrm>
            <a:custGeom>
              <a:avLst/>
              <a:gdLst>
                <a:gd name="T0" fmla="*/ 0 w 588"/>
                <a:gd name="T1" fmla="*/ 0 h 1602"/>
                <a:gd name="T2" fmla="*/ 49 w 588"/>
                <a:gd name="T3" fmla="*/ 48 h 1602"/>
                <a:gd name="T4" fmla="*/ 61 w 588"/>
                <a:gd name="T5" fmla="*/ 89 h 1602"/>
                <a:gd name="T6" fmla="*/ 112 w 588"/>
                <a:gd name="T7" fmla="*/ 124 h 1602"/>
                <a:gd name="T8" fmla="*/ 169 w 588"/>
                <a:gd name="T9" fmla="*/ 156 h 1602"/>
                <a:gd name="T10" fmla="*/ 234 w 588"/>
                <a:gd name="T11" fmla="*/ 196 h 1602"/>
                <a:gd name="T12" fmla="*/ 293 w 588"/>
                <a:gd name="T13" fmla="*/ 260 h 1602"/>
                <a:gd name="T14" fmla="*/ 338 w 588"/>
                <a:gd name="T15" fmla="*/ 317 h 1602"/>
                <a:gd name="T16" fmla="*/ 403 w 588"/>
                <a:gd name="T17" fmla="*/ 390 h 1602"/>
                <a:gd name="T18" fmla="*/ 430 w 588"/>
                <a:gd name="T19" fmla="*/ 454 h 1602"/>
                <a:gd name="T20" fmla="*/ 432 w 588"/>
                <a:gd name="T21" fmla="*/ 563 h 1602"/>
                <a:gd name="T22" fmla="*/ 418 w 588"/>
                <a:gd name="T23" fmla="*/ 734 h 1602"/>
                <a:gd name="T24" fmla="*/ 378 w 588"/>
                <a:gd name="T25" fmla="*/ 950 h 1602"/>
                <a:gd name="T26" fmla="*/ 327 w 588"/>
                <a:gd name="T27" fmla="*/ 1163 h 1602"/>
                <a:gd name="T28" fmla="*/ 278 w 588"/>
                <a:gd name="T29" fmla="*/ 1332 h 1602"/>
                <a:gd name="T30" fmla="*/ 257 w 588"/>
                <a:gd name="T31" fmla="*/ 1437 h 1602"/>
                <a:gd name="T32" fmla="*/ 253 w 588"/>
                <a:gd name="T33" fmla="*/ 1524 h 1602"/>
                <a:gd name="T34" fmla="*/ 274 w 588"/>
                <a:gd name="T35" fmla="*/ 1602 h 1602"/>
                <a:gd name="T36" fmla="*/ 363 w 588"/>
                <a:gd name="T37" fmla="*/ 1545 h 1602"/>
                <a:gd name="T38" fmla="*/ 458 w 588"/>
                <a:gd name="T39" fmla="*/ 1353 h 1602"/>
                <a:gd name="T40" fmla="*/ 508 w 588"/>
                <a:gd name="T41" fmla="*/ 1131 h 1602"/>
                <a:gd name="T42" fmla="*/ 548 w 588"/>
                <a:gd name="T43" fmla="*/ 834 h 1602"/>
                <a:gd name="T44" fmla="*/ 580 w 588"/>
                <a:gd name="T45" fmla="*/ 703 h 1602"/>
                <a:gd name="T46" fmla="*/ 588 w 588"/>
                <a:gd name="T47" fmla="*/ 517 h 1602"/>
                <a:gd name="T48" fmla="*/ 570 w 588"/>
                <a:gd name="T49" fmla="*/ 390 h 1602"/>
                <a:gd name="T50" fmla="*/ 502 w 588"/>
                <a:gd name="T51" fmla="*/ 293 h 1602"/>
                <a:gd name="T52" fmla="*/ 414 w 588"/>
                <a:gd name="T53" fmla="*/ 236 h 1602"/>
                <a:gd name="T54" fmla="*/ 270 w 588"/>
                <a:gd name="T55" fmla="*/ 152 h 1602"/>
                <a:gd name="T56" fmla="*/ 177 w 588"/>
                <a:gd name="T57" fmla="*/ 93 h 1602"/>
                <a:gd name="T58" fmla="*/ 133 w 588"/>
                <a:gd name="T59" fmla="*/ 65 h 1602"/>
                <a:gd name="T60" fmla="*/ 89 w 588"/>
                <a:gd name="T61" fmla="*/ 21 h 1602"/>
                <a:gd name="T62" fmla="*/ 0 w 588"/>
                <a:gd name="T63" fmla="*/ 0 h 1602"/>
                <a:gd name="T64" fmla="*/ 0 w 588"/>
                <a:gd name="T65" fmla="*/ 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8" h="1602">
                  <a:moveTo>
                    <a:pt x="0" y="0"/>
                  </a:moveTo>
                  <a:lnTo>
                    <a:pt x="49" y="48"/>
                  </a:lnTo>
                  <a:lnTo>
                    <a:pt x="61" y="89"/>
                  </a:lnTo>
                  <a:lnTo>
                    <a:pt x="112" y="124"/>
                  </a:lnTo>
                  <a:lnTo>
                    <a:pt x="169" y="156"/>
                  </a:lnTo>
                  <a:lnTo>
                    <a:pt x="234" y="196"/>
                  </a:lnTo>
                  <a:lnTo>
                    <a:pt x="293" y="260"/>
                  </a:lnTo>
                  <a:lnTo>
                    <a:pt x="338" y="317"/>
                  </a:lnTo>
                  <a:lnTo>
                    <a:pt x="403" y="390"/>
                  </a:lnTo>
                  <a:lnTo>
                    <a:pt x="430" y="454"/>
                  </a:lnTo>
                  <a:lnTo>
                    <a:pt x="432" y="563"/>
                  </a:lnTo>
                  <a:lnTo>
                    <a:pt x="418" y="734"/>
                  </a:lnTo>
                  <a:lnTo>
                    <a:pt x="378" y="950"/>
                  </a:lnTo>
                  <a:lnTo>
                    <a:pt x="327" y="1163"/>
                  </a:lnTo>
                  <a:lnTo>
                    <a:pt x="278" y="1332"/>
                  </a:lnTo>
                  <a:lnTo>
                    <a:pt x="257" y="1437"/>
                  </a:lnTo>
                  <a:lnTo>
                    <a:pt x="253" y="1524"/>
                  </a:lnTo>
                  <a:lnTo>
                    <a:pt x="274" y="1602"/>
                  </a:lnTo>
                  <a:lnTo>
                    <a:pt x="363" y="1545"/>
                  </a:lnTo>
                  <a:lnTo>
                    <a:pt x="458" y="1353"/>
                  </a:lnTo>
                  <a:lnTo>
                    <a:pt x="508" y="1131"/>
                  </a:lnTo>
                  <a:lnTo>
                    <a:pt x="548" y="834"/>
                  </a:lnTo>
                  <a:lnTo>
                    <a:pt x="580" y="703"/>
                  </a:lnTo>
                  <a:lnTo>
                    <a:pt x="588" y="517"/>
                  </a:lnTo>
                  <a:lnTo>
                    <a:pt x="570" y="390"/>
                  </a:lnTo>
                  <a:lnTo>
                    <a:pt x="502" y="293"/>
                  </a:lnTo>
                  <a:lnTo>
                    <a:pt x="414" y="236"/>
                  </a:lnTo>
                  <a:lnTo>
                    <a:pt x="270" y="152"/>
                  </a:lnTo>
                  <a:lnTo>
                    <a:pt x="177" y="93"/>
                  </a:lnTo>
                  <a:lnTo>
                    <a:pt x="133" y="65"/>
                  </a:lnTo>
                  <a:lnTo>
                    <a:pt x="8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8" name="Freeform 42"/>
            <p:cNvSpPr>
              <a:spLocks/>
            </p:cNvSpPr>
            <p:nvPr/>
          </p:nvSpPr>
          <p:spPr bwMode="auto">
            <a:xfrm>
              <a:off x="2358" y="1779"/>
              <a:ext cx="125" cy="559"/>
            </a:xfrm>
            <a:custGeom>
              <a:avLst/>
              <a:gdLst>
                <a:gd name="T0" fmla="*/ 13 w 251"/>
                <a:gd name="T1" fmla="*/ 49 h 1117"/>
                <a:gd name="T2" fmla="*/ 129 w 251"/>
                <a:gd name="T3" fmla="*/ 194 h 1117"/>
                <a:gd name="T4" fmla="*/ 129 w 251"/>
                <a:gd name="T5" fmla="*/ 310 h 1117"/>
                <a:gd name="T6" fmla="*/ 122 w 251"/>
                <a:gd name="T7" fmla="*/ 502 h 1117"/>
                <a:gd name="T8" fmla="*/ 118 w 251"/>
                <a:gd name="T9" fmla="*/ 688 h 1117"/>
                <a:gd name="T10" fmla="*/ 101 w 251"/>
                <a:gd name="T11" fmla="*/ 905 h 1117"/>
                <a:gd name="T12" fmla="*/ 65 w 251"/>
                <a:gd name="T13" fmla="*/ 1117 h 1117"/>
                <a:gd name="T14" fmla="*/ 154 w 251"/>
                <a:gd name="T15" fmla="*/ 855 h 1117"/>
                <a:gd name="T16" fmla="*/ 177 w 251"/>
                <a:gd name="T17" fmla="*/ 627 h 1117"/>
                <a:gd name="T18" fmla="*/ 230 w 251"/>
                <a:gd name="T19" fmla="*/ 467 h 1117"/>
                <a:gd name="T20" fmla="*/ 251 w 251"/>
                <a:gd name="T21" fmla="*/ 359 h 1117"/>
                <a:gd name="T22" fmla="*/ 249 w 251"/>
                <a:gd name="T23" fmla="*/ 218 h 1117"/>
                <a:gd name="T24" fmla="*/ 211 w 251"/>
                <a:gd name="T25" fmla="*/ 108 h 1117"/>
                <a:gd name="T26" fmla="*/ 166 w 251"/>
                <a:gd name="T27" fmla="*/ 70 h 1117"/>
                <a:gd name="T28" fmla="*/ 110 w 251"/>
                <a:gd name="T29" fmla="*/ 38 h 1117"/>
                <a:gd name="T30" fmla="*/ 69 w 251"/>
                <a:gd name="T31" fmla="*/ 9 h 1117"/>
                <a:gd name="T32" fmla="*/ 17 w 251"/>
                <a:gd name="T33" fmla="*/ 0 h 1117"/>
                <a:gd name="T34" fmla="*/ 0 w 251"/>
                <a:gd name="T35" fmla="*/ 28 h 1117"/>
                <a:gd name="T36" fmla="*/ 13 w 251"/>
                <a:gd name="T37" fmla="*/ 49 h 1117"/>
                <a:gd name="T38" fmla="*/ 13 w 251"/>
                <a:gd name="T39" fmla="*/ 4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1" h="1117">
                  <a:moveTo>
                    <a:pt x="13" y="49"/>
                  </a:moveTo>
                  <a:lnTo>
                    <a:pt x="129" y="194"/>
                  </a:lnTo>
                  <a:lnTo>
                    <a:pt x="129" y="310"/>
                  </a:lnTo>
                  <a:lnTo>
                    <a:pt x="122" y="502"/>
                  </a:lnTo>
                  <a:lnTo>
                    <a:pt x="118" y="688"/>
                  </a:lnTo>
                  <a:lnTo>
                    <a:pt x="101" y="905"/>
                  </a:lnTo>
                  <a:lnTo>
                    <a:pt x="65" y="1117"/>
                  </a:lnTo>
                  <a:lnTo>
                    <a:pt x="154" y="855"/>
                  </a:lnTo>
                  <a:lnTo>
                    <a:pt x="177" y="627"/>
                  </a:lnTo>
                  <a:lnTo>
                    <a:pt x="230" y="467"/>
                  </a:lnTo>
                  <a:lnTo>
                    <a:pt x="251" y="359"/>
                  </a:lnTo>
                  <a:lnTo>
                    <a:pt x="249" y="218"/>
                  </a:lnTo>
                  <a:lnTo>
                    <a:pt x="211" y="108"/>
                  </a:lnTo>
                  <a:lnTo>
                    <a:pt x="166" y="70"/>
                  </a:lnTo>
                  <a:lnTo>
                    <a:pt x="110" y="38"/>
                  </a:lnTo>
                  <a:lnTo>
                    <a:pt x="69" y="9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9" name="Freeform 43"/>
            <p:cNvSpPr>
              <a:spLocks/>
            </p:cNvSpPr>
            <p:nvPr/>
          </p:nvSpPr>
          <p:spPr bwMode="auto">
            <a:xfrm>
              <a:off x="2463" y="1247"/>
              <a:ext cx="85" cy="176"/>
            </a:xfrm>
            <a:custGeom>
              <a:avLst/>
              <a:gdLst>
                <a:gd name="T0" fmla="*/ 0 w 169"/>
                <a:gd name="T1" fmla="*/ 0 h 354"/>
                <a:gd name="T2" fmla="*/ 128 w 169"/>
                <a:gd name="T3" fmla="*/ 103 h 354"/>
                <a:gd name="T4" fmla="*/ 166 w 169"/>
                <a:gd name="T5" fmla="*/ 219 h 354"/>
                <a:gd name="T6" fmla="*/ 169 w 169"/>
                <a:gd name="T7" fmla="*/ 354 h 354"/>
                <a:gd name="T8" fmla="*/ 116 w 169"/>
                <a:gd name="T9" fmla="*/ 321 h 354"/>
                <a:gd name="T10" fmla="*/ 71 w 169"/>
                <a:gd name="T11" fmla="*/ 230 h 354"/>
                <a:gd name="T12" fmla="*/ 15 w 169"/>
                <a:gd name="T13" fmla="*/ 147 h 354"/>
                <a:gd name="T14" fmla="*/ 0 w 169"/>
                <a:gd name="T15" fmla="*/ 0 h 354"/>
                <a:gd name="T16" fmla="*/ 0 w 169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354">
                  <a:moveTo>
                    <a:pt x="0" y="0"/>
                  </a:moveTo>
                  <a:lnTo>
                    <a:pt x="128" y="103"/>
                  </a:lnTo>
                  <a:lnTo>
                    <a:pt x="166" y="219"/>
                  </a:lnTo>
                  <a:lnTo>
                    <a:pt x="169" y="354"/>
                  </a:lnTo>
                  <a:lnTo>
                    <a:pt x="116" y="321"/>
                  </a:lnTo>
                  <a:lnTo>
                    <a:pt x="71" y="230"/>
                  </a:lnTo>
                  <a:lnTo>
                    <a:pt x="15" y="1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0" name="Freeform 44"/>
            <p:cNvSpPr>
              <a:spLocks/>
            </p:cNvSpPr>
            <p:nvPr/>
          </p:nvSpPr>
          <p:spPr bwMode="auto">
            <a:xfrm>
              <a:off x="2471" y="1292"/>
              <a:ext cx="41" cy="67"/>
            </a:xfrm>
            <a:custGeom>
              <a:avLst/>
              <a:gdLst>
                <a:gd name="T0" fmla="*/ 0 w 82"/>
                <a:gd name="T1" fmla="*/ 111 h 134"/>
                <a:gd name="T2" fmla="*/ 27 w 82"/>
                <a:gd name="T3" fmla="*/ 78 h 134"/>
                <a:gd name="T4" fmla="*/ 82 w 82"/>
                <a:gd name="T5" fmla="*/ 134 h 134"/>
                <a:gd name="T6" fmla="*/ 80 w 82"/>
                <a:gd name="T7" fmla="*/ 84 h 134"/>
                <a:gd name="T8" fmla="*/ 37 w 82"/>
                <a:gd name="T9" fmla="*/ 18 h 134"/>
                <a:gd name="T10" fmla="*/ 6 w 82"/>
                <a:gd name="T11" fmla="*/ 0 h 134"/>
                <a:gd name="T12" fmla="*/ 0 w 82"/>
                <a:gd name="T13" fmla="*/ 111 h 134"/>
                <a:gd name="T14" fmla="*/ 0 w 82"/>
                <a:gd name="T15" fmla="*/ 1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4">
                  <a:moveTo>
                    <a:pt x="0" y="111"/>
                  </a:moveTo>
                  <a:lnTo>
                    <a:pt x="27" y="78"/>
                  </a:lnTo>
                  <a:lnTo>
                    <a:pt x="82" y="134"/>
                  </a:lnTo>
                  <a:lnTo>
                    <a:pt x="80" y="84"/>
                  </a:lnTo>
                  <a:lnTo>
                    <a:pt x="37" y="18"/>
                  </a:lnTo>
                  <a:lnTo>
                    <a:pt x="6" y="0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1" name="Freeform 45"/>
            <p:cNvSpPr>
              <a:spLocks/>
            </p:cNvSpPr>
            <p:nvPr/>
          </p:nvSpPr>
          <p:spPr bwMode="auto">
            <a:xfrm>
              <a:off x="2378" y="1182"/>
              <a:ext cx="88" cy="132"/>
            </a:xfrm>
            <a:custGeom>
              <a:avLst/>
              <a:gdLst>
                <a:gd name="T0" fmla="*/ 15 w 177"/>
                <a:gd name="T1" fmla="*/ 87 h 264"/>
                <a:gd name="T2" fmla="*/ 171 w 177"/>
                <a:gd name="T3" fmla="*/ 264 h 264"/>
                <a:gd name="T4" fmla="*/ 177 w 177"/>
                <a:gd name="T5" fmla="*/ 184 h 264"/>
                <a:gd name="T6" fmla="*/ 108 w 177"/>
                <a:gd name="T7" fmla="*/ 74 h 264"/>
                <a:gd name="T8" fmla="*/ 0 w 177"/>
                <a:gd name="T9" fmla="*/ 0 h 264"/>
                <a:gd name="T10" fmla="*/ 15 w 177"/>
                <a:gd name="T11" fmla="*/ 87 h 264"/>
                <a:gd name="T12" fmla="*/ 15 w 177"/>
                <a:gd name="T13" fmla="*/ 8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264">
                  <a:moveTo>
                    <a:pt x="15" y="87"/>
                  </a:moveTo>
                  <a:lnTo>
                    <a:pt x="171" y="264"/>
                  </a:lnTo>
                  <a:lnTo>
                    <a:pt x="177" y="184"/>
                  </a:lnTo>
                  <a:lnTo>
                    <a:pt x="108" y="74"/>
                  </a:lnTo>
                  <a:lnTo>
                    <a:pt x="0" y="0"/>
                  </a:lnTo>
                  <a:lnTo>
                    <a:pt x="15" y="87"/>
                  </a:lnTo>
                  <a:lnTo>
                    <a:pt x="15" y="87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2" name="Freeform 46"/>
            <p:cNvSpPr>
              <a:spLocks/>
            </p:cNvSpPr>
            <p:nvPr/>
          </p:nvSpPr>
          <p:spPr bwMode="auto">
            <a:xfrm>
              <a:off x="2292" y="1107"/>
              <a:ext cx="170" cy="181"/>
            </a:xfrm>
            <a:custGeom>
              <a:avLst/>
              <a:gdLst>
                <a:gd name="T0" fmla="*/ 47 w 340"/>
                <a:gd name="T1" fmla="*/ 131 h 363"/>
                <a:gd name="T2" fmla="*/ 196 w 340"/>
                <a:gd name="T3" fmla="*/ 230 h 363"/>
                <a:gd name="T4" fmla="*/ 182 w 340"/>
                <a:gd name="T5" fmla="*/ 182 h 363"/>
                <a:gd name="T6" fmla="*/ 232 w 340"/>
                <a:gd name="T7" fmla="*/ 232 h 363"/>
                <a:gd name="T8" fmla="*/ 196 w 340"/>
                <a:gd name="T9" fmla="*/ 150 h 363"/>
                <a:gd name="T10" fmla="*/ 278 w 340"/>
                <a:gd name="T11" fmla="*/ 315 h 363"/>
                <a:gd name="T12" fmla="*/ 287 w 340"/>
                <a:gd name="T13" fmla="*/ 274 h 363"/>
                <a:gd name="T14" fmla="*/ 340 w 340"/>
                <a:gd name="T15" fmla="*/ 363 h 363"/>
                <a:gd name="T16" fmla="*/ 333 w 340"/>
                <a:gd name="T17" fmla="*/ 279 h 363"/>
                <a:gd name="T18" fmla="*/ 236 w 340"/>
                <a:gd name="T19" fmla="*/ 156 h 363"/>
                <a:gd name="T20" fmla="*/ 114 w 340"/>
                <a:gd name="T21" fmla="*/ 47 h 363"/>
                <a:gd name="T22" fmla="*/ 0 w 340"/>
                <a:gd name="T23" fmla="*/ 0 h 363"/>
                <a:gd name="T24" fmla="*/ 47 w 340"/>
                <a:gd name="T25" fmla="*/ 131 h 363"/>
                <a:gd name="T26" fmla="*/ 47 w 340"/>
                <a:gd name="T27" fmla="*/ 1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0" h="363">
                  <a:moveTo>
                    <a:pt x="47" y="131"/>
                  </a:moveTo>
                  <a:lnTo>
                    <a:pt x="196" y="230"/>
                  </a:lnTo>
                  <a:lnTo>
                    <a:pt x="182" y="182"/>
                  </a:lnTo>
                  <a:lnTo>
                    <a:pt x="232" y="232"/>
                  </a:lnTo>
                  <a:lnTo>
                    <a:pt x="196" y="150"/>
                  </a:lnTo>
                  <a:lnTo>
                    <a:pt x="278" y="315"/>
                  </a:lnTo>
                  <a:lnTo>
                    <a:pt x="287" y="274"/>
                  </a:lnTo>
                  <a:lnTo>
                    <a:pt x="340" y="363"/>
                  </a:lnTo>
                  <a:lnTo>
                    <a:pt x="333" y="279"/>
                  </a:lnTo>
                  <a:lnTo>
                    <a:pt x="236" y="156"/>
                  </a:lnTo>
                  <a:lnTo>
                    <a:pt x="114" y="47"/>
                  </a:lnTo>
                  <a:lnTo>
                    <a:pt x="0" y="0"/>
                  </a:lnTo>
                  <a:lnTo>
                    <a:pt x="47" y="131"/>
                  </a:lnTo>
                  <a:lnTo>
                    <a:pt x="47" y="131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3" name="Freeform 47"/>
            <p:cNvSpPr>
              <a:spLocks/>
            </p:cNvSpPr>
            <p:nvPr/>
          </p:nvSpPr>
          <p:spPr bwMode="auto">
            <a:xfrm>
              <a:off x="2304" y="1126"/>
              <a:ext cx="103" cy="119"/>
            </a:xfrm>
            <a:custGeom>
              <a:avLst/>
              <a:gdLst>
                <a:gd name="T0" fmla="*/ 0 w 205"/>
                <a:gd name="T1" fmla="*/ 63 h 237"/>
                <a:gd name="T2" fmla="*/ 34 w 205"/>
                <a:gd name="T3" fmla="*/ 102 h 237"/>
                <a:gd name="T4" fmla="*/ 116 w 205"/>
                <a:gd name="T5" fmla="*/ 167 h 237"/>
                <a:gd name="T6" fmla="*/ 205 w 205"/>
                <a:gd name="T7" fmla="*/ 237 h 237"/>
                <a:gd name="T8" fmla="*/ 85 w 205"/>
                <a:gd name="T9" fmla="*/ 106 h 237"/>
                <a:gd name="T10" fmla="*/ 144 w 205"/>
                <a:gd name="T11" fmla="*/ 133 h 237"/>
                <a:gd name="T12" fmla="*/ 59 w 205"/>
                <a:gd name="T13" fmla="*/ 34 h 237"/>
                <a:gd name="T14" fmla="*/ 9 w 205"/>
                <a:gd name="T15" fmla="*/ 0 h 237"/>
                <a:gd name="T16" fmla="*/ 0 w 205"/>
                <a:gd name="T17" fmla="*/ 63 h 237"/>
                <a:gd name="T18" fmla="*/ 0 w 205"/>
                <a:gd name="T19" fmla="*/ 6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237">
                  <a:moveTo>
                    <a:pt x="0" y="63"/>
                  </a:moveTo>
                  <a:lnTo>
                    <a:pt x="34" y="102"/>
                  </a:lnTo>
                  <a:lnTo>
                    <a:pt x="116" y="167"/>
                  </a:lnTo>
                  <a:lnTo>
                    <a:pt x="205" y="237"/>
                  </a:lnTo>
                  <a:lnTo>
                    <a:pt x="85" y="106"/>
                  </a:lnTo>
                  <a:lnTo>
                    <a:pt x="144" y="133"/>
                  </a:lnTo>
                  <a:lnTo>
                    <a:pt x="59" y="34"/>
                  </a:lnTo>
                  <a:lnTo>
                    <a:pt x="9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4" name="Freeform 48"/>
            <p:cNvSpPr>
              <a:spLocks/>
            </p:cNvSpPr>
            <p:nvPr/>
          </p:nvSpPr>
          <p:spPr bwMode="auto">
            <a:xfrm>
              <a:off x="1944" y="1126"/>
              <a:ext cx="330" cy="339"/>
            </a:xfrm>
            <a:custGeom>
              <a:avLst/>
              <a:gdLst>
                <a:gd name="T0" fmla="*/ 4 w 660"/>
                <a:gd name="T1" fmla="*/ 350 h 678"/>
                <a:gd name="T2" fmla="*/ 0 w 660"/>
                <a:gd name="T3" fmla="*/ 534 h 678"/>
                <a:gd name="T4" fmla="*/ 97 w 660"/>
                <a:gd name="T5" fmla="*/ 678 h 678"/>
                <a:gd name="T6" fmla="*/ 137 w 660"/>
                <a:gd name="T7" fmla="*/ 517 h 678"/>
                <a:gd name="T8" fmla="*/ 272 w 660"/>
                <a:gd name="T9" fmla="*/ 517 h 678"/>
                <a:gd name="T10" fmla="*/ 395 w 660"/>
                <a:gd name="T11" fmla="*/ 447 h 678"/>
                <a:gd name="T12" fmla="*/ 449 w 660"/>
                <a:gd name="T13" fmla="*/ 443 h 678"/>
                <a:gd name="T14" fmla="*/ 574 w 660"/>
                <a:gd name="T15" fmla="*/ 332 h 678"/>
                <a:gd name="T16" fmla="*/ 658 w 660"/>
                <a:gd name="T17" fmla="*/ 161 h 678"/>
                <a:gd name="T18" fmla="*/ 660 w 660"/>
                <a:gd name="T19" fmla="*/ 9 h 678"/>
                <a:gd name="T20" fmla="*/ 357 w 660"/>
                <a:gd name="T21" fmla="*/ 0 h 678"/>
                <a:gd name="T22" fmla="*/ 219 w 660"/>
                <a:gd name="T23" fmla="*/ 70 h 678"/>
                <a:gd name="T24" fmla="*/ 4 w 660"/>
                <a:gd name="T25" fmla="*/ 350 h 678"/>
                <a:gd name="T26" fmla="*/ 4 w 660"/>
                <a:gd name="T27" fmla="*/ 35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0" h="678">
                  <a:moveTo>
                    <a:pt x="4" y="350"/>
                  </a:moveTo>
                  <a:lnTo>
                    <a:pt x="0" y="534"/>
                  </a:lnTo>
                  <a:lnTo>
                    <a:pt x="97" y="678"/>
                  </a:lnTo>
                  <a:lnTo>
                    <a:pt x="137" y="517"/>
                  </a:lnTo>
                  <a:lnTo>
                    <a:pt x="272" y="517"/>
                  </a:lnTo>
                  <a:lnTo>
                    <a:pt x="395" y="447"/>
                  </a:lnTo>
                  <a:lnTo>
                    <a:pt x="449" y="443"/>
                  </a:lnTo>
                  <a:lnTo>
                    <a:pt x="574" y="332"/>
                  </a:lnTo>
                  <a:lnTo>
                    <a:pt x="658" y="161"/>
                  </a:lnTo>
                  <a:lnTo>
                    <a:pt x="660" y="9"/>
                  </a:lnTo>
                  <a:lnTo>
                    <a:pt x="357" y="0"/>
                  </a:lnTo>
                  <a:lnTo>
                    <a:pt x="219" y="70"/>
                  </a:lnTo>
                  <a:lnTo>
                    <a:pt x="4" y="350"/>
                  </a:lnTo>
                  <a:lnTo>
                    <a:pt x="4" y="35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5" name="Freeform 49"/>
            <p:cNvSpPr>
              <a:spLocks/>
            </p:cNvSpPr>
            <p:nvPr/>
          </p:nvSpPr>
          <p:spPr bwMode="auto">
            <a:xfrm>
              <a:off x="1946" y="1103"/>
              <a:ext cx="320" cy="362"/>
            </a:xfrm>
            <a:custGeom>
              <a:avLst/>
              <a:gdLst>
                <a:gd name="T0" fmla="*/ 342 w 641"/>
                <a:gd name="T1" fmla="*/ 99 h 724"/>
                <a:gd name="T2" fmla="*/ 262 w 641"/>
                <a:gd name="T3" fmla="*/ 198 h 724"/>
                <a:gd name="T4" fmla="*/ 237 w 641"/>
                <a:gd name="T5" fmla="*/ 238 h 724"/>
                <a:gd name="T6" fmla="*/ 283 w 641"/>
                <a:gd name="T7" fmla="*/ 219 h 724"/>
                <a:gd name="T8" fmla="*/ 203 w 641"/>
                <a:gd name="T9" fmla="*/ 295 h 724"/>
                <a:gd name="T10" fmla="*/ 243 w 641"/>
                <a:gd name="T11" fmla="*/ 299 h 724"/>
                <a:gd name="T12" fmla="*/ 188 w 641"/>
                <a:gd name="T13" fmla="*/ 350 h 724"/>
                <a:gd name="T14" fmla="*/ 251 w 641"/>
                <a:gd name="T15" fmla="*/ 356 h 724"/>
                <a:gd name="T16" fmla="*/ 215 w 641"/>
                <a:gd name="T17" fmla="*/ 409 h 724"/>
                <a:gd name="T18" fmla="*/ 274 w 641"/>
                <a:gd name="T19" fmla="*/ 441 h 724"/>
                <a:gd name="T20" fmla="*/ 228 w 641"/>
                <a:gd name="T21" fmla="*/ 453 h 724"/>
                <a:gd name="T22" fmla="*/ 270 w 641"/>
                <a:gd name="T23" fmla="*/ 494 h 724"/>
                <a:gd name="T24" fmla="*/ 188 w 641"/>
                <a:gd name="T25" fmla="*/ 506 h 724"/>
                <a:gd name="T26" fmla="*/ 264 w 641"/>
                <a:gd name="T27" fmla="*/ 525 h 724"/>
                <a:gd name="T28" fmla="*/ 452 w 641"/>
                <a:gd name="T29" fmla="*/ 439 h 724"/>
                <a:gd name="T30" fmla="*/ 435 w 641"/>
                <a:gd name="T31" fmla="*/ 483 h 724"/>
                <a:gd name="T32" fmla="*/ 530 w 641"/>
                <a:gd name="T33" fmla="*/ 378 h 724"/>
                <a:gd name="T34" fmla="*/ 601 w 641"/>
                <a:gd name="T35" fmla="*/ 171 h 724"/>
                <a:gd name="T36" fmla="*/ 563 w 641"/>
                <a:gd name="T37" fmla="*/ 245 h 724"/>
                <a:gd name="T38" fmla="*/ 507 w 641"/>
                <a:gd name="T39" fmla="*/ 354 h 724"/>
                <a:gd name="T40" fmla="*/ 500 w 641"/>
                <a:gd name="T41" fmla="*/ 314 h 724"/>
                <a:gd name="T42" fmla="*/ 416 w 641"/>
                <a:gd name="T43" fmla="*/ 422 h 724"/>
                <a:gd name="T44" fmla="*/ 348 w 641"/>
                <a:gd name="T45" fmla="*/ 464 h 724"/>
                <a:gd name="T46" fmla="*/ 374 w 641"/>
                <a:gd name="T47" fmla="*/ 403 h 724"/>
                <a:gd name="T48" fmla="*/ 306 w 641"/>
                <a:gd name="T49" fmla="*/ 466 h 724"/>
                <a:gd name="T50" fmla="*/ 367 w 641"/>
                <a:gd name="T51" fmla="*/ 359 h 724"/>
                <a:gd name="T52" fmla="*/ 287 w 641"/>
                <a:gd name="T53" fmla="*/ 398 h 724"/>
                <a:gd name="T54" fmla="*/ 314 w 641"/>
                <a:gd name="T55" fmla="*/ 312 h 724"/>
                <a:gd name="T56" fmla="*/ 243 w 641"/>
                <a:gd name="T57" fmla="*/ 342 h 724"/>
                <a:gd name="T58" fmla="*/ 314 w 641"/>
                <a:gd name="T59" fmla="*/ 251 h 724"/>
                <a:gd name="T60" fmla="*/ 262 w 641"/>
                <a:gd name="T61" fmla="*/ 276 h 724"/>
                <a:gd name="T62" fmla="*/ 323 w 641"/>
                <a:gd name="T63" fmla="*/ 154 h 724"/>
                <a:gd name="T64" fmla="*/ 397 w 641"/>
                <a:gd name="T65" fmla="*/ 69 h 724"/>
                <a:gd name="T66" fmla="*/ 595 w 641"/>
                <a:gd name="T67" fmla="*/ 0 h 724"/>
                <a:gd name="T68" fmla="*/ 641 w 641"/>
                <a:gd name="T69" fmla="*/ 129 h 724"/>
                <a:gd name="T70" fmla="*/ 635 w 641"/>
                <a:gd name="T71" fmla="*/ 244 h 724"/>
                <a:gd name="T72" fmla="*/ 561 w 641"/>
                <a:gd name="T73" fmla="*/ 390 h 724"/>
                <a:gd name="T74" fmla="*/ 403 w 641"/>
                <a:gd name="T75" fmla="*/ 542 h 724"/>
                <a:gd name="T76" fmla="*/ 367 w 641"/>
                <a:gd name="T77" fmla="*/ 561 h 724"/>
                <a:gd name="T78" fmla="*/ 384 w 641"/>
                <a:gd name="T79" fmla="*/ 500 h 724"/>
                <a:gd name="T80" fmla="*/ 277 w 641"/>
                <a:gd name="T81" fmla="*/ 567 h 724"/>
                <a:gd name="T82" fmla="*/ 159 w 641"/>
                <a:gd name="T83" fmla="*/ 584 h 724"/>
                <a:gd name="T84" fmla="*/ 87 w 641"/>
                <a:gd name="T85" fmla="*/ 603 h 724"/>
                <a:gd name="T86" fmla="*/ 63 w 641"/>
                <a:gd name="T87" fmla="*/ 724 h 724"/>
                <a:gd name="T88" fmla="*/ 2 w 641"/>
                <a:gd name="T89" fmla="*/ 563 h 724"/>
                <a:gd name="T90" fmla="*/ 2 w 641"/>
                <a:gd name="T91" fmla="*/ 540 h 724"/>
                <a:gd name="T92" fmla="*/ 0 w 641"/>
                <a:gd name="T93" fmla="*/ 485 h 724"/>
                <a:gd name="T94" fmla="*/ 0 w 641"/>
                <a:gd name="T95" fmla="*/ 398 h 724"/>
                <a:gd name="T96" fmla="*/ 26 w 641"/>
                <a:gd name="T97" fmla="*/ 335 h 724"/>
                <a:gd name="T98" fmla="*/ 47 w 641"/>
                <a:gd name="T99" fmla="*/ 512 h 724"/>
                <a:gd name="T100" fmla="*/ 63 w 641"/>
                <a:gd name="T101" fmla="*/ 548 h 724"/>
                <a:gd name="T102" fmla="*/ 51 w 641"/>
                <a:gd name="T103" fmla="*/ 586 h 724"/>
                <a:gd name="T104" fmla="*/ 110 w 641"/>
                <a:gd name="T105" fmla="*/ 555 h 724"/>
                <a:gd name="T106" fmla="*/ 68 w 641"/>
                <a:gd name="T107" fmla="*/ 506 h 724"/>
                <a:gd name="T108" fmla="*/ 66 w 641"/>
                <a:gd name="T109" fmla="*/ 365 h 724"/>
                <a:gd name="T110" fmla="*/ 137 w 641"/>
                <a:gd name="T111" fmla="*/ 177 h 724"/>
                <a:gd name="T112" fmla="*/ 232 w 641"/>
                <a:gd name="T113" fmla="*/ 91 h 724"/>
                <a:gd name="T114" fmla="*/ 348 w 641"/>
                <a:gd name="T115" fmla="*/ 61 h 724"/>
                <a:gd name="T116" fmla="*/ 342 w 641"/>
                <a:gd name="T117" fmla="*/ 99 h 724"/>
                <a:gd name="T118" fmla="*/ 342 w 641"/>
                <a:gd name="T119" fmla="*/ 99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1" h="724">
                  <a:moveTo>
                    <a:pt x="342" y="99"/>
                  </a:moveTo>
                  <a:lnTo>
                    <a:pt x="262" y="198"/>
                  </a:lnTo>
                  <a:lnTo>
                    <a:pt x="237" y="238"/>
                  </a:lnTo>
                  <a:lnTo>
                    <a:pt x="283" y="219"/>
                  </a:lnTo>
                  <a:lnTo>
                    <a:pt x="203" y="295"/>
                  </a:lnTo>
                  <a:lnTo>
                    <a:pt x="243" y="299"/>
                  </a:lnTo>
                  <a:lnTo>
                    <a:pt x="188" y="350"/>
                  </a:lnTo>
                  <a:lnTo>
                    <a:pt x="251" y="356"/>
                  </a:lnTo>
                  <a:lnTo>
                    <a:pt x="215" y="409"/>
                  </a:lnTo>
                  <a:lnTo>
                    <a:pt x="274" y="441"/>
                  </a:lnTo>
                  <a:lnTo>
                    <a:pt x="228" y="453"/>
                  </a:lnTo>
                  <a:lnTo>
                    <a:pt x="270" y="494"/>
                  </a:lnTo>
                  <a:lnTo>
                    <a:pt x="188" y="506"/>
                  </a:lnTo>
                  <a:lnTo>
                    <a:pt x="264" y="525"/>
                  </a:lnTo>
                  <a:lnTo>
                    <a:pt x="452" y="439"/>
                  </a:lnTo>
                  <a:lnTo>
                    <a:pt x="435" y="483"/>
                  </a:lnTo>
                  <a:lnTo>
                    <a:pt x="530" y="378"/>
                  </a:lnTo>
                  <a:lnTo>
                    <a:pt x="601" y="171"/>
                  </a:lnTo>
                  <a:lnTo>
                    <a:pt x="563" y="245"/>
                  </a:lnTo>
                  <a:lnTo>
                    <a:pt x="507" y="354"/>
                  </a:lnTo>
                  <a:lnTo>
                    <a:pt x="500" y="314"/>
                  </a:lnTo>
                  <a:lnTo>
                    <a:pt x="416" y="422"/>
                  </a:lnTo>
                  <a:lnTo>
                    <a:pt x="348" y="464"/>
                  </a:lnTo>
                  <a:lnTo>
                    <a:pt x="374" y="403"/>
                  </a:lnTo>
                  <a:lnTo>
                    <a:pt x="306" y="466"/>
                  </a:lnTo>
                  <a:lnTo>
                    <a:pt x="367" y="359"/>
                  </a:lnTo>
                  <a:lnTo>
                    <a:pt x="287" y="398"/>
                  </a:lnTo>
                  <a:lnTo>
                    <a:pt x="314" y="312"/>
                  </a:lnTo>
                  <a:lnTo>
                    <a:pt x="243" y="342"/>
                  </a:lnTo>
                  <a:lnTo>
                    <a:pt x="314" y="251"/>
                  </a:lnTo>
                  <a:lnTo>
                    <a:pt x="262" y="276"/>
                  </a:lnTo>
                  <a:lnTo>
                    <a:pt x="323" y="154"/>
                  </a:lnTo>
                  <a:lnTo>
                    <a:pt x="397" y="69"/>
                  </a:lnTo>
                  <a:lnTo>
                    <a:pt x="595" y="0"/>
                  </a:lnTo>
                  <a:lnTo>
                    <a:pt x="641" y="129"/>
                  </a:lnTo>
                  <a:lnTo>
                    <a:pt x="635" y="244"/>
                  </a:lnTo>
                  <a:lnTo>
                    <a:pt x="561" y="390"/>
                  </a:lnTo>
                  <a:lnTo>
                    <a:pt x="403" y="542"/>
                  </a:lnTo>
                  <a:lnTo>
                    <a:pt x="367" y="561"/>
                  </a:lnTo>
                  <a:lnTo>
                    <a:pt x="384" y="500"/>
                  </a:lnTo>
                  <a:lnTo>
                    <a:pt x="277" y="567"/>
                  </a:lnTo>
                  <a:lnTo>
                    <a:pt x="159" y="584"/>
                  </a:lnTo>
                  <a:lnTo>
                    <a:pt x="87" y="603"/>
                  </a:lnTo>
                  <a:lnTo>
                    <a:pt x="63" y="724"/>
                  </a:lnTo>
                  <a:lnTo>
                    <a:pt x="2" y="563"/>
                  </a:lnTo>
                  <a:lnTo>
                    <a:pt x="2" y="540"/>
                  </a:lnTo>
                  <a:lnTo>
                    <a:pt x="0" y="485"/>
                  </a:lnTo>
                  <a:lnTo>
                    <a:pt x="0" y="398"/>
                  </a:lnTo>
                  <a:lnTo>
                    <a:pt x="26" y="335"/>
                  </a:lnTo>
                  <a:lnTo>
                    <a:pt x="47" y="512"/>
                  </a:lnTo>
                  <a:lnTo>
                    <a:pt x="63" y="548"/>
                  </a:lnTo>
                  <a:lnTo>
                    <a:pt x="51" y="586"/>
                  </a:lnTo>
                  <a:lnTo>
                    <a:pt x="110" y="555"/>
                  </a:lnTo>
                  <a:lnTo>
                    <a:pt x="68" y="506"/>
                  </a:lnTo>
                  <a:lnTo>
                    <a:pt x="66" y="365"/>
                  </a:lnTo>
                  <a:lnTo>
                    <a:pt x="137" y="177"/>
                  </a:lnTo>
                  <a:lnTo>
                    <a:pt x="232" y="91"/>
                  </a:lnTo>
                  <a:lnTo>
                    <a:pt x="348" y="61"/>
                  </a:lnTo>
                  <a:lnTo>
                    <a:pt x="342" y="99"/>
                  </a:lnTo>
                  <a:lnTo>
                    <a:pt x="342" y="99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6" name="Freeform 50"/>
            <p:cNvSpPr>
              <a:spLocks/>
            </p:cNvSpPr>
            <p:nvPr/>
          </p:nvSpPr>
          <p:spPr bwMode="auto">
            <a:xfrm>
              <a:off x="1999" y="1187"/>
              <a:ext cx="591" cy="598"/>
            </a:xfrm>
            <a:custGeom>
              <a:avLst/>
              <a:gdLst>
                <a:gd name="T0" fmla="*/ 0 w 1183"/>
                <a:gd name="T1" fmla="*/ 467 h 1195"/>
                <a:gd name="T2" fmla="*/ 84 w 1183"/>
                <a:gd name="T3" fmla="*/ 657 h 1195"/>
                <a:gd name="T4" fmla="*/ 168 w 1183"/>
                <a:gd name="T5" fmla="*/ 705 h 1195"/>
                <a:gd name="T6" fmla="*/ 217 w 1183"/>
                <a:gd name="T7" fmla="*/ 745 h 1195"/>
                <a:gd name="T8" fmla="*/ 221 w 1183"/>
                <a:gd name="T9" fmla="*/ 699 h 1195"/>
                <a:gd name="T10" fmla="*/ 268 w 1183"/>
                <a:gd name="T11" fmla="*/ 697 h 1195"/>
                <a:gd name="T12" fmla="*/ 350 w 1183"/>
                <a:gd name="T13" fmla="*/ 745 h 1195"/>
                <a:gd name="T14" fmla="*/ 407 w 1183"/>
                <a:gd name="T15" fmla="*/ 853 h 1195"/>
                <a:gd name="T16" fmla="*/ 457 w 1183"/>
                <a:gd name="T17" fmla="*/ 927 h 1195"/>
                <a:gd name="T18" fmla="*/ 586 w 1183"/>
                <a:gd name="T19" fmla="*/ 1011 h 1195"/>
                <a:gd name="T20" fmla="*/ 709 w 1183"/>
                <a:gd name="T21" fmla="*/ 1077 h 1195"/>
                <a:gd name="T22" fmla="*/ 919 w 1183"/>
                <a:gd name="T23" fmla="*/ 1195 h 1195"/>
                <a:gd name="T24" fmla="*/ 983 w 1183"/>
                <a:gd name="T25" fmla="*/ 1182 h 1195"/>
                <a:gd name="T26" fmla="*/ 1038 w 1183"/>
                <a:gd name="T27" fmla="*/ 1146 h 1195"/>
                <a:gd name="T28" fmla="*/ 1118 w 1183"/>
                <a:gd name="T29" fmla="*/ 1049 h 1195"/>
                <a:gd name="T30" fmla="*/ 1183 w 1183"/>
                <a:gd name="T31" fmla="*/ 933 h 1195"/>
                <a:gd name="T32" fmla="*/ 1147 w 1183"/>
                <a:gd name="T33" fmla="*/ 686 h 1195"/>
                <a:gd name="T34" fmla="*/ 1107 w 1183"/>
                <a:gd name="T35" fmla="*/ 511 h 1195"/>
                <a:gd name="T36" fmla="*/ 1059 w 1183"/>
                <a:gd name="T37" fmla="*/ 448 h 1195"/>
                <a:gd name="T38" fmla="*/ 1010 w 1183"/>
                <a:gd name="T39" fmla="*/ 361 h 1195"/>
                <a:gd name="T40" fmla="*/ 983 w 1183"/>
                <a:gd name="T41" fmla="*/ 292 h 1195"/>
                <a:gd name="T42" fmla="*/ 941 w 1183"/>
                <a:gd name="T43" fmla="*/ 256 h 1195"/>
                <a:gd name="T44" fmla="*/ 814 w 1183"/>
                <a:gd name="T45" fmla="*/ 131 h 1195"/>
                <a:gd name="T46" fmla="*/ 698 w 1183"/>
                <a:gd name="T47" fmla="*/ 11 h 1195"/>
                <a:gd name="T48" fmla="*/ 613 w 1183"/>
                <a:gd name="T49" fmla="*/ 0 h 1195"/>
                <a:gd name="T50" fmla="*/ 432 w 1183"/>
                <a:gd name="T51" fmla="*/ 254 h 1195"/>
                <a:gd name="T52" fmla="*/ 255 w 1183"/>
                <a:gd name="T53" fmla="*/ 401 h 1195"/>
                <a:gd name="T54" fmla="*/ 27 w 1183"/>
                <a:gd name="T55" fmla="*/ 421 h 1195"/>
                <a:gd name="T56" fmla="*/ 0 w 1183"/>
                <a:gd name="T57" fmla="*/ 467 h 1195"/>
                <a:gd name="T58" fmla="*/ 0 w 1183"/>
                <a:gd name="T59" fmla="*/ 467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83" h="1195">
                  <a:moveTo>
                    <a:pt x="0" y="467"/>
                  </a:moveTo>
                  <a:lnTo>
                    <a:pt x="84" y="657"/>
                  </a:lnTo>
                  <a:lnTo>
                    <a:pt x="168" y="705"/>
                  </a:lnTo>
                  <a:lnTo>
                    <a:pt x="217" y="745"/>
                  </a:lnTo>
                  <a:lnTo>
                    <a:pt x="221" y="699"/>
                  </a:lnTo>
                  <a:lnTo>
                    <a:pt x="268" y="697"/>
                  </a:lnTo>
                  <a:lnTo>
                    <a:pt x="350" y="745"/>
                  </a:lnTo>
                  <a:lnTo>
                    <a:pt x="407" y="853"/>
                  </a:lnTo>
                  <a:lnTo>
                    <a:pt x="457" y="927"/>
                  </a:lnTo>
                  <a:lnTo>
                    <a:pt x="586" y="1011"/>
                  </a:lnTo>
                  <a:lnTo>
                    <a:pt x="709" y="1077"/>
                  </a:lnTo>
                  <a:lnTo>
                    <a:pt x="919" y="1195"/>
                  </a:lnTo>
                  <a:lnTo>
                    <a:pt x="983" y="1182"/>
                  </a:lnTo>
                  <a:lnTo>
                    <a:pt x="1038" y="1146"/>
                  </a:lnTo>
                  <a:lnTo>
                    <a:pt x="1118" y="1049"/>
                  </a:lnTo>
                  <a:lnTo>
                    <a:pt x="1183" y="933"/>
                  </a:lnTo>
                  <a:lnTo>
                    <a:pt x="1147" y="686"/>
                  </a:lnTo>
                  <a:lnTo>
                    <a:pt x="1107" y="511"/>
                  </a:lnTo>
                  <a:lnTo>
                    <a:pt x="1059" y="448"/>
                  </a:lnTo>
                  <a:lnTo>
                    <a:pt x="1010" y="361"/>
                  </a:lnTo>
                  <a:lnTo>
                    <a:pt x="983" y="292"/>
                  </a:lnTo>
                  <a:lnTo>
                    <a:pt x="941" y="256"/>
                  </a:lnTo>
                  <a:lnTo>
                    <a:pt x="814" y="131"/>
                  </a:lnTo>
                  <a:lnTo>
                    <a:pt x="698" y="11"/>
                  </a:lnTo>
                  <a:lnTo>
                    <a:pt x="613" y="0"/>
                  </a:lnTo>
                  <a:lnTo>
                    <a:pt x="432" y="254"/>
                  </a:lnTo>
                  <a:lnTo>
                    <a:pt x="255" y="401"/>
                  </a:lnTo>
                  <a:lnTo>
                    <a:pt x="27" y="421"/>
                  </a:lnTo>
                  <a:lnTo>
                    <a:pt x="0" y="467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7" name="Freeform 51"/>
            <p:cNvSpPr>
              <a:spLocks/>
            </p:cNvSpPr>
            <p:nvPr/>
          </p:nvSpPr>
          <p:spPr bwMode="auto">
            <a:xfrm>
              <a:off x="2448" y="1424"/>
              <a:ext cx="30" cy="76"/>
            </a:xfrm>
            <a:custGeom>
              <a:avLst/>
              <a:gdLst>
                <a:gd name="T0" fmla="*/ 61 w 61"/>
                <a:gd name="T1" fmla="*/ 19 h 152"/>
                <a:gd name="T2" fmla="*/ 55 w 61"/>
                <a:gd name="T3" fmla="*/ 110 h 152"/>
                <a:gd name="T4" fmla="*/ 32 w 61"/>
                <a:gd name="T5" fmla="*/ 144 h 152"/>
                <a:gd name="T6" fmla="*/ 0 w 61"/>
                <a:gd name="T7" fmla="*/ 152 h 152"/>
                <a:gd name="T8" fmla="*/ 40 w 61"/>
                <a:gd name="T9" fmla="*/ 0 h 152"/>
                <a:gd name="T10" fmla="*/ 61 w 61"/>
                <a:gd name="T11" fmla="*/ 19 h 152"/>
                <a:gd name="T12" fmla="*/ 61 w 61"/>
                <a:gd name="T13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52">
                  <a:moveTo>
                    <a:pt x="61" y="19"/>
                  </a:moveTo>
                  <a:lnTo>
                    <a:pt x="55" y="110"/>
                  </a:lnTo>
                  <a:lnTo>
                    <a:pt x="32" y="144"/>
                  </a:lnTo>
                  <a:lnTo>
                    <a:pt x="0" y="152"/>
                  </a:lnTo>
                  <a:lnTo>
                    <a:pt x="40" y="0"/>
                  </a:lnTo>
                  <a:lnTo>
                    <a:pt x="61" y="19"/>
                  </a:lnTo>
                  <a:lnTo>
                    <a:pt x="61" y="19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8" name="Freeform 52"/>
            <p:cNvSpPr>
              <a:spLocks/>
            </p:cNvSpPr>
            <p:nvPr/>
          </p:nvSpPr>
          <p:spPr bwMode="auto">
            <a:xfrm>
              <a:off x="2390" y="1569"/>
              <a:ext cx="96" cy="69"/>
            </a:xfrm>
            <a:custGeom>
              <a:avLst/>
              <a:gdLst>
                <a:gd name="T0" fmla="*/ 23 w 192"/>
                <a:gd name="T1" fmla="*/ 9 h 138"/>
                <a:gd name="T2" fmla="*/ 80 w 192"/>
                <a:gd name="T3" fmla="*/ 0 h 138"/>
                <a:gd name="T4" fmla="*/ 118 w 192"/>
                <a:gd name="T5" fmla="*/ 5 h 138"/>
                <a:gd name="T6" fmla="*/ 192 w 192"/>
                <a:gd name="T7" fmla="*/ 36 h 138"/>
                <a:gd name="T8" fmla="*/ 104 w 192"/>
                <a:gd name="T9" fmla="*/ 43 h 138"/>
                <a:gd name="T10" fmla="*/ 104 w 192"/>
                <a:gd name="T11" fmla="*/ 95 h 138"/>
                <a:gd name="T12" fmla="*/ 82 w 192"/>
                <a:gd name="T13" fmla="*/ 127 h 138"/>
                <a:gd name="T14" fmla="*/ 24 w 192"/>
                <a:gd name="T15" fmla="*/ 138 h 138"/>
                <a:gd name="T16" fmla="*/ 49 w 192"/>
                <a:gd name="T17" fmla="*/ 98 h 138"/>
                <a:gd name="T18" fmla="*/ 80 w 192"/>
                <a:gd name="T19" fmla="*/ 78 h 138"/>
                <a:gd name="T20" fmla="*/ 72 w 192"/>
                <a:gd name="T21" fmla="*/ 45 h 138"/>
                <a:gd name="T22" fmla="*/ 24 w 192"/>
                <a:gd name="T23" fmla="*/ 24 h 138"/>
                <a:gd name="T24" fmla="*/ 0 w 192"/>
                <a:gd name="T25" fmla="*/ 0 h 138"/>
                <a:gd name="T26" fmla="*/ 23 w 192"/>
                <a:gd name="T27" fmla="*/ 9 h 138"/>
                <a:gd name="T28" fmla="*/ 23 w 192"/>
                <a:gd name="T29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" h="138">
                  <a:moveTo>
                    <a:pt x="23" y="9"/>
                  </a:moveTo>
                  <a:lnTo>
                    <a:pt x="80" y="0"/>
                  </a:lnTo>
                  <a:lnTo>
                    <a:pt x="118" y="5"/>
                  </a:lnTo>
                  <a:lnTo>
                    <a:pt x="192" y="36"/>
                  </a:lnTo>
                  <a:lnTo>
                    <a:pt x="104" y="43"/>
                  </a:lnTo>
                  <a:lnTo>
                    <a:pt x="104" y="95"/>
                  </a:lnTo>
                  <a:lnTo>
                    <a:pt x="82" y="127"/>
                  </a:lnTo>
                  <a:lnTo>
                    <a:pt x="24" y="138"/>
                  </a:lnTo>
                  <a:lnTo>
                    <a:pt x="49" y="98"/>
                  </a:lnTo>
                  <a:lnTo>
                    <a:pt x="80" y="78"/>
                  </a:lnTo>
                  <a:lnTo>
                    <a:pt x="72" y="45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9" name="Freeform 53"/>
            <p:cNvSpPr>
              <a:spLocks/>
            </p:cNvSpPr>
            <p:nvPr/>
          </p:nvSpPr>
          <p:spPr bwMode="auto">
            <a:xfrm>
              <a:off x="2466" y="1344"/>
              <a:ext cx="113" cy="292"/>
            </a:xfrm>
            <a:custGeom>
              <a:avLst/>
              <a:gdLst>
                <a:gd name="T0" fmla="*/ 36 w 226"/>
                <a:gd name="T1" fmla="*/ 38 h 586"/>
                <a:gd name="T2" fmla="*/ 137 w 226"/>
                <a:gd name="T3" fmla="*/ 190 h 586"/>
                <a:gd name="T4" fmla="*/ 188 w 226"/>
                <a:gd name="T5" fmla="*/ 310 h 586"/>
                <a:gd name="T6" fmla="*/ 211 w 226"/>
                <a:gd name="T7" fmla="*/ 397 h 586"/>
                <a:gd name="T8" fmla="*/ 226 w 226"/>
                <a:gd name="T9" fmla="*/ 586 h 586"/>
                <a:gd name="T10" fmla="*/ 224 w 226"/>
                <a:gd name="T11" fmla="*/ 373 h 586"/>
                <a:gd name="T12" fmla="*/ 211 w 226"/>
                <a:gd name="T13" fmla="*/ 274 h 586"/>
                <a:gd name="T14" fmla="*/ 146 w 226"/>
                <a:gd name="T15" fmla="*/ 160 h 586"/>
                <a:gd name="T16" fmla="*/ 85 w 226"/>
                <a:gd name="T17" fmla="*/ 55 h 586"/>
                <a:gd name="T18" fmla="*/ 0 w 226"/>
                <a:gd name="T19" fmla="*/ 0 h 586"/>
                <a:gd name="T20" fmla="*/ 36 w 226"/>
                <a:gd name="T21" fmla="*/ 38 h 586"/>
                <a:gd name="T22" fmla="*/ 36 w 226"/>
                <a:gd name="T23" fmla="*/ 3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586">
                  <a:moveTo>
                    <a:pt x="36" y="38"/>
                  </a:moveTo>
                  <a:lnTo>
                    <a:pt x="137" y="190"/>
                  </a:lnTo>
                  <a:lnTo>
                    <a:pt x="188" y="310"/>
                  </a:lnTo>
                  <a:lnTo>
                    <a:pt x="211" y="397"/>
                  </a:lnTo>
                  <a:lnTo>
                    <a:pt x="226" y="586"/>
                  </a:lnTo>
                  <a:lnTo>
                    <a:pt x="224" y="373"/>
                  </a:lnTo>
                  <a:lnTo>
                    <a:pt x="211" y="274"/>
                  </a:lnTo>
                  <a:lnTo>
                    <a:pt x="146" y="160"/>
                  </a:lnTo>
                  <a:lnTo>
                    <a:pt x="85" y="55"/>
                  </a:lnTo>
                  <a:lnTo>
                    <a:pt x="0" y="0"/>
                  </a:lnTo>
                  <a:lnTo>
                    <a:pt x="36" y="38"/>
                  </a:lnTo>
                  <a:lnTo>
                    <a:pt x="36" y="3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0" name="Freeform 54"/>
            <p:cNvSpPr>
              <a:spLocks/>
            </p:cNvSpPr>
            <p:nvPr/>
          </p:nvSpPr>
          <p:spPr bwMode="auto">
            <a:xfrm>
              <a:off x="2358" y="1647"/>
              <a:ext cx="134" cy="89"/>
            </a:xfrm>
            <a:custGeom>
              <a:avLst/>
              <a:gdLst>
                <a:gd name="T0" fmla="*/ 13 w 268"/>
                <a:gd name="T1" fmla="*/ 140 h 178"/>
                <a:gd name="T2" fmla="*/ 148 w 268"/>
                <a:gd name="T3" fmla="*/ 93 h 178"/>
                <a:gd name="T4" fmla="*/ 268 w 268"/>
                <a:gd name="T5" fmla="*/ 0 h 178"/>
                <a:gd name="T6" fmla="*/ 255 w 268"/>
                <a:gd name="T7" fmla="*/ 72 h 178"/>
                <a:gd name="T8" fmla="*/ 209 w 268"/>
                <a:gd name="T9" fmla="*/ 114 h 178"/>
                <a:gd name="T10" fmla="*/ 74 w 268"/>
                <a:gd name="T11" fmla="*/ 178 h 178"/>
                <a:gd name="T12" fmla="*/ 0 w 268"/>
                <a:gd name="T13" fmla="*/ 169 h 178"/>
                <a:gd name="T14" fmla="*/ 13 w 268"/>
                <a:gd name="T15" fmla="*/ 140 h 178"/>
                <a:gd name="T16" fmla="*/ 13 w 268"/>
                <a:gd name="T17" fmla="*/ 14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178">
                  <a:moveTo>
                    <a:pt x="13" y="140"/>
                  </a:moveTo>
                  <a:lnTo>
                    <a:pt x="148" y="93"/>
                  </a:lnTo>
                  <a:lnTo>
                    <a:pt x="268" y="0"/>
                  </a:lnTo>
                  <a:lnTo>
                    <a:pt x="255" y="72"/>
                  </a:lnTo>
                  <a:lnTo>
                    <a:pt x="209" y="114"/>
                  </a:lnTo>
                  <a:lnTo>
                    <a:pt x="74" y="178"/>
                  </a:lnTo>
                  <a:lnTo>
                    <a:pt x="0" y="169"/>
                  </a:lnTo>
                  <a:lnTo>
                    <a:pt x="13" y="140"/>
                  </a:lnTo>
                  <a:lnTo>
                    <a:pt x="13" y="14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1" name="Freeform 55"/>
            <p:cNvSpPr>
              <a:spLocks/>
            </p:cNvSpPr>
            <p:nvPr/>
          </p:nvSpPr>
          <p:spPr bwMode="auto">
            <a:xfrm>
              <a:off x="2127" y="1502"/>
              <a:ext cx="303" cy="212"/>
            </a:xfrm>
            <a:custGeom>
              <a:avLst/>
              <a:gdLst>
                <a:gd name="T0" fmla="*/ 253 w 605"/>
                <a:gd name="T1" fmla="*/ 0 h 423"/>
                <a:gd name="T2" fmla="*/ 329 w 605"/>
                <a:gd name="T3" fmla="*/ 22 h 423"/>
                <a:gd name="T4" fmla="*/ 384 w 605"/>
                <a:gd name="T5" fmla="*/ 74 h 423"/>
                <a:gd name="T6" fmla="*/ 433 w 605"/>
                <a:gd name="T7" fmla="*/ 138 h 423"/>
                <a:gd name="T8" fmla="*/ 447 w 605"/>
                <a:gd name="T9" fmla="*/ 193 h 423"/>
                <a:gd name="T10" fmla="*/ 466 w 605"/>
                <a:gd name="T11" fmla="*/ 237 h 423"/>
                <a:gd name="T12" fmla="*/ 498 w 605"/>
                <a:gd name="T13" fmla="*/ 266 h 423"/>
                <a:gd name="T14" fmla="*/ 525 w 605"/>
                <a:gd name="T15" fmla="*/ 268 h 423"/>
                <a:gd name="T16" fmla="*/ 568 w 605"/>
                <a:gd name="T17" fmla="*/ 247 h 423"/>
                <a:gd name="T18" fmla="*/ 570 w 605"/>
                <a:gd name="T19" fmla="*/ 275 h 423"/>
                <a:gd name="T20" fmla="*/ 591 w 605"/>
                <a:gd name="T21" fmla="*/ 319 h 423"/>
                <a:gd name="T22" fmla="*/ 605 w 605"/>
                <a:gd name="T23" fmla="*/ 340 h 423"/>
                <a:gd name="T24" fmla="*/ 603 w 605"/>
                <a:gd name="T25" fmla="*/ 374 h 423"/>
                <a:gd name="T26" fmla="*/ 572 w 605"/>
                <a:gd name="T27" fmla="*/ 382 h 423"/>
                <a:gd name="T28" fmla="*/ 572 w 605"/>
                <a:gd name="T29" fmla="*/ 359 h 423"/>
                <a:gd name="T30" fmla="*/ 536 w 605"/>
                <a:gd name="T31" fmla="*/ 349 h 423"/>
                <a:gd name="T32" fmla="*/ 523 w 605"/>
                <a:gd name="T33" fmla="*/ 385 h 423"/>
                <a:gd name="T34" fmla="*/ 452 w 605"/>
                <a:gd name="T35" fmla="*/ 423 h 423"/>
                <a:gd name="T36" fmla="*/ 373 w 605"/>
                <a:gd name="T37" fmla="*/ 404 h 423"/>
                <a:gd name="T38" fmla="*/ 300 w 605"/>
                <a:gd name="T39" fmla="*/ 349 h 423"/>
                <a:gd name="T40" fmla="*/ 369 w 605"/>
                <a:gd name="T41" fmla="*/ 361 h 423"/>
                <a:gd name="T42" fmla="*/ 413 w 605"/>
                <a:gd name="T43" fmla="*/ 346 h 423"/>
                <a:gd name="T44" fmla="*/ 352 w 605"/>
                <a:gd name="T45" fmla="*/ 325 h 423"/>
                <a:gd name="T46" fmla="*/ 321 w 605"/>
                <a:gd name="T47" fmla="*/ 300 h 423"/>
                <a:gd name="T48" fmla="*/ 302 w 605"/>
                <a:gd name="T49" fmla="*/ 264 h 423"/>
                <a:gd name="T50" fmla="*/ 300 w 605"/>
                <a:gd name="T51" fmla="*/ 222 h 423"/>
                <a:gd name="T52" fmla="*/ 262 w 605"/>
                <a:gd name="T53" fmla="*/ 231 h 423"/>
                <a:gd name="T54" fmla="*/ 247 w 605"/>
                <a:gd name="T55" fmla="*/ 266 h 423"/>
                <a:gd name="T56" fmla="*/ 243 w 605"/>
                <a:gd name="T57" fmla="*/ 300 h 423"/>
                <a:gd name="T58" fmla="*/ 179 w 605"/>
                <a:gd name="T59" fmla="*/ 266 h 423"/>
                <a:gd name="T60" fmla="*/ 124 w 605"/>
                <a:gd name="T61" fmla="*/ 174 h 423"/>
                <a:gd name="T62" fmla="*/ 40 w 605"/>
                <a:gd name="T63" fmla="*/ 85 h 423"/>
                <a:gd name="T64" fmla="*/ 0 w 605"/>
                <a:gd name="T65" fmla="*/ 38 h 423"/>
                <a:gd name="T66" fmla="*/ 108 w 605"/>
                <a:gd name="T67" fmla="*/ 7 h 423"/>
                <a:gd name="T68" fmla="*/ 207 w 605"/>
                <a:gd name="T69" fmla="*/ 0 h 423"/>
                <a:gd name="T70" fmla="*/ 253 w 605"/>
                <a:gd name="T71" fmla="*/ 0 h 423"/>
                <a:gd name="T72" fmla="*/ 253 w 605"/>
                <a:gd name="T7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5" h="423">
                  <a:moveTo>
                    <a:pt x="253" y="0"/>
                  </a:moveTo>
                  <a:lnTo>
                    <a:pt x="329" y="22"/>
                  </a:lnTo>
                  <a:lnTo>
                    <a:pt x="384" y="74"/>
                  </a:lnTo>
                  <a:lnTo>
                    <a:pt x="433" y="138"/>
                  </a:lnTo>
                  <a:lnTo>
                    <a:pt x="447" y="193"/>
                  </a:lnTo>
                  <a:lnTo>
                    <a:pt x="466" y="237"/>
                  </a:lnTo>
                  <a:lnTo>
                    <a:pt x="498" y="266"/>
                  </a:lnTo>
                  <a:lnTo>
                    <a:pt x="525" y="268"/>
                  </a:lnTo>
                  <a:lnTo>
                    <a:pt x="568" y="247"/>
                  </a:lnTo>
                  <a:lnTo>
                    <a:pt x="570" y="275"/>
                  </a:lnTo>
                  <a:lnTo>
                    <a:pt x="591" y="319"/>
                  </a:lnTo>
                  <a:lnTo>
                    <a:pt x="605" y="340"/>
                  </a:lnTo>
                  <a:lnTo>
                    <a:pt x="603" y="374"/>
                  </a:lnTo>
                  <a:lnTo>
                    <a:pt x="572" y="382"/>
                  </a:lnTo>
                  <a:lnTo>
                    <a:pt x="572" y="359"/>
                  </a:lnTo>
                  <a:lnTo>
                    <a:pt x="536" y="349"/>
                  </a:lnTo>
                  <a:lnTo>
                    <a:pt x="523" y="385"/>
                  </a:lnTo>
                  <a:lnTo>
                    <a:pt x="452" y="423"/>
                  </a:lnTo>
                  <a:lnTo>
                    <a:pt x="373" y="404"/>
                  </a:lnTo>
                  <a:lnTo>
                    <a:pt x="300" y="349"/>
                  </a:lnTo>
                  <a:lnTo>
                    <a:pt x="369" y="361"/>
                  </a:lnTo>
                  <a:lnTo>
                    <a:pt x="413" y="346"/>
                  </a:lnTo>
                  <a:lnTo>
                    <a:pt x="352" y="325"/>
                  </a:lnTo>
                  <a:lnTo>
                    <a:pt x="321" y="300"/>
                  </a:lnTo>
                  <a:lnTo>
                    <a:pt x="302" y="264"/>
                  </a:lnTo>
                  <a:lnTo>
                    <a:pt x="300" y="222"/>
                  </a:lnTo>
                  <a:lnTo>
                    <a:pt x="262" y="231"/>
                  </a:lnTo>
                  <a:lnTo>
                    <a:pt x="247" y="266"/>
                  </a:lnTo>
                  <a:lnTo>
                    <a:pt x="243" y="300"/>
                  </a:lnTo>
                  <a:lnTo>
                    <a:pt x="179" y="266"/>
                  </a:lnTo>
                  <a:lnTo>
                    <a:pt x="124" y="174"/>
                  </a:lnTo>
                  <a:lnTo>
                    <a:pt x="40" y="85"/>
                  </a:lnTo>
                  <a:lnTo>
                    <a:pt x="0" y="38"/>
                  </a:lnTo>
                  <a:lnTo>
                    <a:pt x="108" y="7"/>
                  </a:lnTo>
                  <a:lnTo>
                    <a:pt x="207" y="0"/>
                  </a:lnTo>
                  <a:lnTo>
                    <a:pt x="253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2" name="Freeform 56"/>
            <p:cNvSpPr>
              <a:spLocks/>
            </p:cNvSpPr>
            <p:nvPr/>
          </p:nvSpPr>
          <p:spPr bwMode="auto">
            <a:xfrm>
              <a:off x="2384" y="1458"/>
              <a:ext cx="183" cy="303"/>
            </a:xfrm>
            <a:custGeom>
              <a:avLst/>
              <a:gdLst>
                <a:gd name="T0" fmla="*/ 272 w 365"/>
                <a:gd name="T1" fmla="*/ 0 h 607"/>
                <a:gd name="T2" fmla="*/ 215 w 365"/>
                <a:gd name="T3" fmla="*/ 12 h 607"/>
                <a:gd name="T4" fmla="*/ 187 w 365"/>
                <a:gd name="T5" fmla="*/ 59 h 607"/>
                <a:gd name="T6" fmla="*/ 158 w 365"/>
                <a:gd name="T7" fmla="*/ 90 h 607"/>
                <a:gd name="T8" fmla="*/ 97 w 365"/>
                <a:gd name="T9" fmla="*/ 93 h 607"/>
                <a:gd name="T10" fmla="*/ 35 w 365"/>
                <a:gd name="T11" fmla="*/ 110 h 607"/>
                <a:gd name="T12" fmla="*/ 0 w 365"/>
                <a:gd name="T13" fmla="*/ 133 h 607"/>
                <a:gd name="T14" fmla="*/ 0 w 365"/>
                <a:gd name="T15" fmla="*/ 168 h 607"/>
                <a:gd name="T16" fmla="*/ 25 w 365"/>
                <a:gd name="T17" fmla="*/ 188 h 607"/>
                <a:gd name="T18" fmla="*/ 67 w 365"/>
                <a:gd name="T19" fmla="*/ 217 h 607"/>
                <a:gd name="T20" fmla="*/ 122 w 365"/>
                <a:gd name="T21" fmla="*/ 219 h 607"/>
                <a:gd name="T22" fmla="*/ 160 w 365"/>
                <a:gd name="T23" fmla="*/ 234 h 607"/>
                <a:gd name="T24" fmla="*/ 227 w 365"/>
                <a:gd name="T25" fmla="*/ 264 h 607"/>
                <a:gd name="T26" fmla="*/ 128 w 365"/>
                <a:gd name="T27" fmla="*/ 272 h 607"/>
                <a:gd name="T28" fmla="*/ 128 w 365"/>
                <a:gd name="T29" fmla="*/ 306 h 607"/>
                <a:gd name="T30" fmla="*/ 116 w 365"/>
                <a:gd name="T31" fmla="*/ 329 h 607"/>
                <a:gd name="T32" fmla="*/ 94 w 365"/>
                <a:gd name="T33" fmla="*/ 352 h 607"/>
                <a:gd name="T34" fmla="*/ 82 w 365"/>
                <a:gd name="T35" fmla="*/ 361 h 607"/>
                <a:gd name="T36" fmla="*/ 82 w 365"/>
                <a:gd name="T37" fmla="*/ 382 h 607"/>
                <a:gd name="T38" fmla="*/ 99 w 365"/>
                <a:gd name="T39" fmla="*/ 403 h 607"/>
                <a:gd name="T40" fmla="*/ 99 w 365"/>
                <a:gd name="T41" fmla="*/ 434 h 607"/>
                <a:gd name="T42" fmla="*/ 126 w 365"/>
                <a:gd name="T43" fmla="*/ 401 h 607"/>
                <a:gd name="T44" fmla="*/ 175 w 365"/>
                <a:gd name="T45" fmla="*/ 379 h 607"/>
                <a:gd name="T46" fmla="*/ 213 w 365"/>
                <a:gd name="T47" fmla="*/ 339 h 607"/>
                <a:gd name="T48" fmla="*/ 219 w 365"/>
                <a:gd name="T49" fmla="*/ 377 h 607"/>
                <a:gd name="T50" fmla="*/ 215 w 365"/>
                <a:gd name="T51" fmla="*/ 445 h 607"/>
                <a:gd name="T52" fmla="*/ 196 w 365"/>
                <a:gd name="T53" fmla="*/ 485 h 607"/>
                <a:gd name="T54" fmla="*/ 213 w 365"/>
                <a:gd name="T55" fmla="*/ 508 h 607"/>
                <a:gd name="T56" fmla="*/ 192 w 365"/>
                <a:gd name="T57" fmla="*/ 531 h 607"/>
                <a:gd name="T58" fmla="*/ 177 w 365"/>
                <a:gd name="T59" fmla="*/ 557 h 607"/>
                <a:gd name="T60" fmla="*/ 164 w 365"/>
                <a:gd name="T61" fmla="*/ 580 h 607"/>
                <a:gd name="T62" fmla="*/ 141 w 365"/>
                <a:gd name="T63" fmla="*/ 603 h 607"/>
                <a:gd name="T64" fmla="*/ 190 w 365"/>
                <a:gd name="T65" fmla="*/ 607 h 607"/>
                <a:gd name="T66" fmla="*/ 230 w 365"/>
                <a:gd name="T67" fmla="*/ 591 h 607"/>
                <a:gd name="T68" fmla="*/ 265 w 365"/>
                <a:gd name="T69" fmla="*/ 559 h 607"/>
                <a:gd name="T70" fmla="*/ 284 w 365"/>
                <a:gd name="T71" fmla="*/ 496 h 607"/>
                <a:gd name="T72" fmla="*/ 320 w 365"/>
                <a:gd name="T73" fmla="*/ 479 h 607"/>
                <a:gd name="T74" fmla="*/ 339 w 365"/>
                <a:gd name="T75" fmla="*/ 453 h 607"/>
                <a:gd name="T76" fmla="*/ 362 w 365"/>
                <a:gd name="T77" fmla="*/ 401 h 607"/>
                <a:gd name="T78" fmla="*/ 365 w 365"/>
                <a:gd name="T79" fmla="*/ 301 h 607"/>
                <a:gd name="T80" fmla="*/ 365 w 365"/>
                <a:gd name="T81" fmla="*/ 196 h 607"/>
                <a:gd name="T82" fmla="*/ 350 w 365"/>
                <a:gd name="T83" fmla="*/ 116 h 607"/>
                <a:gd name="T84" fmla="*/ 327 w 365"/>
                <a:gd name="T85" fmla="*/ 55 h 607"/>
                <a:gd name="T86" fmla="*/ 301 w 365"/>
                <a:gd name="T87" fmla="*/ 17 h 607"/>
                <a:gd name="T88" fmla="*/ 272 w 365"/>
                <a:gd name="T89" fmla="*/ 0 h 607"/>
                <a:gd name="T90" fmla="*/ 272 w 365"/>
                <a:gd name="T91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5" h="607">
                  <a:moveTo>
                    <a:pt x="272" y="0"/>
                  </a:moveTo>
                  <a:lnTo>
                    <a:pt x="215" y="12"/>
                  </a:lnTo>
                  <a:lnTo>
                    <a:pt x="187" y="59"/>
                  </a:lnTo>
                  <a:lnTo>
                    <a:pt x="158" y="90"/>
                  </a:lnTo>
                  <a:lnTo>
                    <a:pt x="97" y="93"/>
                  </a:lnTo>
                  <a:lnTo>
                    <a:pt x="35" y="110"/>
                  </a:lnTo>
                  <a:lnTo>
                    <a:pt x="0" y="133"/>
                  </a:lnTo>
                  <a:lnTo>
                    <a:pt x="0" y="168"/>
                  </a:lnTo>
                  <a:lnTo>
                    <a:pt x="25" y="188"/>
                  </a:lnTo>
                  <a:lnTo>
                    <a:pt x="67" y="217"/>
                  </a:lnTo>
                  <a:lnTo>
                    <a:pt x="122" y="219"/>
                  </a:lnTo>
                  <a:lnTo>
                    <a:pt x="160" y="234"/>
                  </a:lnTo>
                  <a:lnTo>
                    <a:pt x="227" y="264"/>
                  </a:lnTo>
                  <a:lnTo>
                    <a:pt x="128" y="272"/>
                  </a:lnTo>
                  <a:lnTo>
                    <a:pt x="128" y="306"/>
                  </a:lnTo>
                  <a:lnTo>
                    <a:pt x="116" y="329"/>
                  </a:lnTo>
                  <a:lnTo>
                    <a:pt x="94" y="352"/>
                  </a:lnTo>
                  <a:lnTo>
                    <a:pt x="82" y="361"/>
                  </a:lnTo>
                  <a:lnTo>
                    <a:pt x="82" y="382"/>
                  </a:lnTo>
                  <a:lnTo>
                    <a:pt x="99" y="403"/>
                  </a:lnTo>
                  <a:lnTo>
                    <a:pt x="99" y="434"/>
                  </a:lnTo>
                  <a:lnTo>
                    <a:pt x="126" y="401"/>
                  </a:lnTo>
                  <a:lnTo>
                    <a:pt x="175" y="379"/>
                  </a:lnTo>
                  <a:lnTo>
                    <a:pt x="213" y="339"/>
                  </a:lnTo>
                  <a:lnTo>
                    <a:pt x="219" y="377"/>
                  </a:lnTo>
                  <a:lnTo>
                    <a:pt x="215" y="445"/>
                  </a:lnTo>
                  <a:lnTo>
                    <a:pt x="196" y="485"/>
                  </a:lnTo>
                  <a:lnTo>
                    <a:pt x="213" y="508"/>
                  </a:lnTo>
                  <a:lnTo>
                    <a:pt x="192" y="531"/>
                  </a:lnTo>
                  <a:lnTo>
                    <a:pt x="177" y="557"/>
                  </a:lnTo>
                  <a:lnTo>
                    <a:pt x="164" y="580"/>
                  </a:lnTo>
                  <a:lnTo>
                    <a:pt x="141" y="603"/>
                  </a:lnTo>
                  <a:lnTo>
                    <a:pt x="190" y="607"/>
                  </a:lnTo>
                  <a:lnTo>
                    <a:pt x="230" y="591"/>
                  </a:lnTo>
                  <a:lnTo>
                    <a:pt x="265" y="559"/>
                  </a:lnTo>
                  <a:lnTo>
                    <a:pt x="284" y="496"/>
                  </a:lnTo>
                  <a:lnTo>
                    <a:pt x="320" y="479"/>
                  </a:lnTo>
                  <a:lnTo>
                    <a:pt x="339" y="453"/>
                  </a:lnTo>
                  <a:lnTo>
                    <a:pt x="362" y="401"/>
                  </a:lnTo>
                  <a:lnTo>
                    <a:pt x="365" y="301"/>
                  </a:lnTo>
                  <a:lnTo>
                    <a:pt x="365" y="196"/>
                  </a:lnTo>
                  <a:lnTo>
                    <a:pt x="350" y="116"/>
                  </a:lnTo>
                  <a:lnTo>
                    <a:pt x="327" y="55"/>
                  </a:lnTo>
                  <a:lnTo>
                    <a:pt x="301" y="17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3" name="Freeform 57"/>
            <p:cNvSpPr>
              <a:spLocks/>
            </p:cNvSpPr>
            <p:nvPr/>
          </p:nvSpPr>
          <p:spPr bwMode="auto">
            <a:xfrm>
              <a:off x="2129" y="1234"/>
              <a:ext cx="359" cy="331"/>
            </a:xfrm>
            <a:custGeom>
              <a:avLst/>
              <a:gdLst>
                <a:gd name="T0" fmla="*/ 363 w 717"/>
                <a:gd name="T1" fmla="*/ 30 h 661"/>
                <a:gd name="T2" fmla="*/ 249 w 717"/>
                <a:gd name="T3" fmla="*/ 176 h 661"/>
                <a:gd name="T4" fmla="*/ 165 w 717"/>
                <a:gd name="T5" fmla="*/ 237 h 661"/>
                <a:gd name="T6" fmla="*/ 106 w 717"/>
                <a:gd name="T7" fmla="*/ 273 h 661"/>
                <a:gd name="T8" fmla="*/ 47 w 717"/>
                <a:gd name="T9" fmla="*/ 330 h 661"/>
                <a:gd name="T10" fmla="*/ 93 w 717"/>
                <a:gd name="T11" fmla="*/ 336 h 661"/>
                <a:gd name="T12" fmla="*/ 55 w 717"/>
                <a:gd name="T13" fmla="*/ 376 h 661"/>
                <a:gd name="T14" fmla="*/ 91 w 717"/>
                <a:gd name="T15" fmla="*/ 382 h 661"/>
                <a:gd name="T16" fmla="*/ 45 w 717"/>
                <a:gd name="T17" fmla="*/ 414 h 661"/>
                <a:gd name="T18" fmla="*/ 0 w 717"/>
                <a:gd name="T19" fmla="*/ 448 h 661"/>
                <a:gd name="T20" fmla="*/ 91 w 717"/>
                <a:gd name="T21" fmla="*/ 448 h 661"/>
                <a:gd name="T22" fmla="*/ 91 w 717"/>
                <a:gd name="T23" fmla="*/ 465 h 661"/>
                <a:gd name="T24" fmla="*/ 68 w 717"/>
                <a:gd name="T25" fmla="*/ 488 h 661"/>
                <a:gd name="T26" fmla="*/ 34 w 717"/>
                <a:gd name="T27" fmla="*/ 530 h 661"/>
                <a:gd name="T28" fmla="*/ 177 w 717"/>
                <a:gd name="T29" fmla="*/ 520 h 661"/>
                <a:gd name="T30" fmla="*/ 249 w 717"/>
                <a:gd name="T31" fmla="*/ 534 h 661"/>
                <a:gd name="T32" fmla="*/ 262 w 717"/>
                <a:gd name="T33" fmla="*/ 507 h 661"/>
                <a:gd name="T34" fmla="*/ 323 w 717"/>
                <a:gd name="T35" fmla="*/ 530 h 661"/>
                <a:gd name="T36" fmla="*/ 395 w 717"/>
                <a:gd name="T37" fmla="*/ 604 h 661"/>
                <a:gd name="T38" fmla="*/ 483 w 717"/>
                <a:gd name="T39" fmla="*/ 661 h 661"/>
                <a:gd name="T40" fmla="*/ 448 w 717"/>
                <a:gd name="T41" fmla="*/ 577 h 661"/>
                <a:gd name="T42" fmla="*/ 441 w 717"/>
                <a:gd name="T43" fmla="*/ 471 h 661"/>
                <a:gd name="T44" fmla="*/ 506 w 717"/>
                <a:gd name="T45" fmla="*/ 380 h 661"/>
                <a:gd name="T46" fmla="*/ 570 w 717"/>
                <a:gd name="T47" fmla="*/ 355 h 661"/>
                <a:gd name="T48" fmla="*/ 620 w 717"/>
                <a:gd name="T49" fmla="*/ 368 h 661"/>
                <a:gd name="T50" fmla="*/ 576 w 717"/>
                <a:gd name="T51" fmla="*/ 460 h 661"/>
                <a:gd name="T52" fmla="*/ 530 w 717"/>
                <a:gd name="T53" fmla="*/ 505 h 661"/>
                <a:gd name="T54" fmla="*/ 566 w 717"/>
                <a:gd name="T55" fmla="*/ 536 h 661"/>
                <a:gd name="T56" fmla="*/ 639 w 717"/>
                <a:gd name="T57" fmla="*/ 526 h 661"/>
                <a:gd name="T58" fmla="*/ 679 w 717"/>
                <a:gd name="T59" fmla="*/ 420 h 661"/>
                <a:gd name="T60" fmla="*/ 696 w 717"/>
                <a:gd name="T61" fmla="*/ 372 h 661"/>
                <a:gd name="T62" fmla="*/ 717 w 717"/>
                <a:gd name="T63" fmla="*/ 298 h 661"/>
                <a:gd name="T64" fmla="*/ 711 w 717"/>
                <a:gd name="T65" fmla="*/ 258 h 661"/>
                <a:gd name="T66" fmla="*/ 658 w 717"/>
                <a:gd name="T67" fmla="*/ 235 h 661"/>
                <a:gd name="T68" fmla="*/ 599 w 717"/>
                <a:gd name="T69" fmla="*/ 180 h 661"/>
                <a:gd name="T70" fmla="*/ 566 w 717"/>
                <a:gd name="T71" fmla="*/ 157 h 661"/>
                <a:gd name="T72" fmla="*/ 475 w 717"/>
                <a:gd name="T73" fmla="*/ 108 h 661"/>
                <a:gd name="T74" fmla="*/ 601 w 717"/>
                <a:gd name="T75" fmla="*/ 150 h 661"/>
                <a:gd name="T76" fmla="*/ 511 w 717"/>
                <a:gd name="T77" fmla="*/ 62 h 661"/>
                <a:gd name="T78" fmla="*/ 466 w 717"/>
                <a:gd name="T79" fmla="*/ 15 h 661"/>
                <a:gd name="T80" fmla="*/ 424 w 717"/>
                <a:gd name="T81" fmla="*/ 0 h 661"/>
                <a:gd name="T82" fmla="*/ 386 w 717"/>
                <a:gd name="T83" fmla="*/ 3 h 661"/>
                <a:gd name="T84" fmla="*/ 363 w 717"/>
                <a:gd name="T85" fmla="*/ 30 h 661"/>
                <a:gd name="T86" fmla="*/ 363 w 717"/>
                <a:gd name="T87" fmla="*/ 3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7" h="661">
                  <a:moveTo>
                    <a:pt x="363" y="30"/>
                  </a:moveTo>
                  <a:lnTo>
                    <a:pt x="249" y="176"/>
                  </a:lnTo>
                  <a:lnTo>
                    <a:pt x="165" y="237"/>
                  </a:lnTo>
                  <a:lnTo>
                    <a:pt x="106" y="273"/>
                  </a:lnTo>
                  <a:lnTo>
                    <a:pt x="47" y="330"/>
                  </a:lnTo>
                  <a:lnTo>
                    <a:pt x="93" y="336"/>
                  </a:lnTo>
                  <a:lnTo>
                    <a:pt x="55" y="376"/>
                  </a:lnTo>
                  <a:lnTo>
                    <a:pt x="91" y="382"/>
                  </a:lnTo>
                  <a:lnTo>
                    <a:pt x="45" y="414"/>
                  </a:lnTo>
                  <a:lnTo>
                    <a:pt x="0" y="448"/>
                  </a:lnTo>
                  <a:lnTo>
                    <a:pt x="91" y="448"/>
                  </a:lnTo>
                  <a:lnTo>
                    <a:pt x="91" y="465"/>
                  </a:lnTo>
                  <a:lnTo>
                    <a:pt x="68" y="488"/>
                  </a:lnTo>
                  <a:lnTo>
                    <a:pt x="34" y="530"/>
                  </a:lnTo>
                  <a:lnTo>
                    <a:pt x="177" y="520"/>
                  </a:lnTo>
                  <a:lnTo>
                    <a:pt x="249" y="534"/>
                  </a:lnTo>
                  <a:lnTo>
                    <a:pt x="262" y="507"/>
                  </a:lnTo>
                  <a:lnTo>
                    <a:pt x="323" y="530"/>
                  </a:lnTo>
                  <a:lnTo>
                    <a:pt x="395" y="604"/>
                  </a:lnTo>
                  <a:lnTo>
                    <a:pt x="483" y="661"/>
                  </a:lnTo>
                  <a:lnTo>
                    <a:pt x="448" y="577"/>
                  </a:lnTo>
                  <a:lnTo>
                    <a:pt x="441" y="471"/>
                  </a:lnTo>
                  <a:lnTo>
                    <a:pt x="506" y="380"/>
                  </a:lnTo>
                  <a:lnTo>
                    <a:pt x="570" y="355"/>
                  </a:lnTo>
                  <a:lnTo>
                    <a:pt x="620" y="368"/>
                  </a:lnTo>
                  <a:lnTo>
                    <a:pt x="576" y="460"/>
                  </a:lnTo>
                  <a:lnTo>
                    <a:pt x="530" y="505"/>
                  </a:lnTo>
                  <a:lnTo>
                    <a:pt x="566" y="536"/>
                  </a:lnTo>
                  <a:lnTo>
                    <a:pt x="639" y="526"/>
                  </a:lnTo>
                  <a:lnTo>
                    <a:pt x="679" y="420"/>
                  </a:lnTo>
                  <a:lnTo>
                    <a:pt x="696" y="372"/>
                  </a:lnTo>
                  <a:lnTo>
                    <a:pt x="717" y="298"/>
                  </a:lnTo>
                  <a:lnTo>
                    <a:pt x="711" y="258"/>
                  </a:lnTo>
                  <a:lnTo>
                    <a:pt x="658" y="235"/>
                  </a:lnTo>
                  <a:lnTo>
                    <a:pt x="599" y="180"/>
                  </a:lnTo>
                  <a:lnTo>
                    <a:pt x="566" y="157"/>
                  </a:lnTo>
                  <a:lnTo>
                    <a:pt x="475" y="108"/>
                  </a:lnTo>
                  <a:lnTo>
                    <a:pt x="601" y="150"/>
                  </a:lnTo>
                  <a:lnTo>
                    <a:pt x="511" y="62"/>
                  </a:lnTo>
                  <a:lnTo>
                    <a:pt x="466" y="15"/>
                  </a:lnTo>
                  <a:lnTo>
                    <a:pt x="424" y="0"/>
                  </a:lnTo>
                  <a:lnTo>
                    <a:pt x="386" y="3"/>
                  </a:lnTo>
                  <a:lnTo>
                    <a:pt x="363" y="30"/>
                  </a:lnTo>
                  <a:lnTo>
                    <a:pt x="363" y="3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4" name="Freeform 58"/>
            <p:cNvSpPr>
              <a:spLocks/>
            </p:cNvSpPr>
            <p:nvPr/>
          </p:nvSpPr>
          <p:spPr bwMode="auto">
            <a:xfrm>
              <a:off x="1995" y="1161"/>
              <a:ext cx="420" cy="388"/>
            </a:xfrm>
            <a:custGeom>
              <a:avLst/>
              <a:gdLst>
                <a:gd name="T0" fmla="*/ 838 w 838"/>
                <a:gd name="T1" fmla="*/ 234 h 776"/>
                <a:gd name="T2" fmla="*/ 749 w 838"/>
                <a:gd name="T3" fmla="*/ 150 h 776"/>
                <a:gd name="T4" fmla="*/ 713 w 838"/>
                <a:gd name="T5" fmla="*/ 122 h 776"/>
                <a:gd name="T6" fmla="*/ 680 w 838"/>
                <a:gd name="T7" fmla="*/ 109 h 776"/>
                <a:gd name="T8" fmla="*/ 650 w 838"/>
                <a:gd name="T9" fmla="*/ 109 h 776"/>
                <a:gd name="T10" fmla="*/ 631 w 838"/>
                <a:gd name="T11" fmla="*/ 122 h 776"/>
                <a:gd name="T12" fmla="*/ 608 w 838"/>
                <a:gd name="T13" fmla="*/ 160 h 776"/>
                <a:gd name="T14" fmla="*/ 589 w 838"/>
                <a:gd name="T15" fmla="*/ 200 h 776"/>
                <a:gd name="T16" fmla="*/ 530 w 838"/>
                <a:gd name="T17" fmla="*/ 274 h 776"/>
                <a:gd name="T18" fmla="*/ 486 w 838"/>
                <a:gd name="T19" fmla="*/ 321 h 776"/>
                <a:gd name="T20" fmla="*/ 380 w 838"/>
                <a:gd name="T21" fmla="*/ 407 h 776"/>
                <a:gd name="T22" fmla="*/ 289 w 838"/>
                <a:gd name="T23" fmla="*/ 489 h 776"/>
                <a:gd name="T24" fmla="*/ 268 w 838"/>
                <a:gd name="T25" fmla="*/ 525 h 776"/>
                <a:gd name="T26" fmla="*/ 169 w 838"/>
                <a:gd name="T27" fmla="*/ 548 h 776"/>
                <a:gd name="T28" fmla="*/ 201 w 838"/>
                <a:gd name="T29" fmla="*/ 502 h 776"/>
                <a:gd name="T30" fmla="*/ 146 w 838"/>
                <a:gd name="T31" fmla="*/ 538 h 776"/>
                <a:gd name="T32" fmla="*/ 140 w 838"/>
                <a:gd name="T33" fmla="*/ 593 h 776"/>
                <a:gd name="T34" fmla="*/ 163 w 838"/>
                <a:gd name="T35" fmla="*/ 641 h 776"/>
                <a:gd name="T36" fmla="*/ 203 w 838"/>
                <a:gd name="T37" fmla="*/ 683 h 776"/>
                <a:gd name="T38" fmla="*/ 249 w 838"/>
                <a:gd name="T39" fmla="*/ 694 h 776"/>
                <a:gd name="T40" fmla="*/ 273 w 838"/>
                <a:gd name="T41" fmla="*/ 726 h 776"/>
                <a:gd name="T42" fmla="*/ 207 w 838"/>
                <a:gd name="T43" fmla="*/ 776 h 776"/>
                <a:gd name="T44" fmla="*/ 116 w 838"/>
                <a:gd name="T45" fmla="*/ 721 h 776"/>
                <a:gd name="T46" fmla="*/ 0 w 838"/>
                <a:gd name="T47" fmla="*/ 502 h 776"/>
                <a:gd name="T48" fmla="*/ 36 w 838"/>
                <a:gd name="T49" fmla="*/ 473 h 776"/>
                <a:gd name="T50" fmla="*/ 102 w 838"/>
                <a:gd name="T51" fmla="*/ 472 h 776"/>
                <a:gd name="T52" fmla="*/ 279 w 838"/>
                <a:gd name="T53" fmla="*/ 411 h 776"/>
                <a:gd name="T54" fmla="*/ 254 w 838"/>
                <a:gd name="T55" fmla="*/ 453 h 776"/>
                <a:gd name="T56" fmla="*/ 374 w 838"/>
                <a:gd name="T57" fmla="*/ 365 h 776"/>
                <a:gd name="T58" fmla="*/ 471 w 838"/>
                <a:gd name="T59" fmla="*/ 278 h 776"/>
                <a:gd name="T60" fmla="*/ 545 w 838"/>
                <a:gd name="T61" fmla="*/ 152 h 776"/>
                <a:gd name="T62" fmla="*/ 583 w 838"/>
                <a:gd name="T63" fmla="*/ 0 h 776"/>
                <a:gd name="T64" fmla="*/ 682 w 838"/>
                <a:gd name="T65" fmla="*/ 61 h 776"/>
                <a:gd name="T66" fmla="*/ 838 w 838"/>
                <a:gd name="T67" fmla="*/ 200 h 776"/>
                <a:gd name="T68" fmla="*/ 838 w 838"/>
                <a:gd name="T69" fmla="*/ 234 h 776"/>
                <a:gd name="T70" fmla="*/ 838 w 838"/>
                <a:gd name="T71" fmla="*/ 234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8" h="776">
                  <a:moveTo>
                    <a:pt x="838" y="234"/>
                  </a:moveTo>
                  <a:lnTo>
                    <a:pt x="749" y="150"/>
                  </a:lnTo>
                  <a:lnTo>
                    <a:pt x="713" y="122"/>
                  </a:lnTo>
                  <a:lnTo>
                    <a:pt x="680" y="109"/>
                  </a:lnTo>
                  <a:lnTo>
                    <a:pt x="650" y="109"/>
                  </a:lnTo>
                  <a:lnTo>
                    <a:pt x="631" y="122"/>
                  </a:lnTo>
                  <a:lnTo>
                    <a:pt x="608" y="160"/>
                  </a:lnTo>
                  <a:lnTo>
                    <a:pt x="589" y="200"/>
                  </a:lnTo>
                  <a:lnTo>
                    <a:pt x="530" y="274"/>
                  </a:lnTo>
                  <a:lnTo>
                    <a:pt x="486" y="321"/>
                  </a:lnTo>
                  <a:lnTo>
                    <a:pt x="380" y="407"/>
                  </a:lnTo>
                  <a:lnTo>
                    <a:pt x="289" y="489"/>
                  </a:lnTo>
                  <a:lnTo>
                    <a:pt x="268" y="525"/>
                  </a:lnTo>
                  <a:lnTo>
                    <a:pt x="169" y="548"/>
                  </a:lnTo>
                  <a:lnTo>
                    <a:pt x="201" y="502"/>
                  </a:lnTo>
                  <a:lnTo>
                    <a:pt x="146" y="538"/>
                  </a:lnTo>
                  <a:lnTo>
                    <a:pt x="140" y="593"/>
                  </a:lnTo>
                  <a:lnTo>
                    <a:pt x="163" y="641"/>
                  </a:lnTo>
                  <a:lnTo>
                    <a:pt x="203" y="683"/>
                  </a:lnTo>
                  <a:lnTo>
                    <a:pt x="249" y="694"/>
                  </a:lnTo>
                  <a:lnTo>
                    <a:pt x="273" y="726"/>
                  </a:lnTo>
                  <a:lnTo>
                    <a:pt x="207" y="776"/>
                  </a:lnTo>
                  <a:lnTo>
                    <a:pt x="116" y="721"/>
                  </a:lnTo>
                  <a:lnTo>
                    <a:pt x="0" y="502"/>
                  </a:lnTo>
                  <a:lnTo>
                    <a:pt x="36" y="473"/>
                  </a:lnTo>
                  <a:lnTo>
                    <a:pt x="102" y="472"/>
                  </a:lnTo>
                  <a:lnTo>
                    <a:pt x="279" y="411"/>
                  </a:lnTo>
                  <a:lnTo>
                    <a:pt x="254" y="453"/>
                  </a:lnTo>
                  <a:lnTo>
                    <a:pt x="374" y="365"/>
                  </a:lnTo>
                  <a:lnTo>
                    <a:pt x="471" y="278"/>
                  </a:lnTo>
                  <a:lnTo>
                    <a:pt x="545" y="152"/>
                  </a:lnTo>
                  <a:lnTo>
                    <a:pt x="583" y="0"/>
                  </a:lnTo>
                  <a:lnTo>
                    <a:pt x="682" y="61"/>
                  </a:lnTo>
                  <a:lnTo>
                    <a:pt x="838" y="200"/>
                  </a:lnTo>
                  <a:lnTo>
                    <a:pt x="838" y="234"/>
                  </a:lnTo>
                  <a:lnTo>
                    <a:pt x="838" y="234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5" name="Freeform 59"/>
            <p:cNvSpPr>
              <a:spLocks/>
            </p:cNvSpPr>
            <p:nvPr/>
          </p:nvSpPr>
          <p:spPr bwMode="auto">
            <a:xfrm>
              <a:off x="2002" y="1151"/>
              <a:ext cx="476" cy="412"/>
            </a:xfrm>
            <a:custGeom>
              <a:avLst/>
              <a:gdLst>
                <a:gd name="T0" fmla="*/ 266 w 953"/>
                <a:gd name="T1" fmla="*/ 763 h 825"/>
                <a:gd name="T2" fmla="*/ 228 w 953"/>
                <a:gd name="T3" fmla="*/ 742 h 825"/>
                <a:gd name="T4" fmla="*/ 207 w 953"/>
                <a:gd name="T5" fmla="*/ 763 h 825"/>
                <a:gd name="T6" fmla="*/ 190 w 953"/>
                <a:gd name="T7" fmla="*/ 783 h 825"/>
                <a:gd name="T8" fmla="*/ 154 w 953"/>
                <a:gd name="T9" fmla="*/ 740 h 825"/>
                <a:gd name="T10" fmla="*/ 114 w 953"/>
                <a:gd name="T11" fmla="*/ 713 h 825"/>
                <a:gd name="T12" fmla="*/ 91 w 953"/>
                <a:gd name="T13" fmla="*/ 656 h 825"/>
                <a:gd name="T14" fmla="*/ 78 w 953"/>
                <a:gd name="T15" fmla="*/ 605 h 825"/>
                <a:gd name="T16" fmla="*/ 76 w 953"/>
                <a:gd name="T17" fmla="*/ 569 h 825"/>
                <a:gd name="T18" fmla="*/ 103 w 953"/>
                <a:gd name="T19" fmla="*/ 536 h 825"/>
                <a:gd name="T20" fmla="*/ 175 w 953"/>
                <a:gd name="T21" fmla="*/ 517 h 825"/>
                <a:gd name="T22" fmla="*/ 224 w 953"/>
                <a:gd name="T23" fmla="*/ 474 h 825"/>
                <a:gd name="T24" fmla="*/ 200 w 953"/>
                <a:gd name="T25" fmla="*/ 540 h 825"/>
                <a:gd name="T26" fmla="*/ 255 w 953"/>
                <a:gd name="T27" fmla="*/ 513 h 825"/>
                <a:gd name="T28" fmla="*/ 394 w 953"/>
                <a:gd name="T29" fmla="*/ 386 h 825"/>
                <a:gd name="T30" fmla="*/ 468 w 953"/>
                <a:gd name="T31" fmla="*/ 325 h 825"/>
                <a:gd name="T32" fmla="*/ 568 w 953"/>
                <a:gd name="T33" fmla="*/ 179 h 825"/>
                <a:gd name="T34" fmla="*/ 588 w 953"/>
                <a:gd name="T35" fmla="*/ 120 h 825"/>
                <a:gd name="T36" fmla="*/ 588 w 953"/>
                <a:gd name="T37" fmla="*/ 84 h 825"/>
                <a:gd name="T38" fmla="*/ 673 w 953"/>
                <a:gd name="T39" fmla="*/ 111 h 825"/>
                <a:gd name="T40" fmla="*/ 723 w 953"/>
                <a:gd name="T41" fmla="*/ 147 h 825"/>
                <a:gd name="T42" fmla="*/ 787 w 953"/>
                <a:gd name="T43" fmla="*/ 219 h 825"/>
                <a:gd name="T44" fmla="*/ 856 w 953"/>
                <a:gd name="T45" fmla="*/ 289 h 825"/>
                <a:gd name="T46" fmla="*/ 934 w 953"/>
                <a:gd name="T47" fmla="*/ 401 h 825"/>
                <a:gd name="T48" fmla="*/ 953 w 953"/>
                <a:gd name="T49" fmla="*/ 352 h 825"/>
                <a:gd name="T50" fmla="*/ 943 w 953"/>
                <a:gd name="T51" fmla="*/ 283 h 825"/>
                <a:gd name="T52" fmla="*/ 922 w 953"/>
                <a:gd name="T53" fmla="*/ 323 h 825"/>
                <a:gd name="T54" fmla="*/ 812 w 953"/>
                <a:gd name="T55" fmla="*/ 194 h 825"/>
                <a:gd name="T56" fmla="*/ 728 w 953"/>
                <a:gd name="T57" fmla="*/ 111 h 825"/>
                <a:gd name="T58" fmla="*/ 588 w 953"/>
                <a:gd name="T59" fmla="*/ 25 h 825"/>
                <a:gd name="T60" fmla="*/ 546 w 953"/>
                <a:gd name="T61" fmla="*/ 0 h 825"/>
                <a:gd name="T62" fmla="*/ 542 w 953"/>
                <a:gd name="T63" fmla="*/ 160 h 825"/>
                <a:gd name="T64" fmla="*/ 443 w 953"/>
                <a:gd name="T65" fmla="*/ 314 h 825"/>
                <a:gd name="T66" fmla="*/ 278 w 953"/>
                <a:gd name="T67" fmla="*/ 453 h 825"/>
                <a:gd name="T68" fmla="*/ 283 w 953"/>
                <a:gd name="T69" fmla="*/ 411 h 825"/>
                <a:gd name="T70" fmla="*/ 169 w 953"/>
                <a:gd name="T71" fmla="*/ 470 h 825"/>
                <a:gd name="T72" fmla="*/ 99 w 953"/>
                <a:gd name="T73" fmla="*/ 489 h 825"/>
                <a:gd name="T74" fmla="*/ 8 w 953"/>
                <a:gd name="T75" fmla="*/ 494 h 825"/>
                <a:gd name="T76" fmla="*/ 0 w 953"/>
                <a:gd name="T77" fmla="*/ 588 h 825"/>
                <a:gd name="T78" fmla="*/ 21 w 953"/>
                <a:gd name="T79" fmla="*/ 707 h 825"/>
                <a:gd name="T80" fmla="*/ 67 w 953"/>
                <a:gd name="T81" fmla="*/ 740 h 825"/>
                <a:gd name="T82" fmla="*/ 137 w 953"/>
                <a:gd name="T83" fmla="*/ 755 h 825"/>
                <a:gd name="T84" fmla="*/ 203 w 953"/>
                <a:gd name="T85" fmla="*/ 825 h 825"/>
                <a:gd name="T86" fmla="*/ 234 w 953"/>
                <a:gd name="T87" fmla="*/ 778 h 825"/>
                <a:gd name="T88" fmla="*/ 266 w 953"/>
                <a:gd name="T89" fmla="*/ 763 h 825"/>
                <a:gd name="T90" fmla="*/ 266 w 953"/>
                <a:gd name="T91" fmla="*/ 76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3" h="825">
                  <a:moveTo>
                    <a:pt x="266" y="763"/>
                  </a:moveTo>
                  <a:lnTo>
                    <a:pt x="228" y="742"/>
                  </a:lnTo>
                  <a:lnTo>
                    <a:pt x="207" y="763"/>
                  </a:lnTo>
                  <a:lnTo>
                    <a:pt x="190" y="783"/>
                  </a:lnTo>
                  <a:lnTo>
                    <a:pt x="154" y="740"/>
                  </a:lnTo>
                  <a:lnTo>
                    <a:pt x="114" y="713"/>
                  </a:lnTo>
                  <a:lnTo>
                    <a:pt x="91" y="656"/>
                  </a:lnTo>
                  <a:lnTo>
                    <a:pt x="78" y="605"/>
                  </a:lnTo>
                  <a:lnTo>
                    <a:pt x="76" y="569"/>
                  </a:lnTo>
                  <a:lnTo>
                    <a:pt x="103" y="536"/>
                  </a:lnTo>
                  <a:lnTo>
                    <a:pt x="175" y="517"/>
                  </a:lnTo>
                  <a:lnTo>
                    <a:pt x="224" y="474"/>
                  </a:lnTo>
                  <a:lnTo>
                    <a:pt x="200" y="540"/>
                  </a:lnTo>
                  <a:lnTo>
                    <a:pt x="255" y="513"/>
                  </a:lnTo>
                  <a:lnTo>
                    <a:pt x="394" y="386"/>
                  </a:lnTo>
                  <a:lnTo>
                    <a:pt x="468" y="325"/>
                  </a:lnTo>
                  <a:lnTo>
                    <a:pt x="568" y="179"/>
                  </a:lnTo>
                  <a:lnTo>
                    <a:pt x="588" y="120"/>
                  </a:lnTo>
                  <a:lnTo>
                    <a:pt x="588" y="84"/>
                  </a:lnTo>
                  <a:lnTo>
                    <a:pt x="673" y="111"/>
                  </a:lnTo>
                  <a:lnTo>
                    <a:pt x="723" y="147"/>
                  </a:lnTo>
                  <a:lnTo>
                    <a:pt x="787" y="219"/>
                  </a:lnTo>
                  <a:lnTo>
                    <a:pt x="856" y="289"/>
                  </a:lnTo>
                  <a:lnTo>
                    <a:pt x="934" y="401"/>
                  </a:lnTo>
                  <a:lnTo>
                    <a:pt x="953" y="352"/>
                  </a:lnTo>
                  <a:lnTo>
                    <a:pt x="943" y="283"/>
                  </a:lnTo>
                  <a:lnTo>
                    <a:pt x="922" y="323"/>
                  </a:lnTo>
                  <a:lnTo>
                    <a:pt x="812" y="194"/>
                  </a:lnTo>
                  <a:lnTo>
                    <a:pt x="728" y="111"/>
                  </a:lnTo>
                  <a:lnTo>
                    <a:pt x="588" y="25"/>
                  </a:lnTo>
                  <a:lnTo>
                    <a:pt x="546" y="0"/>
                  </a:lnTo>
                  <a:lnTo>
                    <a:pt x="542" y="160"/>
                  </a:lnTo>
                  <a:lnTo>
                    <a:pt x="443" y="314"/>
                  </a:lnTo>
                  <a:lnTo>
                    <a:pt x="278" y="453"/>
                  </a:lnTo>
                  <a:lnTo>
                    <a:pt x="283" y="411"/>
                  </a:lnTo>
                  <a:lnTo>
                    <a:pt x="169" y="470"/>
                  </a:lnTo>
                  <a:lnTo>
                    <a:pt x="99" y="489"/>
                  </a:lnTo>
                  <a:lnTo>
                    <a:pt x="8" y="494"/>
                  </a:lnTo>
                  <a:lnTo>
                    <a:pt x="0" y="588"/>
                  </a:lnTo>
                  <a:lnTo>
                    <a:pt x="21" y="707"/>
                  </a:lnTo>
                  <a:lnTo>
                    <a:pt x="67" y="740"/>
                  </a:lnTo>
                  <a:lnTo>
                    <a:pt x="137" y="755"/>
                  </a:lnTo>
                  <a:lnTo>
                    <a:pt x="203" y="825"/>
                  </a:lnTo>
                  <a:lnTo>
                    <a:pt x="234" y="778"/>
                  </a:lnTo>
                  <a:lnTo>
                    <a:pt x="266" y="763"/>
                  </a:lnTo>
                  <a:lnTo>
                    <a:pt x="266" y="763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6" name="Freeform 60"/>
            <p:cNvSpPr>
              <a:spLocks/>
            </p:cNvSpPr>
            <p:nvPr/>
          </p:nvSpPr>
          <p:spPr bwMode="auto">
            <a:xfrm>
              <a:off x="2187" y="1569"/>
              <a:ext cx="240" cy="149"/>
            </a:xfrm>
            <a:custGeom>
              <a:avLst/>
              <a:gdLst>
                <a:gd name="T0" fmla="*/ 112 w 479"/>
                <a:gd name="T1" fmla="*/ 0 h 298"/>
                <a:gd name="T2" fmla="*/ 49 w 479"/>
                <a:gd name="T3" fmla="*/ 22 h 298"/>
                <a:gd name="T4" fmla="*/ 104 w 479"/>
                <a:gd name="T5" fmla="*/ 34 h 298"/>
                <a:gd name="T6" fmla="*/ 142 w 479"/>
                <a:gd name="T7" fmla="*/ 57 h 298"/>
                <a:gd name="T8" fmla="*/ 97 w 479"/>
                <a:gd name="T9" fmla="*/ 66 h 298"/>
                <a:gd name="T10" fmla="*/ 51 w 479"/>
                <a:gd name="T11" fmla="*/ 72 h 298"/>
                <a:gd name="T12" fmla="*/ 78 w 479"/>
                <a:gd name="T13" fmla="*/ 119 h 298"/>
                <a:gd name="T14" fmla="*/ 131 w 479"/>
                <a:gd name="T15" fmla="*/ 156 h 298"/>
                <a:gd name="T16" fmla="*/ 192 w 479"/>
                <a:gd name="T17" fmla="*/ 203 h 298"/>
                <a:gd name="T18" fmla="*/ 217 w 479"/>
                <a:gd name="T19" fmla="*/ 226 h 298"/>
                <a:gd name="T20" fmla="*/ 298 w 479"/>
                <a:gd name="T21" fmla="*/ 266 h 298"/>
                <a:gd name="T22" fmla="*/ 338 w 479"/>
                <a:gd name="T23" fmla="*/ 270 h 298"/>
                <a:gd name="T24" fmla="*/ 378 w 479"/>
                <a:gd name="T25" fmla="*/ 241 h 298"/>
                <a:gd name="T26" fmla="*/ 426 w 479"/>
                <a:gd name="T27" fmla="*/ 249 h 298"/>
                <a:gd name="T28" fmla="*/ 479 w 479"/>
                <a:gd name="T29" fmla="*/ 247 h 298"/>
                <a:gd name="T30" fmla="*/ 378 w 479"/>
                <a:gd name="T31" fmla="*/ 279 h 298"/>
                <a:gd name="T32" fmla="*/ 302 w 479"/>
                <a:gd name="T33" fmla="*/ 298 h 298"/>
                <a:gd name="T34" fmla="*/ 199 w 479"/>
                <a:gd name="T35" fmla="*/ 251 h 298"/>
                <a:gd name="T36" fmla="*/ 135 w 479"/>
                <a:gd name="T37" fmla="*/ 190 h 298"/>
                <a:gd name="T38" fmla="*/ 55 w 479"/>
                <a:gd name="T39" fmla="*/ 140 h 298"/>
                <a:gd name="T40" fmla="*/ 0 w 479"/>
                <a:gd name="T41" fmla="*/ 0 h 298"/>
                <a:gd name="T42" fmla="*/ 64 w 479"/>
                <a:gd name="T43" fmla="*/ 0 h 298"/>
                <a:gd name="T44" fmla="*/ 112 w 479"/>
                <a:gd name="T45" fmla="*/ 0 h 298"/>
                <a:gd name="T46" fmla="*/ 112 w 479"/>
                <a:gd name="T4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9" h="298">
                  <a:moveTo>
                    <a:pt x="112" y="0"/>
                  </a:moveTo>
                  <a:lnTo>
                    <a:pt x="49" y="22"/>
                  </a:lnTo>
                  <a:lnTo>
                    <a:pt x="104" y="34"/>
                  </a:lnTo>
                  <a:lnTo>
                    <a:pt x="142" y="57"/>
                  </a:lnTo>
                  <a:lnTo>
                    <a:pt x="97" y="66"/>
                  </a:lnTo>
                  <a:lnTo>
                    <a:pt x="51" y="72"/>
                  </a:lnTo>
                  <a:lnTo>
                    <a:pt x="78" y="119"/>
                  </a:lnTo>
                  <a:lnTo>
                    <a:pt x="131" y="156"/>
                  </a:lnTo>
                  <a:lnTo>
                    <a:pt x="192" y="203"/>
                  </a:lnTo>
                  <a:lnTo>
                    <a:pt x="217" y="226"/>
                  </a:lnTo>
                  <a:lnTo>
                    <a:pt x="298" y="266"/>
                  </a:lnTo>
                  <a:lnTo>
                    <a:pt x="338" y="270"/>
                  </a:lnTo>
                  <a:lnTo>
                    <a:pt x="378" y="241"/>
                  </a:lnTo>
                  <a:lnTo>
                    <a:pt x="426" y="249"/>
                  </a:lnTo>
                  <a:lnTo>
                    <a:pt x="479" y="247"/>
                  </a:lnTo>
                  <a:lnTo>
                    <a:pt x="378" y="279"/>
                  </a:lnTo>
                  <a:lnTo>
                    <a:pt x="302" y="298"/>
                  </a:lnTo>
                  <a:lnTo>
                    <a:pt x="199" y="251"/>
                  </a:lnTo>
                  <a:lnTo>
                    <a:pt x="135" y="190"/>
                  </a:lnTo>
                  <a:lnTo>
                    <a:pt x="55" y="140"/>
                  </a:lnTo>
                  <a:lnTo>
                    <a:pt x="0" y="0"/>
                  </a:lnTo>
                  <a:lnTo>
                    <a:pt x="64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7" name="Freeform 61"/>
            <p:cNvSpPr>
              <a:spLocks/>
            </p:cNvSpPr>
            <p:nvPr/>
          </p:nvSpPr>
          <p:spPr bwMode="auto">
            <a:xfrm>
              <a:off x="2129" y="1511"/>
              <a:ext cx="270" cy="147"/>
            </a:xfrm>
            <a:custGeom>
              <a:avLst/>
              <a:gdLst>
                <a:gd name="T0" fmla="*/ 253 w 540"/>
                <a:gd name="T1" fmla="*/ 5 h 294"/>
                <a:gd name="T2" fmla="*/ 310 w 540"/>
                <a:gd name="T3" fmla="*/ 13 h 294"/>
                <a:gd name="T4" fmla="*/ 348 w 540"/>
                <a:gd name="T5" fmla="*/ 40 h 294"/>
                <a:gd name="T6" fmla="*/ 414 w 540"/>
                <a:gd name="T7" fmla="*/ 137 h 294"/>
                <a:gd name="T8" fmla="*/ 433 w 540"/>
                <a:gd name="T9" fmla="*/ 188 h 294"/>
                <a:gd name="T10" fmla="*/ 448 w 540"/>
                <a:gd name="T11" fmla="*/ 222 h 294"/>
                <a:gd name="T12" fmla="*/ 473 w 540"/>
                <a:gd name="T13" fmla="*/ 249 h 294"/>
                <a:gd name="T14" fmla="*/ 496 w 540"/>
                <a:gd name="T15" fmla="*/ 264 h 294"/>
                <a:gd name="T16" fmla="*/ 540 w 540"/>
                <a:gd name="T17" fmla="*/ 268 h 294"/>
                <a:gd name="T18" fmla="*/ 502 w 540"/>
                <a:gd name="T19" fmla="*/ 287 h 294"/>
                <a:gd name="T20" fmla="*/ 441 w 540"/>
                <a:gd name="T21" fmla="*/ 262 h 294"/>
                <a:gd name="T22" fmla="*/ 414 w 540"/>
                <a:gd name="T23" fmla="*/ 258 h 294"/>
                <a:gd name="T24" fmla="*/ 429 w 540"/>
                <a:gd name="T25" fmla="*/ 273 h 294"/>
                <a:gd name="T26" fmla="*/ 469 w 540"/>
                <a:gd name="T27" fmla="*/ 291 h 294"/>
                <a:gd name="T28" fmla="*/ 420 w 540"/>
                <a:gd name="T29" fmla="*/ 294 h 294"/>
                <a:gd name="T30" fmla="*/ 384 w 540"/>
                <a:gd name="T31" fmla="*/ 275 h 294"/>
                <a:gd name="T32" fmla="*/ 374 w 540"/>
                <a:gd name="T33" fmla="*/ 207 h 294"/>
                <a:gd name="T34" fmla="*/ 338 w 540"/>
                <a:gd name="T35" fmla="*/ 133 h 294"/>
                <a:gd name="T36" fmla="*/ 315 w 540"/>
                <a:gd name="T37" fmla="*/ 159 h 294"/>
                <a:gd name="T38" fmla="*/ 275 w 540"/>
                <a:gd name="T39" fmla="*/ 165 h 294"/>
                <a:gd name="T40" fmla="*/ 289 w 540"/>
                <a:gd name="T41" fmla="*/ 127 h 294"/>
                <a:gd name="T42" fmla="*/ 296 w 540"/>
                <a:gd name="T43" fmla="*/ 62 h 294"/>
                <a:gd name="T44" fmla="*/ 247 w 540"/>
                <a:gd name="T45" fmla="*/ 97 h 294"/>
                <a:gd name="T46" fmla="*/ 268 w 540"/>
                <a:gd name="T47" fmla="*/ 38 h 294"/>
                <a:gd name="T48" fmla="*/ 239 w 540"/>
                <a:gd name="T49" fmla="*/ 19 h 294"/>
                <a:gd name="T50" fmla="*/ 156 w 540"/>
                <a:gd name="T51" fmla="*/ 45 h 294"/>
                <a:gd name="T52" fmla="*/ 101 w 540"/>
                <a:gd name="T53" fmla="*/ 116 h 294"/>
                <a:gd name="T54" fmla="*/ 47 w 540"/>
                <a:gd name="T55" fmla="*/ 70 h 294"/>
                <a:gd name="T56" fmla="*/ 0 w 540"/>
                <a:gd name="T57" fmla="*/ 38 h 294"/>
                <a:gd name="T58" fmla="*/ 57 w 540"/>
                <a:gd name="T59" fmla="*/ 53 h 294"/>
                <a:gd name="T60" fmla="*/ 85 w 540"/>
                <a:gd name="T61" fmla="*/ 74 h 294"/>
                <a:gd name="T62" fmla="*/ 95 w 540"/>
                <a:gd name="T63" fmla="*/ 53 h 294"/>
                <a:gd name="T64" fmla="*/ 146 w 540"/>
                <a:gd name="T65" fmla="*/ 21 h 294"/>
                <a:gd name="T66" fmla="*/ 213 w 540"/>
                <a:gd name="T67" fmla="*/ 0 h 294"/>
                <a:gd name="T68" fmla="*/ 253 w 540"/>
                <a:gd name="T69" fmla="*/ 5 h 294"/>
                <a:gd name="T70" fmla="*/ 253 w 540"/>
                <a:gd name="T71" fmla="*/ 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0" h="294">
                  <a:moveTo>
                    <a:pt x="253" y="5"/>
                  </a:moveTo>
                  <a:lnTo>
                    <a:pt x="310" y="13"/>
                  </a:lnTo>
                  <a:lnTo>
                    <a:pt x="348" y="40"/>
                  </a:lnTo>
                  <a:lnTo>
                    <a:pt x="414" y="137"/>
                  </a:lnTo>
                  <a:lnTo>
                    <a:pt x="433" y="188"/>
                  </a:lnTo>
                  <a:lnTo>
                    <a:pt x="448" y="222"/>
                  </a:lnTo>
                  <a:lnTo>
                    <a:pt x="473" y="249"/>
                  </a:lnTo>
                  <a:lnTo>
                    <a:pt x="496" y="264"/>
                  </a:lnTo>
                  <a:lnTo>
                    <a:pt x="540" y="268"/>
                  </a:lnTo>
                  <a:lnTo>
                    <a:pt x="502" y="287"/>
                  </a:lnTo>
                  <a:lnTo>
                    <a:pt x="441" y="262"/>
                  </a:lnTo>
                  <a:lnTo>
                    <a:pt x="414" y="258"/>
                  </a:lnTo>
                  <a:lnTo>
                    <a:pt x="429" y="273"/>
                  </a:lnTo>
                  <a:lnTo>
                    <a:pt x="469" y="291"/>
                  </a:lnTo>
                  <a:lnTo>
                    <a:pt x="420" y="294"/>
                  </a:lnTo>
                  <a:lnTo>
                    <a:pt x="384" y="275"/>
                  </a:lnTo>
                  <a:lnTo>
                    <a:pt x="374" y="207"/>
                  </a:lnTo>
                  <a:lnTo>
                    <a:pt x="338" y="133"/>
                  </a:lnTo>
                  <a:lnTo>
                    <a:pt x="315" y="159"/>
                  </a:lnTo>
                  <a:lnTo>
                    <a:pt x="275" y="165"/>
                  </a:lnTo>
                  <a:lnTo>
                    <a:pt x="289" y="127"/>
                  </a:lnTo>
                  <a:lnTo>
                    <a:pt x="296" y="62"/>
                  </a:lnTo>
                  <a:lnTo>
                    <a:pt x="247" y="97"/>
                  </a:lnTo>
                  <a:lnTo>
                    <a:pt x="268" y="38"/>
                  </a:lnTo>
                  <a:lnTo>
                    <a:pt x="239" y="19"/>
                  </a:lnTo>
                  <a:lnTo>
                    <a:pt x="156" y="45"/>
                  </a:lnTo>
                  <a:lnTo>
                    <a:pt x="101" y="116"/>
                  </a:lnTo>
                  <a:lnTo>
                    <a:pt x="47" y="70"/>
                  </a:lnTo>
                  <a:lnTo>
                    <a:pt x="0" y="38"/>
                  </a:lnTo>
                  <a:lnTo>
                    <a:pt x="57" y="53"/>
                  </a:lnTo>
                  <a:lnTo>
                    <a:pt x="85" y="74"/>
                  </a:lnTo>
                  <a:lnTo>
                    <a:pt x="95" y="53"/>
                  </a:lnTo>
                  <a:lnTo>
                    <a:pt x="146" y="21"/>
                  </a:lnTo>
                  <a:lnTo>
                    <a:pt x="213" y="0"/>
                  </a:lnTo>
                  <a:lnTo>
                    <a:pt x="253" y="5"/>
                  </a:lnTo>
                  <a:lnTo>
                    <a:pt x="253" y="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8" name="Freeform 62"/>
            <p:cNvSpPr>
              <a:spLocks/>
            </p:cNvSpPr>
            <p:nvPr/>
          </p:nvSpPr>
          <p:spPr bwMode="auto">
            <a:xfrm>
              <a:off x="2121" y="1493"/>
              <a:ext cx="149" cy="44"/>
            </a:xfrm>
            <a:custGeom>
              <a:avLst/>
              <a:gdLst>
                <a:gd name="T0" fmla="*/ 281 w 298"/>
                <a:gd name="T1" fmla="*/ 26 h 87"/>
                <a:gd name="T2" fmla="*/ 222 w 298"/>
                <a:gd name="T3" fmla="*/ 39 h 87"/>
                <a:gd name="T4" fmla="*/ 197 w 298"/>
                <a:gd name="T5" fmla="*/ 36 h 87"/>
                <a:gd name="T6" fmla="*/ 135 w 298"/>
                <a:gd name="T7" fmla="*/ 51 h 87"/>
                <a:gd name="T8" fmla="*/ 78 w 298"/>
                <a:gd name="T9" fmla="*/ 57 h 87"/>
                <a:gd name="T10" fmla="*/ 24 w 298"/>
                <a:gd name="T11" fmla="*/ 87 h 87"/>
                <a:gd name="T12" fmla="*/ 0 w 298"/>
                <a:gd name="T13" fmla="*/ 79 h 87"/>
                <a:gd name="T14" fmla="*/ 28 w 298"/>
                <a:gd name="T15" fmla="*/ 22 h 87"/>
                <a:gd name="T16" fmla="*/ 91 w 298"/>
                <a:gd name="T17" fmla="*/ 0 h 87"/>
                <a:gd name="T18" fmla="*/ 220 w 298"/>
                <a:gd name="T19" fmla="*/ 0 h 87"/>
                <a:gd name="T20" fmla="*/ 298 w 298"/>
                <a:gd name="T21" fmla="*/ 17 h 87"/>
                <a:gd name="T22" fmla="*/ 281 w 298"/>
                <a:gd name="T23" fmla="*/ 26 h 87"/>
                <a:gd name="T24" fmla="*/ 281 w 298"/>
                <a:gd name="T25" fmla="*/ 2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" h="87">
                  <a:moveTo>
                    <a:pt x="281" y="26"/>
                  </a:moveTo>
                  <a:lnTo>
                    <a:pt x="222" y="39"/>
                  </a:lnTo>
                  <a:lnTo>
                    <a:pt x="197" y="36"/>
                  </a:lnTo>
                  <a:lnTo>
                    <a:pt x="135" y="51"/>
                  </a:lnTo>
                  <a:lnTo>
                    <a:pt x="78" y="57"/>
                  </a:lnTo>
                  <a:lnTo>
                    <a:pt x="24" y="87"/>
                  </a:lnTo>
                  <a:lnTo>
                    <a:pt x="0" y="79"/>
                  </a:lnTo>
                  <a:lnTo>
                    <a:pt x="28" y="22"/>
                  </a:lnTo>
                  <a:lnTo>
                    <a:pt x="91" y="0"/>
                  </a:lnTo>
                  <a:lnTo>
                    <a:pt x="220" y="0"/>
                  </a:lnTo>
                  <a:lnTo>
                    <a:pt x="298" y="17"/>
                  </a:lnTo>
                  <a:lnTo>
                    <a:pt x="281" y="26"/>
                  </a:lnTo>
                  <a:lnTo>
                    <a:pt x="281" y="2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59" name="Freeform 63"/>
            <p:cNvSpPr>
              <a:spLocks/>
            </p:cNvSpPr>
            <p:nvPr/>
          </p:nvSpPr>
          <p:spPr bwMode="auto">
            <a:xfrm>
              <a:off x="1995" y="1393"/>
              <a:ext cx="93" cy="133"/>
            </a:xfrm>
            <a:custGeom>
              <a:avLst/>
              <a:gdLst>
                <a:gd name="T0" fmla="*/ 184 w 184"/>
                <a:gd name="T1" fmla="*/ 0 h 266"/>
                <a:gd name="T2" fmla="*/ 129 w 184"/>
                <a:gd name="T3" fmla="*/ 28 h 266"/>
                <a:gd name="T4" fmla="*/ 74 w 184"/>
                <a:gd name="T5" fmla="*/ 42 h 266"/>
                <a:gd name="T6" fmla="*/ 60 w 184"/>
                <a:gd name="T7" fmla="*/ 86 h 266"/>
                <a:gd name="T8" fmla="*/ 74 w 184"/>
                <a:gd name="T9" fmla="*/ 127 h 266"/>
                <a:gd name="T10" fmla="*/ 89 w 184"/>
                <a:gd name="T11" fmla="*/ 181 h 266"/>
                <a:gd name="T12" fmla="*/ 112 w 184"/>
                <a:gd name="T13" fmla="*/ 232 h 266"/>
                <a:gd name="T14" fmla="*/ 148 w 184"/>
                <a:gd name="T15" fmla="*/ 262 h 266"/>
                <a:gd name="T16" fmla="*/ 83 w 184"/>
                <a:gd name="T17" fmla="*/ 266 h 266"/>
                <a:gd name="T18" fmla="*/ 0 w 184"/>
                <a:gd name="T19" fmla="*/ 156 h 266"/>
                <a:gd name="T20" fmla="*/ 11 w 184"/>
                <a:gd name="T21" fmla="*/ 4 h 266"/>
                <a:gd name="T22" fmla="*/ 112 w 184"/>
                <a:gd name="T23" fmla="*/ 0 h 266"/>
                <a:gd name="T24" fmla="*/ 184 w 184"/>
                <a:gd name="T25" fmla="*/ 0 h 266"/>
                <a:gd name="T26" fmla="*/ 184 w 184"/>
                <a:gd name="T2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266">
                  <a:moveTo>
                    <a:pt x="184" y="0"/>
                  </a:moveTo>
                  <a:lnTo>
                    <a:pt x="129" y="28"/>
                  </a:lnTo>
                  <a:lnTo>
                    <a:pt x="74" y="42"/>
                  </a:lnTo>
                  <a:lnTo>
                    <a:pt x="60" y="86"/>
                  </a:lnTo>
                  <a:lnTo>
                    <a:pt x="74" y="127"/>
                  </a:lnTo>
                  <a:lnTo>
                    <a:pt x="89" y="181"/>
                  </a:lnTo>
                  <a:lnTo>
                    <a:pt x="112" y="232"/>
                  </a:lnTo>
                  <a:lnTo>
                    <a:pt x="148" y="262"/>
                  </a:lnTo>
                  <a:lnTo>
                    <a:pt x="83" y="266"/>
                  </a:lnTo>
                  <a:lnTo>
                    <a:pt x="0" y="156"/>
                  </a:lnTo>
                  <a:lnTo>
                    <a:pt x="11" y="4"/>
                  </a:lnTo>
                  <a:lnTo>
                    <a:pt x="112" y="0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0" name="Freeform 64"/>
            <p:cNvSpPr>
              <a:spLocks/>
            </p:cNvSpPr>
            <p:nvPr/>
          </p:nvSpPr>
          <p:spPr bwMode="auto">
            <a:xfrm>
              <a:off x="2336" y="1362"/>
              <a:ext cx="109" cy="158"/>
            </a:xfrm>
            <a:custGeom>
              <a:avLst/>
              <a:gdLst>
                <a:gd name="T0" fmla="*/ 158 w 219"/>
                <a:gd name="T1" fmla="*/ 36 h 318"/>
                <a:gd name="T2" fmla="*/ 120 w 219"/>
                <a:gd name="T3" fmla="*/ 38 h 318"/>
                <a:gd name="T4" fmla="*/ 82 w 219"/>
                <a:gd name="T5" fmla="*/ 84 h 318"/>
                <a:gd name="T6" fmla="*/ 73 w 219"/>
                <a:gd name="T7" fmla="*/ 122 h 318"/>
                <a:gd name="T8" fmla="*/ 128 w 219"/>
                <a:gd name="T9" fmla="*/ 91 h 318"/>
                <a:gd name="T10" fmla="*/ 160 w 219"/>
                <a:gd name="T11" fmla="*/ 91 h 318"/>
                <a:gd name="T12" fmla="*/ 191 w 219"/>
                <a:gd name="T13" fmla="*/ 86 h 318"/>
                <a:gd name="T14" fmla="*/ 219 w 219"/>
                <a:gd name="T15" fmla="*/ 99 h 318"/>
                <a:gd name="T16" fmla="*/ 206 w 219"/>
                <a:gd name="T17" fmla="*/ 156 h 318"/>
                <a:gd name="T18" fmla="*/ 183 w 219"/>
                <a:gd name="T19" fmla="*/ 173 h 318"/>
                <a:gd name="T20" fmla="*/ 194 w 219"/>
                <a:gd name="T21" fmla="*/ 143 h 318"/>
                <a:gd name="T22" fmla="*/ 160 w 219"/>
                <a:gd name="T23" fmla="*/ 111 h 318"/>
                <a:gd name="T24" fmla="*/ 109 w 219"/>
                <a:gd name="T25" fmla="*/ 131 h 318"/>
                <a:gd name="T26" fmla="*/ 67 w 219"/>
                <a:gd name="T27" fmla="*/ 171 h 318"/>
                <a:gd name="T28" fmla="*/ 42 w 219"/>
                <a:gd name="T29" fmla="*/ 209 h 318"/>
                <a:gd name="T30" fmla="*/ 78 w 219"/>
                <a:gd name="T31" fmla="*/ 240 h 318"/>
                <a:gd name="T32" fmla="*/ 160 w 219"/>
                <a:gd name="T33" fmla="*/ 206 h 318"/>
                <a:gd name="T34" fmla="*/ 133 w 219"/>
                <a:gd name="T35" fmla="*/ 251 h 318"/>
                <a:gd name="T36" fmla="*/ 175 w 219"/>
                <a:gd name="T37" fmla="*/ 276 h 318"/>
                <a:gd name="T38" fmla="*/ 145 w 219"/>
                <a:gd name="T39" fmla="*/ 280 h 318"/>
                <a:gd name="T40" fmla="*/ 109 w 219"/>
                <a:gd name="T41" fmla="*/ 291 h 318"/>
                <a:gd name="T42" fmla="*/ 73 w 219"/>
                <a:gd name="T43" fmla="*/ 280 h 318"/>
                <a:gd name="T44" fmla="*/ 42 w 219"/>
                <a:gd name="T45" fmla="*/ 257 h 318"/>
                <a:gd name="T46" fmla="*/ 31 w 219"/>
                <a:gd name="T47" fmla="*/ 318 h 318"/>
                <a:gd name="T48" fmla="*/ 8 w 219"/>
                <a:gd name="T49" fmla="*/ 268 h 318"/>
                <a:gd name="T50" fmla="*/ 6 w 219"/>
                <a:gd name="T51" fmla="*/ 198 h 318"/>
                <a:gd name="T52" fmla="*/ 33 w 219"/>
                <a:gd name="T53" fmla="*/ 169 h 318"/>
                <a:gd name="T54" fmla="*/ 0 w 219"/>
                <a:gd name="T55" fmla="*/ 160 h 318"/>
                <a:gd name="T56" fmla="*/ 0 w 219"/>
                <a:gd name="T57" fmla="*/ 137 h 318"/>
                <a:gd name="T58" fmla="*/ 84 w 219"/>
                <a:gd name="T59" fmla="*/ 0 h 318"/>
                <a:gd name="T60" fmla="*/ 124 w 219"/>
                <a:gd name="T61" fmla="*/ 0 h 318"/>
                <a:gd name="T62" fmla="*/ 194 w 219"/>
                <a:gd name="T63" fmla="*/ 36 h 318"/>
                <a:gd name="T64" fmla="*/ 158 w 219"/>
                <a:gd name="T65" fmla="*/ 36 h 318"/>
                <a:gd name="T66" fmla="*/ 158 w 219"/>
                <a:gd name="T67" fmla="*/ 3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318">
                  <a:moveTo>
                    <a:pt x="158" y="36"/>
                  </a:moveTo>
                  <a:lnTo>
                    <a:pt x="120" y="38"/>
                  </a:lnTo>
                  <a:lnTo>
                    <a:pt x="82" y="84"/>
                  </a:lnTo>
                  <a:lnTo>
                    <a:pt x="73" y="122"/>
                  </a:lnTo>
                  <a:lnTo>
                    <a:pt x="128" y="91"/>
                  </a:lnTo>
                  <a:lnTo>
                    <a:pt x="160" y="91"/>
                  </a:lnTo>
                  <a:lnTo>
                    <a:pt x="191" y="86"/>
                  </a:lnTo>
                  <a:lnTo>
                    <a:pt x="219" y="99"/>
                  </a:lnTo>
                  <a:lnTo>
                    <a:pt x="206" y="156"/>
                  </a:lnTo>
                  <a:lnTo>
                    <a:pt x="183" y="173"/>
                  </a:lnTo>
                  <a:lnTo>
                    <a:pt x="194" y="143"/>
                  </a:lnTo>
                  <a:lnTo>
                    <a:pt x="160" y="111"/>
                  </a:lnTo>
                  <a:lnTo>
                    <a:pt x="109" y="131"/>
                  </a:lnTo>
                  <a:lnTo>
                    <a:pt x="67" y="171"/>
                  </a:lnTo>
                  <a:lnTo>
                    <a:pt x="42" y="209"/>
                  </a:lnTo>
                  <a:lnTo>
                    <a:pt x="78" y="240"/>
                  </a:lnTo>
                  <a:lnTo>
                    <a:pt x="160" y="206"/>
                  </a:lnTo>
                  <a:lnTo>
                    <a:pt x="133" y="251"/>
                  </a:lnTo>
                  <a:lnTo>
                    <a:pt x="175" y="276"/>
                  </a:lnTo>
                  <a:lnTo>
                    <a:pt x="145" y="280"/>
                  </a:lnTo>
                  <a:lnTo>
                    <a:pt x="109" y="291"/>
                  </a:lnTo>
                  <a:lnTo>
                    <a:pt x="73" y="280"/>
                  </a:lnTo>
                  <a:lnTo>
                    <a:pt x="42" y="257"/>
                  </a:lnTo>
                  <a:lnTo>
                    <a:pt x="31" y="318"/>
                  </a:lnTo>
                  <a:lnTo>
                    <a:pt x="8" y="268"/>
                  </a:lnTo>
                  <a:lnTo>
                    <a:pt x="6" y="198"/>
                  </a:lnTo>
                  <a:lnTo>
                    <a:pt x="33" y="169"/>
                  </a:lnTo>
                  <a:lnTo>
                    <a:pt x="0" y="160"/>
                  </a:lnTo>
                  <a:lnTo>
                    <a:pt x="0" y="137"/>
                  </a:lnTo>
                  <a:lnTo>
                    <a:pt x="84" y="0"/>
                  </a:lnTo>
                  <a:lnTo>
                    <a:pt x="124" y="0"/>
                  </a:lnTo>
                  <a:lnTo>
                    <a:pt x="194" y="36"/>
                  </a:lnTo>
                  <a:lnTo>
                    <a:pt x="158" y="36"/>
                  </a:lnTo>
                  <a:lnTo>
                    <a:pt x="158" y="3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1" name="Freeform 65"/>
            <p:cNvSpPr>
              <a:spLocks/>
            </p:cNvSpPr>
            <p:nvPr/>
          </p:nvSpPr>
          <p:spPr bwMode="auto">
            <a:xfrm>
              <a:off x="2292" y="1301"/>
              <a:ext cx="75" cy="57"/>
            </a:xfrm>
            <a:custGeom>
              <a:avLst/>
              <a:gdLst>
                <a:gd name="T0" fmla="*/ 38 w 150"/>
                <a:gd name="T1" fmla="*/ 74 h 114"/>
                <a:gd name="T2" fmla="*/ 129 w 150"/>
                <a:gd name="T3" fmla="*/ 51 h 114"/>
                <a:gd name="T4" fmla="*/ 150 w 150"/>
                <a:gd name="T5" fmla="*/ 0 h 114"/>
                <a:gd name="T6" fmla="*/ 110 w 150"/>
                <a:gd name="T7" fmla="*/ 0 h 114"/>
                <a:gd name="T8" fmla="*/ 74 w 150"/>
                <a:gd name="T9" fmla="*/ 24 h 114"/>
                <a:gd name="T10" fmla="*/ 36 w 150"/>
                <a:gd name="T11" fmla="*/ 53 h 114"/>
                <a:gd name="T12" fmla="*/ 0 w 150"/>
                <a:gd name="T13" fmla="*/ 114 h 114"/>
                <a:gd name="T14" fmla="*/ 38 w 150"/>
                <a:gd name="T15" fmla="*/ 74 h 114"/>
                <a:gd name="T16" fmla="*/ 38 w 150"/>
                <a:gd name="T17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114">
                  <a:moveTo>
                    <a:pt x="38" y="74"/>
                  </a:moveTo>
                  <a:lnTo>
                    <a:pt x="129" y="51"/>
                  </a:lnTo>
                  <a:lnTo>
                    <a:pt x="150" y="0"/>
                  </a:lnTo>
                  <a:lnTo>
                    <a:pt x="110" y="0"/>
                  </a:lnTo>
                  <a:lnTo>
                    <a:pt x="74" y="24"/>
                  </a:lnTo>
                  <a:lnTo>
                    <a:pt x="36" y="53"/>
                  </a:lnTo>
                  <a:lnTo>
                    <a:pt x="0" y="114"/>
                  </a:lnTo>
                  <a:lnTo>
                    <a:pt x="38" y="74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2" name="Freeform 66"/>
            <p:cNvSpPr>
              <a:spLocks/>
            </p:cNvSpPr>
            <p:nvPr/>
          </p:nvSpPr>
          <p:spPr bwMode="auto">
            <a:xfrm>
              <a:off x="2123" y="1419"/>
              <a:ext cx="138" cy="41"/>
            </a:xfrm>
            <a:custGeom>
              <a:avLst/>
              <a:gdLst>
                <a:gd name="T0" fmla="*/ 231 w 276"/>
                <a:gd name="T1" fmla="*/ 8 h 82"/>
                <a:gd name="T2" fmla="*/ 118 w 276"/>
                <a:gd name="T3" fmla="*/ 25 h 82"/>
                <a:gd name="T4" fmla="*/ 0 w 276"/>
                <a:gd name="T5" fmla="*/ 82 h 82"/>
                <a:gd name="T6" fmla="*/ 147 w 276"/>
                <a:gd name="T7" fmla="*/ 65 h 82"/>
                <a:gd name="T8" fmla="*/ 181 w 276"/>
                <a:gd name="T9" fmla="*/ 52 h 82"/>
                <a:gd name="T10" fmla="*/ 276 w 276"/>
                <a:gd name="T11" fmla="*/ 0 h 82"/>
                <a:gd name="T12" fmla="*/ 231 w 276"/>
                <a:gd name="T13" fmla="*/ 8 h 82"/>
                <a:gd name="T14" fmla="*/ 231 w 276"/>
                <a:gd name="T15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82">
                  <a:moveTo>
                    <a:pt x="231" y="8"/>
                  </a:moveTo>
                  <a:lnTo>
                    <a:pt x="118" y="25"/>
                  </a:lnTo>
                  <a:lnTo>
                    <a:pt x="0" y="82"/>
                  </a:lnTo>
                  <a:lnTo>
                    <a:pt x="147" y="65"/>
                  </a:lnTo>
                  <a:lnTo>
                    <a:pt x="181" y="52"/>
                  </a:lnTo>
                  <a:lnTo>
                    <a:pt x="276" y="0"/>
                  </a:lnTo>
                  <a:lnTo>
                    <a:pt x="231" y="8"/>
                  </a:lnTo>
                  <a:lnTo>
                    <a:pt x="231" y="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3" name="Freeform 67"/>
            <p:cNvSpPr>
              <a:spLocks/>
            </p:cNvSpPr>
            <p:nvPr/>
          </p:nvSpPr>
          <p:spPr bwMode="auto">
            <a:xfrm>
              <a:off x="2166" y="1334"/>
              <a:ext cx="136" cy="88"/>
            </a:xfrm>
            <a:custGeom>
              <a:avLst/>
              <a:gdLst>
                <a:gd name="T0" fmla="*/ 262 w 272"/>
                <a:gd name="T1" fmla="*/ 17 h 177"/>
                <a:gd name="T2" fmla="*/ 205 w 272"/>
                <a:gd name="T3" fmla="*/ 97 h 177"/>
                <a:gd name="T4" fmla="*/ 101 w 272"/>
                <a:gd name="T5" fmla="*/ 169 h 177"/>
                <a:gd name="T6" fmla="*/ 0 w 272"/>
                <a:gd name="T7" fmla="*/ 177 h 177"/>
                <a:gd name="T8" fmla="*/ 112 w 272"/>
                <a:gd name="T9" fmla="*/ 116 h 177"/>
                <a:gd name="T10" fmla="*/ 173 w 272"/>
                <a:gd name="T11" fmla="*/ 74 h 177"/>
                <a:gd name="T12" fmla="*/ 272 w 272"/>
                <a:gd name="T13" fmla="*/ 0 h 177"/>
                <a:gd name="T14" fmla="*/ 262 w 272"/>
                <a:gd name="T15" fmla="*/ 17 h 177"/>
                <a:gd name="T16" fmla="*/ 262 w 272"/>
                <a:gd name="T17" fmla="*/ 1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77">
                  <a:moveTo>
                    <a:pt x="262" y="17"/>
                  </a:moveTo>
                  <a:lnTo>
                    <a:pt x="205" y="97"/>
                  </a:lnTo>
                  <a:lnTo>
                    <a:pt x="101" y="169"/>
                  </a:lnTo>
                  <a:lnTo>
                    <a:pt x="0" y="177"/>
                  </a:lnTo>
                  <a:lnTo>
                    <a:pt x="112" y="116"/>
                  </a:lnTo>
                  <a:lnTo>
                    <a:pt x="173" y="74"/>
                  </a:lnTo>
                  <a:lnTo>
                    <a:pt x="272" y="0"/>
                  </a:lnTo>
                  <a:lnTo>
                    <a:pt x="262" y="17"/>
                  </a:lnTo>
                  <a:lnTo>
                    <a:pt x="262" y="1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4" name="Freeform 68"/>
            <p:cNvSpPr>
              <a:spLocks/>
            </p:cNvSpPr>
            <p:nvPr/>
          </p:nvSpPr>
          <p:spPr bwMode="auto">
            <a:xfrm>
              <a:off x="2190" y="1560"/>
              <a:ext cx="312" cy="226"/>
            </a:xfrm>
            <a:custGeom>
              <a:avLst/>
              <a:gdLst>
                <a:gd name="T0" fmla="*/ 21 w 624"/>
                <a:gd name="T1" fmla="*/ 24 h 450"/>
                <a:gd name="T2" fmla="*/ 105 w 624"/>
                <a:gd name="T3" fmla="*/ 68 h 450"/>
                <a:gd name="T4" fmla="*/ 50 w 624"/>
                <a:gd name="T5" fmla="*/ 85 h 450"/>
                <a:gd name="T6" fmla="*/ 88 w 624"/>
                <a:gd name="T7" fmla="*/ 146 h 450"/>
                <a:gd name="T8" fmla="*/ 134 w 624"/>
                <a:gd name="T9" fmla="*/ 201 h 450"/>
                <a:gd name="T10" fmla="*/ 265 w 624"/>
                <a:gd name="T11" fmla="*/ 268 h 450"/>
                <a:gd name="T12" fmla="*/ 329 w 624"/>
                <a:gd name="T13" fmla="*/ 271 h 450"/>
                <a:gd name="T14" fmla="*/ 385 w 624"/>
                <a:gd name="T15" fmla="*/ 266 h 450"/>
                <a:gd name="T16" fmla="*/ 424 w 624"/>
                <a:gd name="T17" fmla="*/ 281 h 450"/>
                <a:gd name="T18" fmla="*/ 324 w 624"/>
                <a:gd name="T19" fmla="*/ 321 h 450"/>
                <a:gd name="T20" fmla="*/ 423 w 624"/>
                <a:gd name="T21" fmla="*/ 353 h 450"/>
                <a:gd name="T22" fmla="*/ 506 w 624"/>
                <a:gd name="T23" fmla="*/ 311 h 450"/>
                <a:gd name="T24" fmla="*/ 476 w 624"/>
                <a:gd name="T25" fmla="*/ 347 h 450"/>
                <a:gd name="T26" fmla="*/ 464 w 624"/>
                <a:gd name="T27" fmla="*/ 364 h 450"/>
                <a:gd name="T28" fmla="*/ 537 w 624"/>
                <a:gd name="T29" fmla="*/ 347 h 450"/>
                <a:gd name="T30" fmla="*/ 497 w 624"/>
                <a:gd name="T31" fmla="*/ 378 h 450"/>
                <a:gd name="T32" fmla="*/ 514 w 624"/>
                <a:gd name="T33" fmla="*/ 406 h 450"/>
                <a:gd name="T34" fmla="*/ 540 w 624"/>
                <a:gd name="T35" fmla="*/ 418 h 450"/>
                <a:gd name="T36" fmla="*/ 624 w 624"/>
                <a:gd name="T37" fmla="*/ 420 h 450"/>
                <a:gd name="T38" fmla="*/ 539 w 624"/>
                <a:gd name="T39" fmla="*/ 450 h 450"/>
                <a:gd name="T40" fmla="*/ 392 w 624"/>
                <a:gd name="T41" fmla="*/ 364 h 450"/>
                <a:gd name="T42" fmla="*/ 289 w 624"/>
                <a:gd name="T43" fmla="*/ 315 h 450"/>
                <a:gd name="T44" fmla="*/ 179 w 624"/>
                <a:gd name="T45" fmla="*/ 254 h 450"/>
                <a:gd name="T46" fmla="*/ 111 w 624"/>
                <a:gd name="T47" fmla="*/ 201 h 450"/>
                <a:gd name="T48" fmla="*/ 50 w 624"/>
                <a:gd name="T49" fmla="*/ 157 h 450"/>
                <a:gd name="T50" fmla="*/ 8 w 624"/>
                <a:gd name="T51" fmla="*/ 47 h 450"/>
                <a:gd name="T52" fmla="*/ 0 w 624"/>
                <a:gd name="T53" fmla="*/ 0 h 450"/>
                <a:gd name="T54" fmla="*/ 21 w 624"/>
                <a:gd name="T55" fmla="*/ 24 h 450"/>
                <a:gd name="T56" fmla="*/ 21 w 624"/>
                <a:gd name="T57" fmla="*/ 2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4" h="450">
                  <a:moveTo>
                    <a:pt x="21" y="24"/>
                  </a:moveTo>
                  <a:lnTo>
                    <a:pt x="105" y="68"/>
                  </a:lnTo>
                  <a:lnTo>
                    <a:pt x="50" y="85"/>
                  </a:lnTo>
                  <a:lnTo>
                    <a:pt x="88" y="146"/>
                  </a:lnTo>
                  <a:lnTo>
                    <a:pt x="134" y="201"/>
                  </a:lnTo>
                  <a:lnTo>
                    <a:pt x="265" y="268"/>
                  </a:lnTo>
                  <a:lnTo>
                    <a:pt x="329" y="271"/>
                  </a:lnTo>
                  <a:lnTo>
                    <a:pt x="385" y="266"/>
                  </a:lnTo>
                  <a:lnTo>
                    <a:pt x="424" y="281"/>
                  </a:lnTo>
                  <a:lnTo>
                    <a:pt x="324" y="321"/>
                  </a:lnTo>
                  <a:lnTo>
                    <a:pt x="423" y="353"/>
                  </a:lnTo>
                  <a:lnTo>
                    <a:pt x="506" y="311"/>
                  </a:lnTo>
                  <a:lnTo>
                    <a:pt x="476" y="347"/>
                  </a:lnTo>
                  <a:lnTo>
                    <a:pt x="464" y="364"/>
                  </a:lnTo>
                  <a:lnTo>
                    <a:pt x="537" y="347"/>
                  </a:lnTo>
                  <a:lnTo>
                    <a:pt x="497" y="378"/>
                  </a:lnTo>
                  <a:lnTo>
                    <a:pt x="514" y="406"/>
                  </a:lnTo>
                  <a:lnTo>
                    <a:pt x="540" y="418"/>
                  </a:lnTo>
                  <a:lnTo>
                    <a:pt x="624" y="420"/>
                  </a:lnTo>
                  <a:lnTo>
                    <a:pt x="539" y="450"/>
                  </a:lnTo>
                  <a:lnTo>
                    <a:pt x="392" y="364"/>
                  </a:lnTo>
                  <a:lnTo>
                    <a:pt x="289" y="315"/>
                  </a:lnTo>
                  <a:lnTo>
                    <a:pt x="179" y="254"/>
                  </a:lnTo>
                  <a:lnTo>
                    <a:pt x="111" y="201"/>
                  </a:lnTo>
                  <a:lnTo>
                    <a:pt x="50" y="157"/>
                  </a:lnTo>
                  <a:lnTo>
                    <a:pt x="8" y="47"/>
                  </a:lnTo>
                  <a:lnTo>
                    <a:pt x="0" y="0"/>
                  </a:lnTo>
                  <a:lnTo>
                    <a:pt x="21" y="24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5" name="Freeform 69"/>
            <p:cNvSpPr>
              <a:spLocks/>
            </p:cNvSpPr>
            <p:nvPr/>
          </p:nvSpPr>
          <p:spPr bwMode="auto">
            <a:xfrm>
              <a:off x="2266" y="1313"/>
              <a:ext cx="88" cy="93"/>
            </a:xfrm>
            <a:custGeom>
              <a:avLst/>
              <a:gdLst>
                <a:gd name="T0" fmla="*/ 161 w 174"/>
                <a:gd name="T1" fmla="*/ 31 h 187"/>
                <a:gd name="T2" fmla="*/ 127 w 174"/>
                <a:gd name="T3" fmla="*/ 112 h 187"/>
                <a:gd name="T4" fmla="*/ 106 w 174"/>
                <a:gd name="T5" fmla="*/ 139 h 187"/>
                <a:gd name="T6" fmla="*/ 0 w 174"/>
                <a:gd name="T7" fmla="*/ 187 h 187"/>
                <a:gd name="T8" fmla="*/ 83 w 174"/>
                <a:gd name="T9" fmla="*/ 97 h 187"/>
                <a:gd name="T10" fmla="*/ 174 w 174"/>
                <a:gd name="T11" fmla="*/ 0 h 187"/>
                <a:gd name="T12" fmla="*/ 161 w 174"/>
                <a:gd name="T13" fmla="*/ 31 h 187"/>
                <a:gd name="T14" fmla="*/ 161 w 174"/>
                <a:gd name="T15" fmla="*/ 3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87">
                  <a:moveTo>
                    <a:pt x="161" y="31"/>
                  </a:moveTo>
                  <a:lnTo>
                    <a:pt x="127" y="112"/>
                  </a:lnTo>
                  <a:lnTo>
                    <a:pt x="106" y="139"/>
                  </a:lnTo>
                  <a:lnTo>
                    <a:pt x="0" y="187"/>
                  </a:lnTo>
                  <a:lnTo>
                    <a:pt x="83" y="97"/>
                  </a:lnTo>
                  <a:lnTo>
                    <a:pt x="174" y="0"/>
                  </a:lnTo>
                  <a:lnTo>
                    <a:pt x="161" y="31"/>
                  </a:lnTo>
                  <a:lnTo>
                    <a:pt x="161" y="31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6" name="Freeform 70"/>
            <p:cNvSpPr>
              <a:spLocks/>
            </p:cNvSpPr>
            <p:nvPr/>
          </p:nvSpPr>
          <p:spPr bwMode="auto">
            <a:xfrm>
              <a:off x="2147" y="1314"/>
              <a:ext cx="139" cy="89"/>
            </a:xfrm>
            <a:custGeom>
              <a:avLst/>
              <a:gdLst>
                <a:gd name="T0" fmla="*/ 243 w 277"/>
                <a:gd name="T1" fmla="*/ 8 h 179"/>
                <a:gd name="T2" fmla="*/ 182 w 277"/>
                <a:gd name="T3" fmla="*/ 63 h 179"/>
                <a:gd name="T4" fmla="*/ 110 w 277"/>
                <a:gd name="T5" fmla="*/ 109 h 179"/>
                <a:gd name="T6" fmla="*/ 0 w 277"/>
                <a:gd name="T7" fmla="*/ 179 h 179"/>
                <a:gd name="T8" fmla="*/ 133 w 277"/>
                <a:gd name="T9" fmla="*/ 126 h 179"/>
                <a:gd name="T10" fmla="*/ 196 w 277"/>
                <a:gd name="T11" fmla="*/ 88 h 179"/>
                <a:gd name="T12" fmla="*/ 277 w 277"/>
                <a:gd name="T13" fmla="*/ 0 h 179"/>
                <a:gd name="T14" fmla="*/ 243 w 277"/>
                <a:gd name="T15" fmla="*/ 8 h 179"/>
                <a:gd name="T16" fmla="*/ 243 w 277"/>
                <a:gd name="T17" fmla="*/ 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179">
                  <a:moveTo>
                    <a:pt x="243" y="8"/>
                  </a:moveTo>
                  <a:lnTo>
                    <a:pt x="182" y="63"/>
                  </a:lnTo>
                  <a:lnTo>
                    <a:pt x="110" y="109"/>
                  </a:lnTo>
                  <a:lnTo>
                    <a:pt x="0" y="179"/>
                  </a:lnTo>
                  <a:lnTo>
                    <a:pt x="133" y="126"/>
                  </a:lnTo>
                  <a:lnTo>
                    <a:pt x="196" y="88"/>
                  </a:lnTo>
                  <a:lnTo>
                    <a:pt x="277" y="0"/>
                  </a:lnTo>
                  <a:lnTo>
                    <a:pt x="243" y="8"/>
                  </a:lnTo>
                  <a:lnTo>
                    <a:pt x="243" y="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7" name="Freeform 71"/>
            <p:cNvSpPr>
              <a:spLocks/>
            </p:cNvSpPr>
            <p:nvPr/>
          </p:nvSpPr>
          <p:spPr bwMode="auto">
            <a:xfrm>
              <a:off x="2197" y="1298"/>
              <a:ext cx="283" cy="246"/>
            </a:xfrm>
            <a:custGeom>
              <a:avLst/>
              <a:gdLst>
                <a:gd name="T0" fmla="*/ 131 w 566"/>
                <a:gd name="T1" fmla="*/ 108 h 492"/>
                <a:gd name="T2" fmla="*/ 70 w 566"/>
                <a:gd name="T3" fmla="*/ 156 h 492"/>
                <a:gd name="T4" fmla="*/ 0 w 566"/>
                <a:gd name="T5" fmla="*/ 196 h 492"/>
                <a:gd name="T6" fmla="*/ 127 w 566"/>
                <a:gd name="T7" fmla="*/ 163 h 492"/>
                <a:gd name="T8" fmla="*/ 38 w 566"/>
                <a:gd name="T9" fmla="*/ 245 h 492"/>
                <a:gd name="T10" fmla="*/ 108 w 566"/>
                <a:gd name="T11" fmla="*/ 245 h 492"/>
                <a:gd name="T12" fmla="*/ 43 w 566"/>
                <a:gd name="T13" fmla="*/ 298 h 492"/>
                <a:gd name="T14" fmla="*/ 57 w 566"/>
                <a:gd name="T15" fmla="*/ 361 h 492"/>
                <a:gd name="T16" fmla="*/ 32 w 566"/>
                <a:gd name="T17" fmla="*/ 386 h 492"/>
                <a:gd name="T18" fmla="*/ 118 w 566"/>
                <a:gd name="T19" fmla="*/ 397 h 492"/>
                <a:gd name="T20" fmla="*/ 99 w 566"/>
                <a:gd name="T21" fmla="*/ 371 h 492"/>
                <a:gd name="T22" fmla="*/ 161 w 566"/>
                <a:gd name="T23" fmla="*/ 371 h 492"/>
                <a:gd name="T24" fmla="*/ 222 w 566"/>
                <a:gd name="T25" fmla="*/ 429 h 492"/>
                <a:gd name="T26" fmla="*/ 281 w 566"/>
                <a:gd name="T27" fmla="*/ 477 h 492"/>
                <a:gd name="T28" fmla="*/ 325 w 566"/>
                <a:gd name="T29" fmla="*/ 492 h 492"/>
                <a:gd name="T30" fmla="*/ 279 w 566"/>
                <a:gd name="T31" fmla="*/ 422 h 492"/>
                <a:gd name="T32" fmla="*/ 272 w 566"/>
                <a:gd name="T33" fmla="*/ 308 h 492"/>
                <a:gd name="T34" fmla="*/ 272 w 566"/>
                <a:gd name="T35" fmla="*/ 264 h 492"/>
                <a:gd name="T36" fmla="*/ 321 w 566"/>
                <a:gd name="T37" fmla="*/ 186 h 492"/>
                <a:gd name="T38" fmla="*/ 355 w 566"/>
                <a:gd name="T39" fmla="*/ 122 h 492"/>
                <a:gd name="T40" fmla="*/ 386 w 566"/>
                <a:gd name="T41" fmla="*/ 116 h 492"/>
                <a:gd name="T42" fmla="*/ 490 w 566"/>
                <a:gd name="T43" fmla="*/ 165 h 492"/>
                <a:gd name="T44" fmla="*/ 502 w 566"/>
                <a:gd name="T45" fmla="*/ 182 h 492"/>
                <a:gd name="T46" fmla="*/ 409 w 566"/>
                <a:gd name="T47" fmla="*/ 169 h 492"/>
                <a:gd name="T48" fmla="*/ 384 w 566"/>
                <a:gd name="T49" fmla="*/ 194 h 492"/>
                <a:gd name="T50" fmla="*/ 355 w 566"/>
                <a:gd name="T51" fmla="*/ 232 h 492"/>
                <a:gd name="T52" fmla="*/ 420 w 566"/>
                <a:gd name="T53" fmla="*/ 211 h 492"/>
                <a:gd name="T54" fmla="*/ 456 w 566"/>
                <a:gd name="T55" fmla="*/ 192 h 492"/>
                <a:gd name="T56" fmla="*/ 513 w 566"/>
                <a:gd name="T57" fmla="*/ 211 h 492"/>
                <a:gd name="T58" fmla="*/ 509 w 566"/>
                <a:gd name="T59" fmla="*/ 258 h 492"/>
                <a:gd name="T60" fmla="*/ 498 w 566"/>
                <a:gd name="T61" fmla="*/ 300 h 492"/>
                <a:gd name="T62" fmla="*/ 456 w 566"/>
                <a:gd name="T63" fmla="*/ 334 h 492"/>
                <a:gd name="T64" fmla="*/ 431 w 566"/>
                <a:gd name="T65" fmla="*/ 371 h 492"/>
                <a:gd name="T66" fmla="*/ 447 w 566"/>
                <a:gd name="T67" fmla="*/ 395 h 492"/>
                <a:gd name="T68" fmla="*/ 500 w 566"/>
                <a:gd name="T69" fmla="*/ 384 h 492"/>
                <a:gd name="T70" fmla="*/ 525 w 566"/>
                <a:gd name="T71" fmla="*/ 312 h 492"/>
                <a:gd name="T72" fmla="*/ 528 w 566"/>
                <a:gd name="T73" fmla="*/ 249 h 492"/>
                <a:gd name="T74" fmla="*/ 557 w 566"/>
                <a:gd name="T75" fmla="*/ 228 h 492"/>
                <a:gd name="T76" fmla="*/ 566 w 566"/>
                <a:gd name="T77" fmla="*/ 156 h 492"/>
                <a:gd name="T78" fmla="*/ 525 w 566"/>
                <a:gd name="T79" fmla="*/ 129 h 492"/>
                <a:gd name="T80" fmla="*/ 447 w 566"/>
                <a:gd name="T81" fmla="*/ 55 h 492"/>
                <a:gd name="T82" fmla="*/ 390 w 566"/>
                <a:gd name="T83" fmla="*/ 28 h 492"/>
                <a:gd name="T84" fmla="*/ 334 w 566"/>
                <a:gd name="T85" fmla="*/ 0 h 492"/>
                <a:gd name="T86" fmla="*/ 306 w 566"/>
                <a:gd name="T87" fmla="*/ 63 h 492"/>
                <a:gd name="T88" fmla="*/ 277 w 566"/>
                <a:gd name="T89" fmla="*/ 135 h 492"/>
                <a:gd name="T90" fmla="*/ 234 w 566"/>
                <a:gd name="T91" fmla="*/ 177 h 492"/>
                <a:gd name="T92" fmla="*/ 165 w 566"/>
                <a:gd name="T93" fmla="*/ 213 h 492"/>
                <a:gd name="T94" fmla="*/ 131 w 566"/>
                <a:gd name="T95" fmla="*/ 215 h 492"/>
                <a:gd name="T96" fmla="*/ 215 w 566"/>
                <a:gd name="T97" fmla="*/ 131 h 492"/>
                <a:gd name="T98" fmla="*/ 275 w 566"/>
                <a:gd name="T99" fmla="*/ 70 h 492"/>
                <a:gd name="T100" fmla="*/ 298 w 566"/>
                <a:gd name="T101" fmla="*/ 28 h 492"/>
                <a:gd name="T102" fmla="*/ 232 w 566"/>
                <a:gd name="T103" fmla="*/ 63 h 492"/>
                <a:gd name="T104" fmla="*/ 198 w 566"/>
                <a:gd name="T105" fmla="*/ 104 h 492"/>
                <a:gd name="T106" fmla="*/ 139 w 566"/>
                <a:gd name="T107" fmla="*/ 129 h 492"/>
                <a:gd name="T108" fmla="*/ 188 w 566"/>
                <a:gd name="T109" fmla="*/ 82 h 492"/>
                <a:gd name="T110" fmla="*/ 131 w 566"/>
                <a:gd name="T111" fmla="*/ 108 h 492"/>
                <a:gd name="T112" fmla="*/ 131 w 566"/>
                <a:gd name="T113" fmla="*/ 10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6" h="492">
                  <a:moveTo>
                    <a:pt x="131" y="108"/>
                  </a:moveTo>
                  <a:lnTo>
                    <a:pt x="70" y="156"/>
                  </a:lnTo>
                  <a:lnTo>
                    <a:pt x="0" y="196"/>
                  </a:lnTo>
                  <a:lnTo>
                    <a:pt x="127" y="163"/>
                  </a:lnTo>
                  <a:lnTo>
                    <a:pt x="38" y="245"/>
                  </a:lnTo>
                  <a:lnTo>
                    <a:pt x="108" y="245"/>
                  </a:lnTo>
                  <a:lnTo>
                    <a:pt x="43" y="298"/>
                  </a:lnTo>
                  <a:lnTo>
                    <a:pt x="57" y="361"/>
                  </a:lnTo>
                  <a:lnTo>
                    <a:pt x="32" y="386"/>
                  </a:lnTo>
                  <a:lnTo>
                    <a:pt x="118" y="397"/>
                  </a:lnTo>
                  <a:lnTo>
                    <a:pt x="99" y="371"/>
                  </a:lnTo>
                  <a:lnTo>
                    <a:pt x="161" y="371"/>
                  </a:lnTo>
                  <a:lnTo>
                    <a:pt x="222" y="429"/>
                  </a:lnTo>
                  <a:lnTo>
                    <a:pt x="281" y="477"/>
                  </a:lnTo>
                  <a:lnTo>
                    <a:pt x="325" y="492"/>
                  </a:lnTo>
                  <a:lnTo>
                    <a:pt x="279" y="422"/>
                  </a:lnTo>
                  <a:lnTo>
                    <a:pt x="272" y="308"/>
                  </a:lnTo>
                  <a:lnTo>
                    <a:pt x="272" y="264"/>
                  </a:lnTo>
                  <a:lnTo>
                    <a:pt x="321" y="186"/>
                  </a:lnTo>
                  <a:lnTo>
                    <a:pt x="355" y="122"/>
                  </a:lnTo>
                  <a:lnTo>
                    <a:pt x="386" y="116"/>
                  </a:lnTo>
                  <a:lnTo>
                    <a:pt x="490" y="165"/>
                  </a:lnTo>
                  <a:lnTo>
                    <a:pt x="502" y="182"/>
                  </a:lnTo>
                  <a:lnTo>
                    <a:pt x="409" y="169"/>
                  </a:lnTo>
                  <a:lnTo>
                    <a:pt x="384" y="194"/>
                  </a:lnTo>
                  <a:lnTo>
                    <a:pt x="355" y="232"/>
                  </a:lnTo>
                  <a:lnTo>
                    <a:pt x="420" y="211"/>
                  </a:lnTo>
                  <a:lnTo>
                    <a:pt x="456" y="192"/>
                  </a:lnTo>
                  <a:lnTo>
                    <a:pt x="513" y="211"/>
                  </a:lnTo>
                  <a:lnTo>
                    <a:pt x="509" y="258"/>
                  </a:lnTo>
                  <a:lnTo>
                    <a:pt x="498" y="300"/>
                  </a:lnTo>
                  <a:lnTo>
                    <a:pt x="456" y="334"/>
                  </a:lnTo>
                  <a:lnTo>
                    <a:pt x="431" y="371"/>
                  </a:lnTo>
                  <a:lnTo>
                    <a:pt x="447" y="395"/>
                  </a:lnTo>
                  <a:lnTo>
                    <a:pt x="500" y="384"/>
                  </a:lnTo>
                  <a:lnTo>
                    <a:pt x="525" y="312"/>
                  </a:lnTo>
                  <a:lnTo>
                    <a:pt x="528" y="249"/>
                  </a:lnTo>
                  <a:lnTo>
                    <a:pt x="557" y="228"/>
                  </a:lnTo>
                  <a:lnTo>
                    <a:pt x="566" y="156"/>
                  </a:lnTo>
                  <a:lnTo>
                    <a:pt x="525" y="129"/>
                  </a:lnTo>
                  <a:lnTo>
                    <a:pt x="447" y="55"/>
                  </a:lnTo>
                  <a:lnTo>
                    <a:pt x="390" y="28"/>
                  </a:lnTo>
                  <a:lnTo>
                    <a:pt x="334" y="0"/>
                  </a:lnTo>
                  <a:lnTo>
                    <a:pt x="306" y="63"/>
                  </a:lnTo>
                  <a:lnTo>
                    <a:pt x="277" y="135"/>
                  </a:lnTo>
                  <a:lnTo>
                    <a:pt x="234" y="177"/>
                  </a:lnTo>
                  <a:lnTo>
                    <a:pt x="165" y="213"/>
                  </a:lnTo>
                  <a:lnTo>
                    <a:pt x="131" y="215"/>
                  </a:lnTo>
                  <a:lnTo>
                    <a:pt x="215" y="131"/>
                  </a:lnTo>
                  <a:lnTo>
                    <a:pt x="275" y="70"/>
                  </a:lnTo>
                  <a:lnTo>
                    <a:pt x="298" y="28"/>
                  </a:lnTo>
                  <a:lnTo>
                    <a:pt x="232" y="63"/>
                  </a:lnTo>
                  <a:lnTo>
                    <a:pt x="198" y="104"/>
                  </a:lnTo>
                  <a:lnTo>
                    <a:pt x="139" y="129"/>
                  </a:lnTo>
                  <a:lnTo>
                    <a:pt x="188" y="82"/>
                  </a:lnTo>
                  <a:lnTo>
                    <a:pt x="131" y="108"/>
                  </a:lnTo>
                  <a:lnTo>
                    <a:pt x="131" y="10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8" name="Freeform 72"/>
            <p:cNvSpPr>
              <a:spLocks/>
            </p:cNvSpPr>
            <p:nvPr/>
          </p:nvSpPr>
          <p:spPr bwMode="auto">
            <a:xfrm>
              <a:off x="2362" y="1422"/>
              <a:ext cx="73" cy="61"/>
            </a:xfrm>
            <a:custGeom>
              <a:avLst/>
              <a:gdLst>
                <a:gd name="T0" fmla="*/ 0 w 144"/>
                <a:gd name="T1" fmla="*/ 72 h 124"/>
                <a:gd name="T2" fmla="*/ 0 w 144"/>
                <a:gd name="T3" fmla="*/ 112 h 124"/>
                <a:gd name="T4" fmla="*/ 24 w 144"/>
                <a:gd name="T5" fmla="*/ 124 h 124"/>
                <a:gd name="T6" fmla="*/ 85 w 144"/>
                <a:gd name="T7" fmla="*/ 105 h 124"/>
                <a:gd name="T8" fmla="*/ 125 w 144"/>
                <a:gd name="T9" fmla="*/ 53 h 124"/>
                <a:gd name="T10" fmla="*/ 144 w 144"/>
                <a:gd name="T11" fmla="*/ 8 h 124"/>
                <a:gd name="T12" fmla="*/ 79 w 144"/>
                <a:gd name="T13" fmla="*/ 0 h 124"/>
                <a:gd name="T14" fmla="*/ 34 w 144"/>
                <a:gd name="T15" fmla="*/ 34 h 124"/>
                <a:gd name="T16" fmla="*/ 0 w 144"/>
                <a:gd name="T17" fmla="*/ 72 h 124"/>
                <a:gd name="T18" fmla="*/ 0 w 144"/>
                <a:gd name="T19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24">
                  <a:moveTo>
                    <a:pt x="0" y="72"/>
                  </a:moveTo>
                  <a:lnTo>
                    <a:pt x="0" y="112"/>
                  </a:lnTo>
                  <a:lnTo>
                    <a:pt x="24" y="124"/>
                  </a:lnTo>
                  <a:lnTo>
                    <a:pt x="85" y="105"/>
                  </a:lnTo>
                  <a:lnTo>
                    <a:pt x="125" y="53"/>
                  </a:lnTo>
                  <a:lnTo>
                    <a:pt x="144" y="8"/>
                  </a:lnTo>
                  <a:lnTo>
                    <a:pt x="79" y="0"/>
                  </a:lnTo>
                  <a:lnTo>
                    <a:pt x="34" y="34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69" name="Freeform 73"/>
            <p:cNvSpPr>
              <a:spLocks/>
            </p:cNvSpPr>
            <p:nvPr/>
          </p:nvSpPr>
          <p:spPr bwMode="auto">
            <a:xfrm>
              <a:off x="2197" y="1525"/>
              <a:ext cx="72" cy="50"/>
            </a:xfrm>
            <a:custGeom>
              <a:avLst/>
              <a:gdLst>
                <a:gd name="T0" fmla="*/ 0 w 144"/>
                <a:gd name="T1" fmla="*/ 80 h 99"/>
                <a:gd name="T2" fmla="*/ 26 w 144"/>
                <a:gd name="T3" fmla="*/ 99 h 99"/>
                <a:gd name="T4" fmla="*/ 80 w 144"/>
                <a:gd name="T5" fmla="*/ 88 h 99"/>
                <a:gd name="T6" fmla="*/ 118 w 144"/>
                <a:gd name="T7" fmla="*/ 63 h 99"/>
                <a:gd name="T8" fmla="*/ 144 w 144"/>
                <a:gd name="T9" fmla="*/ 14 h 99"/>
                <a:gd name="T10" fmla="*/ 97 w 144"/>
                <a:gd name="T11" fmla="*/ 0 h 99"/>
                <a:gd name="T12" fmla="*/ 30 w 144"/>
                <a:gd name="T13" fmla="*/ 10 h 99"/>
                <a:gd name="T14" fmla="*/ 0 w 144"/>
                <a:gd name="T15" fmla="*/ 48 h 99"/>
                <a:gd name="T16" fmla="*/ 0 w 144"/>
                <a:gd name="T17" fmla="*/ 80 h 99"/>
                <a:gd name="T18" fmla="*/ 0 w 144"/>
                <a:gd name="T1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99">
                  <a:moveTo>
                    <a:pt x="0" y="80"/>
                  </a:moveTo>
                  <a:lnTo>
                    <a:pt x="26" y="99"/>
                  </a:lnTo>
                  <a:lnTo>
                    <a:pt x="80" y="88"/>
                  </a:lnTo>
                  <a:lnTo>
                    <a:pt x="118" y="63"/>
                  </a:lnTo>
                  <a:lnTo>
                    <a:pt x="144" y="14"/>
                  </a:lnTo>
                  <a:lnTo>
                    <a:pt x="97" y="0"/>
                  </a:lnTo>
                  <a:lnTo>
                    <a:pt x="30" y="10"/>
                  </a:lnTo>
                  <a:lnTo>
                    <a:pt x="0" y="48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0" name="Freeform 74"/>
            <p:cNvSpPr>
              <a:spLocks/>
            </p:cNvSpPr>
            <p:nvPr/>
          </p:nvSpPr>
          <p:spPr bwMode="auto">
            <a:xfrm>
              <a:off x="2388" y="1441"/>
              <a:ext cx="33" cy="27"/>
            </a:xfrm>
            <a:custGeom>
              <a:avLst/>
              <a:gdLst>
                <a:gd name="T0" fmla="*/ 44 w 66"/>
                <a:gd name="T1" fmla="*/ 0 h 53"/>
                <a:gd name="T2" fmla="*/ 30 w 66"/>
                <a:gd name="T3" fmla="*/ 30 h 53"/>
                <a:gd name="T4" fmla="*/ 0 w 66"/>
                <a:gd name="T5" fmla="*/ 53 h 53"/>
                <a:gd name="T6" fmla="*/ 38 w 66"/>
                <a:gd name="T7" fmla="*/ 42 h 53"/>
                <a:gd name="T8" fmla="*/ 55 w 66"/>
                <a:gd name="T9" fmla="*/ 25 h 53"/>
                <a:gd name="T10" fmla="*/ 66 w 66"/>
                <a:gd name="T11" fmla="*/ 0 h 53"/>
                <a:gd name="T12" fmla="*/ 44 w 66"/>
                <a:gd name="T13" fmla="*/ 0 h 53"/>
                <a:gd name="T14" fmla="*/ 44 w 66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3">
                  <a:moveTo>
                    <a:pt x="44" y="0"/>
                  </a:moveTo>
                  <a:lnTo>
                    <a:pt x="30" y="30"/>
                  </a:lnTo>
                  <a:lnTo>
                    <a:pt x="0" y="53"/>
                  </a:lnTo>
                  <a:lnTo>
                    <a:pt x="38" y="42"/>
                  </a:lnTo>
                  <a:lnTo>
                    <a:pt x="55" y="25"/>
                  </a:lnTo>
                  <a:lnTo>
                    <a:pt x="66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1" name="Freeform 75"/>
            <p:cNvSpPr>
              <a:spLocks/>
            </p:cNvSpPr>
            <p:nvPr/>
          </p:nvSpPr>
          <p:spPr bwMode="auto">
            <a:xfrm>
              <a:off x="2236" y="1534"/>
              <a:ext cx="17" cy="27"/>
            </a:xfrm>
            <a:custGeom>
              <a:avLst/>
              <a:gdLst>
                <a:gd name="T0" fmla="*/ 34 w 34"/>
                <a:gd name="T1" fmla="*/ 4 h 55"/>
                <a:gd name="T2" fmla="*/ 26 w 34"/>
                <a:gd name="T3" fmla="*/ 33 h 55"/>
                <a:gd name="T4" fmla="*/ 15 w 34"/>
                <a:gd name="T5" fmla="*/ 50 h 55"/>
                <a:gd name="T6" fmla="*/ 0 w 34"/>
                <a:gd name="T7" fmla="*/ 55 h 55"/>
                <a:gd name="T8" fmla="*/ 15 w 34"/>
                <a:gd name="T9" fmla="*/ 29 h 55"/>
                <a:gd name="T10" fmla="*/ 23 w 34"/>
                <a:gd name="T11" fmla="*/ 0 h 55"/>
                <a:gd name="T12" fmla="*/ 34 w 34"/>
                <a:gd name="T13" fmla="*/ 4 h 55"/>
                <a:gd name="T14" fmla="*/ 34 w 34"/>
                <a:gd name="T15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5">
                  <a:moveTo>
                    <a:pt x="34" y="4"/>
                  </a:moveTo>
                  <a:lnTo>
                    <a:pt x="26" y="33"/>
                  </a:lnTo>
                  <a:lnTo>
                    <a:pt x="15" y="50"/>
                  </a:lnTo>
                  <a:lnTo>
                    <a:pt x="0" y="55"/>
                  </a:lnTo>
                  <a:lnTo>
                    <a:pt x="15" y="29"/>
                  </a:lnTo>
                  <a:lnTo>
                    <a:pt x="23" y="0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2" name="Freeform 76"/>
            <p:cNvSpPr>
              <a:spLocks/>
            </p:cNvSpPr>
            <p:nvPr/>
          </p:nvSpPr>
          <p:spPr bwMode="auto">
            <a:xfrm>
              <a:off x="2280" y="1374"/>
              <a:ext cx="71" cy="152"/>
            </a:xfrm>
            <a:custGeom>
              <a:avLst/>
              <a:gdLst>
                <a:gd name="T0" fmla="*/ 27 w 143"/>
                <a:gd name="T1" fmla="*/ 158 h 304"/>
                <a:gd name="T2" fmla="*/ 50 w 143"/>
                <a:gd name="T3" fmla="*/ 97 h 304"/>
                <a:gd name="T4" fmla="*/ 143 w 143"/>
                <a:gd name="T5" fmla="*/ 0 h 304"/>
                <a:gd name="T6" fmla="*/ 88 w 143"/>
                <a:gd name="T7" fmla="*/ 105 h 304"/>
                <a:gd name="T8" fmla="*/ 88 w 143"/>
                <a:gd name="T9" fmla="*/ 141 h 304"/>
                <a:gd name="T10" fmla="*/ 97 w 143"/>
                <a:gd name="T11" fmla="*/ 165 h 304"/>
                <a:gd name="T12" fmla="*/ 88 w 143"/>
                <a:gd name="T13" fmla="*/ 211 h 304"/>
                <a:gd name="T14" fmla="*/ 99 w 143"/>
                <a:gd name="T15" fmla="*/ 272 h 304"/>
                <a:gd name="T16" fmla="*/ 116 w 143"/>
                <a:gd name="T17" fmla="*/ 304 h 304"/>
                <a:gd name="T18" fmla="*/ 63 w 143"/>
                <a:gd name="T19" fmla="*/ 238 h 304"/>
                <a:gd name="T20" fmla="*/ 57 w 143"/>
                <a:gd name="T21" fmla="*/ 209 h 304"/>
                <a:gd name="T22" fmla="*/ 34 w 143"/>
                <a:gd name="T23" fmla="*/ 198 h 304"/>
                <a:gd name="T24" fmla="*/ 0 w 143"/>
                <a:gd name="T25" fmla="*/ 129 h 304"/>
                <a:gd name="T26" fmla="*/ 27 w 143"/>
                <a:gd name="T27" fmla="*/ 158 h 304"/>
                <a:gd name="T28" fmla="*/ 27 w 143"/>
                <a:gd name="T29" fmla="*/ 15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3" h="304">
                  <a:moveTo>
                    <a:pt x="27" y="158"/>
                  </a:moveTo>
                  <a:lnTo>
                    <a:pt x="50" y="97"/>
                  </a:lnTo>
                  <a:lnTo>
                    <a:pt x="143" y="0"/>
                  </a:lnTo>
                  <a:lnTo>
                    <a:pt x="88" y="105"/>
                  </a:lnTo>
                  <a:lnTo>
                    <a:pt x="88" y="141"/>
                  </a:lnTo>
                  <a:lnTo>
                    <a:pt x="97" y="165"/>
                  </a:lnTo>
                  <a:lnTo>
                    <a:pt x="88" y="211"/>
                  </a:lnTo>
                  <a:lnTo>
                    <a:pt x="99" y="272"/>
                  </a:lnTo>
                  <a:lnTo>
                    <a:pt x="116" y="304"/>
                  </a:lnTo>
                  <a:lnTo>
                    <a:pt x="63" y="238"/>
                  </a:lnTo>
                  <a:lnTo>
                    <a:pt x="57" y="209"/>
                  </a:lnTo>
                  <a:lnTo>
                    <a:pt x="34" y="198"/>
                  </a:lnTo>
                  <a:lnTo>
                    <a:pt x="0" y="129"/>
                  </a:lnTo>
                  <a:lnTo>
                    <a:pt x="27" y="158"/>
                  </a:lnTo>
                  <a:lnTo>
                    <a:pt x="27" y="15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3" name="Freeform 77"/>
            <p:cNvSpPr>
              <a:spLocks/>
            </p:cNvSpPr>
            <p:nvPr/>
          </p:nvSpPr>
          <p:spPr bwMode="auto">
            <a:xfrm>
              <a:off x="2196" y="1329"/>
              <a:ext cx="56" cy="36"/>
            </a:xfrm>
            <a:custGeom>
              <a:avLst/>
              <a:gdLst>
                <a:gd name="T0" fmla="*/ 0 w 112"/>
                <a:gd name="T1" fmla="*/ 72 h 72"/>
                <a:gd name="T2" fmla="*/ 61 w 112"/>
                <a:gd name="T3" fmla="*/ 49 h 72"/>
                <a:gd name="T4" fmla="*/ 112 w 112"/>
                <a:gd name="T5" fmla="*/ 0 h 72"/>
                <a:gd name="T6" fmla="*/ 51 w 112"/>
                <a:gd name="T7" fmla="*/ 34 h 72"/>
                <a:gd name="T8" fmla="*/ 0 w 112"/>
                <a:gd name="T9" fmla="*/ 72 h 72"/>
                <a:gd name="T10" fmla="*/ 0 w 112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2">
                  <a:moveTo>
                    <a:pt x="0" y="72"/>
                  </a:moveTo>
                  <a:lnTo>
                    <a:pt x="61" y="49"/>
                  </a:lnTo>
                  <a:lnTo>
                    <a:pt x="112" y="0"/>
                  </a:lnTo>
                  <a:lnTo>
                    <a:pt x="51" y="34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4" name="Freeform 78"/>
            <p:cNvSpPr>
              <a:spLocks/>
            </p:cNvSpPr>
            <p:nvPr/>
          </p:nvSpPr>
          <p:spPr bwMode="auto">
            <a:xfrm>
              <a:off x="2522" y="1540"/>
              <a:ext cx="34" cy="114"/>
            </a:xfrm>
            <a:custGeom>
              <a:avLst/>
              <a:gdLst>
                <a:gd name="T0" fmla="*/ 46 w 69"/>
                <a:gd name="T1" fmla="*/ 57 h 228"/>
                <a:gd name="T2" fmla="*/ 49 w 69"/>
                <a:gd name="T3" fmla="*/ 95 h 228"/>
                <a:gd name="T4" fmla="*/ 69 w 69"/>
                <a:gd name="T5" fmla="*/ 138 h 228"/>
                <a:gd name="T6" fmla="*/ 67 w 69"/>
                <a:gd name="T7" fmla="*/ 178 h 228"/>
                <a:gd name="T8" fmla="*/ 46 w 69"/>
                <a:gd name="T9" fmla="*/ 211 h 228"/>
                <a:gd name="T10" fmla="*/ 30 w 69"/>
                <a:gd name="T11" fmla="*/ 228 h 228"/>
                <a:gd name="T12" fmla="*/ 23 w 69"/>
                <a:gd name="T13" fmla="*/ 173 h 228"/>
                <a:gd name="T14" fmla="*/ 0 w 69"/>
                <a:gd name="T15" fmla="*/ 133 h 228"/>
                <a:gd name="T16" fmla="*/ 17 w 69"/>
                <a:gd name="T17" fmla="*/ 83 h 228"/>
                <a:gd name="T18" fmla="*/ 34 w 69"/>
                <a:gd name="T19" fmla="*/ 0 h 228"/>
                <a:gd name="T20" fmla="*/ 46 w 69"/>
                <a:gd name="T21" fmla="*/ 57 h 228"/>
                <a:gd name="T22" fmla="*/ 46 w 69"/>
                <a:gd name="T23" fmla="*/ 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228">
                  <a:moveTo>
                    <a:pt x="46" y="57"/>
                  </a:moveTo>
                  <a:lnTo>
                    <a:pt x="49" y="95"/>
                  </a:lnTo>
                  <a:lnTo>
                    <a:pt x="69" y="138"/>
                  </a:lnTo>
                  <a:lnTo>
                    <a:pt x="67" y="178"/>
                  </a:lnTo>
                  <a:lnTo>
                    <a:pt x="46" y="211"/>
                  </a:lnTo>
                  <a:lnTo>
                    <a:pt x="30" y="228"/>
                  </a:lnTo>
                  <a:lnTo>
                    <a:pt x="23" y="173"/>
                  </a:lnTo>
                  <a:lnTo>
                    <a:pt x="0" y="133"/>
                  </a:lnTo>
                  <a:lnTo>
                    <a:pt x="17" y="83"/>
                  </a:lnTo>
                  <a:lnTo>
                    <a:pt x="34" y="0"/>
                  </a:lnTo>
                  <a:lnTo>
                    <a:pt x="46" y="57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5" name="Freeform 79"/>
            <p:cNvSpPr>
              <a:spLocks/>
            </p:cNvSpPr>
            <p:nvPr/>
          </p:nvSpPr>
          <p:spPr bwMode="auto">
            <a:xfrm>
              <a:off x="2486" y="1639"/>
              <a:ext cx="27" cy="52"/>
            </a:xfrm>
            <a:custGeom>
              <a:avLst/>
              <a:gdLst>
                <a:gd name="T0" fmla="*/ 17 w 55"/>
                <a:gd name="T1" fmla="*/ 35 h 105"/>
                <a:gd name="T2" fmla="*/ 17 w 55"/>
                <a:gd name="T3" fmla="*/ 73 h 105"/>
                <a:gd name="T4" fmla="*/ 0 w 55"/>
                <a:gd name="T5" fmla="*/ 105 h 105"/>
                <a:gd name="T6" fmla="*/ 42 w 55"/>
                <a:gd name="T7" fmla="*/ 88 h 105"/>
                <a:gd name="T8" fmla="*/ 55 w 55"/>
                <a:gd name="T9" fmla="*/ 63 h 105"/>
                <a:gd name="T10" fmla="*/ 36 w 55"/>
                <a:gd name="T11" fmla="*/ 23 h 105"/>
                <a:gd name="T12" fmla="*/ 23 w 55"/>
                <a:gd name="T13" fmla="*/ 0 h 105"/>
                <a:gd name="T14" fmla="*/ 17 w 55"/>
                <a:gd name="T15" fmla="*/ 35 h 105"/>
                <a:gd name="T16" fmla="*/ 17 w 55"/>
                <a:gd name="T17" fmla="*/ 3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05">
                  <a:moveTo>
                    <a:pt x="17" y="35"/>
                  </a:moveTo>
                  <a:lnTo>
                    <a:pt x="17" y="73"/>
                  </a:lnTo>
                  <a:lnTo>
                    <a:pt x="0" y="105"/>
                  </a:lnTo>
                  <a:lnTo>
                    <a:pt x="42" y="88"/>
                  </a:lnTo>
                  <a:lnTo>
                    <a:pt x="55" y="63"/>
                  </a:lnTo>
                  <a:lnTo>
                    <a:pt x="36" y="23"/>
                  </a:lnTo>
                  <a:lnTo>
                    <a:pt x="23" y="0"/>
                  </a:lnTo>
                  <a:lnTo>
                    <a:pt x="17" y="35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6" name="Freeform 80"/>
            <p:cNvSpPr>
              <a:spLocks/>
            </p:cNvSpPr>
            <p:nvPr/>
          </p:nvSpPr>
          <p:spPr bwMode="auto">
            <a:xfrm>
              <a:off x="2444" y="1654"/>
              <a:ext cx="47" cy="46"/>
            </a:xfrm>
            <a:custGeom>
              <a:avLst/>
              <a:gdLst>
                <a:gd name="T0" fmla="*/ 76 w 93"/>
                <a:gd name="T1" fmla="*/ 17 h 91"/>
                <a:gd name="T2" fmla="*/ 12 w 93"/>
                <a:gd name="T3" fmla="*/ 68 h 91"/>
                <a:gd name="T4" fmla="*/ 0 w 93"/>
                <a:gd name="T5" fmla="*/ 91 h 91"/>
                <a:gd name="T6" fmla="*/ 61 w 93"/>
                <a:gd name="T7" fmla="*/ 72 h 91"/>
                <a:gd name="T8" fmla="*/ 76 w 93"/>
                <a:gd name="T9" fmla="*/ 43 h 91"/>
                <a:gd name="T10" fmla="*/ 93 w 93"/>
                <a:gd name="T11" fmla="*/ 0 h 91"/>
                <a:gd name="T12" fmla="*/ 76 w 93"/>
                <a:gd name="T13" fmla="*/ 17 h 91"/>
                <a:gd name="T14" fmla="*/ 76 w 93"/>
                <a:gd name="T1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1">
                  <a:moveTo>
                    <a:pt x="76" y="17"/>
                  </a:moveTo>
                  <a:lnTo>
                    <a:pt x="12" y="68"/>
                  </a:lnTo>
                  <a:lnTo>
                    <a:pt x="0" y="91"/>
                  </a:lnTo>
                  <a:lnTo>
                    <a:pt x="61" y="72"/>
                  </a:lnTo>
                  <a:lnTo>
                    <a:pt x="76" y="43"/>
                  </a:lnTo>
                  <a:lnTo>
                    <a:pt x="93" y="0"/>
                  </a:lnTo>
                  <a:lnTo>
                    <a:pt x="76" y="17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rgbClr val="EB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7" name="Freeform 81"/>
            <p:cNvSpPr>
              <a:spLocks/>
            </p:cNvSpPr>
            <p:nvPr/>
          </p:nvSpPr>
          <p:spPr bwMode="auto">
            <a:xfrm>
              <a:off x="2463" y="1662"/>
              <a:ext cx="24" cy="27"/>
            </a:xfrm>
            <a:custGeom>
              <a:avLst/>
              <a:gdLst>
                <a:gd name="T0" fmla="*/ 48 w 48"/>
                <a:gd name="T1" fmla="*/ 0 h 53"/>
                <a:gd name="T2" fmla="*/ 8 w 48"/>
                <a:gd name="T3" fmla="*/ 36 h 53"/>
                <a:gd name="T4" fmla="*/ 0 w 48"/>
                <a:gd name="T5" fmla="*/ 53 h 53"/>
                <a:gd name="T6" fmla="*/ 29 w 48"/>
                <a:gd name="T7" fmla="*/ 53 h 53"/>
                <a:gd name="T8" fmla="*/ 48 w 48"/>
                <a:gd name="T9" fmla="*/ 0 h 53"/>
                <a:gd name="T10" fmla="*/ 48 w 48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3">
                  <a:moveTo>
                    <a:pt x="48" y="0"/>
                  </a:moveTo>
                  <a:lnTo>
                    <a:pt x="8" y="36"/>
                  </a:lnTo>
                  <a:lnTo>
                    <a:pt x="0" y="53"/>
                  </a:lnTo>
                  <a:lnTo>
                    <a:pt x="29" y="53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8" name="Freeform 82"/>
            <p:cNvSpPr>
              <a:spLocks/>
            </p:cNvSpPr>
            <p:nvPr/>
          </p:nvSpPr>
          <p:spPr bwMode="auto">
            <a:xfrm>
              <a:off x="2375" y="1585"/>
              <a:ext cx="48" cy="48"/>
            </a:xfrm>
            <a:custGeom>
              <a:avLst/>
              <a:gdLst>
                <a:gd name="T0" fmla="*/ 61 w 97"/>
                <a:gd name="T1" fmla="*/ 0 h 97"/>
                <a:gd name="T2" fmla="*/ 55 w 97"/>
                <a:gd name="T3" fmla="*/ 23 h 97"/>
                <a:gd name="T4" fmla="*/ 29 w 97"/>
                <a:gd name="T5" fmla="*/ 23 h 97"/>
                <a:gd name="T6" fmla="*/ 0 w 97"/>
                <a:gd name="T7" fmla="*/ 40 h 97"/>
                <a:gd name="T8" fmla="*/ 0 w 97"/>
                <a:gd name="T9" fmla="*/ 74 h 97"/>
                <a:gd name="T10" fmla="*/ 19 w 97"/>
                <a:gd name="T11" fmla="*/ 97 h 97"/>
                <a:gd name="T12" fmla="*/ 44 w 97"/>
                <a:gd name="T13" fmla="*/ 89 h 97"/>
                <a:gd name="T14" fmla="*/ 61 w 97"/>
                <a:gd name="T15" fmla="*/ 65 h 97"/>
                <a:gd name="T16" fmla="*/ 82 w 97"/>
                <a:gd name="T17" fmla="*/ 49 h 97"/>
                <a:gd name="T18" fmla="*/ 97 w 97"/>
                <a:gd name="T19" fmla="*/ 36 h 97"/>
                <a:gd name="T20" fmla="*/ 84 w 97"/>
                <a:gd name="T21" fmla="*/ 13 h 97"/>
                <a:gd name="T22" fmla="*/ 61 w 97"/>
                <a:gd name="T23" fmla="*/ 0 h 97"/>
                <a:gd name="T24" fmla="*/ 61 w 97"/>
                <a:gd name="T2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97">
                  <a:moveTo>
                    <a:pt x="61" y="0"/>
                  </a:moveTo>
                  <a:lnTo>
                    <a:pt x="55" y="23"/>
                  </a:lnTo>
                  <a:lnTo>
                    <a:pt x="29" y="23"/>
                  </a:lnTo>
                  <a:lnTo>
                    <a:pt x="0" y="40"/>
                  </a:lnTo>
                  <a:lnTo>
                    <a:pt x="0" y="74"/>
                  </a:lnTo>
                  <a:lnTo>
                    <a:pt x="19" y="97"/>
                  </a:lnTo>
                  <a:lnTo>
                    <a:pt x="44" y="89"/>
                  </a:lnTo>
                  <a:lnTo>
                    <a:pt x="61" y="65"/>
                  </a:lnTo>
                  <a:lnTo>
                    <a:pt x="82" y="49"/>
                  </a:lnTo>
                  <a:lnTo>
                    <a:pt x="97" y="36"/>
                  </a:lnTo>
                  <a:lnTo>
                    <a:pt x="84" y="13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9" name="Freeform 83"/>
            <p:cNvSpPr>
              <a:spLocks/>
            </p:cNvSpPr>
            <p:nvPr/>
          </p:nvSpPr>
          <p:spPr bwMode="auto">
            <a:xfrm>
              <a:off x="2379" y="1592"/>
              <a:ext cx="38" cy="33"/>
            </a:xfrm>
            <a:custGeom>
              <a:avLst/>
              <a:gdLst>
                <a:gd name="T0" fmla="*/ 63 w 76"/>
                <a:gd name="T1" fmla="*/ 29 h 67"/>
                <a:gd name="T2" fmla="*/ 42 w 76"/>
                <a:gd name="T3" fmla="*/ 42 h 67"/>
                <a:gd name="T4" fmla="*/ 36 w 76"/>
                <a:gd name="T5" fmla="*/ 57 h 67"/>
                <a:gd name="T6" fmla="*/ 7 w 76"/>
                <a:gd name="T7" fmla="*/ 67 h 67"/>
                <a:gd name="T8" fmla="*/ 0 w 76"/>
                <a:gd name="T9" fmla="*/ 52 h 67"/>
                <a:gd name="T10" fmla="*/ 6 w 76"/>
                <a:gd name="T11" fmla="*/ 34 h 67"/>
                <a:gd name="T12" fmla="*/ 19 w 76"/>
                <a:gd name="T13" fmla="*/ 21 h 67"/>
                <a:gd name="T14" fmla="*/ 49 w 76"/>
                <a:gd name="T15" fmla="*/ 17 h 67"/>
                <a:gd name="T16" fmla="*/ 57 w 76"/>
                <a:gd name="T17" fmla="*/ 0 h 67"/>
                <a:gd name="T18" fmla="*/ 76 w 76"/>
                <a:gd name="T19" fmla="*/ 23 h 67"/>
                <a:gd name="T20" fmla="*/ 63 w 76"/>
                <a:gd name="T21" fmla="*/ 29 h 67"/>
                <a:gd name="T22" fmla="*/ 63 w 76"/>
                <a:gd name="T23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67">
                  <a:moveTo>
                    <a:pt x="63" y="29"/>
                  </a:moveTo>
                  <a:lnTo>
                    <a:pt x="42" y="42"/>
                  </a:lnTo>
                  <a:lnTo>
                    <a:pt x="36" y="57"/>
                  </a:lnTo>
                  <a:lnTo>
                    <a:pt x="7" y="67"/>
                  </a:lnTo>
                  <a:lnTo>
                    <a:pt x="0" y="52"/>
                  </a:lnTo>
                  <a:lnTo>
                    <a:pt x="6" y="34"/>
                  </a:lnTo>
                  <a:lnTo>
                    <a:pt x="19" y="21"/>
                  </a:lnTo>
                  <a:lnTo>
                    <a:pt x="49" y="17"/>
                  </a:lnTo>
                  <a:lnTo>
                    <a:pt x="57" y="0"/>
                  </a:lnTo>
                  <a:lnTo>
                    <a:pt x="76" y="23"/>
                  </a:lnTo>
                  <a:lnTo>
                    <a:pt x="63" y="29"/>
                  </a:lnTo>
                  <a:lnTo>
                    <a:pt x="63" y="2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0" name="Freeform 84"/>
            <p:cNvSpPr>
              <a:spLocks/>
            </p:cNvSpPr>
            <p:nvPr/>
          </p:nvSpPr>
          <p:spPr bwMode="auto">
            <a:xfrm>
              <a:off x="2231" y="1557"/>
              <a:ext cx="39" cy="31"/>
            </a:xfrm>
            <a:custGeom>
              <a:avLst/>
              <a:gdLst>
                <a:gd name="T0" fmla="*/ 0 w 78"/>
                <a:gd name="T1" fmla="*/ 49 h 61"/>
                <a:gd name="T2" fmla="*/ 40 w 78"/>
                <a:gd name="T3" fmla="*/ 30 h 61"/>
                <a:gd name="T4" fmla="*/ 76 w 78"/>
                <a:gd name="T5" fmla="*/ 0 h 61"/>
                <a:gd name="T6" fmla="*/ 78 w 78"/>
                <a:gd name="T7" fmla="*/ 34 h 61"/>
                <a:gd name="T8" fmla="*/ 55 w 78"/>
                <a:gd name="T9" fmla="*/ 61 h 61"/>
                <a:gd name="T10" fmla="*/ 0 w 78"/>
                <a:gd name="T11" fmla="*/ 49 h 61"/>
                <a:gd name="T12" fmla="*/ 0 w 78"/>
                <a:gd name="T13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1">
                  <a:moveTo>
                    <a:pt x="0" y="49"/>
                  </a:moveTo>
                  <a:lnTo>
                    <a:pt x="40" y="30"/>
                  </a:lnTo>
                  <a:lnTo>
                    <a:pt x="76" y="0"/>
                  </a:lnTo>
                  <a:lnTo>
                    <a:pt x="78" y="34"/>
                  </a:lnTo>
                  <a:lnTo>
                    <a:pt x="55" y="61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1" name="Freeform 85"/>
            <p:cNvSpPr>
              <a:spLocks/>
            </p:cNvSpPr>
            <p:nvPr/>
          </p:nvSpPr>
          <p:spPr bwMode="auto">
            <a:xfrm>
              <a:off x="2158" y="1514"/>
              <a:ext cx="58" cy="23"/>
            </a:xfrm>
            <a:custGeom>
              <a:avLst/>
              <a:gdLst>
                <a:gd name="T0" fmla="*/ 0 w 116"/>
                <a:gd name="T1" fmla="*/ 27 h 46"/>
                <a:gd name="T2" fmla="*/ 34 w 116"/>
                <a:gd name="T3" fmla="*/ 16 h 46"/>
                <a:gd name="T4" fmla="*/ 64 w 116"/>
                <a:gd name="T5" fmla="*/ 4 h 46"/>
                <a:gd name="T6" fmla="*/ 116 w 116"/>
                <a:gd name="T7" fmla="*/ 0 h 46"/>
                <a:gd name="T8" fmla="*/ 64 w 116"/>
                <a:gd name="T9" fmla="*/ 19 h 46"/>
                <a:gd name="T10" fmla="*/ 23 w 116"/>
                <a:gd name="T11" fmla="*/ 46 h 46"/>
                <a:gd name="T12" fmla="*/ 0 w 116"/>
                <a:gd name="T13" fmla="*/ 27 h 46"/>
                <a:gd name="T14" fmla="*/ 0 w 116"/>
                <a:gd name="T15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46">
                  <a:moveTo>
                    <a:pt x="0" y="27"/>
                  </a:moveTo>
                  <a:lnTo>
                    <a:pt x="34" y="16"/>
                  </a:lnTo>
                  <a:lnTo>
                    <a:pt x="64" y="4"/>
                  </a:lnTo>
                  <a:lnTo>
                    <a:pt x="116" y="0"/>
                  </a:lnTo>
                  <a:lnTo>
                    <a:pt x="64" y="19"/>
                  </a:lnTo>
                  <a:lnTo>
                    <a:pt x="23" y="46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2" name="Freeform 86"/>
            <p:cNvSpPr>
              <a:spLocks/>
            </p:cNvSpPr>
            <p:nvPr/>
          </p:nvSpPr>
          <p:spPr bwMode="auto">
            <a:xfrm>
              <a:off x="2474" y="1700"/>
              <a:ext cx="37" cy="52"/>
            </a:xfrm>
            <a:custGeom>
              <a:avLst/>
              <a:gdLst>
                <a:gd name="T0" fmla="*/ 40 w 74"/>
                <a:gd name="T1" fmla="*/ 49 h 104"/>
                <a:gd name="T2" fmla="*/ 13 w 74"/>
                <a:gd name="T3" fmla="*/ 78 h 104"/>
                <a:gd name="T4" fmla="*/ 0 w 74"/>
                <a:gd name="T5" fmla="*/ 104 h 104"/>
                <a:gd name="T6" fmla="*/ 40 w 74"/>
                <a:gd name="T7" fmla="*/ 87 h 104"/>
                <a:gd name="T8" fmla="*/ 74 w 74"/>
                <a:gd name="T9" fmla="*/ 55 h 104"/>
                <a:gd name="T10" fmla="*/ 70 w 74"/>
                <a:gd name="T11" fmla="*/ 0 h 104"/>
                <a:gd name="T12" fmla="*/ 40 w 74"/>
                <a:gd name="T13" fmla="*/ 49 h 104"/>
                <a:gd name="T14" fmla="*/ 40 w 74"/>
                <a:gd name="T15" fmla="*/ 4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04">
                  <a:moveTo>
                    <a:pt x="40" y="49"/>
                  </a:moveTo>
                  <a:lnTo>
                    <a:pt x="13" y="78"/>
                  </a:lnTo>
                  <a:lnTo>
                    <a:pt x="0" y="104"/>
                  </a:lnTo>
                  <a:lnTo>
                    <a:pt x="40" y="87"/>
                  </a:lnTo>
                  <a:lnTo>
                    <a:pt x="74" y="55"/>
                  </a:lnTo>
                  <a:lnTo>
                    <a:pt x="70" y="0"/>
                  </a:lnTo>
                  <a:lnTo>
                    <a:pt x="40" y="49"/>
                  </a:lnTo>
                  <a:lnTo>
                    <a:pt x="40" y="4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3" name="Freeform 87"/>
            <p:cNvSpPr>
              <a:spLocks/>
            </p:cNvSpPr>
            <p:nvPr/>
          </p:nvSpPr>
          <p:spPr bwMode="auto">
            <a:xfrm>
              <a:off x="2227" y="1448"/>
              <a:ext cx="54" cy="39"/>
            </a:xfrm>
            <a:custGeom>
              <a:avLst/>
              <a:gdLst>
                <a:gd name="T0" fmla="*/ 24 w 108"/>
                <a:gd name="T1" fmla="*/ 4 h 78"/>
                <a:gd name="T2" fmla="*/ 108 w 108"/>
                <a:gd name="T3" fmla="*/ 61 h 78"/>
                <a:gd name="T4" fmla="*/ 30 w 108"/>
                <a:gd name="T5" fmla="*/ 50 h 78"/>
                <a:gd name="T6" fmla="*/ 19 w 108"/>
                <a:gd name="T7" fmla="*/ 78 h 78"/>
                <a:gd name="T8" fmla="*/ 0 w 108"/>
                <a:gd name="T9" fmla="*/ 0 h 78"/>
                <a:gd name="T10" fmla="*/ 24 w 108"/>
                <a:gd name="T11" fmla="*/ 4 h 78"/>
                <a:gd name="T12" fmla="*/ 24 w 108"/>
                <a:gd name="T13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8">
                  <a:moveTo>
                    <a:pt x="24" y="4"/>
                  </a:moveTo>
                  <a:lnTo>
                    <a:pt x="108" y="61"/>
                  </a:lnTo>
                  <a:lnTo>
                    <a:pt x="30" y="50"/>
                  </a:lnTo>
                  <a:lnTo>
                    <a:pt x="19" y="78"/>
                  </a:lnTo>
                  <a:lnTo>
                    <a:pt x="0" y="0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4" name="Freeform 88"/>
            <p:cNvSpPr>
              <a:spLocks/>
            </p:cNvSpPr>
            <p:nvPr/>
          </p:nvSpPr>
          <p:spPr bwMode="auto">
            <a:xfrm>
              <a:off x="2511" y="1302"/>
              <a:ext cx="27" cy="97"/>
            </a:xfrm>
            <a:custGeom>
              <a:avLst/>
              <a:gdLst>
                <a:gd name="T0" fmla="*/ 44 w 55"/>
                <a:gd name="T1" fmla="*/ 110 h 193"/>
                <a:gd name="T2" fmla="*/ 19 w 55"/>
                <a:gd name="T3" fmla="*/ 131 h 193"/>
                <a:gd name="T4" fmla="*/ 31 w 55"/>
                <a:gd name="T5" fmla="*/ 150 h 193"/>
                <a:gd name="T6" fmla="*/ 21 w 55"/>
                <a:gd name="T7" fmla="*/ 174 h 193"/>
                <a:gd name="T8" fmla="*/ 48 w 55"/>
                <a:gd name="T9" fmla="*/ 193 h 193"/>
                <a:gd name="T10" fmla="*/ 52 w 55"/>
                <a:gd name="T11" fmla="*/ 152 h 193"/>
                <a:gd name="T12" fmla="*/ 48 w 55"/>
                <a:gd name="T13" fmla="*/ 133 h 193"/>
                <a:gd name="T14" fmla="*/ 55 w 55"/>
                <a:gd name="T15" fmla="*/ 89 h 193"/>
                <a:gd name="T16" fmla="*/ 0 w 55"/>
                <a:gd name="T17" fmla="*/ 0 h 193"/>
                <a:gd name="T18" fmla="*/ 44 w 55"/>
                <a:gd name="T19" fmla="*/ 110 h 193"/>
                <a:gd name="T20" fmla="*/ 44 w 55"/>
                <a:gd name="T21" fmla="*/ 11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93">
                  <a:moveTo>
                    <a:pt x="44" y="110"/>
                  </a:moveTo>
                  <a:lnTo>
                    <a:pt x="19" y="131"/>
                  </a:lnTo>
                  <a:lnTo>
                    <a:pt x="31" y="150"/>
                  </a:lnTo>
                  <a:lnTo>
                    <a:pt x="21" y="174"/>
                  </a:lnTo>
                  <a:lnTo>
                    <a:pt x="48" y="193"/>
                  </a:lnTo>
                  <a:lnTo>
                    <a:pt x="52" y="152"/>
                  </a:lnTo>
                  <a:lnTo>
                    <a:pt x="48" y="133"/>
                  </a:lnTo>
                  <a:lnTo>
                    <a:pt x="55" y="89"/>
                  </a:lnTo>
                  <a:lnTo>
                    <a:pt x="0" y="0"/>
                  </a:lnTo>
                  <a:lnTo>
                    <a:pt x="44" y="110"/>
                  </a:lnTo>
                  <a:lnTo>
                    <a:pt x="44" y="11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5" name="Freeform 89"/>
            <p:cNvSpPr>
              <a:spLocks/>
            </p:cNvSpPr>
            <p:nvPr/>
          </p:nvSpPr>
          <p:spPr bwMode="auto">
            <a:xfrm>
              <a:off x="2474" y="1265"/>
              <a:ext cx="25" cy="31"/>
            </a:xfrm>
            <a:custGeom>
              <a:avLst/>
              <a:gdLst>
                <a:gd name="T0" fmla="*/ 11 w 49"/>
                <a:gd name="T1" fmla="*/ 25 h 63"/>
                <a:gd name="T2" fmla="*/ 49 w 49"/>
                <a:gd name="T3" fmla="*/ 63 h 63"/>
                <a:gd name="T4" fmla="*/ 48 w 49"/>
                <a:gd name="T5" fmla="*/ 31 h 63"/>
                <a:gd name="T6" fmla="*/ 0 w 49"/>
                <a:gd name="T7" fmla="*/ 0 h 63"/>
                <a:gd name="T8" fmla="*/ 11 w 49"/>
                <a:gd name="T9" fmla="*/ 25 h 63"/>
                <a:gd name="T10" fmla="*/ 11 w 49"/>
                <a:gd name="T11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3">
                  <a:moveTo>
                    <a:pt x="11" y="25"/>
                  </a:moveTo>
                  <a:lnTo>
                    <a:pt x="49" y="63"/>
                  </a:lnTo>
                  <a:lnTo>
                    <a:pt x="48" y="31"/>
                  </a:lnTo>
                  <a:lnTo>
                    <a:pt x="0" y="0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6" name="Freeform 90"/>
            <p:cNvSpPr>
              <a:spLocks/>
            </p:cNvSpPr>
            <p:nvPr/>
          </p:nvSpPr>
          <p:spPr bwMode="auto">
            <a:xfrm>
              <a:off x="2413" y="1824"/>
              <a:ext cx="58" cy="176"/>
            </a:xfrm>
            <a:custGeom>
              <a:avLst/>
              <a:gdLst>
                <a:gd name="T0" fmla="*/ 12 w 116"/>
                <a:gd name="T1" fmla="*/ 0 h 354"/>
                <a:gd name="T2" fmla="*/ 0 w 116"/>
                <a:gd name="T3" fmla="*/ 32 h 354"/>
                <a:gd name="T4" fmla="*/ 16 w 116"/>
                <a:gd name="T5" fmla="*/ 65 h 354"/>
                <a:gd name="T6" fmla="*/ 59 w 116"/>
                <a:gd name="T7" fmla="*/ 105 h 354"/>
                <a:gd name="T8" fmla="*/ 67 w 116"/>
                <a:gd name="T9" fmla="*/ 169 h 354"/>
                <a:gd name="T10" fmla="*/ 63 w 116"/>
                <a:gd name="T11" fmla="*/ 268 h 354"/>
                <a:gd name="T12" fmla="*/ 63 w 116"/>
                <a:gd name="T13" fmla="*/ 329 h 354"/>
                <a:gd name="T14" fmla="*/ 84 w 116"/>
                <a:gd name="T15" fmla="*/ 354 h 354"/>
                <a:gd name="T16" fmla="*/ 116 w 116"/>
                <a:gd name="T17" fmla="*/ 274 h 354"/>
                <a:gd name="T18" fmla="*/ 116 w 116"/>
                <a:gd name="T19" fmla="*/ 194 h 354"/>
                <a:gd name="T20" fmla="*/ 99 w 116"/>
                <a:gd name="T21" fmla="*/ 148 h 354"/>
                <a:gd name="T22" fmla="*/ 99 w 116"/>
                <a:gd name="T23" fmla="*/ 93 h 354"/>
                <a:gd name="T24" fmla="*/ 84 w 116"/>
                <a:gd name="T25" fmla="*/ 65 h 354"/>
                <a:gd name="T26" fmla="*/ 52 w 116"/>
                <a:gd name="T27" fmla="*/ 36 h 354"/>
                <a:gd name="T28" fmla="*/ 44 w 116"/>
                <a:gd name="T29" fmla="*/ 11 h 354"/>
                <a:gd name="T30" fmla="*/ 12 w 116"/>
                <a:gd name="T31" fmla="*/ 0 h 354"/>
                <a:gd name="T32" fmla="*/ 12 w 116"/>
                <a:gd name="T3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354">
                  <a:moveTo>
                    <a:pt x="12" y="0"/>
                  </a:moveTo>
                  <a:lnTo>
                    <a:pt x="0" y="32"/>
                  </a:lnTo>
                  <a:lnTo>
                    <a:pt x="16" y="65"/>
                  </a:lnTo>
                  <a:lnTo>
                    <a:pt x="59" y="105"/>
                  </a:lnTo>
                  <a:lnTo>
                    <a:pt x="67" y="169"/>
                  </a:lnTo>
                  <a:lnTo>
                    <a:pt x="63" y="268"/>
                  </a:lnTo>
                  <a:lnTo>
                    <a:pt x="63" y="329"/>
                  </a:lnTo>
                  <a:lnTo>
                    <a:pt x="84" y="354"/>
                  </a:lnTo>
                  <a:lnTo>
                    <a:pt x="116" y="274"/>
                  </a:lnTo>
                  <a:lnTo>
                    <a:pt x="116" y="194"/>
                  </a:lnTo>
                  <a:lnTo>
                    <a:pt x="99" y="148"/>
                  </a:lnTo>
                  <a:lnTo>
                    <a:pt x="99" y="93"/>
                  </a:lnTo>
                  <a:lnTo>
                    <a:pt x="84" y="65"/>
                  </a:lnTo>
                  <a:lnTo>
                    <a:pt x="52" y="36"/>
                  </a:lnTo>
                  <a:lnTo>
                    <a:pt x="44" y="1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7" name="Freeform 91"/>
            <p:cNvSpPr>
              <a:spLocks/>
            </p:cNvSpPr>
            <p:nvPr/>
          </p:nvSpPr>
          <p:spPr bwMode="auto">
            <a:xfrm>
              <a:off x="2085" y="1567"/>
              <a:ext cx="119" cy="175"/>
            </a:xfrm>
            <a:custGeom>
              <a:avLst/>
              <a:gdLst>
                <a:gd name="T0" fmla="*/ 16 w 238"/>
                <a:gd name="T1" fmla="*/ 55 h 350"/>
                <a:gd name="T2" fmla="*/ 57 w 238"/>
                <a:gd name="T3" fmla="*/ 173 h 350"/>
                <a:gd name="T4" fmla="*/ 92 w 238"/>
                <a:gd name="T5" fmla="*/ 228 h 350"/>
                <a:gd name="T6" fmla="*/ 152 w 238"/>
                <a:gd name="T7" fmla="*/ 277 h 350"/>
                <a:gd name="T8" fmla="*/ 238 w 238"/>
                <a:gd name="T9" fmla="*/ 350 h 350"/>
                <a:gd name="T10" fmla="*/ 225 w 238"/>
                <a:gd name="T11" fmla="*/ 296 h 350"/>
                <a:gd name="T12" fmla="*/ 133 w 238"/>
                <a:gd name="T13" fmla="*/ 209 h 350"/>
                <a:gd name="T14" fmla="*/ 97 w 238"/>
                <a:gd name="T15" fmla="*/ 152 h 350"/>
                <a:gd name="T16" fmla="*/ 40 w 238"/>
                <a:gd name="T17" fmla="*/ 51 h 350"/>
                <a:gd name="T18" fmla="*/ 0 w 238"/>
                <a:gd name="T19" fmla="*/ 0 h 350"/>
                <a:gd name="T20" fmla="*/ 16 w 238"/>
                <a:gd name="T21" fmla="*/ 55 h 350"/>
                <a:gd name="T22" fmla="*/ 16 w 238"/>
                <a:gd name="T23" fmla="*/ 5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350">
                  <a:moveTo>
                    <a:pt x="16" y="55"/>
                  </a:moveTo>
                  <a:lnTo>
                    <a:pt x="57" y="173"/>
                  </a:lnTo>
                  <a:lnTo>
                    <a:pt x="92" y="228"/>
                  </a:lnTo>
                  <a:lnTo>
                    <a:pt x="152" y="277"/>
                  </a:lnTo>
                  <a:lnTo>
                    <a:pt x="238" y="350"/>
                  </a:lnTo>
                  <a:lnTo>
                    <a:pt x="225" y="296"/>
                  </a:lnTo>
                  <a:lnTo>
                    <a:pt x="133" y="209"/>
                  </a:lnTo>
                  <a:lnTo>
                    <a:pt x="97" y="152"/>
                  </a:lnTo>
                  <a:lnTo>
                    <a:pt x="40" y="51"/>
                  </a:lnTo>
                  <a:lnTo>
                    <a:pt x="0" y="0"/>
                  </a:lnTo>
                  <a:lnTo>
                    <a:pt x="16" y="55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8" name="Freeform 92"/>
            <p:cNvSpPr>
              <a:spLocks/>
            </p:cNvSpPr>
            <p:nvPr/>
          </p:nvSpPr>
          <p:spPr bwMode="auto">
            <a:xfrm>
              <a:off x="2056" y="1601"/>
              <a:ext cx="117" cy="143"/>
            </a:xfrm>
            <a:custGeom>
              <a:avLst/>
              <a:gdLst>
                <a:gd name="T0" fmla="*/ 0 w 234"/>
                <a:gd name="T1" fmla="*/ 0 h 285"/>
                <a:gd name="T2" fmla="*/ 14 w 234"/>
                <a:gd name="T3" fmla="*/ 63 h 285"/>
                <a:gd name="T4" fmla="*/ 54 w 234"/>
                <a:gd name="T5" fmla="*/ 128 h 285"/>
                <a:gd name="T6" fmla="*/ 69 w 234"/>
                <a:gd name="T7" fmla="*/ 177 h 285"/>
                <a:gd name="T8" fmla="*/ 97 w 234"/>
                <a:gd name="T9" fmla="*/ 207 h 285"/>
                <a:gd name="T10" fmla="*/ 234 w 234"/>
                <a:gd name="T11" fmla="*/ 285 h 285"/>
                <a:gd name="T12" fmla="*/ 109 w 234"/>
                <a:gd name="T13" fmla="*/ 185 h 285"/>
                <a:gd name="T14" fmla="*/ 73 w 234"/>
                <a:gd name="T15" fmla="*/ 145 h 285"/>
                <a:gd name="T16" fmla="*/ 0 w 234"/>
                <a:gd name="T17" fmla="*/ 0 h 285"/>
                <a:gd name="T18" fmla="*/ 0 w 234"/>
                <a:gd name="T1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85">
                  <a:moveTo>
                    <a:pt x="0" y="0"/>
                  </a:moveTo>
                  <a:lnTo>
                    <a:pt x="14" y="63"/>
                  </a:lnTo>
                  <a:lnTo>
                    <a:pt x="54" y="128"/>
                  </a:lnTo>
                  <a:lnTo>
                    <a:pt x="69" y="177"/>
                  </a:lnTo>
                  <a:lnTo>
                    <a:pt x="97" y="207"/>
                  </a:lnTo>
                  <a:lnTo>
                    <a:pt x="234" y="285"/>
                  </a:lnTo>
                  <a:lnTo>
                    <a:pt x="109" y="185"/>
                  </a:lnTo>
                  <a:lnTo>
                    <a:pt x="73" y="1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89" name="Freeform 93"/>
            <p:cNvSpPr>
              <a:spLocks/>
            </p:cNvSpPr>
            <p:nvPr/>
          </p:nvSpPr>
          <p:spPr bwMode="auto">
            <a:xfrm>
              <a:off x="3447" y="2274"/>
              <a:ext cx="175" cy="298"/>
            </a:xfrm>
            <a:custGeom>
              <a:avLst/>
              <a:gdLst>
                <a:gd name="T0" fmla="*/ 0 w 350"/>
                <a:gd name="T1" fmla="*/ 530 h 595"/>
                <a:gd name="T2" fmla="*/ 154 w 350"/>
                <a:gd name="T3" fmla="*/ 329 h 595"/>
                <a:gd name="T4" fmla="*/ 350 w 350"/>
                <a:gd name="T5" fmla="*/ 0 h 595"/>
                <a:gd name="T6" fmla="*/ 245 w 350"/>
                <a:gd name="T7" fmla="*/ 257 h 595"/>
                <a:gd name="T8" fmla="*/ 135 w 350"/>
                <a:gd name="T9" fmla="*/ 458 h 595"/>
                <a:gd name="T10" fmla="*/ 44 w 350"/>
                <a:gd name="T11" fmla="*/ 595 h 595"/>
                <a:gd name="T12" fmla="*/ 0 w 350"/>
                <a:gd name="T13" fmla="*/ 530 h 595"/>
                <a:gd name="T14" fmla="*/ 0 w 350"/>
                <a:gd name="T15" fmla="*/ 53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595">
                  <a:moveTo>
                    <a:pt x="0" y="530"/>
                  </a:moveTo>
                  <a:lnTo>
                    <a:pt x="154" y="329"/>
                  </a:lnTo>
                  <a:lnTo>
                    <a:pt x="350" y="0"/>
                  </a:lnTo>
                  <a:lnTo>
                    <a:pt x="245" y="257"/>
                  </a:lnTo>
                  <a:lnTo>
                    <a:pt x="135" y="458"/>
                  </a:lnTo>
                  <a:lnTo>
                    <a:pt x="44" y="595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0" name="Freeform 94"/>
            <p:cNvSpPr>
              <a:spLocks/>
            </p:cNvSpPr>
            <p:nvPr/>
          </p:nvSpPr>
          <p:spPr bwMode="auto">
            <a:xfrm>
              <a:off x="3451" y="2477"/>
              <a:ext cx="64" cy="84"/>
            </a:xfrm>
            <a:custGeom>
              <a:avLst/>
              <a:gdLst>
                <a:gd name="T0" fmla="*/ 21 w 127"/>
                <a:gd name="T1" fmla="*/ 167 h 167"/>
                <a:gd name="T2" fmla="*/ 127 w 127"/>
                <a:gd name="T3" fmla="*/ 0 h 167"/>
                <a:gd name="T4" fmla="*/ 0 w 127"/>
                <a:gd name="T5" fmla="*/ 139 h 167"/>
                <a:gd name="T6" fmla="*/ 21 w 127"/>
                <a:gd name="T7" fmla="*/ 167 h 167"/>
                <a:gd name="T8" fmla="*/ 21 w 127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67">
                  <a:moveTo>
                    <a:pt x="21" y="167"/>
                  </a:moveTo>
                  <a:lnTo>
                    <a:pt x="127" y="0"/>
                  </a:lnTo>
                  <a:lnTo>
                    <a:pt x="0" y="139"/>
                  </a:lnTo>
                  <a:lnTo>
                    <a:pt x="21" y="167"/>
                  </a:lnTo>
                  <a:lnTo>
                    <a:pt x="21" y="16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1" name="Freeform 95"/>
            <p:cNvSpPr>
              <a:spLocks/>
            </p:cNvSpPr>
            <p:nvPr/>
          </p:nvSpPr>
          <p:spPr bwMode="auto">
            <a:xfrm>
              <a:off x="3053" y="2629"/>
              <a:ext cx="119" cy="57"/>
            </a:xfrm>
            <a:custGeom>
              <a:avLst/>
              <a:gdLst>
                <a:gd name="T0" fmla="*/ 164 w 240"/>
                <a:gd name="T1" fmla="*/ 19 h 112"/>
                <a:gd name="T2" fmla="*/ 103 w 240"/>
                <a:gd name="T3" fmla="*/ 47 h 112"/>
                <a:gd name="T4" fmla="*/ 48 w 240"/>
                <a:gd name="T5" fmla="*/ 78 h 112"/>
                <a:gd name="T6" fmla="*/ 0 w 240"/>
                <a:gd name="T7" fmla="*/ 112 h 112"/>
                <a:gd name="T8" fmla="*/ 65 w 240"/>
                <a:gd name="T9" fmla="*/ 85 h 112"/>
                <a:gd name="T10" fmla="*/ 146 w 240"/>
                <a:gd name="T11" fmla="*/ 49 h 112"/>
                <a:gd name="T12" fmla="*/ 196 w 240"/>
                <a:gd name="T13" fmla="*/ 15 h 112"/>
                <a:gd name="T14" fmla="*/ 240 w 240"/>
                <a:gd name="T15" fmla="*/ 0 h 112"/>
                <a:gd name="T16" fmla="*/ 190 w 240"/>
                <a:gd name="T17" fmla="*/ 0 h 112"/>
                <a:gd name="T18" fmla="*/ 164 w 240"/>
                <a:gd name="T19" fmla="*/ 19 h 112"/>
                <a:gd name="T20" fmla="*/ 164 w 240"/>
                <a:gd name="T21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12">
                  <a:moveTo>
                    <a:pt x="164" y="19"/>
                  </a:moveTo>
                  <a:lnTo>
                    <a:pt x="103" y="47"/>
                  </a:lnTo>
                  <a:lnTo>
                    <a:pt x="48" y="78"/>
                  </a:lnTo>
                  <a:lnTo>
                    <a:pt x="0" y="112"/>
                  </a:lnTo>
                  <a:lnTo>
                    <a:pt x="65" y="85"/>
                  </a:lnTo>
                  <a:lnTo>
                    <a:pt x="146" y="49"/>
                  </a:lnTo>
                  <a:lnTo>
                    <a:pt x="196" y="15"/>
                  </a:lnTo>
                  <a:lnTo>
                    <a:pt x="240" y="0"/>
                  </a:lnTo>
                  <a:lnTo>
                    <a:pt x="190" y="0"/>
                  </a:lnTo>
                  <a:lnTo>
                    <a:pt x="164" y="19"/>
                  </a:lnTo>
                  <a:lnTo>
                    <a:pt x="164" y="1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2" name="Freeform 96"/>
            <p:cNvSpPr>
              <a:spLocks/>
            </p:cNvSpPr>
            <p:nvPr/>
          </p:nvSpPr>
          <p:spPr bwMode="auto">
            <a:xfrm>
              <a:off x="3068" y="2672"/>
              <a:ext cx="178" cy="110"/>
            </a:xfrm>
            <a:custGeom>
              <a:avLst/>
              <a:gdLst>
                <a:gd name="T0" fmla="*/ 0 w 356"/>
                <a:gd name="T1" fmla="*/ 204 h 219"/>
                <a:gd name="T2" fmla="*/ 46 w 356"/>
                <a:gd name="T3" fmla="*/ 156 h 219"/>
                <a:gd name="T4" fmla="*/ 118 w 356"/>
                <a:gd name="T5" fmla="*/ 103 h 219"/>
                <a:gd name="T6" fmla="*/ 198 w 356"/>
                <a:gd name="T7" fmla="*/ 44 h 219"/>
                <a:gd name="T8" fmla="*/ 284 w 356"/>
                <a:gd name="T9" fmla="*/ 6 h 219"/>
                <a:gd name="T10" fmla="*/ 356 w 356"/>
                <a:gd name="T11" fmla="*/ 0 h 219"/>
                <a:gd name="T12" fmla="*/ 244 w 356"/>
                <a:gd name="T13" fmla="*/ 37 h 219"/>
                <a:gd name="T14" fmla="*/ 145 w 356"/>
                <a:gd name="T15" fmla="*/ 105 h 219"/>
                <a:gd name="T16" fmla="*/ 90 w 356"/>
                <a:gd name="T17" fmla="*/ 153 h 219"/>
                <a:gd name="T18" fmla="*/ 50 w 356"/>
                <a:gd name="T19" fmla="*/ 191 h 219"/>
                <a:gd name="T20" fmla="*/ 2 w 356"/>
                <a:gd name="T21" fmla="*/ 219 h 219"/>
                <a:gd name="T22" fmla="*/ 0 w 356"/>
                <a:gd name="T23" fmla="*/ 204 h 219"/>
                <a:gd name="T24" fmla="*/ 0 w 356"/>
                <a:gd name="T25" fmla="*/ 20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219">
                  <a:moveTo>
                    <a:pt x="0" y="204"/>
                  </a:moveTo>
                  <a:lnTo>
                    <a:pt x="46" y="156"/>
                  </a:lnTo>
                  <a:lnTo>
                    <a:pt x="118" y="103"/>
                  </a:lnTo>
                  <a:lnTo>
                    <a:pt x="198" y="44"/>
                  </a:lnTo>
                  <a:lnTo>
                    <a:pt x="284" y="6"/>
                  </a:lnTo>
                  <a:lnTo>
                    <a:pt x="356" y="0"/>
                  </a:lnTo>
                  <a:lnTo>
                    <a:pt x="244" y="37"/>
                  </a:lnTo>
                  <a:lnTo>
                    <a:pt x="145" y="105"/>
                  </a:lnTo>
                  <a:lnTo>
                    <a:pt x="90" y="153"/>
                  </a:lnTo>
                  <a:lnTo>
                    <a:pt x="50" y="191"/>
                  </a:lnTo>
                  <a:lnTo>
                    <a:pt x="2" y="21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3" name="Freeform 97"/>
            <p:cNvSpPr>
              <a:spLocks/>
            </p:cNvSpPr>
            <p:nvPr/>
          </p:nvSpPr>
          <p:spPr bwMode="auto">
            <a:xfrm>
              <a:off x="3151" y="2740"/>
              <a:ext cx="71" cy="56"/>
            </a:xfrm>
            <a:custGeom>
              <a:avLst/>
              <a:gdLst>
                <a:gd name="T0" fmla="*/ 99 w 141"/>
                <a:gd name="T1" fmla="*/ 12 h 113"/>
                <a:gd name="T2" fmla="*/ 47 w 141"/>
                <a:gd name="T3" fmla="*/ 50 h 113"/>
                <a:gd name="T4" fmla="*/ 21 w 141"/>
                <a:gd name="T5" fmla="*/ 82 h 113"/>
                <a:gd name="T6" fmla="*/ 0 w 141"/>
                <a:gd name="T7" fmla="*/ 113 h 113"/>
                <a:gd name="T8" fmla="*/ 49 w 141"/>
                <a:gd name="T9" fmla="*/ 73 h 113"/>
                <a:gd name="T10" fmla="*/ 101 w 141"/>
                <a:gd name="T11" fmla="*/ 37 h 113"/>
                <a:gd name="T12" fmla="*/ 141 w 141"/>
                <a:gd name="T13" fmla="*/ 0 h 113"/>
                <a:gd name="T14" fmla="*/ 99 w 141"/>
                <a:gd name="T15" fmla="*/ 12 h 113"/>
                <a:gd name="T16" fmla="*/ 99 w 141"/>
                <a:gd name="T17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13">
                  <a:moveTo>
                    <a:pt x="99" y="12"/>
                  </a:moveTo>
                  <a:lnTo>
                    <a:pt x="47" y="50"/>
                  </a:lnTo>
                  <a:lnTo>
                    <a:pt x="21" y="82"/>
                  </a:lnTo>
                  <a:lnTo>
                    <a:pt x="0" y="113"/>
                  </a:lnTo>
                  <a:lnTo>
                    <a:pt x="49" y="73"/>
                  </a:lnTo>
                  <a:lnTo>
                    <a:pt x="101" y="37"/>
                  </a:lnTo>
                  <a:lnTo>
                    <a:pt x="141" y="0"/>
                  </a:lnTo>
                  <a:lnTo>
                    <a:pt x="99" y="12"/>
                  </a:lnTo>
                  <a:lnTo>
                    <a:pt x="99" y="1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4" name="Freeform 98"/>
            <p:cNvSpPr>
              <a:spLocks/>
            </p:cNvSpPr>
            <p:nvPr/>
          </p:nvSpPr>
          <p:spPr bwMode="auto">
            <a:xfrm>
              <a:off x="3270" y="2766"/>
              <a:ext cx="34" cy="36"/>
            </a:xfrm>
            <a:custGeom>
              <a:avLst/>
              <a:gdLst>
                <a:gd name="T0" fmla="*/ 62 w 66"/>
                <a:gd name="T1" fmla="*/ 0 h 72"/>
                <a:gd name="T2" fmla="*/ 34 w 66"/>
                <a:gd name="T3" fmla="*/ 15 h 72"/>
                <a:gd name="T4" fmla="*/ 13 w 66"/>
                <a:gd name="T5" fmla="*/ 45 h 72"/>
                <a:gd name="T6" fmla="*/ 0 w 66"/>
                <a:gd name="T7" fmla="*/ 72 h 72"/>
                <a:gd name="T8" fmla="*/ 43 w 66"/>
                <a:gd name="T9" fmla="*/ 57 h 72"/>
                <a:gd name="T10" fmla="*/ 66 w 66"/>
                <a:gd name="T11" fmla="*/ 36 h 72"/>
                <a:gd name="T12" fmla="*/ 62 w 66"/>
                <a:gd name="T13" fmla="*/ 0 h 72"/>
                <a:gd name="T14" fmla="*/ 62 w 66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72">
                  <a:moveTo>
                    <a:pt x="62" y="0"/>
                  </a:moveTo>
                  <a:lnTo>
                    <a:pt x="34" y="15"/>
                  </a:lnTo>
                  <a:lnTo>
                    <a:pt x="13" y="45"/>
                  </a:lnTo>
                  <a:lnTo>
                    <a:pt x="0" y="72"/>
                  </a:lnTo>
                  <a:lnTo>
                    <a:pt x="43" y="57"/>
                  </a:lnTo>
                  <a:lnTo>
                    <a:pt x="66" y="36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5" name="Freeform 99"/>
            <p:cNvSpPr>
              <a:spLocks/>
            </p:cNvSpPr>
            <p:nvPr/>
          </p:nvSpPr>
          <p:spPr bwMode="auto">
            <a:xfrm>
              <a:off x="3343" y="2716"/>
              <a:ext cx="56" cy="28"/>
            </a:xfrm>
            <a:custGeom>
              <a:avLst/>
              <a:gdLst>
                <a:gd name="T0" fmla="*/ 32 w 112"/>
                <a:gd name="T1" fmla="*/ 57 h 57"/>
                <a:gd name="T2" fmla="*/ 72 w 112"/>
                <a:gd name="T3" fmla="*/ 55 h 57"/>
                <a:gd name="T4" fmla="*/ 103 w 112"/>
                <a:gd name="T5" fmla="*/ 34 h 57"/>
                <a:gd name="T6" fmla="*/ 112 w 112"/>
                <a:gd name="T7" fmla="*/ 0 h 57"/>
                <a:gd name="T8" fmla="*/ 82 w 112"/>
                <a:gd name="T9" fmla="*/ 11 h 57"/>
                <a:gd name="T10" fmla="*/ 44 w 112"/>
                <a:gd name="T11" fmla="*/ 15 h 57"/>
                <a:gd name="T12" fmla="*/ 15 w 112"/>
                <a:gd name="T13" fmla="*/ 34 h 57"/>
                <a:gd name="T14" fmla="*/ 0 w 112"/>
                <a:gd name="T15" fmla="*/ 55 h 57"/>
                <a:gd name="T16" fmla="*/ 32 w 112"/>
                <a:gd name="T17" fmla="*/ 57 h 57"/>
                <a:gd name="T18" fmla="*/ 32 w 112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57">
                  <a:moveTo>
                    <a:pt x="32" y="57"/>
                  </a:moveTo>
                  <a:lnTo>
                    <a:pt x="72" y="55"/>
                  </a:lnTo>
                  <a:lnTo>
                    <a:pt x="103" y="34"/>
                  </a:lnTo>
                  <a:lnTo>
                    <a:pt x="112" y="0"/>
                  </a:lnTo>
                  <a:lnTo>
                    <a:pt x="82" y="11"/>
                  </a:lnTo>
                  <a:lnTo>
                    <a:pt x="44" y="15"/>
                  </a:lnTo>
                  <a:lnTo>
                    <a:pt x="15" y="34"/>
                  </a:lnTo>
                  <a:lnTo>
                    <a:pt x="0" y="55"/>
                  </a:lnTo>
                  <a:lnTo>
                    <a:pt x="32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6" name="Freeform 100"/>
            <p:cNvSpPr>
              <a:spLocks/>
            </p:cNvSpPr>
            <p:nvPr/>
          </p:nvSpPr>
          <p:spPr bwMode="auto">
            <a:xfrm>
              <a:off x="3414" y="2627"/>
              <a:ext cx="23" cy="90"/>
            </a:xfrm>
            <a:custGeom>
              <a:avLst/>
              <a:gdLst>
                <a:gd name="T0" fmla="*/ 2 w 45"/>
                <a:gd name="T1" fmla="*/ 21 h 181"/>
                <a:gd name="T2" fmla="*/ 21 w 45"/>
                <a:gd name="T3" fmla="*/ 65 h 181"/>
                <a:gd name="T4" fmla="*/ 30 w 45"/>
                <a:gd name="T5" fmla="*/ 120 h 181"/>
                <a:gd name="T6" fmla="*/ 19 w 45"/>
                <a:gd name="T7" fmla="*/ 156 h 181"/>
                <a:gd name="T8" fmla="*/ 0 w 45"/>
                <a:gd name="T9" fmla="*/ 181 h 181"/>
                <a:gd name="T10" fmla="*/ 36 w 45"/>
                <a:gd name="T11" fmla="*/ 147 h 181"/>
                <a:gd name="T12" fmla="*/ 45 w 45"/>
                <a:gd name="T13" fmla="*/ 97 h 181"/>
                <a:gd name="T14" fmla="*/ 43 w 45"/>
                <a:gd name="T15" fmla="*/ 44 h 181"/>
                <a:gd name="T16" fmla="*/ 34 w 45"/>
                <a:gd name="T17" fmla="*/ 0 h 181"/>
                <a:gd name="T18" fmla="*/ 9 w 45"/>
                <a:gd name="T19" fmla="*/ 0 h 181"/>
                <a:gd name="T20" fmla="*/ 2 w 45"/>
                <a:gd name="T21" fmla="*/ 21 h 181"/>
                <a:gd name="T22" fmla="*/ 2 w 45"/>
                <a:gd name="T2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181">
                  <a:moveTo>
                    <a:pt x="2" y="21"/>
                  </a:moveTo>
                  <a:lnTo>
                    <a:pt x="21" y="65"/>
                  </a:lnTo>
                  <a:lnTo>
                    <a:pt x="30" y="120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36" y="147"/>
                  </a:lnTo>
                  <a:lnTo>
                    <a:pt x="45" y="97"/>
                  </a:lnTo>
                  <a:lnTo>
                    <a:pt x="43" y="44"/>
                  </a:lnTo>
                  <a:lnTo>
                    <a:pt x="34" y="0"/>
                  </a:lnTo>
                  <a:lnTo>
                    <a:pt x="9" y="0"/>
                  </a:lnTo>
                  <a:lnTo>
                    <a:pt x="2" y="21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7" name="Freeform 101"/>
            <p:cNvSpPr>
              <a:spLocks/>
            </p:cNvSpPr>
            <p:nvPr/>
          </p:nvSpPr>
          <p:spPr bwMode="auto">
            <a:xfrm>
              <a:off x="2001" y="1864"/>
              <a:ext cx="110" cy="75"/>
            </a:xfrm>
            <a:custGeom>
              <a:avLst/>
              <a:gdLst>
                <a:gd name="T0" fmla="*/ 0 w 221"/>
                <a:gd name="T1" fmla="*/ 83 h 150"/>
                <a:gd name="T2" fmla="*/ 110 w 221"/>
                <a:gd name="T3" fmla="*/ 93 h 150"/>
                <a:gd name="T4" fmla="*/ 148 w 221"/>
                <a:gd name="T5" fmla="*/ 150 h 150"/>
                <a:gd name="T6" fmla="*/ 221 w 221"/>
                <a:gd name="T7" fmla="*/ 150 h 150"/>
                <a:gd name="T8" fmla="*/ 177 w 221"/>
                <a:gd name="T9" fmla="*/ 17 h 150"/>
                <a:gd name="T10" fmla="*/ 72 w 221"/>
                <a:gd name="T11" fmla="*/ 0 h 150"/>
                <a:gd name="T12" fmla="*/ 0 w 221"/>
                <a:gd name="T13" fmla="*/ 83 h 150"/>
                <a:gd name="T14" fmla="*/ 0 w 221"/>
                <a:gd name="T15" fmla="*/ 8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150">
                  <a:moveTo>
                    <a:pt x="0" y="83"/>
                  </a:moveTo>
                  <a:lnTo>
                    <a:pt x="110" y="93"/>
                  </a:lnTo>
                  <a:lnTo>
                    <a:pt x="148" y="150"/>
                  </a:lnTo>
                  <a:lnTo>
                    <a:pt x="221" y="150"/>
                  </a:lnTo>
                  <a:lnTo>
                    <a:pt x="177" y="17"/>
                  </a:lnTo>
                  <a:lnTo>
                    <a:pt x="72" y="0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8" name="Freeform 102"/>
            <p:cNvSpPr>
              <a:spLocks/>
            </p:cNvSpPr>
            <p:nvPr/>
          </p:nvSpPr>
          <p:spPr bwMode="auto">
            <a:xfrm>
              <a:off x="2236" y="1906"/>
              <a:ext cx="80" cy="127"/>
            </a:xfrm>
            <a:custGeom>
              <a:avLst/>
              <a:gdLst>
                <a:gd name="T0" fmla="*/ 0 w 159"/>
                <a:gd name="T1" fmla="*/ 10 h 253"/>
                <a:gd name="T2" fmla="*/ 76 w 159"/>
                <a:gd name="T3" fmla="*/ 253 h 253"/>
                <a:gd name="T4" fmla="*/ 159 w 159"/>
                <a:gd name="T5" fmla="*/ 71 h 253"/>
                <a:gd name="T6" fmla="*/ 93 w 159"/>
                <a:gd name="T7" fmla="*/ 0 h 253"/>
                <a:gd name="T8" fmla="*/ 87 w 159"/>
                <a:gd name="T9" fmla="*/ 105 h 253"/>
                <a:gd name="T10" fmla="*/ 49 w 159"/>
                <a:gd name="T11" fmla="*/ 6 h 253"/>
                <a:gd name="T12" fmla="*/ 0 w 159"/>
                <a:gd name="T13" fmla="*/ 10 h 253"/>
                <a:gd name="T14" fmla="*/ 0 w 159"/>
                <a:gd name="T15" fmla="*/ 1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253">
                  <a:moveTo>
                    <a:pt x="0" y="10"/>
                  </a:moveTo>
                  <a:lnTo>
                    <a:pt x="76" y="253"/>
                  </a:lnTo>
                  <a:lnTo>
                    <a:pt x="159" y="71"/>
                  </a:lnTo>
                  <a:lnTo>
                    <a:pt x="93" y="0"/>
                  </a:lnTo>
                  <a:lnTo>
                    <a:pt x="87" y="105"/>
                  </a:lnTo>
                  <a:lnTo>
                    <a:pt x="49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99" name="Freeform 103"/>
            <p:cNvSpPr>
              <a:spLocks/>
            </p:cNvSpPr>
            <p:nvPr/>
          </p:nvSpPr>
          <p:spPr bwMode="auto">
            <a:xfrm>
              <a:off x="2127" y="1828"/>
              <a:ext cx="134" cy="261"/>
            </a:xfrm>
            <a:custGeom>
              <a:avLst/>
              <a:gdLst>
                <a:gd name="T0" fmla="*/ 205 w 266"/>
                <a:gd name="T1" fmla="*/ 327 h 520"/>
                <a:gd name="T2" fmla="*/ 0 w 266"/>
                <a:gd name="T3" fmla="*/ 0 h 520"/>
                <a:gd name="T4" fmla="*/ 46 w 266"/>
                <a:gd name="T5" fmla="*/ 205 h 520"/>
                <a:gd name="T6" fmla="*/ 211 w 266"/>
                <a:gd name="T7" fmla="*/ 382 h 520"/>
                <a:gd name="T8" fmla="*/ 266 w 266"/>
                <a:gd name="T9" fmla="*/ 520 h 520"/>
                <a:gd name="T10" fmla="*/ 266 w 266"/>
                <a:gd name="T11" fmla="*/ 408 h 520"/>
                <a:gd name="T12" fmla="*/ 205 w 266"/>
                <a:gd name="T13" fmla="*/ 327 h 520"/>
                <a:gd name="T14" fmla="*/ 205 w 266"/>
                <a:gd name="T15" fmla="*/ 327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520">
                  <a:moveTo>
                    <a:pt x="205" y="327"/>
                  </a:moveTo>
                  <a:lnTo>
                    <a:pt x="0" y="0"/>
                  </a:lnTo>
                  <a:lnTo>
                    <a:pt x="46" y="205"/>
                  </a:lnTo>
                  <a:lnTo>
                    <a:pt x="211" y="382"/>
                  </a:lnTo>
                  <a:lnTo>
                    <a:pt x="266" y="520"/>
                  </a:lnTo>
                  <a:lnTo>
                    <a:pt x="266" y="408"/>
                  </a:lnTo>
                  <a:lnTo>
                    <a:pt x="205" y="327"/>
                  </a:lnTo>
                  <a:lnTo>
                    <a:pt x="205" y="32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0" name="Freeform 104"/>
            <p:cNvSpPr>
              <a:spLocks/>
            </p:cNvSpPr>
            <p:nvPr/>
          </p:nvSpPr>
          <p:spPr bwMode="auto">
            <a:xfrm>
              <a:off x="2029" y="1956"/>
              <a:ext cx="143" cy="110"/>
            </a:xfrm>
            <a:custGeom>
              <a:avLst/>
              <a:gdLst>
                <a:gd name="T0" fmla="*/ 287 w 287"/>
                <a:gd name="T1" fmla="*/ 221 h 221"/>
                <a:gd name="T2" fmla="*/ 198 w 287"/>
                <a:gd name="T3" fmla="*/ 78 h 221"/>
                <a:gd name="T4" fmla="*/ 99 w 287"/>
                <a:gd name="T5" fmla="*/ 61 h 221"/>
                <a:gd name="T6" fmla="*/ 0 w 287"/>
                <a:gd name="T7" fmla="*/ 0 h 221"/>
                <a:gd name="T8" fmla="*/ 38 w 287"/>
                <a:gd name="T9" fmla="*/ 93 h 221"/>
                <a:gd name="T10" fmla="*/ 198 w 287"/>
                <a:gd name="T11" fmla="*/ 160 h 221"/>
                <a:gd name="T12" fmla="*/ 287 w 287"/>
                <a:gd name="T13" fmla="*/ 221 h 221"/>
                <a:gd name="T14" fmla="*/ 287 w 287"/>
                <a:gd name="T15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221">
                  <a:moveTo>
                    <a:pt x="287" y="221"/>
                  </a:moveTo>
                  <a:lnTo>
                    <a:pt x="198" y="78"/>
                  </a:lnTo>
                  <a:lnTo>
                    <a:pt x="99" y="61"/>
                  </a:lnTo>
                  <a:lnTo>
                    <a:pt x="0" y="0"/>
                  </a:lnTo>
                  <a:lnTo>
                    <a:pt x="38" y="93"/>
                  </a:lnTo>
                  <a:lnTo>
                    <a:pt x="198" y="160"/>
                  </a:lnTo>
                  <a:lnTo>
                    <a:pt x="287" y="221"/>
                  </a:lnTo>
                  <a:lnTo>
                    <a:pt x="287" y="22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1" name="Freeform 105"/>
            <p:cNvSpPr>
              <a:spLocks/>
            </p:cNvSpPr>
            <p:nvPr/>
          </p:nvSpPr>
          <p:spPr bwMode="auto">
            <a:xfrm>
              <a:off x="1973" y="1997"/>
              <a:ext cx="241" cy="268"/>
            </a:xfrm>
            <a:custGeom>
              <a:avLst/>
              <a:gdLst>
                <a:gd name="T0" fmla="*/ 220 w 481"/>
                <a:gd name="T1" fmla="*/ 142 h 536"/>
                <a:gd name="T2" fmla="*/ 481 w 481"/>
                <a:gd name="T3" fmla="*/ 342 h 536"/>
                <a:gd name="T4" fmla="*/ 403 w 481"/>
                <a:gd name="T5" fmla="*/ 353 h 536"/>
                <a:gd name="T6" fmla="*/ 293 w 481"/>
                <a:gd name="T7" fmla="*/ 325 h 536"/>
                <a:gd name="T8" fmla="*/ 127 w 481"/>
                <a:gd name="T9" fmla="*/ 310 h 536"/>
                <a:gd name="T10" fmla="*/ 281 w 481"/>
                <a:gd name="T11" fmla="*/ 536 h 536"/>
                <a:gd name="T12" fmla="*/ 0 w 481"/>
                <a:gd name="T13" fmla="*/ 219 h 536"/>
                <a:gd name="T14" fmla="*/ 104 w 481"/>
                <a:gd name="T15" fmla="*/ 165 h 536"/>
                <a:gd name="T16" fmla="*/ 55 w 481"/>
                <a:gd name="T17" fmla="*/ 0 h 536"/>
                <a:gd name="T18" fmla="*/ 220 w 481"/>
                <a:gd name="T19" fmla="*/ 142 h 536"/>
                <a:gd name="T20" fmla="*/ 220 w 481"/>
                <a:gd name="T21" fmla="*/ 14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1" h="536">
                  <a:moveTo>
                    <a:pt x="220" y="142"/>
                  </a:moveTo>
                  <a:lnTo>
                    <a:pt x="481" y="342"/>
                  </a:lnTo>
                  <a:lnTo>
                    <a:pt x="403" y="353"/>
                  </a:lnTo>
                  <a:lnTo>
                    <a:pt x="293" y="325"/>
                  </a:lnTo>
                  <a:lnTo>
                    <a:pt x="127" y="310"/>
                  </a:lnTo>
                  <a:lnTo>
                    <a:pt x="281" y="536"/>
                  </a:lnTo>
                  <a:lnTo>
                    <a:pt x="0" y="219"/>
                  </a:lnTo>
                  <a:lnTo>
                    <a:pt x="104" y="165"/>
                  </a:lnTo>
                  <a:lnTo>
                    <a:pt x="55" y="0"/>
                  </a:lnTo>
                  <a:lnTo>
                    <a:pt x="220" y="142"/>
                  </a:lnTo>
                  <a:lnTo>
                    <a:pt x="220" y="14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2" name="Freeform 106"/>
            <p:cNvSpPr>
              <a:spLocks/>
            </p:cNvSpPr>
            <p:nvPr/>
          </p:nvSpPr>
          <p:spPr bwMode="auto">
            <a:xfrm>
              <a:off x="1943" y="2293"/>
              <a:ext cx="157" cy="97"/>
            </a:xfrm>
            <a:custGeom>
              <a:avLst/>
              <a:gdLst>
                <a:gd name="T0" fmla="*/ 226 w 314"/>
                <a:gd name="T1" fmla="*/ 44 h 194"/>
                <a:gd name="T2" fmla="*/ 50 w 314"/>
                <a:gd name="T3" fmla="*/ 93 h 194"/>
                <a:gd name="T4" fmla="*/ 0 w 314"/>
                <a:gd name="T5" fmla="*/ 194 h 194"/>
                <a:gd name="T6" fmla="*/ 78 w 314"/>
                <a:gd name="T7" fmla="*/ 118 h 194"/>
                <a:gd name="T8" fmla="*/ 164 w 314"/>
                <a:gd name="T9" fmla="*/ 118 h 194"/>
                <a:gd name="T10" fmla="*/ 314 w 314"/>
                <a:gd name="T11" fmla="*/ 0 h 194"/>
                <a:gd name="T12" fmla="*/ 226 w 314"/>
                <a:gd name="T13" fmla="*/ 44 h 194"/>
                <a:gd name="T14" fmla="*/ 226 w 314"/>
                <a:gd name="T15" fmla="*/ 4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94">
                  <a:moveTo>
                    <a:pt x="226" y="44"/>
                  </a:moveTo>
                  <a:lnTo>
                    <a:pt x="50" y="93"/>
                  </a:lnTo>
                  <a:lnTo>
                    <a:pt x="0" y="194"/>
                  </a:lnTo>
                  <a:lnTo>
                    <a:pt x="78" y="118"/>
                  </a:lnTo>
                  <a:lnTo>
                    <a:pt x="164" y="118"/>
                  </a:lnTo>
                  <a:lnTo>
                    <a:pt x="314" y="0"/>
                  </a:lnTo>
                  <a:lnTo>
                    <a:pt x="226" y="44"/>
                  </a:lnTo>
                  <a:lnTo>
                    <a:pt x="226" y="4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3" name="Freeform 107"/>
            <p:cNvSpPr>
              <a:spLocks/>
            </p:cNvSpPr>
            <p:nvPr/>
          </p:nvSpPr>
          <p:spPr bwMode="auto">
            <a:xfrm>
              <a:off x="1979" y="2396"/>
              <a:ext cx="63" cy="162"/>
            </a:xfrm>
            <a:custGeom>
              <a:avLst/>
              <a:gdLst>
                <a:gd name="T0" fmla="*/ 71 w 126"/>
                <a:gd name="T1" fmla="*/ 21 h 325"/>
                <a:gd name="T2" fmla="*/ 16 w 126"/>
                <a:gd name="T3" fmla="*/ 160 h 325"/>
                <a:gd name="T4" fmla="*/ 0 w 126"/>
                <a:gd name="T5" fmla="*/ 325 h 325"/>
                <a:gd name="T6" fmla="*/ 67 w 126"/>
                <a:gd name="T7" fmla="*/ 132 h 325"/>
                <a:gd name="T8" fmla="*/ 126 w 126"/>
                <a:gd name="T9" fmla="*/ 0 h 325"/>
                <a:gd name="T10" fmla="*/ 71 w 126"/>
                <a:gd name="T11" fmla="*/ 21 h 325"/>
                <a:gd name="T12" fmla="*/ 71 w 126"/>
                <a:gd name="T13" fmla="*/ 2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25">
                  <a:moveTo>
                    <a:pt x="71" y="21"/>
                  </a:moveTo>
                  <a:lnTo>
                    <a:pt x="16" y="160"/>
                  </a:lnTo>
                  <a:lnTo>
                    <a:pt x="0" y="325"/>
                  </a:lnTo>
                  <a:lnTo>
                    <a:pt x="67" y="132"/>
                  </a:lnTo>
                  <a:lnTo>
                    <a:pt x="126" y="0"/>
                  </a:lnTo>
                  <a:lnTo>
                    <a:pt x="71" y="21"/>
                  </a:lnTo>
                  <a:lnTo>
                    <a:pt x="71" y="2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4" name="Freeform 108"/>
            <p:cNvSpPr>
              <a:spLocks/>
            </p:cNvSpPr>
            <p:nvPr/>
          </p:nvSpPr>
          <p:spPr bwMode="auto">
            <a:xfrm>
              <a:off x="2551" y="1939"/>
              <a:ext cx="272" cy="517"/>
            </a:xfrm>
            <a:custGeom>
              <a:avLst/>
              <a:gdLst>
                <a:gd name="T0" fmla="*/ 0 w 546"/>
                <a:gd name="T1" fmla="*/ 82 h 1032"/>
                <a:gd name="T2" fmla="*/ 105 w 546"/>
                <a:gd name="T3" fmla="*/ 238 h 1032"/>
                <a:gd name="T4" fmla="*/ 221 w 546"/>
                <a:gd name="T5" fmla="*/ 679 h 1032"/>
                <a:gd name="T6" fmla="*/ 409 w 546"/>
                <a:gd name="T7" fmla="*/ 1032 h 1032"/>
                <a:gd name="T8" fmla="*/ 354 w 546"/>
                <a:gd name="T9" fmla="*/ 800 h 1032"/>
                <a:gd name="T10" fmla="*/ 546 w 546"/>
                <a:gd name="T11" fmla="*/ 988 h 1032"/>
                <a:gd name="T12" fmla="*/ 398 w 546"/>
                <a:gd name="T13" fmla="*/ 597 h 1032"/>
                <a:gd name="T14" fmla="*/ 209 w 546"/>
                <a:gd name="T15" fmla="*/ 348 h 1032"/>
                <a:gd name="T16" fmla="*/ 88 w 546"/>
                <a:gd name="T17" fmla="*/ 82 h 1032"/>
                <a:gd name="T18" fmla="*/ 17 w 546"/>
                <a:gd name="T19" fmla="*/ 0 h 1032"/>
                <a:gd name="T20" fmla="*/ 0 w 546"/>
                <a:gd name="T21" fmla="*/ 82 h 1032"/>
                <a:gd name="T22" fmla="*/ 0 w 546"/>
                <a:gd name="T23" fmla="*/ 8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6" h="1032">
                  <a:moveTo>
                    <a:pt x="0" y="82"/>
                  </a:moveTo>
                  <a:lnTo>
                    <a:pt x="105" y="238"/>
                  </a:lnTo>
                  <a:lnTo>
                    <a:pt x="221" y="679"/>
                  </a:lnTo>
                  <a:lnTo>
                    <a:pt x="409" y="1032"/>
                  </a:lnTo>
                  <a:lnTo>
                    <a:pt x="354" y="800"/>
                  </a:lnTo>
                  <a:lnTo>
                    <a:pt x="546" y="988"/>
                  </a:lnTo>
                  <a:lnTo>
                    <a:pt x="398" y="597"/>
                  </a:lnTo>
                  <a:lnTo>
                    <a:pt x="209" y="348"/>
                  </a:lnTo>
                  <a:lnTo>
                    <a:pt x="88" y="82"/>
                  </a:lnTo>
                  <a:lnTo>
                    <a:pt x="17" y="0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5" name="Freeform 109"/>
            <p:cNvSpPr>
              <a:spLocks/>
            </p:cNvSpPr>
            <p:nvPr/>
          </p:nvSpPr>
          <p:spPr bwMode="auto">
            <a:xfrm>
              <a:off x="2548" y="1577"/>
              <a:ext cx="107" cy="315"/>
            </a:xfrm>
            <a:custGeom>
              <a:avLst/>
              <a:gdLst>
                <a:gd name="T0" fmla="*/ 94 w 215"/>
                <a:gd name="T1" fmla="*/ 557 h 629"/>
                <a:gd name="T2" fmla="*/ 0 w 215"/>
                <a:gd name="T3" fmla="*/ 490 h 629"/>
                <a:gd name="T4" fmla="*/ 122 w 215"/>
                <a:gd name="T5" fmla="*/ 253 h 629"/>
                <a:gd name="T6" fmla="*/ 166 w 215"/>
                <a:gd name="T7" fmla="*/ 137 h 629"/>
                <a:gd name="T8" fmla="*/ 122 w 215"/>
                <a:gd name="T9" fmla="*/ 0 h 629"/>
                <a:gd name="T10" fmla="*/ 210 w 215"/>
                <a:gd name="T11" fmla="*/ 87 h 629"/>
                <a:gd name="T12" fmla="*/ 215 w 215"/>
                <a:gd name="T13" fmla="*/ 408 h 629"/>
                <a:gd name="T14" fmla="*/ 145 w 215"/>
                <a:gd name="T15" fmla="*/ 545 h 629"/>
                <a:gd name="T16" fmla="*/ 145 w 215"/>
                <a:gd name="T17" fmla="*/ 629 h 629"/>
                <a:gd name="T18" fmla="*/ 94 w 215"/>
                <a:gd name="T19" fmla="*/ 557 h 629"/>
                <a:gd name="T20" fmla="*/ 94 w 215"/>
                <a:gd name="T21" fmla="*/ 55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629">
                  <a:moveTo>
                    <a:pt x="94" y="557"/>
                  </a:moveTo>
                  <a:lnTo>
                    <a:pt x="0" y="490"/>
                  </a:lnTo>
                  <a:lnTo>
                    <a:pt x="122" y="253"/>
                  </a:lnTo>
                  <a:lnTo>
                    <a:pt x="166" y="137"/>
                  </a:lnTo>
                  <a:lnTo>
                    <a:pt x="122" y="0"/>
                  </a:lnTo>
                  <a:lnTo>
                    <a:pt x="210" y="87"/>
                  </a:lnTo>
                  <a:lnTo>
                    <a:pt x="215" y="408"/>
                  </a:lnTo>
                  <a:lnTo>
                    <a:pt x="145" y="545"/>
                  </a:lnTo>
                  <a:lnTo>
                    <a:pt x="145" y="629"/>
                  </a:lnTo>
                  <a:lnTo>
                    <a:pt x="94" y="557"/>
                  </a:lnTo>
                  <a:lnTo>
                    <a:pt x="94" y="55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6" name="Freeform 110"/>
            <p:cNvSpPr>
              <a:spLocks/>
            </p:cNvSpPr>
            <p:nvPr/>
          </p:nvSpPr>
          <p:spPr bwMode="auto">
            <a:xfrm>
              <a:off x="2677" y="1475"/>
              <a:ext cx="415" cy="492"/>
            </a:xfrm>
            <a:custGeom>
              <a:avLst/>
              <a:gdLst>
                <a:gd name="T0" fmla="*/ 127 w 829"/>
                <a:gd name="T1" fmla="*/ 50 h 985"/>
                <a:gd name="T2" fmla="*/ 0 w 829"/>
                <a:gd name="T3" fmla="*/ 183 h 985"/>
                <a:gd name="T4" fmla="*/ 211 w 829"/>
                <a:gd name="T5" fmla="*/ 227 h 985"/>
                <a:gd name="T6" fmla="*/ 449 w 829"/>
                <a:gd name="T7" fmla="*/ 232 h 985"/>
                <a:gd name="T8" fmla="*/ 249 w 829"/>
                <a:gd name="T9" fmla="*/ 189 h 985"/>
                <a:gd name="T10" fmla="*/ 217 w 829"/>
                <a:gd name="T11" fmla="*/ 145 h 985"/>
                <a:gd name="T12" fmla="*/ 350 w 829"/>
                <a:gd name="T13" fmla="*/ 94 h 985"/>
                <a:gd name="T14" fmla="*/ 542 w 829"/>
                <a:gd name="T15" fmla="*/ 38 h 985"/>
                <a:gd name="T16" fmla="*/ 652 w 829"/>
                <a:gd name="T17" fmla="*/ 56 h 985"/>
                <a:gd name="T18" fmla="*/ 481 w 829"/>
                <a:gd name="T19" fmla="*/ 177 h 985"/>
                <a:gd name="T20" fmla="*/ 664 w 829"/>
                <a:gd name="T21" fmla="*/ 211 h 985"/>
                <a:gd name="T22" fmla="*/ 753 w 829"/>
                <a:gd name="T23" fmla="*/ 702 h 985"/>
                <a:gd name="T24" fmla="*/ 829 w 829"/>
                <a:gd name="T25" fmla="*/ 985 h 985"/>
                <a:gd name="T26" fmla="*/ 724 w 829"/>
                <a:gd name="T27" fmla="*/ 276 h 985"/>
                <a:gd name="T28" fmla="*/ 762 w 829"/>
                <a:gd name="T29" fmla="*/ 139 h 985"/>
                <a:gd name="T30" fmla="*/ 762 w 829"/>
                <a:gd name="T31" fmla="*/ 27 h 985"/>
                <a:gd name="T32" fmla="*/ 553 w 829"/>
                <a:gd name="T33" fmla="*/ 0 h 985"/>
                <a:gd name="T34" fmla="*/ 283 w 829"/>
                <a:gd name="T35" fmla="*/ 78 h 985"/>
                <a:gd name="T36" fmla="*/ 127 w 829"/>
                <a:gd name="T37" fmla="*/ 50 h 985"/>
                <a:gd name="T38" fmla="*/ 127 w 829"/>
                <a:gd name="T39" fmla="*/ 5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9" h="985">
                  <a:moveTo>
                    <a:pt x="127" y="50"/>
                  </a:moveTo>
                  <a:lnTo>
                    <a:pt x="0" y="183"/>
                  </a:lnTo>
                  <a:lnTo>
                    <a:pt x="211" y="227"/>
                  </a:lnTo>
                  <a:lnTo>
                    <a:pt x="449" y="232"/>
                  </a:lnTo>
                  <a:lnTo>
                    <a:pt x="249" y="189"/>
                  </a:lnTo>
                  <a:lnTo>
                    <a:pt x="217" y="145"/>
                  </a:lnTo>
                  <a:lnTo>
                    <a:pt x="350" y="94"/>
                  </a:lnTo>
                  <a:lnTo>
                    <a:pt x="542" y="38"/>
                  </a:lnTo>
                  <a:lnTo>
                    <a:pt x="652" y="56"/>
                  </a:lnTo>
                  <a:lnTo>
                    <a:pt x="481" y="177"/>
                  </a:lnTo>
                  <a:lnTo>
                    <a:pt x="664" y="211"/>
                  </a:lnTo>
                  <a:lnTo>
                    <a:pt x="753" y="702"/>
                  </a:lnTo>
                  <a:lnTo>
                    <a:pt x="829" y="985"/>
                  </a:lnTo>
                  <a:lnTo>
                    <a:pt x="724" y="276"/>
                  </a:lnTo>
                  <a:lnTo>
                    <a:pt x="762" y="139"/>
                  </a:lnTo>
                  <a:lnTo>
                    <a:pt x="762" y="27"/>
                  </a:lnTo>
                  <a:lnTo>
                    <a:pt x="553" y="0"/>
                  </a:lnTo>
                  <a:lnTo>
                    <a:pt x="283" y="78"/>
                  </a:lnTo>
                  <a:lnTo>
                    <a:pt x="127" y="50"/>
                  </a:lnTo>
                  <a:lnTo>
                    <a:pt x="127" y="5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7" name="Freeform 111"/>
            <p:cNvSpPr>
              <a:spLocks/>
            </p:cNvSpPr>
            <p:nvPr/>
          </p:nvSpPr>
          <p:spPr bwMode="auto">
            <a:xfrm>
              <a:off x="3152" y="1555"/>
              <a:ext cx="257" cy="413"/>
            </a:xfrm>
            <a:custGeom>
              <a:avLst/>
              <a:gdLst>
                <a:gd name="T0" fmla="*/ 38 w 513"/>
                <a:gd name="T1" fmla="*/ 127 h 827"/>
                <a:gd name="T2" fmla="*/ 110 w 513"/>
                <a:gd name="T3" fmla="*/ 487 h 827"/>
                <a:gd name="T4" fmla="*/ 281 w 513"/>
                <a:gd name="T5" fmla="*/ 827 h 827"/>
                <a:gd name="T6" fmla="*/ 293 w 513"/>
                <a:gd name="T7" fmla="*/ 475 h 827"/>
                <a:gd name="T8" fmla="*/ 348 w 513"/>
                <a:gd name="T9" fmla="*/ 608 h 827"/>
                <a:gd name="T10" fmla="*/ 452 w 513"/>
                <a:gd name="T11" fmla="*/ 681 h 827"/>
                <a:gd name="T12" fmla="*/ 513 w 513"/>
                <a:gd name="T13" fmla="*/ 759 h 827"/>
                <a:gd name="T14" fmla="*/ 513 w 513"/>
                <a:gd name="T15" fmla="*/ 548 h 827"/>
                <a:gd name="T16" fmla="*/ 492 w 513"/>
                <a:gd name="T17" fmla="*/ 426 h 827"/>
                <a:gd name="T18" fmla="*/ 365 w 513"/>
                <a:gd name="T19" fmla="*/ 310 h 827"/>
                <a:gd name="T20" fmla="*/ 264 w 513"/>
                <a:gd name="T21" fmla="*/ 399 h 827"/>
                <a:gd name="T22" fmla="*/ 188 w 513"/>
                <a:gd name="T23" fmla="*/ 122 h 827"/>
                <a:gd name="T24" fmla="*/ 66 w 513"/>
                <a:gd name="T25" fmla="*/ 51 h 827"/>
                <a:gd name="T26" fmla="*/ 0 w 513"/>
                <a:gd name="T27" fmla="*/ 0 h 827"/>
                <a:gd name="T28" fmla="*/ 38 w 513"/>
                <a:gd name="T29" fmla="*/ 127 h 827"/>
                <a:gd name="T30" fmla="*/ 38 w 513"/>
                <a:gd name="T31" fmla="*/ 1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3" h="827">
                  <a:moveTo>
                    <a:pt x="38" y="127"/>
                  </a:moveTo>
                  <a:lnTo>
                    <a:pt x="110" y="487"/>
                  </a:lnTo>
                  <a:lnTo>
                    <a:pt x="281" y="827"/>
                  </a:lnTo>
                  <a:lnTo>
                    <a:pt x="293" y="475"/>
                  </a:lnTo>
                  <a:lnTo>
                    <a:pt x="348" y="608"/>
                  </a:lnTo>
                  <a:lnTo>
                    <a:pt x="452" y="681"/>
                  </a:lnTo>
                  <a:lnTo>
                    <a:pt x="513" y="759"/>
                  </a:lnTo>
                  <a:lnTo>
                    <a:pt x="513" y="548"/>
                  </a:lnTo>
                  <a:lnTo>
                    <a:pt x="492" y="426"/>
                  </a:lnTo>
                  <a:lnTo>
                    <a:pt x="365" y="310"/>
                  </a:lnTo>
                  <a:lnTo>
                    <a:pt x="264" y="399"/>
                  </a:lnTo>
                  <a:lnTo>
                    <a:pt x="188" y="122"/>
                  </a:lnTo>
                  <a:lnTo>
                    <a:pt x="66" y="51"/>
                  </a:lnTo>
                  <a:lnTo>
                    <a:pt x="0" y="0"/>
                  </a:lnTo>
                  <a:lnTo>
                    <a:pt x="38" y="127"/>
                  </a:lnTo>
                  <a:lnTo>
                    <a:pt x="38" y="12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8" name="Freeform 112"/>
            <p:cNvSpPr>
              <a:spLocks/>
            </p:cNvSpPr>
            <p:nvPr/>
          </p:nvSpPr>
          <p:spPr bwMode="auto">
            <a:xfrm>
              <a:off x="3418" y="1773"/>
              <a:ext cx="43" cy="196"/>
            </a:xfrm>
            <a:custGeom>
              <a:avLst/>
              <a:gdLst>
                <a:gd name="T0" fmla="*/ 38 w 88"/>
                <a:gd name="T1" fmla="*/ 44 h 392"/>
                <a:gd name="T2" fmla="*/ 0 w 88"/>
                <a:gd name="T3" fmla="*/ 211 h 392"/>
                <a:gd name="T4" fmla="*/ 38 w 88"/>
                <a:gd name="T5" fmla="*/ 392 h 392"/>
                <a:gd name="T6" fmla="*/ 78 w 88"/>
                <a:gd name="T7" fmla="*/ 145 h 392"/>
                <a:gd name="T8" fmla="*/ 88 w 88"/>
                <a:gd name="T9" fmla="*/ 0 h 392"/>
                <a:gd name="T10" fmla="*/ 38 w 88"/>
                <a:gd name="T11" fmla="*/ 44 h 392"/>
                <a:gd name="T12" fmla="*/ 38 w 88"/>
                <a:gd name="T13" fmla="*/ 4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392">
                  <a:moveTo>
                    <a:pt x="38" y="44"/>
                  </a:moveTo>
                  <a:lnTo>
                    <a:pt x="0" y="211"/>
                  </a:lnTo>
                  <a:lnTo>
                    <a:pt x="38" y="392"/>
                  </a:lnTo>
                  <a:lnTo>
                    <a:pt x="78" y="145"/>
                  </a:lnTo>
                  <a:lnTo>
                    <a:pt x="88" y="0"/>
                  </a:lnTo>
                  <a:lnTo>
                    <a:pt x="38" y="44"/>
                  </a:lnTo>
                  <a:lnTo>
                    <a:pt x="38" y="44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09" name="Freeform 113"/>
            <p:cNvSpPr>
              <a:spLocks/>
            </p:cNvSpPr>
            <p:nvPr/>
          </p:nvSpPr>
          <p:spPr bwMode="auto">
            <a:xfrm>
              <a:off x="3406" y="1828"/>
              <a:ext cx="255" cy="195"/>
            </a:xfrm>
            <a:custGeom>
              <a:avLst/>
              <a:gdLst>
                <a:gd name="T0" fmla="*/ 145 w 510"/>
                <a:gd name="T1" fmla="*/ 277 h 389"/>
                <a:gd name="T2" fmla="*/ 305 w 510"/>
                <a:gd name="T3" fmla="*/ 121 h 389"/>
                <a:gd name="T4" fmla="*/ 299 w 510"/>
                <a:gd name="T5" fmla="*/ 11 h 389"/>
                <a:gd name="T6" fmla="*/ 360 w 510"/>
                <a:gd name="T7" fmla="*/ 0 h 389"/>
                <a:gd name="T8" fmla="*/ 365 w 510"/>
                <a:gd name="T9" fmla="*/ 104 h 389"/>
                <a:gd name="T10" fmla="*/ 238 w 510"/>
                <a:gd name="T11" fmla="*/ 277 h 389"/>
                <a:gd name="T12" fmla="*/ 394 w 510"/>
                <a:gd name="T13" fmla="*/ 249 h 389"/>
                <a:gd name="T14" fmla="*/ 293 w 510"/>
                <a:gd name="T15" fmla="*/ 309 h 389"/>
                <a:gd name="T16" fmla="*/ 510 w 510"/>
                <a:gd name="T17" fmla="*/ 260 h 389"/>
                <a:gd name="T18" fmla="*/ 426 w 510"/>
                <a:gd name="T19" fmla="*/ 338 h 389"/>
                <a:gd name="T20" fmla="*/ 365 w 510"/>
                <a:gd name="T21" fmla="*/ 387 h 389"/>
                <a:gd name="T22" fmla="*/ 394 w 510"/>
                <a:gd name="T23" fmla="*/ 338 h 389"/>
                <a:gd name="T24" fmla="*/ 272 w 510"/>
                <a:gd name="T25" fmla="*/ 347 h 389"/>
                <a:gd name="T26" fmla="*/ 172 w 510"/>
                <a:gd name="T27" fmla="*/ 347 h 389"/>
                <a:gd name="T28" fmla="*/ 0 w 510"/>
                <a:gd name="T29" fmla="*/ 389 h 389"/>
                <a:gd name="T30" fmla="*/ 95 w 510"/>
                <a:gd name="T31" fmla="*/ 338 h 389"/>
                <a:gd name="T32" fmla="*/ 145 w 510"/>
                <a:gd name="T33" fmla="*/ 277 h 389"/>
                <a:gd name="T34" fmla="*/ 145 w 510"/>
                <a:gd name="T35" fmla="*/ 2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" h="389">
                  <a:moveTo>
                    <a:pt x="145" y="277"/>
                  </a:moveTo>
                  <a:lnTo>
                    <a:pt x="305" y="121"/>
                  </a:lnTo>
                  <a:lnTo>
                    <a:pt x="299" y="11"/>
                  </a:lnTo>
                  <a:lnTo>
                    <a:pt x="360" y="0"/>
                  </a:lnTo>
                  <a:lnTo>
                    <a:pt x="365" y="104"/>
                  </a:lnTo>
                  <a:lnTo>
                    <a:pt x="238" y="277"/>
                  </a:lnTo>
                  <a:lnTo>
                    <a:pt x="394" y="249"/>
                  </a:lnTo>
                  <a:lnTo>
                    <a:pt x="293" y="309"/>
                  </a:lnTo>
                  <a:lnTo>
                    <a:pt x="510" y="260"/>
                  </a:lnTo>
                  <a:lnTo>
                    <a:pt x="426" y="338"/>
                  </a:lnTo>
                  <a:lnTo>
                    <a:pt x="365" y="387"/>
                  </a:lnTo>
                  <a:lnTo>
                    <a:pt x="394" y="338"/>
                  </a:lnTo>
                  <a:lnTo>
                    <a:pt x="272" y="347"/>
                  </a:lnTo>
                  <a:lnTo>
                    <a:pt x="172" y="347"/>
                  </a:lnTo>
                  <a:lnTo>
                    <a:pt x="0" y="389"/>
                  </a:lnTo>
                  <a:lnTo>
                    <a:pt x="95" y="338"/>
                  </a:lnTo>
                  <a:lnTo>
                    <a:pt x="145" y="277"/>
                  </a:lnTo>
                  <a:lnTo>
                    <a:pt x="145" y="27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0" name="Freeform 114"/>
            <p:cNvSpPr>
              <a:spLocks/>
            </p:cNvSpPr>
            <p:nvPr/>
          </p:nvSpPr>
          <p:spPr bwMode="auto">
            <a:xfrm>
              <a:off x="2904" y="1995"/>
              <a:ext cx="279" cy="428"/>
            </a:xfrm>
            <a:custGeom>
              <a:avLst/>
              <a:gdLst>
                <a:gd name="T0" fmla="*/ 485 w 558"/>
                <a:gd name="T1" fmla="*/ 310 h 857"/>
                <a:gd name="T2" fmla="*/ 386 w 558"/>
                <a:gd name="T3" fmla="*/ 685 h 857"/>
                <a:gd name="T4" fmla="*/ 558 w 558"/>
                <a:gd name="T5" fmla="*/ 669 h 857"/>
                <a:gd name="T6" fmla="*/ 392 w 558"/>
                <a:gd name="T7" fmla="*/ 806 h 857"/>
                <a:gd name="T8" fmla="*/ 253 w 558"/>
                <a:gd name="T9" fmla="*/ 857 h 857"/>
                <a:gd name="T10" fmla="*/ 111 w 558"/>
                <a:gd name="T11" fmla="*/ 818 h 857"/>
                <a:gd name="T12" fmla="*/ 0 w 558"/>
                <a:gd name="T13" fmla="*/ 542 h 857"/>
                <a:gd name="T14" fmla="*/ 238 w 558"/>
                <a:gd name="T15" fmla="*/ 470 h 857"/>
                <a:gd name="T16" fmla="*/ 409 w 558"/>
                <a:gd name="T17" fmla="*/ 299 h 857"/>
                <a:gd name="T18" fmla="*/ 227 w 558"/>
                <a:gd name="T19" fmla="*/ 194 h 857"/>
                <a:gd name="T20" fmla="*/ 276 w 558"/>
                <a:gd name="T21" fmla="*/ 0 h 857"/>
                <a:gd name="T22" fmla="*/ 409 w 558"/>
                <a:gd name="T23" fmla="*/ 166 h 857"/>
                <a:gd name="T24" fmla="*/ 485 w 558"/>
                <a:gd name="T25" fmla="*/ 310 h 857"/>
                <a:gd name="T26" fmla="*/ 485 w 558"/>
                <a:gd name="T27" fmla="*/ 31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8" h="857">
                  <a:moveTo>
                    <a:pt x="485" y="310"/>
                  </a:moveTo>
                  <a:lnTo>
                    <a:pt x="386" y="685"/>
                  </a:lnTo>
                  <a:lnTo>
                    <a:pt x="558" y="669"/>
                  </a:lnTo>
                  <a:lnTo>
                    <a:pt x="392" y="806"/>
                  </a:lnTo>
                  <a:lnTo>
                    <a:pt x="253" y="857"/>
                  </a:lnTo>
                  <a:lnTo>
                    <a:pt x="111" y="818"/>
                  </a:lnTo>
                  <a:lnTo>
                    <a:pt x="0" y="542"/>
                  </a:lnTo>
                  <a:lnTo>
                    <a:pt x="238" y="470"/>
                  </a:lnTo>
                  <a:lnTo>
                    <a:pt x="409" y="299"/>
                  </a:lnTo>
                  <a:lnTo>
                    <a:pt x="227" y="194"/>
                  </a:lnTo>
                  <a:lnTo>
                    <a:pt x="276" y="0"/>
                  </a:lnTo>
                  <a:lnTo>
                    <a:pt x="409" y="166"/>
                  </a:lnTo>
                  <a:lnTo>
                    <a:pt x="485" y="310"/>
                  </a:lnTo>
                  <a:lnTo>
                    <a:pt x="485" y="31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1" name="Freeform 115"/>
            <p:cNvSpPr>
              <a:spLocks/>
            </p:cNvSpPr>
            <p:nvPr/>
          </p:nvSpPr>
          <p:spPr bwMode="auto">
            <a:xfrm>
              <a:off x="2262" y="1091"/>
              <a:ext cx="214" cy="251"/>
            </a:xfrm>
            <a:custGeom>
              <a:avLst/>
              <a:gdLst>
                <a:gd name="T0" fmla="*/ 0 w 430"/>
                <a:gd name="T1" fmla="*/ 0 h 501"/>
                <a:gd name="T2" fmla="*/ 89 w 430"/>
                <a:gd name="T3" fmla="*/ 5 h 501"/>
                <a:gd name="T4" fmla="*/ 177 w 430"/>
                <a:gd name="T5" fmla="*/ 53 h 501"/>
                <a:gd name="T6" fmla="*/ 242 w 430"/>
                <a:gd name="T7" fmla="*/ 129 h 501"/>
                <a:gd name="T8" fmla="*/ 299 w 430"/>
                <a:gd name="T9" fmla="*/ 188 h 501"/>
                <a:gd name="T10" fmla="*/ 350 w 430"/>
                <a:gd name="T11" fmla="*/ 218 h 501"/>
                <a:gd name="T12" fmla="*/ 413 w 430"/>
                <a:gd name="T13" fmla="*/ 311 h 501"/>
                <a:gd name="T14" fmla="*/ 430 w 430"/>
                <a:gd name="T15" fmla="*/ 450 h 501"/>
                <a:gd name="T16" fmla="*/ 413 w 430"/>
                <a:gd name="T17" fmla="*/ 501 h 501"/>
                <a:gd name="T18" fmla="*/ 386 w 430"/>
                <a:gd name="T19" fmla="*/ 467 h 501"/>
                <a:gd name="T20" fmla="*/ 344 w 430"/>
                <a:gd name="T21" fmla="*/ 347 h 501"/>
                <a:gd name="T22" fmla="*/ 403 w 430"/>
                <a:gd name="T23" fmla="*/ 442 h 501"/>
                <a:gd name="T24" fmla="*/ 384 w 430"/>
                <a:gd name="T25" fmla="*/ 334 h 501"/>
                <a:gd name="T26" fmla="*/ 325 w 430"/>
                <a:gd name="T27" fmla="*/ 254 h 501"/>
                <a:gd name="T28" fmla="*/ 331 w 430"/>
                <a:gd name="T29" fmla="*/ 332 h 501"/>
                <a:gd name="T30" fmla="*/ 289 w 430"/>
                <a:gd name="T31" fmla="*/ 235 h 501"/>
                <a:gd name="T32" fmla="*/ 219 w 430"/>
                <a:gd name="T33" fmla="*/ 165 h 501"/>
                <a:gd name="T34" fmla="*/ 162 w 430"/>
                <a:gd name="T35" fmla="*/ 104 h 501"/>
                <a:gd name="T36" fmla="*/ 209 w 430"/>
                <a:gd name="T37" fmla="*/ 114 h 501"/>
                <a:gd name="T38" fmla="*/ 51 w 430"/>
                <a:gd name="T39" fmla="*/ 51 h 501"/>
                <a:gd name="T40" fmla="*/ 0 w 430"/>
                <a:gd name="T41" fmla="*/ 0 h 501"/>
                <a:gd name="T42" fmla="*/ 0 w 430"/>
                <a:gd name="T43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0" h="501">
                  <a:moveTo>
                    <a:pt x="0" y="0"/>
                  </a:moveTo>
                  <a:lnTo>
                    <a:pt x="89" y="5"/>
                  </a:lnTo>
                  <a:lnTo>
                    <a:pt x="177" y="53"/>
                  </a:lnTo>
                  <a:lnTo>
                    <a:pt x="242" y="129"/>
                  </a:lnTo>
                  <a:lnTo>
                    <a:pt x="299" y="188"/>
                  </a:lnTo>
                  <a:lnTo>
                    <a:pt x="350" y="218"/>
                  </a:lnTo>
                  <a:lnTo>
                    <a:pt x="413" y="311"/>
                  </a:lnTo>
                  <a:lnTo>
                    <a:pt x="430" y="450"/>
                  </a:lnTo>
                  <a:lnTo>
                    <a:pt x="413" y="501"/>
                  </a:lnTo>
                  <a:lnTo>
                    <a:pt x="386" y="467"/>
                  </a:lnTo>
                  <a:lnTo>
                    <a:pt x="344" y="347"/>
                  </a:lnTo>
                  <a:lnTo>
                    <a:pt x="403" y="442"/>
                  </a:lnTo>
                  <a:lnTo>
                    <a:pt x="384" y="334"/>
                  </a:lnTo>
                  <a:lnTo>
                    <a:pt x="325" y="254"/>
                  </a:lnTo>
                  <a:lnTo>
                    <a:pt x="331" y="332"/>
                  </a:lnTo>
                  <a:lnTo>
                    <a:pt x="289" y="235"/>
                  </a:lnTo>
                  <a:lnTo>
                    <a:pt x="219" y="165"/>
                  </a:lnTo>
                  <a:lnTo>
                    <a:pt x="162" y="104"/>
                  </a:lnTo>
                  <a:lnTo>
                    <a:pt x="209" y="114"/>
                  </a:lnTo>
                  <a:lnTo>
                    <a:pt x="51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2" name="Freeform 116"/>
            <p:cNvSpPr>
              <a:spLocks/>
            </p:cNvSpPr>
            <p:nvPr/>
          </p:nvSpPr>
          <p:spPr bwMode="auto">
            <a:xfrm>
              <a:off x="3285" y="2530"/>
              <a:ext cx="184" cy="91"/>
            </a:xfrm>
            <a:custGeom>
              <a:avLst/>
              <a:gdLst>
                <a:gd name="T0" fmla="*/ 23 w 369"/>
                <a:gd name="T1" fmla="*/ 50 h 183"/>
                <a:gd name="T2" fmla="*/ 164 w 369"/>
                <a:gd name="T3" fmla="*/ 73 h 183"/>
                <a:gd name="T4" fmla="*/ 175 w 369"/>
                <a:gd name="T5" fmla="*/ 118 h 183"/>
                <a:gd name="T6" fmla="*/ 230 w 369"/>
                <a:gd name="T7" fmla="*/ 175 h 183"/>
                <a:gd name="T8" fmla="*/ 295 w 369"/>
                <a:gd name="T9" fmla="*/ 168 h 183"/>
                <a:gd name="T10" fmla="*/ 314 w 369"/>
                <a:gd name="T11" fmla="*/ 183 h 183"/>
                <a:gd name="T12" fmla="*/ 369 w 369"/>
                <a:gd name="T13" fmla="*/ 137 h 183"/>
                <a:gd name="T14" fmla="*/ 329 w 369"/>
                <a:gd name="T15" fmla="*/ 57 h 183"/>
                <a:gd name="T16" fmla="*/ 278 w 369"/>
                <a:gd name="T17" fmla="*/ 4 h 183"/>
                <a:gd name="T18" fmla="*/ 224 w 369"/>
                <a:gd name="T19" fmla="*/ 4 h 183"/>
                <a:gd name="T20" fmla="*/ 36 w 369"/>
                <a:gd name="T21" fmla="*/ 0 h 183"/>
                <a:gd name="T22" fmla="*/ 0 w 369"/>
                <a:gd name="T23" fmla="*/ 44 h 183"/>
                <a:gd name="T24" fmla="*/ 23 w 369"/>
                <a:gd name="T25" fmla="*/ 50 h 183"/>
                <a:gd name="T26" fmla="*/ 23 w 369"/>
                <a:gd name="T27" fmla="*/ 5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9" h="183">
                  <a:moveTo>
                    <a:pt x="23" y="50"/>
                  </a:moveTo>
                  <a:lnTo>
                    <a:pt x="164" y="73"/>
                  </a:lnTo>
                  <a:lnTo>
                    <a:pt x="175" y="118"/>
                  </a:lnTo>
                  <a:lnTo>
                    <a:pt x="230" y="175"/>
                  </a:lnTo>
                  <a:lnTo>
                    <a:pt x="295" y="168"/>
                  </a:lnTo>
                  <a:lnTo>
                    <a:pt x="314" y="183"/>
                  </a:lnTo>
                  <a:lnTo>
                    <a:pt x="369" y="137"/>
                  </a:lnTo>
                  <a:lnTo>
                    <a:pt x="329" y="57"/>
                  </a:lnTo>
                  <a:lnTo>
                    <a:pt x="278" y="4"/>
                  </a:lnTo>
                  <a:lnTo>
                    <a:pt x="224" y="4"/>
                  </a:lnTo>
                  <a:lnTo>
                    <a:pt x="36" y="0"/>
                  </a:lnTo>
                  <a:lnTo>
                    <a:pt x="0" y="44"/>
                  </a:lnTo>
                  <a:lnTo>
                    <a:pt x="23" y="50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2E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3" name="Freeform 117"/>
            <p:cNvSpPr>
              <a:spLocks/>
            </p:cNvSpPr>
            <p:nvPr/>
          </p:nvSpPr>
          <p:spPr bwMode="auto">
            <a:xfrm>
              <a:off x="1978" y="1372"/>
              <a:ext cx="532" cy="1430"/>
            </a:xfrm>
            <a:custGeom>
              <a:avLst/>
              <a:gdLst>
                <a:gd name="T0" fmla="*/ 65 w 1063"/>
                <a:gd name="T1" fmla="*/ 122 h 2861"/>
                <a:gd name="T2" fmla="*/ 137 w 1063"/>
                <a:gd name="T3" fmla="*/ 293 h 2861"/>
                <a:gd name="T4" fmla="*/ 250 w 1063"/>
                <a:gd name="T5" fmla="*/ 373 h 2861"/>
                <a:gd name="T6" fmla="*/ 299 w 1063"/>
                <a:gd name="T7" fmla="*/ 325 h 2861"/>
                <a:gd name="T8" fmla="*/ 274 w 1063"/>
                <a:gd name="T9" fmla="*/ 359 h 2861"/>
                <a:gd name="T10" fmla="*/ 358 w 1063"/>
                <a:gd name="T11" fmla="*/ 570 h 2861"/>
                <a:gd name="T12" fmla="*/ 462 w 1063"/>
                <a:gd name="T13" fmla="*/ 675 h 2861"/>
                <a:gd name="T14" fmla="*/ 348 w 1063"/>
                <a:gd name="T15" fmla="*/ 586 h 2861"/>
                <a:gd name="T16" fmla="*/ 211 w 1063"/>
                <a:gd name="T17" fmla="*/ 350 h 2861"/>
                <a:gd name="T18" fmla="*/ 139 w 1063"/>
                <a:gd name="T19" fmla="*/ 367 h 2861"/>
                <a:gd name="T20" fmla="*/ 238 w 1063"/>
                <a:gd name="T21" fmla="*/ 550 h 2861"/>
                <a:gd name="T22" fmla="*/ 364 w 1063"/>
                <a:gd name="T23" fmla="*/ 700 h 2861"/>
                <a:gd name="T24" fmla="*/ 257 w 1063"/>
                <a:gd name="T25" fmla="*/ 624 h 2861"/>
                <a:gd name="T26" fmla="*/ 105 w 1063"/>
                <a:gd name="T27" fmla="*/ 350 h 2861"/>
                <a:gd name="T28" fmla="*/ 175 w 1063"/>
                <a:gd name="T29" fmla="*/ 561 h 2861"/>
                <a:gd name="T30" fmla="*/ 354 w 1063"/>
                <a:gd name="T31" fmla="*/ 759 h 2861"/>
                <a:gd name="T32" fmla="*/ 421 w 1063"/>
                <a:gd name="T33" fmla="*/ 848 h 2861"/>
                <a:gd name="T34" fmla="*/ 577 w 1063"/>
                <a:gd name="T35" fmla="*/ 909 h 2861"/>
                <a:gd name="T36" fmla="*/ 508 w 1063"/>
                <a:gd name="T37" fmla="*/ 747 h 2861"/>
                <a:gd name="T38" fmla="*/ 668 w 1063"/>
                <a:gd name="T39" fmla="*/ 987 h 2861"/>
                <a:gd name="T40" fmla="*/ 778 w 1063"/>
                <a:gd name="T41" fmla="*/ 1046 h 2861"/>
                <a:gd name="T42" fmla="*/ 677 w 1063"/>
                <a:gd name="T43" fmla="*/ 1378 h 2861"/>
                <a:gd name="T44" fmla="*/ 364 w 1063"/>
                <a:gd name="T45" fmla="*/ 2026 h 2861"/>
                <a:gd name="T46" fmla="*/ 232 w 1063"/>
                <a:gd name="T47" fmla="*/ 2023 h 2861"/>
                <a:gd name="T48" fmla="*/ 90 w 1063"/>
                <a:gd name="T49" fmla="*/ 2310 h 2861"/>
                <a:gd name="T50" fmla="*/ 118 w 1063"/>
                <a:gd name="T51" fmla="*/ 2507 h 2861"/>
                <a:gd name="T52" fmla="*/ 185 w 1063"/>
                <a:gd name="T53" fmla="*/ 2540 h 2861"/>
                <a:gd name="T54" fmla="*/ 211 w 1063"/>
                <a:gd name="T55" fmla="*/ 2735 h 2861"/>
                <a:gd name="T56" fmla="*/ 362 w 1063"/>
                <a:gd name="T57" fmla="*/ 2819 h 2861"/>
                <a:gd name="T58" fmla="*/ 542 w 1063"/>
                <a:gd name="T59" fmla="*/ 2779 h 2861"/>
                <a:gd name="T60" fmla="*/ 744 w 1063"/>
                <a:gd name="T61" fmla="*/ 2481 h 2861"/>
                <a:gd name="T62" fmla="*/ 966 w 1063"/>
                <a:gd name="T63" fmla="*/ 1762 h 2861"/>
                <a:gd name="T64" fmla="*/ 1035 w 1063"/>
                <a:gd name="T65" fmla="*/ 1479 h 2861"/>
                <a:gd name="T66" fmla="*/ 799 w 1063"/>
                <a:gd name="T67" fmla="*/ 2420 h 2861"/>
                <a:gd name="T68" fmla="*/ 571 w 1063"/>
                <a:gd name="T69" fmla="*/ 2798 h 2861"/>
                <a:gd name="T70" fmla="*/ 358 w 1063"/>
                <a:gd name="T71" fmla="*/ 2848 h 2861"/>
                <a:gd name="T72" fmla="*/ 181 w 1063"/>
                <a:gd name="T73" fmla="*/ 2758 h 2861"/>
                <a:gd name="T74" fmla="*/ 90 w 1063"/>
                <a:gd name="T75" fmla="*/ 2532 h 2861"/>
                <a:gd name="T76" fmla="*/ 97 w 1063"/>
                <a:gd name="T77" fmla="*/ 2167 h 2861"/>
                <a:gd name="T78" fmla="*/ 430 w 1063"/>
                <a:gd name="T79" fmla="*/ 1755 h 2861"/>
                <a:gd name="T80" fmla="*/ 620 w 1063"/>
                <a:gd name="T81" fmla="*/ 1029 h 2861"/>
                <a:gd name="T82" fmla="*/ 320 w 1063"/>
                <a:gd name="T83" fmla="*/ 780 h 2861"/>
                <a:gd name="T84" fmla="*/ 160 w 1063"/>
                <a:gd name="T85" fmla="*/ 559 h 2861"/>
                <a:gd name="T86" fmla="*/ 23 w 1063"/>
                <a:gd name="T87" fmla="*/ 247 h 2861"/>
                <a:gd name="T88" fmla="*/ 204 w 1063"/>
                <a:gd name="T89" fmla="*/ 53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3" h="2861">
                  <a:moveTo>
                    <a:pt x="204" y="53"/>
                  </a:moveTo>
                  <a:lnTo>
                    <a:pt x="65" y="72"/>
                  </a:lnTo>
                  <a:lnTo>
                    <a:pt x="65" y="122"/>
                  </a:lnTo>
                  <a:lnTo>
                    <a:pt x="78" y="185"/>
                  </a:lnTo>
                  <a:lnTo>
                    <a:pt x="115" y="234"/>
                  </a:lnTo>
                  <a:lnTo>
                    <a:pt x="137" y="293"/>
                  </a:lnTo>
                  <a:lnTo>
                    <a:pt x="175" y="299"/>
                  </a:lnTo>
                  <a:lnTo>
                    <a:pt x="211" y="325"/>
                  </a:lnTo>
                  <a:lnTo>
                    <a:pt x="250" y="373"/>
                  </a:lnTo>
                  <a:lnTo>
                    <a:pt x="257" y="340"/>
                  </a:lnTo>
                  <a:lnTo>
                    <a:pt x="270" y="325"/>
                  </a:lnTo>
                  <a:lnTo>
                    <a:pt x="299" y="325"/>
                  </a:lnTo>
                  <a:lnTo>
                    <a:pt x="354" y="356"/>
                  </a:lnTo>
                  <a:lnTo>
                    <a:pt x="286" y="339"/>
                  </a:lnTo>
                  <a:lnTo>
                    <a:pt x="274" y="359"/>
                  </a:lnTo>
                  <a:lnTo>
                    <a:pt x="289" y="388"/>
                  </a:lnTo>
                  <a:lnTo>
                    <a:pt x="320" y="451"/>
                  </a:lnTo>
                  <a:lnTo>
                    <a:pt x="358" y="570"/>
                  </a:lnTo>
                  <a:lnTo>
                    <a:pt x="369" y="595"/>
                  </a:lnTo>
                  <a:lnTo>
                    <a:pt x="394" y="612"/>
                  </a:lnTo>
                  <a:lnTo>
                    <a:pt x="462" y="675"/>
                  </a:lnTo>
                  <a:lnTo>
                    <a:pt x="493" y="726"/>
                  </a:lnTo>
                  <a:lnTo>
                    <a:pt x="424" y="658"/>
                  </a:lnTo>
                  <a:lnTo>
                    <a:pt x="348" y="586"/>
                  </a:lnTo>
                  <a:lnTo>
                    <a:pt x="307" y="492"/>
                  </a:lnTo>
                  <a:lnTo>
                    <a:pt x="278" y="420"/>
                  </a:lnTo>
                  <a:lnTo>
                    <a:pt x="211" y="350"/>
                  </a:lnTo>
                  <a:lnTo>
                    <a:pt x="173" y="316"/>
                  </a:lnTo>
                  <a:lnTo>
                    <a:pt x="139" y="316"/>
                  </a:lnTo>
                  <a:lnTo>
                    <a:pt x="139" y="367"/>
                  </a:lnTo>
                  <a:lnTo>
                    <a:pt x="175" y="418"/>
                  </a:lnTo>
                  <a:lnTo>
                    <a:pt x="210" y="498"/>
                  </a:lnTo>
                  <a:lnTo>
                    <a:pt x="238" y="550"/>
                  </a:lnTo>
                  <a:lnTo>
                    <a:pt x="257" y="597"/>
                  </a:lnTo>
                  <a:lnTo>
                    <a:pt x="286" y="624"/>
                  </a:lnTo>
                  <a:lnTo>
                    <a:pt x="364" y="700"/>
                  </a:lnTo>
                  <a:lnTo>
                    <a:pt x="430" y="762"/>
                  </a:lnTo>
                  <a:lnTo>
                    <a:pt x="364" y="721"/>
                  </a:lnTo>
                  <a:lnTo>
                    <a:pt x="257" y="624"/>
                  </a:lnTo>
                  <a:lnTo>
                    <a:pt x="202" y="534"/>
                  </a:lnTo>
                  <a:lnTo>
                    <a:pt x="137" y="401"/>
                  </a:lnTo>
                  <a:lnTo>
                    <a:pt x="105" y="350"/>
                  </a:lnTo>
                  <a:lnTo>
                    <a:pt x="118" y="435"/>
                  </a:lnTo>
                  <a:lnTo>
                    <a:pt x="128" y="506"/>
                  </a:lnTo>
                  <a:lnTo>
                    <a:pt x="175" y="561"/>
                  </a:lnTo>
                  <a:lnTo>
                    <a:pt x="210" y="660"/>
                  </a:lnTo>
                  <a:lnTo>
                    <a:pt x="250" y="696"/>
                  </a:lnTo>
                  <a:lnTo>
                    <a:pt x="354" y="759"/>
                  </a:lnTo>
                  <a:lnTo>
                    <a:pt x="398" y="799"/>
                  </a:lnTo>
                  <a:lnTo>
                    <a:pt x="358" y="789"/>
                  </a:lnTo>
                  <a:lnTo>
                    <a:pt x="421" y="848"/>
                  </a:lnTo>
                  <a:lnTo>
                    <a:pt x="520" y="909"/>
                  </a:lnTo>
                  <a:lnTo>
                    <a:pt x="453" y="806"/>
                  </a:lnTo>
                  <a:lnTo>
                    <a:pt x="577" y="909"/>
                  </a:lnTo>
                  <a:lnTo>
                    <a:pt x="550" y="842"/>
                  </a:lnTo>
                  <a:lnTo>
                    <a:pt x="508" y="778"/>
                  </a:lnTo>
                  <a:lnTo>
                    <a:pt x="508" y="747"/>
                  </a:lnTo>
                  <a:lnTo>
                    <a:pt x="550" y="819"/>
                  </a:lnTo>
                  <a:lnTo>
                    <a:pt x="611" y="894"/>
                  </a:lnTo>
                  <a:lnTo>
                    <a:pt x="668" y="987"/>
                  </a:lnTo>
                  <a:lnTo>
                    <a:pt x="702" y="1055"/>
                  </a:lnTo>
                  <a:lnTo>
                    <a:pt x="734" y="1082"/>
                  </a:lnTo>
                  <a:lnTo>
                    <a:pt x="778" y="1046"/>
                  </a:lnTo>
                  <a:lnTo>
                    <a:pt x="744" y="1144"/>
                  </a:lnTo>
                  <a:lnTo>
                    <a:pt x="723" y="1240"/>
                  </a:lnTo>
                  <a:lnTo>
                    <a:pt x="677" y="1378"/>
                  </a:lnTo>
                  <a:lnTo>
                    <a:pt x="552" y="1646"/>
                  </a:lnTo>
                  <a:lnTo>
                    <a:pt x="409" y="1901"/>
                  </a:lnTo>
                  <a:lnTo>
                    <a:pt x="364" y="2026"/>
                  </a:lnTo>
                  <a:lnTo>
                    <a:pt x="352" y="1928"/>
                  </a:lnTo>
                  <a:lnTo>
                    <a:pt x="295" y="1966"/>
                  </a:lnTo>
                  <a:lnTo>
                    <a:pt x="232" y="2023"/>
                  </a:lnTo>
                  <a:lnTo>
                    <a:pt x="160" y="2099"/>
                  </a:lnTo>
                  <a:lnTo>
                    <a:pt x="118" y="2203"/>
                  </a:lnTo>
                  <a:lnTo>
                    <a:pt x="90" y="2310"/>
                  </a:lnTo>
                  <a:lnTo>
                    <a:pt x="90" y="2391"/>
                  </a:lnTo>
                  <a:lnTo>
                    <a:pt x="92" y="2454"/>
                  </a:lnTo>
                  <a:lnTo>
                    <a:pt x="118" y="2507"/>
                  </a:lnTo>
                  <a:lnTo>
                    <a:pt x="139" y="2540"/>
                  </a:lnTo>
                  <a:lnTo>
                    <a:pt x="160" y="2566"/>
                  </a:lnTo>
                  <a:lnTo>
                    <a:pt x="185" y="2540"/>
                  </a:lnTo>
                  <a:lnTo>
                    <a:pt x="185" y="2631"/>
                  </a:lnTo>
                  <a:lnTo>
                    <a:pt x="191" y="2701"/>
                  </a:lnTo>
                  <a:lnTo>
                    <a:pt x="211" y="2735"/>
                  </a:lnTo>
                  <a:lnTo>
                    <a:pt x="253" y="2758"/>
                  </a:lnTo>
                  <a:lnTo>
                    <a:pt x="310" y="2779"/>
                  </a:lnTo>
                  <a:lnTo>
                    <a:pt x="362" y="2819"/>
                  </a:lnTo>
                  <a:lnTo>
                    <a:pt x="436" y="2832"/>
                  </a:lnTo>
                  <a:lnTo>
                    <a:pt x="504" y="2825"/>
                  </a:lnTo>
                  <a:lnTo>
                    <a:pt x="542" y="2779"/>
                  </a:lnTo>
                  <a:lnTo>
                    <a:pt x="584" y="2690"/>
                  </a:lnTo>
                  <a:lnTo>
                    <a:pt x="668" y="2585"/>
                  </a:lnTo>
                  <a:lnTo>
                    <a:pt x="744" y="2481"/>
                  </a:lnTo>
                  <a:lnTo>
                    <a:pt x="818" y="2304"/>
                  </a:lnTo>
                  <a:lnTo>
                    <a:pt x="881" y="2085"/>
                  </a:lnTo>
                  <a:lnTo>
                    <a:pt x="966" y="1762"/>
                  </a:lnTo>
                  <a:lnTo>
                    <a:pt x="1035" y="1374"/>
                  </a:lnTo>
                  <a:lnTo>
                    <a:pt x="1063" y="1201"/>
                  </a:lnTo>
                  <a:lnTo>
                    <a:pt x="1035" y="1479"/>
                  </a:lnTo>
                  <a:lnTo>
                    <a:pt x="970" y="1848"/>
                  </a:lnTo>
                  <a:lnTo>
                    <a:pt x="883" y="2203"/>
                  </a:lnTo>
                  <a:lnTo>
                    <a:pt x="799" y="2420"/>
                  </a:lnTo>
                  <a:lnTo>
                    <a:pt x="723" y="2574"/>
                  </a:lnTo>
                  <a:lnTo>
                    <a:pt x="615" y="2696"/>
                  </a:lnTo>
                  <a:lnTo>
                    <a:pt x="571" y="2798"/>
                  </a:lnTo>
                  <a:lnTo>
                    <a:pt x="514" y="2853"/>
                  </a:lnTo>
                  <a:lnTo>
                    <a:pt x="442" y="2861"/>
                  </a:lnTo>
                  <a:lnTo>
                    <a:pt x="358" y="2848"/>
                  </a:lnTo>
                  <a:lnTo>
                    <a:pt x="307" y="2815"/>
                  </a:lnTo>
                  <a:lnTo>
                    <a:pt x="232" y="2800"/>
                  </a:lnTo>
                  <a:lnTo>
                    <a:pt x="181" y="2758"/>
                  </a:lnTo>
                  <a:lnTo>
                    <a:pt x="158" y="2707"/>
                  </a:lnTo>
                  <a:lnTo>
                    <a:pt x="153" y="2606"/>
                  </a:lnTo>
                  <a:lnTo>
                    <a:pt x="90" y="2532"/>
                  </a:lnTo>
                  <a:lnTo>
                    <a:pt x="44" y="2439"/>
                  </a:lnTo>
                  <a:lnTo>
                    <a:pt x="44" y="2336"/>
                  </a:lnTo>
                  <a:lnTo>
                    <a:pt x="97" y="2167"/>
                  </a:lnTo>
                  <a:lnTo>
                    <a:pt x="194" y="2015"/>
                  </a:lnTo>
                  <a:lnTo>
                    <a:pt x="320" y="1884"/>
                  </a:lnTo>
                  <a:lnTo>
                    <a:pt x="430" y="1755"/>
                  </a:lnTo>
                  <a:lnTo>
                    <a:pt x="681" y="1245"/>
                  </a:lnTo>
                  <a:lnTo>
                    <a:pt x="704" y="1127"/>
                  </a:lnTo>
                  <a:lnTo>
                    <a:pt x="620" y="1029"/>
                  </a:lnTo>
                  <a:lnTo>
                    <a:pt x="537" y="951"/>
                  </a:lnTo>
                  <a:lnTo>
                    <a:pt x="457" y="899"/>
                  </a:lnTo>
                  <a:lnTo>
                    <a:pt x="320" y="780"/>
                  </a:lnTo>
                  <a:lnTo>
                    <a:pt x="244" y="728"/>
                  </a:lnTo>
                  <a:lnTo>
                    <a:pt x="200" y="669"/>
                  </a:lnTo>
                  <a:lnTo>
                    <a:pt x="160" y="559"/>
                  </a:lnTo>
                  <a:lnTo>
                    <a:pt x="101" y="491"/>
                  </a:lnTo>
                  <a:lnTo>
                    <a:pt x="76" y="361"/>
                  </a:lnTo>
                  <a:lnTo>
                    <a:pt x="23" y="247"/>
                  </a:lnTo>
                  <a:lnTo>
                    <a:pt x="0" y="53"/>
                  </a:lnTo>
                  <a:lnTo>
                    <a:pt x="42" y="0"/>
                  </a:lnTo>
                  <a:lnTo>
                    <a:pt x="204" y="53"/>
                  </a:lnTo>
                  <a:lnTo>
                    <a:pt x="20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4" name="Freeform 118"/>
            <p:cNvSpPr>
              <a:spLocks/>
            </p:cNvSpPr>
            <p:nvPr/>
          </p:nvSpPr>
          <p:spPr bwMode="auto">
            <a:xfrm>
              <a:off x="3394" y="2593"/>
              <a:ext cx="13" cy="15"/>
            </a:xfrm>
            <a:custGeom>
              <a:avLst/>
              <a:gdLst>
                <a:gd name="T0" fmla="*/ 9 w 26"/>
                <a:gd name="T1" fmla="*/ 0 h 28"/>
                <a:gd name="T2" fmla="*/ 0 w 26"/>
                <a:gd name="T3" fmla="*/ 13 h 28"/>
                <a:gd name="T4" fmla="*/ 11 w 26"/>
                <a:gd name="T5" fmla="*/ 28 h 28"/>
                <a:gd name="T6" fmla="*/ 26 w 26"/>
                <a:gd name="T7" fmla="*/ 13 h 28"/>
                <a:gd name="T8" fmla="*/ 9 w 26"/>
                <a:gd name="T9" fmla="*/ 0 h 28"/>
                <a:gd name="T10" fmla="*/ 9 w 2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9" y="0"/>
                  </a:moveTo>
                  <a:lnTo>
                    <a:pt x="0" y="13"/>
                  </a:lnTo>
                  <a:lnTo>
                    <a:pt x="11" y="28"/>
                  </a:lnTo>
                  <a:lnTo>
                    <a:pt x="26" y="1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5" name="Freeform 119"/>
            <p:cNvSpPr>
              <a:spLocks/>
            </p:cNvSpPr>
            <p:nvPr/>
          </p:nvSpPr>
          <p:spPr bwMode="auto">
            <a:xfrm>
              <a:off x="2108" y="1530"/>
              <a:ext cx="405" cy="613"/>
            </a:xfrm>
            <a:custGeom>
              <a:avLst/>
              <a:gdLst>
                <a:gd name="T0" fmla="*/ 34 w 812"/>
                <a:gd name="T1" fmla="*/ 15 h 1226"/>
                <a:gd name="T2" fmla="*/ 95 w 812"/>
                <a:gd name="T3" fmla="*/ 49 h 1226"/>
                <a:gd name="T4" fmla="*/ 141 w 812"/>
                <a:gd name="T5" fmla="*/ 99 h 1226"/>
                <a:gd name="T6" fmla="*/ 192 w 812"/>
                <a:gd name="T7" fmla="*/ 197 h 1226"/>
                <a:gd name="T8" fmla="*/ 215 w 812"/>
                <a:gd name="T9" fmla="*/ 237 h 1226"/>
                <a:gd name="T10" fmla="*/ 299 w 812"/>
                <a:gd name="T11" fmla="*/ 291 h 1226"/>
                <a:gd name="T12" fmla="*/ 323 w 812"/>
                <a:gd name="T13" fmla="*/ 323 h 1226"/>
                <a:gd name="T14" fmla="*/ 386 w 812"/>
                <a:gd name="T15" fmla="*/ 342 h 1226"/>
                <a:gd name="T16" fmla="*/ 472 w 812"/>
                <a:gd name="T17" fmla="*/ 389 h 1226"/>
                <a:gd name="T18" fmla="*/ 597 w 812"/>
                <a:gd name="T19" fmla="*/ 458 h 1226"/>
                <a:gd name="T20" fmla="*/ 666 w 812"/>
                <a:gd name="T21" fmla="*/ 509 h 1226"/>
                <a:gd name="T22" fmla="*/ 717 w 812"/>
                <a:gd name="T23" fmla="*/ 568 h 1226"/>
                <a:gd name="T24" fmla="*/ 743 w 812"/>
                <a:gd name="T25" fmla="*/ 686 h 1226"/>
                <a:gd name="T26" fmla="*/ 728 w 812"/>
                <a:gd name="T27" fmla="*/ 566 h 1226"/>
                <a:gd name="T28" fmla="*/ 692 w 812"/>
                <a:gd name="T29" fmla="*/ 515 h 1226"/>
                <a:gd name="T30" fmla="*/ 742 w 812"/>
                <a:gd name="T31" fmla="*/ 551 h 1226"/>
                <a:gd name="T32" fmla="*/ 774 w 812"/>
                <a:gd name="T33" fmla="*/ 629 h 1226"/>
                <a:gd name="T34" fmla="*/ 783 w 812"/>
                <a:gd name="T35" fmla="*/ 718 h 1226"/>
                <a:gd name="T36" fmla="*/ 791 w 812"/>
                <a:gd name="T37" fmla="*/ 847 h 1226"/>
                <a:gd name="T38" fmla="*/ 776 w 812"/>
                <a:gd name="T39" fmla="*/ 1011 h 1226"/>
                <a:gd name="T40" fmla="*/ 753 w 812"/>
                <a:gd name="T41" fmla="*/ 1226 h 1226"/>
                <a:gd name="T42" fmla="*/ 810 w 812"/>
                <a:gd name="T43" fmla="*/ 908 h 1226"/>
                <a:gd name="T44" fmla="*/ 812 w 812"/>
                <a:gd name="T45" fmla="*/ 796 h 1226"/>
                <a:gd name="T46" fmla="*/ 797 w 812"/>
                <a:gd name="T47" fmla="*/ 671 h 1226"/>
                <a:gd name="T48" fmla="*/ 768 w 812"/>
                <a:gd name="T49" fmla="*/ 566 h 1226"/>
                <a:gd name="T50" fmla="*/ 723 w 812"/>
                <a:gd name="T51" fmla="*/ 509 h 1226"/>
                <a:gd name="T52" fmla="*/ 550 w 812"/>
                <a:gd name="T53" fmla="*/ 406 h 1226"/>
                <a:gd name="T54" fmla="*/ 344 w 812"/>
                <a:gd name="T55" fmla="*/ 300 h 1226"/>
                <a:gd name="T56" fmla="*/ 319 w 812"/>
                <a:gd name="T57" fmla="*/ 270 h 1226"/>
                <a:gd name="T58" fmla="*/ 230 w 812"/>
                <a:gd name="T59" fmla="*/ 216 h 1226"/>
                <a:gd name="T60" fmla="*/ 165 w 812"/>
                <a:gd name="T61" fmla="*/ 104 h 1226"/>
                <a:gd name="T62" fmla="*/ 108 w 812"/>
                <a:gd name="T63" fmla="*/ 30 h 1226"/>
                <a:gd name="T64" fmla="*/ 63 w 812"/>
                <a:gd name="T65" fmla="*/ 7 h 1226"/>
                <a:gd name="T66" fmla="*/ 21 w 812"/>
                <a:gd name="T67" fmla="*/ 0 h 1226"/>
                <a:gd name="T68" fmla="*/ 0 w 812"/>
                <a:gd name="T69" fmla="*/ 36 h 1226"/>
                <a:gd name="T70" fmla="*/ 34 w 812"/>
                <a:gd name="T71" fmla="*/ 15 h 1226"/>
                <a:gd name="T72" fmla="*/ 34 w 812"/>
                <a:gd name="T73" fmla="*/ 15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2" h="1226">
                  <a:moveTo>
                    <a:pt x="34" y="15"/>
                  </a:moveTo>
                  <a:lnTo>
                    <a:pt x="95" y="49"/>
                  </a:lnTo>
                  <a:lnTo>
                    <a:pt x="141" y="99"/>
                  </a:lnTo>
                  <a:lnTo>
                    <a:pt x="192" y="197"/>
                  </a:lnTo>
                  <a:lnTo>
                    <a:pt x="215" y="237"/>
                  </a:lnTo>
                  <a:lnTo>
                    <a:pt x="299" y="291"/>
                  </a:lnTo>
                  <a:lnTo>
                    <a:pt x="323" y="323"/>
                  </a:lnTo>
                  <a:lnTo>
                    <a:pt x="386" y="342"/>
                  </a:lnTo>
                  <a:lnTo>
                    <a:pt x="472" y="389"/>
                  </a:lnTo>
                  <a:lnTo>
                    <a:pt x="597" y="458"/>
                  </a:lnTo>
                  <a:lnTo>
                    <a:pt x="666" y="509"/>
                  </a:lnTo>
                  <a:lnTo>
                    <a:pt x="717" y="568"/>
                  </a:lnTo>
                  <a:lnTo>
                    <a:pt x="743" y="686"/>
                  </a:lnTo>
                  <a:lnTo>
                    <a:pt x="728" y="566"/>
                  </a:lnTo>
                  <a:lnTo>
                    <a:pt x="692" y="515"/>
                  </a:lnTo>
                  <a:lnTo>
                    <a:pt x="742" y="551"/>
                  </a:lnTo>
                  <a:lnTo>
                    <a:pt x="774" y="629"/>
                  </a:lnTo>
                  <a:lnTo>
                    <a:pt x="783" y="718"/>
                  </a:lnTo>
                  <a:lnTo>
                    <a:pt x="791" y="847"/>
                  </a:lnTo>
                  <a:lnTo>
                    <a:pt x="776" y="1011"/>
                  </a:lnTo>
                  <a:lnTo>
                    <a:pt x="753" y="1226"/>
                  </a:lnTo>
                  <a:lnTo>
                    <a:pt x="810" y="908"/>
                  </a:lnTo>
                  <a:lnTo>
                    <a:pt x="812" y="796"/>
                  </a:lnTo>
                  <a:lnTo>
                    <a:pt x="797" y="671"/>
                  </a:lnTo>
                  <a:lnTo>
                    <a:pt x="768" y="566"/>
                  </a:lnTo>
                  <a:lnTo>
                    <a:pt x="723" y="509"/>
                  </a:lnTo>
                  <a:lnTo>
                    <a:pt x="550" y="406"/>
                  </a:lnTo>
                  <a:lnTo>
                    <a:pt x="344" y="300"/>
                  </a:lnTo>
                  <a:lnTo>
                    <a:pt x="319" y="270"/>
                  </a:lnTo>
                  <a:lnTo>
                    <a:pt x="230" y="216"/>
                  </a:lnTo>
                  <a:lnTo>
                    <a:pt x="165" y="104"/>
                  </a:lnTo>
                  <a:lnTo>
                    <a:pt x="108" y="30"/>
                  </a:lnTo>
                  <a:lnTo>
                    <a:pt x="63" y="7"/>
                  </a:lnTo>
                  <a:lnTo>
                    <a:pt x="21" y="0"/>
                  </a:lnTo>
                  <a:lnTo>
                    <a:pt x="0" y="36"/>
                  </a:lnTo>
                  <a:lnTo>
                    <a:pt x="34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6" name="Freeform 120"/>
            <p:cNvSpPr>
              <a:spLocks/>
            </p:cNvSpPr>
            <p:nvPr/>
          </p:nvSpPr>
          <p:spPr bwMode="auto">
            <a:xfrm>
              <a:off x="1921" y="1079"/>
              <a:ext cx="539" cy="437"/>
            </a:xfrm>
            <a:custGeom>
              <a:avLst/>
              <a:gdLst>
                <a:gd name="T0" fmla="*/ 88 w 1078"/>
                <a:gd name="T1" fmla="*/ 775 h 872"/>
                <a:gd name="T2" fmla="*/ 0 w 1078"/>
                <a:gd name="T3" fmla="*/ 560 h 872"/>
                <a:gd name="T4" fmla="*/ 8 w 1078"/>
                <a:gd name="T5" fmla="*/ 372 h 872"/>
                <a:gd name="T6" fmla="*/ 183 w 1078"/>
                <a:gd name="T7" fmla="*/ 152 h 872"/>
                <a:gd name="T8" fmla="*/ 384 w 1078"/>
                <a:gd name="T9" fmla="*/ 23 h 872"/>
                <a:gd name="T10" fmla="*/ 565 w 1078"/>
                <a:gd name="T11" fmla="*/ 2 h 872"/>
                <a:gd name="T12" fmla="*/ 687 w 1078"/>
                <a:gd name="T13" fmla="*/ 0 h 872"/>
                <a:gd name="T14" fmla="*/ 856 w 1078"/>
                <a:gd name="T15" fmla="*/ 80 h 872"/>
                <a:gd name="T16" fmla="*/ 782 w 1078"/>
                <a:gd name="T17" fmla="*/ 119 h 872"/>
                <a:gd name="T18" fmla="*/ 814 w 1078"/>
                <a:gd name="T19" fmla="*/ 180 h 872"/>
                <a:gd name="T20" fmla="*/ 951 w 1078"/>
                <a:gd name="T21" fmla="*/ 277 h 872"/>
                <a:gd name="T22" fmla="*/ 928 w 1078"/>
                <a:gd name="T23" fmla="*/ 313 h 872"/>
                <a:gd name="T24" fmla="*/ 826 w 1078"/>
                <a:gd name="T25" fmla="*/ 218 h 872"/>
                <a:gd name="T26" fmla="*/ 765 w 1078"/>
                <a:gd name="T27" fmla="*/ 199 h 872"/>
                <a:gd name="T28" fmla="*/ 736 w 1078"/>
                <a:gd name="T29" fmla="*/ 273 h 872"/>
                <a:gd name="T30" fmla="*/ 635 w 1078"/>
                <a:gd name="T31" fmla="*/ 431 h 872"/>
                <a:gd name="T32" fmla="*/ 493 w 1078"/>
                <a:gd name="T33" fmla="*/ 562 h 872"/>
                <a:gd name="T34" fmla="*/ 417 w 1078"/>
                <a:gd name="T35" fmla="*/ 579 h 872"/>
                <a:gd name="T36" fmla="*/ 322 w 1078"/>
                <a:gd name="T37" fmla="*/ 638 h 872"/>
                <a:gd name="T38" fmla="*/ 185 w 1078"/>
                <a:gd name="T39" fmla="*/ 633 h 872"/>
                <a:gd name="T40" fmla="*/ 291 w 1078"/>
                <a:gd name="T41" fmla="*/ 581 h 872"/>
                <a:gd name="T42" fmla="*/ 472 w 1078"/>
                <a:gd name="T43" fmla="*/ 507 h 872"/>
                <a:gd name="T44" fmla="*/ 615 w 1078"/>
                <a:gd name="T45" fmla="*/ 418 h 872"/>
                <a:gd name="T46" fmla="*/ 656 w 1078"/>
                <a:gd name="T47" fmla="*/ 243 h 872"/>
                <a:gd name="T48" fmla="*/ 681 w 1078"/>
                <a:gd name="T49" fmla="*/ 173 h 872"/>
                <a:gd name="T50" fmla="*/ 645 w 1078"/>
                <a:gd name="T51" fmla="*/ 186 h 872"/>
                <a:gd name="T52" fmla="*/ 609 w 1078"/>
                <a:gd name="T53" fmla="*/ 277 h 872"/>
                <a:gd name="T54" fmla="*/ 567 w 1078"/>
                <a:gd name="T55" fmla="*/ 292 h 872"/>
                <a:gd name="T56" fmla="*/ 405 w 1078"/>
                <a:gd name="T57" fmla="*/ 524 h 872"/>
                <a:gd name="T58" fmla="*/ 354 w 1078"/>
                <a:gd name="T59" fmla="*/ 524 h 872"/>
                <a:gd name="T60" fmla="*/ 341 w 1078"/>
                <a:gd name="T61" fmla="*/ 437 h 872"/>
                <a:gd name="T62" fmla="*/ 293 w 1078"/>
                <a:gd name="T63" fmla="*/ 389 h 872"/>
                <a:gd name="T64" fmla="*/ 305 w 1078"/>
                <a:gd name="T65" fmla="*/ 325 h 872"/>
                <a:gd name="T66" fmla="*/ 421 w 1078"/>
                <a:gd name="T67" fmla="*/ 133 h 872"/>
                <a:gd name="T68" fmla="*/ 314 w 1078"/>
                <a:gd name="T69" fmla="*/ 167 h 872"/>
                <a:gd name="T70" fmla="*/ 213 w 1078"/>
                <a:gd name="T71" fmla="*/ 300 h 872"/>
                <a:gd name="T72" fmla="*/ 200 w 1078"/>
                <a:gd name="T73" fmla="*/ 332 h 872"/>
                <a:gd name="T74" fmla="*/ 143 w 1078"/>
                <a:gd name="T75" fmla="*/ 414 h 872"/>
                <a:gd name="T76" fmla="*/ 234 w 1078"/>
                <a:gd name="T77" fmla="*/ 456 h 872"/>
                <a:gd name="T78" fmla="*/ 223 w 1078"/>
                <a:gd name="T79" fmla="*/ 509 h 872"/>
                <a:gd name="T80" fmla="*/ 166 w 1078"/>
                <a:gd name="T81" fmla="*/ 547 h 872"/>
                <a:gd name="T82" fmla="*/ 158 w 1078"/>
                <a:gd name="T83" fmla="*/ 608 h 872"/>
                <a:gd name="T84" fmla="*/ 80 w 1078"/>
                <a:gd name="T85" fmla="*/ 450 h 872"/>
                <a:gd name="T86" fmla="*/ 111 w 1078"/>
                <a:gd name="T87" fmla="*/ 600 h 872"/>
                <a:gd name="T88" fmla="*/ 101 w 1078"/>
                <a:gd name="T89" fmla="*/ 680 h 872"/>
                <a:gd name="T90" fmla="*/ 168 w 1078"/>
                <a:gd name="T9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8" h="872">
                  <a:moveTo>
                    <a:pt x="168" y="872"/>
                  </a:moveTo>
                  <a:lnTo>
                    <a:pt x="88" y="775"/>
                  </a:lnTo>
                  <a:lnTo>
                    <a:pt x="52" y="694"/>
                  </a:lnTo>
                  <a:lnTo>
                    <a:pt x="0" y="560"/>
                  </a:lnTo>
                  <a:lnTo>
                    <a:pt x="0" y="456"/>
                  </a:lnTo>
                  <a:lnTo>
                    <a:pt x="8" y="372"/>
                  </a:lnTo>
                  <a:lnTo>
                    <a:pt x="63" y="279"/>
                  </a:lnTo>
                  <a:lnTo>
                    <a:pt x="183" y="152"/>
                  </a:lnTo>
                  <a:lnTo>
                    <a:pt x="289" y="59"/>
                  </a:lnTo>
                  <a:lnTo>
                    <a:pt x="384" y="23"/>
                  </a:lnTo>
                  <a:lnTo>
                    <a:pt x="495" y="2"/>
                  </a:lnTo>
                  <a:lnTo>
                    <a:pt x="565" y="2"/>
                  </a:lnTo>
                  <a:lnTo>
                    <a:pt x="624" y="17"/>
                  </a:lnTo>
                  <a:lnTo>
                    <a:pt x="687" y="0"/>
                  </a:lnTo>
                  <a:lnTo>
                    <a:pt x="793" y="21"/>
                  </a:lnTo>
                  <a:lnTo>
                    <a:pt x="856" y="80"/>
                  </a:lnTo>
                  <a:lnTo>
                    <a:pt x="974" y="232"/>
                  </a:lnTo>
                  <a:lnTo>
                    <a:pt x="782" y="119"/>
                  </a:lnTo>
                  <a:lnTo>
                    <a:pt x="854" y="180"/>
                  </a:lnTo>
                  <a:lnTo>
                    <a:pt x="814" y="180"/>
                  </a:lnTo>
                  <a:lnTo>
                    <a:pt x="888" y="237"/>
                  </a:lnTo>
                  <a:lnTo>
                    <a:pt x="951" y="277"/>
                  </a:lnTo>
                  <a:lnTo>
                    <a:pt x="1078" y="475"/>
                  </a:lnTo>
                  <a:lnTo>
                    <a:pt x="928" y="313"/>
                  </a:lnTo>
                  <a:lnTo>
                    <a:pt x="883" y="270"/>
                  </a:lnTo>
                  <a:lnTo>
                    <a:pt x="826" y="218"/>
                  </a:lnTo>
                  <a:lnTo>
                    <a:pt x="784" y="211"/>
                  </a:lnTo>
                  <a:lnTo>
                    <a:pt x="765" y="199"/>
                  </a:lnTo>
                  <a:lnTo>
                    <a:pt x="715" y="156"/>
                  </a:lnTo>
                  <a:lnTo>
                    <a:pt x="736" y="273"/>
                  </a:lnTo>
                  <a:lnTo>
                    <a:pt x="710" y="332"/>
                  </a:lnTo>
                  <a:lnTo>
                    <a:pt x="635" y="431"/>
                  </a:lnTo>
                  <a:lnTo>
                    <a:pt x="569" y="509"/>
                  </a:lnTo>
                  <a:lnTo>
                    <a:pt x="493" y="562"/>
                  </a:lnTo>
                  <a:lnTo>
                    <a:pt x="402" y="646"/>
                  </a:lnTo>
                  <a:lnTo>
                    <a:pt x="417" y="579"/>
                  </a:lnTo>
                  <a:lnTo>
                    <a:pt x="356" y="612"/>
                  </a:lnTo>
                  <a:lnTo>
                    <a:pt x="322" y="638"/>
                  </a:lnTo>
                  <a:lnTo>
                    <a:pt x="249" y="640"/>
                  </a:lnTo>
                  <a:lnTo>
                    <a:pt x="185" y="633"/>
                  </a:lnTo>
                  <a:lnTo>
                    <a:pt x="274" y="614"/>
                  </a:lnTo>
                  <a:lnTo>
                    <a:pt x="291" y="581"/>
                  </a:lnTo>
                  <a:lnTo>
                    <a:pt x="360" y="574"/>
                  </a:lnTo>
                  <a:lnTo>
                    <a:pt x="472" y="507"/>
                  </a:lnTo>
                  <a:lnTo>
                    <a:pt x="438" y="585"/>
                  </a:lnTo>
                  <a:lnTo>
                    <a:pt x="615" y="418"/>
                  </a:lnTo>
                  <a:lnTo>
                    <a:pt x="645" y="319"/>
                  </a:lnTo>
                  <a:lnTo>
                    <a:pt x="656" y="243"/>
                  </a:lnTo>
                  <a:lnTo>
                    <a:pt x="670" y="300"/>
                  </a:lnTo>
                  <a:lnTo>
                    <a:pt x="681" y="173"/>
                  </a:lnTo>
                  <a:lnTo>
                    <a:pt x="658" y="133"/>
                  </a:lnTo>
                  <a:lnTo>
                    <a:pt x="645" y="186"/>
                  </a:lnTo>
                  <a:lnTo>
                    <a:pt x="634" y="74"/>
                  </a:lnTo>
                  <a:lnTo>
                    <a:pt x="609" y="277"/>
                  </a:lnTo>
                  <a:lnTo>
                    <a:pt x="554" y="386"/>
                  </a:lnTo>
                  <a:lnTo>
                    <a:pt x="567" y="292"/>
                  </a:lnTo>
                  <a:lnTo>
                    <a:pt x="504" y="427"/>
                  </a:lnTo>
                  <a:lnTo>
                    <a:pt x="405" y="524"/>
                  </a:lnTo>
                  <a:lnTo>
                    <a:pt x="462" y="399"/>
                  </a:lnTo>
                  <a:lnTo>
                    <a:pt x="354" y="524"/>
                  </a:lnTo>
                  <a:lnTo>
                    <a:pt x="468" y="336"/>
                  </a:lnTo>
                  <a:lnTo>
                    <a:pt x="341" y="437"/>
                  </a:lnTo>
                  <a:lnTo>
                    <a:pt x="419" y="321"/>
                  </a:lnTo>
                  <a:lnTo>
                    <a:pt x="293" y="389"/>
                  </a:lnTo>
                  <a:lnTo>
                    <a:pt x="413" y="243"/>
                  </a:lnTo>
                  <a:lnTo>
                    <a:pt x="305" y="325"/>
                  </a:lnTo>
                  <a:lnTo>
                    <a:pt x="381" y="213"/>
                  </a:lnTo>
                  <a:lnTo>
                    <a:pt x="421" y="133"/>
                  </a:lnTo>
                  <a:lnTo>
                    <a:pt x="295" y="245"/>
                  </a:lnTo>
                  <a:lnTo>
                    <a:pt x="314" y="167"/>
                  </a:lnTo>
                  <a:lnTo>
                    <a:pt x="249" y="262"/>
                  </a:lnTo>
                  <a:lnTo>
                    <a:pt x="213" y="300"/>
                  </a:lnTo>
                  <a:lnTo>
                    <a:pt x="280" y="285"/>
                  </a:lnTo>
                  <a:lnTo>
                    <a:pt x="200" y="332"/>
                  </a:lnTo>
                  <a:lnTo>
                    <a:pt x="261" y="363"/>
                  </a:lnTo>
                  <a:lnTo>
                    <a:pt x="143" y="414"/>
                  </a:lnTo>
                  <a:lnTo>
                    <a:pt x="257" y="418"/>
                  </a:lnTo>
                  <a:lnTo>
                    <a:pt x="234" y="456"/>
                  </a:lnTo>
                  <a:lnTo>
                    <a:pt x="305" y="496"/>
                  </a:lnTo>
                  <a:lnTo>
                    <a:pt x="223" y="509"/>
                  </a:lnTo>
                  <a:lnTo>
                    <a:pt x="280" y="541"/>
                  </a:lnTo>
                  <a:lnTo>
                    <a:pt x="166" y="547"/>
                  </a:lnTo>
                  <a:lnTo>
                    <a:pt x="236" y="597"/>
                  </a:lnTo>
                  <a:lnTo>
                    <a:pt x="158" y="608"/>
                  </a:lnTo>
                  <a:lnTo>
                    <a:pt x="109" y="526"/>
                  </a:lnTo>
                  <a:lnTo>
                    <a:pt x="80" y="450"/>
                  </a:lnTo>
                  <a:lnTo>
                    <a:pt x="74" y="564"/>
                  </a:lnTo>
                  <a:lnTo>
                    <a:pt x="111" y="600"/>
                  </a:lnTo>
                  <a:lnTo>
                    <a:pt x="80" y="629"/>
                  </a:lnTo>
                  <a:lnTo>
                    <a:pt x="101" y="680"/>
                  </a:lnTo>
                  <a:lnTo>
                    <a:pt x="156" y="802"/>
                  </a:lnTo>
                  <a:lnTo>
                    <a:pt x="168" y="872"/>
                  </a:lnTo>
                  <a:lnTo>
                    <a:pt x="168" y="8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7" name="Freeform 121"/>
            <p:cNvSpPr>
              <a:spLocks/>
            </p:cNvSpPr>
            <p:nvPr/>
          </p:nvSpPr>
          <p:spPr bwMode="auto">
            <a:xfrm>
              <a:off x="2219" y="1513"/>
              <a:ext cx="184" cy="163"/>
            </a:xfrm>
            <a:custGeom>
              <a:avLst/>
              <a:gdLst>
                <a:gd name="T0" fmla="*/ 198 w 369"/>
                <a:gd name="T1" fmla="*/ 221 h 327"/>
                <a:gd name="T2" fmla="*/ 194 w 369"/>
                <a:gd name="T3" fmla="*/ 272 h 327"/>
                <a:gd name="T4" fmla="*/ 194 w 369"/>
                <a:gd name="T5" fmla="*/ 308 h 327"/>
                <a:gd name="T6" fmla="*/ 219 w 369"/>
                <a:gd name="T7" fmla="*/ 299 h 327"/>
                <a:gd name="T8" fmla="*/ 255 w 369"/>
                <a:gd name="T9" fmla="*/ 305 h 327"/>
                <a:gd name="T10" fmla="*/ 288 w 369"/>
                <a:gd name="T11" fmla="*/ 297 h 327"/>
                <a:gd name="T12" fmla="*/ 326 w 369"/>
                <a:gd name="T13" fmla="*/ 327 h 327"/>
                <a:gd name="T14" fmla="*/ 329 w 369"/>
                <a:gd name="T15" fmla="*/ 289 h 327"/>
                <a:gd name="T16" fmla="*/ 369 w 369"/>
                <a:gd name="T17" fmla="*/ 272 h 327"/>
                <a:gd name="T18" fmla="*/ 309 w 369"/>
                <a:gd name="T19" fmla="*/ 276 h 327"/>
                <a:gd name="T20" fmla="*/ 253 w 369"/>
                <a:gd name="T21" fmla="*/ 246 h 327"/>
                <a:gd name="T22" fmla="*/ 270 w 369"/>
                <a:gd name="T23" fmla="*/ 278 h 327"/>
                <a:gd name="T24" fmla="*/ 259 w 369"/>
                <a:gd name="T25" fmla="*/ 288 h 327"/>
                <a:gd name="T26" fmla="*/ 232 w 369"/>
                <a:gd name="T27" fmla="*/ 276 h 327"/>
                <a:gd name="T28" fmla="*/ 219 w 369"/>
                <a:gd name="T29" fmla="*/ 257 h 327"/>
                <a:gd name="T30" fmla="*/ 227 w 369"/>
                <a:gd name="T31" fmla="*/ 236 h 327"/>
                <a:gd name="T32" fmla="*/ 257 w 369"/>
                <a:gd name="T33" fmla="*/ 246 h 327"/>
                <a:gd name="T34" fmla="*/ 250 w 369"/>
                <a:gd name="T35" fmla="*/ 221 h 327"/>
                <a:gd name="T36" fmla="*/ 236 w 369"/>
                <a:gd name="T37" fmla="*/ 168 h 327"/>
                <a:gd name="T38" fmla="*/ 202 w 369"/>
                <a:gd name="T39" fmla="*/ 105 h 327"/>
                <a:gd name="T40" fmla="*/ 164 w 369"/>
                <a:gd name="T41" fmla="*/ 44 h 327"/>
                <a:gd name="T42" fmla="*/ 132 w 369"/>
                <a:gd name="T43" fmla="*/ 19 h 327"/>
                <a:gd name="T44" fmla="*/ 71 w 369"/>
                <a:gd name="T45" fmla="*/ 0 h 327"/>
                <a:gd name="T46" fmla="*/ 0 w 369"/>
                <a:gd name="T47" fmla="*/ 21 h 327"/>
                <a:gd name="T48" fmla="*/ 39 w 369"/>
                <a:gd name="T49" fmla="*/ 19 h 327"/>
                <a:gd name="T50" fmla="*/ 88 w 369"/>
                <a:gd name="T51" fmla="*/ 19 h 327"/>
                <a:gd name="T52" fmla="*/ 135 w 369"/>
                <a:gd name="T53" fmla="*/ 42 h 327"/>
                <a:gd name="T54" fmla="*/ 149 w 369"/>
                <a:gd name="T55" fmla="*/ 105 h 327"/>
                <a:gd name="T56" fmla="*/ 170 w 369"/>
                <a:gd name="T57" fmla="*/ 118 h 327"/>
                <a:gd name="T58" fmla="*/ 204 w 369"/>
                <a:gd name="T59" fmla="*/ 181 h 327"/>
                <a:gd name="T60" fmla="*/ 198 w 369"/>
                <a:gd name="T61" fmla="*/ 221 h 327"/>
                <a:gd name="T62" fmla="*/ 198 w 369"/>
                <a:gd name="T63" fmla="*/ 22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9" h="327">
                  <a:moveTo>
                    <a:pt x="198" y="221"/>
                  </a:moveTo>
                  <a:lnTo>
                    <a:pt x="194" y="272"/>
                  </a:lnTo>
                  <a:lnTo>
                    <a:pt x="194" y="308"/>
                  </a:lnTo>
                  <a:lnTo>
                    <a:pt x="219" y="299"/>
                  </a:lnTo>
                  <a:lnTo>
                    <a:pt x="255" y="305"/>
                  </a:lnTo>
                  <a:lnTo>
                    <a:pt x="288" y="297"/>
                  </a:lnTo>
                  <a:lnTo>
                    <a:pt x="326" y="327"/>
                  </a:lnTo>
                  <a:lnTo>
                    <a:pt x="329" y="289"/>
                  </a:lnTo>
                  <a:lnTo>
                    <a:pt x="369" y="272"/>
                  </a:lnTo>
                  <a:lnTo>
                    <a:pt x="309" y="276"/>
                  </a:lnTo>
                  <a:lnTo>
                    <a:pt x="253" y="246"/>
                  </a:lnTo>
                  <a:lnTo>
                    <a:pt x="270" y="278"/>
                  </a:lnTo>
                  <a:lnTo>
                    <a:pt x="259" y="288"/>
                  </a:lnTo>
                  <a:lnTo>
                    <a:pt x="232" y="276"/>
                  </a:lnTo>
                  <a:lnTo>
                    <a:pt x="219" y="257"/>
                  </a:lnTo>
                  <a:lnTo>
                    <a:pt x="227" y="236"/>
                  </a:lnTo>
                  <a:lnTo>
                    <a:pt x="257" y="246"/>
                  </a:lnTo>
                  <a:lnTo>
                    <a:pt x="250" y="221"/>
                  </a:lnTo>
                  <a:lnTo>
                    <a:pt x="236" y="168"/>
                  </a:lnTo>
                  <a:lnTo>
                    <a:pt x="202" y="105"/>
                  </a:lnTo>
                  <a:lnTo>
                    <a:pt x="164" y="44"/>
                  </a:lnTo>
                  <a:lnTo>
                    <a:pt x="132" y="19"/>
                  </a:lnTo>
                  <a:lnTo>
                    <a:pt x="71" y="0"/>
                  </a:lnTo>
                  <a:lnTo>
                    <a:pt x="0" y="21"/>
                  </a:lnTo>
                  <a:lnTo>
                    <a:pt x="39" y="19"/>
                  </a:lnTo>
                  <a:lnTo>
                    <a:pt x="88" y="19"/>
                  </a:lnTo>
                  <a:lnTo>
                    <a:pt x="135" y="42"/>
                  </a:lnTo>
                  <a:lnTo>
                    <a:pt x="149" y="105"/>
                  </a:lnTo>
                  <a:lnTo>
                    <a:pt x="170" y="118"/>
                  </a:lnTo>
                  <a:lnTo>
                    <a:pt x="204" y="181"/>
                  </a:lnTo>
                  <a:lnTo>
                    <a:pt x="198" y="221"/>
                  </a:lnTo>
                  <a:lnTo>
                    <a:pt x="198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8" name="Freeform 122"/>
            <p:cNvSpPr>
              <a:spLocks/>
            </p:cNvSpPr>
            <p:nvPr/>
          </p:nvSpPr>
          <p:spPr bwMode="auto">
            <a:xfrm>
              <a:off x="2340" y="1434"/>
              <a:ext cx="80" cy="94"/>
            </a:xfrm>
            <a:custGeom>
              <a:avLst/>
              <a:gdLst>
                <a:gd name="T0" fmla="*/ 6 w 160"/>
                <a:gd name="T1" fmla="*/ 108 h 188"/>
                <a:gd name="T2" fmla="*/ 9 w 160"/>
                <a:gd name="T3" fmla="*/ 49 h 188"/>
                <a:gd name="T4" fmla="*/ 82 w 160"/>
                <a:gd name="T5" fmla="*/ 0 h 188"/>
                <a:gd name="T6" fmla="*/ 53 w 160"/>
                <a:gd name="T7" fmla="*/ 51 h 188"/>
                <a:gd name="T8" fmla="*/ 59 w 160"/>
                <a:gd name="T9" fmla="*/ 87 h 188"/>
                <a:gd name="T10" fmla="*/ 99 w 160"/>
                <a:gd name="T11" fmla="*/ 87 h 188"/>
                <a:gd name="T12" fmla="*/ 99 w 160"/>
                <a:gd name="T13" fmla="*/ 119 h 188"/>
                <a:gd name="T14" fmla="*/ 160 w 160"/>
                <a:gd name="T15" fmla="*/ 135 h 188"/>
                <a:gd name="T16" fmla="*/ 89 w 160"/>
                <a:gd name="T17" fmla="*/ 135 h 188"/>
                <a:gd name="T18" fmla="*/ 42 w 160"/>
                <a:gd name="T19" fmla="*/ 110 h 188"/>
                <a:gd name="T20" fmla="*/ 25 w 160"/>
                <a:gd name="T21" fmla="*/ 83 h 188"/>
                <a:gd name="T22" fmla="*/ 23 w 160"/>
                <a:gd name="T23" fmla="*/ 148 h 188"/>
                <a:gd name="T24" fmla="*/ 26 w 160"/>
                <a:gd name="T25" fmla="*/ 188 h 188"/>
                <a:gd name="T26" fmla="*/ 0 w 160"/>
                <a:gd name="T27" fmla="*/ 142 h 188"/>
                <a:gd name="T28" fmla="*/ 6 w 160"/>
                <a:gd name="T29" fmla="*/ 108 h 188"/>
                <a:gd name="T30" fmla="*/ 6 w 160"/>
                <a:gd name="T31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88">
                  <a:moveTo>
                    <a:pt x="6" y="108"/>
                  </a:moveTo>
                  <a:lnTo>
                    <a:pt x="9" y="49"/>
                  </a:lnTo>
                  <a:lnTo>
                    <a:pt x="82" y="0"/>
                  </a:lnTo>
                  <a:lnTo>
                    <a:pt x="53" y="51"/>
                  </a:lnTo>
                  <a:lnTo>
                    <a:pt x="59" y="87"/>
                  </a:lnTo>
                  <a:lnTo>
                    <a:pt x="99" y="87"/>
                  </a:lnTo>
                  <a:lnTo>
                    <a:pt x="99" y="119"/>
                  </a:lnTo>
                  <a:lnTo>
                    <a:pt x="160" y="135"/>
                  </a:lnTo>
                  <a:lnTo>
                    <a:pt x="89" y="135"/>
                  </a:lnTo>
                  <a:lnTo>
                    <a:pt x="42" y="110"/>
                  </a:lnTo>
                  <a:lnTo>
                    <a:pt x="25" y="83"/>
                  </a:lnTo>
                  <a:lnTo>
                    <a:pt x="23" y="148"/>
                  </a:lnTo>
                  <a:lnTo>
                    <a:pt x="26" y="188"/>
                  </a:lnTo>
                  <a:lnTo>
                    <a:pt x="0" y="142"/>
                  </a:lnTo>
                  <a:lnTo>
                    <a:pt x="6" y="108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19" name="Freeform 123"/>
            <p:cNvSpPr>
              <a:spLocks/>
            </p:cNvSpPr>
            <p:nvPr/>
          </p:nvSpPr>
          <p:spPr bwMode="auto">
            <a:xfrm>
              <a:off x="2358" y="1412"/>
              <a:ext cx="78" cy="45"/>
            </a:xfrm>
            <a:custGeom>
              <a:avLst/>
              <a:gdLst>
                <a:gd name="T0" fmla="*/ 31 w 158"/>
                <a:gd name="T1" fmla="*/ 63 h 89"/>
                <a:gd name="T2" fmla="*/ 51 w 158"/>
                <a:gd name="T3" fmla="*/ 87 h 89"/>
                <a:gd name="T4" fmla="*/ 82 w 158"/>
                <a:gd name="T5" fmla="*/ 89 h 89"/>
                <a:gd name="T6" fmla="*/ 65 w 158"/>
                <a:gd name="T7" fmla="*/ 65 h 89"/>
                <a:gd name="T8" fmla="*/ 89 w 158"/>
                <a:gd name="T9" fmla="*/ 74 h 89"/>
                <a:gd name="T10" fmla="*/ 97 w 158"/>
                <a:gd name="T11" fmla="*/ 46 h 89"/>
                <a:gd name="T12" fmla="*/ 74 w 158"/>
                <a:gd name="T13" fmla="*/ 44 h 89"/>
                <a:gd name="T14" fmla="*/ 114 w 158"/>
                <a:gd name="T15" fmla="*/ 32 h 89"/>
                <a:gd name="T16" fmla="*/ 145 w 158"/>
                <a:gd name="T17" fmla="*/ 48 h 89"/>
                <a:gd name="T18" fmla="*/ 126 w 158"/>
                <a:gd name="T19" fmla="*/ 87 h 89"/>
                <a:gd name="T20" fmla="*/ 158 w 158"/>
                <a:gd name="T21" fmla="*/ 55 h 89"/>
                <a:gd name="T22" fmla="*/ 158 w 158"/>
                <a:gd name="T23" fmla="*/ 13 h 89"/>
                <a:gd name="T24" fmla="*/ 116 w 158"/>
                <a:gd name="T25" fmla="*/ 0 h 89"/>
                <a:gd name="T26" fmla="*/ 78 w 158"/>
                <a:gd name="T27" fmla="*/ 0 h 89"/>
                <a:gd name="T28" fmla="*/ 23 w 158"/>
                <a:gd name="T29" fmla="*/ 44 h 89"/>
                <a:gd name="T30" fmla="*/ 0 w 158"/>
                <a:gd name="T31" fmla="*/ 87 h 89"/>
                <a:gd name="T32" fmla="*/ 31 w 158"/>
                <a:gd name="T33" fmla="*/ 63 h 89"/>
                <a:gd name="T34" fmla="*/ 31 w 158"/>
                <a:gd name="T35" fmla="*/ 6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89">
                  <a:moveTo>
                    <a:pt x="31" y="63"/>
                  </a:moveTo>
                  <a:lnTo>
                    <a:pt x="51" y="87"/>
                  </a:lnTo>
                  <a:lnTo>
                    <a:pt x="82" y="89"/>
                  </a:lnTo>
                  <a:lnTo>
                    <a:pt x="65" y="65"/>
                  </a:lnTo>
                  <a:lnTo>
                    <a:pt x="89" y="74"/>
                  </a:lnTo>
                  <a:lnTo>
                    <a:pt x="97" y="46"/>
                  </a:lnTo>
                  <a:lnTo>
                    <a:pt x="74" y="44"/>
                  </a:lnTo>
                  <a:lnTo>
                    <a:pt x="114" y="32"/>
                  </a:lnTo>
                  <a:lnTo>
                    <a:pt x="145" y="48"/>
                  </a:lnTo>
                  <a:lnTo>
                    <a:pt x="126" y="87"/>
                  </a:lnTo>
                  <a:lnTo>
                    <a:pt x="158" y="55"/>
                  </a:lnTo>
                  <a:lnTo>
                    <a:pt x="158" y="13"/>
                  </a:lnTo>
                  <a:lnTo>
                    <a:pt x="116" y="0"/>
                  </a:lnTo>
                  <a:lnTo>
                    <a:pt x="78" y="0"/>
                  </a:lnTo>
                  <a:lnTo>
                    <a:pt x="23" y="44"/>
                  </a:lnTo>
                  <a:lnTo>
                    <a:pt x="0" y="87"/>
                  </a:lnTo>
                  <a:lnTo>
                    <a:pt x="31" y="63"/>
                  </a:lnTo>
                  <a:lnTo>
                    <a:pt x="3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0" name="Freeform 124"/>
            <p:cNvSpPr>
              <a:spLocks/>
            </p:cNvSpPr>
            <p:nvPr/>
          </p:nvSpPr>
          <p:spPr bwMode="auto">
            <a:xfrm>
              <a:off x="2335" y="1362"/>
              <a:ext cx="101" cy="84"/>
            </a:xfrm>
            <a:custGeom>
              <a:avLst/>
              <a:gdLst>
                <a:gd name="T0" fmla="*/ 48 w 202"/>
                <a:gd name="T1" fmla="*/ 150 h 169"/>
                <a:gd name="T2" fmla="*/ 67 w 202"/>
                <a:gd name="T3" fmla="*/ 101 h 169"/>
                <a:gd name="T4" fmla="*/ 77 w 202"/>
                <a:gd name="T5" fmla="*/ 74 h 169"/>
                <a:gd name="T6" fmla="*/ 124 w 202"/>
                <a:gd name="T7" fmla="*/ 36 h 169"/>
                <a:gd name="T8" fmla="*/ 202 w 202"/>
                <a:gd name="T9" fmla="*/ 42 h 169"/>
                <a:gd name="T10" fmla="*/ 143 w 202"/>
                <a:gd name="T11" fmla="*/ 12 h 169"/>
                <a:gd name="T12" fmla="*/ 88 w 202"/>
                <a:gd name="T13" fmla="*/ 0 h 169"/>
                <a:gd name="T14" fmla="*/ 69 w 202"/>
                <a:gd name="T15" fmla="*/ 50 h 169"/>
                <a:gd name="T16" fmla="*/ 18 w 202"/>
                <a:gd name="T17" fmla="*/ 122 h 169"/>
                <a:gd name="T18" fmla="*/ 0 w 202"/>
                <a:gd name="T19" fmla="*/ 149 h 169"/>
                <a:gd name="T20" fmla="*/ 12 w 202"/>
                <a:gd name="T21" fmla="*/ 169 h 169"/>
                <a:gd name="T22" fmla="*/ 48 w 202"/>
                <a:gd name="T23" fmla="*/ 150 h 169"/>
                <a:gd name="T24" fmla="*/ 48 w 202"/>
                <a:gd name="T25" fmla="*/ 15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2" h="169">
                  <a:moveTo>
                    <a:pt x="48" y="150"/>
                  </a:moveTo>
                  <a:lnTo>
                    <a:pt x="67" y="101"/>
                  </a:lnTo>
                  <a:lnTo>
                    <a:pt x="77" y="74"/>
                  </a:lnTo>
                  <a:lnTo>
                    <a:pt x="124" y="36"/>
                  </a:lnTo>
                  <a:lnTo>
                    <a:pt x="202" y="42"/>
                  </a:lnTo>
                  <a:lnTo>
                    <a:pt x="143" y="12"/>
                  </a:lnTo>
                  <a:lnTo>
                    <a:pt x="88" y="0"/>
                  </a:lnTo>
                  <a:lnTo>
                    <a:pt x="69" y="50"/>
                  </a:lnTo>
                  <a:lnTo>
                    <a:pt x="18" y="122"/>
                  </a:lnTo>
                  <a:lnTo>
                    <a:pt x="0" y="149"/>
                  </a:lnTo>
                  <a:lnTo>
                    <a:pt x="12" y="169"/>
                  </a:lnTo>
                  <a:lnTo>
                    <a:pt x="48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1" name="Freeform 125"/>
            <p:cNvSpPr>
              <a:spLocks/>
            </p:cNvSpPr>
            <p:nvPr/>
          </p:nvSpPr>
          <p:spPr bwMode="auto">
            <a:xfrm>
              <a:off x="2127" y="1498"/>
              <a:ext cx="135" cy="36"/>
            </a:xfrm>
            <a:custGeom>
              <a:avLst/>
              <a:gdLst>
                <a:gd name="T0" fmla="*/ 270 w 270"/>
                <a:gd name="T1" fmla="*/ 13 h 72"/>
                <a:gd name="T2" fmla="*/ 203 w 270"/>
                <a:gd name="T3" fmla="*/ 0 h 72"/>
                <a:gd name="T4" fmla="*/ 133 w 270"/>
                <a:gd name="T5" fmla="*/ 4 h 72"/>
                <a:gd name="T6" fmla="*/ 63 w 270"/>
                <a:gd name="T7" fmla="*/ 6 h 72"/>
                <a:gd name="T8" fmla="*/ 17 w 270"/>
                <a:gd name="T9" fmla="*/ 32 h 72"/>
                <a:gd name="T10" fmla="*/ 0 w 270"/>
                <a:gd name="T11" fmla="*/ 72 h 72"/>
                <a:gd name="T12" fmla="*/ 51 w 270"/>
                <a:gd name="T13" fmla="*/ 44 h 72"/>
                <a:gd name="T14" fmla="*/ 131 w 270"/>
                <a:gd name="T15" fmla="*/ 30 h 72"/>
                <a:gd name="T16" fmla="*/ 186 w 270"/>
                <a:gd name="T17" fmla="*/ 17 h 72"/>
                <a:gd name="T18" fmla="*/ 221 w 270"/>
                <a:gd name="T19" fmla="*/ 25 h 72"/>
                <a:gd name="T20" fmla="*/ 270 w 270"/>
                <a:gd name="T21" fmla="*/ 13 h 72"/>
                <a:gd name="T22" fmla="*/ 270 w 270"/>
                <a:gd name="T23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" h="72">
                  <a:moveTo>
                    <a:pt x="270" y="13"/>
                  </a:moveTo>
                  <a:lnTo>
                    <a:pt x="203" y="0"/>
                  </a:lnTo>
                  <a:lnTo>
                    <a:pt x="133" y="4"/>
                  </a:lnTo>
                  <a:lnTo>
                    <a:pt x="63" y="6"/>
                  </a:lnTo>
                  <a:lnTo>
                    <a:pt x="17" y="32"/>
                  </a:lnTo>
                  <a:lnTo>
                    <a:pt x="0" y="72"/>
                  </a:lnTo>
                  <a:lnTo>
                    <a:pt x="51" y="44"/>
                  </a:lnTo>
                  <a:lnTo>
                    <a:pt x="131" y="30"/>
                  </a:lnTo>
                  <a:lnTo>
                    <a:pt x="186" y="17"/>
                  </a:lnTo>
                  <a:lnTo>
                    <a:pt x="221" y="25"/>
                  </a:lnTo>
                  <a:lnTo>
                    <a:pt x="270" y="13"/>
                  </a:lnTo>
                  <a:lnTo>
                    <a:pt x="27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2" name="Freeform 126"/>
            <p:cNvSpPr>
              <a:spLocks/>
            </p:cNvSpPr>
            <p:nvPr/>
          </p:nvSpPr>
          <p:spPr bwMode="auto">
            <a:xfrm>
              <a:off x="2173" y="1517"/>
              <a:ext cx="120" cy="77"/>
            </a:xfrm>
            <a:custGeom>
              <a:avLst/>
              <a:gdLst>
                <a:gd name="T0" fmla="*/ 120 w 240"/>
                <a:gd name="T1" fmla="*/ 0 h 156"/>
                <a:gd name="T2" fmla="*/ 74 w 240"/>
                <a:gd name="T3" fmla="*/ 19 h 156"/>
                <a:gd name="T4" fmla="*/ 34 w 240"/>
                <a:gd name="T5" fmla="*/ 40 h 156"/>
                <a:gd name="T6" fmla="*/ 14 w 240"/>
                <a:gd name="T7" fmla="*/ 59 h 156"/>
                <a:gd name="T8" fmla="*/ 0 w 240"/>
                <a:gd name="T9" fmla="*/ 97 h 156"/>
                <a:gd name="T10" fmla="*/ 29 w 240"/>
                <a:gd name="T11" fmla="*/ 129 h 156"/>
                <a:gd name="T12" fmla="*/ 40 w 240"/>
                <a:gd name="T13" fmla="*/ 93 h 156"/>
                <a:gd name="T14" fmla="*/ 71 w 240"/>
                <a:gd name="T15" fmla="*/ 53 h 156"/>
                <a:gd name="T16" fmla="*/ 90 w 240"/>
                <a:gd name="T17" fmla="*/ 74 h 156"/>
                <a:gd name="T18" fmla="*/ 114 w 240"/>
                <a:gd name="T19" fmla="*/ 74 h 156"/>
                <a:gd name="T20" fmla="*/ 105 w 240"/>
                <a:gd name="T21" fmla="*/ 48 h 156"/>
                <a:gd name="T22" fmla="*/ 128 w 240"/>
                <a:gd name="T23" fmla="*/ 67 h 156"/>
                <a:gd name="T24" fmla="*/ 139 w 240"/>
                <a:gd name="T25" fmla="*/ 53 h 156"/>
                <a:gd name="T26" fmla="*/ 139 w 240"/>
                <a:gd name="T27" fmla="*/ 27 h 156"/>
                <a:gd name="T28" fmla="*/ 169 w 240"/>
                <a:gd name="T29" fmla="*/ 29 h 156"/>
                <a:gd name="T30" fmla="*/ 164 w 240"/>
                <a:gd name="T31" fmla="*/ 59 h 156"/>
                <a:gd name="T32" fmla="*/ 147 w 240"/>
                <a:gd name="T33" fmla="*/ 91 h 156"/>
                <a:gd name="T34" fmla="*/ 164 w 240"/>
                <a:gd name="T35" fmla="*/ 86 h 156"/>
                <a:gd name="T36" fmla="*/ 179 w 240"/>
                <a:gd name="T37" fmla="*/ 74 h 156"/>
                <a:gd name="T38" fmla="*/ 194 w 240"/>
                <a:gd name="T39" fmla="*/ 48 h 156"/>
                <a:gd name="T40" fmla="*/ 213 w 240"/>
                <a:gd name="T41" fmla="*/ 36 h 156"/>
                <a:gd name="T42" fmla="*/ 219 w 240"/>
                <a:gd name="T43" fmla="*/ 91 h 156"/>
                <a:gd name="T44" fmla="*/ 211 w 240"/>
                <a:gd name="T45" fmla="*/ 133 h 156"/>
                <a:gd name="T46" fmla="*/ 187 w 240"/>
                <a:gd name="T47" fmla="*/ 156 h 156"/>
                <a:gd name="T48" fmla="*/ 228 w 240"/>
                <a:gd name="T49" fmla="*/ 133 h 156"/>
                <a:gd name="T50" fmla="*/ 240 w 240"/>
                <a:gd name="T51" fmla="*/ 99 h 156"/>
                <a:gd name="T52" fmla="*/ 240 w 240"/>
                <a:gd name="T53" fmla="*/ 67 h 156"/>
                <a:gd name="T54" fmla="*/ 234 w 240"/>
                <a:gd name="T55" fmla="*/ 25 h 156"/>
                <a:gd name="T56" fmla="*/ 198 w 240"/>
                <a:gd name="T57" fmla="*/ 6 h 156"/>
                <a:gd name="T58" fmla="*/ 120 w 240"/>
                <a:gd name="T59" fmla="*/ 0 h 156"/>
                <a:gd name="T60" fmla="*/ 120 w 240"/>
                <a:gd name="T6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0" h="156">
                  <a:moveTo>
                    <a:pt x="120" y="0"/>
                  </a:moveTo>
                  <a:lnTo>
                    <a:pt x="74" y="19"/>
                  </a:lnTo>
                  <a:lnTo>
                    <a:pt x="34" y="40"/>
                  </a:lnTo>
                  <a:lnTo>
                    <a:pt x="14" y="59"/>
                  </a:lnTo>
                  <a:lnTo>
                    <a:pt x="0" y="97"/>
                  </a:lnTo>
                  <a:lnTo>
                    <a:pt x="29" y="129"/>
                  </a:lnTo>
                  <a:lnTo>
                    <a:pt x="40" y="93"/>
                  </a:lnTo>
                  <a:lnTo>
                    <a:pt x="71" y="53"/>
                  </a:lnTo>
                  <a:lnTo>
                    <a:pt x="90" y="74"/>
                  </a:lnTo>
                  <a:lnTo>
                    <a:pt x="114" y="74"/>
                  </a:lnTo>
                  <a:lnTo>
                    <a:pt x="105" y="48"/>
                  </a:lnTo>
                  <a:lnTo>
                    <a:pt x="128" y="67"/>
                  </a:lnTo>
                  <a:lnTo>
                    <a:pt x="139" y="53"/>
                  </a:lnTo>
                  <a:lnTo>
                    <a:pt x="139" y="27"/>
                  </a:lnTo>
                  <a:lnTo>
                    <a:pt x="169" y="29"/>
                  </a:lnTo>
                  <a:lnTo>
                    <a:pt x="164" y="59"/>
                  </a:lnTo>
                  <a:lnTo>
                    <a:pt x="147" y="91"/>
                  </a:lnTo>
                  <a:lnTo>
                    <a:pt x="164" y="86"/>
                  </a:lnTo>
                  <a:lnTo>
                    <a:pt x="179" y="74"/>
                  </a:lnTo>
                  <a:lnTo>
                    <a:pt x="194" y="48"/>
                  </a:lnTo>
                  <a:lnTo>
                    <a:pt x="213" y="36"/>
                  </a:lnTo>
                  <a:lnTo>
                    <a:pt x="219" y="91"/>
                  </a:lnTo>
                  <a:lnTo>
                    <a:pt x="211" y="133"/>
                  </a:lnTo>
                  <a:lnTo>
                    <a:pt x="187" y="156"/>
                  </a:lnTo>
                  <a:lnTo>
                    <a:pt x="228" y="133"/>
                  </a:lnTo>
                  <a:lnTo>
                    <a:pt x="240" y="99"/>
                  </a:lnTo>
                  <a:lnTo>
                    <a:pt x="240" y="67"/>
                  </a:lnTo>
                  <a:lnTo>
                    <a:pt x="234" y="25"/>
                  </a:lnTo>
                  <a:lnTo>
                    <a:pt x="198" y="6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3" name="Freeform 127"/>
            <p:cNvSpPr>
              <a:spLocks/>
            </p:cNvSpPr>
            <p:nvPr/>
          </p:nvSpPr>
          <p:spPr bwMode="auto">
            <a:xfrm>
              <a:off x="2184" y="1570"/>
              <a:ext cx="78" cy="29"/>
            </a:xfrm>
            <a:custGeom>
              <a:avLst/>
              <a:gdLst>
                <a:gd name="T0" fmla="*/ 12 w 156"/>
                <a:gd name="T1" fmla="*/ 0 h 58"/>
                <a:gd name="T2" fmla="*/ 44 w 156"/>
                <a:gd name="T3" fmla="*/ 32 h 58"/>
                <a:gd name="T4" fmla="*/ 86 w 156"/>
                <a:gd name="T5" fmla="*/ 36 h 58"/>
                <a:gd name="T6" fmla="*/ 156 w 156"/>
                <a:gd name="T7" fmla="*/ 53 h 58"/>
                <a:gd name="T8" fmla="*/ 99 w 156"/>
                <a:gd name="T9" fmla="*/ 58 h 58"/>
                <a:gd name="T10" fmla="*/ 57 w 156"/>
                <a:gd name="T11" fmla="*/ 58 h 58"/>
                <a:gd name="T12" fmla="*/ 21 w 156"/>
                <a:gd name="T13" fmla="*/ 53 h 58"/>
                <a:gd name="T14" fmla="*/ 0 w 156"/>
                <a:gd name="T15" fmla="*/ 22 h 58"/>
                <a:gd name="T16" fmla="*/ 12 w 156"/>
                <a:gd name="T17" fmla="*/ 0 h 58"/>
                <a:gd name="T18" fmla="*/ 12 w 156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58">
                  <a:moveTo>
                    <a:pt x="12" y="0"/>
                  </a:moveTo>
                  <a:lnTo>
                    <a:pt x="44" y="32"/>
                  </a:lnTo>
                  <a:lnTo>
                    <a:pt x="86" y="36"/>
                  </a:lnTo>
                  <a:lnTo>
                    <a:pt x="156" y="53"/>
                  </a:lnTo>
                  <a:lnTo>
                    <a:pt x="99" y="58"/>
                  </a:lnTo>
                  <a:lnTo>
                    <a:pt x="57" y="58"/>
                  </a:lnTo>
                  <a:lnTo>
                    <a:pt x="21" y="53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4" name="Freeform 128"/>
            <p:cNvSpPr>
              <a:spLocks/>
            </p:cNvSpPr>
            <p:nvPr/>
          </p:nvSpPr>
          <p:spPr bwMode="auto">
            <a:xfrm>
              <a:off x="2185" y="1549"/>
              <a:ext cx="62" cy="28"/>
            </a:xfrm>
            <a:custGeom>
              <a:avLst/>
              <a:gdLst>
                <a:gd name="T0" fmla="*/ 0 w 124"/>
                <a:gd name="T1" fmla="*/ 51 h 57"/>
                <a:gd name="T2" fmla="*/ 46 w 124"/>
                <a:gd name="T3" fmla="*/ 57 h 57"/>
                <a:gd name="T4" fmla="*/ 74 w 124"/>
                <a:gd name="T5" fmla="*/ 57 h 57"/>
                <a:gd name="T6" fmla="*/ 124 w 124"/>
                <a:gd name="T7" fmla="*/ 28 h 57"/>
                <a:gd name="T8" fmla="*/ 72 w 124"/>
                <a:gd name="T9" fmla="*/ 36 h 57"/>
                <a:gd name="T10" fmla="*/ 42 w 124"/>
                <a:gd name="T11" fmla="*/ 36 h 57"/>
                <a:gd name="T12" fmla="*/ 30 w 124"/>
                <a:gd name="T13" fmla="*/ 0 h 57"/>
                <a:gd name="T14" fmla="*/ 6 w 124"/>
                <a:gd name="T15" fmla="*/ 15 h 57"/>
                <a:gd name="T16" fmla="*/ 0 w 124"/>
                <a:gd name="T17" fmla="*/ 51 h 57"/>
                <a:gd name="T18" fmla="*/ 0 w 124"/>
                <a:gd name="T19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57">
                  <a:moveTo>
                    <a:pt x="0" y="51"/>
                  </a:moveTo>
                  <a:lnTo>
                    <a:pt x="46" y="57"/>
                  </a:lnTo>
                  <a:lnTo>
                    <a:pt x="74" y="57"/>
                  </a:lnTo>
                  <a:lnTo>
                    <a:pt x="124" y="28"/>
                  </a:lnTo>
                  <a:lnTo>
                    <a:pt x="72" y="36"/>
                  </a:lnTo>
                  <a:lnTo>
                    <a:pt x="42" y="36"/>
                  </a:lnTo>
                  <a:lnTo>
                    <a:pt x="30" y="0"/>
                  </a:lnTo>
                  <a:lnTo>
                    <a:pt x="6" y="15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5" name="Freeform 129"/>
            <p:cNvSpPr>
              <a:spLocks/>
            </p:cNvSpPr>
            <p:nvPr/>
          </p:nvSpPr>
          <p:spPr bwMode="auto">
            <a:xfrm>
              <a:off x="2374" y="1460"/>
              <a:ext cx="44" cy="34"/>
            </a:xfrm>
            <a:custGeom>
              <a:avLst/>
              <a:gdLst>
                <a:gd name="T0" fmla="*/ 0 w 90"/>
                <a:gd name="T1" fmla="*/ 42 h 66"/>
                <a:gd name="T2" fmla="*/ 46 w 90"/>
                <a:gd name="T3" fmla="*/ 25 h 66"/>
                <a:gd name="T4" fmla="*/ 90 w 90"/>
                <a:gd name="T5" fmla="*/ 0 h 66"/>
                <a:gd name="T6" fmla="*/ 42 w 90"/>
                <a:gd name="T7" fmla="*/ 61 h 66"/>
                <a:gd name="T8" fmla="*/ 23 w 90"/>
                <a:gd name="T9" fmla="*/ 66 h 66"/>
                <a:gd name="T10" fmla="*/ 0 w 90"/>
                <a:gd name="T11" fmla="*/ 42 h 66"/>
                <a:gd name="T12" fmla="*/ 0 w 90"/>
                <a:gd name="T13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6">
                  <a:moveTo>
                    <a:pt x="0" y="42"/>
                  </a:moveTo>
                  <a:lnTo>
                    <a:pt x="46" y="25"/>
                  </a:lnTo>
                  <a:lnTo>
                    <a:pt x="90" y="0"/>
                  </a:lnTo>
                  <a:lnTo>
                    <a:pt x="42" y="61"/>
                  </a:lnTo>
                  <a:lnTo>
                    <a:pt x="23" y="6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6" name="Freeform 130"/>
            <p:cNvSpPr>
              <a:spLocks/>
            </p:cNvSpPr>
            <p:nvPr/>
          </p:nvSpPr>
          <p:spPr bwMode="auto">
            <a:xfrm>
              <a:off x="2375" y="1578"/>
              <a:ext cx="63" cy="94"/>
            </a:xfrm>
            <a:custGeom>
              <a:avLst/>
              <a:gdLst>
                <a:gd name="T0" fmla="*/ 59 w 128"/>
                <a:gd name="T1" fmla="*/ 98 h 188"/>
                <a:gd name="T2" fmla="*/ 80 w 128"/>
                <a:gd name="T3" fmla="*/ 79 h 188"/>
                <a:gd name="T4" fmla="*/ 111 w 128"/>
                <a:gd name="T5" fmla="*/ 70 h 188"/>
                <a:gd name="T6" fmla="*/ 111 w 128"/>
                <a:gd name="T7" fmla="*/ 38 h 188"/>
                <a:gd name="T8" fmla="*/ 93 w 128"/>
                <a:gd name="T9" fmla="*/ 22 h 188"/>
                <a:gd name="T10" fmla="*/ 71 w 128"/>
                <a:gd name="T11" fmla="*/ 0 h 188"/>
                <a:gd name="T12" fmla="*/ 95 w 128"/>
                <a:gd name="T13" fmla="*/ 5 h 188"/>
                <a:gd name="T14" fmla="*/ 124 w 128"/>
                <a:gd name="T15" fmla="*/ 21 h 188"/>
                <a:gd name="T16" fmla="*/ 128 w 128"/>
                <a:gd name="T17" fmla="*/ 49 h 188"/>
                <a:gd name="T18" fmla="*/ 124 w 128"/>
                <a:gd name="T19" fmla="*/ 78 h 188"/>
                <a:gd name="T20" fmla="*/ 93 w 128"/>
                <a:gd name="T21" fmla="*/ 93 h 188"/>
                <a:gd name="T22" fmla="*/ 71 w 128"/>
                <a:gd name="T23" fmla="*/ 108 h 188"/>
                <a:gd name="T24" fmla="*/ 71 w 128"/>
                <a:gd name="T25" fmla="*/ 131 h 188"/>
                <a:gd name="T26" fmla="*/ 71 w 128"/>
                <a:gd name="T27" fmla="*/ 152 h 188"/>
                <a:gd name="T28" fmla="*/ 95 w 128"/>
                <a:gd name="T29" fmla="*/ 180 h 188"/>
                <a:gd name="T30" fmla="*/ 76 w 128"/>
                <a:gd name="T31" fmla="*/ 188 h 188"/>
                <a:gd name="T32" fmla="*/ 25 w 128"/>
                <a:gd name="T33" fmla="*/ 157 h 188"/>
                <a:gd name="T34" fmla="*/ 0 w 128"/>
                <a:gd name="T35" fmla="*/ 152 h 188"/>
                <a:gd name="T36" fmla="*/ 46 w 128"/>
                <a:gd name="T37" fmla="*/ 125 h 188"/>
                <a:gd name="T38" fmla="*/ 59 w 128"/>
                <a:gd name="T39" fmla="*/ 98 h 188"/>
                <a:gd name="T40" fmla="*/ 59 w 128"/>
                <a:gd name="T41" fmla="*/ 9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88">
                  <a:moveTo>
                    <a:pt x="59" y="98"/>
                  </a:moveTo>
                  <a:lnTo>
                    <a:pt x="80" y="79"/>
                  </a:lnTo>
                  <a:lnTo>
                    <a:pt x="111" y="70"/>
                  </a:lnTo>
                  <a:lnTo>
                    <a:pt x="111" y="38"/>
                  </a:lnTo>
                  <a:lnTo>
                    <a:pt x="93" y="22"/>
                  </a:lnTo>
                  <a:lnTo>
                    <a:pt x="71" y="0"/>
                  </a:lnTo>
                  <a:lnTo>
                    <a:pt x="95" y="5"/>
                  </a:lnTo>
                  <a:lnTo>
                    <a:pt x="124" y="21"/>
                  </a:lnTo>
                  <a:lnTo>
                    <a:pt x="128" y="49"/>
                  </a:lnTo>
                  <a:lnTo>
                    <a:pt x="124" y="78"/>
                  </a:lnTo>
                  <a:lnTo>
                    <a:pt x="93" y="93"/>
                  </a:lnTo>
                  <a:lnTo>
                    <a:pt x="71" y="108"/>
                  </a:lnTo>
                  <a:lnTo>
                    <a:pt x="71" y="131"/>
                  </a:lnTo>
                  <a:lnTo>
                    <a:pt x="71" y="152"/>
                  </a:lnTo>
                  <a:lnTo>
                    <a:pt x="95" y="180"/>
                  </a:lnTo>
                  <a:lnTo>
                    <a:pt x="76" y="188"/>
                  </a:lnTo>
                  <a:lnTo>
                    <a:pt x="25" y="157"/>
                  </a:lnTo>
                  <a:lnTo>
                    <a:pt x="0" y="152"/>
                  </a:lnTo>
                  <a:lnTo>
                    <a:pt x="46" y="125"/>
                  </a:lnTo>
                  <a:lnTo>
                    <a:pt x="59" y="98"/>
                  </a:lnTo>
                  <a:lnTo>
                    <a:pt x="59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7" name="Freeform 131"/>
            <p:cNvSpPr>
              <a:spLocks/>
            </p:cNvSpPr>
            <p:nvPr/>
          </p:nvSpPr>
          <p:spPr bwMode="auto">
            <a:xfrm>
              <a:off x="2334" y="1632"/>
              <a:ext cx="156" cy="94"/>
            </a:xfrm>
            <a:custGeom>
              <a:avLst/>
              <a:gdLst>
                <a:gd name="T0" fmla="*/ 289 w 311"/>
                <a:gd name="T1" fmla="*/ 32 h 186"/>
                <a:gd name="T2" fmla="*/ 216 w 311"/>
                <a:gd name="T3" fmla="*/ 80 h 186"/>
                <a:gd name="T4" fmla="*/ 190 w 311"/>
                <a:gd name="T5" fmla="*/ 112 h 186"/>
                <a:gd name="T6" fmla="*/ 163 w 311"/>
                <a:gd name="T7" fmla="*/ 120 h 186"/>
                <a:gd name="T8" fmla="*/ 91 w 311"/>
                <a:gd name="T9" fmla="*/ 131 h 186"/>
                <a:gd name="T10" fmla="*/ 53 w 311"/>
                <a:gd name="T11" fmla="*/ 158 h 186"/>
                <a:gd name="T12" fmla="*/ 0 w 311"/>
                <a:gd name="T13" fmla="*/ 158 h 186"/>
                <a:gd name="T14" fmla="*/ 53 w 311"/>
                <a:gd name="T15" fmla="*/ 186 h 186"/>
                <a:gd name="T16" fmla="*/ 74 w 311"/>
                <a:gd name="T17" fmla="*/ 171 h 186"/>
                <a:gd name="T18" fmla="*/ 125 w 311"/>
                <a:gd name="T19" fmla="*/ 158 h 186"/>
                <a:gd name="T20" fmla="*/ 171 w 311"/>
                <a:gd name="T21" fmla="*/ 143 h 186"/>
                <a:gd name="T22" fmla="*/ 199 w 311"/>
                <a:gd name="T23" fmla="*/ 143 h 186"/>
                <a:gd name="T24" fmla="*/ 216 w 311"/>
                <a:gd name="T25" fmla="*/ 114 h 186"/>
                <a:gd name="T26" fmla="*/ 277 w 311"/>
                <a:gd name="T27" fmla="*/ 70 h 186"/>
                <a:gd name="T28" fmla="*/ 306 w 311"/>
                <a:gd name="T29" fmla="*/ 42 h 186"/>
                <a:gd name="T30" fmla="*/ 311 w 311"/>
                <a:gd name="T31" fmla="*/ 0 h 186"/>
                <a:gd name="T32" fmla="*/ 289 w 311"/>
                <a:gd name="T33" fmla="*/ 32 h 186"/>
                <a:gd name="T34" fmla="*/ 289 w 311"/>
                <a:gd name="T35" fmla="*/ 3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1" h="186">
                  <a:moveTo>
                    <a:pt x="289" y="32"/>
                  </a:moveTo>
                  <a:lnTo>
                    <a:pt x="216" y="80"/>
                  </a:lnTo>
                  <a:lnTo>
                    <a:pt x="190" y="112"/>
                  </a:lnTo>
                  <a:lnTo>
                    <a:pt x="163" y="120"/>
                  </a:lnTo>
                  <a:lnTo>
                    <a:pt x="91" y="131"/>
                  </a:lnTo>
                  <a:lnTo>
                    <a:pt x="53" y="158"/>
                  </a:lnTo>
                  <a:lnTo>
                    <a:pt x="0" y="158"/>
                  </a:lnTo>
                  <a:lnTo>
                    <a:pt x="53" y="186"/>
                  </a:lnTo>
                  <a:lnTo>
                    <a:pt x="74" y="171"/>
                  </a:lnTo>
                  <a:lnTo>
                    <a:pt x="125" y="158"/>
                  </a:lnTo>
                  <a:lnTo>
                    <a:pt x="171" y="143"/>
                  </a:lnTo>
                  <a:lnTo>
                    <a:pt x="199" y="143"/>
                  </a:lnTo>
                  <a:lnTo>
                    <a:pt x="216" y="114"/>
                  </a:lnTo>
                  <a:lnTo>
                    <a:pt x="277" y="70"/>
                  </a:lnTo>
                  <a:lnTo>
                    <a:pt x="306" y="42"/>
                  </a:lnTo>
                  <a:lnTo>
                    <a:pt x="311" y="0"/>
                  </a:lnTo>
                  <a:lnTo>
                    <a:pt x="289" y="32"/>
                  </a:lnTo>
                  <a:lnTo>
                    <a:pt x="28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8" name="Freeform 132"/>
            <p:cNvSpPr>
              <a:spLocks/>
            </p:cNvSpPr>
            <p:nvPr/>
          </p:nvSpPr>
          <p:spPr bwMode="auto">
            <a:xfrm>
              <a:off x="2444" y="1374"/>
              <a:ext cx="144" cy="419"/>
            </a:xfrm>
            <a:custGeom>
              <a:avLst/>
              <a:gdLst>
                <a:gd name="T0" fmla="*/ 55 w 287"/>
                <a:gd name="T1" fmla="*/ 838 h 838"/>
                <a:gd name="T2" fmla="*/ 93 w 287"/>
                <a:gd name="T3" fmla="*/ 833 h 838"/>
                <a:gd name="T4" fmla="*/ 135 w 287"/>
                <a:gd name="T5" fmla="*/ 810 h 838"/>
                <a:gd name="T6" fmla="*/ 166 w 287"/>
                <a:gd name="T7" fmla="*/ 774 h 838"/>
                <a:gd name="T8" fmla="*/ 205 w 287"/>
                <a:gd name="T9" fmla="*/ 705 h 838"/>
                <a:gd name="T10" fmla="*/ 257 w 287"/>
                <a:gd name="T11" fmla="*/ 644 h 838"/>
                <a:gd name="T12" fmla="*/ 287 w 287"/>
                <a:gd name="T13" fmla="*/ 544 h 838"/>
                <a:gd name="T14" fmla="*/ 276 w 287"/>
                <a:gd name="T15" fmla="*/ 405 h 838"/>
                <a:gd name="T16" fmla="*/ 276 w 287"/>
                <a:gd name="T17" fmla="*/ 274 h 838"/>
                <a:gd name="T18" fmla="*/ 251 w 287"/>
                <a:gd name="T19" fmla="*/ 186 h 838"/>
                <a:gd name="T20" fmla="*/ 192 w 287"/>
                <a:gd name="T21" fmla="*/ 87 h 838"/>
                <a:gd name="T22" fmla="*/ 150 w 287"/>
                <a:gd name="T23" fmla="*/ 47 h 838"/>
                <a:gd name="T24" fmla="*/ 110 w 287"/>
                <a:gd name="T25" fmla="*/ 0 h 838"/>
                <a:gd name="T26" fmla="*/ 192 w 287"/>
                <a:gd name="T27" fmla="*/ 118 h 838"/>
                <a:gd name="T28" fmla="*/ 234 w 287"/>
                <a:gd name="T29" fmla="*/ 222 h 838"/>
                <a:gd name="T30" fmla="*/ 259 w 287"/>
                <a:gd name="T31" fmla="*/ 335 h 838"/>
                <a:gd name="T32" fmla="*/ 259 w 287"/>
                <a:gd name="T33" fmla="*/ 435 h 838"/>
                <a:gd name="T34" fmla="*/ 264 w 287"/>
                <a:gd name="T35" fmla="*/ 530 h 838"/>
                <a:gd name="T36" fmla="*/ 259 w 287"/>
                <a:gd name="T37" fmla="*/ 593 h 838"/>
                <a:gd name="T38" fmla="*/ 232 w 287"/>
                <a:gd name="T39" fmla="*/ 648 h 838"/>
                <a:gd name="T40" fmla="*/ 205 w 287"/>
                <a:gd name="T41" fmla="*/ 680 h 838"/>
                <a:gd name="T42" fmla="*/ 169 w 287"/>
                <a:gd name="T43" fmla="*/ 675 h 838"/>
                <a:gd name="T44" fmla="*/ 164 w 287"/>
                <a:gd name="T45" fmla="*/ 718 h 838"/>
                <a:gd name="T46" fmla="*/ 133 w 287"/>
                <a:gd name="T47" fmla="*/ 770 h 838"/>
                <a:gd name="T48" fmla="*/ 93 w 287"/>
                <a:gd name="T49" fmla="*/ 793 h 838"/>
                <a:gd name="T50" fmla="*/ 31 w 287"/>
                <a:gd name="T51" fmla="*/ 808 h 838"/>
                <a:gd name="T52" fmla="*/ 0 w 287"/>
                <a:gd name="T53" fmla="*/ 808 h 838"/>
                <a:gd name="T54" fmla="*/ 55 w 287"/>
                <a:gd name="T55" fmla="*/ 838 h 838"/>
                <a:gd name="T56" fmla="*/ 55 w 287"/>
                <a:gd name="T57" fmla="*/ 838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838">
                  <a:moveTo>
                    <a:pt x="55" y="838"/>
                  </a:moveTo>
                  <a:lnTo>
                    <a:pt x="93" y="833"/>
                  </a:lnTo>
                  <a:lnTo>
                    <a:pt x="135" y="810"/>
                  </a:lnTo>
                  <a:lnTo>
                    <a:pt x="166" y="774"/>
                  </a:lnTo>
                  <a:lnTo>
                    <a:pt x="205" y="705"/>
                  </a:lnTo>
                  <a:lnTo>
                    <a:pt x="257" y="644"/>
                  </a:lnTo>
                  <a:lnTo>
                    <a:pt x="287" y="544"/>
                  </a:lnTo>
                  <a:lnTo>
                    <a:pt x="276" y="405"/>
                  </a:lnTo>
                  <a:lnTo>
                    <a:pt x="276" y="274"/>
                  </a:lnTo>
                  <a:lnTo>
                    <a:pt x="251" y="186"/>
                  </a:lnTo>
                  <a:lnTo>
                    <a:pt x="192" y="87"/>
                  </a:lnTo>
                  <a:lnTo>
                    <a:pt x="150" y="47"/>
                  </a:lnTo>
                  <a:lnTo>
                    <a:pt x="110" y="0"/>
                  </a:lnTo>
                  <a:lnTo>
                    <a:pt x="192" y="118"/>
                  </a:lnTo>
                  <a:lnTo>
                    <a:pt x="234" y="222"/>
                  </a:lnTo>
                  <a:lnTo>
                    <a:pt x="259" y="335"/>
                  </a:lnTo>
                  <a:lnTo>
                    <a:pt x="259" y="435"/>
                  </a:lnTo>
                  <a:lnTo>
                    <a:pt x="264" y="530"/>
                  </a:lnTo>
                  <a:lnTo>
                    <a:pt x="259" y="593"/>
                  </a:lnTo>
                  <a:lnTo>
                    <a:pt x="232" y="648"/>
                  </a:lnTo>
                  <a:lnTo>
                    <a:pt x="205" y="680"/>
                  </a:lnTo>
                  <a:lnTo>
                    <a:pt x="169" y="675"/>
                  </a:lnTo>
                  <a:lnTo>
                    <a:pt x="164" y="718"/>
                  </a:lnTo>
                  <a:lnTo>
                    <a:pt x="133" y="770"/>
                  </a:lnTo>
                  <a:lnTo>
                    <a:pt x="93" y="793"/>
                  </a:lnTo>
                  <a:lnTo>
                    <a:pt x="31" y="808"/>
                  </a:lnTo>
                  <a:lnTo>
                    <a:pt x="0" y="808"/>
                  </a:lnTo>
                  <a:lnTo>
                    <a:pt x="55" y="838"/>
                  </a:lnTo>
                  <a:lnTo>
                    <a:pt x="55" y="8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29" name="Freeform 133"/>
            <p:cNvSpPr>
              <a:spLocks/>
            </p:cNvSpPr>
            <p:nvPr/>
          </p:nvSpPr>
          <p:spPr bwMode="auto">
            <a:xfrm>
              <a:off x="2441" y="1422"/>
              <a:ext cx="33" cy="81"/>
            </a:xfrm>
            <a:custGeom>
              <a:avLst/>
              <a:gdLst>
                <a:gd name="T0" fmla="*/ 52 w 65"/>
                <a:gd name="T1" fmla="*/ 139 h 163"/>
                <a:gd name="T2" fmla="*/ 65 w 65"/>
                <a:gd name="T3" fmla="*/ 76 h 163"/>
                <a:gd name="T4" fmla="*/ 54 w 65"/>
                <a:gd name="T5" fmla="*/ 0 h 163"/>
                <a:gd name="T6" fmla="*/ 38 w 65"/>
                <a:gd name="T7" fmla="*/ 101 h 163"/>
                <a:gd name="T8" fmla="*/ 25 w 65"/>
                <a:gd name="T9" fmla="*/ 137 h 163"/>
                <a:gd name="T10" fmla="*/ 0 w 65"/>
                <a:gd name="T11" fmla="*/ 163 h 163"/>
                <a:gd name="T12" fmla="*/ 52 w 65"/>
                <a:gd name="T13" fmla="*/ 139 h 163"/>
                <a:gd name="T14" fmla="*/ 52 w 65"/>
                <a:gd name="T15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163">
                  <a:moveTo>
                    <a:pt x="52" y="139"/>
                  </a:moveTo>
                  <a:lnTo>
                    <a:pt x="65" y="76"/>
                  </a:lnTo>
                  <a:lnTo>
                    <a:pt x="54" y="0"/>
                  </a:lnTo>
                  <a:lnTo>
                    <a:pt x="38" y="101"/>
                  </a:lnTo>
                  <a:lnTo>
                    <a:pt x="25" y="137"/>
                  </a:lnTo>
                  <a:lnTo>
                    <a:pt x="0" y="163"/>
                  </a:lnTo>
                  <a:lnTo>
                    <a:pt x="52" y="139"/>
                  </a:lnTo>
                  <a:lnTo>
                    <a:pt x="52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0" name="Freeform 134"/>
            <p:cNvSpPr>
              <a:spLocks/>
            </p:cNvSpPr>
            <p:nvPr/>
          </p:nvSpPr>
          <p:spPr bwMode="auto">
            <a:xfrm>
              <a:off x="2473" y="1273"/>
              <a:ext cx="51" cy="114"/>
            </a:xfrm>
            <a:custGeom>
              <a:avLst/>
              <a:gdLst>
                <a:gd name="T0" fmla="*/ 2 w 103"/>
                <a:gd name="T1" fmla="*/ 63 h 229"/>
                <a:gd name="T2" fmla="*/ 42 w 103"/>
                <a:gd name="T3" fmla="*/ 78 h 229"/>
                <a:gd name="T4" fmla="*/ 72 w 103"/>
                <a:gd name="T5" fmla="*/ 128 h 229"/>
                <a:gd name="T6" fmla="*/ 52 w 103"/>
                <a:gd name="T7" fmla="*/ 162 h 229"/>
                <a:gd name="T8" fmla="*/ 59 w 103"/>
                <a:gd name="T9" fmla="*/ 202 h 229"/>
                <a:gd name="T10" fmla="*/ 91 w 103"/>
                <a:gd name="T11" fmla="*/ 229 h 229"/>
                <a:gd name="T12" fmla="*/ 82 w 103"/>
                <a:gd name="T13" fmla="*/ 185 h 229"/>
                <a:gd name="T14" fmla="*/ 103 w 103"/>
                <a:gd name="T15" fmla="*/ 156 h 229"/>
                <a:gd name="T16" fmla="*/ 78 w 103"/>
                <a:gd name="T17" fmla="*/ 92 h 229"/>
                <a:gd name="T18" fmla="*/ 46 w 103"/>
                <a:gd name="T19" fmla="*/ 54 h 229"/>
                <a:gd name="T20" fmla="*/ 0 w 103"/>
                <a:gd name="T21" fmla="*/ 0 h 229"/>
                <a:gd name="T22" fmla="*/ 2 w 103"/>
                <a:gd name="T23" fmla="*/ 63 h 229"/>
                <a:gd name="T24" fmla="*/ 2 w 103"/>
                <a:gd name="T25" fmla="*/ 6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29">
                  <a:moveTo>
                    <a:pt x="2" y="63"/>
                  </a:moveTo>
                  <a:lnTo>
                    <a:pt x="42" y="78"/>
                  </a:lnTo>
                  <a:lnTo>
                    <a:pt x="72" y="128"/>
                  </a:lnTo>
                  <a:lnTo>
                    <a:pt x="52" y="162"/>
                  </a:lnTo>
                  <a:lnTo>
                    <a:pt x="59" y="202"/>
                  </a:lnTo>
                  <a:lnTo>
                    <a:pt x="91" y="229"/>
                  </a:lnTo>
                  <a:lnTo>
                    <a:pt x="82" y="185"/>
                  </a:lnTo>
                  <a:lnTo>
                    <a:pt x="103" y="156"/>
                  </a:lnTo>
                  <a:lnTo>
                    <a:pt x="78" y="92"/>
                  </a:lnTo>
                  <a:lnTo>
                    <a:pt x="46" y="54"/>
                  </a:lnTo>
                  <a:lnTo>
                    <a:pt x="0" y="0"/>
                  </a:lnTo>
                  <a:lnTo>
                    <a:pt x="2" y="63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1" name="Freeform 135"/>
            <p:cNvSpPr>
              <a:spLocks/>
            </p:cNvSpPr>
            <p:nvPr/>
          </p:nvSpPr>
          <p:spPr bwMode="auto">
            <a:xfrm>
              <a:off x="2460" y="1242"/>
              <a:ext cx="94" cy="192"/>
            </a:xfrm>
            <a:custGeom>
              <a:avLst/>
              <a:gdLst>
                <a:gd name="T0" fmla="*/ 16 w 189"/>
                <a:gd name="T1" fmla="*/ 28 h 384"/>
                <a:gd name="T2" fmla="*/ 75 w 189"/>
                <a:gd name="T3" fmla="*/ 68 h 384"/>
                <a:gd name="T4" fmla="*/ 122 w 189"/>
                <a:gd name="T5" fmla="*/ 127 h 384"/>
                <a:gd name="T6" fmla="*/ 160 w 189"/>
                <a:gd name="T7" fmla="*/ 192 h 384"/>
                <a:gd name="T8" fmla="*/ 162 w 189"/>
                <a:gd name="T9" fmla="*/ 258 h 384"/>
                <a:gd name="T10" fmla="*/ 172 w 189"/>
                <a:gd name="T11" fmla="*/ 292 h 384"/>
                <a:gd name="T12" fmla="*/ 172 w 189"/>
                <a:gd name="T13" fmla="*/ 330 h 384"/>
                <a:gd name="T14" fmla="*/ 134 w 189"/>
                <a:gd name="T15" fmla="*/ 336 h 384"/>
                <a:gd name="T16" fmla="*/ 173 w 189"/>
                <a:gd name="T17" fmla="*/ 384 h 384"/>
                <a:gd name="T18" fmla="*/ 189 w 189"/>
                <a:gd name="T19" fmla="*/ 350 h 384"/>
                <a:gd name="T20" fmla="*/ 189 w 189"/>
                <a:gd name="T21" fmla="*/ 306 h 384"/>
                <a:gd name="T22" fmla="*/ 173 w 189"/>
                <a:gd name="T23" fmla="*/ 186 h 384"/>
                <a:gd name="T24" fmla="*/ 141 w 189"/>
                <a:gd name="T25" fmla="*/ 108 h 384"/>
                <a:gd name="T26" fmla="*/ 88 w 189"/>
                <a:gd name="T27" fmla="*/ 62 h 384"/>
                <a:gd name="T28" fmla="*/ 16 w 189"/>
                <a:gd name="T29" fmla="*/ 0 h 384"/>
                <a:gd name="T30" fmla="*/ 0 w 189"/>
                <a:gd name="T31" fmla="*/ 26 h 384"/>
                <a:gd name="T32" fmla="*/ 16 w 189"/>
                <a:gd name="T33" fmla="*/ 28 h 384"/>
                <a:gd name="T34" fmla="*/ 16 w 189"/>
                <a:gd name="T35" fmla="*/ 2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" h="384">
                  <a:moveTo>
                    <a:pt x="16" y="28"/>
                  </a:moveTo>
                  <a:lnTo>
                    <a:pt x="75" y="68"/>
                  </a:lnTo>
                  <a:lnTo>
                    <a:pt x="122" y="127"/>
                  </a:lnTo>
                  <a:lnTo>
                    <a:pt x="160" y="192"/>
                  </a:lnTo>
                  <a:lnTo>
                    <a:pt x="162" y="258"/>
                  </a:lnTo>
                  <a:lnTo>
                    <a:pt x="172" y="292"/>
                  </a:lnTo>
                  <a:lnTo>
                    <a:pt x="172" y="330"/>
                  </a:lnTo>
                  <a:lnTo>
                    <a:pt x="134" y="336"/>
                  </a:lnTo>
                  <a:lnTo>
                    <a:pt x="173" y="384"/>
                  </a:lnTo>
                  <a:lnTo>
                    <a:pt x="189" y="350"/>
                  </a:lnTo>
                  <a:lnTo>
                    <a:pt x="189" y="306"/>
                  </a:lnTo>
                  <a:lnTo>
                    <a:pt x="173" y="186"/>
                  </a:lnTo>
                  <a:lnTo>
                    <a:pt x="141" y="108"/>
                  </a:lnTo>
                  <a:lnTo>
                    <a:pt x="88" y="62"/>
                  </a:lnTo>
                  <a:lnTo>
                    <a:pt x="16" y="0"/>
                  </a:lnTo>
                  <a:lnTo>
                    <a:pt x="0" y="26"/>
                  </a:lnTo>
                  <a:lnTo>
                    <a:pt x="16" y="28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2" name="Freeform 136"/>
            <p:cNvSpPr>
              <a:spLocks/>
            </p:cNvSpPr>
            <p:nvPr/>
          </p:nvSpPr>
          <p:spPr bwMode="auto">
            <a:xfrm>
              <a:off x="2487" y="1331"/>
              <a:ext cx="20" cy="34"/>
            </a:xfrm>
            <a:custGeom>
              <a:avLst/>
              <a:gdLst>
                <a:gd name="T0" fmla="*/ 40 w 40"/>
                <a:gd name="T1" fmla="*/ 42 h 69"/>
                <a:gd name="T2" fmla="*/ 0 w 40"/>
                <a:gd name="T3" fmla="*/ 0 h 69"/>
                <a:gd name="T4" fmla="*/ 34 w 40"/>
                <a:gd name="T5" fmla="*/ 69 h 69"/>
                <a:gd name="T6" fmla="*/ 40 w 40"/>
                <a:gd name="T7" fmla="*/ 42 h 69"/>
                <a:gd name="T8" fmla="*/ 40 w 40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9">
                  <a:moveTo>
                    <a:pt x="40" y="42"/>
                  </a:moveTo>
                  <a:lnTo>
                    <a:pt x="0" y="0"/>
                  </a:lnTo>
                  <a:lnTo>
                    <a:pt x="34" y="69"/>
                  </a:lnTo>
                  <a:lnTo>
                    <a:pt x="40" y="42"/>
                  </a:lnTo>
                  <a:lnTo>
                    <a:pt x="4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3" name="Freeform 137"/>
            <p:cNvSpPr>
              <a:spLocks/>
            </p:cNvSpPr>
            <p:nvPr/>
          </p:nvSpPr>
          <p:spPr bwMode="auto">
            <a:xfrm>
              <a:off x="2490" y="1548"/>
              <a:ext cx="108" cy="295"/>
            </a:xfrm>
            <a:custGeom>
              <a:avLst/>
              <a:gdLst>
                <a:gd name="T0" fmla="*/ 0 w 217"/>
                <a:gd name="T1" fmla="*/ 530 h 589"/>
                <a:gd name="T2" fmla="*/ 57 w 217"/>
                <a:gd name="T3" fmla="*/ 464 h 589"/>
                <a:gd name="T4" fmla="*/ 109 w 217"/>
                <a:gd name="T5" fmla="*/ 359 h 589"/>
                <a:gd name="T6" fmla="*/ 177 w 217"/>
                <a:gd name="T7" fmla="*/ 243 h 589"/>
                <a:gd name="T8" fmla="*/ 189 w 217"/>
                <a:gd name="T9" fmla="*/ 150 h 589"/>
                <a:gd name="T10" fmla="*/ 185 w 217"/>
                <a:gd name="T11" fmla="*/ 0 h 589"/>
                <a:gd name="T12" fmla="*/ 217 w 217"/>
                <a:gd name="T13" fmla="*/ 97 h 589"/>
                <a:gd name="T14" fmla="*/ 217 w 217"/>
                <a:gd name="T15" fmla="*/ 196 h 589"/>
                <a:gd name="T16" fmla="*/ 147 w 217"/>
                <a:gd name="T17" fmla="*/ 348 h 589"/>
                <a:gd name="T18" fmla="*/ 63 w 217"/>
                <a:gd name="T19" fmla="*/ 502 h 589"/>
                <a:gd name="T20" fmla="*/ 12 w 217"/>
                <a:gd name="T21" fmla="*/ 589 h 589"/>
                <a:gd name="T22" fmla="*/ 0 w 217"/>
                <a:gd name="T23" fmla="*/ 530 h 589"/>
                <a:gd name="T24" fmla="*/ 0 w 217"/>
                <a:gd name="T25" fmla="*/ 53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589">
                  <a:moveTo>
                    <a:pt x="0" y="530"/>
                  </a:moveTo>
                  <a:lnTo>
                    <a:pt x="57" y="464"/>
                  </a:lnTo>
                  <a:lnTo>
                    <a:pt x="109" y="359"/>
                  </a:lnTo>
                  <a:lnTo>
                    <a:pt x="177" y="243"/>
                  </a:lnTo>
                  <a:lnTo>
                    <a:pt x="189" y="150"/>
                  </a:lnTo>
                  <a:lnTo>
                    <a:pt x="185" y="0"/>
                  </a:lnTo>
                  <a:lnTo>
                    <a:pt x="217" y="97"/>
                  </a:lnTo>
                  <a:lnTo>
                    <a:pt x="217" y="196"/>
                  </a:lnTo>
                  <a:lnTo>
                    <a:pt x="147" y="348"/>
                  </a:lnTo>
                  <a:lnTo>
                    <a:pt x="63" y="502"/>
                  </a:lnTo>
                  <a:lnTo>
                    <a:pt x="12" y="589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4" name="Freeform 138"/>
            <p:cNvSpPr>
              <a:spLocks/>
            </p:cNvSpPr>
            <p:nvPr/>
          </p:nvSpPr>
          <p:spPr bwMode="auto">
            <a:xfrm>
              <a:off x="2400" y="1574"/>
              <a:ext cx="79" cy="16"/>
            </a:xfrm>
            <a:custGeom>
              <a:avLst/>
              <a:gdLst>
                <a:gd name="T0" fmla="*/ 0 w 157"/>
                <a:gd name="T1" fmla="*/ 10 h 32"/>
                <a:gd name="T2" fmla="*/ 62 w 157"/>
                <a:gd name="T3" fmla="*/ 32 h 32"/>
                <a:gd name="T4" fmla="*/ 157 w 157"/>
                <a:gd name="T5" fmla="*/ 23 h 32"/>
                <a:gd name="T6" fmla="*/ 106 w 157"/>
                <a:gd name="T7" fmla="*/ 6 h 32"/>
                <a:gd name="T8" fmla="*/ 76 w 157"/>
                <a:gd name="T9" fmla="*/ 0 h 32"/>
                <a:gd name="T10" fmla="*/ 0 w 157"/>
                <a:gd name="T11" fmla="*/ 10 h 32"/>
                <a:gd name="T12" fmla="*/ 0 w 157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2">
                  <a:moveTo>
                    <a:pt x="0" y="10"/>
                  </a:moveTo>
                  <a:lnTo>
                    <a:pt x="62" y="32"/>
                  </a:lnTo>
                  <a:lnTo>
                    <a:pt x="157" y="23"/>
                  </a:lnTo>
                  <a:lnTo>
                    <a:pt x="106" y="6"/>
                  </a:lnTo>
                  <a:lnTo>
                    <a:pt x="76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5" name="Freeform 139"/>
            <p:cNvSpPr>
              <a:spLocks/>
            </p:cNvSpPr>
            <p:nvPr/>
          </p:nvSpPr>
          <p:spPr bwMode="auto">
            <a:xfrm>
              <a:off x="1880" y="1698"/>
              <a:ext cx="226" cy="1015"/>
            </a:xfrm>
            <a:custGeom>
              <a:avLst/>
              <a:gdLst>
                <a:gd name="T0" fmla="*/ 450 w 450"/>
                <a:gd name="T1" fmla="*/ 88 h 2030"/>
                <a:gd name="T2" fmla="*/ 380 w 450"/>
                <a:gd name="T3" fmla="*/ 160 h 2030"/>
                <a:gd name="T4" fmla="*/ 327 w 450"/>
                <a:gd name="T5" fmla="*/ 230 h 2030"/>
                <a:gd name="T6" fmla="*/ 401 w 450"/>
                <a:gd name="T7" fmla="*/ 234 h 2030"/>
                <a:gd name="T8" fmla="*/ 165 w 450"/>
                <a:gd name="T9" fmla="*/ 375 h 2030"/>
                <a:gd name="T10" fmla="*/ 165 w 450"/>
                <a:gd name="T11" fmla="*/ 447 h 2030"/>
                <a:gd name="T12" fmla="*/ 290 w 450"/>
                <a:gd name="T13" fmla="*/ 464 h 2030"/>
                <a:gd name="T14" fmla="*/ 161 w 450"/>
                <a:gd name="T15" fmla="*/ 473 h 2030"/>
                <a:gd name="T16" fmla="*/ 102 w 450"/>
                <a:gd name="T17" fmla="*/ 555 h 2030"/>
                <a:gd name="T18" fmla="*/ 79 w 450"/>
                <a:gd name="T19" fmla="*/ 793 h 2030"/>
                <a:gd name="T20" fmla="*/ 148 w 450"/>
                <a:gd name="T21" fmla="*/ 882 h 2030"/>
                <a:gd name="T22" fmla="*/ 93 w 450"/>
                <a:gd name="T23" fmla="*/ 895 h 2030"/>
                <a:gd name="T24" fmla="*/ 112 w 450"/>
                <a:gd name="T25" fmla="*/ 1053 h 2030"/>
                <a:gd name="T26" fmla="*/ 247 w 450"/>
                <a:gd name="T27" fmla="*/ 1162 h 2030"/>
                <a:gd name="T28" fmla="*/ 260 w 450"/>
                <a:gd name="T29" fmla="*/ 1238 h 2030"/>
                <a:gd name="T30" fmla="*/ 157 w 450"/>
                <a:gd name="T31" fmla="*/ 1234 h 2030"/>
                <a:gd name="T32" fmla="*/ 102 w 450"/>
                <a:gd name="T33" fmla="*/ 1264 h 2030"/>
                <a:gd name="T34" fmla="*/ 49 w 450"/>
                <a:gd name="T35" fmla="*/ 1445 h 2030"/>
                <a:gd name="T36" fmla="*/ 85 w 450"/>
                <a:gd name="T37" fmla="*/ 1488 h 2030"/>
                <a:gd name="T38" fmla="*/ 205 w 450"/>
                <a:gd name="T39" fmla="*/ 1363 h 2030"/>
                <a:gd name="T40" fmla="*/ 116 w 450"/>
                <a:gd name="T41" fmla="*/ 1574 h 2030"/>
                <a:gd name="T42" fmla="*/ 125 w 450"/>
                <a:gd name="T43" fmla="*/ 1679 h 2030"/>
                <a:gd name="T44" fmla="*/ 142 w 450"/>
                <a:gd name="T45" fmla="*/ 1743 h 2030"/>
                <a:gd name="T46" fmla="*/ 178 w 450"/>
                <a:gd name="T47" fmla="*/ 1603 h 2030"/>
                <a:gd name="T48" fmla="*/ 178 w 450"/>
                <a:gd name="T49" fmla="*/ 1774 h 2030"/>
                <a:gd name="T50" fmla="*/ 237 w 450"/>
                <a:gd name="T51" fmla="*/ 1895 h 2030"/>
                <a:gd name="T52" fmla="*/ 304 w 450"/>
                <a:gd name="T53" fmla="*/ 1977 h 2030"/>
                <a:gd name="T54" fmla="*/ 355 w 450"/>
                <a:gd name="T55" fmla="*/ 1935 h 2030"/>
                <a:gd name="T56" fmla="*/ 372 w 450"/>
                <a:gd name="T57" fmla="*/ 2030 h 2030"/>
                <a:gd name="T58" fmla="*/ 296 w 450"/>
                <a:gd name="T59" fmla="*/ 2026 h 2030"/>
                <a:gd name="T60" fmla="*/ 228 w 450"/>
                <a:gd name="T61" fmla="*/ 1954 h 2030"/>
                <a:gd name="T62" fmla="*/ 116 w 450"/>
                <a:gd name="T63" fmla="*/ 1823 h 2030"/>
                <a:gd name="T64" fmla="*/ 43 w 450"/>
                <a:gd name="T65" fmla="*/ 1692 h 2030"/>
                <a:gd name="T66" fmla="*/ 0 w 450"/>
                <a:gd name="T67" fmla="*/ 1536 h 2030"/>
                <a:gd name="T68" fmla="*/ 3 w 450"/>
                <a:gd name="T69" fmla="*/ 1392 h 2030"/>
                <a:gd name="T70" fmla="*/ 70 w 450"/>
                <a:gd name="T71" fmla="*/ 1220 h 2030"/>
                <a:gd name="T72" fmla="*/ 129 w 450"/>
                <a:gd name="T73" fmla="*/ 1171 h 2030"/>
                <a:gd name="T74" fmla="*/ 43 w 450"/>
                <a:gd name="T75" fmla="*/ 1108 h 2030"/>
                <a:gd name="T76" fmla="*/ 43 w 450"/>
                <a:gd name="T77" fmla="*/ 895 h 2030"/>
                <a:gd name="T78" fmla="*/ 26 w 450"/>
                <a:gd name="T79" fmla="*/ 838 h 2030"/>
                <a:gd name="T80" fmla="*/ 62 w 450"/>
                <a:gd name="T81" fmla="*/ 612 h 2030"/>
                <a:gd name="T82" fmla="*/ 43 w 450"/>
                <a:gd name="T83" fmla="*/ 546 h 2030"/>
                <a:gd name="T84" fmla="*/ 93 w 450"/>
                <a:gd name="T85" fmla="*/ 468 h 2030"/>
                <a:gd name="T86" fmla="*/ 125 w 450"/>
                <a:gd name="T87" fmla="*/ 388 h 2030"/>
                <a:gd name="T88" fmla="*/ 273 w 450"/>
                <a:gd name="T89" fmla="*/ 230 h 2030"/>
                <a:gd name="T90" fmla="*/ 332 w 450"/>
                <a:gd name="T91" fmla="*/ 91 h 2030"/>
                <a:gd name="T92" fmla="*/ 399 w 450"/>
                <a:gd name="T93" fmla="*/ 0 h 2030"/>
                <a:gd name="T94" fmla="*/ 450 w 450"/>
                <a:gd name="T95" fmla="*/ 88 h 2030"/>
                <a:gd name="T96" fmla="*/ 450 w 450"/>
                <a:gd name="T97" fmla="*/ 88 h 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0" h="2030">
                  <a:moveTo>
                    <a:pt x="450" y="88"/>
                  </a:moveTo>
                  <a:lnTo>
                    <a:pt x="380" y="160"/>
                  </a:lnTo>
                  <a:lnTo>
                    <a:pt x="327" y="230"/>
                  </a:lnTo>
                  <a:lnTo>
                    <a:pt x="401" y="234"/>
                  </a:lnTo>
                  <a:lnTo>
                    <a:pt x="165" y="375"/>
                  </a:lnTo>
                  <a:lnTo>
                    <a:pt x="165" y="447"/>
                  </a:lnTo>
                  <a:lnTo>
                    <a:pt x="290" y="464"/>
                  </a:lnTo>
                  <a:lnTo>
                    <a:pt x="161" y="473"/>
                  </a:lnTo>
                  <a:lnTo>
                    <a:pt x="102" y="555"/>
                  </a:lnTo>
                  <a:lnTo>
                    <a:pt x="79" y="793"/>
                  </a:lnTo>
                  <a:lnTo>
                    <a:pt x="148" y="882"/>
                  </a:lnTo>
                  <a:lnTo>
                    <a:pt x="93" y="895"/>
                  </a:lnTo>
                  <a:lnTo>
                    <a:pt x="112" y="1053"/>
                  </a:lnTo>
                  <a:lnTo>
                    <a:pt x="247" y="1162"/>
                  </a:lnTo>
                  <a:lnTo>
                    <a:pt x="260" y="1238"/>
                  </a:lnTo>
                  <a:lnTo>
                    <a:pt x="157" y="1234"/>
                  </a:lnTo>
                  <a:lnTo>
                    <a:pt x="102" y="1264"/>
                  </a:lnTo>
                  <a:lnTo>
                    <a:pt x="49" y="1445"/>
                  </a:lnTo>
                  <a:lnTo>
                    <a:pt x="85" y="1488"/>
                  </a:lnTo>
                  <a:lnTo>
                    <a:pt x="205" y="1363"/>
                  </a:lnTo>
                  <a:lnTo>
                    <a:pt x="116" y="1574"/>
                  </a:lnTo>
                  <a:lnTo>
                    <a:pt x="125" y="1679"/>
                  </a:lnTo>
                  <a:lnTo>
                    <a:pt x="142" y="1743"/>
                  </a:lnTo>
                  <a:lnTo>
                    <a:pt x="178" y="1603"/>
                  </a:lnTo>
                  <a:lnTo>
                    <a:pt x="178" y="1774"/>
                  </a:lnTo>
                  <a:lnTo>
                    <a:pt x="237" y="1895"/>
                  </a:lnTo>
                  <a:lnTo>
                    <a:pt x="304" y="1977"/>
                  </a:lnTo>
                  <a:lnTo>
                    <a:pt x="355" y="1935"/>
                  </a:lnTo>
                  <a:lnTo>
                    <a:pt x="372" y="2030"/>
                  </a:lnTo>
                  <a:lnTo>
                    <a:pt x="296" y="2026"/>
                  </a:lnTo>
                  <a:lnTo>
                    <a:pt x="228" y="1954"/>
                  </a:lnTo>
                  <a:lnTo>
                    <a:pt x="116" y="1823"/>
                  </a:lnTo>
                  <a:lnTo>
                    <a:pt x="43" y="1692"/>
                  </a:lnTo>
                  <a:lnTo>
                    <a:pt x="0" y="1536"/>
                  </a:lnTo>
                  <a:lnTo>
                    <a:pt x="3" y="1392"/>
                  </a:lnTo>
                  <a:lnTo>
                    <a:pt x="70" y="1220"/>
                  </a:lnTo>
                  <a:lnTo>
                    <a:pt x="129" y="1171"/>
                  </a:lnTo>
                  <a:lnTo>
                    <a:pt x="43" y="1108"/>
                  </a:lnTo>
                  <a:lnTo>
                    <a:pt x="43" y="895"/>
                  </a:lnTo>
                  <a:lnTo>
                    <a:pt x="26" y="838"/>
                  </a:lnTo>
                  <a:lnTo>
                    <a:pt x="62" y="612"/>
                  </a:lnTo>
                  <a:lnTo>
                    <a:pt x="43" y="546"/>
                  </a:lnTo>
                  <a:lnTo>
                    <a:pt x="93" y="468"/>
                  </a:lnTo>
                  <a:lnTo>
                    <a:pt x="125" y="388"/>
                  </a:lnTo>
                  <a:lnTo>
                    <a:pt x="273" y="230"/>
                  </a:lnTo>
                  <a:lnTo>
                    <a:pt x="332" y="91"/>
                  </a:lnTo>
                  <a:lnTo>
                    <a:pt x="399" y="0"/>
                  </a:lnTo>
                  <a:lnTo>
                    <a:pt x="450" y="88"/>
                  </a:lnTo>
                  <a:lnTo>
                    <a:pt x="45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6" name="Freeform 140"/>
            <p:cNvSpPr>
              <a:spLocks/>
            </p:cNvSpPr>
            <p:nvPr/>
          </p:nvSpPr>
          <p:spPr bwMode="auto">
            <a:xfrm>
              <a:off x="2109" y="1732"/>
              <a:ext cx="153" cy="298"/>
            </a:xfrm>
            <a:custGeom>
              <a:avLst/>
              <a:gdLst>
                <a:gd name="T0" fmla="*/ 40 w 304"/>
                <a:gd name="T1" fmla="*/ 135 h 595"/>
                <a:gd name="T2" fmla="*/ 304 w 304"/>
                <a:gd name="T3" fmla="*/ 595 h 595"/>
                <a:gd name="T4" fmla="*/ 199 w 304"/>
                <a:gd name="T5" fmla="*/ 298 h 595"/>
                <a:gd name="T6" fmla="*/ 274 w 304"/>
                <a:gd name="T7" fmla="*/ 309 h 595"/>
                <a:gd name="T8" fmla="*/ 264 w 304"/>
                <a:gd name="T9" fmla="*/ 193 h 595"/>
                <a:gd name="T10" fmla="*/ 220 w 304"/>
                <a:gd name="T11" fmla="*/ 184 h 595"/>
                <a:gd name="T12" fmla="*/ 238 w 304"/>
                <a:gd name="T13" fmla="*/ 283 h 595"/>
                <a:gd name="T14" fmla="*/ 135 w 304"/>
                <a:gd name="T15" fmla="*/ 207 h 595"/>
                <a:gd name="T16" fmla="*/ 66 w 304"/>
                <a:gd name="T17" fmla="*/ 125 h 595"/>
                <a:gd name="T18" fmla="*/ 0 w 304"/>
                <a:gd name="T19" fmla="*/ 0 h 595"/>
                <a:gd name="T20" fmla="*/ 40 w 304"/>
                <a:gd name="T21" fmla="*/ 135 h 595"/>
                <a:gd name="T22" fmla="*/ 40 w 304"/>
                <a:gd name="T23" fmla="*/ 13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4" h="595">
                  <a:moveTo>
                    <a:pt x="40" y="135"/>
                  </a:moveTo>
                  <a:lnTo>
                    <a:pt x="304" y="595"/>
                  </a:lnTo>
                  <a:lnTo>
                    <a:pt x="199" y="298"/>
                  </a:lnTo>
                  <a:lnTo>
                    <a:pt x="274" y="309"/>
                  </a:lnTo>
                  <a:lnTo>
                    <a:pt x="264" y="193"/>
                  </a:lnTo>
                  <a:lnTo>
                    <a:pt x="220" y="184"/>
                  </a:lnTo>
                  <a:lnTo>
                    <a:pt x="238" y="283"/>
                  </a:lnTo>
                  <a:lnTo>
                    <a:pt x="135" y="207"/>
                  </a:lnTo>
                  <a:lnTo>
                    <a:pt x="66" y="125"/>
                  </a:lnTo>
                  <a:lnTo>
                    <a:pt x="0" y="0"/>
                  </a:lnTo>
                  <a:lnTo>
                    <a:pt x="40" y="135"/>
                  </a:lnTo>
                  <a:lnTo>
                    <a:pt x="4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7" name="Freeform 141"/>
            <p:cNvSpPr>
              <a:spLocks/>
            </p:cNvSpPr>
            <p:nvPr/>
          </p:nvSpPr>
          <p:spPr bwMode="auto">
            <a:xfrm>
              <a:off x="2505" y="1512"/>
              <a:ext cx="323" cy="456"/>
            </a:xfrm>
            <a:custGeom>
              <a:avLst/>
              <a:gdLst>
                <a:gd name="T0" fmla="*/ 4 w 646"/>
                <a:gd name="T1" fmla="*/ 674 h 912"/>
                <a:gd name="T2" fmla="*/ 112 w 646"/>
                <a:gd name="T3" fmla="*/ 720 h 912"/>
                <a:gd name="T4" fmla="*/ 188 w 646"/>
                <a:gd name="T5" fmla="*/ 800 h 912"/>
                <a:gd name="T6" fmla="*/ 296 w 646"/>
                <a:gd name="T7" fmla="*/ 882 h 912"/>
                <a:gd name="T8" fmla="*/ 296 w 646"/>
                <a:gd name="T9" fmla="*/ 750 h 912"/>
                <a:gd name="T10" fmla="*/ 342 w 646"/>
                <a:gd name="T11" fmla="*/ 606 h 912"/>
                <a:gd name="T12" fmla="*/ 342 w 646"/>
                <a:gd name="T13" fmla="*/ 385 h 912"/>
                <a:gd name="T14" fmla="*/ 319 w 646"/>
                <a:gd name="T15" fmla="*/ 220 h 912"/>
                <a:gd name="T16" fmla="*/ 234 w 646"/>
                <a:gd name="T17" fmla="*/ 62 h 912"/>
                <a:gd name="T18" fmla="*/ 148 w 646"/>
                <a:gd name="T19" fmla="*/ 22 h 912"/>
                <a:gd name="T20" fmla="*/ 148 w 646"/>
                <a:gd name="T21" fmla="*/ 0 h 912"/>
                <a:gd name="T22" fmla="*/ 270 w 646"/>
                <a:gd name="T23" fmla="*/ 26 h 912"/>
                <a:gd name="T24" fmla="*/ 287 w 646"/>
                <a:gd name="T25" fmla="*/ 131 h 912"/>
                <a:gd name="T26" fmla="*/ 409 w 646"/>
                <a:gd name="T27" fmla="*/ 161 h 912"/>
                <a:gd name="T28" fmla="*/ 494 w 646"/>
                <a:gd name="T29" fmla="*/ 201 h 912"/>
                <a:gd name="T30" fmla="*/ 646 w 646"/>
                <a:gd name="T31" fmla="*/ 214 h 912"/>
                <a:gd name="T32" fmla="*/ 471 w 646"/>
                <a:gd name="T33" fmla="*/ 220 h 912"/>
                <a:gd name="T34" fmla="*/ 359 w 646"/>
                <a:gd name="T35" fmla="*/ 184 h 912"/>
                <a:gd name="T36" fmla="*/ 359 w 646"/>
                <a:gd name="T37" fmla="*/ 264 h 912"/>
                <a:gd name="T38" fmla="*/ 378 w 646"/>
                <a:gd name="T39" fmla="*/ 566 h 912"/>
                <a:gd name="T40" fmla="*/ 319 w 646"/>
                <a:gd name="T41" fmla="*/ 849 h 912"/>
                <a:gd name="T42" fmla="*/ 315 w 646"/>
                <a:gd name="T43" fmla="*/ 912 h 912"/>
                <a:gd name="T44" fmla="*/ 198 w 646"/>
                <a:gd name="T45" fmla="*/ 849 h 912"/>
                <a:gd name="T46" fmla="*/ 85 w 646"/>
                <a:gd name="T47" fmla="*/ 741 h 912"/>
                <a:gd name="T48" fmla="*/ 0 w 646"/>
                <a:gd name="T49" fmla="*/ 895 h 912"/>
                <a:gd name="T50" fmla="*/ 0 w 646"/>
                <a:gd name="T51" fmla="*/ 809 h 912"/>
                <a:gd name="T52" fmla="*/ 59 w 646"/>
                <a:gd name="T53" fmla="*/ 737 h 912"/>
                <a:gd name="T54" fmla="*/ 0 w 646"/>
                <a:gd name="T55" fmla="*/ 737 h 912"/>
                <a:gd name="T56" fmla="*/ 4 w 646"/>
                <a:gd name="T57" fmla="*/ 674 h 912"/>
                <a:gd name="T58" fmla="*/ 4 w 646"/>
                <a:gd name="T59" fmla="*/ 67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6" h="912">
                  <a:moveTo>
                    <a:pt x="4" y="674"/>
                  </a:moveTo>
                  <a:lnTo>
                    <a:pt x="112" y="720"/>
                  </a:lnTo>
                  <a:lnTo>
                    <a:pt x="188" y="800"/>
                  </a:lnTo>
                  <a:lnTo>
                    <a:pt x="296" y="882"/>
                  </a:lnTo>
                  <a:lnTo>
                    <a:pt x="296" y="750"/>
                  </a:lnTo>
                  <a:lnTo>
                    <a:pt x="342" y="606"/>
                  </a:lnTo>
                  <a:lnTo>
                    <a:pt x="342" y="385"/>
                  </a:lnTo>
                  <a:lnTo>
                    <a:pt x="319" y="220"/>
                  </a:lnTo>
                  <a:lnTo>
                    <a:pt x="234" y="62"/>
                  </a:lnTo>
                  <a:lnTo>
                    <a:pt x="148" y="22"/>
                  </a:lnTo>
                  <a:lnTo>
                    <a:pt x="148" y="0"/>
                  </a:lnTo>
                  <a:lnTo>
                    <a:pt x="270" y="26"/>
                  </a:lnTo>
                  <a:lnTo>
                    <a:pt x="287" y="131"/>
                  </a:lnTo>
                  <a:lnTo>
                    <a:pt x="409" y="161"/>
                  </a:lnTo>
                  <a:lnTo>
                    <a:pt x="494" y="201"/>
                  </a:lnTo>
                  <a:lnTo>
                    <a:pt x="646" y="214"/>
                  </a:lnTo>
                  <a:lnTo>
                    <a:pt x="471" y="220"/>
                  </a:lnTo>
                  <a:lnTo>
                    <a:pt x="359" y="184"/>
                  </a:lnTo>
                  <a:lnTo>
                    <a:pt x="359" y="264"/>
                  </a:lnTo>
                  <a:lnTo>
                    <a:pt x="378" y="566"/>
                  </a:lnTo>
                  <a:lnTo>
                    <a:pt x="319" y="849"/>
                  </a:lnTo>
                  <a:lnTo>
                    <a:pt x="315" y="912"/>
                  </a:lnTo>
                  <a:lnTo>
                    <a:pt x="198" y="849"/>
                  </a:lnTo>
                  <a:lnTo>
                    <a:pt x="85" y="741"/>
                  </a:lnTo>
                  <a:lnTo>
                    <a:pt x="0" y="895"/>
                  </a:lnTo>
                  <a:lnTo>
                    <a:pt x="0" y="809"/>
                  </a:lnTo>
                  <a:lnTo>
                    <a:pt x="59" y="737"/>
                  </a:lnTo>
                  <a:lnTo>
                    <a:pt x="0" y="737"/>
                  </a:lnTo>
                  <a:lnTo>
                    <a:pt x="4" y="674"/>
                  </a:lnTo>
                  <a:lnTo>
                    <a:pt x="4" y="6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8" name="Freeform 142"/>
            <p:cNvSpPr>
              <a:spLocks/>
            </p:cNvSpPr>
            <p:nvPr/>
          </p:nvSpPr>
          <p:spPr bwMode="auto">
            <a:xfrm>
              <a:off x="2460" y="1979"/>
              <a:ext cx="284" cy="647"/>
            </a:xfrm>
            <a:custGeom>
              <a:avLst/>
              <a:gdLst>
                <a:gd name="T0" fmla="*/ 94 w 567"/>
                <a:gd name="T1" fmla="*/ 0 h 1292"/>
                <a:gd name="T2" fmla="*/ 221 w 567"/>
                <a:gd name="T3" fmla="*/ 177 h 1292"/>
                <a:gd name="T4" fmla="*/ 265 w 567"/>
                <a:gd name="T5" fmla="*/ 332 h 1292"/>
                <a:gd name="T6" fmla="*/ 337 w 567"/>
                <a:gd name="T7" fmla="*/ 635 h 1292"/>
                <a:gd name="T8" fmla="*/ 485 w 567"/>
                <a:gd name="T9" fmla="*/ 1062 h 1292"/>
                <a:gd name="T10" fmla="*/ 567 w 567"/>
                <a:gd name="T11" fmla="*/ 1287 h 1292"/>
                <a:gd name="T12" fmla="*/ 149 w 567"/>
                <a:gd name="T13" fmla="*/ 1292 h 1292"/>
                <a:gd name="T14" fmla="*/ 44 w 567"/>
                <a:gd name="T15" fmla="*/ 802 h 1292"/>
                <a:gd name="T16" fmla="*/ 0 w 567"/>
                <a:gd name="T17" fmla="*/ 612 h 1292"/>
                <a:gd name="T18" fmla="*/ 44 w 567"/>
                <a:gd name="T19" fmla="*/ 437 h 1292"/>
                <a:gd name="T20" fmla="*/ 63 w 567"/>
                <a:gd name="T21" fmla="*/ 667 h 1292"/>
                <a:gd name="T22" fmla="*/ 139 w 567"/>
                <a:gd name="T23" fmla="*/ 846 h 1292"/>
                <a:gd name="T24" fmla="*/ 143 w 567"/>
                <a:gd name="T25" fmla="*/ 1003 h 1292"/>
                <a:gd name="T26" fmla="*/ 189 w 567"/>
                <a:gd name="T27" fmla="*/ 810 h 1292"/>
                <a:gd name="T28" fmla="*/ 149 w 567"/>
                <a:gd name="T29" fmla="*/ 581 h 1292"/>
                <a:gd name="T30" fmla="*/ 234 w 567"/>
                <a:gd name="T31" fmla="*/ 802 h 1292"/>
                <a:gd name="T32" fmla="*/ 265 w 567"/>
                <a:gd name="T33" fmla="*/ 981 h 1292"/>
                <a:gd name="T34" fmla="*/ 364 w 567"/>
                <a:gd name="T35" fmla="*/ 1148 h 1292"/>
                <a:gd name="T36" fmla="*/ 390 w 567"/>
                <a:gd name="T37" fmla="*/ 1237 h 1292"/>
                <a:gd name="T38" fmla="*/ 468 w 567"/>
                <a:gd name="T39" fmla="*/ 1256 h 1292"/>
                <a:gd name="T40" fmla="*/ 405 w 567"/>
                <a:gd name="T41" fmla="*/ 1009 h 1292"/>
                <a:gd name="T42" fmla="*/ 320 w 567"/>
                <a:gd name="T43" fmla="*/ 832 h 1292"/>
                <a:gd name="T44" fmla="*/ 238 w 567"/>
                <a:gd name="T45" fmla="*/ 473 h 1292"/>
                <a:gd name="T46" fmla="*/ 175 w 567"/>
                <a:gd name="T47" fmla="*/ 319 h 1292"/>
                <a:gd name="T48" fmla="*/ 122 w 567"/>
                <a:gd name="T49" fmla="*/ 161 h 1292"/>
                <a:gd name="T50" fmla="*/ 122 w 567"/>
                <a:gd name="T51" fmla="*/ 424 h 1292"/>
                <a:gd name="T52" fmla="*/ 193 w 567"/>
                <a:gd name="T53" fmla="*/ 562 h 1292"/>
                <a:gd name="T54" fmla="*/ 86 w 567"/>
                <a:gd name="T55" fmla="*/ 437 h 1292"/>
                <a:gd name="T56" fmla="*/ 63 w 567"/>
                <a:gd name="T57" fmla="*/ 296 h 1292"/>
                <a:gd name="T58" fmla="*/ 94 w 567"/>
                <a:gd name="T59" fmla="*/ 0 h 1292"/>
                <a:gd name="T60" fmla="*/ 94 w 567"/>
                <a:gd name="T61" fmla="*/ 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7" h="1292">
                  <a:moveTo>
                    <a:pt x="94" y="0"/>
                  </a:moveTo>
                  <a:lnTo>
                    <a:pt x="221" y="177"/>
                  </a:lnTo>
                  <a:lnTo>
                    <a:pt x="265" y="332"/>
                  </a:lnTo>
                  <a:lnTo>
                    <a:pt x="337" y="635"/>
                  </a:lnTo>
                  <a:lnTo>
                    <a:pt x="485" y="1062"/>
                  </a:lnTo>
                  <a:lnTo>
                    <a:pt x="567" y="1287"/>
                  </a:lnTo>
                  <a:lnTo>
                    <a:pt x="149" y="1292"/>
                  </a:lnTo>
                  <a:lnTo>
                    <a:pt x="44" y="802"/>
                  </a:lnTo>
                  <a:lnTo>
                    <a:pt x="0" y="612"/>
                  </a:lnTo>
                  <a:lnTo>
                    <a:pt x="44" y="437"/>
                  </a:lnTo>
                  <a:lnTo>
                    <a:pt x="63" y="667"/>
                  </a:lnTo>
                  <a:lnTo>
                    <a:pt x="139" y="846"/>
                  </a:lnTo>
                  <a:lnTo>
                    <a:pt x="143" y="1003"/>
                  </a:lnTo>
                  <a:lnTo>
                    <a:pt x="189" y="810"/>
                  </a:lnTo>
                  <a:lnTo>
                    <a:pt x="149" y="581"/>
                  </a:lnTo>
                  <a:lnTo>
                    <a:pt x="234" y="802"/>
                  </a:lnTo>
                  <a:lnTo>
                    <a:pt x="265" y="981"/>
                  </a:lnTo>
                  <a:lnTo>
                    <a:pt x="364" y="1148"/>
                  </a:lnTo>
                  <a:lnTo>
                    <a:pt x="390" y="1237"/>
                  </a:lnTo>
                  <a:lnTo>
                    <a:pt x="468" y="1256"/>
                  </a:lnTo>
                  <a:lnTo>
                    <a:pt x="405" y="1009"/>
                  </a:lnTo>
                  <a:lnTo>
                    <a:pt x="320" y="832"/>
                  </a:lnTo>
                  <a:lnTo>
                    <a:pt x="238" y="473"/>
                  </a:lnTo>
                  <a:lnTo>
                    <a:pt x="175" y="319"/>
                  </a:lnTo>
                  <a:lnTo>
                    <a:pt x="122" y="161"/>
                  </a:lnTo>
                  <a:lnTo>
                    <a:pt x="122" y="424"/>
                  </a:lnTo>
                  <a:lnTo>
                    <a:pt x="193" y="562"/>
                  </a:lnTo>
                  <a:lnTo>
                    <a:pt x="86" y="437"/>
                  </a:lnTo>
                  <a:lnTo>
                    <a:pt x="63" y="296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39" name="Freeform 143"/>
            <p:cNvSpPr>
              <a:spLocks/>
            </p:cNvSpPr>
            <p:nvPr/>
          </p:nvSpPr>
          <p:spPr bwMode="auto">
            <a:xfrm>
              <a:off x="2022" y="1894"/>
              <a:ext cx="240" cy="280"/>
            </a:xfrm>
            <a:custGeom>
              <a:avLst/>
              <a:gdLst>
                <a:gd name="T0" fmla="*/ 481 w 481"/>
                <a:gd name="T1" fmla="*/ 467 h 560"/>
                <a:gd name="T2" fmla="*/ 418 w 481"/>
                <a:gd name="T3" fmla="*/ 302 h 560"/>
                <a:gd name="T4" fmla="*/ 310 w 481"/>
                <a:gd name="T5" fmla="*/ 157 h 560"/>
                <a:gd name="T6" fmla="*/ 179 w 481"/>
                <a:gd name="T7" fmla="*/ 0 h 560"/>
                <a:gd name="T8" fmla="*/ 234 w 481"/>
                <a:gd name="T9" fmla="*/ 112 h 560"/>
                <a:gd name="T10" fmla="*/ 133 w 481"/>
                <a:gd name="T11" fmla="*/ 127 h 560"/>
                <a:gd name="T12" fmla="*/ 0 w 481"/>
                <a:gd name="T13" fmla="*/ 62 h 560"/>
                <a:gd name="T14" fmla="*/ 93 w 481"/>
                <a:gd name="T15" fmla="*/ 148 h 560"/>
                <a:gd name="T16" fmla="*/ 238 w 481"/>
                <a:gd name="T17" fmla="*/ 180 h 560"/>
                <a:gd name="T18" fmla="*/ 373 w 481"/>
                <a:gd name="T19" fmla="*/ 351 h 560"/>
                <a:gd name="T20" fmla="*/ 395 w 481"/>
                <a:gd name="T21" fmla="*/ 446 h 560"/>
                <a:gd name="T22" fmla="*/ 27 w 481"/>
                <a:gd name="T23" fmla="*/ 232 h 560"/>
                <a:gd name="T24" fmla="*/ 433 w 481"/>
                <a:gd name="T25" fmla="*/ 560 h 560"/>
                <a:gd name="T26" fmla="*/ 481 w 481"/>
                <a:gd name="T27" fmla="*/ 467 h 560"/>
                <a:gd name="T28" fmla="*/ 481 w 481"/>
                <a:gd name="T29" fmla="*/ 46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1" h="560">
                  <a:moveTo>
                    <a:pt x="481" y="467"/>
                  </a:moveTo>
                  <a:lnTo>
                    <a:pt x="418" y="302"/>
                  </a:lnTo>
                  <a:lnTo>
                    <a:pt x="310" y="157"/>
                  </a:lnTo>
                  <a:lnTo>
                    <a:pt x="179" y="0"/>
                  </a:lnTo>
                  <a:lnTo>
                    <a:pt x="234" y="112"/>
                  </a:lnTo>
                  <a:lnTo>
                    <a:pt x="133" y="127"/>
                  </a:lnTo>
                  <a:lnTo>
                    <a:pt x="0" y="62"/>
                  </a:lnTo>
                  <a:lnTo>
                    <a:pt x="93" y="148"/>
                  </a:lnTo>
                  <a:lnTo>
                    <a:pt x="238" y="180"/>
                  </a:lnTo>
                  <a:lnTo>
                    <a:pt x="373" y="351"/>
                  </a:lnTo>
                  <a:lnTo>
                    <a:pt x="395" y="446"/>
                  </a:lnTo>
                  <a:lnTo>
                    <a:pt x="27" y="232"/>
                  </a:lnTo>
                  <a:lnTo>
                    <a:pt x="433" y="560"/>
                  </a:lnTo>
                  <a:lnTo>
                    <a:pt x="481" y="467"/>
                  </a:lnTo>
                  <a:lnTo>
                    <a:pt x="481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0" name="Freeform 144"/>
            <p:cNvSpPr>
              <a:spLocks/>
            </p:cNvSpPr>
            <p:nvPr/>
          </p:nvSpPr>
          <p:spPr bwMode="auto">
            <a:xfrm>
              <a:off x="1992" y="2180"/>
              <a:ext cx="246" cy="232"/>
            </a:xfrm>
            <a:custGeom>
              <a:avLst/>
              <a:gdLst>
                <a:gd name="T0" fmla="*/ 493 w 493"/>
                <a:gd name="T1" fmla="*/ 0 h 464"/>
                <a:gd name="T2" fmla="*/ 293 w 493"/>
                <a:gd name="T3" fmla="*/ 239 h 464"/>
                <a:gd name="T4" fmla="*/ 226 w 493"/>
                <a:gd name="T5" fmla="*/ 266 h 464"/>
                <a:gd name="T6" fmla="*/ 164 w 493"/>
                <a:gd name="T7" fmla="*/ 329 h 464"/>
                <a:gd name="T8" fmla="*/ 112 w 493"/>
                <a:gd name="T9" fmla="*/ 376 h 464"/>
                <a:gd name="T10" fmla="*/ 0 w 493"/>
                <a:gd name="T11" fmla="*/ 388 h 464"/>
                <a:gd name="T12" fmla="*/ 127 w 493"/>
                <a:gd name="T13" fmla="*/ 409 h 464"/>
                <a:gd name="T14" fmla="*/ 133 w 493"/>
                <a:gd name="T15" fmla="*/ 464 h 464"/>
                <a:gd name="T16" fmla="*/ 186 w 493"/>
                <a:gd name="T17" fmla="*/ 346 h 464"/>
                <a:gd name="T18" fmla="*/ 352 w 493"/>
                <a:gd name="T19" fmla="*/ 260 h 464"/>
                <a:gd name="T20" fmla="*/ 493 w 493"/>
                <a:gd name="T21" fmla="*/ 0 h 464"/>
                <a:gd name="T22" fmla="*/ 493 w 493"/>
                <a:gd name="T23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3" h="464">
                  <a:moveTo>
                    <a:pt x="493" y="0"/>
                  </a:moveTo>
                  <a:lnTo>
                    <a:pt x="293" y="239"/>
                  </a:lnTo>
                  <a:lnTo>
                    <a:pt x="226" y="266"/>
                  </a:lnTo>
                  <a:lnTo>
                    <a:pt x="164" y="329"/>
                  </a:lnTo>
                  <a:lnTo>
                    <a:pt x="112" y="376"/>
                  </a:lnTo>
                  <a:lnTo>
                    <a:pt x="0" y="388"/>
                  </a:lnTo>
                  <a:lnTo>
                    <a:pt x="127" y="409"/>
                  </a:lnTo>
                  <a:lnTo>
                    <a:pt x="133" y="464"/>
                  </a:lnTo>
                  <a:lnTo>
                    <a:pt x="186" y="346"/>
                  </a:lnTo>
                  <a:lnTo>
                    <a:pt x="352" y="260"/>
                  </a:lnTo>
                  <a:lnTo>
                    <a:pt x="493" y="0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1" name="Freeform 145"/>
            <p:cNvSpPr>
              <a:spLocks/>
            </p:cNvSpPr>
            <p:nvPr/>
          </p:nvSpPr>
          <p:spPr bwMode="auto">
            <a:xfrm>
              <a:off x="2329" y="2621"/>
              <a:ext cx="720" cy="23"/>
            </a:xfrm>
            <a:custGeom>
              <a:avLst/>
              <a:gdLst>
                <a:gd name="T0" fmla="*/ 59 w 1439"/>
                <a:gd name="T1" fmla="*/ 0 h 45"/>
                <a:gd name="T2" fmla="*/ 1439 w 1439"/>
                <a:gd name="T3" fmla="*/ 9 h 45"/>
                <a:gd name="T4" fmla="*/ 0 w 1439"/>
                <a:gd name="T5" fmla="*/ 45 h 45"/>
                <a:gd name="T6" fmla="*/ 59 w 1439"/>
                <a:gd name="T7" fmla="*/ 0 h 45"/>
                <a:gd name="T8" fmla="*/ 59 w 143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45">
                  <a:moveTo>
                    <a:pt x="59" y="0"/>
                  </a:moveTo>
                  <a:lnTo>
                    <a:pt x="1439" y="9"/>
                  </a:lnTo>
                  <a:lnTo>
                    <a:pt x="0" y="45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2" name="Freeform 146"/>
            <p:cNvSpPr>
              <a:spLocks/>
            </p:cNvSpPr>
            <p:nvPr/>
          </p:nvSpPr>
          <p:spPr bwMode="auto">
            <a:xfrm>
              <a:off x="2604" y="2216"/>
              <a:ext cx="193" cy="407"/>
            </a:xfrm>
            <a:custGeom>
              <a:avLst/>
              <a:gdLst>
                <a:gd name="T0" fmla="*/ 76 w 386"/>
                <a:gd name="T1" fmla="*/ 184 h 814"/>
                <a:gd name="T2" fmla="*/ 279 w 386"/>
                <a:gd name="T3" fmla="*/ 589 h 814"/>
                <a:gd name="T4" fmla="*/ 300 w 386"/>
                <a:gd name="T5" fmla="*/ 698 h 814"/>
                <a:gd name="T6" fmla="*/ 386 w 386"/>
                <a:gd name="T7" fmla="*/ 800 h 814"/>
                <a:gd name="T8" fmla="*/ 319 w 386"/>
                <a:gd name="T9" fmla="*/ 814 h 814"/>
                <a:gd name="T10" fmla="*/ 237 w 386"/>
                <a:gd name="T11" fmla="*/ 606 h 814"/>
                <a:gd name="T12" fmla="*/ 194 w 386"/>
                <a:gd name="T13" fmla="*/ 481 h 814"/>
                <a:gd name="T14" fmla="*/ 40 w 386"/>
                <a:gd name="T15" fmla="*/ 224 h 814"/>
                <a:gd name="T16" fmla="*/ 0 w 386"/>
                <a:gd name="T17" fmla="*/ 0 h 814"/>
                <a:gd name="T18" fmla="*/ 76 w 386"/>
                <a:gd name="T19" fmla="*/ 184 h 814"/>
                <a:gd name="T20" fmla="*/ 76 w 386"/>
                <a:gd name="T21" fmla="*/ 18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6" h="814">
                  <a:moveTo>
                    <a:pt x="76" y="184"/>
                  </a:moveTo>
                  <a:lnTo>
                    <a:pt x="279" y="589"/>
                  </a:lnTo>
                  <a:lnTo>
                    <a:pt x="300" y="698"/>
                  </a:lnTo>
                  <a:lnTo>
                    <a:pt x="386" y="800"/>
                  </a:lnTo>
                  <a:lnTo>
                    <a:pt x="319" y="814"/>
                  </a:lnTo>
                  <a:lnTo>
                    <a:pt x="237" y="606"/>
                  </a:lnTo>
                  <a:lnTo>
                    <a:pt x="194" y="481"/>
                  </a:lnTo>
                  <a:lnTo>
                    <a:pt x="40" y="224"/>
                  </a:lnTo>
                  <a:lnTo>
                    <a:pt x="0" y="0"/>
                  </a:lnTo>
                  <a:lnTo>
                    <a:pt x="76" y="184"/>
                  </a:lnTo>
                  <a:lnTo>
                    <a:pt x="76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3" name="Freeform 147"/>
            <p:cNvSpPr>
              <a:spLocks/>
            </p:cNvSpPr>
            <p:nvPr/>
          </p:nvSpPr>
          <p:spPr bwMode="auto">
            <a:xfrm>
              <a:off x="2826" y="2137"/>
              <a:ext cx="259" cy="110"/>
            </a:xfrm>
            <a:custGeom>
              <a:avLst/>
              <a:gdLst>
                <a:gd name="T0" fmla="*/ 22 w 517"/>
                <a:gd name="T1" fmla="*/ 221 h 221"/>
                <a:gd name="T2" fmla="*/ 184 w 517"/>
                <a:gd name="T3" fmla="*/ 175 h 221"/>
                <a:gd name="T4" fmla="*/ 313 w 517"/>
                <a:gd name="T5" fmla="*/ 152 h 221"/>
                <a:gd name="T6" fmla="*/ 517 w 517"/>
                <a:gd name="T7" fmla="*/ 0 h 221"/>
                <a:gd name="T8" fmla="*/ 296 w 517"/>
                <a:gd name="T9" fmla="*/ 126 h 221"/>
                <a:gd name="T10" fmla="*/ 121 w 517"/>
                <a:gd name="T11" fmla="*/ 162 h 221"/>
                <a:gd name="T12" fmla="*/ 81 w 517"/>
                <a:gd name="T13" fmla="*/ 175 h 221"/>
                <a:gd name="T14" fmla="*/ 53 w 517"/>
                <a:gd name="T15" fmla="*/ 126 h 221"/>
                <a:gd name="T16" fmla="*/ 0 w 517"/>
                <a:gd name="T17" fmla="*/ 149 h 221"/>
                <a:gd name="T18" fmla="*/ 36 w 517"/>
                <a:gd name="T19" fmla="*/ 198 h 221"/>
                <a:gd name="T20" fmla="*/ 22 w 517"/>
                <a:gd name="T21" fmla="*/ 221 h 221"/>
                <a:gd name="T22" fmla="*/ 22 w 517"/>
                <a:gd name="T2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7" h="221">
                  <a:moveTo>
                    <a:pt x="22" y="221"/>
                  </a:moveTo>
                  <a:lnTo>
                    <a:pt x="184" y="175"/>
                  </a:lnTo>
                  <a:lnTo>
                    <a:pt x="313" y="152"/>
                  </a:lnTo>
                  <a:lnTo>
                    <a:pt x="517" y="0"/>
                  </a:lnTo>
                  <a:lnTo>
                    <a:pt x="296" y="126"/>
                  </a:lnTo>
                  <a:lnTo>
                    <a:pt x="121" y="162"/>
                  </a:lnTo>
                  <a:lnTo>
                    <a:pt x="81" y="175"/>
                  </a:lnTo>
                  <a:lnTo>
                    <a:pt x="53" y="126"/>
                  </a:lnTo>
                  <a:lnTo>
                    <a:pt x="0" y="149"/>
                  </a:lnTo>
                  <a:lnTo>
                    <a:pt x="36" y="198"/>
                  </a:lnTo>
                  <a:lnTo>
                    <a:pt x="22" y="221"/>
                  </a:lnTo>
                  <a:lnTo>
                    <a:pt x="22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4" name="Freeform 148"/>
            <p:cNvSpPr>
              <a:spLocks/>
            </p:cNvSpPr>
            <p:nvPr/>
          </p:nvSpPr>
          <p:spPr bwMode="auto">
            <a:xfrm>
              <a:off x="3067" y="1581"/>
              <a:ext cx="43" cy="358"/>
            </a:xfrm>
            <a:custGeom>
              <a:avLst/>
              <a:gdLst>
                <a:gd name="T0" fmla="*/ 0 w 85"/>
                <a:gd name="T1" fmla="*/ 99 h 717"/>
                <a:gd name="T2" fmla="*/ 26 w 85"/>
                <a:gd name="T3" fmla="*/ 396 h 717"/>
                <a:gd name="T4" fmla="*/ 85 w 85"/>
                <a:gd name="T5" fmla="*/ 717 h 717"/>
                <a:gd name="T6" fmla="*/ 62 w 85"/>
                <a:gd name="T7" fmla="*/ 379 h 717"/>
                <a:gd name="T8" fmla="*/ 34 w 85"/>
                <a:gd name="T9" fmla="*/ 82 h 717"/>
                <a:gd name="T10" fmla="*/ 26 w 85"/>
                <a:gd name="T11" fmla="*/ 0 h 717"/>
                <a:gd name="T12" fmla="*/ 0 w 85"/>
                <a:gd name="T13" fmla="*/ 99 h 717"/>
                <a:gd name="T14" fmla="*/ 0 w 85"/>
                <a:gd name="T15" fmla="*/ 9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717">
                  <a:moveTo>
                    <a:pt x="0" y="99"/>
                  </a:moveTo>
                  <a:lnTo>
                    <a:pt x="26" y="396"/>
                  </a:lnTo>
                  <a:lnTo>
                    <a:pt x="85" y="717"/>
                  </a:lnTo>
                  <a:lnTo>
                    <a:pt x="62" y="379"/>
                  </a:lnTo>
                  <a:lnTo>
                    <a:pt x="34" y="82"/>
                  </a:lnTo>
                  <a:lnTo>
                    <a:pt x="26" y="0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5" name="Freeform 149"/>
            <p:cNvSpPr>
              <a:spLocks/>
            </p:cNvSpPr>
            <p:nvPr/>
          </p:nvSpPr>
          <p:spPr bwMode="auto">
            <a:xfrm>
              <a:off x="2568" y="1431"/>
              <a:ext cx="1173" cy="596"/>
            </a:xfrm>
            <a:custGeom>
              <a:avLst/>
              <a:gdLst>
                <a:gd name="T0" fmla="*/ 52 w 2347"/>
                <a:gd name="T1" fmla="*/ 129 h 1192"/>
                <a:gd name="T2" fmla="*/ 149 w 2347"/>
                <a:gd name="T3" fmla="*/ 112 h 1192"/>
                <a:gd name="T4" fmla="*/ 392 w 2347"/>
                <a:gd name="T5" fmla="*/ 21 h 1192"/>
                <a:gd name="T6" fmla="*/ 508 w 2347"/>
                <a:gd name="T7" fmla="*/ 27 h 1192"/>
                <a:gd name="T8" fmla="*/ 711 w 2347"/>
                <a:gd name="T9" fmla="*/ 0 h 1192"/>
                <a:gd name="T10" fmla="*/ 867 w 2347"/>
                <a:gd name="T11" fmla="*/ 27 h 1192"/>
                <a:gd name="T12" fmla="*/ 995 w 2347"/>
                <a:gd name="T13" fmla="*/ 30 h 1192"/>
                <a:gd name="T14" fmla="*/ 1071 w 2347"/>
                <a:gd name="T15" fmla="*/ 63 h 1192"/>
                <a:gd name="T16" fmla="*/ 1170 w 2347"/>
                <a:gd name="T17" fmla="*/ 89 h 1192"/>
                <a:gd name="T18" fmla="*/ 1348 w 2347"/>
                <a:gd name="T19" fmla="*/ 238 h 1192"/>
                <a:gd name="T20" fmla="*/ 1483 w 2347"/>
                <a:gd name="T21" fmla="*/ 293 h 1192"/>
                <a:gd name="T22" fmla="*/ 1575 w 2347"/>
                <a:gd name="T23" fmla="*/ 395 h 1192"/>
                <a:gd name="T24" fmla="*/ 1881 w 2347"/>
                <a:gd name="T25" fmla="*/ 616 h 1192"/>
                <a:gd name="T26" fmla="*/ 1915 w 2347"/>
                <a:gd name="T27" fmla="*/ 669 h 1192"/>
                <a:gd name="T28" fmla="*/ 2100 w 2347"/>
                <a:gd name="T29" fmla="*/ 738 h 1192"/>
                <a:gd name="T30" fmla="*/ 2141 w 2347"/>
                <a:gd name="T31" fmla="*/ 804 h 1192"/>
                <a:gd name="T32" fmla="*/ 2141 w 2347"/>
                <a:gd name="T33" fmla="*/ 876 h 1192"/>
                <a:gd name="T34" fmla="*/ 2293 w 2347"/>
                <a:gd name="T35" fmla="*/ 988 h 1192"/>
                <a:gd name="T36" fmla="*/ 2347 w 2347"/>
                <a:gd name="T37" fmla="*/ 1038 h 1192"/>
                <a:gd name="T38" fmla="*/ 2347 w 2347"/>
                <a:gd name="T39" fmla="*/ 1120 h 1192"/>
                <a:gd name="T40" fmla="*/ 2330 w 2347"/>
                <a:gd name="T41" fmla="*/ 1192 h 1192"/>
                <a:gd name="T42" fmla="*/ 2320 w 2347"/>
                <a:gd name="T43" fmla="*/ 1038 h 1192"/>
                <a:gd name="T44" fmla="*/ 2240 w 2347"/>
                <a:gd name="T45" fmla="*/ 975 h 1192"/>
                <a:gd name="T46" fmla="*/ 2082 w 2347"/>
                <a:gd name="T47" fmla="*/ 1066 h 1192"/>
                <a:gd name="T48" fmla="*/ 2204 w 2347"/>
                <a:gd name="T49" fmla="*/ 962 h 1192"/>
                <a:gd name="T50" fmla="*/ 2105 w 2347"/>
                <a:gd name="T51" fmla="*/ 918 h 1192"/>
                <a:gd name="T52" fmla="*/ 2010 w 2347"/>
                <a:gd name="T53" fmla="*/ 1047 h 1192"/>
                <a:gd name="T54" fmla="*/ 2092 w 2347"/>
                <a:gd name="T55" fmla="*/ 895 h 1192"/>
                <a:gd name="T56" fmla="*/ 2100 w 2347"/>
                <a:gd name="T57" fmla="*/ 804 h 1192"/>
                <a:gd name="T58" fmla="*/ 2096 w 2347"/>
                <a:gd name="T59" fmla="*/ 751 h 1192"/>
                <a:gd name="T60" fmla="*/ 1925 w 2347"/>
                <a:gd name="T61" fmla="*/ 724 h 1192"/>
                <a:gd name="T62" fmla="*/ 1925 w 2347"/>
                <a:gd name="T63" fmla="*/ 827 h 1192"/>
                <a:gd name="T64" fmla="*/ 1862 w 2347"/>
                <a:gd name="T65" fmla="*/ 945 h 1192"/>
                <a:gd name="T66" fmla="*/ 1875 w 2347"/>
                <a:gd name="T67" fmla="*/ 787 h 1192"/>
                <a:gd name="T68" fmla="*/ 1875 w 2347"/>
                <a:gd name="T69" fmla="*/ 669 h 1192"/>
                <a:gd name="T70" fmla="*/ 1812 w 2347"/>
                <a:gd name="T71" fmla="*/ 606 h 1192"/>
                <a:gd name="T72" fmla="*/ 1681 w 2347"/>
                <a:gd name="T73" fmla="*/ 557 h 1192"/>
                <a:gd name="T74" fmla="*/ 1512 w 2347"/>
                <a:gd name="T75" fmla="*/ 399 h 1192"/>
                <a:gd name="T76" fmla="*/ 1417 w 2347"/>
                <a:gd name="T77" fmla="*/ 306 h 1192"/>
                <a:gd name="T78" fmla="*/ 1286 w 2347"/>
                <a:gd name="T79" fmla="*/ 241 h 1192"/>
                <a:gd name="T80" fmla="*/ 1143 w 2347"/>
                <a:gd name="T81" fmla="*/ 99 h 1192"/>
                <a:gd name="T82" fmla="*/ 1048 w 2347"/>
                <a:gd name="T83" fmla="*/ 86 h 1192"/>
                <a:gd name="T84" fmla="*/ 1094 w 2347"/>
                <a:gd name="T85" fmla="*/ 247 h 1192"/>
                <a:gd name="T86" fmla="*/ 1160 w 2347"/>
                <a:gd name="T87" fmla="*/ 445 h 1192"/>
                <a:gd name="T88" fmla="*/ 1272 w 2347"/>
                <a:gd name="T89" fmla="*/ 922 h 1192"/>
                <a:gd name="T90" fmla="*/ 1156 w 2347"/>
                <a:gd name="T91" fmla="*/ 527 h 1192"/>
                <a:gd name="T92" fmla="*/ 1111 w 2347"/>
                <a:gd name="T93" fmla="*/ 363 h 1192"/>
                <a:gd name="T94" fmla="*/ 1048 w 2347"/>
                <a:gd name="T95" fmla="*/ 228 h 1192"/>
                <a:gd name="T96" fmla="*/ 1021 w 2347"/>
                <a:gd name="T97" fmla="*/ 93 h 1192"/>
                <a:gd name="T98" fmla="*/ 715 w 2347"/>
                <a:gd name="T99" fmla="*/ 36 h 1192"/>
                <a:gd name="T100" fmla="*/ 514 w 2347"/>
                <a:gd name="T101" fmla="*/ 76 h 1192"/>
                <a:gd name="T102" fmla="*/ 356 w 2347"/>
                <a:gd name="T103" fmla="*/ 82 h 1192"/>
                <a:gd name="T104" fmla="*/ 209 w 2347"/>
                <a:gd name="T105" fmla="*/ 217 h 1192"/>
                <a:gd name="T106" fmla="*/ 244 w 2347"/>
                <a:gd name="T107" fmla="*/ 116 h 1192"/>
                <a:gd name="T108" fmla="*/ 109 w 2347"/>
                <a:gd name="T109" fmla="*/ 200 h 1192"/>
                <a:gd name="T110" fmla="*/ 21 w 2347"/>
                <a:gd name="T111" fmla="*/ 188 h 1192"/>
                <a:gd name="T112" fmla="*/ 0 w 2347"/>
                <a:gd name="T113" fmla="*/ 103 h 1192"/>
                <a:gd name="T114" fmla="*/ 52 w 2347"/>
                <a:gd name="T115" fmla="*/ 129 h 1192"/>
                <a:gd name="T116" fmla="*/ 52 w 2347"/>
                <a:gd name="T117" fmla="*/ 129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47" h="1192">
                  <a:moveTo>
                    <a:pt x="52" y="129"/>
                  </a:moveTo>
                  <a:lnTo>
                    <a:pt x="149" y="112"/>
                  </a:lnTo>
                  <a:lnTo>
                    <a:pt x="392" y="21"/>
                  </a:lnTo>
                  <a:lnTo>
                    <a:pt x="508" y="27"/>
                  </a:lnTo>
                  <a:lnTo>
                    <a:pt x="711" y="0"/>
                  </a:lnTo>
                  <a:lnTo>
                    <a:pt x="867" y="27"/>
                  </a:lnTo>
                  <a:lnTo>
                    <a:pt x="995" y="30"/>
                  </a:lnTo>
                  <a:lnTo>
                    <a:pt x="1071" y="63"/>
                  </a:lnTo>
                  <a:lnTo>
                    <a:pt x="1170" y="89"/>
                  </a:lnTo>
                  <a:lnTo>
                    <a:pt x="1348" y="238"/>
                  </a:lnTo>
                  <a:lnTo>
                    <a:pt x="1483" y="293"/>
                  </a:lnTo>
                  <a:lnTo>
                    <a:pt x="1575" y="395"/>
                  </a:lnTo>
                  <a:lnTo>
                    <a:pt x="1881" y="616"/>
                  </a:lnTo>
                  <a:lnTo>
                    <a:pt x="1915" y="669"/>
                  </a:lnTo>
                  <a:lnTo>
                    <a:pt x="2100" y="738"/>
                  </a:lnTo>
                  <a:lnTo>
                    <a:pt x="2141" y="804"/>
                  </a:lnTo>
                  <a:lnTo>
                    <a:pt x="2141" y="876"/>
                  </a:lnTo>
                  <a:lnTo>
                    <a:pt x="2293" y="988"/>
                  </a:lnTo>
                  <a:lnTo>
                    <a:pt x="2347" y="1038"/>
                  </a:lnTo>
                  <a:lnTo>
                    <a:pt x="2347" y="1120"/>
                  </a:lnTo>
                  <a:lnTo>
                    <a:pt x="2330" y="1192"/>
                  </a:lnTo>
                  <a:lnTo>
                    <a:pt x="2320" y="1038"/>
                  </a:lnTo>
                  <a:lnTo>
                    <a:pt x="2240" y="975"/>
                  </a:lnTo>
                  <a:lnTo>
                    <a:pt x="2082" y="1066"/>
                  </a:lnTo>
                  <a:lnTo>
                    <a:pt x="2204" y="962"/>
                  </a:lnTo>
                  <a:lnTo>
                    <a:pt x="2105" y="918"/>
                  </a:lnTo>
                  <a:lnTo>
                    <a:pt x="2010" y="1047"/>
                  </a:lnTo>
                  <a:lnTo>
                    <a:pt x="2092" y="895"/>
                  </a:lnTo>
                  <a:lnTo>
                    <a:pt x="2100" y="804"/>
                  </a:lnTo>
                  <a:lnTo>
                    <a:pt x="2096" y="751"/>
                  </a:lnTo>
                  <a:lnTo>
                    <a:pt x="1925" y="724"/>
                  </a:lnTo>
                  <a:lnTo>
                    <a:pt x="1925" y="827"/>
                  </a:lnTo>
                  <a:lnTo>
                    <a:pt x="1862" y="945"/>
                  </a:lnTo>
                  <a:lnTo>
                    <a:pt x="1875" y="787"/>
                  </a:lnTo>
                  <a:lnTo>
                    <a:pt x="1875" y="669"/>
                  </a:lnTo>
                  <a:lnTo>
                    <a:pt x="1812" y="606"/>
                  </a:lnTo>
                  <a:lnTo>
                    <a:pt x="1681" y="557"/>
                  </a:lnTo>
                  <a:lnTo>
                    <a:pt x="1512" y="399"/>
                  </a:lnTo>
                  <a:lnTo>
                    <a:pt x="1417" y="306"/>
                  </a:lnTo>
                  <a:lnTo>
                    <a:pt x="1286" y="241"/>
                  </a:lnTo>
                  <a:lnTo>
                    <a:pt x="1143" y="99"/>
                  </a:lnTo>
                  <a:lnTo>
                    <a:pt x="1048" y="86"/>
                  </a:lnTo>
                  <a:lnTo>
                    <a:pt x="1094" y="247"/>
                  </a:lnTo>
                  <a:lnTo>
                    <a:pt x="1160" y="445"/>
                  </a:lnTo>
                  <a:lnTo>
                    <a:pt x="1272" y="922"/>
                  </a:lnTo>
                  <a:lnTo>
                    <a:pt x="1156" y="527"/>
                  </a:lnTo>
                  <a:lnTo>
                    <a:pt x="1111" y="363"/>
                  </a:lnTo>
                  <a:lnTo>
                    <a:pt x="1048" y="228"/>
                  </a:lnTo>
                  <a:lnTo>
                    <a:pt x="1021" y="93"/>
                  </a:lnTo>
                  <a:lnTo>
                    <a:pt x="715" y="36"/>
                  </a:lnTo>
                  <a:lnTo>
                    <a:pt x="514" y="76"/>
                  </a:lnTo>
                  <a:lnTo>
                    <a:pt x="356" y="82"/>
                  </a:lnTo>
                  <a:lnTo>
                    <a:pt x="209" y="217"/>
                  </a:lnTo>
                  <a:lnTo>
                    <a:pt x="244" y="116"/>
                  </a:lnTo>
                  <a:lnTo>
                    <a:pt x="109" y="200"/>
                  </a:lnTo>
                  <a:lnTo>
                    <a:pt x="21" y="188"/>
                  </a:lnTo>
                  <a:lnTo>
                    <a:pt x="0" y="103"/>
                  </a:lnTo>
                  <a:lnTo>
                    <a:pt x="52" y="129"/>
                  </a:lnTo>
                  <a:lnTo>
                    <a:pt x="52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6" name="Freeform 150"/>
            <p:cNvSpPr>
              <a:spLocks/>
            </p:cNvSpPr>
            <p:nvPr/>
          </p:nvSpPr>
          <p:spPr bwMode="auto">
            <a:xfrm>
              <a:off x="3114" y="1712"/>
              <a:ext cx="625" cy="468"/>
            </a:xfrm>
            <a:custGeom>
              <a:avLst/>
              <a:gdLst>
                <a:gd name="T0" fmla="*/ 1239 w 1249"/>
                <a:gd name="T1" fmla="*/ 520 h 935"/>
                <a:gd name="T2" fmla="*/ 1173 w 1249"/>
                <a:gd name="T3" fmla="*/ 560 h 935"/>
                <a:gd name="T4" fmla="*/ 1047 w 1249"/>
                <a:gd name="T5" fmla="*/ 674 h 935"/>
                <a:gd name="T6" fmla="*/ 956 w 1249"/>
                <a:gd name="T7" fmla="*/ 711 h 935"/>
                <a:gd name="T8" fmla="*/ 899 w 1249"/>
                <a:gd name="T9" fmla="*/ 764 h 935"/>
                <a:gd name="T10" fmla="*/ 794 w 1249"/>
                <a:gd name="T11" fmla="*/ 790 h 935"/>
                <a:gd name="T12" fmla="*/ 642 w 1249"/>
                <a:gd name="T13" fmla="*/ 895 h 935"/>
                <a:gd name="T14" fmla="*/ 606 w 1249"/>
                <a:gd name="T15" fmla="*/ 935 h 935"/>
                <a:gd name="T16" fmla="*/ 534 w 1249"/>
                <a:gd name="T17" fmla="*/ 853 h 935"/>
                <a:gd name="T18" fmla="*/ 530 w 1249"/>
                <a:gd name="T19" fmla="*/ 790 h 935"/>
                <a:gd name="T20" fmla="*/ 471 w 1249"/>
                <a:gd name="T21" fmla="*/ 724 h 935"/>
                <a:gd name="T22" fmla="*/ 332 w 1249"/>
                <a:gd name="T23" fmla="*/ 701 h 935"/>
                <a:gd name="T24" fmla="*/ 211 w 1249"/>
                <a:gd name="T25" fmla="*/ 718 h 935"/>
                <a:gd name="T26" fmla="*/ 66 w 1249"/>
                <a:gd name="T27" fmla="*/ 659 h 935"/>
                <a:gd name="T28" fmla="*/ 0 w 1249"/>
                <a:gd name="T29" fmla="*/ 547 h 935"/>
                <a:gd name="T30" fmla="*/ 13 w 1249"/>
                <a:gd name="T31" fmla="*/ 498 h 935"/>
                <a:gd name="T32" fmla="*/ 85 w 1249"/>
                <a:gd name="T33" fmla="*/ 610 h 935"/>
                <a:gd name="T34" fmla="*/ 152 w 1249"/>
                <a:gd name="T35" fmla="*/ 669 h 935"/>
                <a:gd name="T36" fmla="*/ 237 w 1249"/>
                <a:gd name="T37" fmla="*/ 669 h 935"/>
                <a:gd name="T38" fmla="*/ 125 w 1249"/>
                <a:gd name="T39" fmla="*/ 539 h 935"/>
                <a:gd name="T40" fmla="*/ 85 w 1249"/>
                <a:gd name="T41" fmla="*/ 0 h 935"/>
                <a:gd name="T42" fmla="*/ 215 w 1249"/>
                <a:gd name="T43" fmla="*/ 574 h 935"/>
                <a:gd name="T44" fmla="*/ 254 w 1249"/>
                <a:gd name="T45" fmla="*/ 619 h 935"/>
                <a:gd name="T46" fmla="*/ 382 w 1249"/>
                <a:gd name="T47" fmla="*/ 629 h 935"/>
                <a:gd name="T48" fmla="*/ 494 w 1249"/>
                <a:gd name="T49" fmla="*/ 688 h 935"/>
                <a:gd name="T50" fmla="*/ 557 w 1249"/>
                <a:gd name="T51" fmla="*/ 764 h 935"/>
                <a:gd name="T52" fmla="*/ 646 w 1249"/>
                <a:gd name="T53" fmla="*/ 754 h 935"/>
                <a:gd name="T54" fmla="*/ 777 w 1249"/>
                <a:gd name="T55" fmla="*/ 659 h 935"/>
                <a:gd name="T56" fmla="*/ 899 w 1249"/>
                <a:gd name="T57" fmla="*/ 619 h 935"/>
                <a:gd name="T58" fmla="*/ 800 w 1249"/>
                <a:gd name="T59" fmla="*/ 711 h 935"/>
                <a:gd name="T60" fmla="*/ 678 w 1249"/>
                <a:gd name="T61" fmla="*/ 773 h 935"/>
                <a:gd name="T62" fmla="*/ 620 w 1249"/>
                <a:gd name="T63" fmla="*/ 840 h 935"/>
                <a:gd name="T64" fmla="*/ 794 w 1249"/>
                <a:gd name="T65" fmla="*/ 760 h 935"/>
                <a:gd name="T66" fmla="*/ 890 w 1249"/>
                <a:gd name="T67" fmla="*/ 741 h 935"/>
                <a:gd name="T68" fmla="*/ 966 w 1249"/>
                <a:gd name="T69" fmla="*/ 669 h 935"/>
                <a:gd name="T70" fmla="*/ 1047 w 1249"/>
                <a:gd name="T71" fmla="*/ 629 h 935"/>
                <a:gd name="T72" fmla="*/ 1177 w 1249"/>
                <a:gd name="T73" fmla="*/ 511 h 935"/>
                <a:gd name="T74" fmla="*/ 1249 w 1249"/>
                <a:gd name="T75" fmla="*/ 484 h 935"/>
                <a:gd name="T76" fmla="*/ 1239 w 1249"/>
                <a:gd name="T77" fmla="*/ 520 h 935"/>
                <a:gd name="T78" fmla="*/ 1239 w 1249"/>
                <a:gd name="T79" fmla="*/ 52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9" h="935">
                  <a:moveTo>
                    <a:pt x="1239" y="520"/>
                  </a:moveTo>
                  <a:lnTo>
                    <a:pt x="1173" y="560"/>
                  </a:lnTo>
                  <a:lnTo>
                    <a:pt x="1047" y="674"/>
                  </a:lnTo>
                  <a:lnTo>
                    <a:pt x="956" y="711"/>
                  </a:lnTo>
                  <a:lnTo>
                    <a:pt x="899" y="764"/>
                  </a:lnTo>
                  <a:lnTo>
                    <a:pt x="794" y="790"/>
                  </a:lnTo>
                  <a:lnTo>
                    <a:pt x="642" y="895"/>
                  </a:lnTo>
                  <a:lnTo>
                    <a:pt x="606" y="935"/>
                  </a:lnTo>
                  <a:lnTo>
                    <a:pt x="534" y="853"/>
                  </a:lnTo>
                  <a:lnTo>
                    <a:pt x="530" y="790"/>
                  </a:lnTo>
                  <a:lnTo>
                    <a:pt x="471" y="724"/>
                  </a:lnTo>
                  <a:lnTo>
                    <a:pt x="332" y="701"/>
                  </a:lnTo>
                  <a:lnTo>
                    <a:pt x="211" y="718"/>
                  </a:lnTo>
                  <a:lnTo>
                    <a:pt x="66" y="659"/>
                  </a:lnTo>
                  <a:lnTo>
                    <a:pt x="0" y="547"/>
                  </a:lnTo>
                  <a:lnTo>
                    <a:pt x="13" y="498"/>
                  </a:lnTo>
                  <a:lnTo>
                    <a:pt x="85" y="610"/>
                  </a:lnTo>
                  <a:lnTo>
                    <a:pt x="152" y="669"/>
                  </a:lnTo>
                  <a:lnTo>
                    <a:pt x="237" y="669"/>
                  </a:lnTo>
                  <a:lnTo>
                    <a:pt x="125" y="539"/>
                  </a:lnTo>
                  <a:lnTo>
                    <a:pt x="85" y="0"/>
                  </a:lnTo>
                  <a:lnTo>
                    <a:pt x="215" y="574"/>
                  </a:lnTo>
                  <a:lnTo>
                    <a:pt x="254" y="619"/>
                  </a:lnTo>
                  <a:lnTo>
                    <a:pt x="382" y="629"/>
                  </a:lnTo>
                  <a:lnTo>
                    <a:pt x="494" y="688"/>
                  </a:lnTo>
                  <a:lnTo>
                    <a:pt x="557" y="764"/>
                  </a:lnTo>
                  <a:lnTo>
                    <a:pt x="646" y="754"/>
                  </a:lnTo>
                  <a:lnTo>
                    <a:pt x="777" y="659"/>
                  </a:lnTo>
                  <a:lnTo>
                    <a:pt x="899" y="619"/>
                  </a:lnTo>
                  <a:lnTo>
                    <a:pt x="800" y="711"/>
                  </a:lnTo>
                  <a:lnTo>
                    <a:pt x="678" y="773"/>
                  </a:lnTo>
                  <a:lnTo>
                    <a:pt x="620" y="840"/>
                  </a:lnTo>
                  <a:lnTo>
                    <a:pt x="794" y="760"/>
                  </a:lnTo>
                  <a:lnTo>
                    <a:pt x="890" y="741"/>
                  </a:lnTo>
                  <a:lnTo>
                    <a:pt x="966" y="669"/>
                  </a:lnTo>
                  <a:lnTo>
                    <a:pt x="1047" y="629"/>
                  </a:lnTo>
                  <a:lnTo>
                    <a:pt x="1177" y="511"/>
                  </a:lnTo>
                  <a:lnTo>
                    <a:pt x="1249" y="484"/>
                  </a:lnTo>
                  <a:lnTo>
                    <a:pt x="1239" y="520"/>
                  </a:lnTo>
                  <a:lnTo>
                    <a:pt x="1239" y="5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7" name="Freeform 151"/>
            <p:cNvSpPr>
              <a:spLocks/>
            </p:cNvSpPr>
            <p:nvPr/>
          </p:nvSpPr>
          <p:spPr bwMode="auto">
            <a:xfrm>
              <a:off x="3161" y="2034"/>
              <a:ext cx="234" cy="403"/>
            </a:xfrm>
            <a:custGeom>
              <a:avLst/>
              <a:gdLst>
                <a:gd name="T0" fmla="*/ 395 w 468"/>
                <a:gd name="T1" fmla="*/ 89 h 808"/>
                <a:gd name="T2" fmla="*/ 414 w 468"/>
                <a:gd name="T3" fmla="*/ 266 h 808"/>
                <a:gd name="T4" fmla="*/ 447 w 468"/>
                <a:gd name="T5" fmla="*/ 418 h 808"/>
                <a:gd name="T6" fmla="*/ 468 w 468"/>
                <a:gd name="T7" fmla="*/ 572 h 808"/>
                <a:gd name="T8" fmla="*/ 395 w 468"/>
                <a:gd name="T9" fmla="*/ 396 h 808"/>
                <a:gd name="T10" fmla="*/ 369 w 468"/>
                <a:gd name="T11" fmla="*/ 217 h 808"/>
                <a:gd name="T12" fmla="*/ 333 w 468"/>
                <a:gd name="T13" fmla="*/ 154 h 808"/>
                <a:gd name="T14" fmla="*/ 243 w 468"/>
                <a:gd name="T15" fmla="*/ 86 h 808"/>
                <a:gd name="T16" fmla="*/ 312 w 468"/>
                <a:gd name="T17" fmla="*/ 261 h 808"/>
                <a:gd name="T18" fmla="*/ 171 w 468"/>
                <a:gd name="T19" fmla="*/ 112 h 808"/>
                <a:gd name="T20" fmla="*/ 184 w 468"/>
                <a:gd name="T21" fmla="*/ 306 h 808"/>
                <a:gd name="T22" fmla="*/ 177 w 468"/>
                <a:gd name="T23" fmla="*/ 468 h 808"/>
                <a:gd name="T24" fmla="*/ 0 w 468"/>
                <a:gd name="T25" fmla="*/ 808 h 808"/>
                <a:gd name="T26" fmla="*/ 11 w 468"/>
                <a:gd name="T27" fmla="*/ 715 h 808"/>
                <a:gd name="T28" fmla="*/ 148 w 468"/>
                <a:gd name="T29" fmla="*/ 441 h 808"/>
                <a:gd name="T30" fmla="*/ 158 w 468"/>
                <a:gd name="T31" fmla="*/ 234 h 808"/>
                <a:gd name="T32" fmla="*/ 122 w 468"/>
                <a:gd name="T33" fmla="*/ 338 h 808"/>
                <a:gd name="T34" fmla="*/ 36 w 468"/>
                <a:gd name="T35" fmla="*/ 451 h 808"/>
                <a:gd name="T36" fmla="*/ 122 w 468"/>
                <a:gd name="T37" fmla="*/ 217 h 808"/>
                <a:gd name="T38" fmla="*/ 122 w 468"/>
                <a:gd name="T39" fmla="*/ 122 h 808"/>
                <a:gd name="T40" fmla="*/ 49 w 468"/>
                <a:gd name="T41" fmla="*/ 40 h 808"/>
                <a:gd name="T42" fmla="*/ 247 w 468"/>
                <a:gd name="T43" fmla="*/ 0 h 808"/>
                <a:gd name="T44" fmla="*/ 346 w 468"/>
                <a:gd name="T45" fmla="*/ 36 h 808"/>
                <a:gd name="T46" fmla="*/ 395 w 468"/>
                <a:gd name="T47" fmla="*/ 89 h 808"/>
                <a:gd name="T48" fmla="*/ 395 w 468"/>
                <a:gd name="T49" fmla="*/ 8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8" h="808">
                  <a:moveTo>
                    <a:pt x="395" y="89"/>
                  </a:moveTo>
                  <a:lnTo>
                    <a:pt x="414" y="266"/>
                  </a:lnTo>
                  <a:lnTo>
                    <a:pt x="447" y="418"/>
                  </a:lnTo>
                  <a:lnTo>
                    <a:pt x="468" y="572"/>
                  </a:lnTo>
                  <a:lnTo>
                    <a:pt x="395" y="396"/>
                  </a:lnTo>
                  <a:lnTo>
                    <a:pt x="369" y="217"/>
                  </a:lnTo>
                  <a:lnTo>
                    <a:pt x="333" y="154"/>
                  </a:lnTo>
                  <a:lnTo>
                    <a:pt x="243" y="86"/>
                  </a:lnTo>
                  <a:lnTo>
                    <a:pt x="312" y="261"/>
                  </a:lnTo>
                  <a:lnTo>
                    <a:pt x="171" y="112"/>
                  </a:lnTo>
                  <a:lnTo>
                    <a:pt x="184" y="306"/>
                  </a:lnTo>
                  <a:lnTo>
                    <a:pt x="177" y="468"/>
                  </a:lnTo>
                  <a:lnTo>
                    <a:pt x="0" y="808"/>
                  </a:lnTo>
                  <a:lnTo>
                    <a:pt x="11" y="715"/>
                  </a:lnTo>
                  <a:lnTo>
                    <a:pt x="148" y="441"/>
                  </a:lnTo>
                  <a:lnTo>
                    <a:pt x="158" y="234"/>
                  </a:lnTo>
                  <a:lnTo>
                    <a:pt x="122" y="338"/>
                  </a:lnTo>
                  <a:lnTo>
                    <a:pt x="36" y="451"/>
                  </a:lnTo>
                  <a:lnTo>
                    <a:pt x="122" y="217"/>
                  </a:lnTo>
                  <a:lnTo>
                    <a:pt x="122" y="122"/>
                  </a:lnTo>
                  <a:lnTo>
                    <a:pt x="49" y="40"/>
                  </a:lnTo>
                  <a:lnTo>
                    <a:pt x="247" y="0"/>
                  </a:lnTo>
                  <a:lnTo>
                    <a:pt x="346" y="36"/>
                  </a:lnTo>
                  <a:lnTo>
                    <a:pt x="395" y="89"/>
                  </a:lnTo>
                  <a:lnTo>
                    <a:pt x="39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8" name="Freeform 152"/>
            <p:cNvSpPr>
              <a:spLocks/>
            </p:cNvSpPr>
            <p:nvPr/>
          </p:nvSpPr>
          <p:spPr bwMode="auto">
            <a:xfrm>
              <a:off x="2923" y="2119"/>
              <a:ext cx="551" cy="677"/>
            </a:xfrm>
            <a:custGeom>
              <a:avLst/>
              <a:gdLst>
                <a:gd name="T0" fmla="*/ 1006 w 1101"/>
                <a:gd name="T1" fmla="*/ 95 h 1354"/>
                <a:gd name="T2" fmla="*/ 934 w 1101"/>
                <a:gd name="T3" fmla="*/ 396 h 1354"/>
                <a:gd name="T4" fmla="*/ 782 w 1101"/>
                <a:gd name="T5" fmla="*/ 778 h 1354"/>
                <a:gd name="T6" fmla="*/ 738 w 1101"/>
                <a:gd name="T7" fmla="*/ 838 h 1354"/>
                <a:gd name="T8" fmla="*/ 704 w 1101"/>
                <a:gd name="T9" fmla="*/ 880 h 1354"/>
                <a:gd name="T10" fmla="*/ 474 w 1101"/>
                <a:gd name="T11" fmla="*/ 915 h 1354"/>
                <a:gd name="T12" fmla="*/ 402 w 1101"/>
                <a:gd name="T13" fmla="*/ 960 h 1354"/>
                <a:gd name="T14" fmla="*/ 215 w 1101"/>
                <a:gd name="T15" fmla="*/ 1059 h 1354"/>
                <a:gd name="T16" fmla="*/ 147 w 1101"/>
                <a:gd name="T17" fmla="*/ 1137 h 1354"/>
                <a:gd name="T18" fmla="*/ 52 w 1101"/>
                <a:gd name="T19" fmla="*/ 1249 h 1354"/>
                <a:gd name="T20" fmla="*/ 0 w 1101"/>
                <a:gd name="T21" fmla="*/ 1304 h 1354"/>
                <a:gd name="T22" fmla="*/ 10 w 1101"/>
                <a:gd name="T23" fmla="*/ 1348 h 1354"/>
                <a:gd name="T24" fmla="*/ 46 w 1101"/>
                <a:gd name="T25" fmla="*/ 1354 h 1354"/>
                <a:gd name="T26" fmla="*/ 21 w 1101"/>
                <a:gd name="T27" fmla="*/ 1317 h 1354"/>
                <a:gd name="T28" fmla="*/ 75 w 1101"/>
                <a:gd name="T29" fmla="*/ 1247 h 1354"/>
                <a:gd name="T30" fmla="*/ 128 w 1101"/>
                <a:gd name="T31" fmla="*/ 1203 h 1354"/>
                <a:gd name="T32" fmla="*/ 175 w 1101"/>
                <a:gd name="T33" fmla="*/ 1127 h 1354"/>
                <a:gd name="T34" fmla="*/ 250 w 1101"/>
                <a:gd name="T35" fmla="*/ 1067 h 1354"/>
                <a:gd name="T36" fmla="*/ 434 w 1101"/>
                <a:gd name="T37" fmla="*/ 989 h 1354"/>
                <a:gd name="T38" fmla="*/ 493 w 1101"/>
                <a:gd name="T39" fmla="*/ 943 h 1354"/>
                <a:gd name="T40" fmla="*/ 649 w 1101"/>
                <a:gd name="T41" fmla="*/ 949 h 1354"/>
                <a:gd name="T42" fmla="*/ 580 w 1101"/>
                <a:gd name="T43" fmla="*/ 934 h 1354"/>
                <a:gd name="T44" fmla="*/ 632 w 1101"/>
                <a:gd name="T45" fmla="*/ 920 h 1354"/>
                <a:gd name="T46" fmla="*/ 725 w 1101"/>
                <a:gd name="T47" fmla="*/ 911 h 1354"/>
                <a:gd name="T48" fmla="*/ 845 w 1101"/>
                <a:gd name="T49" fmla="*/ 909 h 1354"/>
                <a:gd name="T50" fmla="*/ 759 w 1101"/>
                <a:gd name="T51" fmla="*/ 875 h 1354"/>
                <a:gd name="T52" fmla="*/ 805 w 1101"/>
                <a:gd name="T53" fmla="*/ 886 h 1354"/>
                <a:gd name="T54" fmla="*/ 883 w 1101"/>
                <a:gd name="T55" fmla="*/ 915 h 1354"/>
                <a:gd name="T56" fmla="*/ 881 w 1101"/>
                <a:gd name="T57" fmla="*/ 941 h 1354"/>
                <a:gd name="T58" fmla="*/ 957 w 1101"/>
                <a:gd name="T59" fmla="*/ 1008 h 1354"/>
                <a:gd name="T60" fmla="*/ 1014 w 1101"/>
                <a:gd name="T61" fmla="*/ 1000 h 1354"/>
                <a:gd name="T62" fmla="*/ 966 w 1101"/>
                <a:gd name="T63" fmla="*/ 981 h 1354"/>
                <a:gd name="T64" fmla="*/ 904 w 1101"/>
                <a:gd name="T65" fmla="*/ 920 h 1354"/>
                <a:gd name="T66" fmla="*/ 902 w 1101"/>
                <a:gd name="T67" fmla="*/ 878 h 1354"/>
                <a:gd name="T68" fmla="*/ 812 w 1101"/>
                <a:gd name="T69" fmla="*/ 859 h 1354"/>
                <a:gd name="T70" fmla="*/ 746 w 1101"/>
                <a:gd name="T71" fmla="*/ 859 h 1354"/>
                <a:gd name="T72" fmla="*/ 755 w 1101"/>
                <a:gd name="T73" fmla="*/ 848 h 1354"/>
                <a:gd name="T74" fmla="*/ 928 w 1101"/>
                <a:gd name="T75" fmla="*/ 859 h 1354"/>
                <a:gd name="T76" fmla="*/ 957 w 1101"/>
                <a:gd name="T77" fmla="*/ 829 h 1354"/>
                <a:gd name="T78" fmla="*/ 780 w 1101"/>
                <a:gd name="T79" fmla="*/ 818 h 1354"/>
                <a:gd name="T80" fmla="*/ 839 w 1101"/>
                <a:gd name="T81" fmla="*/ 711 h 1354"/>
                <a:gd name="T82" fmla="*/ 938 w 1101"/>
                <a:gd name="T83" fmla="*/ 512 h 1354"/>
                <a:gd name="T84" fmla="*/ 1001 w 1101"/>
                <a:gd name="T85" fmla="*/ 316 h 1354"/>
                <a:gd name="T86" fmla="*/ 1042 w 1101"/>
                <a:gd name="T87" fmla="*/ 103 h 1354"/>
                <a:gd name="T88" fmla="*/ 1101 w 1101"/>
                <a:gd name="T89" fmla="*/ 0 h 1354"/>
                <a:gd name="T90" fmla="*/ 1006 w 1101"/>
                <a:gd name="T91" fmla="*/ 61 h 1354"/>
                <a:gd name="T92" fmla="*/ 1006 w 1101"/>
                <a:gd name="T93" fmla="*/ 95 h 1354"/>
                <a:gd name="T94" fmla="*/ 1006 w 1101"/>
                <a:gd name="T95" fmla="*/ 95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1" h="1354">
                  <a:moveTo>
                    <a:pt x="1006" y="95"/>
                  </a:moveTo>
                  <a:lnTo>
                    <a:pt x="934" y="396"/>
                  </a:lnTo>
                  <a:lnTo>
                    <a:pt x="782" y="778"/>
                  </a:lnTo>
                  <a:lnTo>
                    <a:pt x="738" y="838"/>
                  </a:lnTo>
                  <a:lnTo>
                    <a:pt x="704" y="880"/>
                  </a:lnTo>
                  <a:lnTo>
                    <a:pt x="474" y="915"/>
                  </a:lnTo>
                  <a:lnTo>
                    <a:pt x="402" y="960"/>
                  </a:lnTo>
                  <a:lnTo>
                    <a:pt x="215" y="1059"/>
                  </a:lnTo>
                  <a:lnTo>
                    <a:pt x="147" y="1137"/>
                  </a:lnTo>
                  <a:lnTo>
                    <a:pt x="52" y="1249"/>
                  </a:lnTo>
                  <a:lnTo>
                    <a:pt x="0" y="1304"/>
                  </a:lnTo>
                  <a:lnTo>
                    <a:pt x="10" y="1348"/>
                  </a:lnTo>
                  <a:lnTo>
                    <a:pt x="46" y="1354"/>
                  </a:lnTo>
                  <a:lnTo>
                    <a:pt x="21" y="1317"/>
                  </a:lnTo>
                  <a:lnTo>
                    <a:pt x="75" y="1247"/>
                  </a:lnTo>
                  <a:lnTo>
                    <a:pt x="128" y="1203"/>
                  </a:lnTo>
                  <a:lnTo>
                    <a:pt x="175" y="1127"/>
                  </a:lnTo>
                  <a:lnTo>
                    <a:pt x="250" y="1067"/>
                  </a:lnTo>
                  <a:lnTo>
                    <a:pt x="434" y="989"/>
                  </a:lnTo>
                  <a:lnTo>
                    <a:pt x="493" y="943"/>
                  </a:lnTo>
                  <a:lnTo>
                    <a:pt x="649" y="949"/>
                  </a:lnTo>
                  <a:lnTo>
                    <a:pt x="580" y="934"/>
                  </a:lnTo>
                  <a:lnTo>
                    <a:pt x="632" y="920"/>
                  </a:lnTo>
                  <a:lnTo>
                    <a:pt x="725" y="911"/>
                  </a:lnTo>
                  <a:lnTo>
                    <a:pt x="845" y="909"/>
                  </a:lnTo>
                  <a:lnTo>
                    <a:pt x="759" y="875"/>
                  </a:lnTo>
                  <a:lnTo>
                    <a:pt x="805" y="886"/>
                  </a:lnTo>
                  <a:lnTo>
                    <a:pt x="883" y="915"/>
                  </a:lnTo>
                  <a:lnTo>
                    <a:pt x="881" y="941"/>
                  </a:lnTo>
                  <a:lnTo>
                    <a:pt x="957" y="1008"/>
                  </a:lnTo>
                  <a:lnTo>
                    <a:pt x="1014" y="1000"/>
                  </a:lnTo>
                  <a:lnTo>
                    <a:pt x="966" y="981"/>
                  </a:lnTo>
                  <a:lnTo>
                    <a:pt x="904" y="920"/>
                  </a:lnTo>
                  <a:lnTo>
                    <a:pt x="902" y="878"/>
                  </a:lnTo>
                  <a:lnTo>
                    <a:pt x="812" y="859"/>
                  </a:lnTo>
                  <a:lnTo>
                    <a:pt x="746" y="859"/>
                  </a:lnTo>
                  <a:lnTo>
                    <a:pt x="755" y="848"/>
                  </a:lnTo>
                  <a:lnTo>
                    <a:pt x="928" y="859"/>
                  </a:lnTo>
                  <a:lnTo>
                    <a:pt x="957" y="829"/>
                  </a:lnTo>
                  <a:lnTo>
                    <a:pt x="780" y="818"/>
                  </a:lnTo>
                  <a:lnTo>
                    <a:pt x="839" y="711"/>
                  </a:lnTo>
                  <a:lnTo>
                    <a:pt x="938" y="512"/>
                  </a:lnTo>
                  <a:lnTo>
                    <a:pt x="1001" y="316"/>
                  </a:lnTo>
                  <a:lnTo>
                    <a:pt x="1042" y="103"/>
                  </a:lnTo>
                  <a:lnTo>
                    <a:pt x="1101" y="0"/>
                  </a:lnTo>
                  <a:lnTo>
                    <a:pt x="1006" y="61"/>
                  </a:lnTo>
                  <a:lnTo>
                    <a:pt x="1006" y="95"/>
                  </a:lnTo>
                  <a:lnTo>
                    <a:pt x="1006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49" name="Freeform 153"/>
            <p:cNvSpPr>
              <a:spLocks/>
            </p:cNvSpPr>
            <p:nvPr/>
          </p:nvSpPr>
          <p:spPr bwMode="auto">
            <a:xfrm>
              <a:off x="3378" y="2529"/>
              <a:ext cx="79" cy="88"/>
            </a:xfrm>
            <a:custGeom>
              <a:avLst/>
              <a:gdLst>
                <a:gd name="T0" fmla="*/ 0 w 158"/>
                <a:gd name="T1" fmla="*/ 48 h 177"/>
                <a:gd name="T2" fmla="*/ 6 w 158"/>
                <a:gd name="T3" fmla="*/ 115 h 177"/>
                <a:gd name="T4" fmla="*/ 29 w 158"/>
                <a:gd name="T5" fmla="*/ 145 h 177"/>
                <a:gd name="T6" fmla="*/ 16 w 158"/>
                <a:gd name="T7" fmla="*/ 88 h 177"/>
                <a:gd name="T8" fmla="*/ 21 w 158"/>
                <a:gd name="T9" fmla="*/ 50 h 177"/>
                <a:gd name="T10" fmla="*/ 54 w 158"/>
                <a:gd name="T11" fmla="*/ 16 h 177"/>
                <a:gd name="T12" fmla="*/ 90 w 158"/>
                <a:gd name="T13" fmla="*/ 19 h 177"/>
                <a:gd name="T14" fmla="*/ 132 w 158"/>
                <a:gd name="T15" fmla="*/ 59 h 177"/>
                <a:gd name="T16" fmla="*/ 141 w 158"/>
                <a:gd name="T17" fmla="*/ 99 h 177"/>
                <a:gd name="T18" fmla="*/ 114 w 158"/>
                <a:gd name="T19" fmla="*/ 158 h 177"/>
                <a:gd name="T20" fmla="*/ 57 w 158"/>
                <a:gd name="T21" fmla="*/ 177 h 177"/>
                <a:gd name="T22" fmla="*/ 99 w 158"/>
                <a:gd name="T23" fmla="*/ 177 h 177"/>
                <a:gd name="T24" fmla="*/ 126 w 158"/>
                <a:gd name="T25" fmla="*/ 173 h 177"/>
                <a:gd name="T26" fmla="*/ 156 w 158"/>
                <a:gd name="T27" fmla="*/ 115 h 177"/>
                <a:gd name="T28" fmla="*/ 158 w 158"/>
                <a:gd name="T29" fmla="*/ 71 h 177"/>
                <a:gd name="T30" fmla="*/ 99 w 158"/>
                <a:gd name="T31" fmla="*/ 0 h 177"/>
                <a:gd name="T32" fmla="*/ 48 w 158"/>
                <a:gd name="T33" fmla="*/ 0 h 177"/>
                <a:gd name="T34" fmla="*/ 0 w 158"/>
                <a:gd name="T35" fmla="*/ 48 h 177"/>
                <a:gd name="T36" fmla="*/ 0 w 158"/>
                <a:gd name="T37" fmla="*/ 4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8" h="177">
                  <a:moveTo>
                    <a:pt x="0" y="48"/>
                  </a:moveTo>
                  <a:lnTo>
                    <a:pt x="6" y="115"/>
                  </a:lnTo>
                  <a:lnTo>
                    <a:pt x="29" y="145"/>
                  </a:lnTo>
                  <a:lnTo>
                    <a:pt x="16" y="88"/>
                  </a:lnTo>
                  <a:lnTo>
                    <a:pt x="21" y="50"/>
                  </a:lnTo>
                  <a:lnTo>
                    <a:pt x="54" y="16"/>
                  </a:lnTo>
                  <a:lnTo>
                    <a:pt x="90" y="19"/>
                  </a:lnTo>
                  <a:lnTo>
                    <a:pt x="132" y="59"/>
                  </a:lnTo>
                  <a:lnTo>
                    <a:pt x="141" y="99"/>
                  </a:lnTo>
                  <a:lnTo>
                    <a:pt x="114" y="158"/>
                  </a:lnTo>
                  <a:lnTo>
                    <a:pt x="57" y="177"/>
                  </a:lnTo>
                  <a:lnTo>
                    <a:pt x="99" y="177"/>
                  </a:lnTo>
                  <a:lnTo>
                    <a:pt x="126" y="173"/>
                  </a:lnTo>
                  <a:lnTo>
                    <a:pt x="156" y="115"/>
                  </a:lnTo>
                  <a:lnTo>
                    <a:pt x="158" y="71"/>
                  </a:lnTo>
                  <a:lnTo>
                    <a:pt x="99" y="0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0" name="Freeform 154"/>
            <p:cNvSpPr>
              <a:spLocks/>
            </p:cNvSpPr>
            <p:nvPr/>
          </p:nvSpPr>
          <p:spPr bwMode="auto">
            <a:xfrm>
              <a:off x="3439" y="2568"/>
              <a:ext cx="31" cy="84"/>
            </a:xfrm>
            <a:custGeom>
              <a:avLst/>
              <a:gdLst>
                <a:gd name="T0" fmla="*/ 38 w 63"/>
                <a:gd name="T1" fmla="*/ 35 h 170"/>
                <a:gd name="T2" fmla="*/ 42 w 63"/>
                <a:gd name="T3" fmla="*/ 57 h 170"/>
                <a:gd name="T4" fmla="*/ 0 w 63"/>
                <a:gd name="T5" fmla="*/ 103 h 170"/>
                <a:gd name="T6" fmla="*/ 8 w 63"/>
                <a:gd name="T7" fmla="*/ 170 h 170"/>
                <a:gd name="T8" fmla="*/ 55 w 63"/>
                <a:gd name="T9" fmla="*/ 130 h 170"/>
                <a:gd name="T10" fmla="*/ 63 w 63"/>
                <a:gd name="T11" fmla="*/ 50 h 170"/>
                <a:gd name="T12" fmla="*/ 25 w 63"/>
                <a:gd name="T13" fmla="*/ 0 h 170"/>
                <a:gd name="T14" fmla="*/ 38 w 63"/>
                <a:gd name="T15" fmla="*/ 35 h 170"/>
                <a:gd name="T16" fmla="*/ 38 w 63"/>
                <a:gd name="T17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0">
                  <a:moveTo>
                    <a:pt x="38" y="35"/>
                  </a:moveTo>
                  <a:lnTo>
                    <a:pt x="42" y="57"/>
                  </a:lnTo>
                  <a:lnTo>
                    <a:pt x="0" y="103"/>
                  </a:lnTo>
                  <a:lnTo>
                    <a:pt x="8" y="170"/>
                  </a:lnTo>
                  <a:lnTo>
                    <a:pt x="55" y="130"/>
                  </a:lnTo>
                  <a:lnTo>
                    <a:pt x="63" y="50"/>
                  </a:lnTo>
                  <a:lnTo>
                    <a:pt x="25" y="0"/>
                  </a:lnTo>
                  <a:lnTo>
                    <a:pt x="38" y="35"/>
                  </a:lnTo>
                  <a:lnTo>
                    <a:pt x="38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1" name="Freeform 155"/>
            <p:cNvSpPr>
              <a:spLocks/>
            </p:cNvSpPr>
            <p:nvPr/>
          </p:nvSpPr>
          <p:spPr bwMode="auto">
            <a:xfrm>
              <a:off x="3462" y="1971"/>
              <a:ext cx="267" cy="656"/>
            </a:xfrm>
            <a:custGeom>
              <a:avLst/>
              <a:gdLst>
                <a:gd name="T0" fmla="*/ 0 w 532"/>
                <a:gd name="T1" fmla="*/ 1266 h 1311"/>
                <a:gd name="T2" fmla="*/ 129 w 532"/>
                <a:gd name="T3" fmla="*/ 1096 h 1311"/>
                <a:gd name="T4" fmla="*/ 241 w 532"/>
                <a:gd name="T5" fmla="*/ 916 h 1311"/>
                <a:gd name="T6" fmla="*/ 357 w 532"/>
                <a:gd name="T7" fmla="*/ 674 h 1311"/>
                <a:gd name="T8" fmla="*/ 450 w 532"/>
                <a:gd name="T9" fmla="*/ 427 h 1311"/>
                <a:gd name="T10" fmla="*/ 500 w 532"/>
                <a:gd name="T11" fmla="*/ 249 h 1311"/>
                <a:gd name="T12" fmla="*/ 515 w 532"/>
                <a:gd name="T13" fmla="*/ 127 h 1311"/>
                <a:gd name="T14" fmla="*/ 492 w 532"/>
                <a:gd name="T15" fmla="*/ 15 h 1311"/>
                <a:gd name="T16" fmla="*/ 513 w 532"/>
                <a:gd name="T17" fmla="*/ 0 h 1311"/>
                <a:gd name="T18" fmla="*/ 532 w 532"/>
                <a:gd name="T19" fmla="*/ 133 h 1311"/>
                <a:gd name="T20" fmla="*/ 532 w 532"/>
                <a:gd name="T21" fmla="*/ 239 h 1311"/>
                <a:gd name="T22" fmla="*/ 507 w 532"/>
                <a:gd name="T23" fmla="*/ 346 h 1311"/>
                <a:gd name="T24" fmla="*/ 446 w 532"/>
                <a:gd name="T25" fmla="*/ 543 h 1311"/>
                <a:gd name="T26" fmla="*/ 346 w 532"/>
                <a:gd name="T27" fmla="*/ 794 h 1311"/>
                <a:gd name="T28" fmla="*/ 213 w 532"/>
                <a:gd name="T29" fmla="*/ 1028 h 1311"/>
                <a:gd name="T30" fmla="*/ 85 w 532"/>
                <a:gd name="T31" fmla="*/ 1212 h 1311"/>
                <a:gd name="T32" fmla="*/ 9 w 532"/>
                <a:gd name="T33" fmla="*/ 1311 h 1311"/>
                <a:gd name="T34" fmla="*/ 0 w 532"/>
                <a:gd name="T35" fmla="*/ 1266 h 1311"/>
                <a:gd name="T36" fmla="*/ 0 w 532"/>
                <a:gd name="T37" fmla="*/ 1266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2" h="1311">
                  <a:moveTo>
                    <a:pt x="0" y="1266"/>
                  </a:moveTo>
                  <a:lnTo>
                    <a:pt x="129" y="1096"/>
                  </a:lnTo>
                  <a:lnTo>
                    <a:pt x="241" y="916"/>
                  </a:lnTo>
                  <a:lnTo>
                    <a:pt x="357" y="674"/>
                  </a:lnTo>
                  <a:lnTo>
                    <a:pt x="450" y="427"/>
                  </a:lnTo>
                  <a:lnTo>
                    <a:pt x="500" y="249"/>
                  </a:lnTo>
                  <a:lnTo>
                    <a:pt x="515" y="127"/>
                  </a:lnTo>
                  <a:lnTo>
                    <a:pt x="492" y="15"/>
                  </a:lnTo>
                  <a:lnTo>
                    <a:pt x="513" y="0"/>
                  </a:lnTo>
                  <a:lnTo>
                    <a:pt x="532" y="133"/>
                  </a:lnTo>
                  <a:lnTo>
                    <a:pt x="532" y="239"/>
                  </a:lnTo>
                  <a:lnTo>
                    <a:pt x="507" y="346"/>
                  </a:lnTo>
                  <a:lnTo>
                    <a:pt x="446" y="543"/>
                  </a:lnTo>
                  <a:lnTo>
                    <a:pt x="346" y="794"/>
                  </a:lnTo>
                  <a:lnTo>
                    <a:pt x="213" y="1028"/>
                  </a:lnTo>
                  <a:lnTo>
                    <a:pt x="85" y="1212"/>
                  </a:lnTo>
                  <a:lnTo>
                    <a:pt x="9" y="1311"/>
                  </a:lnTo>
                  <a:lnTo>
                    <a:pt x="0" y="1266"/>
                  </a:lnTo>
                  <a:lnTo>
                    <a:pt x="0" y="1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2" name="Freeform 156"/>
            <p:cNvSpPr>
              <a:spLocks/>
            </p:cNvSpPr>
            <p:nvPr/>
          </p:nvSpPr>
          <p:spPr bwMode="auto">
            <a:xfrm>
              <a:off x="2928" y="2644"/>
              <a:ext cx="243" cy="158"/>
            </a:xfrm>
            <a:custGeom>
              <a:avLst/>
              <a:gdLst>
                <a:gd name="T0" fmla="*/ 0 w 487"/>
                <a:gd name="T1" fmla="*/ 293 h 316"/>
                <a:gd name="T2" fmla="*/ 80 w 487"/>
                <a:gd name="T3" fmla="*/ 289 h 316"/>
                <a:gd name="T4" fmla="*/ 154 w 487"/>
                <a:gd name="T5" fmla="*/ 215 h 316"/>
                <a:gd name="T6" fmla="*/ 253 w 487"/>
                <a:gd name="T7" fmla="*/ 124 h 316"/>
                <a:gd name="T8" fmla="*/ 413 w 487"/>
                <a:gd name="T9" fmla="*/ 40 h 316"/>
                <a:gd name="T10" fmla="*/ 487 w 487"/>
                <a:gd name="T11" fmla="*/ 0 h 316"/>
                <a:gd name="T12" fmla="*/ 424 w 487"/>
                <a:gd name="T13" fmla="*/ 56 h 316"/>
                <a:gd name="T14" fmla="*/ 281 w 487"/>
                <a:gd name="T15" fmla="*/ 153 h 316"/>
                <a:gd name="T16" fmla="*/ 181 w 487"/>
                <a:gd name="T17" fmla="*/ 223 h 316"/>
                <a:gd name="T18" fmla="*/ 127 w 487"/>
                <a:gd name="T19" fmla="*/ 278 h 316"/>
                <a:gd name="T20" fmla="*/ 67 w 487"/>
                <a:gd name="T21" fmla="*/ 312 h 316"/>
                <a:gd name="T22" fmla="*/ 25 w 487"/>
                <a:gd name="T23" fmla="*/ 316 h 316"/>
                <a:gd name="T24" fmla="*/ 0 w 487"/>
                <a:gd name="T25" fmla="*/ 293 h 316"/>
                <a:gd name="T26" fmla="*/ 0 w 487"/>
                <a:gd name="T27" fmla="*/ 29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7" h="316">
                  <a:moveTo>
                    <a:pt x="0" y="293"/>
                  </a:moveTo>
                  <a:lnTo>
                    <a:pt x="80" y="289"/>
                  </a:lnTo>
                  <a:lnTo>
                    <a:pt x="154" y="215"/>
                  </a:lnTo>
                  <a:lnTo>
                    <a:pt x="253" y="124"/>
                  </a:lnTo>
                  <a:lnTo>
                    <a:pt x="413" y="40"/>
                  </a:lnTo>
                  <a:lnTo>
                    <a:pt x="487" y="0"/>
                  </a:lnTo>
                  <a:lnTo>
                    <a:pt x="424" y="56"/>
                  </a:lnTo>
                  <a:lnTo>
                    <a:pt x="281" y="153"/>
                  </a:lnTo>
                  <a:lnTo>
                    <a:pt x="181" y="223"/>
                  </a:lnTo>
                  <a:lnTo>
                    <a:pt x="127" y="278"/>
                  </a:lnTo>
                  <a:lnTo>
                    <a:pt x="67" y="312"/>
                  </a:lnTo>
                  <a:lnTo>
                    <a:pt x="25" y="316"/>
                  </a:lnTo>
                  <a:lnTo>
                    <a:pt x="0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3" name="Freeform 157"/>
            <p:cNvSpPr>
              <a:spLocks/>
            </p:cNvSpPr>
            <p:nvPr/>
          </p:nvSpPr>
          <p:spPr bwMode="auto">
            <a:xfrm>
              <a:off x="2975" y="2681"/>
              <a:ext cx="285" cy="160"/>
            </a:xfrm>
            <a:custGeom>
              <a:avLst/>
              <a:gdLst>
                <a:gd name="T0" fmla="*/ 8 w 571"/>
                <a:gd name="T1" fmla="*/ 245 h 321"/>
                <a:gd name="T2" fmla="*/ 88 w 571"/>
                <a:gd name="T3" fmla="*/ 178 h 321"/>
                <a:gd name="T4" fmla="*/ 173 w 571"/>
                <a:gd name="T5" fmla="*/ 78 h 321"/>
                <a:gd name="T6" fmla="*/ 257 w 571"/>
                <a:gd name="T7" fmla="*/ 13 h 321"/>
                <a:gd name="T8" fmla="*/ 82 w 571"/>
                <a:gd name="T9" fmla="*/ 211 h 321"/>
                <a:gd name="T10" fmla="*/ 61 w 571"/>
                <a:gd name="T11" fmla="*/ 222 h 321"/>
                <a:gd name="T12" fmla="*/ 34 w 571"/>
                <a:gd name="T13" fmla="*/ 247 h 321"/>
                <a:gd name="T14" fmla="*/ 23 w 571"/>
                <a:gd name="T15" fmla="*/ 275 h 321"/>
                <a:gd name="T16" fmla="*/ 53 w 571"/>
                <a:gd name="T17" fmla="*/ 298 h 321"/>
                <a:gd name="T18" fmla="*/ 78 w 571"/>
                <a:gd name="T19" fmla="*/ 289 h 321"/>
                <a:gd name="T20" fmla="*/ 126 w 571"/>
                <a:gd name="T21" fmla="*/ 277 h 321"/>
                <a:gd name="T22" fmla="*/ 167 w 571"/>
                <a:gd name="T23" fmla="*/ 245 h 321"/>
                <a:gd name="T24" fmla="*/ 255 w 571"/>
                <a:gd name="T25" fmla="*/ 180 h 321"/>
                <a:gd name="T26" fmla="*/ 312 w 571"/>
                <a:gd name="T27" fmla="*/ 116 h 321"/>
                <a:gd name="T28" fmla="*/ 430 w 571"/>
                <a:gd name="T29" fmla="*/ 36 h 321"/>
                <a:gd name="T30" fmla="*/ 519 w 571"/>
                <a:gd name="T31" fmla="*/ 2 h 321"/>
                <a:gd name="T32" fmla="*/ 571 w 571"/>
                <a:gd name="T33" fmla="*/ 0 h 321"/>
                <a:gd name="T34" fmla="*/ 493 w 571"/>
                <a:gd name="T35" fmla="*/ 32 h 321"/>
                <a:gd name="T36" fmla="*/ 394 w 571"/>
                <a:gd name="T37" fmla="*/ 97 h 321"/>
                <a:gd name="T38" fmla="*/ 310 w 571"/>
                <a:gd name="T39" fmla="*/ 171 h 321"/>
                <a:gd name="T40" fmla="*/ 186 w 571"/>
                <a:gd name="T41" fmla="*/ 258 h 321"/>
                <a:gd name="T42" fmla="*/ 112 w 571"/>
                <a:gd name="T43" fmla="*/ 317 h 321"/>
                <a:gd name="T44" fmla="*/ 57 w 571"/>
                <a:gd name="T45" fmla="*/ 321 h 321"/>
                <a:gd name="T46" fmla="*/ 13 w 571"/>
                <a:gd name="T47" fmla="*/ 302 h 321"/>
                <a:gd name="T48" fmla="*/ 0 w 571"/>
                <a:gd name="T49" fmla="*/ 277 h 321"/>
                <a:gd name="T50" fmla="*/ 8 w 571"/>
                <a:gd name="T51" fmla="*/ 245 h 321"/>
                <a:gd name="T52" fmla="*/ 8 w 571"/>
                <a:gd name="T53" fmla="*/ 24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1" h="321">
                  <a:moveTo>
                    <a:pt x="8" y="245"/>
                  </a:moveTo>
                  <a:lnTo>
                    <a:pt x="88" y="178"/>
                  </a:lnTo>
                  <a:lnTo>
                    <a:pt x="173" y="78"/>
                  </a:lnTo>
                  <a:lnTo>
                    <a:pt x="257" y="13"/>
                  </a:lnTo>
                  <a:lnTo>
                    <a:pt x="82" y="211"/>
                  </a:lnTo>
                  <a:lnTo>
                    <a:pt x="61" y="222"/>
                  </a:lnTo>
                  <a:lnTo>
                    <a:pt x="34" y="247"/>
                  </a:lnTo>
                  <a:lnTo>
                    <a:pt x="23" y="275"/>
                  </a:lnTo>
                  <a:lnTo>
                    <a:pt x="53" y="298"/>
                  </a:lnTo>
                  <a:lnTo>
                    <a:pt x="78" y="289"/>
                  </a:lnTo>
                  <a:lnTo>
                    <a:pt x="126" y="277"/>
                  </a:lnTo>
                  <a:lnTo>
                    <a:pt x="167" y="245"/>
                  </a:lnTo>
                  <a:lnTo>
                    <a:pt x="255" y="180"/>
                  </a:lnTo>
                  <a:lnTo>
                    <a:pt x="312" y="116"/>
                  </a:lnTo>
                  <a:lnTo>
                    <a:pt x="430" y="36"/>
                  </a:lnTo>
                  <a:lnTo>
                    <a:pt x="519" y="2"/>
                  </a:lnTo>
                  <a:lnTo>
                    <a:pt x="571" y="0"/>
                  </a:lnTo>
                  <a:lnTo>
                    <a:pt x="493" y="32"/>
                  </a:lnTo>
                  <a:lnTo>
                    <a:pt x="394" y="97"/>
                  </a:lnTo>
                  <a:lnTo>
                    <a:pt x="310" y="171"/>
                  </a:lnTo>
                  <a:lnTo>
                    <a:pt x="186" y="258"/>
                  </a:lnTo>
                  <a:lnTo>
                    <a:pt x="112" y="317"/>
                  </a:lnTo>
                  <a:lnTo>
                    <a:pt x="57" y="321"/>
                  </a:lnTo>
                  <a:lnTo>
                    <a:pt x="13" y="302"/>
                  </a:lnTo>
                  <a:lnTo>
                    <a:pt x="0" y="277"/>
                  </a:lnTo>
                  <a:lnTo>
                    <a:pt x="8" y="245"/>
                  </a:lnTo>
                  <a:lnTo>
                    <a:pt x="8" y="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4" name="Freeform 158"/>
            <p:cNvSpPr>
              <a:spLocks/>
            </p:cNvSpPr>
            <p:nvPr/>
          </p:nvSpPr>
          <p:spPr bwMode="auto">
            <a:xfrm>
              <a:off x="3078" y="2701"/>
              <a:ext cx="227" cy="145"/>
            </a:xfrm>
            <a:custGeom>
              <a:avLst/>
              <a:gdLst>
                <a:gd name="T0" fmla="*/ 0 w 455"/>
                <a:gd name="T1" fmla="*/ 230 h 290"/>
                <a:gd name="T2" fmla="*/ 0 w 455"/>
                <a:gd name="T3" fmla="*/ 271 h 290"/>
                <a:gd name="T4" fmla="*/ 25 w 455"/>
                <a:gd name="T5" fmla="*/ 290 h 290"/>
                <a:gd name="T6" fmla="*/ 75 w 455"/>
                <a:gd name="T7" fmla="*/ 290 h 290"/>
                <a:gd name="T8" fmla="*/ 122 w 455"/>
                <a:gd name="T9" fmla="*/ 281 h 290"/>
                <a:gd name="T10" fmla="*/ 196 w 455"/>
                <a:gd name="T11" fmla="*/ 220 h 290"/>
                <a:gd name="T12" fmla="*/ 263 w 455"/>
                <a:gd name="T13" fmla="*/ 176 h 290"/>
                <a:gd name="T14" fmla="*/ 343 w 455"/>
                <a:gd name="T15" fmla="*/ 108 h 290"/>
                <a:gd name="T16" fmla="*/ 455 w 455"/>
                <a:gd name="T17" fmla="*/ 34 h 290"/>
                <a:gd name="T18" fmla="*/ 358 w 455"/>
                <a:gd name="T19" fmla="*/ 62 h 290"/>
                <a:gd name="T20" fmla="*/ 242 w 455"/>
                <a:gd name="T21" fmla="*/ 161 h 290"/>
                <a:gd name="T22" fmla="*/ 185 w 455"/>
                <a:gd name="T23" fmla="*/ 195 h 290"/>
                <a:gd name="T24" fmla="*/ 122 w 455"/>
                <a:gd name="T25" fmla="*/ 260 h 290"/>
                <a:gd name="T26" fmla="*/ 86 w 455"/>
                <a:gd name="T27" fmla="*/ 277 h 290"/>
                <a:gd name="T28" fmla="*/ 27 w 455"/>
                <a:gd name="T29" fmla="*/ 273 h 290"/>
                <a:gd name="T30" fmla="*/ 18 w 455"/>
                <a:gd name="T31" fmla="*/ 230 h 290"/>
                <a:gd name="T32" fmla="*/ 65 w 455"/>
                <a:gd name="T33" fmla="*/ 192 h 290"/>
                <a:gd name="T34" fmla="*/ 76 w 455"/>
                <a:gd name="T35" fmla="*/ 174 h 290"/>
                <a:gd name="T36" fmla="*/ 153 w 455"/>
                <a:gd name="T37" fmla="*/ 117 h 290"/>
                <a:gd name="T38" fmla="*/ 198 w 455"/>
                <a:gd name="T39" fmla="*/ 64 h 290"/>
                <a:gd name="T40" fmla="*/ 272 w 455"/>
                <a:gd name="T41" fmla="*/ 0 h 290"/>
                <a:gd name="T42" fmla="*/ 200 w 455"/>
                <a:gd name="T43" fmla="*/ 32 h 290"/>
                <a:gd name="T44" fmla="*/ 67 w 455"/>
                <a:gd name="T45" fmla="*/ 165 h 290"/>
                <a:gd name="T46" fmla="*/ 42 w 455"/>
                <a:gd name="T47" fmla="*/ 193 h 290"/>
                <a:gd name="T48" fmla="*/ 0 w 455"/>
                <a:gd name="T49" fmla="*/ 230 h 290"/>
                <a:gd name="T50" fmla="*/ 0 w 455"/>
                <a:gd name="T51" fmla="*/ 23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5" h="290">
                  <a:moveTo>
                    <a:pt x="0" y="230"/>
                  </a:moveTo>
                  <a:lnTo>
                    <a:pt x="0" y="271"/>
                  </a:lnTo>
                  <a:lnTo>
                    <a:pt x="25" y="290"/>
                  </a:lnTo>
                  <a:lnTo>
                    <a:pt x="75" y="290"/>
                  </a:lnTo>
                  <a:lnTo>
                    <a:pt x="122" y="281"/>
                  </a:lnTo>
                  <a:lnTo>
                    <a:pt x="196" y="220"/>
                  </a:lnTo>
                  <a:lnTo>
                    <a:pt x="263" y="176"/>
                  </a:lnTo>
                  <a:lnTo>
                    <a:pt x="343" y="108"/>
                  </a:lnTo>
                  <a:lnTo>
                    <a:pt x="455" y="34"/>
                  </a:lnTo>
                  <a:lnTo>
                    <a:pt x="358" y="62"/>
                  </a:lnTo>
                  <a:lnTo>
                    <a:pt x="242" y="161"/>
                  </a:lnTo>
                  <a:lnTo>
                    <a:pt x="185" y="195"/>
                  </a:lnTo>
                  <a:lnTo>
                    <a:pt x="122" y="260"/>
                  </a:lnTo>
                  <a:lnTo>
                    <a:pt x="86" y="277"/>
                  </a:lnTo>
                  <a:lnTo>
                    <a:pt x="27" y="273"/>
                  </a:lnTo>
                  <a:lnTo>
                    <a:pt x="18" y="230"/>
                  </a:lnTo>
                  <a:lnTo>
                    <a:pt x="65" y="192"/>
                  </a:lnTo>
                  <a:lnTo>
                    <a:pt x="76" y="174"/>
                  </a:lnTo>
                  <a:lnTo>
                    <a:pt x="153" y="117"/>
                  </a:lnTo>
                  <a:lnTo>
                    <a:pt x="198" y="64"/>
                  </a:lnTo>
                  <a:lnTo>
                    <a:pt x="272" y="0"/>
                  </a:lnTo>
                  <a:lnTo>
                    <a:pt x="200" y="32"/>
                  </a:lnTo>
                  <a:lnTo>
                    <a:pt x="67" y="165"/>
                  </a:lnTo>
                  <a:lnTo>
                    <a:pt x="42" y="193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5" name="Freeform 159"/>
            <p:cNvSpPr>
              <a:spLocks/>
            </p:cNvSpPr>
            <p:nvPr/>
          </p:nvSpPr>
          <p:spPr bwMode="auto">
            <a:xfrm>
              <a:off x="3202" y="2622"/>
              <a:ext cx="251" cy="225"/>
            </a:xfrm>
            <a:custGeom>
              <a:avLst/>
              <a:gdLst>
                <a:gd name="T0" fmla="*/ 15 w 502"/>
                <a:gd name="T1" fmla="*/ 437 h 450"/>
                <a:gd name="T2" fmla="*/ 0 w 502"/>
                <a:gd name="T3" fmla="*/ 412 h 450"/>
                <a:gd name="T4" fmla="*/ 0 w 502"/>
                <a:gd name="T5" fmla="*/ 382 h 450"/>
                <a:gd name="T6" fmla="*/ 38 w 502"/>
                <a:gd name="T7" fmla="*/ 344 h 450"/>
                <a:gd name="T8" fmla="*/ 78 w 502"/>
                <a:gd name="T9" fmla="*/ 313 h 450"/>
                <a:gd name="T10" fmla="*/ 129 w 502"/>
                <a:gd name="T11" fmla="*/ 245 h 450"/>
                <a:gd name="T12" fmla="*/ 184 w 502"/>
                <a:gd name="T13" fmla="*/ 203 h 450"/>
                <a:gd name="T14" fmla="*/ 239 w 502"/>
                <a:gd name="T15" fmla="*/ 180 h 450"/>
                <a:gd name="T16" fmla="*/ 190 w 502"/>
                <a:gd name="T17" fmla="*/ 218 h 450"/>
                <a:gd name="T18" fmla="*/ 135 w 502"/>
                <a:gd name="T19" fmla="*/ 270 h 450"/>
                <a:gd name="T20" fmla="*/ 89 w 502"/>
                <a:gd name="T21" fmla="*/ 330 h 450"/>
                <a:gd name="T22" fmla="*/ 40 w 502"/>
                <a:gd name="T23" fmla="*/ 363 h 450"/>
                <a:gd name="T24" fmla="*/ 22 w 502"/>
                <a:gd name="T25" fmla="*/ 388 h 450"/>
                <a:gd name="T26" fmla="*/ 26 w 502"/>
                <a:gd name="T27" fmla="*/ 416 h 450"/>
                <a:gd name="T28" fmla="*/ 49 w 502"/>
                <a:gd name="T29" fmla="*/ 431 h 450"/>
                <a:gd name="T30" fmla="*/ 74 w 502"/>
                <a:gd name="T31" fmla="*/ 431 h 450"/>
                <a:gd name="T32" fmla="*/ 116 w 502"/>
                <a:gd name="T33" fmla="*/ 399 h 450"/>
                <a:gd name="T34" fmla="*/ 186 w 502"/>
                <a:gd name="T35" fmla="*/ 367 h 450"/>
                <a:gd name="T36" fmla="*/ 218 w 502"/>
                <a:gd name="T37" fmla="*/ 330 h 450"/>
                <a:gd name="T38" fmla="*/ 258 w 502"/>
                <a:gd name="T39" fmla="*/ 311 h 450"/>
                <a:gd name="T40" fmla="*/ 277 w 502"/>
                <a:gd name="T41" fmla="*/ 281 h 450"/>
                <a:gd name="T42" fmla="*/ 330 w 502"/>
                <a:gd name="T43" fmla="*/ 275 h 450"/>
                <a:gd name="T44" fmla="*/ 410 w 502"/>
                <a:gd name="T45" fmla="*/ 232 h 450"/>
                <a:gd name="T46" fmla="*/ 469 w 502"/>
                <a:gd name="T47" fmla="*/ 184 h 450"/>
                <a:gd name="T48" fmla="*/ 490 w 502"/>
                <a:gd name="T49" fmla="*/ 97 h 450"/>
                <a:gd name="T50" fmla="*/ 479 w 502"/>
                <a:gd name="T51" fmla="*/ 0 h 450"/>
                <a:gd name="T52" fmla="*/ 498 w 502"/>
                <a:gd name="T53" fmla="*/ 15 h 450"/>
                <a:gd name="T54" fmla="*/ 502 w 502"/>
                <a:gd name="T55" fmla="*/ 112 h 450"/>
                <a:gd name="T56" fmla="*/ 483 w 502"/>
                <a:gd name="T57" fmla="*/ 186 h 450"/>
                <a:gd name="T58" fmla="*/ 446 w 502"/>
                <a:gd name="T59" fmla="*/ 230 h 450"/>
                <a:gd name="T60" fmla="*/ 355 w 502"/>
                <a:gd name="T61" fmla="*/ 291 h 450"/>
                <a:gd name="T62" fmla="*/ 289 w 502"/>
                <a:gd name="T63" fmla="*/ 306 h 450"/>
                <a:gd name="T64" fmla="*/ 224 w 502"/>
                <a:gd name="T65" fmla="*/ 357 h 450"/>
                <a:gd name="T66" fmla="*/ 194 w 502"/>
                <a:gd name="T67" fmla="*/ 382 h 450"/>
                <a:gd name="T68" fmla="*/ 137 w 502"/>
                <a:gd name="T69" fmla="*/ 414 h 450"/>
                <a:gd name="T70" fmla="*/ 78 w 502"/>
                <a:gd name="T71" fmla="*/ 443 h 450"/>
                <a:gd name="T72" fmla="*/ 36 w 502"/>
                <a:gd name="T73" fmla="*/ 450 h 450"/>
                <a:gd name="T74" fmla="*/ 15 w 502"/>
                <a:gd name="T75" fmla="*/ 437 h 450"/>
                <a:gd name="T76" fmla="*/ 15 w 502"/>
                <a:gd name="T77" fmla="*/ 437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450">
                  <a:moveTo>
                    <a:pt x="15" y="437"/>
                  </a:moveTo>
                  <a:lnTo>
                    <a:pt x="0" y="412"/>
                  </a:lnTo>
                  <a:lnTo>
                    <a:pt x="0" y="382"/>
                  </a:lnTo>
                  <a:lnTo>
                    <a:pt x="38" y="344"/>
                  </a:lnTo>
                  <a:lnTo>
                    <a:pt x="78" y="313"/>
                  </a:lnTo>
                  <a:lnTo>
                    <a:pt x="129" y="245"/>
                  </a:lnTo>
                  <a:lnTo>
                    <a:pt x="184" y="203"/>
                  </a:lnTo>
                  <a:lnTo>
                    <a:pt x="239" y="180"/>
                  </a:lnTo>
                  <a:lnTo>
                    <a:pt x="190" y="218"/>
                  </a:lnTo>
                  <a:lnTo>
                    <a:pt x="135" y="270"/>
                  </a:lnTo>
                  <a:lnTo>
                    <a:pt x="89" y="330"/>
                  </a:lnTo>
                  <a:lnTo>
                    <a:pt x="40" y="363"/>
                  </a:lnTo>
                  <a:lnTo>
                    <a:pt x="22" y="388"/>
                  </a:lnTo>
                  <a:lnTo>
                    <a:pt x="26" y="416"/>
                  </a:lnTo>
                  <a:lnTo>
                    <a:pt x="49" y="431"/>
                  </a:lnTo>
                  <a:lnTo>
                    <a:pt x="74" y="431"/>
                  </a:lnTo>
                  <a:lnTo>
                    <a:pt x="116" y="399"/>
                  </a:lnTo>
                  <a:lnTo>
                    <a:pt x="186" y="367"/>
                  </a:lnTo>
                  <a:lnTo>
                    <a:pt x="218" y="330"/>
                  </a:lnTo>
                  <a:lnTo>
                    <a:pt x="258" y="311"/>
                  </a:lnTo>
                  <a:lnTo>
                    <a:pt x="277" y="281"/>
                  </a:lnTo>
                  <a:lnTo>
                    <a:pt x="330" y="275"/>
                  </a:lnTo>
                  <a:lnTo>
                    <a:pt x="410" y="232"/>
                  </a:lnTo>
                  <a:lnTo>
                    <a:pt x="469" y="184"/>
                  </a:lnTo>
                  <a:lnTo>
                    <a:pt x="490" y="97"/>
                  </a:lnTo>
                  <a:lnTo>
                    <a:pt x="479" y="0"/>
                  </a:lnTo>
                  <a:lnTo>
                    <a:pt x="498" y="15"/>
                  </a:lnTo>
                  <a:lnTo>
                    <a:pt x="502" y="112"/>
                  </a:lnTo>
                  <a:lnTo>
                    <a:pt x="483" y="186"/>
                  </a:lnTo>
                  <a:lnTo>
                    <a:pt x="446" y="230"/>
                  </a:lnTo>
                  <a:lnTo>
                    <a:pt x="355" y="291"/>
                  </a:lnTo>
                  <a:lnTo>
                    <a:pt x="289" y="306"/>
                  </a:lnTo>
                  <a:lnTo>
                    <a:pt x="224" y="357"/>
                  </a:lnTo>
                  <a:lnTo>
                    <a:pt x="194" y="382"/>
                  </a:lnTo>
                  <a:lnTo>
                    <a:pt x="137" y="414"/>
                  </a:lnTo>
                  <a:lnTo>
                    <a:pt x="78" y="443"/>
                  </a:lnTo>
                  <a:lnTo>
                    <a:pt x="36" y="450"/>
                  </a:lnTo>
                  <a:lnTo>
                    <a:pt x="15" y="437"/>
                  </a:lnTo>
                  <a:lnTo>
                    <a:pt x="15" y="4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6" name="Freeform 160"/>
            <p:cNvSpPr>
              <a:spLocks/>
            </p:cNvSpPr>
            <p:nvPr/>
          </p:nvSpPr>
          <p:spPr bwMode="auto">
            <a:xfrm>
              <a:off x="3104" y="2619"/>
              <a:ext cx="148" cy="80"/>
            </a:xfrm>
            <a:custGeom>
              <a:avLst/>
              <a:gdLst>
                <a:gd name="T0" fmla="*/ 234 w 296"/>
                <a:gd name="T1" fmla="*/ 29 h 160"/>
                <a:gd name="T2" fmla="*/ 188 w 296"/>
                <a:gd name="T3" fmla="*/ 63 h 160"/>
                <a:gd name="T4" fmla="*/ 144 w 296"/>
                <a:gd name="T5" fmla="*/ 78 h 160"/>
                <a:gd name="T6" fmla="*/ 0 w 296"/>
                <a:gd name="T7" fmla="*/ 160 h 160"/>
                <a:gd name="T8" fmla="*/ 121 w 296"/>
                <a:gd name="T9" fmla="*/ 57 h 160"/>
                <a:gd name="T10" fmla="*/ 178 w 296"/>
                <a:gd name="T11" fmla="*/ 44 h 160"/>
                <a:gd name="T12" fmla="*/ 207 w 296"/>
                <a:gd name="T13" fmla="*/ 10 h 160"/>
                <a:gd name="T14" fmla="*/ 296 w 296"/>
                <a:gd name="T15" fmla="*/ 0 h 160"/>
                <a:gd name="T16" fmla="*/ 234 w 296"/>
                <a:gd name="T17" fmla="*/ 29 h 160"/>
                <a:gd name="T18" fmla="*/ 234 w 296"/>
                <a:gd name="T19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160">
                  <a:moveTo>
                    <a:pt x="234" y="29"/>
                  </a:moveTo>
                  <a:lnTo>
                    <a:pt x="188" y="63"/>
                  </a:lnTo>
                  <a:lnTo>
                    <a:pt x="144" y="78"/>
                  </a:lnTo>
                  <a:lnTo>
                    <a:pt x="0" y="160"/>
                  </a:lnTo>
                  <a:lnTo>
                    <a:pt x="121" y="57"/>
                  </a:lnTo>
                  <a:lnTo>
                    <a:pt x="178" y="44"/>
                  </a:lnTo>
                  <a:lnTo>
                    <a:pt x="207" y="10"/>
                  </a:lnTo>
                  <a:lnTo>
                    <a:pt x="296" y="0"/>
                  </a:lnTo>
                  <a:lnTo>
                    <a:pt x="234" y="29"/>
                  </a:lnTo>
                  <a:lnTo>
                    <a:pt x="23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7" name="Freeform 161"/>
            <p:cNvSpPr>
              <a:spLocks/>
            </p:cNvSpPr>
            <p:nvPr/>
          </p:nvSpPr>
          <p:spPr bwMode="auto">
            <a:xfrm>
              <a:off x="3246" y="2661"/>
              <a:ext cx="69" cy="26"/>
            </a:xfrm>
            <a:custGeom>
              <a:avLst/>
              <a:gdLst>
                <a:gd name="T0" fmla="*/ 0 w 139"/>
                <a:gd name="T1" fmla="*/ 51 h 51"/>
                <a:gd name="T2" fmla="*/ 74 w 139"/>
                <a:gd name="T3" fmla="*/ 0 h 51"/>
                <a:gd name="T4" fmla="*/ 139 w 139"/>
                <a:gd name="T5" fmla="*/ 24 h 51"/>
                <a:gd name="T6" fmla="*/ 0 w 139"/>
                <a:gd name="T7" fmla="*/ 51 h 51"/>
                <a:gd name="T8" fmla="*/ 0 w 139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1">
                  <a:moveTo>
                    <a:pt x="0" y="51"/>
                  </a:moveTo>
                  <a:lnTo>
                    <a:pt x="74" y="0"/>
                  </a:lnTo>
                  <a:lnTo>
                    <a:pt x="139" y="2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8" name="Freeform 162"/>
            <p:cNvSpPr>
              <a:spLocks/>
            </p:cNvSpPr>
            <p:nvPr/>
          </p:nvSpPr>
          <p:spPr bwMode="auto">
            <a:xfrm>
              <a:off x="2934" y="2651"/>
              <a:ext cx="112" cy="68"/>
            </a:xfrm>
            <a:custGeom>
              <a:avLst/>
              <a:gdLst>
                <a:gd name="T0" fmla="*/ 103 w 225"/>
                <a:gd name="T1" fmla="*/ 116 h 135"/>
                <a:gd name="T2" fmla="*/ 84 w 225"/>
                <a:gd name="T3" fmla="*/ 135 h 135"/>
                <a:gd name="T4" fmla="*/ 12 w 225"/>
                <a:gd name="T5" fmla="*/ 106 h 135"/>
                <a:gd name="T6" fmla="*/ 0 w 225"/>
                <a:gd name="T7" fmla="*/ 66 h 135"/>
                <a:gd name="T8" fmla="*/ 8 w 225"/>
                <a:gd name="T9" fmla="*/ 34 h 135"/>
                <a:gd name="T10" fmla="*/ 67 w 225"/>
                <a:gd name="T11" fmla="*/ 22 h 135"/>
                <a:gd name="T12" fmla="*/ 109 w 225"/>
                <a:gd name="T13" fmla="*/ 22 h 135"/>
                <a:gd name="T14" fmla="*/ 181 w 225"/>
                <a:gd name="T15" fmla="*/ 0 h 135"/>
                <a:gd name="T16" fmla="*/ 225 w 225"/>
                <a:gd name="T17" fmla="*/ 0 h 135"/>
                <a:gd name="T18" fmla="*/ 164 w 225"/>
                <a:gd name="T19" fmla="*/ 38 h 135"/>
                <a:gd name="T20" fmla="*/ 114 w 225"/>
                <a:gd name="T21" fmla="*/ 38 h 135"/>
                <a:gd name="T22" fmla="*/ 50 w 225"/>
                <a:gd name="T23" fmla="*/ 45 h 135"/>
                <a:gd name="T24" fmla="*/ 46 w 225"/>
                <a:gd name="T25" fmla="*/ 74 h 135"/>
                <a:gd name="T26" fmla="*/ 97 w 225"/>
                <a:gd name="T27" fmla="*/ 85 h 135"/>
                <a:gd name="T28" fmla="*/ 141 w 225"/>
                <a:gd name="T29" fmla="*/ 83 h 135"/>
                <a:gd name="T30" fmla="*/ 103 w 225"/>
                <a:gd name="T31" fmla="*/ 116 h 135"/>
                <a:gd name="T32" fmla="*/ 103 w 225"/>
                <a:gd name="T33" fmla="*/ 11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135">
                  <a:moveTo>
                    <a:pt x="103" y="116"/>
                  </a:moveTo>
                  <a:lnTo>
                    <a:pt x="84" y="135"/>
                  </a:lnTo>
                  <a:lnTo>
                    <a:pt x="12" y="106"/>
                  </a:lnTo>
                  <a:lnTo>
                    <a:pt x="0" y="66"/>
                  </a:lnTo>
                  <a:lnTo>
                    <a:pt x="8" y="34"/>
                  </a:lnTo>
                  <a:lnTo>
                    <a:pt x="67" y="22"/>
                  </a:lnTo>
                  <a:lnTo>
                    <a:pt x="109" y="22"/>
                  </a:lnTo>
                  <a:lnTo>
                    <a:pt x="181" y="0"/>
                  </a:lnTo>
                  <a:lnTo>
                    <a:pt x="225" y="0"/>
                  </a:lnTo>
                  <a:lnTo>
                    <a:pt x="164" y="38"/>
                  </a:lnTo>
                  <a:lnTo>
                    <a:pt x="114" y="38"/>
                  </a:lnTo>
                  <a:lnTo>
                    <a:pt x="50" y="45"/>
                  </a:lnTo>
                  <a:lnTo>
                    <a:pt x="46" y="74"/>
                  </a:lnTo>
                  <a:lnTo>
                    <a:pt x="97" y="85"/>
                  </a:lnTo>
                  <a:lnTo>
                    <a:pt x="141" y="83"/>
                  </a:lnTo>
                  <a:lnTo>
                    <a:pt x="103" y="116"/>
                  </a:lnTo>
                  <a:lnTo>
                    <a:pt x="103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59" name="Freeform 163"/>
            <p:cNvSpPr>
              <a:spLocks/>
            </p:cNvSpPr>
            <p:nvPr/>
          </p:nvSpPr>
          <p:spPr bwMode="auto">
            <a:xfrm>
              <a:off x="2482" y="2725"/>
              <a:ext cx="123" cy="177"/>
            </a:xfrm>
            <a:custGeom>
              <a:avLst/>
              <a:gdLst>
                <a:gd name="T0" fmla="*/ 112 w 245"/>
                <a:gd name="T1" fmla="*/ 0 h 355"/>
                <a:gd name="T2" fmla="*/ 0 w 245"/>
                <a:gd name="T3" fmla="*/ 21 h 355"/>
                <a:gd name="T4" fmla="*/ 245 w 245"/>
                <a:gd name="T5" fmla="*/ 355 h 355"/>
                <a:gd name="T6" fmla="*/ 217 w 245"/>
                <a:gd name="T7" fmla="*/ 264 h 355"/>
                <a:gd name="T8" fmla="*/ 38 w 245"/>
                <a:gd name="T9" fmla="*/ 32 h 355"/>
                <a:gd name="T10" fmla="*/ 118 w 245"/>
                <a:gd name="T11" fmla="*/ 15 h 355"/>
                <a:gd name="T12" fmla="*/ 112 w 245"/>
                <a:gd name="T13" fmla="*/ 0 h 355"/>
                <a:gd name="T14" fmla="*/ 112 w 245"/>
                <a:gd name="T1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355">
                  <a:moveTo>
                    <a:pt x="112" y="0"/>
                  </a:moveTo>
                  <a:lnTo>
                    <a:pt x="0" y="21"/>
                  </a:lnTo>
                  <a:lnTo>
                    <a:pt x="245" y="355"/>
                  </a:lnTo>
                  <a:lnTo>
                    <a:pt x="217" y="264"/>
                  </a:lnTo>
                  <a:lnTo>
                    <a:pt x="38" y="32"/>
                  </a:lnTo>
                  <a:lnTo>
                    <a:pt x="118" y="15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0" name="Freeform 164"/>
            <p:cNvSpPr>
              <a:spLocks/>
            </p:cNvSpPr>
            <p:nvPr/>
          </p:nvSpPr>
          <p:spPr bwMode="auto">
            <a:xfrm>
              <a:off x="2549" y="2840"/>
              <a:ext cx="703" cy="376"/>
            </a:xfrm>
            <a:custGeom>
              <a:avLst/>
              <a:gdLst>
                <a:gd name="T0" fmla="*/ 63 w 1407"/>
                <a:gd name="T1" fmla="*/ 49 h 751"/>
                <a:gd name="T2" fmla="*/ 42 w 1407"/>
                <a:gd name="T3" fmla="*/ 386 h 751"/>
                <a:gd name="T4" fmla="*/ 23 w 1407"/>
                <a:gd name="T5" fmla="*/ 730 h 751"/>
                <a:gd name="T6" fmla="*/ 1381 w 1407"/>
                <a:gd name="T7" fmla="*/ 699 h 751"/>
                <a:gd name="T8" fmla="*/ 1329 w 1407"/>
                <a:gd name="T9" fmla="*/ 439 h 751"/>
                <a:gd name="T10" fmla="*/ 1407 w 1407"/>
                <a:gd name="T11" fmla="*/ 713 h 751"/>
                <a:gd name="T12" fmla="*/ 0 w 1407"/>
                <a:gd name="T13" fmla="*/ 751 h 751"/>
                <a:gd name="T14" fmla="*/ 42 w 1407"/>
                <a:gd name="T15" fmla="*/ 0 h 751"/>
                <a:gd name="T16" fmla="*/ 63 w 1407"/>
                <a:gd name="T17" fmla="*/ 49 h 751"/>
                <a:gd name="T18" fmla="*/ 63 w 1407"/>
                <a:gd name="T19" fmla="*/ 49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7" h="751">
                  <a:moveTo>
                    <a:pt x="63" y="49"/>
                  </a:moveTo>
                  <a:lnTo>
                    <a:pt x="42" y="386"/>
                  </a:lnTo>
                  <a:lnTo>
                    <a:pt x="23" y="730"/>
                  </a:lnTo>
                  <a:lnTo>
                    <a:pt x="1381" y="699"/>
                  </a:lnTo>
                  <a:lnTo>
                    <a:pt x="1329" y="439"/>
                  </a:lnTo>
                  <a:lnTo>
                    <a:pt x="1407" y="713"/>
                  </a:lnTo>
                  <a:lnTo>
                    <a:pt x="0" y="751"/>
                  </a:lnTo>
                  <a:lnTo>
                    <a:pt x="42" y="0"/>
                  </a:lnTo>
                  <a:lnTo>
                    <a:pt x="63" y="49"/>
                  </a:lnTo>
                  <a:lnTo>
                    <a:pt x="63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1" name="Freeform 165"/>
            <p:cNvSpPr>
              <a:spLocks/>
            </p:cNvSpPr>
            <p:nvPr/>
          </p:nvSpPr>
          <p:spPr bwMode="auto">
            <a:xfrm>
              <a:off x="2530" y="2688"/>
              <a:ext cx="956" cy="424"/>
            </a:xfrm>
            <a:custGeom>
              <a:avLst/>
              <a:gdLst>
                <a:gd name="T0" fmla="*/ 312 w 1913"/>
                <a:gd name="T1" fmla="*/ 848 h 848"/>
                <a:gd name="T2" fmla="*/ 1913 w 1913"/>
                <a:gd name="T3" fmla="*/ 699 h 848"/>
                <a:gd name="T4" fmla="*/ 1468 w 1913"/>
                <a:gd name="T5" fmla="*/ 272 h 848"/>
                <a:gd name="T6" fmla="*/ 1451 w 1913"/>
                <a:gd name="T7" fmla="*/ 287 h 848"/>
                <a:gd name="T8" fmla="*/ 1879 w 1913"/>
                <a:gd name="T9" fmla="*/ 688 h 848"/>
                <a:gd name="T10" fmla="*/ 318 w 1913"/>
                <a:gd name="T11" fmla="*/ 817 h 848"/>
                <a:gd name="T12" fmla="*/ 17 w 1913"/>
                <a:gd name="T13" fmla="*/ 49 h 848"/>
                <a:gd name="T14" fmla="*/ 816 w 1913"/>
                <a:gd name="T15" fmla="*/ 19 h 848"/>
                <a:gd name="T16" fmla="*/ 816 w 1913"/>
                <a:gd name="T17" fmla="*/ 0 h 848"/>
                <a:gd name="T18" fmla="*/ 0 w 1913"/>
                <a:gd name="T19" fmla="*/ 34 h 848"/>
                <a:gd name="T20" fmla="*/ 312 w 1913"/>
                <a:gd name="T21" fmla="*/ 848 h 848"/>
                <a:gd name="T22" fmla="*/ 312 w 1913"/>
                <a:gd name="T23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3" h="848">
                  <a:moveTo>
                    <a:pt x="312" y="848"/>
                  </a:moveTo>
                  <a:lnTo>
                    <a:pt x="1913" y="699"/>
                  </a:lnTo>
                  <a:lnTo>
                    <a:pt x="1468" y="272"/>
                  </a:lnTo>
                  <a:lnTo>
                    <a:pt x="1451" y="287"/>
                  </a:lnTo>
                  <a:lnTo>
                    <a:pt x="1879" y="688"/>
                  </a:lnTo>
                  <a:lnTo>
                    <a:pt x="318" y="817"/>
                  </a:lnTo>
                  <a:lnTo>
                    <a:pt x="17" y="49"/>
                  </a:lnTo>
                  <a:lnTo>
                    <a:pt x="816" y="19"/>
                  </a:lnTo>
                  <a:lnTo>
                    <a:pt x="816" y="0"/>
                  </a:lnTo>
                  <a:lnTo>
                    <a:pt x="0" y="34"/>
                  </a:lnTo>
                  <a:lnTo>
                    <a:pt x="312" y="848"/>
                  </a:lnTo>
                  <a:lnTo>
                    <a:pt x="312" y="8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2" name="Freeform 166"/>
            <p:cNvSpPr>
              <a:spLocks/>
            </p:cNvSpPr>
            <p:nvPr/>
          </p:nvSpPr>
          <p:spPr bwMode="auto">
            <a:xfrm>
              <a:off x="2581" y="1901"/>
              <a:ext cx="256" cy="514"/>
            </a:xfrm>
            <a:custGeom>
              <a:avLst/>
              <a:gdLst>
                <a:gd name="T0" fmla="*/ 36 w 511"/>
                <a:gd name="T1" fmla="*/ 70 h 1028"/>
                <a:gd name="T2" fmla="*/ 82 w 511"/>
                <a:gd name="T3" fmla="*/ 211 h 1028"/>
                <a:gd name="T4" fmla="*/ 287 w 511"/>
                <a:gd name="T5" fmla="*/ 540 h 1028"/>
                <a:gd name="T6" fmla="*/ 441 w 511"/>
                <a:gd name="T7" fmla="*/ 705 h 1028"/>
                <a:gd name="T8" fmla="*/ 511 w 511"/>
                <a:gd name="T9" fmla="*/ 1028 h 1028"/>
                <a:gd name="T10" fmla="*/ 487 w 511"/>
                <a:gd name="T11" fmla="*/ 682 h 1028"/>
                <a:gd name="T12" fmla="*/ 382 w 511"/>
                <a:gd name="T13" fmla="*/ 534 h 1028"/>
                <a:gd name="T14" fmla="*/ 118 w 511"/>
                <a:gd name="T15" fmla="*/ 224 h 1028"/>
                <a:gd name="T16" fmla="*/ 124 w 511"/>
                <a:gd name="T17" fmla="*/ 112 h 1028"/>
                <a:gd name="T18" fmla="*/ 0 w 511"/>
                <a:gd name="T19" fmla="*/ 0 h 1028"/>
                <a:gd name="T20" fmla="*/ 36 w 511"/>
                <a:gd name="T21" fmla="*/ 70 h 1028"/>
                <a:gd name="T22" fmla="*/ 36 w 511"/>
                <a:gd name="T23" fmla="*/ 7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1" h="1028">
                  <a:moveTo>
                    <a:pt x="36" y="70"/>
                  </a:moveTo>
                  <a:lnTo>
                    <a:pt x="82" y="211"/>
                  </a:lnTo>
                  <a:lnTo>
                    <a:pt x="287" y="540"/>
                  </a:lnTo>
                  <a:lnTo>
                    <a:pt x="441" y="705"/>
                  </a:lnTo>
                  <a:lnTo>
                    <a:pt x="511" y="1028"/>
                  </a:lnTo>
                  <a:lnTo>
                    <a:pt x="487" y="682"/>
                  </a:lnTo>
                  <a:lnTo>
                    <a:pt x="382" y="534"/>
                  </a:lnTo>
                  <a:lnTo>
                    <a:pt x="118" y="224"/>
                  </a:lnTo>
                  <a:lnTo>
                    <a:pt x="124" y="112"/>
                  </a:lnTo>
                  <a:lnTo>
                    <a:pt x="0" y="0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3" name="Freeform 167"/>
            <p:cNvSpPr>
              <a:spLocks/>
            </p:cNvSpPr>
            <p:nvPr/>
          </p:nvSpPr>
          <p:spPr bwMode="auto">
            <a:xfrm>
              <a:off x="2845" y="2256"/>
              <a:ext cx="297" cy="273"/>
            </a:xfrm>
            <a:custGeom>
              <a:avLst/>
              <a:gdLst>
                <a:gd name="T0" fmla="*/ 87 w 593"/>
                <a:gd name="T1" fmla="*/ 281 h 545"/>
                <a:gd name="T2" fmla="*/ 193 w 593"/>
                <a:gd name="T3" fmla="*/ 376 h 545"/>
                <a:gd name="T4" fmla="*/ 357 w 593"/>
                <a:gd name="T5" fmla="*/ 435 h 545"/>
                <a:gd name="T6" fmla="*/ 593 w 593"/>
                <a:gd name="T7" fmla="*/ 340 h 545"/>
                <a:gd name="T8" fmla="*/ 380 w 593"/>
                <a:gd name="T9" fmla="*/ 469 h 545"/>
                <a:gd name="T10" fmla="*/ 287 w 593"/>
                <a:gd name="T11" fmla="*/ 500 h 545"/>
                <a:gd name="T12" fmla="*/ 464 w 593"/>
                <a:gd name="T13" fmla="*/ 545 h 545"/>
                <a:gd name="T14" fmla="*/ 239 w 593"/>
                <a:gd name="T15" fmla="*/ 528 h 545"/>
                <a:gd name="T16" fmla="*/ 117 w 593"/>
                <a:gd name="T17" fmla="*/ 371 h 545"/>
                <a:gd name="T18" fmla="*/ 17 w 593"/>
                <a:gd name="T19" fmla="*/ 211 h 545"/>
                <a:gd name="T20" fmla="*/ 0 w 593"/>
                <a:gd name="T21" fmla="*/ 0 h 545"/>
                <a:gd name="T22" fmla="*/ 64 w 593"/>
                <a:gd name="T23" fmla="*/ 141 h 545"/>
                <a:gd name="T24" fmla="*/ 87 w 593"/>
                <a:gd name="T25" fmla="*/ 281 h 545"/>
                <a:gd name="T26" fmla="*/ 87 w 593"/>
                <a:gd name="T27" fmla="*/ 28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3" h="545">
                  <a:moveTo>
                    <a:pt x="87" y="281"/>
                  </a:moveTo>
                  <a:lnTo>
                    <a:pt x="193" y="376"/>
                  </a:lnTo>
                  <a:lnTo>
                    <a:pt x="357" y="435"/>
                  </a:lnTo>
                  <a:lnTo>
                    <a:pt x="593" y="340"/>
                  </a:lnTo>
                  <a:lnTo>
                    <a:pt x="380" y="469"/>
                  </a:lnTo>
                  <a:lnTo>
                    <a:pt x="287" y="500"/>
                  </a:lnTo>
                  <a:lnTo>
                    <a:pt x="464" y="545"/>
                  </a:lnTo>
                  <a:lnTo>
                    <a:pt x="239" y="528"/>
                  </a:lnTo>
                  <a:lnTo>
                    <a:pt x="117" y="371"/>
                  </a:lnTo>
                  <a:lnTo>
                    <a:pt x="17" y="211"/>
                  </a:lnTo>
                  <a:lnTo>
                    <a:pt x="0" y="0"/>
                  </a:lnTo>
                  <a:lnTo>
                    <a:pt x="64" y="141"/>
                  </a:lnTo>
                  <a:lnTo>
                    <a:pt x="87" y="281"/>
                  </a:lnTo>
                  <a:lnTo>
                    <a:pt x="87" y="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4" name="Freeform 168"/>
            <p:cNvSpPr>
              <a:spLocks/>
            </p:cNvSpPr>
            <p:nvPr/>
          </p:nvSpPr>
          <p:spPr bwMode="auto">
            <a:xfrm>
              <a:off x="2786" y="2444"/>
              <a:ext cx="344" cy="185"/>
            </a:xfrm>
            <a:custGeom>
              <a:avLst/>
              <a:gdLst>
                <a:gd name="T0" fmla="*/ 275 w 686"/>
                <a:gd name="T1" fmla="*/ 240 h 369"/>
                <a:gd name="T2" fmla="*/ 486 w 686"/>
                <a:gd name="T3" fmla="*/ 293 h 369"/>
                <a:gd name="T4" fmla="*/ 686 w 686"/>
                <a:gd name="T5" fmla="*/ 293 h 369"/>
                <a:gd name="T6" fmla="*/ 422 w 686"/>
                <a:gd name="T7" fmla="*/ 358 h 369"/>
                <a:gd name="T8" fmla="*/ 146 w 686"/>
                <a:gd name="T9" fmla="*/ 369 h 369"/>
                <a:gd name="T10" fmla="*/ 228 w 686"/>
                <a:gd name="T11" fmla="*/ 304 h 369"/>
                <a:gd name="T12" fmla="*/ 112 w 686"/>
                <a:gd name="T13" fmla="*/ 200 h 369"/>
                <a:gd name="T14" fmla="*/ 0 w 686"/>
                <a:gd name="T15" fmla="*/ 0 h 369"/>
                <a:gd name="T16" fmla="*/ 199 w 686"/>
                <a:gd name="T17" fmla="*/ 206 h 369"/>
                <a:gd name="T18" fmla="*/ 275 w 686"/>
                <a:gd name="T19" fmla="*/ 240 h 369"/>
                <a:gd name="T20" fmla="*/ 275 w 686"/>
                <a:gd name="T21" fmla="*/ 24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6" h="369">
                  <a:moveTo>
                    <a:pt x="275" y="240"/>
                  </a:moveTo>
                  <a:lnTo>
                    <a:pt x="486" y="293"/>
                  </a:lnTo>
                  <a:lnTo>
                    <a:pt x="686" y="293"/>
                  </a:lnTo>
                  <a:lnTo>
                    <a:pt x="422" y="358"/>
                  </a:lnTo>
                  <a:lnTo>
                    <a:pt x="146" y="369"/>
                  </a:lnTo>
                  <a:lnTo>
                    <a:pt x="228" y="304"/>
                  </a:lnTo>
                  <a:lnTo>
                    <a:pt x="112" y="200"/>
                  </a:lnTo>
                  <a:lnTo>
                    <a:pt x="0" y="0"/>
                  </a:lnTo>
                  <a:lnTo>
                    <a:pt x="199" y="206"/>
                  </a:lnTo>
                  <a:lnTo>
                    <a:pt x="275" y="240"/>
                  </a:lnTo>
                  <a:lnTo>
                    <a:pt x="275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5" name="Freeform 169"/>
            <p:cNvSpPr>
              <a:spLocks/>
            </p:cNvSpPr>
            <p:nvPr/>
          </p:nvSpPr>
          <p:spPr bwMode="auto">
            <a:xfrm>
              <a:off x="1577" y="2628"/>
              <a:ext cx="423" cy="595"/>
            </a:xfrm>
            <a:custGeom>
              <a:avLst/>
              <a:gdLst>
                <a:gd name="T0" fmla="*/ 660 w 846"/>
                <a:gd name="T1" fmla="*/ 0 h 1190"/>
                <a:gd name="T2" fmla="*/ 0 w 846"/>
                <a:gd name="T3" fmla="*/ 1190 h 1190"/>
                <a:gd name="T4" fmla="*/ 63 w 846"/>
                <a:gd name="T5" fmla="*/ 1184 h 1190"/>
                <a:gd name="T6" fmla="*/ 666 w 846"/>
                <a:gd name="T7" fmla="*/ 72 h 1190"/>
                <a:gd name="T8" fmla="*/ 846 w 846"/>
                <a:gd name="T9" fmla="*/ 72 h 1190"/>
                <a:gd name="T10" fmla="*/ 797 w 846"/>
                <a:gd name="T11" fmla="*/ 0 h 1190"/>
                <a:gd name="T12" fmla="*/ 660 w 846"/>
                <a:gd name="T13" fmla="*/ 0 h 1190"/>
                <a:gd name="T14" fmla="*/ 660 w 846"/>
                <a:gd name="T15" fmla="*/ 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6" h="1190">
                  <a:moveTo>
                    <a:pt x="660" y="0"/>
                  </a:moveTo>
                  <a:lnTo>
                    <a:pt x="0" y="1190"/>
                  </a:lnTo>
                  <a:lnTo>
                    <a:pt x="63" y="1184"/>
                  </a:lnTo>
                  <a:lnTo>
                    <a:pt x="666" y="72"/>
                  </a:lnTo>
                  <a:lnTo>
                    <a:pt x="846" y="72"/>
                  </a:lnTo>
                  <a:lnTo>
                    <a:pt x="797" y="0"/>
                  </a:lnTo>
                  <a:lnTo>
                    <a:pt x="660" y="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6" name="Freeform 170"/>
            <p:cNvSpPr>
              <a:spLocks/>
            </p:cNvSpPr>
            <p:nvPr/>
          </p:nvSpPr>
          <p:spPr bwMode="auto">
            <a:xfrm>
              <a:off x="2366" y="1672"/>
              <a:ext cx="123" cy="72"/>
            </a:xfrm>
            <a:custGeom>
              <a:avLst/>
              <a:gdLst>
                <a:gd name="T0" fmla="*/ 215 w 246"/>
                <a:gd name="T1" fmla="*/ 40 h 142"/>
                <a:gd name="T2" fmla="*/ 164 w 246"/>
                <a:gd name="T3" fmla="*/ 66 h 142"/>
                <a:gd name="T4" fmla="*/ 137 w 246"/>
                <a:gd name="T5" fmla="*/ 70 h 142"/>
                <a:gd name="T6" fmla="*/ 112 w 246"/>
                <a:gd name="T7" fmla="*/ 95 h 142"/>
                <a:gd name="T8" fmla="*/ 72 w 246"/>
                <a:gd name="T9" fmla="*/ 112 h 142"/>
                <a:gd name="T10" fmla="*/ 0 w 246"/>
                <a:gd name="T11" fmla="*/ 112 h 142"/>
                <a:gd name="T12" fmla="*/ 46 w 246"/>
                <a:gd name="T13" fmla="*/ 142 h 142"/>
                <a:gd name="T14" fmla="*/ 97 w 246"/>
                <a:gd name="T15" fmla="*/ 116 h 142"/>
                <a:gd name="T16" fmla="*/ 152 w 246"/>
                <a:gd name="T17" fmla="*/ 85 h 142"/>
                <a:gd name="T18" fmla="*/ 215 w 246"/>
                <a:gd name="T19" fmla="*/ 63 h 142"/>
                <a:gd name="T20" fmla="*/ 246 w 246"/>
                <a:gd name="T21" fmla="*/ 0 h 142"/>
                <a:gd name="T22" fmla="*/ 215 w 246"/>
                <a:gd name="T23" fmla="*/ 40 h 142"/>
                <a:gd name="T24" fmla="*/ 215 w 246"/>
                <a:gd name="T25" fmla="*/ 4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42">
                  <a:moveTo>
                    <a:pt x="215" y="40"/>
                  </a:moveTo>
                  <a:lnTo>
                    <a:pt x="164" y="66"/>
                  </a:lnTo>
                  <a:lnTo>
                    <a:pt x="137" y="70"/>
                  </a:lnTo>
                  <a:lnTo>
                    <a:pt x="112" y="95"/>
                  </a:lnTo>
                  <a:lnTo>
                    <a:pt x="72" y="112"/>
                  </a:lnTo>
                  <a:lnTo>
                    <a:pt x="0" y="112"/>
                  </a:lnTo>
                  <a:lnTo>
                    <a:pt x="46" y="142"/>
                  </a:lnTo>
                  <a:lnTo>
                    <a:pt x="97" y="116"/>
                  </a:lnTo>
                  <a:lnTo>
                    <a:pt x="152" y="85"/>
                  </a:lnTo>
                  <a:lnTo>
                    <a:pt x="215" y="63"/>
                  </a:lnTo>
                  <a:lnTo>
                    <a:pt x="246" y="0"/>
                  </a:lnTo>
                  <a:lnTo>
                    <a:pt x="215" y="40"/>
                  </a:lnTo>
                  <a:lnTo>
                    <a:pt x="215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7" name="Freeform 171"/>
            <p:cNvSpPr>
              <a:spLocks/>
            </p:cNvSpPr>
            <p:nvPr/>
          </p:nvSpPr>
          <p:spPr bwMode="auto">
            <a:xfrm>
              <a:off x="3452" y="2625"/>
              <a:ext cx="708" cy="604"/>
            </a:xfrm>
            <a:custGeom>
              <a:avLst/>
              <a:gdLst>
                <a:gd name="T0" fmla="*/ 0 w 1416"/>
                <a:gd name="T1" fmla="*/ 0 h 1209"/>
                <a:gd name="T2" fmla="*/ 789 w 1416"/>
                <a:gd name="T3" fmla="*/ 6 h 1209"/>
                <a:gd name="T4" fmla="*/ 1416 w 1416"/>
                <a:gd name="T5" fmla="*/ 1209 h 1209"/>
                <a:gd name="T6" fmla="*/ 1338 w 1416"/>
                <a:gd name="T7" fmla="*/ 1190 h 1209"/>
                <a:gd name="T8" fmla="*/ 736 w 1416"/>
                <a:gd name="T9" fmla="*/ 65 h 1209"/>
                <a:gd name="T10" fmla="*/ 0 w 1416"/>
                <a:gd name="T11" fmla="*/ 38 h 1209"/>
                <a:gd name="T12" fmla="*/ 0 w 1416"/>
                <a:gd name="T13" fmla="*/ 0 h 1209"/>
                <a:gd name="T14" fmla="*/ 0 w 1416"/>
                <a:gd name="T15" fmla="*/ 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6" h="1209">
                  <a:moveTo>
                    <a:pt x="0" y="0"/>
                  </a:moveTo>
                  <a:lnTo>
                    <a:pt x="789" y="6"/>
                  </a:lnTo>
                  <a:lnTo>
                    <a:pt x="1416" y="1209"/>
                  </a:lnTo>
                  <a:lnTo>
                    <a:pt x="1338" y="1190"/>
                  </a:lnTo>
                  <a:lnTo>
                    <a:pt x="736" y="65"/>
                  </a:lnTo>
                  <a:lnTo>
                    <a:pt x="0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8" name="Freeform 172"/>
            <p:cNvSpPr>
              <a:spLocks/>
            </p:cNvSpPr>
            <p:nvPr/>
          </p:nvSpPr>
          <p:spPr bwMode="auto">
            <a:xfrm>
              <a:off x="2430" y="2462"/>
              <a:ext cx="113" cy="168"/>
            </a:xfrm>
            <a:custGeom>
              <a:avLst/>
              <a:gdLst>
                <a:gd name="T0" fmla="*/ 0 w 226"/>
                <a:gd name="T1" fmla="*/ 0 h 337"/>
                <a:gd name="T2" fmla="*/ 156 w 226"/>
                <a:gd name="T3" fmla="*/ 240 h 337"/>
                <a:gd name="T4" fmla="*/ 226 w 226"/>
                <a:gd name="T5" fmla="*/ 337 h 337"/>
                <a:gd name="T6" fmla="*/ 110 w 226"/>
                <a:gd name="T7" fmla="*/ 337 h 337"/>
                <a:gd name="T8" fmla="*/ 59 w 226"/>
                <a:gd name="T9" fmla="*/ 253 h 337"/>
                <a:gd name="T10" fmla="*/ 0 w 226"/>
                <a:gd name="T11" fmla="*/ 0 h 337"/>
                <a:gd name="T12" fmla="*/ 0 w 226"/>
                <a:gd name="T1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337">
                  <a:moveTo>
                    <a:pt x="0" y="0"/>
                  </a:moveTo>
                  <a:lnTo>
                    <a:pt x="156" y="240"/>
                  </a:lnTo>
                  <a:lnTo>
                    <a:pt x="226" y="337"/>
                  </a:lnTo>
                  <a:lnTo>
                    <a:pt x="110" y="337"/>
                  </a:lnTo>
                  <a:lnTo>
                    <a:pt x="59" y="2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69" name="Freeform 173"/>
            <p:cNvSpPr>
              <a:spLocks/>
            </p:cNvSpPr>
            <p:nvPr/>
          </p:nvSpPr>
          <p:spPr bwMode="auto">
            <a:xfrm>
              <a:off x="2131" y="1423"/>
              <a:ext cx="117" cy="33"/>
            </a:xfrm>
            <a:custGeom>
              <a:avLst/>
              <a:gdLst>
                <a:gd name="T0" fmla="*/ 0 w 233"/>
                <a:gd name="T1" fmla="*/ 64 h 64"/>
                <a:gd name="T2" fmla="*/ 133 w 233"/>
                <a:gd name="T3" fmla="*/ 49 h 64"/>
                <a:gd name="T4" fmla="*/ 233 w 233"/>
                <a:gd name="T5" fmla="*/ 0 h 64"/>
                <a:gd name="T6" fmla="*/ 108 w 233"/>
                <a:gd name="T7" fmla="*/ 23 h 64"/>
                <a:gd name="T8" fmla="*/ 0 w 233"/>
                <a:gd name="T9" fmla="*/ 64 h 64"/>
                <a:gd name="T10" fmla="*/ 0 w 233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64">
                  <a:moveTo>
                    <a:pt x="0" y="64"/>
                  </a:moveTo>
                  <a:lnTo>
                    <a:pt x="133" y="49"/>
                  </a:lnTo>
                  <a:lnTo>
                    <a:pt x="233" y="0"/>
                  </a:lnTo>
                  <a:lnTo>
                    <a:pt x="108" y="23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0" name="Freeform 174"/>
            <p:cNvSpPr>
              <a:spLocks/>
            </p:cNvSpPr>
            <p:nvPr/>
          </p:nvSpPr>
          <p:spPr bwMode="auto">
            <a:xfrm>
              <a:off x="2268" y="1330"/>
              <a:ext cx="73" cy="74"/>
            </a:xfrm>
            <a:custGeom>
              <a:avLst/>
              <a:gdLst>
                <a:gd name="T0" fmla="*/ 0 w 147"/>
                <a:gd name="T1" fmla="*/ 148 h 148"/>
                <a:gd name="T2" fmla="*/ 97 w 147"/>
                <a:gd name="T3" fmla="*/ 58 h 148"/>
                <a:gd name="T4" fmla="*/ 147 w 147"/>
                <a:gd name="T5" fmla="*/ 0 h 148"/>
                <a:gd name="T6" fmla="*/ 99 w 147"/>
                <a:gd name="T7" fmla="*/ 93 h 148"/>
                <a:gd name="T8" fmla="*/ 0 w 147"/>
                <a:gd name="T9" fmla="*/ 148 h 148"/>
                <a:gd name="T10" fmla="*/ 0 w 147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48">
                  <a:moveTo>
                    <a:pt x="0" y="148"/>
                  </a:moveTo>
                  <a:lnTo>
                    <a:pt x="97" y="58"/>
                  </a:lnTo>
                  <a:lnTo>
                    <a:pt x="147" y="0"/>
                  </a:lnTo>
                  <a:lnTo>
                    <a:pt x="99" y="93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1" name="Freeform 175"/>
            <p:cNvSpPr>
              <a:spLocks/>
            </p:cNvSpPr>
            <p:nvPr/>
          </p:nvSpPr>
          <p:spPr bwMode="auto">
            <a:xfrm>
              <a:off x="2184" y="1344"/>
              <a:ext cx="110" cy="76"/>
            </a:xfrm>
            <a:custGeom>
              <a:avLst/>
              <a:gdLst>
                <a:gd name="T0" fmla="*/ 164 w 221"/>
                <a:gd name="T1" fmla="*/ 76 h 152"/>
                <a:gd name="T2" fmla="*/ 65 w 221"/>
                <a:gd name="T3" fmla="*/ 137 h 152"/>
                <a:gd name="T4" fmla="*/ 0 w 221"/>
                <a:gd name="T5" fmla="*/ 152 h 152"/>
                <a:gd name="T6" fmla="*/ 129 w 221"/>
                <a:gd name="T7" fmla="*/ 84 h 152"/>
                <a:gd name="T8" fmla="*/ 221 w 221"/>
                <a:gd name="T9" fmla="*/ 0 h 152"/>
                <a:gd name="T10" fmla="*/ 164 w 221"/>
                <a:gd name="T11" fmla="*/ 76 h 152"/>
                <a:gd name="T12" fmla="*/ 164 w 221"/>
                <a:gd name="T13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152">
                  <a:moveTo>
                    <a:pt x="164" y="76"/>
                  </a:moveTo>
                  <a:lnTo>
                    <a:pt x="65" y="137"/>
                  </a:lnTo>
                  <a:lnTo>
                    <a:pt x="0" y="152"/>
                  </a:lnTo>
                  <a:lnTo>
                    <a:pt x="129" y="84"/>
                  </a:lnTo>
                  <a:lnTo>
                    <a:pt x="221" y="0"/>
                  </a:lnTo>
                  <a:lnTo>
                    <a:pt x="164" y="76"/>
                  </a:lnTo>
                  <a:lnTo>
                    <a:pt x="16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2" name="Freeform 176"/>
            <p:cNvSpPr>
              <a:spLocks/>
            </p:cNvSpPr>
            <p:nvPr/>
          </p:nvSpPr>
          <p:spPr bwMode="auto">
            <a:xfrm>
              <a:off x="2149" y="1317"/>
              <a:ext cx="131" cy="85"/>
            </a:xfrm>
            <a:custGeom>
              <a:avLst/>
              <a:gdLst>
                <a:gd name="T0" fmla="*/ 190 w 260"/>
                <a:gd name="T1" fmla="*/ 82 h 171"/>
                <a:gd name="T2" fmla="*/ 99 w 260"/>
                <a:gd name="T3" fmla="*/ 129 h 171"/>
                <a:gd name="T4" fmla="*/ 0 w 260"/>
                <a:gd name="T5" fmla="*/ 171 h 171"/>
                <a:gd name="T6" fmla="*/ 142 w 260"/>
                <a:gd name="T7" fmla="*/ 95 h 171"/>
                <a:gd name="T8" fmla="*/ 260 w 260"/>
                <a:gd name="T9" fmla="*/ 0 h 171"/>
                <a:gd name="T10" fmla="*/ 190 w 260"/>
                <a:gd name="T11" fmla="*/ 82 h 171"/>
                <a:gd name="T12" fmla="*/ 190 w 260"/>
                <a:gd name="T13" fmla="*/ 8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171">
                  <a:moveTo>
                    <a:pt x="190" y="82"/>
                  </a:moveTo>
                  <a:lnTo>
                    <a:pt x="99" y="129"/>
                  </a:lnTo>
                  <a:lnTo>
                    <a:pt x="0" y="171"/>
                  </a:lnTo>
                  <a:lnTo>
                    <a:pt x="142" y="95"/>
                  </a:lnTo>
                  <a:lnTo>
                    <a:pt x="260" y="0"/>
                  </a:lnTo>
                  <a:lnTo>
                    <a:pt x="190" y="82"/>
                  </a:lnTo>
                  <a:lnTo>
                    <a:pt x="19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3" name="Freeform 177"/>
            <p:cNvSpPr>
              <a:spLocks/>
            </p:cNvSpPr>
            <p:nvPr/>
          </p:nvSpPr>
          <p:spPr bwMode="auto">
            <a:xfrm>
              <a:off x="3293" y="2550"/>
              <a:ext cx="80" cy="32"/>
            </a:xfrm>
            <a:custGeom>
              <a:avLst/>
              <a:gdLst>
                <a:gd name="T0" fmla="*/ 4 w 160"/>
                <a:gd name="T1" fmla="*/ 0 h 65"/>
                <a:gd name="T2" fmla="*/ 160 w 160"/>
                <a:gd name="T3" fmla="*/ 42 h 65"/>
                <a:gd name="T4" fmla="*/ 158 w 160"/>
                <a:gd name="T5" fmla="*/ 65 h 65"/>
                <a:gd name="T6" fmla="*/ 0 w 160"/>
                <a:gd name="T7" fmla="*/ 36 h 65"/>
                <a:gd name="T8" fmla="*/ 4 w 160"/>
                <a:gd name="T9" fmla="*/ 0 h 65"/>
                <a:gd name="T10" fmla="*/ 4 w 160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65">
                  <a:moveTo>
                    <a:pt x="4" y="0"/>
                  </a:moveTo>
                  <a:lnTo>
                    <a:pt x="160" y="42"/>
                  </a:lnTo>
                  <a:lnTo>
                    <a:pt x="158" y="65"/>
                  </a:lnTo>
                  <a:lnTo>
                    <a:pt x="0" y="3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4" name="Freeform 178"/>
            <p:cNvSpPr>
              <a:spLocks/>
            </p:cNvSpPr>
            <p:nvPr/>
          </p:nvSpPr>
          <p:spPr bwMode="auto">
            <a:xfrm>
              <a:off x="3393" y="2542"/>
              <a:ext cx="47" cy="63"/>
            </a:xfrm>
            <a:custGeom>
              <a:avLst/>
              <a:gdLst>
                <a:gd name="T0" fmla="*/ 34 w 95"/>
                <a:gd name="T1" fmla="*/ 0 h 126"/>
                <a:gd name="T2" fmla="*/ 5 w 95"/>
                <a:gd name="T3" fmla="*/ 32 h 126"/>
                <a:gd name="T4" fmla="*/ 0 w 95"/>
                <a:gd name="T5" fmla="*/ 80 h 126"/>
                <a:gd name="T6" fmla="*/ 44 w 95"/>
                <a:gd name="T7" fmla="*/ 126 h 126"/>
                <a:gd name="T8" fmla="*/ 72 w 95"/>
                <a:gd name="T9" fmla="*/ 114 h 126"/>
                <a:gd name="T10" fmla="*/ 95 w 95"/>
                <a:gd name="T11" fmla="*/ 69 h 126"/>
                <a:gd name="T12" fmla="*/ 95 w 95"/>
                <a:gd name="T13" fmla="*/ 38 h 126"/>
                <a:gd name="T14" fmla="*/ 55 w 95"/>
                <a:gd name="T15" fmla="*/ 2 h 126"/>
                <a:gd name="T16" fmla="*/ 34 w 95"/>
                <a:gd name="T17" fmla="*/ 0 h 126"/>
                <a:gd name="T18" fmla="*/ 34 w 95"/>
                <a:gd name="T1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26">
                  <a:moveTo>
                    <a:pt x="34" y="0"/>
                  </a:moveTo>
                  <a:lnTo>
                    <a:pt x="5" y="32"/>
                  </a:lnTo>
                  <a:lnTo>
                    <a:pt x="0" y="80"/>
                  </a:lnTo>
                  <a:lnTo>
                    <a:pt x="44" y="126"/>
                  </a:lnTo>
                  <a:lnTo>
                    <a:pt x="72" y="114"/>
                  </a:lnTo>
                  <a:lnTo>
                    <a:pt x="95" y="69"/>
                  </a:lnTo>
                  <a:lnTo>
                    <a:pt x="95" y="38"/>
                  </a:lnTo>
                  <a:lnTo>
                    <a:pt x="55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5" name="Freeform 179"/>
            <p:cNvSpPr>
              <a:spLocks/>
            </p:cNvSpPr>
            <p:nvPr/>
          </p:nvSpPr>
          <p:spPr bwMode="auto">
            <a:xfrm>
              <a:off x="3398" y="2547"/>
              <a:ext cx="38" cy="50"/>
            </a:xfrm>
            <a:custGeom>
              <a:avLst/>
              <a:gdLst>
                <a:gd name="T0" fmla="*/ 44 w 76"/>
                <a:gd name="T1" fmla="*/ 0 h 100"/>
                <a:gd name="T2" fmla="*/ 0 w 76"/>
                <a:gd name="T3" fmla="*/ 66 h 100"/>
                <a:gd name="T4" fmla="*/ 33 w 76"/>
                <a:gd name="T5" fmla="*/ 100 h 100"/>
                <a:gd name="T6" fmla="*/ 76 w 76"/>
                <a:gd name="T7" fmla="*/ 34 h 100"/>
                <a:gd name="T8" fmla="*/ 44 w 76"/>
                <a:gd name="T9" fmla="*/ 0 h 100"/>
                <a:gd name="T10" fmla="*/ 44 w 76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00">
                  <a:moveTo>
                    <a:pt x="44" y="0"/>
                  </a:moveTo>
                  <a:lnTo>
                    <a:pt x="0" y="66"/>
                  </a:lnTo>
                  <a:lnTo>
                    <a:pt x="33" y="100"/>
                  </a:lnTo>
                  <a:lnTo>
                    <a:pt x="76" y="34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6" name="Freeform 180"/>
            <p:cNvSpPr>
              <a:spLocks/>
            </p:cNvSpPr>
            <p:nvPr/>
          </p:nvSpPr>
          <p:spPr bwMode="auto">
            <a:xfrm>
              <a:off x="2501" y="2227"/>
              <a:ext cx="31" cy="157"/>
            </a:xfrm>
            <a:custGeom>
              <a:avLst/>
              <a:gdLst>
                <a:gd name="T0" fmla="*/ 4 w 61"/>
                <a:gd name="T1" fmla="*/ 0 h 316"/>
                <a:gd name="T2" fmla="*/ 0 w 61"/>
                <a:gd name="T3" fmla="*/ 160 h 316"/>
                <a:gd name="T4" fmla="*/ 61 w 61"/>
                <a:gd name="T5" fmla="*/ 316 h 316"/>
                <a:gd name="T6" fmla="*/ 55 w 61"/>
                <a:gd name="T7" fmla="*/ 72 h 316"/>
                <a:gd name="T8" fmla="*/ 4 w 61"/>
                <a:gd name="T9" fmla="*/ 0 h 316"/>
                <a:gd name="T10" fmla="*/ 4 w 61"/>
                <a:gd name="T1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16">
                  <a:moveTo>
                    <a:pt x="4" y="0"/>
                  </a:moveTo>
                  <a:lnTo>
                    <a:pt x="0" y="160"/>
                  </a:lnTo>
                  <a:lnTo>
                    <a:pt x="61" y="316"/>
                  </a:lnTo>
                  <a:lnTo>
                    <a:pt x="55" y="7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7" name="Freeform 181"/>
            <p:cNvSpPr>
              <a:spLocks/>
            </p:cNvSpPr>
            <p:nvPr/>
          </p:nvSpPr>
          <p:spPr bwMode="auto">
            <a:xfrm>
              <a:off x="2526" y="2116"/>
              <a:ext cx="138" cy="461"/>
            </a:xfrm>
            <a:custGeom>
              <a:avLst/>
              <a:gdLst>
                <a:gd name="T0" fmla="*/ 5 w 275"/>
                <a:gd name="T1" fmla="*/ 115 h 921"/>
                <a:gd name="T2" fmla="*/ 87 w 275"/>
                <a:gd name="T3" fmla="*/ 287 h 921"/>
                <a:gd name="T4" fmla="*/ 32 w 275"/>
                <a:gd name="T5" fmla="*/ 281 h 921"/>
                <a:gd name="T6" fmla="*/ 104 w 275"/>
                <a:gd name="T7" fmla="*/ 429 h 921"/>
                <a:gd name="T8" fmla="*/ 165 w 275"/>
                <a:gd name="T9" fmla="*/ 712 h 921"/>
                <a:gd name="T10" fmla="*/ 275 w 275"/>
                <a:gd name="T11" fmla="*/ 921 h 921"/>
                <a:gd name="T12" fmla="*/ 232 w 275"/>
                <a:gd name="T13" fmla="*/ 707 h 921"/>
                <a:gd name="T14" fmla="*/ 165 w 275"/>
                <a:gd name="T15" fmla="*/ 558 h 921"/>
                <a:gd name="T16" fmla="*/ 121 w 275"/>
                <a:gd name="T17" fmla="*/ 330 h 921"/>
                <a:gd name="T18" fmla="*/ 99 w 275"/>
                <a:gd name="T19" fmla="*/ 243 h 921"/>
                <a:gd name="T20" fmla="*/ 0 w 275"/>
                <a:gd name="T21" fmla="*/ 0 h 921"/>
                <a:gd name="T22" fmla="*/ 5 w 275"/>
                <a:gd name="T23" fmla="*/ 115 h 921"/>
                <a:gd name="T24" fmla="*/ 5 w 275"/>
                <a:gd name="T25" fmla="*/ 11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921">
                  <a:moveTo>
                    <a:pt x="5" y="115"/>
                  </a:moveTo>
                  <a:lnTo>
                    <a:pt x="87" y="287"/>
                  </a:lnTo>
                  <a:lnTo>
                    <a:pt x="32" y="281"/>
                  </a:lnTo>
                  <a:lnTo>
                    <a:pt x="104" y="429"/>
                  </a:lnTo>
                  <a:lnTo>
                    <a:pt x="165" y="712"/>
                  </a:lnTo>
                  <a:lnTo>
                    <a:pt x="275" y="921"/>
                  </a:lnTo>
                  <a:lnTo>
                    <a:pt x="232" y="707"/>
                  </a:lnTo>
                  <a:lnTo>
                    <a:pt x="165" y="558"/>
                  </a:lnTo>
                  <a:lnTo>
                    <a:pt x="121" y="330"/>
                  </a:lnTo>
                  <a:lnTo>
                    <a:pt x="99" y="243"/>
                  </a:lnTo>
                  <a:lnTo>
                    <a:pt x="0" y="0"/>
                  </a:lnTo>
                  <a:lnTo>
                    <a:pt x="5" y="115"/>
                  </a:lnTo>
                  <a:lnTo>
                    <a:pt x="5" y="115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8" name="Freeform 182"/>
            <p:cNvSpPr>
              <a:spLocks/>
            </p:cNvSpPr>
            <p:nvPr/>
          </p:nvSpPr>
          <p:spPr bwMode="auto">
            <a:xfrm>
              <a:off x="2549" y="1667"/>
              <a:ext cx="80" cy="201"/>
            </a:xfrm>
            <a:custGeom>
              <a:avLst/>
              <a:gdLst>
                <a:gd name="T0" fmla="*/ 162 w 162"/>
                <a:gd name="T1" fmla="*/ 0 h 403"/>
                <a:gd name="T2" fmla="*/ 95 w 162"/>
                <a:gd name="T3" fmla="*/ 276 h 403"/>
                <a:gd name="T4" fmla="*/ 118 w 162"/>
                <a:gd name="T5" fmla="*/ 403 h 403"/>
                <a:gd name="T6" fmla="*/ 0 w 162"/>
                <a:gd name="T7" fmla="*/ 305 h 403"/>
                <a:gd name="T8" fmla="*/ 162 w 162"/>
                <a:gd name="T9" fmla="*/ 0 h 403"/>
                <a:gd name="T10" fmla="*/ 162 w 162"/>
                <a:gd name="T1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403">
                  <a:moveTo>
                    <a:pt x="162" y="0"/>
                  </a:moveTo>
                  <a:lnTo>
                    <a:pt x="95" y="276"/>
                  </a:lnTo>
                  <a:lnTo>
                    <a:pt x="118" y="403"/>
                  </a:lnTo>
                  <a:lnTo>
                    <a:pt x="0" y="305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79" name="Freeform 183"/>
            <p:cNvSpPr>
              <a:spLocks/>
            </p:cNvSpPr>
            <p:nvPr/>
          </p:nvSpPr>
          <p:spPr bwMode="auto">
            <a:xfrm>
              <a:off x="2569" y="1968"/>
              <a:ext cx="221" cy="412"/>
            </a:xfrm>
            <a:custGeom>
              <a:avLst/>
              <a:gdLst>
                <a:gd name="T0" fmla="*/ 166 w 443"/>
                <a:gd name="T1" fmla="*/ 399 h 825"/>
                <a:gd name="T2" fmla="*/ 221 w 443"/>
                <a:gd name="T3" fmla="*/ 660 h 825"/>
                <a:gd name="T4" fmla="*/ 299 w 443"/>
                <a:gd name="T5" fmla="*/ 793 h 825"/>
                <a:gd name="T6" fmla="*/ 304 w 443"/>
                <a:gd name="T7" fmla="*/ 692 h 825"/>
                <a:gd name="T8" fmla="*/ 443 w 443"/>
                <a:gd name="T9" fmla="*/ 825 h 825"/>
                <a:gd name="T10" fmla="*/ 337 w 443"/>
                <a:gd name="T11" fmla="*/ 547 h 825"/>
                <a:gd name="T12" fmla="*/ 137 w 443"/>
                <a:gd name="T13" fmla="*/ 272 h 825"/>
                <a:gd name="T14" fmla="*/ 61 w 443"/>
                <a:gd name="T15" fmla="*/ 67 h 825"/>
                <a:gd name="T16" fmla="*/ 0 w 443"/>
                <a:gd name="T17" fmla="*/ 0 h 825"/>
                <a:gd name="T18" fmla="*/ 72 w 443"/>
                <a:gd name="T19" fmla="*/ 150 h 825"/>
                <a:gd name="T20" fmla="*/ 166 w 443"/>
                <a:gd name="T21" fmla="*/ 399 h 825"/>
                <a:gd name="T22" fmla="*/ 166 w 443"/>
                <a:gd name="T23" fmla="*/ 39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3" h="825">
                  <a:moveTo>
                    <a:pt x="166" y="399"/>
                  </a:moveTo>
                  <a:lnTo>
                    <a:pt x="221" y="660"/>
                  </a:lnTo>
                  <a:lnTo>
                    <a:pt x="299" y="793"/>
                  </a:lnTo>
                  <a:lnTo>
                    <a:pt x="304" y="692"/>
                  </a:lnTo>
                  <a:lnTo>
                    <a:pt x="443" y="825"/>
                  </a:lnTo>
                  <a:lnTo>
                    <a:pt x="337" y="547"/>
                  </a:lnTo>
                  <a:lnTo>
                    <a:pt x="137" y="272"/>
                  </a:lnTo>
                  <a:lnTo>
                    <a:pt x="61" y="67"/>
                  </a:lnTo>
                  <a:lnTo>
                    <a:pt x="0" y="0"/>
                  </a:lnTo>
                  <a:lnTo>
                    <a:pt x="72" y="150"/>
                  </a:lnTo>
                  <a:lnTo>
                    <a:pt x="166" y="399"/>
                  </a:lnTo>
                  <a:lnTo>
                    <a:pt x="166" y="3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80" name="Freeform 184"/>
            <p:cNvSpPr>
              <a:spLocks/>
            </p:cNvSpPr>
            <p:nvPr/>
          </p:nvSpPr>
          <p:spPr bwMode="auto">
            <a:xfrm>
              <a:off x="2715" y="1677"/>
              <a:ext cx="47" cy="374"/>
            </a:xfrm>
            <a:custGeom>
              <a:avLst/>
              <a:gdLst>
                <a:gd name="T0" fmla="*/ 44 w 93"/>
                <a:gd name="T1" fmla="*/ 223 h 747"/>
                <a:gd name="T2" fmla="*/ 11 w 93"/>
                <a:gd name="T3" fmla="*/ 631 h 747"/>
                <a:gd name="T4" fmla="*/ 93 w 93"/>
                <a:gd name="T5" fmla="*/ 747 h 747"/>
                <a:gd name="T6" fmla="*/ 67 w 93"/>
                <a:gd name="T7" fmla="*/ 544 h 747"/>
                <a:gd name="T8" fmla="*/ 78 w 93"/>
                <a:gd name="T9" fmla="*/ 223 h 747"/>
                <a:gd name="T10" fmla="*/ 0 w 93"/>
                <a:gd name="T11" fmla="*/ 0 h 747"/>
                <a:gd name="T12" fmla="*/ 44 w 93"/>
                <a:gd name="T13" fmla="*/ 223 h 747"/>
                <a:gd name="T14" fmla="*/ 44 w 93"/>
                <a:gd name="T15" fmla="*/ 22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747">
                  <a:moveTo>
                    <a:pt x="44" y="223"/>
                  </a:moveTo>
                  <a:lnTo>
                    <a:pt x="11" y="631"/>
                  </a:lnTo>
                  <a:lnTo>
                    <a:pt x="93" y="747"/>
                  </a:lnTo>
                  <a:lnTo>
                    <a:pt x="67" y="544"/>
                  </a:lnTo>
                  <a:lnTo>
                    <a:pt x="78" y="223"/>
                  </a:lnTo>
                  <a:lnTo>
                    <a:pt x="0" y="0"/>
                  </a:lnTo>
                  <a:lnTo>
                    <a:pt x="44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81" name="Freeform 185"/>
            <p:cNvSpPr>
              <a:spLocks/>
            </p:cNvSpPr>
            <p:nvPr/>
          </p:nvSpPr>
          <p:spPr bwMode="auto">
            <a:xfrm>
              <a:off x="2853" y="1644"/>
              <a:ext cx="108" cy="501"/>
            </a:xfrm>
            <a:custGeom>
              <a:avLst/>
              <a:gdLst>
                <a:gd name="T0" fmla="*/ 61 w 217"/>
                <a:gd name="T1" fmla="*/ 205 h 1002"/>
                <a:gd name="T2" fmla="*/ 0 w 217"/>
                <a:gd name="T3" fmla="*/ 665 h 1002"/>
                <a:gd name="T4" fmla="*/ 66 w 217"/>
                <a:gd name="T5" fmla="*/ 969 h 1002"/>
                <a:gd name="T6" fmla="*/ 121 w 217"/>
                <a:gd name="T7" fmla="*/ 1002 h 1002"/>
                <a:gd name="T8" fmla="*/ 171 w 217"/>
                <a:gd name="T9" fmla="*/ 599 h 1002"/>
                <a:gd name="T10" fmla="*/ 217 w 217"/>
                <a:gd name="T11" fmla="*/ 40 h 1002"/>
                <a:gd name="T12" fmla="*/ 106 w 217"/>
                <a:gd name="T13" fmla="*/ 593 h 1002"/>
                <a:gd name="T14" fmla="*/ 116 w 217"/>
                <a:gd name="T15" fmla="*/ 0 h 1002"/>
                <a:gd name="T16" fmla="*/ 61 w 217"/>
                <a:gd name="T17" fmla="*/ 205 h 1002"/>
                <a:gd name="T18" fmla="*/ 61 w 217"/>
                <a:gd name="T19" fmla="*/ 205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1002">
                  <a:moveTo>
                    <a:pt x="61" y="205"/>
                  </a:moveTo>
                  <a:lnTo>
                    <a:pt x="0" y="665"/>
                  </a:lnTo>
                  <a:lnTo>
                    <a:pt x="66" y="969"/>
                  </a:lnTo>
                  <a:lnTo>
                    <a:pt x="121" y="1002"/>
                  </a:lnTo>
                  <a:lnTo>
                    <a:pt x="171" y="599"/>
                  </a:lnTo>
                  <a:lnTo>
                    <a:pt x="217" y="40"/>
                  </a:lnTo>
                  <a:lnTo>
                    <a:pt x="106" y="593"/>
                  </a:lnTo>
                  <a:lnTo>
                    <a:pt x="116" y="0"/>
                  </a:lnTo>
                  <a:lnTo>
                    <a:pt x="61" y="205"/>
                  </a:lnTo>
                  <a:lnTo>
                    <a:pt x="61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82" name="Freeform 186"/>
            <p:cNvSpPr>
              <a:spLocks/>
            </p:cNvSpPr>
            <p:nvPr/>
          </p:nvSpPr>
          <p:spPr bwMode="auto">
            <a:xfrm>
              <a:off x="2898" y="1959"/>
              <a:ext cx="157" cy="181"/>
            </a:xfrm>
            <a:custGeom>
              <a:avLst/>
              <a:gdLst>
                <a:gd name="T0" fmla="*/ 255 w 316"/>
                <a:gd name="T1" fmla="*/ 122 h 361"/>
                <a:gd name="T2" fmla="*/ 148 w 316"/>
                <a:gd name="T3" fmla="*/ 306 h 361"/>
                <a:gd name="T4" fmla="*/ 44 w 316"/>
                <a:gd name="T5" fmla="*/ 106 h 361"/>
                <a:gd name="T6" fmla="*/ 0 w 316"/>
                <a:gd name="T7" fmla="*/ 361 h 361"/>
                <a:gd name="T8" fmla="*/ 110 w 316"/>
                <a:gd name="T9" fmla="*/ 355 h 361"/>
                <a:gd name="T10" fmla="*/ 255 w 316"/>
                <a:gd name="T11" fmla="*/ 298 h 361"/>
                <a:gd name="T12" fmla="*/ 316 w 316"/>
                <a:gd name="T13" fmla="*/ 255 h 361"/>
                <a:gd name="T14" fmla="*/ 287 w 316"/>
                <a:gd name="T15" fmla="*/ 0 h 361"/>
                <a:gd name="T16" fmla="*/ 255 w 316"/>
                <a:gd name="T17" fmla="*/ 122 h 361"/>
                <a:gd name="T18" fmla="*/ 255 w 316"/>
                <a:gd name="T19" fmla="*/ 12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" h="361">
                  <a:moveTo>
                    <a:pt x="255" y="122"/>
                  </a:moveTo>
                  <a:lnTo>
                    <a:pt x="148" y="306"/>
                  </a:lnTo>
                  <a:lnTo>
                    <a:pt x="44" y="106"/>
                  </a:lnTo>
                  <a:lnTo>
                    <a:pt x="0" y="361"/>
                  </a:lnTo>
                  <a:lnTo>
                    <a:pt x="110" y="355"/>
                  </a:lnTo>
                  <a:lnTo>
                    <a:pt x="255" y="298"/>
                  </a:lnTo>
                  <a:lnTo>
                    <a:pt x="316" y="255"/>
                  </a:lnTo>
                  <a:lnTo>
                    <a:pt x="287" y="0"/>
                  </a:lnTo>
                  <a:lnTo>
                    <a:pt x="255" y="122"/>
                  </a:lnTo>
                  <a:lnTo>
                    <a:pt x="255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83" name="Freeform 187"/>
            <p:cNvSpPr>
              <a:spLocks/>
            </p:cNvSpPr>
            <p:nvPr/>
          </p:nvSpPr>
          <p:spPr bwMode="auto">
            <a:xfrm>
              <a:off x="2941" y="2204"/>
              <a:ext cx="164" cy="198"/>
            </a:xfrm>
            <a:custGeom>
              <a:avLst/>
              <a:gdLst>
                <a:gd name="T0" fmla="*/ 0 w 327"/>
                <a:gd name="T1" fmla="*/ 177 h 398"/>
                <a:gd name="T2" fmla="*/ 112 w 327"/>
                <a:gd name="T3" fmla="*/ 348 h 398"/>
                <a:gd name="T4" fmla="*/ 249 w 327"/>
                <a:gd name="T5" fmla="*/ 398 h 398"/>
                <a:gd name="T6" fmla="*/ 327 w 327"/>
                <a:gd name="T7" fmla="*/ 0 h 398"/>
                <a:gd name="T8" fmla="*/ 211 w 327"/>
                <a:gd name="T9" fmla="*/ 215 h 398"/>
                <a:gd name="T10" fmla="*/ 182 w 327"/>
                <a:gd name="T11" fmla="*/ 122 h 398"/>
                <a:gd name="T12" fmla="*/ 0 w 327"/>
                <a:gd name="T13" fmla="*/ 177 h 398"/>
                <a:gd name="T14" fmla="*/ 0 w 327"/>
                <a:gd name="T15" fmla="*/ 17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8">
                  <a:moveTo>
                    <a:pt x="0" y="177"/>
                  </a:moveTo>
                  <a:lnTo>
                    <a:pt x="112" y="348"/>
                  </a:lnTo>
                  <a:lnTo>
                    <a:pt x="249" y="398"/>
                  </a:lnTo>
                  <a:lnTo>
                    <a:pt x="327" y="0"/>
                  </a:lnTo>
                  <a:lnTo>
                    <a:pt x="211" y="215"/>
                  </a:lnTo>
                  <a:lnTo>
                    <a:pt x="182" y="122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84" name="Freeform 188"/>
            <p:cNvSpPr>
              <a:spLocks/>
            </p:cNvSpPr>
            <p:nvPr/>
          </p:nvSpPr>
          <p:spPr bwMode="auto">
            <a:xfrm>
              <a:off x="3169" y="1589"/>
              <a:ext cx="79" cy="276"/>
            </a:xfrm>
            <a:custGeom>
              <a:avLst/>
              <a:gdLst>
                <a:gd name="T0" fmla="*/ 17 w 160"/>
                <a:gd name="T1" fmla="*/ 93 h 553"/>
                <a:gd name="T2" fmla="*/ 154 w 160"/>
                <a:gd name="T3" fmla="*/ 553 h 553"/>
                <a:gd name="T4" fmla="*/ 160 w 160"/>
                <a:gd name="T5" fmla="*/ 321 h 553"/>
                <a:gd name="T6" fmla="*/ 110 w 160"/>
                <a:gd name="T7" fmla="*/ 110 h 553"/>
                <a:gd name="T8" fmla="*/ 0 w 160"/>
                <a:gd name="T9" fmla="*/ 0 h 553"/>
                <a:gd name="T10" fmla="*/ 17 w 160"/>
                <a:gd name="T11" fmla="*/ 93 h 553"/>
                <a:gd name="T12" fmla="*/ 17 w 160"/>
                <a:gd name="T13" fmla="*/ 9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553">
                  <a:moveTo>
                    <a:pt x="17" y="93"/>
                  </a:moveTo>
                  <a:lnTo>
                    <a:pt x="154" y="553"/>
                  </a:lnTo>
                  <a:lnTo>
                    <a:pt x="160" y="321"/>
                  </a:lnTo>
                  <a:lnTo>
                    <a:pt x="110" y="110"/>
                  </a:lnTo>
                  <a:lnTo>
                    <a:pt x="0" y="0"/>
                  </a:lnTo>
                  <a:lnTo>
                    <a:pt x="17" y="93"/>
                  </a:lnTo>
                  <a:lnTo>
                    <a:pt x="17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85" name="Freeform 189"/>
            <p:cNvSpPr>
              <a:spLocks/>
            </p:cNvSpPr>
            <p:nvPr/>
          </p:nvSpPr>
          <p:spPr bwMode="auto">
            <a:xfrm>
              <a:off x="3334" y="1744"/>
              <a:ext cx="69" cy="175"/>
            </a:xfrm>
            <a:custGeom>
              <a:avLst/>
              <a:gdLst>
                <a:gd name="T0" fmla="*/ 0 w 139"/>
                <a:gd name="T1" fmla="*/ 0 h 350"/>
                <a:gd name="T2" fmla="*/ 78 w 139"/>
                <a:gd name="T3" fmla="*/ 73 h 350"/>
                <a:gd name="T4" fmla="*/ 139 w 139"/>
                <a:gd name="T5" fmla="*/ 350 h 350"/>
                <a:gd name="T6" fmla="*/ 0 w 139"/>
                <a:gd name="T7" fmla="*/ 162 h 350"/>
                <a:gd name="T8" fmla="*/ 0 w 139"/>
                <a:gd name="T9" fmla="*/ 0 h 350"/>
                <a:gd name="T10" fmla="*/ 0 w 139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350">
                  <a:moveTo>
                    <a:pt x="0" y="0"/>
                  </a:moveTo>
                  <a:lnTo>
                    <a:pt x="78" y="73"/>
                  </a:lnTo>
                  <a:lnTo>
                    <a:pt x="139" y="350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86" name="Freeform 190"/>
            <p:cNvSpPr>
              <a:spLocks/>
            </p:cNvSpPr>
            <p:nvPr/>
          </p:nvSpPr>
          <p:spPr bwMode="auto">
            <a:xfrm>
              <a:off x="2964" y="1519"/>
              <a:ext cx="86" cy="277"/>
            </a:xfrm>
            <a:custGeom>
              <a:avLst/>
              <a:gdLst>
                <a:gd name="T0" fmla="*/ 160 w 171"/>
                <a:gd name="T1" fmla="*/ 0 h 553"/>
                <a:gd name="T2" fmla="*/ 131 w 171"/>
                <a:gd name="T3" fmla="*/ 106 h 553"/>
                <a:gd name="T4" fmla="*/ 171 w 171"/>
                <a:gd name="T5" fmla="*/ 553 h 553"/>
                <a:gd name="T6" fmla="*/ 93 w 171"/>
                <a:gd name="T7" fmla="*/ 83 h 553"/>
                <a:gd name="T8" fmla="*/ 0 w 171"/>
                <a:gd name="T9" fmla="*/ 72 h 553"/>
                <a:gd name="T10" fmla="*/ 160 w 171"/>
                <a:gd name="T11" fmla="*/ 0 h 553"/>
                <a:gd name="T12" fmla="*/ 160 w 171"/>
                <a:gd name="T1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553">
                  <a:moveTo>
                    <a:pt x="160" y="0"/>
                  </a:moveTo>
                  <a:lnTo>
                    <a:pt x="131" y="106"/>
                  </a:lnTo>
                  <a:lnTo>
                    <a:pt x="171" y="553"/>
                  </a:lnTo>
                  <a:lnTo>
                    <a:pt x="93" y="83"/>
                  </a:lnTo>
                  <a:lnTo>
                    <a:pt x="0" y="72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87" name="Freeform 191"/>
            <p:cNvSpPr>
              <a:spLocks/>
            </p:cNvSpPr>
            <p:nvPr/>
          </p:nvSpPr>
          <p:spPr bwMode="auto">
            <a:xfrm>
              <a:off x="3077" y="2359"/>
              <a:ext cx="219" cy="185"/>
            </a:xfrm>
            <a:custGeom>
              <a:avLst/>
              <a:gdLst>
                <a:gd name="T0" fmla="*/ 359 w 437"/>
                <a:gd name="T1" fmla="*/ 249 h 371"/>
                <a:gd name="T2" fmla="*/ 150 w 437"/>
                <a:gd name="T3" fmla="*/ 342 h 371"/>
                <a:gd name="T4" fmla="*/ 0 w 437"/>
                <a:gd name="T5" fmla="*/ 371 h 371"/>
                <a:gd name="T6" fmla="*/ 220 w 437"/>
                <a:gd name="T7" fmla="*/ 261 h 371"/>
                <a:gd name="T8" fmla="*/ 77 w 437"/>
                <a:gd name="T9" fmla="*/ 287 h 371"/>
                <a:gd name="T10" fmla="*/ 254 w 437"/>
                <a:gd name="T11" fmla="*/ 171 h 371"/>
                <a:gd name="T12" fmla="*/ 365 w 437"/>
                <a:gd name="T13" fmla="*/ 0 h 371"/>
                <a:gd name="T14" fmla="*/ 298 w 437"/>
                <a:gd name="T15" fmla="*/ 232 h 371"/>
                <a:gd name="T16" fmla="*/ 437 w 437"/>
                <a:gd name="T17" fmla="*/ 133 h 371"/>
                <a:gd name="T18" fmla="*/ 359 w 437"/>
                <a:gd name="T19" fmla="*/ 249 h 371"/>
                <a:gd name="T20" fmla="*/ 359 w 437"/>
                <a:gd name="T21" fmla="*/ 24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371">
                  <a:moveTo>
                    <a:pt x="359" y="249"/>
                  </a:moveTo>
                  <a:lnTo>
                    <a:pt x="150" y="342"/>
                  </a:lnTo>
                  <a:lnTo>
                    <a:pt x="0" y="371"/>
                  </a:lnTo>
                  <a:lnTo>
                    <a:pt x="220" y="261"/>
                  </a:lnTo>
                  <a:lnTo>
                    <a:pt x="77" y="287"/>
                  </a:lnTo>
                  <a:lnTo>
                    <a:pt x="254" y="171"/>
                  </a:lnTo>
                  <a:lnTo>
                    <a:pt x="365" y="0"/>
                  </a:lnTo>
                  <a:lnTo>
                    <a:pt x="298" y="232"/>
                  </a:lnTo>
                  <a:lnTo>
                    <a:pt x="437" y="133"/>
                  </a:lnTo>
                  <a:lnTo>
                    <a:pt x="359" y="249"/>
                  </a:lnTo>
                  <a:lnTo>
                    <a:pt x="359" y="249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4689" name="Text Box 193"/>
          <p:cNvSpPr txBox="1">
            <a:spLocks noChangeArrowheads="1"/>
          </p:cNvSpPr>
          <p:nvPr/>
        </p:nvSpPr>
        <p:spPr bwMode="auto">
          <a:xfrm>
            <a:off x="1371600" y="3352800"/>
            <a:ext cx="7315200" cy="519113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   </a:t>
            </a:r>
            <a:r>
              <a:rPr lang="en-US" sz="2800">
                <a:latin typeface="Times New Roman" pitchFamily="18" charset="0"/>
              </a:rPr>
              <a:t>Error                                Correction Procedure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4690" name="Line 194"/>
          <p:cNvSpPr>
            <a:spLocks noChangeShapeType="1"/>
          </p:cNvSpPr>
          <p:nvPr/>
        </p:nvSpPr>
        <p:spPr bwMode="auto">
          <a:xfrm>
            <a:off x="457200" y="3886200"/>
            <a:ext cx="822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91" name="Text Box 195"/>
          <p:cNvSpPr txBox="1">
            <a:spLocks noChangeArrowheads="1"/>
          </p:cNvSpPr>
          <p:nvPr/>
        </p:nvSpPr>
        <p:spPr bwMode="auto">
          <a:xfrm>
            <a:off x="381000" y="3962400"/>
            <a:ext cx="8686800" cy="1800225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>
                <a:latin typeface="Times New Roman" pitchFamily="18" charset="0"/>
              </a:rPr>
              <a:t>2.	Journal entry is correct	Draw a line through the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but posted incorrectly.	posted error and post 		correctly.</a:t>
            </a:r>
          </a:p>
          <a:p>
            <a:pPr eaLnBrk="0" hangingPunct="0"/>
            <a:endParaRPr lang="en-US" sz="2800">
              <a:latin typeface="Times New Roman" pitchFamily="18" charset="0"/>
            </a:endParaRPr>
          </a:p>
        </p:txBody>
      </p:sp>
      <p:sp>
        <p:nvSpPr>
          <p:cNvPr id="234692" name="Text Box 196"/>
          <p:cNvSpPr txBox="1">
            <a:spLocks noChangeArrowheads="1"/>
          </p:cNvSpPr>
          <p:nvPr/>
        </p:nvSpPr>
        <p:spPr bwMode="auto">
          <a:xfrm>
            <a:off x="4191000" y="762000"/>
            <a:ext cx="4114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rgbClr val="000099"/>
                </a:solidFill>
                <a:latin typeface="Times New Roman" pitchFamily="18" charset="0"/>
              </a:rPr>
              <a:t>Correction of Errors</a:t>
            </a:r>
          </a:p>
        </p:txBody>
      </p:sp>
      <p:sp>
        <p:nvSpPr>
          <p:cNvPr id="234693" name="AutoShape 19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45375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1371600" y="3351213"/>
            <a:ext cx="7315200" cy="519112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   </a:t>
            </a:r>
            <a:r>
              <a:rPr lang="en-US" sz="2800">
                <a:latin typeface="Times New Roman" pitchFamily="18" charset="0"/>
              </a:rPr>
              <a:t>Error                                Correction Procedure</a:t>
            </a:r>
            <a:endParaRPr lang="en-US" sz="2000" b="1">
              <a:latin typeface="Times New Roman" pitchFamily="18" charset="0"/>
            </a:endParaRPr>
          </a:p>
        </p:txBody>
      </p:sp>
      <p:grpSp>
        <p:nvGrpSpPr>
          <p:cNvPr id="235523" name="Group 3"/>
          <p:cNvGrpSpPr>
            <a:grpSpLocks/>
          </p:cNvGrpSpPr>
          <p:nvPr/>
        </p:nvGrpSpPr>
        <p:grpSpPr bwMode="auto">
          <a:xfrm>
            <a:off x="762000" y="838200"/>
            <a:ext cx="2570163" cy="2401888"/>
            <a:chOff x="1577" y="1079"/>
            <a:chExt cx="2586" cy="2154"/>
          </a:xfrm>
        </p:grpSpPr>
        <p:sp>
          <p:nvSpPr>
            <p:cNvPr id="235524" name="Freeform 4"/>
            <p:cNvSpPr>
              <a:spLocks/>
            </p:cNvSpPr>
            <p:nvPr/>
          </p:nvSpPr>
          <p:spPr bwMode="auto">
            <a:xfrm>
              <a:off x="1587" y="2572"/>
              <a:ext cx="2576" cy="661"/>
            </a:xfrm>
            <a:custGeom>
              <a:avLst/>
              <a:gdLst>
                <a:gd name="T0" fmla="*/ 652 w 5153"/>
                <a:gd name="T1" fmla="*/ 131 h 1321"/>
                <a:gd name="T2" fmla="*/ 0 w 5153"/>
                <a:gd name="T3" fmla="*/ 1304 h 1321"/>
                <a:gd name="T4" fmla="*/ 5153 w 5153"/>
                <a:gd name="T5" fmla="*/ 1321 h 1321"/>
                <a:gd name="T6" fmla="*/ 4491 w 5153"/>
                <a:gd name="T7" fmla="*/ 125 h 1321"/>
                <a:gd name="T8" fmla="*/ 2613 w 5153"/>
                <a:gd name="T9" fmla="*/ 0 h 1321"/>
                <a:gd name="T10" fmla="*/ 1778 w 5153"/>
                <a:gd name="T11" fmla="*/ 110 h 1321"/>
                <a:gd name="T12" fmla="*/ 652 w 5153"/>
                <a:gd name="T13" fmla="*/ 131 h 1321"/>
                <a:gd name="T14" fmla="*/ 652 w 5153"/>
                <a:gd name="T15" fmla="*/ 131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3" h="1321">
                  <a:moveTo>
                    <a:pt x="652" y="131"/>
                  </a:moveTo>
                  <a:lnTo>
                    <a:pt x="0" y="1304"/>
                  </a:lnTo>
                  <a:lnTo>
                    <a:pt x="5153" y="1321"/>
                  </a:lnTo>
                  <a:lnTo>
                    <a:pt x="4491" y="125"/>
                  </a:lnTo>
                  <a:lnTo>
                    <a:pt x="2613" y="0"/>
                  </a:lnTo>
                  <a:lnTo>
                    <a:pt x="1778" y="110"/>
                  </a:lnTo>
                  <a:lnTo>
                    <a:pt x="652" y="131"/>
                  </a:lnTo>
                  <a:lnTo>
                    <a:pt x="652" y="131"/>
                  </a:lnTo>
                  <a:close/>
                </a:path>
              </a:pathLst>
            </a:custGeom>
            <a:solidFill>
              <a:srgbClr val="F8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25" name="Freeform 5"/>
            <p:cNvSpPr>
              <a:spLocks/>
            </p:cNvSpPr>
            <p:nvPr/>
          </p:nvSpPr>
          <p:spPr bwMode="auto">
            <a:xfrm>
              <a:off x="1943" y="2780"/>
              <a:ext cx="1527" cy="453"/>
            </a:xfrm>
            <a:custGeom>
              <a:avLst/>
              <a:gdLst>
                <a:gd name="T0" fmla="*/ 1093 w 3054"/>
                <a:gd name="T1" fmla="*/ 0 h 907"/>
                <a:gd name="T2" fmla="*/ 1215 w 3054"/>
                <a:gd name="T3" fmla="*/ 188 h 907"/>
                <a:gd name="T4" fmla="*/ 1143 w 3054"/>
                <a:gd name="T5" fmla="*/ 785 h 907"/>
                <a:gd name="T6" fmla="*/ 0 w 3054"/>
                <a:gd name="T7" fmla="*/ 890 h 907"/>
                <a:gd name="T8" fmla="*/ 2187 w 3054"/>
                <a:gd name="T9" fmla="*/ 907 h 907"/>
                <a:gd name="T10" fmla="*/ 2645 w 3054"/>
                <a:gd name="T11" fmla="*/ 878 h 907"/>
                <a:gd name="T12" fmla="*/ 2584 w 3054"/>
                <a:gd name="T13" fmla="*/ 612 h 907"/>
                <a:gd name="T14" fmla="*/ 3054 w 3054"/>
                <a:gd name="T15" fmla="*/ 508 h 907"/>
                <a:gd name="T16" fmla="*/ 1093 w 3054"/>
                <a:gd name="T17" fmla="*/ 0 h 907"/>
                <a:gd name="T18" fmla="*/ 1093 w 3054"/>
                <a:gd name="T19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4" h="907">
                  <a:moveTo>
                    <a:pt x="1093" y="0"/>
                  </a:moveTo>
                  <a:lnTo>
                    <a:pt x="1215" y="188"/>
                  </a:lnTo>
                  <a:lnTo>
                    <a:pt x="1143" y="785"/>
                  </a:lnTo>
                  <a:lnTo>
                    <a:pt x="0" y="890"/>
                  </a:lnTo>
                  <a:lnTo>
                    <a:pt x="2187" y="907"/>
                  </a:lnTo>
                  <a:lnTo>
                    <a:pt x="2645" y="878"/>
                  </a:lnTo>
                  <a:lnTo>
                    <a:pt x="2584" y="612"/>
                  </a:lnTo>
                  <a:lnTo>
                    <a:pt x="3054" y="508"/>
                  </a:lnTo>
                  <a:lnTo>
                    <a:pt x="1093" y="0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E5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26" name="Freeform 6"/>
            <p:cNvSpPr>
              <a:spLocks/>
            </p:cNvSpPr>
            <p:nvPr/>
          </p:nvSpPr>
          <p:spPr bwMode="auto">
            <a:xfrm>
              <a:off x="2465" y="2025"/>
              <a:ext cx="251" cy="597"/>
            </a:xfrm>
            <a:custGeom>
              <a:avLst/>
              <a:gdLst>
                <a:gd name="T0" fmla="*/ 99 w 502"/>
                <a:gd name="T1" fmla="*/ 0 h 1194"/>
                <a:gd name="T2" fmla="*/ 215 w 502"/>
                <a:gd name="T3" fmla="*/ 192 h 1194"/>
                <a:gd name="T4" fmla="*/ 369 w 502"/>
                <a:gd name="T5" fmla="*/ 690 h 1194"/>
                <a:gd name="T6" fmla="*/ 502 w 502"/>
                <a:gd name="T7" fmla="*/ 1194 h 1194"/>
                <a:gd name="T8" fmla="*/ 171 w 502"/>
                <a:gd name="T9" fmla="*/ 1171 h 1194"/>
                <a:gd name="T10" fmla="*/ 61 w 502"/>
                <a:gd name="T11" fmla="*/ 675 h 1194"/>
                <a:gd name="T12" fmla="*/ 0 w 502"/>
                <a:gd name="T13" fmla="*/ 447 h 1194"/>
                <a:gd name="T14" fmla="*/ 61 w 502"/>
                <a:gd name="T15" fmla="*/ 87 h 1194"/>
                <a:gd name="T16" fmla="*/ 99 w 502"/>
                <a:gd name="T17" fmla="*/ 0 h 1194"/>
                <a:gd name="T18" fmla="*/ 99 w 502"/>
                <a:gd name="T19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194">
                  <a:moveTo>
                    <a:pt x="99" y="0"/>
                  </a:moveTo>
                  <a:lnTo>
                    <a:pt x="215" y="192"/>
                  </a:lnTo>
                  <a:lnTo>
                    <a:pt x="369" y="690"/>
                  </a:lnTo>
                  <a:lnTo>
                    <a:pt x="502" y="1194"/>
                  </a:lnTo>
                  <a:lnTo>
                    <a:pt x="171" y="1171"/>
                  </a:lnTo>
                  <a:lnTo>
                    <a:pt x="61" y="675"/>
                  </a:lnTo>
                  <a:lnTo>
                    <a:pt x="0" y="447"/>
                  </a:lnTo>
                  <a:lnTo>
                    <a:pt x="61" y="8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27" name="Freeform 7"/>
            <p:cNvSpPr>
              <a:spLocks/>
            </p:cNvSpPr>
            <p:nvPr/>
          </p:nvSpPr>
          <p:spPr bwMode="auto">
            <a:xfrm>
              <a:off x="1857" y="2619"/>
              <a:ext cx="1638" cy="351"/>
            </a:xfrm>
            <a:custGeom>
              <a:avLst/>
              <a:gdLst>
                <a:gd name="T0" fmla="*/ 2149 w 3274"/>
                <a:gd name="T1" fmla="*/ 133 h 701"/>
                <a:gd name="T2" fmla="*/ 1358 w 3274"/>
                <a:gd name="T3" fmla="*/ 205 h 701"/>
                <a:gd name="T4" fmla="*/ 1247 w 3274"/>
                <a:gd name="T5" fmla="*/ 232 h 701"/>
                <a:gd name="T6" fmla="*/ 1348 w 3274"/>
                <a:gd name="T7" fmla="*/ 348 h 701"/>
                <a:gd name="T8" fmla="*/ 1192 w 3274"/>
                <a:gd name="T9" fmla="*/ 354 h 701"/>
                <a:gd name="T10" fmla="*/ 1000 w 3274"/>
                <a:gd name="T11" fmla="*/ 260 h 701"/>
                <a:gd name="T12" fmla="*/ 856 w 3274"/>
                <a:gd name="T13" fmla="*/ 249 h 701"/>
                <a:gd name="T14" fmla="*/ 766 w 3274"/>
                <a:gd name="T15" fmla="*/ 354 h 701"/>
                <a:gd name="T16" fmla="*/ 650 w 3274"/>
                <a:gd name="T17" fmla="*/ 371 h 701"/>
                <a:gd name="T18" fmla="*/ 491 w 3274"/>
                <a:gd name="T19" fmla="*/ 354 h 701"/>
                <a:gd name="T20" fmla="*/ 325 w 3274"/>
                <a:gd name="T21" fmla="*/ 304 h 701"/>
                <a:gd name="T22" fmla="*/ 143 w 3274"/>
                <a:gd name="T23" fmla="*/ 270 h 701"/>
                <a:gd name="T24" fmla="*/ 0 w 3274"/>
                <a:gd name="T25" fmla="*/ 287 h 701"/>
                <a:gd name="T26" fmla="*/ 105 w 3274"/>
                <a:gd name="T27" fmla="*/ 49 h 701"/>
                <a:gd name="T28" fmla="*/ 1021 w 3274"/>
                <a:gd name="T29" fmla="*/ 17 h 701"/>
                <a:gd name="T30" fmla="*/ 2535 w 3274"/>
                <a:gd name="T31" fmla="*/ 0 h 701"/>
                <a:gd name="T32" fmla="*/ 3274 w 3274"/>
                <a:gd name="T33" fmla="*/ 17 h 701"/>
                <a:gd name="T34" fmla="*/ 3170 w 3274"/>
                <a:gd name="T35" fmla="*/ 243 h 701"/>
                <a:gd name="T36" fmla="*/ 2972 w 3274"/>
                <a:gd name="T37" fmla="*/ 327 h 701"/>
                <a:gd name="T38" fmla="*/ 2894 w 3274"/>
                <a:gd name="T39" fmla="*/ 420 h 701"/>
                <a:gd name="T40" fmla="*/ 3115 w 3274"/>
                <a:gd name="T41" fmla="*/ 701 h 701"/>
                <a:gd name="T42" fmla="*/ 2149 w 3274"/>
                <a:gd name="T43" fmla="*/ 133 h 701"/>
                <a:gd name="T44" fmla="*/ 2149 w 3274"/>
                <a:gd name="T45" fmla="*/ 13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74" h="701">
                  <a:moveTo>
                    <a:pt x="2149" y="133"/>
                  </a:moveTo>
                  <a:lnTo>
                    <a:pt x="1358" y="205"/>
                  </a:lnTo>
                  <a:lnTo>
                    <a:pt x="1247" y="232"/>
                  </a:lnTo>
                  <a:lnTo>
                    <a:pt x="1348" y="348"/>
                  </a:lnTo>
                  <a:lnTo>
                    <a:pt x="1192" y="354"/>
                  </a:lnTo>
                  <a:lnTo>
                    <a:pt x="1000" y="260"/>
                  </a:lnTo>
                  <a:lnTo>
                    <a:pt x="856" y="249"/>
                  </a:lnTo>
                  <a:lnTo>
                    <a:pt x="766" y="354"/>
                  </a:lnTo>
                  <a:lnTo>
                    <a:pt x="650" y="371"/>
                  </a:lnTo>
                  <a:lnTo>
                    <a:pt x="491" y="354"/>
                  </a:lnTo>
                  <a:lnTo>
                    <a:pt x="325" y="304"/>
                  </a:lnTo>
                  <a:lnTo>
                    <a:pt x="143" y="270"/>
                  </a:lnTo>
                  <a:lnTo>
                    <a:pt x="0" y="287"/>
                  </a:lnTo>
                  <a:lnTo>
                    <a:pt x="105" y="49"/>
                  </a:lnTo>
                  <a:lnTo>
                    <a:pt x="1021" y="17"/>
                  </a:lnTo>
                  <a:lnTo>
                    <a:pt x="2535" y="0"/>
                  </a:lnTo>
                  <a:lnTo>
                    <a:pt x="3274" y="17"/>
                  </a:lnTo>
                  <a:lnTo>
                    <a:pt x="3170" y="243"/>
                  </a:lnTo>
                  <a:lnTo>
                    <a:pt x="2972" y="327"/>
                  </a:lnTo>
                  <a:lnTo>
                    <a:pt x="2894" y="420"/>
                  </a:lnTo>
                  <a:lnTo>
                    <a:pt x="3115" y="701"/>
                  </a:lnTo>
                  <a:lnTo>
                    <a:pt x="2149" y="133"/>
                  </a:lnTo>
                  <a:lnTo>
                    <a:pt x="2149" y="133"/>
                  </a:lnTo>
                  <a:close/>
                </a:path>
              </a:pathLst>
            </a:custGeom>
            <a:solidFill>
              <a:srgbClr val="E5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28" name="Freeform 8"/>
            <p:cNvSpPr>
              <a:spLocks/>
            </p:cNvSpPr>
            <p:nvPr/>
          </p:nvSpPr>
          <p:spPr bwMode="auto">
            <a:xfrm>
              <a:off x="2456" y="1754"/>
              <a:ext cx="83" cy="69"/>
            </a:xfrm>
            <a:custGeom>
              <a:avLst/>
              <a:gdLst>
                <a:gd name="T0" fmla="*/ 165 w 165"/>
                <a:gd name="T1" fmla="*/ 0 h 137"/>
                <a:gd name="T2" fmla="*/ 61 w 165"/>
                <a:gd name="T3" fmla="*/ 137 h 137"/>
                <a:gd name="T4" fmla="*/ 0 w 165"/>
                <a:gd name="T5" fmla="*/ 61 h 137"/>
                <a:gd name="T6" fmla="*/ 165 w 165"/>
                <a:gd name="T7" fmla="*/ 0 h 137"/>
                <a:gd name="T8" fmla="*/ 165 w 165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37">
                  <a:moveTo>
                    <a:pt x="165" y="0"/>
                  </a:moveTo>
                  <a:lnTo>
                    <a:pt x="61" y="137"/>
                  </a:lnTo>
                  <a:lnTo>
                    <a:pt x="0" y="61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29" name="Freeform 9"/>
            <p:cNvSpPr>
              <a:spLocks/>
            </p:cNvSpPr>
            <p:nvPr/>
          </p:nvSpPr>
          <p:spPr bwMode="auto">
            <a:xfrm>
              <a:off x="2490" y="2683"/>
              <a:ext cx="991" cy="527"/>
            </a:xfrm>
            <a:custGeom>
              <a:avLst/>
              <a:gdLst>
                <a:gd name="T0" fmla="*/ 103 w 1984"/>
                <a:gd name="T1" fmla="*/ 97 h 1055"/>
                <a:gd name="T2" fmla="*/ 0 w 1984"/>
                <a:gd name="T3" fmla="*/ 118 h 1055"/>
                <a:gd name="T4" fmla="*/ 177 w 1984"/>
                <a:gd name="T5" fmla="*/ 339 h 1055"/>
                <a:gd name="T6" fmla="*/ 130 w 1984"/>
                <a:gd name="T7" fmla="*/ 1055 h 1055"/>
                <a:gd name="T8" fmla="*/ 1523 w 1984"/>
                <a:gd name="T9" fmla="*/ 1029 h 1055"/>
                <a:gd name="T10" fmla="*/ 1446 w 1984"/>
                <a:gd name="T11" fmla="*/ 753 h 1055"/>
                <a:gd name="T12" fmla="*/ 1984 w 1984"/>
                <a:gd name="T13" fmla="*/ 704 h 1055"/>
                <a:gd name="T14" fmla="*/ 1236 w 1984"/>
                <a:gd name="T15" fmla="*/ 0 h 1055"/>
                <a:gd name="T16" fmla="*/ 82 w 1984"/>
                <a:gd name="T17" fmla="*/ 54 h 1055"/>
                <a:gd name="T18" fmla="*/ 103 w 1984"/>
                <a:gd name="T19" fmla="*/ 97 h 1055"/>
                <a:gd name="T20" fmla="*/ 103 w 1984"/>
                <a:gd name="T21" fmla="*/ 9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4" h="1055">
                  <a:moveTo>
                    <a:pt x="103" y="97"/>
                  </a:moveTo>
                  <a:lnTo>
                    <a:pt x="0" y="118"/>
                  </a:lnTo>
                  <a:lnTo>
                    <a:pt x="177" y="339"/>
                  </a:lnTo>
                  <a:lnTo>
                    <a:pt x="130" y="1055"/>
                  </a:lnTo>
                  <a:lnTo>
                    <a:pt x="1523" y="1029"/>
                  </a:lnTo>
                  <a:lnTo>
                    <a:pt x="1446" y="753"/>
                  </a:lnTo>
                  <a:lnTo>
                    <a:pt x="1984" y="704"/>
                  </a:lnTo>
                  <a:lnTo>
                    <a:pt x="1236" y="0"/>
                  </a:lnTo>
                  <a:lnTo>
                    <a:pt x="82" y="54"/>
                  </a:lnTo>
                  <a:lnTo>
                    <a:pt x="103" y="97"/>
                  </a:lnTo>
                  <a:lnTo>
                    <a:pt x="103" y="97"/>
                  </a:lnTo>
                  <a:close/>
                </a:path>
              </a:pathLst>
            </a:custGeom>
            <a:solidFill>
              <a:srgbClr val="F2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0" name="Freeform 10"/>
            <p:cNvSpPr>
              <a:spLocks/>
            </p:cNvSpPr>
            <p:nvPr/>
          </p:nvSpPr>
          <p:spPr bwMode="auto">
            <a:xfrm>
              <a:off x="2492" y="2693"/>
              <a:ext cx="909" cy="520"/>
            </a:xfrm>
            <a:custGeom>
              <a:avLst/>
              <a:gdLst>
                <a:gd name="T0" fmla="*/ 1820 w 1820"/>
                <a:gd name="T1" fmla="*/ 559 h 1040"/>
                <a:gd name="T2" fmla="*/ 1544 w 1820"/>
                <a:gd name="T3" fmla="*/ 318 h 1040"/>
                <a:gd name="T4" fmla="*/ 1468 w 1820"/>
                <a:gd name="T5" fmla="*/ 318 h 1040"/>
                <a:gd name="T6" fmla="*/ 1421 w 1820"/>
                <a:gd name="T7" fmla="*/ 312 h 1040"/>
                <a:gd name="T8" fmla="*/ 1392 w 1820"/>
                <a:gd name="T9" fmla="*/ 285 h 1040"/>
                <a:gd name="T10" fmla="*/ 1341 w 1820"/>
                <a:gd name="T11" fmla="*/ 318 h 1040"/>
                <a:gd name="T12" fmla="*/ 1263 w 1820"/>
                <a:gd name="T13" fmla="*/ 323 h 1040"/>
                <a:gd name="T14" fmla="*/ 1177 w 1820"/>
                <a:gd name="T15" fmla="*/ 320 h 1040"/>
                <a:gd name="T16" fmla="*/ 1145 w 1820"/>
                <a:gd name="T17" fmla="*/ 291 h 1040"/>
                <a:gd name="T18" fmla="*/ 1090 w 1820"/>
                <a:gd name="T19" fmla="*/ 301 h 1040"/>
                <a:gd name="T20" fmla="*/ 1027 w 1820"/>
                <a:gd name="T21" fmla="*/ 301 h 1040"/>
                <a:gd name="T22" fmla="*/ 979 w 1820"/>
                <a:gd name="T23" fmla="*/ 270 h 1040"/>
                <a:gd name="T24" fmla="*/ 941 w 1820"/>
                <a:gd name="T25" fmla="*/ 227 h 1040"/>
                <a:gd name="T26" fmla="*/ 869 w 1820"/>
                <a:gd name="T27" fmla="*/ 188 h 1040"/>
                <a:gd name="T28" fmla="*/ 858 w 1820"/>
                <a:gd name="T29" fmla="*/ 145 h 1040"/>
                <a:gd name="T30" fmla="*/ 892 w 1820"/>
                <a:gd name="T31" fmla="*/ 67 h 1040"/>
                <a:gd name="T32" fmla="*/ 825 w 1820"/>
                <a:gd name="T33" fmla="*/ 73 h 1040"/>
                <a:gd name="T34" fmla="*/ 126 w 1820"/>
                <a:gd name="T35" fmla="*/ 48 h 1040"/>
                <a:gd name="T36" fmla="*/ 194 w 1820"/>
                <a:gd name="T37" fmla="*/ 301 h 1040"/>
                <a:gd name="T38" fmla="*/ 65 w 1820"/>
                <a:gd name="T39" fmla="*/ 105 h 1040"/>
                <a:gd name="T40" fmla="*/ 116 w 1820"/>
                <a:gd name="T41" fmla="*/ 238 h 1040"/>
                <a:gd name="T42" fmla="*/ 228 w 1820"/>
                <a:gd name="T43" fmla="*/ 403 h 1040"/>
                <a:gd name="T44" fmla="*/ 394 w 1820"/>
                <a:gd name="T45" fmla="*/ 820 h 1040"/>
                <a:gd name="T46" fmla="*/ 1445 w 1820"/>
                <a:gd name="T47" fmla="*/ 738 h 1040"/>
                <a:gd name="T48" fmla="*/ 375 w 1820"/>
                <a:gd name="T49" fmla="*/ 873 h 1040"/>
                <a:gd name="T50" fmla="*/ 175 w 1820"/>
                <a:gd name="T51" fmla="*/ 453 h 1040"/>
                <a:gd name="T52" fmla="*/ 164 w 1820"/>
                <a:gd name="T53" fmla="*/ 991 h 1040"/>
                <a:gd name="T54" fmla="*/ 1268 w 1820"/>
                <a:gd name="T55" fmla="*/ 953 h 1040"/>
                <a:gd name="T56" fmla="*/ 1478 w 1820"/>
                <a:gd name="T57" fmla="*/ 884 h 1040"/>
                <a:gd name="T58" fmla="*/ 1512 w 1820"/>
                <a:gd name="T59" fmla="*/ 1006 h 1040"/>
                <a:gd name="T60" fmla="*/ 120 w 1820"/>
                <a:gd name="T61" fmla="*/ 1040 h 1040"/>
                <a:gd name="T62" fmla="*/ 169 w 1820"/>
                <a:gd name="T63" fmla="*/ 327 h 1040"/>
                <a:gd name="T64" fmla="*/ 0 w 1820"/>
                <a:gd name="T65" fmla="*/ 82 h 1040"/>
                <a:gd name="T66" fmla="*/ 103 w 1820"/>
                <a:gd name="T67" fmla="*/ 71 h 1040"/>
                <a:gd name="T68" fmla="*/ 88 w 1820"/>
                <a:gd name="T69" fmla="*/ 29 h 1040"/>
                <a:gd name="T70" fmla="*/ 892 w 1820"/>
                <a:gd name="T71" fmla="*/ 0 h 1040"/>
                <a:gd name="T72" fmla="*/ 1289 w 1820"/>
                <a:gd name="T73" fmla="*/ 2 h 1040"/>
                <a:gd name="T74" fmla="*/ 1670 w 1820"/>
                <a:gd name="T75" fmla="*/ 398 h 1040"/>
                <a:gd name="T76" fmla="*/ 1820 w 1820"/>
                <a:gd name="T77" fmla="*/ 559 h 1040"/>
                <a:gd name="T78" fmla="*/ 1820 w 1820"/>
                <a:gd name="T79" fmla="*/ 559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20" h="1040">
                  <a:moveTo>
                    <a:pt x="1820" y="559"/>
                  </a:moveTo>
                  <a:lnTo>
                    <a:pt x="1544" y="318"/>
                  </a:lnTo>
                  <a:lnTo>
                    <a:pt x="1468" y="318"/>
                  </a:lnTo>
                  <a:lnTo>
                    <a:pt x="1421" y="312"/>
                  </a:lnTo>
                  <a:lnTo>
                    <a:pt x="1392" y="285"/>
                  </a:lnTo>
                  <a:lnTo>
                    <a:pt x="1341" y="318"/>
                  </a:lnTo>
                  <a:lnTo>
                    <a:pt x="1263" y="323"/>
                  </a:lnTo>
                  <a:lnTo>
                    <a:pt x="1177" y="320"/>
                  </a:lnTo>
                  <a:lnTo>
                    <a:pt x="1145" y="291"/>
                  </a:lnTo>
                  <a:lnTo>
                    <a:pt x="1090" y="301"/>
                  </a:lnTo>
                  <a:lnTo>
                    <a:pt x="1027" y="301"/>
                  </a:lnTo>
                  <a:lnTo>
                    <a:pt x="979" y="270"/>
                  </a:lnTo>
                  <a:lnTo>
                    <a:pt x="941" y="227"/>
                  </a:lnTo>
                  <a:lnTo>
                    <a:pt x="869" y="188"/>
                  </a:lnTo>
                  <a:lnTo>
                    <a:pt x="858" y="145"/>
                  </a:lnTo>
                  <a:lnTo>
                    <a:pt x="892" y="67"/>
                  </a:lnTo>
                  <a:lnTo>
                    <a:pt x="825" y="73"/>
                  </a:lnTo>
                  <a:lnTo>
                    <a:pt x="126" y="48"/>
                  </a:lnTo>
                  <a:lnTo>
                    <a:pt x="194" y="301"/>
                  </a:lnTo>
                  <a:lnTo>
                    <a:pt x="65" y="105"/>
                  </a:lnTo>
                  <a:lnTo>
                    <a:pt x="116" y="238"/>
                  </a:lnTo>
                  <a:lnTo>
                    <a:pt x="228" y="403"/>
                  </a:lnTo>
                  <a:lnTo>
                    <a:pt x="394" y="820"/>
                  </a:lnTo>
                  <a:lnTo>
                    <a:pt x="1445" y="738"/>
                  </a:lnTo>
                  <a:lnTo>
                    <a:pt x="375" y="873"/>
                  </a:lnTo>
                  <a:lnTo>
                    <a:pt x="175" y="453"/>
                  </a:lnTo>
                  <a:lnTo>
                    <a:pt x="164" y="991"/>
                  </a:lnTo>
                  <a:lnTo>
                    <a:pt x="1268" y="953"/>
                  </a:lnTo>
                  <a:lnTo>
                    <a:pt x="1478" y="884"/>
                  </a:lnTo>
                  <a:lnTo>
                    <a:pt x="1512" y="1006"/>
                  </a:lnTo>
                  <a:lnTo>
                    <a:pt x="120" y="1040"/>
                  </a:lnTo>
                  <a:lnTo>
                    <a:pt x="169" y="327"/>
                  </a:lnTo>
                  <a:lnTo>
                    <a:pt x="0" y="82"/>
                  </a:lnTo>
                  <a:lnTo>
                    <a:pt x="103" y="71"/>
                  </a:lnTo>
                  <a:lnTo>
                    <a:pt x="88" y="29"/>
                  </a:lnTo>
                  <a:lnTo>
                    <a:pt x="892" y="0"/>
                  </a:lnTo>
                  <a:lnTo>
                    <a:pt x="1289" y="2"/>
                  </a:lnTo>
                  <a:lnTo>
                    <a:pt x="1670" y="398"/>
                  </a:lnTo>
                  <a:lnTo>
                    <a:pt x="1820" y="559"/>
                  </a:lnTo>
                  <a:lnTo>
                    <a:pt x="1820" y="55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1" name="Freeform 11"/>
            <p:cNvSpPr>
              <a:spLocks/>
            </p:cNvSpPr>
            <p:nvPr/>
          </p:nvSpPr>
          <p:spPr bwMode="auto">
            <a:xfrm>
              <a:off x="2501" y="1447"/>
              <a:ext cx="1226" cy="1183"/>
            </a:xfrm>
            <a:custGeom>
              <a:avLst/>
              <a:gdLst>
                <a:gd name="T0" fmla="*/ 1810 w 2451"/>
                <a:gd name="T1" fmla="*/ 1339 h 2367"/>
                <a:gd name="T2" fmla="*/ 1596 w 2451"/>
                <a:gd name="T3" fmla="*/ 1177 h 2367"/>
                <a:gd name="T4" fmla="*/ 1729 w 2451"/>
                <a:gd name="T5" fmla="*/ 1631 h 2367"/>
                <a:gd name="T6" fmla="*/ 1772 w 2451"/>
                <a:gd name="T7" fmla="*/ 1759 h 2367"/>
                <a:gd name="T8" fmla="*/ 1563 w 2451"/>
                <a:gd name="T9" fmla="*/ 2167 h 2367"/>
                <a:gd name="T10" fmla="*/ 1265 w 2451"/>
                <a:gd name="T11" fmla="*/ 2257 h 2367"/>
                <a:gd name="T12" fmla="*/ 900 w 2451"/>
                <a:gd name="T13" fmla="*/ 2310 h 2367"/>
                <a:gd name="T14" fmla="*/ 723 w 2451"/>
                <a:gd name="T15" fmla="*/ 2367 h 2367"/>
                <a:gd name="T16" fmla="*/ 525 w 2451"/>
                <a:gd name="T17" fmla="*/ 2355 h 2367"/>
                <a:gd name="T18" fmla="*/ 282 w 2451"/>
                <a:gd name="T19" fmla="*/ 1797 h 2367"/>
                <a:gd name="T20" fmla="*/ 105 w 2451"/>
                <a:gd name="T21" fmla="*/ 1211 h 2367"/>
                <a:gd name="T22" fmla="*/ 0 w 2451"/>
                <a:gd name="T23" fmla="*/ 1040 h 2367"/>
                <a:gd name="T24" fmla="*/ 21 w 2451"/>
                <a:gd name="T25" fmla="*/ 751 h 2367"/>
                <a:gd name="T26" fmla="*/ 187 w 2451"/>
                <a:gd name="T27" fmla="*/ 409 h 2367"/>
                <a:gd name="T28" fmla="*/ 171 w 2451"/>
                <a:gd name="T29" fmla="*/ 128 h 2367"/>
                <a:gd name="T30" fmla="*/ 651 w 2451"/>
                <a:gd name="T31" fmla="*/ 0 h 2367"/>
                <a:gd name="T32" fmla="*/ 1160 w 2451"/>
                <a:gd name="T33" fmla="*/ 6 h 2367"/>
                <a:gd name="T34" fmla="*/ 1286 w 2451"/>
                <a:gd name="T35" fmla="*/ 73 h 2367"/>
                <a:gd name="T36" fmla="*/ 1468 w 2451"/>
                <a:gd name="T37" fmla="*/ 221 h 2367"/>
                <a:gd name="T38" fmla="*/ 1712 w 2451"/>
                <a:gd name="T39" fmla="*/ 398 h 2367"/>
                <a:gd name="T40" fmla="*/ 2010 w 2451"/>
                <a:gd name="T41" fmla="*/ 626 h 2367"/>
                <a:gd name="T42" fmla="*/ 2236 w 2451"/>
                <a:gd name="T43" fmla="*/ 751 h 2367"/>
                <a:gd name="T44" fmla="*/ 2242 w 2451"/>
                <a:gd name="T45" fmla="*/ 858 h 2367"/>
                <a:gd name="T46" fmla="*/ 2375 w 2451"/>
                <a:gd name="T47" fmla="*/ 945 h 2367"/>
                <a:gd name="T48" fmla="*/ 2451 w 2451"/>
                <a:gd name="T49" fmla="*/ 1029 h 2367"/>
                <a:gd name="T50" fmla="*/ 2126 w 2451"/>
                <a:gd name="T51" fmla="*/ 1266 h 2367"/>
                <a:gd name="T52" fmla="*/ 1810 w 2451"/>
                <a:gd name="T53" fmla="*/ 1339 h 2367"/>
                <a:gd name="T54" fmla="*/ 1810 w 2451"/>
                <a:gd name="T55" fmla="*/ 1339 h 2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1" h="2367">
                  <a:moveTo>
                    <a:pt x="1810" y="1339"/>
                  </a:moveTo>
                  <a:lnTo>
                    <a:pt x="1596" y="1177"/>
                  </a:lnTo>
                  <a:lnTo>
                    <a:pt x="1729" y="1631"/>
                  </a:lnTo>
                  <a:lnTo>
                    <a:pt x="1772" y="1759"/>
                  </a:lnTo>
                  <a:lnTo>
                    <a:pt x="1563" y="2167"/>
                  </a:lnTo>
                  <a:lnTo>
                    <a:pt x="1265" y="2257"/>
                  </a:lnTo>
                  <a:lnTo>
                    <a:pt x="900" y="2310"/>
                  </a:lnTo>
                  <a:lnTo>
                    <a:pt x="723" y="2367"/>
                  </a:lnTo>
                  <a:lnTo>
                    <a:pt x="525" y="2355"/>
                  </a:lnTo>
                  <a:lnTo>
                    <a:pt x="282" y="1797"/>
                  </a:lnTo>
                  <a:lnTo>
                    <a:pt x="105" y="1211"/>
                  </a:lnTo>
                  <a:lnTo>
                    <a:pt x="0" y="1040"/>
                  </a:lnTo>
                  <a:lnTo>
                    <a:pt x="21" y="751"/>
                  </a:lnTo>
                  <a:lnTo>
                    <a:pt x="187" y="409"/>
                  </a:lnTo>
                  <a:lnTo>
                    <a:pt x="171" y="128"/>
                  </a:lnTo>
                  <a:lnTo>
                    <a:pt x="651" y="0"/>
                  </a:lnTo>
                  <a:lnTo>
                    <a:pt x="1160" y="6"/>
                  </a:lnTo>
                  <a:lnTo>
                    <a:pt x="1286" y="73"/>
                  </a:lnTo>
                  <a:lnTo>
                    <a:pt x="1468" y="221"/>
                  </a:lnTo>
                  <a:lnTo>
                    <a:pt x="1712" y="398"/>
                  </a:lnTo>
                  <a:lnTo>
                    <a:pt x="2010" y="626"/>
                  </a:lnTo>
                  <a:lnTo>
                    <a:pt x="2236" y="751"/>
                  </a:lnTo>
                  <a:lnTo>
                    <a:pt x="2242" y="858"/>
                  </a:lnTo>
                  <a:lnTo>
                    <a:pt x="2375" y="945"/>
                  </a:lnTo>
                  <a:lnTo>
                    <a:pt x="2451" y="1029"/>
                  </a:lnTo>
                  <a:lnTo>
                    <a:pt x="2126" y="1266"/>
                  </a:lnTo>
                  <a:lnTo>
                    <a:pt x="1810" y="1339"/>
                  </a:lnTo>
                  <a:lnTo>
                    <a:pt x="1810" y="133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2" name="Freeform 12"/>
            <p:cNvSpPr>
              <a:spLocks/>
            </p:cNvSpPr>
            <p:nvPr/>
          </p:nvSpPr>
          <p:spPr bwMode="auto">
            <a:xfrm>
              <a:off x="2703" y="1621"/>
              <a:ext cx="400" cy="556"/>
            </a:xfrm>
            <a:custGeom>
              <a:avLst/>
              <a:gdLst>
                <a:gd name="T0" fmla="*/ 348 w 801"/>
                <a:gd name="T1" fmla="*/ 1057 h 1112"/>
                <a:gd name="T2" fmla="*/ 265 w 801"/>
                <a:gd name="T3" fmla="*/ 791 h 1112"/>
                <a:gd name="T4" fmla="*/ 166 w 801"/>
                <a:gd name="T5" fmla="*/ 646 h 1112"/>
                <a:gd name="T6" fmla="*/ 105 w 801"/>
                <a:gd name="T7" fmla="*/ 603 h 1112"/>
                <a:gd name="T8" fmla="*/ 162 w 801"/>
                <a:gd name="T9" fmla="*/ 991 h 1112"/>
                <a:gd name="T10" fmla="*/ 0 w 801"/>
                <a:gd name="T11" fmla="*/ 736 h 1112"/>
                <a:gd name="T12" fmla="*/ 27 w 801"/>
                <a:gd name="T13" fmla="*/ 272 h 1112"/>
                <a:gd name="T14" fmla="*/ 12 w 801"/>
                <a:gd name="T15" fmla="*/ 23 h 1112"/>
                <a:gd name="T16" fmla="*/ 147 w 801"/>
                <a:gd name="T17" fmla="*/ 59 h 1112"/>
                <a:gd name="T18" fmla="*/ 217 w 801"/>
                <a:gd name="T19" fmla="*/ 542 h 1112"/>
                <a:gd name="T20" fmla="*/ 274 w 801"/>
                <a:gd name="T21" fmla="*/ 55 h 1112"/>
                <a:gd name="T22" fmla="*/ 394 w 801"/>
                <a:gd name="T23" fmla="*/ 10 h 1112"/>
                <a:gd name="T24" fmla="*/ 569 w 801"/>
                <a:gd name="T25" fmla="*/ 0 h 1112"/>
                <a:gd name="T26" fmla="*/ 584 w 801"/>
                <a:gd name="T27" fmla="*/ 586 h 1112"/>
                <a:gd name="T28" fmla="*/ 518 w 801"/>
                <a:gd name="T29" fmla="*/ 958 h 1112"/>
                <a:gd name="T30" fmla="*/ 689 w 801"/>
                <a:gd name="T31" fmla="*/ 616 h 1112"/>
                <a:gd name="T32" fmla="*/ 801 w 801"/>
                <a:gd name="T33" fmla="*/ 973 h 1112"/>
                <a:gd name="T34" fmla="*/ 575 w 801"/>
                <a:gd name="T35" fmla="*/ 1061 h 1112"/>
                <a:gd name="T36" fmla="*/ 398 w 801"/>
                <a:gd name="T37" fmla="*/ 1112 h 1112"/>
                <a:gd name="T38" fmla="*/ 348 w 801"/>
                <a:gd name="T39" fmla="*/ 1057 h 1112"/>
                <a:gd name="T40" fmla="*/ 348 w 801"/>
                <a:gd name="T41" fmla="*/ 1057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1" h="1112">
                  <a:moveTo>
                    <a:pt x="348" y="1057"/>
                  </a:moveTo>
                  <a:lnTo>
                    <a:pt x="265" y="791"/>
                  </a:lnTo>
                  <a:lnTo>
                    <a:pt x="166" y="646"/>
                  </a:lnTo>
                  <a:lnTo>
                    <a:pt x="105" y="603"/>
                  </a:lnTo>
                  <a:lnTo>
                    <a:pt x="162" y="991"/>
                  </a:lnTo>
                  <a:lnTo>
                    <a:pt x="0" y="736"/>
                  </a:lnTo>
                  <a:lnTo>
                    <a:pt x="27" y="272"/>
                  </a:lnTo>
                  <a:lnTo>
                    <a:pt x="12" y="23"/>
                  </a:lnTo>
                  <a:lnTo>
                    <a:pt x="147" y="59"/>
                  </a:lnTo>
                  <a:lnTo>
                    <a:pt x="217" y="542"/>
                  </a:lnTo>
                  <a:lnTo>
                    <a:pt x="274" y="55"/>
                  </a:lnTo>
                  <a:lnTo>
                    <a:pt x="394" y="10"/>
                  </a:lnTo>
                  <a:lnTo>
                    <a:pt x="569" y="0"/>
                  </a:lnTo>
                  <a:lnTo>
                    <a:pt x="584" y="586"/>
                  </a:lnTo>
                  <a:lnTo>
                    <a:pt x="518" y="958"/>
                  </a:lnTo>
                  <a:lnTo>
                    <a:pt x="689" y="616"/>
                  </a:lnTo>
                  <a:lnTo>
                    <a:pt x="801" y="973"/>
                  </a:lnTo>
                  <a:lnTo>
                    <a:pt x="575" y="1061"/>
                  </a:lnTo>
                  <a:lnTo>
                    <a:pt x="398" y="1112"/>
                  </a:lnTo>
                  <a:lnTo>
                    <a:pt x="348" y="1057"/>
                  </a:lnTo>
                  <a:lnTo>
                    <a:pt x="348" y="105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3" name="Freeform 13"/>
            <p:cNvSpPr>
              <a:spLocks/>
            </p:cNvSpPr>
            <p:nvPr/>
          </p:nvSpPr>
          <p:spPr bwMode="auto">
            <a:xfrm>
              <a:off x="2942" y="1458"/>
              <a:ext cx="799" cy="638"/>
            </a:xfrm>
            <a:custGeom>
              <a:avLst/>
              <a:gdLst>
                <a:gd name="T0" fmla="*/ 282 w 1598"/>
                <a:gd name="T1" fmla="*/ 46 h 1278"/>
                <a:gd name="T2" fmla="*/ 383 w 1598"/>
                <a:gd name="T3" fmla="*/ 515 h 1278"/>
                <a:gd name="T4" fmla="*/ 482 w 1598"/>
                <a:gd name="T5" fmla="*/ 1008 h 1278"/>
                <a:gd name="T6" fmla="*/ 493 w 1598"/>
                <a:gd name="T7" fmla="*/ 648 h 1278"/>
                <a:gd name="T8" fmla="*/ 444 w 1598"/>
                <a:gd name="T9" fmla="*/ 365 h 1278"/>
                <a:gd name="T10" fmla="*/ 348 w 1598"/>
                <a:gd name="T11" fmla="*/ 90 h 1278"/>
                <a:gd name="T12" fmla="*/ 459 w 1598"/>
                <a:gd name="T13" fmla="*/ 194 h 1278"/>
                <a:gd name="T14" fmla="*/ 658 w 1598"/>
                <a:gd name="T15" fmla="*/ 278 h 1278"/>
                <a:gd name="T16" fmla="*/ 786 w 1598"/>
                <a:gd name="T17" fmla="*/ 449 h 1278"/>
                <a:gd name="T18" fmla="*/ 974 w 1598"/>
                <a:gd name="T19" fmla="*/ 582 h 1278"/>
                <a:gd name="T20" fmla="*/ 1062 w 1598"/>
                <a:gd name="T21" fmla="*/ 614 h 1278"/>
                <a:gd name="T22" fmla="*/ 1100 w 1598"/>
                <a:gd name="T23" fmla="*/ 924 h 1278"/>
                <a:gd name="T24" fmla="*/ 1195 w 1598"/>
                <a:gd name="T25" fmla="*/ 837 h 1278"/>
                <a:gd name="T26" fmla="*/ 1195 w 1598"/>
                <a:gd name="T27" fmla="*/ 704 h 1278"/>
                <a:gd name="T28" fmla="*/ 1316 w 1598"/>
                <a:gd name="T29" fmla="*/ 721 h 1278"/>
                <a:gd name="T30" fmla="*/ 1316 w 1598"/>
                <a:gd name="T31" fmla="*/ 837 h 1278"/>
                <a:gd name="T32" fmla="*/ 1206 w 1598"/>
                <a:gd name="T33" fmla="*/ 1002 h 1278"/>
                <a:gd name="T34" fmla="*/ 1404 w 1598"/>
                <a:gd name="T35" fmla="*/ 913 h 1278"/>
                <a:gd name="T36" fmla="*/ 1293 w 1598"/>
                <a:gd name="T37" fmla="*/ 1019 h 1278"/>
                <a:gd name="T38" fmla="*/ 1482 w 1598"/>
                <a:gd name="T39" fmla="*/ 958 h 1278"/>
                <a:gd name="T40" fmla="*/ 1432 w 1598"/>
                <a:gd name="T41" fmla="*/ 1046 h 1278"/>
                <a:gd name="T42" fmla="*/ 1398 w 1598"/>
                <a:gd name="T43" fmla="*/ 1089 h 1278"/>
                <a:gd name="T44" fmla="*/ 1288 w 1598"/>
                <a:gd name="T45" fmla="*/ 1156 h 1278"/>
                <a:gd name="T46" fmla="*/ 1122 w 1598"/>
                <a:gd name="T47" fmla="*/ 1278 h 1278"/>
                <a:gd name="T48" fmla="*/ 1233 w 1598"/>
                <a:gd name="T49" fmla="*/ 1272 h 1278"/>
                <a:gd name="T50" fmla="*/ 1316 w 1598"/>
                <a:gd name="T51" fmla="*/ 1202 h 1278"/>
                <a:gd name="T52" fmla="*/ 1389 w 1598"/>
                <a:gd name="T53" fmla="*/ 1173 h 1278"/>
                <a:gd name="T54" fmla="*/ 1514 w 1598"/>
                <a:gd name="T55" fmla="*/ 1051 h 1278"/>
                <a:gd name="T56" fmla="*/ 1560 w 1598"/>
                <a:gd name="T57" fmla="*/ 1135 h 1278"/>
                <a:gd name="T58" fmla="*/ 1586 w 1598"/>
                <a:gd name="T59" fmla="*/ 1118 h 1278"/>
                <a:gd name="T60" fmla="*/ 1598 w 1598"/>
                <a:gd name="T61" fmla="*/ 1002 h 1278"/>
                <a:gd name="T62" fmla="*/ 1487 w 1598"/>
                <a:gd name="T63" fmla="*/ 897 h 1278"/>
                <a:gd name="T64" fmla="*/ 1392 w 1598"/>
                <a:gd name="T65" fmla="*/ 842 h 1278"/>
                <a:gd name="T66" fmla="*/ 1377 w 1598"/>
                <a:gd name="T67" fmla="*/ 721 h 1278"/>
                <a:gd name="T68" fmla="*/ 1322 w 1598"/>
                <a:gd name="T69" fmla="*/ 664 h 1278"/>
                <a:gd name="T70" fmla="*/ 1189 w 1598"/>
                <a:gd name="T71" fmla="*/ 648 h 1278"/>
                <a:gd name="T72" fmla="*/ 1073 w 1598"/>
                <a:gd name="T73" fmla="*/ 527 h 1278"/>
                <a:gd name="T74" fmla="*/ 868 w 1598"/>
                <a:gd name="T75" fmla="*/ 399 h 1278"/>
                <a:gd name="T76" fmla="*/ 691 w 1598"/>
                <a:gd name="T77" fmla="*/ 240 h 1278"/>
                <a:gd name="T78" fmla="*/ 537 w 1598"/>
                <a:gd name="T79" fmla="*/ 156 h 1278"/>
                <a:gd name="T80" fmla="*/ 404 w 1598"/>
                <a:gd name="T81" fmla="*/ 29 h 1278"/>
                <a:gd name="T82" fmla="*/ 134 w 1598"/>
                <a:gd name="T83" fmla="*/ 0 h 1278"/>
                <a:gd name="T84" fmla="*/ 0 w 1598"/>
                <a:gd name="T85" fmla="*/ 0 h 1278"/>
                <a:gd name="T86" fmla="*/ 282 w 1598"/>
                <a:gd name="T87" fmla="*/ 46 h 1278"/>
                <a:gd name="T88" fmla="*/ 282 w 1598"/>
                <a:gd name="T89" fmla="*/ 46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98" h="1278">
                  <a:moveTo>
                    <a:pt x="282" y="46"/>
                  </a:moveTo>
                  <a:lnTo>
                    <a:pt x="383" y="515"/>
                  </a:lnTo>
                  <a:lnTo>
                    <a:pt x="482" y="1008"/>
                  </a:lnTo>
                  <a:lnTo>
                    <a:pt x="493" y="648"/>
                  </a:lnTo>
                  <a:lnTo>
                    <a:pt x="444" y="365"/>
                  </a:lnTo>
                  <a:lnTo>
                    <a:pt x="348" y="90"/>
                  </a:lnTo>
                  <a:lnTo>
                    <a:pt x="459" y="194"/>
                  </a:lnTo>
                  <a:lnTo>
                    <a:pt x="658" y="278"/>
                  </a:lnTo>
                  <a:lnTo>
                    <a:pt x="786" y="449"/>
                  </a:lnTo>
                  <a:lnTo>
                    <a:pt x="974" y="582"/>
                  </a:lnTo>
                  <a:lnTo>
                    <a:pt x="1062" y="614"/>
                  </a:lnTo>
                  <a:lnTo>
                    <a:pt x="1100" y="924"/>
                  </a:lnTo>
                  <a:lnTo>
                    <a:pt x="1195" y="837"/>
                  </a:lnTo>
                  <a:lnTo>
                    <a:pt x="1195" y="704"/>
                  </a:lnTo>
                  <a:lnTo>
                    <a:pt x="1316" y="721"/>
                  </a:lnTo>
                  <a:lnTo>
                    <a:pt x="1316" y="837"/>
                  </a:lnTo>
                  <a:lnTo>
                    <a:pt x="1206" y="1002"/>
                  </a:lnTo>
                  <a:lnTo>
                    <a:pt x="1404" y="913"/>
                  </a:lnTo>
                  <a:lnTo>
                    <a:pt x="1293" y="1019"/>
                  </a:lnTo>
                  <a:lnTo>
                    <a:pt x="1482" y="958"/>
                  </a:lnTo>
                  <a:lnTo>
                    <a:pt x="1432" y="1046"/>
                  </a:lnTo>
                  <a:lnTo>
                    <a:pt x="1398" y="1089"/>
                  </a:lnTo>
                  <a:lnTo>
                    <a:pt x="1288" y="1156"/>
                  </a:lnTo>
                  <a:lnTo>
                    <a:pt x="1122" y="1278"/>
                  </a:lnTo>
                  <a:lnTo>
                    <a:pt x="1233" y="1272"/>
                  </a:lnTo>
                  <a:lnTo>
                    <a:pt x="1316" y="1202"/>
                  </a:lnTo>
                  <a:lnTo>
                    <a:pt x="1389" y="1173"/>
                  </a:lnTo>
                  <a:lnTo>
                    <a:pt x="1514" y="1051"/>
                  </a:lnTo>
                  <a:lnTo>
                    <a:pt x="1560" y="1135"/>
                  </a:lnTo>
                  <a:lnTo>
                    <a:pt x="1586" y="1118"/>
                  </a:lnTo>
                  <a:lnTo>
                    <a:pt x="1598" y="1002"/>
                  </a:lnTo>
                  <a:lnTo>
                    <a:pt x="1487" y="897"/>
                  </a:lnTo>
                  <a:lnTo>
                    <a:pt x="1392" y="842"/>
                  </a:lnTo>
                  <a:lnTo>
                    <a:pt x="1377" y="721"/>
                  </a:lnTo>
                  <a:lnTo>
                    <a:pt x="1322" y="664"/>
                  </a:lnTo>
                  <a:lnTo>
                    <a:pt x="1189" y="648"/>
                  </a:lnTo>
                  <a:lnTo>
                    <a:pt x="1073" y="527"/>
                  </a:lnTo>
                  <a:lnTo>
                    <a:pt x="868" y="399"/>
                  </a:lnTo>
                  <a:lnTo>
                    <a:pt x="691" y="240"/>
                  </a:lnTo>
                  <a:lnTo>
                    <a:pt x="537" y="156"/>
                  </a:lnTo>
                  <a:lnTo>
                    <a:pt x="404" y="29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282" y="46"/>
                  </a:lnTo>
                  <a:lnTo>
                    <a:pt x="282" y="46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4" name="Freeform 14"/>
            <p:cNvSpPr>
              <a:spLocks/>
            </p:cNvSpPr>
            <p:nvPr/>
          </p:nvSpPr>
          <p:spPr bwMode="auto">
            <a:xfrm>
              <a:off x="2490" y="1441"/>
              <a:ext cx="1090" cy="1187"/>
            </a:xfrm>
            <a:custGeom>
              <a:avLst/>
              <a:gdLst>
                <a:gd name="T0" fmla="*/ 261 w 2181"/>
                <a:gd name="T1" fmla="*/ 397 h 2372"/>
                <a:gd name="T2" fmla="*/ 189 w 2181"/>
                <a:gd name="T3" fmla="*/ 857 h 2372"/>
                <a:gd name="T4" fmla="*/ 293 w 2181"/>
                <a:gd name="T5" fmla="*/ 823 h 2372"/>
                <a:gd name="T6" fmla="*/ 375 w 2181"/>
                <a:gd name="T7" fmla="*/ 458 h 2372"/>
                <a:gd name="T8" fmla="*/ 371 w 2181"/>
                <a:gd name="T9" fmla="*/ 1005 h 2372"/>
                <a:gd name="T10" fmla="*/ 537 w 2181"/>
                <a:gd name="T11" fmla="*/ 1370 h 2372"/>
                <a:gd name="T12" fmla="*/ 641 w 2181"/>
                <a:gd name="T13" fmla="*/ 1254 h 2372"/>
                <a:gd name="T14" fmla="*/ 708 w 2181"/>
                <a:gd name="T15" fmla="*/ 1260 h 2372"/>
                <a:gd name="T16" fmla="*/ 790 w 2181"/>
                <a:gd name="T17" fmla="*/ 1532 h 2372"/>
                <a:gd name="T18" fmla="*/ 1177 w 2181"/>
                <a:gd name="T19" fmla="*/ 1399 h 2372"/>
                <a:gd name="T20" fmla="*/ 763 w 2181"/>
                <a:gd name="T21" fmla="*/ 1614 h 2372"/>
                <a:gd name="T22" fmla="*/ 905 w 2181"/>
                <a:gd name="T23" fmla="*/ 1929 h 2372"/>
                <a:gd name="T24" fmla="*/ 1259 w 2181"/>
                <a:gd name="T25" fmla="*/ 1967 h 2372"/>
                <a:gd name="T26" fmla="*/ 1480 w 2181"/>
                <a:gd name="T27" fmla="*/ 1608 h 2372"/>
                <a:gd name="T28" fmla="*/ 1369 w 2181"/>
                <a:gd name="T29" fmla="*/ 1498 h 2372"/>
                <a:gd name="T30" fmla="*/ 1250 w 2181"/>
                <a:gd name="T31" fmla="*/ 1234 h 2372"/>
                <a:gd name="T32" fmla="*/ 1132 w 2181"/>
                <a:gd name="T33" fmla="*/ 365 h 2372"/>
                <a:gd name="T34" fmla="*/ 1250 w 2181"/>
                <a:gd name="T35" fmla="*/ 625 h 2372"/>
                <a:gd name="T36" fmla="*/ 1375 w 2181"/>
                <a:gd name="T37" fmla="*/ 1173 h 2372"/>
                <a:gd name="T38" fmla="*/ 1349 w 2181"/>
                <a:gd name="T39" fmla="*/ 625 h 2372"/>
                <a:gd name="T40" fmla="*/ 1679 w 2181"/>
                <a:gd name="T41" fmla="*/ 1121 h 2372"/>
                <a:gd name="T42" fmla="*/ 2016 w 2181"/>
                <a:gd name="T43" fmla="*/ 1150 h 2372"/>
                <a:gd name="T44" fmla="*/ 2094 w 2181"/>
                <a:gd name="T45" fmla="*/ 1260 h 2372"/>
                <a:gd name="T46" fmla="*/ 1879 w 2181"/>
                <a:gd name="T47" fmla="*/ 1416 h 2372"/>
                <a:gd name="T48" fmla="*/ 1636 w 2181"/>
                <a:gd name="T49" fmla="*/ 1260 h 2372"/>
                <a:gd name="T50" fmla="*/ 1812 w 2181"/>
                <a:gd name="T51" fmla="*/ 1747 h 2372"/>
                <a:gd name="T52" fmla="*/ 1596 w 2181"/>
                <a:gd name="T53" fmla="*/ 2245 h 2372"/>
                <a:gd name="T54" fmla="*/ 1215 w 2181"/>
                <a:gd name="T55" fmla="*/ 2366 h 2372"/>
                <a:gd name="T56" fmla="*/ 679 w 2181"/>
                <a:gd name="T57" fmla="*/ 2366 h 2372"/>
                <a:gd name="T58" fmla="*/ 525 w 2181"/>
                <a:gd name="T59" fmla="*/ 1935 h 2372"/>
                <a:gd name="T60" fmla="*/ 1132 w 2181"/>
                <a:gd name="T61" fmla="*/ 2251 h 2372"/>
                <a:gd name="T62" fmla="*/ 1575 w 2181"/>
                <a:gd name="T63" fmla="*/ 2140 h 2372"/>
                <a:gd name="T64" fmla="*/ 1752 w 2181"/>
                <a:gd name="T65" fmla="*/ 1775 h 2372"/>
                <a:gd name="T66" fmla="*/ 1647 w 2181"/>
                <a:gd name="T67" fmla="*/ 1868 h 2372"/>
                <a:gd name="T68" fmla="*/ 1586 w 2181"/>
                <a:gd name="T69" fmla="*/ 1686 h 2372"/>
                <a:gd name="T70" fmla="*/ 1369 w 2181"/>
                <a:gd name="T71" fmla="*/ 2017 h 2372"/>
                <a:gd name="T72" fmla="*/ 1105 w 2181"/>
                <a:gd name="T73" fmla="*/ 2129 h 2372"/>
                <a:gd name="T74" fmla="*/ 1067 w 2181"/>
                <a:gd name="T75" fmla="*/ 2184 h 2372"/>
                <a:gd name="T76" fmla="*/ 729 w 2181"/>
                <a:gd name="T77" fmla="*/ 1897 h 2372"/>
                <a:gd name="T78" fmla="*/ 630 w 2181"/>
                <a:gd name="T79" fmla="*/ 1813 h 2372"/>
                <a:gd name="T80" fmla="*/ 305 w 2181"/>
                <a:gd name="T81" fmla="*/ 1249 h 2372"/>
                <a:gd name="T82" fmla="*/ 128 w 2181"/>
                <a:gd name="T83" fmla="*/ 950 h 2372"/>
                <a:gd name="T84" fmla="*/ 183 w 2181"/>
                <a:gd name="T85" fmla="*/ 1216 h 2372"/>
                <a:gd name="T86" fmla="*/ 537 w 2181"/>
                <a:gd name="T87" fmla="*/ 2100 h 2372"/>
                <a:gd name="T88" fmla="*/ 508 w 2181"/>
                <a:gd name="T89" fmla="*/ 2361 h 2372"/>
                <a:gd name="T90" fmla="*/ 128 w 2181"/>
                <a:gd name="T91" fmla="*/ 1249 h 2372"/>
                <a:gd name="T92" fmla="*/ 23 w 2181"/>
                <a:gd name="T93" fmla="*/ 823 h 2372"/>
                <a:gd name="T94" fmla="*/ 116 w 2181"/>
                <a:gd name="T95" fmla="*/ 597 h 2372"/>
                <a:gd name="T96" fmla="*/ 160 w 2181"/>
                <a:gd name="T97" fmla="*/ 220 h 2372"/>
                <a:gd name="T98" fmla="*/ 270 w 2181"/>
                <a:gd name="T99" fmla="*/ 104 h 2372"/>
                <a:gd name="T100" fmla="*/ 658 w 2181"/>
                <a:gd name="T101" fmla="*/ 23 h 2372"/>
                <a:gd name="T102" fmla="*/ 1177 w 2181"/>
                <a:gd name="T103" fmla="*/ 44 h 2372"/>
                <a:gd name="T104" fmla="*/ 658 w 2181"/>
                <a:gd name="T105" fmla="*/ 110 h 2372"/>
                <a:gd name="T106" fmla="*/ 354 w 2181"/>
                <a:gd name="T107" fmla="*/ 238 h 2372"/>
                <a:gd name="T108" fmla="*/ 331 w 2181"/>
                <a:gd name="T109" fmla="*/ 177 h 2372"/>
                <a:gd name="T110" fmla="*/ 470 w 2181"/>
                <a:gd name="T111" fmla="*/ 293 h 2372"/>
                <a:gd name="T112" fmla="*/ 839 w 2181"/>
                <a:gd name="T113" fmla="*/ 327 h 2372"/>
                <a:gd name="T114" fmla="*/ 415 w 2181"/>
                <a:gd name="T115" fmla="*/ 353 h 2372"/>
                <a:gd name="T116" fmla="*/ 331 w 2181"/>
                <a:gd name="T117" fmla="*/ 310 h 2372"/>
                <a:gd name="T118" fmla="*/ 215 w 2181"/>
                <a:gd name="T119" fmla="*/ 215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81" h="2372">
                  <a:moveTo>
                    <a:pt x="215" y="215"/>
                  </a:moveTo>
                  <a:lnTo>
                    <a:pt x="261" y="397"/>
                  </a:lnTo>
                  <a:lnTo>
                    <a:pt x="78" y="768"/>
                  </a:lnTo>
                  <a:lnTo>
                    <a:pt x="189" y="857"/>
                  </a:lnTo>
                  <a:lnTo>
                    <a:pt x="270" y="950"/>
                  </a:lnTo>
                  <a:lnTo>
                    <a:pt x="293" y="823"/>
                  </a:lnTo>
                  <a:lnTo>
                    <a:pt x="348" y="741"/>
                  </a:lnTo>
                  <a:lnTo>
                    <a:pt x="375" y="458"/>
                  </a:lnTo>
                  <a:lnTo>
                    <a:pt x="432" y="730"/>
                  </a:lnTo>
                  <a:lnTo>
                    <a:pt x="371" y="1005"/>
                  </a:lnTo>
                  <a:lnTo>
                    <a:pt x="365" y="1116"/>
                  </a:lnTo>
                  <a:lnTo>
                    <a:pt x="537" y="1370"/>
                  </a:lnTo>
                  <a:lnTo>
                    <a:pt x="641" y="1503"/>
                  </a:lnTo>
                  <a:lnTo>
                    <a:pt x="641" y="1254"/>
                  </a:lnTo>
                  <a:lnTo>
                    <a:pt x="575" y="1051"/>
                  </a:lnTo>
                  <a:lnTo>
                    <a:pt x="708" y="1260"/>
                  </a:lnTo>
                  <a:lnTo>
                    <a:pt x="734" y="1498"/>
                  </a:lnTo>
                  <a:lnTo>
                    <a:pt x="790" y="1532"/>
                  </a:lnTo>
                  <a:lnTo>
                    <a:pt x="1012" y="1481"/>
                  </a:lnTo>
                  <a:lnTo>
                    <a:pt x="1177" y="1399"/>
                  </a:lnTo>
                  <a:lnTo>
                    <a:pt x="1027" y="1538"/>
                  </a:lnTo>
                  <a:lnTo>
                    <a:pt x="763" y="1614"/>
                  </a:lnTo>
                  <a:lnTo>
                    <a:pt x="824" y="1796"/>
                  </a:lnTo>
                  <a:lnTo>
                    <a:pt x="905" y="1929"/>
                  </a:lnTo>
                  <a:lnTo>
                    <a:pt x="1077" y="2007"/>
                  </a:lnTo>
                  <a:lnTo>
                    <a:pt x="1259" y="1967"/>
                  </a:lnTo>
                  <a:lnTo>
                    <a:pt x="1387" y="1825"/>
                  </a:lnTo>
                  <a:lnTo>
                    <a:pt x="1480" y="1608"/>
                  </a:lnTo>
                  <a:lnTo>
                    <a:pt x="1337" y="1686"/>
                  </a:lnTo>
                  <a:lnTo>
                    <a:pt x="1369" y="1498"/>
                  </a:lnTo>
                  <a:lnTo>
                    <a:pt x="1409" y="1353"/>
                  </a:lnTo>
                  <a:lnTo>
                    <a:pt x="1250" y="1234"/>
                  </a:lnTo>
                  <a:lnTo>
                    <a:pt x="1221" y="1028"/>
                  </a:lnTo>
                  <a:lnTo>
                    <a:pt x="1132" y="365"/>
                  </a:lnTo>
                  <a:lnTo>
                    <a:pt x="1177" y="238"/>
                  </a:lnTo>
                  <a:lnTo>
                    <a:pt x="1250" y="625"/>
                  </a:lnTo>
                  <a:lnTo>
                    <a:pt x="1288" y="1005"/>
                  </a:lnTo>
                  <a:lnTo>
                    <a:pt x="1375" y="1173"/>
                  </a:lnTo>
                  <a:lnTo>
                    <a:pt x="1343" y="973"/>
                  </a:lnTo>
                  <a:lnTo>
                    <a:pt x="1349" y="625"/>
                  </a:lnTo>
                  <a:lnTo>
                    <a:pt x="1563" y="1064"/>
                  </a:lnTo>
                  <a:lnTo>
                    <a:pt x="1679" y="1121"/>
                  </a:lnTo>
                  <a:lnTo>
                    <a:pt x="1839" y="1224"/>
                  </a:lnTo>
                  <a:lnTo>
                    <a:pt x="2016" y="1150"/>
                  </a:lnTo>
                  <a:lnTo>
                    <a:pt x="2181" y="1150"/>
                  </a:lnTo>
                  <a:lnTo>
                    <a:pt x="2094" y="1260"/>
                  </a:lnTo>
                  <a:lnTo>
                    <a:pt x="2005" y="1332"/>
                  </a:lnTo>
                  <a:lnTo>
                    <a:pt x="1879" y="1416"/>
                  </a:lnTo>
                  <a:lnTo>
                    <a:pt x="1757" y="1289"/>
                  </a:lnTo>
                  <a:lnTo>
                    <a:pt x="1636" y="1260"/>
                  </a:lnTo>
                  <a:lnTo>
                    <a:pt x="1735" y="1405"/>
                  </a:lnTo>
                  <a:lnTo>
                    <a:pt x="1812" y="1747"/>
                  </a:lnTo>
                  <a:lnTo>
                    <a:pt x="1757" y="1952"/>
                  </a:lnTo>
                  <a:lnTo>
                    <a:pt x="1596" y="2245"/>
                  </a:lnTo>
                  <a:lnTo>
                    <a:pt x="1349" y="2283"/>
                  </a:lnTo>
                  <a:lnTo>
                    <a:pt x="1215" y="2366"/>
                  </a:lnTo>
                  <a:lnTo>
                    <a:pt x="885" y="2372"/>
                  </a:lnTo>
                  <a:lnTo>
                    <a:pt x="679" y="2366"/>
                  </a:lnTo>
                  <a:lnTo>
                    <a:pt x="774" y="2311"/>
                  </a:lnTo>
                  <a:lnTo>
                    <a:pt x="525" y="1935"/>
                  </a:lnTo>
                  <a:lnTo>
                    <a:pt x="845" y="2190"/>
                  </a:lnTo>
                  <a:lnTo>
                    <a:pt x="1132" y="2251"/>
                  </a:lnTo>
                  <a:lnTo>
                    <a:pt x="1326" y="2222"/>
                  </a:lnTo>
                  <a:lnTo>
                    <a:pt x="1575" y="2140"/>
                  </a:lnTo>
                  <a:lnTo>
                    <a:pt x="1674" y="1967"/>
                  </a:lnTo>
                  <a:lnTo>
                    <a:pt x="1752" y="1775"/>
                  </a:lnTo>
                  <a:lnTo>
                    <a:pt x="1697" y="1642"/>
                  </a:lnTo>
                  <a:lnTo>
                    <a:pt x="1647" y="1868"/>
                  </a:lnTo>
                  <a:lnTo>
                    <a:pt x="1541" y="2024"/>
                  </a:lnTo>
                  <a:lnTo>
                    <a:pt x="1586" y="1686"/>
                  </a:lnTo>
                  <a:lnTo>
                    <a:pt x="1459" y="1908"/>
                  </a:lnTo>
                  <a:lnTo>
                    <a:pt x="1369" y="2017"/>
                  </a:lnTo>
                  <a:lnTo>
                    <a:pt x="1238" y="2095"/>
                  </a:lnTo>
                  <a:lnTo>
                    <a:pt x="1105" y="2129"/>
                  </a:lnTo>
                  <a:lnTo>
                    <a:pt x="1242" y="2161"/>
                  </a:lnTo>
                  <a:lnTo>
                    <a:pt x="1067" y="2184"/>
                  </a:lnTo>
                  <a:lnTo>
                    <a:pt x="890" y="2140"/>
                  </a:lnTo>
                  <a:lnTo>
                    <a:pt x="729" y="1897"/>
                  </a:lnTo>
                  <a:lnTo>
                    <a:pt x="713" y="2034"/>
                  </a:lnTo>
                  <a:lnTo>
                    <a:pt x="630" y="1813"/>
                  </a:lnTo>
                  <a:lnTo>
                    <a:pt x="580" y="1619"/>
                  </a:lnTo>
                  <a:lnTo>
                    <a:pt x="305" y="1249"/>
                  </a:lnTo>
                  <a:lnTo>
                    <a:pt x="189" y="1000"/>
                  </a:lnTo>
                  <a:lnTo>
                    <a:pt x="128" y="950"/>
                  </a:lnTo>
                  <a:lnTo>
                    <a:pt x="78" y="1055"/>
                  </a:lnTo>
                  <a:lnTo>
                    <a:pt x="183" y="1216"/>
                  </a:lnTo>
                  <a:lnTo>
                    <a:pt x="348" y="1758"/>
                  </a:lnTo>
                  <a:lnTo>
                    <a:pt x="537" y="2100"/>
                  </a:lnTo>
                  <a:lnTo>
                    <a:pt x="641" y="2361"/>
                  </a:lnTo>
                  <a:lnTo>
                    <a:pt x="508" y="2361"/>
                  </a:lnTo>
                  <a:lnTo>
                    <a:pt x="255" y="1796"/>
                  </a:lnTo>
                  <a:lnTo>
                    <a:pt x="128" y="1249"/>
                  </a:lnTo>
                  <a:lnTo>
                    <a:pt x="38" y="1083"/>
                  </a:lnTo>
                  <a:lnTo>
                    <a:pt x="23" y="823"/>
                  </a:lnTo>
                  <a:lnTo>
                    <a:pt x="0" y="753"/>
                  </a:lnTo>
                  <a:lnTo>
                    <a:pt x="116" y="597"/>
                  </a:lnTo>
                  <a:lnTo>
                    <a:pt x="210" y="388"/>
                  </a:lnTo>
                  <a:lnTo>
                    <a:pt x="160" y="220"/>
                  </a:lnTo>
                  <a:lnTo>
                    <a:pt x="177" y="139"/>
                  </a:lnTo>
                  <a:lnTo>
                    <a:pt x="270" y="104"/>
                  </a:lnTo>
                  <a:lnTo>
                    <a:pt x="514" y="23"/>
                  </a:lnTo>
                  <a:lnTo>
                    <a:pt x="658" y="23"/>
                  </a:lnTo>
                  <a:lnTo>
                    <a:pt x="923" y="0"/>
                  </a:lnTo>
                  <a:lnTo>
                    <a:pt x="1177" y="44"/>
                  </a:lnTo>
                  <a:lnTo>
                    <a:pt x="835" y="49"/>
                  </a:lnTo>
                  <a:lnTo>
                    <a:pt x="658" y="110"/>
                  </a:lnTo>
                  <a:lnTo>
                    <a:pt x="514" y="99"/>
                  </a:lnTo>
                  <a:lnTo>
                    <a:pt x="354" y="238"/>
                  </a:lnTo>
                  <a:lnTo>
                    <a:pt x="354" y="127"/>
                  </a:lnTo>
                  <a:lnTo>
                    <a:pt x="331" y="177"/>
                  </a:lnTo>
                  <a:lnTo>
                    <a:pt x="326" y="249"/>
                  </a:lnTo>
                  <a:lnTo>
                    <a:pt x="470" y="293"/>
                  </a:lnTo>
                  <a:lnTo>
                    <a:pt x="647" y="333"/>
                  </a:lnTo>
                  <a:lnTo>
                    <a:pt x="839" y="327"/>
                  </a:lnTo>
                  <a:lnTo>
                    <a:pt x="635" y="397"/>
                  </a:lnTo>
                  <a:lnTo>
                    <a:pt x="415" y="353"/>
                  </a:lnTo>
                  <a:lnTo>
                    <a:pt x="381" y="403"/>
                  </a:lnTo>
                  <a:lnTo>
                    <a:pt x="331" y="310"/>
                  </a:lnTo>
                  <a:lnTo>
                    <a:pt x="215" y="215"/>
                  </a:lnTo>
                  <a:lnTo>
                    <a:pt x="215" y="215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5" name="Freeform 15"/>
            <p:cNvSpPr>
              <a:spLocks/>
            </p:cNvSpPr>
            <p:nvPr/>
          </p:nvSpPr>
          <p:spPr bwMode="auto">
            <a:xfrm>
              <a:off x="2415" y="2254"/>
              <a:ext cx="138" cy="368"/>
            </a:xfrm>
            <a:custGeom>
              <a:avLst/>
              <a:gdLst>
                <a:gd name="T0" fmla="*/ 0 w 278"/>
                <a:gd name="T1" fmla="*/ 432 h 736"/>
                <a:gd name="T2" fmla="*/ 107 w 278"/>
                <a:gd name="T3" fmla="*/ 681 h 736"/>
                <a:gd name="T4" fmla="*/ 278 w 278"/>
                <a:gd name="T5" fmla="*/ 736 h 736"/>
                <a:gd name="T6" fmla="*/ 95 w 278"/>
                <a:gd name="T7" fmla="*/ 0 h 736"/>
                <a:gd name="T8" fmla="*/ 0 w 278"/>
                <a:gd name="T9" fmla="*/ 432 h 736"/>
                <a:gd name="T10" fmla="*/ 0 w 278"/>
                <a:gd name="T11" fmla="*/ 43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736">
                  <a:moveTo>
                    <a:pt x="0" y="432"/>
                  </a:moveTo>
                  <a:lnTo>
                    <a:pt x="107" y="681"/>
                  </a:lnTo>
                  <a:lnTo>
                    <a:pt x="278" y="736"/>
                  </a:lnTo>
                  <a:lnTo>
                    <a:pt x="95" y="0"/>
                  </a:lnTo>
                  <a:lnTo>
                    <a:pt x="0" y="432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6" name="Freeform 16"/>
            <p:cNvSpPr>
              <a:spLocks/>
            </p:cNvSpPr>
            <p:nvPr/>
          </p:nvSpPr>
          <p:spPr bwMode="auto">
            <a:xfrm>
              <a:off x="2443" y="2331"/>
              <a:ext cx="63" cy="221"/>
            </a:xfrm>
            <a:custGeom>
              <a:avLst/>
              <a:gdLst>
                <a:gd name="T0" fmla="*/ 44 w 126"/>
                <a:gd name="T1" fmla="*/ 95 h 443"/>
                <a:gd name="T2" fmla="*/ 126 w 126"/>
                <a:gd name="T3" fmla="*/ 443 h 443"/>
                <a:gd name="T4" fmla="*/ 0 w 126"/>
                <a:gd name="T5" fmla="*/ 234 h 443"/>
                <a:gd name="T6" fmla="*/ 21 w 126"/>
                <a:gd name="T7" fmla="*/ 0 h 443"/>
                <a:gd name="T8" fmla="*/ 44 w 126"/>
                <a:gd name="T9" fmla="*/ 95 h 443"/>
                <a:gd name="T10" fmla="*/ 44 w 126"/>
                <a:gd name="T11" fmla="*/ 9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443">
                  <a:moveTo>
                    <a:pt x="44" y="95"/>
                  </a:moveTo>
                  <a:lnTo>
                    <a:pt x="126" y="443"/>
                  </a:lnTo>
                  <a:lnTo>
                    <a:pt x="0" y="234"/>
                  </a:lnTo>
                  <a:lnTo>
                    <a:pt x="21" y="0"/>
                  </a:lnTo>
                  <a:lnTo>
                    <a:pt x="44" y="95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7" name="Freeform 17"/>
            <p:cNvSpPr>
              <a:spLocks/>
            </p:cNvSpPr>
            <p:nvPr/>
          </p:nvSpPr>
          <p:spPr bwMode="auto">
            <a:xfrm>
              <a:off x="1895" y="1727"/>
              <a:ext cx="448" cy="978"/>
            </a:xfrm>
            <a:custGeom>
              <a:avLst/>
              <a:gdLst>
                <a:gd name="T0" fmla="*/ 464 w 896"/>
                <a:gd name="T1" fmla="*/ 1221 h 1956"/>
                <a:gd name="T2" fmla="*/ 675 w 896"/>
                <a:gd name="T3" fmla="*/ 977 h 1956"/>
                <a:gd name="T4" fmla="*/ 896 w 896"/>
                <a:gd name="T5" fmla="*/ 447 h 1956"/>
                <a:gd name="T6" fmla="*/ 846 w 896"/>
                <a:gd name="T7" fmla="*/ 308 h 1956"/>
                <a:gd name="T8" fmla="*/ 394 w 896"/>
                <a:gd name="T9" fmla="*/ 0 h 1956"/>
                <a:gd name="T10" fmla="*/ 200 w 896"/>
                <a:gd name="T11" fmla="*/ 253 h 1956"/>
                <a:gd name="T12" fmla="*/ 78 w 896"/>
                <a:gd name="T13" fmla="*/ 397 h 1956"/>
                <a:gd name="T14" fmla="*/ 49 w 896"/>
                <a:gd name="T15" fmla="*/ 757 h 1956"/>
                <a:gd name="T16" fmla="*/ 34 w 896"/>
                <a:gd name="T17" fmla="*/ 968 h 1956"/>
                <a:gd name="T18" fmla="*/ 183 w 896"/>
                <a:gd name="T19" fmla="*/ 1154 h 1956"/>
                <a:gd name="T20" fmla="*/ 78 w 896"/>
                <a:gd name="T21" fmla="*/ 1165 h 1956"/>
                <a:gd name="T22" fmla="*/ 0 w 896"/>
                <a:gd name="T23" fmla="*/ 1327 h 1956"/>
                <a:gd name="T24" fmla="*/ 0 w 896"/>
                <a:gd name="T25" fmla="*/ 1525 h 1956"/>
                <a:gd name="T26" fmla="*/ 234 w 896"/>
                <a:gd name="T27" fmla="*/ 1901 h 1956"/>
                <a:gd name="T28" fmla="*/ 327 w 896"/>
                <a:gd name="T29" fmla="*/ 1956 h 1956"/>
                <a:gd name="T30" fmla="*/ 464 w 896"/>
                <a:gd name="T31" fmla="*/ 1221 h 1956"/>
                <a:gd name="T32" fmla="*/ 464 w 896"/>
                <a:gd name="T33" fmla="*/ 1221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6" h="1956">
                  <a:moveTo>
                    <a:pt x="464" y="1221"/>
                  </a:moveTo>
                  <a:lnTo>
                    <a:pt x="675" y="977"/>
                  </a:lnTo>
                  <a:lnTo>
                    <a:pt x="896" y="447"/>
                  </a:lnTo>
                  <a:lnTo>
                    <a:pt x="846" y="308"/>
                  </a:lnTo>
                  <a:lnTo>
                    <a:pt x="394" y="0"/>
                  </a:lnTo>
                  <a:lnTo>
                    <a:pt x="200" y="253"/>
                  </a:lnTo>
                  <a:lnTo>
                    <a:pt x="78" y="397"/>
                  </a:lnTo>
                  <a:lnTo>
                    <a:pt x="49" y="757"/>
                  </a:lnTo>
                  <a:lnTo>
                    <a:pt x="34" y="968"/>
                  </a:lnTo>
                  <a:lnTo>
                    <a:pt x="183" y="1154"/>
                  </a:lnTo>
                  <a:lnTo>
                    <a:pt x="78" y="1165"/>
                  </a:lnTo>
                  <a:lnTo>
                    <a:pt x="0" y="1327"/>
                  </a:lnTo>
                  <a:lnTo>
                    <a:pt x="0" y="1525"/>
                  </a:lnTo>
                  <a:lnTo>
                    <a:pt x="234" y="1901"/>
                  </a:lnTo>
                  <a:lnTo>
                    <a:pt x="327" y="1956"/>
                  </a:lnTo>
                  <a:lnTo>
                    <a:pt x="464" y="1221"/>
                  </a:lnTo>
                  <a:lnTo>
                    <a:pt x="464" y="1221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8" name="Freeform 18"/>
            <p:cNvSpPr>
              <a:spLocks/>
            </p:cNvSpPr>
            <p:nvPr/>
          </p:nvSpPr>
          <p:spPr bwMode="auto">
            <a:xfrm>
              <a:off x="1885" y="1731"/>
              <a:ext cx="455" cy="968"/>
            </a:xfrm>
            <a:custGeom>
              <a:avLst/>
              <a:gdLst>
                <a:gd name="T0" fmla="*/ 481 w 911"/>
                <a:gd name="T1" fmla="*/ 28 h 1935"/>
                <a:gd name="T2" fmla="*/ 287 w 911"/>
                <a:gd name="T3" fmla="*/ 167 h 1935"/>
                <a:gd name="T4" fmla="*/ 67 w 911"/>
                <a:gd name="T5" fmla="*/ 481 h 1935"/>
                <a:gd name="T6" fmla="*/ 55 w 911"/>
                <a:gd name="T7" fmla="*/ 802 h 1935"/>
                <a:gd name="T8" fmla="*/ 148 w 911"/>
                <a:gd name="T9" fmla="*/ 1106 h 1935"/>
                <a:gd name="T10" fmla="*/ 0 w 911"/>
                <a:gd name="T11" fmla="*/ 1378 h 1935"/>
                <a:gd name="T12" fmla="*/ 137 w 911"/>
                <a:gd name="T13" fmla="*/ 1764 h 1935"/>
                <a:gd name="T14" fmla="*/ 320 w 911"/>
                <a:gd name="T15" fmla="*/ 1935 h 1935"/>
                <a:gd name="T16" fmla="*/ 259 w 911"/>
                <a:gd name="T17" fmla="*/ 1737 h 1935"/>
                <a:gd name="T18" fmla="*/ 198 w 911"/>
                <a:gd name="T19" fmla="*/ 1714 h 1935"/>
                <a:gd name="T20" fmla="*/ 137 w 911"/>
                <a:gd name="T21" fmla="*/ 1537 h 1935"/>
                <a:gd name="T22" fmla="*/ 82 w 911"/>
                <a:gd name="T23" fmla="*/ 1387 h 1935"/>
                <a:gd name="T24" fmla="*/ 148 w 911"/>
                <a:gd name="T25" fmla="*/ 1195 h 1935"/>
                <a:gd name="T26" fmla="*/ 255 w 911"/>
                <a:gd name="T27" fmla="*/ 1057 h 1935"/>
                <a:gd name="T28" fmla="*/ 122 w 911"/>
                <a:gd name="T29" fmla="*/ 857 h 1935"/>
                <a:gd name="T30" fmla="*/ 177 w 911"/>
                <a:gd name="T31" fmla="*/ 813 h 1935"/>
                <a:gd name="T32" fmla="*/ 122 w 911"/>
                <a:gd name="T33" fmla="*/ 536 h 1935"/>
                <a:gd name="T34" fmla="*/ 255 w 911"/>
                <a:gd name="T35" fmla="*/ 420 h 1935"/>
                <a:gd name="T36" fmla="*/ 481 w 911"/>
                <a:gd name="T37" fmla="*/ 515 h 1935"/>
                <a:gd name="T38" fmla="*/ 320 w 911"/>
                <a:gd name="T39" fmla="*/ 553 h 1935"/>
                <a:gd name="T40" fmla="*/ 662 w 911"/>
                <a:gd name="T41" fmla="*/ 891 h 1935"/>
                <a:gd name="T42" fmla="*/ 397 w 911"/>
                <a:gd name="T43" fmla="*/ 1161 h 1935"/>
                <a:gd name="T44" fmla="*/ 209 w 911"/>
                <a:gd name="T45" fmla="*/ 1271 h 1935"/>
                <a:gd name="T46" fmla="*/ 276 w 911"/>
                <a:gd name="T47" fmla="*/ 1465 h 1935"/>
                <a:gd name="T48" fmla="*/ 607 w 911"/>
                <a:gd name="T49" fmla="*/ 1133 h 1935"/>
                <a:gd name="T50" fmla="*/ 763 w 911"/>
                <a:gd name="T51" fmla="*/ 697 h 1935"/>
                <a:gd name="T52" fmla="*/ 458 w 911"/>
                <a:gd name="T53" fmla="*/ 283 h 1935"/>
                <a:gd name="T54" fmla="*/ 365 w 911"/>
                <a:gd name="T55" fmla="*/ 399 h 1935"/>
                <a:gd name="T56" fmla="*/ 365 w 911"/>
                <a:gd name="T57" fmla="*/ 211 h 1935"/>
                <a:gd name="T58" fmla="*/ 397 w 911"/>
                <a:gd name="T59" fmla="*/ 150 h 1935"/>
                <a:gd name="T60" fmla="*/ 525 w 911"/>
                <a:gd name="T61" fmla="*/ 216 h 1935"/>
                <a:gd name="T62" fmla="*/ 702 w 911"/>
                <a:gd name="T63" fmla="*/ 315 h 1935"/>
                <a:gd name="T64" fmla="*/ 856 w 911"/>
                <a:gd name="T65" fmla="*/ 416 h 1935"/>
                <a:gd name="T66" fmla="*/ 861 w 911"/>
                <a:gd name="T67" fmla="*/ 598 h 1935"/>
                <a:gd name="T68" fmla="*/ 801 w 911"/>
                <a:gd name="T69" fmla="*/ 222 h 1935"/>
                <a:gd name="T70" fmla="*/ 711 w 911"/>
                <a:gd name="T71" fmla="*/ 211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1" h="1935">
                  <a:moveTo>
                    <a:pt x="711" y="211"/>
                  </a:moveTo>
                  <a:lnTo>
                    <a:pt x="481" y="28"/>
                  </a:lnTo>
                  <a:lnTo>
                    <a:pt x="415" y="0"/>
                  </a:lnTo>
                  <a:lnTo>
                    <a:pt x="287" y="167"/>
                  </a:lnTo>
                  <a:lnTo>
                    <a:pt x="133" y="321"/>
                  </a:lnTo>
                  <a:lnTo>
                    <a:pt x="67" y="481"/>
                  </a:lnTo>
                  <a:lnTo>
                    <a:pt x="55" y="703"/>
                  </a:lnTo>
                  <a:lnTo>
                    <a:pt x="55" y="802"/>
                  </a:lnTo>
                  <a:lnTo>
                    <a:pt x="67" y="1017"/>
                  </a:lnTo>
                  <a:lnTo>
                    <a:pt x="148" y="1106"/>
                  </a:lnTo>
                  <a:lnTo>
                    <a:pt x="82" y="1178"/>
                  </a:lnTo>
                  <a:lnTo>
                    <a:pt x="0" y="1378"/>
                  </a:lnTo>
                  <a:lnTo>
                    <a:pt x="21" y="1520"/>
                  </a:lnTo>
                  <a:lnTo>
                    <a:pt x="137" y="1764"/>
                  </a:lnTo>
                  <a:lnTo>
                    <a:pt x="232" y="1874"/>
                  </a:lnTo>
                  <a:lnTo>
                    <a:pt x="320" y="1935"/>
                  </a:lnTo>
                  <a:lnTo>
                    <a:pt x="359" y="1874"/>
                  </a:lnTo>
                  <a:lnTo>
                    <a:pt x="259" y="1737"/>
                  </a:lnTo>
                  <a:lnTo>
                    <a:pt x="259" y="1520"/>
                  </a:lnTo>
                  <a:lnTo>
                    <a:pt x="198" y="1714"/>
                  </a:lnTo>
                  <a:lnTo>
                    <a:pt x="171" y="1460"/>
                  </a:lnTo>
                  <a:lnTo>
                    <a:pt x="137" y="1537"/>
                  </a:lnTo>
                  <a:lnTo>
                    <a:pt x="192" y="1288"/>
                  </a:lnTo>
                  <a:lnTo>
                    <a:pt x="82" y="1387"/>
                  </a:lnTo>
                  <a:lnTo>
                    <a:pt x="105" y="1250"/>
                  </a:lnTo>
                  <a:lnTo>
                    <a:pt x="148" y="1195"/>
                  </a:lnTo>
                  <a:lnTo>
                    <a:pt x="299" y="1167"/>
                  </a:lnTo>
                  <a:lnTo>
                    <a:pt x="255" y="1057"/>
                  </a:lnTo>
                  <a:lnTo>
                    <a:pt x="127" y="918"/>
                  </a:lnTo>
                  <a:lnTo>
                    <a:pt x="122" y="857"/>
                  </a:lnTo>
                  <a:lnTo>
                    <a:pt x="325" y="1017"/>
                  </a:lnTo>
                  <a:lnTo>
                    <a:pt x="177" y="813"/>
                  </a:lnTo>
                  <a:lnTo>
                    <a:pt x="122" y="680"/>
                  </a:lnTo>
                  <a:lnTo>
                    <a:pt x="122" y="536"/>
                  </a:lnTo>
                  <a:lnTo>
                    <a:pt x="192" y="448"/>
                  </a:lnTo>
                  <a:lnTo>
                    <a:pt x="255" y="420"/>
                  </a:lnTo>
                  <a:lnTo>
                    <a:pt x="359" y="475"/>
                  </a:lnTo>
                  <a:lnTo>
                    <a:pt x="481" y="515"/>
                  </a:lnTo>
                  <a:lnTo>
                    <a:pt x="618" y="709"/>
                  </a:lnTo>
                  <a:lnTo>
                    <a:pt x="320" y="553"/>
                  </a:lnTo>
                  <a:lnTo>
                    <a:pt x="508" y="747"/>
                  </a:lnTo>
                  <a:lnTo>
                    <a:pt x="662" y="891"/>
                  </a:lnTo>
                  <a:lnTo>
                    <a:pt x="531" y="1057"/>
                  </a:lnTo>
                  <a:lnTo>
                    <a:pt x="397" y="1161"/>
                  </a:lnTo>
                  <a:lnTo>
                    <a:pt x="342" y="1228"/>
                  </a:lnTo>
                  <a:lnTo>
                    <a:pt x="209" y="1271"/>
                  </a:lnTo>
                  <a:lnTo>
                    <a:pt x="325" y="1321"/>
                  </a:lnTo>
                  <a:lnTo>
                    <a:pt x="276" y="1465"/>
                  </a:lnTo>
                  <a:lnTo>
                    <a:pt x="415" y="1283"/>
                  </a:lnTo>
                  <a:lnTo>
                    <a:pt x="607" y="1133"/>
                  </a:lnTo>
                  <a:lnTo>
                    <a:pt x="772" y="813"/>
                  </a:lnTo>
                  <a:lnTo>
                    <a:pt x="763" y="697"/>
                  </a:lnTo>
                  <a:lnTo>
                    <a:pt x="624" y="475"/>
                  </a:lnTo>
                  <a:lnTo>
                    <a:pt x="458" y="283"/>
                  </a:lnTo>
                  <a:lnTo>
                    <a:pt x="458" y="410"/>
                  </a:lnTo>
                  <a:lnTo>
                    <a:pt x="365" y="399"/>
                  </a:lnTo>
                  <a:lnTo>
                    <a:pt x="209" y="321"/>
                  </a:lnTo>
                  <a:lnTo>
                    <a:pt x="365" y="211"/>
                  </a:lnTo>
                  <a:lnTo>
                    <a:pt x="441" y="167"/>
                  </a:lnTo>
                  <a:lnTo>
                    <a:pt x="397" y="150"/>
                  </a:lnTo>
                  <a:lnTo>
                    <a:pt x="447" y="89"/>
                  </a:lnTo>
                  <a:lnTo>
                    <a:pt x="525" y="216"/>
                  </a:lnTo>
                  <a:lnTo>
                    <a:pt x="740" y="559"/>
                  </a:lnTo>
                  <a:lnTo>
                    <a:pt x="702" y="315"/>
                  </a:lnTo>
                  <a:lnTo>
                    <a:pt x="768" y="310"/>
                  </a:lnTo>
                  <a:lnTo>
                    <a:pt x="856" y="416"/>
                  </a:lnTo>
                  <a:lnTo>
                    <a:pt x="806" y="686"/>
                  </a:lnTo>
                  <a:lnTo>
                    <a:pt x="861" y="598"/>
                  </a:lnTo>
                  <a:lnTo>
                    <a:pt x="911" y="387"/>
                  </a:lnTo>
                  <a:lnTo>
                    <a:pt x="801" y="222"/>
                  </a:lnTo>
                  <a:lnTo>
                    <a:pt x="711" y="211"/>
                  </a:lnTo>
                  <a:lnTo>
                    <a:pt x="711" y="211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39" name="Freeform 19"/>
            <p:cNvSpPr>
              <a:spLocks/>
            </p:cNvSpPr>
            <p:nvPr/>
          </p:nvSpPr>
          <p:spPr bwMode="auto">
            <a:xfrm>
              <a:off x="2995" y="2584"/>
              <a:ext cx="457" cy="257"/>
            </a:xfrm>
            <a:custGeom>
              <a:avLst/>
              <a:gdLst>
                <a:gd name="T0" fmla="*/ 915 w 915"/>
                <a:gd name="T1" fmla="*/ 85 h 515"/>
                <a:gd name="T2" fmla="*/ 913 w 915"/>
                <a:gd name="T3" fmla="*/ 182 h 515"/>
                <a:gd name="T4" fmla="*/ 882 w 915"/>
                <a:gd name="T5" fmla="*/ 275 h 515"/>
                <a:gd name="T6" fmla="*/ 810 w 915"/>
                <a:gd name="T7" fmla="*/ 323 h 515"/>
                <a:gd name="T8" fmla="*/ 696 w 915"/>
                <a:gd name="T9" fmla="*/ 368 h 515"/>
                <a:gd name="T10" fmla="*/ 588 w 915"/>
                <a:gd name="T11" fmla="*/ 458 h 515"/>
                <a:gd name="T12" fmla="*/ 475 w 915"/>
                <a:gd name="T13" fmla="*/ 515 h 515"/>
                <a:gd name="T14" fmla="*/ 434 w 915"/>
                <a:gd name="T15" fmla="*/ 503 h 515"/>
                <a:gd name="T16" fmla="*/ 434 w 915"/>
                <a:gd name="T17" fmla="*/ 450 h 515"/>
                <a:gd name="T18" fmla="*/ 519 w 915"/>
                <a:gd name="T19" fmla="*/ 386 h 515"/>
                <a:gd name="T20" fmla="*/ 563 w 915"/>
                <a:gd name="T21" fmla="*/ 298 h 515"/>
                <a:gd name="T22" fmla="*/ 504 w 915"/>
                <a:gd name="T23" fmla="*/ 342 h 515"/>
                <a:gd name="T24" fmla="*/ 382 w 915"/>
                <a:gd name="T25" fmla="*/ 426 h 515"/>
                <a:gd name="T26" fmla="*/ 291 w 915"/>
                <a:gd name="T27" fmla="*/ 509 h 515"/>
                <a:gd name="T28" fmla="*/ 224 w 915"/>
                <a:gd name="T29" fmla="*/ 511 h 515"/>
                <a:gd name="T30" fmla="*/ 190 w 915"/>
                <a:gd name="T31" fmla="*/ 496 h 515"/>
                <a:gd name="T32" fmla="*/ 190 w 915"/>
                <a:gd name="T33" fmla="*/ 450 h 515"/>
                <a:gd name="T34" fmla="*/ 264 w 915"/>
                <a:gd name="T35" fmla="*/ 378 h 515"/>
                <a:gd name="T36" fmla="*/ 266 w 915"/>
                <a:gd name="T37" fmla="*/ 346 h 515"/>
                <a:gd name="T38" fmla="*/ 107 w 915"/>
                <a:gd name="T39" fmla="*/ 458 h 515"/>
                <a:gd name="T40" fmla="*/ 27 w 915"/>
                <a:gd name="T41" fmla="*/ 486 h 515"/>
                <a:gd name="T42" fmla="*/ 0 w 915"/>
                <a:gd name="T43" fmla="*/ 456 h 515"/>
                <a:gd name="T44" fmla="*/ 120 w 915"/>
                <a:gd name="T45" fmla="*/ 332 h 515"/>
                <a:gd name="T46" fmla="*/ 145 w 915"/>
                <a:gd name="T47" fmla="*/ 266 h 515"/>
                <a:gd name="T48" fmla="*/ 63 w 915"/>
                <a:gd name="T49" fmla="*/ 275 h 515"/>
                <a:gd name="T50" fmla="*/ 13 w 915"/>
                <a:gd name="T51" fmla="*/ 298 h 515"/>
                <a:gd name="T52" fmla="*/ 82 w 915"/>
                <a:gd name="T53" fmla="*/ 188 h 515"/>
                <a:gd name="T54" fmla="*/ 261 w 915"/>
                <a:gd name="T55" fmla="*/ 68 h 515"/>
                <a:gd name="T56" fmla="*/ 474 w 915"/>
                <a:gd name="T57" fmla="*/ 0 h 515"/>
                <a:gd name="T58" fmla="*/ 818 w 915"/>
                <a:gd name="T59" fmla="*/ 61 h 515"/>
                <a:gd name="T60" fmla="*/ 882 w 915"/>
                <a:gd name="T61" fmla="*/ 57 h 515"/>
                <a:gd name="T62" fmla="*/ 915 w 915"/>
                <a:gd name="T63" fmla="*/ 85 h 515"/>
                <a:gd name="T64" fmla="*/ 915 w 915"/>
                <a:gd name="T65" fmla="*/ 8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5" h="515">
                  <a:moveTo>
                    <a:pt x="915" y="85"/>
                  </a:moveTo>
                  <a:lnTo>
                    <a:pt x="913" y="182"/>
                  </a:lnTo>
                  <a:lnTo>
                    <a:pt x="882" y="275"/>
                  </a:lnTo>
                  <a:lnTo>
                    <a:pt x="810" y="323"/>
                  </a:lnTo>
                  <a:lnTo>
                    <a:pt x="696" y="368"/>
                  </a:lnTo>
                  <a:lnTo>
                    <a:pt x="588" y="458"/>
                  </a:lnTo>
                  <a:lnTo>
                    <a:pt x="475" y="515"/>
                  </a:lnTo>
                  <a:lnTo>
                    <a:pt x="434" y="503"/>
                  </a:lnTo>
                  <a:lnTo>
                    <a:pt x="434" y="450"/>
                  </a:lnTo>
                  <a:lnTo>
                    <a:pt x="519" y="386"/>
                  </a:lnTo>
                  <a:lnTo>
                    <a:pt x="563" y="298"/>
                  </a:lnTo>
                  <a:lnTo>
                    <a:pt x="504" y="342"/>
                  </a:lnTo>
                  <a:lnTo>
                    <a:pt x="382" y="426"/>
                  </a:lnTo>
                  <a:lnTo>
                    <a:pt x="291" y="509"/>
                  </a:lnTo>
                  <a:lnTo>
                    <a:pt x="224" y="511"/>
                  </a:lnTo>
                  <a:lnTo>
                    <a:pt x="190" y="496"/>
                  </a:lnTo>
                  <a:lnTo>
                    <a:pt x="190" y="450"/>
                  </a:lnTo>
                  <a:lnTo>
                    <a:pt x="264" y="378"/>
                  </a:lnTo>
                  <a:lnTo>
                    <a:pt x="266" y="346"/>
                  </a:lnTo>
                  <a:lnTo>
                    <a:pt x="107" y="458"/>
                  </a:lnTo>
                  <a:lnTo>
                    <a:pt x="27" y="486"/>
                  </a:lnTo>
                  <a:lnTo>
                    <a:pt x="0" y="456"/>
                  </a:lnTo>
                  <a:lnTo>
                    <a:pt x="120" y="332"/>
                  </a:lnTo>
                  <a:lnTo>
                    <a:pt x="145" y="266"/>
                  </a:lnTo>
                  <a:lnTo>
                    <a:pt x="63" y="275"/>
                  </a:lnTo>
                  <a:lnTo>
                    <a:pt x="13" y="298"/>
                  </a:lnTo>
                  <a:lnTo>
                    <a:pt x="82" y="188"/>
                  </a:lnTo>
                  <a:lnTo>
                    <a:pt x="261" y="68"/>
                  </a:lnTo>
                  <a:lnTo>
                    <a:pt x="474" y="0"/>
                  </a:lnTo>
                  <a:lnTo>
                    <a:pt x="818" y="61"/>
                  </a:lnTo>
                  <a:lnTo>
                    <a:pt x="882" y="57"/>
                  </a:lnTo>
                  <a:lnTo>
                    <a:pt x="915" y="85"/>
                  </a:lnTo>
                  <a:lnTo>
                    <a:pt x="915" y="8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0" name="Freeform 20"/>
            <p:cNvSpPr>
              <a:spLocks/>
            </p:cNvSpPr>
            <p:nvPr/>
          </p:nvSpPr>
          <p:spPr bwMode="auto">
            <a:xfrm>
              <a:off x="3099" y="1846"/>
              <a:ext cx="435" cy="565"/>
            </a:xfrm>
            <a:custGeom>
              <a:avLst/>
              <a:gdLst>
                <a:gd name="T0" fmla="*/ 171 w 869"/>
                <a:gd name="T1" fmla="*/ 226 h 1129"/>
                <a:gd name="T2" fmla="*/ 188 w 869"/>
                <a:gd name="T3" fmla="*/ 365 h 1129"/>
                <a:gd name="T4" fmla="*/ 90 w 869"/>
                <a:gd name="T5" fmla="*/ 332 h 1129"/>
                <a:gd name="T6" fmla="*/ 0 w 869"/>
                <a:gd name="T7" fmla="*/ 0 h 1129"/>
                <a:gd name="T8" fmla="*/ 44 w 869"/>
                <a:gd name="T9" fmla="*/ 376 h 1129"/>
                <a:gd name="T10" fmla="*/ 217 w 869"/>
                <a:gd name="T11" fmla="*/ 503 h 1129"/>
                <a:gd name="T12" fmla="*/ 200 w 869"/>
                <a:gd name="T13" fmla="*/ 648 h 1129"/>
                <a:gd name="T14" fmla="*/ 162 w 869"/>
                <a:gd name="T15" fmla="*/ 819 h 1129"/>
                <a:gd name="T16" fmla="*/ 261 w 869"/>
                <a:gd name="T17" fmla="*/ 730 h 1129"/>
                <a:gd name="T18" fmla="*/ 272 w 869"/>
                <a:gd name="T19" fmla="*/ 819 h 1129"/>
                <a:gd name="T20" fmla="*/ 139 w 869"/>
                <a:gd name="T21" fmla="*/ 1129 h 1129"/>
                <a:gd name="T22" fmla="*/ 354 w 869"/>
                <a:gd name="T23" fmla="*/ 830 h 1129"/>
                <a:gd name="T24" fmla="*/ 382 w 869"/>
                <a:gd name="T25" fmla="*/ 674 h 1129"/>
                <a:gd name="T26" fmla="*/ 405 w 869"/>
                <a:gd name="T27" fmla="*/ 796 h 1129"/>
                <a:gd name="T28" fmla="*/ 405 w 869"/>
                <a:gd name="T29" fmla="*/ 952 h 1129"/>
                <a:gd name="T30" fmla="*/ 470 w 869"/>
                <a:gd name="T31" fmla="*/ 674 h 1129"/>
                <a:gd name="T32" fmla="*/ 554 w 869"/>
                <a:gd name="T33" fmla="*/ 880 h 1129"/>
                <a:gd name="T34" fmla="*/ 498 w 869"/>
                <a:gd name="T35" fmla="*/ 481 h 1129"/>
                <a:gd name="T36" fmla="*/ 597 w 869"/>
                <a:gd name="T37" fmla="*/ 541 h 1129"/>
                <a:gd name="T38" fmla="*/ 626 w 869"/>
                <a:gd name="T39" fmla="*/ 597 h 1129"/>
                <a:gd name="T40" fmla="*/ 791 w 869"/>
                <a:gd name="T41" fmla="*/ 509 h 1129"/>
                <a:gd name="T42" fmla="*/ 759 w 869"/>
                <a:gd name="T43" fmla="*/ 498 h 1129"/>
                <a:gd name="T44" fmla="*/ 869 w 869"/>
                <a:gd name="T45" fmla="*/ 359 h 1129"/>
                <a:gd name="T46" fmla="*/ 643 w 869"/>
                <a:gd name="T47" fmla="*/ 486 h 1129"/>
                <a:gd name="T48" fmla="*/ 466 w 869"/>
                <a:gd name="T49" fmla="*/ 353 h 1129"/>
                <a:gd name="T50" fmla="*/ 310 w 869"/>
                <a:gd name="T51" fmla="*/ 327 h 1129"/>
                <a:gd name="T52" fmla="*/ 171 w 869"/>
                <a:gd name="T53" fmla="*/ 138 h 1129"/>
                <a:gd name="T54" fmla="*/ 171 w 869"/>
                <a:gd name="T55" fmla="*/ 226 h 1129"/>
                <a:gd name="T56" fmla="*/ 171 w 869"/>
                <a:gd name="T57" fmla="*/ 226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9" h="1129">
                  <a:moveTo>
                    <a:pt x="171" y="226"/>
                  </a:moveTo>
                  <a:lnTo>
                    <a:pt x="188" y="365"/>
                  </a:lnTo>
                  <a:lnTo>
                    <a:pt x="90" y="332"/>
                  </a:lnTo>
                  <a:lnTo>
                    <a:pt x="0" y="0"/>
                  </a:lnTo>
                  <a:lnTo>
                    <a:pt x="44" y="376"/>
                  </a:lnTo>
                  <a:lnTo>
                    <a:pt x="217" y="503"/>
                  </a:lnTo>
                  <a:lnTo>
                    <a:pt x="200" y="648"/>
                  </a:lnTo>
                  <a:lnTo>
                    <a:pt x="162" y="819"/>
                  </a:lnTo>
                  <a:lnTo>
                    <a:pt x="261" y="730"/>
                  </a:lnTo>
                  <a:lnTo>
                    <a:pt x="272" y="819"/>
                  </a:lnTo>
                  <a:lnTo>
                    <a:pt x="139" y="1129"/>
                  </a:lnTo>
                  <a:lnTo>
                    <a:pt x="354" y="830"/>
                  </a:lnTo>
                  <a:lnTo>
                    <a:pt x="382" y="674"/>
                  </a:lnTo>
                  <a:lnTo>
                    <a:pt x="405" y="796"/>
                  </a:lnTo>
                  <a:lnTo>
                    <a:pt x="405" y="952"/>
                  </a:lnTo>
                  <a:lnTo>
                    <a:pt x="470" y="674"/>
                  </a:lnTo>
                  <a:lnTo>
                    <a:pt x="554" y="880"/>
                  </a:lnTo>
                  <a:lnTo>
                    <a:pt x="498" y="481"/>
                  </a:lnTo>
                  <a:lnTo>
                    <a:pt x="597" y="541"/>
                  </a:lnTo>
                  <a:lnTo>
                    <a:pt x="626" y="597"/>
                  </a:lnTo>
                  <a:lnTo>
                    <a:pt x="791" y="509"/>
                  </a:lnTo>
                  <a:lnTo>
                    <a:pt x="759" y="498"/>
                  </a:lnTo>
                  <a:lnTo>
                    <a:pt x="869" y="359"/>
                  </a:lnTo>
                  <a:lnTo>
                    <a:pt x="643" y="486"/>
                  </a:lnTo>
                  <a:lnTo>
                    <a:pt x="466" y="353"/>
                  </a:lnTo>
                  <a:lnTo>
                    <a:pt x="310" y="327"/>
                  </a:lnTo>
                  <a:lnTo>
                    <a:pt x="171" y="138"/>
                  </a:lnTo>
                  <a:lnTo>
                    <a:pt x="171" y="226"/>
                  </a:lnTo>
                  <a:lnTo>
                    <a:pt x="171" y="226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1" name="Freeform 21"/>
            <p:cNvSpPr>
              <a:spLocks/>
            </p:cNvSpPr>
            <p:nvPr/>
          </p:nvSpPr>
          <p:spPr bwMode="auto">
            <a:xfrm>
              <a:off x="2957" y="2575"/>
              <a:ext cx="456" cy="251"/>
            </a:xfrm>
            <a:custGeom>
              <a:avLst/>
              <a:gdLst>
                <a:gd name="T0" fmla="*/ 122 w 911"/>
                <a:gd name="T1" fmla="*/ 287 h 501"/>
                <a:gd name="T2" fmla="*/ 201 w 911"/>
                <a:gd name="T3" fmla="*/ 205 h 501"/>
                <a:gd name="T4" fmla="*/ 300 w 911"/>
                <a:gd name="T5" fmla="*/ 144 h 501"/>
                <a:gd name="T6" fmla="*/ 386 w 911"/>
                <a:gd name="T7" fmla="*/ 102 h 501"/>
                <a:gd name="T8" fmla="*/ 454 w 911"/>
                <a:gd name="T9" fmla="*/ 91 h 501"/>
                <a:gd name="T10" fmla="*/ 384 w 911"/>
                <a:gd name="T11" fmla="*/ 136 h 501"/>
                <a:gd name="T12" fmla="*/ 464 w 911"/>
                <a:gd name="T13" fmla="*/ 121 h 501"/>
                <a:gd name="T14" fmla="*/ 325 w 911"/>
                <a:gd name="T15" fmla="*/ 235 h 501"/>
                <a:gd name="T16" fmla="*/ 190 w 911"/>
                <a:gd name="T17" fmla="*/ 338 h 501"/>
                <a:gd name="T18" fmla="*/ 72 w 911"/>
                <a:gd name="T19" fmla="*/ 481 h 501"/>
                <a:gd name="T20" fmla="*/ 150 w 911"/>
                <a:gd name="T21" fmla="*/ 501 h 501"/>
                <a:gd name="T22" fmla="*/ 224 w 911"/>
                <a:gd name="T23" fmla="*/ 423 h 501"/>
                <a:gd name="T24" fmla="*/ 120 w 911"/>
                <a:gd name="T25" fmla="*/ 465 h 501"/>
                <a:gd name="T26" fmla="*/ 146 w 911"/>
                <a:gd name="T27" fmla="*/ 433 h 501"/>
                <a:gd name="T28" fmla="*/ 236 w 911"/>
                <a:gd name="T29" fmla="*/ 349 h 501"/>
                <a:gd name="T30" fmla="*/ 298 w 911"/>
                <a:gd name="T31" fmla="*/ 298 h 501"/>
                <a:gd name="T32" fmla="*/ 411 w 911"/>
                <a:gd name="T33" fmla="*/ 230 h 501"/>
                <a:gd name="T34" fmla="*/ 500 w 911"/>
                <a:gd name="T35" fmla="*/ 186 h 501"/>
                <a:gd name="T36" fmla="*/ 546 w 911"/>
                <a:gd name="T37" fmla="*/ 169 h 501"/>
                <a:gd name="T38" fmla="*/ 605 w 911"/>
                <a:gd name="T39" fmla="*/ 146 h 501"/>
                <a:gd name="T40" fmla="*/ 683 w 911"/>
                <a:gd name="T41" fmla="*/ 144 h 501"/>
                <a:gd name="T42" fmla="*/ 719 w 911"/>
                <a:gd name="T43" fmla="*/ 131 h 501"/>
                <a:gd name="T44" fmla="*/ 713 w 911"/>
                <a:gd name="T45" fmla="*/ 173 h 501"/>
                <a:gd name="T46" fmla="*/ 652 w 911"/>
                <a:gd name="T47" fmla="*/ 174 h 501"/>
                <a:gd name="T48" fmla="*/ 587 w 911"/>
                <a:gd name="T49" fmla="*/ 213 h 501"/>
                <a:gd name="T50" fmla="*/ 496 w 911"/>
                <a:gd name="T51" fmla="*/ 273 h 501"/>
                <a:gd name="T52" fmla="*/ 684 w 911"/>
                <a:gd name="T53" fmla="*/ 216 h 501"/>
                <a:gd name="T54" fmla="*/ 761 w 911"/>
                <a:gd name="T55" fmla="*/ 214 h 501"/>
                <a:gd name="T56" fmla="*/ 816 w 911"/>
                <a:gd name="T57" fmla="*/ 216 h 501"/>
                <a:gd name="T58" fmla="*/ 857 w 911"/>
                <a:gd name="T59" fmla="*/ 205 h 501"/>
                <a:gd name="T60" fmla="*/ 911 w 911"/>
                <a:gd name="T61" fmla="*/ 205 h 501"/>
                <a:gd name="T62" fmla="*/ 896 w 911"/>
                <a:gd name="T63" fmla="*/ 146 h 501"/>
                <a:gd name="T64" fmla="*/ 848 w 911"/>
                <a:gd name="T65" fmla="*/ 108 h 501"/>
                <a:gd name="T66" fmla="*/ 899 w 911"/>
                <a:gd name="T67" fmla="*/ 100 h 501"/>
                <a:gd name="T68" fmla="*/ 871 w 911"/>
                <a:gd name="T69" fmla="*/ 64 h 501"/>
                <a:gd name="T70" fmla="*/ 829 w 911"/>
                <a:gd name="T71" fmla="*/ 26 h 501"/>
                <a:gd name="T72" fmla="*/ 553 w 911"/>
                <a:gd name="T73" fmla="*/ 0 h 501"/>
                <a:gd name="T74" fmla="*/ 470 w 911"/>
                <a:gd name="T75" fmla="*/ 26 h 501"/>
                <a:gd name="T76" fmla="*/ 363 w 911"/>
                <a:gd name="T77" fmla="*/ 41 h 501"/>
                <a:gd name="T78" fmla="*/ 209 w 911"/>
                <a:gd name="T79" fmla="*/ 144 h 501"/>
                <a:gd name="T80" fmla="*/ 93 w 911"/>
                <a:gd name="T81" fmla="*/ 241 h 501"/>
                <a:gd name="T82" fmla="*/ 0 w 911"/>
                <a:gd name="T83" fmla="*/ 376 h 501"/>
                <a:gd name="T84" fmla="*/ 34 w 911"/>
                <a:gd name="T85" fmla="*/ 393 h 501"/>
                <a:gd name="T86" fmla="*/ 198 w 911"/>
                <a:gd name="T87" fmla="*/ 258 h 501"/>
                <a:gd name="T88" fmla="*/ 122 w 911"/>
                <a:gd name="T89" fmla="*/ 287 h 501"/>
                <a:gd name="T90" fmla="*/ 122 w 911"/>
                <a:gd name="T91" fmla="*/ 28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1" h="501">
                  <a:moveTo>
                    <a:pt x="122" y="287"/>
                  </a:moveTo>
                  <a:lnTo>
                    <a:pt x="201" y="205"/>
                  </a:lnTo>
                  <a:lnTo>
                    <a:pt x="300" y="144"/>
                  </a:lnTo>
                  <a:lnTo>
                    <a:pt x="386" y="102"/>
                  </a:lnTo>
                  <a:lnTo>
                    <a:pt x="454" y="91"/>
                  </a:lnTo>
                  <a:lnTo>
                    <a:pt x="384" y="136"/>
                  </a:lnTo>
                  <a:lnTo>
                    <a:pt x="464" y="121"/>
                  </a:lnTo>
                  <a:lnTo>
                    <a:pt x="325" y="235"/>
                  </a:lnTo>
                  <a:lnTo>
                    <a:pt x="190" y="338"/>
                  </a:lnTo>
                  <a:lnTo>
                    <a:pt x="72" y="481"/>
                  </a:lnTo>
                  <a:lnTo>
                    <a:pt x="150" y="501"/>
                  </a:lnTo>
                  <a:lnTo>
                    <a:pt x="224" y="423"/>
                  </a:lnTo>
                  <a:lnTo>
                    <a:pt x="120" y="465"/>
                  </a:lnTo>
                  <a:lnTo>
                    <a:pt x="146" y="433"/>
                  </a:lnTo>
                  <a:lnTo>
                    <a:pt x="236" y="349"/>
                  </a:lnTo>
                  <a:lnTo>
                    <a:pt x="298" y="298"/>
                  </a:lnTo>
                  <a:lnTo>
                    <a:pt x="411" y="230"/>
                  </a:lnTo>
                  <a:lnTo>
                    <a:pt x="500" y="186"/>
                  </a:lnTo>
                  <a:lnTo>
                    <a:pt x="546" y="169"/>
                  </a:lnTo>
                  <a:lnTo>
                    <a:pt x="605" y="146"/>
                  </a:lnTo>
                  <a:lnTo>
                    <a:pt x="683" y="144"/>
                  </a:lnTo>
                  <a:lnTo>
                    <a:pt x="719" y="131"/>
                  </a:lnTo>
                  <a:lnTo>
                    <a:pt x="713" y="173"/>
                  </a:lnTo>
                  <a:lnTo>
                    <a:pt x="652" y="174"/>
                  </a:lnTo>
                  <a:lnTo>
                    <a:pt x="587" y="213"/>
                  </a:lnTo>
                  <a:lnTo>
                    <a:pt x="496" y="273"/>
                  </a:lnTo>
                  <a:lnTo>
                    <a:pt x="684" y="216"/>
                  </a:lnTo>
                  <a:lnTo>
                    <a:pt x="761" y="214"/>
                  </a:lnTo>
                  <a:lnTo>
                    <a:pt x="816" y="216"/>
                  </a:lnTo>
                  <a:lnTo>
                    <a:pt x="857" y="205"/>
                  </a:lnTo>
                  <a:lnTo>
                    <a:pt x="911" y="205"/>
                  </a:lnTo>
                  <a:lnTo>
                    <a:pt x="896" y="146"/>
                  </a:lnTo>
                  <a:lnTo>
                    <a:pt x="848" y="108"/>
                  </a:lnTo>
                  <a:lnTo>
                    <a:pt x="899" y="100"/>
                  </a:lnTo>
                  <a:lnTo>
                    <a:pt x="871" y="64"/>
                  </a:lnTo>
                  <a:lnTo>
                    <a:pt x="829" y="26"/>
                  </a:lnTo>
                  <a:lnTo>
                    <a:pt x="553" y="0"/>
                  </a:lnTo>
                  <a:lnTo>
                    <a:pt x="470" y="26"/>
                  </a:lnTo>
                  <a:lnTo>
                    <a:pt x="363" y="41"/>
                  </a:lnTo>
                  <a:lnTo>
                    <a:pt x="209" y="144"/>
                  </a:lnTo>
                  <a:lnTo>
                    <a:pt x="93" y="241"/>
                  </a:lnTo>
                  <a:lnTo>
                    <a:pt x="0" y="376"/>
                  </a:lnTo>
                  <a:lnTo>
                    <a:pt x="34" y="393"/>
                  </a:lnTo>
                  <a:lnTo>
                    <a:pt x="198" y="258"/>
                  </a:lnTo>
                  <a:lnTo>
                    <a:pt x="122" y="287"/>
                  </a:lnTo>
                  <a:lnTo>
                    <a:pt x="122" y="28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2" name="Freeform 22"/>
            <p:cNvSpPr>
              <a:spLocks/>
            </p:cNvSpPr>
            <p:nvPr/>
          </p:nvSpPr>
          <p:spPr bwMode="auto">
            <a:xfrm>
              <a:off x="3319" y="2707"/>
              <a:ext cx="89" cy="60"/>
            </a:xfrm>
            <a:custGeom>
              <a:avLst/>
              <a:gdLst>
                <a:gd name="T0" fmla="*/ 19 w 179"/>
                <a:gd name="T1" fmla="*/ 120 h 120"/>
                <a:gd name="T2" fmla="*/ 35 w 179"/>
                <a:gd name="T3" fmla="*/ 76 h 120"/>
                <a:gd name="T4" fmla="*/ 77 w 179"/>
                <a:gd name="T5" fmla="*/ 89 h 120"/>
                <a:gd name="T6" fmla="*/ 116 w 179"/>
                <a:gd name="T7" fmla="*/ 83 h 120"/>
                <a:gd name="T8" fmla="*/ 151 w 179"/>
                <a:gd name="T9" fmla="*/ 59 h 120"/>
                <a:gd name="T10" fmla="*/ 179 w 179"/>
                <a:gd name="T11" fmla="*/ 0 h 120"/>
                <a:gd name="T12" fmla="*/ 124 w 179"/>
                <a:gd name="T13" fmla="*/ 15 h 120"/>
                <a:gd name="T14" fmla="*/ 80 w 179"/>
                <a:gd name="T15" fmla="*/ 11 h 120"/>
                <a:gd name="T16" fmla="*/ 54 w 179"/>
                <a:gd name="T17" fmla="*/ 13 h 120"/>
                <a:gd name="T18" fmla="*/ 42 w 179"/>
                <a:gd name="T19" fmla="*/ 45 h 120"/>
                <a:gd name="T20" fmla="*/ 12 w 179"/>
                <a:gd name="T21" fmla="*/ 51 h 120"/>
                <a:gd name="T22" fmla="*/ 0 w 179"/>
                <a:gd name="T23" fmla="*/ 76 h 120"/>
                <a:gd name="T24" fmla="*/ 2 w 179"/>
                <a:gd name="T25" fmla="*/ 93 h 120"/>
                <a:gd name="T26" fmla="*/ 19 w 179"/>
                <a:gd name="T27" fmla="*/ 120 h 120"/>
                <a:gd name="T28" fmla="*/ 19 w 179"/>
                <a:gd name="T2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20">
                  <a:moveTo>
                    <a:pt x="19" y="120"/>
                  </a:moveTo>
                  <a:lnTo>
                    <a:pt x="35" y="76"/>
                  </a:lnTo>
                  <a:lnTo>
                    <a:pt x="77" y="89"/>
                  </a:lnTo>
                  <a:lnTo>
                    <a:pt x="116" y="83"/>
                  </a:lnTo>
                  <a:lnTo>
                    <a:pt x="151" y="59"/>
                  </a:lnTo>
                  <a:lnTo>
                    <a:pt x="179" y="0"/>
                  </a:lnTo>
                  <a:lnTo>
                    <a:pt x="124" y="15"/>
                  </a:lnTo>
                  <a:lnTo>
                    <a:pt x="80" y="11"/>
                  </a:lnTo>
                  <a:lnTo>
                    <a:pt x="54" y="13"/>
                  </a:lnTo>
                  <a:lnTo>
                    <a:pt x="42" y="45"/>
                  </a:lnTo>
                  <a:lnTo>
                    <a:pt x="12" y="51"/>
                  </a:lnTo>
                  <a:lnTo>
                    <a:pt x="0" y="76"/>
                  </a:lnTo>
                  <a:lnTo>
                    <a:pt x="2" y="93"/>
                  </a:lnTo>
                  <a:lnTo>
                    <a:pt x="19" y="120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3" name="Freeform 23"/>
            <p:cNvSpPr>
              <a:spLocks/>
            </p:cNvSpPr>
            <p:nvPr/>
          </p:nvSpPr>
          <p:spPr bwMode="auto">
            <a:xfrm>
              <a:off x="3231" y="2754"/>
              <a:ext cx="81" cy="79"/>
            </a:xfrm>
            <a:custGeom>
              <a:avLst/>
              <a:gdLst>
                <a:gd name="T0" fmla="*/ 138 w 161"/>
                <a:gd name="T1" fmla="*/ 0 h 158"/>
                <a:gd name="T2" fmla="*/ 104 w 161"/>
                <a:gd name="T3" fmla="*/ 23 h 158"/>
                <a:gd name="T4" fmla="*/ 79 w 161"/>
                <a:gd name="T5" fmla="*/ 49 h 158"/>
                <a:gd name="T6" fmla="*/ 60 w 161"/>
                <a:gd name="T7" fmla="*/ 80 h 158"/>
                <a:gd name="T8" fmla="*/ 39 w 161"/>
                <a:gd name="T9" fmla="*/ 97 h 158"/>
                <a:gd name="T10" fmla="*/ 7 w 161"/>
                <a:gd name="T11" fmla="*/ 110 h 158"/>
                <a:gd name="T12" fmla="*/ 0 w 161"/>
                <a:gd name="T13" fmla="*/ 139 h 158"/>
                <a:gd name="T14" fmla="*/ 9 w 161"/>
                <a:gd name="T15" fmla="*/ 158 h 158"/>
                <a:gd name="T16" fmla="*/ 53 w 161"/>
                <a:gd name="T17" fmla="*/ 131 h 158"/>
                <a:gd name="T18" fmla="*/ 78 w 161"/>
                <a:gd name="T19" fmla="*/ 114 h 158"/>
                <a:gd name="T20" fmla="*/ 116 w 161"/>
                <a:gd name="T21" fmla="*/ 93 h 158"/>
                <a:gd name="T22" fmla="*/ 150 w 161"/>
                <a:gd name="T23" fmla="*/ 63 h 158"/>
                <a:gd name="T24" fmla="*/ 161 w 161"/>
                <a:gd name="T25" fmla="*/ 36 h 158"/>
                <a:gd name="T26" fmla="*/ 161 w 161"/>
                <a:gd name="T27" fmla="*/ 13 h 158"/>
                <a:gd name="T28" fmla="*/ 138 w 161"/>
                <a:gd name="T29" fmla="*/ 0 h 158"/>
                <a:gd name="T30" fmla="*/ 138 w 161"/>
                <a:gd name="T3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58">
                  <a:moveTo>
                    <a:pt x="138" y="0"/>
                  </a:moveTo>
                  <a:lnTo>
                    <a:pt x="104" y="23"/>
                  </a:lnTo>
                  <a:lnTo>
                    <a:pt x="79" y="49"/>
                  </a:lnTo>
                  <a:lnTo>
                    <a:pt x="60" y="80"/>
                  </a:lnTo>
                  <a:lnTo>
                    <a:pt x="39" y="97"/>
                  </a:lnTo>
                  <a:lnTo>
                    <a:pt x="7" y="110"/>
                  </a:lnTo>
                  <a:lnTo>
                    <a:pt x="0" y="139"/>
                  </a:lnTo>
                  <a:lnTo>
                    <a:pt x="9" y="158"/>
                  </a:lnTo>
                  <a:lnTo>
                    <a:pt x="53" y="131"/>
                  </a:lnTo>
                  <a:lnTo>
                    <a:pt x="78" y="114"/>
                  </a:lnTo>
                  <a:lnTo>
                    <a:pt x="116" y="93"/>
                  </a:lnTo>
                  <a:lnTo>
                    <a:pt x="150" y="63"/>
                  </a:lnTo>
                  <a:lnTo>
                    <a:pt x="161" y="36"/>
                  </a:lnTo>
                  <a:lnTo>
                    <a:pt x="161" y="13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4" name="Freeform 24"/>
            <p:cNvSpPr>
              <a:spLocks/>
            </p:cNvSpPr>
            <p:nvPr/>
          </p:nvSpPr>
          <p:spPr bwMode="auto">
            <a:xfrm>
              <a:off x="3140" y="2694"/>
              <a:ext cx="193" cy="118"/>
            </a:xfrm>
            <a:custGeom>
              <a:avLst/>
              <a:gdLst>
                <a:gd name="T0" fmla="*/ 299 w 386"/>
                <a:gd name="T1" fmla="*/ 0 h 236"/>
                <a:gd name="T2" fmla="*/ 253 w 386"/>
                <a:gd name="T3" fmla="*/ 12 h 236"/>
                <a:gd name="T4" fmla="*/ 184 w 386"/>
                <a:gd name="T5" fmla="*/ 34 h 236"/>
                <a:gd name="T6" fmla="*/ 148 w 386"/>
                <a:gd name="T7" fmla="*/ 67 h 236"/>
                <a:gd name="T8" fmla="*/ 167 w 386"/>
                <a:gd name="T9" fmla="*/ 80 h 236"/>
                <a:gd name="T10" fmla="*/ 133 w 386"/>
                <a:gd name="T11" fmla="*/ 90 h 236"/>
                <a:gd name="T12" fmla="*/ 95 w 386"/>
                <a:gd name="T13" fmla="*/ 107 h 236"/>
                <a:gd name="T14" fmla="*/ 48 w 386"/>
                <a:gd name="T15" fmla="*/ 145 h 236"/>
                <a:gd name="T16" fmla="*/ 6 w 386"/>
                <a:gd name="T17" fmla="*/ 204 h 236"/>
                <a:gd name="T18" fmla="*/ 0 w 386"/>
                <a:gd name="T19" fmla="*/ 236 h 236"/>
                <a:gd name="T20" fmla="*/ 63 w 386"/>
                <a:gd name="T21" fmla="*/ 186 h 236"/>
                <a:gd name="T22" fmla="*/ 152 w 386"/>
                <a:gd name="T23" fmla="*/ 124 h 236"/>
                <a:gd name="T24" fmla="*/ 198 w 386"/>
                <a:gd name="T25" fmla="*/ 57 h 236"/>
                <a:gd name="T26" fmla="*/ 259 w 386"/>
                <a:gd name="T27" fmla="*/ 48 h 236"/>
                <a:gd name="T28" fmla="*/ 314 w 386"/>
                <a:gd name="T29" fmla="*/ 23 h 236"/>
                <a:gd name="T30" fmla="*/ 386 w 386"/>
                <a:gd name="T31" fmla="*/ 0 h 236"/>
                <a:gd name="T32" fmla="*/ 299 w 386"/>
                <a:gd name="T33" fmla="*/ 0 h 236"/>
                <a:gd name="T34" fmla="*/ 299 w 386"/>
                <a:gd name="T3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6" h="236">
                  <a:moveTo>
                    <a:pt x="299" y="0"/>
                  </a:moveTo>
                  <a:lnTo>
                    <a:pt x="253" y="12"/>
                  </a:lnTo>
                  <a:lnTo>
                    <a:pt x="184" y="34"/>
                  </a:lnTo>
                  <a:lnTo>
                    <a:pt x="148" y="67"/>
                  </a:lnTo>
                  <a:lnTo>
                    <a:pt x="167" y="80"/>
                  </a:lnTo>
                  <a:lnTo>
                    <a:pt x="133" y="90"/>
                  </a:lnTo>
                  <a:lnTo>
                    <a:pt x="95" y="107"/>
                  </a:lnTo>
                  <a:lnTo>
                    <a:pt x="48" y="145"/>
                  </a:lnTo>
                  <a:lnTo>
                    <a:pt x="6" y="204"/>
                  </a:lnTo>
                  <a:lnTo>
                    <a:pt x="0" y="236"/>
                  </a:lnTo>
                  <a:lnTo>
                    <a:pt x="63" y="186"/>
                  </a:lnTo>
                  <a:lnTo>
                    <a:pt x="152" y="124"/>
                  </a:lnTo>
                  <a:lnTo>
                    <a:pt x="198" y="57"/>
                  </a:lnTo>
                  <a:lnTo>
                    <a:pt x="259" y="48"/>
                  </a:lnTo>
                  <a:lnTo>
                    <a:pt x="314" y="23"/>
                  </a:lnTo>
                  <a:lnTo>
                    <a:pt x="386" y="0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5" name="Freeform 25"/>
            <p:cNvSpPr>
              <a:spLocks/>
            </p:cNvSpPr>
            <p:nvPr/>
          </p:nvSpPr>
          <p:spPr bwMode="auto">
            <a:xfrm>
              <a:off x="3097" y="2706"/>
              <a:ext cx="237" cy="135"/>
            </a:xfrm>
            <a:custGeom>
              <a:avLst/>
              <a:gdLst>
                <a:gd name="T0" fmla="*/ 288 w 474"/>
                <a:gd name="T1" fmla="*/ 57 h 272"/>
                <a:gd name="T2" fmla="*/ 225 w 474"/>
                <a:gd name="T3" fmla="*/ 122 h 272"/>
                <a:gd name="T4" fmla="*/ 168 w 474"/>
                <a:gd name="T5" fmla="*/ 163 h 272"/>
                <a:gd name="T6" fmla="*/ 115 w 474"/>
                <a:gd name="T7" fmla="*/ 196 h 272"/>
                <a:gd name="T8" fmla="*/ 78 w 474"/>
                <a:gd name="T9" fmla="*/ 240 h 272"/>
                <a:gd name="T10" fmla="*/ 44 w 474"/>
                <a:gd name="T11" fmla="*/ 251 h 272"/>
                <a:gd name="T12" fmla="*/ 0 w 474"/>
                <a:gd name="T13" fmla="*/ 251 h 272"/>
                <a:gd name="T14" fmla="*/ 0 w 474"/>
                <a:gd name="T15" fmla="*/ 270 h 272"/>
                <a:gd name="T16" fmla="*/ 56 w 474"/>
                <a:gd name="T17" fmla="*/ 272 h 272"/>
                <a:gd name="T18" fmla="*/ 88 w 474"/>
                <a:gd name="T19" fmla="*/ 264 h 272"/>
                <a:gd name="T20" fmla="*/ 162 w 474"/>
                <a:gd name="T21" fmla="*/ 194 h 272"/>
                <a:gd name="T22" fmla="*/ 257 w 474"/>
                <a:gd name="T23" fmla="*/ 120 h 272"/>
                <a:gd name="T24" fmla="*/ 333 w 474"/>
                <a:gd name="T25" fmla="*/ 59 h 272"/>
                <a:gd name="T26" fmla="*/ 398 w 474"/>
                <a:gd name="T27" fmla="*/ 48 h 272"/>
                <a:gd name="T28" fmla="*/ 318 w 474"/>
                <a:gd name="T29" fmla="*/ 124 h 272"/>
                <a:gd name="T30" fmla="*/ 284 w 474"/>
                <a:gd name="T31" fmla="*/ 163 h 272"/>
                <a:gd name="T32" fmla="*/ 232 w 474"/>
                <a:gd name="T33" fmla="*/ 202 h 272"/>
                <a:gd name="T34" fmla="*/ 215 w 474"/>
                <a:gd name="T35" fmla="*/ 232 h 272"/>
                <a:gd name="T36" fmla="*/ 221 w 474"/>
                <a:gd name="T37" fmla="*/ 259 h 272"/>
                <a:gd name="T38" fmla="*/ 259 w 474"/>
                <a:gd name="T39" fmla="*/ 270 h 272"/>
                <a:gd name="T40" fmla="*/ 246 w 474"/>
                <a:gd name="T41" fmla="*/ 234 h 272"/>
                <a:gd name="T42" fmla="*/ 253 w 474"/>
                <a:gd name="T43" fmla="*/ 213 h 272"/>
                <a:gd name="T44" fmla="*/ 314 w 474"/>
                <a:gd name="T45" fmla="*/ 167 h 272"/>
                <a:gd name="T46" fmla="*/ 366 w 474"/>
                <a:gd name="T47" fmla="*/ 97 h 272"/>
                <a:gd name="T48" fmla="*/ 426 w 474"/>
                <a:gd name="T49" fmla="*/ 49 h 272"/>
                <a:gd name="T50" fmla="*/ 474 w 474"/>
                <a:gd name="T51" fmla="*/ 0 h 272"/>
                <a:gd name="T52" fmla="*/ 430 w 474"/>
                <a:gd name="T53" fmla="*/ 0 h 272"/>
                <a:gd name="T54" fmla="*/ 364 w 474"/>
                <a:gd name="T55" fmla="*/ 32 h 272"/>
                <a:gd name="T56" fmla="*/ 288 w 474"/>
                <a:gd name="T57" fmla="*/ 57 h 272"/>
                <a:gd name="T58" fmla="*/ 288 w 474"/>
                <a:gd name="T59" fmla="*/ 5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4" h="272">
                  <a:moveTo>
                    <a:pt x="288" y="57"/>
                  </a:moveTo>
                  <a:lnTo>
                    <a:pt x="225" y="122"/>
                  </a:lnTo>
                  <a:lnTo>
                    <a:pt x="168" y="163"/>
                  </a:lnTo>
                  <a:lnTo>
                    <a:pt x="115" y="196"/>
                  </a:lnTo>
                  <a:lnTo>
                    <a:pt x="78" y="240"/>
                  </a:lnTo>
                  <a:lnTo>
                    <a:pt x="44" y="251"/>
                  </a:lnTo>
                  <a:lnTo>
                    <a:pt x="0" y="251"/>
                  </a:lnTo>
                  <a:lnTo>
                    <a:pt x="0" y="270"/>
                  </a:lnTo>
                  <a:lnTo>
                    <a:pt x="56" y="272"/>
                  </a:lnTo>
                  <a:lnTo>
                    <a:pt x="88" y="264"/>
                  </a:lnTo>
                  <a:lnTo>
                    <a:pt x="162" y="194"/>
                  </a:lnTo>
                  <a:lnTo>
                    <a:pt x="257" y="120"/>
                  </a:lnTo>
                  <a:lnTo>
                    <a:pt x="333" y="59"/>
                  </a:lnTo>
                  <a:lnTo>
                    <a:pt x="398" y="48"/>
                  </a:lnTo>
                  <a:lnTo>
                    <a:pt x="318" y="124"/>
                  </a:lnTo>
                  <a:lnTo>
                    <a:pt x="284" y="163"/>
                  </a:lnTo>
                  <a:lnTo>
                    <a:pt x="232" y="202"/>
                  </a:lnTo>
                  <a:lnTo>
                    <a:pt x="215" y="232"/>
                  </a:lnTo>
                  <a:lnTo>
                    <a:pt x="221" y="259"/>
                  </a:lnTo>
                  <a:lnTo>
                    <a:pt x="259" y="270"/>
                  </a:lnTo>
                  <a:lnTo>
                    <a:pt x="246" y="234"/>
                  </a:lnTo>
                  <a:lnTo>
                    <a:pt x="253" y="213"/>
                  </a:lnTo>
                  <a:lnTo>
                    <a:pt x="314" y="167"/>
                  </a:lnTo>
                  <a:lnTo>
                    <a:pt x="366" y="97"/>
                  </a:lnTo>
                  <a:lnTo>
                    <a:pt x="426" y="49"/>
                  </a:lnTo>
                  <a:lnTo>
                    <a:pt x="474" y="0"/>
                  </a:lnTo>
                  <a:lnTo>
                    <a:pt x="430" y="0"/>
                  </a:lnTo>
                  <a:lnTo>
                    <a:pt x="364" y="32"/>
                  </a:lnTo>
                  <a:lnTo>
                    <a:pt x="288" y="57"/>
                  </a:lnTo>
                  <a:lnTo>
                    <a:pt x="288" y="5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6" name="Freeform 26"/>
            <p:cNvSpPr>
              <a:spLocks/>
            </p:cNvSpPr>
            <p:nvPr/>
          </p:nvSpPr>
          <p:spPr bwMode="auto">
            <a:xfrm>
              <a:off x="3082" y="2658"/>
              <a:ext cx="233" cy="182"/>
            </a:xfrm>
            <a:custGeom>
              <a:avLst/>
              <a:gdLst>
                <a:gd name="T0" fmla="*/ 40 w 466"/>
                <a:gd name="T1" fmla="*/ 365 h 365"/>
                <a:gd name="T2" fmla="*/ 36 w 466"/>
                <a:gd name="T3" fmla="*/ 316 h 365"/>
                <a:gd name="T4" fmla="*/ 84 w 466"/>
                <a:gd name="T5" fmla="*/ 289 h 365"/>
                <a:gd name="T6" fmla="*/ 106 w 466"/>
                <a:gd name="T7" fmla="*/ 295 h 365"/>
                <a:gd name="T8" fmla="*/ 106 w 466"/>
                <a:gd name="T9" fmla="*/ 268 h 365"/>
                <a:gd name="T10" fmla="*/ 177 w 466"/>
                <a:gd name="T11" fmla="*/ 186 h 365"/>
                <a:gd name="T12" fmla="*/ 245 w 466"/>
                <a:gd name="T13" fmla="*/ 137 h 365"/>
                <a:gd name="T14" fmla="*/ 283 w 466"/>
                <a:gd name="T15" fmla="*/ 103 h 365"/>
                <a:gd name="T16" fmla="*/ 342 w 466"/>
                <a:gd name="T17" fmla="*/ 72 h 365"/>
                <a:gd name="T18" fmla="*/ 418 w 466"/>
                <a:gd name="T19" fmla="*/ 49 h 365"/>
                <a:gd name="T20" fmla="*/ 466 w 466"/>
                <a:gd name="T21" fmla="*/ 32 h 365"/>
                <a:gd name="T22" fmla="*/ 392 w 466"/>
                <a:gd name="T23" fmla="*/ 0 h 365"/>
                <a:gd name="T24" fmla="*/ 312 w 466"/>
                <a:gd name="T25" fmla="*/ 44 h 365"/>
                <a:gd name="T26" fmla="*/ 255 w 466"/>
                <a:gd name="T27" fmla="*/ 57 h 365"/>
                <a:gd name="T28" fmla="*/ 164 w 466"/>
                <a:gd name="T29" fmla="*/ 105 h 365"/>
                <a:gd name="T30" fmla="*/ 61 w 466"/>
                <a:gd name="T31" fmla="*/ 184 h 365"/>
                <a:gd name="T32" fmla="*/ 0 w 466"/>
                <a:gd name="T33" fmla="*/ 249 h 365"/>
                <a:gd name="T34" fmla="*/ 143 w 466"/>
                <a:gd name="T35" fmla="*/ 167 h 365"/>
                <a:gd name="T36" fmla="*/ 25 w 466"/>
                <a:gd name="T37" fmla="*/ 295 h 365"/>
                <a:gd name="T38" fmla="*/ 4 w 466"/>
                <a:gd name="T39" fmla="*/ 319 h 365"/>
                <a:gd name="T40" fmla="*/ 4 w 466"/>
                <a:gd name="T41" fmla="*/ 357 h 365"/>
                <a:gd name="T42" fmla="*/ 40 w 466"/>
                <a:gd name="T43" fmla="*/ 365 h 365"/>
                <a:gd name="T44" fmla="*/ 40 w 466"/>
                <a:gd name="T4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6" h="365">
                  <a:moveTo>
                    <a:pt x="40" y="365"/>
                  </a:moveTo>
                  <a:lnTo>
                    <a:pt x="36" y="316"/>
                  </a:lnTo>
                  <a:lnTo>
                    <a:pt x="84" y="289"/>
                  </a:lnTo>
                  <a:lnTo>
                    <a:pt x="106" y="295"/>
                  </a:lnTo>
                  <a:lnTo>
                    <a:pt x="106" y="268"/>
                  </a:lnTo>
                  <a:lnTo>
                    <a:pt x="177" y="186"/>
                  </a:lnTo>
                  <a:lnTo>
                    <a:pt x="245" y="137"/>
                  </a:lnTo>
                  <a:lnTo>
                    <a:pt x="283" y="103"/>
                  </a:lnTo>
                  <a:lnTo>
                    <a:pt x="342" y="72"/>
                  </a:lnTo>
                  <a:lnTo>
                    <a:pt x="418" y="49"/>
                  </a:lnTo>
                  <a:lnTo>
                    <a:pt x="466" y="32"/>
                  </a:lnTo>
                  <a:lnTo>
                    <a:pt x="392" y="0"/>
                  </a:lnTo>
                  <a:lnTo>
                    <a:pt x="312" y="44"/>
                  </a:lnTo>
                  <a:lnTo>
                    <a:pt x="255" y="57"/>
                  </a:lnTo>
                  <a:lnTo>
                    <a:pt x="164" y="105"/>
                  </a:lnTo>
                  <a:lnTo>
                    <a:pt x="61" y="184"/>
                  </a:lnTo>
                  <a:lnTo>
                    <a:pt x="0" y="249"/>
                  </a:lnTo>
                  <a:lnTo>
                    <a:pt x="143" y="167"/>
                  </a:lnTo>
                  <a:lnTo>
                    <a:pt x="25" y="295"/>
                  </a:lnTo>
                  <a:lnTo>
                    <a:pt x="4" y="319"/>
                  </a:lnTo>
                  <a:lnTo>
                    <a:pt x="4" y="357"/>
                  </a:lnTo>
                  <a:lnTo>
                    <a:pt x="40" y="365"/>
                  </a:lnTo>
                  <a:lnTo>
                    <a:pt x="40" y="365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7" name="Freeform 27"/>
            <p:cNvSpPr>
              <a:spLocks/>
            </p:cNvSpPr>
            <p:nvPr/>
          </p:nvSpPr>
          <p:spPr bwMode="auto">
            <a:xfrm>
              <a:off x="2926" y="2565"/>
              <a:ext cx="476" cy="268"/>
            </a:xfrm>
            <a:custGeom>
              <a:avLst/>
              <a:gdLst>
                <a:gd name="T0" fmla="*/ 898 w 953"/>
                <a:gd name="T1" fmla="*/ 68 h 536"/>
                <a:gd name="T2" fmla="*/ 953 w 953"/>
                <a:gd name="T3" fmla="*/ 106 h 536"/>
                <a:gd name="T4" fmla="*/ 749 w 953"/>
                <a:gd name="T5" fmla="*/ 68 h 536"/>
                <a:gd name="T6" fmla="*/ 795 w 953"/>
                <a:gd name="T7" fmla="*/ 95 h 536"/>
                <a:gd name="T8" fmla="*/ 668 w 953"/>
                <a:gd name="T9" fmla="*/ 85 h 536"/>
                <a:gd name="T10" fmla="*/ 567 w 953"/>
                <a:gd name="T11" fmla="*/ 78 h 536"/>
                <a:gd name="T12" fmla="*/ 512 w 953"/>
                <a:gd name="T13" fmla="*/ 74 h 536"/>
                <a:gd name="T14" fmla="*/ 470 w 953"/>
                <a:gd name="T15" fmla="*/ 100 h 536"/>
                <a:gd name="T16" fmla="*/ 354 w 953"/>
                <a:gd name="T17" fmla="*/ 157 h 536"/>
                <a:gd name="T18" fmla="*/ 278 w 953"/>
                <a:gd name="T19" fmla="*/ 195 h 536"/>
                <a:gd name="T20" fmla="*/ 206 w 953"/>
                <a:gd name="T21" fmla="*/ 251 h 536"/>
                <a:gd name="T22" fmla="*/ 162 w 953"/>
                <a:gd name="T23" fmla="*/ 310 h 536"/>
                <a:gd name="T24" fmla="*/ 126 w 953"/>
                <a:gd name="T25" fmla="*/ 348 h 536"/>
                <a:gd name="T26" fmla="*/ 95 w 953"/>
                <a:gd name="T27" fmla="*/ 370 h 536"/>
                <a:gd name="T28" fmla="*/ 86 w 953"/>
                <a:gd name="T29" fmla="*/ 395 h 536"/>
                <a:gd name="T30" fmla="*/ 145 w 953"/>
                <a:gd name="T31" fmla="*/ 349 h 536"/>
                <a:gd name="T32" fmla="*/ 217 w 953"/>
                <a:gd name="T33" fmla="*/ 289 h 536"/>
                <a:gd name="T34" fmla="*/ 293 w 953"/>
                <a:gd name="T35" fmla="*/ 245 h 536"/>
                <a:gd name="T36" fmla="*/ 449 w 953"/>
                <a:gd name="T37" fmla="*/ 157 h 536"/>
                <a:gd name="T38" fmla="*/ 531 w 953"/>
                <a:gd name="T39" fmla="*/ 129 h 536"/>
                <a:gd name="T40" fmla="*/ 584 w 953"/>
                <a:gd name="T41" fmla="*/ 99 h 536"/>
                <a:gd name="T42" fmla="*/ 639 w 953"/>
                <a:gd name="T43" fmla="*/ 97 h 536"/>
                <a:gd name="T44" fmla="*/ 738 w 953"/>
                <a:gd name="T45" fmla="*/ 119 h 536"/>
                <a:gd name="T46" fmla="*/ 637 w 953"/>
                <a:gd name="T47" fmla="*/ 137 h 536"/>
                <a:gd name="T48" fmla="*/ 491 w 953"/>
                <a:gd name="T49" fmla="*/ 228 h 536"/>
                <a:gd name="T50" fmla="*/ 335 w 953"/>
                <a:gd name="T51" fmla="*/ 313 h 536"/>
                <a:gd name="T52" fmla="*/ 245 w 953"/>
                <a:gd name="T53" fmla="*/ 393 h 536"/>
                <a:gd name="T54" fmla="*/ 183 w 953"/>
                <a:gd name="T55" fmla="*/ 464 h 536"/>
                <a:gd name="T56" fmla="*/ 160 w 953"/>
                <a:gd name="T57" fmla="*/ 488 h 536"/>
                <a:gd name="T58" fmla="*/ 160 w 953"/>
                <a:gd name="T59" fmla="*/ 503 h 536"/>
                <a:gd name="T60" fmla="*/ 198 w 953"/>
                <a:gd name="T61" fmla="*/ 509 h 536"/>
                <a:gd name="T62" fmla="*/ 287 w 953"/>
                <a:gd name="T63" fmla="*/ 443 h 536"/>
                <a:gd name="T64" fmla="*/ 369 w 953"/>
                <a:gd name="T65" fmla="*/ 389 h 536"/>
                <a:gd name="T66" fmla="*/ 436 w 953"/>
                <a:gd name="T67" fmla="*/ 351 h 536"/>
                <a:gd name="T68" fmla="*/ 200 w 953"/>
                <a:gd name="T69" fmla="*/ 534 h 536"/>
                <a:gd name="T70" fmla="*/ 133 w 953"/>
                <a:gd name="T71" fmla="*/ 536 h 536"/>
                <a:gd name="T72" fmla="*/ 110 w 953"/>
                <a:gd name="T73" fmla="*/ 515 h 536"/>
                <a:gd name="T74" fmla="*/ 118 w 953"/>
                <a:gd name="T75" fmla="*/ 477 h 536"/>
                <a:gd name="T76" fmla="*/ 213 w 953"/>
                <a:gd name="T77" fmla="*/ 386 h 536"/>
                <a:gd name="T78" fmla="*/ 268 w 953"/>
                <a:gd name="T79" fmla="*/ 325 h 536"/>
                <a:gd name="T80" fmla="*/ 190 w 953"/>
                <a:gd name="T81" fmla="*/ 363 h 536"/>
                <a:gd name="T82" fmla="*/ 133 w 953"/>
                <a:gd name="T83" fmla="*/ 420 h 536"/>
                <a:gd name="T84" fmla="*/ 76 w 953"/>
                <a:gd name="T85" fmla="*/ 458 h 536"/>
                <a:gd name="T86" fmla="*/ 25 w 953"/>
                <a:gd name="T87" fmla="*/ 464 h 536"/>
                <a:gd name="T88" fmla="*/ 0 w 953"/>
                <a:gd name="T89" fmla="*/ 420 h 536"/>
                <a:gd name="T90" fmla="*/ 67 w 953"/>
                <a:gd name="T91" fmla="*/ 344 h 536"/>
                <a:gd name="T92" fmla="*/ 112 w 953"/>
                <a:gd name="T93" fmla="*/ 298 h 536"/>
                <a:gd name="T94" fmla="*/ 213 w 953"/>
                <a:gd name="T95" fmla="*/ 178 h 536"/>
                <a:gd name="T96" fmla="*/ 411 w 953"/>
                <a:gd name="T97" fmla="*/ 87 h 536"/>
                <a:gd name="T98" fmla="*/ 495 w 953"/>
                <a:gd name="T99" fmla="*/ 38 h 536"/>
                <a:gd name="T100" fmla="*/ 757 w 953"/>
                <a:gd name="T101" fmla="*/ 0 h 536"/>
                <a:gd name="T102" fmla="*/ 877 w 953"/>
                <a:gd name="T103" fmla="*/ 15 h 536"/>
                <a:gd name="T104" fmla="*/ 917 w 953"/>
                <a:gd name="T105" fmla="*/ 68 h 536"/>
                <a:gd name="T106" fmla="*/ 898 w 953"/>
                <a:gd name="T107" fmla="*/ 68 h 536"/>
                <a:gd name="T108" fmla="*/ 898 w 953"/>
                <a:gd name="T109" fmla="*/ 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3" h="536">
                  <a:moveTo>
                    <a:pt x="898" y="68"/>
                  </a:moveTo>
                  <a:lnTo>
                    <a:pt x="953" y="106"/>
                  </a:lnTo>
                  <a:lnTo>
                    <a:pt x="749" y="68"/>
                  </a:lnTo>
                  <a:lnTo>
                    <a:pt x="795" y="95"/>
                  </a:lnTo>
                  <a:lnTo>
                    <a:pt x="668" y="85"/>
                  </a:lnTo>
                  <a:lnTo>
                    <a:pt x="567" y="78"/>
                  </a:lnTo>
                  <a:lnTo>
                    <a:pt x="512" y="74"/>
                  </a:lnTo>
                  <a:lnTo>
                    <a:pt x="470" y="100"/>
                  </a:lnTo>
                  <a:lnTo>
                    <a:pt x="354" y="157"/>
                  </a:lnTo>
                  <a:lnTo>
                    <a:pt x="278" y="195"/>
                  </a:lnTo>
                  <a:lnTo>
                    <a:pt x="206" y="251"/>
                  </a:lnTo>
                  <a:lnTo>
                    <a:pt x="162" y="310"/>
                  </a:lnTo>
                  <a:lnTo>
                    <a:pt x="126" y="348"/>
                  </a:lnTo>
                  <a:lnTo>
                    <a:pt x="95" y="370"/>
                  </a:lnTo>
                  <a:lnTo>
                    <a:pt x="86" y="395"/>
                  </a:lnTo>
                  <a:lnTo>
                    <a:pt x="145" y="349"/>
                  </a:lnTo>
                  <a:lnTo>
                    <a:pt x="217" y="289"/>
                  </a:lnTo>
                  <a:lnTo>
                    <a:pt x="293" y="245"/>
                  </a:lnTo>
                  <a:lnTo>
                    <a:pt x="449" y="157"/>
                  </a:lnTo>
                  <a:lnTo>
                    <a:pt x="531" y="129"/>
                  </a:lnTo>
                  <a:lnTo>
                    <a:pt x="584" y="99"/>
                  </a:lnTo>
                  <a:lnTo>
                    <a:pt x="639" y="97"/>
                  </a:lnTo>
                  <a:lnTo>
                    <a:pt x="738" y="119"/>
                  </a:lnTo>
                  <a:lnTo>
                    <a:pt x="637" y="137"/>
                  </a:lnTo>
                  <a:lnTo>
                    <a:pt x="491" y="228"/>
                  </a:lnTo>
                  <a:lnTo>
                    <a:pt x="335" y="313"/>
                  </a:lnTo>
                  <a:lnTo>
                    <a:pt x="245" y="393"/>
                  </a:lnTo>
                  <a:lnTo>
                    <a:pt x="183" y="464"/>
                  </a:lnTo>
                  <a:lnTo>
                    <a:pt x="160" y="488"/>
                  </a:lnTo>
                  <a:lnTo>
                    <a:pt x="160" y="503"/>
                  </a:lnTo>
                  <a:lnTo>
                    <a:pt x="198" y="509"/>
                  </a:lnTo>
                  <a:lnTo>
                    <a:pt x="287" y="443"/>
                  </a:lnTo>
                  <a:lnTo>
                    <a:pt x="369" y="389"/>
                  </a:lnTo>
                  <a:lnTo>
                    <a:pt x="436" y="351"/>
                  </a:lnTo>
                  <a:lnTo>
                    <a:pt x="200" y="534"/>
                  </a:lnTo>
                  <a:lnTo>
                    <a:pt x="133" y="536"/>
                  </a:lnTo>
                  <a:lnTo>
                    <a:pt x="110" y="515"/>
                  </a:lnTo>
                  <a:lnTo>
                    <a:pt x="118" y="477"/>
                  </a:lnTo>
                  <a:lnTo>
                    <a:pt x="213" y="386"/>
                  </a:lnTo>
                  <a:lnTo>
                    <a:pt x="268" y="325"/>
                  </a:lnTo>
                  <a:lnTo>
                    <a:pt x="190" y="363"/>
                  </a:lnTo>
                  <a:lnTo>
                    <a:pt x="133" y="420"/>
                  </a:lnTo>
                  <a:lnTo>
                    <a:pt x="76" y="458"/>
                  </a:lnTo>
                  <a:lnTo>
                    <a:pt x="25" y="464"/>
                  </a:lnTo>
                  <a:lnTo>
                    <a:pt x="0" y="420"/>
                  </a:lnTo>
                  <a:lnTo>
                    <a:pt x="67" y="344"/>
                  </a:lnTo>
                  <a:lnTo>
                    <a:pt x="112" y="298"/>
                  </a:lnTo>
                  <a:lnTo>
                    <a:pt x="213" y="178"/>
                  </a:lnTo>
                  <a:lnTo>
                    <a:pt x="411" y="87"/>
                  </a:lnTo>
                  <a:lnTo>
                    <a:pt x="495" y="38"/>
                  </a:lnTo>
                  <a:lnTo>
                    <a:pt x="757" y="0"/>
                  </a:lnTo>
                  <a:lnTo>
                    <a:pt x="877" y="15"/>
                  </a:lnTo>
                  <a:lnTo>
                    <a:pt x="917" y="68"/>
                  </a:lnTo>
                  <a:lnTo>
                    <a:pt x="898" y="68"/>
                  </a:lnTo>
                  <a:lnTo>
                    <a:pt x="898" y="6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8" name="Freeform 28"/>
            <p:cNvSpPr>
              <a:spLocks/>
            </p:cNvSpPr>
            <p:nvPr/>
          </p:nvSpPr>
          <p:spPr bwMode="auto">
            <a:xfrm>
              <a:off x="2927" y="2565"/>
              <a:ext cx="455" cy="232"/>
            </a:xfrm>
            <a:custGeom>
              <a:avLst/>
              <a:gdLst>
                <a:gd name="T0" fmla="*/ 877 w 911"/>
                <a:gd name="T1" fmla="*/ 49 h 464"/>
                <a:gd name="T2" fmla="*/ 713 w 911"/>
                <a:gd name="T3" fmla="*/ 43 h 464"/>
                <a:gd name="T4" fmla="*/ 637 w 911"/>
                <a:gd name="T5" fmla="*/ 43 h 464"/>
                <a:gd name="T6" fmla="*/ 664 w 911"/>
                <a:gd name="T7" fmla="*/ 61 h 464"/>
                <a:gd name="T8" fmla="*/ 580 w 911"/>
                <a:gd name="T9" fmla="*/ 68 h 464"/>
                <a:gd name="T10" fmla="*/ 494 w 911"/>
                <a:gd name="T11" fmla="*/ 57 h 464"/>
                <a:gd name="T12" fmla="*/ 451 w 911"/>
                <a:gd name="T13" fmla="*/ 93 h 464"/>
                <a:gd name="T14" fmla="*/ 411 w 911"/>
                <a:gd name="T15" fmla="*/ 118 h 464"/>
                <a:gd name="T16" fmla="*/ 302 w 911"/>
                <a:gd name="T17" fmla="*/ 167 h 464"/>
                <a:gd name="T18" fmla="*/ 251 w 911"/>
                <a:gd name="T19" fmla="*/ 194 h 464"/>
                <a:gd name="T20" fmla="*/ 205 w 911"/>
                <a:gd name="T21" fmla="*/ 230 h 464"/>
                <a:gd name="T22" fmla="*/ 158 w 911"/>
                <a:gd name="T23" fmla="*/ 289 h 464"/>
                <a:gd name="T24" fmla="*/ 133 w 911"/>
                <a:gd name="T25" fmla="*/ 329 h 464"/>
                <a:gd name="T26" fmla="*/ 99 w 911"/>
                <a:gd name="T27" fmla="*/ 351 h 464"/>
                <a:gd name="T28" fmla="*/ 69 w 911"/>
                <a:gd name="T29" fmla="*/ 376 h 464"/>
                <a:gd name="T30" fmla="*/ 50 w 911"/>
                <a:gd name="T31" fmla="*/ 399 h 464"/>
                <a:gd name="T32" fmla="*/ 36 w 911"/>
                <a:gd name="T33" fmla="*/ 422 h 464"/>
                <a:gd name="T34" fmla="*/ 63 w 911"/>
                <a:gd name="T35" fmla="*/ 431 h 464"/>
                <a:gd name="T36" fmla="*/ 152 w 911"/>
                <a:gd name="T37" fmla="*/ 355 h 464"/>
                <a:gd name="T38" fmla="*/ 255 w 911"/>
                <a:gd name="T39" fmla="*/ 275 h 464"/>
                <a:gd name="T40" fmla="*/ 464 w 911"/>
                <a:gd name="T41" fmla="*/ 157 h 464"/>
                <a:gd name="T42" fmla="*/ 527 w 911"/>
                <a:gd name="T43" fmla="*/ 140 h 464"/>
                <a:gd name="T44" fmla="*/ 572 w 911"/>
                <a:gd name="T45" fmla="*/ 108 h 464"/>
                <a:gd name="T46" fmla="*/ 652 w 911"/>
                <a:gd name="T47" fmla="*/ 108 h 464"/>
                <a:gd name="T48" fmla="*/ 540 w 911"/>
                <a:gd name="T49" fmla="*/ 182 h 464"/>
                <a:gd name="T50" fmla="*/ 329 w 911"/>
                <a:gd name="T51" fmla="*/ 289 h 464"/>
                <a:gd name="T52" fmla="*/ 171 w 911"/>
                <a:gd name="T53" fmla="*/ 433 h 464"/>
                <a:gd name="T54" fmla="*/ 274 w 911"/>
                <a:gd name="T55" fmla="*/ 319 h 464"/>
                <a:gd name="T56" fmla="*/ 183 w 911"/>
                <a:gd name="T57" fmla="*/ 367 h 464"/>
                <a:gd name="T58" fmla="*/ 107 w 911"/>
                <a:gd name="T59" fmla="*/ 435 h 464"/>
                <a:gd name="T60" fmla="*/ 72 w 911"/>
                <a:gd name="T61" fmla="*/ 464 h 464"/>
                <a:gd name="T62" fmla="*/ 21 w 911"/>
                <a:gd name="T63" fmla="*/ 454 h 464"/>
                <a:gd name="T64" fmla="*/ 0 w 911"/>
                <a:gd name="T65" fmla="*/ 410 h 464"/>
                <a:gd name="T66" fmla="*/ 116 w 911"/>
                <a:gd name="T67" fmla="*/ 300 h 464"/>
                <a:gd name="T68" fmla="*/ 46 w 911"/>
                <a:gd name="T69" fmla="*/ 241 h 464"/>
                <a:gd name="T70" fmla="*/ 50 w 911"/>
                <a:gd name="T71" fmla="*/ 209 h 464"/>
                <a:gd name="T72" fmla="*/ 185 w 911"/>
                <a:gd name="T73" fmla="*/ 199 h 464"/>
                <a:gd name="T74" fmla="*/ 318 w 911"/>
                <a:gd name="T75" fmla="*/ 129 h 464"/>
                <a:gd name="T76" fmla="*/ 506 w 911"/>
                <a:gd name="T77" fmla="*/ 30 h 464"/>
                <a:gd name="T78" fmla="*/ 719 w 911"/>
                <a:gd name="T79" fmla="*/ 0 h 464"/>
                <a:gd name="T80" fmla="*/ 860 w 911"/>
                <a:gd name="T81" fmla="*/ 13 h 464"/>
                <a:gd name="T82" fmla="*/ 911 w 911"/>
                <a:gd name="T83" fmla="*/ 66 h 464"/>
                <a:gd name="T84" fmla="*/ 877 w 911"/>
                <a:gd name="T85" fmla="*/ 49 h 464"/>
                <a:gd name="T86" fmla="*/ 877 w 911"/>
                <a:gd name="T87" fmla="*/ 4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1" h="464">
                  <a:moveTo>
                    <a:pt x="877" y="49"/>
                  </a:moveTo>
                  <a:lnTo>
                    <a:pt x="713" y="43"/>
                  </a:lnTo>
                  <a:lnTo>
                    <a:pt x="637" y="43"/>
                  </a:lnTo>
                  <a:lnTo>
                    <a:pt x="664" y="61"/>
                  </a:lnTo>
                  <a:lnTo>
                    <a:pt x="580" y="68"/>
                  </a:lnTo>
                  <a:lnTo>
                    <a:pt x="494" y="57"/>
                  </a:lnTo>
                  <a:lnTo>
                    <a:pt x="451" y="93"/>
                  </a:lnTo>
                  <a:lnTo>
                    <a:pt x="411" y="118"/>
                  </a:lnTo>
                  <a:lnTo>
                    <a:pt x="302" y="167"/>
                  </a:lnTo>
                  <a:lnTo>
                    <a:pt x="251" y="194"/>
                  </a:lnTo>
                  <a:lnTo>
                    <a:pt x="205" y="230"/>
                  </a:lnTo>
                  <a:lnTo>
                    <a:pt x="158" y="289"/>
                  </a:lnTo>
                  <a:lnTo>
                    <a:pt x="133" y="329"/>
                  </a:lnTo>
                  <a:lnTo>
                    <a:pt x="99" y="351"/>
                  </a:lnTo>
                  <a:lnTo>
                    <a:pt x="69" y="376"/>
                  </a:lnTo>
                  <a:lnTo>
                    <a:pt x="50" y="399"/>
                  </a:lnTo>
                  <a:lnTo>
                    <a:pt x="36" y="422"/>
                  </a:lnTo>
                  <a:lnTo>
                    <a:pt x="63" y="431"/>
                  </a:lnTo>
                  <a:lnTo>
                    <a:pt x="152" y="355"/>
                  </a:lnTo>
                  <a:lnTo>
                    <a:pt x="255" y="275"/>
                  </a:lnTo>
                  <a:lnTo>
                    <a:pt x="464" y="157"/>
                  </a:lnTo>
                  <a:lnTo>
                    <a:pt x="527" y="140"/>
                  </a:lnTo>
                  <a:lnTo>
                    <a:pt x="572" y="108"/>
                  </a:lnTo>
                  <a:lnTo>
                    <a:pt x="652" y="108"/>
                  </a:lnTo>
                  <a:lnTo>
                    <a:pt x="540" y="182"/>
                  </a:lnTo>
                  <a:lnTo>
                    <a:pt x="329" y="289"/>
                  </a:lnTo>
                  <a:lnTo>
                    <a:pt x="171" y="433"/>
                  </a:lnTo>
                  <a:lnTo>
                    <a:pt x="274" y="319"/>
                  </a:lnTo>
                  <a:lnTo>
                    <a:pt x="183" y="367"/>
                  </a:lnTo>
                  <a:lnTo>
                    <a:pt x="107" y="435"/>
                  </a:lnTo>
                  <a:lnTo>
                    <a:pt x="72" y="464"/>
                  </a:lnTo>
                  <a:lnTo>
                    <a:pt x="21" y="454"/>
                  </a:lnTo>
                  <a:lnTo>
                    <a:pt x="0" y="410"/>
                  </a:lnTo>
                  <a:lnTo>
                    <a:pt x="116" y="300"/>
                  </a:lnTo>
                  <a:lnTo>
                    <a:pt x="46" y="241"/>
                  </a:lnTo>
                  <a:lnTo>
                    <a:pt x="50" y="209"/>
                  </a:lnTo>
                  <a:lnTo>
                    <a:pt x="185" y="199"/>
                  </a:lnTo>
                  <a:lnTo>
                    <a:pt x="318" y="129"/>
                  </a:lnTo>
                  <a:lnTo>
                    <a:pt x="506" y="30"/>
                  </a:lnTo>
                  <a:lnTo>
                    <a:pt x="719" y="0"/>
                  </a:lnTo>
                  <a:lnTo>
                    <a:pt x="860" y="13"/>
                  </a:lnTo>
                  <a:lnTo>
                    <a:pt x="911" y="66"/>
                  </a:lnTo>
                  <a:lnTo>
                    <a:pt x="877" y="49"/>
                  </a:lnTo>
                  <a:lnTo>
                    <a:pt x="877" y="49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9" name="Freeform 29"/>
            <p:cNvSpPr>
              <a:spLocks/>
            </p:cNvSpPr>
            <p:nvPr/>
          </p:nvSpPr>
          <p:spPr bwMode="auto">
            <a:xfrm>
              <a:off x="2983" y="2660"/>
              <a:ext cx="350" cy="183"/>
            </a:xfrm>
            <a:custGeom>
              <a:avLst/>
              <a:gdLst>
                <a:gd name="T0" fmla="*/ 523 w 700"/>
                <a:gd name="T1" fmla="*/ 44 h 367"/>
                <a:gd name="T2" fmla="*/ 592 w 700"/>
                <a:gd name="T3" fmla="*/ 0 h 367"/>
                <a:gd name="T4" fmla="*/ 700 w 700"/>
                <a:gd name="T5" fmla="*/ 28 h 367"/>
                <a:gd name="T6" fmla="*/ 571 w 700"/>
                <a:gd name="T7" fmla="*/ 55 h 367"/>
                <a:gd name="T8" fmla="*/ 493 w 700"/>
                <a:gd name="T9" fmla="*/ 80 h 367"/>
                <a:gd name="T10" fmla="*/ 426 w 700"/>
                <a:gd name="T11" fmla="*/ 120 h 367"/>
                <a:gd name="T12" fmla="*/ 301 w 700"/>
                <a:gd name="T13" fmla="*/ 251 h 367"/>
                <a:gd name="T14" fmla="*/ 276 w 700"/>
                <a:gd name="T15" fmla="*/ 270 h 367"/>
                <a:gd name="T16" fmla="*/ 227 w 700"/>
                <a:gd name="T17" fmla="*/ 300 h 367"/>
                <a:gd name="T18" fmla="*/ 219 w 700"/>
                <a:gd name="T19" fmla="*/ 334 h 367"/>
                <a:gd name="T20" fmla="*/ 236 w 700"/>
                <a:gd name="T21" fmla="*/ 350 h 367"/>
                <a:gd name="T22" fmla="*/ 289 w 700"/>
                <a:gd name="T23" fmla="*/ 350 h 367"/>
                <a:gd name="T24" fmla="*/ 247 w 700"/>
                <a:gd name="T25" fmla="*/ 367 h 367"/>
                <a:gd name="T26" fmla="*/ 215 w 700"/>
                <a:gd name="T27" fmla="*/ 363 h 367"/>
                <a:gd name="T28" fmla="*/ 200 w 700"/>
                <a:gd name="T29" fmla="*/ 310 h 367"/>
                <a:gd name="T30" fmla="*/ 304 w 700"/>
                <a:gd name="T31" fmla="*/ 215 h 367"/>
                <a:gd name="T32" fmla="*/ 261 w 700"/>
                <a:gd name="T33" fmla="*/ 230 h 367"/>
                <a:gd name="T34" fmla="*/ 103 w 700"/>
                <a:gd name="T35" fmla="*/ 336 h 367"/>
                <a:gd name="T36" fmla="*/ 42 w 700"/>
                <a:gd name="T37" fmla="*/ 351 h 367"/>
                <a:gd name="T38" fmla="*/ 0 w 700"/>
                <a:gd name="T39" fmla="*/ 331 h 367"/>
                <a:gd name="T40" fmla="*/ 0 w 700"/>
                <a:gd name="T41" fmla="*/ 296 h 367"/>
                <a:gd name="T42" fmla="*/ 31 w 700"/>
                <a:gd name="T43" fmla="*/ 256 h 367"/>
                <a:gd name="T44" fmla="*/ 158 w 700"/>
                <a:gd name="T45" fmla="*/ 150 h 367"/>
                <a:gd name="T46" fmla="*/ 78 w 700"/>
                <a:gd name="T47" fmla="*/ 249 h 367"/>
                <a:gd name="T48" fmla="*/ 27 w 700"/>
                <a:gd name="T49" fmla="*/ 294 h 367"/>
                <a:gd name="T50" fmla="*/ 25 w 700"/>
                <a:gd name="T51" fmla="*/ 315 h 367"/>
                <a:gd name="T52" fmla="*/ 38 w 700"/>
                <a:gd name="T53" fmla="*/ 323 h 367"/>
                <a:gd name="T54" fmla="*/ 84 w 700"/>
                <a:gd name="T55" fmla="*/ 329 h 367"/>
                <a:gd name="T56" fmla="*/ 116 w 700"/>
                <a:gd name="T57" fmla="*/ 306 h 367"/>
                <a:gd name="T58" fmla="*/ 263 w 700"/>
                <a:gd name="T59" fmla="*/ 205 h 367"/>
                <a:gd name="T60" fmla="*/ 462 w 700"/>
                <a:gd name="T61" fmla="*/ 72 h 367"/>
                <a:gd name="T62" fmla="*/ 523 w 700"/>
                <a:gd name="T63" fmla="*/ 44 h 367"/>
                <a:gd name="T64" fmla="*/ 523 w 700"/>
                <a:gd name="T65" fmla="*/ 4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0" h="367">
                  <a:moveTo>
                    <a:pt x="523" y="44"/>
                  </a:moveTo>
                  <a:lnTo>
                    <a:pt x="592" y="0"/>
                  </a:lnTo>
                  <a:lnTo>
                    <a:pt x="700" y="28"/>
                  </a:lnTo>
                  <a:lnTo>
                    <a:pt x="571" y="55"/>
                  </a:lnTo>
                  <a:lnTo>
                    <a:pt x="493" y="80"/>
                  </a:lnTo>
                  <a:lnTo>
                    <a:pt x="426" y="120"/>
                  </a:lnTo>
                  <a:lnTo>
                    <a:pt x="301" y="251"/>
                  </a:lnTo>
                  <a:lnTo>
                    <a:pt x="276" y="270"/>
                  </a:lnTo>
                  <a:lnTo>
                    <a:pt x="227" y="300"/>
                  </a:lnTo>
                  <a:lnTo>
                    <a:pt x="219" y="334"/>
                  </a:lnTo>
                  <a:lnTo>
                    <a:pt x="236" y="350"/>
                  </a:lnTo>
                  <a:lnTo>
                    <a:pt x="289" y="350"/>
                  </a:lnTo>
                  <a:lnTo>
                    <a:pt x="247" y="367"/>
                  </a:lnTo>
                  <a:lnTo>
                    <a:pt x="215" y="363"/>
                  </a:lnTo>
                  <a:lnTo>
                    <a:pt x="200" y="310"/>
                  </a:lnTo>
                  <a:lnTo>
                    <a:pt x="304" y="215"/>
                  </a:lnTo>
                  <a:lnTo>
                    <a:pt x="261" y="230"/>
                  </a:lnTo>
                  <a:lnTo>
                    <a:pt x="103" y="336"/>
                  </a:lnTo>
                  <a:lnTo>
                    <a:pt x="42" y="351"/>
                  </a:lnTo>
                  <a:lnTo>
                    <a:pt x="0" y="331"/>
                  </a:lnTo>
                  <a:lnTo>
                    <a:pt x="0" y="296"/>
                  </a:lnTo>
                  <a:lnTo>
                    <a:pt x="31" y="256"/>
                  </a:lnTo>
                  <a:lnTo>
                    <a:pt x="158" y="150"/>
                  </a:lnTo>
                  <a:lnTo>
                    <a:pt x="78" y="249"/>
                  </a:lnTo>
                  <a:lnTo>
                    <a:pt x="27" y="294"/>
                  </a:lnTo>
                  <a:lnTo>
                    <a:pt x="25" y="315"/>
                  </a:lnTo>
                  <a:lnTo>
                    <a:pt x="38" y="323"/>
                  </a:lnTo>
                  <a:lnTo>
                    <a:pt x="84" y="329"/>
                  </a:lnTo>
                  <a:lnTo>
                    <a:pt x="116" y="306"/>
                  </a:lnTo>
                  <a:lnTo>
                    <a:pt x="263" y="205"/>
                  </a:lnTo>
                  <a:lnTo>
                    <a:pt x="462" y="72"/>
                  </a:lnTo>
                  <a:lnTo>
                    <a:pt x="523" y="44"/>
                  </a:lnTo>
                  <a:lnTo>
                    <a:pt x="523" y="44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0" name="Freeform 30"/>
            <p:cNvSpPr>
              <a:spLocks/>
            </p:cNvSpPr>
            <p:nvPr/>
          </p:nvSpPr>
          <p:spPr bwMode="auto">
            <a:xfrm>
              <a:off x="3374" y="1982"/>
              <a:ext cx="354" cy="623"/>
            </a:xfrm>
            <a:custGeom>
              <a:avLst/>
              <a:gdLst>
                <a:gd name="T0" fmla="*/ 610 w 707"/>
                <a:gd name="T1" fmla="*/ 44 h 1246"/>
                <a:gd name="T2" fmla="*/ 397 w 707"/>
                <a:gd name="T3" fmla="*/ 187 h 1246"/>
                <a:gd name="T4" fmla="*/ 0 w 707"/>
                <a:gd name="T5" fmla="*/ 1101 h 1246"/>
                <a:gd name="T6" fmla="*/ 101 w 707"/>
                <a:gd name="T7" fmla="*/ 1101 h 1246"/>
                <a:gd name="T8" fmla="*/ 173 w 707"/>
                <a:gd name="T9" fmla="*/ 1150 h 1246"/>
                <a:gd name="T10" fmla="*/ 186 w 707"/>
                <a:gd name="T11" fmla="*/ 1246 h 1246"/>
                <a:gd name="T12" fmla="*/ 361 w 707"/>
                <a:gd name="T13" fmla="*/ 1027 h 1246"/>
                <a:gd name="T14" fmla="*/ 599 w 707"/>
                <a:gd name="T15" fmla="*/ 548 h 1246"/>
                <a:gd name="T16" fmla="*/ 707 w 707"/>
                <a:gd name="T17" fmla="*/ 210 h 1246"/>
                <a:gd name="T18" fmla="*/ 682 w 707"/>
                <a:gd name="T19" fmla="*/ 0 h 1246"/>
                <a:gd name="T20" fmla="*/ 610 w 707"/>
                <a:gd name="T21" fmla="*/ 44 h 1246"/>
                <a:gd name="T22" fmla="*/ 610 w 707"/>
                <a:gd name="T23" fmla="*/ 44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7" h="1246">
                  <a:moveTo>
                    <a:pt x="610" y="44"/>
                  </a:moveTo>
                  <a:lnTo>
                    <a:pt x="397" y="187"/>
                  </a:lnTo>
                  <a:lnTo>
                    <a:pt x="0" y="1101"/>
                  </a:lnTo>
                  <a:lnTo>
                    <a:pt x="101" y="1101"/>
                  </a:lnTo>
                  <a:lnTo>
                    <a:pt x="173" y="1150"/>
                  </a:lnTo>
                  <a:lnTo>
                    <a:pt x="186" y="1246"/>
                  </a:lnTo>
                  <a:lnTo>
                    <a:pt x="361" y="1027"/>
                  </a:lnTo>
                  <a:lnTo>
                    <a:pt x="599" y="548"/>
                  </a:lnTo>
                  <a:lnTo>
                    <a:pt x="707" y="210"/>
                  </a:lnTo>
                  <a:lnTo>
                    <a:pt x="682" y="0"/>
                  </a:lnTo>
                  <a:lnTo>
                    <a:pt x="610" y="44"/>
                  </a:lnTo>
                  <a:lnTo>
                    <a:pt x="610" y="4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1" name="Freeform 31"/>
            <p:cNvSpPr>
              <a:spLocks/>
            </p:cNvSpPr>
            <p:nvPr/>
          </p:nvSpPr>
          <p:spPr bwMode="auto">
            <a:xfrm>
              <a:off x="3417" y="2057"/>
              <a:ext cx="266" cy="532"/>
            </a:xfrm>
            <a:custGeom>
              <a:avLst/>
              <a:gdLst>
                <a:gd name="T0" fmla="*/ 0 w 533"/>
                <a:gd name="T1" fmla="*/ 922 h 1062"/>
                <a:gd name="T2" fmla="*/ 145 w 533"/>
                <a:gd name="T3" fmla="*/ 676 h 1062"/>
                <a:gd name="T4" fmla="*/ 261 w 533"/>
                <a:gd name="T5" fmla="*/ 481 h 1062"/>
                <a:gd name="T6" fmla="*/ 284 w 533"/>
                <a:gd name="T7" fmla="*/ 277 h 1062"/>
                <a:gd name="T8" fmla="*/ 381 w 533"/>
                <a:gd name="T9" fmla="*/ 125 h 1062"/>
                <a:gd name="T10" fmla="*/ 472 w 533"/>
                <a:gd name="T11" fmla="*/ 30 h 1062"/>
                <a:gd name="T12" fmla="*/ 533 w 533"/>
                <a:gd name="T13" fmla="*/ 0 h 1062"/>
                <a:gd name="T14" fmla="*/ 422 w 533"/>
                <a:gd name="T15" fmla="*/ 315 h 1062"/>
                <a:gd name="T16" fmla="*/ 318 w 533"/>
                <a:gd name="T17" fmla="*/ 541 h 1062"/>
                <a:gd name="T18" fmla="*/ 457 w 533"/>
                <a:gd name="T19" fmla="*/ 361 h 1062"/>
                <a:gd name="T20" fmla="*/ 346 w 533"/>
                <a:gd name="T21" fmla="*/ 667 h 1062"/>
                <a:gd name="T22" fmla="*/ 221 w 533"/>
                <a:gd name="T23" fmla="*/ 863 h 1062"/>
                <a:gd name="T24" fmla="*/ 93 w 533"/>
                <a:gd name="T25" fmla="*/ 1062 h 1062"/>
                <a:gd name="T26" fmla="*/ 36 w 533"/>
                <a:gd name="T27" fmla="*/ 969 h 1062"/>
                <a:gd name="T28" fmla="*/ 0 w 533"/>
                <a:gd name="T29" fmla="*/ 922 h 1062"/>
                <a:gd name="T30" fmla="*/ 0 w 533"/>
                <a:gd name="T31" fmla="*/ 92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3" h="1062">
                  <a:moveTo>
                    <a:pt x="0" y="922"/>
                  </a:moveTo>
                  <a:lnTo>
                    <a:pt x="145" y="676"/>
                  </a:lnTo>
                  <a:lnTo>
                    <a:pt x="261" y="481"/>
                  </a:lnTo>
                  <a:lnTo>
                    <a:pt x="284" y="277"/>
                  </a:lnTo>
                  <a:lnTo>
                    <a:pt x="381" y="125"/>
                  </a:lnTo>
                  <a:lnTo>
                    <a:pt x="472" y="30"/>
                  </a:lnTo>
                  <a:lnTo>
                    <a:pt x="533" y="0"/>
                  </a:lnTo>
                  <a:lnTo>
                    <a:pt x="422" y="315"/>
                  </a:lnTo>
                  <a:lnTo>
                    <a:pt x="318" y="541"/>
                  </a:lnTo>
                  <a:lnTo>
                    <a:pt x="457" y="361"/>
                  </a:lnTo>
                  <a:lnTo>
                    <a:pt x="346" y="667"/>
                  </a:lnTo>
                  <a:lnTo>
                    <a:pt x="221" y="863"/>
                  </a:lnTo>
                  <a:lnTo>
                    <a:pt x="93" y="1062"/>
                  </a:lnTo>
                  <a:lnTo>
                    <a:pt x="36" y="969"/>
                  </a:lnTo>
                  <a:lnTo>
                    <a:pt x="0" y="922"/>
                  </a:lnTo>
                  <a:lnTo>
                    <a:pt x="0" y="92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2" name="Freeform 32"/>
            <p:cNvSpPr>
              <a:spLocks/>
            </p:cNvSpPr>
            <p:nvPr/>
          </p:nvSpPr>
          <p:spPr bwMode="auto">
            <a:xfrm>
              <a:off x="3367" y="2031"/>
              <a:ext cx="295" cy="512"/>
            </a:xfrm>
            <a:custGeom>
              <a:avLst/>
              <a:gdLst>
                <a:gd name="T0" fmla="*/ 590 w 590"/>
                <a:gd name="T1" fmla="*/ 0 h 1025"/>
                <a:gd name="T2" fmla="*/ 440 w 590"/>
                <a:gd name="T3" fmla="*/ 149 h 1025"/>
                <a:gd name="T4" fmla="*/ 354 w 590"/>
                <a:gd name="T5" fmla="*/ 261 h 1025"/>
                <a:gd name="T6" fmla="*/ 322 w 590"/>
                <a:gd name="T7" fmla="*/ 343 h 1025"/>
                <a:gd name="T8" fmla="*/ 307 w 590"/>
                <a:gd name="T9" fmla="*/ 424 h 1025"/>
                <a:gd name="T10" fmla="*/ 293 w 590"/>
                <a:gd name="T11" fmla="*/ 563 h 1025"/>
                <a:gd name="T12" fmla="*/ 250 w 590"/>
                <a:gd name="T13" fmla="*/ 658 h 1025"/>
                <a:gd name="T14" fmla="*/ 187 w 590"/>
                <a:gd name="T15" fmla="*/ 763 h 1025"/>
                <a:gd name="T16" fmla="*/ 90 w 590"/>
                <a:gd name="T17" fmla="*/ 917 h 1025"/>
                <a:gd name="T18" fmla="*/ 42 w 590"/>
                <a:gd name="T19" fmla="*/ 1008 h 1025"/>
                <a:gd name="T20" fmla="*/ 0 w 590"/>
                <a:gd name="T21" fmla="*/ 1025 h 1025"/>
                <a:gd name="T22" fmla="*/ 267 w 590"/>
                <a:gd name="T23" fmla="*/ 164 h 1025"/>
                <a:gd name="T24" fmla="*/ 367 w 590"/>
                <a:gd name="T25" fmla="*/ 113 h 1025"/>
                <a:gd name="T26" fmla="*/ 590 w 590"/>
                <a:gd name="T27" fmla="*/ 0 h 1025"/>
                <a:gd name="T28" fmla="*/ 590 w 590"/>
                <a:gd name="T2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0" h="1025">
                  <a:moveTo>
                    <a:pt x="590" y="0"/>
                  </a:moveTo>
                  <a:lnTo>
                    <a:pt x="440" y="149"/>
                  </a:lnTo>
                  <a:lnTo>
                    <a:pt x="354" y="261"/>
                  </a:lnTo>
                  <a:lnTo>
                    <a:pt x="322" y="343"/>
                  </a:lnTo>
                  <a:lnTo>
                    <a:pt x="307" y="424"/>
                  </a:lnTo>
                  <a:lnTo>
                    <a:pt x="293" y="563"/>
                  </a:lnTo>
                  <a:lnTo>
                    <a:pt x="250" y="658"/>
                  </a:lnTo>
                  <a:lnTo>
                    <a:pt x="187" y="763"/>
                  </a:lnTo>
                  <a:lnTo>
                    <a:pt x="90" y="917"/>
                  </a:lnTo>
                  <a:lnTo>
                    <a:pt x="42" y="1008"/>
                  </a:lnTo>
                  <a:lnTo>
                    <a:pt x="0" y="1025"/>
                  </a:lnTo>
                  <a:lnTo>
                    <a:pt x="267" y="164"/>
                  </a:lnTo>
                  <a:lnTo>
                    <a:pt x="367" y="113"/>
                  </a:lnTo>
                  <a:lnTo>
                    <a:pt x="590" y="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3" name="Freeform 33"/>
            <p:cNvSpPr>
              <a:spLocks/>
            </p:cNvSpPr>
            <p:nvPr/>
          </p:nvSpPr>
          <p:spPr bwMode="auto">
            <a:xfrm>
              <a:off x="3318" y="2074"/>
              <a:ext cx="267" cy="461"/>
            </a:xfrm>
            <a:custGeom>
              <a:avLst/>
              <a:gdLst>
                <a:gd name="T0" fmla="*/ 534 w 534"/>
                <a:gd name="T1" fmla="*/ 0 h 922"/>
                <a:gd name="T2" fmla="*/ 389 w 534"/>
                <a:gd name="T3" fmla="*/ 152 h 922"/>
                <a:gd name="T4" fmla="*/ 365 w 534"/>
                <a:gd name="T5" fmla="*/ 243 h 922"/>
                <a:gd name="T6" fmla="*/ 365 w 534"/>
                <a:gd name="T7" fmla="*/ 367 h 922"/>
                <a:gd name="T8" fmla="*/ 317 w 534"/>
                <a:gd name="T9" fmla="*/ 509 h 922"/>
                <a:gd name="T10" fmla="*/ 211 w 534"/>
                <a:gd name="T11" fmla="*/ 715 h 922"/>
                <a:gd name="T12" fmla="*/ 142 w 534"/>
                <a:gd name="T13" fmla="*/ 827 h 922"/>
                <a:gd name="T14" fmla="*/ 98 w 534"/>
                <a:gd name="T15" fmla="*/ 922 h 922"/>
                <a:gd name="T16" fmla="*/ 0 w 534"/>
                <a:gd name="T17" fmla="*/ 914 h 922"/>
                <a:gd name="T18" fmla="*/ 203 w 534"/>
                <a:gd name="T19" fmla="*/ 486 h 922"/>
                <a:gd name="T20" fmla="*/ 285 w 534"/>
                <a:gd name="T21" fmla="*/ 112 h 922"/>
                <a:gd name="T22" fmla="*/ 380 w 534"/>
                <a:gd name="T23" fmla="*/ 42 h 922"/>
                <a:gd name="T24" fmla="*/ 534 w 534"/>
                <a:gd name="T25" fmla="*/ 0 h 922"/>
                <a:gd name="T26" fmla="*/ 534 w 534"/>
                <a:gd name="T27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4" h="922">
                  <a:moveTo>
                    <a:pt x="534" y="0"/>
                  </a:moveTo>
                  <a:lnTo>
                    <a:pt x="389" y="152"/>
                  </a:lnTo>
                  <a:lnTo>
                    <a:pt x="365" y="243"/>
                  </a:lnTo>
                  <a:lnTo>
                    <a:pt x="365" y="367"/>
                  </a:lnTo>
                  <a:lnTo>
                    <a:pt x="317" y="509"/>
                  </a:lnTo>
                  <a:lnTo>
                    <a:pt x="211" y="715"/>
                  </a:lnTo>
                  <a:lnTo>
                    <a:pt x="142" y="827"/>
                  </a:lnTo>
                  <a:lnTo>
                    <a:pt x="98" y="922"/>
                  </a:lnTo>
                  <a:lnTo>
                    <a:pt x="0" y="914"/>
                  </a:lnTo>
                  <a:lnTo>
                    <a:pt x="203" y="486"/>
                  </a:lnTo>
                  <a:lnTo>
                    <a:pt x="285" y="112"/>
                  </a:lnTo>
                  <a:lnTo>
                    <a:pt x="380" y="42"/>
                  </a:lnTo>
                  <a:lnTo>
                    <a:pt x="534" y="0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4" name="Freeform 34"/>
            <p:cNvSpPr>
              <a:spLocks/>
            </p:cNvSpPr>
            <p:nvPr/>
          </p:nvSpPr>
          <p:spPr bwMode="auto">
            <a:xfrm>
              <a:off x="3308" y="2091"/>
              <a:ext cx="241" cy="448"/>
            </a:xfrm>
            <a:custGeom>
              <a:avLst/>
              <a:gdLst>
                <a:gd name="T0" fmla="*/ 384 w 481"/>
                <a:gd name="T1" fmla="*/ 25 h 897"/>
                <a:gd name="T2" fmla="*/ 481 w 481"/>
                <a:gd name="T3" fmla="*/ 0 h 897"/>
                <a:gd name="T4" fmla="*/ 342 w 481"/>
                <a:gd name="T5" fmla="*/ 112 h 897"/>
                <a:gd name="T6" fmla="*/ 306 w 481"/>
                <a:gd name="T7" fmla="*/ 243 h 897"/>
                <a:gd name="T8" fmla="*/ 300 w 481"/>
                <a:gd name="T9" fmla="*/ 331 h 897"/>
                <a:gd name="T10" fmla="*/ 292 w 481"/>
                <a:gd name="T11" fmla="*/ 422 h 897"/>
                <a:gd name="T12" fmla="*/ 252 w 481"/>
                <a:gd name="T13" fmla="*/ 510 h 897"/>
                <a:gd name="T14" fmla="*/ 216 w 481"/>
                <a:gd name="T15" fmla="*/ 591 h 897"/>
                <a:gd name="T16" fmla="*/ 174 w 481"/>
                <a:gd name="T17" fmla="*/ 683 h 897"/>
                <a:gd name="T18" fmla="*/ 102 w 481"/>
                <a:gd name="T19" fmla="*/ 787 h 897"/>
                <a:gd name="T20" fmla="*/ 70 w 481"/>
                <a:gd name="T21" fmla="*/ 882 h 897"/>
                <a:gd name="T22" fmla="*/ 161 w 481"/>
                <a:gd name="T23" fmla="*/ 897 h 897"/>
                <a:gd name="T24" fmla="*/ 0 w 481"/>
                <a:gd name="T25" fmla="*/ 878 h 897"/>
                <a:gd name="T26" fmla="*/ 174 w 481"/>
                <a:gd name="T27" fmla="*/ 493 h 897"/>
                <a:gd name="T28" fmla="*/ 277 w 481"/>
                <a:gd name="T29" fmla="*/ 84 h 897"/>
                <a:gd name="T30" fmla="*/ 384 w 481"/>
                <a:gd name="T31" fmla="*/ 25 h 897"/>
                <a:gd name="T32" fmla="*/ 384 w 481"/>
                <a:gd name="T33" fmla="*/ 2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1" h="897">
                  <a:moveTo>
                    <a:pt x="384" y="25"/>
                  </a:moveTo>
                  <a:lnTo>
                    <a:pt x="481" y="0"/>
                  </a:lnTo>
                  <a:lnTo>
                    <a:pt x="342" y="112"/>
                  </a:lnTo>
                  <a:lnTo>
                    <a:pt x="306" y="243"/>
                  </a:lnTo>
                  <a:lnTo>
                    <a:pt x="300" y="331"/>
                  </a:lnTo>
                  <a:lnTo>
                    <a:pt x="292" y="422"/>
                  </a:lnTo>
                  <a:lnTo>
                    <a:pt x="252" y="510"/>
                  </a:lnTo>
                  <a:lnTo>
                    <a:pt x="216" y="591"/>
                  </a:lnTo>
                  <a:lnTo>
                    <a:pt x="174" y="683"/>
                  </a:lnTo>
                  <a:lnTo>
                    <a:pt x="102" y="787"/>
                  </a:lnTo>
                  <a:lnTo>
                    <a:pt x="70" y="882"/>
                  </a:lnTo>
                  <a:lnTo>
                    <a:pt x="161" y="897"/>
                  </a:lnTo>
                  <a:lnTo>
                    <a:pt x="0" y="878"/>
                  </a:lnTo>
                  <a:lnTo>
                    <a:pt x="174" y="493"/>
                  </a:lnTo>
                  <a:lnTo>
                    <a:pt x="277" y="84"/>
                  </a:lnTo>
                  <a:lnTo>
                    <a:pt x="384" y="25"/>
                  </a:lnTo>
                  <a:lnTo>
                    <a:pt x="384" y="2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5" name="Freeform 35"/>
            <p:cNvSpPr>
              <a:spLocks/>
            </p:cNvSpPr>
            <p:nvPr/>
          </p:nvSpPr>
          <p:spPr bwMode="auto">
            <a:xfrm>
              <a:off x="2018" y="1535"/>
              <a:ext cx="493" cy="1247"/>
            </a:xfrm>
            <a:custGeom>
              <a:avLst/>
              <a:gdLst>
                <a:gd name="T0" fmla="*/ 33 w 985"/>
                <a:gd name="T1" fmla="*/ 29 h 2496"/>
                <a:gd name="T2" fmla="*/ 65 w 985"/>
                <a:gd name="T3" fmla="*/ 192 h 2496"/>
                <a:gd name="T4" fmla="*/ 145 w 985"/>
                <a:gd name="T5" fmla="*/ 373 h 2496"/>
                <a:gd name="T6" fmla="*/ 303 w 985"/>
                <a:gd name="T7" fmla="*/ 485 h 2496"/>
                <a:gd name="T8" fmla="*/ 504 w 985"/>
                <a:gd name="T9" fmla="*/ 607 h 2496"/>
                <a:gd name="T10" fmla="*/ 643 w 985"/>
                <a:gd name="T11" fmla="*/ 806 h 2496"/>
                <a:gd name="T12" fmla="*/ 559 w 985"/>
                <a:gd name="T13" fmla="*/ 1145 h 2496"/>
                <a:gd name="T14" fmla="*/ 266 w 985"/>
                <a:gd name="T15" fmla="*/ 1622 h 2496"/>
                <a:gd name="T16" fmla="*/ 40 w 985"/>
                <a:gd name="T17" fmla="*/ 1827 h 2496"/>
                <a:gd name="T18" fmla="*/ 0 w 985"/>
                <a:gd name="T19" fmla="*/ 2087 h 2496"/>
                <a:gd name="T20" fmla="*/ 101 w 985"/>
                <a:gd name="T21" fmla="*/ 2241 h 2496"/>
                <a:gd name="T22" fmla="*/ 126 w 985"/>
                <a:gd name="T23" fmla="*/ 2401 h 2496"/>
                <a:gd name="T24" fmla="*/ 285 w 985"/>
                <a:gd name="T25" fmla="*/ 2492 h 2496"/>
                <a:gd name="T26" fmla="*/ 422 w 985"/>
                <a:gd name="T27" fmla="*/ 2496 h 2496"/>
                <a:gd name="T28" fmla="*/ 592 w 985"/>
                <a:gd name="T29" fmla="*/ 2272 h 2496"/>
                <a:gd name="T30" fmla="*/ 725 w 985"/>
                <a:gd name="T31" fmla="*/ 2015 h 2496"/>
                <a:gd name="T32" fmla="*/ 884 w 985"/>
                <a:gd name="T33" fmla="*/ 1530 h 2496"/>
                <a:gd name="T34" fmla="*/ 985 w 985"/>
                <a:gd name="T35" fmla="*/ 992 h 2496"/>
                <a:gd name="T36" fmla="*/ 978 w 985"/>
                <a:gd name="T37" fmla="*/ 698 h 2496"/>
                <a:gd name="T38" fmla="*/ 945 w 985"/>
                <a:gd name="T39" fmla="*/ 553 h 2496"/>
                <a:gd name="T40" fmla="*/ 860 w 985"/>
                <a:gd name="T41" fmla="*/ 474 h 2496"/>
                <a:gd name="T42" fmla="*/ 668 w 985"/>
                <a:gd name="T43" fmla="*/ 382 h 2496"/>
                <a:gd name="T44" fmla="*/ 502 w 985"/>
                <a:gd name="T45" fmla="*/ 293 h 2496"/>
                <a:gd name="T46" fmla="*/ 403 w 985"/>
                <a:gd name="T47" fmla="*/ 209 h 2496"/>
                <a:gd name="T48" fmla="*/ 303 w 985"/>
                <a:gd name="T49" fmla="*/ 59 h 2496"/>
                <a:gd name="T50" fmla="*/ 234 w 985"/>
                <a:gd name="T51" fmla="*/ 8 h 2496"/>
                <a:gd name="T52" fmla="*/ 185 w 985"/>
                <a:gd name="T53" fmla="*/ 53 h 2496"/>
                <a:gd name="T54" fmla="*/ 101 w 985"/>
                <a:gd name="T55" fmla="*/ 0 h 2496"/>
                <a:gd name="T56" fmla="*/ 33 w 985"/>
                <a:gd name="T57" fmla="*/ 29 h 2496"/>
                <a:gd name="T58" fmla="*/ 33 w 985"/>
                <a:gd name="T59" fmla="*/ 29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5" h="2496">
                  <a:moveTo>
                    <a:pt x="33" y="29"/>
                  </a:moveTo>
                  <a:lnTo>
                    <a:pt x="65" y="192"/>
                  </a:lnTo>
                  <a:lnTo>
                    <a:pt x="145" y="373"/>
                  </a:lnTo>
                  <a:lnTo>
                    <a:pt x="303" y="485"/>
                  </a:lnTo>
                  <a:lnTo>
                    <a:pt x="504" y="607"/>
                  </a:lnTo>
                  <a:lnTo>
                    <a:pt x="643" y="806"/>
                  </a:lnTo>
                  <a:lnTo>
                    <a:pt x="559" y="1145"/>
                  </a:lnTo>
                  <a:lnTo>
                    <a:pt x="266" y="1622"/>
                  </a:lnTo>
                  <a:lnTo>
                    <a:pt x="40" y="1827"/>
                  </a:lnTo>
                  <a:lnTo>
                    <a:pt x="0" y="2087"/>
                  </a:lnTo>
                  <a:lnTo>
                    <a:pt x="101" y="2241"/>
                  </a:lnTo>
                  <a:lnTo>
                    <a:pt x="126" y="2401"/>
                  </a:lnTo>
                  <a:lnTo>
                    <a:pt x="285" y="2492"/>
                  </a:lnTo>
                  <a:lnTo>
                    <a:pt x="422" y="2496"/>
                  </a:lnTo>
                  <a:lnTo>
                    <a:pt x="592" y="2272"/>
                  </a:lnTo>
                  <a:lnTo>
                    <a:pt x="725" y="2015"/>
                  </a:lnTo>
                  <a:lnTo>
                    <a:pt x="884" y="1530"/>
                  </a:lnTo>
                  <a:lnTo>
                    <a:pt x="985" y="992"/>
                  </a:lnTo>
                  <a:lnTo>
                    <a:pt x="978" y="698"/>
                  </a:lnTo>
                  <a:lnTo>
                    <a:pt x="945" y="553"/>
                  </a:lnTo>
                  <a:lnTo>
                    <a:pt x="860" y="474"/>
                  </a:lnTo>
                  <a:lnTo>
                    <a:pt x="668" y="382"/>
                  </a:lnTo>
                  <a:lnTo>
                    <a:pt x="502" y="293"/>
                  </a:lnTo>
                  <a:lnTo>
                    <a:pt x="403" y="209"/>
                  </a:lnTo>
                  <a:lnTo>
                    <a:pt x="303" y="59"/>
                  </a:lnTo>
                  <a:lnTo>
                    <a:pt x="234" y="8"/>
                  </a:lnTo>
                  <a:lnTo>
                    <a:pt x="185" y="53"/>
                  </a:lnTo>
                  <a:lnTo>
                    <a:pt x="101" y="0"/>
                  </a:lnTo>
                  <a:lnTo>
                    <a:pt x="3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6" name="Freeform 36"/>
            <p:cNvSpPr>
              <a:spLocks/>
            </p:cNvSpPr>
            <p:nvPr/>
          </p:nvSpPr>
          <p:spPr bwMode="auto">
            <a:xfrm>
              <a:off x="2024" y="1518"/>
              <a:ext cx="384" cy="1269"/>
            </a:xfrm>
            <a:custGeom>
              <a:avLst/>
              <a:gdLst>
                <a:gd name="T0" fmla="*/ 507 w 768"/>
                <a:gd name="T1" fmla="*/ 523 h 2537"/>
                <a:gd name="T2" fmla="*/ 635 w 768"/>
                <a:gd name="T3" fmla="*/ 639 h 2537"/>
                <a:gd name="T4" fmla="*/ 703 w 768"/>
                <a:gd name="T5" fmla="*/ 715 h 2537"/>
                <a:gd name="T6" fmla="*/ 673 w 768"/>
                <a:gd name="T7" fmla="*/ 948 h 2537"/>
                <a:gd name="T8" fmla="*/ 294 w 768"/>
                <a:gd name="T9" fmla="*/ 1811 h 2537"/>
                <a:gd name="T10" fmla="*/ 230 w 768"/>
                <a:gd name="T11" fmla="*/ 1956 h 2537"/>
                <a:gd name="T12" fmla="*/ 251 w 768"/>
                <a:gd name="T13" fmla="*/ 2064 h 2537"/>
                <a:gd name="T14" fmla="*/ 254 w 768"/>
                <a:gd name="T15" fmla="*/ 2188 h 2537"/>
                <a:gd name="T16" fmla="*/ 230 w 768"/>
                <a:gd name="T17" fmla="*/ 2328 h 2537"/>
                <a:gd name="T18" fmla="*/ 270 w 768"/>
                <a:gd name="T19" fmla="*/ 2437 h 2537"/>
                <a:gd name="T20" fmla="*/ 370 w 768"/>
                <a:gd name="T21" fmla="*/ 2473 h 2537"/>
                <a:gd name="T22" fmla="*/ 507 w 768"/>
                <a:gd name="T23" fmla="*/ 2304 h 2537"/>
                <a:gd name="T24" fmla="*/ 768 w 768"/>
                <a:gd name="T25" fmla="*/ 1887 h 2537"/>
                <a:gd name="T26" fmla="*/ 612 w 768"/>
                <a:gd name="T27" fmla="*/ 2264 h 2537"/>
                <a:gd name="T28" fmla="*/ 447 w 768"/>
                <a:gd name="T29" fmla="*/ 2520 h 2537"/>
                <a:gd name="T30" fmla="*/ 245 w 768"/>
                <a:gd name="T31" fmla="*/ 2498 h 2537"/>
                <a:gd name="T32" fmla="*/ 104 w 768"/>
                <a:gd name="T33" fmla="*/ 2212 h 2537"/>
                <a:gd name="T34" fmla="*/ 110 w 768"/>
                <a:gd name="T35" fmla="*/ 1747 h 2537"/>
                <a:gd name="T36" fmla="*/ 652 w 768"/>
                <a:gd name="T37" fmla="*/ 838 h 2537"/>
                <a:gd name="T38" fmla="*/ 338 w 768"/>
                <a:gd name="T39" fmla="*/ 559 h 2537"/>
                <a:gd name="T40" fmla="*/ 121 w 768"/>
                <a:gd name="T41" fmla="*/ 369 h 2537"/>
                <a:gd name="T42" fmla="*/ 17 w 768"/>
                <a:gd name="T43" fmla="*/ 17 h 2537"/>
                <a:gd name="T44" fmla="*/ 165 w 768"/>
                <a:gd name="T45" fmla="*/ 80 h 2537"/>
                <a:gd name="T46" fmla="*/ 273 w 768"/>
                <a:gd name="T47" fmla="*/ 72 h 2537"/>
                <a:gd name="T48" fmla="*/ 262 w 768"/>
                <a:gd name="T49" fmla="*/ 80 h 2537"/>
                <a:gd name="T50" fmla="*/ 277 w 768"/>
                <a:gd name="T51" fmla="*/ 224 h 2537"/>
                <a:gd name="T52" fmla="*/ 382 w 768"/>
                <a:gd name="T53" fmla="*/ 409 h 2537"/>
                <a:gd name="T54" fmla="*/ 169 w 768"/>
                <a:gd name="T55" fmla="*/ 120 h 2537"/>
                <a:gd name="T56" fmla="*/ 121 w 768"/>
                <a:gd name="T57" fmla="*/ 137 h 2537"/>
                <a:gd name="T58" fmla="*/ 74 w 768"/>
                <a:gd name="T59" fmla="*/ 169 h 2537"/>
                <a:gd name="T60" fmla="*/ 158 w 768"/>
                <a:gd name="T61" fmla="*/ 378 h 2537"/>
                <a:gd name="T62" fmla="*/ 386 w 768"/>
                <a:gd name="T63" fmla="*/ 513 h 2537"/>
                <a:gd name="T64" fmla="*/ 471 w 768"/>
                <a:gd name="T65" fmla="*/ 485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8" h="2537">
                  <a:moveTo>
                    <a:pt x="471" y="485"/>
                  </a:moveTo>
                  <a:lnTo>
                    <a:pt x="507" y="523"/>
                  </a:lnTo>
                  <a:lnTo>
                    <a:pt x="561" y="549"/>
                  </a:lnTo>
                  <a:lnTo>
                    <a:pt x="635" y="639"/>
                  </a:lnTo>
                  <a:lnTo>
                    <a:pt x="652" y="690"/>
                  </a:lnTo>
                  <a:lnTo>
                    <a:pt x="703" y="715"/>
                  </a:lnTo>
                  <a:lnTo>
                    <a:pt x="720" y="775"/>
                  </a:lnTo>
                  <a:lnTo>
                    <a:pt x="673" y="948"/>
                  </a:lnTo>
                  <a:lnTo>
                    <a:pt x="454" y="1530"/>
                  </a:lnTo>
                  <a:lnTo>
                    <a:pt x="294" y="1811"/>
                  </a:lnTo>
                  <a:lnTo>
                    <a:pt x="241" y="1884"/>
                  </a:lnTo>
                  <a:lnTo>
                    <a:pt x="230" y="1956"/>
                  </a:lnTo>
                  <a:lnTo>
                    <a:pt x="230" y="2011"/>
                  </a:lnTo>
                  <a:lnTo>
                    <a:pt x="251" y="2064"/>
                  </a:lnTo>
                  <a:lnTo>
                    <a:pt x="262" y="2129"/>
                  </a:lnTo>
                  <a:lnTo>
                    <a:pt x="254" y="2188"/>
                  </a:lnTo>
                  <a:lnTo>
                    <a:pt x="234" y="2245"/>
                  </a:lnTo>
                  <a:lnTo>
                    <a:pt x="230" y="2328"/>
                  </a:lnTo>
                  <a:lnTo>
                    <a:pt x="245" y="2389"/>
                  </a:lnTo>
                  <a:lnTo>
                    <a:pt x="270" y="2437"/>
                  </a:lnTo>
                  <a:lnTo>
                    <a:pt x="310" y="2473"/>
                  </a:lnTo>
                  <a:lnTo>
                    <a:pt x="370" y="2473"/>
                  </a:lnTo>
                  <a:lnTo>
                    <a:pt x="428" y="2429"/>
                  </a:lnTo>
                  <a:lnTo>
                    <a:pt x="507" y="2304"/>
                  </a:lnTo>
                  <a:lnTo>
                    <a:pt x="631" y="2123"/>
                  </a:lnTo>
                  <a:lnTo>
                    <a:pt x="768" y="1887"/>
                  </a:lnTo>
                  <a:lnTo>
                    <a:pt x="717" y="2060"/>
                  </a:lnTo>
                  <a:lnTo>
                    <a:pt x="612" y="2264"/>
                  </a:lnTo>
                  <a:lnTo>
                    <a:pt x="507" y="2416"/>
                  </a:lnTo>
                  <a:lnTo>
                    <a:pt x="447" y="2520"/>
                  </a:lnTo>
                  <a:lnTo>
                    <a:pt x="353" y="2537"/>
                  </a:lnTo>
                  <a:lnTo>
                    <a:pt x="245" y="2498"/>
                  </a:lnTo>
                  <a:lnTo>
                    <a:pt x="104" y="2422"/>
                  </a:lnTo>
                  <a:lnTo>
                    <a:pt x="104" y="2212"/>
                  </a:lnTo>
                  <a:lnTo>
                    <a:pt x="0" y="2087"/>
                  </a:lnTo>
                  <a:lnTo>
                    <a:pt x="110" y="1747"/>
                  </a:lnTo>
                  <a:lnTo>
                    <a:pt x="298" y="1610"/>
                  </a:lnTo>
                  <a:lnTo>
                    <a:pt x="652" y="838"/>
                  </a:lnTo>
                  <a:lnTo>
                    <a:pt x="547" y="694"/>
                  </a:lnTo>
                  <a:lnTo>
                    <a:pt x="338" y="559"/>
                  </a:lnTo>
                  <a:lnTo>
                    <a:pt x="190" y="441"/>
                  </a:lnTo>
                  <a:lnTo>
                    <a:pt x="121" y="369"/>
                  </a:lnTo>
                  <a:lnTo>
                    <a:pt x="13" y="156"/>
                  </a:lnTo>
                  <a:lnTo>
                    <a:pt x="17" y="17"/>
                  </a:lnTo>
                  <a:lnTo>
                    <a:pt x="61" y="0"/>
                  </a:lnTo>
                  <a:lnTo>
                    <a:pt x="165" y="80"/>
                  </a:lnTo>
                  <a:lnTo>
                    <a:pt x="205" y="28"/>
                  </a:lnTo>
                  <a:lnTo>
                    <a:pt x="273" y="72"/>
                  </a:lnTo>
                  <a:lnTo>
                    <a:pt x="370" y="228"/>
                  </a:lnTo>
                  <a:lnTo>
                    <a:pt x="262" y="80"/>
                  </a:lnTo>
                  <a:lnTo>
                    <a:pt x="241" y="84"/>
                  </a:lnTo>
                  <a:lnTo>
                    <a:pt x="277" y="224"/>
                  </a:lnTo>
                  <a:lnTo>
                    <a:pt x="287" y="281"/>
                  </a:lnTo>
                  <a:lnTo>
                    <a:pt x="382" y="409"/>
                  </a:lnTo>
                  <a:lnTo>
                    <a:pt x="254" y="289"/>
                  </a:lnTo>
                  <a:lnTo>
                    <a:pt x="169" y="120"/>
                  </a:lnTo>
                  <a:lnTo>
                    <a:pt x="97" y="61"/>
                  </a:lnTo>
                  <a:lnTo>
                    <a:pt x="121" y="137"/>
                  </a:lnTo>
                  <a:lnTo>
                    <a:pt x="182" y="317"/>
                  </a:lnTo>
                  <a:lnTo>
                    <a:pt x="74" y="169"/>
                  </a:lnTo>
                  <a:lnTo>
                    <a:pt x="110" y="310"/>
                  </a:lnTo>
                  <a:lnTo>
                    <a:pt x="158" y="378"/>
                  </a:lnTo>
                  <a:lnTo>
                    <a:pt x="321" y="477"/>
                  </a:lnTo>
                  <a:lnTo>
                    <a:pt x="386" y="513"/>
                  </a:lnTo>
                  <a:lnTo>
                    <a:pt x="382" y="433"/>
                  </a:lnTo>
                  <a:lnTo>
                    <a:pt x="471" y="485"/>
                  </a:lnTo>
                  <a:lnTo>
                    <a:pt x="471" y="485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7" name="Freeform 37"/>
            <p:cNvSpPr>
              <a:spLocks/>
            </p:cNvSpPr>
            <p:nvPr/>
          </p:nvSpPr>
          <p:spPr bwMode="auto">
            <a:xfrm>
              <a:off x="2108" y="1529"/>
              <a:ext cx="114" cy="212"/>
            </a:xfrm>
            <a:custGeom>
              <a:avLst/>
              <a:gdLst>
                <a:gd name="T0" fmla="*/ 0 w 226"/>
                <a:gd name="T1" fmla="*/ 55 h 424"/>
                <a:gd name="T2" fmla="*/ 97 w 226"/>
                <a:gd name="T3" fmla="*/ 279 h 424"/>
                <a:gd name="T4" fmla="*/ 226 w 226"/>
                <a:gd name="T5" fmla="*/ 424 h 424"/>
                <a:gd name="T6" fmla="*/ 101 w 226"/>
                <a:gd name="T7" fmla="*/ 264 h 424"/>
                <a:gd name="T8" fmla="*/ 57 w 226"/>
                <a:gd name="T9" fmla="*/ 104 h 424"/>
                <a:gd name="T10" fmla="*/ 44 w 226"/>
                <a:gd name="T11" fmla="*/ 63 h 424"/>
                <a:gd name="T12" fmla="*/ 57 w 226"/>
                <a:gd name="T13" fmla="*/ 44 h 424"/>
                <a:gd name="T14" fmla="*/ 122 w 226"/>
                <a:gd name="T15" fmla="*/ 80 h 424"/>
                <a:gd name="T16" fmla="*/ 97 w 226"/>
                <a:gd name="T17" fmla="*/ 30 h 424"/>
                <a:gd name="T18" fmla="*/ 28 w 226"/>
                <a:gd name="T19" fmla="*/ 0 h 424"/>
                <a:gd name="T20" fmla="*/ 0 w 226"/>
                <a:gd name="T21" fmla="*/ 32 h 424"/>
                <a:gd name="T22" fmla="*/ 0 w 226"/>
                <a:gd name="T23" fmla="*/ 55 h 424"/>
                <a:gd name="T24" fmla="*/ 0 w 226"/>
                <a:gd name="T25" fmla="*/ 5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424">
                  <a:moveTo>
                    <a:pt x="0" y="55"/>
                  </a:moveTo>
                  <a:lnTo>
                    <a:pt x="97" y="279"/>
                  </a:lnTo>
                  <a:lnTo>
                    <a:pt x="226" y="424"/>
                  </a:lnTo>
                  <a:lnTo>
                    <a:pt x="101" y="264"/>
                  </a:lnTo>
                  <a:lnTo>
                    <a:pt x="57" y="104"/>
                  </a:lnTo>
                  <a:lnTo>
                    <a:pt x="44" y="63"/>
                  </a:lnTo>
                  <a:lnTo>
                    <a:pt x="57" y="44"/>
                  </a:lnTo>
                  <a:lnTo>
                    <a:pt x="122" y="80"/>
                  </a:lnTo>
                  <a:lnTo>
                    <a:pt x="97" y="30"/>
                  </a:lnTo>
                  <a:lnTo>
                    <a:pt x="28" y="0"/>
                  </a:lnTo>
                  <a:lnTo>
                    <a:pt x="0" y="32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8" name="Freeform 38"/>
            <p:cNvSpPr>
              <a:spLocks/>
            </p:cNvSpPr>
            <p:nvPr/>
          </p:nvSpPr>
          <p:spPr bwMode="auto">
            <a:xfrm>
              <a:off x="2008" y="1513"/>
              <a:ext cx="447" cy="1284"/>
            </a:xfrm>
            <a:custGeom>
              <a:avLst/>
              <a:gdLst>
                <a:gd name="T0" fmla="*/ 82 w 894"/>
                <a:gd name="T1" fmla="*/ 210 h 2569"/>
                <a:gd name="T2" fmla="*/ 158 w 894"/>
                <a:gd name="T3" fmla="*/ 354 h 2569"/>
                <a:gd name="T4" fmla="*/ 310 w 894"/>
                <a:gd name="T5" fmla="*/ 470 h 2569"/>
                <a:gd name="T6" fmla="*/ 354 w 894"/>
                <a:gd name="T7" fmla="*/ 542 h 2569"/>
                <a:gd name="T8" fmla="*/ 379 w 894"/>
                <a:gd name="T9" fmla="*/ 510 h 2569"/>
                <a:gd name="T10" fmla="*/ 424 w 894"/>
                <a:gd name="T11" fmla="*/ 462 h 2569"/>
                <a:gd name="T12" fmla="*/ 457 w 894"/>
                <a:gd name="T13" fmla="*/ 462 h 2569"/>
                <a:gd name="T14" fmla="*/ 584 w 894"/>
                <a:gd name="T15" fmla="*/ 607 h 2569"/>
                <a:gd name="T16" fmla="*/ 637 w 894"/>
                <a:gd name="T17" fmla="*/ 690 h 2569"/>
                <a:gd name="T18" fmla="*/ 681 w 894"/>
                <a:gd name="T19" fmla="*/ 746 h 2569"/>
                <a:gd name="T20" fmla="*/ 713 w 894"/>
                <a:gd name="T21" fmla="*/ 854 h 2569"/>
                <a:gd name="T22" fmla="*/ 464 w 894"/>
                <a:gd name="T23" fmla="*/ 1498 h 2569"/>
                <a:gd name="T24" fmla="*/ 314 w 894"/>
                <a:gd name="T25" fmla="*/ 1778 h 2569"/>
                <a:gd name="T26" fmla="*/ 177 w 894"/>
                <a:gd name="T27" fmla="*/ 1827 h 2569"/>
                <a:gd name="T28" fmla="*/ 107 w 894"/>
                <a:gd name="T29" fmla="*/ 2000 h 2569"/>
                <a:gd name="T30" fmla="*/ 143 w 894"/>
                <a:gd name="T31" fmla="*/ 2181 h 2569"/>
                <a:gd name="T32" fmla="*/ 173 w 894"/>
                <a:gd name="T33" fmla="*/ 2304 h 2569"/>
                <a:gd name="T34" fmla="*/ 191 w 894"/>
                <a:gd name="T35" fmla="*/ 2424 h 2569"/>
                <a:gd name="T36" fmla="*/ 263 w 894"/>
                <a:gd name="T37" fmla="*/ 2460 h 2569"/>
                <a:gd name="T38" fmla="*/ 356 w 894"/>
                <a:gd name="T39" fmla="*/ 2521 h 2569"/>
                <a:gd name="T40" fmla="*/ 440 w 894"/>
                <a:gd name="T41" fmla="*/ 2492 h 2569"/>
                <a:gd name="T42" fmla="*/ 544 w 894"/>
                <a:gd name="T43" fmla="*/ 2348 h 2569"/>
                <a:gd name="T44" fmla="*/ 706 w 894"/>
                <a:gd name="T45" fmla="*/ 2088 h 2569"/>
                <a:gd name="T46" fmla="*/ 894 w 894"/>
                <a:gd name="T47" fmla="*/ 1618 h 2569"/>
                <a:gd name="T48" fmla="*/ 641 w 894"/>
                <a:gd name="T49" fmla="*/ 2297 h 2569"/>
                <a:gd name="T50" fmla="*/ 468 w 894"/>
                <a:gd name="T51" fmla="*/ 2542 h 2569"/>
                <a:gd name="T52" fmla="*/ 335 w 894"/>
                <a:gd name="T53" fmla="*/ 2569 h 2569"/>
                <a:gd name="T54" fmla="*/ 158 w 894"/>
                <a:gd name="T55" fmla="*/ 2481 h 2569"/>
                <a:gd name="T56" fmla="*/ 118 w 894"/>
                <a:gd name="T57" fmla="*/ 2319 h 2569"/>
                <a:gd name="T58" fmla="*/ 6 w 894"/>
                <a:gd name="T59" fmla="*/ 2135 h 2569"/>
                <a:gd name="T60" fmla="*/ 78 w 894"/>
                <a:gd name="T61" fmla="*/ 1831 h 2569"/>
                <a:gd name="T62" fmla="*/ 339 w 894"/>
                <a:gd name="T63" fmla="*/ 1590 h 2569"/>
                <a:gd name="T64" fmla="*/ 664 w 894"/>
                <a:gd name="T65" fmla="*/ 831 h 2569"/>
                <a:gd name="T66" fmla="*/ 411 w 894"/>
                <a:gd name="T67" fmla="*/ 607 h 2569"/>
                <a:gd name="T68" fmla="*/ 147 w 894"/>
                <a:gd name="T69" fmla="*/ 398 h 2569"/>
                <a:gd name="T70" fmla="*/ 50 w 894"/>
                <a:gd name="T71" fmla="*/ 210 h 2569"/>
                <a:gd name="T72" fmla="*/ 75 w 894"/>
                <a:gd name="T73" fmla="*/ 12 h 2569"/>
                <a:gd name="T74" fmla="*/ 173 w 894"/>
                <a:gd name="T75" fmla="*/ 73 h 2569"/>
                <a:gd name="T76" fmla="*/ 105 w 894"/>
                <a:gd name="T77" fmla="*/ 69 h 2569"/>
                <a:gd name="T78" fmla="*/ 158 w 894"/>
                <a:gd name="T79" fmla="*/ 192 h 2569"/>
                <a:gd name="T80" fmla="*/ 356 w 894"/>
                <a:gd name="T81" fmla="*/ 453 h 2569"/>
                <a:gd name="T82" fmla="*/ 170 w 894"/>
                <a:gd name="T83" fmla="*/ 289 h 2569"/>
                <a:gd name="T84" fmla="*/ 71 w 894"/>
                <a:gd name="T85" fmla="*/ 103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94" h="2569">
                  <a:moveTo>
                    <a:pt x="71" y="103"/>
                  </a:moveTo>
                  <a:lnTo>
                    <a:pt x="82" y="210"/>
                  </a:lnTo>
                  <a:lnTo>
                    <a:pt x="122" y="286"/>
                  </a:lnTo>
                  <a:lnTo>
                    <a:pt x="158" y="354"/>
                  </a:lnTo>
                  <a:lnTo>
                    <a:pt x="194" y="394"/>
                  </a:lnTo>
                  <a:lnTo>
                    <a:pt x="310" y="470"/>
                  </a:lnTo>
                  <a:lnTo>
                    <a:pt x="346" y="493"/>
                  </a:lnTo>
                  <a:lnTo>
                    <a:pt x="354" y="542"/>
                  </a:lnTo>
                  <a:lnTo>
                    <a:pt x="403" y="575"/>
                  </a:lnTo>
                  <a:lnTo>
                    <a:pt x="379" y="510"/>
                  </a:lnTo>
                  <a:lnTo>
                    <a:pt x="457" y="554"/>
                  </a:lnTo>
                  <a:lnTo>
                    <a:pt x="424" y="462"/>
                  </a:lnTo>
                  <a:lnTo>
                    <a:pt x="396" y="390"/>
                  </a:lnTo>
                  <a:lnTo>
                    <a:pt x="457" y="462"/>
                  </a:lnTo>
                  <a:lnTo>
                    <a:pt x="531" y="561"/>
                  </a:lnTo>
                  <a:lnTo>
                    <a:pt x="584" y="607"/>
                  </a:lnTo>
                  <a:lnTo>
                    <a:pt x="634" y="647"/>
                  </a:lnTo>
                  <a:lnTo>
                    <a:pt x="637" y="690"/>
                  </a:lnTo>
                  <a:lnTo>
                    <a:pt x="656" y="727"/>
                  </a:lnTo>
                  <a:lnTo>
                    <a:pt x="681" y="746"/>
                  </a:lnTo>
                  <a:lnTo>
                    <a:pt x="742" y="746"/>
                  </a:lnTo>
                  <a:lnTo>
                    <a:pt x="713" y="854"/>
                  </a:lnTo>
                  <a:lnTo>
                    <a:pt x="645" y="1105"/>
                  </a:lnTo>
                  <a:lnTo>
                    <a:pt x="464" y="1498"/>
                  </a:lnTo>
                  <a:lnTo>
                    <a:pt x="335" y="1734"/>
                  </a:lnTo>
                  <a:lnTo>
                    <a:pt x="314" y="1778"/>
                  </a:lnTo>
                  <a:lnTo>
                    <a:pt x="284" y="1726"/>
                  </a:lnTo>
                  <a:lnTo>
                    <a:pt x="177" y="1827"/>
                  </a:lnTo>
                  <a:lnTo>
                    <a:pt x="122" y="1911"/>
                  </a:lnTo>
                  <a:lnTo>
                    <a:pt x="107" y="2000"/>
                  </a:lnTo>
                  <a:lnTo>
                    <a:pt x="107" y="2070"/>
                  </a:lnTo>
                  <a:lnTo>
                    <a:pt x="143" y="2181"/>
                  </a:lnTo>
                  <a:lnTo>
                    <a:pt x="227" y="2112"/>
                  </a:lnTo>
                  <a:lnTo>
                    <a:pt x="173" y="2304"/>
                  </a:lnTo>
                  <a:lnTo>
                    <a:pt x="173" y="2380"/>
                  </a:lnTo>
                  <a:lnTo>
                    <a:pt x="191" y="2424"/>
                  </a:lnTo>
                  <a:lnTo>
                    <a:pt x="223" y="2445"/>
                  </a:lnTo>
                  <a:lnTo>
                    <a:pt x="263" y="2460"/>
                  </a:lnTo>
                  <a:lnTo>
                    <a:pt x="291" y="2496"/>
                  </a:lnTo>
                  <a:lnTo>
                    <a:pt x="356" y="2521"/>
                  </a:lnTo>
                  <a:lnTo>
                    <a:pt x="400" y="2521"/>
                  </a:lnTo>
                  <a:lnTo>
                    <a:pt x="440" y="2492"/>
                  </a:lnTo>
                  <a:lnTo>
                    <a:pt x="476" y="2473"/>
                  </a:lnTo>
                  <a:lnTo>
                    <a:pt x="544" y="2348"/>
                  </a:lnTo>
                  <a:lnTo>
                    <a:pt x="634" y="2240"/>
                  </a:lnTo>
                  <a:lnTo>
                    <a:pt x="706" y="2088"/>
                  </a:lnTo>
                  <a:lnTo>
                    <a:pt x="801" y="1867"/>
                  </a:lnTo>
                  <a:lnTo>
                    <a:pt x="894" y="1618"/>
                  </a:lnTo>
                  <a:lnTo>
                    <a:pt x="789" y="1979"/>
                  </a:lnTo>
                  <a:lnTo>
                    <a:pt x="641" y="2297"/>
                  </a:lnTo>
                  <a:lnTo>
                    <a:pt x="540" y="2413"/>
                  </a:lnTo>
                  <a:lnTo>
                    <a:pt x="468" y="2542"/>
                  </a:lnTo>
                  <a:lnTo>
                    <a:pt x="422" y="2565"/>
                  </a:lnTo>
                  <a:lnTo>
                    <a:pt x="335" y="2569"/>
                  </a:lnTo>
                  <a:lnTo>
                    <a:pt x="248" y="2529"/>
                  </a:lnTo>
                  <a:lnTo>
                    <a:pt x="158" y="2481"/>
                  </a:lnTo>
                  <a:lnTo>
                    <a:pt x="126" y="2430"/>
                  </a:lnTo>
                  <a:lnTo>
                    <a:pt x="118" y="2319"/>
                  </a:lnTo>
                  <a:lnTo>
                    <a:pt x="54" y="2251"/>
                  </a:lnTo>
                  <a:lnTo>
                    <a:pt x="6" y="2135"/>
                  </a:lnTo>
                  <a:lnTo>
                    <a:pt x="0" y="2015"/>
                  </a:lnTo>
                  <a:lnTo>
                    <a:pt x="78" y="1831"/>
                  </a:lnTo>
                  <a:lnTo>
                    <a:pt x="114" y="1763"/>
                  </a:lnTo>
                  <a:lnTo>
                    <a:pt x="339" y="1590"/>
                  </a:lnTo>
                  <a:lnTo>
                    <a:pt x="649" y="951"/>
                  </a:lnTo>
                  <a:lnTo>
                    <a:pt x="664" y="831"/>
                  </a:lnTo>
                  <a:lnTo>
                    <a:pt x="565" y="671"/>
                  </a:lnTo>
                  <a:lnTo>
                    <a:pt x="411" y="607"/>
                  </a:lnTo>
                  <a:lnTo>
                    <a:pt x="251" y="493"/>
                  </a:lnTo>
                  <a:lnTo>
                    <a:pt x="147" y="398"/>
                  </a:lnTo>
                  <a:lnTo>
                    <a:pt x="97" y="265"/>
                  </a:lnTo>
                  <a:lnTo>
                    <a:pt x="50" y="210"/>
                  </a:lnTo>
                  <a:lnTo>
                    <a:pt x="21" y="0"/>
                  </a:lnTo>
                  <a:lnTo>
                    <a:pt x="75" y="12"/>
                  </a:lnTo>
                  <a:lnTo>
                    <a:pt x="141" y="40"/>
                  </a:lnTo>
                  <a:lnTo>
                    <a:pt x="173" y="73"/>
                  </a:lnTo>
                  <a:lnTo>
                    <a:pt x="114" y="48"/>
                  </a:lnTo>
                  <a:lnTo>
                    <a:pt x="105" y="69"/>
                  </a:lnTo>
                  <a:lnTo>
                    <a:pt x="122" y="109"/>
                  </a:lnTo>
                  <a:lnTo>
                    <a:pt x="158" y="192"/>
                  </a:lnTo>
                  <a:lnTo>
                    <a:pt x="206" y="308"/>
                  </a:lnTo>
                  <a:lnTo>
                    <a:pt x="356" y="453"/>
                  </a:lnTo>
                  <a:lnTo>
                    <a:pt x="206" y="348"/>
                  </a:lnTo>
                  <a:lnTo>
                    <a:pt x="170" y="289"/>
                  </a:lnTo>
                  <a:lnTo>
                    <a:pt x="71" y="103"/>
                  </a:lnTo>
                  <a:lnTo>
                    <a:pt x="71" y="103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9" name="Freeform 39"/>
            <p:cNvSpPr>
              <a:spLocks/>
            </p:cNvSpPr>
            <p:nvPr/>
          </p:nvSpPr>
          <p:spPr bwMode="auto">
            <a:xfrm>
              <a:off x="2149" y="1564"/>
              <a:ext cx="344" cy="1171"/>
            </a:xfrm>
            <a:custGeom>
              <a:avLst/>
              <a:gdLst>
                <a:gd name="T0" fmla="*/ 19 w 686"/>
                <a:gd name="T1" fmla="*/ 42 h 2342"/>
                <a:gd name="T2" fmla="*/ 40 w 686"/>
                <a:gd name="T3" fmla="*/ 150 h 2342"/>
                <a:gd name="T4" fmla="*/ 62 w 686"/>
                <a:gd name="T5" fmla="*/ 213 h 2342"/>
                <a:gd name="T6" fmla="*/ 112 w 686"/>
                <a:gd name="T7" fmla="*/ 249 h 2342"/>
                <a:gd name="T8" fmla="*/ 144 w 686"/>
                <a:gd name="T9" fmla="*/ 299 h 2342"/>
                <a:gd name="T10" fmla="*/ 196 w 686"/>
                <a:gd name="T11" fmla="*/ 342 h 2342"/>
                <a:gd name="T12" fmla="*/ 241 w 686"/>
                <a:gd name="T13" fmla="*/ 375 h 2342"/>
                <a:gd name="T14" fmla="*/ 329 w 686"/>
                <a:gd name="T15" fmla="*/ 411 h 2342"/>
                <a:gd name="T16" fmla="*/ 393 w 686"/>
                <a:gd name="T17" fmla="*/ 500 h 2342"/>
                <a:gd name="T18" fmla="*/ 458 w 686"/>
                <a:gd name="T19" fmla="*/ 591 h 2342"/>
                <a:gd name="T20" fmla="*/ 488 w 686"/>
                <a:gd name="T21" fmla="*/ 667 h 2342"/>
                <a:gd name="T22" fmla="*/ 498 w 686"/>
                <a:gd name="T23" fmla="*/ 736 h 2342"/>
                <a:gd name="T24" fmla="*/ 454 w 686"/>
                <a:gd name="T25" fmla="*/ 844 h 2342"/>
                <a:gd name="T26" fmla="*/ 268 w 686"/>
                <a:gd name="T27" fmla="*/ 1390 h 2342"/>
                <a:gd name="T28" fmla="*/ 177 w 686"/>
                <a:gd name="T29" fmla="*/ 1599 h 2342"/>
                <a:gd name="T30" fmla="*/ 66 w 686"/>
                <a:gd name="T31" fmla="*/ 1806 h 2342"/>
                <a:gd name="T32" fmla="*/ 57 w 686"/>
                <a:gd name="T33" fmla="*/ 1901 h 2342"/>
                <a:gd name="T34" fmla="*/ 57 w 686"/>
                <a:gd name="T35" fmla="*/ 2055 h 2342"/>
                <a:gd name="T36" fmla="*/ 133 w 686"/>
                <a:gd name="T37" fmla="*/ 2017 h 2342"/>
                <a:gd name="T38" fmla="*/ 249 w 686"/>
                <a:gd name="T39" fmla="*/ 1867 h 2342"/>
                <a:gd name="T40" fmla="*/ 239 w 686"/>
                <a:gd name="T41" fmla="*/ 1956 h 2342"/>
                <a:gd name="T42" fmla="*/ 222 w 686"/>
                <a:gd name="T43" fmla="*/ 2032 h 2342"/>
                <a:gd name="T44" fmla="*/ 167 w 686"/>
                <a:gd name="T45" fmla="*/ 2133 h 2342"/>
                <a:gd name="T46" fmla="*/ 112 w 686"/>
                <a:gd name="T47" fmla="*/ 2188 h 2342"/>
                <a:gd name="T48" fmla="*/ 78 w 686"/>
                <a:gd name="T49" fmla="*/ 2270 h 2342"/>
                <a:gd name="T50" fmla="*/ 78 w 686"/>
                <a:gd name="T51" fmla="*/ 2325 h 2342"/>
                <a:gd name="T52" fmla="*/ 129 w 686"/>
                <a:gd name="T53" fmla="*/ 2342 h 2342"/>
                <a:gd name="T54" fmla="*/ 184 w 686"/>
                <a:gd name="T55" fmla="*/ 2291 h 2342"/>
                <a:gd name="T56" fmla="*/ 216 w 686"/>
                <a:gd name="T57" fmla="*/ 2190 h 2342"/>
                <a:gd name="T58" fmla="*/ 308 w 686"/>
                <a:gd name="T59" fmla="*/ 2053 h 2342"/>
                <a:gd name="T60" fmla="*/ 397 w 686"/>
                <a:gd name="T61" fmla="*/ 1928 h 2342"/>
                <a:gd name="T62" fmla="*/ 490 w 686"/>
                <a:gd name="T63" fmla="*/ 1751 h 2342"/>
                <a:gd name="T64" fmla="*/ 589 w 686"/>
                <a:gd name="T65" fmla="*/ 1479 h 2342"/>
                <a:gd name="T66" fmla="*/ 654 w 686"/>
                <a:gd name="T67" fmla="*/ 1101 h 2342"/>
                <a:gd name="T68" fmla="*/ 686 w 686"/>
                <a:gd name="T69" fmla="*/ 823 h 2342"/>
                <a:gd name="T70" fmla="*/ 682 w 686"/>
                <a:gd name="T71" fmla="*/ 660 h 2342"/>
                <a:gd name="T72" fmla="*/ 639 w 686"/>
                <a:gd name="T73" fmla="*/ 538 h 2342"/>
                <a:gd name="T74" fmla="*/ 566 w 686"/>
                <a:gd name="T75" fmla="*/ 447 h 2342"/>
                <a:gd name="T76" fmla="*/ 384 w 686"/>
                <a:gd name="T77" fmla="*/ 338 h 2342"/>
                <a:gd name="T78" fmla="*/ 216 w 686"/>
                <a:gd name="T79" fmla="*/ 255 h 2342"/>
                <a:gd name="T80" fmla="*/ 171 w 686"/>
                <a:gd name="T81" fmla="*/ 205 h 2342"/>
                <a:gd name="T82" fmla="*/ 104 w 686"/>
                <a:gd name="T83" fmla="*/ 173 h 2342"/>
                <a:gd name="T84" fmla="*/ 76 w 686"/>
                <a:gd name="T85" fmla="*/ 118 h 2342"/>
                <a:gd name="T86" fmla="*/ 51 w 686"/>
                <a:gd name="T87" fmla="*/ 50 h 2342"/>
                <a:gd name="T88" fmla="*/ 26 w 686"/>
                <a:gd name="T89" fmla="*/ 17 h 2342"/>
                <a:gd name="T90" fmla="*/ 0 w 686"/>
                <a:gd name="T91" fmla="*/ 0 h 2342"/>
                <a:gd name="T92" fmla="*/ 19 w 686"/>
                <a:gd name="T93" fmla="*/ 42 h 2342"/>
                <a:gd name="T94" fmla="*/ 19 w 686"/>
                <a:gd name="T95" fmla="*/ 42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6" h="2342">
                  <a:moveTo>
                    <a:pt x="19" y="42"/>
                  </a:moveTo>
                  <a:lnTo>
                    <a:pt x="40" y="150"/>
                  </a:lnTo>
                  <a:lnTo>
                    <a:pt x="62" y="213"/>
                  </a:lnTo>
                  <a:lnTo>
                    <a:pt x="112" y="249"/>
                  </a:lnTo>
                  <a:lnTo>
                    <a:pt x="144" y="299"/>
                  </a:lnTo>
                  <a:lnTo>
                    <a:pt x="196" y="342"/>
                  </a:lnTo>
                  <a:lnTo>
                    <a:pt x="241" y="375"/>
                  </a:lnTo>
                  <a:lnTo>
                    <a:pt x="329" y="411"/>
                  </a:lnTo>
                  <a:lnTo>
                    <a:pt x="393" y="500"/>
                  </a:lnTo>
                  <a:lnTo>
                    <a:pt x="458" y="591"/>
                  </a:lnTo>
                  <a:lnTo>
                    <a:pt x="488" y="667"/>
                  </a:lnTo>
                  <a:lnTo>
                    <a:pt x="498" y="736"/>
                  </a:lnTo>
                  <a:lnTo>
                    <a:pt x="454" y="844"/>
                  </a:lnTo>
                  <a:lnTo>
                    <a:pt x="268" y="1390"/>
                  </a:lnTo>
                  <a:lnTo>
                    <a:pt x="177" y="1599"/>
                  </a:lnTo>
                  <a:lnTo>
                    <a:pt x="66" y="1806"/>
                  </a:lnTo>
                  <a:lnTo>
                    <a:pt x="57" y="1901"/>
                  </a:lnTo>
                  <a:lnTo>
                    <a:pt x="57" y="2055"/>
                  </a:lnTo>
                  <a:lnTo>
                    <a:pt x="133" y="2017"/>
                  </a:lnTo>
                  <a:lnTo>
                    <a:pt x="249" y="1867"/>
                  </a:lnTo>
                  <a:lnTo>
                    <a:pt x="239" y="1956"/>
                  </a:lnTo>
                  <a:lnTo>
                    <a:pt x="222" y="2032"/>
                  </a:lnTo>
                  <a:lnTo>
                    <a:pt x="167" y="2133"/>
                  </a:lnTo>
                  <a:lnTo>
                    <a:pt x="112" y="2188"/>
                  </a:lnTo>
                  <a:lnTo>
                    <a:pt x="78" y="2270"/>
                  </a:lnTo>
                  <a:lnTo>
                    <a:pt x="78" y="2325"/>
                  </a:lnTo>
                  <a:lnTo>
                    <a:pt x="129" y="2342"/>
                  </a:lnTo>
                  <a:lnTo>
                    <a:pt x="184" y="2291"/>
                  </a:lnTo>
                  <a:lnTo>
                    <a:pt x="216" y="2190"/>
                  </a:lnTo>
                  <a:lnTo>
                    <a:pt x="308" y="2053"/>
                  </a:lnTo>
                  <a:lnTo>
                    <a:pt x="397" y="1928"/>
                  </a:lnTo>
                  <a:lnTo>
                    <a:pt x="490" y="1751"/>
                  </a:lnTo>
                  <a:lnTo>
                    <a:pt x="589" y="1479"/>
                  </a:lnTo>
                  <a:lnTo>
                    <a:pt x="654" y="1101"/>
                  </a:lnTo>
                  <a:lnTo>
                    <a:pt x="686" y="823"/>
                  </a:lnTo>
                  <a:lnTo>
                    <a:pt x="682" y="660"/>
                  </a:lnTo>
                  <a:lnTo>
                    <a:pt x="639" y="538"/>
                  </a:lnTo>
                  <a:lnTo>
                    <a:pt x="566" y="447"/>
                  </a:lnTo>
                  <a:lnTo>
                    <a:pt x="384" y="338"/>
                  </a:lnTo>
                  <a:lnTo>
                    <a:pt x="216" y="255"/>
                  </a:lnTo>
                  <a:lnTo>
                    <a:pt x="171" y="205"/>
                  </a:lnTo>
                  <a:lnTo>
                    <a:pt x="104" y="173"/>
                  </a:lnTo>
                  <a:lnTo>
                    <a:pt x="76" y="118"/>
                  </a:lnTo>
                  <a:lnTo>
                    <a:pt x="51" y="50"/>
                  </a:lnTo>
                  <a:lnTo>
                    <a:pt x="26" y="17"/>
                  </a:lnTo>
                  <a:lnTo>
                    <a:pt x="0" y="0"/>
                  </a:lnTo>
                  <a:lnTo>
                    <a:pt x="19" y="42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0" name="Freeform 40"/>
            <p:cNvSpPr>
              <a:spLocks/>
            </p:cNvSpPr>
            <p:nvPr/>
          </p:nvSpPr>
          <p:spPr bwMode="auto">
            <a:xfrm>
              <a:off x="2195" y="1661"/>
              <a:ext cx="294" cy="801"/>
            </a:xfrm>
            <a:custGeom>
              <a:avLst/>
              <a:gdLst>
                <a:gd name="T0" fmla="*/ 0 w 588"/>
                <a:gd name="T1" fmla="*/ 0 h 1602"/>
                <a:gd name="T2" fmla="*/ 49 w 588"/>
                <a:gd name="T3" fmla="*/ 48 h 1602"/>
                <a:gd name="T4" fmla="*/ 61 w 588"/>
                <a:gd name="T5" fmla="*/ 89 h 1602"/>
                <a:gd name="T6" fmla="*/ 112 w 588"/>
                <a:gd name="T7" fmla="*/ 124 h 1602"/>
                <a:gd name="T8" fmla="*/ 169 w 588"/>
                <a:gd name="T9" fmla="*/ 156 h 1602"/>
                <a:gd name="T10" fmla="*/ 234 w 588"/>
                <a:gd name="T11" fmla="*/ 196 h 1602"/>
                <a:gd name="T12" fmla="*/ 293 w 588"/>
                <a:gd name="T13" fmla="*/ 260 h 1602"/>
                <a:gd name="T14" fmla="*/ 338 w 588"/>
                <a:gd name="T15" fmla="*/ 317 h 1602"/>
                <a:gd name="T16" fmla="*/ 403 w 588"/>
                <a:gd name="T17" fmla="*/ 390 h 1602"/>
                <a:gd name="T18" fmla="*/ 430 w 588"/>
                <a:gd name="T19" fmla="*/ 454 h 1602"/>
                <a:gd name="T20" fmla="*/ 432 w 588"/>
                <a:gd name="T21" fmla="*/ 563 h 1602"/>
                <a:gd name="T22" fmla="*/ 418 w 588"/>
                <a:gd name="T23" fmla="*/ 734 h 1602"/>
                <a:gd name="T24" fmla="*/ 378 w 588"/>
                <a:gd name="T25" fmla="*/ 950 h 1602"/>
                <a:gd name="T26" fmla="*/ 327 w 588"/>
                <a:gd name="T27" fmla="*/ 1163 h 1602"/>
                <a:gd name="T28" fmla="*/ 278 w 588"/>
                <a:gd name="T29" fmla="*/ 1332 h 1602"/>
                <a:gd name="T30" fmla="*/ 257 w 588"/>
                <a:gd name="T31" fmla="*/ 1437 h 1602"/>
                <a:gd name="T32" fmla="*/ 253 w 588"/>
                <a:gd name="T33" fmla="*/ 1524 h 1602"/>
                <a:gd name="T34" fmla="*/ 274 w 588"/>
                <a:gd name="T35" fmla="*/ 1602 h 1602"/>
                <a:gd name="T36" fmla="*/ 363 w 588"/>
                <a:gd name="T37" fmla="*/ 1545 h 1602"/>
                <a:gd name="T38" fmla="*/ 458 w 588"/>
                <a:gd name="T39" fmla="*/ 1353 h 1602"/>
                <a:gd name="T40" fmla="*/ 508 w 588"/>
                <a:gd name="T41" fmla="*/ 1131 h 1602"/>
                <a:gd name="T42" fmla="*/ 548 w 588"/>
                <a:gd name="T43" fmla="*/ 834 h 1602"/>
                <a:gd name="T44" fmla="*/ 580 w 588"/>
                <a:gd name="T45" fmla="*/ 703 h 1602"/>
                <a:gd name="T46" fmla="*/ 588 w 588"/>
                <a:gd name="T47" fmla="*/ 517 h 1602"/>
                <a:gd name="T48" fmla="*/ 570 w 588"/>
                <a:gd name="T49" fmla="*/ 390 h 1602"/>
                <a:gd name="T50" fmla="*/ 502 w 588"/>
                <a:gd name="T51" fmla="*/ 293 h 1602"/>
                <a:gd name="T52" fmla="*/ 414 w 588"/>
                <a:gd name="T53" fmla="*/ 236 h 1602"/>
                <a:gd name="T54" fmla="*/ 270 w 588"/>
                <a:gd name="T55" fmla="*/ 152 h 1602"/>
                <a:gd name="T56" fmla="*/ 177 w 588"/>
                <a:gd name="T57" fmla="*/ 93 h 1602"/>
                <a:gd name="T58" fmla="*/ 133 w 588"/>
                <a:gd name="T59" fmla="*/ 65 h 1602"/>
                <a:gd name="T60" fmla="*/ 89 w 588"/>
                <a:gd name="T61" fmla="*/ 21 h 1602"/>
                <a:gd name="T62" fmla="*/ 0 w 588"/>
                <a:gd name="T63" fmla="*/ 0 h 1602"/>
                <a:gd name="T64" fmla="*/ 0 w 588"/>
                <a:gd name="T65" fmla="*/ 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8" h="1602">
                  <a:moveTo>
                    <a:pt x="0" y="0"/>
                  </a:moveTo>
                  <a:lnTo>
                    <a:pt x="49" y="48"/>
                  </a:lnTo>
                  <a:lnTo>
                    <a:pt x="61" y="89"/>
                  </a:lnTo>
                  <a:lnTo>
                    <a:pt x="112" y="124"/>
                  </a:lnTo>
                  <a:lnTo>
                    <a:pt x="169" y="156"/>
                  </a:lnTo>
                  <a:lnTo>
                    <a:pt x="234" y="196"/>
                  </a:lnTo>
                  <a:lnTo>
                    <a:pt x="293" y="260"/>
                  </a:lnTo>
                  <a:lnTo>
                    <a:pt x="338" y="317"/>
                  </a:lnTo>
                  <a:lnTo>
                    <a:pt x="403" y="390"/>
                  </a:lnTo>
                  <a:lnTo>
                    <a:pt x="430" y="454"/>
                  </a:lnTo>
                  <a:lnTo>
                    <a:pt x="432" y="563"/>
                  </a:lnTo>
                  <a:lnTo>
                    <a:pt x="418" y="734"/>
                  </a:lnTo>
                  <a:lnTo>
                    <a:pt x="378" y="950"/>
                  </a:lnTo>
                  <a:lnTo>
                    <a:pt x="327" y="1163"/>
                  </a:lnTo>
                  <a:lnTo>
                    <a:pt x="278" y="1332"/>
                  </a:lnTo>
                  <a:lnTo>
                    <a:pt x="257" y="1437"/>
                  </a:lnTo>
                  <a:lnTo>
                    <a:pt x="253" y="1524"/>
                  </a:lnTo>
                  <a:lnTo>
                    <a:pt x="274" y="1602"/>
                  </a:lnTo>
                  <a:lnTo>
                    <a:pt x="363" y="1545"/>
                  </a:lnTo>
                  <a:lnTo>
                    <a:pt x="458" y="1353"/>
                  </a:lnTo>
                  <a:lnTo>
                    <a:pt x="508" y="1131"/>
                  </a:lnTo>
                  <a:lnTo>
                    <a:pt x="548" y="834"/>
                  </a:lnTo>
                  <a:lnTo>
                    <a:pt x="580" y="703"/>
                  </a:lnTo>
                  <a:lnTo>
                    <a:pt x="588" y="517"/>
                  </a:lnTo>
                  <a:lnTo>
                    <a:pt x="570" y="390"/>
                  </a:lnTo>
                  <a:lnTo>
                    <a:pt x="502" y="293"/>
                  </a:lnTo>
                  <a:lnTo>
                    <a:pt x="414" y="236"/>
                  </a:lnTo>
                  <a:lnTo>
                    <a:pt x="270" y="152"/>
                  </a:lnTo>
                  <a:lnTo>
                    <a:pt x="177" y="93"/>
                  </a:lnTo>
                  <a:lnTo>
                    <a:pt x="133" y="65"/>
                  </a:lnTo>
                  <a:lnTo>
                    <a:pt x="8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1" name="Freeform 41"/>
            <p:cNvSpPr>
              <a:spLocks/>
            </p:cNvSpPr>
            <p:nvPr/>
          </p:nvSpPr>
          <p:spPr bwMode="auto">
            <a:xfrm>
              <a:off x="2358" y="1779"/>
              <a:ext cx="125" cy="559"/>
            </a:xfrm>
            <a:custGeom>
              <a:avLst/>
              <a:gdLst>
                <a:gd name="T0" fmla="*/ 13 w 251"/>
                <a:gd name="T1" fmla="*/ 49 h 1117"/>
                <a:gd name="T2" fmla="*/ 129 w 251"/>
                <a:gd name="T3" fmla="*/ 194 h 1117"/>
                <a:gd name="T4" fmla="*/ 129 w 251"/>
                <a:gd name="T5" fmla="*/ 310 h 1117"/>
                <a:gd name="T6" fmla="*/ 122 w 251"/>
                <a:gd name="T7" fmla="*/ 502 h 1117"/>
                <a:gd name="T8" fmla="*/ 118 w 251"/>
                <a:gd name="T9" fmla="*/ 688 h 1117"/>
                <a:gd name="T10" fmla="*/ 101 w 251"/>
                <a:gd name="T11" fmla="*/ 905 h 1117"/>
                <a:gd name="T12" fmla="*/ 65 w 251"/>
                <a:gd name="T13" fmla="*/ 1117 h 1117"/>
                <a:gd name="T14" fmla="*/ 154 w 251"/>
                <a:gd name="T15" fmla="*/ 855 h 1117"/>
                <a:gd name="T16" fmla="*/ 177 w 251"/>
                <a:gd name="T17" fmla="*/ 627 h 1117"/>
                <a:gd name="T18" fmla="*/ 230 w 251"/>
                <a:gd name="T19" fmla="*/ 467 h 1117"/>
                <a:gd name="T20" fmla="*/ 251 w 251"/>
                <a:gd name="T21" fmla="*/ 359 h 1117"/>
                <a:gd name="T22" fmla="*/ 249 w 251"/>
                <a:gd name="T23" fmla="*/ 218 h 1117"/>
                <a:gd name="T24" fmla="*/ 211 w 251"/>
                <a:gd name="T25" fmla="*/ 108 h 1117"/>
                <a:gd name="T26" fmla="*/ 166 w 251"/>
                <a:gd name="T27" fmla="*/ 70 h 1117"/>
                <a:gd name="T28" fmla="*/ 110 w 251"/>
                <a:gd name="T29" fmla="*/ 38 h 1117"/>
                <a:gd name="T30" fmla="*/ 69 w 251"/>
                <a:gd name="T31" fmla="*/ 9 h 1117"/>
                <a:gd name="T32" fmla="*/ 17 w 251"/>
                <a:gd name="T33" fmla="*/ 0 h 1117"/>
                <a:gd name="T34" fmla="*/ 0 w 251"/>
                <a:gd name="T35" fmla="*/ 28 h 1117"/>
                <a:gd name="T36" fmla="*/ 13 w 251"/>
                <a:gd name="T37" fmla="*/ 49 h 1117"/>
                <a:gd name="T38" fmla="*/ 13 w 251"/>
                <a:gd name="T39" fmla="*/ 4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1" h="1117">
                  <a:moveTo>
                    <a:pt x="13" y="49"/>
                  </a:moveTo>
                  <a:lnTo>
                    <a:pt x="129" y="194"/>
                  </a:lnTo>
                  <a:lnTo>
                    <a:pt x="129" y="310"/>
                  </a:lnTo>
                  <a:lnTo>
                    <a:pt x="122" y="502"/>
                  </a:lnTo>
                  <a:lnTo>
                    <a:pt x="118" y="688"/>
                  </a:lnTo>
                  <a:lnTo>
                    <a:pt x="101" y="905"/>
                  </a:lnTo>
                  <a:lnTo>
                    <a:pt x="65" y="1117"/>
                  </a:lnTo>
                  <a:lnTo>
                    <a:pt x="154" y="855"/>
                  </a:lnTo>
                  <a:lnTo>
                    <a:pt x="177" y="627"/>
                  </a:lnTo>
                  <a:lnTo>
                    <a:pt x="230" y="467"/>
                  </a:lnTo>
                  <a:lnTo>
                    <a:pt x="251" y="359"/>
                  </a:lnTo>
                  <a:lnTo>
                    <a:pt x="249" y="218"/>
                  </a:lnTo>
                  <a:lnTo>
                    <a:pt x="211" y="108"/>
                  </a:lnTo>
                  <a:lnTo>
                    <a:pt x="166" y="70"/>
                  </a:lnTo>
                  <a:lnTo>
                    <a:pt x="110" y="38"/>
                  </a:lnTo>
                  <a:lnTo>
                    <a:pt x="69" y="9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2" name="Freeform 42"/>
            <p:cNvSpPr>
              <a:spLocks/>
            </p:cNvSpPr>
            <p:nvPr/>
          </p:nvSpPr>
          <p:spPr bwMode="auto">
            <a:xfrm>
              <a:off x="2463" y="1247"/>
              <a:ext cx="85" cy="176"/>
            </a:xfrm>
            <a:custGeom>
              <a:avLst/>
              <a:gdLst>
                <a:gd name="T0" fmla="*/ 0 w 169"/>
                <a:gd name="T1" fmla="*/ 0 h 354"/>
                <a:gd name="T2" fmla="*/ 128 w 169"/>
                <a:gd name="T3" fmla="*/ 103 h 354"/>
                <a:gd name="T4" fmla="*/ 166 w 169"/>
                <a:gd name="T5" fmla="*/ 219 h 354"/>
                <a:gd name="T6" fmla="*/ 169 w 169"/>
                <a:gd name="T7" fmla="*/ 354 h 354"/>
                <a:gd name="T8" fmla="*/ 116 w 169"/>
                <a:gd name="T9" fmla="*/ 321 h 354"/>
                <a:gd name="T10" fmla="*/ 71 w 169"/>
                <a:gd name="T11" fmla="*/ 230 h 354"/>
                <a:gd name="T12" fmla="*/ 15 w 169"/>
                <a:gd name="T13" fmla="*/ 147 h 354"/>
                <a:gd name="T14" fmla="*/ 0 w 169"/>
                <a:gd name="T15" fmla="*/ 0 h 354"/>
                <a:gd name="T16" fmla="*/ 0 w 169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354">
                  <a:moveTo>
                    <a:pt x="0" y="0"/>
                  </a:moveTo>
                  <a:lnTo>
                    <a:pt x="128" y="103"/>
                  </a:lnTo>
                  <a:lnTo>
                    <a:pt x="166" y="219"/>
                  </a:lnTo>
                  <a:lnTo>
                    <a:pt x="169" y="354"/>
                  </a:lnTo>
                  <a:lnTo>
                    <a:pt x="116" y="321"/>
                  </a:lnTo>
                  <a:lnTo>
                    <a:pt x="71" y="230"/>
                  </a:lnTo>
                  <a:lnTo>
                    <a:pt x="15" y="1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3" name="Freeform 43"/>
            <p:cNvSpPr>
              <a:spLocks/>
            </p:cNvSpPr>
            <p:nvPr/>
          </p:nvSpPr>
          <p:spPr bwMode="auto">
            <a:xfrm>
              <a:off x="2471" y="1292"/>
              <a:ext cx="41" cy="67"/>
            </a:xfrm>
            <a:custGeom>
              <a:avLst/>
              <a:gdLst>
                <a:gd name="T0" fmla="*/ 0 w 82"/>
                <a:gd name="T1" fmla="*/ 111 h 134"/>
                <a:gd name="T2" fmla="*/ 27 w 82"/>
                <a:gd name="T3" fmla="*/ 78 h 134"/>
                <a:gd name="T4" fmla="*/ 82 w 82"/>
                <a:gd name="T5" fmla="*/ 134 h 134"/>
                <a:gd name="T6" fmla="*/ 80 w 82"/>
                <a:gd name="T7" fmla="*/ 84 h 134"/>
                <a:gd name="T8" fmla="*/ 37 w 82"/>
                <a:gd name="T9" fmla="*/ 18 h 134"/>
                <a:gd name="T10" fmla="*/ 6 w 82"/>
                <a:gd name="T11" fmla="*/ 0 h 134"/>
                <a:gd name="T12" fmla="*/ 0 w 82"/>
                <a:gd name="T13" fmla="*/ 111 h 134"/>
                <a:gd name="T14" fmla="*/ 0 w 82"/>
                <a:gd name="T15" fmla="*/ 1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4">
                  <a:moveTo>
                    <a:pt x="0" y="111"/>
                  </a:moveTo>
                  <a:lnTo>
                    <a:pt x="27" y="78"/>
                  </a:lnTo>
                  <a:lnTo>
                    <a:pt x="82" y="134"/>
                  </a:lnTo>
                  <a:lnTo>
                    <a:pt x="80" y="84"/>
                  </a:lnTo>
                  <a:lnTo>
                    <a:pt x="37" y="18"/>
                  </a:lnTo>
                  <a:lnTo>
                    <a:pt x="6" y="0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4" name="Freeform 44"/>
            <p:cNvSpPr>
              <a:spLocks/>
            </p:cNvSpPr>
            <p:nvPr/>
          </p:nvSpPr>
          <p:spPr bwMode="auto">
            <a:xfrm>
              <a:off x="2378" y="1182"/>
              <a:ext cx="88" cy="132"/>
            </a:xfrm>
            <a:custGeom>
              <a:avLst/>
              <a:gdLst>
                <a:gd name="T0" fmla="*/ 15 w 177"/>
                <a:gd name="T1" fmla="*/ 87 h 264"/>
                <a:gd name="T2" fmla="*/ 171 w 177"/>
                <a:gd name="T3" fmla="*/ 264 h 264"/>
                <a:gd name="T4" fmla="*/ 177 w 177"/>
                <a:gd name="T5" fmla="*/ 184 h 264"/>
                <a:gd name="T6" fmla="*/ 108 w 177"/>
                <a:gd name="T7" fmla="*/ 74 h 264"/>
                <a:gd name="T8" fmla="*/ 0 w 177"/>
                <a:gd name="T9" fmla="*/ 0 h 264"/>
                <a:gd name="T10" fmla="*/ 15 w 177"/>
                <a:gd name="T11" fmla="*/ 87 h 264"/>
                <a:gd name="T12" fmla="*/ 15 w 177"/>
                <a:gd name="T13" fmla="*/ 8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264">
                  <a:moveTo>
                    <a:pt x="15" y="87"/>
                  </a:moveTo>
                  <a:lnTo>
                    <a:pt x="171" y="264"/>
                  </a:lnTo>
                  <a:lnTo>
                    <a:pt x="177" y="184"/>
                  </a:lnTo>
                  <a:lnTo>
                    <a:pt x="108" y="74"/>
                  </a:lnTo>
                  <a:lnTo>
                    <a:pt x="0" y="0"/>
                  </a:lnTo>
                  <a:lnTo>
                    <a:pt x="15" y="87"/>
                  </a:lnTo>
                  <a:lnTo>
                    <a:pt x="15" y="87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5" name="Freeform 45"/>
            <p:cNvSpPr>
              <a:spLocks/>
            </p:cNvSpPr>
            <p:nvPr/>
          </p:nvSpPr>
          <p:spPr bwMode="auto">
            <a:xfrm>
              <a:off x="2292" y="1107"/>
              <a:ext cx="170" cy="181"/>
            </a:xfrm>
            <a:custGeom>
              <a:avLst/>
              <a:gdLst>
                <a:gd name="T0" fmla="*/ 47 w 340"/>
                <a:gd name="T1" fmla="*/ 131 h 363"/>
                <a:gd name="T2" fmla="*/ 196 w 340"/>
                <a:gd name="T3" fmla="*/ 230 h 363"/>
                <a:gd name="T4" fmla="*/ 182 w 340"/>
                <a:gd name="T5" fmla="*/ 182 h 363"/>
                <a:gd name="T6" fmla="*/ 232 w 340"/>
                <a:gd name="T7" fmla="*/ 232 h 363"/>
                <a:gd name="T8" fmla="*/ 196 w 340"/>
                <a:gd name="T9" fmla="*/ 150 h 363"/>
                <a:gd name="T10" fmla="*/ 278 w 340"/>
                <a:gd name="T11" fmla="*/ 315 h 363"/>
                <a:gd name="T12" fmla="*/ 287 w 340"/>
                <a:gd name="T13" fmla="*/ 274 h 363"/>
                <a:gd name="T14" fmla="*/ 340 w 340"/>
                <a:gd name="T15" fmla="*/ 363 h 363"/>
                <a:gd name="T16" fmla="*/ 333 w 340"/>
                <a:gd name="T17" fmla="*/ 279 h 363"/>
                <a:gd name="T18" fmla="*/ 236 w 340"/>
                <a:gd name="T19" fmla="*/ 156 h 363"/>
                <a:gd name="T20" fmla="*/ 114 w 340"/>
                <a:gd name="T21" fmla="*/ 47 h 363"/>
                <a:gd name="T22" fmla="*/ 0 w 340"/>
                <a:gd name="T23" fmla="*/ 0 h 363"/>
                <a:gd name="T24" fmla="*/ 47 w 340"/>
                <a:gd name="T25" fmla="*/ 131 h 363"/>
                <a:gd name="T26" fmla="*/ 47 w 340"/>
                <a:gd name="T27" fmla="*/ 1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0" h="363">
                  <a:moveTo>
                    <a:pt x="47" y="131"/>
                  </a:moveTo>
                  <a:lnTo>
                    <a:pt x="196" y="230"/>
                  </a:lnTo>
                  <a:lnTo>
                    <a:pt x="182" y="182"/>
                  </a:lnTo>
                  <a:lnTo>
                    <a:pt x="232" y="232"/>
                  </a:lnTo>
                  <a:lnTo>
                    <a:pt x="196" y="150"/>
                  </a:lnTo>
                  <a:lnTo>
                    <a:pt x="278" y="315"/>
                  </a:lnTo>
                  <a:lnTo>
                    <a:pt x="287" y="274"/>
                  </a:lnTo>
                  <a:lnTo>
                    <a:pt x="340" y="363"/>
                  </a:lnTo>
                  <a:lnTo>
                    <a:pt x="333" y="279"/>
                  </a:lnTo>
                  <a:lnTo>
                    <a:pt x="236" y="156"/>
                  </a:lnTo>
                  <a:lnTo>
                    <a:pt x="114" y="47"/>
                  </a:lnTo>
                  <a:lnTo>
                    <a:pt x="0" y="0"/>
                  </a:lnTo>
                  <a:lnTo>
                    <a:pt x="47" y="131"/>
                  </a:lnTo>
                  <a:lnTo>
                    <a:pt x="47" y="131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6" name="Freeform 46"/>
            <p:cNvSpPr>
              <a:spLocks/>
            </p:cNvSpPr>
            <p:nvPr/>
          </p:nvSpPr>
          <p:spPr bwMode="auto">
            <a:xfrm>
              <a:off x="2304" y="1126"/>
              <a:ext cx="103" cy="119"/>
            </a:xfrm>
            <a:custGeom>
              <a:avLst/>
              <a:gdLst>
                <a:gd name="T0" fmla="*/ 0 w 205"/>
                <a:gd name="T1" fmla="*/ 63 h 237"/>
                <a:gd name="T2" fmla="*/ 34 w 205"/>
                <a:gd name="T3" fmla="*/ 102 h 237"/>
                <a:gd name="T4" fmla="*/ 116 w 205"/>
                <a:gd name="T5" fmla="*/ 167 h 237"/>
                <a:gd name="T6" fmla="*/ 205 w 205"/>
                <a:gd name="T7" fmla="*/ 237 h 237"/>
                <a:gd name="T8" fmla="*/ 85 w 205"/>
                <a:gd name="T9" fmla="*/ 106 h 237"/>
                <a:gd name="T10" fmla="*/ 144 w 205"/>
                <a:gd name="T11" fmla="*/ 133 h 237"/>
                <a:gd name="T12" fmla="*/ 59 w 205"/>
                <a:gd name="T13" fmla="*/ 34 h 237"/>
                <a:gd name="T14" fmla="*/ 9 w 205"/>
                <a:gd name="T15" fmla="*/ 0 h 237"/>
                <a:gd name="T16" fmla="*/ 0 w 205"/>
                <a:gd name="T17" fmla="*/ 63 h 237"/>
                <a:gd name="T18" fmla="*/ 0 w 205"/>
                <a:gd name="T19" fmla="*/ 6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237">
                  <a:moveTo>
                    <a:pt x="0" y="63"/>
                  </a:moveTo>
                  <a:lnTo>
                    <a:pt x="34" y="102"/>
                  </a:lnTo>
                  <a:lnTo>
                    <a:pt x="116" y="167"/>
                  </a:lnTo>
                  <a:lnTo>
                    <a:pt x="205" y="237"/>
                  </a:lnTo>
                  <a:lnTo>
                    <a:pt x="85" y="106"/>
                  </a:lnTo>
                  <a:lnTo>
                    <a:pt x="144" y="133"/>
                  </a:lnTo>
                  <a:lnTo>
                    <a:pt x="59" y="34"/>
                  </a:lnTo>
                  <a:lnTo>
                    <a:pt x="9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7" name="Freeform 47"/>
            <p:cNvSpPr>
              <a:spLocks/>
            </p:cNvSpPr>
            <p:nvPr/>
          </p:nvSpPr>
          <p:spPr bwMode="auto">
            <a:xfrm>
              <a:off x="1944" y="1126"/>
              <a:ext cx="330" cy="339"/>
            </a:xfrm>
            <a:custGeom>
              <a:avLst/>
              <a:gdLst>
                <a:gd name="T0" fmla="*/ 4 w 660"/>
                <a:gd name="T1" fmla="*/ 350 h 678"/>
                <a:gd name="T2" fmla="*/ 0 w 660"/>
                <a:gd name="T3" fmla="*/ 534 h 678"/>
                <a:gd name="T4" fmla="*/ 97 w 660"/>
                <a:gd name="T5" fmla="*/ 678 h 678"/>
                <a:gd name="T6" fmla="*/ 137 w 660"/>
                <a:gd name="T7" fmla="*/ 517 h 678"/>
                <a:gd name="T8" fmla="*/ 272 w 660"/>
                <a:gd name="T9" fmla="*/ 517 h 678"/>
                <a:gd name="T10" fmla="*/ 395 w 660"/>
                <a:gd name="T11" fmla="*/ 447 h 678"/>
                <a:gd name="T12" fmla="*/ 449 w 660"/>
                <a:gd name="T13" fmla="*/ 443 h 678"/>
                <a:gd name="T14" fmla="*/ 574 w 660"/>
                <a:gd name="T15" fmla="*/ 332 h 678"/>
                <a:gd name="T16" fmla="*/ 658 w 660"/>
                <a:gd name="T17" fmla="*/ 161 h 678"/>
                <a:gd name="T18" fmla="*/ 660 w 660"/>
                <a:gd name="T19" fmla="*/ 9 h 678"/>
                <a:gd name="T20" fmla="*/ 357 w 660"/>
                <a:gd name="T21" fmla="*/ 0 h 678"/>
                <a:gd name="T22" fmla="*/ 219 w 660"/>
                <a:gd name="T23" fmla="*/ 70 h 678"/>
                <a:gd name="T24" fmla="*/ 4 w 660"/>
                <a:gd name="T25" fmla="*/ 350 h 678"/>
                <a:gd name="T26" fmla="*/ 4 w 660"/>
                <a:gd name="T27" fmla="*/ 35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0" h="678">
                  <a:moveTo>
                    <a:pt x="4" y="350"/>
                  </a:moveTo>
                  <a:lnTo>
                    <a:pt x="0" y="534"/>
                  </a:lnTo>
                  <a:lnTo>
                    <a:pt x="97" y="678"/>
                  </a:lnTo>
                  <a:lnTo>
                    <a:pt x="137" y="517"/>
                  </a:lnTo>
                  <a:lnTo>
                    <a:pt x="272" y="517"/>
                  </a:lnTo>
                  <a:lnTo>
                    <a:pt x="395" y="447"/>
                  </a:lnTo>
                  <a:lnTo>
                    <a:pt x="449" y="443"/>
                  </a:lnTo>
                  <a:lnTo>
                    <a:pt x="574" y="332"/>
                  </a:lnTo>
                  <a:lnTo>
                    <a:pt x="658" y="161"/>
                  </a:lnTo>
                  <a:lnTo>
                    <a:pt x="660" y="9"/>
                  </a:lnTo>
                  <a:lnTo>
                    <a:pt x="357" y="0"/>
                  </a:lnTo>
                  <a:lnTo>
                    <a:pt x="219" y="70"/>
                  </a:lnTo>
                  <a:lnTo>
                    <a:pt x="4" y="350"/>
                  </a:lnTo>
                  <a:lnTo>
                    <a:pt x="4" y="35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8" name="Freeform 48"/>
            <p:cNvSpPr>
              <a:spLocks/>
            </p:cNvSpPr>
            <p:nvPr/>
          </p:nvSpPr>
          <p:spPr bwMode="auto">
            <a:xfrm>
              <a:off x="1946" y="1103"/>
              <a:ext cx="320" cy="362"/>
            </a:xfrm>
            <a:custGeom>
              <a:avLst/>
              <a:gdLst>
                <a:gd name="T0" fmla="*/ 342 w 641"/>
                <a:gd name="T1" fmla="*/ 99 h 724"/>
                <a:gd name="T2" fmla="*/ 262 w 641"/>
                <a:gd name="T3" fmla="*/ 198 h 724"/>
                <a:gd name="T4" fmla="*/ 237 w 641"/>
                <a:gd name="T5" fmla="*/ 238 h 724"/>
                <a:gd name="T6" fmla="*/ 283 w 641"/>
                <a:gd name="T7" fmla="*/ 219 h 724"/>
                <a:gd name="T8" fmla="*/ 203 w 641"/>
                <a:gd name="T9" fmla="*/ 295 h 724"/>
                <a:gd name="T10" fmla="*/ 243 w 641"/>
                <a:gd name="T11" fmla="*/ 299 h 724"/>
                <a:gd name="T12" fmla="*/ 188 w 641"/>
                <a:gd name="T13" fmla="*/ 350 h 724"/>
                <a:gd name="T14" fmla="*/ 251 w 641"/>
                <a:gd name="T15" fmla="*/ 356 h 724"/>
                <a:gd name="T16" fmla="*/ 215 w 641"/>
                <a:gd name="T17" fmla="*/ 409 h 724"/>
                <a:gd name="T18" fmla="*/ 274 w 641"/>
                <a:gd name="T19" fmla="*/ 441 h 724"/>
                <a:gd name="T20" fmla="*/ 228 w 641"/>
                <a:gd name="T21" fmla="*/ 453 h 724"/>
                <a:gd name="T22" fmla="*/ 270 w 641"/>
                <a:gd name="T23" fmla="*/ 494 h 724"/>
                <a:gd name="T24" fmla="*/ 188 w 641"/>
                <a:gd name="T25" fmla="*/ 506 h 724"/>
                <a:gd name="T26" fmla="*/ 264 w 641"/>
                <a:gd name="T27" fmla="*/ 525 h 724"/>
                <a:gd name="T28" fmla="*/ 452 w 641"/>
                <a:gd name="T29" fmla="*/ 439 h 724"/>
                <a:gd name="T30" fmla="*/ 435 w 641"/>
                <a:gd name="T31" fmla="*/ 483 h 724"/>
                <a:gd name="T32" fmla="*/ 530 w 641"/>
                <a:gd name="T33" fmla="*/ 378 h 724"/>
                <a:gd name="T34" fmla="*/ 601 w 641"/>
                <a:gd name="T35" fmla="*/ 171 h 724"/>
                <a:gd name="T36" fmla="*/ 563 w 641"/>
                <a:gd name="T37" fmla="*/ 245 h 724"/>
                <a:gd name="T38" fmla="*/ 507 w 641"/>
                <a:gd name="T39" fmla="*/ 354 h 724"/>
                <a:gd name="T40" fmla="*/ 500 w 641"/>
                <a:gd name="T41" fmla="*/ 314 h 724"/>
                <a:gd name="T42" fmla="*/ 416 w 641"/>
                <a:gd name="T43" fmla="*/ 422 h 724"/>
                <a:gd name="T44" fmla="*/ 348 w 641"/>
                <a:gd name="T45" fmla="*/ 464 h 724"/>
                <a:gd name="T46" fmla="*/ 374 w 641"/>
                <a:gd name="T47" fmla="*/ 403 h 724"/>
                <a:gd name="T48" fmla="*/ 306 w 641"/>
                <a:gd name="T49" fmla="*/ 466 h 724"/>
                <a:gd name="T50" fmla="*/ 367 w 641"/>
                <a:gd name="T51" fmla="*/ 359 h 724"/>
                <a:gd name="T52" fmla="*/ 287 w 641"/>
                <a:gd name="T53" fmla="*/ 398 h 724"/>
                <a:gd name="T54" fmla="*/ 314 w 641"/>
                <a:gd name="T55" fmla="*/ 312 h 724"/>
                <a:gd name="T56" fmla="*/ 243 w 641"/>
                <a:gd name="T57" fmla="*/ 342 h 724"/>
                <a:gd name="T58" fmla="*/ 314 w 641"/>
                <a:gd name="T59" fmla="*/ 251 h 724"/>
                <a:gd name="T60" fmla="*/ 262 w 641"/>
                <a:gd name="T61" fmla="*/ 276 h 724"/>
                <a:gd name="T62" fmla="*/ 323 w 641"/>
                <a:gd name="T63" fmla="*/ 154 h 724"/>
                <a:gd name="T64" fmla="*/ 397 w 641"/>
                <a:gd name="T65" fmla="*/ 69 h 724"/>
                <a:gd name="T66" fmla="*/ 595 w 641"/>
                <a:gd name="T67" fmla="*/ 0 h 724"/>
                <a:gd name="T68" fmla="*/ 641 w 641"/>
                <a:gd name="T69" fmla="*/ 129 h 724"/>
                <a:gd name="T70" fmla="*/ 635 w 641"/>
                <a:gd name="T71" fmla="*/ 244 h 724"/>
                <a:gd name="T72" fmla="*/ 561 w 641"/>
                <a:gd name="T73" fmla="*/ 390 h 724"/>
                <a:gd name="T74" fmla="*/ 403 w 641"/>
                <a:gd name="T75" fmla="*/ 542 h 724"/>
                <a:gd name="T76" fmla="*/ 367 w 641"/>
                <a:gd name="T77" fmla="*/ 561 h 724"/>
                <a:gd name="T78" fmla="*/ 384 w 641"/>
                <a:gd name="T79" fmla="*/ 500 h 724"/>
                <a:gd name="T80" fmla="*/ 277 w 641"/>
                <a:gd name="T81" fmla="*/ 567 h 724"/>
                <a:gd name="T82" fmla="*/ 159 w 641"/>
                <a:gd name="T83" fmla="*/ 584 h 724"/>
                <a:gd name="T84" fmla="*/ 87 w 641"/>
                <a:gd name="T85" fmla="*/ 603 h 724"/>
                <a:gd name="T86" fmla="*/ 63 w 641"/>
                <a:gd name="T87" fmla="*/ 724 h 724"/>
                <a:gd name="T88" fmla="*/ 2 w 641"/>
                <a:gd name="T89" fmla="*/ 563 h 724"/>
                <a:gd name="T90" fmla="*/ 2 w 641"/>
                <a:gd name="T91" fmla="*/ 540 h 724"/>
                <a:gd name="T92" fmla="*/ 0 w 641"/>
                <a:gd name="T93" fmla="*/ 485 h 724"/>
                <a:gd name="T94" fmla="*/ 0 w 641"/>
                <a:gd name="T95" fmla="*/ 398 h 724"/>
                <a:gd name="T96" fmla="*/ 26 w 641"/>
                <a:gd name="T97" fmla="*/ 335 h 724"/>
                <a:gd name="T98" fmla="*/ 47 w 641"/>
                <a:gd name="T99" fmla="*/ 512 h 724"/>
                <a:gd name="T100" fmla="*/ 63 w 641"/>
                <a:gd name="T101" fmla="*/ 548 h 724"/>
                <a:gd name="T102" fmla="*/ 51 w 641"/>
                <a:gd name="T103" fmla="*/ 586 h 724"/>
                <a:gd name="T104" fmla="*/ 110 w 641"/>
                <a:gd name="T105" fmla="*/ 555 h 724"/>
                <a:gd name="T106" fmla="*/ 68 w 641"/>
                <a:gd name="T107" fmla="*/ 506 h 724"/>
                <a:gd name="T108" fmla="*/ 66 w 641"/>
                <a:gd name="T109" fmla="*/ 365 h 724"/>
                <a:gd name="T110" fmla="*/ 137 w 641"/>
                <a:gd name="T111" fmla="*/ 177 h 724"/>
                <a:gd name="T112" fmla="*/ 232 w 641"/>
                <a:gd name="T113" fmla="*/ 91 h 724"/>
                <a:gd name="T114" fmla="*/ 348 w 641"/>
                <a:gd name="T115" fmla="*/ 61 h 724"/>
                <a:gd name="T116" fmla="*/ 342 w 641"/>
                <a:gd name="T117" fmla="*/ 99 h 724"/>
                <a:gd name="T118" fmla="*/ 342 w 641"/>
                <a:gd name="T119" fmla="*/ 99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1" h="724">
                  <a:moveTo>
                    <a:pt x="342" y="99"/>
                  </a:moveTo>
                  <a:lnTo>
                    <a:pt x="262" y="198"/>
                  </a:lnTo>
                  <a:lnTo>
                    <a:pt x="237" y="238"/>
                  </a:lnTo>
                  <a:lnTo>
                    <a:pt x="283" y="219"/>
                  </a:lnTo>
                  <a:lnTo>
                    <a:pt x="203" y="295"/>
                  </a:lnTo>
                  <a:lnTo>
                    <a:pt x="243" y="299"/>
                  </a:lnTo>
                  <a:lnTo>
                    <a:pt x="188" y="350"/>
                  </a:lnTo>
                  <a:lnTo>
                    <a:pt x="251" y="356"/>
                  </a:lnTo>
                  <a:lnTo>
                    <a:pt x="215" y="409"/>
                  </a:lnTo>
                  <a:lnTo>
                    <a:pt x="274" y="441"/>
                  </a:lnTo>
                  <a:lnTo>
                    <a:pt x="228" y="453"/>
                  </a:lnTo>
                  <a:lnTo>
                    <a:pt x="270" y="494"/>
                  </a:lnTo>
                  <a:lnTo>
                    <a:pt x="188" y="506"/>
                  </a:lnTo>
                  <a:lnTo>
                    <a:pt x="264" y="525"/>
                  </a:lnTo>
                  <a:lnTo>
                    <a:pt x="452" y="439"/>
                  </a:lnTo>
                  <a:lnTo>
                    <a:pt x="435" y="483"/>
                  </a:lnTo>
                  <a:lnTo>
                    <a:pt x="530" y="378"/>
                  </a:lnTo>
                  <a:lnTo>
                    <a:pt x="601" y="171"/>
                  </a:lnTo>
                  <a:lnTo>
                    <a:pt x="563" y="245"/>
                  </a:lnTo>
                  <a:lnTo>
                    <a:pt x="507" y="354"/>
                  </a:lnTo>
                  <a:lnTo>
                    <a:pt x="500" y="314"/>
                  </a:lnTo>
                  <a:lnTo>
                    <a:pt x="416" y="422"/>
                  </a:lnTo>
                  <a:lnTo>
                    <a:pt x="348" y="464"/>
                  </a:lnTo>
                  <a:lnTo>
                    <a:pt x="374" y="403"/>
                  </a:lnTo>
                  <a:lnTo>
                    <a:pt x="306" y="466"/>
                  </a:lnTo>
                  <a:lnTo>
                    <a:pt x="367" y="359"/>
                  </a:lnTo>
                  <a:lnTo>
                    <a:pt x="287" y="398"/>
                  </a:lnTo>
                  <a:lnTo>
                    <a:pt x="314" y="312"/>
                  </a:lnTo>
                  <a:lnTo>
                    <a:pt x="243" y="342"/>
                  </a:lnTo>
                  <a:lnTo>
                    <a:pt x="314" y="251"/>
                  </a:lnTo>
                  <a:lnTo>
                    <a:pt x="262" y="276"/>
                  </a:lnTo>
                  <a:lnTo>
                    <a:pt x="323" y="154"/>
                  </a:lnTo>
                  <a:lnTo>
                    <a:pt x="397" y="69"/>
                  </a:lnTo>
                  <a:lnTo>
                    <a:pt x="595" y="0"/>
                  </a:lnTo>
                  <a:lnTo>
                    <a:pt x="641" y="129"/>
                  </a:lnTo>
                  <a:lnTo>
                    <a:pt x="635" y="244"/>
                  </a:lnTo>
                  <a:lnTo>
                    <a:pt x="561" y="390"/>
                  </a:lnTo>
                  <a:lnTo>
                    <a:pt x="403" y="542"/>
                  </a:lnTo>
                  <a:lnTo>
                    <a:pt x="367" y="561"/>
                  </a:lnTo>
                  <a:lnTo>
                    <a:pt x="384" y="500"/>
                  </a:lnTo>
                  <a:lnTo>
                    <a:pt x="277" y="567"/>
                  </a:lnTo>
                  <a:lnTo>
                    <a:pt x="159" y="584"/>
                  </a:lnTo>
                  <a:lnTo>
                    <a:pt x="87" y="603"/>
                  </a:lnTo>
                  <a:lnTo>
                    <a:pt x="63" y="724"/>
                  </a:lnTo>
                  <a:lnTo>
                    <a:pt x="2" y="563"/>
                  </a:lnTo>
                  <a:lnTo>
                    <a:pt x="2" y="540"/>
                  </a:lnTo>
                  <a:lnTo>
                    <a:pt x="0" y="485"/>
                  </a:lnTo>
                  <a:lnTo>
                    <a:pt x="0" y="398"/>
                  </a:lnTo>
                  <a:lnTo>
                    <a:pt x="26" y="335"/>
                  </a:lnTo>
                  <a:lnTo>
                    <a:pt x="47" y="512"/>
                  </a:lnTo>
                  <a:lnTo>
                    <a:pt x="63" y="548"/>
                  </a:lnTo>
                  <a:lnTo>
                    <a:pt x="51" y="586"/>
                  </a:lnTo>
                  <a:lnTo>
                    <a:pt x="110" y="555"/>
                  </a:lnTo>
                  <a:lnTo>
                    <a:pt x="68" y="506"/>
                  </a:lnTo>
                  <a:lnTo>
                    <a:pt x="66" y="365"/>
                  </a:lnTo>
                  <a:lnTo>
                    <a:pt x="137" y="177"/>
                  </a:lnTo>
                  <a:lnTo>
                    <a:pt x="232" y="91"/>
                  </a:lnTo>
                  <a:lnTo>
                    <a:pt x="348" y="61"/>
                  </a:lnTo>
                  <a:lnTo>
                    <a:pt x="342" y="99"/>
                  </a:lnTo>
                  <a:lnTo>
                    <a:pt x="342" y="99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9" name="Freeform 49"/>
            <p:cNvSpPr>
              <a:spLocks/>
            </p:cNvSpPr>
            <p:nvPr/>
          </p:nvSpPr>
          <p:spPr bwMode="auto">
            <a:xfrm>
              <a:off x="1999" y="1187"/>
              <a:ext cx="591" cy="598"/>
            </a:xfrm>
            <a:custGeom>
              <a:avLst/>
              <a:gdLst>
                <a:gd name="T0" fmla="*/ 0 w 1183"/>
                <a:gd name="T1" fmla="*/ 467 h 1195"/>
                <a:gd name="T2" fmla="*/ 84 w 1183"/>
                <a:gd name="T3" fmla="*/ 657 h 1195"/>
                <a:gd name="T4" fmla="*/ 168 w 1183"/>
                <a:gd name="T5" fmla="*/ 705 h 1195"/>
                <a:gd name="T6" fmla="*/ 217 w 1183"/>
                <a:gd name="T7" fmla="*/ 745 h 1195"/>
                <a:gd name="T8" fmla="*/ 221 w 1183"/>
                <a:gd name="T9" fmla="*/ 699 h 1195"/>
                <a:gd name="T10" fmla="*/ 268 w 1183"/>
                <a:gd name="T11" fmla="*/ 697 h 1195"/>
                <a:gd name="T12" fmla="*/ 350 w 1183"/>
                <a:gd name="T13" fmla="*/ 745 h 1195"/>
                <a:gd name="T14" fmla="*/ 407 w 1183"/>
                <a:gd name="T15" fmla="*/ 853 h 1195"/>
                <a:gd name="T16" fmla="*/ 457 w 1183"/>
                <a:gd name="T17" fmla="*/ 927 h 1195"/>
                <a:gd name="T18" fmla="*/ 586 w 1183"/>
                <a:gd name="T19" fmla="*/ 1011 h 1195"/>
                <a:gd name="T20" fmla="*/ 709 w 1183"/>
                <a:gd name="T21" fmla="*/ 1077 h 1195"/>
                <a:gd name="T22" fmla="*/ 919 w 1183"/>
                <a:gd name="T23" fmla="*/ 1195 h 1195"/>
                <a:gd name="T24" fmla="*/ 983 w 1183"/>
                <a:gd name="T25" fmla="*/ 1182 h 1195"/>
                <a:gd name="T26" fmla="*/ 1038 w 1183"/>
                <a:gd name="T27" fmla="*/ 1146 h 1195"/>
                <a:gd name="T28" fmla="*/ 1118 w 1183"/>
                <a:gd name="T29" fmla="*/ 1049 h 1195"/>
                <a:gd name="T30" fmla="*/ 1183 w 1183"/>
                <a:gd name="T31" fmla="*/ 933 h 1195"/>
                <a:gd name="T32" fmla="*/ 1147 w 1183"/>
                <a:gd name="T33" fmla="*/ 686 h 1195"/>
                <a:gd name="T34" fmla="*/ 1107 w 1183"/>
                <a:gd name="T35" fmla="*/ 511 h 1195"/>
                <a:gd name="T36" fmla="*/ 1059 w 1183"/>
                <a:gd name="T37" fmla="*/ 448 h 1195"/>
                <a:gd name="T38" fmla="*/ 1010 w 1183"/>
                <a:gd name="T39" fmla="*/ 361 h 1195"/>
                <a:gd name="T40" fmla="*/ 983 w 1183"/>
                <a:gd name="T41" fmla="*/ 292 h 1195"/>
                <a:gd name="T42" fmla="*/ 941 w 1183"/>
                <a:gd name="T43" fmla="*/ 256 h 1195"/>
                <a:gd name="T44" fmla="*/ 814 w 1183"/>
                <a:gd name="T45" fmla="*/ 131 h 1195"/>
                <a:gd name="T46" fmla="*/ 698 w 1183"/>
                <a:gd name="T47" fmla="*/ 11 h 1195"/>
                <a:gd name="T48" fmla="*/ 613 w 1183"/>
                <a:gd name="T49" fmla="*/ 0 h 1195"/>
                <a:gd name="T50" fmla="*/ 432 w 1183"/>
                <a:gd name="T51" fmla="*/ 254 h 1195"/>
                <a:gd name="T52" fmla="*/ 255 w 1183"/>
                <a:gd name="T53" fmla="*/ 401 h 1195"/>
                <a:gd name="T54" fmla="*/ 27 w 1183"/>
                <a:gd name="T55" fmla="*/ 421 h 1195"/>
                <a:gd name="T56" fmla="*/ 0 w 1183"/>
                <a:gd name="T57" fmla="*/ 467 h 1195"/>
                <a:gd name="T58" fmla="*/ 0 w 1183"/>
                <a:gd name="T59" fmla="*/ 467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83" h="1195">
                  <a:moveTo>
                    <a:pt x="0" y="467"/>
                  </a:moveTo>
                  <a:lnTo>
                    <a:pt x="84" y="657"/>
                  </a:lnTo>
                  <a:lnTo>
                    <a:pt x="168" y="705"/>
                  </a:lnTo>
                  <a:lnTo>
                    <a:pt x="217" y="745"/>
                  </a:lnTo>
                  <a:lnTo>
                    <a:pt x="221" y="699"/>
                  </a:lnTo>
                  <a:lnTo>
                    <a:pt x="268" y="697"/>
                  </a:lnTo>
                  <a:lnTo>
                    <a:pt x="350" y="745"/>
                  </a:lnTo>
                  <a:lnTo>
                    <a:pt x="407" y="853"/>
                  </a:lnTo>
                  <a:lnTo>
                    <a:pt x="457" y="927"/>
                  </a:lnTo>
                  <a:lnTo>
                    <a:pt x="586" y="1011"/>
                  </a:lnTo>
                  <a:lnTo>
                    <a:pt x="709" y="1077"/>
                  </a:lnTo>
                  <a:lnTo>
                    <a:pt x="919" y="1195"/>
                  </a:lnTo>
                  <a:lnTo>
                    <a:pt x="983" y="1182"/>
                  </a:lnTo>
                  <a:lnTo>
                    <a:pt x="1038" y="1146"/>
                  </a:lnTo>
                  <a:lnTo>
                    <a:pt x="1118" y="1049"/>
                  </a:lnTo>
                  <a:lnTo>
                    <a:pt x="1183" y="933"/>
                  </a:lnTo>
                  <a:lnTo>
                    <a:pt x="1147" y="686"/>
                  </a:lnTo>
                  <a:lnTo>
                    <a:pt x="1107" y="511"/>
                  </a:lnTo>
                  <a:lnTo>
                    <a:pt x="1059" y="448"/>
                  </a:lnTo>
                  <a:lnTo>
                    <a:pt x="1010" y="361"/>
                  </a:lnTo>
                  <a:lnTo>
                    <a:pt x="983" y="292"/>
                  </a:lnTo>
                  <a:lnTo>
                    <a:pt x="941" y="256"/>
                  </a:lnTo>
                  <a:lnTo>
                    <a:pt x="814" y="131"/>
                  </a:lnTo>
                  <a:lnTo>
                    <a:pt x="698" y="11"/>
                  </a:lnTo>
                  <a:lnTo>
                    <a:pt x="613" y="0"/>
                  </a:lnTo>
                  <a:lnTo>
                    <a:pt x="432" y="254"/>
                  </a:lnTo>
                  <a:lnTo>
                    <a:pt x="255" y="401"/>
                  </a:lnTo>
                  <a:lnTo>
                    <a:pt x="27" y="421"/>
                  </a:lnTo>
                  <a:lnTo>
                    <a:pt x="0" y="467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0" name="Freeform 50"/>
            <p:cNvSpPr>
              <a:spLocks/>
            </p:cNvSpPr>
            <p:nvPr/>
          </p:nvSpPr>
          <p:spPr bwMode="auto">
            <a:xfrm>
              <a:off x="2448" y="1424"/>
              <a:ext cx="30" cy="76"/>
            </a:xfrm>
            <a:custGeom>
              <a:avLst/>
              <a:gdLst>
                <a:gd name="T0" fmla="*/ 61 w 61"/>
                <a:gd name="T1" fmla="*/ 19 h 152"/>
                <a:gd name="T2" fmla="*/ 55 w 61"/>
                <a:gd name="T3" fmla="*/ 110 h 152"/>
                <a:gd name="T4" fmla="*/ 32 w 61"/>
                <a:gd name="T5" fmla="*/ 144 h 152"/>
                <a:gd name="T6" fmla="*/ 0 w 61"/>
                <a:gd name="T7" fmla="*/ 152 h 152"/>
                <a:gd name="T8" fmla="*/ 40 w 61"/>
                <a:gd name="T9" fmla="*/ 0 h 152"/>
                <a:gd name="T10" fmla="*/ 61 w 61"/>
                <a:gd name="T11" fmla="*/ 19 h 152"/>
                <a:gd name="T12" fmla="*/ 61 w 61"/>
                <a:gd name="T13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52">
                  <a:moveTo>
                    <a:pt x="61" y="19"/>
                  </a:moveTo>
                  <a:lnTo>
                    <a:pt x="55" y="110"/>
                  </a:lnTo>
                  <a:lnTo>
                    <a:pt x="32" y="144"/>
                  </a:lnTo>
                  <a:lnTo>
                    <a:pt x="0" y="152"/>
                  </a:lnTo>
                  <a:lnTo>
                    <a:pt x="40" y="0"/>
                  </a:lnTo>
                  <a:lnTo>
                    <a:pt x="61" y="19"/>
                  </a:lnTo>
                  <a:lnTo>
                    <a:pt x="61" y="19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1" name="Freeform 51"/>
            <p:cNvSpPr>
              <a:spLocks/>
            </p:cNvSpPr>
            <p:nvPr/>
          </p:nvSpPr>
          <p:spPr bwMode="auto">
            <a:xfrm>
              <a:off x="2390" y="1569"/>
              <a:ext cx="96" cy="69"/>
            </a:xfrm>
            <a:custGeom>
              <a:avLst/>
              <a:gdLst>
                <a:gd name="T0" fmla="*/ 23 w 192"/>
                <a:gd name="T1" fmla="*/ 9 h 138"/>
                <a:gd name="T2" fmla="*/ 80 w 192"/>
                <a:gd name="T3" fmla="*/ 0 h 138"/>
                <a:gd name="T4" fmla="*/ 118 w 192"/>
                <a:gd name="T5" fmla="*/ 5 h 138"/>
                <a:gd name="T6" fmla="*/ 192 w 192"/>
                <a:gd name="T7" fmla="*/ 36 h 138"/>
                <a:gd name="T8" fmla="*/ 104 w 192"/>
                <a:gd name="T9" fmla="*/ 43 h 138"/>
                <a:gd name="T10" fmla="*/ 104 w 192"/>
                <a:gd name="T11" fmla="*/ 95 h 138"/>
                <a:gd name="T12" fmla="*/ 82 w 192"/>
                <a:gd name="T13" fmla="*/ 127 h 138"/>
                <a:gd name="T14" fmla="*/ 24 w 192"/>
                <a:gd name="T15" fmla="*/ 138 h 138"/>
                <a:gd name="T16" fmla="*/ 49 w 192"/>
                <a:gd name="T17" fmla="*/ 98 h 138"/>
                <a:gd name="T18" fmla="*/ 80 w 192"/>
                <a:gd name="T19" fmla="*/ 78 h 138"/>
                <a:gd name="T20" fmla="*/ 72 w 192"/>
                <a:gd name="T21" fmla="*/ 45 h 138"/>
                <a:gd name="T22" fmla="*/ 24 w 192"/>
                <a:gd name="T23" fmla="*/ 24 h 138"/>
                <a:gd name="T24" fmla="*/ 0 w 192"/>
                <a:gd name="T25" fmla="*/ 0 h 138"/>
                <a:gd name="T26" fmla="*/ 23 w 192"/>
                <a:gd name="T27" fmla="*/ 9 h 138"/>
                <a:gd name="T28" fmla="*/ 23 w 192"/>
                <a:gd name="T29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" h="138">
                  <a:moveTo>
                    <a:pt x="23" y="9"/>
                  </a:moveTo>
                  <a:lnTo>
                    <a:pt x="80" y="0"/>
                  </a:lnTo>
                  <a:lnTo>
                    <a:pt x="118" y="5"/>
                  </a:lnTo>
                  <a:lnTo>
                    <a:pt x="192" y="36"/>
                  </a:lnTo>
                  <a:lnTo>
                    <a:pt x="104" y="43"/>
                  </a:lnTo>
                  <a:lnTo>
                    <a:pt x="104" y="95"/>
                  </a:lnTo>
                  <a:lnTo>
                    <a:pt x="82" y="127"/>
                  </a:lnTo>
                  <a:lnTo>
                    <a:pt x="24" y="138"/>
                  </a:lnTo>
                  <a:lnTo>
                    <a:pt x="49" y="98"/>
                  </a:lnTo>
                  <a:lnTo>
                    <a:pt x="80" y="78"/>
                  </a:lnTo>
                  <a:lnTo>
                    <a:pt x="72" y="45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2" name="Freeform 52"/>
            <p:cNvSpPr>
              <a:spLocks/>
            </p:cNvSpPr>
            <p:nvPr/>
          </p:nvSpPr>
          <p:spPr bwMode="auto">
            <a:xfrm>
              <a:off x="2466" y="1344"/>
              <a:ext cx="113" cy="292"/>
            </a:xfrm>
            <a:custGeom>
              <a:avLst/>
              <a:gdLst>
                <a:gd name="T0" fmla="*/ 36 w 226"/>
                <a:gd name="T1" fmla="*/ 38 h 586"/>
                <a:gd name="T2" fmla="*/ 137 w 226"/>
                <a:gd name="T3" fmla="*/ 190 h 586"/>
                <a:gd name="T4" fmla="*/ 188 w 226"/>
                <a:gd name="T5" fmla="*/ 310 h 586"/>
                <a:gd name="T6" fmla="*/ 211 w 226"/>
                <a:gd name="T7" fmla="*/ 397 h 586"/>
                <a:gd name="T8" fmla="*/ 226 w 226"/>
                <a:gd name="T9" fmla="*/ 586 h 586"/>
                <a:gd name="T10" fmla="*/ 224 w 226"/>
                <a:gd name="T11" fmla="*/ 373 h 586"/>
                <a:gd name="T12" fmla="*/ 211 w 226"/>
                <a:gd name="T13" fmla="*/ 274 h 586"/>
                <a:gd name="T14" fmla="*/ 146 w 226"/>
                <a:gd name="T15" fmla="*/ 160 h 586"/>
                <a:gd name="T16" fmla="*/ 85 w 226"/>
                <a:gd name="T17" fmla="*/ 55 h 586"/>
                <a:gd name="T18" fmla="*/ 0 w 226"/>
                <a:gd name="T19" fmla="*/ 0 h 586"/>
                <a:gd name="T20" fmla="*/ 36 w 226"/>
                <a:gd name="T21" fmla="*/ 38 h 586"/>
                <a:gd name="T22" fmla="*/ 36 w 226"/>
                <a:gd name="T23" fmla="*/ 3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586">
                  <a:moveTo>
                    <a:pt x="36" y="38"/>
                  </a:moveTo>
                  <a:lnTo>
                    <a:pt x="137" y="190"/>
                  </a:lnTo>
                  <a:lnTo>
                    <a:pt x="188" y="310"/>
                  </a:lnTo>
                  <a:lnTo>
                    <a:pt x="211" y="397"/>
                  </a:lnTo>
                  <a:lnTo>
                    <a:pt x="226" y="586"/>
                  </a:lnTo>
                  <a:lnTo>
                    <a:pt x="224" y="373"/>
                  </a:lnTo>
                  <a:lnTo>
                    <a:pt x="211" y="274"/>
                  </a:lnTo>
                  <a:lnTo>
                    <a:pt x="146" y="160"/>
                  </a:lnTo>
                  <a:lnTo>
                    <a:pt x="85" y="55"/>
                  </a:lnTo>
                  <a:lnTo>
                    <a:pt x="0" y="0"/>
                  </a:lnTo>
                  <a:lnTo>
                    <a:pt x="36" y="38"/>
                  </a:lnTo>
                  <a:lnTo>
                    <a:pt x="36" y="3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3" name="Freeform 53"/>
            <p:cNvSpPr>
              <a:spLocks/>
            </p:cNvSpPr>
            <p:nvPr/>
          </p:nvSpPr>
          <p:spPr bwMode="auto">
            <a:xfrm>
              <a:off x="2358" y="1647"/>
              <a:ext cx="134" cy="89"/>
            </a:xfrm>
            <a:custGeom>
              <a:avLst/>
              <a:gdLst>
                <a:gd name="T0" fmla="*/ 13 w 268"/>
                <a:gd name="T1" fmla="*/ 140 h 178"/>
                <a:gd name="T2" fmla="*/ 148 w 268"/>
                <a:gd name="T3" fmla="*/ 93 h 178"/>
                <a:gd name="T4" fmla="*/ 268 w 268"/>
                <a:gd name="T5" fmla="*/ 0 h 178"/>
                <a:gd name="T6" fmla="*/ 255 w 268"/>
                <a:gd name="T7" fmla="*/ 72 h 178"/>
                <a:gd name="T8" fmla="*/ 209 w 268"/>
                <a:gd name="T9" fmla="*/ 114 h 178"/>
                <a:gd name="T10" fmla="*/ 74 w 268"/>
                <a:gd name="T11" fmla="*/ 178 h 178"/>
                <a:gd name="T12" fmla="*/ 0 w 268"/>
                <a:gd name="T13" fmla="*/ 169 h 178"/>
                <a:gd name="T14" fmla="*/ 13 w 268"/>
                <a:gd name="T15" fmla="*/ 140 h 178"/>
                <a:gd name="T16" fmla="*/ 13 w 268"/>
                <a:gd name="T17" fmla="*/ 14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178">
                  <a:moveTo>
                    <a:pt x="13" y="140"/>
                  </a:moveTo>
                  <a:lnTo>
                    <a:pt x="148" y="93"/>
                  </a:lnTo>
                  <a:lnTo>
                    <a:pt x="268" y="0"/>
                  </a:lnTo>
                  <a:lnTo>
                    <a:pt x="255" y="72"/>
                  </a:lnTo>
                  <a:lnTo>
                    <a:pt x="209" y="114"/>
                  </a:lnTo>
                  <a:lnTo>
                    <a:pt x="74" y="178"/>
                  </a:lnTo>
                  <a:lnTo>
                    <a:pt x="0" y="169"/>
                  </a:lnTo>
                  <a:lnTo>
                    <a:pt x="13" y="140"/>
                  </a:lnTo>
                  <a:lnTo>
                    <a:pt x="13" y="14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4" name="Freeform 54"/>
            <p:cNvSpPr>
              <a:spLocks/>
            </p:cNvSpPr>
            <p:nvPr/>
          </p:nvSpPr>
          <p:spPr bwMode="auto">
            <a:xfrm>
              <a:off x="2127" y="1502"/>
              <a:ext cx="303" cy="212"/>
            </a:xfrm>
            <a:custGeom>
              <a:avLst/>
              <a:gdLst>
                <a:gd name="T0" fmla="*/ 253 w 605"/>
                <a:gd name="T1" fmla="*/ 0 h 423"/>
                <a:gd name="T2" fmla="*/ 329 w 605"/>
                <a:gd name="T3" fmla="*/ 22 h 423"/>
                <a:gd name="T4" fmla="*/ 384 w 605"/>
                <a:gd name="T5" fmla="*/ 74 h 423"/>
                <a:gd name="T6" fmla="*/ 433 w 605"/>
                <a:gd name="T7" fmla="*/ 138 h 423"/>
                <a:gd name="T8" fmla="*/ 447 w 605"/>
                <a:gd name="T9" fmla="*/ 193 h 423"/>
                <a:gd name="T10" fmla="*/ 466 w 605"/>
                <a:gd name="T11" fmla="*/ 237 h 423"/>
                <a:gd name="T12" fmla="*/ 498 w 605"/>
                <a:gd name="T13" fmla="*/ 266 h 423"/>
                <a:gd name="T14" fmla="*/ 525 w 605"/>
                <a:gd name="T15" fmla="*/ 268 h 423"/>
                <a:gd name="T16" fmla="*/ 568 w 605"/>
                <a:gd name="T17" fmla="*/ 247 h 423"/>
                <a:gd name="T18" fmla="*/ 570 w 605"/>
                <a:gd name="T19" fmla="*/ 275 h 423"/>
                <a:gd name="T20" fmla="*/ 591 w 605"/>
                <a:gd name="T21" fmla="*/ 319 h 423"/>
                <a:gd name="T22" fmla="*/ 605 w 605"/>
                <a:gd name="T23" fmla="*/ 340 h 423"/>
                <a:gd name="T24" fmla="*/ 603 w 605"/>
                <a:gd name="T25" fmla="*/ 374 h 423"/>
                <a:gd name="T26" fmla="*/ 572 w 605"/>
                <a:gd name="T27" fmla="*/ 382 h 423"/>
                <a:gd name="T28" fmla="*/ 572 w 605"/>
                <a:gd name="T29" fmla="*/ 359 h 423"/>
                <a:gd name="T30" fmla="*/ 536 w 605"/>
                <a:gd name="T31" fmla="*/ 349 h 423"/>
                <a:gd name="T32" fmla="*/ 523 w 605"/>
                <a:gd name="T33" fmla="*/ 385 h 423"/>
                <a:gd name="T34" fmla="*/ 452 w 605"/>
                <a:gd name="T35" fmla="*/ 423 h 423"/>
                <a:gd name="T36" fmla="*/ 373 w 605"/>
                <a:gd name="T37" fmla="*/ 404 h 423"/>
                <a:gd name="T38" fmla="*/ 300 w 605"/>
                <a:gd name="T39" fmla="*/ 349 h 423"/>
                <a:gd name="T40" fmla="*/ 369 w 605"/>
                <a:gd name="T41" fmla="*/ 361 h 423"/>
                <a:gd name="T42" fmla="*/ 413 w 605"/>
                <a:gd name="T43" fmla="*/ 346 h 423"/>
                <a:gd name="T44" fmla="*/ 352 w 605"/>
                <a:gd name="T45" fmla="*/ 325 h 423"/>
                <a:gd name="T46" fmla="*/ 321 w 605"/>
                <a:gd name="T47" fmla="*/ 300 h 423"/>
                <a:gd name="T48" fmla="*/ 302 w 605"/>
                <a:gd name="T49" fmla="*/ 264 h 423"/>
                <a:gd name="T50" fmla="*/ 300 w 605"/>
                <a:gd name="T51" fmla="*/ 222 h 423"/>
                <a:gd name="T52" fmla="*/ 262 w 605"/>
                <a:gd name="T53" fmla="*/ 231 h 423"/>
                <a:gd name="T54" fmla="*/ 247 w 605"/>
                <a:gd name="T55" fmla="*/ 266 h 423"/>
                <a:gd name="T56" fmla="*/ 243 w 605"/>
                <a:gd name="T57" fmla="*/ 300 h 423"/>
                <a:gd name="T58" fmla="*/ 179 w 605"/>
                <a:gd name="T59" fmla="*/ 266 h 423"/>
                <a:gd name="T60" fmla="*/ 124 w 605"/>
                <a:gd name="T61" fmla="*/ 174 h 423"/>
                <a:gd name="T62" fmla="*/ 40 w 605"/>
                <a:gd name="T63" fmla="*/ 85 h 423"/>
                <a:gd name="T64" fmla="*/ 0 w 605"/>
                <a:gd name="T65" fmla="*/ 38 h 423"/>
                <a:gd name="T66" fmla="*/ 108 w 605"/>
                <a:gd name="T67" fmla="*/ 7 h 423"/>
                <a:gd name="T68" fmla="*/ 207 w 605"/>
                <a:gd name="T69" fmla="*/ 0 h 423"/>
                <a:gd name="T70" fmla="*/ 253 w 605"/>
                <a:gd name="T71" fmla="*/ 0 h 423"/>
                <a:gd name="T72" fmla="*/ 253 w 605"/>
                <a:gd name="T7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5" h="423">
                  <a:moveTo>
                    <a:pt x="253" y="0"/>
                  </a:moveTo>
                  <a:lnTo>
                    <a:pt x="329" y="22"/>
                  </a:lnTo>
                  <a:lnTo>
                    <a:pt x="384" y="74"/>
                  </a:lnTo>
                  <a:lnTo>
                    <a:pt x="433" y="138"/>
                  </a:lnTo>
                  <a:lnTo>
                    <a:pt x="447" y="193"/>
                  </a:lnTo>
                  <a:lnTo>
                    <a:pt x="466" y="237"/>
                  </a:lnTo>
                  <a:lnTo>
                    <a:pt x="498" y="266"/>
                  </a:lnTo>
                  <a:lnTo>
                    <a:pt x="525" y="268"/>
                  </a:lnTo>
                  <a:lnTo>
                    <a:pt x="568" y="247"/>
                  </a:lnTo>
                  <a:lnTo>
                    <a:pt x="570" y="275"/>
                  </a:lnTo>
                  <a:lnTo>
                    <a:pt x="591" y="319"/>
                  </a:lnTo>
                  <a:lnTo>
                    <a:pt x="605" y="340"/>
                  </a:lnTo>
                  <a:lnTo>
                    <a:pt x="603" y="374"/>
                  </a:lnTo>
                  <a:lnTo>
                    <a:pt x="572" y="382"/>
                  </a:lnTo>
                  <a:lnTo>
                    <a:pt x="572" y="359"/>
                  </a:lnTo>
                  <a:lnTo>
                    <a:pt x="536" y="349"/>
                  </a:lnTo>
                  <a:lnTo>
                    <a:pt x="523" y="385"/>
                  </a:lnTo>
                  <a:lnTo>
                    <a:pt x="452" y="423"/>
                  </a:lnTo>
                  <a:lnTo>
                    <a:pt x="373" y="404"/>
                  </a:lnTo>
                  <a:lnTo>
                    <a:pt x="300" y="349"/>
                  </a:lnTo>
                  <a:lnTo>
                    <a:pt x="369" y="361"/>
                  </a:lnTo>
                  <a:lnTo>
                    <a:pt x="413" y="346"/>
                  </a:lnTo>
                  <a:lnTo>
                    <a:pt x="352" y="325"/>
                  </a:lnTo>
                  <a:lnTo>
                    <a:pt x="321" y="300"/>
                  </a:lnTo>
                  <a:lnTo>
                    <a:pt x="302" y="264"/>
                  </a:lnTo>
                  <a:lnTo>
                    <a:pt x="300" y="222"/>
                  </a:lnTo>
                  <a:lnTo>
                    <a:pt x="262" y="231"/>
                  </a:lnTo>
                  <a:lnTo>
                    <a:pt x="247" y="266"/>
                  </a:lnTo>
                  <a:lnTo>
                    <a:pt x="243" y="300"/>
                  </a:lnTo>
                  <a:lnTo>
                    <a:pt x="179" y="266"/>
                  </a:lnTo>
                  <a:lnTo>
                    <a:pt x="124" y="174"/>
                  </a:lnTo>
                  <a:lnTo>
                    <a:pt x="40" y="85"/>
                  </a:lnTo>
                  <a:lnTo>
                    <a:pt x="0" y="38"/>
                  </a:lnTo>
                  <a:lnTo>
                    <a:pt x="108" y="7"/>
                  </a:lnTo>
                  <a:lnTo>
                    <a:pt x="207" y="0"/>
                  </a:lnTo>
                  <a:lnTo>
                    <a:pt x="253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5" name="Freeform 55"/>
            <p:cNvSpPr>
              <a:spLocks/>
            </p:cNvSpPr>
            <p:nvPr/>
          </p:nvSpPr>
          <p:spPr bwMode="auto">
            <a:xfrm>
              <a:off x="2384" y="1458"/>
              <a:ext cx="183" cy="303"/>
            </a:xfrm>
            <a:custGeom>
              <a:avLst/>
              <a:gdLst>
                <a:gd name="T0" fmla="*/ 272 w 365"/>
                <a:gd name="T1" fmla="*/ 0 h 607"/>
                <a:gd name="T2" fmla="*/ 215 w 365"/>
                <a:gd name="T3" fmla="*/ 12 h 607"/>
                <a:gd name="T4" fmla="*/ 187 w 365"/>
                <a:gd name="T5" fmla="*/ 59 h 607"/>
                <a:gd name="T6" fmla="*/ 158 w 365"/>
                <a:gd name="T7" fmla="*/ 90 h 607"/>
                <a:gd name="T8" fmla="*/ 97 w 365"/>
                <a:gd name="T9" fmla="*/ 93 h 607"/>
                <a:gd name="T10" fmla="*/ 35 w 365"/>
                <a:gd name="T11" fmla="*/ 110 h 607"/>
                <a:gd name="T12" fmla="*/ 0 w 365"/>
                <a:gd name="T13" fmla="*/ 133 h 607"/>
                <a:gd name="T14" fmla="*/ 0 w 365"/>
                <a:gd name="T15" fmla="*/ 168 h 607"/>
                <a:gd name="T16" fmla="*/ 25 w 365"/>
                <a:gd name="T17" fmla="*/ 188 h 607"/>
                <a:gd name="T18" fmla="*/ 67 w 365"/>
                <a:gd name="T19" fmla="*/ 217 h 607"/>
                <a:gd name="T20" fmla="*/ 122 w 365"/>
                <a:gd name="T21" fmla="*/ 219 h 607"/>
                <a:gd name="T22" fmla="*/ 160 w 365"/>
                <a:gd name="T23" fmla="*/ 234 h 607"/>
                <a:gd name="T24" fmla="*/ 227 w 365"/>
                <a:gd name="T25" fmla="*/ 264 h 607"/>
                <a:gd name="T26" fmla="*/ 128 w 365"/>
                <a:gd name="T27" fmla="*/ 272 h 607"/>
                <a:gd name="T28" fmla="*/ 128 w 365"/>
                <a:gd name="T29" fmla="*/ 306 h 607"/>
                <a:gd name="T30" fmla="*/ 116 w 365"/>
                <a:gd name="T31" fmla="*/ 329 h 607"/>
                <a:gd name="T32" fmla="*/ 94 w 365"/>
                <a:gd name="T33" fmla="*/ 352 h 607"/>
                <a:gd name="T34" fmla="*/ 82 w 365"/>
                <a:gd name="T35" fmla="*/ 361 h 607"/>
                <a:gd name="T36" fmla="*/ 82 w 365"/>
                <a:gd name="T37" fmla="*/ 382 h 607"/>
                <a:gd name="T38" fmla="*/ 99 w 365"/>
                <a:gd name="T39" fmla="*/ 403 h 607"/>
                <a:gd name="T40" fmla="*/ 99 w 365"/>
                <a:gd name="T41" fmla="*/ 434 h 607"/>
                <a:gd name="T42" fmla="*/ 126 w 365"/>
                <a:gd name="T43" fmla="*/ 401 h 607"/>
                <a:gd name="T44" fmla="*/ 175 w 365"/>
                <a:gd name="T45" fmla="*/ 379 h 607"/>
                <a:gd name="T46" fmla="*/ 213 w 365"/>
                <a:gd name="T47" fmla="*/ 339 h 607"/>
                <a:gd name="T48" fmla="*/ 219 w 365"/>
                <a:gd name="T49" fmla="*/ 377 h 607"/>
                <a:gd name="T50" fmla="*/ 215 w 365"/>
                <a:gd name="T51" fmla="*/ 445 h 607"/>
                <a:gd name="T52" fmla="*/ 196 w 365"/>
                <a:gd name="T53" fmla="*/ 485 h 607"/>
                <a:gd name="T54" fmla="*/ 213 w 365"/>
                <a:gd name="T55" fmla="*/ 508 h 607"/>
                <a:gd name="T56" fmla="*/ 192 w 365"/>
                <a:gd name="T57" fmla="*/ 531 h 607"/>
                <a:gd name="T58" fmla="*/ 177 w 365"/>
                <a:gd name="T59" fmla="*/ 557 h 607"/>
                <a:gd name="T60" fmla="*/ 164 w 365"/>
                <a:gd name="T61" fmla="*/ 580 h 607"/>
                <a:gd name="T62" fmla="*/ 141 w 365"/>
                <a:gd name="T63" fmla="*/ 603 h 607"/>
                <a:gd name="T64" fmla="*/ 190 w 365"/>
                <a:gd name="T65" fmla="*/ 607 h 607"/>
                <a:gd name="T66" fmla="*/ 230 w 365"/>
                <a:gd name="T67" fmla="*/ 591 h 607"/>
                <a:gd name="T68" fmla="*/ 265 w 365"/>
                <a:gd name="T69" fmla="*/ 559 h 607"/>
                <a:gd name="T70" fmla="*/ 284 w 365"/>
                <a:gd name="T71" fmla="*/ 496 h 607"/>
                <a:gd name="T72" fmla="*/ 320 w 365"/>
                <a:gd name="T73" fmla="*/ 479 h 607"/>
                <a:gd name="T74" fmla="*/ 339 w 365"/>
                <a:gd name="T75" fmla="*/ 453 h 607"/>
                <a:gd name="T76" fmla="*/ 362 w 365"/>
                <a:gd name="T77" fmla="*/ 401 h 607"/>
                <a:gd name="T78" fmla="*/ 365 w 365"/>
                <a:gd name="T79" fmla="*/ 301 h 607"/>
                <a:gd name="T80" fmla="*/ 365 w 365"/>
                <a:gd name="T81" fmla="*/ 196 h 607"/>
                <a:gd name="T82" fmla="*/ 350 w 365"/>
                <a:gd name="T83" fmla="*/ 116 h 607"/>
                <a:gd name="T84" fmla="*/ 327 w 365"/>
                <a:gd name="T85" fmla="*/ 55 h 607"/>
                <a:gd name="T86" fmla="*/ 301 w 365"/>
                <a:gd name="T87" fmla="*/ 17 h 607"/>
                <a:gd name="T88" fmla="*/ 272 w 365"/>
                <a:gd name="T89" fmla="*/ 0 h 607"/>
                <a:gd name="T90" fmla="*/ 272 w 365"/>
                <a:gd name="T91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5" h="607">
                  <a:moveTo>
                    <a:pt x="272" y="0"/>
                  </a:moveTo>
                  <a:lnTo>
                    <a:pt x="215" y="12"/>
                  </a:lnTo>
                  <a:lnTo>
                    <a:pt x="187" y="59"/>
                  </a:lnTo>
                  <a:lnTo>
                    <a:pt x="158" y="90"/>
                  </a:lnTo>
                  <a:lnTo>
                    <a:pt x="97" y="93"/>
                  </a:lnTo>
                  <a:lnTo>
                    <a:pt x="35" y="110"/>
                  </a:lnTo>
                  <a:lnTo>
                    <a:pt x="0" y="133"/>
                  </a:lnTo>
                  <a:lnTo>
                    <a:pt x="0" y="168"/>
                  </a:lnTo>
                  <a:lnTo>
                    <a:pt x="25" y="188"/>
                  </a:lnTo>
                  <a:lnTo>
                    <a:pt x="67" y="217"/>
                  </a:lnTo>
                  <a:lnTo>
                    <a:pt x="122" y="219"/>
                  </a:lnTo>
                  <a:lnTo>
                    <a:pt x="160" y="234"/>
                  </a:lnTo>
                  <a:lnTo>
                    <a:pt x="227" y="264"/>
                  </a:lnTo>
                  <a:lnTo>
                    <a:pt x="128" y="272"/>
                  </a:lnTo>
                  <a:lnTo>
                    <a:pt x="128" y="306"/>
                  </a:lnTo>
                  <a:lnTo>
                    <a:pt x="116" y="329"/>
                  </a:lnTo>
                  <a:lnTo>
                    <a:pt x="94" y="352"/>
                  </a:lnTo>
                  <a:lnTo>
                    <a:pt x="82" y="361"/>
                  </a:lnTo>
                  <a:lnTo>
                    <a:pt x="82" y="382"/>
                  </a:lnTo>
                  <a:lnTo>
                    <a:pt x="99" y="403"/>
                  </a:lnTo>
                  <a:lnTo>
                    <a:pt x="99" y="434"/>
                  </a:lnTo>
                  <a:lnTo>
                    <a:pt x="126" y="401"/>
                  </a:lnTo>
                  <a:lnTo>
                    <a:pt x="175" y="379"/>
                  </a:lnTo>
                  <a:lnTo>
                    <a:pt x="213" y="339"/>
                  </a:lnTo>
                  <a:lnTo>
                    <a:pt x="219" y="377"/>
                  </a:lnTo>
                  <a:lnTo>
                    <a:pt x="215" y="445"/>
                  </a:lnTo>
                  <a:lnTo>
                    <a:pt x="196" y="485"/>
                  </a:lnTo>
                  <a:lnTo>
                    <a:pt x="213" y="508"/>
                  </a:lnTo>
                  <a:lnTo>
                    <a:pt x="192" y="531"/>
                  </a:lnTo>
                  <a:lnTo>
                    <a:pt x="177" y="557"/>
                  </a:lnTo>
                  <a:lnTo>
                    <a:pt x="164" y="580"/>
                  </a:lnTo>
                  <a:lnTo>
                    <a:pt x="141" y="603"/>
                  </a:lnTo>
                  <a:lnTo>
                    <a:pt x="190" y="607"/>
                  </a:lnTo>
                  <a:lnTo>
                    <a:pt x="230" y="591"/>
                  </a:lnTo>
                  <a:lnTo>
                    <a:pt x="265" y="559"/>
                  </a:lnTo>
                  <a:lnTo>
                    <a:pt x="284" y="496"/>
                  </a:lnTo>
                  <a:lnTo>
                    <a:pt x="320" y="479"/>
                  </a:lnTo>
                  <a:lnTo>
                    <a:pt x="339" y="453"/>
                  </a:lnTo>
                  <a:lnTo>
                    <a:pt x="362" y="401"/>
                  </a:lnTo>
                  <a:lnTo>
                    <a:pt x="365" y="301"/>
                  </a:lnTo>
                  <a:lnTo>
                    <a:pt x="365" y="196"/>
                  </a:lnTo>
                  <a:lnTo>
                    <a:pt x="350" y="116"/>
                  </a:lnTo>
                  <a:lnTo>
                    <a:pt x="327" y="55"/>
                  </a:lnTo>
                  <a:lnTo>
                    <a:pt x="301" y="17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6" name="Freeform 56"/>
            <p:cNvSpPr>
              <a:spLocks/>
            </p:cNvSpPr>
            <p:nvPr/>
          </p:nvSpPr>
          <p:spPr bwMode="auto">
            <a:xfrm>
              <a:off x="2129" y="1234"/>
              <a:ext cx="359" cy="331"/>
            </a:xfrm>
            <a:custGeom>
              <a:avLst/>
              <a:gdLst>
                <a:gd name="T0" fmla="*/ 363 w 717"/>
                <a:gd name="T1" fmla="*/ 30 h 661"/>
                <a:gd name="T2" fmla="*/ 249 w 717"/>
                <a:gd name="T3" fmla="*/ 176 h 661"/>
                <a:gd name="T4" fmla="*/ 165 w 717"/>
                <a:gd name="T5" fmla="*/ 237 h 661"/>
                <a:gd name="T6" fmla="*/ 106 w 717"/>
                <a:gd name="T7" fmla="*/ 273 h 661"/>
                <a:gd name="T8" fmla="*/ 47 w 717"/>
                <a:gd name="T9" fmla="*/ 330 h 661"/>
                <a:gd name="T10" fmla="*/ 93 w 717"/>
                <a:gd name="T11" fmla="*/ 336 h 661"/>
                <a:gd name="T12" fmla="*/ 55 w 717"/>
                <a:gd name="T13" fmla="*/ 376 h 661"/>
                <a:gd name="T14" fmla="*/ 91 w 717"/>
                <a:gd name="T15" fmla="*/ 382 h 661"/>
                <a:gd name="T16" fmla="*/ 45 w 717"/>
                <a:gd name="T17" fmla="*/ 414 h 661"/>
                <a:gd name="T18" fmla="*/ 0 w 717"/>
                <a:gd name="T19" fmla="*/ 448 h 661"/>
                <a:gd name="T20" fmla="*/ 91 w 717"/>
                <a:gd name="T21" fmla="*/ 448 h 661"/>
                <a:gd name="T22" fmla="*/ 91 w 717"/>
                <a:gd name="T23" fmla="*/ 465 h 661"/>
                <a:gd name="T24" fmla="*/ 68 w 717"/>
                <a:gd name="T25" fmla="*/ 488 h 661"/>
                <a:gd name="T26" fmla="*/ 34 w 717"/>
                <a:gd name="T27" fmla="*/ 530 h 661"/>
                <a:gd name="T28" fmla="*/ 177 w 717"/>
                <a:gd name="T29" fmla="*/ 520 h 661"/>
                <a:gd name="T30" fmla="*/ 249 w 717"/>
                <a:gd name="T31" fmla="*/ 534 h 661"/>
                <a:gd name="T32" fmla="*/ 262 w 717"/>
                <a:gd name="T33" fmla="*/ 507 h 661"/>
                <a:gd name="T34" fmla="*/ 323 w 717"/>
                <a:gd name="T35" fmla="*/ 530 h 661"/>
                <a:gd name="T36" fmla="*/ 395 w 717"/>
                <a:gd name="T37" fmla="*/ 604 h 661"/>
                <a:gd name="T38" fmla="*/ 483 w 717"/>
                <a:gd name="T39" fmla="*/ 661 h 661"/>
                <a:gd name="T40" fmla="*/ 448 w 717"/>
                <a:gd name="T41" fmla="*/ 577 h 661"/>
                <a:gd name="T42" fmla="*/ 441 w 717"/>
                <a:gd name="T43" fmla="*/ 471 h 661"/>
                <a:gd name="T44" fmla="*/ 506 w 717"/>
                <a:gd name="T45" fmla="*/ 380 h 661"/>
                <a:gd name="T46" fmla="*/ 570 w 717"/>
                <a:gd name="T47" fmla="*/ 355 h 661"/>
                <a:gd name="T48" fmla="*/ 620 w 717"/>
                <a:gd name="T49" fmla="*/ 368 h 661"/>
                <a:gd name="T50" fmla="*/ 576 w 717"/>
                <a:gd name="T51" fmla="*/ 460 h 661"/>
                <a:gd name="T52" fmla="*/ 530 w 717"/>
                <a:gd name="T53" fmla="*/ 505 h 661"/>
                <a:gd name="T54" fmla="*/ 566 w 717"/>
                <a:gd name="T55" fmla="*/ 536 h 661"/>
                <a:gd name="T56" fmla="*/ 639 w 717"/>
                <a:gd name="T57" fmla="*/ 526 h 661"/>
                <a:gd name="T58" fmla="*/ 679 w 717"/>
                <a:gd name="T59" fmla="*/ 420 h 661"/>
                <a:gd name="T60" fmla="*/ 696 w 717"/>
                <a:gd name="T61" fmla="*/ 372 h 661"/>
                <a:gd name="T62" fmla="*/ 717 w 717"/>
                <a:gd name="T63" fmla="*/ 298 h 661"/>
                <a:gd name="T64" fmla="*/ 711 w 717"/>
                <a:gd name="T65" fmla="*/ 258 h 661"/>
                <a:gd name="T66" fmla="*/ 658 w 717"/>
                <a:gd name="T67" fmla="*/ 235 h 661"/>
                <a:gd name="T68" fmla="*/ 599 w 717"/>
                <a:gd name="T69" fmla="*/ 180 h 661"/>
                <a:gd name="T70" fmla="*/ 566 w 717"/>
                <a:gd name="T71" fmla="*/ 157 h 661"/>
                <a:gd name="T72" fmla="*/ 475 w 717"/>
                <a:gd name="T73" fmla="*/ 108 h 661"/>
                <a:gd name="T74" fmla="*/ 601 w 717"/>
                <a:gd name="T75" fmla="*/ 150 h 661"/>
                <a:gd name="T76" fmla="*/ 511 w 717"/>
                <a:gd name="T77" fmla="*/ 62 h 661"/>
                <a:gd name="T78" fmla="*/ 466 w 717"/>
                <a:gd name="T79" fmla="*/ 15 h 661"/>
                <a:gd name="T80" fmla="*/ 424 w 717"/>
                <a:gd name="T81" fmla="*/ 0 h 661"/>
                <a:gd name="T82" fmla="*/ 386 w 717"/>
                <a:gd name="T83" fmla="*/ 3 h 661"/>
                <a:gd name="T84" fmla="*/ 363 w 717"/>
                <a:gd name="T85" fmla="*/ 30 h 661"/>
                <a:gd name="T86" fmla="*/ 363 w 717"/>
                <a:gd name="T87" fmla="*/ 3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7" h="661">
                  <a:moveTo>
                    <a:pt x="363" y="30"/>
                  </a:moveTo>
                  <a:lnTo>
                    <a:pt x="249" y="176"/>
                  </a:lnTo>
                  <a:lnTo>
                    <a:pt x="165" y="237"/>
                  </a:lnTo>
                  <a:lnTo>
                    <a:pt x="106" y="273"/>
                  </a:lnTo>
                  <a:lnTo>
                    <a:pt x="47" y="330"/>
                  </a:lnTo>
                  <a:lnTo>
                    <a:pt x="93" y="336"/>
                  </a:lnTo>
                  <a:lnTo>
                    <a:pt x="55" y="376"/>
                  </a:lnTo>
                  <a:lnTo>
                    <a:pt x="91" y="382"/>
                  </a:lnTo>
                  <a:lnTo>
                    <a:pt x="45" y="414"/>
                  </a:lnTo>
                  <a:lnTo>
                    <a:pt x="0" y="448"/>
                  </a:lnTo>
                  <a:lnTo>
                    <a:pt x="91" y="448"/>
                  </a:lnTo>
                  <a:lnTo>
                    <a:pt x="91" y="465"/>
                  </a:lnTo>
                  <a:lnTo>
                    <a:pt x="68" y="488"/>
                  </a:lnTo>
                  <a:lnTo>
                    <a:pt x="34" y="530"/>
                  </a:lnTo>
                  <a:lnTo>
                    <a:pt x="177" y="520"/>
                  </a:lnTo>
                  <a:lnTo>
                    <a:pt x="249" y="534"/>
                  </a:lnTo>
                  <a:lnTo>
                    <a:pt x="262" y="507"/>
                  </a:lnTo>
                  <a:lnTo>
                    <a:pt x="323" y="530"/>
                  </a:lnTo>
                  <a:lnTo>
                    <a:pt x="395" y="604"/>
                  </a:lnTo>
                  <a:lnTo>
                    <a:pt x="483" y="661"/>
                  </a:lnTo>
                  <a:lnTo>
                    <a:pt x="448" y="577"/>
                  </a:lnTo>
                  <a:lnTo>
                    <a:pt x="441" y="471"/>
                  </a:lnTo>
                  <a:lnTo>
                    <a:pt x="506" y="380"/>
                  </a:lnTo>
                  <a:lnTo>
                    <a:pt x="570" y="355"/>
                  </a:lnTo>
                  <a:lnTo>
                    <a:pt x="620" y="368"/>
                  </a:lnTo>
                  <a:lnTo>
                    <a:pt x="576" y="460"/>
                  </a:lnTo>
                  <a:lnTo>
                    <a:pt x="530" y="505"/>
                  </a:lnTo>
                  <a:lnTo>
                    <a:pt x="566" y="536"/>
                  </a:lnTo>
                  <a:lnTo>
                    <a:pt x="639" y="526"/>
                  </a:lnTo>
                  <a:lnTo>
                    <a:pt x="679" y="420"/>
                  </a:lnTo>
                  <a:lnTo>
                    <a:pt x="696" y="372"/>
                  </a:lnTo>
                  <a:lnTo>
                    <a:pt x="717" y="298"/>
                  </a:lnTo>
                  <a:lnTo>
                    <a:pt x="711" y="258"/>
                  </a:lnTo>
                  <a:lnTo>
                    <a:pt x="658" y="235"/>
                  </a:lnTo>
                  <a:lnTo>
                    <a:pt x="599" y="180"/>
                  </a:lnTo>
                  <a:lnTo>
                    <a:pt x="566" y="157"/>
                  </a:lnTo>
                  <a:lnTo>
                    <a:pt x="475" y="108"/>
                  </a:lnTo>
                  <a:lnTo>
                    <a:pt x="601" y="150"/>
                  </a:lnTo>
                  <a:lnTo>
                    <a:pt x="511" y="62"/>
                  </a:lnTo>
                  <a:lnTo>
                    <a:pt x="466" y="15"/>
                  </a:lnTo>
                  <a:lnTo>
                    <a:pt x="424" y="0"/>
                  </a:lnTo>
                  <a:lnTo>
                    <a:pt x="386" y="3"/>
                  </a:lnTo>
                  <a:lnTo>
                    <a:pt x="363" y="30"/>
                  </a:lnTo>
                  <a:lnTo>
                    <a:pt x="363" y="3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7" name="Freeform 57"/>
            <p:cNvSpPr>
              <a:spLocks/>
            </p:cNvSpPr>
            <p:nvPr/>
          </p:nvSpPr>
          <p:spPr bwMode="auto">
            <a:xfrm>
              <a:off x="1995" y="1161"/>
              <a:ext cx="420" cy="388"/>
            </a:xfrm>
            <a:custGeom>
              <a:avLst/>
              <a:gdLst>
                <a:gd name="T0" fmla="*/ 838 w 838"/>
                <a:gd name="T1" fmla="*/ 234 h 776"/>
                <a:gd name="T2" fmla="*/ 749 w 838"/>
                <a:gd name="T3" fmla="*/ 150 h 776"/>
                <a:gd name="T4" fmla="*/ 713 w 838"/>
                <a:gd name="T5" fmla="*/ 122 h 776"/>
                <a:gd name="T6" fmla="*/ 680 w 838"/>
                <a:gd name="T7" fmla="*/ 109 h 776"/>
                <a:gd name="T8" fmla="*/ 650 w 838"/>
                <a:gd name="T9" fmla="*/ 109 h 776"/>
                <a:gd name="T10" fmla="*/ 631 w 838"/>
                <a:gd name="T11" fmla="*/ 122 h 776"/>
                <a:gd name="T12" fmla="*/ 608 w 838"/>
                <a:gd name="T13" fmla="*/ 160 h 776"/>
                <a:gd name="T14" fmla="*/ 589 w 838"/>
                <a:gd name="T15" fmla="*/ 200 h 776"/>
                <a:gd name="T16" fmla="*/ 530 w 838"/>
                <a:gd name="T17" fmla="*/ 274 h 776"/>
                <a:gd name="T18" fmla="*/ 486 w 838"/>
                <a:gd name="T19" fmla="*/ 321 h 776"/>
                <a:gd name="T20" fmla="*/ 380 w 838"/>
                <a:gd name="T21" fmla="*/ 407 h 776"/>
                <a:gd name="T22" fmla="*/ 289 w 838"/>
                <a:gd name="T23" fmla="*/ 489 h 776"/>
                <a:gd name="T24" fmla="*/ 268 w 838"/>
                <a:gd name="T25" fmla="*/ 525 h 776"/>
                <a:gd name="T26" fmla="*/ 169 w 838"/>
                <a:gd name="T27" fmla="*/ 548 h 776"/>
                <a:gd name="T28" fmla="*/ 201 w 838"/>
                <a:gd name="T29" fmla="*/ 502 h 776"/>
                <a:gd name="T30" fmla="*/ 146 w 838"/>
                <a:gd name="T31" fmla="*/ 538 h 776"/>
                <a:gd name="T32" fmla="*/ 140 w 838"/>
                <a:gd name="T33" fmla="*/ 593 h 776"/>
                <a:gd name="T34" fmla="*/ 163 w 838"/>
                <a:gd name="T35" fmla="*/ 641 h 776"/>
                <a:gd name="T36" fmla="*/ 203 w 838"/>
                <a:gd name="T37" fmla="*/ 683 h 776"/>
                <a:gd name="T38" fmla="*/ 249 w 838"/>
                <a:gd name="T39" fmla="*/ 694 h 776"/>
                <a:gd name="T40" fmla="*/ 273 w 838"/>
                <a:gd name="T41" fmla="*/ 726 h 776"/>
                <a:gd name="T42" fmla="*/ 207 w 838"/>
                <a:gd name="T43" fmla="*/ 776 h 776"/>
                <a:gd name="T44" fmla="*/ 116 w 838"/>
                <a:gd name="T45" fmla="*/ 721 h 776"/>
                <a:gd name="T46" fmla="*/ 0 w 838"/>
                <a:gd name="T47" fmla="*/ 502 h 776"/>
                <a:gd name="T48" fmla="*/ 36 w 838"/>
                <a:gd name="T49" fmla="*/ 473 h 776"/>
                <a:gd name="T50" fmla="*/ 102 w 838"/>
                <a:gd name="T51" fmla="*/ 472 h 776"/>
                <a:gd name="T52" fmla="*/ 279 w 838"/>
                <a:gd name="T53" fmla="*/ 411 h 776"/>
                <a:gd name="T54" fmla="*/ 254 w 838"/>
                <a:gd name="T55" fmla="*/ 453 h 776"/>
                <a:gd name="T56" fmla="*/ 374 w 838"/>
                <a:gd name="T57" fmla="*/ 365 h 776"/>
                <a:gd name="T58" fmla="*/ 471 w 838"/>
                <a:gd name="T59" fmla="*/ 278 h 776"/>
                <a:gd name="T60" fmla="*/ 545 w 838"/>
                <a:gd name="T61" fmla="*/ 152 h 776"/>
                <a:gd name="T62" fmla="*/ 583 w 838"/>
                <a:gd name="T63" fmla="*/ 0 h 776"/>
                <a:gd name="T64" fmla="*/ 682 w 838"/>
                <a:gd name="T65" fmla="*/ 61 h 776"/>
                <a:gd name="T66" fmla="*/ 838 w 838"/>
                <a:gd name="T67" fmla="*/ 200 h 776"/>
                <a:gd name="T68" fmla="*/ 838 w 838"/>
                <a:gd name="T69" fmla="*/ 234 h 776"/>
                <a:gd name="T70" fmla="*/ 838 w 838"/>
                <a:gd name="T71" fmla="*/ 234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8" h="776">
                  <a:moveTo>
                    <a:pt x="838" y="234"/>
                  </a:moveTo>
                  <a:lnTo>
                    <a:pt x="749" y="150"/>
                  </a:lnTo>
                  <a:lnTo>
                    <a:pt x="713" y="122"/>
                  </a:lnTo>
                  <a:lnTo>
                    <a:pt x="680" y="109"/>
                  </a:lnTo>
                  <a:lnTo>
                    <a:pt x="650" y="109"/>
                  </a:lnTo>
                  <a:lnTo>
                    <a:pt x="631" y="122"/>
                  </a:lnTo>
                  <a:lnTo>
                    <a:pt x="608" y="160"/>
                  </a:lnTo>
                  <a:lnTo>
                    <a:pt x="589" y="200"/>
                  </a:lnTo>
                  <a:lnTo>
                    <a:pt x="530" y="274"/>
                  </a:lnTo>
                  <a:lnTo>
                    <a:pt x="486" y="321"/>
                  </a:lnTo>
                  <a:lnTo>
                    <a:pt x="380" y="407"/>
                  </a:lnTo>
                  <a:lnTo>
                    <a:pt x="289" y="489"/>
                  </a:lnTo>
                  <a:lnTo>
                    <a:pt x="268" y="525"/>
                  </a:lnTo>
                  <a:lnTo>
                    <a:pt x="169" y="548"/>
                  </a:lnTo>
                  <a:lnTo>
                    <a:pt x="201" y="502"/>
                  </a:lnTo>
                  <a:lnTo>
                    <a:pt x="146" y="538"/>
                  </a:lnTo>
                  <a:lnTo>
                    <a:pt x="140" y="593"/>
                  </a:lnTo>
                  <a:lnTo>
                    <a:pt x="163" y="641"/>
                  </a:lnTo>
                  <a:lnTo>
                    <a:pt x="203" y="683"/>
                  </a:lnTo>
                  <a:lnTo>
                    <a:pt x="249" y="694"/>
                  </a:lnTo>
                  <a:lnTo>
                    <a:pt x="273" y="726"/>
                  </a:lnTo>
                  <a:lnTo>
                    <a:pt x="207" y="776"/>
                  </a:lnTo>
                  <a:lnTo>
                    <a:pt x="116" y="721"/>
                  </a:lnTo>
                  <a:lnTo>
                    <a:pt x="0" y="502"/>
                  </a:lnTo>
                  <a:lnTo>
                    <a:pt x="36" y="473"/>
                  </a:lnTo>
                  <a:lnTo>
                    <a:pt x="102" y="472"/>
                  </a:lnTo>
                  <a:lnTo>
                    <a:pt x="279" y="411"/>
                  </a:lnTo>
                  <a:lnTo>
                    <a:pt x="254" y="453"/>
                  </a:lnTo>
                  <a:lnTo>
                    <a:pt x="374" y="365"/>
                  </a:lnTo>
                  <a:lnTo>
                    <a:pt x="471" y="278"/>
                  </a:lnTo>
                  <a:lnTo>
                    <a:pt x="545" y="152"/>
                  </a:lnTo>
                  <a:lnTo>
                    <a:pt x="583" y="0"/>
                  </a:lnTo>
                  <a:lnTo>
                    <a:pt x="682" y="61"/>
                  </a:lnTo>
                  <a:lnTo>
                    <a:pt x="838" y="200"/>
                  </a:lnTo>
                  <a:lnTo>
                    <a:pt x="838" y="234"/>
                  </a:lnTo>
                  <a:lnTo>
                    <a:pt x="838" y="234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8" name="Freeform 58"/>
            <p:cNvSpPr>
              <a:spLocks/>
            </p:cNvSpPr>
            <p:nvPr/>
          </p:nvSpPr>
          <p:spPr bwMode="auto">
            <a:xfrm>
              <a:off x="2002" y="1151"/>
              <a:ext cx="476" cy="412"/>
            </a:xfrm>
            <a:custGeom>
              <a:avLst/>
              <a:gdLst>
                <a:gd name="T0" fmla="*/ 266 w 953"/>
                <a:gd name="T1" fmla="*/ 763 h 825"/>
                <a:gd name="T2" fmla="*/ 228 w 953"/>
                <a:gd name="T3" fmla="*/ 742 h 825"/>
                <a:gd name="T4" fmla="*/ 207 w 953"/>
                <a:gd name="T5" fmla="*/ 763 h 825"/>
                <a:gd name="T6" fmla="*/ 190 w 953"/>
                <a:gd name="T7" fmla="*/ 783 h 825"/>
                <a:gd name="T8" fmla="*/ 154 w 953"/>
                <a:gd name="T9" fmla="*/ 740 h 825"/>
                <a:gd name="T10" fmla="*/ 114 w 953"/>
                <a:gd name="T11" fmla="*/ 713 h 825"/>
                <a:gd name="T12" fmla="*/ 91 w 953"/>
                <a:gd name="T13" fmla="*/ 656 h 825"/>
                <a:gd name="T14" fmla="*/ 78 w 953"/>
                <a:gd name="T15" fmla="*/ 605 h 825"/>
                <a:gd name="T16" fmla="*/ 76 w 953"/>
                <a:gd name="T17" fmla="*/ 569 h 825"/>
                <a:gd name="T18" fmla="*/ 103 w 953"/>
                <a:gd name="T19" fmla="*/ 536 h 825"/>
                <a:gd name="T20" fmla="*/ 175 w 953"/>
                <a:gd name="T21" fmla="*/ 517 h 825"/>
                <a:gd name="T22" fmla="*/ 224 w 953"/>
                <a:gd name="T23" fmla="*/ 474 h 825"/>
                <a:gd name="T24" fmla="*/ 200 w 953"/>
                <a:gd name="T25" fmla="*/ 540 h 825"/>
                <a:gd name="T26" fmla="*/ 255 w 953"/>
                <a:gd name="T27" fmla="*/ 513 h 825"/>
                <a:gd name="T28" fmla="*/ 394 w 953"/>
                <a:gd name="T29" fmla="*/ 386 h 825"/>
                <a:gd name="T30" fmla="*/ 468 w 953"/>
                <a:gd name="T31" fmla="*/ 325 h 825"/>
                <a:gd name="T32" fmla="*/ 568 w 953"/>
                <a:gd name="T33" fmla="*/ 179 h 825"/>
                <a:gd name="T34" fmla="*/ 588 w 953"/>
                <a:gd name="T35" fmla="*/ 120 h 825"/>
                <a:gd name="T36" fmla="*/ 588 w 953"/>
                <a:gd name="T37" fmla="*/ 84 h 825"/>
                <a:gd name="T38" fmla="*/ 673 w 953"/>
                <a:gd name="T39" fmla="*/ 111 h 825"/>
                <a:gd name="T40" fmla="*/ 723 w 953"/>
                <a:gd name="T41" fmla="*/ 147 h 825"/>
                <a:gd name="T42" fmla="*/ 787 w 953"/>
                <a:gd name="T43" fmla="*/ 219 h 825"/>
                <a:gd name="T44" fmla="*/ 856 w 953"/>
                <a:gd name="T45" fmla="*/ 289 h 825"/>
                <a:gd name="T46" fmla="*/ 934 w 953"/>
                <a:gd name="T47" fmla="*/ 401 h 825"/>
                <a:gd name="T48" fmla="*/ 953 w 953"/>
                <a:gd name="T49" fmla="*/ 352 h 825"/>
                <a:gd name="T50" fmla="*/ 943 w 953"/>
                <a:gd name="T51" fmla="*/ 283 h 825"/>
                <a:gd name="T52" fmla="*/ 922 w 953"/>
                <a:gd name="T53" fmla="*/ 323 h 825"/>
                <a:gd name="T54" fmla="*/ 812 w 953"/>
                <a:gd name="T55" fmla="*/ 194 h 825"/>
                <a:gd name="T56" fmla="*/ 728 w 953"/>
                <a:gd name="T57" fmla="*/ 111 h 825"/>
                <a:gd name="T58" fmla="*/ 588 w 953"/>
                <a:gd name="T59" fmla="*/ 25 h 825"/>
                <a:gd name="T60" fmla="*/ 546 w 953"/>
                <a:gd name="T61" fmla="*/ 0 h 825"/>
                <a:gd name="T62" fmla="*/ 542 w 953"/>
                <a:gd name="T63" fmla="*/ 160 h 825"/>
                <a:gd name="T64" fmla="*/ 443 w 953"/>
                <a:gd name="T65" fmla="*/ 314 h 825"/>
                <a:gd name="T66" fmla="*/ 278 w 953"/>
                <a:gd name="T67" fmla="*/ 453 h 825"/>
                <a:gd name="T68" fmla="*/ 283 w 953"/>
                <a:gd name="T69" fmla="*/ 411 h 825"/>
                <a:gd name="T70" fmla="*/ 169 w 953"/>
                <a:gd name="T71" fmla="*/ 470 h 825"/>
                <a:gd name="T72" fmla="*/ 99 w 953"/>
                <a:gd name="T73" fmla="*/ 489 h 825"/>
                <a:gd name="T74" fmla="*/ 8 w 953"/>
                <a:gd name="T75" fmla="*/ 494 h 825"/>
                <a:gd name="T76" fmla="*/ 0 w 953"/>
                <a:gd name="T77" fmla="*/ 588 h 825"/>
                <a:gd name="T78" fmla="*/ 21 w 953"/>
                <a:gd name="T79" fmla="*/ 707 h 825"/>
                <a:gd name="T80" fmla="*/ 67 w 953"/>
                <a:gd name="T81" fmla="*/ 740 h 825"/>
                <a:gd name="T82" fmla="*/ 137 w 953"/>
                <a:gd name="T83" fmla="*/ 755 h 825"/>
                <a:gd name="T84" fmla="*/ 203 w 953"/>
                <a:gd name="T85" fmla="*/ 825 h 825"/>
                <a:gd name="T86" fmla="*/ 234 w 953"/>
                <a:gd name="T87" fmla="*/ 778 h 825"/>
                <a:gd name="T88" fmla="*/ 266 w 953"/>
                <a:gd name="T89" fmla="*/ 763 h 825"/>
                <a:gd name="T90" fmla="*/ 266 w 953"/>
                <a:gd name="T91" fmla="*/ 76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3" h="825">
                  <a:moveTo>
                    <a:pt x="266" y="763"/>
                  </a:moveTo>
                  <a:lnTo>
                    <a:pt x="228" y="742"/>
                  </a:lnTo>
                  <a:lnTo>
                    <a:pt x="207" y="763"/>
                  </a:lnTo>
                  <a:lnTo>
                    <a:pt x="190" y="783"/>
                  </a:lnTo>
                  <a:lnTo>
                    <a:pt x="154" y="740"/>
                  </a:lnTo>
                  <a:lnTo>
                    <a:pt x="114" y="713"/>
                  </a:lnTo>
                  <a:lnTo>
                    <a:pt x="91" y="656"/>
                  </a:lnTo>
                  <a:lnTo>
                    <a:pt x="78" y="605"/>
                  </a:lnTo>
                  <a:lnTo>
                    <a:pt x="76" y="569"/>
                  </a:lnTo>
                  <a:lnTo>
                    <a:pt x="103" y="536"/>
                  </a:lnTo>
                  <a:lnTo>
                    <a:pt x="175" y="517"/>
                  </a:lnTo>
                  <a:lnTo>
                    <a:pt x="224" y="474"/>
                  </a:lnTo>
                  <a:lnTo>
                    <a:pt x="200" y="540"/>
                  </a:lnTo>
                  <a:lnTo>
                    <a:pt x="255" y="513"/>
                  </a:lnTo>
                  <a:lnTo>
                    <a:pt x="394" y="386"/>
                  </a:lnTo>
                  <a:lnTo>
                    <a:pt x="468" y="325"/>
                  </a:lnTo>
                  <a:lnTo>
                    <a:pt x="568" y="179"/>
                  </a:lnTo>
                  <a:lnTo>
                    <a:pt x="588" y="120"/>
                  </a:lnTo>
                  <a:lnTo>
                    <a:pt x="588" y="84"/>
                  </a:lnTo>
                  <a:lnTo>
                    <a:pt x="673" y="111"/>
                  </a:lnTo>
                  <a:lnTo>
                    <a:pt x="723" y="147"/>
                  </a:lnTo>
                  <a:lnTo>
                    <a:pt x="787" y="219"/>
                  </a:lnTo>
                  <a:lnTo>
                    <a:pt x="856" y="289"/>
                  </a:lnTo>
                  <a:lnTo>
                    <a:pt x="934" y="401"/>
                  </a:lnTo>
                  <a:lnTo>
                    <a:pt x="953" y="352"/>
                  </a:lnTo>
                  <a:lnTo>
                    <a:pt x="943" y="283"/>
                  </a:lnTo>
                  <a:lnTo>
                    <a:pt x="922" y="323"/>
                  </a:lnTo>
                  <a:lnTo>
                    <a:pt x="812" y="194"/>
                  </a:lnTo>
                  <a:lnTo>
                    <a:pt x="728" y="111"/>
                  </a:lnTo>
                  <a:lnTo>
                    <a:pt x="588" y="25"/>
                  </a:lnTo>
                  <a:lnTo>
                    <a:pt x="546" y="0"/>
                  </a:lnTo>
                  <a:lnTo>
                    <a:pt x="542" y="160"/>
                  </a:lnTo>
                  <a:lnTo>
                    <a:pt x="443" y="314"/>
                  </a:lnTo>
                  <a:lnTo>
                    <a:pt x="278" y="453"/>
                  </a:lnTo>
                  <a:lnTo>
                    <a:pt x="283" y="411"/>
                  </a:lnTo>
                  <a:lnTo>
                    <a:pt x="169" y="470"/>
                  </a:lnTo>
                  <a:lnTo>
                    <a:pt x="99" y="489"/>
                  </a:lnTo>
                  <a:lnTo>
                    <a:pt x="8" y="494"/>
                  </a:lnTo>
                  <a:lnTo>
                    <a:pt x="0" y="588"/>
                  </a:lnTo>
                  <a:lnTo>
                    <a:pt x="21" y="707"/>
                  </a:lnTo>
                  <a:lnTo>
                    <a:pt x="67" y="740"/>
                  </a:lnTo>
                  <a:lnTo>
                    <a:pt x="137" y="755"/>
                  </a:lnTo>
                  <a:lnTo>
                    <a:pt x="203" y="825"/>
                  </a:lnTo>
                  <a:lnTo>
                    <a:pt x="234" y="778"/>
                  </a:lnTo>
                  <a:lnTo>
                    <a:pt x="266" y="763"/>
                  </a:lnTo>
                  <a:lnTo>
                    <a:pt x="266" y="763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9" name="Freeform 59"/>
            <p:cNvSpPr>
              <a:spLocks/>
            </p:cNvSpPr>
            <p:nvPr/>
          </p:nvSpPr>
          <p:spPr bwMode="auto">
            <a:xfrm>
              <a:off x="2187" y="1569"/>
              <a:ext cx="240" cy="149"/>
            </a:xfrm>
            <a:custGeom>
              <a:avLst/>
              <a:gdLst>
                <a:gd name="T0" fmla="*/ 112 w 479"/>
                <a:gd name="T1" fmla="*/ 0 h 298"/>
                <a:gd name="T2" fmla="*/ 49 w 479"/>
                <a:gd name="T3" fmla="*/ 22 h 298"/>
                <a:gd name="T4" fmla="*/ 104 w 479"/>
                <a:gd name="T5" fmla="*/ 34 h 298"/>
                <a:gd name="T6" fmla="*/ 142 w 479"/>
                <a:gd name="T7" fmla="*/ 57 h 298"/>
                <a:gd name="T8" fmla="*/ 97 w 479"/>
                <a:gd name="T9" fmla="*/ 66 h 298"/>
                <a:gd name="T10" fmla="*/ 51 w 479"/>
                <a:gd name="T11" fmla="*/ 72 h 298"/>
                <a:gd name="T12" fmla="*/ 78 w 479"/>
                <a:gd name="T13" fmla="*/ 119 h 298"/>
                <a:gd name="T14" fmla="*/ 131 w 479"/>
                <a:gd name="T15" fmla="*/ 156 h 298"/>
                <a:gd name="T16" fmla="*/ 192 w 479"/>
                <a:gd name="T17" fmla="*/ 203 h 298"/>
                <a:gd name="T18" fmla="*/ 217 w 479"/>
                <a:gd name="T19" fmla="*/ 226 h 298"/>
                <a:gd name="T20" fmla="*/ 298 w 479"/>
                <a:gd name="T21" fmla="*/ 266 h 298"/>
                <a:gd name="T22" fmla="*/ 338 w 479"/>
                <a:gd name="T23" fmla="*/ 270 h 298"/>
                <a:gd name="T24" fmla="*/ 378 w 479"/>
                <a:gd name="T25" fmla="*/ 241 h 298"/>
                <a:gd name="T26" fmla="*/ 426 w 479"/>
                <a:gd name="T27" fmla="*/ 249 h 298"/>
                <a:gd name="T28" fmla="*/ 479 w 479"/>
                <a:gd name="T29" fmla="*/ 247 h 298"/>
                <a:gd name="T30" fmla="*/ 378 w 479"/>
                <a:gd name="T31" fmla="*/ 279 h 298"/>
                <a:gd name="T32" fmla="*/ 302 w 479"/>
                <a:gd name="T33" fmla="*/ 298 h 298"/>
                <a:gd name="T34" fmla="*/ 199 w 479"/>
                <a:gd name="T35" fmla="*/ 251 h 298"/>
                <a:gd name="T36" fmla="*/ 135 w 479"/>
                <a:gd name="T37" fmla="*/ 190 h 298"/>
                <a:gd name="T38" fmla="*/ 55 w 479"/>
                <a:gd name="T39" fmla="*/ 140 h 298"/>
                <a:gd name="T40" fmla="*/ 0 w 479"/>
                <a:gd name="T41" fmla="*/ 0 h 298"/>
                <a:gd name="T42" fmla="*/ 64 w 479"/>
                <a:gd name="T43" fmla="*/ 0 h 298"/>
                <a:gd name="T44" fmla="*/ 112 w 479"/>
                <a:gd name="T45" fmla="*/ 0 h 298"/>
                <a:gd name="T46" fmla="*/ 112 w 479"/>
                <a:gd name="T4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9" h="298">
                  <a:moveTo>
                    <a:pt x="112" y="0"/>
                  </a:moveTo>
                  <a:lnTo>
                    <a:pt x="49" y="22"/>
                  </a:lnTo>
                  <a:lnTo>
                    <a:pt x="104" y="34"/>
                  </a:lnTo>
                  <a:lnTo>
                    <a:pt x="142" y="57"/>
                  </a:lnTo>
                  <a:lnTo>
                    <a:pt x="97" y="66"/>
                  </a:lnTo>
                  <a:lnTo>
                    <a:pt x="51" y="72"/>
                  </a:lnTo>
                  <a:lnTo>
                    <a:pt x="78" y="119"/>
                  </a:lnTo>
                  <a:lnTo>
                    <a:pt x="131" y="156"/>
                  </a:lnTo>
                  <a:lnTo>
                    <a:pt x="192" y="203"/>
                  </a:lnTo>
                  <a:lnTo>
                    <a:pt x="217" y="226"/>
                  </a:lnTo>
                  <a:lnTo>
                    <a:pt x="298" y="266"/>
                  </a:lnTo>
                  <a:lnTo>
                    <a:pt x="338" y="270"/>
                  </a:lnTo>
                  <a:lnTo>
                    <a:pt x="378" y="241"/>
                  </a:lnTo>
                  <a:lnTo>
                    <a:pt x="426" y="249"/>
                  </a:lnTo>
                  <a:lnTo>
                    <a:pt x="479" y="247"/>
                  </a:lnTo>
                  <a:lnTo>
                    <a:pt x="378" y="279"/>
                  </a:lnTo>
                  <a:lnTo>
                    <a:pt x="302" y="298"/>
                  </a:lnTo>
                  <a:lnTo>
                    <a:pt x="199" y="251"/>
                  </a:lnTo>
                  <a:lnTo>
                    <a:pt x="135" y="190"/>
                  </a:lnTo>
                  <a:lnTo>
                    <a:pt x="55" y="140"/>
                  </a:lnTo>
                  <a:lnTo>
                    <a:pt x="0" y="0"/>
                  </a:lnTo>
                  <a:lnTo>
                    <a:pt x="64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0" name="Freeform 60"/>
            <p:cNvSpPr>
              <a:spLocks/>
            </p:cNvSpPr>
            <p:nvPr/>
          </p:nvSpPr>
          <p:spPr bwMode="auto">
            <a:xfrm>
              <a:off x="2129" y="1511"/>
              <a:ext cx="270" cy="147"/>
            </a:xfrm>
            <a:custGeom>
              <a:avLst/>
              <a:gdLst>
                <a:gd name="T0" fmla="*/ 253 w 540"/>
                <a:gd name="T1" fmla="*/ 5 h 294"/>
                <a:gd name="T2" fmla="*/ 310 w 540"/>
                <a:gd name="T3" fmla="*/ 13 h 294"/>
                <a:gd name="T4" fmla="*/ 348 w 540"/>
                <a:gd name="T5" fmla="*/ 40 h 294"/>
                <a:gd name="T6" fmla="*/ 414 w 540"/>
                <a:gd name="T7" fmla="*/ 137 h 294"/>
                <a:gd name="T8" fmla="*/ 433 w 540"/>
                <a:gd name="T9" fmla="*/ 188 h 294"/>
                <a:gd name="T10" fmla="*/ 448 w 540"/>
                <a:gd name="T11" fmla="*/ 222 h 294"/>
                <a:gd name="T12" fmla="*/ 473 w 540"/>
                <a:gd name="T13" fmla="*/ 249 h 294"/>
                <a:gd name="T14" fmla="*/ 496 w 540"/>
                <a:gd name="T15" fmla="*/ 264 h 294"/>
                <a:gd name="T16" fmla="*/ 540 w 540"/>
                <a:gd name="T17" fmla="*/ 268 h 294"/>
                <a:gd name="T18" fmla="*/ 502 w 540"/>
                <a:gd name="T19" fmla="*/ 287 h 294"/>
                <a:gd name="T20" fmla="*/ 441 w 540"/>
                <a:gd name="T21" fmla="*/ 262 h 294"/>
                <a:gd name="T22" fmla="*/ 414 w 540"/>
                <a:gd name="T23" fmla="*/ 258 h 294"/>
                <a:gd name="T24" fmla="*/ 429 w 540"/>
                <a:gd name="T25" fmla="*/ 273 h 294"/>
                <a:gd name="T26" fmla="*/ 469 w 540"/>
                <a:gd name="T27" fmla="*/ 291 h 294"/>
                <a:gd name="T28" fmla="*/ 420 w 540"/>
                <a:gd name="T29" fmla="*/ 294 h 294"/>
                <a:gd name="T30" fmla="*/ 384 w 540"/>
                <a:gd name="T31" fmla="*/ 275 h 294"/>
                <a:gd name="T32" fmla="*/ 374 w 540"/>
                <a:gd name="T33" fmla="*/ 207 h 294"/>
                <a:gd name="T34" fmla="*/ 338 w 540"/>
                <a:gd name="T35" fmla="*/ 133 h 294"/>
                <a:gd name="T36" fmla="*/ 315 w 540"/>
                <a:gd name="T37" fmla="*/ 159 h 294"/>
                <a:gd name="T38" fmla="*/ 275 w 540"/>
                <a:gd name="T39" fmla="*/ 165 h 294"/>
                <a:gd name="T40" fmla="*/ 289 w 540"/>
                <a:gd name="T41" fmla="*/ 127 h 294"/>
                <a:gd name="T42" fmla="*/ 296 w 540"/>
                <a:gd name="T43" fmla="*/ 62 h 294"/>
                <a:gd name="T44" fmla="*/ 247 w 540"/>
                <a:gd name="T45" fmla="*/ 97 h 294"/>
                <a:gd name="T46" fmla="*/ 268 w 540"/>
                <a:gd name="T47" fmla="*/ 38 h 294"/>
                <a:gd name="T48" fmla="*/ 239 w 540"/>
                <a:gd name="T49" fmla="*/ 19 h 294"/>
                <a:gd name="T50" fmla="*/ 156 w 540"/>
                <a:gd name="T51" fmla="*/ 45 h 294"/>
                <a:gd name="T52" fmla="*/ 101 w 540"/>
                <a:gd name="T53" fmla="*/ 116 h 294"/>
                <a:gd name="T54" fmla="*/ 47 w 540"/>
                <a:gd name="T55" fmla="*/ 70 h 294"/>
                <a:gd name="T56" fmla="*/ 0 w 540"/>
                <a:gd name="T57" fmla="*/ 38 h 294"/>
                <a:gd name="T58" fmla="*/ 57 w 540"/>
                <a:gd name="T59" fmla="*/ 53 h 294"/>
                <a:gd name="T60" fmla="*/ 85 w 540"/>
                <a:gd name="T61" fmla="*/ 74 h 294"/>
                <a:gd name="T62" fmla="*/ 95 w 540"/>
                <a:gd name="T63" fmla="*/ 53 h 294"/>
                <a:gd name="T64" fmla="*/ 146 w 540"/>
                <a:gd name="T65" fmla="*/ 21 h 294"/>
                <a:gd name="T66" fmla="*/ 213 w 540"/>
                <a:gd name="T67" fmla="*/ 0 h 294"/>
                <a:gd name="T68" fmla="*/ 253 w 540"/>
                <a:gd name="T69" fmla="*/ 5 h 294"/>
                <a:gd name="T70" fmla="*/ 253 w 540"/>
                <a:gd name="T71" fmla="*/ 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0" h="294">
                  <a:moveTo>
                    <a:pt x="253" y="5"/>
                  </a:moveTo>
                  <a:lnTo>
                    <a:pt x="310" y="13"/>
                  </a:lnTo>
                  <a:lnTo>
                    <a:pt x="348" y="40"/>
                  </a:lnTo>
                  <a:lnTo>
                    <a:pt x="414" y="137"/>
                  </a:lnTo>
                  <a:lnTo>
                    <a:pt x="433" y="188"/>
                  </a:lnTo>
                  <a:lnTo>
                    <a:pt x="448" y="222"/>
                  </a:lnTo>
                  <a:lnTo>
                    <a:pt x="473" y="249"/>
                  </a:lnTo>
                  <a:lnTo>
                    <a:pt x="496" y="264"/>
                  </a:lnTo>
                  <a:lnTo>
                    <a:pt x="540" y="268"/>
                  </a:lnTo>
                  <a:lnTo>
                    <a:pt x="502" y="287"/>
                  </a:lnTo>
                  <a:lnTo>
                    <a:pt x="441" y="262"/>
                  </a:lnTo>
                  <a:lnTo>
                    <a:pt x="414" y="258"/>
                  </a:lnTo>
                  <a:lnTo>
                    <a:pt x="429" y="273"/>
                  </a:lnTo>
                  <a:lnTo>
                    <a:pt x="469" y="291"/>
                  </a:lnTo>
                  <a:lnTo>
                    <a:pt x="420" y="294"/>
                  </a:lnTo>
                  <a:lnTo>
                    <a:pt x="384" y="275"/>
                  </a:lnTo>
                  <a:lnTo>
                    <a:pt x="374" y="207"/>
                  </a:lnTo>
                  <a:lnTo>
                    <a:pt x="338" y="133"/>
                  </a:lnTo>
                  <a:lnTo>
                    <a:pt x="315" y="159"/>
                  </a:lnTo>
                  <a:lnTo>
                    <a:pt x="275" y="165"/>
                  </a:lnTo>
                  <a:lnTo>
                    <a:pt x="289" y="127"/>
                  </a:lnTo>
                  <a:lnTo>
                    <a:pt x="296" y="62"/>
                  </a:lnTo>
                  <a:lnTo>
                    <a:pt x="247" y="97"/>
                  </a:lnTo>
                  <a:lnTo>
                    <a:pt x="268" y="38"/>
                  </a:lnTo>
                  <a:lnTo>
                    <a:pt x="239" y="19"/>
                  </a:lnTo>
                  <a:lnTo>
                    <a:pt x="156" y="45"/>
                  </a:lnTo>
                  <a:lnTo>
                    <a:pt x="101" y="116"/>
                  </a:lnTo>
                  <a:lnTo>
                    <a:pt x="47" y="70"/>
                  </a:lnTo>
                  <a:lnTo>
                    <a:pt x="0" y="38"/>
                  </a:lnTo>
                  <a:lnTo>
                    <a:pt x="57" y="53"/>
                  </a:lnTo>
                  <a:lnTo>
                    <a:pt x="85" y="74"/>
                  </a:lnTo>
                  <a:lnTo>
                    <a:pt x="95" y="53"/>
                  </a:lnTo>
                  <a:lnTo>
                    <a:pt x="146" y="21"/>
                  </a:lnTo>
                  <a:lnTo>
                    <a:pt x="213" y="0"/>
                  </a:lnTo>
                  <a:lnTo>
                    <a:pt x="253" y="5"/>
                  </a:lnTo>
                  <a:lnTo>
                    <a:pt x="253" y="5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1" name="Freeform 61"/>
            <p:cNvSpPr>
              <a:spLocks/>
            </p:cNvSpPr>
            <p:nvPr/>
          </p:nvSpPr>
          <p:spPr bwMode="auto">
            <a:xfrm>
              <a:off x="2121" y="1493"/>
              <a:ext cx="149" cy="44"/>
            </a:xfrm>
            <a:custGeom>
              <a:avLst/>
              <a:gdLst>
                <a:gd name="T0" fmla="*/ 281 w 298"/>
                <a:gd name="T1" fmla="*/ 26 h 87"/>
                <a:gd name="T2" fmla="*/ 222 w 298"/>
                <a:gd name="T3" fmla="*/ 39 h 87"/>
                <a:gd name="T4" fmla="*/ 197 w 298"/>
                <a:gd name="T5" fmla="*/ 36 h 87"/>
                <a:gd name="T6" fmla="*/ 135 w 298"/>
                <a:gd name="T7" fmla="*/ 51 h 87"/>
                <a:gd name="T8" fmla="*/ 78 w 298"/>
                <a:gd name="T9" fmla="*/ 57 h 87"/>
                <a:gd name="T10" fmla="*/ 24 w 298"/>
                <a:gd name="T11" fmla="*/ 87 h 87"/>
                <a:gd name="T12" fmla="*/ 0 w 298"/>
                <a:gd name="T13" fmla="*/ 79 h 87"/>
                <a:gd name="T14" fmla="*/ 28 w 298"/>
                <a:gd name="T15" fmla="*/ 22 h 87"/>
                <a:gd name="T16" fmla="*/ 91 w 298"/>
                <a:gd name="T17" fmla="*/ 0 h 87"/>
                <a:gd name="T18" fmla="*/ 220 w 298"/>
                <a:gd name="T19" fmla="*/ 0 h 87"/>
                <a:gd name="T20" fmla="*/ 298 w 298"/>
                <a:gd name="T21" fmla="*/ 17 h 87"/>
                <a:gd name="T22" fmla="*/ 281 w 298"/>
                <a:gd name="T23" fmla="*/ 26 h 87"/>
                <a:gd name="T24" fmla="*/ 281 w 298"/>
                <a:gd name="T25" fmla="*/ 2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" h="87">
                  <a:moveTo>
                    <a:pt x="281" y="26"/>
                  </a:moveTo>
                  <a:lnTo>
                    <a:pt x="222" y="39"/>
                  </a:lnTo>
                  <a:lnTo>
                    <a:pt x="197" y="36"/>
                  </a:lnTo>
                  <a:lnTo>
                    <a:pt x="135" y="51"/>
                  </a:lnTo>
                  <a:lnTo>
                    <a:pt x="78" y="57"/>
                  </a:lnTo>
                  <a:lnTo>
                    <a:pt x="24" y="87"/>
                  </a:lnTo>
                  <a:lnTo>
                    <a:pt x="0" y="79"/>
                  </a:lnTo>
                  <a:lnTo>
                    <a:pt x="28" y="22"/>
                  </a:lnTo>
                  <a:lnTo>
                    <a:pt x="91" y="0"/>
                  </a:lnTo>
                  <a:lnTo>
                    <a:pt x="220" y="0"/>
                  </a:lnTo>
                  <a:lnTo>
                    <a:pt x="298" y="17"/>
                  </a:lnTo>
                  <a:lnTo>
                    <a:pt x="281" y="26"/>
                  </a:lnTo>
                  <a:lnTo>
                    <a:pt x="281" y="2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2" name="Freeform 62"/>
            <p:cNvSpPr>
              <a:spLocks/>
            </p:cNvSpPr>
            <p:nvPr/>
          </p:nvSpPr>
          <p:spPr bwMode="auto">
            <a:xfrm>
              <a:off x="1995" y="1393"/>
              <a:ext cx="93" cy="133"/>
            </a:xfrm>
            <a:custGeom>
              <a:avLst/>
              <a:gdLst>
                <a:gd name="T0" fmla="*/ 184 w 184"/>
                <a:gd name="T1" fmla="*/ 0 h 266"/>
                <a:gd name="T2" fmla="*/ 129 w 184"/>
                <a:gd name="T3" fmla="*/ 28 h 266"/>
                <a:gd name="T4" fmla="*/ 74 w 184"/>
                <a:gd name="T5" fmla="*/ 42 h 266"/>
                <a:gd name="T6" fmla="*/ 60 w 184"/>
                <a:gd name="T7" fmla="*/ 86 h 266"/>
                <a:gd name="T8" fmla="*/ 74 w 184"/>
                <a:gd name="T9" fmla="*/ 127 h 266"/>
                <a:gd name="T10" fmla="*/ 89 w 184"/>
                <a:gd name="T11" fmla="*/ 181 h 266"/>
                <a:gd name="T12" fmla="*/ 112 w 184"/>
                <a:gd name="T13" fmla="*/ 232 h 266"/>
                <a:gd name="T14" fmla="*/ 148 w 184"/>
                <a:gd name="T15" fmla="*/ 262 h 266"/>
                <a:gd name="T16" fmla="*/ 83 w 184"/>
                <a:gd name="T17" fmla="*/ 266 h 266"/>
                <a:gd name="T18" fmla="*/ 0 w 184"/>
                <a:gd name="T19" fmla="*/ 156 h 266"/>
                <a:gd name="T20" fmla="*/ 11 w 184"/>
                <a:gd name="T21" fmla="*/ 4 h 266"/>
                <a:gd name="T22" fmla="*/ 112 w 184"/>
                <a:gd name="T23" fmla="*/ 0 h 266"/>
                <a:gd name="T24" fmla="*/ 184 w 184"/>
                <a:gd name="T25" fmla="*/ 0 h 266"/>
                <a:gd name="T26" fmla="*/ 184 w 184"/>
                <a:gd name="T2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266">
                  <a:moveTo>
                    <a:pt x="184" y="0"/>
                  </a:moveTo>
                  <a:lnTo>
                    <a:pt x="129" y="28"/>
                  </a:lnTo>
                  <a:lnTo>
                    <a:pt x="74" y="42"/>
                  </a:lnTo>
                  <a:lnTo>
                    <a:pt x="60" y="86"/>
                  </a:lnTo>
                  <a:lnTo>
                    <a:pt x="74" y="127"/>
                  </a:lnTo>
                  <a:lnTo>
                    <a:pt x="89" y="181"/>
                  </a:lnTo>
                  <a:lnTo>
                    <a:pt x="112" y="232"/>
                  </a:lnTo>
                  <a:lnTo>
                    <a:pt x="148" y="262"/>
                  </a:lnTo>
                  <a:lnTo>
                    <a:pt x="83" y="266"/>
                  </a:lnTo>
                  <a:lnTo>
                    <a:pt x="0" y="156"/>
                  </a:lnTo>
                  <a:lnTo>
                    <a:pt x="11" y="4"/>
                  </a:lnTo>
                  <a:lnTo>
                    <a:pt x="112" y="0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3" name="Freeform 63"/>
            <p:cNvSpPr>
              <a:spLocks/>
            </p:cNvSpPr>
            <p:nvPr/>
          </p:nvSpPr>
          <p:spPr bwMode="auto">
            <a:xfrm>
              <a:off x="2336" y="1362"/>
              <a:ext cx="109" cy="158"/>
            </a:xfrm>
            <a:custGeom>
              <a:avLst/>
              <a:gdLst>
                <a:gd name="T0" fmla="*/ 158 w 219"/>
                <a:gd name="T1" fmla="*/ 36 h 318"/>
                <a:gd name="T2" fmla="*/ 120 w 219"/>
                <a:gd name="T3" fmla="*/ 38 h 318"/>
                <a:gd name="T4" fmla="*/ 82 w 219"/>
                <a:gd name="T5" fmla="*/ 84 h 318"/>
                <a:gd name="T6" fmla="*/ 73 w 219"/>
                <a:gd name="T7" fmla="*/ 122 h 318"/>
                <a:gd name="T8" fmla="*/ 128 w 219"/>
                <a:gd name="T9" fmla="*/ 91 h 318"/>
                <a:gd name="T10" fmla="*/ 160 w 219"/>
                <a:gd name="T11" fmla="*/ 91 h 318"/>
                <a:gd name="T12" fmla="*/ 191 w 219"/>
                <a:gd name="T13" fmla="*/ 86 h 318"/>
                <a:gd name="T14" fmla="*/ 219 w 219"/>
                <a:gd name="T15" fmla="*/ 99 h 318"/>
                <a:gd name="T16" fmla="*/ 206 w 219"/>
                <a:gd name="T17" fmla="*/ 156 h 318"/>
                <a:gd name="T18" fmla="*/ 183 w 219"/>
                <a:gd name="T19" fmla="*/ 173 h 318"/>
                <a:gd name="T20" fmla="*/ 194 w 219"/>
                <a:gd name="T21" fmla="*/ 143 h 318"/>
                <a:gd name="T22" fmla="*/ 160 w 219"/>
                <a:gd name="T23" fmla="*/ 111 h 318"/>
                <a:gd name="T24" fmla="*/ 109 w 219"/>
                <a:gd name="T25" fmla="*/ 131 h 318"/>
                <a:gd name="T26" fmla="*/ 67 w 219"/>
                <a:gd name="T27" fmla="*/ 171 h 318"/>
                <a:gd name="T28" fmla="*/ 42 w 219"/>
                <a:gd name="T29" fmla="*/ 209 h 318"/>
                <a:gd name="T30" fmla="*/ 78 w 219"/>
                <a:gd name="T31" fmla="*/ 240 h 318"/>
                <a:gd name="T32" fmla="*/ 160 w 219"/>
                <a:gd name="T33" fmla="*/ 206 h 318"/>
                <a:gd name="T34" fmla="*/ 133 w 219"/>
                <a:gd name="T35" fmla="*/ 251 h 318"/>
                <a:gd name="T36" fmla="*/ 175 w 219"/>
                <a:gd name="T37" fmla="*/ 276 h 318"/>
                <a:gd name="T38" fmla="*/ 145 w 219"/>
                <a:gd name="T39" fmla="*/ 280 h 318"/>
                <a:gd name="T40" fmla="*/ 109 w 219"/>
                <a:gd name="T41" fmla="*/ 291 h 318"/>
                <a:gd name="T42" fmla="*/ 73 w 219"/>
                <a:gd name="T43" fmla="*/ 280 h 318"/>
                <a:gd name="T44" fmla="*/ 42 w 219"/>
                <a:gd name="T45" fmla="*/ 257 h 318"/>
                <a:gd name="T46" fmla="*/ 31 w 219"/>
                <a:gd name="T47" fmla="*/ 318 h 318"/>
                <a:gd name="T48" fmla="*/ 8 w 219"/>
                <a:gd name="T49" fmla="*/ 268 h 318"/>
                <a:gd name="T50" fmla="*/ 6 w 219"/>
                <a:gd name="T51" fmla="*/ 198 h 318"/>
                <a:gd name="T52" fmla="*/ 33 w 219"/>
                <a:gd name="T53" fmla="*/ 169 h 318"/>
                <a:gd name="T54" fmla="*/ 0 w 219"/>
                <a:gd name="T55" fmla="*/ 160 h 318"/>
                <a:gd name="T56" fmla="*/ 0 w 219"/>
                <a:gd name="T57" fmla="*/ 137 h 318"/>
                <a:gd name="T58" fmla="*/ 84 w 219"/>
                <a:gd name="T59" fmla="*/ 0 h 318"/>
                <a:gd name="T60" fmla="*/ 124 w 219"/>
                <a:gd name="T61" fmla="*/ 0 h 318"/>
                <a:gd name="T62" fmla="*/ 194 w 219"/>
                <a:gd name="T63" fmla="*/ 36 h 318"/>
                <a:gd name="T64" fmla="*/ 158 w 219"/>
                <a:gd name="T65" fmla="*/ 36 h 318"/>
                <a:gd name="T66" fmla="*/ 158 w 219"/>
                <a:gd name="T67" fmla="*/ 3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318">
                  <a:moveTo>
                    <a:pt x="158" y="36"/>
                  </a:moveTo>
                  <a:lnTo>
                    <a:pt x="120" y="38"/>
                  </a:lnTo>
                  <a:lnTo>
                    <a:pt x="82" y="84"/>
                  </a:lnTo>
                  <a:lnTo>
                    <a:pt x="73" y="122"/>
                  </a:lnTo>
                  <a:lnTo>
                    <a:pt x="128" y="91"/>
                  </a:lnTo>
                  <a:lnTo>
                    <a:pt x="160" y="91"/>
                  </a:lnTo>
                  <a:lnTo>
                    <a:pt x="191" y="86"/>
                  </a:lnTo>
                  <a:lnTo>
                    <a:pt x="219" y="99"/>
                  </a:lnTo>
                  <a:lnTo>
                    <a:pt x="206" y="156"/>
                  </a:lnTo>
                  <a:lnTo>
                    <a:pt x="183" y="173"/>
                  </a:lnTo>
                  <a:lnTo>
                    <a:pt x="194" y="143"/>
                  </a:lnTo>
                  <a:lnTo>
                    <a:pt x="160" y="111"/>
                  </a:lnTo>
                  <a:lnTo>
                    <a:pt x="109" y="131"/>
                  </a:lnTo>
                  <a:lnTo>
                    <a:pt x="67" y="171"/>
                  </a:lnTo>
                  <a:lnTo>
                    <a:pt x="42" y="209"/>
                  </a:lnTo>
                  <a:lnTo>
                    <a:pt x="78" y="240"/>
                  </a:lnTo>
                  <a:lnTo>
                    <a:pt x="160" y="206"/>
                  </a:lnTo>
                  <a:lnTo>
                    <a:pt x="133" y="251"/>
                  </a:lnTo>
                  <a:lnTo>
                    <a:pt x="175" y="276"/>
                  </a:lnTo>
                  <a:lnTo>
                    <a:pt x="145" y="280"/>
                  </a:lnTo>
                  <a:lnTo>
                    <a:pt x="109" y="291"/>
                  </a:lnTo>
                  <a:lnTo>
                    <a:pt x="73" y="280"/>
                  </a:lnTo>
                  <a:lnTo>
                    <a:pt x="42" y="257"/>
                  </a:lnTo>
                  <a:lnTo>
                    <a:pt x="31" y="318"/>
                  </a:lnTo>
                  <a:lnTo>
                    <a:pt x="8" y="268"/>
                  </a:lnTo>
                  <a:lnTo>
                    <a:pt x="6" y="198"/>
                  </a:lnTo>
                  <a:lnTo>
                    <a:pt x="33" y="169"/>
                  </a:lnTo>
                  <a:lnTo>
                    <a:pt x="0" y="160"/>
                  </a:lnTo>
                  <a:lnTo>
                    <a:pt x="0" y="137"/>
                  </a:lnTo>
                  <a:lnTo>
                    <a:pt x="84" y="0"/>
                  </a:lnTo>
                  <a:lnTo>
                    <a:pt x="124" y="0"/>
                  </a:lnTo>
                  <a:lnTo>
                    <a:pt x="194" y="36"/>
                  </a:lnTo>
                  <a:lnTo>
                    <a:pt x="158" y="36"/>
                  </a:lnTo>
                  <a:lnTo>
                    <a:pt x="158" y="3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4" name="Freeform 64"/>
            <p:cNvSpPr>
              <a:spLocks/>
            </p:cNvSpPr>
            <p:nvPr/>
          </p:nvSpPr>
          <p:spPr bwMode="auto">
            <a:xfrm>
              <a:off x="2292" y="1301"/>
              <a:ext cx="75" cy="57"/>
            </a:xfrm>
            <a:custGeom>
              <a:avLst/>
              <a:gdLst>
                <a:gd name="T0" fmla="*/ 38 w 150"/>
                <a:gd name="T1" fmla="*/ 74 h 114"/>
                <a:gd name="T2" fmla="*/ 129 w 150"/>
                <a:gd name="T3" fmla="*/ 51 h 114"/>
                <a:gd name="T4" fmla="*/ 150 w 150"/>
                <a:gd name="T5" fmla="*/ 0 h 114"/>
                <a:gd name="T6" fmla="*/ 110 w 150"/>
                <a:gd name="T7" fmla="*/ 0 h 114"/>
                <a:gd name="T8" fmla="*/ 74 w 150"/>
                <a:gd name="T9" fmla="*/ 24 h 114"/>
                <a:gd name="T10" fmla="*/ 36 w 150"/>
                <a:gd name="T11" fmla="*/ 53 h 114"/>
                <a:gd name="T12" fmla="*/ 0 w 150"/>
                <a:gd name="T13" fmla="*/ 114 h 114"/>
                <a:gd name="T14" fmla="*/ 38 w 150"/>
                <a:gd name="T15" fmla="*/ 74 h 114"/>
                <a:gd name="T16" fmla="*/ 38 w 150"/>
                <a:gd name="T17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114">
                  <a:moveTo>
                    <a:pt x="38" y="74"/>
                  </a:moveTo>
                  <a:lnTo>
                    <a:pt x="129" y="51"/>
                  </a:lnTo>
                  <a:lnTo>
                    <a:pt x="150" y="0"/>
                  </a:lnTo>
                  <a:lnTo>
                    <a:pt x="110" y="0"/>
                  </a:lnTo>
                  <a:lnTo>
                    <a:pt x="74" y="24"/>
                  </a:lnTo>
                  <a:lnTo>
                    <a:pt x="36" y="53"/>
                  </a:lnTo>
                  <a:lnTo>
                    <a:pt x="0" y="114"/>
                  </a:lnTo>
                  <a:lnTo>
                    <a:pt x="38" y="74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5" name="Freeform 65"/>
            <p:cNvSpPr>
              <a:spLocks/>
            </p:cNvSpPr>
            <p:nvPr/>
          </p:nvSpPr>
          <p:spPr bwMode="auto">
            <a:xfrm>
              <a:off x="2123" y="1419"/>
              <a:ext cx="138" cy="41"/>
            </a:xfrm>
            <a:custGeom>
              <a:avLst/>
              <a:gdLst>
                <a:gd name="T0" fmla="*/ 231 w 276"/>
                <a:gd name="T1" fmla="*/ 8 h 82"/>
                <a:gd name="T2" fmla="*/ 118 w 276"/>
                <a:gd name="T3" fmla="*/ 25 h 82"/>
                <a:gd name="T4" fmla="*/ 0 w 276"/>
                <a:gd name="T5" fmla="*/ 82 h 82"/>
                <a:gd name="T6" fmla="*/ 147 w 276"/>
                <a:gd name="T7" fmla="*/ 65 h 82"/>
                <a:gd name="T8" fmla="*/ 181 w 276"/>
                <a:gd name="T9" fmla="*/ 52 h 82"/>
                <a:gd name="T10" fmla="*/ 276 w 276"/>
                <a:gd name="T11" fmla="*/ 0 h 82"/>
                <a:gd name="T12" fmla="*/ 231 w 276"/>
                <a:gd name="T13" fmla="*/ 8 h 82"/>
                <a:gd name="T14" fmla="*/ 231 w 276"/>
                <a:gd name="T15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82">
                  <a:moveTo>
                    <a:pt x="231" y="8"/>
                  </a:moveTo>
                  <a:lnTo>
                    <a:pt x="118" y="25"/>
                  </a:lnTo>
                  <a:lnTo>
                    <a:pt x="0" y="82"/>
                  </a:lnTo>
                  <a:lnTo>
                    <a:pt x="147" y="65"/>
                  </a:lnTo>
                  <a:lnTo>
                    <a:pt x="181" y="52"/>
                  </a:lnTo>
                  <a:lnTo>
                    <a:pt x="276" y="0"/>
                  </a:lnTo>
                  <a:lnTo>
                    <a:pt x="231" y="8"/>
                  </a:lnTo>
                  <a:lnTo>
                    <a:pt x="231" y="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6" name="Freeform 66"/>
            <p:cNvSpPr>
              <a:spLocks/>
            </p:cNvSpPr>
            <p:nvPr/>
          </p:nvSpPr>
          <p:spPr bwMode="auto">
            <a:xfrm>
              <a:off x="2166" y="1334"/>
              <a:ext cx="136" cy="88"/>
            </a:xfrm>
            <a:custGeom>
              <a:avLst/>
              <a:gdLst>
                <a:gd name="T0" fmla="*/ 262 w 272"/>
                <a:gd name="T1" fmla="*/ 17 h 177"/>
                <a:gd name="T2" fmla="*/ 205 w 272"/>
                <a:gd name="T3" fmla="*/ 97 h 177"/>
                <a:gd name="T4" fmla="*/ 101 w 272"/>
                <a:gd name="T5" fmla="*/ 169 h 177"/>
                <a:gd name="T6" fmla="*/ 0 w 272"/>
                <a:gd name="T7" fmla="*/ 177 h 177"/>
                <a:gd name="T8" fmla="*/ 112 w 272"/>
                <a:gd name="T9" fmla="*/ 116 h 177"/>
                <a:gd name="T10" fmla="*/ 173 w 272"/>
                <a:gd name="T11" fmla="*/ 74 h 177"/>
                <a:gd name="T12" fmla="*/ 272 w 272"/>
                <a:gd name="T13" fmla="*/ 0 h 177"/>
                <a:gd name="T14" fmla="*/ 262 w 272"/>
                <a:gd name="T15" fmla="*/ 17 h 177"/>
                <a:gd name="T16" fmla="*/ 262 w 272"/>
                <a:gd name="T17" fmla="*/ 1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77">
                  <a:moveTo>
                    <a:pt x="262" y="17"/>
                  </a:moveTo>
                  <a:lnTo>
                    <a:pt x="205" y="97"/>
                  </a:lnTo>
                  <a:lnTo>
                    <a:pt x="101" y="169"/>
                  </a:lnTo>
                  <a:lnTo>
                    <a:pt x="0" y="177"/>
                  </a:lnTo>
                  <a:lnTo>
                    <a:pt x="112" y="116"/>
                  </a:lnTo>
                  <a:lnTo>
                    <a:pt x="173" y="74"/>
                  </a:lnTo>
                  <a:lnTo>
                    <a:pt x="272" y="0"/>
                  </a:lnTo>
                  <a:lnTo>
                    <a:pt x="262" y="17"/>
                  </a:lnTo>
                  <a:lnTo>
                    <a:pt x="262" y="1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7" name="Freeform 67"/>
            <p:cNvSpPr>
              <a:spLocks/>
            </p:cNvSpPr>
            <p:nvPr/>
          </p:nvSpPr>
          <p:spPr bwMode="auto">
            <a:xfrm>
              <a:off x="2190" y="1560"/>
              <a:ext cx="312" cy="226"/>
            </a:xfrm>
            <a:custGeom>
              <a:avLst/>
              <a:gdLst>
                <a:gd name="T0" fmla="*/ 21 w 624"/>
                <a:gd name="T1" fmla="*/ 24 h 450"/>
                <a:gd name="T2" fmla="*/ 105 w 624"/>
                <a:gd name="T3" fmla="*/ 68 h 450"/>
                <a:gd name="T4" fmla="*/ 50 w 624"/>
                <a:gd name="T5" fmla="*/ 85 h 450"/>
                <a:gd name="T6" fmla="*/ 88 w 624"/>
                <a:gd name="T7" fmla="*/ 146 h 450"/>
                <a:gd name="T8" fmla="*/ 134 w 624"/>
                <a:gd name="T9" fmla="*/ 201 h 450"/>
                <a:gd name="T10" fmla="*/ 265 w 624"/>
                <a:gd name="T11" fmla="*/ 268 h 450"/>
                <a:gd name="T12" fmla="*/ 329 w 624"/>
                <a:gd name="T13" fmla="*/ 271 h 450"/>
                <a:gd name="T14" fmla="*/ 385 w 624"/>
                <a:gd name="T15" fmla="*/ 266 h 450"/>
                <a:gd name="T16" fmla="*/ 424 w 624"/>
                <a:gd name="T17" fmla="*/ 281 h 450"/>
                <a:gd name="T18" fmla="*/ 324 w 624"/>
                <a:gd name="T19" fmla="*/ 321 h 450"/>
                <a:gd name="T20" fmla="*/ 423 w 624"/>
                <a:gd name="T21" fmla="*/ 353 h 450"/>
                <a:gd name="T22" fmla="*/ 506 w 624"/>
                <a:gd name="T23" fmla="*/ 311 h 450"/>
                <a:gd name="T24" fmla="*/ 476 w 624"/>
                <a:gd name="T25" fmla="*/ 347 h 450"/>
                <a:gd name="T26" fmla="*/ 464 w 624"/>
                <a:gd name="T27" fmla="*/ 364 h 450"/>
                <a:gd name="T28" fmla="*/ 537 w 624"/>
                <a:gd name="T29" fmla="*/ 347 h 450"/>
                <a:gd name="T30" fmla="*/ 497 w 624"/>
                <a:gd name="T31" fmla="*/ 378 h 450"/>
                <a:gd name="T32" fmla="*/ 514 w 624"/>
                <a:gd name="T33" fmla="*/ 406 h 450"/>
                <a:gd name="T34" fmla="*/ 540 w 624"/>
                <a:gd name="T35" fmla="*/ 418 h 450"/>
                <a:gd name="T36" fmla="*/ 624 w 624"/>
                <a:gd name="T37" fmla="*/ 420 h 450"/>
                <a:gd name="T38" fmla="*/ 539 w 624"/>
                <a:gd name="T39" fmla="*/ 450 h 450"/>
                <a:gd name="T40" fmla="*/ 392 w 624"/>
                <a:gd name="T41" fmla="*/ 364 h 450"/>
                <a:gd name="T42" fmla="*/ 289 w 624"/>
                <a:gd name="T43" fmla="*/ 315 h 450"/>
                <a:gd name="T44" fmla="*/ 179 w 624"/>
                <a:gd name="T45" fmla="*/ 254 h 450"/>
                <a:gd name="T46" fmla="*/ 111 w 624"/>
                <a:gd name="T47" fmla="*/ 201 h 450"/>
                <a:gd name="T48" fmla="*/ 50 w 624"/>
                <a:gd name="T49" fmla="*/ 157 h 450"/>
                <a:gd name="T50" fmla="*/ 8 w 624"/>
                <a:gd name="T51" fmla="*/ 47 h 450"/>
                <a:gd name="T52" fmla="*/ 0 w 624"/>
                <a:gd name="T53" fmla="*/ 0 h 450"/>
                <a:gd name="T54" fmla="*/ 21 w 624"/>
                <a:gd name="T55" fmla="*/ 24 h 450"/>
                <a:gd name="T56" fmla="*/ 21 w 624"/>
                <a:gd name="T57" fmla="*/ 2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4" h="450">
                  <a:moveTo>
                    <a:pt x="21" y="24"/>
                  </a:moveTo>
                  <a:lnTo>
                    <a:pt x="105" y="68"/>
                  </a:lnTo>
                  <a:lnTo>
                    <a:pt x="50" y="85"/>
                  </a:lnTo>
                  <a:lnTo>
                    <a:pt x="88" y="146"/>
                  </a:lnTo>
                  <a:lnTo>
                    <a:pt x="134" y="201"/>
                  </a:lnTo>
                  <a:lnTo>
                    <a:pt x="265" y="268"/>
                  </a:lnTo>
                  <a:lnTo>
                    <a:pt x="329" y="271"/>
                  </a:lnTo>
                  <a:lnTo>
                    <a:pt x="385" y="266"/>
                  </a:lnTo>
                  <a:lnTo>
                    <a:pt x="424" y="281"/>
                  </a:lnTo>
                  <a:lnTo>
                    <a:pt x="324" y="321"/>
                  </a:lnTo>
                  <a:lnTo>
                    <a:pt x="423" y="353"/>
                  </a:lnTo>
                  <a:lnTo>
                    <a:pt x="506" y="311"/>
                  </a:lnTo>
                  <a:lnTo>
                    <a:pt x="476" y="347"/>
                  </a:lnTo>
                  <a:lnTo>
                    <a:pt x="464" y="364"/>
                  </a:lnTo>
                  <a:lnTo>
                    <a:pt x="537" y="347"/>
                  </a:lnTo>
                  <a:lnTo>
                    <a:pt x="497" y="378"/>
                  </a:lnTo>
                  <a:lnTo>
                    <a:pt x="514" y="406"/>
                  </a:lnTo>
                  <a:lnTo>
                    <a:pt x="540" y="418"/>
                  </a:lnTo>
                  <a:lnTo>
                    <a:pt x="624" y="420"/>
                  </a:lnTo>
                  <a:lnTo>
                    <a:pt x="539" y="450"/>
                  </a:lnTo>
                  <a:lnTo>
                    <a:pt x="392" y="364"/>
                  </a:lnTo>
                  <a:lnTo>
                    <a:pt x="289" y="315"/>
                  </a:lnTo>
                  <a:lnTo>
                    <a:pt x="179" y="254"/>
                  </a:lnTo>
                  <a:lnTo>
                    <a:pt x="111" y="201"/>
                  </a:lnTo>
                  <a:lnTo>
                    <a:pt x="50" y="157"/>
                  </a:lnTo>
                  <a:lnTo>
                    <a:pt x="8" y="47"/>
                  </a:lnTo>
                  <a:lnTo>
                    <a:pt x="0" y="0"/>
                  </a:lnTo>
                  <a:lnTo>
                    <a:pt x="21" y="24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8" name="Freeform 68"/>
            <p:cNvSpPr>
              <a:spLocks/>
            </p:cNvSpPr>
            <p:nvPr/>
          </p:nvSpPr>
          <p:spPr bwMode="auto">
            <a:xfrm>
              <a:off x="2266" y="1313"/>
              <a:ext cx="88" cy="93"/>
            </a:xfrm>
            <a:custGeom>
              <a:avLst/>
              <a:gdLst>
                <a:gd name="T0" fmla="*/ 161 w 174"/>
                <a:gd name="T1" fmla="*/ 31 h 187"/>
                <a:gd name="T2" fmla="*/ 127 w 174"/>
                <a:gd name="T3" fmla="*/ 112 h 187"/>
                <a:gd name="T4" fmla="*/ 106 w 174"/>
                <a:gd name="T5" fmla="*/ 139 h 187"/>
                <a:gd name="T6" fmla="*/ 0 w 174"/>
                <a:gd name="T7" fmla="*/ 187 h 187"/>
                <a:gd name="T8" fmla="*/ 83 w 174"/>
                <a:gd name="T9" fmla="*/ 97 h 187"/>
                <a:gd name="T10" fmla="*/ 174 w 174"/>
                <a:gd name="T11" fmla="*/ 0 h 187"/>
                <a:gd name="T12" fmla="*/ 161 w 174"/>
                <a:gd name="T13" fmla="*/ 31 h 187"/>
                <a:gd name="T14" fmla="*/ 161 w 174"/>
                <a:gd name="T15" fmla="*/ 3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87">
                  <a:moveTo>
                    <a:pt x="161" y="31"/>
                  </a:moveTo>
                  <a:lnTo>
                    <a:pt x="127" y="112"/>
                  </a:lnTo>
                  <a:lnTo>
                    <a:pt x="106" y="139"/>
                  </a:lnTo>
                  <a:lnTo>
                    <a:pt x="0" y="187"/>
                  </a:lnTo>
                  <a:lnTo>
                    <a:pt x="83" y="97"/>
                  </a:lnTo>
                  <a:lnTo>
                    <a:pt x="174" y="0"/>
                  </a:lnTo>
                  <a:lnTo>
                    <a:pt x="161" y="31"/>
                  </a:lnTo>
                  <a:lnTo>
                    <a:pt x="161" y="31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9" name="Freeform 69"/>
            <p:cNvSpPr>
              <a:spLocks/>
            </p:cNvSpPr>
            <p:nvPr/>
          </p:nvSpPr>
          <p:spPr bwMode="auto">
            <a:xfrm>
              <a:off x="2147" y="1314"/>
              <a:ext cx="139" cy="89"/>
            </a:xfrm>
            <a:custGeom>
              <a:avLst/>
              <a:gdLst>
                <a:gd name="T0" fmla="*/ 243 w 277"/>
                <a:gd name="T1" fmla="*/ 8 h 179"/>
                <a:gd name="T2" fmla="*/ 182 w 277"/>
                <a:gd name="T3" fmla="*/ 63 h 179"/>
                <a:gd name="T4" fmla="*/ 110 w 277"/>
                <a:gd name="T5" fmla="*/ 109 h 179"/>
                <a:gd name="T6" fmla="*/ 0 w 277"/>
                <a:gd name="T7" fmla="*/ 179 h 179"/>
                <a:gd name="T8" fmla="*/ 133 w 277"/>
                <a:gd name="T9" fmla="*/ 126 h 179"/>
                <a:gd name="T10" fmla="*/ 196 w 277"/>
                <a:gd name="T11" fmla="*/ 88 h 179"/>
                <a:gd name="T12" fmla="*/ 277 w 277"/>
                <a:gd name="T13" fmla="*/ 0 h 179"/>
                <a:gd name="T14" fmla="*/ 243 w 277"/>
                <a:gd name="T15" fmla="*/ 8 h 179"/>
                <a:gd name="T16" fmla="*/ 243 w 277"/>
                <a:gd name="T17" fmla="*/ 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179">
                  <a:moveTo>
                    <a:pt x="243" y="8"/>
                  </a:moveTo>
                  <a:lnTo>
                    <a:pt x="182" y="63"/>
                  </a:lnTo>
                  <a:lnTo>
                    <a:pt x="110" y="109"/>
                  </a:lnTo>
                  <a:lnTo>
                    <a:pt x="0" y="179"/>
                  </a:lnTo>
                  <a:lnTo>
                    <a:pt x="133" y="126"/>
                  </a:lnTo>
                  <a:lnTo>
                    <a:pt x="196" y="88"/>
                  </a:lnTo>
                  <a:lnTo>
                    <a:pt x="277" y="0"/>
                  </a:lnTo>
                  <a:lnTo>
                    <a:pt x="243" y="8"/>
                  </a:lnTo>
                  <a:lnTo>
                    <a:pt x="243" y="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0" name="Freeform 70"/>
            <p:cNvSpPr>
              <a:spLocks/>
            </p:cNvSpPr>
            <p:nvPr/>
          </p:nvSpPr>
          <p:spPr bwMode="auto">
            <a:xfrm>
              <a:off x="2197" y="1298"/>
              <a:ext cx="283" cy="246"/>
            </a:xfrm>
            <a:custGeom>
              <a:avLst/>
              <a:gdLst>
                <a:gd name="T0" fmla="*/ 131 w 566"/>
                <a:gd name="T1" fmla="*/ 108 h 492"/>
                <a:gd name="T2" fmla="*/ 70 w 566"/>
                <a:gd name="T3" fmla="*/ 156 h 492"/>
                <a:gd name="T4" fmla="*/ 0 w 566"/>
                <a:gd name="T5" fmla="*/ 196 h 492"/>
                <a:gd name="T6" fmla="*/ 127 w 566"/>
                <a:gd name="T7" fmla="*/ 163 h 492"/>
                <a:gd name="T8" fmla="*/ 38 w 566"/>
                <a:gd name="T9" fmla="*/ 245 h 492"/>
                <a:gd name="T10" fmla="*/ 108 w 566"/>
                <a:gd name="T11" fmla="*/ 245 h 492"/>
                <a:gd name="T12" fmla="*/ 43 w 566"/>
                <a:gd name="T13" fmla="*/ 298 h 492"/>
                <a:gd name="T14" fmla="*/ 57 w 566"/>
                <a:gd name="T15" fmla="*/ 361 h 492"/>
                <a:gd name="T16" fmla="*/ 32 w 566"/>
                <a:gd name="T17" fmla="*/ 386 h 492"/>
                <a:gd name="T18" fmla="*/ 118 w 566"/>
                <a:gd name="T19" fmla="*/ 397 h 492"/>
                <a:gd name="T20" fmla="*/ 99 w 566"/>
                <a:gd name="T21" fmla="*/ 371 h 492"/>
                <a:gd name="T22" fmla="*/ 161 w 566"/>
                <a:gd name="T23" fmla="*/ 371 h 492"/>
                <a:gd name="T24" fmla="*/ 222 w 566"/>
                <a:gd name="T25" fmla="*/ 429 h 492"/>
                <a:gd name="T26" fmla="*/ 281 w 566"/>
                <a:gd name="T27" fmla="*/ 477 h 492"/>
                <a:gd name="T28" fmla="*/ 325 w 566"/>
                <a:gd name="T29" fmla="*/ 492 h 492"/>
                <a:gd name="T30" fmla="*/ 279 w 566"/>
                <a:gd name="T31" fmla="*/ 422 h 492"/>
                <a:gd name="T32" fmla="*/ 272 w 566"/>
                <a:gd name="T33" fmla="*/ 308 h 492"/>
                <a:gd name="T34" fmla="*/ 272 w 566"/>
                <a:gd name="T35" fmla="*/ 264 h 492"/>
                <a:gd name="T36" fmla="*/ 321 w 566"/>
                <a:gd name="T37" fmla="*/ 186 h 492"/>
                <a:gd name="T38" fmla="*/ 355 w 566"/>
                <a:gd name="T39" fmla="*/ 122 h 492"/>
                <a:gd name="T40" fmla="*/ 386 w 566"/>
                <a:gd name="T41" fmla="*/ 116 h 492"/>
                <a:gd name="T42" fmla="*/ 490 w 566"/>
                <a:gd name="T43" fmla="*/ 165 h 492"/>
                <a:gd name="T44" fmla="*/ 502 w 566"/>
                <a:gd name="T45" fmla="*/ 182 h 492"/>
                <a:gd name="T46" fmla="*/ 409 w 566"/>
                <a:gd name="T47" fmla="*/ 169 h 492"/>
                <a:gd name="T48" fmla="*/ 384 w 566"/>
                <a:gd name="T49" fmla="*/ 194 h 492"/>
                <a:gd name="T50" fmla="*/ 355 w 566"/>
                <a:gd name="T51" fmla="*/ 232 h 492"/>
                <a:gd name="T52" fmla="*/ 420 w 566"/>
                <a:gd name="T53" fmla="*/ 211 h 492"/>
                <a:gd name="T54" fmla="*/ 456 w 566"/>
                <a:gd name="T55" fmla="*/ 192 h 492"/>
                <a:gd name="T56" fmla="*/ 513 w 566"/>
                <a:gd name="T57" fmla="*/ 211 h 492"/>
                <a:gd name="T58" fmla="*/ 509 w 566"/>
                <a:gd name="T59" fmla="*/ 258 h 492"/>
                <a:gd name="T60" fmla="*/ 498 w 566"/>
                <a:gd name="T61" fmla="*/ 300 h 492"/>
                <a:gd name="T62" fmla="*/ 456 w 566"/>
                <a:gd name="T63" fmla="*/ 334 h 492"/>
                <a:gd name="T64" fmla="*/ 431 w 566"/>
                <a:gd name="T65" fmla="*/ 371 h 492"/>
                <a:gd name="T66" fmla="*/ 447 w 566"/>
                <a:gd name="T67" fmla="*/ 395 h 492"/>
                <a:gd name="T68" fmla="*/ 500 w 566"/>
                <a:gd name="T69" fmla="*/ 384 h 492"/>
                <a:gd name="T70" fmla="*/ 525 w 566"/>
                <a:gd name="T71" fmla="*/ 312 h 492"/>
                <a:gd name="T72" fmla="*/ 528 w 566"/>
                <a:gd name="T73" fmla="*/ 249 h 492"/>
                <a:gd name="T74" fmla="*/ 557 w 566"/>
                <a:gd name="T75" fmla="*/ 228 h 492"/>
                <a:gd name="T76" fmla="*/ 566 w 566"/>
                <a:gd name="T77" fmla="*/ 156 h 492"/>
                <a:gd name="T78" fmla="*/ 525 w 566"/>
                <a:gd name="T79" fmla="*/ 129 h 492"/>
                <a:gd name="T80" fmla="*/ 447 w 566"/>
                <a:gd name="T81" fmla="*/ 55 h 492"/>
                <a:gd name="T82" fmla="*/ 390 w 566"/>
                <a:gd name="T83" fmla="*/ 28 h 492"/>
                <a:gd name="T84" fmla="*/ 334 w 566"/>
                <a:gd name="T85" fmla="*/ 0 h 492"/>
                <a:gd name="T86" fmla="*/ 306 w 566"/>
                <a:gd name="T87" fmla="*/ 63 h 492"/>
                <a:gd name="T88" fmla="*/ 277 w 566"/>
                <a:gd name="T89" fmla="*/ 135 h 492"/>
                <a:gd name="T90" fmla="*/ 234 w 566"/>
                <a:gd name="T91" fmla="*/ 177 h 492"/>
                <a:gd name="T92" fmla="*/ 165 w 566"/>
                <a:gd name="T93" fmla="*/ 213 h 492"/>
                <a:gd name="T94" fmla="*/ 131 w 566"/>
                <a:gd name="T95" fmla="*/ 215 h 492"/>
                <a:gd name="T96" fmla="*/ 215 w 566"/>
                <a:gd name="T97" fmla="*/ 131 h 492"/>
                <a:gd name="T98" fmla="*/ 275 w 566"/>
                <a:gd name="T99" fmla="*/ 70 h 492"/>
                <a:gd name="T100" fmla="*/ 298 w 566"/>
                <a:gd name="T101" fmla="*/ 28 h 492"/>
                <a:gd name="T102" fmla="*/ 232 w 566"/>
                <a:gd name="T103" fmla="*/ 63 h 492"/>
                <a:gd name="T104" fmla="*/ 198 w 566"/>
                <a:gd name="T105" fmla="*/ 104 h 492"/>
                <a:gd name="T106" fmla="*/ 139 w 566"/>
                <a:gd name="T107" fmla="*/ 129 h 492"/>
                <a:gd name="T108" fmla="*/ 188 w 566"/>
                <a:gd name="T109" fmla="*/ 82 h 492"/>
                <a:gd name="T110" fmla="*/ 131 w 566"/>
                <a:gd name="T111" fmla="*/ 108 h 492"/>
                <a:gd name="T112" fmla="*/ 131 w 566"/>
                <a:gd name="T113" fmla="*/ 10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6" h="492">
                  <a:moveTo>
                    <a:pt x="131" y="108"/>
                  </a:moveTo>
                  <a:lnTo>
                    <a:pt x="70" y="156"/>
                  </a:lnTo>
                  <a:lnTo>
                    <a:pt x="0" y="196"/>
                  </a:lnTo>
                  <a:lnTo>
                    <a:pt x="127" y="163"/>
                  </a:lnTo>
                  <a:lnTo>
                    <a:pt x="38" y="245"/>
                  </a:lnTo>
                  <a:lnTo>
                    <a:pt x="108" y="245"/>
                  </a:lnTo>
                  <a:lnTo>
                    <a:pt x="43" y="298"/>
                  </a:lnTo>
                  <a:lnTo>
                    <a:pt x="57" y="361"/>
                  </a:lnTo>
                  <a:lnTo>
                    <a:pt x="32" y="386"/>
                  </a:lnTo>
                  <a:lnTo>
                    <a:pt x="118" y="397"/>
                  </a:lnTo>
                  <a:lnTo>
                    <a:pt x="99" y="371"/>
                  </a:lnTo>
                  <a:lnTo>
                    <a:pt x="161" y="371"/>
                  </a:lnTo>
                  <a:lnTo>
                    <a:pt x="222" y="429"/>
                  </a:lnTo>
                  <a:lnTo>
                    <a:pt x="281" y="477"/>
                  </a:lnTo>
                  <a:lnTo>
                    <a:pt x="325" y="492"/>
                  </a:lnTo>
                  <a:lnTo>
                    <a:pt x="279" y="422"/>
                  </a:lnTo>
                  <a:lnTo>
                    <a:pt x="272" y="308"/>
                  </a:lnTo>
                  <a:lnTo>
                    <a:pt x="272" y="264"/>
                  </a:lnTo>
                  <a:lnTo>
                    <a:pt x="321" y="186"/>
                  </a:lnTo>
                  <a:lnTo>
                    <a:pt x="355" y="122"/>
                  </a:lnTo>
                  <a:lnTo>
                    <a:pt x="386" y="116"/>
                  </a:lnTo>
                  <a:lnTo>
                    <a:pt x="490" y="165"/>
                  </a:lnTo>
                  <a:lnTo>
                    <a:pt x="502" y="182"/>
                  </a:lnTo>
                  <a:lnTo>
                    <a:pt x="409" y="169"/>
                  </a:lnTo>
                  <a:lnTo>
                    <a:pt x="384" y="194"/>
                  </a:lnTo>
                  <a:lnTo>
                    <a:pt x="355" y="232"/>
                  </a:lnTo>
                  <a:lnTo>
                    <a:pt x="420" y="211"/>
                  </a:lnTo>
                  <a:lnTo>
                    <a:pt x="456" y="192"/>
                  </a:lnTo>
                  <a:lnTo>
                    <a:pt x="513" y="211"/>
                  </a:lnTo>
                  <a:lnTo>
                    <a:pt x="509" y="258"/>
                  </a:lnTo>
                  <a:lnTo>
                    <a:pt x="498" y="300"/>
                  </a:lnTo>
                  <a:lnTo>
                    <a:pt x="456" y="334"/>
                  </a:lnTo>
                  <a:lnTo>
                    <a:pt x="431" y="371"/>
                  </a:lnTo>
                  <a:lnTo>
                    <a:pt x="447" y="395"/>
                  </a:lnTo>
                  <a:lnTo>
                    <a:pt x="500" y="384"/>
                  </a:lnTo>
                  <a:lnTo>
                    <a:pt x="525" y="312"/>
                  </a:lnTo>
                  <a:lnTo>
                    <a:pt x="528" y="249"/>
                  </a:lnTo>
                  <a:lnTo>
                    <a:pt x="557" y="228"/>
                  </a:lnTo>
                  <a:lnTo>
                    <a:pt x="566" y="156"/>
                  </a:lnTo>
                  <a:lnTo>
                    <a:pt x="525" y="129"/>
                  </a:lnTo>
                  <a:lnTo>
                    <a:pt x="447" y="55"/>
                  </a:lnTo>
                  <a:lnTo>
                    <a:pt x="390" y="28"/>
                  </a:lnTo>
                  <a:lnTo>
                    <a:pt x="334" y="0"/>
                  </a:lnTo>
                  <a:lnTo>
                    <a:pt x="306" y="63"/>
                  </a:lnTo>
                  <a:lnTo>
                    <a:pt x="277" y="135"/>
                  </a:lnTo>
                  <a:lnTo>
                    <a:pt x="234" y="177"/>
                  </a:lnTo>
                  <a:lnTo>
                    <a:pt x="165" y="213"/>
                  </a:lnTo>
                  <a:lnTo>
                    <a:pt x="131" y="215"/>
                  </a:lnTo>
                  <a:lnTo>
                    <a:pt x="215" y="131"/>
                  </a:lnTo>
                  <a:lnTo>
                    <a:pt x="275" y="70"/>
                  </a:lnTo>
                  <a:lnTo>
                    <a:pt x="298" y="28"/>
                  </a:lnTo>
                  <a:lnTo>
                    <a:pt x="232" y="63"/>
                  </a:lnTo>
                  <a:lnTo>
                    <a:pt x="198" y="104"/>
                  </a:lnTo>
                  <a:lnTo>
                    <a:pt x="139" y="129"/>
                  </a:lnTo>
                  <a:lnTo>
                    <a:pt x="188" y="82"/>
                  </a:lnTo>
                  <a:lnTo>
                    <a:pt x="131" y="108"/>
                  </a:lnTo>
                  <a:lnTo>
                    <a:pt x="131" y="10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1" name="Freeform 71"/>
            <p:cNvSpPr>
              <a:spLocks/>
            </p:cNvSpPr>
            <p:nvPr/>
          </p:nvSpPr>
          <p:spPr bwMode="auto">
            <a:xfrm>
              <a:off x="2362" y="1422"/>
              <a:ext cx="73" cy="61"/>
            </a:xfrm>
            <a:custGeom>
              <a:avLst/>
              <a:gdLst>
                <a:gd name="T0" fmla="*/ 0 w 144"/>
                <a:gd name="T1" fmla="*/ 72 h 124"/>
                <a:gd name="T2" fmla="*/ 0 w 144"/>
                <a:gd name="T3" fmla="*/ 112 h 124"/>
                <a:gd name="T4" fmla="*/ 24 w 144"/>
                <a:gd name="T5" fmla="*/ 124 h 124"/>
                <a:gd name="T6" fmla="*/ 85 w 144"/>
                <a:gd name="T7" fmla="*/ 105 h 124"/>
                <a:gd name="T8" fmla="*/ 125 w 144"/>
                <a:gd name="T9" fmla="*/ 53 h 124"/>
                <a:gd name="T10" fmla="*/ 144 w 144"/>
                <a:gd name="T11" fmla="*/ 8 h 124"/>
                <a:gd name="T12" fmla="*/ 79 w 144"/>
                <a:gd name="T13" fmla="*/ 0 h 124"/>
                <a:gd name="T14" fmla="*/ 34 w 144"/>
                <a:gd name="T15" fmla="*/ 34 h 124"/>
                <a:gd name="T16" fmla="*/ 0 w 144"/>
                <a:gd name="T17" fmla="*/ 72 h 124"/>
                <a:gd name="T18" fmla="*/ 0 w 144"/>
                <a:gd name="T19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24">
                  <a:moveTo>
                    <a:pt x="0" y="72"/>
                  </a:moveTo>
                  <a:lnTo>
                    <a:pt x="0" y="112"/>
                  </a:lnTo>
                  <a:lnTo>
                    <a:pt x="24" y="124"/>
                  </a:lnTo>
                  <a:lnTo>
                    <a:pt x="85" y="105"/>
                  </a:lnTo>
                  <a:lnTo>
                    <a:pt x="125" y="53"/>
                  </a:lnTo>
                  <a:lnTo>
                    <a:pt x="144" y="8"/>
                  </a:lnTo>
                  <a:lnTo>
                    <a:pt x="79" y="0"/>
                  </a:lnTo>
                  <a:lnTo>
                    <a:pt x="34" y="34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2" name="Freeform 72"/>
            <p:cNvSpPr>
              <a:spLocks/>
            </p:cNvSpPr>
            <p:nvPr/>
          </p:nvSpPr>
          <p:spPr bwMode="auto">
            <a:xfrm>
              <a:off x="2197" y="1525"/>
              <a:ext cx="72" cy="50"/>
            </a:xfrm>
            <a:custGeom>
              <a:avLst/>
              <a:gdLst>
                <a:gd name="T0" fmla="*/ 0 w 144"/>
                <a:gd name="T1" fmla="*/ 80 h 99"/>
                <a:gd name="T2" fmla="*/ 26 w 144"/>
                <a:gd name="T3" fmla="*/ 99 h 99"/>
                <a:gd name="T4" fmla="*/ 80 w 144"/>
                <a:gd name="T5" fmla="*/ 88 h 99"/>
                <a:gd name="T6" fmla="*/ 118 w 144"/>
                <a:gd name="T7" fmla="*/ 63 h 99"/>
                <a:gd name="T8" fmla="*/ 144 w 144"/>
                <a:gd name="T9" fmla="*/ 14 h 99"/>
                <a:gd name="T10" fmla="*/ 97 w 144"/>
                <a:gd name="T11" fmla="*/ 0 h 99"/>
                <a:gd name="T12" fmla="*/ 30 w 144"/>
                <a:gd name="T13" fmla="*/ 10 h 99"/>
                <a:gd name="T14" fmla="*/ 0 w 144"/>
                <a:gd name="T15" fmla="*/ 48 h 99"/>
                <a:gd name="T16" fmla="*/ 0 w 144"/>
                <a:gd name="T17" fmla="*/ 80 h 99"/>
                <a:gd name="T18" fmla="*/ 0 w 144"/>
                <a:gd name="T1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99">
                  <a:moveTo>
                    <a:pt x="0" y="80"/>
                  </a:moveTo>
                  <a:lnTo>
                    <a:pt x="26" y="99"/>
                  </a:lnTo>
                  <a:lnTo>
                    <a:pt x="80" y="88"/>
                  </a:lnTo>
                  <a:lnTo>
                    <a:pt x="118" y="63"/>
                  </a:lnTo>
                  <a:lnTo>
                    <a:pt x="144" y="14"/>
                  </a:lnTo>
                  <a:lnTo>
                    <a:pt x="97" y="0"/>
                  </a:lnTo>
                  <a:lnTo>
                    <a:pt x="30" y="10"/>
                  </a:lnTo>
                  <a:lnTo>
                    <a:pt x="0" y="48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3" name="Freeform 73"/>
            <p:cNvSpPr>
              <a:spLocks/>
            </p:cNvSpPr>
            <p:nvPr/>
          </p:nvSpPr>
          <p:spPr bwMode="auto">
            <a:xfrm>
              <a:off x="2388" y="1441"/>
              <a:ext cx="33" cy="27"/>
            </a:xfrm>
            <a:custGeom>
              <a:avLst/>
              <a:gdLst>
                <a:gd name="T0" fmla="*/ 44 w 66"/>
                <a:gd name="T1" fmla="*/ 0 h 53"/>
                <a:gd name="T2" fmla="*/ 30 w 66"/>
                <a:gd name="T3" fmla="*/ 30 h 53"/>
                <a:gd name="T4" fmla="*/ 0 w 66"/>
                <a:gd name="T5" fmla="*/ 53 h 53"/>
                <a:gd name="T6" fmla="*/ 38 w 66"/>
                <a:gd name="T7" fmla="*/ 42 h 53"/>
                <a:gd name="T8" fmla="*/ 55 w 66"/>
                <a:gd name="T9" fmla="*/ 25 h 53"/>
                <a:gd name="T10" fmla="*/ 66 w 66"/>
                <a:gd name="T11" fmla="*/ 0 h 53"/>
                <a:gd name="T12" fmla="*/ 44 w 66"/>
                <a:gd name="T13" fmla="*/ 0 h 53"/>
                <a:gd name="T14" fmla="*/ 44 w 66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3">
                  <a:moveTo>
                    <a:pt x="44" y="0"/>
                  </a:moveTo>
                  <a:lnTo>
                    <a:pt x="30" y="30"/>
                  </a:lnTo>
                  <a:lnTo>
                    <a:pt x="0" y="53"/>
                  </a:lnTo>
                  <a:lnTo>
                    <a:pt x="38" y="42"/>
                  </a:lnTo>
                  <a:lnTo>
                    <a:pt x="55" y="25"/>
                  </a:lnTo>
                  <a:lnTo>
                    <a:pt x="66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4" name="Freeform 74"/>
            <p:cNvSpPr>
              <a:spLocks/>
            </p:cNvSpPr>
            <p:nvPr/>
          </p:nvSpPr>
          <p:spPr bwMode="auto">
            <a:xfrm>
              <a:off x="2236" y="1534"/>
              <a:ext cx="17" cy="27"/>
            </a:xfrm>
            <a:custGeom>
              <a:avLst/>
              <a:gdLst>
                <a:gd name="T0" fmla="*/ 34 w 34"/>
                <a:gd name="T1" fmla="*/ 4 h 55"/>
                <a:gd name="T2" fmla="*/ 26 w 34"/>
                <a:gd name="T3" fmla="*/ 33 h 55"/>
                <a:gd name="T4" fmla="*/ 15 w 34"/>
                <a:gd name="T5" fmla="*/ 50 h 55"/>
                <a:gd name="T6" fmla="*/ 0 w 34"/>
                <a:gd name="T7" fmla="*/ 55 h 55"/>
                <a:gd name="T8" fmla="*/ 15 w 34"/>
                <a:gd name="T9" fmla="*/ 29 h 55"/>
                <a:gd name="T10" fmla="*/ 23 w 34"/>
                <a:gd name="T11" fmla="*/ 0 h 55"/>
                <a:gd name="T12" fmla="*/ 34 w 34"/>
                <a:gd name="T13" fmla="*/ 4 h 55"/>
                <a:gd name="T14" fmla="*/ 34 w 34"/>
                <a:gd name="T15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5">
                  <a:moveTo>
                    <a:pt x="34" y="4"/>
                  </a:moveTo>
                  <a:lnTo>
                    <a:pt x="26" y="33"/>
                  </a:lnTo>
                  <a:lnTo>
                    <a:pt x="15" y="50"/>
                  </a:lnTo>
                  <a:lnTo>
                    <a:pt x="0" y="55"/>
                  </a:lnTo>
                  <a:lnTo>
                    <a:pt x="15" y="29"/>
                  </a:lnTo>
                  <a:lnTo>
                    <a:pt x="23" y="0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5" name="Freeform 75"/>
            <p:cNvSpPr>
              <a:spLocks/>
            </p:cNvSpPr>
            <p:nvPr/>
          </p:nvSpPr>
          <p:spPr bwMode="auto">
            <a:xfrm>
              <a:off x="2280" y="1374"/>
              <a:ext cx="71" cy="152"/>
            </a:xfrm>
            <a:custGeom>
              <a:avLst/>
              <a:gdLst>
                <a:gd name="T0" fmla="*/ 27 w 143"/>
                <a:gd name="T1" fmla="*/ 158 h 304"/>
                <a:gd name="T2" fmla="*/ 50 w 143"/>
                <a:gd name="T3" fmla="*/ 97 h 304"/>
                <a:gd name="T4" fmla="*/ 143 w 143"/>
                <a:gd name="T5" fmla="*/ 0 h 304"/>
                <a:gd name="T6" fmla="*/ 88 w 143"/>
                <a:gd name="T7" fmla="*/ 105 h 304"/>
                <a:gd name="T8" fmla="*/ 88 w 143"/>
                <a:gd name="T9" fmla="*/ 141 h 304"/>
                <a:gd name="T10" fmla="*/ 97 w 143"/>
                <a:gd name="T11" fmla="*/ 165 h 304"/>
                <a:gd name="T12" fmla="*/ 88 w 143"/>
                <a:gd name="T13" fmla="*/ 211 h 304"/>
                <a:gd name="T14" fmla="*/ 99 w 143"/>
                <a:gd name="T15" fmla="*/ 272 h 304"/>
                <a:gd name="T16" fmla="*/ 116 w 143"/>
                <a:gd name="T17" fmla="*/ 304 h 304"/>
                <a:gd name="T18" fmla="*/ 63 w 143"/>
                <a:gd name="T19" fmla="*/ 238 h 304"/>
                <a:gd name="T20" fmla="*/ 57 w 143"/>
                <a:gd name="T21" fmla="*/ 209 h 304"/>
                <a:gd name="T22" fmla="*/ 34 w 143"/>
                <a:gd name="T23" fmla="*/ 198 h 304"/>
                <a:gd name="T24" fmla="*/ 0 w 143"/>
                <a:gd name="T25" fmla="*/ 129 h 304"/>
                <a:gd name="T26" fmla="*/ 27 w 143"/>
                <a:gd name="T27" fmla="*/ 158 h 304"/>
                <a:gd name="T28" fmla="*/ 27 w 143"/>
                <a:gd name="T29" fmla="*/ 15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3" h="304">
                  <a:moveTo>
                    <a:pt x="27" y="158"/>
                  </a:moveTo>
                  <a:lnTo>
                    <a:pt x="50" y="97"/>
                  </a:lnTo>
                  <a:lnTo>
                    <a:pt x="143" y="0"/>
                  </a:lnTo>
                  <a:lnTo>
                    <a:pt x="88" y="105"/>
                  </a:lnTo>
                  <a:lnTo>
                    <a:pt x="88" y="141"/>
                  </a:lnTo>
                  <a:lnTo>
                    <a:pt x="97" y="165"/>
                  </a:lnTo>
                  <a:lnTo>
                    <a:pt x="88" y="211"/>
                  </a:lnTo>
                  <a:lnTo>
                    <a:pt x="99" y="272"/>
                  </a:lnTo>
                  <a:lnTo>
                    <a:pt x="116" y="304"/>
                  </a:lnTo>
                  <a:lnTo>
                    <a:pt x="63" y="238"/>
                  </a:lnTo>
                  <a:lnTo>
                    <a:pt x="57" y="209"/>
                  </a:lnTo>
                  <a:lnTo>
                    <a:pt x="34" y="198"/>
                  </a:lnTo>
                  <a:lnTo>
                    <a:pt x="0" y="129"/>
                  </a:lnTo>
                  <a:lnTo>
                    <a:pt x="27" y="158"/>
                  </a:lnTo>
                  <a:lnTo>
                    <a:pt x="27" y="15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6" name="Freeform 76"/>
            <p:cNvSpPr>
              <a:spLocks/>
            </p:cNvSpPr>
            <p:nvPr/>
          </p:nvSpPr>
          <p:spPr bwMode="auto">
            <a:xfrm>
              <a:off x="2196" y="1329"/>
              <a:ext cx="56" cy="36"/>
            </a:xfrm>
            <a:custGeom>
              <a:avLst/>
              <a:gdLst>
                <a:gd name="T0" fmla="*/ 0 w 112"/>
                <a:gd name="T1" fmla="*/ 72 h 72"/>
                <a:gd name="T2" fmla="*/ 61 w 112"/>
                <a:gd name="T3" fmla="*/ 49 h 72"/>
                <a:gd name="T4" fmla="*/ 112 w 112"/>
                <a:gd name="T5" fmla="*/ 0 h 72"/>
                <a:gd name="T6" fmla="*/ 51 w 112"/>
                <a:gd name="T7" fmla="*/ 34 h 72"/>
                <a:gd name="T8" fmla="*/ 0 w 112"/>
                <a:gd name="T9" fmla="*/ 72 h 72"/>
                <a:gd name="T10" fmla="*/ 0 w 112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2">
                  <a:moveTo>
                    <a:pt x="0" y="72"/>
                  </a:moveTo>
                  <a:lnTo>
                    <a:pt x="61" y="49"/>
                  </a:lnTo>
                  <a:lnTo>
                    <a:pt x="112" y="0"/>
                  </a:lnTo>
                  <a:lnTo>
                    <a:pt x="51" y="34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7" name="Freeform 77"/>
            <p:cNvSpPr>
              <a:spLocks/>
            </p:cNvSpPr>
            <p:nvPr/>
          </p:nvSpPr>
          <p:spPr bwMode="auto">
            <a:xfrm>
              <a:off x="2522" y="1540"/>
              <a:ext cx="34" cy="114"/>
            </a:xfrm>
            <a:custGeom>
              <a:avLst/>
              <a:gdLst>
                <a:gd name="T0" fmla="*/ 46 w 69"/>
                <a:gd name="T1" fmla="*/ 57 h 228"/>
                <a:gd name="T2" fmla="*/ 49 w 69"/>
                <a:gd name="T3" fmla="*/ 95 h 228"/>
                <a:gd name="T4" fmla="*/ 69 w 69"/>
                <a:gd name="T5" fmla="*/ 138 h 228"/>
                <a:gd name="T6" fmla="*/ 67 w 69"/>
                <a:gd name="T7" fmla="*/ 178 h 228"/>
                <a:gd name="T8" fmla="*/ 46 w 69"/>
                <a:gd name="T9" fmla="*/ 211 h 228"/>
                <a:gd name="T10" fmla="*/ 30 w 69"/>
                <a:gd name="T11" fmla="*/ 228 h 228"/>
                <a:gd name="T12" fmla="*/ 23 w 69"/>
                <a:gd name="T13" fmla="*/ 173 h 228"/>
                <a:gd name="T14" fmla="*/ 0 w 69"/>
                <a:gd name="T15" fmla="*/ 133 h 228"/>
                <a:gd name="T16" fmla="*/ 17 w 69"/>
                <a:gd name="T17" fmla="*/ 83 h 228"/>
                <a:gd name="T18" fmla="*/ 34 w 69"/>
                <a:gd name="T19" fmla="*/ 0 h 228"/>
                <a:gd name="T20" fmla="*/ 46 w 69"/>
                <a:gd name="T21" fmla="*/ 57 h 228"/>
                <a:gd name="T22" fmla="*/ 46 w 69"/>
                <a:gd name="T23" fmla="*/ 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228">
                  <a:moveTo>
                    <a:pt x="46" y="57"/>
                  </a:moveTo>
                  <a:lnTo>
                    <a:pt x="49" y="95"/>
                  </a:lnTo>
                  <a:lnTo>
                    <a:pt x="69" y="138"/>
                  </a:lnTo>
                  <a:lnTo>
                    <a:pt x="67" y="178"/>
                  </a:lnTo>
                  <a:lnTo>
                    <a:pt x="46" y="211"/>
                  </a:lnTo>
                  <a:lnTo>
                    <a:pt x="30" y="228"/>
                  </a:lnTo>
                  <a:lnTo>
                    <a:pt x="23" y="173"/>
                  </a:lnTo>
                  <a:lnTo>
                    <a:pt x="0" y="133"/>
                  </a:lnTo>
                  <a:lnTo>
                    <a:pt x="17" y="83"/>
                  </a:lnTo>
                  <a:lnTo>
                    <a:pt x="34" y="0"/>
                  </a:lnTo>
                  <a:lnTo>
                    <a:pt x="46" y="57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8" name="Freeform 78"/>
            <p:cNvSpPr>
              <a:spLocks/>
            </p:cNvSpPr>
            <p:nvPr/>
          </p:nvSpPr>
          <p:spPr bwMode="auto">
            <a:xfrm>
              <a:off x="2486" y="1639"/>
              <a:ext cx="27" cy="52"/>
            </a:xfrm>
            <a:custGeom>
              <a:avLst/>
              <a:gdLst>
                <a:gd name="T0" fmla="*/ 17 w 55"/>
                <a:gd name="T1" fmla="*/ 35 h 105"/>
                <a:gd name="T2" fmla="*/ 17 w 55"/>
                <a:gd name="T3" fmla="*/ 73 h 105"/>
                <a:gd name="T4" fmla="*/ 0 w 55"/>
                <a:gd name="T5" fmla="*/ 105 h 105"/>
                <a:gd name="T6" fmla="*/ 42 w 55"/>
                <a:gd name="T7" fmla="*/ 88 h 105"/>
                <a:gd name="T8" fmla="*/ 55 w 55"/>
                <a:gd name="T9" fmla="*/ 63 h 105"/>
                <a:gd name="T10" fmla="*/ 36 w 55"/>
                <a:gd name="T11" fmla="*/ 23 h 105"/>
                <a:gd name="T12" fmla="*/ 23 w 55"/>
                <a:gd name="T13" fmla="*/ 0 h 105"/>
                <a:gd name="T14" fmla="*/ 17 w 55"/>
                <a:gd name="T15" fmla="*/ 35 h 105"/>
                <a:gd name="T16" fmla="*/ 17 w 55"/>
                <a:gd name="T17" fmla="*/ 3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05">
                  <a:moveTo>
                    <a:pt x="17" y="35"/>
                  </a:moveTo>
                  <a:lnTo>
                    <a:pt x="17" y="73"/>
                  </a:lnTo>
                  <a:lnTo>
                    <a:pt x="0" y="105"/>
                  </a:lnTo>
                  <a:lnTo>
                    <a:pt x="42" y="88"/>
                  </a:lnTo>
                  <a:lnTo>
                    <a:pt x="55" y="63"/>
                  </a:lnTo>
                  <a:lnTo>
                    <a:pt x="36" y="23"/>
                  </a:lnTo>
                  <a:lnTo>
                    <a:pt x="23" y="0"/>
                  </a:lnTo>
                  <a:lnTo>
                    <a:pt x="17" y="35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9" name="Freeform 79"/>
            <p:cNvSpPr>
              <a:spLocks/>
            </p:cNvSpPr>
            <p:nvPr/>
          </p:nvSpPr>
          <p:spPr bwMode="auto">
            <a:xfrm>
              <a:off x="2444" y="1654"/>
              <a:ext cx="47" cy="46"/>
            </a:xfrm>
            <a:custGeom>
              <a:avLst/>
              <a:gdLst>
                <a:gd name="T0" fmla="*/ 76 w 93"/>
                <a:gd name="T1" fmla="*/ 17 h 91"/>
                <a:gd name="T2" fmla="*/ 12 w 93"/>
                <a:gd name="T3" fmla="*/ 68 h 91"/>
                <a:gd name="T4" fmla="*/ 0 w 93"/>
                <a:gd name="T5" fmla="*/ 91 h 91"/>
                <a:gd name="T6" fmla="*/ 61 w 93"/>
                <a:gd name="T7" fmla="*/ 72 h 91"/>
                <a:gd name="T8" fmla="*/ 76 w 93"/>
                <a:gd name="T9" fmla="*/ 43 h 91"/>
                <a:gd name="T10" fmla="*/ 93 w 93"/>
                <a:gd name="T11" fmla="*/ 0 h 91"/>
                <a:gd name="T12" fmla="*/ 76 w 93"/>
                <a:gd name="T13" fmla="*/ 17 h 91"/>
                <a:gd name="T14" fmla="*/ 76 w 93"/>
                <a:gd name="T1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1">
                  <a:moveTo>
                    <a:pt x="76" y="17"/>
                  </a:moveTo>
                  <a:lnTo>
                    <a:pt x="12" y="68"/>
                  </a:lnTo>
                  <a:lnTo>
                    <a:pt x="0" y="91"/>
                  </a:lnTo>
                  <a:lnTo>
                    <a:pt x="61" y="72"/>
                  </a:lnTo>
                  <a:lnTo>
                    <a:pt x="76" y="43"/>
                  </a:lnTo>
                  <a:lnTo>
                    <a:pt x="93" y="0"/>
                  </a:lnTo>
                  <a:lnTo>
                    <a:pt x="76" y="17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rgbClr val="EB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0" name="Freeform 80"/>
            <p:cNvSpPr>
              <a:spLocks/>
            </p:cNvSpPr>
            <p:nvPr/>
          </p:nvSpPr>
          <p:spPr bwMode="auto">
            <a:xfrm>
              <a:off x="2463" y="1662"/>
              <a:ext cx="24" cy="27"/>
            </a:xfrm>
            <a:custGeom>
              <a:avLst/>
              <a:gdLst>
                <a:gd name="T0" fmla="*/ 48 w 48"/>
                <a:gd name="T1" fmla="*/ 0 h 53"/>
                <a:gd name="T2" fmla="*/ 8 w 48"/>
                <a:gd name="T3" fmla="*/ 36 h 53"/>
                <a:gd name="T4" fmla="*/ 0 w 48"/>
                <a:gd name="T5" fmla="*/ 53 h 53"/>
                <a:gd name="T6" fmla="*/ 29 w 48"/>
                <a:gd name="T7" fmla="*/ 53 h 53"/>
                <a:gd name="T8" fmla="*/ 48 w 48"/>
                <a:gd name="T9" fmla="*/ 0 h 53"/>
                <a:gd name="T10" fmla="*/ 48 w 48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3">
                  <a:moveTo>
                    <a:pt x="48" y="0"/>
                  </a:moveTo>
                  <a:lnTo>
                    <a:pt x="8" y="36"/>
                  </a:lnTo>
                  <a:lnTo>
                    <a:pt x="0" y="53"/>
                  </a:lnTo>
                  <a:lnTo>
                    <a:pt x="29" y="53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1" name="Freeform 81"/>
            <p:cNvSpPr>
              <a:spLocks/>
            </p:cNvSpPr>
            <p:nvPr/>
          </p:nvSpPr>
          <p:spPr bwMode="auto">
            <a:xfrm>
              <a:off x="2375" y="1585"/>
              <a:ext cx="48" cy="48"/>
            </a:xfrm>
            <a:custGeom>
              <a:avLst/>
              <a:gdLst>
                <a:gd name="T0" fmla="*/ 61 w 97"/>
                <a:gd name="T1" fmla="*/ 0 h 97"/>
                <a:gd name="T2" fmla="*/ 55 w 97"/>
                <a:gd name="T3" fmla="*/ 23 h 97"/>
                <a:gd name="T4" fmla="*/ 29 w 97"/>
                <a:gd name="T5" fmla="*/ 23 h 97"/>
                <a:gd name="T6" fmla="*/ 0 w 97"/>
                <a:gd name="T7" fmla="*/ 40 h 97"/>
                <a:gd name="T8" fmla="*/ 0 w 97"/>
                <a:gd name="T9" fmla="*/ 74 h 97"/>
                <a:gd name="T10" fmla="*/ 19 w 97"/>
                <a:gd name="T11" fmla="*/ 97 h 97"/>
                <a:gd name="T12" fmla="*/ 44 w 97"/>
                <a:gd name="T13" fmla="*/ 89 h 97"/>
                <a:gd name="T14" fmla="*/ 61 w 97"/>
                <a:gd name="T15" fmla="*/ 65 h 97"/>
                <a:gd name="T16" fmla="*/ 82 w 97"/>
                <a:gd name="T17" fmla="*/ 49 h 97"/>
                <a:gd name="T18" fmla="*/ 97 w 97"/>
                <a:gd name="T19" fmla="*/ 36 h 97"/>
                <a:gd name="T20" fmla="*/ 84 w 97"/>
                <a:gd name="T21" fmla="*/ 13 h 97"/>
                <a:gd name="T22" fmla="*/ 61 w 97"/>
                <a:gd name="T23" fmla="*/ 0 h 97"/>
                <a:gd name="T24" fmla="*/ 61 w 97"/>
                <a:gd name="T2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97">
                  <a:moveTo>
                    <a:pt x="61" y="0"/>
                  </a:moveTo>
                  <a:lnTo>
                    <a:pt x="55" y="23"/>
                  </a:lnTo>
                  <a:lnTo>
                    <a:pt x="29" y="23"/>
                  </a:lnTo>
                  <a:lnTo>
                    <a:pt x="0" y="40"/>
                  </a:lnTo>
                  <a:lnTo>
                    <a:pt x="0" y="74"/>
                  </a:lnTo>
                  <a:lnTo>
                    <a:pt x="19" y="97"/>
                  </a:lnTo>
                  <a:lnTo>
                    <a:pt x="44" y="89"/>
                  </a:lnTo>
                  <a:lnTo>
                    <a:pt x="61" y="65"/>
                  </a:lnTo>
                  <a:lnTo>
                    <a:pt x="82" y="49"/>
                  </a:lnTo>
                  <a:lnTo>
                    <a:pt x="97" y="36"/>
                  </a:lnTo>
                  <a:lnTo>
                    <a:pt x="84" y="13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2" name="Freeform 82"/>
            <p:cNvSpPr>
              <a:spLocks/>
            </p:cNvSpPr>
            <p:nvPr/>
          </p:nvSpPr>
          <p:spPr bwMode="auto">
            <a:xfrm>
              <a:off x="2379" y="1592"/>
              <a:ext cx="38" cy="33"/>
            </a:xfrm>
            <a:custGeom>
              <a:avLst/>
              <a:gdLst>
                <a:gd name="T0" fmla="*/ 63 w 76"/>
                <a:gd name="T1" fmla="*/ 29 h 67"/>
                <a:gd name="T2" fmla="*/ 42 w 76"/>
                <a:gd name="T3" fmla="*/ 42 h 67"/>
                <a:gd name="T4" fmla="*/ 36 w 76"/>
                <a:gd name="T5" fmla="*/ 57 h 67"/>
                <a:gd name="T6" fmla="*/ 7 w 76"/>
                <a:gd name="T7" fmla="*/ 67 h 67"/>
                <a:gd name="T8" fmla="*/ 0 w 76"/>
                <a:gd name="T9" fmla="*/ 52 h 67"/>
                <a:gd name="T10" fmla="*/ 6 w 76"/>
                <a:gd name="T11" fmla="*/ 34 h 67"/>
                <a:gd name="T12" fmla="*/ 19 w 76"/>
                <a:gd name="T13" fmla="*/ 21 h 67"/>
                <a:gd name="T14" fmla="*/ 49 w 76"/>
                <a:gd name="T15" fmla="*/ 17 h 67"/>
                <a:gd name="T16" fmla="*/ 57 w 76"/>
                <a:gd name="T17" fmla="*/ 0 h 67"/>
                <a:gd name="T18" fmla="*/ 76 w 76"/>
                <a:gd name="T19" fmla="*/ 23 h 67"/>
                <a:gd name="T20" fmla="*/ 63 w 76"/>
                <a:gd name="T21" fmla="*/ 29 h 67"/>
                <a:gd name="T22" fmla="*/ 63 w 76"/>
                <a:gd name="T23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67">
                  <a:moveTo>
                    <a:pt x="63" y="29"/>
                  </a:moveTo>
                  <a:lnTo>
                    <a:pt x="42" y="42"/>
                  </a:lnTo>
                  <a:lnTo>
                    <a:pt x="36" y="57"/>
                  </a:lnTo>
                  <a:lnTo>
                    <a:pt x="7" y="67"/>
                  </a:lnTo>
                  <a:lnTo>
                    <a:pt x="0" y="52"/>
                  </a:lnTo>
                  <a:lnTo>
                    <a:pt x="6" y="34"/>
                  </a:lnTo>
                  <a:lnTo>
                    <a:pt x="19" y="21"/>
                  </a:lnTo>
                  <a:lnTo>
                    <a:pt x="49" y="17"/>
                  </a:lnTo>
                  <a:lnTo>
                    <a:pt x="57" y="0"/>
                  </a:lnTo>
                  <a:lnTo>
                    <a:pt x="76" y="23"/>
                  </a:lnTo>
                  <a:lnTo>
                    <a:pt x="63" y="29"/>
                  </a:lnTo>
                  <a:lnTo>
                    <a:pt x="63" y="2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3" name="Freeform 83"/>
            <p:cNvSpPr>
              <a:spLocks/>
            </p:cNvSpPr>
            <p:nvPr/>
          </p:nvSpPr>
          <p:spPr bwMode="auto">
            <a:xfrm>
              <a:off x="2231" y="1557"/>
              <a:ext cx="39" cy="31"/>
            </a:xfrm>
            <a:custGeom>
              <a:avLst/>
              <a:gdLst>
                <a:gd name="T0" fmla="*/ 0 w 78"/>
                <a:gd name="T1" fmla="*/ 49 h 61"/>
                <a:gd name="T2" fmla="*/ 40 w 78"/>
                <a:gd name="T3" fmla="*/ 30 h 61"/>
                <a:gd name="T4" fmla="*/ 76 w 78"/>
                <a:gd name="T5" fmla="*/ 0 h 61"/>
                <a:gd name="T6" fmla="*/ 78 w 78"/>
                <a:gd name="T7" fmla="*/ 34 h 61"/>
                <a:gd name="T8" fmla="*/ 55 w 78"/>
                <a:gd name="T9" fmla="*/ 61 h 61"/>
                <a:gd name="T10" fmla="*/ 0 w 78"/>
                <a:gd name="T11" fmla="*/ 49 h 61"/>
                <a:gd name="T12" fmla="*/ 0 w 78"/>
                <a:gd name="T13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1">
                  <a:moveTo>
                    <a:pt x="0" y="49"/>
                  </a:moveTo>
                  <a:lnTo>
                    <a:pt x="40" y="30"/>
                  </a:lnTo>
                  <a:lnTo>
                    <a:pt x="76" y="0"/>
                  </a:lnTo>
                  <a:lnTo>
                    <a:pt x="78" y="34"/>
                  </a:lnTo>
                  <a:lnTo>
                    <a:pt x="55" y="61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4" name="Freeform 84"/>
            <p:cNvSpPr>
              <a:spLocks/>
            </p:cNvSpPr>
            <p:nvPr/>
          </p:nvSpPr>
          <p:spPr bwMode="auto">
            <a:xfrm>
              <a:off x="2158" y="1514"/>
              <a:ext cx="58" cy="23"/>
            </a:xfrm>
            <a:custGeom>
              <a:avLst/>
              <a:gdLst>
                <a:gd name="T0" fmla="*/ 0 w 116"/>
                <a:gd name="T1" fmla="*/ 27 h 46"/>
                <a:gd name="T2" fmla="*/ 34 w 116"/>
                <a:gd name="T3" fmla="*/ 16 h 46"/>
                <a:gd name="T4" fmla="*/ 64 w 116"/>
                <a:gd name="T5" fmla="*/ 4 h 46"/>
                <a:gd name="T6" fmla="*/ 116 w 116"/>
                <a:gd name="T7" fmla="*/ 0 h 46"/>
                <a:gd name="T8" fmla="*/ 64 w 116"/>
                <a:gd name="T9" fmla="*/ 19 h 46"/>
                <a:gd name="T10" fmla="*/ 23 w 116"/>
                <a:gd name="T11" fmla="*/ 46 h 46"/>
                <a:gd name="T12" fmla="*/ 0 w 116"/>
                <a:gd name="T13" fmla="*/ 27 h 46"/>
                <a:gd name="T14" fmla="*/ 0 w 116"/>
                <a:gd name="T15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46">
                  <a:moveTo>
                    <a:pt x="0" y="27"/>
                  </a:moveTo>
                  <a:lnTo>
                    <a:pt x="34" y="16"/>
                  </a:lnTo>
                  <a:lnTo>
                    <a:pt x="64" y="4"/>
                  </a:lnTo>
                  <a:lnTo>
                    <a:pt x="116" y="0"/>
                  </a:lnTo>
                  <a:lnTo>
                    <a:pt x="64" y="19"/>
                  </a:lnTo>
                  <a:lnTo>
                    <a:pt x="23" y="46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5" name="Freeform 85"/>
            <p:cNvSpPr>
              <a:spLocks/>
            </p:cNvSpPr>
            <p:nvPr/>
          </p:nvSpPr>
          <p:spPr bwMode="auto">
            <a:xfrm>
              <a:off x="2474" y="1700"/>
              <a:ext cx="37" cy="52"/>
            </a:xfrm>
            <a:custGeom>
              <a:avLst/>
              <a:gdLst>
                <a:gd name="T0" fmla="*/ 40 w 74"/>
                <a:gd name="T1" fmla="*/ 49 h 104"/>
                <a:gd name="T2" fmla="*/ 13 w 74"/>
                <a:gd name="T3" fmla="*/ 78 h 104"/>
                <a:gd name="T4" fmla="*/ 0 w 74"/>
                <a:gd name="T5" fmla="*/ 104 h 104"/>
                <a:gd name="T6" fmla="*/ 40 w 74"/>
                <a:gd name="T7" fmla="*/ 87 h 104"/>
                <a:gd name="T8" fmla="*/ 74 w 74"/>
                <a:gd name="T9" fmla="*/ 55 h 104"/>
                <a:gd name="T10" fmla="*/ 70 w 74"/>
                <a:gd name="T11" fmla="*/ 0 h 104"/>
                <a:gd name="T12" fmla="*/ 40 w 74"/>
                <a:gd name="T13" fmla="*/ 49 h 104"/>
                <a:gd name="T14" fmla="*/ 40 w 74"/>
                <a:gd name="T15" fmla="*/ 4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04">
                  <a:moveTo>
                    <a:pt x="40" y="49"/>
                  </a:moveTo>
                  <a:lnTo>
                    <a:pt x="13" y="78"/>
                  </a:lnTo>
                  <a:lnTo>
                    <a:pt x="0" y="104"/>
                  </a:lnTo>
                  <a:lnTo>
                    <a:pt x="40" y="87"/>
                  </a:lnTo>
                  <a:lnTo>
                    <a:pt x="74" y="55"/>
                  </a:lnTo>
                  <a:lnTo>
                    <a:pt x="70" y="0"/>
                  </a:lnTo>
                  <a:lnTo>
                    <a:pt x="40" y="49"/>
                  </a:lnTo>
                  <a:lnTo>
                    <a:pt x="40" y="4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6" name="Freeform 86"/>
            <p:cNvSpPr>
              <a:spLocks/>
            </p:cNvSpPr>
            <p:nvPr/>
          </p:nvSpPr>
          <p:spPr bwMode="auto">
            <a:xfrm>
              <a:off x="2227" y="1448"/>
              <a:ext cx="54" cy="39"/>
            </a:xfrm>
            <a:custGeom>
              <a:avLst/>
              <a:gdLst>
                <a:gd name="T0" fmla="*/ 24 w 108"/>
                <a:gd name="T1" fmla="*/ 4 h 78"/>
                <a:gd name="T2" fmla="*/ 108 w 108"/>
                <a:gd name="T3" fmla="*/ 61 h 78"/>
                <a:gd name="T4" fmla="*/ 30 w 108"/>
                <a:gd name="T5" fmla="*/ 50 h 78"/>
                <a:gd name="T6" fmla="*/ 19 w 108"/>
                <a:gd name="T7" fmla="*/ 78 h 78"/>
                <a:gd name="T8" fmla="*/ 0 w 108"/>
                <a:gd name="T9" fmla="*/ 0 h 78"/>
                <a:gd name="T10" fmla="*/ 24 w 108"/>
                <a:gd name="T11" fmla="*/ 4 h 78"/>
                <a:gd name="T12" fmla="*/ 24 w 108"/>
                <a:gd name="T13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8">
                  <a:moveTo>
                    <a:pt x="24" y="4"/>
                  </a:moveTo>
                  <a:lnTo>
                    <a:pt x="108" y="61"/>
                  </a:lnTo>
                  <a:lnTo>
                    <a:pt x="30" y="50"/>
                  </a:lnTo>
                  <a:lnTo>
                    <a:pt x="19" y="78"/>
                  </a:lnTo>
                  <a:lnTo>
                    <a:pt x="0" y="0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7" name="Freeform 87"/>
            <p:cNvSpPr>
              <a:spLocks/>
            </p:cNvSpPr>
            <p:nvPr/>
          </p:nvSpPr>
          <p:spPr bwMode="auto">
            <a:xfrm>
              <a:off x="2511" y="1302"/>
              <a:ext cx="27" cy="97"/>
            </a:xfrm>
            <a:custGeom>
              <a:avLst/>
              <a:gdLst>
                <a:gd name="T0" fmla="*/ 44 w 55"/>
                <a:gd name="T1" fmla="*/ 110 h 193"/>
                <a:gd name="T2" fmla="*/ 19 w 55"/>
                <a:gd name="T3" fmla="*/ 131 h 193"/>
                <a:gd name="T4" fmla="*/ 31 w 55"/>
                <a:gd name="T5" fmla="*/ 150 h 193"/>
                <a:gd name="T6" fmla="*/ 21 w 55"/>
                <a:gd name="T7" fmla="*/ 174 h 193"/>
                <a:gd name="T8" fmla="*/ 48 w 55"/>
                <a:gd name="T9" fmla="*/ 193 h 193"/>
                <a:gd name="T10" fmla="*/ 52 w 55"/>
                <a:gd name="T11" fmla="*/ 152 h 193"/>
                <a:gd name="T12" fmla="*/ 48 w 55"/>
                <a:gd name="T13" fmla="*/ 133 h 193"/>
                <a:gd name="T14" fmla="*/ 55 w 55"/>
                <a:gd name="T15" fmla="*/ 89 h 193"/>
                <a:gd name="T16" fmla="*/ 0 w 55"/>
                <a:gd name="T17" fmla="*/ 0 h 193"/>
                <a:gd name="T18" fmla="*/ 44 w 55"/>
                <a:gd name="T19" fmla="*/ 110 h 193"/>
                <a:gd name="T20" fmla="*/ 44 w 55"/>
                <a:gd name="T21" fmla="*/ 11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93">
                  <a:moveTo>
                    <a:pt x="44" y="110"/>
                  </a:moveTo>
                  <a:lnTo>
                    <a:pt x="19" y="131"/>
                  </a:lnTo>
                  <a:lnTo>
                    <a:pt x="31" y="150"/>
                  </a:lnTo>
                  <a:lnTo>
                    <a:pt x="21" y="174"/>
                  </a:lnTo>
                  <a:lnTo>
                    <a:pt x="48" y="193"/>
                  </a:lnTo>
                  <a:lnTo>
                    <a:pt x="52" y="152"/>
                  </a:lnTo>
                  <a:lnTo>
                    <a:pt x="48" y="133"/>
                  </a:lnTo>
                  <a:lnTo>
                    <a:pt x="55" y="89"/>
                  </a:lnTo>
                  <a:lnTo>
                    <a:pt x="0" y="0"/>
                  </a:lnTo>
                  <a:lnTo>
                    <a:pt x="44" y="110"/>
                  </a:lnTo>
                  <a:lnTo>
                    <a:pt x="44" y="11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8" name="Freeform 88"/>
            <p:cNvSpPr>
              <a:spLocks/>
            </p:cNvSpPr>
            <p:nvPr/>
          </p:nvSpPr>
          <p:spPr bwMode="auto">
            <a:xfrm>
              <a:off x="2474" y="1265"/>
              <a:ext cx="25" cy="31"/>
            </a:xfrm>
            <a:custGeom>
              <a:avLst/>
              <a:gdLst>
                <a:gd name="T0" fmla="*/ 11 w 49"/>
                <a:gd name="T1" fmla="*/ 25 h 63"/>
                <a:gd name="T2" fmla="*/ 49 w 49"/>
                <a:gd name="T3" fmla="*/ 63 h 63"/>
                <a:gd name="T4" fmla="*/ 48 w 49"/>
                <a:gd name="T5" fmla="*/ 31 h 63"/>
                <a:gd name="T6" fmla="*/ 0 w 49"/>
                <a:gd name="T7" fmla="*/ 0 h 63"/>
                <a:gd name="T8" fmla="*/ 11 w 49"/>
                <a:gd name="T9" fmla="*/ 25 h 63"/>
                <a:gd name="T10" fmla="*/ 11 w 49"/>
                <a:gd name="T11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3">
                  <a:moveTo>
                    <a:pt x="11" y="25"/>
                  </a:moveTo>
                  <a:lnTo>
                    <a:pt x="49" y="63"/>
                  </a:lnTo>
                  <a:lnTo>
                    <a:pt x="48" y="31"/>
                  </a:lnTo>
                  <a:lnTo>
                    <a:pt x="0" y="0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9" name="Freeform 89"/>
            <p:cNvSpPr>
              <a:spLocks/>
            </p:cNvSpPr>
            <p:nvPr/>
          </p:nvSpPr>
          <p:spPr bwMode="auto">
            <a:xfrm>
              <a:off x="2413" y="1824"/>
              <a:ext cx="58" cy="176"/>
            </a:xfrm>
            <a:custGeom>
              <a:avLst/>
              <a:gdLst>
                <a:gd name="T0" fmla="*/ 12 w 116"/>
                <a:gd name="T1" fmla="*/ 0 h 354"/>
                <a:gd name="T2" fmla="*/ 0 w 116"/>
                <a:gd name="T3" fmla="*/ 32 h 354"/>
                <a:gd name="T4" fmla="*/ 16 w 116"/>
                <a:gd name="T5" fmla="*/ 65 h 354"/>
                <a:gd name="T6" fmla="*/ 59 w 116"/>
                <a:gd name="T7" fmla="*/ 105 h 354"/>
                <a:gd name="T8" fmla="*/ 67 w 116"/>
                <a:gd name="T9" fmla="*/ 169 h 354"/>
                <a:gd name="T10" fmla="*/ 63 w 116"/>
                <a:gd name="T11" fmla="*/ 268 h 354"/>
                <a:gd name="T12" fmla="*/ 63 w 116"/>
                <a:gd name="T13" fmla="*/ 329 h 354"/>
                <a:gd name="T14" fmla="*/ 84 w 116"/>
                <a:gd name="T15" fmla="*/ 354 h 354"/>
                <a:gd name="T16" fmla="*/ 116 w 116"/>
                <a:gd name="T17" fmla="*/ 274 h 354"/>
                <a:gd name="T18" fmla="*/ 116 w 116"/>
                <a:gd name="T19" fmla="*/ 194 h 354"/>
                <a:gd name="T20" fmla="*/ 99 w 116"/>
                <a:gd name="T21" fmla="*/ 148 h 354"/>
                <a:gd name="T22" fmla="*/ 99 w 116"/>
                <a:gd name="T23" fmla="*/ 93 h 354"/>
                <a:gd name="T24" fmla="*/ 84 w 116"/>
                <a:gd name="T25" fmla="*/ 65 h 354"/>
                <a:gd name="T26" fmla="*/ 52 w 116"/>
                <a:gd name="T27" fmla="*/ 36 h 354"/>
                <a:gd name="T28" fmla="*/ 44 w 116"/>
                <a:gd name="T29" fmla="*/ 11 h 354"/>
                <a:gd name="T30" fmla="*/ 12 w 116"/>
                <a:gd name="T31" fmla="*/ 0 h 354"/>
                <a:gd name="T32" fmla="*/ 12 w 116"/>
                <a:gd name="T3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354">
                  <a:moveTo>
                    <a:pt x="12" y="0"/>
                  </a:moveTo>
                  <a:lnTo>
                    <a:pt x="0" y="32"/>
                  </a:lnTo>
                  <a:lnTo>
                    <a:pt x="16" y="65"/>
                  </a:lnTo>
                  <a:lnTo>
                    <a:pt x="59" y="105"/>
                  </a:lnTo>
                  <a:lnTo>
                    <a:pt x="67" y="169"/>
                  </a:lnTo>
                  <a:lnTo>
                    <a:pt x="63" y="268"/>
                  </a:lnTo>
                  <a:lnTo>
                    <a:pt x="63" y="329"/>
                  </a:lnTo>
                  <a:lnTo>
                    <a:pt x="84" y="354"/>
                  </a:lnTo>
                  <a:lnTo>
                    <a:pt x="116" y="274"/>
                  </a:lnTo>
                  <a:lnTo>
                    <a:pt x="116" y="194"/>
                  </a:lnTo>
                  <a:lnTo>
                    <a:pt x="99" y="148"/>
                  </a:lnTo>
                  <a:lnTo>
                    <a:pt x="99" y="93"/>
                  </a:lnTo>
                  <a:lnTo>
                    <a:pt x="84" y="65"/>
                  </a:lnTo>
                  <a:lnTo>
                    <a:pt x="52" y="36"/>
                  </a:lnTo>
                  <a:lnTo>
                    <a:pt x="44" y="1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0" name="Freeform 90"/>
            <p:cNvSpPr>
              <a:spLocks/>
            </p:cNvSpPr>
            <p:nvPr/>
          </p:nvSpPr>
          <p:spPr bwMode="auto">
            <a:xfrm>
              <a:off x="2085" y="1567"/>
              <a:ext cx="119" cy="175"/>
            </a:xfrm>
            <a:custGeom>
              <a:avLst/>
              <a:gdLst>
                <a:gd name="T0" fmla="*/ 16 w 238"/>
                <a:gd name="T1" fmla="*/ 55 h 350"/>
                <a:gd name="T2" fmla="*/ 57 w 238"/>
                <a:gd name="T3" fmla="*/ 173 h 350"/>
                <a:gd name="T4" fmla="*/ 92 w 238"/>
                <a:gd name="T5" fmla="*/ 228 h 350"/>
                <a:gd name="T6" fmla="*/ 152 w 238"/>
                <a:gd name="T7" fmla="*/ 277 h 350"/>
                <a:gd name="T8" fmla="*/ 238 w 238"/>
                <a:gd name="T9" fmla="*/ 350 h 350"/>
                <a:gd name="T10" fmla="*/ 225 w 238"/>
                <a:gd name="T11" fmla="*/ 296 h 350"/>
                <a:gd name="T12" fmla="*/ 133 w 238"/>
                <a:gd name="T13" fmla="*/ 209 h 350"/>
                <a:gd name="T14" fmla="*/ 97 w 238"/>
                <a:gd name="T15" fmla="*/ 152 h 350"/>
                <a:gd name="T16" fmla="*/ 40 w 238"/>
                <a:gd name="T17" fmla="*/ 51 h 350"/>
                <a:gd name="T18" fmla="*/ 0 w 238"/>
                <a:gd name="T19" fmla="*/ 0 h 350"/>
                <a:gd name="T20" fmla="*/ 16 w 238"/>
                <a:gd name="T21" fmla="*/ 55 h 350"/>
                <a:gd name="T22" fmla="*/ 16 w 238"/>
                <a:gd name="T23" fmla="*/ 5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350">
                  <a:moveTo>
                    <a:pt x="16" y="55"/>
                  </a:moveTo>
                  <a:lnTo>
                    <a:pt x="57" y="173"/>
                  </a:lnTo>
                  <a:lnTo>
                    <a:pt x="92" y="228"/>
                  </a:lnTo>
                  <a:lnTo>
                    <a:pt x="152" y="277"/>
                  </a:lnTo>
                  <a:lnTo>
                    <a:pt x="238" y="350"/>
                  </a:lnTo>
                  <a:lnTo>
                    <a:pt x="225" y="296"/>
                  </a:lnTo>
                  <a:lnTo>
                    <a:pt x="133" y="209"/>
                  </a:lnTo>
                  <a:lnTo>
                    <a:pt x="97" y="152"/>
                  </a:lnTo>
                  <a:lnTo>
                    <a:pt x="40" y="51"/>
                  </a:lnTo>
                  <a:lnTo>
                    <a:pt x="0" y="0"/>
                  </a:lnTo>
                  <a:lnTo>
                    <a:pt x="16" y="55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1" name="Freeform 91"/>
            <p:cNvSpPr>
              <a:spLocks/>
            </p:cNvSpPr>
            <p:nvPr/>
          </p:nvSpPr>
          <p:spPr bwMode="auto">
            <a:xfrm>
              <a:off x="2056" y="1601"/>
              <a:ext cx="117" cy="143"/>
            </a:xfrm>
            <a:custGeom>
              <a:avLst/>
              <a:gdLst>
                <a:gd name="T0" fmla="*/ 0 w 234"/>
                <a:gd name="T1" fmla="*/ 0 h 285"/>
                <a:gd name="T2" fmla="*/ 14 w 234"/>
                <a:gd name="T3" fmla="*/ 63 h 285"/>
                <a:gd name="T4" fmla="*/ 54 w 234"/>
                <a:gd name="T5" fmla="*/ 128 h 285"/>
                <a:gd name="T6" fmla="*/ 69 w 234"/>
                <a:gd name="T7" fmla="*/ 177 h 285"/>
                <a:gd name="T8" fmla="*/ 97 w 234"/>
                <a:gd name="T9" fmla="*/ 207 h 285"/>
                <a:gd name="T10" fmla="*/ 234 w 234"/>
                <a:gd name="T11" fmla="*/ 285 h 285"/>
                <a:gd name="T12" fmla="*/ 109 w 234"/>
                <a:gd name="T13" fmla="*/ 185 h 285"/>
                <a:gd name="T14" fmla="*/ 73 w 234"/>
                <a:gd name="T15" fmla="*/ 145 h 285"/>
                <a:gd name="T16" fmla="*/ 0 w 234"/>
                <a:gd name="T17" fmla="*/ 0 h 285"/>
                <a:gd name="T18" fmla="*/ 0 w 234"/>
                <a:gd name="T1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85">
                  <a:moveTo>
                    <a:pt x="0" y="0"/>
                  </a:moveTo>
                  <a:lnTo>
                    <a:pt x="14" y="63"/>
                  </a:lnTo>
                  <a:lnTo>
                    <a:pt x="54" y="128"/>
                  </a:lnTo>
                  <a:lnTo>
                    <a:pt x="69" y="177"/>
                  </a:lnTo>
                  <a:lnTo>
                    <a:pt x="97" y="207"/>
                  </a:lnTo>
                  <a:lnTo>
                    <a:pt x="234" y="285"/>
                  </a:lnTo>
                  <a:lnTo>
                    <a:pt x="109" y="185"/>
                  </a:lnTo>
                  <a:lnTo>
                    <a:pt x="73" y="1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2" name="Freeform 92"/>
            <p:cNvSpPr>
              <a:spLocks/>
            </p:cNvSpPr>
            <p:nvPr/>
          </p:nvSpPr>
          <p:spPr bwMode="auto">
            <a:xfrm>
              <a:off x="3447" y="2274"/>
              <a:ext cx="175" cy="298"/>
            </a:xfrm>
            <a:custGeom>
              <a:avLst/>
              <a:gdLst>
                <a:gd name="T0" fmla="*/ 0 w 350"/>
                <a:gd name="T1" fmla="*/ 530 h 595"/>
                <a:gd name="T2" fmla="*/ 154 w 350"/>
                <a:gd name="T3" fmla="*/ 329 h 595"/>
                <a:gd name="T4" fmla="*/ 350 w 350"/>
                <a:gd name="T5" fmla="*/ 0 h 595"/>
                <a:gd name="T6" fmla="*/ 245 w 350"/>
                <a:gd name="T7" fmla="*/ 257 h 595"/>
                <a:gd name="T8" fmla="*/ 135 w 350"/>
                <a:gd name="T9" fmla="*/ 458 h 595"/>
                <a:gd name="T10" fmla="*/ 44 w 350"/>
                <a:gd name="T11" fmla="*/ 595 h 595"/>
                <a:gd name="T12" fmla="*/ 0 w 350"/>
                <a:gd name="T13" fmla="*/ 530 h 595"/>
                <a:gd name="T14" fmla="*/ 0 w 350"/>
                <a:gd name="T15" fmla="*/ 53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595">
                  <a:moveTo>
                    <a:pt x="0" y="530"/>
                  </a:moveTo>
                  <a:lnTo>
                    <a:pt x="154" y="329"/>
                  </a:lnTo>
                  <a:lnTo>
                    <a:pt x="350" y="0"/>
                  </a:lnTo>
                  <a:lnTo>
                    <a:pt x="245" y="257"/>
                  </a:lnTo>
                  <a:lnTo>
                    <a:pt x="135" y="458"/>
                  </a:lnTo>
                  <a:lnTo>
                    <a:pt x="44" y="595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3" name="Freeform 93"/>
            <p:cNvSpPr>
              <a:spLocks/>
            </p:cNvSpPr>
            <p:nvPr/>
          </p:nvSpPr>
          <p:spPr bwMode="auto">
            <a:xfrm>
              <a:off x="3451" y="2477"/>
              <a:ext cx="64" cy="84"/>
            </a:xfrm>
            <a:custGeom>
              <a:avLst/>
              <a:gdLst>
                <a:gd name="T0" fmla="*/ 21 w 127"/>
                <a:gd name="T1" fmla="*/ 167 h 167"/>
                <a:gd name="T2" fmla="*/ 127 w 127"/>
                <a:gd name="T3" fmla="*/ 0 h 167"/>
                <a:gd name="T4" fmla="*/ 0 w 127"/>
                <a:gd name="T5" fmla="*/ 139 h 167"/>
                <a:gd name="T6" fmla="*/ 21 w 127"/>
                <a:gd name="T7" fmla="*/ 167 h 167"/>
                <a:gd name="T8" fmla="*/ 21 w 127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67">
                  <a:moveTo>
                    <a:pt x="21" y="167"/>
                  </a:moveTo>
                  <a:lnTo>
                    <a:pt x="127" y="0"/>
                  </a:lnTo>
                  <a:lnTo>
                    <a:pt x="0" y="139"/>
                  </a:lnTo>
                  <a:lnTo>
                    <a:pt x="21" y="167"/>
                  </a:lnTo>
                  <a:lnTo>
                    <a:pt x="21" y="16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4" name="Freeform 94"/>
            <p:cNvSpPr>
              <a:spLocks/>
            </p:cNvSpPr>
            <p:nvPr/>
          </p:nvSpPr>
          <p:spPr bwMode="auto">
            <a:xfrm>
              <a:off x="3053" y="2629"/>
              <a:ext cx="119" cy="57"/>
            </a:xfrm>
            <a:custGeom>
              <a:avLst/>
              <a:gdLst>
                <a:gd name="T0" fmla="*/ 164 w 240"/>
                <a:gd name="T1" fmla="*/ 19 h 112"/>
                <a:gd name="T2" fmla="*/ 103 w 240"/>
                <a:gd name="T3" fmla="*/ 47 h 112"/>
                <a:gd name="T4" fmla="*/ 48 w 240"/>
                <a:gd name="T5" fmla="*/ 78 h 112"/>
                <a:gd name="T6" fmla="*/ 0 w 240"/>
                <a:gd name="T7" fmla="*/ 112 h 112"/>
                <a:gd name="T8" fmla="*/ 65 w 240"/>
                <a:gd name="T9" fmla="*/ 85 h 112"/>
                <a:gd name="T10" fmla="*/ 146 w 240"/>
                <a:gd name="T11" fmla="*/ 49 h 112"/>
                <a:gd name="T12" fmla="*/ 196 w 240"/>
                <a:gd name="T13" fmla="*/ 15 h 112"/>
                <a:gd name="T14" fmla="*/ 240 w 240"/>
                <a:gd name="T15" fmla="*/ 0 h 112"/>
                <a:gd name="T16" fmla="*/ 190 w 240"/>
                <a:gd name="T17" fmla="*/ 0 h 112"/>
                <a:gd name="T18" fmla="*/ 164 w 240"/>
                <a:gd name="T19" fmla="*/ 19 h 112"/>
                <a:gd name="T20" fmla="*/ 164 w 240"/>
                <a:gd name="T21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12">
                  <a:moveTo>
                    <a:pt x="164" y="19"/>
                  </a:moveTo>
                  <a:lnTo>
                    <a:pt x="103" y="47"/>
                  </a:lnTo>
                  <a:lnTo>
                    <a:pt x="48" y="78"/>
                  </a:lnTo>
                  <a:lnTo>
                    <a:pt x="0" y="112"/>
                  </a:lnTo>
                  <a:lnTo>
                    <a:pt x="65" y="85"/>
                  </a:lnTo>
                  <a:lnTo>
                    <a:pt x="146" y="49"/>
                  </a:lnTo>
                  <a:lnTo>
                    <a:pt x="196" y="15"/>
                  </a:lnTo>
                  <a:lnTo>
                    <a:pt x="240" y="0"/>
                  </a:lnTo>
                  <a:lnTo>
                    <a:pt x="190" y="0"/>
                  </a:lnTo>
                  <a:lnTo>
                    <a:pt x="164" y="19"/>
                  </a:lnTo>
                  <a:lnTo>
                    <a:pt x="164" y="1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5" name="Freeform 95"/>
            <p:cNvSpPr>
              <a:spLocks/>
            </p:cNvSpPr>
            <p:nvPr/>
          </p:nvSpPr>
          <p:spPr bwMode="auto">
            <a:xfrm>
              <a:off x="3068" y="2672"/>
              <a:ext cx="178" cy="110"/>
            </a:xfrm>
            <a:custGeom>
              <a:avLst/>
              <a:gdLst>
                <a:gd name="T0" fmla="*/ 0 w 356"/>
                <a:gd name="T1" fmla="*/ 204 h 219"/>
                <a:gd name="T2" fmla="*/ 46 w 356"/>
                <a:gd name="T3" fmla="*/ 156 h 219"/>
                <a:gd name="T4" fmla="*/ 118 w 356"/>
                <a:gd name="T5" fmla="*/ 103 h 219"/>
                <a:gd name="T6" fmla="*/ 198 w 356"/>
                <a:gd name="T7" fmla="*/ 44 h 219"/>
                <a:gd name="T8" fmla="*/ 284 w 356"/>
                <a:gd name="T9" fmla="*/ 6 h 219"/>
                <a:gd name="T10" fmla="*/ 356 w 356"/>
                <a:gd name="T11" fmla="*/ 0 h 219"/>
                <a:gd name="T12" fmla="*/ 244 w 356"/>
                <a:gd name="T13" fmla="*/ 37 h 219"/>
                <a:gd name="T14" fmla="*/ 145 w 356"/>
                <a:gd name="T15" fmla="*/ 105 h 219"/>
                <a:gd name="T16" fmla="*/ 90 w 356"/>
                <a:gd name="T17" fmla="*/ 153 h 219"/>
                <a:gd name="T18" fmla="*/ 50 w 356"/>
                <a:gd name="T19" fmla="*/ 191 h 219"/>
                <a:gd name="T20" fmla="*/ 2 w 356"/>
                <a:gd name="T21" fmla="*/ 219 h 219"/>
                <a:gd name="T22" fmla="*/ 0 w 356"/>
                <a:gd name="T23" fmla="*/ 204 h 219"/>
                <a:gd name="T24" fmla="*/ 0 w 356"/>
                <a:gd name="T25" fmla="*/ 20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219">
                  <a:moveTo>
                    <a:pt x="0" y="204"/>
                  </a:moveTo>
                  <a:lnTo>
                    <a:pt x="46" y="156"/>
                  </a:lnTo>
                  <a:lnTo>
                    <a:pt x="118" y="103"/>
                  </a:lnTo>
                  <a:lnTo>
                    <a:pt x="198" y="44"/>
                  </a:lnTo>
                  <a:lnTo>
                    <a:pt x="284" y="6"/>
                  </a:lnTo>
                  <a:lnTo>
                    <a:pt x="356" y="0"/>
                  </a:lnTo>
                  <a:lnTo>
                    <a:pt x="244" y="37"/>
                  </a:lnTo>
                  <a:lnTo>
                    <a:pt x="145" y="105"/>
                  </a:lnTo>
                  <a:lnTo>
                    <a:pt x="90" y="153"/>
                  </a:lnTo>
                  <a:lnTo>
                    <a:pt x="50" y="191"/>
                  </a:lnTo>
                  <a:lnTo>
                    <a:pt x="2" y="21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6" name="Freeform 96"/>
            <p:cNvSpPr>
              <a:spLocks/>
            </p:cNvSpPr>
            <p:nvPr/>
          </p:nvSpPr>
          <p:spPr bwMode="auto">
            <a:xfrm>
              <a:off x="3151" y="2740"/>
              <a:ext cx="71" cy="56"/>
            </a:xfrm>
            <a:custGeom>
              <a:avLst/>
              <a:gdLst>
                <a:gd name="T0" fmla="*/ 99 w 141"/>
                <a:gd name="T1" fmla="*/ 12 h 113"/>
                <a:gd name="T2" fmla="*/ 47 w 141"/>
                <a:gd name="T3" fmla="*/ 50 h 113"/>
                <a:gd name="T4" fmla="*/ 21 w 141"/>
                <a:gd name="T5" fmla="*/ 82 h 113"/>
                <a:gd name="T6" fmla="*/ 0 w 141"/>
                <a:gd name="T7" fmla="*/ 113 h 113"/>
                <a:gd name="T8" fmla="*/ 49 w 141"/>
                <a:gd name="T9" fmla="*/ 73 h 113"/>
                <a:gd name="T10" fmla="*/ 101 w 141"/>
                <a:gd name="T11" fmla="*/ 37 h 113"/>
                <a:gd name="T12" fmla="*/ 141 w 141"/>
                <a:gd name="T13" fmla="*/ 0 h 113"/>
                <a:gd name="T14" fmla="*/ 99 w 141"/>
                <a:gd name="T15" fmla="*/ 12 h 113"/>
                <a:gd name="T16" fmla="*/ 99 w 141"/>
                <a:gd name="T17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13">
                  <a:moveTo>
                    <a:pt x="99" y="12"/>
                  </a:moveTo>
                  <a:lnTo>
                    <a:pt x="47" y="50"/>
                  </a:lnTo>
                  <a:lnTo>
                    <a:pt x="21" y="82"/>
                  </a:lnTo>
                  <a:lnTo>
                    <a:pt x="0" y="113"/>
                  </a:lnTo>
                  <a:lnTo>
                    <a:pt x="49" y="73"/>
                  </a:lnTo>
                  <a:lnTo>
                    <a:pt x="101" y="37"/>
                  </a:lnTo>
                  <a:lnTo>
                    <a:pt x="141" y="0"/>
                  </a:lnTo>
                  <a:lnTo>
                    <a:pt x="99" y="12"/>
                  </a:lnTo>
                  <a:lnTo>
                    <a:pt x="99" y="1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7" name="Freeform 97"/>
            <p:cNvSpPr>
              <a:spLocks/>
            </p:cNvSpPr>
            <p:nvPr/>
          </p:nvSpPr>
          <p:spPr bwMode="auto">
            <a:xfrm>
              <a:off x="3270" y="2766"/>
              <a:ext cx="34" cy="36"/>
            </a:xfrm>
            <a:custGeom>
              <a:avLst/>
              <a:gdLst>
                <a:gd name="T0" fmla="*/ 62 w 66"/>
                <a:gd name="T1" fmla="*/ 0 h 72"/>
                <a:gd name="T2" fmla="*/ 34 w 66"/>
                <a:gd name="T3" fmla="*/ 15 h 72"/>
                <a:gd name="T4" fmla="*/ 13 w 66"/>
                <a:gd name="T5" fmla="*/ 45 h 72"/>
                <a:gd name="T6" fmla="*/ 0 w 66"/>
                <a:gd name="T7" fmla="*/ 72 h 72"/>
                <a:gd name="T8" fmla="*/ 43 w 66"/>
                <a:gd name="T9" fmla="*/ 57 h 72"/>
                <a:gd name="T10" fmla="*/ 66 w 66"/>
                <a:gd name="T11" fmla="*/ 36 h 72"/>
                <a:gd name="T12" fmla="*/ 62 w 66"/>
                <a:gd name="T13" fmla="*/ 0 h 72"/>
                <a:gd name="T14" fmla="*/ 62 w 66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72">
                  <a:moveTo>
                    <a:pt x="62" y="0"/>
                  </a:moveTo>
                  <a:lnTo>
                    <a:pt x="34" y="15"/>
                  </a:lnTo>
                  <a:lnTo>
                    <a:pt x="13" y="45"/>
                  </a:lnTo>
                  <a:lnTo>
                    <a:pt x="0" y="72"/>
                  </a:lnTo>
                  <a:lnTo>
                    <a:pt x="43" y="57"/>
                  </a:lnTo>
                  <a:lnTo>
                    <a:pt x="66" y="36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8" name="Freeform 98"/>
            <p:cNvSpPr>
              <a:spLocks/>
            </p:cNvSpPr>
            <p:nvPr/>
          </p:nvSpPr>
          <p:spPr bwMode="auto">
            <a:xfrm>
              <a:off x="3343" y="2716"/>
              <a:ext cx="56" cy="28"/>
            </a:xfrm>
            <a:custGeom>
              <a:avLst/>
              <a:gdLst>
                <a:gd name="T0" fmla="*/ 32 w 112"/>
                <a:gd name="T1" fmla="*/ 57 h 57"/>
                <a:gd name="T2" fmla="*/ 72 w 112"/>
                <a:gd name="T3" fmla="*/ 55 h 57"/>
                <a:gd name="T4" fmla="*/ 103 w 112"/>
                <a:gd name="T5" fmla="*/ 34 h 57"/>
                <a:gd name="T6" fmla="*/ 112 w 112"/>
                <a:gd name="T7" fmla="*/ 0 h 57"/>
                <a:gd name="T8" fmla="*/ 82 w 112"/>
                <a:gd name="T9" fmla="*/ 11 h 57"/>
                <a:gd name="T10" fmla="*/ 44 w 112"/>
                <a:gd name="T11" fmla="*/ 15 h 57"/>
                <a:gd name="T12" fmla="*/ 15 w 112"/>
                <a:gd name="T13" fmla="*/ 34 h 57"/>
                <a:gd name="T14" fmla="*/ 0 w 112"/>
                <a:gd name="T15" fmla="*/ 55 h 57"/>
                <a:gd name="T16" fmla="*/ 32 w 112"/>
                <a:gd name="T17" fmla="*/ 57 h 57"/>
                <a:gd name="T18" fmla="*/ 32 w 112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57">
                  <a:moveTo>
                    <a:pt x="32" y="57"/>
                  </a:moveTo>
                  <a:lnTo>
                    <a:pt x="72" y="55"/>
                  </a:lnTo>
                  <a:lnTo>
                    <a:pt x="103" y="34"/>
                  </a:lnTo>
                  <a:lnTo>
                    <a:pt x="112" y="0"/>
                  </a:lnTo>
                  <a:lnTo>
                    <a:pt x="82" y="11"/>
                  </a:lnTo>
                  <a:lnTo>
                    <a:pt x="44" y="15"/>
                  </a:lnTo>
                  <a:lnTo>
                    <a:pt x="15" y="34"/>
                  </a:lnTo>
                  <a:lnTo>
                    <a:pt x="0" y="55"/>
                  </a:lnTo>
                  <a:lnTo>
                    <a:pt x="32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9" name="Freeform 99"/>
            <p:cNvSpPr>
              <a:spLocks/>
            </p:cNvSpPr>
            <p:nvPr/>
          </p:nvSpPr>
          <p:spPr bwMode="auto">
            <a:xfrm>
              <a:off x="3414" y="2627"/>
              <a:ext cx="23" cy="90"/>
            </a:xfrm>
            <a:custGeom>
              <a:avLst/>
              <a:gdLst>
                <a:gd name="T0" fmla="*/ 2 w 45"/>
                <a:gd name="T1" fmla="*/ 21 h 181"/>
                <a:gd name="T2" fmla="*/ 21 w 45"/>
                <a:gd name="T3" fmla="*/ 65 h 181"/>
                <a:gd name="T4" fmla="*/ 30 w 45"/>
                <a:gd name="T5" fmla="*/ 120 h 181"/>
                <a:gd name="T6" fmla="*/ 19 w 45"/>
                <a:gd name="T7" fmla="*/ 156 h 181"/>
                <a:gd name="T8" fmla="*/ 0 w 45"/>
                <a:gd name="T9" fmla="*/ 181 h 181"/>
                <a:gd name="T10" fmla="*/ 36 w 45"/>
                <a:gd name="T11" fmla="*/ 147 h 181"/>
                <a:gd name="T12" fmla="*/ 45 w 45"/>
                <a:gd name="T13" fmla="*/ 97 h 181"/>
                <a:gd name="T14" fmla="*/ 43 w 45"/>
                <a:gd name="T15" fmla="*/ 44 h 181"/>
                <a:gd name="T16" fmla="*/ 34 w 45"/>
                <a:gd name="T17" fmla="*/ 0 h 181"/>
                <a:gd name="T18" fmla="*/ 9 w 45"/>
                <a:gd name="T19" fmla="*/ 0 h 181"/>
                <a:gd name="T20" fmla="*/ 2 w 45"/>
                <a:gd name="T21" fmla="*/ 21 h 181"/>
                <a:gd name="T22" fmla="*/ 2 w 45"/>
                <a:gd name="T2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181">
                  <a:moveTo>
                    <a:pt x="2" y="21"/>
                  </a:moveTo>
                  <a:lnTo>
                    <a:pt x="21" y="65"/>
                  </a:lnTo>
                  <a:lnTo>
                    <a:pt x="30" y="120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36" y="147"/>
                  </a:lnTo>
                  <a:lnTo>
                    <a:pt x="45" y="97"/>
                  </a:lnTo>
                  <a:lnTo>
                    <a:pt x="43" y="44"/>
                  </a:lnTo>
                  <a:lnTo>
                    <a:pt x="34" y="0"/>
                  </a:lnTo>
                  <a:lnTo>
                    <a:pt x="9" y="0"/>
                  </a:lnTo>
                  <a:lnTo>
                    <a:pt x="2" y="21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0" name="Freeform 100"/>
            <p:cNvSpPr>
              <a:spLocks/>
            </p:cNvSpPr>
            <p:nvPr/>
          </p:nvSpPr>
          <p:spPr bwMode="auto">
            <a:xfrm>
              <a:off x="2001" y="1864"/>
              <a:ext cx="110" cy="75"/>
            </a:xfrm>
            <a:custGeom>
              <a:avLst/>
              <a:gdLst>
                <a:gd name="T0" fmla="*/ 0 w 221"/>
                <a:gd name="T1" fmla="*/ 83 h 150"/>
                <a:gd name="T2" fmla="*/ 110 w 221"/>
                <a:gd name="T3" fmla="*/ 93 h 150"/>
                <a:gd name="T4" fmla="*/ 148 w 221"/>
                <a:gd name="T5" fmla="*/ 150 h 150"/>
                <a:gd name="T6" fmla="*/ 221 w 221"/>
                <a:gd name="T7" fmla="*/ 150 h 150"/>
                <a:gd name="T8" fmla="*/ 177 w 221"/>
                <a:gd name="T9" fmla="*/ 17 h 150"/>
                <a:gd name="T10" fmla="*/ 72 w 221"/>
                <a:gd name="T11" fmla="*/ 0 h 150"/>
                <a:gd name="T12" fmla="*/ 0 w 221"/>
                <a:gd name="T13" fmla="*/ 83 h 150"/>
                <a:gd name="T14" fmla="*/ 0 w 221"/>
                <a:gd name="T15" fmla="*/ 8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150">
                  <a:moveTo>
                    <a:pt x="0" y="83"/>
                  </a:moveTo>
                  <a:lnTo>
                    <a:pt x="110" y="93"/>
                  </a:lnTo>
                  <a:lnTo>
                    <a:pt x="148" y="150"/>
                  </a:lnTo>
                  <a:lnTo>
                    <a:pt x="221" y="150"/>
                  </a:lnTo>
                  <a:lnTo>
                    <a:pt x="177" y="17"/>
                  </a:lnTo>
                  <a:lnTo>
                    <a:pt x="72" y="0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1" name="Freeform 101"/>
            <p:cNvSpPr>
              <a:spLocks/>
            </p:cNvSpPr>
            <p:nvPr/>
          </p:nvSpPr>
          <p:spPr bwMode="auto">
            <a:xfrm>
              <a:off x="2236" y="1906"/>
              <a:ext cx="80" cy="127"/>
            </a:xfrm>
            <a:custGeom>
              <a:avLst/>
              <a:gdLst>
                <a:gd name="T0" fmla="*/ 0 w 159"/>
                <a:gd name="T1" fmla="*/ 10 h 253"/>
                <a:gd name="T2" fmla="*/ 76 w 159"/>
                <a:gd name="T3" fmla="*/ 253 h 253"/>
                <a:gd name="T4" fmla="*/ 159 w 159"/>
                <a:gd name="T5" fmla="*/ 71 h 253"/>
                <a:gd name="T6" fmla="*/ 93 w 159"/>
                <a:gd name="T7" fmla="*/ 0 h 253"/>
                <a:gd name="T8" fmla="*/ 87 w 159"/>
                <a:gd name="T9" fmla="*/ 105 h 253"/>
                <a:gd name="T10" fmla="*/ 49 w 159"/>
                <a:gd name="T11" fmla="*/ 6 h 253"/>
                <a:gd name="T12" fmla="*/ 0 w 159"/>
                <a:gd name="T13" fmla="*/ 10 h 253"/>
                <a:gd name="T14" fmla="*/ 0 w 159"/>
                <a:gd name="T15" fmla="*/ 1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253">
                  <a:moveTo>
                    <a:pt x="0" y="10"/>
                  </a:moveTo>
                  <a:lnTo>
                    <a:pt x="76" y="253"/>
                  </a:lnTo>
                  <a:lnTo>
                    <a:pt x="159" y="71"/>
                  </a:lnTo>
                  <a:lnTo>
                    <a:pt x="93" y="0"/>
                  </a:lnTo>
                  <a:lnTo>
                    <a:pt x="87" y="105"/>
                  </a:lnTo>
                  <a:lnTo>
                    <a:pt x="49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2" name="Freeform 102"/>
            <p:cNvSpPr>
              <a:spLocks/>
            </p:cNvSpPr>
            <p:nvPr/>
          </p:nvSpPr>
          <p:spPr bwMode="auto">
            <a:xfrm>
              <a:off x="2127" y="1828"/>
              <a:ext cx="134" cy="261"/>
            </a:xfrm>
            <a:custGeom>
              <a:avLst/>
              <a:gdLst>
                <a:gd name="T0" fmla="*/ 205 w 266"/>
                <a:gd name="T1" fmla="*/ 327 h 520"/>
                <a:gd name="T2" fmla="*/ 0 w 266"/>
                <a:gd name="T3" fmla="*/ 0 h 520"/>
                <a:gd name="T4" fmla="*/ 46 w 266"/>
                <a:gd name="T5" fmla="*/ 205 h 520"/>
                <a:gd name="T6" fmla="*/ 211 w 266"/>
                <a:gd name="T7" fmla="*/ 382 h 520"/>
                <a:gd name="T8" fmla="*/ 266 w 266"/>
                <a:gd name="T9" fmla="*/ 520 h 520"/>
                <a:gd name="T10" fmla="*/ 266 w 266"/>
                <a:gd name="T11" fmla="*/ 408 h 520"/>
                <a:gd name="T12" fmla="*/ 205 w 266"/>
                <a:gd name="T13" fmla="*/ 327 h 520"/>
                <a:gd name="T14" fmla="*/ 205 w 266"/>
                <a:gd name="T15" fmla="*/ 327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520">
                  <a:moveTo>
                    <a:pt x="205" y="327"/>
                  </a:moveTo>
                  <a:lnTo>
                    <a:pt x="0" y="0"/>
                  </a:lnTo>
                  <a:lnTo>
                    <a:pt x="46" y="205"/>
                  </a:lnTo>
                  <a:lnTo>
                    <a:pt x="211" y="382"/>
                  </a:lnTo>
                  <a:lnTo>
                    <a:pt x="266" y="520"/>
                  </a:lnTo>
                  <a:lnTo>
                    <a:pt x="266" y="408"/>
                  </a:lnTo>
                  <a:lnTo>
                    <a:pt x="205" y="327"/>
                  </a:lnTo>
                  <a:lnTo>
                    <a:pt x="205" y="32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3" name="Freeform 103"/>
            <p:cNvSpPr>
              <a:spLocks/>
            </p:cNvSpPr>
            <p:nvPr/>
          </p:nvSpPr>
          <p:spPr bwMode="auto">
            <a:xfrm>
              <a:off x="2029" y="1956"/>
              <a:ext cx="143" cy="110"/>
            </a:xfrm>
            <a:custGeom>
              <a:avLst/>
              <a:gdLst>
                <a:gd name="T0" fmla="*/ 287 w 287"/>
                <a:gd name="T1" fmla="*/ 221 h 221"/>
                <a:gd name="T2" fmla="*/ 198 w 287"/>
                <a:gd name="T3" fmla="*/ 78 h 221"/>
                <a:gd name="T4" fmla="*/ 99 w 287"/>
                <a:gd name="T5" fmla="*/ 61 h 221"/>
                <a:gd name="T6" fmla="*/ 0 w 287"/>
                <a:gd name="T7" fmla="*/ 0 h 221"/>
                <a:gd name="T8" fmla="*/ 38 w 287"/>
                <a:gd name="T9" fmla="*/ 93 h 221"/>
                <a:gd name="T10" fmla="*/ 198 w 287"/>
                <a:gd name="T11" fmla="*/ 160 h 221"/>
                <a:gd name="T12" fmla="*/ 287 w 287"/>
                <a:gd name="T13" fmla="*/ 221 h 221"/>
                <a:gd name="T14" fmla="*/ 287 w 287"/>
                <a:gd name="T15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221">
                  <a:moveTo>
                    <a:pt x="287" y="221"/>
                  </a:moveTo>
                  <a:lnTo>
                    <a:pt x="198" y="78"/>
                  </a:lnTo>
                  <a:lnTo>
                    <a:pt x="99" y="61"/>
                  </a:lnTo>
                  <a:lnTo>
                    <a:pt x="0" y="0"/>
                  </a:lnTo>
                  <a:lnTo>
                    <a:pt x="38" y="93"/>
                  </a:lnTo>
                  <a:lnTo>
                    <a:pt x="198" y="160"/>
                  </a:lnTo>
                  <a:lnTo>
                    <a:pt x="287" y="221"/>
                  </a:lnTo>
                  <a:lnTo>
                    <a:pt x="287" y="22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4" name="Freeform 104"/>
            <p:cNvSpPr>
              <a:spLocks/>
            </p:cNvSpPr>
            <p:nvPr/>
          </p:nvSpPr>
          <p:spPr bwMode="auto">
            <a:xfrm>
              <a:off x="1973" y="1997"/>
              <a:ext cx="241" cy="268"/>
            </a:xfrm>
            <a:custGeom>
              <a:avLst/>
              <a:gdLst>
                <a:gd name="T0" fmla="*/ 220 w 481"/>
                <a:gd name="T1" fmla="*/ 142 h 536"/>
                <a:gd name="T2" fmla="*/ 481 w 481"/>
                <a:gd name="T3" fmla="*/ 342 h 536"/>
                <a:gd name="T4" fmla="*/ 403 w 481"/>
                <a:gd name="T5" fmla="*/ 353 h 536"/>
                <a:gd name="T6" fmla="*/ 293 w 481"/>
                <a:gd name="T7" fmla="*/ 325 h 536"/>
                <a:gd name="T8" fmla="*/ 127 w 481"/>
                <a:gd name="T9" fmla="*/ 310 h 536"/>
                <a:gd name="T10" fmla="*/ 281 w 481"/>
                <a:gd name="T11" fmla="*/ 536 h 536"/>
                <a:gd name="T12" fmla="*/ 0 w 481"/>
                <a:gd name="T13" fmla="*/ 219 h 536"/>
                <a:gd name="T14" fmla="*/ 104 w 481"/>
                <a:gd name="T15" fmla="*/ 165 h 536"/>
                <a:gd name="T16" fmla="*/ 55 w 481"/>
                <a:gd name="T17" fmla="*/ 0 h 536"/>
                <a:gd name="T18" fmla="*/ 220 w 481"/>
                <a:gd name="T19" fmla="*/ 142 h 536"/>
                <a:gd name="T20" fmla="*/ 220 w 481"/>
                <a:gd name="T21" fmla="*/ 14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1" h="536">
                  <a:moveTo>
                    <a:pt x="220" y="142"/>
                  </a:moveTo>
                  <a:lnTo>
                    <a:pt x="481" y="342"/>
                  </a:lnTo>
                  <a:lnTo>
                    <a:pt x="403" y="353"/>
                  </a:lnTo>
                  <a:lnTo>
                    <a:pt x="293" y="325"/>
                  </a:lnTo>
                  <a:lnTo>
                    <a:pt x="127" y="310"/>
                  </a:lnTo>
                  <a:lnTo>
                    <a:pt x="281" y="536"/>
                  </a:lnTo>
                  <a:lnTo>
                    <a:pt x="0" y="219"/>
                  </a:lnTo>
                  <a:lnTo>
                    <a:pt x="104" y="165"/>
                  </a:lnTo>
                  <a:lnTo>
                    <a:pt x="55" y="0"/>
                  </a:lnTo>
                  <a:lnTo>
                    <a:pt x="220" y="142"/>
                  </a:lnTo>
                  <a:lnTo>
                    <a:pt x="220" y="14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5" name="Freeform 105"/>
            <p:cNvSpPr>
              <a:spLocks/>
            </p:cNvSpPr>
            <p:nvPr/>
          </p:nvSpPr>
          <p:spPr bwMode="auto">
            <a:xfrm>
              <a:off x="1943" y="2293"/>
              <a:ext cx="157" cy="97"/>
            </a:xfrm>
            <a:custGeom>
              <a:avLst/>
              <a:gdLst>
                <a:gd name="T0" fmla="*/ 226 w 314"/>
                <a:gd name="T1" fmla="*/ 44 h 194"/>
                <a:gd name="T2" fmla="*/ 50 w 314"/>
                <a:gd name="T3" fmla="*/ 93 h 194"/>
                <a:gd name="T4" fmla="*/ 0 w 314"/>
                <a:gd name="T5" fmla="*/ 194 h 194"/>
                <a:gd name="T6" fmla="*/ 78 w 314"/>
                <a:gd name="T7" fmla="*/ 118 h 194"/>
                <a:gd name="T8" fmla="*/ 164 w 314"/>
                <a:gd name="T9" fmla="*/ 118 h 194"/>
                <a:gd name="T10" fmla="*/ 314 w 314"/>
                <a:gd name="T11" fmla="*/ 0 h 194"/>
                <a:gd name="T12" fmla="*/ 226 w 314"/>
                <a:gd name="T13" fmla="*/ 44 h 194"/>
                <a:gd name="T14" fmla="*/ 226 w 314"/>
                <a:gd name="T15" fmla="*/ 4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94">
                  <a:moveTo>
                    <a:pt x="226" y="44"/>
                  </a:moveTo>
                  <a:lnTo>
                    <a:pt x="50" y="93"/>
                  </a:lnTo>
                  <a:lnTo>
                    <a:pt x="0" y="194"/>
                  </a:lnTo>
                  <a:lnTo>
                    <a:pt x="78" y="118"/>
                  </a:lnTo>
                  <a:lnTo>
                    <a:pt x="164" y="118"/>
                  </a:lnTo>
                  <a:lnTo>
                    <a:pt x="314" y="0"/>
                  </a:lnTo>
                  <a:lnTo>
                    <a:pt x="226" y="44"/>
                  </a:lnTo>
                  <a:lnTo>
                    <a:pt x="226" y="4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6" name="Freeform 106"/>
            <p:cNvSpPr>
              <a:spLocks/>
            </p:cNvSpPr>
            <p:nvPr/>
          </p:nvSpPr>
          <p:spPr bwMode="auto">
            <a:xfrm>
              <a:off x="1979" y="2396"/>
              <a:ext cx="63" cy="162"/>
            </a:xfrm>
            <a:custGeom>
              <a:avLst/>
              <a:gdLst>
                <a:gd name="T0" fmla="*/ 71 w 126"/>
                <a:gd name="T1" fmla="*/ 21 h 325"/>
                <a:gd name="T2" fmla="*/ 16 w 126"/>
                <a:gd name="T3" fmla="*/ 160 h 325"/>
                <a:gd name="T4" fmla="*/ 0 w 126"/>
                <a:gd name="T5" fmla="*/ 325 h 325"/>
                <a:gd name="T6" fmla="*/ 67 w 126"/>
                <a:gd name="T7" fmla="*/ 132 h 325"/>
                <a:gd name="T8" fmla="*/ 126 w 126"/>
                <a:gd name="T9" fmla="*/ 0 h 325"/>
                <a:gd name="T10" fmla="*/ 71 w 126"/>
                <a:gd name="T11" fmla="*/ 21 h 325"/>
                <a:gd name="T12" fmla="*/ 71 w 126"/>
                <a:gd name="T13" fmla="*/ 2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25">
                  <a:moveTo>
                    <a:pt x="71" y="21"/>
                  </a:moveTo>
                  <a:lnTo>
                    <a:pt x="16" y="160"/>
                  </a:lnTo>
                  <a:lnTo>
                    <a:pt x="0" y="325"/>
                  </a:lnTo>
                  <a:lnTo>
                    <a:pt x="67" y="132"/>
                  </a:lnTo>
                  <a:lnTo>
                    <a:pt x="126" y="0"/>
                  </a:lnTo>
                  <a:lnTo>
                    <a:pt x="71" y="21"/>
                  </a:lnTo>
                  <a:lnTo>
                    <a:pt x="71" y="2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7" name="Freeform 107"/>
            <p:cNvSpPr>
              <a:spLocks/>
            </p:cNvSpPr>
            <p:nvPr/>
          </p:nvSpPr>
          <p:spPr bwMode="auto">
            <a:xfrm>
              <a:off x="2551" y="1939"/>
              <a:ext cx="272" cy="517"/>
            </a:xfrm>
            <a:custGeom>
              <a:avLst/>
              <a:gdLst>
                <a:gd name="T0" fmla="*/ 0 w 546"/>
                <a:gd name="T1" fmla="*/ 82 h 1032"/>
                <a:gd name="T2" fmla="*/ 105 w 546"/>
                <a:gd name="T3" fmla="*/ 238 h 1032"/>
                <a:gd name="T4" fmla="*/ 221 w 546"/>
                <a:gd name="T5" fmla="*/ 679 h 1032"/>
                <a:gd name="T6" fmla="*/ 409 w 546"/>
                <a:gd name="T7" fmla="*/ 1032 h 1032"/>
                <a:gd name="T8" fmla="*/ 354 w 546"/>
                <a:gd name="T9" fmla="*/ 800 h 1032"/>
                <a:gd name="T10" fmla="*/ 546 w 546"/>
                <a:gd name="T11" fmla="*/ 988 h 1032"/>
                <a:gd name="T12" fmla="*/ 398 w 546"/>
                <a:gd name="T13" fmla="*/ 597 h 1032"/>
                <a:gd name="T14" fmla="*/ 209 w 546"/>
                <a:gd name="T15" fmla="*/ 348 h 1032"/>
                <a:gd name="T16" fmla="*/ 88 w 546"/>
                <a:gd name="T17" fmla="*/ 82 h 1032"/>
                <a:gd name="T18" fmla="*/ 17 w 546"/>
                <a:gd name="T19" fmla="*/ 0 h 1032"/>
                <a:gd name="T20" fmla="*/ 0 w 546"/>
                <a:gd name="T21" fmla="*/ 82 h 1032"/>
                <a:gd name="T22" fmla="*/ 0 w 546"/>
                <a:gd name="T23" fmla="*/ 8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6" h="1032">
                  <a:moveTo>
                    <a:pt x="0" y="82"/>
                  </a:moveTo>
                  <a:lnTo>
                    <a:pt x="105" y="238"/>
                  </a:lnTo>
                  <a:lnTo>
                    <a:pt x="221" y="679"/>
                  </a:lnTo>
                  <a:lnTo>
                    <a:pt x="409" y="1032"/>
                  </a:lnTo>
                  <a:lnTo>
                    <a:pt x="354" y="800"/>
                  </a:lnTo>
                  <a:lnTo>
                    <a:pt x="546" y="988"/>
                  </a:lnTo>
                  <a:lnTo>
                    <a:pt x="398" y="597"/>
                  </a:lnTo>
                  <a:lnTo>
                    <a:pt x="209" y="348"/>
                  </a:lnTo>
                  <a:lnTo>
                    <a:pt x="88" y="82"/>
                  </a:lnTo>
                  <a:lnTo>
                    <a:pt x="17" y="0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8" name="Freeform 108"/>
            <p:cNvSpPr>
              <a:spLocks/>
            </p:cNvSpPr>
            <p:nvPr/>
          </p:nvSpPr>
          <p:spPr bwMode="auto">
            <a:xfrm>
              <a:off x="2548" y="1577"/>
              <a:ext cx="107" cy="315"/>
            </a:xfrm>
            <a:custGeom>
              <a:avLst/>
              <a:gdLst>
                <a:gd name="T0" fmla="*/ 94 w 215"/>
                <a:gd name="T1" fmla="*/ 557 h 629"/>
                <a:gd name="T2" fmla="*/ 0 w 215"/>
                <a:gd name="T3" fmla="*/ 490 h 629"/>
                <a:gd name="T4" fmla="*/ 122 w 215"/>
                <a:gd name="T5" fmla="*/ 253 h 629"/>
                <a:gd name="T6" fmla="*/ 166 w 215"/>
                <a:gd name="T7" fmla="*/ 137 h 629"/>
                <a:gd name="T8" fmla="*/ 122 w 215"/>
                <a:gd name="T9" fmla="*/ 0 h 629"/>
                <a:gd name="T10" fmla="*/ 210 w 215"/>
                <a:gd name="T11" fmla="*/ 87 h 629"/>
                <a:gd name="T12" fmla="*/ 215 w 215"/>
                <a:gd name="T13" fmla="*/ 408 h 629"/>
                <a:gd name="T14" fmla="*/ 145 w 215"/>
                <a:gd name="T15" fmla="*/ 545 h 629"/>
                <a:gd name="T16" fmla="*/ 145 w 215"/>
                <a:gd name="T17" fmla="*/ 629 h 629"/>
                <a:gd name="T18" fmla="*/ 94 w 215"/>
                <a:gd name="T19" fmla="*/ 557 h 629"/>
                <a:gd name="T20" fmla="*/ 94 w 215"/>
                <a:gd name="T21" fmla="*/ 55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629">
                  <a:moveTo>
                    <a:pt x="94" y="557"/>
                  </a:moveTo>
                  <a:lnTo>
                    <a:pt x="0" y="490"/>
                  </a:lnTo>
                  <a:lnTo>
                    <a:pt x="122" y="253"/>
                  </a:lnTo>
                  <a:lnTo>
                    <a:pt x="166" y="137"/>
                  </a:lnTo>
                  <a:lnTo>
                    <a:pt x="122" y="0"/>
                  </a:lnTo>
                  <a:lnTo>
                    <a:pt x="210" y="87"/>
                  </a:lnTo>
                  <a:lnTo>
                    <a:pt x="215" y="408"/>
                  </a:lnTo>
                  <a:lnTo>
                    <a:pt x="145" y="545"/>
                  </a:lnTo>
                  <a:lnTo>
                    <a:pt x="145" y="629"/>
                  </a:lnTo>
                  <a:lnTo>
                    <a:pt x="94" y="557"/>
                  </a:lnTo>
                  <a:lnTo>
                    <a:pt x="94" y="55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9" name="Freeform 109"/>
            <p:cNvSpPr>
              <a:spLocks/>
            </p:cNvSpPr>
            <p:nvPr/>
          </p:nvSpPr>
          <p:spPr bwMode="auto">
            <a:xfrm>
              <a:off x="2677" y="1475"/>
              <a:ext cx="415" cy="492"/>
            </a:xfrm>
            <a:custGeom>
              <a:avLst/>
              <a:gdLst>
                <a:gd name="T0" fmla="*/ 127 w 829"/>
                <a:gd name="T1" fmla="*/ 50 h 985"/>
                <a:gd name="T2" fmla="*/ 0 w 829"/>
                <a:gd name="T3" fmla="*/ 183 h 985"/>
                <a:gd name="T4" fmla="*/ 211 w 829"/>
                <a:gd name="T5" fmla="*/ 227 h 985"/>
                <a:gd name="T6" fmla="*/ 449 w 829"/>
                <a:gd name="T7" fmla="*/ 232 h 985"/>
                <a:gd name="T8" fmla="*/ 249 w 829"/>
                <a:gd name="T9" fmla="*/ 189 h 985"/>
                <a:gd name="T10" fmla="*/ 217 w 829"/>
                <a:gd name="T11" fmla="*/ 145 h 985"/>
                <a:gd name="T12" fmla="*/ 350 w 829"/>
                <a:gd name="T13" fmla="*/ 94 h 985"/>
                <a:gd name="T14" fmla="*/ 542 w 829"/>
                <a:gd name="T15" fmla="*/ 38 h 985"/>
                <a:gd name="T16" fmla="*/ 652 w 829"/>
                <a:gd name="T17" fmla="*/ 56 h 985"/>
                <a:gd name="T18" fmla="*/ 481 w 829"/>
                <a:gd name="T19" fmla="*/ 177 h 985"/>
                <a:gd name="T20" fmla="*/ 664 w 829"/>
                <a:gd name="T21" fmla="*/ 211 h 985"/>
                <a:gd name="T22" fmla="*/ 753 w 829"/>
                <a:gd name="T23" fmla="*/ 702 h 985"/>
                <a:gd name="T24" fmla="*/ 829 w 829"/>
                <a:gd name="T25" fmla="*/ 985 h 985"/>
                <a:gd name="T26" fmla="*/ 724 w 829"/>
                <a:gd name="T27" fmla="*/ 276 h 985"/>
                <a:gd name="T28" fmla="*/ 762 w 829"/>
                <a:gd name="T29" fmla="*/ 139 h 985"/>
                <a:gd name="T30" fmla="*/ 762 w 829"/>
                <a:gd name="T31" fmla="*/ 27 h 985"/>
                <a:gd name="T32" fmla="*/ 553 w 829"/>
                <a:gd name="T33" fmla="*/ 0 h 985"/>
                <a:gd name="T34" fmla="*/ 283 w 829"/>
                <a:gd name="T35" fmla="*/ 78 h 985"/>
                <a:gd name="T36" fmla="*/ 127 w 829"/>
                <a:gd name="T37" fmla="*/ 50 h 985"/>
                <a:gd name="T38" fmla="*/ 127 w 829"/>
                <a:gd name="T39" fmla="*/ 5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9" h="985">
                  <a:moveTo>
                    <a:pt x="127" y="50"/>
                  </a:moveTo>
                  <a:lnTo>
                    <a:pt x="0" y="183"/>
                  </a:lnTo>
                  <a:lnTo>
                    <a:pt x="211" y="227"/>
                  </a:lnTo>
                  <a:lnTo>
                    <a:pt x="449" y="232"/>
                  </a:lnTo>
                  <a:lnTo>
                    <a:pt x="249" y="189"/>
                  </a:lnTo>
                  <a:lnTo>
                    <a:pt x="217" y="145"/>
                  </a:lnTo>
                  <a:lnTo>
                    <a:pt x="350" y="94"/>
                  </a:lnTo>
                  <a:lnTo>
                    <a:pt x="542" y="38"/>
                  </a:lnTo>
                  <a:lnTo>
                    <a:pt x="652" y="56"/>
                  </a:lnTo>
                  <a:lnTo>
                    <a:pt x="481" y="177"/>
                  </a:lnTo>
                  <a:lnTo>
                    <a:pt x="664" y="211"/>
                  </a:lnTo>
                  <a:lnTo>
                    <a:pt x="753" y="702"/>
                  </a:lnTo>
                  <a:lnTo>
                    <a:pt x="829" y="985"/>
                  </a:lnTo>
                  <a:lnTo>
                    <a:pt x="724" y="276"/>
                  </a:lnTo>
                  <a:lnTo>
                    <a:pt x="762" y="139"/>
                  </a:lnTo>
                  <a:lnTo>
                    <a:pt x="762" y="27"/>
                  </a:lnTo>
                  <a:lnTo>
                    <a:pt x="553" y="0"/>
                  </a:lnTo>
                  <a:lnTo>
                    <a:pt x="283" y="78"/>
                  </a:lnTo>
                  <a:lnTo>
                    <a:pt x="127" y="50"/>
                  </a:lnTo>
                  <a:lnTo>
                    <a:pt x="127" y="5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0" name="Freeform 110"/>
            <p:cNvSpPr>
              <a:spLocks/>
            </p:cNvSpPr>
            <p:nvPr/>
          </p:nvSpPr>
          <p:spPr bwMode="auto">
            <a:xfrm>
              <a:off x="3152" y="1555"/>
              <a:ext cx="257" cy="413"/>
            </a:xfrm>
            <a:custGeom>
              <a:avLst/>
              <a:gdLst>
                <a:gd name="T0" fmla="*/ 38 w 513"/>
                <a:gd name="T1" fmla="*/ 127 h 827"/>
                <a:gd name="T2" fmla="*/ 110 w 513"/>
                <a:gd name="T3" fmla="*/ 487 h 827"/>
                <a:gd name="T4" fmla="*/ 281 w 513"/>
                <a:gd name="T5" fmla="*/ 827 h 827"/>
                <a:gd name="T6" fmla="*/ 293 w 513"/>
                <a:gd name="T7" fmla="*/ 475 h 827"/>
                <a:gd name="T8" fmla="*/ 348 w 513"/>
                <a:gd name="T9" fmla="*/ 608 h 827"/>
                <a:gd name="T10" fmla="*/ 452 w 513"/>
                <a:gd name="T11" fmla="*/ 681 h 827"/>
                <a:gd name="T12" fmla="*/ 513 w 513"/>
                <a:gd name="T13" fmla="*/ 759 h 827"/>
                <a:gd name="T14" fmla="*/ 513 w 513"/>
                <a:gd name="T15" fmla="*/ 548 h 827"/>
                <a:gd name="T16" fmla="*/ 492 w 513"/>
                <a:gd name="T17" fmla="*/ 426 h 827"/>
                <a:gd name="T18" fmla="*/ 365 w 513"/>
                <a:gd name="T19" fmla="*/ 310 h 827"/>
                <a:gd name="T20" fmla="*/ 264 w 513"/>
                <a:gd name="T21" fmla="*/ 399 h 827"/>
                <a:gd name="T22" fmla="*/ 188 w 513"/>
                <a:gd name="T23" fmla="*/ 122 h 827"/>
                <a:gd name="T24" fmla="*/ 66 w 513"/>
                <a:gd name="T25" fmla="*/ 51 h 827"/>
                <a:gd name="T26" fmla="*/ 0 w 513"/>
                <a:gd name="T27" fmla="*/ 0 h 827"/>
                <a:gd name="T28" fmla="*/ 38 w 513"/>
                <a:gd name="T29" fmla="*/ 127 h 827"/>
                <a:gd name="T30" fmla="*/ 38 w 513"/>
                <a:gd name="T31" fmla="*/ 1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3" h="827">
                  <a:moveTo>
                    <a:pt x="38" y="127"/>
                  </a:moveTo>
                  <a:lnTo>
                    <a:pt x="110" y="487"/>
                  </a:lnTo>
                  <a:lnTo>
                    <a:pt x="281" y="827"/>
                  </a:lnTo>
                  <a:lnTo>
                    <a:pt x="293" y="475"/>
                  </a:lnTo>
                  <a:lnTo>
                    <a:pt x="348" y="608"/>
                  </a:lnTo>
                  <a:lnTo>
                    <a:pt x="452" y="681"/>
                  </a:lnTo>
                  <a:lnTo>
                    <a:pt x="513" y="759"/>
                  </a:lnTo>
                  <a:lnTo>
                    <a:pt x="513" y="548"/>
                  </a:lnTo>
                  <a:lnTo>
                    <a:pt x="492" y="426"/>
                  </a:lnTo>
                  <a:lnTo>
                    <a:pt x="365" y="310"/>
                  </a:lnTo>
                  <a:lnTo>
                    <a:pt x="264" y="399"/>
                  </a:lnTo>
                  <a:lnTo>
                    <a:pt x="188" y="122"/>
                  </a:lnTo>
                  <a:lnTo>
                    <a:pt x="66" y="51"/>
                  </a:lnTo>
                  <a:lnTo>
                    <a:pt x="0" y="0"/>
                  </a:lnTo>
                  <a:lnTo>
                    <a:pt x="38" y="127"/>
                  </a:lnTo>
                  <a:lnTo>
                    <a:pt x="38" y="12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1" name="Freeform 111"/>
            <p:cNvSpPr>
              <a:spLocks/>
            </p:cNvSpPr>
            <p:nvPr/>
          </p:nvSpPr>
          <p:spPr bwMode="auto">
            <a:xfrm>
              <a:off x="3418" y="1773"/>
              <a:ext cx="43" cy="196"/>
            </a:xfrm>
            <a:custGeom>
              <a:avLst/>
              <a:gdLst>
                <a:gd name="T0" fmla="*/ 38 w 88"/>
                <a:gd name="T1" fmla="*/ 44 h 392"/>
                <a:gd name="T2" fmla="*/ 0 w 88"/>
                <a:gd name="T3" fmla="*/ 211 h 392"/>
                <a:gd name="T4" fmla="*/ 38 w 88"/>
                <a:gd name="T5" fmla="*/ 392 h 392"/>
                <a:gd name="T6" fmla="*/ 78 w 88"/>
                <a:gd name="T7" fmla="*/ 145 h 392"/>
                <a:gd name="T8" fmla="*/ 88 w 88"/>
                <a:gd name="T9" fmla="*/ 0 h 392"/>
                <a:gd name="T10" fmla="*/ 38 w 88"/>
                <a:gd name="T11" fmla="*/ 44 h 392"/>
                <a:gd name="T12" fmla="*/ 38 w 88"/>
                <a:gd name="T13" fmla="*/ 4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392">
                  <a:moveTo>
                    <a:pt x="38" y="44"/>
                  </a:moveTo>
                  <a:lnTo>
                    <a:pt x="0" y="211"/>
                  </a:lnTo>
                  <a:lnTo>
                    <a:pt x="38" y="392"/>
                  </a:lnTo>
                  <a:lnTo>
                    <a:pt x="78" y="145"/>
                  </a:lnTo>
                  <a:lnTo>
                    <a:pt x="88" y="0"/>
                  </a:lnTo>
                  <a:lnTo>
                    <a:pt x="38" y="44"/>
                  </a:lnTo>
                  <a:lnTo>
                    <a:pt x="38" y="44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2" name="Freeform 112"/>
            <p:cNvSpPr>
              <a:spLocks/>
            </p:cNvSpPr>
            <p:nvPr/>
          </p:nvSpPr>
          <p:spPr bwMode="auto">
            <a:xfrm>
              <a:off x="3406" y="1828"/>
              <a:ext cx="255" cy="195"/>
            </a:xfrm>
            <a:custGeom>
              <a:avLst/>
              <a:gdLst>
                <a:gd name="T0" fmla="*/ 145 w 510"/>
                <a:gd name="T1" fmla="*/ 277 h 389"/>
                <a:gd name="T2" fmla="*/ 305 w 510"/>
                <a:gd name="T3" fmla="*/ 121 h 389"/>
                <a:gd name="T4" fmla="*/ 299 w 510"/>
                <a:gd name="T5" fmla="*/ 11 h 389"/>
                <a:gd name="T6" fmla="*/ 360 w 510"/>
                <a:gd name="T7" fmla="*/ 0 h 389"/>
                <a:gd name="T8" fmla="*/ 365 w 510"/>
                <a:gd name="T9" fmla="*/ 104 h 389"/>
                <a:gd name="T10" fmla="*/ 238 w 510"/>
                <a:gd name="T11" fmla="*/ 277 h 389"/>
                <a:gd name="T12" fmla="*/ 394 w 510"/>
                <a:gd name="T13" fmla="*/ 249 h 389"/>
                <a:gd name="T14" fmla="*/ 293 w 510"/>
                <a:gd name="T15" fmla="*/ 309 h 389"/>
                <a:gd name="T16" fmla="*/ 510 w 510"/>
                <a:gd name="T17" fmla="*/ 260 h 389"/>
                <a:gd name="T18" fmla="*/ 426 w 510"/>
                <a:gd name="T19" fmla="*/ 338 h 389"/>
                <a:gd name="T20" fmla="*/ 365 w 510"/>
                <a:gd name="T21" fmla="*/ 387 h 389"/>
                <a:gd name="T22" fmla="*/ 394 w 510"/>
                <a:gd name="T23" fmla="*/ 338 h 389"/>
                <a:gd name="T24" fmla="*/ 272 w 510"/>
                <a:gd name="T25" fmla="*/ 347 h 389"/>
                <a:gd name="T26" fmla="*/ 172 w 510"/>
                <a:gd name="T27" fmla="*/ 347 h 389"/>
                <a:gd name="T28" fmla="*/ 0 w 510"/>
                <a:gd name="T29" fmla="*/ 389 h 389"/>
                <a:gd name="T30" fmla="*/ 95 w 510"/>
                <a:gd name="T31" fmla="*/ 338 h 389"/>
                <a:gd name="T32" fmla="*/ 145 w 510"/>
                <a:gd name="T33" fmla="*/ 277 h 389"/>
                <a:gd name="T34" fmla="*/ 145 w 510"/>
                <a:gd name="T35" fmla="*/ 2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" h="389">
                  <a:moveTo>
                    <a:pt x="145" y="277"/>
                  </a:moveTo>
                  <a:lnTo>
                    <a:pt x="305" y="121"/>
                  </a:lnTo>
                  <a:lnTo>
                    <a:pt x="299" y="11"/>
                  </a:lnTo>
                  <a:lnTo>
                    <a:pt x="360" y="0"/>
                  </a:lnTo>
                  <a:lnTo>
                    <a:pt x="365" y="104"/>
                  </a:lnTo>
                  <a:lnTo>
                    <a:pt x="238" y="277"/>
                  </a:lnTo>
                  <a:lnTo>
                    <a:pt x="394" y="249"/>
                  </a:lnTo>
                  <a:lnTo>
                    <a:pt x="293" y="309"/>
                  </a:lnTo>
                  <a:lnTo>
                    <a:pt x="510" y="260"/>
                  </a:lnTo>
                  <a:lnTo>
                    <a:pt x="426" y="338"/>
                  </a:lnTo>
                  <a:lnTo>
                    <a:pt x="365" y="387"/>
                  </a:lnTo>
                  <a:lnTo>
                    <a:pt x="394" y="338"/>
                  </a:lnTo>
                  <a:lnTo>
                    <a:pt x="272" y="347"/>
                  </a:lnTo>
                  <a:lnTo>
                    <a:pt x="172" y="347"/>
                  </a:lnTo>
                  <a:lnTo>
                    <a:pt x="0" y="389"/>
                  </a:lnTo>
                  <a:lnTo>
                    <a:pt x="95" y="338"/>
                  </a:lnTo>
                  <a:lnTo>
                    <a:pt x="145" y="277"/>
                  </a:lnTo>
                  <a:lnTo>
                    <a:pt x="145" y="27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3" name="Freeform 113"/>
            <p:cNvSpPr>
              <a:spLocks/>
            </p:cNvSpPr>
            <p:nvPr/>
          </p:nvSpPr>
          <p:spPr bwMode="auto">
            <a:xfrm>
              <a:off x="2904" y="1995"/>
              <a:ext cx="279" cy="428"/>
            </a:xfrm>
            <a:custGeom>
              <a:avLst/>
              <a:gdLst>
                <a:gd name="T0" fmla="*/ 485 w 558"/>
                <a:gd name="T1" fmla="*/ 310 h 857"/>
                <a:gd name="T2" fmla="*/ 386 w 558"/>
                <a:gd name="T3" fmla="*/ 685 h 857"/>
                <a:gd name="T4" fmla="*/ 558 w 558"/>
                <a:gd name="T5" fmla="*/ 669 h 857"/>
                <a:gd name="T6" fmla="*/ 392 w 558"/>
                <a:gd name="T7" fmla="*/ 806 h 857"/>
                <a:gd name="T8" fmla="*/ 253 w 558"/>
                <a:gd name="T9" fmla="*/ 857 h 857"/>
                <a:gd name="T10" fmla="*/ 111 w 558"/>
                <a:gd name="T11" fmla="*/ 818 h 857"/>
                <a:gd name="T12" fmla="*/ 0 w 558"/>
                <a:gd name="T13" fmla="*/ 542 h 857"/>
                <a:gd name="T14" fmla="*/ 238 w 558"/>
                <a:gd name="T15" fmla="*/ 470 h 857"/>
                <a:gd name="T16" fmla="*/ 409 w 558"/>
                <a:gd name="T17" fmla="*/ 299 h 857"/>
                <a:gd name="T18" fmla="*/ 227 w 558"/>
                <a:gd name="T19" fmla="*/ 194 h 857"/>
                <a:gd name="T20" fmla="*/ 276 w 558"/>
                <a:gd name="T21" fmla="*/ 0 h 857"/>
                <a:gd name="T22" fmla="*/ 409 w 558"/>
                <a:gd name="T23" fmla="*/ 166 h 857"/>
                <a:gd name="T24" fmla="*/ 485 w 558"/>
                <a:gd name="T25" fmla="*/ 310 h 857"/>
                <a:gd name="T26" fmla="*/ 485 w 558"/>
                <a:gd name="T27" fmla="*/ 31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8" h="857">
                  <a:moveTo>
                    <a:pt x="485" y="310"/>
                  </a:moveTo>
                  <a:lnTo>
                    <a:pt x="386" y="685"/>
                  </a:lnTo>
                  <a:lnTo>
                    <a:pt x="558" y="669"/>
                  </a:lnTo>
                  <a:lnTo>
                    <a:pt x="392" y="806"/>
                  </a:lnTo>
                  <a:lnTo>
                    <a:pt x="253" y="857"/>
                  </a:lnTo>
                  <a:lnTo>
                    <a:pt x="111" y="818"/>
                  </a:lnTo>
                  <a:lnTo>
                    <a:pt x="0" y="542"/>
                  </a:lnTo>
                  <a:lnTo>
                    <a:pt x="238" y="470"/>
                  </a:lnTo>
                  <a:lnTo>
                    <a:pt x="409" y="299"/>
                  </a:lnTo>
                  <a:lnTo>
                    <a:pt x="227" y="194"/>
                  </a:lnTo>
                  <a:lnTo>
                    <a:pt x="276" y="0"/>
                  </a:lnTo>
                  <a:lnTo>
                    <a:pt x="409" y="166"/>
                  </a:lnTo>
                  <a:lnTo>
                    <a:pt x="485" y="310"/>
                  </a:lnTo>
                  <a:lnTo>
                    <a:pt x="485" y="31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4" name="Freeform 114"/>
            <p:cNvSpPr>
              <a:spLocks/>
            </p:cNvSpPr>
            <p:nvPr/>
          </p:nvSpPr>
          <p:spPr bwMode="auto">
            <a:xfrm>
              <a:off x="2262" y="1091"/>
              <a:ext cx="214" cy="251"/>
            </a:xfrm>
            <a:custGeom>
              <a:avLst/>
              <a:gdLst>
                <a:gd name="T0" fmla="*/ 0 w 430"/>
                <a:gd name="T1" fmla="*/ 0 h 501"/>
                <a:gd name="T2" fmla="*/ 89 w 430"/>
                <a:gd name="T3" fmla="*/ 5 h 501"/>
                <a:gd name="T4" fmla="*/ 177 w 430"/>
                <a:gd name="T5" fmla="*/ 53 h 501"/>
                <a:gd name="T6" fmla="*/ 242 w 430"/>
                <a:gd name="T7" fmla="*/ 129 h 501"/>
                <a:gd name="T8" fmla="*/ 299 w 430"/>
                <a:gd name="T9" fmla="*/ 188 h 501"/>
                <a:gd name="T10" fmla="*/ 350 w 430"/>
                <a:gd name="T11" fmla="*/ 218 h 501"/>
                <a:gd name="T12" fmla="*/ 413 w 430"/>
                <a:gd name="T13" fmla="*/ 311 h 501"/>
                <a:gd name="T14" fmla="*/ 430 w 430"/>
                <a:gd name="T15" fmla="*/ 450 h 501"/>
                <a:gd name="T16" fmla="*/ 413 w 430"/>
                <a:gd name="T17" fmla="*/ 501 h 501"/>
                <a:gd name="T18" fmla="*/ 386 w 430"/>
                <a:gd name="T19" fmla="*/ 467 h 501"/>
                <a:gd name="T20" fmla="*/ 344 w 430"/>
                <a:gd name="T21" fmla="*/ 347 h 501"/>
                <a:gd name="T22" fmla="*/ 403 w 430"/>
                <a:gd name="T23" fmla="*/ 442 h 501"/>
                <a:gd name="T24" fmla="*/ 384 w 430"/>
                <a:gd name="T25" fmla="*/ 334 h 501"/>
                <a:gd name="T26" fmla="*/ 325 w 430"/>
                <a:gd name="T27" fmla="*/ 254 h 501"/>
                <a:gd name="T28" fmla="*/ 331 w 430"/>
                <a:gd name="T29" fmla="*/ 332 h 501"/>
                <a:gd name="T30" fmla="*/ 289 w 430"/>
                <a:gd name="T31" fmla="*/ 235 h 501"/>
                <a:gd name="T32" fmla="*/ 219 w 430"/>
                <a:gd name="T33" fmla="*/ 165 h 501"/>
                <a:gd name="T34" fmla="*/ 162 w 430"/>
                <a:gd name="T35" fmla="*/ 104 h 501"/>
                <a:gd name="T36" fmla="*/ 209 w 430"/>
                <a:gd name="T37" fmla="*/ 114 h 501"/>
                <a:gd name="T38" fmla="*/ 51 w 430"/>
                <a:gd name="T39" fmla="*/ 51 h 501"/>
                <a:gd name="T40" fmla="*/ 0 w 430"/>
                <a:gd name="T41" fmla="*/ 0 h 501"/>
                <a:gd name="T42" fmla="*/ 0 w 430"/>
                <a:gd name="T43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0" h="501">
                  <a:moveTo>
                    <a:pt x="0" y="0"/>
                  </a:moveTo>
                  <a:lnTo>
                    <a:pt x="89" y="5"/>
                  </a:lnTo>
                  <a:lnTo>
                    <a:pt x="177" y="53"/>
                  </a:lnTo>
                  <a:lnTo>
                    <a:pt x="242" y="129"/>
                  </a:lnTo>
                  <a:lnTo>
                    <a:pt x="299" y="188"/>
                  </a:lnTo>
                  <a:lnTo>
                    <a:pt x="350" y="218"/>
                  </a:lnTo>
                  <a:lnTo>
                    <a:pt x="413" y="311"/>
                  </a:lnTo>
                  <a:lnTo>
                    <a:pt x="430" y="450"/>
                  </a:lnTo>
                  <a:lnTo>
                    <a:pt x="413" y="501"/>
                  </a:lnTo>
                  <a:lnTo>
                    <a:pt x="386" y="467"/>
                  </a:lnTo>
                  <a:lnTo>
                    <a:pt x="344" y="347"/>
                  </a:lnTo>
                  <a:lnTo>
                    <a:pt x="403" y="442"/>
                  </a:lnTo>
                  <a:lnTo>
                    <a:pt x="384" y="334"/>
                  </a:lnTo>
                  <a:lnTo>
                    <a:pt x="325" y="254"/>
                  </a:lnTo>
                  <a:lnTo>
                    <a:pt x="331" y="332"/>
                  </a:lnTo>
                  <a:lnTo>
                    <a:pt x="289" y="235"/>
                  </a:lnTo>
                  <a:lnTo>
                    <a:pt x="219" y="165"/>
                  </a:lnTo>
                  <a:lnTo>
                    <a:pt x="162" y="104"/>
                  </a:lnTo>
                  <a:lnTo>
                    <a:pt x="209" y="114"/>
                  </a:lnTo>
                  <a:lnTo>
                    <a:pt x="51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5" name="Freeform 115"/>
            <p:cNvSpPr>
              <a:spLocks/>
            </p:cNvSpPr>
            <p:nvPr/>
          </p:nvSpPr>
          <p:spPr bwMode="auto">
            <a:xfrm>
              <a:off x="3285" y="2530"/>
              <a:ext cx="184" cy="91"/>
            </a:xfrm>
            <a:custGeom>
              <a:avLst/>
              <a:gdLst>
                <a:gd name="T0" fmla="*/ 23 w 369"/>
                <a:gd name="T1" fmla="*/ 50 h 183"/>
                <a:gd name="T2" fmla="*/ 164 w 369"/>
                <a:gd name="T3" fmla="*/ 73 h 183"/>
                <a:gd name="T4" fmla="*/ 175 w 369"/>
                <a:gd name="T5" fmla="*/ 118 h 183"/>
                <a:gd name="T6" fmla="*/ 230 w 369"/>
                <a:gd name="T7" fmla="*/ 175 h 183"/>
                <a:gd name="T8" fmla="*/ 295 w 369"/>
                <a:gd name="T9" fmla="*/ 168 h 183"/>
                <a:gd name="T10" fmla="*/ 314 w 369"/>
                <a:gd name="T11" fmla="*/ 183 h 183"/>
                <a:gd name="T12" fmla="*/ 369 w 369"/>
                <a:gd name="T13" fmla="*/ 137 h 183"/>
                <a:gd name="T14" fmla="*/ 329 w 369"/>
                <a:gd name="T15" fmla="*/ 57 h 183"/>
                <a:gd name="T16" fmla="*/ 278 w 369"/>
                <a:gd name="T17" fmla="*/ 4 h 183"/>
                <a:gd name="T18" fmla="*/ 224 w 369"/>
                <a:gd name="T19" fmla="*/ 4 h 183"/>
                <a:gd name="T20" fmla="*/ 36 w 369"/>
                <a:gd name="T21" fmla="*/ 0 h 183"/>
                <a:gd name="T22" fmla="*/ 0 w 369"/>
                <a:gd name="T23" fmla="*/ 44 h 183"/>
                <a:gd name="T24" fmla="*/ 23 w 369"/>
                <a:gd name="T25" fmla="*/ 50 h 183"/>
                <a:gd name="T26" fmla="*/ 23 w 369"/>
                <a:gd name="T27" fmla="*/ 5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9" h="183">
                  <a:moveTo>
                    <a:pt x="23" y="50"/>
                  </a:moveTo>
                  <a:lnTo>
                    <a:pt x="164" y="73"/>
                  </a:lnTo>
                  <a:lnTo>
                    <a:pt x="175" y="118"/>
                  </a:lnTo>
                  <a:lnTo>
                    <a:pt x="230" y="175"/>
                  </a:lnTo>
                  <a:lnTo>
                    <a:pt x="295" y="168"/>
                  </a:lnTo>
                  <a:lnTo>
                    <a:pt x="314" y="183"/>
                  </a:lnTo>
                  <a:lnTo>
                    <a:pt x="369" y="137"/>
                  </a:lnTo>
                  <a:lnTo>
                    <a:pt x="329" y="57"/>
                  </a:lnTo>
                  <a:lnTo>
                    <a:pt x="278" y="4"/>
                  </a:lnTo>
                  <a:lnTo>
                    <a:pt x="224" y="4"/>
                  </a:lnTo>
                  <a:lnTo>
                    <a:pt x="36" y="0"/>
                  </a:lnTo>
                  <a:lnTo>
                    <a:pt x="0" y="44"/>
                  </a:lnTo>
                  <a:lnTo>
                    <a:pt x="23" y="50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2E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6" name="Freeform 116"/>
            <p:cNvSpPr>
              <a:spLocks/>
            </p:cNvSpPr>
            <p:nvPr/>
          </p:nvSpPr>
          <p:spPr bwMode="auto">
            <a:xfrm>
              <a:off x="1978" y="1372"/>
              <a:ext cx="532" cy="1430"/>
            </a:xfrm>
            <a:custGeom>
              <a:avLst/>
              <a:gdLst>
                <a:gd name="T0" fmla="*/ 65 w 1063"/>
                <a:gd name="T1" fmla="*/ 122 h 2861"/>
                <a:gd name="T2" fmla="*/ 137 w 1063"/>
                <a:gd name="T3" fmla="*/ 293 h 2861"/>
                <a:gd name="T4" fmla="*/ 250 w 1063"/>
                <a:gd name="T5" fmla="*/ 373 h 2861"/>
                <a:gd name="T6" fmla="*/ 299 w 1063"/>
                <a:gd name="T7" fmla="*/ 325 h 2861"/>
                <a:gd name="T8" fmla="*/ 274 w 1063"/>
                <a:gd name="T9" fmla="*/ 359 h 2861"/>
                <a:gd name="T10" fmla="*/ 358 w 1063"/>
                <a:gd name="T11" fmla="*/ 570 h 2861"/>
                <a:gd name="T12" fmla="*/ 462 w 1063"/>
                <a:gd name="T13" fmla="*/ 675 h 2861"/>
                <a:gd name="T14" fmla="*/ 348 w 1063"/>
                <a:gd name="T15" fmla="*/ 586 h 2861"/>
                <a:gd name="T16" fmla="*/ 211 w 1063"/>
                <a:gd name="T17" fmla="*/ 350 h 2861"/>
                <a:gd name="T18" fmla="*/ 139 w 1063"/>
                <a:gd name="T19" fmla="*/ 367 h 2861"/>
                <a:gd name="T20" fmla="*/ 238 w 1063"/>
                <a:gd name="T21" fmla="*/ 550 h 2861"/>
                <a:gd name="T22" fmla="*/ 364 w 1063"/>
                <a:gd name="T23" fmla="*/ 700 h 2861"/>
                <a:gd name="T24" fmla="*/ 257 w 1063"/>
                <a:gd name="T25" fmla="*/ 624 h 2861"/>
                <a:gd name="T26" fmla="*/ 105 w 1063"/>
                <a:gd name="T27" fmla="*/ 350 h 2861"/>
                <a:gd name="T28" fmla="*/ 175 w 1063"/>
                <a:gd name="T29" fmla="*/ 561 h 2861"/>
                <a:gd name="T30" fmla="*/ 354 w 1063"/>
                <a:gd name="T31" fmla="*/ 759 h 2861"/>
                <a:gd name="T32" fmla="*/ 421 w 1063"/>
                <a:gd name="T33" fmla="*/ 848 h 2861"/>
                <a:gd name="T34" fmla="*/ 577 w 1063"/>
                <a:gd name="T35" fmla="*/ 909 h 2861"/>
                <a:gd name="T36" fmla="*/ 508 w 1063"/>
                <a:gd name="T37" fmla="*/ 747 h 2861"/>
                <a:gd name="T38" fmla="*/ 668 w 1063"/>
                <a:gd name="T39" fmla="*/ 987 h 2861"/>
                <a:gd name="T40" fmla="*/ 778 w 1063"/>
                <a:gd name="T41" fmla="*/ 1046 h 2861"/>
                <a:gd name="T42" fmla="*/ 677 w 1063"/>
                <a:gd name="T43" fmla="*/ 1378 h 2861"/>
                <a:gd name="T44" fmla="*/ 364 w 1063"/>
                <a:gd name="T45" fmla="*/ 2026 h 2861"/>
                <a:gd name="T46" fmla="*/ 232 w 1063"/>
                <a:gd name="T47" fmla="*/ 2023 h 2861"/>
                <a:gd name="T48" fmla="*/ 90 w 1063"/>
                <a:gd name="T49" fmla="*/ 2310 h 2861"/>
                <a:gd name="T50" fmla="*/ 118 w 1063"/>
                <a:gd name="T51" fmla="*/ 2507 h 2861"/>
                <a:gd name="T52" fmla="*/ 185 w 1063"/>
                <a:gd name="T53" fmla="*/ 2540 h 2861"/>
                <a:gd name="T54" fmla="*/ 211 w 1063"/>
                <a:gd name="T55" fmla="*/ 2735 h 2861"/>
                <a:gd name="T56" fmla="*/ 362 w 1063"/>
                <a:gd name="T57" fmla="*/ 2819 h 2861"/>
                <a:gd name="T58" fmla="*/ 542 w 1063"/>
                <a:gd name="T59" fmla="*/ 2779 h 2861"/>
                <a:gd name="T60" fmla="*/ 744 w 1063"/>
                <a:gd name="T61" fmla="*/ 2481 h 2861"/>
                <a:gd name="T62" fmla="*/ 966 w 1063"/>
                <a:gd name="T63" fmla="*/ 1762 h 2861"/>
                <a:gd name="T64" fmla="*/ 1035 w 1063"/>
                <a:gd name="T65" fmla="*/ 1479 h 2861"/>
                <a:gd name="T66" fmla="*/ 799 w 1063"/>
                <a:gd name="T67" fmla="*/ 2420 h 2861"/>
                <a:gd name="T68" fmla="*/ 571 w 1063"/>
                <a:gd name="T69" fmla="*/ 2798 h 2861"/>
                <a:gd name="T70" fmla="*/ 358 w 1063"/>
                <a:gd name="T71" fmla="*/ 2848 h 2861"/>
                <a:gd name="T72" fmla="*/ 181 w 1063"/>
                <a:gd name="T73" fmla="*/ 2758 h 2861"/>
                <a:gd name="T74" fmla="*/ 90 w 1063"/>
                <a:gd name="T75" fmla="*/ 2532 h 2861"/>
                <a:gd name="T76" fmla="*/ 97 w 1063"/>
                <a:gd name="T77" fmla="*/ 2167 h 2861"/>
                <a:gd name="T78" fmla="*/ 430 w 1063"/>
                <a:gd name="T79" fmla="*/ 1755 h 2861"/>
                <a:gd name="T80" fmla="*/ 620 w 1063"/>
                <a:gd name="T81" fmla="*/ 1029 h 2861"/>
                <a:gd name="T82" fmla="*/ 320 w 1063"/>
                <a:gd name="T83" fmla="*/ 780 h 2861"/>
                <a:gd name="T84" fmla="*/ 160 w 1063"/>
                <a:gd name="T85" fmla="*/ 559 h 2861"/>
                <a:gd name="T86" fmla="*/ 23 w 1063"/>
                <a:gd name="T87" fmla="*/ 247 h 2861"/>
                <a:gd name="T88" fmla="*/ 204 w 1063"/>
                <a:gd name="T89" fmla="*/ 53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3" h="2861">
                  <a:moveTo>
                    <a:pt x="204" y="53"/>
                  </a:moveTo>
                  <a:lnTo>
                    <a:pt x="65" y="72"/>
                  </a:lnTo>
                  <a:lnTo>
                    <a:pt x="65" y="122"/>
                  </a:lnTo>
                  <a:lnTo>
                    <a:pt x="78" y="185"/>
                  </a:lnTo>
                  <a:lnTo>
                    <a:pt x="115" y="234"/>
                  </a:lnTo>
                  <a:lnTo>
                    <a:pt x="137" y="293"/>
                  </a:lnTo>
                  <a:lnTo>
                    <a:pt x="175" y="299"/>
                  </a:lnTo>
                  <a:lnTo>
                    <a:pt x="211" y="325"/>
                  </a:lnTo>
                  <a:lnTo>
                    <a:pt x="250" y="373"/>
                  </a:lnTo>
                  <a:lnTo>
                    <a:pt x="257" y="340"/>
                  </a:lnTo>
                  <a:lnTo>
                    <a:pt x="270" y="325"/>
                  </a:lnTo>
                  <a:lnTo>
                    <a:pt x="299" y="325"/>
                  </a:lnTo>
                  <a:lnTo>
                    <a:pt x="354" y="356"/>
                  </a:lnTo>
                  <a:lnTo>
                    <a:pt x="286" y="339"/>
                  </a:lnTo>
                  <a:lnTo>
                    <a:pt x="274" y="359"/>
                  </a:lnTo>
                  <a:lnTo>
                    <a:pt x="289" y="388"/>
                  </a:lnTo>
                  <a:lnTo>
                    <a:pt x="320" y="451"/>
                  </a:lnTo>
                  <a:lnTo>
                    <a:pt x="358" y="570"/>
                  </a:lnTo>
                  <a:lnTo>
                    <a:pt x="369" y="595"/>
                  </a:lnTo>
                  <a:lnTo>
                    <a:pt x="394" y="612"/>
                  </a:lnTo>
                  <a:lnTo>
                    <a:pt x="462" y="675"/>
                  </a:lnTo>
                  <a:lnTo>
                    <a:pt x="493" y="726"/>
                  </a:lnTo>
                  <a:lnTo>
                    <a:pt x="424" y="658"/>
                  </a:lnTo>
                  <a:lnTo>
                    <a:pt x="348" y="586"/>
                  </a:lnTo>
                  <a:lnTo>
                    <a:pt x="307" y="492"/>
                  </a:lnTo>
                  <a:lnTo>
                    <a:pt x="278" y="420"/>
                  </a:lnTo>
                  <a:lnTo>
                    <a:pt x="211" y="350"/>
                  </a:lnTo>
                  <a:lnTo>
                    <a:pt x="173" y="316"/>
                  </a:lnTo>
                  <a:lnTo>
                    <a:pt x="139" y="316"/>
                  </a:lnTo>
                  <a:lnTo>
                    <a:pt x="139" y="367"/>
                  </a:lnTo>
                  <a:lnTo>
                    <a:pt x="175" y="418"/>
                  </a:lnTo>
                  <a:lnTo>
                    <a:pt x="210" y="498"/>
                  </a:lnTo>
                  <a:lnTo>
                    <a:pt x="238" y="550"/>
                  </a:lnTo>
                  <a:lnTo>
                    <a:pt x="257" y="597"/>
                  </a:lnTo>
                  <a:lnTo>
                    <a:pt x="286" y="624"/>
                  </a:lnTo>
                  <a:lnTo>
                    <a:pt x="364" y="700"/>
                  </a:lnTo>
                  <a:lnTo>
                    <a:pt x="430" y="762"/>
                  </a:lnTo>
                  <a:lnTo>
                    <a:pt x="364" y="721"/>
                  </a:lnTo>
                  <a:lnTo>
                    <a:pt x="257" y="624"/>
                  </a:lnTo>
                  <a:lnTo>
                    <a:pt x="202" y="534"/>
                  </a:lnTo>
                  <a:lnTo>
                    <a:pt x="137" y="401"/>
                  </a:lnTo>
                  <a:lnTo>
                    <a:pt x="105" y="350"/>
                  </a:lnTo>
                  <a:lnTo>
                    <a:pt x="118" y="435"/>
                  </a:lnTo>
                  <a:lnTo>
                    <a:pt x="128" y="506"/>
                  </a:lnTo>
                  <a:lnTo>
                    <a:pt x="175" y="561"/>
                  </a:lnTo>
                  <a:lnTo>
                    <a:pt x="210" y="660"/>
                  </a:lnTo>
                  <a:lnTo>
                    <a:pt x="250" y="696"/>
                  </a:lnTo>
                  <a:lnTo>
                    <a:pt x="354" y="759"/>
                  </a:lnTo>
                  <a:lnTo>
                    <a:pt x="398" y="799"/>
                  </a:lnTo>
                  <a:lnTo>
                    <a:pt x="358" y="789"/>
                  </a:lnTo>
                  <a:lnTo>
                    <a:pt x="421" y="848"/>
                  </a:lnTo>
                  <a:lnTo>
                    <a:pt x="520" y="909"/>
                  </a:lnTo>
                  <a:lnTo>
                    <a:pt x="453" y="806"/>
                  </a:lnTo>
                  <a:lnTo>
                    <a:pt x="577" y="909"/>
                  </a:lnTo>
                  <a:lnTo>
                    <a:pt x="550" y="842"/>
                  </a:lnTo>
                  <a:lnTo>
                    <a:pt x="508" y="778"/>
                  </a:lnTo>
                  <a:lnTo>
                    <a:pt x="508" y="747"/>
                  </a:lnTo>
                  <a:lnTo>
                    <a:pt x="550" y="819"/>
                  </a:lnTo>
                  <a:lnTo>
                    <a:pt x="611" y="894"/>
                  </a:lnTo>
                  <a:lnTo>
                    <a:pt x="668" y="987"/>
                  </a:lnTo>
                  <a:lnTo>
                    <a:pt x="702" y="1055"/>
                  </a:lnTo>
                  <a:lnTo>
                    <a:pt x="734" y="1082"/>
                  </a:lnTo>
                  <a:lnTo>
                    <a:pt x="778" y="1046"/>
                  </a:lnTo>
                  <a:lnTo>
                    <a:pt x="744" y="1144"/>
                  </a:lnTo>
                  <a:lnTo>
                    <a:pt x="723" y="1240"/>
                  </a:lnTo>
                  <a:lnTo>
                    <a:pt x="677" y="1378"/>
                  </a:lnTo>
                  <a:lnTo>
                    <a:pt x="552" y="1646"/>
                  </a:lnTo>
                  <a:lnTo>
                    <a:pt x="409" y="1901"/>
                  </a:lnTo>
                  <a:lnTo>
                    <a:pt x="364" y="2026"/>
                  </a:lnTo>
                  <a:lnTo>
                    <a:pt x="352" y="1928"/>
                  </a:lnTo>
                  <a:lnTo>
                    <a:pt x="295" y="1966"/>
                  </a:lnTo>
                  <a:lnTo>
                    <a:pt x="232" y="2023"/>
                  </a:lnTo>
                  <a:lnTo>
                    <a:pt x="160" y="2099"/>
                  </a:lnTo>
                  <a:lnTo>
                    <a:pt x="118" y="2203"/>
                  </a:lnTo>
                  <a:lnTo>
                    <a:pt x="90" y="2310"/>
                  </a:lnTo>
                  <a:lnTo>
                    <a:pt x="90" y="2391"/>
                  </a:lnTo>
                  <a:lnTo>
                    <a:pt x="92" y="2454"/>
                  </a:lnTo>
                  <a:lnTo>
                    <a:pt x="118" y="2507"/>
                  </a:lnTo>
                  <a:lnTo>
                    <a:pt x="139" y="2540"/>
                  </a:lnTo>
                  <a:lnTo>
                    <a:pt x="160" y="2566"/>
                  </a:lnTo>
                  <a:lnTo>
                    <a:pt x="185" y="2540"/>
                  </a:lnTo>
                  <a:lnTo>
                    <a:pt x="185" y="2631"/>
                  </a:lnTo>
                  <a:lnTo>
                    <a:pt x="191" y="2701"/>
                  </a:lnTo>
                  <a:lnTo>
                    <a:pt x="211" y="2735"/>
                  </a:lnTo>
                  <a:lnTo>
                    <a:pt x="253" y="2758"/>
                  </a:lnTo>
                  <a:lnTo>
                    <a:pt x="310" y="2779"/>
                  </a:lnTo>
                  <a:lnTo>
                    <a:pt x="362" y="2819"/>
                  </a:lnTo>
                  <a:lnTo>
                    <a:pt x="436" y="2832"/>
                  </a:lnTo>
                  <a:lnTo>
                    <a:pt x="504" y="2825"/>
                  </a:lnTo>
                  <a:lnTo>
                    <a:pt x="542" y="2779"/>
                  </a:lnTo>
                  <a:lnTo>
                    <a:pt x="584" y="2690"/>
                  </a:lnTo>
                  <a:lnTo>
                    <a:pt x="668" y="2585"/>
                  </a:lnTo>
                  <a:lnTo>
                    <a:pt x="744" y="2481"/>
                  </a:lnTo>
                  <a:lnTo>
                    <a:pt x="818" y="2304"/>
                  </a:lnTo>
                  <a:lnTo>
                    <a:pt x="881" y="2085"/>
                  </a:lnTo>
                  <a:lnTo>
                    <a:pt x="966" y="1762"/>
                  </a:lnTo>
                  <a:lnTo>
                    <a:pt x="1035" y="1374"/>
                  </a:lnTo>
                  <a:lnTo>
                    <a:pt x="1063" y="1201"/>
                  </a:lnTo>
                  <a:lnTo>
                    <a:pt x="1035" y="1479"/>
                  </a:lnTo>
                  <a:lnTo>
                    <a:pt x="970" y="1848"/>
                  </a:lnTo>
                  <a:lnTo>
                    <a:pt x="883" y="2203"/>
                  </a:lnTo>
                  <a:lnTo>
                    <a:pt x="799" y="2420"/>
                  </a:lnTo>
                  <a:lnTo>
                    <a:pt x="723" y="2574"/>
                  </a:lnTo>
                  <a:lnTo>
                    <a:pt x="615" y="2696"/>
                  </a:lnTo>
                  <a:lnTo>
                    <a:pt x="571" y="2798"/>
                  </a:lnTo>
                  <a:lnTo>
                    <a:pt x="514" y="2853"/>
                  </a:lnTo>
                  <a:lnTo>
                    <a:pt x="442" y="2861"/>
                  </a:lnTo>
                  <a:lnTo>
                    <a:pt x="358" y="2848"/>
                  </a:lnTo>
                  <a:lnTo>
                    <a:pt x="307" y="2815"/>
                  </a:lnTo>
                  <a:lnTo>
                    <a:pt x="232" y="2800"/>
                  </a:lnTo>
                  <a:lnTo>
                    <a:pt x="181" y="2758"/>
                  </a:lnTo>
                  <a:lnTo>
                    <a:pt x="158" y="2707"/>
                  </a:lnTo>
                  <a:lnTo>
                    <a:pt x="153" y="2606"/>
                  </a:lnTo>
                  <a:lnTo>
                    <a:pt x="90" y="2532"/>
                  </a:lnTo>
                  <a:lnTo>
                    <a:pt x="44" y="2439"/>
                  </a:lnTo>
                  <a:lnTo>
                    <a:pt x="44" y="2336"/>
                  </a:lnTo>
                  <a:lnTo>
                    <a:pt x="97" y="2167"/>
                  </a:lnTo>
                  <a:lnTo>
                    <a:pt x="194" y="2015"/>
                  </a:lnTo>
                  <a:lnTo>
                    <a:pt x="320" y="1884"/>
                  </a:lnTo>
                  <a:lnTo>
                    <a:pt x="430" y="1755"/>
                  </a:lnTo>
                  <a:lnTo>
                    <a:pt x="681" y="1245"/>
                  </a:lnTo>
                  <a:lnTo>
                    <a:pt x="704" y="1127"/>
                  </a:lnTo>
                  <a:lnTo>
                    <a:pt x="620" y="1029"/>
                  </a:lnTo>
                  <a:lnTo>
                    <a:pt x="537" y="951"/>
                  </a:lnTo>
                  <a:lnTo>
                    <a:pt x="457" y="899"/>
                  </a:lnTo>
                  <a:lnTo>
                    <a:pt x="320" y="780"/>
                  </a:lnTo>
                  <a:lnTo>
                    <a:pt x="244" y="728"/>
                  </a:lnTo>
                  <a:lnTo>
                    <a:pt x="200" y="669"/>
                  </a:lnTo>
                  <a:lnTo>
                    <a:pt x="160" y="559"/>
                  </a:lnTo>
                  <a:lnTo>
                    <a:pt x="101" y="491"/>
                  </a:lnTo>
                  <a:lnTo>
                    <a:pt x="76" y="361"/>
                  </a:lnTo>
                  <a:lnTo>
                    <a:pt x="23" y="247"/>
                  </a:lnTo>
                  <a:lnTo>
                    <a:pt x="0" y="53"/>
                  </a:lnTo>
                  <a:lnTo>
                    <a:pt x="42" y="0"/>
                  </a:lnTo>
                  <a:lnTo>
                    <a:pt x="204" y="53"/>
                  </a:lnTo>
                  <a:lnTo>
                    <a:pt x="20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7" name="Freeform 117"/>
            <p:cNvSpPr>
              <a:spLocks/>
            </p:cNvSpPr>
            <p:nvPr/>
          </p:nvSpPr>
          <p:spPr bwMode="auto">
            <a:xfrm>
              <a:off x="3394" y="2593"/>
              <a:ext cx="13" cy="15"/>
            </a:xfrm>
            <a:custGeom>
              <a:avLst/>
              <a:gdLst>
                <a:gd name="T0" fmla="*/ 9 w 26"/>
                <a:gd name="T1" fmla="*/ 0 h 28"/>
                <a:gd name="T2" fmla="*/ 0 w 26"/>
                <a:gd name="T3" fmla="*/ 13 h 28"/>
                <a:gd name="T4" fmla="*/ 11 w 26"/>
                <a:gd name="T5" fmla="*/ 28 h 28"/>
                <a:gd name="T6" fmla="*/ 26 w 26"/>
                <a:gd name="T7" fmla="*/ 13 h 28"/>
                <a:gd name="T8" fmla="*/ 9 w 26"/>
                <a:gd name="T9" fmla="*/ 0 h 28"/>
                <a:gd name="T10" fmla="*/ 9 w 2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9" y="0"/>
                  </a:moveTo>
                  <a:lnTo>
                    <a:pt x="0" y="13"/>
                  </a:lnTo>
                  <a:lnTo>
                    <a:pt x="11" y="28"/>
                  </a:lnTo>
                  <a:lnTo>
                    <a:pt x="26" y="1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8" name="Freeform 118"/>
            <p:cNvSpPr>
              <a:spLocks/>
            </p:cNvSpPr>
            <p:nvPr/>
          </p:nvSpPr>
          <p:spPr bwMode="auto">
            <a:xfrm>
              <a:off x="2108" y="1530"/>
              <a:ext cx="405" cy="613"/>
            </a:xfrm>
            <a:custGeom>
              <a:avLst/>
              <a:gdLst>
                <a:gd name="T0" fmla="*/ 34 w 812"/>
                <a:gd name="T1" fmla="*/ 15 h 1226"/>
                <a:gd name="T2" fmla="*/ 95 w 812"/>
                <a:gd name="T3" fmla="*/ 49 h 1226"/>
                <a:gd name="T4" fmla="*/ 141 w 812"/>
                <a:gd name="T5" fmla="*/ 99 h 1226"/>
                <a:gd name="T6" fmla="*/ 192 w 812"/>
                <a:gd name="T7" fmla="*/ 197 h 1226"/>
                <a:gd name="T8" fmla="*/ 215 w 812"/>
                <a:gd name="T9" fmla="*/ 237 h 1226"/>
                <a:gd name="T10" fmla="*/ 299 w 812"/>
                <a:gd name="T11" fmla="*/ 291 h 1226"/>
                <a:gd name="T12" fmla="*/ 323 w 812"/>
                <a:gd name="T13" fmla="*/ 323 h 1226"/>
                <a:gd name="T14" fmla="*/ 386 w 812"/>
                <a:gd name="T15" fmla="*/ 342 h 1226"/>
                <a:gd name="T16" fmla="*/ 472 w 812"/>
                <a:gd name="T17" fmla="*/ 389 h 1226"/>
                <a:gd name="T18" fmla="*/ 597 w 812"/>
                <a:gd name="T19" fmla="*/ 458 h 1226"/>
                <a:gd name="T20" fmla="*/ 666 w 812"/>
                <a:gd name="T21" fmla="*/ 509 h 1226"/>
                <a:gd name="T22" fmla="*/ 717 w 812"/>
                <a:gd name="T23" fmla="*/ 568 h 1226"/>
                <a:gd name="T24" fmla="*/ 743 w 812"/>
                <a:gd name="T25" fmla="*/ 686 h 1226"/>
                <a:gd name="T26" fmla="*/ 728 w 812"/>
                <a:gd name="T27" fmla="*/ 566 h 1226"/>
                <a:gd name="T28" fmla="*/ 692 w 812"/>
                <a:gd name="T29" fmla="*/ 515 h 1226"/>
                <a:gd name="T30" fmla="*/ 742 w 812"/>
                <a:gd name="T31" fmla="*/ 551 h 1226"/>
                <a:gd name="T32" fmla="*/ 774 w 812"/>
                <a:gd name="T33" fmla="*/ 629 h 1226"/>
                <a:gd name="T34" fmla="*/ 783 w 812"/>
                <a:gd name="T35" fmla="*/ 718 h 1226"/>
                <a:gd name="T36" fmla="*/ 791 w 812"/>
                <a:gd name="T37" fmla="*/ 847 h 1226"/>
                <a:gd name="T38" fmla="*/ 776 w 812"/>
                <a:gd name="T39" fmla="*/ 1011 h 1226"/>
                <a:gd name="T40" fmla="*/ 753 w 812"/>
                <a:gd name="T41" fmla="*/ 1226 h 1226"/>
                <a:gd name="T42" fmla="*/ 810 w 812"/>
                <a:gd name="T43" fmla="*/ 908 h 1226"/>
                <a:gd name="T44" fmla="*/ 812 w 812"/>
                <a:gd name="T45" fmla="*/ 796 h 1226"/>
                <a:gd name="T46" fmla="*/ 797 w 812"/>
                <a:gd name="T47" fmla="*/ 671 h 1226"/>
                <a:gd name="T48" fmla="*/ 768 w 812"/>
                <a:gd name="T49" fmla="*/ 566 h 1226"/>
                <a:gd name="T50" fmla="*/ 723 w 812"/>
                <a:gd name="T51" fmla="*/ 509 h 1226"/>
                <a:gd name="T52" fmla="*/ 550 w 812"/>
                <a:gd name="T53" fmla="*/ 406 h 1226"/>
                <a:gd name="T54" fmla="*/ 344 w 812"/>
                <a:gd name="T55" fmla="*/ 300 h 1226"/>
                <a:gd name="T56" fmla="*/ 319 w 812"/>
                <a:gd name="T57" fmla="*/ 270 h 1226"/>
                <a:gd name="T58" fmla="*/ 230 w 812"/>
                <a:gd name="T59" fmla="*/ 216 h 1226"/>
                <a:gd name="T60" fmla="*/ 165 w 812"/>
                <a:gd name="T61" fmla="*/ 104 h 1226"/>
                <a:gd name="T62" fmla="*/ 108 w 812"/>
                <a:gd name="T63" fmla="*/ 30 h 1226"/>
                <a:gd name="T64" fmla="*/ 63 w 812"/>
                <a:gd name="T65" fmla="*/ 7 h 1226"/>
                <a:gd name="T66" fmla="*/ 21 w 812"/>
                <a:gd name="T67" fmla="*/ 0 h 1226"/>
                <a:gd name="T68" fmla="*/ 0 w 812"/>
                <a:gd name="T69" fmla="*/ 36 h 1226"/>
                <a:gd name="T70" fmla="*/ 34 w 812"/>
                <a:gd name="T71" fmla="*/ 15 h 1226"/>
                <a:gd name="T72" fmla="*/ 34 w 812"/>
                <a:gd name="T73" fmla="*/ 15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2" h="1226">
                  <a:moveTo>
                    <a:pt x="34" y="15"/>
                  </a:moveTo>
                  <a:lnTo>
                    <a:pt x="95" y="49"/>
                  </a:lnTo>
                  <a:lnTo>
                    <a:pt x="141" y="99"/>
                  </a:lnTo>
                  <a:lnTo>
                    <a:pt x="192" y="197"/>
                  </a:lnTo>
                  <a:lnTo>
                    <a:pt x="215" y="237"/>
                  </a:lnTo>
                  <a:lnTo>
                    <a:pt x="299" y="291"/>
                  </a:lnTo>
                  <a:lnTo>
                    <a:pt x="323" y="323"/>
                  </a:lnTo>
                  <a:lnTo>
                    <a:pt x="386" y="342"/>
                  </a:lnTo>
                  <a:lnTo>
                    <a:pt x="472" y="389"/>
                  </a:lnTo>
                  <a:lnTo>
                    <a:pt x="597" y="458"/>
                  </a:lnTo>
                  <a:lnTo>
                    <a:pt x="666" y="509"/>
                  </a:lnTo>
                  <a:lnTo>
                    <a:pt x="717" y="568"/>
                  </a:lnTo>
                  <a:lnTo>
                    <a:pt x="743" y="686"/>
                  </a:lnTo>
                  <a:lnTo>
                    <a:pt x="728" y="566"/>
                  </a:lnTo>
                  <a:lnTo>
                    <a:pt x="692" y="515"/>
                  </a:lnTo>
                  <a:lnTo>
                    <a:pt x="742" y="551"/>
                  </a:lnTo>
                  <a:lnTo>
                    <a:pt x="774" y="629"/>
                  </a:lnTo>
                  <a:lnTo>
                    <a:pt x="783" y="718"/>
                  </a:lnTo>
                  <a:lnTo>
                    <a:pt x="791" y="847"/>
                  </a:lnTo>
                  <a:lnTo>
                    <a:pt x="776" y="1011"/>
                  </a:lnTo>
                  <a:lnTo>
                    <a:pt x="753" y="1226"/>
                  </a:lnTo>
                  <a:lnTo>
                    <a:pt x="810" y="908"/>
                  </a:lnTo>
                  <a:lnTo>
                    <a:pt x="812" y="796"/>
                  </a:lnTo>
                  <a:lnTo>
                    <a:pt x="797" y="671"/>
                  </a:lnTo>
                  <a:lnTo>
                    <a:pt x="768" y="566"/>
                  </a:lnTo>
                  <a:lnTo>
                    <a:pt x="723" y="509"/>
                  </a:lnTo>
                  <a:lnTo>
                    <a:pt x="550" y="406"/>
                  </a:lnTo>
                  <a:lnTo>
                    <a:pt x="344" y="300"/>
                  </a:lnTo>
                  <a:lnTo>
                    <a:pt x="319" y="270"/>
                  </a:lnTo>
                  <a:lnTo>
                    <a:pt x="230" y="216"/>
                  </a:lnTo>
                  <a:lnTo>
                    <a:pt x="165" y="104"/>
                  </a:lnTo>
                  <a:lnTo>
                    <a:pt x="108" y="30"/>
                  </a:lnTo>
                  <a:lnTo>
                    <a:pt x="63" y="7"/>
                  </a:lnTo>
                  <a:lnTo>
                    <a:pt x="21" y="0"/>
                  </a:lnTo>
                  <a:lnTo>
                    <a:pt x="0" y="36"/>
                  </a:lnTo>
                  <a:lnTo>
                    <a:pt x="34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9" name="Freeform 119"/>
            <p:cNvSpPr>
              <a:spLocks/>
            </p:cNvSpPr>
            <p:nvPr/>
          </p:nvSpPr>
          <p:spPr bwMode="auto">
            <a:xfrm>
              <a:off x="1921" y="1079"/>
              <a:ext cx="539" cy="437"/>
            </a:xfrm>
            <a:custGeom>
              <a:avLst/>
              <a:gdLst>
                <a:gd name="T0" fmla="*/ 88 w 1078"/>
                <a:gd name="T1" fmla="*/ 775 h 872"/>
                <a:gd name="T2" fmla="*/ 0 w 1078"/>
                <a:gd name="T3" fmla="*/ 560 h 872"/>
                <a:gd name="T4" fmla="*/ 8 w 1078"/>
                <a:gd name="T5" fmla="*/ 372 h 872"/>
                <a:gd name="T6" fmla="*/ 183 w 1078"/>
                <a:gd name="T7" fmla="*/ 152 h 872"/>
                <a:gd name="T8" fmla="*/ 384 w 1078"/>
                <a:gd name="T9" fmla="*/ 23 h 872"/>
                <a:gd name="T10" fmla="*/ 565 w 1078"/>
                <a:gd name="T11" fmla="*/ 2 h 872"/>
                <a:gd name="T12" fmla="*/ 687 w 1078"/>
                <a:gd name="T13" fmla="*/ 0 h 872"/>
                <a:gd name="T14" fmla="*/ 856 w 1078"/>
                <a:gd name="T15" fmla="*/ 80 h 872"/>
                <a:gd name="T16" fmla="*/ 782 w 1078"/>
                <a:gd name="T17" fmla="*/ 119 h 872"/>
                <a:gd name="T18" fmla="*/ 814 w 1078"/>
                <a:gd name="T19" fmla="*/ 180 h 872"/>
                <a:gd name="T20" fmla="*/ 951 w 1078"/>
                <a:gd name="T21" fmla="*/ 277 h 872"/>
                <a:gd name="T22" fmla="*/ 928 w 1078"/>
                <a:gd name="T23" fmla="*/ 313 h 872"/>
                <a:gd name="T24" fmla="*/ 826 w 1078"/>
                <a:gd name="T25" fmla="*/ 218 h 872"/>
                <a:gd name="T26" fmla="*/ 765 w 1078"/>
                <a:gd name="T27" fmla="*/ 199 h 872"/>
                <a:gd name="T28" fmla="*/ 736 w 1078"/>
                <a:gd name="T29" fmla="*/ 273 h 872"/>
                <a:gd name="T30" fmla="*/ 635 w 1078"/>
                <a:gd name="T31" fmla="*/ 431 h 872"/>
                <a:gd name="T32" fmla="*/ 493 w 1078"/>
                <a:gd name="T33" fmla="*/ 562 h 872"/>
                <a:gd name="T34" fmla="*/ 417 w 1078"/>
                <a:gd name="T35" fmla="*/ 579 h 872"/>
                <a:gd name="T36" fmla="*/ 322 w 1078"/>
                <a:gd name="T37" fmla="*/ 638 h 872"/>
                <a:gd name="T38" fmla="*/ 185 w 1078"/>
                <a:gd name="T39" fmla="*/ 633 h 872"/>
                <a:gd name="T40" fmla="*/ 291 w 1078"/>
                <a:gd name="T41" fmla="*/ 581 h 872"/>
                <a:gd name="T42" fmla="*/ 472 w 1078"/>
                <a:gd name="T43" fmla="*/ 507 h 872"/>
                <a:gd name="T44" fmla="*/ 615 w 1078"/>
                <a:gd name="T45" fmla="*/ 418 h 872"/>
                <a:gd name="T46" fmla="*/ 656 w 1078"/>
                <a:gd name="T47" fmla="*/ 243 h 872"/>
                <a:gd name="T48" fmla="*/ 681 w 1078"/>
                <a:gd name="T49" fmla="*/ 173 h 872"/>
                <a:gd name="T50" fmla="*/ 645 w 1078"/>
                <a:gd name="T51" fmla="*/ 186 h 872"/>
                <a:gd name="T52" fmla="*/ 609 w 1078"/>
                <a:gd name="T53" fmla="*/ 277 h 872"/>
                <a:gd name="T54" fmla="*/ 567 w 1078"/>
                <a:gd name="T55" fmla="*/ 292 h 872"/>
                <a:gd name="T56" fmla="*/ 405 w 1078"/>
                <a:gd name="T57" fmla="*/ 524 h 872"/>
                <a:gd name="T58" fmla="*/ 354 w 1078"/>
                <a:gd name="T59" fmla="*/ 524 h 872"/>
                <a:gd name="T60" fmla="*/ 341 w 1078"/>
                <a:gd name="T61" fmla="*/ 437 h 872"/>
                <a:gd name="T62" fmla="*/ 293 w 1078"/>
                <a:gd name="T63" fmla="*/ 389 h 872"/>
                <a:gd name="T64" fmla="*/ 305 w 1078"/>
                <a:gd name="T65" fmla="*/ 325 h 872"/>
                <a:gd name="T66" fmla="*/ 421 w 1078"/>
                <a:gd name="T67" fmla="*/ 133 h 872"/>
                <a:gd name="T68" fmla="*/ 314 w 1078"/>
                <a:gd name="T69" fmla="*/ 167 h 872"/>
                <a:gd name="T70" fmla="*/ 213 w 1078"/>
                <a:gd name="T71" fmla="*/ 300 h 872"/>
                <a:gd name="T72" fmla="*/ 200 w 1078"/>
                <a:gd name="T73" fmla="*/ 332 h 872"/>
                <a:gd name="T74" fmla="*/ 143 w 1078"/>
                <a:gd name="T75" fmla="*/ 414 h 872"/>
                <a:gd name="T76" fmla="*/ 234 w 1078"/>
                <a:gd name="T77" fmla="*/ 456 h 872"/>
                <a:gd name="T78" fmla="*/ 223 w 1078"/>
                <a:gd name="T79" fmla="*/ 509 h 872"/>
                <a:gd name="T80" fmla="*/ 166 w 1078"/>
                <a:gd name="T81" fmla="*/ 547 h 872"/>
                <a:gd name="T82" fmla="*/ 158 w 1078"/>
                <a:gd name="T83" fmla="*/ 608 h 872"/>
                <a:gd name="T84" fmla="*/ 80 w 1078"/>
                <a:gd name="T85" fmla="*/ 450 h 872"/>
                <a:gd name="T86" fmla="*/ 111 w 1078"/>
                <a:gd name="T87" fmla="*/ 600 h 872"/>
                <a:gd name="T88" fmla="*/ 101 w 1078"/>
                <a:gd name="T89" fmla="*/ 680 h 872"/>
                <a:gd name="T90" fmla="*/ 168 w 1078"/>
                <a:gd name="T9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8" h="872">
                  <a:moveTo>
                    <a:pt x="168" y="872"/>
                  </a:moveTo>
                  <a:lnTo>
                    <a:pt x="88" y="775"/>
                  </a:lnTo>
                  <a:lnTo>
                    <a:pt x="52" y="694"/>
                  </a:lnTo>
                  <a:lnTo>
                    <a:pt x="0" y="560"/>
                  </a:lnTo>
                  <a:lnTo>
                    <a:pt x="0" y="456"/>
                  </a:lnTo>
                  <a:lnTo>
                    <a:pt x="8" y="372"/>
                  </a:lnTo>
                  <a:lnTo>
                    <a:pt x="63" y="279"/>
                  </a:lnTo>
                  <a:lnTo>
                    <a:pt x="183" y="152"/>
                  </a:lnTo>
                  <a:lnTo>
                    <a:pt x="289" y="59"/>
                  </a:lnTo>
                  <a:lnTo>
                    <a:pt x="384" y="23"/>
                  </a:lnTo>
                  <a:lnTo>
                    <a:pt x="495" y="2"/>
                  </a:lnTo>
                  <a:lnTo>
                    <a:pt x="565" y="2"/>
                  </a:lnTo>
                  <a:lnTo>
                    <a:pt x="624" y="17"/>
                  </a:lnTo>
                  <a:lnTo>
                    <a:pt x="687" y="0"/>
                  </a:lnTo>
                  <a:lnTo>
                    <a:pt x="793" y="21"/>
                  </a:lnTo>
                  <a:lnTo>
                    <a:pt x="856" y="80"/>
                  </a:lnTo>
                  <a:lnTo>
                    <a:pt x="974" y="232"/>
                  </a:lnTo>
                  <a:lnTo>
                    <a:pt x="782" y="119"/>
                  </a:lnTo>
                  <a:lnTo>
                    <a:pt x="854" y="180"/>
                  </a:lnTo>
                  <a:lnTo>
                    <a:pt x="814" y="180"/>
                  </a:lnTo>
                  <a:lnTo>
                    <a:pt x="888" y="237"/>
                  </a:lnTo>
                  <a:lnTo>
                    <a:pt x="951" y="277"/>
                  </a:lnTo>
                  <a:lnTo>
                    <a:pt x="1078" y="475"/>
                  </a:lnTo>
                  <a:lnTo>
                    <a:pt x="928" y="313"/>
                  </a:lnTo>
                  <a:lnTo>
                    <a:pt x="883" y="270"/>
                  </a:lnTo>
                  <a:lnTo>
                    <a:pt x="826" y="218"/>
                  </a:lnTo>
                  <a:lnTo>
                    <a:pt x="784" y="211"/>
                  </a:lnTo>
                  <a:lnTo>
                    <a:pt x="765" y="199"/>
                  </a:lnTo>
                  <a:lnTo>
                    <a:pt x="715" y="156"/>
                  </a:lnTo>
                  <a:lnTo>
                    <a:pt x="736" y="273"/>
                  </a:lnTo>
                  <a:lnTo>
                    <a:pt x="710" y="332"/>
                  </a:lnTo>
                  <a:lnTo>
                    <a:pt x="635" y="431"/>
                  </a:lnTo>
                  <a:lnTo>
                    <a:pt x="569" y="509"/>
                  </a:lnTo>
                  <a:lnTo>
                    <a:pt x="493" y="562"/>
                  </a:lnTo>
                  <a:lnTo>
                    <a:pt x="402" y="646"/>
                  </a:lnTo>
                  <a:lnTo>
                    <a:pt x="417" y="579"/>
                  </a:lnTo>
                  <a:lnTo>
                    <a:pt x="356" y="612"/>
                  </a:lnTo>
                  <a:lnTo>
                    <a:pt x="322" y="638"/>
                  </a:lnTo>
                  <a:lnTo>
                    <a:pt x="249" y="640"/>
                  </a:lnTo>
                  <a:lnTo>
                    <a:pt x="185" y="633"/>
                  </a:lnTo>
                  <a:lnTo>
                    <a:pt x="274" y="614"/>
                  </a:lnTo>
                  <a:lnTo>
                    <a:pt x="291" y="581"/>
                  </a:lnTo>
                  <a:lnTo>
                    <a:pt x="360" y="574"/>
                  </a:lnTo>
                  <a:lnTo>
                    <a:pt x="472" y="507"/>
                  </a:lnTo>
                  <a:lnTo>
                    <a:pt x="438" y="585"/>
                  </a:lnTo>
                  <a:lnTo>
                    <a:pt x="615" y="418"/>
                  </a:lnTo>
                  <a:lnTo>
                    <a:pt x="645" y="319"/>
                  </a:lnTo>
                  <a:lnTo>
                    <a:pt x="656" y="243"/>
                  </a:lnTo>
                  <a:lnTo>
                    <a:pt x="670" y="300"/>
                  </a:lnTo>
                  <a:lnTo>
                    <a:pt x="681" y="173"/>
                  </a:lnTo>
                  <a:lnTo>
                    <a:pt x="658" y="133"/>
                  </a:lnTo>
                  <a:lnTo>
                    <a:pt x="645" y="186"/>
                  </a:lnTo>
                  <a:lnTo>
                    <a:pt x="634" y="74"/>
                  </a:lnTo>
                  <a:lnTo>
                    <a:pt x="609" y="277"/>
                  </a:lnTo>
                  <a:lnTo>
                    <a:pt x="554" y="386"/>
                  </a:lnTo>
                  <a:lnTo>
                    <a:pt x="567" y="292"/>
                  </a:lnTo>
                  <a:lnTo>
                    <a:pt x="504" y="427"/>
                  </a:lnTo>
                  <a:lnTo>
                    <a:pt x="405" y="524"/>
                  </a:lnTo>
                  <a:lnTo>
                    <a:pt x="462" y="399"/>
                  </a:lnTo>
                  <a:lnTo>
                    <a:pt x="354" y="524"/>
                  </a:lnTo>
                  <a:lnTo>
                    <a:pt x="468" y="336"/>
                  </a:lnTo>
                  <a:lnTo>
                    <a:pt x="341" y="437"/>
                  </a:lnTo>
                  <a:lnTo>
                    <a:pt x="419" y="321"/>
                  </a:lnTo>
                  <a:lnTo>
                    <a:pt x="293" y="389"/>
                  </a:lnTo>
                  <a:lnTo>
                    <a:pt x="413" y="243"/>
                  </a:lnTo>
                  <a:lnTo>
                    <a:pt x="305" y="325"/>
                  </a:lnTo>
                  <a:lnTo>
                    <a:pt x="381" y="213"/>
                  </a:lnTo>
                  <a:lnTo>
                    <a:pt x="421" y="133"/>
                  </a:lnTo>
                  <a:lnTo>
                    <a:pt x="295" y="245"/>
                  </a:lnTo>
                  <a:lnTo>
                    <a:pt x="314" y="167"/>
                  </a:lnTo>
                  <a:lnTo>
                    <a:pt x="249" y="262"/>
                  </a:lnTo>
                  <a:lnTo>
                    <a:pt x="213" y="300"/>
                  </a:lnTo>
                  <a:lnTo>
                    <a:pt x="280" y="285"/>
                  </a:lnTo>
                  <a:lnTo>
                    <a:pt x="200" y="332"/>
                  </a:lnTo>
                  <a:lnTo>
                    <a:pt x="261" y="363"/>
                  </a:lnTo>
                  <a:lnTo>
                    <a:pt x="143" y="414"/>
                  </a:lnTo>
                  <a:lnTo>
                    <a:pt x="257" y="418"/>
                  </a:lnTo>
                  <a:lnTo>
                    <a:pt x="234" y="456"/>
                  </a:lnTo>
                  <a:lnTo>
                    <a:pt x="305" y="496"/>
                  </a:lnTo>
                  <a:lnTo>
                    <a:pt x="223" y="509"/>
                  </a:lnTo>
                  <a:lnTo>
                    <a:pt x="280" y="541"/>
                  </a:lnTo>
                  <a:lnTo>
                    <a:pt x="166" y="547"/>
                  </a:lnTo>
                  <a:lnTo>
                    <a:pt x="236" y="597"/>
                  </a:lnTo>
                  <a:lnTo>
                    <a:pt x="158" y="608"/>
                  </a:lnTo>
                  <a:lnTo>
                    <a:pt x="109" y="526"/>
                  </a:lnTo>
                  <a:lnTo>
                    <a:pt x="80" y="450"/>
                  </a:lnTo>
                  <a:lnTo>
                    <a:pt x="74" y="564"/>
                  </a:lnTo>
                  <a:lnTo>
                    <a:pt x="111" y="600"/>
                  </a:lnTo>
                  <a:lnTo>
                    <a:pt x="80" y="629"/>
                  </a:lnTo>
                  <a:lnTo>
                    <a:pt x="101" y="680"/>
                  </a:lnTo>
                  <a:lnTo>
                    <a:pt x="156" y="802"/>
                  </a:lnTo>
                  <a:lnTo>
                    <a:pt x="168" y="872"/>
                  </a:lnTo>
                  <a:lnTo>
                    <a:pt x="168" y="8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0" name="Freeform 120"/>
            <p:cNvSpPr>
              <a:spLocks/>
            </p:cNvSpPr>
            <p:nvPr/>
          </p:nvSpPr>
          <p:spPr bwMode="auto">
            <a:xfrm>
              <a:off x="2219" y="1513"/>
              <a:ext cx="184" cy="163"/>
            </a:xfrm>
            <a:custGeom>
              <a:avLst/>
              <a:gdLst>
                <a:gd name="T0" fmla="*/ 198 w 369"/>
                <a:gd name="T1" fmla="*/ 221 h 327"/>
                <a:gd name="T2" fmla="*/ 194 w 369"/>
                <a:gd name="T3" fmla="*/ 272 h 327"/>
                <a:gd name="T4" fmla="*/ 194 w 369"/>
                <a:gd name="T5" fmla="*/ 308 h 327"/>
                <a:gd name="T6" fmla="*/ 219 w 369"/>
                <a:gd name="T7" fmla="*/ 299 h 327"/>
                <a:gd name="T8" fmla="*/ 255 w 369"/>
                <a:gd name="T9" fmla="*/ 305 h 327"/>
                <a:gd name="T10" fmla="*/ 288 w 369"/>
                <a:gd name="T11" fmla="*/ 297 h 327"/>
                <a:gd name="T12" fmla="*/ 326 w 369"/>
                <a:gd name="T13" fmla="*/ 327 h 327"/>
                <a:gd name="T14" fmla="*/ 329 w 369"/>
                <a:gd name="T15" fmla="*/ 289 h 327"/>
                <a:gd name="T16" fmla="*/ 369 w 369"/>
                <a:gd name="T17" fmla="*/ 272 h 327"/>
                <a:gd name="T18" fmla="*/ 309 w 369"/>
                <a:gd name="T19" fmla="*/ 276 h 327"/>
                <a:gd name="T20" fmla="*/ 253 w 369"/>
                <a:gd name="T21" fmla="*/ 246 h 327"/>
                <a:gd name="T22" fmla="*/ 270 w 369"/>
                <a:gd name="T23" fmla="*/ 278 h 327"/>
                <a:gd name="T24" fmla="*/ 259 w 369"/>
                <a:gd name="T25" fmla="*/ 288 h 327"/>
                <a:gd name="T26" fmla="*/ 232 w 369"/>
                <a:gd name="T27" fmla="*/ 276 h 327"/>
                <a:gd name="T28" fmla="*/ 219 w 369"/>
                <a:gd name="T29" fmla="*/ 257 h 327"/>
                <a:gd name="T30" fmla="*/ 227 w 369"/>
                <a:gd name="T31" fmla="*/ 236 h 327"/>
                <a:gd name="T32" fmla="*/ 257 w 369"/>
                <a:gd name="T33" fmla="*/ 246 h 327"/>
                <a:gd name="T34" fmla="*/ 250 w 369"/>
                <a:gd name="T35" fmla="*/ 221 h 327"/>
                <a:gd name="T36" fmla="*/ 236 w 369"/>
                <a:gd name="T37" fmla="*/ 168 h 327"/>
                <a:gd name="T38" fmla="*/ 202 w 369"/>
                <a:gd name="T39" fmla="*/ 105 h 327"/>
                <a:gd name="T40" fmla="*/ 164 w 369"/>
                <a:gd name="T41" fmla="*/ 44 h 327"/>
                <a:gd name="T42" fmla="*/ 132 w 369"/>
                <a:gd name="T43" fmla="*/ 19 h 327"/>
                <a:gd name="T44" fmla="*/ 71 w 369"/>
                <a:gd name="T45" fmla="*/ 0 h 327"/>
                <a:gd name="T46" fmla="*/ 0 w 369"/>
                <a:gd name="T47" fmla="*/ 21 h 327"/>
                <a:gd name="T48" fmla="*/ 39 w 369"/>
                <a:gd name="T49" fmla="*/ 19 h 327"/>
                <a:gd name="T50" fmla="*/ 88 w 369"/>
                <a:gd name="T51" fmla="*/ 19 h 327"/>
                <a:gd name="T52" fmla="*/ 135 w 369"/>
                <a:gd name="T53" fmla="*/ 42 h 327"/>
                <a:gd name="T54" fmla="*/ 149 w 369"/>
                <a:gd name="T55" fmla="*/ 105 h 327"/>
                <a:gd name="T56" fmla="*/ 170 w 369"/>
                <a:gd name="T57" fmla="*/ 118 h 327"/>
                <a:gd name="T58" fmla="*/ 204 w 369"/>
                <a:gd name="T59" fmla="*/ 181 h 327"/>
                <a:gd name="T60" fmla="*/ 198 w 369"/>
                <a:gd name="T61" fmla="*/ 221 h 327"/>
                <a:gd name="T62" fmla="*/ 198 w 369"/>
                <a:gd name="T63" fmla="*/ 22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9" h="327">
                  <a:moveTo>
                    <a:pt x="198" y="221"/>
                  </a:moveTo>
                  <a:lnTo>
                    <a:pt x="194" y="272"/>
                  </a:lnTo>
                  <a:lnTo>
                    <a:pt x="194" y="308"/>
                  </a:lnTo>
                  <a:lnTo>
                    <a:pt x="219" y="299"/>
                  </a:lnTo>
                  <a:lnTo>
                    <a:pt x="255" y="305"/>
                  </a:lnTo>
                  <a:lnTo>
                    <a:pt x="288" y="297"/>
                  </a:lnTo>
                  <a:lnTo>
                    <a:pt x="326" y="327"/>
                  </a:lnTo>
                  <a:lnTo>
                    <a:pt x="329" y="289"/>
                  </a:lnTo>
                  <a:lnTo>
                    <a:pt x="369" y="272"/>
                  </a:lnTo>
                  <a:lnTo>
                    <a:pt x="309" y="276"/>
                  </a:lnTo>
                  <a:lnTo>
                    <a:pt x="253" y="246"/>
                  </a:lnTo>
                  <a:lnTo>
                    <a:pt x="270" y="278"/>
                  </a:lnTo>
                  <a:lnTo>
                    <a:pt x="259" y="288"/>
                  </a:lnTo>
                  <a:lnTo>
                    <a:pt x="232" y="276"/>
                  </a:lnTo>
                  <a:lnTo>
                    <a:pt x="219" y="257"/>
                  </a:lnTo>
                  <a:lnTo>
                    <a:pt x="227" y="236"/>
                  </a:lnTo>
                  <a:lnTo>
                    <a:pt x="257" y="246"/>
                  </a:lnTo>
                  <a:lnTo>
                    <a:pt x="250" y="221"/>
                  </a:lnTo>
                  <a:lnTo>
                    <a:pt x="236" y="168"/>
                  </a:lnTo>
                  <a:lnTo>
                    <a:pt x="202" y="105"/>
                  </a:lnTo>
                  <a:lnTo>
                    <a:pt x="164" y="44"/>
                  </a:lnTo>
                  <a:lnTo>
                    <a:pt x="132" y="19"/>
                  </a:lnTo>
                  <a:lnTo>
                    <a:pt x="71" y="0"/>
                  </a:lnTo>
                  <a:lnTo>
                    <a:pt x="0" y="21"/>
                  </a:lnTo>
                  <a:lnTo>
                    <a:pt x="39" y="19"/>
                  </a:lnTo>
                  <a:lnTo>
                    <a:pt x="88" y="19"/>
                  </a:lnTo>
                  <a:lnTo>
                    <a:pt x="135" y="42"/>
                  </a:lnTo>
                  <a:lnTo>
                    <a:pt x="149" y="105"/>
                  </a:lnTo>
                  <a:lnTo>
                    <a:pt x="170" y="118"/>
                  </a:lnTo>
                  <a:lnTo>
                    <a:pt x="204" y="181"/>
                  </a:lnTo>
                  <a:lnTo>
                    <a:pt x="198" y="221"/>
                  </a:lnTo>
                  <a:lnTo>
                    <a:pt x="198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1" name="Freeform 121"/>
            <p:cNvSpPr>
              <a:spLocks/>
            </p:cNvSpPr>
            <p:nvPr/>
          </p:nvSpPr>
          <p:spPr bwMode="auto">
            <a:xfrm>
              <a:off x="2340" y="1434"/>
              <a:ext cx="80" cy="94"/>
            </a:xfrm>
            <a:custGeom>
              <a:avLst/>
              <a:gdLst>
                <a:gd name="T0" fmla="*/ 6 w 160"/>
                <a:gd name="T1" fmla="*/ 108 h 188"/>
                <a:gd name="T2" fmla="*/ 9 w 160"/>
                <a:gd name="T3" fmla="*/ 49 h 188"/>
                <a:gd name="T4" fmla="*/ 82 w 160"/>
                <a:gd name="T5" fmla="*/ 0 h 188"/>
                <a:gd name="T6" fmla="*/ 53 w 160"/>
                <a:gd name="T7" fmla="*/ 51 h 188"/>
                <a:gd name="T8" fmla="*/ 59 w 160"/>
                <a:gd name="T9" fmla="*/ 87 h 188"/>
                <a:gd name="T10" fmla="*/ 99 w 160"/>
                <a:gd name="T11" fmla="*/ 87 h 188"/>
                <a:gd name="T12" fmla="*/ 99 w 160"/>
                <a:gd name="T13" fmla="*/ 119 h 188"/>
                <a:gd name="T14" fmla="*/ 160 w 160"/>
                <a:gd name="T15" fmla="*/ 135 h 188"/>
                <a:gd name="T16" fmla="*/ 89 w 160"/>
                <a:gd name="T17" fmla="*/ 135 h 188"/>
                <a:gd name="T18" fmla="*/ 42 w 160"/>
                <a:gd name="T19" fmla="*/ 110 h 188"/>
                <a:gd name="T20" fmla="*/ 25 w 160"/>
                <a:gd name="T21" fmla="*/ 83 h 188"/>
                <a:gd name="T22" fmla="*/ 23 w 160"/>
                <a:gd name="T23" fmla="*/ 148 h 188"/>
                <a:gd name="T24" fmla="*/ 26 w 160"/>
                <a:gd name="T25" fmla="*/ 188 h 188"/>
                <a:gd name="T26" fmla="*/ 0 w 160"/>
                <a:gd name="T27" fmla="*/ 142 h 188"/>
                <a:gd name="T28" fmla="*/ 6 w 160"/>
                <a:gd name="T29" fmla="*/ 108 h 188"/>
                <a:gd name="T30" fmla="*/ 6 w 160"/>
                <a:gd name="T31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188">
                  <a:moveTo>
                    <a:pt x="6" y="108"/>
                  </a:moveTo>
                  <a:lnTo>
                    <a:pt x="9" y="49"/>
                  </a:lnTo>
                  <a:lnTo>
                    <a:pt x="82" y="0"/>
                  </a:lnTo>
                  <a:lnTo>
                    <a:pt x="53" y="51"/>
                  </a:lnTo>
                  <a:lnTo>
                    <a:pt x="59" y="87"/>
                  </a:lnTo>
                  <a:lnTo>
                    <a:pt x="99" y="87"/>
                  </a:lnTo>
                  <a:lnTo>
                    <a:pt x="99" y="119"/>
                  </a:lnTo>
                  <a:lnTo>
                    <a:pt x="160" y="135"/>
                  </a:lnTo>
                  <a:lnTo>
                    <a:pt x="89" y="135"/>
                  </a:lnTo>
                  <a:lnTo>
                    <a:pt x="42" y="110"/>
                  </a:lnTo>
                  <a:lnTo>
                    <a:pt x="25" y="83"/>
                  </a:lnTo>
                  <a:lnTo>
                    <a:pt x="23" y="148"/>
                  </a:lnTo>
                  <a:lnTo>
                    <a:pt x="26" y="188"/>
                  </a:lnTo>
                  <a:lnTo>
                    <a:pt x="0" y="142"/>
                  </a:lnTo>
                  <a:lnTo>
                    <a:pt x="6" y="108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2" name="Freeform 122"/>
            <p:cNvSpPr>
              <a:spLocks/>
            </p:cNvSpPr>
            <p:nvPr/>
          </p:nvSpPr>
          <p:spPr bwMode="auto">
            <a:xfrm>
              <a:off x="2358" y="1412"/>
              <a:ext cx="78" cy="45"/>
            </a:xfrm>
            <a:custGeom>
              <a:avLst/>
              <a:gdLst>
                <a:gd name="T0" fmla="*/ 31 w 158"/>
                <a:gd name="T1" fmla="*/ 63 h 89"/>
                <a:gd name="T2" fmla="*/ 51 w 158"/>
                <a:gd name="T3" fmla="*/ 87 h 89"/>
                <a:gd name="T4" fmla="*/ 82 w 158"/>
                <a:gd name="T5" fmla="*/ 89 h 89"/>
                <a:gd name="T6" fmla="*/ 65 w 158"/>
                <a:gd name="T7" fmla="*/ 65 h 89"/>
                <a:gd name="T8" fmla="*/ 89 w 158"/>
                <a:gd name="T9" fmla="*/ 74 h 89"/>
                <a:gd name="T10" fmla="*/ 97 w 158"/>
                <a:gd name="T11" fmla="*/ 46 h 89"/>
                <a:gd name="T12" fmla="*/ 74 w 158"/>
                <a:gd name="T13" fmla="*/ 44 h 89"/>
                <a:gd name="T14" fmla="*/ 114 w 158"/>
                <a:gd name="T15" fmla="*/ 32 h 89"/>
                <a:gd name="T16" fmla="*/ 145 w 158"/>
                <a:gd name="T17" fmla="*/ 48 h 89"/>
                <a:gd name="T18" fmla="*/ 126 w 158"/>
                <a:gd name="T19" fmla="*/ 87 h 89"/>
                <a:gd name="T20" fmla="*/ 158 w 158"/>
                <a:gd name="T21" fmla="*/ 55 h 89"/>
                <a:gd name="T22" fmla="*/ 158 w 158"/>
                <a:gd name="T23" fmla="*/ 13 h 89"/>
                <a:gd name="T24" fmla="*/ 116 w 158"/>
                <a:gd name="T25" fmla="*/ 0 h 89"/>
                <a:gd name="T26" fmla="*/ 78 w 158"/>
                <a:gd name="T27" fmla="*/ 0 h 89"/>
                <a:gd name="T28" fmla="*/ 23 w 158"/>
                <a:gd name="T29" fmla="*/ 44 h 89"/>
                <a:gd name="T30" fmla="*/ 0 w 158"/>
                <a:gd name="T31" fmla="*/ 87 h 89"/>
                <a:gd name="T32" fmla="*/ 31 w 158"/>
                <a:gd name="T33" fmla="*/ 63 h 89"/>
                <a:gd name="T34" fmla="*/ 31 w 158"/>
                <a:gd name="T35" fmla="*/ 6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89">
                  <a:moveTo>
                    <a:pt x="31" y="63"/>
                  </a:moveTo>
                  <a:lnTo>
                    <a:pt x="51" y="87"/>
                  </a:lnTo>
                  <a:lnTo>
                    <a:pt x="82" y="89"/>
                  </a:lnTo>
                  <a:lnTo>
                    <a:pt x="65" y="65"/>
                  </a:lnTo>
                  <a:lnTo>
                    <a:pt x="89" y="74"/>
                  </a:lnTo>
                  <a:lnTo>
                    <a:pt x="97" y="46"/>
                  </a:lnTo>
                  <a:lnTo>
                    <a:pt x="74" y="44"/>
                  </a:lnTo>
                  <a:lnTo>
                    <a:pt x="114" y="32"/>
                  </a:lnTo>
                  <a:lnTo>
                    <a:pt x="145" y="48"/>
                  </a:lnTo>
                  <a:lnTo>
                    <a:pt x="126" y="87"/>
                  </a:lnTo>
                  <a:lnTo>
                    <a:pt x="158" y="55"/>
                  </a:lnTo>
                  <a:lnTo>
                    <a:pt x="158" y="13"/>
                  </a:lnTo>
                  <a:lnTo>
                    <a:pt x="116" y="0"/>
                  </a:lnTo>
                  <a:lnTo>
                    <a:pt x="78" y="0"/>
                  </a:lnTo>
                  <a:lnTo>
                    <a:pt x="23" y="44"/>
                  </a:lnTo>
                  <a:lnTo>
                    <a:pt x="0" y="87"/>
                  </a:lnTo>
                  <a:lnTo>
                    <a:pt x="31" y="63"/>
                  </a:lnTo>
                  <a:lnTo>
                    <a:pt x="3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3" name="Freeform 123"/>
            <p:cNvSpPr>
              <a:spLocks/>
            </p:cNvSpPr>
            <p:nvPr/>
          </p:nvSpPr>
          <p:spPr bwMode="auto">
            <a:xfrm>
              <a:off x="2335" y="1362"/>
              <a:ext cx="101" cy="84"/>
            </a:xfrm>
            <a:custGeom>
              <a:avLst/>
              <a:gdLst>
                <a:gd name="T0" fmla="*/ 48 w 202"/>
                <a:gd name="T1" fmla="*/ 150 h 169"/>
                <a:gd name="T2" fmla="*/ 67 w 202"/>
                <a:gd name="T3" fmla="*/ 101 h 169"/>
                <a:gd name="T4" fmla="*/ 77 w 202"/>
                <a:gd name="T5" fmla="*/ 74 h 169"/>
                <a:gd name="T6" fmla="*/ 124 w 202"/>
                <a:gd name="T7" fmla="*/ 36 h 169"/>
                <a:gd name="T8" fmla="*/ 202 w 202"/>
                <a:gd name="T9" fmla="*/ 42 h 169"/>
                <a:gd name="T10" fmla="*/ 143 w 202"/>
                <a:gd name="T11" fmla="*/ 12 h 169"/>
                <a:gd name="T12" fmla="*/ 88 w 202"/>
                <a:gd name="T13" fmla="*/ 0 h 169"/>
                <a:gd name="T14" fmla="*/ 69 w 202"/>
                <a:gd name="T15" fmla="*/ 50 h 169"/>
                <a:gd name="T16" fmla="*/ 18 w 202"/>
                <a:gd name="T17" fmla="*/ 122 h 169"/>
                <a:gd name="T18" fmla="*/ 0 w 202"/>
                <a:gd name="T19" fmla="*/ 149 h 169"/>
                <a:gd name="T20" fmla="*/ 12 w 202"/>
                <a:gd name="T21" fmla="*/ 169 h 169"/>
                <a:gd name="T22" fmla="*/ 48 w 202"/>
                <a:gd name="T23" fmla="*/ 150 h 169"/>
                <a:gd name="T24" fmla="*/ 48 w 202"/>
                <a:gd name="T25" fmla="*/ 15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2" h="169">
                  <a:moveTo>
                    <a:pt x="48" y="150"/>
                  </a:moveTo>
                  <a:lnTo>
                    <a:pt x="67" y="101"/>
                  </a:lnTo>
                  <a:lnTo>
                    <a:pt x="77" y="74"/>
                  </a:lnTo>
                  <a:lnTo>
                    <a:pt x="124" y="36"/>
                  </a:lnTo>
                  <a:lnTo>
                    <a:pt x="202" y="42"/>
                  </a:lnTo>
                  <a:lnTo>
                    <a:pt x="143" y="12"/>
                  </a:lnTo>
                  <a:lnTo>
                    <a:pt x="88" y="0"/>
                  </a:lnTo>
                  <a:lnTo>
                    <a:pt x="69" y="50"/>
                  </a:lnTo>
                  <a:lnTo>
                    <a:pt x="18" y="122"/>
                  </a:lnTo>
                  <a:lnTo>
                    <a:pt x="0" y="149"/>
                  </a:lnTo>
                  <a:lnTo>
                    <a:pt x="12" y="169"/>
                  </a:lnTo>
                  <a:lnTo>
                    <a:pt x="48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4" name="Freeform 124"/>
            <p:cNvSpPr>
              <a:spLocks/>
            </p:cNvSpPr>
            <p:nvPr/>
          </p:nvSpPr>
          <p:spPr bwMode="auto">
            <a:xfrm>
              <a:off x="2127" y="1498"/>
              <a:ext cx="135" cy="36"/>
            </a:xfrm>
            <a:custGeom>
              <a:avLst/>
              <a:gdLst>
                <a:gd name="T0" fmla="*/ 270 w 270"/>
                <a:gd name="T1" fmla="*/ 13 h 72"/>
                <a:gd name="T2" fmla="*/ 203 w 270"/>
                <a:gd name="T3" fmla="*/ 0 h 72"/>
                <a:gd name="T4" fmla="*/ 133 w 270"/>
                <a:gd name="T5" fmla="*/ 4 h 72"/>
                <a:gd name="T6" fmla="*/ 63 w 270"/>
                <a:gd name="T7" fmla="*/ 6 h 72"/>
                <a:gd name="T8" fmla="*/ 17 w 270"/>
                <a:gd name="T9" fmla="*/ 32 h 72"/>
                <a:gd name="T10" fmla="*/ 0 w 270"/>
                <a:gd name="T11" fmla="*/ 72 h 72"/>
                <a:gd name="T12" fmla="*/ 51 w 270"/>
                <a:gd name="T13" fmla="*/ 44 h 72"/>
                <a:gd name="T14" fmla="*/ 131 w 270"/>
                <a:gd name="T15" fmla="*/ 30 h 72"/>
                <a:gd name="T16" fmla="*/ 186 w 270"/>
                <a:gd name="T17" fmla="*/ 17 h 72"/>
                <a:gd name="T18" fmla="*/ 221 w 270"/>
                <a:gd name="T19" fmla="*/ 25 h 72"/>
                <a:gd name="T20" fmla="*/ 270 w 270"/>
                <a:gd name="T21" fmla="*/ 13 h 72"/>
                <a:gd name="T22" fmla="*/ 270 w 270"/>
                <a:gd name="T23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" h="72">
                  <a:moveTo>
                    <a:pt x="270" y="13"/>
                  </a:moveTo>
                  <a:lnTo>
                    <a:pt x="203" y="0"/>
                  </a:lnTo>
                  <a:lnTo>
                    <a:pt x="133" y="4"/>
                  </a:lnTo>
                  <a:lnTo>
                    <a:pt x="63" y="6"/>
                  </a:lnTo>
                  <a:lnTo>
                    <a:pt x="17" y="32"/>
                  </a:lnTo>
                  <a:lnTo>
                    <a:pt x="0" y="72"/>
                  </a:lnTo>
                  <a:lnTo>
                    <a:pt x="51" y="44"/>
                  </a:lnTo>
                  <a:lnTo>
                    <a:pt x="131" y="30"/>
                  </a:lnTo>
                  <a:lnTo>
                    <a:pt x="186" y="17"/>
                  </a:lnTo>
                  <a:lnTo>
                    <a:pt x="221" y="25"/>
                  </a:lnTo>
                  <a:lnTo>
                    <a:pt x="270" y="13"/>
                  </a:lnTo>
                  <a:lnTo>
                    <a:pt x="27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5" name="Freeform 125"/>
            <p:cNvSpPr>
              <a:spLocks/>
            </p:cNvSpPr>
            <p:nvPr/>
          </p:nvSpPr>
          <p:spPr bwMode="auto">
            <a:xfrm>
              <a:off x="2173" y="1517"/>
              <a:ext cx="120" cy="77"/>
            </a:xfrm>
            <a:custGeom>
              <a:avLst/>
              <a:gdLst>
                <a:gd name="T0" fmla="*/ 120 w 240"/>
                <a:gd name="T1" fmla="*/ 0 h 156"/>
                <a:gd name="T2" fmla="*/ 74 w 240"/>
                <a:gd name="T3" fmla="*/ 19 h 156"/>
                <a:gd name="T4" fmla="*/ 34 w 240"/>
                <a:gd name="T5" fmla="*/ 40 h 156"/>
                <a:gd name="T6" fmla="*/ 14 w 240"/>
                <a:gd name="T7" fmla="*/ 59 h 156"/>
                <a:gd name="T8" fmla="*/ 0 w 240"/>
                <a:gd name="T9" fmla="*/ 97 h 156"/>
                <a:gd name="T10" fmla="*/ 29 w 240"/>
                <a:gd name="T11" fmla="*/ 129 h 156"/>
                <a:gd name="T12" fmla="*/ 40 w 240"/>
                <a:gd name="T13" fmla="*/ 93 h 156"/>
                <a:gd name="T14" fmla="*/ 71 w 240"/>
                <a:gd name="T15" fmla="*/ 53 h 156"/>
                <a:gd name="T16" fmla="*/ 90 w 240"/>
                <a:gd name="T17" fmla="*/ 74 h 156"/>
                <a:gd name="T18" fmla="*/ 114 w 240"/>
                <a:gd name="T19" fmla="*/ 74 h 156"/>
                <a:gd name="T20" fmla="*/ 105 w 240"/>
                <a:gd name="T21" fmla="*/ 48 h 156"/>
                <a:gd name="T22" fmla="*/ 128 w 240"/>
                <a:gd name="T23" fmla="*/ 67 h 156"/>
                <a:gd name="T24" fmla="*/ 139 w 240"/>
                <a:gd name="T25" fmla="*/ 53 h 156"/>
                <a:gd name="T26" fmla="*/ 139 w 240"/>
                <a:gd name="T27" fmla="*/ 27 h 156"/>
                <a:gd name="T28" fmla="*/ 169 w 240"/>
                <a:gd name="T29" fmla="*/ 29 h 156"/>
                <a:gd name="T30" fmla="*/ 164 w 240"/>
                <a:gd name="T31" fmla="*/ 59 h 156"/>
                <a:gd name="T32" fmla="*/ 147 w 240"/>
                <a:gd name="T33" fmla="*/ 91 h 156"/>
                <a:gd name="T34" fmla="*/ 164 w 240"/>
                <a:gd name="T35" fmla="*/ 86 h 156"/>
                <a:gd name="T36" fmla="*/ 179 w 240"/>
                <a:gd name="T37" fmla="*/ 74 h 156"/>
                <a:gd name="T38" fmla="*/ 194 w 240"/>
                <a:gd name="T39" fmla="*/ 48 h 156"/>
                <a:gd name="T40" fmla="*/ 213 w 240"/>
                <a:gd name="T41" fmla="*/ 36 h 156"/>
                <a:gd name="T42" fmla="*/ 219 w 240"/>
                <a:gd name="T43" fmla="*/ 91 h 156"/>
                <a:gd name="T44" fmla="*/ 211 w 240"/>
                <a:gd name="T45" fmla="*/ 133 h 156"/>
                <a:gd name="T46" fmla="*/ 187 w 240"/>
                <a:gd name="T47" fmla="*/ 156 h 156"/>
                <a:gd name="T48" fmla="*/ 228 w 240"/>
                <a:gd name="T49" fmla="*/ 133 h 156"/>
                <a:gd name="T50" fmla="*/ 240 w 240"/>
                <a:gd name="T51" fmla="*/ 99 h 156"/>
                <a:gd name="T52" fmla="*/ 240 w 240"/>
                <a:gd name="T53" fmla="*/ 67 h 156"/>
                <a:gd name="T54" fmla="*/ 234 w 240"/>
                <a:gd name="T55" fmla="*/ 25 h 156"/>
                <a:gd name="T56" fmla="*/ 198 w 240"/>
                <a:gd name="T57" fmla="*/ 6 h 156"/>
                <a:gd name="T58" fmla="*/ 120 w 240"/>
                <a:gd name="T59" fmla="*/ 0 h 156"/>
                <a:gd name="T60" fmla="*/ 120 w 240"/>
                <a:gd name="T6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0" h="156">
                  <a:moveTo>
                    <a:pt x="120" y="0"/>
                  </a:moveTo>
                  <a:lnTo>
                    <a:pt x="74" y="19"/>
                  </a:lnTo>
                  <a:lnTo>
                    <a:pt x="34" y="40"/>
                  </a:lnTo>
                  <a:lnTo>
                    <a:pt x="14" y="59"/>
                  </a:lnTo>
                  <a:lnTo>
                    <a:pt x="0" y="97"/>
                  </a:lnTo>
                  <a:lnTo>
                    <a:pt x="29" y="129"/>
                  </a:lnTo>
                  <a:lnTo>
                    <a:pt x="40" y="93"/>
                  </a:lnTo>
                  <a:lnTo>
                    <a:pt x="71" y="53"/>
                  </a:lnTo>
                  <a:lnTo>
                    <a:pt x="90" y="74"/>
                  </a:lnTo>
                  <a:lnTo>
                    <a:pt x="114" y="74"/>
                  </a:lnTo>
                  <a:lnTo>
                    <a:pt x="105" y="48"/>
                  </a:lnTo>
                  <a:lnTo>
                    <a:pt x="128" y="67"/>
                  </a:lnTo>
                  <a:lnTo>
                    <a:pt x="139" y="53"/>
                  </a:lnTo>
                  <a:lnTo>
                    <a:pt x="139" y="27"/>
                  </a:lnTo>
                  <a:lnTo>
                    <a:pt x="169" y="29"/>
                  </a:lnTo>
                  <a:lnTo>
                    <a:pt x="164" y="59"/>
                  </a:lnTo>
                  <a:lnTo>
                    <a:pt x="147" y="91"/>
                  </a:lnTo>
                  <a:lnTo>
                    <a:pt x="164" y="86"/>
                  </a:lnTo>
                  <a:lnTo>
                    <a:pt x="179" y="74"/>
                  </a:lnTo>
                  <a:lnTo>
                    <a:pt x="194" y="48"/>
                  </a:lnTo>
                  <a:lnTo>
                    <a:pt x="213" y="36"/>
                  </a:lnTo>
                  <a:lnTo>
                    <a:pt x="219" y="91"/>
                  </a:lnTo>
                  <a:lnTo>
                    <a:pt x="211" y="133"/>
                  </a:lnTo>
                  <a:lnTo>
                    <a:pt x="187" y="156"/>
                  </a:lnTo>
                  <a:lnTo>
                    <a:pt x="228" y="133"/>
                  </a:lnTo>
                  <a:lnTo>
                    <a:pt x="240" y="99"/>
                  </a:lnTo>
                  <a:lnTo>
                    <a:pt x="240" y="67"/>
                  </a:lnTo>
                  <a:lnTo>
                    <a:pt x="234" y="25"/>
                  </a:lnTo>
                  <a:lnTo>
                    <a:pt x="198" y="6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6" name="Freeform 126"/>
            <p:cNvSpPr>
              <a:spLocks/>
            </p:cNvSpPr>
            <p:nvPr/>
          </p:nvSpPr>
          <p:spPr bwMode="auto">
            <a:xfrm>
              <a:off x="2184" y="1570"/>
              <a:ext cx="78" cy="29"/>
            </a:xfrm>
            <a:custGeom>
              <a:avLst/>
              <a:gdLst>
                <a:gd name="T0" fmla="*/ 12 w 156"/>
                <a:gd name="T1" fmla="*/ 0 h 58"/>
                <a:gd name="T2" fmla="*/ 44 w 156"/>
                <a:gd name="T3" fmla="*/ 32 h 58"/>
                <a:gd name="T4" fmla="*/ 86 w 156"/>
                <a:gd name="T5" fmla="*/ 36 h 58"/>
                <a:gd name="T6" fmla="*/ 156 w 156"/>
                <a:gd name="T7" fmla="*/ 53 h 58"/>
                <a:gd name="T8" fmla="*/ 99 w 156"/>
                <a:gd name="T9" fmla="*/ 58 h 58"/>
                <a:gd name="T10" fmla="*/ 57 w 156"/>
                <a:gd name="T11" fmla="*/ 58 h 58"/>
                <a:gd name="T12" fmla="*/ 21 w 156"/>
                <a:gd name="T13" fmla="*/ 53 h 58"/>
                <a:gd name="T14" fmla="*/ 0 w 156"/>
                <a:gd name="T15" fmla="*/ 22 h 58"/>
                <a:gd name="T16" fmla="*/ 12 w 156"/>
                <a:gd name="T17" fmla="*/ 0 h 58"/>
                <a:gd name="T18" fmla="*/ 12 w 156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58">
                  <a:moveTo>
                    <a:pt x="12" y="0"/>
                  </a:moveTo>
                  <a:lnTo>
                    <a:pt x="44" y="32"/>
                  </a:lnTo>
                  <a:lnTo>
                    <a:pt x="86" y="36"/>
                  </a:lnTo>
                  <a:lnTo>
                    <a:pt x="156" y="53"/>
                  </a:lnTo>
                  <a:lnTo>
                    <a:pt x="99" y="58"/>
                  </a:lnTo>
                  <a:lnTo>
                    <a:pt x="57" y="58"/>
                  </a:lnTo>
                  <a:lnTo>
                    <a:pt x="21" y="53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7" name="Freeform 127"/>
            <p:cNvSpPr>
              <a:spLocks/>
            </p:cNvSpPr>
            <p:nvPr/>
          </p:nvSpPr>
          <p:spPr bwMode="auto">
            <a:xfrm>
              <a:off x="2185" y="1549"/>
              <a:ext cx="62" cy="28"/>
            </a:xfrm>
            <a:custGeom>
              <a:avLst/>
              <a:gdLst>
                <a:gd name="T0" fmla="*/ 0 w 124"/>
                <a:gd name="T1" fmla="*/ 51 h 57"/>
                <a:gd name="T2" fmla="*/ 46 w 124"/>
                <a:gd name="T3" fmla="*/ 57 h 57"/>
                <a:gd name="T4" fmla="*/ 74 w 124"/>
                <a:gd name="T5" fmla="*/ 57 h 57"/>
                <a:gd name="T6" fmla="*/ 124 w 124"/>
                <a:gd name="T7" fmla="*/ 28 h 57"/>
                <a:gd name="T8" fmla="*/ 72 w 124"/>
                <a:gd name="T9" fmla="*/ 36 h 57"/>
                <a:gd name="T10" fmla="*/ 42 w 124"/>
                <a:gd name="T11" fmla="*/ 36 h 57"/>
                <a:gd name="T12" fmla="*/ 30 w 124"/>
                <a:gd name="T13" fmla="*/ 0 h 57"/>
                <a:gd name="T14" fmla="*/ 6 w 124"/>
                <a:gd name="T15" fmla="*/ 15 h 57"/>
                <a:gd name="T16" fmla="*/ 0 w 124"/>
                <a:gd name="T17" fmla="*/ 51 h 57"/>
                <a:gd name="T18" fmla="*/ 0 w 124"/>
                <a:gd name="T19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57">
                  <a:moveTo>
                    <a:pt x="0" y="51"/>
                  </a:moveTo>
                  <a:lnTo>
                    <a:pt x="46" y="57"/>
                  </a:lnTo>
                  <a:lnTo>
                    <a:pt x="74" y="57"/>
                  </a:lnTo>
                  <a:lnTo>
                    <a:pt x="124" y="28"/>
                  </a:lnTo>
                  <a:lnTo>
                    <a:pt x="72" y="36"/>
                  </a:lnTo>
                  <a:lnTo>
                    <a:pt x="42" y="36"/>
                  </a:lnTo>
                  <a:lnTo>
                    <a:pt x="30" y="0"/>
                  </a:lnTo>
                  <a:lnTo>
                    <a:pt x="6" y="15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8" name="Freeform 128"/>
            <p:cNvSpPr>
              <a:spLocks/>
            </p:cNvSpPr>
            <p:nvPr/>
          </p:nvSpPr>
          <p:spPr bwMode="auto">
            <a:xfrm>
              <a:off x="2374" y="1460"/>
              <a:ext cx="44" cy="34"/>
            </a:xfrm>
            <a:custGeom>
              <a:avLst/>
              <a:gdLst>
                <a:gd name="T0" fmla="*/ 0 w 90"/>
                <a:gd name="T1" fmla="*/ 42 h 66"/>
                <a:gd name="T2" fmla="*/ 46 w 90"/>
                <a:gd name="T3" fmla="*/ 25 h 66"/>
                <a:gd name="T4" fmla="*/ 90 w 90"/>
                <a:gd name="T5" fmla="*/ 0 h 66"/>
                <a:gd name="T6" fmla="*/ 42 w 90"/>
                <a:gd name="T7" fmla="*/ 61 h 66"/>
                <a:gd name="T8" fmla="*/ 23 w 90"/>
                <a:gd name="T9" fmla="*/ 66 h 66"/>
                <a:gd name="T10" fmla="*/ 0 w 90"/>
                <a:gd name="T11" fmla="*/ 42 h 66"/>
                <a:gd name="T12" fmla="*/ 0 w 90"/>
                <a:gd name="T13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6">
                  <a:moveTo>
                    <a:pt x="0" y="42"/>
                  </a:moveTo>
                  <a:lnTo>
                    <a:pt x="46" y="25"/>
                  </a:lnTo>
                  <a:lnTo>
                    <a:pt x="90" y="0"/>
                  </a:lnTo>
                  <a:lnTo>
                    <a:pt x="42" y="61"/>
                  </a:lnTo>
                  <a:lnTo>
                    <a:pt x="23" y="6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9" name="Freeform 129"/>
            <p:cNvSpPr>
              <a:spLocks/>
            </p:cNvSpPr>
            <p:nvPr/>
          </p:nvSpPr>
          <p:spPr bwMode="auto">
            <a:xfrm>
              <a:off x="2375" y="1578"/>
              <a:ext cx="63" cy="94"/>
            </a:xfrm>
            <a:custGeom>
              <a:avLst/>
              <a:gdLst>
                <a:gd name="T0" fmla="*/ 59 w 128"/>
                <a:gd name="T1" fmla="*/ 98 h 188"/>
                <a:gd name="T2" fmla="*/ 80 w 128"/>
                <a:gd name="T3" fmla="*/ 79 h 188"/>
                <a:gd name="T4" fmla="*/ 111 w 128"/>
                <a:gd name="T5" fmla="*/ 70 h 188"/>
                <a:gd name="T6" fmla="*/ 111 w 128"/>
                <a:gd name="T7" fmla="*/ 38 h 188"/>
                <a:gd name="T8" fmla="*/ 93 w 128"/>
                <a:gd name="T9" fmla="*/ 22 h 188"/>
                <a:gd name="T10" fmla="*/ 71 w 128"/>
                <a:gd name="T11" fmla="*/ 0 h 188"/>
                <a:gd name="T12" fmla="*/ 95 w 128"/>
                <a:gd name="T13" fmla="*/ 5 h 188"/>
                <a:gd name="T14" fmla="*/ 124 w 128"/>
                <a:gd name="T15" fmla="*/ 21 h 188"/>
                <a:gd name="T16" fmla="*/ 128 w 128"/>
                <a:gd name="T17" fmla="*/ 49 h 188"/>
                <a:gd name="T18" fmla="*/ 124 w 128"/>
                <a:gd name="T19" fmla="*/ 78 h 188"/>
                <a:gd name="T20" fmla="*/ 93 w 128"/>
                <a:gd name="T21" fmla="*/ 93 h 188"/>
                <a:gd name="T22" fmla="*/ 71 w 128"/>
                <a:gd name="T23" fmla="*/ 108 h 188"/>
                <a:gd name="T24" fmla="*/ 71 w 128"/>
                <a:gd name="T25" fmla="*/ 131 h 188"/>
                <a:gd name="T26" fmla="*/ 71 w 128"/>
                <a:gd name="T27" fmla="*/ 152 h 188"/>
                <a:gd name="T28" fmla="*/ 95 w 128"/>
                <a:gd name="T29" fmla="*/ 180 h 188"/>
                <a:gd name="T30" fmla="*/ 76 w 128"/>
                <a:gd name="T31" fmla="*/ 188 h 188"/>
                <a:gd name="T32" fmla="*/ 25 w 128"/>
                <a:gd name="T33" fmla="*/ 157 h 188"/>
                <a:gd name="T34" fmla="*/ 0 w 128"/>
                <a:gd name="T35" fmla="*/ 152 h 188"/>
                <a:gd name="T36" fmla="*/ 46 w 128"/>
                <a:gd name="T37" fmla="*/ 125 h 188"/>
                <a:gd name="T38" fmla="*/ 59 w 128"/>
                <a:gd name="T39" fmla="*/ 98 h 188"/>
                <a:gd name="T40" fmla="*/ 59 w 128"/>
                <a:gd name="T41" fmla="*/ 9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88">
                  <a:moveTo>
                    <a:pt x="59" y="98"/>
                  </a:moveTo>
                  <a:lnTo>
                    <a:pt x="80" y="79"/>
                  </a:lnTo>
                  <a:lnTo>
                    <a:pt x="111" y="70"/>
                  </a:lnTo>
                  <a:lnTo>
                    <a:pt x="111" y="38"/>
                  </a:lnTo>
                  <a:lnTo>
                    <a:pt x="93" y="22"/>
                  </a:lnTo>
                  <a:lnTo>
                    <a:pt x="71" y="0"/>
                  </a:lnTo>
                  <a:lnTo>
                    <a:pt x="95" y="5"/>
                  </a:lnTo>
                  <a:lnTo>
                    <a:pt x="124" y="21"/>
                  </a:lnTo>
                  <a:lnTo>
                    <a:pt x="128" y="49"/>
                  </a:lnTo>
                  <a:lnTo>
                    <a:pt x="124" y="78"/>
                  </a:lnTo>
                  <a:lnTo>
                    <a:pt x="93" y="93"/>
                  </a:lnTo>
                  <a:lnTo>
                    <a:pt x="71" y="108"/>
                  </a:lnTo>
                  <a:lnTo>
                    <a:pt x="71" y="131"/>
                  </a:lnTo>
                  <a:lnTo>
                    <a:pt x="71" y="152"/>
                  </a:lnTo>
                  <a:lnTo>
                    <a:pt x="95" y="180"/>
                  </a:lnTo>
                  <a:lnTo>
                    <a:pt x="76" y="188"/>
                  </a:lnTo>
                  <a:lnTo>
                    <a:pt x="25" y="157"/>
                  </a:lnTo>
                  <a:lnTo>
                    <a:pt x="0" y="152"/>
                  </a:lnTo>
                  <a:lnTo>
                    <a:pt x="46" y="125"/>
                  </a:lnTo>
                  <a:lnTo>
                    <a:pt x="59" y="98"/>
                  </a:lnTo>
                  <a:lnTo>
                    <a:pt x="59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0" name="Freeform 130"/>
            <p:cNvSpPr>
              <a:spLocks/>
            </p:cNvSpPr>
            <p:nvPr/>
          </p:nvSpPr>
          <p:spPr bwMode="auto">
            <a:xfrm>
              <a:off x="2334" y="1632"/>
              <a:ext cx="156" cy="94"/>
            </a:xfrm>
            <a:custGeom>
              <a:avLst/>
              <a:gdLst>
                <a:gd name="T0" fmla="*/ 289 w 311"/>
                <a:gd name="T1" fmla="*/ 32 h 186"/>
                <a:gd name="T2" fmla="*/ 216 w 311"/>
                <a:gd name="T3" fmla="*/ 80 h 186"/>
                <a:gd name="T4" fmla="*/ 190 w 311"/>
                <a:gd name="T5" fmla="*/ 112 h 186"/>
                <a:gd name="T6" fmla="*/ 163 w 311"/>
                <a:gd name="T7" fmla="*/ 120 h 186"/>
                <a:gd name="T8" fmla="*/ 91 w 311"/>
                <a:gd name="T9" fmla="*/ 131 h 186"/>
                <a:gd name="T10" fmla="*/ 53 w 311"/>
                <a:gd name="T11" fmla="*/ 158 h 186"/>
                <a:gd name="T12" fmla="*/ 0 w 311"/>
                <a:gd name="T13" fmla="*/ 158 h 186"/>
                <a:gd name="T14" fmla="*/ 53 w 311"/>
                <a:gd name="T15" fmla="*/ 186 h 186"/>
                <a:gd name="T16" fmla="*/ 74 w 311"/>
                <a:gd name="T17" fmla="*/ 171 h 186"/>
                <a:gd name="T18" fmla="*/ 125 w 311"/>
                <a:gd name="T19" fmla="*/ 158 h 186"/>
                <a:gd name="T20" fmla="*/ 171 w 311"/>
                <a:gd name="T21" fmla="*/ 143 h 186"/>
                <a:gd name="T22" fmla="*/ 199 w 311"/>
                <a:gd name="T23" fmla="*/ 143 h 186"/>
                <a:gd name="T24" fmla="*/ 216 w 311"/>
                <a:gd name="T25" fmla="*/ 114 h 186"/>
                <a:gd name="T26" fmla="*/ 277 w 311"/>
                <a:gd name="T27" fmla="*/ 70 h 186"/>
                <a:gd name="T28" fmla="*/ 306 w 311"/>
                <a:gd name="T29" fmla="*/ 42 h 186"/>
                <a:gd name="T30" fmla="*/ 311 w 311"/>
                <a:gd name="T31" fmla="*/ 0 h 186"/>
                <a:gd name="T32" fmla="*/ 289 w 311"/>
                <a:gd name="T33" fmla="*/ 32 h 186"/>
                <a:gd name="T34" fmla="*/ 289 w 311"/>
                <a:gd name="T35" fmla="*/ 3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1" h="186">
                  <a:moveTo>
                    <a:pt x="289" y="32"/>
                  </a:moveTo>
                  <a:lnTo>
                    <a:pt x="216" y="80"/>
                  </a:lnTo>
                  <a:lnTo>
                    <a:pt x="190" y="112"/>
                  </a:lnTo>
                  <a:lnTo>
                    <a:pt x="163" y="120"/>
                  </a:lnTo>
                  <a:lnTo>
                    <a:pt x="91" y="131"/>
                  </a:lnTo>
                  <a:lnTo>
                    <a:pt x="53" y="158"/>
                  </a:lnTo>
                  <a:lnTo>
                    <a:pt x="0" y="158"/>
                  </a:lnTo>
                  <a:lnTo>
                    <a:pt x="53" y="186"/>
                  </a:lnTo>
                  <a:lnTo>
                    <a:pt x="74" y="171"/>
                  </a:lnTo>
                  <a:lnTo>
                    <a:pt x="125" y="158"/>
                  </a:lnTo>
                  <a:lnTo>
                    <a:pt x="171" y="143"/>
                  </a:lnTo>
                  <a:lnTo>
                    <a:pt x="199" y="143"/>
                  </a:lnTo>
                  <a:lnTo>
                    <a:pt x="216" y="114"/>
                  </a:lnTo>
                  <a:lnTo>
                    <a:pt x="277" y="70"/>
                  </a:lnTo>
                  <a:lnTo>
                    <a:pt x="306" y="42"/>
                  </a:lnTo>
                  <a:lnTo>
                    <a:pt x="311" y="0"/>
                  </a:lnTo>
                  <a:lnTo>
                    <a:pt x="289" y="32"/>
                  </a:lnTo>
                  <a:lnTo>
                    <a:pt x="28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1" name="Freeform 131"/>
            <p:cNvSpPr>
              <a:spLocks/>
            </p:cNvSpPr>
            <p:nvPr/>
          </p:nvSpPr>
          <p:spPr bwMode="auto">
            <a:xfrm>
              <a:off x="2444" y="1374"/>
              <a:ext cx="144" cy="419"/>
            </a:xfrm>
            <a:custGeom>
              <a:avLst/>
              <a:gdLst>
                <a:gd name="T0" fmla="*/ 55 w 287"/>
                <a:gd name="T1" fmla="*/ 838 h 838"/>
                <a:gd name="T2" fmla="*/ 93 w 287"/>
                <a:gd name="T3" fmla="*/ 833 h 838"/>
                <a:gd name="T4" fmla="*/ 135 w 287"/>
                <a:gd name="T5" fmla="*/ 810 h 838"/>
                <a:gd name="T6" fmla="*/ 166 w 287"/>
                <a:gd name="T7" fmla="*/ 774 h 838"/>
                <a:gd name="T8" fmla="*/ 205 w 287"/>
                <a:gd name="T9" fmla="*/ 705 h 838"/>
                <a:gd name="T10" fmla="*/ 257 w 287"/>
                <a:gd name="T11" fmla="*/ 644 h 838"/>
                <a:gd name="T12" fmla="*/ 287 w 287"/>
                <a:gd name="T13" fmla="*/ 544 h 838"/>
                <a:gd name="T14" fmla="*/ 276 w 287"/>
                <a:gd name="T15" fmla="*/ 405 h 838"/>
                <a:gd name="T16" fmla="*/ 276 w 287"/>
                <a:gd name="T17" fmla="*/ 274 h 838"/>
                <a:gd name="T18" fmla="*/ 251 w 287"/>
                <a:gd name="T19" fmla="*/ 186 h 838"/>
                <a:gd name="T20" fmla="*/ 192 w 287"/>
                <a:gd name="T21" fmla="*/ 87 h 838"/>
                <a:gd name="T22" fmla="*/ 150 w 287"/>
                <a:gd name="T23" fmla="*/ 47 h 838"/>
                <a:gd name="T24" fmla="*/ 110 w 287"/>
                <a:gd name="T25" fmla="*/ 0 h 838"/>
                <a:gd name="T26" fmla="*/ 192 w 287"/>
                <a:gd name="T27" fmla="*/ 118 h 838"/>
                <a:gd name="T28" fmla="*/ 234 w 287"/>
                <a:gd name="T29" fmla="*/ 222 h 838"/>
                <a:gd name="T30" fmla="*/ 259 w 287"/>
                <a:gd name="T31" fmla="*/ 335 h 838"/>
                <a:gd name="T32" fmla="*/ 259 w 287"/>
                <a:gd name="T33" fmla="*/ 435 h 838"/>
                <a:gd name="T34" fmla="*/ 264 w 287"/>
                <a:gd name="T35" fmla="*/ 530 h 838"/>
                <a:gd name="T36" fmla="*/ 259 w 287"/>
                <a:gd name="T37" fmla="*/ 593 h 838"/>
                <a:gd name="T38" fmla="*/ 232 w 287"/>
                <a:gd name="T39" fmla="*/ 648 h 838"/>
                <a:gd name="T40" fmla="*/ 205 w 287"/>
                <a:gd name="T41" fmla="*/ 680 h 838"/>
                <a:gd name="T42" fmla="*/ 169 w 287"/>
                <a:gd name="T43" fmla="*/ 675 h 838"/>
                <a:gd name="T44" fmla="*/ 164 w 287"/>
                <a:gd name="T45" fmla="*/ 718 h 838"/>
                <a:gd name="T46" fmla="*/ 133 w 287"/>
                <a:gd name="T47" fmla="*/ 770 h 838"/>
                <a:gd name="T48" fmla="*/ 93 w 287"/>
                <a:gd name="T49" fmla="*/ 793 h 838"/>
                <a:gd name="T50" fmla="*/ 31 w 287"/>
                <a:gd name="T51" fmla="*/ 808 h 838"/>
                <a:gd name="T52" fmla="*/ 0 w 287"/>
                <a:gd name="T53" fmla="*/ 808 h 838"/>
                <a:gd name="T54" fmla="*/ 55 w 287"/>
                <a:gd name="T55" fmla="*/ 838 h 838"/>
                <a:gd name="T56" fmla="*/ 55 w 287"/>
                <a:gd name="T57" fmla="*/ 838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838">
                  <a:moveTo>
                    <a:pt x="55" y="838"/>
                  </a:moveTo>
                  <a:lnTo>
                    <a:pt x="93" y="833"/>
                  </a:lnTo>
                  <a:lnTo>
                    <a:pt x="135" y="810"/>
                  </a:lnTo>
                  <a:lnTo>
                    <a:pt x="166" y="774"/>
                  </a:lnTo>
                  <a:lnTo>
                    <a:pt x="205" y="705"/>
                  </a:lnTo>
                  <a:lnTo>
                    <a:pt x="257" y="644"/>
                  </a:lnTo>
                  <a:lnTo>
                    <a:pt x="287" y="544"/>
                  </a:lnTo>
                  <a:lnTo>
                    <a:pt x="276" y="405"/>
                  </a:lnTo>
                  <a:lnTo>
                    <a:pt x="276" y="274"/>
                  </a:lnTo>
                  <a:lnTo>
                    <a:pt x="251" y="186"/>
                  </a:lnTo>
                  <a:lnTo>
                    <a:pt x="192" y="87"/>
                  </a:lnTo>
                  <a:lnTo>
                    <a:pt x="150" y="47"/>
                  </a:lnTo>
                  <a:lnTo>
                    <a:pt x="110" y="0"/>
                  </a:lnTo>
                  <a:lnTo>
                    <a:pt x="192" y="118"/>
                  </a:lnTo>
                  <a:lnTo>
                    <a:pt x="234" y="222"/>
                  </a:lnTo>
                  <a:lnTo>
                    <a:pt x="259" y="335"/>
                  </a:lnTo>
                  <a:lnTo>
                    <a:pt x="259" y="435"/>
                  </a:lnTo>
                  <a:lnTo>
                    <a:pt x="264" y="530"/>
                  </a:lnTo>
                  <a:lnTo>
                    <a:pt x="259" y="593"/>
                  </a:lnTo>
                  <a:lnTo>
                    <a:pt x="232" y="648"/>
                  </a:lnTo>
                  <a:lnTo>
                    <a:pt x="205" y="680"/>
                  </a:lnTo>
                  <a:lnTo>
                    <a:pt x="169" y="675"/>
                  </a:lnTo>
                  <a:lnTo>
                    <a:pt x="164" y="718"/>
                  </a:lnTo>
                  <a:lnTo>
                    <a:pt x="133" y="770"/>
                  </a:lnTo>
                  <a:lnTo>
                    <a:pt x="93" y="793"/>
                  </a:lnTo>
                  <a:lnTo>
                    <a:pt x="31" y="808"/>
                  </a:lnTo>
                  <a:lnTo>
                    <a:pt x="0" y="808"/>
                  </a:lnTo>
                  <a:lnTo>
                    <a:pt x="55" y="838"/>
                  </a:lnTo>
                  <a:lnTo>
                    <a:pt x="55" y="8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2" name="Freeform 132"/>
            <p:cNvSpPr>
              <a:spLocks/>
            </p:cNvSpPr>
            <p:nvPr/>
          </p:nvSpPr>
          <p:spPr bwMode="auto">
            <a:xfrm>
              <a:off x="2441" y="1422"/>
              <a:ext cx="33" cy="81"/>
            </a:xfrm>
            <a:custGeom>
              <a:avLst/>
              <a:gdLst>
                <a:gd name="T0" fmla="*/ 52 w 65"/>
                <a:gd name="T1" fmla="*/ 139 h 163"/>
                <a:gd name="T2" fmla="*/ 65 w 65"/>
                <a:gd name="T3" fmla="*/ 76 h 163"/>
                <a:gd name="T4" fmla="*/ 54 w 65"/>
                <a:gd name="T5" fmla="*/ 0 h 163"/>
                <a:gd name="T6" fmla="*/ 38 w 65"/>
                <a:gd name="T7" fmla="*/ 101 h 163"/>
                <a:gd name="T8" fmla="*/ 25 w 65"/>
                <a:gd name="T9" fmla="*/ 137 h 163"/>
                <a:gd name="T10" fmla="*/ 0 w 65"/>
                <a:gd name="T11" fmla="*/ 163 h 163"/>
                <a:gd name="T12" fmla="*/ 52 w 65"/>
                <a:gd name="T13" fmla="*/ 139 h 163"/>
                <a:gd name="T14" fmla="*/ 52 w 65"/>
                <a:gd name="T15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163">
                  <a:moveTo>
                    <a:pt x="52" y="139"/>
                  </a:moveTo>
                  <a:lnTo>
                    <a:pt x="65" y="76"/>
                  </a:lnTo>
                  <a:lnTo>
                    <a:pt x="54" y="0"/>
                  </a:lnTo>
                  <a:lnTo>
                    <a:pt x="38" y="101"/>
                  </a:lnTo>
                  <a:lnTo>
                    <a:pt x="25" y="137"/>
                  </a:lnTo>
                  <a:lnTo>
                    <a:pt x="0" y="163"/>
                  </a:lnTo>
                  <a:lnTo>
                    <a:pt x="52" y="139"/>
                  </a:lnTo>
                  <a:lnTo>
                    <a:pt x="52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3" name="Freeform 133"/>
            <p:cNvSpPr>
              <a:spLocks/>
            </p:cNvSpPr>
            <p:nvPr/>
          </p:nvSpPr>
          <p:spPr bwMode="auto">
            <a:xfrm>
              <a:off x="2473" y="1273"/>
              <a:ext cx="51" cy="114"/>
            </a:xfrm>
            <a:custGeom>
              <a:avLst/>
              <a:gdLst>
                <a:gd name="T0" fmla="*/ 2 w 103"/>
                <a:gd name="T1" fmla="*/ 63 h 229"/>
                <a:gd name="T2" fmla="*/ 42 w 103"/>
                <a:gd name="T3" fmla="*/ 78 h 229"/>
                <a:gd name="T4" fmla="*/ 72 w 103"/>
                <a:gd name="T5" fmla="*/ 128 h 229"/>
                <a:gd name="T6" fmla="*/ 52 w 103"/>
                <a:gd name="T7" fmla="*/ 162 h 229"/>
                <a:gd name="T8" fmla="*/ 59 w 103"/>
                <a:gd name="T9" fmla="*/ 202 h 229"/>
                <a:gd name="T10" fmla="*/ 91 w 103"/>
                <a:gd name="T11" fmla="*/ 229 h 229"/>
                <a:gd name="T12" fmla="*/ 82 w 103"/>
                <a:gd name="T13" fmla="*/ 185 h 229"/>
                <a:gd name="T14" fmla="*/ 103 w 103"/>
                <a:gd name="T15" fmla="*/ 156 h 229"/>
                <a:gd name="T16" fmla="*/ 78 w 103"/>
                <a:gd name="T17" fmla="*/ 92 h 229"/>
                <a:gd name="T18" fmla="*/ 46 w 103"/>
                <a:gd name="T19" fmla="*/ 54 h 229"/>
                <a:gd name="T20" fmla="*/ 0 w 103"/>
                <a:gd name="T21" fmla="*/ 0 h 229"/>
                <a:gd name="T22" fmla="*/ 2 w 103"/>
                <a:gd name="T23" fmla="*/ 63 h 229"/>
                <a:gd name="T24" fmla="*/ 2 w 103"/>
                <a:gd name="T25" fmla="*/ 6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29">
                  <a:moveTo>
                    <a:pt x="2" y="63"/>
                  </a:moveTo>
                  <a:lnTo>
                    <a:pt x="42" y="78"/>
                  </a:lnTo>
                  <a:lnTo>
                    <a:pt x="72" y="128"/>
                  </a:lnTo>
                  <a:lnTo>
                    <a:pt x="52" y="162"/>
                  </a:lnTo>
                  <a:lnTo>
                    <a:pt x="59" y="202"/>
                  </a:lnTo>
                  <a:lnTo>
                    <a:pt x="91" y="229"/>
                  </a:lnTo>
                  <a:lnTo>
                    <a:pt x="82" y="185"/>
                  </a:lnTo>
                  <a:lnTo>
                    <a:pt x="103" y="156"/>
                  </a:lnTo>
                  <a:lnTo>
                    <a:pt x="78" y="92"/>
                  </a:lnTo>
                  <a:lnTo>
                    <a:pt x="46" y="54"/>
                  </a:lnTo>
                  <a:lnTo>
                    <a:pt x="0" y="0"/>
                  </a:lnTo>
                  <a:lnTo>
                    <a:pt x="2" y="63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4" name="Freeform 134"/>
            <p:cNvSpPr>
              <a:spLocks/>
            </p:cNvSpPr>
            <p:nvPr/>
          </p:nvSpPr>
          <p:spPr bwMode="auto">
            <a:xfrm>
              <a:off x="2460" y="1242"/>
              <a:ext cx="94" cy="192"/>
            </a:xfrm>
            <a:custGeom>
              <a:avLst/>
              <a:gdLst>
                <a:gd name="T0" fmla="*/ 16 w 189"/>
                <a:gd name="T1" fmla="*/ 28 h 384"/>
                <a:gd name="T2" fmla="*/ 75 w 189"/>
                <a:gd name="T3" fmla="*/ 68 h 384"/>
                <a:gd name="T4" fmla="*/ 122 w 189"/>
                <a:gd name="T5" fmla="*/ 127 h 384"/>
                <a:gd name="T6" fmla="*/ 160 w 189"/>
                <a:gd name="T7" fmla="*/ 192 h 384"/>
                <a:gd name="T8" fmla="*/ 162 w 189"/>
                <a:gd name="T9" fmla="*/ 258 h 384"/>
                <a:gd name="T10" fmla="*/ 172 w 189"/>
                <a:gd name="T11" fmla="*/ 292 h 384"/>
                <a:gd name="T12" fmla="*/ 172 w 189"/>
                <a:gd name="T13" fmla="*/ 330 h 384"/>
                <a:gd name="T14" fmla="*/ 134 w 189"/>
                <a:gd name="T15" fmla="*/ 336 h 384"/>
                <a:gd name="T16" fmla="*/ 173 w 189"/>
                <a:gd name="T17" fmla="*/ 384 h 384"/>
                <a:gd name="T18" fmla="*/ 189 w 189"/>
                <a:gd name="T19" fmla="*/ 350 h 384"/>
                <a:gd name="T20" fmla="*/ 189 w 189"/>
                <a:gd name="T21" fmla="*/ 306 h 384"/>
                <a:gd name="T22" fmla="*/ 173 w 189"/>
                <a:gd name="T23" fmla="*/ 186 h 384"/>
                <a:gd name="T24" fmla="*/ 141 w 189"/>
                <a:gd name="T25" fmla="*/ 108 h 384"/>
                <a:gd name="T26" fmla="*/ 88 w 189"/>
                <a:gd name="T27" fmla="*/ 62 h 384"/>
                <a:gd name="T28" fmla="*/ 16 w 189"/>
                <a:gd name="T29" fmla="*/ 0 h 384"/>
                <a:gd name="T30" fmla="*/ 0 w 189"/>
                <a:gd name="T31" fmla="*/ 26 h 384"/>
                <a:gd name="T32" fmla="*/ 16 w 189"/>
                <a:gd name="T33" fmla="*/ 28 h 384"/>
                <a:gd name="T34" fmla="*/ 16 w 189"/>
                <a:gd name="T35" fmla="*/ 2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" h="384">
                  <a:moveTo>
                    <a:pt x="16" y="28"/>
                  </a:moveTo>
                  <a:lnTo>
                    <a:pt x="75" y="68"/>
                  </a:lnTo>
                  <a:lnTo>
                    <a:pt x="122" y="127"/>
                  </a:lnTo>
                  <a:lnTo>
                    <a:pt x="160" y="192"/>
                  </a:lnTo>
                  <a:lnTo>
                    <a:pt x="162" y="258"/>
                  </a:lnTo>
                  <a:lnTo>
                    <a:pt x="172" y="292"/>
                  </a:lnTo>
                  <a:lnTo>
                    <a:pt x="172" y="330"/>
                  </a:lnTo>
                  <a:lnTo>
                    <a:pt x="134" y="336"/>
                  </a:lnTo>
                  <a:lnTo>
                    <a:pt x="173" y="384"/>
                  </a:lnTo>
                  <a:lnTo>
                    <a:pt x="189" y="350"/>
                  </a:lnTo>
                  <a:lnTo>
                    <a:pt x="189" y="306"/>
                  </a:lnTo>
                  <a:lnTo>
                    <a:pt x="173" y="186"/>
                  </a:lnTo>
                  <a:lnTo>
                    <a:pt x="141" y="108"/>
                  </a:lnTo>
                  <a:lnTo>
                    <a:pt x="88" y="62"/>
                  </a:lnTo>
                  <a:lnTo>
                    <a:pt x="16" y="0"/>
                  </a:lnTo>
                  <a:lnTo>
                    <a:pt x="0" y="26"/>
                  </a:lnTo>
                  <a:lnTo>
                    <a:pt x="16" y="28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5" name="Freeform 135"/>
            <p:cNvSpPr>
              <a:spLocks/>
            </p:cNvSpPr>
            <p:nvPr/>
          </p:nvSpPr>
          <p:spPr bwMode="auto">
            <a:xfrm>
              <a:off x="2487" y="1331"/>
              <a:ext cx="20" cy="34"/>
            </a:xfrm>
            <a:custGeom>
              <a:avLst/>
              <a:gdLst>
                <a:gd name="T0" fmla="*/ 40 w 40"/>
                <a:gd name="T1" fmla="*/ 42 h 69"/>
                <a:gd name="T2" fmla="*/ 0 w 40"/>
                <a:gd name="T3" fmla="*/ 0 h 69"/>
                <a:gd name="T4" fmla="*/ 34 w 40"/>
                <a:gd name="T5" fmla="*/ 69 h 69"/>
                <a:gd name="T6" fmla="*/ 40 w 40"/>
                <a:gd name="T7" fmla="*/ 42 h 69"/>
                <a:gd name="T8" fmla="*/ 40 w 40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9">
                  <a:moveTo>
                    <a:pt x="40" y="42"/>
                  </a:moveTo>
                  <a:lnTo>
                    <a:pt x="0" y="0"/>
                  </a:lnTo>
                  <a:lnTo>
                    <a:pt x="34" y="69"/>
                  </a:lnTo>
                  <a:lnTo>
                    <a:pt x="40" y="42"/>
                  </a:lnTo>
                  <a:lnTo>
                    <a:pt x="4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6" name="Freeform 136"/>
            <p:cNvSpPr>
              <a:spLocks/>
            </p:cNvSpPr>
            <p:nvPr/>
          </p:nvSpPr>
          <p:spPr bwMode="auto">
            <a:xfrm>
              <a:off x="2490" y="1548"/>
              <a:ext cx="108" cy="295"/>
            </a:xfrm>
            <a:custGeom>
              <a:avLst/>
              <a:gdLst>
                <a:gd name="T0" fmla="*/ 0 w 217"/>
                <a:gd name="T1" fmla="*/ 530 h 589"/>
                <a:gd name="T2" fmla="*/ 57 w 217"/>
                <a:gd name="T3" fmla="*/ 464 h 589"/>
                <a:gd name="T4" fmla="*/ 109 w 217"/>
                <a:gd name="T5" fmla="*/ 359 h 589"/>
                <a:gd name="T6" fmla="*/ 177 w 217"/>
                <a:gd name="T7" fmla="*/ 243 h 589"/>
                <a:gd name="T8" fmla="*/ 189 w 217"/>
                <a:gd name="T9" fmla="*/ 150 h 589"/>
                <a:gd name="T10" fmla="*/ 185 w 217"/>
                <a:gd name="T11" fmla="*/ 0 h 589"/>
                <a:gd name="T12" fmla="*/ 217 w 217"/>
                <a:gd name="T13" fmla="*/ 97 h 589"/>
                <a:gd name="T14" fmla="*/ 217 w 217"/>
                <a:gd name="T15" fmla="*/ 196 h 589"/>
                <a:gd name="T16" fmla="*/ 147 w 217"/>
                <a:gd name="T17" fmla="*/ 348 h 589"/>
                <a:gd name="T18" fmla="*/ 63 w 217"/>
                <a:gd name="T19" fmla="*/ 502 h 589"/>
                <a:gd name="T20" fmla="*/ 12 w 217"/>
                <a:gd name="T21" fmla="*/ 589 h 589"/>
                <a:gd name="T22" fmla="*/ 0 w 217"/>
                <a:gd name="T23" fmla="*/ 530 h 589"/>
                <a:gd name="T24" fmla="*/ 0 w 217"/>
                <a:gd name="T25" fmla="*/ 53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589">
                  <a:moveTo>
                    <a:pt x="0" y="530"/>
                  </a:moveTo>
                  <a:lnTo>
                    <a:pt x="57" y="464"/>
                  </a:lnTo>
                  <a:lnTo>
                    <a:pt x="109" y="359"/>
                  </a:lnTo>
                  <a:lnTo>
                    <a:pt x="177" y="243"/>
                  </a:lnTo>
                  <a:lnTo>
                    <a:pt x="189" y="150"/>
                  </a:lnTo>
                  <a:lnTo>
                    <a:pt x="185" y="0"/>
                  </a:lnTo>
                  <a:lnTo>
                    <a:pt x="217" y="97"/>
                  </a:lnTo>
                  <a:lnTo>
                    <a:pt x="217" y="196"/>
                  </a:lnTo>
                  <a:lnTo>
                    <a:pt x="147" y="348"/>
                  </a:lnTo>
                  <a:lnTo>
                    <a:pt x="63" y="502"/>
                  </a:lnTo>
                  <a:lnTo>
                    <a:pt x="12" y="589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7" name="Freeform 137"/>
            <p:cNvSpPr>
              <a:spLocks/>
            </p:cNvSpPr>
            <p:nvPr/>
          </p:nvSpPr>
          <p:spPr bwMode="auto">
            <a:xfrm>
              <a:off x="2400" y="1574"/>
              <a:ext cx="79" cy="16"/>
            </a:xfrm>
            <a:custGeom>
              <a:avLst/>
              <a:gdLst>
                <a:gd name="T0" fmla="*/ 0 w 157"/>
                <a:gd name="T1" fmla="*/ 10 h 32"/>
                <a:gd name="T2" fmla="*/ 62 w 157"/>
                <a:gd name="T3" fmla="*/ 32 h 32"/>
                <a:gd name="T4" fmla="*/ 157 w 157"/>
                <a:gd name="T5" fmla="*/ 23 h 32"/>
                <a:gd name="T6" fmla="*/ 106 w 157"/>
                <a:gd name="T7" fmla="*/ 6 h 32"/>
                <a:gd name="T8" fmla="*/ 76 w 157"/>
                <a:gd name="T9" fmla="*/ 0 h 32"/>
                <a:gd name="T10" fmla="*/ 0 w 157"/>
                <a:gd name="T11" fmla="*/ 10 h 32"/>
                <a:gd name="T12" fmla="*/ 0 w 157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2">
                  <a:moveTo>
                    <a:pt x="0" y="10"/>
                  </a:moveTo>
                  <a:lnTo>
                    <a:pt x="62" y="32"/>
                  </a:lnTo>
                  <a:lnTo>
                    <a:pt x="157" y="23"/>
                  </a:lnTo>
                  <a:lnTo>
                    <a:pt x="106" y="6"/>
                  </a:lnTo>
                  <a:lnTo>
                    <a:pt x="76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8" name="Freeform 138"/>
            <p:cNvSpPr>
              <a:spLocks/>
            </p:cNvSpPr>
            <p:nvPr/>
          </p:nvSpPr>
          <p:spPr bwMode="auto">
            <a:xfrm>
              <a:off x="1880" y="1698"/>
              <a:ext cx="226" cy="1015"/>
            </a:xfrm>
            <a:custGeom>
              <a:avLst/>
              <a:gdLst>
                <a:gd name="T0" fmla="*/ 450 w 450"/>
                <a:gd name="T1" fmla="*/ 88 h 2030"/>
                <a:gd name="T2" fmla="*/ 380 w 450"/>
                <a:gd name="T3" fmla="*/ 160 h 2030"/>
                <a:gd name="T4" fmla="*/ 327 w 450"/>
                <a:gd name="T5" fmla="*/ 230 h 2030"/>
                <a:gd name="T6" fmla="*/ 401 w 450"/>
                <a:gd name="T7" fmla="*/ 234 h 2030"/>
                <a:gd name="T8" fmla="*/ 165 w 450"/>
                <a:gd name="T9" fmla="*/ 375 h 2030"/>
                <a:gd name="T10" fmla="*/ 165 w 450"/>
                <a:gd name="T11" fmla="*/ 447 h 2030"/>
                <a:gd name="T12" fmla="*/ 290 w 450"/>
                <a:gd name="T13" fmla="*/ 464 h 2030"/>
                <a:gd name="T14" fmla="*/ 161 w 450"/>
                <a:gd name="T15" fmla="*/ 473 h 2030"/>
                <a:gd name="T16" fmla="*/ 102 w 450"/>
                <a:gd name="T17" fmla="*/ 555 h 2030"/>
                <a:gd name="T18" fmla="*/ 79 w 450"/>
                <a:gd name="T19" fmla="*/ 793 h 2030"/>
                <a:gd name="T20" fmla="*/ 148 w 450"/>
                <a:gd name="T21" fmla="*/ 882 h 2030"/>
                <a:gd name="T22" fmla="*/ 93 w 450"/>
                <a:gd name="T23" fmla="*/ 895 h 2030"/>
                <a:gd name="T24" fmla="*/ 112 w 450"/>
                <a:gd name="T25" fmla="*/ 1053 h 2030"/>
                <a:gd name="T26" fmla="*/ 247 w 450"/>
                <a:gd name="T27" fmla="*/ 1162 h 2030"/>
                <a:gd name="T28" fmla="*/ 260 w 450"/>
                <a:gd name="T29" fmla="*/ 1238 h 2030"/>
                <a:gd name="T30" fmla="*/ 157 w 450"/>
                <a:gd name="T31" fmla="*/ 1234 h 2030"/>
                <a:gd name="T32" fmla="*/ 102 w 450"/>
                <a:gd name="T33" fmla="*/ 1264 h 2030"/>
                <a:gd name="T34" fmla="*/ 49 w 450"/>
                <a:gd name="T35" fmla="*/ 1445 h 2030"/>
                <a:gd name="T36" fmla="*/ 85 w 450"/>
                <a:gd name="T37" fmla="*/ 1488 h 2030"/>
                <a:gd name="T38" fmla="*/ 205 w 450"/>
                <a:gd name="T39" fmla="*/ 1363 h 2030"/>
                <a:gd name="T40" fmla="*/ 116 w 450"/>
                <a:gd name="T41" fmla="*/ 1574 h 2030"/>
                <a:gd name="T42" fmla="*/ 125 w 450"/>
                <a:gd name="T43" fmla="*/ 1679 h 2030"/>
                <a:gd name="T44" fmla="*/ 142 w 450"/>
                <a:gd name="T45" fmla="*/ 1743 h 2030"/>
                <a:gd name="T46" fmla="*/ 178 w 450"/>
                <a:gd name="T47" fmla="*/ 1603 h 2030"/>
                <a:gd name="T48" fmla="*/ 178 w 450"/>
                <a:gd name="T49" fmla="*/ 1774 h 2030"/>
                <a:gd name="T50" fmla="*/ 237 w 450"/>
                <a:gd name="T51" fmla="*/ 1895 h 2030"/>
                <a:gd name="T52" fmla="*/ 304 w 450"/>
                <a:gd name="T53" fmla="*/ 1977 h 2030"/>
                <a:gd name="T54" fmla="*/ 355 w 450"/>
                <a:gd name="T55" fmla="*/ 1935 h 2030"/>
                <a:gd name="T56" fmla="*/ 372 w 450"/>
                <a:gd name="T57" fmla="*/ 2030 h 2030"/>
                <a:gd name="T58" fmla="*/ 296 w 450"/>
                <a:gd name="T59" fmla="*/ 2026 h 2030"/>
                <a:gd name="T60" fmla="*/ 228 w 450"/>
                <a:gd name="T61" fmla="*/ 1954 h 2030"/>
                <a:gd name="T62" fmla="*/ 116 w 450"/>
                <a:gd name="T63" fmla="*/ 1823 h 2030"/>
                <a:gd name="T64" fmla="*/ 43 w 450"/>
                <a:gd name="T65" fmla="*/ 1692 h 2030"/>
                <a:gd name="T66" fmla="*/ 0 w 450"/>
                <a:gd name="T67" fmla="*/ 1536 h 2030"/>
                <a:gd name="T68" fmla="*/ 3 w 450"/>
                <a:gd name="T69" fmla="*/ 1392 h 2030"/>
                <a:gd name="T70" fmla="*/ 70 w 450"/>
                <a:gd name="T71" fmla="*/ 1220 h 2030"/>
                <a:gd name="T72" fmla="*/ 129 w 450"/>
                <a:gd name="T73" fmla="*/ 1171 h 2030"/>
                <a:gd name="T74" fmla="*/ 43 w 450"/>
                <a:gd name="T75" fmla="*/ 1108 h 2030"/>
                <a:gd name="T76" fmla="*/ 43 w 450"/>
                <a:gd name="T77" fmla="*/ 895 h 2030"/>
                <a:gd name="T78" fmla="*/ 26 w 450"/>
                <a:gd name="T79" fmla="*/ 838 h 2030"/>
                <a:gd name="T80" fmla="*/ 62 w 450"/>
                <a:gd name="T81" fmla="*/ 612 h 2030"/>
                <a:gd name="T82" fmla="*/ 43 w 450"/>
                <a:gd name="T83" fmla="*/ 546 h 2030"/>
                <a:gd name="T84" fmla="*/ 93 w 450"/>
                <a:gd name="T85" fmla="*/ 468 h 2030"/>
                <a:gd name="T86" fmla="*/ 125 w 450"/>
                <a:gd name="T87" fmla="*/ 388 h 2030"/>
                <a:gd name="T88" fmla="*/ 273 w 450"/>
                <a:gd name="T89" fmla="*/ 230 h 2030"/>
                <a:gd name="T90" fmla="*/ 332 w 450"/>
                <a:gd name="T91" fmla="*/ 91 h 2030"/>
                <a:gd name="T92" fmla="*/ 399 w 450"/>
                <a:gd name="T93" fmla="*/ 0 h 2030"/>
                <a:gd name="T94" fmla="*/ 450 w 450"/>
                <a:gd name="T95" fmla="*/ 88 h 2030"/>
                <a:gd name="T96" fmla="*/ 450 w 450"/>
                <a:gd name="T97" fmla="*/ 88 h 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0" h="2030">
                  <a:moveTo>
                    <a:pt x="450" y="88"/>
                  </a:moveTo>
                  <a:lnTo>
                    <a:pt x="380" y="160"/>
                  </a:lnTo>
                  <a:lnTo>
                    <a:pt x="327" y="230"/>
                  </a:lnTo>
                  <a:lnTo>
                    <a:pt x="401" y="234"/>
                  </a:lnTo>
                  <a:lnTo>
                    <a:pt x="165" y="375"/>
                  </a:lnTo>
                  <a:lnTo>
                    <a:pt x="165" y="447"/>
                  </a:lnTo>
                  <a:lnTo>
                    <a:pt x="290" y="464"/>
                  </a:lnTo>
                  <a:lnTo>
                    <a:pt x="161" y="473"/>
                  </a:lnTo>
                  <a:lnTo>
                    <a:pt x="102" y="555"/>
                  </a:lnTo>
                  <a:lnTo>
                    <a:pt x="79" y="793"/>
                  </a:lnTo>
                  <a:lnTo>
                    <a:pt x="148" y="882"/>
                  </a:lnTo>
                  <a:lnTo>
                    <a:pt x="93" y="895"/>
                  </a:lnTo>
                  <a:lnTo>
                    <a:pt x="112" y="1053"/>
                  </a:lnTo>
                  <a:lnTo>
                    <a:pt x="247" y="1162"/>
                  </a:lnTo>
                  <a:lnTo>
                    <a:pt x="260" y="1238"/>
                  </a:lnTo>
                  <a:lnTo>
                    <a:pt x="157" y="1234"/>
                  </a:lnTo>
                  <a:lnTo>
                    <a:pt x="102" y="1264"/>
                  </a:lnTo>
                  <a:lnTo>
                    <a:pt x="49" y="1445"/>
                  </a:lnTo>
                  <a:lnTo>
                    <a:pt x="85" y="1488"/>
                  </a:lnTo>
                  <a:lnTo>
                    <a:pt x="205" y="1363"/>
                  </a:lnTo>
                  <a:lnTo>
                    <a:pt x="116" y="1574"/>
                  </a:lnTo>
                  <a:lnTo>
                    <a:pt x="125" y="1679"/>
                  </a:lnTo>
                  <a:lnTo>
                    <a:pt x="142" y="1743"/>
                  </a:lnTo>
                  <a:lnTo>
                    <a:pt x="178" y="1603"/>
                  </a:lnTo>
                  <a:lnTo>
                    <a:pt x="178" y="1774"/>
                  </a:lnTo>
                  <a:lnTo>
                    <a:pt x="237" y="1895"/>
                  </a:lnTo>
                  <a:lnTo>
                    <a:pt x="304" y="1977"/>
                  </a:lnTo>
                  <a:lnTo>
                    <a:pt x="355" y="1935"/>
                  </a:lnTo>
                  <a:lnTo>
                    <a:pt x="372" y="2030"/>
                  </a:lnTo>
                  <a:lnTo>
                    <a:pt x="296" y="2026"/>
                  </a:lnTo>
                  <a:lnTo>
                    <a:pt x="228" y="1954"/>
                  </a:lnTo>
                  <a:lnTo>
                    <a:pt x="116" y="1823"/>
                  </a:lnTo>
                  <a:lnTo>
                    <a:pt x="43" y="1692"/>
                  </a:lnTo>
                  <a:lnTo>
                    <a:pt x="0" y="1536"/>
                  </a:lnTo>
                  <a:lnTo>
                    <a:pt x="3" y="1392"/>
                  </a:lnTo>
                  <a:lnTo>
                    <a:pt x="70" y="1220"/>
                  </a:lnTo>
                  <a:lnTo>
                    <a:pt x="129" y="1171"/>
                  </a:lnTo>
                  <a:lnTo>
                    <a:pt x="43" y="1108"/>
                  </a:lnTo>
                  <a:lnTo>
                    <a:pt x="43" y="895"/>
                  </a:lnTo>
                  <a:lnTo>
                    <a:pt x="26" y="838"/>
                  </a:lnTo>
                  <a:lnTo>
                    <a:pt x="62" y="612"/>
                  </a:lnTo>
                  <a:lnTo>
                    <a:pt x="43" y="546"/>
                  </a:lnTo>
                  <a:lnTo>
                    <a:pt x="93" y="468"/>
                  </a:lnTo>
                  <a:lnTo>
                    <a:pt x="125" y="388"/>
                  </a:lnTo>
                  <a:lnTo>
                    <a:pt x="273" y="230"/>
                  </a:lnTo>
                  <a:lnTo>
                    <a:pt x="332" y="91"/>
                  </a:lnTo>
                  <a:lnTo>
                    <a:pt x="399" y="0"/>
                  </a:lnTo>
                  <a:lnTo>
                    <a:pt x="450" y="88"/>
                  </a:lnTo>
                  <a:lnTo>
                    <a:pt x="45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9" name="Freeform 139"/>
            <p:cNvSpPr>
              <a:spLocks/>
            </p:cNvSpPr>
            <p:nvPr/>
          </p:nvSpPr>
          <p:spPr bwMode="auto">
            <a:xfrm>
              <a:off x="2109" y="1732"/>
              <a:ext cx="153" cy="298"/>
            </a:xfrm>
            <a:custGeom>
              <a:avLst/>
              <a:gdLst>
                <a:gd name="T0" fmla="*/ 40 w 304"/>
                <a:gd name="T1" fmla="*/ 135 h 595"/>
                <a:gd name="T2" fmla="*/ 304 w 304"/>
                <a:gd name="T3" fmla="*/ 595 h 595"/>
                <a:gd name="T4" fmla="*/ 199 w 304"/>
                <a:gd name="T5" fmla="*/ 298 h 595"/>
                <a:gd name="T6" fmla="*/ 274 w 304"/>
                <a:gd name="T7" fmla="*/ 309 h 595"/>
                <a:gd name="T8" fmla="*/ 264 w 304"/>
                <a:gd name="T9" fmla="*/ 193 h 595"/>
                <a:gd name="T10" fmla="*/ 220 w 304"/>
                <a:gd name="T11" fmla="*/ 184 h 595"/>
                <a:gd name="T12" fmla="*/ 238 w 304"/>
                <a:gd name="T13" fmla="*/ 283 h 595"/>
                <a:gd name="T14" fmla="*/ 135 w 304"/>
                <a:gd name="T15" fmla="*/ 207 h 595"/>
                <a:gd name="T16" fmla="*/ 66 w 304"/>
                <a:gd name="T17" fmla="*/ 125 h 595"/>
                <a:gd name="T18" fmla="*/ 0 w 304"/>
                <a:gd name="T19" fmla="*/ 0 h 595"/>
                <a:gd name="T20" fmla="*/ 40 w 304"/>
                <a:gd name="T21" fmla="*/ 135 h 595"/>
                <a:gd name="T22" fmla="*/ 40 w 304"/>
                <a:gd name="T23" fmla="*/ 13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4" h="595">
                  <a:moveTo>
                    <a:pt x="40" y="135"/>
                  </a:moveTo>
                  <a:lnTo>
                    <a:pt x="304" y="595"/>
                  </a:lnTo>
                  <a:lnTo>
                    <a:pt x="199" y="298"/>
                  </a:lnTo>
                  <a:lnTo>
                    <a:pt x="274" y="309"/>
                  </a:lnTo>
                  <a:lnTo>
                    <a:pt x="264" y="193"/>
                  </a:lnTo>
                  <a:lnTo>
                    <a:pt x="220" y="184"/>
                  </a:lnTo>
                  <a:lnTo>
                    <a:pt x="238" y="283"/>
                  </a:lnTo>
                  <a:lnTo>
                    <a:pt x="135" y="207"/>
                  </a:lnTo>
                  <a:lnTo>
                    <a:pt x="66" y="125"/>
                  </a:lnTo>
                  <a:lnTo>
                    <a:pt x="0" y="0"/>
                  </a:lnTo>
                  <a:lnTo>
                    <a:pt x="40" y="135"/>
                  </a:lnTo>
                  <a:lnTo>
                    <a:pt x="4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0" name="Freeform 140"/>
            <p:cNvSpPr>
              <a:spLocks/>
            </p:cNvSpPr>
            <p:nvPr/>
          </p:nvSpPr>
          <p:spPr bwMode="auto">
            <a:xfrm>
              <a:off x="2505" y="1512"/>
              <a:ext cx="323" cy="456"/>
            </a:xfrm>
            <a:custGeom>
              <a:avLst/>
              <a:gdLst>
                <a:gd name="T0" fmla="*/ 4 w 646"/>
                <a:gd name="T1" fmla="*/ 674 h 912"/>
                <a:gd name="T2" fmla="*/ 112 w 646"/>
                <a:gd name="T3" fmla="*/ 720 h 912"/>
                <a:gd name="T4" fmla="*/ 188 w 646"/>
                <a:gd name="T5" fmla="*/ 800 h 912"/>
                <a:gd name="T6" fmla="*/ 296 w 646"/>
                <a:gd name="T7" fmla="*/ 882 h 912"/>
                <a:gd name="T8" fmla="*/ 296 w 646"/>
                <a:gd name="T9" fmla="*/ 750 h 912"/>
                <a:gd name="T10" fmla="*/ 342 w 646"/>
                <a:gd name="T11" fmla="*/ 606 h 912"/>
                <a:gd name="T12" fmla="*/ 342 w 646"/>
                <a:gd name="T13" fmla="*/ 385 h 912"/>
                <a:gd name="T14" fmla="*/ 319 w 646"/>
                <a:gd name="T15" fmla="*/ 220 h 912"/>
                <a:gd name="T16" fmla="*/ 234 w 646"/>
                <a:gd name="T17" fmla="*/ 62 h 912"/>
                <a:gd name="T18" fmla="*/ 148 w 646"/>
                <a:gd name="T19" fmla="*/ 22 h 912"/>
                <a:gd name="T20" fmla="*/ 148 w 646"/>
                <a:gd name="T21" fmla="*/ 0 h 912"/>
                <a:gd name="T22" fmla="*/ 270 w 646"/>
                <a:gd name="T23" fmla="*/ 26 h 912"/>
                <a:gd name="T24" fmla="*/ 287 w 646"/>
                <a:gd name="T25" fmla="*/ 131 h 912"/>
                <a:gd name="T26" fmla="*/ 409 w 646"/>
                <a:gd name="T27" fmla="*/ 161 h 912"/>
                <a:gd name="T28" fmla="*/ 494 w 646"/>
                <a:gd name="T29" fmla="*/ 201 h 912"/>
                <a:gd name="T30" fmla="*/ 646 w 646"/>
                <a:gd name="T31" fmla="*/ 214 h 912"/>
                <a:gd name="T32" fmla="*/ 471 w 646"/>
                <a:gd name="T33" fmla="*/ 220 h 912"/>
                <a:gd name="T34" fmla="*/ 359 w 646"/>
                <a:gd name="T35" fmla="*/ 184 h 912"/>
                <a:gd name="T36" fmla="*/ 359 w 646"/>
                <a:gd name="T37" fmla="*/ 264 h 912"/>
                <a:gd name="T38" fmla="*/ 378 w 646"/>
                <a:gd name="T39" fmla="*/ 566 h 912"/>
                <a:gd name="T40" fmla="*/ 319 w 646"/>
                <a:gd name="T41" fmla="*/ 849 h 912"/>
                <a:gd name="T42" fmla="*/ 315 w 646"/>
                <a:gd name="T43" fmla="*/ 912 h 912"/>
                <a:gd name="T44" fmla="*/ 198 w 646"/>
                <a:gd name="T45" fmla="*/ 849 h 912"/>
                <a:gd name="T46" fmla="*/ 85 w 646"/>
                <a:gd name="T47" fmla="*/ 741 h 912"/>
                <a:gd name="T48" fmla="*/ 0 w 646"/>
                <a:gd name="T49" fmla="*/ 895 h 912"/>
                <a:gd name="T50" fmla="*/ 0 w 646"/>
                <a:gd name="T51" fmla="*/ 809 h 912"/>
                <a:gd name="T52" fmla="*/ 59 w 646"/>
                <a:gd name="T53" fmla="*/ 737 h 912"/>
                <a:gd name="T54" fmla="*/ 0 w 646"/>
                <a:gd name="T55" fmla="*/ 737 h 912"/>
                <a:gd name="T56" fmla="*/ 4 w 646"/>
                <a:gd name="T57" fmla="*/ 674 h 912"/>
                <a:gd name="T58" fmla="*/ 4 w 646"/>
                <a:gd name="T59" fmla="*/ 67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6" h="912">
                  <a:moveTo>
                    <a:pt x="4" y="674"/>
                  </a:moveTo>
                  <a:lnTo>
                    <a:pt x="112" y="720"/>
                  </a:lnTo>
                  <a:lnTo>
                    <a:pt x="188" y="800"/>
                  </a:lnTo>
                  <a:lnTo>
                    <a:pt x="296" y="882"/>
                  </a:lnTo>
                  <a:lnTo>
                    <a:pt x="296" y="750"/>
                  </a:lnTo>
                  <a:lnTo>
                    <a:pt x="342" y="606"/>
                  </a:lnTo>
                  <a:lnTo>
                    <a:pt x="342" y="385"/>
                  </a:lnTo>
                  <a:lnTo>
                    <a:pt x="319" y="220"/>
                  </a:lnTo>
                  <a:lnTo>
                    <a:pt x="234" y="62"/>
                  </a:lnTo>
                  <a:lnTo>
                    <a:pt x="148" y="22"/>
                  </a:lnTo>
                  <a:lnTo>
                    <a:pt x="148" y="0"/>
                  </a:lnTo>
                  <a:lnTo>
                    <a:pt x="270" y="26"/>
                  </a:lnTo>
                  <a:lnTo>
                    <a:pt x="287" y="131"/>
                  </a:lnTo>
                  <a:lnTo>
                    <a:pt x="409" y="161"/>
                  </a:lnTo>
                  <a:lnTo>
                    <a:pt x="494" y="201"/>
                  </a:lnTo>
                  <a:lnTo>
                    <a:pt x="646" y="214"/>
                  </a:lnTo>
                  <a:lnTo>
                    <a:pt x="471" y="220"/>
                  </a:lnTo>
                  <a:lnTo>
                    <a:pt x="359" y="184"/>
                  </a:lnTo>
                  <a:lnTo>
                    <a:pt x="359" y="264"/>
                  </a:lnTo>
                  <a:lnTo>
                    <a:pt x="378" y="566"/>
                  </a:lnTo>
                  <a:lnTo>
                    <a:pt x="319" y="849"/>
                  </a:lnTo>
                  <a:lnTo>
                    <a:pt x="315" y="912"/>
                  </a:lnTo>
                  <a:lnTo>
                    <a:pt x="198" y="849"/>
                  </a:lnTo>
                  <a:lnTo>
                    <a:pt x="85" y="741"/>
                  </a:lnTo>
                  <a:lnTo>
                    <a:pt x="0" y="895"/>
                  </a:lnTo>
                  <a:lnTo>
                    <a:pt x="0" y="809"/>
                  </a:lnTo>
                  <a:lnTo>
                    <a:pt x="59" y="737"/>
                  </a:lnTo>
                  <a:lnTo>
                    <a:pt x="0" y="737"/>
                  </a:lnTo>
                  <a:lnTo>
                    <a:pt x="4" y="674"/>
                  </a:lnTo>
                  <a:lnTo>
                    <a:pt x="4" y="6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1" name="Freeform 141"/>
            <p:cNvSpPr>
              <a:spLocks/>
            </p:cNvSpPr>
            <p:nvPr/>
          </p:nvSpPr>
          <p:spPr bwMode="auto">
            <a:xfrm>
              <a:off x="2460" y="1979"/>
              <a:ext cx="284" cy="647"/>
            </a:xfrm>
            <a:custGeom>
              <a:avLst/>
              <a:gdLst>
                <a:gd name="T0" fmla="*/ 94 w 567"/>
                <a:gd name="T1" fmla="*/ 0 h 1292"/>
                <a:gd name="T2" fmla="*/ 221 w 567"/>
                <a:gd name="T3" fmla="*/ 177 h 1292"/>
                <a:gd name="T4" fmla="*/ 265 w 567"/>
                <a:gd name="T5" fmla="*/ 332 h 1292"/>
                <a:gd name="T6" fmla="*/ 337 w 567"/>
                <a:gd name="T7" fmla="*/ 635 h 1292"/>
                <a:gd name="T8" fmla="*/ 485 w 567"/>
                <a:gd name="T9" fmla="*/ 1062 h 1292"/>
                <a:gd name="T10" fmla="*/ 567 w 567"/>
                <a:gd name="T11" fmla="*/ 1287 h 1292"/>
                <a:gd name="T12" fmla="*/ 149 w 567"/>
                <a:gd name="T13" fmla="*/ 1292 h 1292"/>
                <a:gd name="T14" fmla="*/ 44 w 567"/>
                <a:gd name="T15" fmla="*/ 802 h 1292"/>
                <a:gd name="T16" fmla="*/ 0 w 567"/>
                <a:gd name="T17" fmla="*/ 612 h 1292"/>
                <a:gd name="T18" fmla="*/ 44 w 567"/>
                <a:gd name="T19" fmla="*/ 437 h 1292"/>
                <a:gd name="T20" fmla="*/ 63 w 567"/>
                <a:gd name="T21" fmla="*/ 667 h 1292"/>
                <a:gd name="T22" fmla="*/ 139 w 567"/>
                <a:gd name="T23" fmla="*/ 846 h 1292"/>
                <a:gd name="T24" fmla="*/ 143 w 567"/>
                <a:gd name="T25" fmla="*/ 1003 h 1292"/>
                <a:gd name="T26" fmla="*/ 189 w 567"/>
                <a:gd name="T27" fmla="*/ 810 h 1292"/>
                <a:gd name="T28" fmla="*/ 149 w 567"/>
                <a:gd name="T29" fmla="*/ 581 h 1292"/>
                <a:gd name="T30" fmla="*/ 234 w 567"/>
                <a:gd name="T31" fmla="*/ 802 h 1292"/>
                <a:gd name="T32" fmla="*/ 265 w 567"/>
                <a:gd name="T33" fmla="*/ 981 h 1292"/>
                <a:gd name="T34" fmla="*/ 364 w 567"/>
                <a:gd name="T35" fmla="*/ 1148 h 1292"/>
                <a:gd name="T36" fmla="*/ 390 w 567"/>
                <a:gd name="T37" fmla="*/ 1237 h 1292"/>
                <a:gd name="T38" fmla="*/ 468 w 567"/>
                <a:gd name="T39" fmla="*/ 1256 h 1292"/>
                <a:gd name="T40" fmla="*/ 405 w 567"/>
                <a:gd name="T41" fmla="*/ 1009 h 1292"/>
                <a:gd name="T42" fmla="*/ 320 w 567"/>
                <a:gd name="T43" fmla="*/ 832 h 1292"/>
                <a:gd name="T44" fmla="*/ 238 w 567"/>
                <a:gd name="T45" fmla="*/ 473 h 1292"/>
                <a:gd name="T46" fmla="*/ 175 w 567"/>
                <a:gd name="T47" fmla="*/ 319 h 1292"/>
                <a:gd name="T48" fmla="*/ 122 w 567"/>
                <a:gd name="T49" fmla="*/ 161 h 1292"/>
                <a:gd name="T50" fmla="*/ 122 w 567"/>
                <a:gd name="T51" fmla="*/ 424 h 1292"/>
                <a:gd name="T52" fmla="*/ 193 w 567"/>
                <a:gd name="T53" fmla="*/ 562 h 1292"/>
                <a:gd name="T54" fmla="*/ 86 w 567"/>
                <a:gd name="T55" fmla="*/ 437 h 1292"/>
                <a:gd name="T56" fmla="*/ 63 w 567"/>
                <a:gd name="T57" fmla="*/ 296 h 1292"/>
                <a:gd name="T58" fmla="*/ 94 w 567"/>
                <a:gd name="T59" fmla="*/ 0 h 1292"/>
                <a:gd name="T60" fmla="*/ 94 w 567"/>
                <a:gd name="T61" fmla="*/ 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7" h="1292">
                  <a:moveTo>
                    <a:pt x="94" y="0"/>
                  </a:moveTo>
                  <a:lnTo>
                    <a:pt x="221" y="177"/>
                  </a:lnTo>
                  <a:lnTo>
                    <a:pt x="265" y="332"/>
                  </a:lnTo>
                  <a:lnTo>
                    <a:pt x="337" y="635"/>
                  </a:lnTo>
                  <a:lnTo>
                    <a:pt x="485" y="1062"/>
                  </a:lnTo>
                  <a:lnTo>
                    <a:pt x="567" y="1287"/>
                  </a:lnTo>
                  <a:lnTo>
                    <a:pt x="149" y="1292"/>
                  </a:lnTo>
                  <a:lnTo>
                    <a:pt x="44" y="802"/>
                  </a:lnTo>
                  <a:lnTo>
                    <a:pt x="0" y="612"/>
                  </a:lnTo>
                  <a:lnTo>
                    <a:pt x="44" y="437"/>
                  </a:lnTo>
                  <a:lnTo>
                    <a:pt x="63" y="667"/>
                  </a:lnTo>
                  <a:lnTo>
                    <a:pt x="139" y="846"/>
                  </a:lnTo>
                  <a:lnTo>
                    <a:pt x="143" y="1003"/>
                  </a:lnTo>
                  <a:lnTo>
                    <a:pt x="189" y="810"/>
                  </a:lnTo>
                  <a:lnTo>
                    <a:pt x="149" y="581"/>
                  </a:lnTo>
                  <a:lnTo>
                    <a:pt x="234" y="802"/>
                  </a:lnTo>
                  <a:lnTo>
                    <a:pt x="265" y="981"/>
                  </a:lnTo>
                  <a:lnTo>
                    <a:pt x="364" y="1148"/>
                  </a:lnTo>
                  <a:lnTo>
                    <a:pt x="390" y="1237"/>
                  </a:lnTo>
                  <a:lnTo>
                    <a:pt x="468" y="1256"/>
                  </a:lnTo>
                  <a:lnTo>
                    <a:pt x="405" y="1009"/>
                  </a:lnTo>
                  <a:lnTo>
                    <a:pt x="320" y="832"/>
                  </a:lnTo>
                  <a:lnTo>
                    <a:pt x="238" y="473"/>
                  </a:lnTo>
                  <a:lnTo>
                    <a:pt x="175" y="319"/>
                  </a:lnTo>
                  <a:lnTo>
                    <a:pt x="122" y="161"/>
                  </a:lnTo>
                  <a:lnTo>
                    <a:pt x="122" y="424"/>
                  </a:lnTo>
                  <a:lnTo>
                    <a:pt x="193" y="562"/>
                  </a:lnTo>
                  <a:lnTo>
                    <a:pt x="86" y="437"/>
                  </a:lnTo>
                  <a:lnTo>
                    <a:pt x="63" y="296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2" name="Freeform 142"/>
            <p:cNvSpPr>
              <a:spLocks/>
            </p:cNvSpPr>
            <p:nvPr/>
          </p:nvSpPr>
          <p:spPr bwMode="auto">
            <a:xfrm>
              <a:off x="2022" y="1894"/>
              <a:ext cx="240" cy="280"/>
            </a:xfrm>
            <a:custGeom>
              <a:avLst/>
              <a:gdLst>
                <a:gd name="T0" fmla="*/ 481 w 481"/>
                <a:gd name="T1" fmla="*/ 467 h 560"/>
                <a:gd name="T2" fmla="*/ 418 w 481"/>
                <a:gd name="T3" fmla="*/ 302 h 560"/>
                <a:gd name="T4" fmla="*/ 310 w 481"/>
                <a:gd name="T5" fmla="*/ 157 h 560"/>
                <a:gd name="T6" fmla="*/ 179 w 481"/>
                <a:gd name="T7" fmla="*/ 0 h 560"/>
                <a:gd name="T8" fmla="*/ 234 w 481"/>
                <a:gd name="T9" fmla="*/ 112 h 560"/>
                <a:gd name="T10" fmla="*/ 133 w 481"/>
                <a:gd name="T11" fmla="*/ 127 h 560"/>
                <a:gd name="T12" fmla="*/ 0 w 481"/>
                <a:gd name="T13" fmla="*/ 62 h 560"/>
                <a:gd name="T14" fmla="*/ 93 w 481"/>
                <a:gd name="T15" fmla="*/ 148 h 560"/>
                <a:gd name="T16" fmla="*/ 238 w 481"/>
                <a:gd name="T17" fmla="*/ 180 h 560"/>
                <a:gd name="T18" fmla="*/ 373 w 481"/>
                <a:gd name="T19" fmla="*/ 351 h 560"/>
                <a:gd name="T20" fmla="*/ 395 w 481"/>
                <a:gd name="T21" fmla="*/ 446 h 560"/>
                <a:gd name="T22" fmla="*/ 27 w 481"/>
                <a:gd name="T23" fmla="*/ 232 h 560"/>
                <a:gd name="T24" fmla="*/ 433 w 481"/>
                <a:gd name="T25" fmla="*/ 560 h 560"/>
                <a:gd name="T26" fmla="*/ 481 w 481"/>
                <a:gd name="T27" fmla="*/ 467 h 560"/>
                <a:gd name="T28" fmla="*/ 481 w 481"/>
                <a:gd name="T29" fmla="*/ 46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1" h="560">
                  <a:moveTo>
                    <a:pt x="481" y="467"/>
                  </a:moveTo>
                  <a:lnTo>
                    <a:pt x="418" y="302"/>
                  </a:lnTo>
                  <a:lnTo>
                    <a:pt x="310" y="157"/>
                  </a:lnTo>
                  <a:lnTo>
                    <a:pt x="179" y="0"/>
                  </a:lnTo>
                  <a:lnTo>
                    <a:pt x="234" y="112"/>
                  </a:lnTo>
                  <a:lnTo>
                    <a:pt x="133" y="127"/>
                  </a:lnTo>
                  <a:lnTo>
                    <a:pt x="0" y="62"/>
                  </a:lnTo>
                  <a:lnTo>
                    <a:pt x="93" y="148"/>
                  </a:lnTo>
                  <a:lnTo>
                    <a:pt x="238" y="180"/>
                  </a:lnTo>
                  <a:lnTo>
                    <a:pt x="373" y="351"/>
                  </a:lnTo>
                  <a:lnTo>
                    <a:pt x="395" y="446"/>
                  </a:lnTo>
                  <a:lnTo>
                    <a:pt x="27" y="232"/>
                  </a:lnTo>
                  <a:lnTo>
                    <a:pt x="433" y="560"/>
                  </a:lnTo>
                  <a:lnTo>
                    <a:pt x="481" y="467"/>
                  </a:lnTo>
                  <a:lnTo>
                    <a:pt x="481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3" name="Freeform 143"/>
            <p:cNvSpPr>
              <a:spLocks/>
            </p:cNvSpPr>
            <p:nvPr/>
          </p:nvSpPr>
          <p:spPr bwMode="auto">
            <a:xfrm>
              <a:off x="1992" y="2180"/>
              <a:ext cx="246" cy="232"/>
            </a:xfrm>
            <a:custGeom>
              <a:avLst/>
              <a:gdLst>
                <a:gd name="T0" fmla="*/ 493 w 493"/>
                <a:gd name="T1" fmla="*/ 0 h 464"/>
                <a:gd name="T2" fmla="*/ 293 w 493"/>
                <a:gd name="T3" fmla="*/ 239 h 464"/>
                <a:gd name="T4" fmla="*/ 226 w 493"/>
                <a:gd name="T5" fmla="*/ 266 h 464"/>
                <a:gd name="T6" fmla="*/ 164 w 493"/>
                <a:gd name="T7" fmla="*/ 329 h 464"/>
                <a:gd name="T8" fmla="*/ 112 w 493"/>
                <a:gd name="T9" fmla="*/ 376 h 464"/>
                <a:gd name="T10" fmla="*/ 0 w 493"/>
                <a:gd name="T11" fmla="*/ 388 h 464"/>
                <a:gd name="T12" fmla="*/ 127 w 493"/>
                <a:gd name="T13" fmla="*/ 409 h 464"/>
                <a:gd name="T14" fmla="*/ 133 w 493"/>
                <a:gd name="T15" fmla="*/ 464 h 464"/>
                <a:gd name="T16" fmla="*/ 186 w 493"/>
                <a:gd name="T17" fmla="*/ 346 h 464"/>
                <a:gd name="T18" fmla="*/ 352 w 493"/>
                <a:gd name="T19" fmla="*/ 260 h 464"/>
                <a:gd name="T20" fmla="*/ 493 w 493"/>
                <a:gd name="T21" fmla="*/ 0 h 464"/>
                <a:gd name="T22" fmla="*/ 493 w 493"/>
                <a:gd name="T23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3" h="464">
                  <a:moveTo>
                    <a:pt x="493" y="0"/>
                  </a:moveTo>
                  <a:lnTo>
                    <a:pt x="293" y="239"/>
                  </a:lnTo>
                  <a:lnTo>
                    <a:pt x="226" y="266"/>
                  </a:lnTo>
                  <a:lnTo>
                    <a:pt x="164" y="329"/>
                  </a:lnTo>
                  <a:lnTo>
                    <a:pt x="112" y="376"/>
                  </a:lnTo>
                  <a:lnTo>
                    <a:pt x="0" y="388"/>
                  </a:lnTo>
                  <a:lnTo>
                    <a:pt x="127" y="409"/>
                  </a:lnTo>
                  <a:lnTo>
                    <a:pt x="133" y="464"/>
                  </a:lnTo>
                  <a:lnTo>
                    <a:pt x="186" y="346"/>
                  </a:lnTo>
                  <a:lnTo>
                    <a:pt x="352" y="260"/>
                  </a:lnTo>
                  <a:lnTo>
                    <a:pt x="493" y="0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4" name="Freeform 144"/>
            <p:cNvSpPr>
              <a:spLocks/>
            </p:cNvSpPr>
            <p:nvPr/>
          </p:nvSpPr>
          <p:spPr bwMode="auto">
            <a:xfrm>
              <a:off x="2329" y="2621"/>
              <a:ext cx="720" cy="23"/>
            </a:xfrm>
            <a:custGeom>
              <a:avLst/>
              <a:gdLst>
                <a:gd name="T0" fmla="*/ 59 w 1439"/>
                <a:gd name="T1" fmla="*/ 0 h 45"/>
                <a:gd name="T2" fmla="*/ 1439 w 1439"/>
                <a:gd name="T3" fmla="*/ 9 h 45"/>
                <a:gd name="T4" fmla="*/ 0 w 1439"/>
                <a:gd name="T5" fmla="*/ 45 h 45"/>
                <a:gd name="T6" fmla="*/ 59 w 1439"/>
                <a:gd name="T7" fmla="*/ 0 h 45"/>
                <a:gd name="T8" fmla="*/ 59 w 143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45">
                  <a:moveTo>
                    <a:pt x="59" y="0"/>
                  </a:moveTo>
                  <a:lnTo>
                    <a:pt x="1439" y="9"/>
                  </a:lnTo>
                  <a:lnTo>
                    <a:pt x="0" y="45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5" name="Freeform 145"/>
            <p:cNvSpPr>
              <a:spLocks/>
            </p:cNvSpPr>
            <p:nvPr/>
          </p:nvSpPr>
          <p:spPr bwMode="auto">
            <a:xfrm>
              <a:off x="2604" y="2216"/>
              <a:ext cx="193" cy="407"/>
            </a:xfrm>
            <a:custGeom>
              <a:avLst/>
              <a:gdLst>
                <a:gd name="T0" fmla="*/ 76 w 386"/>
                <a:gd name="T1" fmla="*/ 184 h 814"/>
                <a:gd name="T2" fmla="*/ 279 w 386"/>
                <a:gd name="T3" fmla="*/ 589 h 814"/>
                <a:gd name="T4" fmla="*/ 300 w 386"/>
                <a:gd name="T5" fmla="*/ 698 h 814"/>
                <a:gd name="T6" fmla="*/ 386 w 386"/>
                <a:gd name="T7" fmla="*/ 800 h 814"/>
                <a:gd name="T8" fmla="*/ 319 w 386"/>
                <a:gd name="T9" fmla="*/ 814 h 814"/>
                <a:gd name="T10" fmla="*/ 237 w 386"/>
                <a:gd name="T11" fmla="*/ 606 h 814"/>
                <a:gd name="T12" fmla="*/ 194 w 386"/>
                <a:gd name="T13" fmla="*/ 481 h 814"/>
                <a:gd name="T14" fmla="*/ 40 w 386"/>
                <a:gd name="T15" fmla="*/ 224 h 814"/>
                <a:gd name="T16" fmla="*/ 0 w 386"/>
                <a:gd name="T17" fmla="*/ 0 h 814"/>
                <a:gd name="T18" fmla="*/ 76 w 386"/>
                <a:gd name="T19" fmla="*/ 184 h 814"/>
                <a:gd name="T20" fmla="*/ 76 w 386"/>
                <a:gd name="T21" fmla="*/ 18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6" h="814">
                  <a:moveTo>
                    <a:pt x="76" y="184"/>
                  </a:moveTo>
                  <a:lnTo>
                    <a:pt x="279" y="589"/>
                  </a:lnTo>
                  <a:lnTo>
                    <a:pt x="300" y="698"/>
                  </a:lnTo>
                  <a:lnTo>
                    <a:pt x="386" y="800"/>
                  </a:lnTo>
                  <a:lnTo>
                    <a:pt x="319" y="814"/>
                  </a:lnTo>
                  <a:lnTo>
                    <a:pt x="237" y="606"/>
                  </a:lnTo>
                  <a:lnTo>
                    <a:pt x="194" y="481"/>
                  </a:lnTo>
                  <a:lnTo>
                    <a:pt x="40" y="224"/>
                  </a:lnTo>
                  <a:lnTo>
                    <a:pt x="0" y="0"/>
                  </a:lnTo>
                  <a:lnTo>
                    <a:pt x="76" y="184"/>
                  </a:lnTo>
                  <a:lnTo>
                    <a:pt x="76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6" name="Freeform 146"/>
            <p:cNvSpPr>
              <a:spLocks/>
            </p:cNvSpPr>
            <p:nvPr/>
          </p:nvSpPr>
          <p:spPr bwMode="auto">
            <a:xfrm>
              <a:off x="2826" y="2137"/>
              <a:ext cx="259" cy="110"/>
            </a:xfrm>
            <a:custGeom>
              <a:avLst/>
              <a:gdLst>
                <a:gd name="T0" fmla="*/ 22 w 517"/>
                <a:gd name="T1" fmla="*/ 221 h 221"/>
                <a:gd name="T2" fmla="*/ 184 w 517"/>
                <a:gd name="T3" fmla="*/ 175 h 221"/>
                <a:gd name="T4" fmla="*/ 313 w 517"/>
                <a:gd name="T5" fmla="*/ 152 h 221"/>
                <a:gd name="T6" fmla="*/ 517 w 517"/>
                <a:gd name="T7" fmla="*/ 0 h 221"/>
                <a:gd name="T8" fmla="*/ 296 w 517"/>
                <a:gd name="T9" fmla="*/ 126 h 221"/>
                <a:gd name="T10" fmla="*/ 121 w 517"/>
                <a:gd name="T11" fmla="*/ 162 h 221"/>
                <a:gd name="T12" fmla="*/ 81 w 517"/>
                <a:gd name="T13" fmla="*/ 175 h 221"/>
                <a:gd name="T14" fmla="*/ 53 w 517"/>
                <a:gd name="T15" fmla="*/ 126 h 221"/>
                <a:gd name="T16" fmla="*/ 0 w 517"/>
                <a:gd name="T17" fmla="*/ 149 h 221"/>
                <a:gd name="T18" fmla="*/ 36 w 517"/>
                <a:gd name="T19" fmla="*/ 198 h 221"/>
                <a:gd name="T20" fmla="*/ 22 w 517"/>
                <a:gd name="T21" fmla="*/ 221 h 221"/>
                <a:gd name="T22" fmla="*/ 22 w 517"/>
                <a:gd name="T2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7" h="221">
                  <a:moveTo>
                    <a:pt x="22" y="221"/>
                  </a:moveTo>
                  <a:lnTo>
                    <a:pt x="184" y="175"/>
                  </a:lnTo>
                  <a:lnTo>
                    <a:pt x="313" y="152"/>
                  </a:lnTo>
                  <a:lnTo>
                    <a:pt x="517" y="0"/>
                  </a:lnTo>
                  <a:lnTo>
                    <a:pt x="296" y="126"/>
                  </a:lnTo>
                  <a:lnTo>
                    <a:pt x="121" y="162"/>
                  </a:lnTo>
                  <a:lnTo>
                    <a:pt x="81" y="175"/>
                  </a:lnTo>
                  <a:lnTo>
                    <a:pt x="53" y="126"/>
                  </a:lnTo>
                  <a:lnTo>
                    <a:pt x="0" y="149"/>
                  </a:lnTo>
                  <a:lnTo>
                    <a:pt x="36" y="198"/>
                  </a:lnTo>
                  <a:lnTo>
                    <a:pt x="22" y="221"/>
                  </a:lnTo>
                  <a:lnTo>
                    <a:pt x="22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7" name="Freeform 147"/>
            <p:cNvSpPr>
              <a:spLocks/>
            </p:cNvSpPr>
            <p:nvPr/>
          </p:nvSpPr>
          <p:spPr bwMode="auto">
            <a:xfrm>
              <a:off x="3067" y="1581"/>
              <a:ext cx="43" cy="358"/>
            </a:xfrm>
            <a:custGeom>
              <a:avLst/>
              <a:gdLst>
                <a:gd name="T0" fmla="*/ 0 w 85"/>
                <a:gd name="T1" fmla="*/ 99 h 717"/>
                <a:gd name="T2" fmla="*/ 26 w 85"/>
                <a:gd name="T3" fmla="*/ 396 h 717"/>
                <a:gd name="T4" fmla="*/ 85 w 85"/>
                <a:gd name="T5" fmla="*/ 717 h 717"/>
                <a:gd name="T6" fmla="*/ 62 w 85"/>
                <a:gd name="T7" fmla="*/ 379 h 717"/>
                <a:gd name="T8" fmla="*/ 34 w 85"/>
                <a:gd name="T9" fmla="*/ 82 h 717"/>
                <a:gd name="T10" fmla="*/ 26 w 85"/>
                <a:gd name="T11" fmla="*/ 0 h 717"/>
                <a:gd name="T12" fmla="*/ 0 w 85"/>
                <a:gd name="T13" fmla="*/ 99 h 717"/>
                <a:gd name="T14" fmla="*/ 0 w 85"/>
                <a:gd name="T15" fmla="*/ 9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717">
                  <a:moveTo>
                    <a:pt x="0" y="99"/>
                  </a:moveTo>
                  <a:lnTo>
                    <a:pt x="26" y="396"/>
                  </a:lnTo>
                  <a:lnTo>
                    <a:pt x="85" y="717"/>
                  </a:lnTo>
                  <a:lnTo>
                    <a:pt x="62" y="379"/>
                  </a:lnTo>
                  <a:lnTo>
                    <a:pt x="34" y="82"/>
                  </a:lnTo>
                  <a:lnTo>
                    <a:pt x="26" y="0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8" name="Freeform 148"/>
            <p:cNvSpPr>
              <a:spLocks/>
            </p:cNvSpPr>
            <p:nvPr/>
          </p:nvSpPr>
          <p:spPr bwMode="auto">
            <a:xfrm>
              <a:off x="2568" y="1431"/>
              <a:ext cx="1173" cy="596"/>
            </a:xfrm>
            <a:custGeom>
              <a:avLst/>
              <a:gdLst>
                <a:gd name="T0" fmla="*/ 52 w 2347"/>
                <a:gd name="T1" fmla="*/ 129 h 1192"/>
                <a:gd name="T2" fmla="*/ 149 w 2347"/>
                <a:gd name="T3" fmla="*/ 112 h 1192"/>
                <a:gd name="T4" fmla="*/ 392 w 2347"/>
                <a:gd name="T5" fmla="*/ 21 h 1192"/>
                <a:gd name="T6" fmla="*/ 508 w 2347"/>
                <a:gd name="T7" fmla="*/ 27 h 1192"/>
                <a:gd name="T8" fmla="*/ 711 w 2347"/>
                <a:gd name="T9" fmla="*/ 0 h 1192"/>
                <a:gd name="T10" fmla="*/ 867 w 2347"/>
                <a:gd name="T11" fmla="*/ 27 h 1192"/>
                <a:gd name="T12" fmla="*/ 995 w 2347"/>
                <a:gd name="T13" fmla="*/ 30 h 1192"/>
                <a:gd name="T14" fmla="*/ 1071 w 2347"/>
                <a:gd name="T15" fmla="*/ 63 h 1192"/>
                <a:gd name="T16" fmla="*/ 1170 w 2347"/>
                <a:gd name="T17" fmla="*/ 89 h 1192"/>
                <a:gd name="T18" fmla="*/ 1348 w 2347"/>
                <a:gd name="T19" fmla="*/ 238 h 1192"/>
                <a:gd name="T20" fmla="*/ 1483 w 2347"/>
                <a:gd name="T21" fmla="*/ 293 h 1192"/>
                <a:gd name="T22" fmla="*/ 1575 w 2347"/>
                <a:gd name="T23" fmla="*/ 395 h 1192"/>
                <a:gd name="T24" fmla="*/ 1881 w 2347"/>
                <a:gd name="T25" fmla="*/ 616 h 1192"/>
                <a:gd name="T26" fmla="*/ 1915 w 2347"/>
                <a:gd name="T27" fmla="*/ 669 h 1192"/>
                <a:gd name="T28" fmla="*/ 2100 w 2347"/>
                <a:gd name="T29" fmla="*/ 738 h 1192"/>
                <a:gd name="T30" fmla="*/ 2141 w 2347"/>
                <a:gd name="T31" fmla="*/ 804 h 1192"/>
                <a:gd name="T32" fmla="*/ 2141 w 2347"/>
                <a:gd name="T33" fmla="*/ 876 h 1192"/>
                <a:gd name="T34" fmla="*/ 2293 w 2347"/>
                <a:gd name="T35" fmla="*/ 988 h 1192"/>
                <a:gd name="T36" fmla="*/ 2347 w 2347"/>
                <a:gd name="T37" fmla="*/ 1038 h 1192"/>
                <a:gd name="T38" fmla="*/ 2347 w 2347"/>
                <a:gd name="T39" fmla="*/ 1120 h 1192"/>
                <a:gd name="T40" fmla="*/ 2330 w 2347"/>
                <a:gd name="T41" fmla="*/ 1192 h 1192"/>
                <a:gd name="T42" fmla="*/ 2320 w 2347"/>
                <a:gd name="T43" fmla="*/ 1038 h 1192"/>
                <a:gd name="T44" fmla="*/ 2240 w 2347"/>
                <a:gd name="T45" fmla="*/ 975 h 1192"/>
                <a:gd name="T46" fmla="*/ 2082 w 2347"/>
                <a:gd name="T47" fmla="*/ 1066 h 1192"/>
                <a:gd name="T48" fmla="*/ 2204 w 2347"/>
                <a:gd name="T49" fmla="*/ 962 h 1192"/>
                <a:gd name="T50" fmla="*/ 2105 w 2347"/>
                <a:gd name="T51" fmla="*/ 918 h 1192"/>
                <a:gd name="T52" fmla="*/ 2010 w 2347"/>
                <a:gd name="T53" fmla="*/ 1047 h 1192"/>
                <a:gd name="T54" fmla="*/ 2092 w 2347"/>
                <a:gd name="T55" fmla="*/ 895 h 1192"/>
                <a:gd name="T56" fmla="*/ 2100 w 2347"/>
                <a:gd name="T57" fmla="*/ 804 h 1192"/>
                <a:gd name="T58" fmla="*/ 2096 w 2347"/>
                <a:gd name="T59" fmla="*/ 751 h 1192"/>
                <a:gd name="T60" fmla="*/ 1925 w 2347"/>
                <a:gd name="T61" fmla="*/ 724 h 1192"/>
                <a:gd name="T62" fmla="*/ 1925 w 2347"/>
                <a:gd name="T63" fmla="*/ 827 h 1192"/>
                <a:gd name="T64" fmla="*/ 1862 w 2347"/>
                <a:gd name="T65" fmla="*/ 945 h 1192"/>
                <a:gd name="T66" fmla="*/ 1875 w 2347"/>
                <a:gd name="T67" fmla="*/ 787 h 1192"/>
                <a:gd name="T68" fmla="*/ 1875 w 2347"/>
                <a:gd name="T69" fmla="*/ 669 h 1192"/>
                <a:gd name="T70" fmla="*/ 1812 w 2347"/>
                <a:gd name="T71" fmla="*/ 606 h 1192"/>
                <a:gd name="T72" fmla="*/ 1681 w 2347"/>
                <a:gd name="T73" fmla="*/ 557 h 1192"/>
                <a:gd name="T74" fmla="*/ 1512 w 2347"/>
                <a:gd name="T75" fmla="*/ 399 h 1192"/>
                <a:gd name="T76" fmla="*/ 1417 w 2347"/>
                <a:gd name="T77" fmla="*/ 306 h 1192"/>
                <a:gd name="T78" fmla="*/ 1286 w 2347"/>
                <a:gd name="T79" fmla="*/ 241 h 1192"/>
                <a:gd name="T80" fmla="*/ 1143 w 2347"/>
                <a:gd name="T81" fmla="*/ 99 h 1192"/>
                <a:gd name="T82" fmla="*/ 1048 w 2347"/>
                <a:gd name="T83" fmla="*/ 86 h 1192"/>
                <a:gd name="T84" fmla="*/ 1094 w 2347"/>
                <a:gd name="T85" fmla="*/ 247 h 1192"/>
                <a:gd name="T86" fmla="*/ 1160 w 2347"/>
                <a:gd name="T87" fmla="*/ 445 h 1192"/>
                <a:gd name="T88" fmla="*/ 1272 w 2347"/>
                <a:gd name="T89" fmla="*/ 922 h 1192"/>
                <a:gd name="T90" fmla="*/ 1156 w 2347"/>
                <a:gd name="T91" fmla="*/ 527 h 1192"/>
                <a:gd name="T92" fmla="*/ 1111 w 2347"/>
                <a:gd name="T93" fmla="*/ 363 h 1192"/>
                <a:gd name="T94" fmla="*/ 1048 w 2347"/>
                <a:gd name="T95" fmla="*/ 228 h 1192"/>
                <a:gd name="T96" fmla="*/ 1021 w 2347"/>
                <a:gd name="T97" fmla="*/ 93 h 1192"/>
                <a:gd name="T98" fmla="*/ 715 w 2347"/>
                <a:gd name="T99" fmla="*/ 36 h 1192"/>
                <a:gd name="T100" fmla="*/ 514 w 2347"/>
                <a:gd name="T101" fmla="*/ 76 h 1192"/>
                <a:gd name="T102" fmla="*/ 356 w 2347"/>
                <a:gd name="T103" fmla="*/ 82 h 1192"/>
                <a:gd name="T104" fmla="*/ 209 w 2347"/>
                <a:gd name="T105" fmla="*/ 217 h 1192"/>
                <a:gd name="T106" fmla="*/ 244 w 2347"/>
                <a:gd name="T107" fmla="*/ 116 h 1192"/>
                <a:gd name="T108" fmla="*/ 109 w 2347"/>
                <a:gd name="T109" fmla="*/ 200 h 1192"/>
                <a:gd name="T110" fmla="*/ 21 w 2347"/>
                <a:gd name="T111" fmla="*/ 188 h 1192"/>
                <a:gd name="T112" fmla="*/ 0 w 2347"/>
                <a:gd name="T113" fmla="*/ 103 h 1192"/>
                <a:gd name="T114" fmla="*/ 52 w 2347"/>
                <a:gd name="T115" fmla="*/ 129 h 1192"/>
                <a:gd name="T116" fmla="*/ 52 w 2347"/>
                <a:gd name="T117" fmla="*/ 129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47" h="1192">
                  <a:moveTo>
                    <a:pt x="52" y="129"/>
                  </a:moveTo>
                  <a:lnTo>
                    <a:pt x="149" y="112"/>
                  </a:lnTo>
                  <a:lnTo>
                    <a:pt x="392" y="21"/>
                  </a:lnTo>
                  <a:lnTo>
                    <a:pt x="508" y="27"/>
                  </a:lnTo>
                  <a:lnTo>
                    <a:pt x="711" y="0"/>
                  </a:lnTo>
                  <a:lnTo>
                    <a:pt x="867" y="27"/>
                  </a:lnTo>
                  <a:lnTo>
                    <a:pt x="995" y="30"/>
                  </a:lnTo>
                  <a:lnTo>
                    <a:pt x="1071" y="63"/>
                  </a:lnTo>
                  <a:lnTo>
                    <a:pt x="1170" y="89"/>
                  </a:lnTo>
                  <a:lnTo>
                    <a:pt x="1348" y="238"/>
                  </a:lnTo>
                  <a:lnTo>
                    <a:pt x="1483" y="293"/>
                  </a:lnTo>
                  <a:lnTo>
                    <a:pt x="1575" y="395"/>
                  </a:lnTo>
                  <a:lnTo>
                    <a:pt x="1881" y="616"/>
                  </a:lnTo>
                  <a:lnTo>
                    <a:pt x="1915" y="669"/>
                  </a:lnTo>
                  <a:lnTo>
                    <a:pt x="2100" y="738"/>
                  </a:lnTo>
                  <a:lnTo>
                    <a:pt x="2141" y="804"/>
                  </a:lnTo>
                  <a:lnTo>
                    <a:pt x="2141" y="876"/>
                  </a:lnTo>
                  <a:lnTo>
                    <a:pt x="2293" y="988"/>
                  </a:lnTo>
                  <a:lnTo>
                    <a:pt x="2347" y="1038"/>
                  </a:lnTo>
                  <a:lnTo>
                    <a:pt x="2347" y="1120"/>
                  </a:lnTo>
                  <a:lnTo>
                    <a:pt x="2330" y="1192"/>
                  </a:lnTo>
                  <a:lnTo>
                    <a:pt x="2320" y="1038"/>
                  </a:lnTo>
                  <a:lnTo>
                    <a:pt x="2240" y="975"/>
                  </a:lnTo>
                  <a:lnTo>
                    <a:pt x="2082" y="1066"/>
                  </a:lnTo>
                  <a:lnTo>
                    <a:pt x="2204" y="962"/>
                  </a:lnTo>
                  <a:lnTo>
                    <a:pt x="2105" y="918"/>
                  </a:lnTo>
                  <a:lnTo>
                    <a:pt x="2010" y="1047"/>
                  </a:lnTo>
                  <a:lnTo>
                    <a:pt x="2092" y="895"/>
                  </a:lnTo>
                  <a:lnTo>
                    <a:pt x="2100" y="804"/>
                  </a:lnTo>
                  <a:lnTo>
                    <a:pt x="2096" y="751"/>
                  </a:lnTo>
                  <a:lnTo>
                    <a:pt x="1925" y="724"/>
                  </a:lnTo>
                  <a:lnTo>
                    <a:pt x="1925" y="827"/>
                  </a:lnTo>
                  <a:lnTo>
                    <a:pt x="1862" y="945"/>
                  </a:lnTo>
                  <a:lnTo>
                    <a:pt x="1875" y="787"/>
                  </a:lnTo>
                  <a:lnTo>
                    <a:pt x="1875" y="669"/>
                  </a:lnTo>
                  <a:lnTo>
                    <a:pt x="1812" y="606"/>
                  </a:lnTo>
                  <a:lnTo>
                    <a:pt x="1681" y="557"/>
                  </a:lnTo>
                  <a:lnTo>
                    <a:pt x="1512" y="399"/>
                  </a:lnTo>
                  <a:lnTo>
                    <a:pt x="1417" y="306"/>
                  </a:lnTo>
                  <a:lnTo>
                    <a:pt x="1286" y="241"/>
                  </a:lnTo>
                  <a:lnTo>
                    <a:pt x="1143" y="99"/>
                  </a:lnTo>
                  <a:lnTo>
                    <a:pt x="1048" y="86"/>
                  </a:lnTo>
                  <a:lnTo>
                    <a:pt x="1094" y="247"/>
                  </a:lnTo>
                  <a:lnTo>
                    <a:pt x="1160" y="445"/>
                  </a:lnTo>
                  <a:lnTo>
                    <a:pt x="1272" y="922"/>
                  </a:lnTo>
                  <a:lnTo>
                    <a:pt x="1156" y="527"/>
                  </a:lnTo>
                  <a:lnTo>
                    <a:pt x="1111" y="363"/>
                  </a:lnTo>
                  <a:lnTo>
                    <a:pt x="1048" y="228"/>
                  </a:lnTo>
                  <a:lnTo>
                    <a:pt x="1021" y="93"/>
                  </a:lnTo>
                  <a:lnTo>
                    <a:pt x="715" y="36"/>
                  </a:lnTo>
                  <a:lnTo>
                    <a:pt x="514" y="76"/>
                  </a:lnTo>
                  <a:lnTo>
                    <a:pt x="356" y="82"/>
                  </a:lnTo>
                  <a:lnTo>
                    <a:pt x="209" y="217"/>
                  </a:lnTo>
                  <a:lnTo>
                    <a:pt x="244" y="116"/>
                  </a:lnTo>
                  <a:lnTo>
                    <a:pt x="109" y="200"/>
                  </a:lnTo>
                  <a:lnTo>
                    <a:pt x="21" y="188"/>
                  </a:lnTo>
                  <a:lnTo>
                    <a:pt x="0" y="103"/>
                  </a:lnTo>
                  <a:lnTo>
                    <a:pt x="52" y="129"/>
                  </a:lnTo>
                  <a:lnTo>
                    <a:pt x="52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9" name="Freeform 149"/>
            <p:cNvSpPr>
              <a:spLocks/>
            </p:cNvSpPr>
            <p:nvPr/>
          </p:nvSpPr>
          <p:spPr bwMode="auto">
            <a:xfrm>
              <a:off x="3114" y="1712"/>
              <a:ext cx="625" cy="468"/>
            </a:xfrm>
            <a:custGeom>
              <a:avLst/>
              <a:gdLst>
                <a:gd name="T0" fmla="*/ 1239 w 1249"/>
                <a:gd name="T1" fmla="*/ 520 h 935"/>
                <a:gd name="T2" fmla="*/ 1173 w 1249"/>
                <a:gd name="T3" fmla="*/ 560 h 935"/>
                <a:gd name="T4" fmla="*/ 1047 w 1249"/>
                <a:gd name="T5" fmla="*/ 674 h 935"/>
                <a:gd name="T6" fmla="*/ 956 w 1249"/>
                <a:gd name="T7" fmla="*/ 711 h 935"/>
                <a:gd name="T8" fmla="*/ 899 w 1249"/>
                <a:gd name="T9" fmla="*/ 764 h 935"/>
                <a:gd name="T10" fmla="*/ 794 w 1249"/>
                <a:gd name="T11" fmla="*/ 790 h 935"/>
                <a:gd name="T12" fmla="*/ 642 w 1249"/>
                <a:gd name="T13" fmla="*/ 895 h 935"/>
                <a:gd name="T14" fmla="*/ 606 w 1249"/>
                <a:gd name="T15" fmla="*/ 935 h 935"/>
                <a:gd name="T16" fmla="*/ 534 w 1249"/>
                <a:gd name="T17" fmla="*/ 853 h 935"/>
                <a:gd name="T18" fmla="*/ 530 w 1249"/>
                <a:gd name="T19" fmla="*/ 790 h 935"/>
                <a:gd name="T20" fmla="*/ 471 w 1249"/>
                <a:gd name="T21" fmla="*/ 724 h 935"/>
                <a:gd name="T22" fmla="*/ 332 w 1249"/>
                <a:gd name="T23" fmla="*/ 701 h 935"/>
                <a:gd name="T24" fmla="*/ 211 w 1249"/>
                <a:gd name="T25" fmla="*/ 718 h 935"/>
                <a:gd name="T26" fmla="*/ 66 w 1249"/>
                <a:gd name="T27" fmla="*/ 659 h 935"/>
                <a:gd name="T28" fmla="*/ 0 w 1249"/>
                <a:gd name="T29" fmla="*/ 547 h 935"/>
                <a:gd name="T30" fmla="*/ 13 w 1249"/>
                <a:gd name="T31" fmla="*/ 498 h 935"/>
                <a:gd name="T32" fmla="*/ 85 w 1249"/>
                <a:gd name="T33" fmla="*/ 610 h 935"/>
                <a:gd name="T34" fmla="*/ 152 w 1249"/>
                <a:gd name="T35" fmla="*/ 669 h 935"/>
                <a:gd name="T36" fmla="*/ 237 w 1249"/>
                <a:gd name="T37" fmla="*/ 669 h 935"/>
                <a:gd name="T38" fmla="*/ 125 w 1249"/>
                <a:gd name="T39" fmla="*/ 539 h 935"/>
                <a:gd name="T40" fmla="*/ 85 w 1249"/>
                <a:gd name="T41" fmla="*/ 0 h 935"/>
                <a:gd name="T42" fmla="*/ 215 w 1249"/>
                <a:gd name="T43" fmla="*/ 574 h 935"/>
                <a:gd name="T44" fmla="*/ 254 w 1249"/>
                <a:gd name="T45" fmla="*/ 619 h 935"/>
                <a:gd name="T46" fmla="*/ 382 w 1249"/>
                <a:gd name="T47" fmla="*/ 629 h 935"/>
                <a:gd name="T48" fmla="*/ 494 w 1249"/>
                <a:gd name="T49" fmla="*/ 688 h 935"/>
                <a:gd name="T50" fmla="*/ 557 w 1249"/>
                <a:gd name="T51" fmla="*/ 764 h 935"/>
                <a:gd name="T52" fmla="*/ 646 w 1249"/>
                <a:gd name="T53" fmla="*/ 754 h 935"/>
                <a:gd name="T54" fmla="*/ 777 w 1249"/>
                <a:gd name="T55" fmla="*/ 659 h 935"/>
                <a:gd name="T56" fmla="*/ 899 w 1249"/>
                <a:gd name="T57" fmla="*/ 619 h 935"/>
                <a:gd name="T58" fmla="*/ 800 w 1249"/>
                <a:gd name="T59" fmla="*/ 711 h 935"/>
                <a:gd name="T60" fmla="*/ 678 w 1249"/>
                <a:gd name="T61" fmla="*/ 773 h 935"/>
                <a:gd name="T62" fmla="*/ 620 w 1249"/>
                <a:gd name="T63" fmla="*/ 840 h 935"/>
                <a:gd name="T64" fmla="*/ 794 w 1249"/>
                <a:gd name="T65" fmla="*/ 760 h 935"/>
                <a:gd name="T66" fmla="*/ 890 w 1249"/>
                <a:gd name="T67" fmla="*/ 741 h 935"/>
                <a:gd name="T68" fmla="*/ 966 w 1249"/>
                <a:gd name="T69" fmla="*/ 669 h 935"/>
                <a:gd name="T70" fmla="*/ 1047 w 1249"/>
                <a:gd name="T71" fmla="*/ 629 h 935"/>
                <a:gd name="T72" fmla="*/ 1177 w 1249"/>
                <a:gd name="T73" fmla="*/ 511 h 935"/>
                <a:gd name="T74" fmla="*/ 1249 w 1249"/>
                <a:gd name="T75" fmla="*/ 484 h 935"/>
                <a:gd name="T76" fmla="*/ 1239 w 1249"/>
                <a:gd name="T77" fmla="*/ 520 h 935"/>
                <a:gd name="T78" fmla="*/ 1239 w 1249"/>
                <a:gd name="T79" fmla="*/ 52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9" h="935">
                  <a:moveTo>
                    <a:pt x="1239" y="520"/>
                  </a:moveTo>
                  <a:lnTo>
                    <a:pt x="1173" y="560"/>
                  </a:lnTo>
                  <a:lnTo>
                    <a:pt x="1047" y="674"/>
                  </a:lnTo>
                  <a:lnTo>
                    <a:pt x="956" y="711"/>
                  </a:lnTo>
                  <a:lnTo>
                    <a:pt x="899" y="764"/>
                  </a:lnTo>
                  <a:lnTo>
                    <a:pt x="794" y="790"/>
                  </a:lnTo>
                  <a:lnTo>
                    <a:pt x="642" y="895"/>
                  </a:lnTo>
                  <a:lnTo>
                    <a:pt x="606" y="935"/>
                  </a:lnTo>
                  <a:lnTo>
                    <a:pt x="534" y="853"/>
                  </a:lnTo>
                  <a:lnTo>
                    <a:pt x="530" y="790"/>
                  </a:lnTo>
                  <a:lnTo>
                    <a:pt x="471" y="724"/>
                  </a:lnTo>
                  <a:lnTo>
                    <a:pt x="332" y="701"/>
                  </a:lnTo>
                  <a:lnTo>
                    <a:pt x="211" y="718"/>
                  </a:lnTo>
                  <a:lnTo>
                    <a:pt x="66" y="659"/>
                  </a:lnTo>
                  <a:lnTo>
                    <a:pt x="0" y="547"/>
                  </a:lnTo>
                  <a:lnTo>
                    <a:pt x="13" y="498"/>
                  </a:lnTo>
                  <a:lnTo>
                    <a:pt x="85" y="610"/>
                  </a:lnTo>
                  <a:lnTo>
                    <a:pt x="152" y="669"/>
                  </a:lnTo>
                  <a:lnTo>
                    <a:pt x="237" y="669"/>
                  </a:lnTo>
                  <a:lnTo>
                    <a:pt x="125" y="539"/>
                  </a:lnTo>
                  <a:lnTo>
                    <a:pt x="85" y="0"/>
                  </a:lnTo>
                  <a:lnTo>
                    <a:pt x="215" y="574"/>
                  </a:lnTo>
                  <a:lnTo>
                    <a:pt x="254" y="619"/>
                  </a:lnTo>
                  <a:lnTo>
                    <a:pt x="382" y="629"/>
                  </a:lnTo>
                  <a:lnTo>
                    <a:pt x="494" y="688"/>
                  </a:lnTo>
                  <a:lnTo>
                    <a:pt x="557" y="764"/>
                  </a:lnTo>
                  <a:lnTo>
                    <a:pt x="646" y="754"/>
                  </a:lnTo>
                  <a:lnTo>
                    <a:pt x="777" y="659"/>
                  </a:lnTo>
                  <a:lnTo>
                    <a:pt x="899" y="619"/>
                  </a:lnTo>
                  <a:lnTo>
                    <a:pt x="800" y="711"/>
                  </a:lnTo>
                  <a:lnTo>
                    <a:pt x="678" y="773"/>
                  </a:lnTo>
                  <a:lnTo>
                    <a:pt x="620" y="840"/>
                  </a:lnTo>
                  <a:lnTo>
                    <a:pt x="794" y="760"/>
                  </a:lnTo>
                  <a:lnTo>
                    <a:pt x="890" y="741"/>
                  </a:lnTo>
                  <a:lnTo>
                    <a:pt x="966" y="669"/>
                  </a:lnTo>
                  <a:lnTo>
                    <a:pt x="1047" y="629"/>
                  </a:lnTo>
                  <a:lnTo>
                    <a:pt x="1177" y="511"/>
                  </a:lnTo>
                  <a:lnTo>
                    <a:pt x="1249" y="484"/>
                  </a:lnTo>
                  <a:lnTo>
                    <a:pt x="1239" y="520"/>
                  </a:lnTo>
                  <a:lnTo>
                    <a:pt x="1239" y="5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0" name="Freeform 150"/>
            <p:cNvSpPr>
              <a:spLocks/>
            </p:cNvSpPr>
            <p:nvPr/>
          </p:nvSpPr>
          <p:spPr bwMode="auto">
            <a:xfrm>
              <a:off x="3161" y="2034"/>
              <a:ext cx="234" cy="403"/>
            </a:xfrm>
            <a:custGeom>
              <a:avLst/>
              <a:gdLst>
                <a:gd name="T0" fmla="*/ 395 w 468"/>
                <a:gd name="T1" fmla="*/ 89 h 808"/>
                <a:gd name="T2" fmla="*/ 414 w 468"/>
                <a:gd name="T3" fmla="*/ 266 h 808"/>
                <a:gd name="T4" fmla="*/ 447 w 468"/>
                <a:gd name="T5" fmla="*/ 418 h 808"/>
                <a:gd name="T6" fmla="*/ 468 w 468"/>
                <a:gd name="T7" fmla="*/ 572 h 808"/>
                <a:gd name="T8" fmla="*/ 395 w 468"/>
                <a:gd name="T9" fmla="*/ 396 h 808"/>
                <a:gd name="T10" fmla="*/ 369 w 468"/>
                <a:gd name="T11" fmla="*/ 217 h 808"/>
                <a:gd name="T12" fmla="*/ 333 w 468"/>
                <a:gd name="T13" fmla="*/ 154 h 808"/>
                <a:gd name="T14" fmla="*/ 243 w 468"/>
                <a:gd name="T15" fmla="*/ 86 h 808"/>
                <a:gd name="T16" fmla="*/ 312 w 468"/>
                <a:gd name="T17" fmla="*/ 261 h 808"/>
                <a:gd name="T18" fmla="*/ 171 w 468"/>
                <a:gd name="T19" fmla="*/ 112 h 808"/>
                <a:gd name="T20" fmla="*/ 184 w 468"/>
                <a:gd name="T21" fmla="*/ 306 h 808"/>
                <a:gd name="T22" fmla="*/ 177 w 468"/>
                <a:gd name="T23" fmla="*/ 468 h 808"/>
                <a:gd name="T24" fmla="*/ 0 w 468"/>
                <a:gd name="T25" fmla="*/ 808 h 808"/>
                <a:gd name="T26" fmla="*/ 11 w 468"/>
                <a:gd name="T27" fmla="*/ 715 h 808"/>
                <a:gd name="T28" fmla="*/ 148 w 468"/>
                <a:gd name="T29" fmla="*/ 441 h 808"/>
                <a:gd name="T30" fmla="*/ 158 w 468"/>
                <a:gd name="T31" fmla="*/ 234 h 808"/>
                <a:gd name="T32" fmla="*/ 122 w 468"/>
                <a:gd name="T33" fmla="*/ 338 h 808"/>
                <a:gd name="T34" fmla="*/ 36 w 468"/>
                <a:gd name="T35" fmla="*/ 451 h 808"/>
                <a:gd name="T36" fmla="*/ 122 w 468"/>
                <a:gd name="T37" fmla="*/ 217 h 808"/>
                <a:gd name="T38" fmla="*/ 122 w 468"/>
                <a:gd name="T39" fmla="*/ 122 h 808"/>
                <a:gd name="T40" fmla="*/ 49 w 468"/>
                <a:gd name="T41" fmla="*/ 40 h 808"/>
                <a:gd name="T42" fmla="*/ 247 w 468"/>
                <a:gd name="T43" fmla="*/ 0 h 808"/>
                <a:gd name="T44" fmla="*/ 346 w 468"/>
                <a:gd name="T45" fmla="*/ 36 h 808"/>
                <a:gd name="T46" fmla="*/ 395 w 468"/>
                <a:gd name="T47" fmla="*/ 89 h 808"/>
                <a:gd name="T48" fmla="*/ 395 w 468"/>
                <a:gd name="T49" fmla="*/ 8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8" h="808">
                  <a:moveTo>
                    <a:pt x="395" y="89"/>
                  </a:moveTo>
                  <a:lnTo>
                    <a:pt x="414" y="266"/>
                  </a:lnTo>
                  <a:lnTo>
                    <a:pt x="447" y="418"/>
                  </a:lnTo>
                  <a:lnTo>
                    <a:pt x="468" y="572"/>
                  </a:lnTo>
                  <a:lnTo>
                    <a:pt x="395" y="396"/>
                  </a:lnTo>
                  <a:lnTo>
                    <a:pt x="369" y="217"/>
                  </a:lnTo>
                  <a:lnTo>
                    <a:pt x="333" y="154"/>
                  </a:lnTo>
                  <a:lnTo>
                    <a:pt x="243" y="86"/>
                  </a:lnTo>
                  <a:lnTo>
                    <a:pt x="312" y="261"/>
                  </a:lnTo>
                  <a:lnTo>
                    <a:pt x="171" y="112"/>
                  </a:lnTo>
                  <a:lnTo>
                    <a:pt x="184" y="306"/>
                  </a:lnTo>
                  <a:lnTo>
                    <a:pt x="177" y="468"/>
                  </a:lnTo>
                  <a:lnTo>
                    <a:pt x="0" y="808"/>
                  </a:lnTo>
                  <a:lnTo>
                    <a:pt x="11" y="715"/>
                  </a:lnTo>
                  <a:lnTo>
                    <a:pt x="148" y="441"/>
                  </a:lnTo>
                  <a:lnTo>
                    <a:pt x="158" y="234"/>
                  </a:lnTo>
                  <a:lnTo>
                    <a:pt x="122" y="338"/>
                  </a:lnTo>
                  <a:lnTo>
                    <a:pt x="36" y="451"/>
                  </a:lnTo>
                  <a:lnTo>
                    <a:pt x="122" y="217"/>
                  </a:lnTo>
                  <a:lnTo>
                    <a:pt x="122" y="122"/>
                  </a:lnTo>
                  <a:lnTo>
                    <a:pt x="49" y="40"/>
                  </a:lnTo>
                  <a:lnTo>
                    <a:pt x="247" y="0"/>
                  </a:lnTo>
                  <a:lnTo>
                    <a:pt x="346" y="36"/>
                  </a:lnTo>
                  <a:lnTo>
                    <a:pt x="395" y="89"/>
                  </a:lnTo>
                  <a:lnTo>
                    <a:pt x="39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1" name="Freeform 151"/>
            <p:cNvSpPr>
              <a:spLocks/>
            </p:cNvSpPr>
            <p:nvPr/>
          </p:nvSpPr>
          <p:spPr bwMode="auto">
            <a:xfrm>
              <a:off x="2923" y="2119"/>
              <a:ext cx="551" cy="677"/>
            </a:xfrm>
            <a:custGeom>
              <a:avLst/>
              <a:gdLst>
                <a:gd name="T0" fmla="*/ 1006 w 1101"/>
                <a:gd name="T1" fmla="*/ 95 h 1354"/>
                <a:gd name="T2" fmla="*/ 934 w 1101"/>
                <a:gd name="T3" fmla="*/ 396 h 1354"/>
                <a:gd name="T4" fmla="*/ 782 w 1101"/>
                <a:gd name="T5" fmla="*/ 778 h 1354"/>
                <a:gd name="T6" fmla="*/ 738 w 1101"/>
                <a:gd name="T7" fmla="*/ 838 h 1354"/>
                <a:gd name="T8" fmla="*/ 704 w 1101"/>
                <a:gd name="T9" fmla="*/ 880 h 1354"/>
                <a:gd name="T10" fmla="*/ 474 w 1101"/>
                <a:gd name="T11" fmla="*/ 915 h 1354"/>
                <a:gd name="T12" fmla="*/ 402 w 1101"/>
                <a:gd name="T13" fmla="*/ 960 h 1354"/>
                <a:gd name="T14" fmla="*/ 215 w 1101"/>
                <a:gd name="T15" fmla="*/ 1059 h 1354"/>
                <a:gd name="T16" fmla="*/ 147 w 1101"/>
                <a:gd name="T17" fmla="*/ 1137 h 1354"/>
                <a:gd name="T18" fmla="*/ 52 w 1101"/>
                <a:gd name="T19" fmla="*/ 1249 h 1354"/>
                <a:gd name="T20" fmla="*/ 0 w 1101"/>
                <a:gd name="T21" fmla="*/ 1304 h 1354"/>
                <a:gd name="T22" fmla="*/ 10 w 1101"/>
                <a:gd name="T23" fmla="*/ 1348 h 1354"/>
                <a:gd name="T24" fmla="*/ 46 w 1101"/>
                <a:gd name="T25" fmla="*/ 1354 h 1354"/>
                <a:gd name="T26" fmla="*/ 21 w 1101"/>
                <a:gd name="T27" fmla="*/ 1317 h 1354"/>
                <a:gd name="T28" fmla="*/ 75 w 1101"/>
                <a:gd name="T29" fmla="*/ 1247 h 1354"/>
                <a:gd name="T30" fmla="*/ 128 w 1101"/>
                <a:gd name="T31" fmla="*/ 1203 h 1354"/>
                <a:gd name="T32" fmla="*/ 175 w 1101"/>
                <a:gd name="T33" fmla="*/ 1127 h 1354"/>
                <a:gd name="T34" fmla="*/ 250 w 1101"/>
                <a:gd name="T35" fmla="*/ 1067 h 1354"/>
                <a:gd name="T36" fmla="*/ 434 w 1101"/>
                <a:gd name="T37" fmla="*/ 989 h 1354"/>
                <a:gd name="T38" fmla="*/ 493 w 1101"/>
                <a:gd name="T39" fmla="*/ 943 h 1354"/>
                <a:gd name="T40" fmla="*/ 649 w 1101"/>
                <a:gd name="T41" fmla="*/ 949 h 1354"/>
                <a:gd name="T42" fmla="*/ 580 w 1101"/>
                <a:gd name="T43" fmla="*/ 934 h 1354"/>
                <a:gd name="T44" fmla="*/ 632 w 1101"/>
                <a:gd name="T45" fmla="*/ 920 h 1354"/>
                <a:gd name="T46" fmla="*/ 725 w 1101"/>
                <a:gd name="T47" fmla="*/ 911 h 1354"/>
                <a:gd name="T48" fmla="*/ 845 w 1101"/>
                <a:gd name="T49" fmla="*/ 909 h 1354"/>
                <a:gd name="T50" fmla="*/ 759 w 1101"/>
                <a:gd name="T51" fmla="*/ 875 h 1354"/>
                <a:gd name="T52" fmla="*/ 805 w 1101"/>
                <a:gd name="T53" fmla="*/ 886 h 1354"/>
                <a:gd name="T54" fmla="*/ 883 w 1101"/>
                <a:gd name="T55" fmla="*/ 915 h 1354"/>
                <a:gd name="T56" fmla="*/ 881 w 1101"/>
                <a:gd name="T57" fmla="*/ 941 h 1354"/>
                <a:gd name="T58" fmla="*/ 957 w 1101"/>
                <a:gd name="T59" fmla="*/ 1008 h 1354"/>
                <a:gd name="T60" fmla="*/ 1014 w 1101"/>
                <a:gd name="T61" fmla="*/ 1000 h 1354"/>
                <a:gd name="T62" fmla="*/ 966 w 1101"/>
                <a:gd name="T63" fmla="*/ 981 h 1354"/>
                <a:gd name="T64" fmla="*/ 904 w 1101"/>
                <a:gd name="T65" fmla="*/ 920 h 1354"/>
                <a:gd name="T66" fmla="*/ 902 w 1101"/>
                <a:gd name="T67" fmla="*/ 878 h 1354"/>
                <a:gd name="T68" fmla="*/ 812 w 1101"/>
                <a:gd name="T69" fmla="*/ 859 h 1354"/>
                <a:gd name="T70" fmla="*/ 746 w 1101"/>
                <a:gd name="T71" fmla="*/ 859 h 1354"/>
                <a:gd name="T72" fmla="*/ 755 w 1101"/>
                <a:gd name="T73" fmla="*/ 848 h 1354"/>
                <a:gd name="T74" fmla="*/ 928 w 1101"/>
                <a:gd name="T75" fmla="*/ 859 h 1354"/>
                <a:gd name="T76" fmla="*/ 957 w 1101"/>
                <a:gd name="T77" fmla="*/ 829 h 1354"/>
                <a:gd name="T78" fmla="*/ 780 w 1101"/>
                <a:gd name="T79" fmla="*/ 818 h 1354"/>
                <a:gd name="T80" fmla="*/ 839 w 1101"/>
                <a:gd name="T81" fmla="*/ 711 h 1354"/>
                <a:gd name="T82" fmla="*/ 938 w 1101"/>
                <a:gd name="T83" fmla="*/ 512 h 1354"/>
                <a:gd name="T84" fmla="*/ 1001 w 1101"/>
                <a:gd name="T85" fmla="*/ 316 h 1354"/>
                <a:gd name="T86" fmla="*/ 1042 w 1101"/>
                <a:gd name="T87" fmla="*/ 103 h 1354"/>
                <a:gd name="T88" fmla="*/ 1101 w 1101"/>
                <a:gd name="T89" fmla="*/ 0 h 1354"/>
                <a:gd name="T90" fmla="*/ 1006 w 1101"/>
                <a:gd name="T91" fmla="*/ 61 h 1354"/>
                <a:gd name="T92" fmla="*/ 1006 w 1101"/>
                <a:gd name="T93" fmla="*/ 95 h 1354"/>
                <a:gd name="T94" fmla="*/ 1006 w 1101"/>
                <a:gd name="T95" fmla="*/ 95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1" h="1354">
                  <a:moveTo>
                    <a:pt x="1006" y="95"/>
                  </a:moveTo>
                  <a:lnTo>
                    <a:pt x="934" y="396"/>
                  </a:lnTo>
                  <a:lnTo>
                    <a:pt x="782" y="778"/>
                  </a:lnTo>
                  <a:lnTo>
                    <a:pt x="738" y="838"/>
                  </a:lnTo>
                  <a:lnTo>
                    <a:pt x="704" y="880"/>
                  </a:lnTo>
                  <a:lnTo>
                    <a:pt x="474" y="915"/>
                  </a:lnTo>
                  <a:lnTo>
                    <a:pt x="402" y="960"/>
                  </a:lnTo>
                  <a:lnTo>
                    <a:pt x="215" y="1059"/>
                  </a:lnTo>
                  <a:lnTo>
                    <a:pt x="147" y="1137"/>
                  </a:lnTo>
                  <a:lnTo>
                    <a:pt x="52" y="1249"/>
                  </a:lnTo>
                  <a:lnTo>
                    <a:pt x="0" y="1304"/>
                  </a:lnTo>
                  <a:lnTo>
                    <a:pt x="10" y="1348"/>
                  </a:lnTo>
                  <a:lnTo>
                    <a:pt x="46" y="1354"/>
                  </a:lnTo>
                  <a:lnTo>
                    <a:pt x="21" y="1317"/>
                  </a:lnTo>
                  <a:lnTo>
                    <a:pt x="75" y="1247"/>
                  </a:lnTo>
                  <a:lnTo>
                    <a:pt x="128" y="1203"/>
                  </a:lnTo>
                  <a:lnTo>
                    <a:pt x="175" y="1127"/>
                  </a:lnTo>
                  <a:lnTo>
                    <a:pt x="250" y="1067"/>
                  </a:lnTo>
                  <a:lnTo>
                    <a:pt x="434" y="989"/>
                  </a:lnTo>
                  <a:lnTo>
                    <a:pt x="493" y="943"/>
                  </a:lnTo>
                  <a:lnTo>
                    <a:pt x="649" y="949"/>
                  </a:lnTo>
                  <a:lnTo>
                    <a:pt x="580" y="934"/>
                  </a:lnTo>
                  <a:lnTo>
                    <a:pt x="632" y="920"/>
                  </a:lnTo>
                  <a:lnTo>
                    <a:pt x="725" y="911"/>
                  </a:lnTo>
                  <a:lnTo>
                    <a:pt x="845" y="909"/>
                  </a:lnTo>
                  <a:lnTo>
                    <a:pt x="759" y="875"/>
                  </a:lnTo>
                  <a:lnTo>
                    <a:pt x="805" y="886"/>
                  </a:lnTo>
                  <a:lnTo>
                    <a:pt x="883" y="915"/>
                  </a:lnTo>
                  <a:lnTo>
                    <a:pt x="881" y="941"/>
                  </a:lnTo>
                  <a:lnTo>
                    <a:pt x="957" y="1008"/>
                  </a:lnTo>
                  <a:lnTo>
                    <a:pt x="1014" y="1000"/>
                  </a:lnTo>
                  <a:lnTo>
                    <a:pt x="966" y="981"/>
                  </a:lnTo>
                  <a:lnTo>
                    <a:pt x="904" y="920"/>
                  </a:lnTo>
                  <a:lnTo>
                    <a:pt x="902" y="878"/>
                  </a:lnTo>
                  <a:lnTo>
                    <a:pt x="812" y="859"/>
                  </a:lnTo>
                  <a:lnTo>
                    <a:pt x="746" y="859"/>
                  </a:lnTo>
                  <a:lnTo>
                    <a:pt x="755" y="848"/>
                  </a:lnTo>
                  <a:lnTo>
                    <a:pt x="928" y="859"/>
                  </a:lnTo>
                  <a:lnTo>
                    <a:pt x="957" y="829"/>
                  </a:lnTo>
                  <a:lnTo>
                    <a:pt x="780" y="818"/>
                  </a:lnTo>
                  <a:lnTo>
                    <a:pt x="839" y="711"/>
                  </a:lnTo>
                  <a:lnTo>
                    <a:pt x="938" y="512"/>
                  </a:lnTo>
                  <a:lnTo>
                    <a:pt x="1001" y="316"/>
                  </a:lnTo>
                  <a:lnTo>
                    <a:pt x="1042" y="103"/>
                  </a:lnTo>
                  <a:lnTo>
                    <a:pt x="1101" y="0"/>
                  </a:lnTo>
                  <a:lnTo>
                    <a:pt x="1006" y="61"/>
                  </a:lnTo>
                  <a:lnTo>
                    <a:pt x="1006" y="95"/>
                  </a:lnTo>
                  <a:lnTo>
                    <a:pt x="1006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2" name="Freeform 152"/>
            <p:cNvSpPr>
              <a:spLocks/>
            </p:cNvSpPr>
            <p:nvPr/>
          </p:nvSpPr>
          <p:spPr bwMode="auto">
            <a:xfrm>
              <a:off x="3378" y="2529"/>
              <a:ext cx="79" cy="88"/>
            </a:xfrm>
            <a:custGeom>
              <a:avLst/>
              <a:gdLst>
                <a:gd name="T0" fmla="*/ 0 w 158"/>
                <a:gd name="T1" fmla="*/ 48 h 177"/>
                <a:gd name="T2" fmla="*/ 6 w 158"/>
                <a:gd name="T3" fmla="*/ 115 h 177"/>
                <a:gd name="T4" fmla="*/ 29 w 158"/>
                <a:gd name="T5" fmla="*/ 145 h 177"/>
                <a:gd name="T6" fmla="*/ 16 w 158"/>
                <a:gd name="T7" fmla="*/ 88 h 177"/>
                <a:gd name="T8" fmla="*/ 21 w 158"/>
                <a:gd name="T9" fmla="*/ 50 h 177"/>
                <a:gd name="T10" fmla="*/ 54 w 158"/>
                <a:gd name="T11" fmla="*/ 16 h 177"/>
                <a:gd name="T12" fmla="*/ 90 w 158"/>
                <a:gd name="T13" fmla="*/ 19 h 177"/>
                <a:gd name="T14" fmla="*/ 132 w 158"/>
                <a:gd name="T15" fmla="*/ 59 h 177"/>
                <a:gd name="T16" fmla="*/ 141 w 158"/>
                <a:gd name="T17" fmla="*/ 99 h 177"/>
                <a:gd name="T18" fmla="*/ 114 w 158"/>
                <a:gd name="T19" fmla="*/ 158 h 177"/>
                <a:gd name="T20" fmla="*/ 57 w 158"/>
                <a:gd name="T21" fmla="*/ 177 h 177"/>
                <a:gd name="T22" fmla="*/ 99 w 158"/>
                <a:gd name="T23" fmla="*/ 177 h 177"/>
                <a:gd name="T24" fmla="*/ 126 w 158"/>
                <a:gd name="T25" fmla="*/ 173 h 177"/>
                <a:gd name="T26" fmla="*/ 156 w 158"/>
                <a:gd name="T27" fmla="*/ 115 h 177"/>
                <a:gd name="T28" fmla="*/ 158 w 158"/>
                <a:gd name="T29" fmla="*/ 71 h 177"/>
                <a:gd name="T30" fmla="*/ 99 w 158"/>
                <a:gd name="T31" fmla="*/ 0 h 177"/>
                <a:gd name="T32" fmla="*/ 48 w 158"/>
                <a:gd name="T33" fmla="*/ 0 h 177"/>
                <a:gd name="T34" fmla="*/ 0 w 158"/>
                <a:gd name="T35" fmla="*/ 48 h 177"/>
                <a:gd name="T36" fmla="*/ 0 w 158"/>
                <a:gd name="T37" fmla="*/ 4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8" h="177">
                  <a:moveTo>
                    <a:pt x="0" y="48"/>
                  </a:moveTo>
                  <a:lnTo>
                    <a:pt x="6" y="115"/>
                  </a:lnTo>
                  <a:lnTo>
                    <a:pt x="29" y="145"/>
                  </a:lnTo>
                  <a:lnTo>
                    <a:pt x="16" y="88"/>
                  </a:lnTo>
                  <a:lnTo>
                    <a:pt x="21" y="50"/>
                  </a:lnTo>
                  <a:lnTo>
                    <a:pt x="54" y="16"/>
                  </a:lnTo>
                  <a:lnTo>
                    <a:pt x="90" y="19"/>
                  </a:lnTo>
                  <a:lnTo>
                    <a:pt x="132" y="59"/>
                  </a:lnTo>
                  <a:lnTo>
                    <a:pt x="141" y="99"/>
                  </a:lnTo>
                  <a:lnTo>
                    <a:pt x="114" y="158"/>
                  </a:lnTo>
                  <a:lnTo>
                    <a:pt x="57" y="177"/>
                  </a:lnTo>
                  <a:lnTo>
                    <a:pt x="99" y="177"/>
                  </a:lnTo>
                  <a:lnTo>
                    <a:pt x="126" y="173"/>
                  </a:lnTo>
                  <a:lnTo>
                    <a:pt x="156" y="115"/>
                  </a:lnTo>
                  <a:lnTo>
                    <a:pt x="158" y="71"/>
                  </a:lnTo>
                  <a:lnTo>
                    <a:pt x="99" y="0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3" name="Freeform 153"/>
            <p:cNvSpPr>
              <a:spLocks/>
            </p:cNvSpPr>
            <p:nvPr/>
          </p:nvSpPr>
          <p:spPr bwMode="auto">
            <a:xfrm>
              <a:off x="3439" y="2568"/>
              <a:ext cx="31" cy="84"/>
            </a:xfrm>
            <a:custGeom>
              <a:avLst/>
              <a:gdLst>
                <a:gd name="T0" fmla="*/ 38 w 63"/>
                <a:gd name="T1" fmla="*/ 35 h 170"/>
                <a:gd name="T2" fmla="*/ 42 w 63"/>
                <a:gd name="T3" fmla="*/ 57 h 170"/>
                <a:gd name="T4" fmla="*/ 0 w 63"/>
                <a:gd name="T5" fmla="*/ 103 h 170"/>
                <a:gd name="T6" fmla="*/ 8 w 63"/>
                <a:gd name="T7" fmla="*/ 170 h 170"/>
                <a:gd name="T8" fmla="*/ 55 w 63"/>
                <a:gd name="T9" fmla="*/ 130 h 170"/>
                <a:gd name="T10" fmla="*/ 63 w 63"/>
                <a:gd name="T11" fmla="*/ 50 h 170"/>
                <a:gd name="T12" fmla="*/ 25 w 63"/>
                <a:gd name="T13" fmla="*/ 0 h 170"/>
                <a:gd name="T14" fmla="*/ 38 w 63"/>
                <a:gd name="T15" fmla="*/ 35 h 170"/>
                <a:gd name="T16" fmla="*/ 38 w 63"/>
                <a:gd name="T17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0">
                  <a:moveTo>
                    <a:pt x="38" y="35"/>
                  </a:moveTo>
                  <a:lnTo>
                    <a:pt x="42" y="57"/>
                  </a:lnTo>
                  <a:lnTo>
                    <a:pt x="0" y="103"/>
                  </a:lnTo>
                  <a:lnTo>
                    <a:pt x="8" y="170"/>
                  </a:lnTo>
                  <a:lnTo>
                    <a:pt x="55" y="130"/>
                  </a:lnTo>
                  <a:lnTo>
                    <a:pt x="63" y="50"/>
                  </a:lnTo>
                  <a:lnTo>
                    <a:pt x="25" y="0"/>
                  </a:lnTo>
                  <a:lnTo>
                    <a:pt x="38" y="35"/>
                  </a:lnTo>
                  <a:lnTo>
                    <a:pt x="38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4" name="Freeform 154"/>
            <p:cNvSpPr>
              <a:spLocks/>
            </p:cNvSpPr>
            <p:nvPr/>
          </p:nvSpPr>
          <p:spPr bwMode="auto">
            <a:xfrm>
              <a:off x="3462" y="1971"/>
              <a:ext cx="267" cy="656"/>
            </a:xfrm>
            <a:custGeom>
              <a:avLst/>
              <a:gdLst>
                <a:gd name="T0" fmla="*/ 0 w 532"/>
                <a:gd name="T1" fmla="*/ 1266 h 1311"/>
                <a:gd name="T2" fmla="*/ 129 w 532"/>
                <a:gd name="T3" fmla="*/ 1096 h 1311"/>
                <a:gd name="T4" fmla="*/ 241 w 532"/>
                <a:gd name="T5" fmla="*/ 916 h 1311"/>
                <a:gd name="T6" fmla="*/ 357 w 532"/>
                <a:gd name="T7" fmla="*/ 674 h 1311"/>
                <a:gd name="T8" fmla="*/ 450 w 532"/>
                <a:gd name="T9" fmla="*/ 427 h 1311"/>
                <a:gd name="T10" fmla="*/ 500 w 532"/>
                <a:gd name="T11" fmla="*/ 249 h 1311"/>
                <a:gd name="T12" fmla="*/ 515 w 532"/>
                <a:gd name="T13" fmla="*/ 127 h 1311"/>
                <a:gd name="T14" fmla="*/ 492 w 532"/>
                <a:gd name="T15" fmla="*/ 15 h 1311"/>
                <a:gd name="T16" fmla="*/ 513 w 532"/>
                <a:gd name="T17" fmla="*/ 0 h 1311"/>
                <a:gd name="T18" fmla="*/ 532 w 532"/>
                <a:gd name="T19" fmla="*/ 133 h 1311"/>
                <a:gd name="T20" fmla="*/ 532 w 532"/>
                <a:gd name="T21" fmla="*/ 239 h 1311"/>
                <a:gd name="T22" fmla="*/ 507 w 532"/>
                <a:gd name="T23" fmla="*/ 346 h 1311"/>
                <a:gd name="T24" fmla="*/ 446 w 532"/>
                <a:gd name="T25" fmla="*/ 543 h 1311"/>
                <a:gd name="T26" fmla="*/ 346 w 532"/>
                <a:gd name="T27" fmla="*/ 794 h 1311"/>
                <a:gd name="T28" fmla="*/ 213 w 532"/>
                <a:gd name="T29" fmla="*/ 1028 h 1311"/>
                <a:gd name="T30" fmla="*/ 85 w 532"/>
                <a:gd name="T31" fmla="*/ 1212 h 1311"/>
                <a:gd name="T32" fmla="*/ 9 w 532"/>
                <a:gd name="T33" fmla="*/ 1311 h 1311"/>
                <a:gd name="T34" fmla="*/ 0 w 532"/>
                <a:gd name="T35" fmla="*/ 1266 h 1311"/>
                <a:gd name="T36" fmla="*/ 0 w 532"/>
                <a:gd name="T37" fmla="*/ 1266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2" h="1311">
                  <a:moveTo>
                    <a:pt x="0" y="1266"/>
                  </a:moveTo>
                  <a:lnTo>
                    <a:pt x="129" y="1096"/>
                  </a:lnTo>
                  <a:lnTo>
                    <a:pt x="241" y="916"/>
                  </a:lnTo>
                  <a:lnTo>
                    <a:pt x="357" y="674"/>
                  </a:lnTo>
                  <a:lnTo>
                    <a:pt x="450" y="427"/>
                  </a:lnTo>
                  <a:lnTo>
                    <a:pt x="500" y="249"/>
                  </a:lnTo>
                  <a:lnTo>
                    <a:pt x="515" y="127"/>
                  </a:lnTo>
                  <a:lnTo>
                    <a:pt x="492" y="15"/>
                  </a:lnTo>
                  <a:lnTo>
                    <a:pt x="513" y="0"/>
                  </a:lnTo>
                  <a:lnTo>
                    <a:pt x="532" y="133"/>
                  </a:lnTo>
                  <a:lnTo>
                    <a:pt x="532" y="239"/>
                  </a:lnTo>
                  <a:lnTo>
                    <a:pt x="507" y="346"/>
                  </a:lnTo>
                  <a:lnTo>
                    <a:pt x="446" y="543"/>
                  </a:lnTo>
                  <a:lnTo>
                    <a:pt x="346" y="794"/>
                  </a:lnTo>
                  <a:lnTo>
                    <a:pt x="213" y="1028"/>
                  </a:lnTo>
                  <a:lnTo>
                    <a:pt x="85" y="1212"/>
                  </a:lnTo>
                  <a:lnTo>
                    <a:pt x="9" y="1311"/>
                  </a:lnTo>
                  <a:lnTo>
                    <a:pt x="0" y="1266"/>
                  </a:lnTo>
                  <a:lnTo>
                    <a:pt x="0" y="1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5" name="Freeform 155"/>
            <p:cNvSpPr>
              <a:spLocks/>
            </p:cNvSpPr>
            <p:nvPr/>
          </p:nvSpPr>
          <p:spPr bwMode="auto">
            <a:xfrm>
              <a:off x="2928" y="2644"/>
              <a:ext cx="243" cy="158"/>
            </a:xfrm>
            <a:custGeom>
              <a:avLst/>
              <a:gdLst>
                <a:gd name="T0" fmla="*/ 0 w 487"/>
                <a:gd name="T1" fmla="*/ 293 h 316"/>
                <a:gd name="T2" fmla="*/ 80 w 487"/>
                <a:gd name="T3" fmla="*/ 289 h 316"/>
                <a:gd name="T4" fmla="*/ 154 w 487"/>
                <a:gd name="T5" fmla="*/ 215 h 316"/>
                <a:gd name="T6" fmla="*/ 253 w 487"/>
                <a:gd name="T7" fmla="*/ 124 h 316"/>
                <a:gd name="T8" fmla="*/ 413 w 487"/>
                <a:gd name="T9" fmla="*/ 40 h 316"/>
                <a:gd name="T10" fmla="*/ 487 w 487"/>
                <a:gd name="T11" fmla="*/ 0 h 316"/>
                <a:gd name="T12" fmla="*/ 424 w 487"/>
                <a:gd name="T13" fmla="*/ 56 h 316"/>
                <a:gd name="T14" fmla="*/ 281 w 487"/>
                <a:gd name="T15" fmla="*/ 153 h 316"/>
                <a:gd name="T16" fmla="*/ 181 w 487"/>
                <a:gd name="T17" fmla="*/ 223 h 316"/>
                <a:gd name="T18" fmla="*/ 127 w 487"/>
                <a:gd name="T19" fmla="*/ 278 h 316"/>
                <a:gd name="T20" fmla="*/ 67 w 487"/>
                <a:gd name="T21" fmla="*/ 312 h 316"/>
                <a:gd name="T22" fmla="*/ 25 w 487"/>
                <a:gd name="T23" fmla="*/ 316 h 316"/>
                <a:gd name="T24" fmla="*/ 0 w 487"/>
                <a:gd name="T25" fmla="*/ 293 h 316"/>
                <a:gd name="T26" fmla="*/ 0 w 487"/>
                <a:gd name="T27" fmla="*/ 29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7" h="316">
                  <a:moveTo>
                    <a:pt x="0" y="293"/>
                  </a:moveTo>
                  <a:lnTo>
                    <a:pt x="80" y="289"/>
                  </a:lnTo>
                  <a:lnTo>
                    <a:pt x="154" y="215"/>
                  </a:lnTo>
                  <a:lnTo>
                    <a:pt x="253" y="124"/>
                  </a:lnTo>
                  <a:lnTo>
                    <a:pt x="413" y="40"/>
                  </a:lnTo>
                  <a:lnTo>
                    <a:pt x="487" y="0"/>
                  </a:lnTo>
                  <a:lnTo>
                    <a:pt x="424" y="56"/>
                  </a:lnTo>
                  <a:lnTo>
                    <a:pt x="281" y="153"/>
                  </a:lnTo>
                  <a:lnTo>
                    <a:pt x="181" y="223"/>
                  </a:lnTo>
                  <a:lnTo>
                    <a:pt x="127" y="278"/>
                  </a:lnTo>
                  <a:lnTo>
                    <a:pt x="67" y="312"/>
                  </a:lnTo>
                  <a:lnTo>
                    <a:pt x="25" y="316"/>
                  </a:lnTo>
                  <a:lnTo>
                    <a:pt x="0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6" name="Freeform 156"/>
            <p:cNvSpPr>
              <a:spLocks/>
            </p:cNvSpPr>
            <p:nvPr/>
          </p:nvSpPr>
          <p:spPr bwMode="auto">
            <a:xfrm>
              <a:off x="2975" y="2681"/>
              <a:ext cx="285" cy="160"/>
            </a:xfrm>
            <a:custGeom>
              <a:avLst/>
              <a:gdLst>
                <a:gd name="T0" fmla="*/ 8 w 571"/>
                <a:gd name="T1" fmla="*/ 245 h 321"/>
                <a:gd name="T2" fmla="*/ 88 w 571"/>
                <a:gd name="T3" fmla="*/ 178 h 321"/>
                <a:gd name="T4" fmla="*/ 173 w 571"/>
                <a:gd name="T5" fmla="*/ 78 h 321"/>
                <a:gd name="T6" fmla="*/ 257 w 571"/>
                <a:gd name="T7" fmla="*/ 13 h 321"/>
                <a:gd name="T8" fmla="*/ 82 w 571"/>
                <a:gd name="T9" fmla="*/ 211 h 321"/>
                <a:gd name="T10" fmla="*/ 61 w 571"/>
                <a:gd name="T11" fmla="*/ 222 h 321"/>
                <a:gd name="T12" fmla="*/ 34 w 571"/>
                <a:gd name="T13" fmla="*/ 247 h 321"/>
                <a:gd name="T14" fmla="*/ 23 w 571"/>
                <a:gd name="T15" fmla="*/ 275 h 321"/>
                <a:gd name="T16" fmla="*/ 53 w 571"/>
                <a:gd name="T17" fmla="*/ 298 h 321"/>
                <a:gd name="T18" fmla="*/ 78 w 571"/>
                <a:gd name="T19" fmla="*/ 289 h 321"/>
                <a:gd name="T20" fmla="*/ 126 w 571"/>
                <a:gd name="T21" fmla="*/ 277 h 321"/>
                <a:gd name="T22" fmla="*/ 167 w 571"/>
                <a:gd name="T23" fmla="*/ 245 h 321"/>
                <a:gd name="T24" fmla="*/ 255 w 571"/>
                <a:gd name="T25" fmla="*/ 180 h 321"/>
                <a:gd name="T26" fmla="*/ 312 w 571"/>
                <a:gd name="T27" fmla="*/ 116 h 321"/>
                <a:gd name="T28" fmla="*/ 430 w 571"/>
                <a:gd name="T29" fmla="*/ 36 h 321"/>
                <a:gd name="T30" fmla="*/ 519 w 571"/>
                <a:gd name="T31" fmla="*/ 2 h 321"/>
                <a:gd name="T32" fmla="*/ 571 w 571"/>
                <a:gd name="T33" fmla="*/ 0 h 321"/>
                <a:gd name="T34" fmla="*/ 493 w 571"/>
                <a:gd name="T35" fmla="*/ 32 h 321"/>
                <a:gd name="T36" fmla="*/ 394 w 571"/>
                <a:gd name="T37" fmla="*/ 97 h 321"/>
                <a:gd name="T38" fmla="*/ 310 w 571"/>
                <a:gd name="T39" fmla="*/ 171 h 321"/>
                <a:gd name="T40" fmla="*/ 186 w 571"/>
                <a:gd name="T41" fmla="*/ 258 h 321"/>
                <a:gd name="T42" fmla="*/ 112 w 571"/>
                <a:gd name="T43" fmla="*/ 317 h 321"/>
                <a:gd name="T44" fmla="*/ 57 w 571"/>
                <a:gd name="T45" fmla="*/ 321 h 321"/>
                <a:gd name="T46" fmla="*/ 13 w 571"/>
                <a:gd name="T47" fmla="*/ 302 h 321"/>
                <a:gd name="T48" fmla="*/ 0 w 571"/>
                <a:gd name="T49" fmla="*/ 277 h 321"/>
                <a:gd name="T50" fmla="*/ 8 w 571"/>
                <a:gd name="T51" fmla="*/ 245 h 321"/>
                <a:gd name="T52" fmla="*/ 8 w 571"/>
                <a:gd name="T53" fmla="*/ 24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1" h="321">
                  <a:moveTo>
                    <a:pt x="8" y="245"/>
                  </a:moveTo>
                  <a:lnTo>
                    <a:pt x="88" y="178"/>
                  </a:lnTo>
                  <a:lnTo>
                    <a:pt x="173" y="78"/>
                  </a:lnTo>
                  <a:lnTo>
                    <a:pt x="257" y="13"/>
                  </a:lnTo>
                  <a:lnTo>
                    <a:pt x="82" y="211"/>
                  </a:lnTo>
                  <a:lnTo>
                    <a:pt x="61" y="222"/>
                  </a:lnTo>
                  <a:lnTo>
                    <a:pt x="34" y="247"/>
                  </a:lnTo>
                  <a:lnTo>
                    <a:pt x="23" y="275"/>
                  </a:lnTo>
                  <a:lnTo>
                    <a:pt x="53" y="298"/>
                  </a:lnTo>
                  <a:lnTo>
                    <a:pt x="78" y="289"/>
                  </a:lnTo>
                  <a:lnTo>
                    <a:pt x="126" y="277"/>
                  </a:lnTo>
                  <a:lnTo>
                    <a:pt x="167" y="245"/>
                  </a:lnTo>
                  <a:lnTo>
                    <a:pt x="255" y="180"/>
                  </a:lnTo>
                  <a:lnTo>
                    <a:pt x="312" y="116"/>
                  </a:lnTo>
                  <a:lnTo>
                    <a:pt x="430" y="36"/>
                  </a:lnTo>
                  <a:lnTo>
                    <a:pt x="519" y="2"/>
                  </a:lnTo>
                  <a:lnTo>
                    <a:pt x="571" y="0"/>
                  </a:lnTo>
                  <a:lnTo>
                    <a:pt x="493" y="32"/>
                  </a:lnTo>
                  <a:lnTo>
                    <a:pt x="394" y="97"/>
                  </a:lnTo>
                  <a:lnTo>
                    <a:pt x="310" y="171"/>
                  </a:lnTo>
                  <a:lnTo>
                    <a:pt x="186" y="258"/>
                  </a:lnTo>
                  <a:lnTo>
                    <a:pt x="112" y="317"/>
                  </a:lnTo>
                  <a:lnTo>
                    <a:pt x="57" y="321"/>
                  </a:lnTo>
                  <a:lnTo>
                    <a:pt x="13" y="302"/>
                  </a:lnTo>
                  <a:lnTo>
                    <a:pt x="0" y="277"/>
                  </a:lnTo>
                  <a:lnTo>
                    <a:pt x="8" y="245"/>
                  </a:lnTo>
                  <a:lnTo>
                    <a:pt x="8" y="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7" name="Freeform 157"/>
            <p:cNvSpPr>
              <a:spLocks/>
            </p:cNvSpPr>
            <p:nvPr/>
          </p:nvSpPr>
          <p:spPr bwMode="auto">
            <a:xfrm>
              <a:off x="3078" y="2701"/>
              <a:ext cx="227" cy="145"/>
            </a:xfrm>
            <a:custGeom>
              <a:avLst/>
              <a:gdLst>
                <a:gd name="T0" fmla="*/ 0 w 455"/>
                <a:gd name="T1" fmla="*/ 230 h 290"/>
                <a:gd name="T2" fmla="*/ 0 w 455"/>
                <a:gd name="T3" fmla="*/ 271 h 290"/>
                <a:gd name="T4" fmla="*/ 25 w 455"/>
                <a:gd name="T5" fmla="*/ 290 h 290"/>
                <a:gd name="T6" fmla="*/ 75 w 455"/>
                <a:gd name="T7" fmla="*/ 290 h 290"/>
                <a:gd name="T8" fmla="*/ 122 w 455"/>
                <a:gd name="T9" fmla="*/ 281 h 290"/>
                <a:gd name="T10" fmla="*/ 196 w 455"/>
                <a:gd name="T11" fmla="*/ 220 h 290"/>
                <a:gd name="T12" fmla="*/ 263 w 455"/>
                <a:gd name="T13" fmla="*/ 176 h 290"/>
                <a:gd name="T14" fmla="*/ 343 w 455"/>
                <a:gd name="T15" fmla="*/ 108 h 290"/>
                <a:gd name="T16" fmla="*/ 455 w 455"/>
                <a:gd name="T17" fmla="*/ 34 h 290"/>
                <a:gd name="T18" fmla="*/ 358 w 455"/>
                <a:gd name="T19" fmla="*/ 62 h 290"/>
                <a:gd name="T20" fmla="*/ 242 w 455"/>
                <a:gd name="T21" fmla="*/ 161 h 290"/>
                <a:gd name="T22" fmla="*/ 185 w 455"/>
                <a:gd name="T23" fmla="*/ 195 h 290"/>
                <a:gd name="T24" fmla="*/ 122 w 455"/>
                <a:gd name="T25" fmla="*/ 260 h 290"/>
                <a:gd name="T26" fmla="*/ 86 w 455"/>
                <a:gd name="T27" fmla="*/ 277 h 290"/>
                <a:gd name="T28" fmla="*/ 27 w 455"/>
                <a:gd name="T29" fmla="*/ 273 h 290"/>
                <a:gd name="T30" fmla="*/ 18 w 455"/>
                <a:gd name="T31" fmla="*/ 230 h 290"/>
                <a:gd name="T32" fmla="*/ 65 w 455"/>
                <a:gd name="T33" fmla="*/ 192 h 290"/>
                <a:gd name="T34" fmla="*/ 76 w 455"/>
                <a:gd name="T35" fmla="*/ 174 h 290"/>
                <a:gd name="T36" fmla="*/ 153 w 455"/>
                <a:gd name="T37" fmla="*/ 117 h 290"/>
                <a:gd name="T38" fmla="*/ 198 w 455"/>
                <a:gd name="T39" fmla="*/ 64 h 290"/>
                <a:gd name="T40" fmla="*/ 272 w 455"/>
                <a:gd name="T41" fmla="*/ 0 h 290"/>
                <a:gd name="T42" fmla="*/ 200 w 455"/>
                <a:gd name="T43" fmla="*/ 32 h 290"/>
                <a:gd name="T44" fmla="*/ 67 w 455"/>
                <a:gd name="T45" fmla="*/ 165 h 290"/>
                <a:gd name="T46" fmla="*/ 42 w 455"/>
                <a:gd name="T47" fmla="*/ 193 h 290"/>
                <a:gd name="T48" fmla="*/ 0 w 455"/>
                <a:gd name="T49" fmla="*/ 230 h 290"/>
                <a:gd name="T50" fmla="*/ 0 w 455"/>
                <a:gd name="T51" fmla="*/ 23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5" h="290">
                  <a:moveTo>
                    <a:pt x="0" y="230"/>
                  </a:moveTo>
                  <a:lnTo>
                    <a:pt x="0" y="271"/>
                  </a:lnTo>
                  <a:lnTo>
                    <a:pt x="25" y="290"/>
                  </a:lnTo>
                  <a:lnTo>
                    <a:pt x="75" y="290"/>
                  </a:lnTo>
                  <a:lnTo>
                    <a:pt x="122" y="281"/>
                  </a:lnTo>
                  <a:lnTo>
                    <a:pt x="196" y="220"/>
                  </a:lnTo>
                  <a:lnTo>
                    <a:pt x="263" y="176"/>
                  </a:lnTo>
                  <a:lnTo>
                    <a:pt x="343" y="108"/>
                  </a:lnTo>
                  <a:lnTo>
                    <a:pt x="455" y="34"/>
                  </a:lnTo>
                  <a:lnTo>
                    <a:pt x="358" y="62"/>
                  </a:lnTo>
                  <a:lnTo>
                    <a:pt x="242" y="161"/>
                  </a:lnTo>
                  <a:lnTo>
                    <a:pt x="185" y="195"/>
                  </a:lnTo>
                  <a:lnTo>
                    <a:pt x="122" y="260"/>
                  </a:lnTo>
                  <a:lnTo>
                    <a:pt x="86" y="277"/>
                  </a:lnTo>
                  <a:lnTo>
                    <a:pt x="27" y="273"/>
                  </a:lnTo>
                  <a:lnTo>
                    <a:pt x="18" y="230"/>
                  </a:lnTo>
                  <a:lnTo>
                    <a:pt x="65" y="192"/>
                  </a:lnTo>
                  <a:lnTo>
                    <a:pt x="76" y="174"/>
                  </a:lnTo>
                  <a:lnTo>
                    <a:pt x="153" y="117"/>
                  </a:lnTo>
                  <a:lnTo>
                    <a:pt x="198" y="64"/>
                  </a:lnTo>
                  <a:lnTo>
                    <a:pt x="272" y="0"/>
                  </a:lnTo>
                  <a:lnTo>
                    <a:pt x="200" y="32"/>
                  </a:lnTo>
                  <a:lnTo>
                    <a:pt x="67" y="165"/>
                  </a:lnTo>
                  <a:lnTo>
                    <a:pt x="42" y="193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8" name="Freeform 158"/>
            <p:cNvSpPr>
              <a:spLocks/>
            </p:cNvSpPr>
            <p:nvPr/>
          </p:nvSpPr>
          <p:spPr bwMode="auto">
            <a:xfrm>
              <a:off x="3202" y="2622"/>
              <a:ext cx="251" cy="225"/>
            </a:xfrm>
            <a:custGeom>
              <a:avLst/>
              <a:gdLst>
                <a:gd name="T0" fmla="*/ 15 w 502"/>
                <a:gd name="T1" fmla="*/ 437 h 450"/>
                <a:gd name="T2" fmla="*/ 0 w 502"/>
                <a:gd name="T3" fmla="*/ 412 h 450"/>
                <a:gd name="T4" fmla="*/ 0 w 502"/>
                <a:gd name="T5" fmla="*/ 382 h 450"/>
                <a:gd name="T6" fmla="*/ 38 w 502"/>
                <a:gd name="T7" fmla="*/ 344 h 450"/>
                <a:gd name="T8" fmla="*/ 78 w 502"/>
                <a:gd name="T9" fmla="*/ 313 h 450"/>
                <a:gd name="T10" fmla="*/ 129 w 502"/>
                <a:gd name="T11" fmla="*/ 245 h 450"/>
                <a:gd name="T12" fmla="*/ 184 w 502"/>
                <a:gd name="T13" fmla="*/ 203 h 450"/>
                <a:gd name="T14" fmla="*/ 239 w 502"/>
                <a:gd name="T15" fmla="*/ 180 h 450"/>
                <a:gd name="T16" fmla="*/ 190 w 502"/>
                <a:gd name="T17" fmla="*/ 218 h 450"/>
                <a:gd name="T18" fmla="*/ 135 w 502"/>
                <a:gd name="T19" fmla="*/ 270 h 450"/>
                <a:gd name="T20" fmla="*/ 89 w 502"/>
                <a:gd name="T21" fmla="*/ 330 h 450"/>
                <a:gd name="T22" fmla="*/ 40 w 502"/>
                <a:gd name="T23" fmla="*/ 363 h 450"/>
                <a:gd name="T24" fmla="*/ 22 w 502"/>
                <a:gd name="T25" fmla="*/ 388 h 450"/>
                <a:gd name="T26" fmla="*/ 26 w 502"/>
                <a:gd name="T27" fmla="*/ 416 h 450"/>
                <a:gd name="T28" fmla="*/ 49 w 502"/>
                <a:gd name="T29" fmla="*/ 431 h 450"/>
                <a:gd name="T30" fmla="*/ 74 w 502"/>
                <a:gd name="T31" fmla="*/ 431 h 450"/>
                <a:gd name="T32" fmla="*/ 116 w 502"/>
                <a:gd name="T33" fmla="*/ 399 h 450"/>
                <a:gd name="T34" fmla="*/ 186 w 502"/>
                <a:gd name="T35" fmla="*/ 367 h 450"/>
                <a:gd name="T36" fmla="*/ 218 w 502"/>
                <a:gd name="T37" fmla="*/ 330 h 450"/>
                <a:gd name="T38" fmla="*/ 258 w 502"/>
                <a:gd name="T39" fmla="*/ 311 h 450"/>
                <a:gd name="T40" fmla="*/ 277 w 502"/>
                <a:gd name="T41" fmla="*/ 281 h 450"/>
                <a:gd name="T42" fmla="*/ 330 w 502"/>
                <a:gd name="T43" fmla="*/ 275 h 450"/>
                <a:gd name="T44" fmla="*/ 410 w 502"/>
                <a:gd name="T45" fmla="*/ 232 h 450"/>
                <a:gd name="T46" fmla="*/ 469 w 502"/>
                <a:gd name="T47" fmla="*/ 184 h 450"/>
                <a:gd name="T48" fmla="*/ 490 w 502"/>
                <a:gd name="T49" fmla="*/ 97 h 450"/>
                <a:gd name="T50" fmla="*/ 479 w 502"/>
                <a:gd name="T51" fmla="*/ 0 h 450"/>
                <a:gd name="T52" fmla="*/ 498 w 502"/>
                <a:gd name="T53" fmla="*/ 15 h 450"/>
                <a:gd name="T54" fmla="*/ 502 w 502"/>
                <a:gd name="T55" fmla="*/ 112 h 450"/>
                <a:gd name="T56" fmla="*/ 483 w 502"/>
                <a:gd name="T57" fmla="*/ 186 h 450"/>
                <a:gd name="T58" fmla="*/ 446 w 502"/>
                <a:gd name="T59" fmla="*/ 230 h 450"/>
                <a:gd name="T60" fmla="*/ 355 w 502"/>
                <a:gd name="T61" fmla="*/ 291 h 450"/>
                <a:gd name="T62" fmla="*/ 289 w 502"/>
                <a:gd name="T63" fmla="*/ 306 h 450"/>
                <a:gd name="T64" fmla="*/ 224 w 502"/>
                <a:gd name="T65" fmla="*/ 357 h 450"/>
                <a:gd name="T66" fmla="*/ 194 w 502"/>
                <a:gd name="T67" fmla="*/ 382 h 450"/>
                <a:gd name="T68" fmla="*/ 137 w 502"/>
                <a:gd name="T69" fmla="*/ 414 h 450"/>
                <a:gd name="T70" fmla="*/ 78 w 502"/>
                <a:gd name="T71" fmla="*/ 443 h 450"/>
                <a:gd name="T72" fmla="*/ 36 w 502"/>
                <a:gd name="T73" fmla="*/ 450 h 450"/>
                <a:gd name="T74" fmla="*/ 15 w 502"/>
                <a:gd name="T75" fmla="*/ 437 h 450"/>
                <a:gd name="T76" fmla="*/ 15 w 502"/>
                <a:gd name="T77" fmla="*/ 437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450">
                  <a:moveTo>
                    <a:pt x="15" y="437"/>
                  </a:moveTo>
                  <a:lnTo>
                    <a:pt x="0" y="412"/>
                  </a:lnTo>
                  <a:lnTo>
                    <a:pt x="0" y="382"/>
                  </a:lnTo>
                  <a:lnTo>
                    <a:pt x="38" y="344"/>
                  </a:lnTo>
                  <a:lnTo>
                    <a:pt x="78" y="313"/>
                  </a:lnTo>
                  <a:lnTo>
                    <a:pt x="129" y="245"/>
                  </a:lnTo>
                  <a:lnTo>
                    <a:pt x="184" y="203"/>
                  </a:lnTo>
                  <a:lnTo>
                    <a:pt x="239" y="180"/>
                  </a:lnTo>
                  <a:lnTo>
                    <a:pt x="190" y="218"/>
                  </a:lnTo>
                  <a:lnTo>
                    <a:pt x="135" y="270"/>
                  </a:lnTo>
                  <a:lnTo>
                    <a:pt x="89" y="330"/>
                  </a:lnTo>
                  <a:lnTo>
                    <a:pt x="40" y="363"/>
                  </a:lnTo>
                  <a:lnTo>
                    <a:pt x="22" y="388"/>
                  </a:lnTo>
                  <a:lnTo>
                    <a:pt x="26" y="416"/>
                  </a:lnTo>
                  <a:lnTo>
                    <a:pt x="49" y="431"/>
                  </a:lnTo>
                  <a:lnTo>
                    <a:pt x="74" y="431"/>
                  </a:lnTo>
                  <a:lnTo>
                    <a:pt x="116" y="399"/>
                  </a:lnTo>
                  <a:lnTo>
                    <a:pt x="186" y="367"/>
                  </a:lnTo>
                  <a:lnTo>
                    <a:pt x="218" y="330"/>
                  </a:lnTo>
                  <a:lnTo>
                    <a:pt x="258" y="311"/>
                  </a:lnTo>
                  <a:lnTo>
                    <a:pt x="277" y="281"/>
                  </a:lnTo>
                  <a:lnTo>
                    <a:pt x="330" y="275"/>
                  </a:lnTo>
                  <a:lnTo>
                    <a:pt x="410" y="232"/>
                  </a:lnTo>
                  <a:lnTo>
                    <a:pt x="469" y="184"/>
                  </a:lnTo>
                  <a:lnTo>
                    <a:pt x="490" y="97"/>
                  </a:lnTo>
                  <a:lnTo>
                    <a:pt x="479" y="0"/>
                  </a:lnTo>
                  <a:lnTo>
                    <a:pt x="498" y="15"/>
                  </a:lnTo>
                  <a:lnTo>
                    <a:pt x="502" y="112"/>
                  </a:lnTo>
                  <a:lnTo>
                    <a:pt x="483" y="186"/>
                  </a:lnTo>
                  <a:lnTo>
                    <a:pt x="446" y="230"/>
                  </a:lnTo>
                  <a:lnTo>
                    <a:pt x="355" y="291"/>
                  </a:lnTo>
                  <a:lnTo>
                    <a:pt x="289" y="306"/>
                  </a:lnTo>
                  <a:lnTo>
                    <a:pt x="224" y="357"/>
                  </a:lnTo>
                  <a:lnTo>
                    <a:pt x="194" y="382"/>
                  </a:lnTo>
                  <a:lnTo>
                    <a:pt x="137" y="414"/>
                  </a:lnTo>
                  <a:lnTo>
                    <a:pt x="78" y="443"/>
                  </a:lnTo>
                  <a:lnTo>
                    <a:pt x="36" y="450"/>
                  </a:lnTo>
                  <a:lnTo>
                    <a:pt x="15" y="437"/>
                  </a:lnTo>
                  <a:lnTo>
                    <a:pt x="15" y="4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9" name="Freeform 159"/>
            <p:cNvSpPr>
              <a:spLocks/>
            </p:cNvSpPr>
            <p:nvPr/>
          </p:nvSpPr>
          <p:spPr bwMode="auto">
            <a:xfrm>
              <a:off x="3104" y="2619"/>
              <a:ext cx="148" cy="80"/>
            </a:xfrm>
            <a:custGeom>
              <a:avLst/>
              <a:gdLst>
                <a:gd name="T0" fmla="*/ 234 w 296"/>
                <a:gd name="T1" fmla="*/ 29 h 160"/>
                <a:gd name="T2" fmla="*/ 188 w 296"/>
                <a:gd name="T3" fmla="*/ 63 h 160"/>
                <a:gd name="T4" fmla="*/ 144 w 296"/>
                <a:gd name="T5" fmla="*/ 78 h 160"/>
                <a:gd name="T6" fmla="*/ 0 w 296"/>
                <a:gd name="T7" fmla="*/ 160 h 160"/>
                <a:gd name="T8" fmla="*/ 121 w 296"/>
                <a:gd name="T9" fmla="*/ 57 h 160"/>
                <a:gd name="T10" fmla="*/ 178 w 296"/>
                <a:gd name="T11" fmla="*/ 44 h 160"/>
                <a:gd name="T12" fmla="*/ 207 w 296"/>
                <a:gd name="T13" fmla="*/ 10 h 160"/>
                <a:gd name="T14" fmla="*/ 296 w 296"/>
                <a:gd name="T15" fmla="*/ 0 h 160"/>
                <a:gd name="T16" fmla="*/ 234 w 296"/>
                <a:gd name="T17" fmla="*/ 29 h 160"/>
                <a:gd name="T18" fmla="*/ 234 w 296"/>
                <a:gd name="T19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160">
                  <a:moveTo>
                    <a:pt x="234" y="29"/>
                  </a:moveTo>
                  <a:lnTo>
                    <a:pt x="188" y="63"/>
                  </a:lnTo>
                  <a:lnTo>
                    <a:pt x="144" y="78"/>
                  </a:lnTo>
                  <a:lnTo>
                    <a:pt x="0" y="160"/>
                  </a:lnTo>
                  <a:lnTo>
                    <a:pt x="121" y="57"/>
                  </a:lnTo>
                  <a:lnTo>
                    <a:pt x="178" y="44"/>
                  </a:lnTo>
                  <a:lnTo>
                    <a:pt x="207" y="10"/>
                  </a:lnTo>
                  <a:lnTo>
                    <a:pt x="296" y="0"/>
                  </a:lnTo>
                  <a:lnTo>
                    <a:pt x="234" y="29"/>
                  </a:lnTo>
                  <a:lnTo>
                    <a:pt x="23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0" name="Freeform 160"/>
            <p:cNvSpPr>
              <a:spLocks/>
            </p:cNvSpPr>
            <p:nvPr/>
          </p:nvSpPr>
          <p:spPr bwMode="auto">
            <a:xfrm>
              <a:off x="3246" y="2661"/>
              <a:ext cx="69" cy="26"/>
            </a:xfrm>
            <a:custGeom>
              <a:avLst/>
              <a:gdLst>
                <a:gd name="T0" fmla="*/ 0 w 139"/>
                <a:gd name="T1" fmla="*/ 51 h 51"/>
                <a:gd name="T2" fmla="*/ 74 w 139"/>
                <a:gd name="T3" fmla="*/ 0 h 51"/>
                <a:gd name="T4" fmla="*/ 139 w 139"/>
                <a:gd name="T5" fmla="*/ 24 h 51"/>
                <a:gd name="T6" fmla="*/ 0 w 139"/>
                <a:gd name="T7" fmla="*/ 51 h 51"/>
                <a:gd name="T8" fmla="*/ 0 w 139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1">
                  <a:moveTo>
                    <a:pt x="0" y="51"/>
                  </a:moveTo>
                  <a:lnTo>
                    <a:pt x="74" y="0"/>
                  </a:lnTo>
                  <a:lnTo>
                    <a:pt x="139" y="2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1" name="Freeform 161"/>
            <p:cNvSpPr>
              <a:spLocks/>
            </p:cNvSpPr>
            <p:nvPr/>
          </p:nvSpPr>
          <p:spPr bwMode="auto">
            <a:xfrm>
              <a:off x="2934" y="2651"/>
              <a:ext cx="112" cy="68"/>
            </a:xfrm>
            <a:custGeom>
              <a:avLst/>
              <a:gdLst>
                <a:gd name="T0" fmla="*/ 103 w 225"/>
                <a:gd name="T1" fmla="*/ 116 h 135"/>
                <a:gd name="T2" fmla="*/ 84 w 225"/>
                <a:gd name="T3" fmla="*/ 135 h 135"/>
                <a:gd name="T4" fmla="*/ 12 w 225"/>
                <a:gd name="T5" fmla="*/ 106 h 135"/>
                <a:gd name="T6" fmla="*/ 0 w 225"/>
                <a:gd name="T7" fmla="*/ 66 h 135"/>
                <a:gd name="T8" fmla="*/ 8 w 225"/>
                <a:gd name="T9" fmla="*/ 34 h 135"/>
                <a:gd name="T10" fmla="*/ 67 w 225"/>
                <a:gd name="T11" fmla="*/ 22 h 135"/>
                <a:gd name="T12" fmla="*/ 109 w 225"/>
                <a:gd name="T13" fmla="*/ 22 h 135"/>
                <a:gd name="T14" fmla="*/ 181 w 225"/>
                <a:gd name="T15" fmla="*/ 0 h 135"/>
                <a:gd name="T16" fmla="*/ 225 w 225"/>
                <a:gd name="T17" fmla="*/ 0 h 135"/>
                <a:gd name="T18" fmla="*/ 164 w 225"/>
                <a:gd name="T19" fmla="*/ 38 h 135"/>
                <a:gd name="T20" fmla="*/ 114 w 225"/>
                <a:gd name="T21" fmla="*/ 38 h 135"/>
                <a:gd name="T22" fmla="*/ 50 w 225"/>
                <a:gd name="T23" fmla="*/ 45 h 135"/>
                <a:gd name="T24" fmla="*/ 46 w 225"/>
                <a:gd name="T25" fmla="*/ 74 h 135"/>
                <a:gd name="T26" fmla="*/ 97 w 225"/>
                <a:gd name="T27" fmla="*/ 85 h 135"/>
                <a:gd name="T28" fmla="*/ 141 w 225"/>
                <a:gd name="T29" fmla="*/ 83 h 135"/>
                <a:gd name="T30" fmla="*/ 103 w 225"/>
                <a:gd name="T31" fmla="*/ 116 h 135"/>
                <a:gd name="T32" fmla="*/ 103 w 225"/>
                <a:gd name="T33" fmla="*/ 11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135">
                  <a:moveTo>
                    <a:pt x="103" y="116"/>
                  </a:moveTo>
                  <a:lnTo>
                    <a:pt x="84" y="135"/>
                  </a:lnTo>
                  <a:lnTo>
                    <a:pt x="12" y="106"/>
                  </a:lnTo>
                  <a:lnTo>
                    <a:pt x="0" y="66"/>
                  </a:lnTo>
                  <a:lnTo>
                    <a:pt x="8" y="34"/>
                  </a:lnTo>
                  <a:lnTo>
                    <a:pt x="67" y="22"/>
                  </a:lnTo>
                  <a:lnTo>
                    <a:pt x="109" y="22"/>
                  </a:lnTo>
                  <a:lnTo>
                    <a:pt x="181" y="0"/>
                  </a:lnTo>
                  <a:lnTo>
                    <a:pt x="225" y="0"/>
                  </a:lnTo>
                  <a:lnTo>
                    <a:pt x="164" y="38"/>
                  </a:lnTo>
                  <a:lnTo>
                    <a:pt x="114" y="38"/>
                  </a:lnTo>
                  <a:lnTo>
                    <a:pt x="50" y="45"/>
                  </a:lnTo>
                  <a:lnTo>
                    <a:pt x="46" y="74"/>
                  </a:lnTo>
                  <a:lnTo>
                    <a:pt x="97" y="85"/>
                  </a:lnTo>
                  <a:lnTo>
                    <a:pt x="141" y="83"/>
                  </a:lnTo>
                  <a:lnTo>
                    <a:pt x="103" y="116"/>
                  </a:lnTo>
                  <a:lnTo>
                    <a:pt x="103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2" name="Freeform 162"/>
            <p:cNvSpPr>
              <a:spLocks/>
            </p:cNvSpPr>
            <p:nvPr/>
          </p:nvSpPr>
          <p:spPr bwMode="auto">
            <a:xfrm>
              <a:off x="2482" y="2725"/>
              <a:ext cx="123" cy="177"/>
            </a:xfrm>
            <a:custGeom>
              <a:avLst/>
              <a:gdLst>
                <a:gd name="T0" fmla="*/ 112 w 245"/>
                <a:gd name="T1" fmla="*/ 0 h 355"/>
                <a:gd name="T2" fmla="*/ 0 w 245"/>
                <a:gd name="T3" fmla="*/ 21 h 355"/>
                <a:gd name="T4" fmla="*/ 245 w 245"/>
                <a:gd name="T5" fmla="*/ 355 h 355"/>
                <a:gd name="T6" fmla="*/ 217 w 245"/>
                <a:gd name="T7" fmla="*/ 264 h 355"/>
                <a:gd name="T8" fmla="*/ 38 w 245"/>
                <a:gd name="T9" fmla="*/ 32 h 355"/>
                <a:gd name="T10" fmla="*/ 118 w 245"/>
                <a:gd name="T11" fmla="*/ 15 h 355"/>
                <a:gd name="T12" fmla="*/ 112 w 245"/>
                <a:gd name="T13" fmla="*/ 0 h 355"/>
                <a:gd name="T14" fmla="*/ 112 w 245"/>
                <a:gd name="T1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355">
                  <a:moveTo>
                    <a:pt x="112" y="0"/>
                  </a:moveTo>
                  <a:lnTo>
                    <a:pt x="0" y="21"/>
                  </a:lnTo>
                  <a:lnTo>
                    <a:pt x="245" y="355"/>
                  </a:lnTo>
                  <a:lnTo>
                    <a:pt x="217" y="264"/>
                  </a:lnTo>
                  <a:lnTo>
                    <a:pt x="38" y="32"/>
                  </a:lnTo>
                  <a:lnTo>
                    <a:pt x="118" y="15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3" name="Freeform 163"/>
            <p:cNvSpPr>
              <a:spLocks/>
            </p:cNvSpPr>
            <p:nvPr/>
          </p:nvSpPr>
          <p:spPr bwMode="auto">
            <a:xfrm>
              <a:off x="2549" y="2840"/>
              <a:ext cx="703" cy="376"/>
            </a:xfrm>
            <a:custGeom>
              <a:avLst/>
              <a:gdLst>
                <a:gd name="T0" fmla="*/ 63 w 1407"/>
                <a:gd name="T1" fmla="*/ 49 h 751"/>
                <a:gd name="T2" fmla="*/ 42 w 1407"/>
                <a:gd name="T3" fmla="*/ 386 h 751"/>
                <a:gd name="T4" fmla="*/ 23 w 1407"/>
                <a:gd name="T5" fmla="*/ 730 h 751"/>
                <a:gd name="T6" fmla="*/ 1381 w 1407"/>
                <a:gd name="T7" fmla="*/ 699 h 751"/>
                <a:gd name="T8" fmla="*/ 1329 w 1407"/>
                <a:gd name="T9" fmla="*/ 439 h 751"/>
                <a:gd name="T10" fmla="*/ 1407 w 1407"/>
                <a:gd name="T11" fmla="*/ 713 h 751"/>
                <a:gd name="T12" fmla="*/ 0 w 1407"/>
                <a:gd name="T13" fmla="*/ 751 h 751"/>
                <a:gd name="T14" fmla="*/ 42 w 1407"/>
                <a:gd name="T15" fmla="*/ 0 h 751"/>
                <a:gd name="T16" fmla="*/ 63 w 1407"/>
                <a:gd name="T17" fmla="*/ 49 h 751"/>
                <a:gd name="T18" fmla="*/ 63 w 1407"/>
                <a:gd name="T19" fmla="*/ 49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7" h="751">
                  <a:moveTo>
                    <a:pt x="63" y="49"/>
                  </a:moveTo>
                  <a:lnTo>
                    <a:pt x="42" y="386"/>
                  </a:lnTo>
                  <a:lnTo>
                    <a:pt x="23" y="730"/>
                  </a:lnTo>
                  <a:lnTo>
                    <a:pt x="1381" y="699"/>
                  </a:lnTo>
                  <a:lnTo>
                    <a:pt x="1329" y="439"/>
                  </a:lnTo>
                  <a:lnTo>
                    <a:pt x="1407" y="713"/>
                  </a:lnTo>
                  <a:lnTo>
                    <a:pt x="0" y="751"/>
                  </a:lnTo>
                  <a:lnTo>
                    <a:pt x="42" y="0"/>
                  </a:lnTo>
                  <a:lnTo>
                    <a:pt x="63" y="49"/>
                  </a:lnTo>
                  <a:lnTo>
                    <a:pt x="63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4" name="Freeform 164"/>
            <p:cNvSpPr>
              <a:spLocks/>
            </p:cNvSpPr>
            <p:nvPr/>
          </p:nvSpPr>
          <p:spPr bwMode="auto">
            <a:xfrm>
              <a:off x="2530" y="2688"/>
              <a:ext cx="956" cy="424"/>
            </a:xfrm>
            <a:custGeom>
              <a:avLst/>
              <a:gdLst>
                <a:gd name="T0" fmla="*/ 312 w 1913"/>
                <a:gd name="T1" fmla="*/ 848 h 848"/>
                <a:gd name="T2" fmla="*/ 1913 w 1913"/>
                <a:gd name="T3" fmla="*/ 699 h 848"/>
                <a:gd name="T4" fmla="*/ 1468 w 1913"/>
                <a:gd name="T5" fmla="*/ 272 h 848"/>
                <a:gd name="T6" fmla="*/ 1451 w 1913"/>
                <a:gd name="T7" fmla="*/ 287 h 848"/>
                <a:gd name="T8" fmla="*/ 1879 w 1913"/>
                <a:gd name="T9" fmla="*/ 688 h 848"/>
                <a:gd name="T10" fmla="*/ 318 w 1913"/>
                <a:gd name="T11" fmla="*/ 817 h 848"/>
                <a:gd name="T12" fmla="*/ 17 w 1913"/>
                <a:gd name="T13" fmla="*/ 49 h 848"/>
                <a:gd name="T14" fmla="*/ 816 w 1913"/>
                <a:gd name="T15" fmla="*/ 19 h 848"/>
                <a:gd name="T16" fmla="*/ 816 w 1913"/>
                <a:gd name="T17" fmla="*/ 0 h 848"/>
                <a:gd name="T18" fmla="*/ 0 w 1913"/>
                <a:gd name="T19" fmla="*/ 34 h 848"/>
                <a:gd name="T20" fmla="*/ 312 w 1913"/>
                <a:gd name="T21" fmla="*/ 848 h 848"/>
                <a:gd name="T22" fmla="*/ 312 w 1913"/>
                <a:gd name="T23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3" h="848">
                  <a:moveTo>
                    <a:pt x="312" y="848"/>
                  </a:moveTo>
                  <a:lnTo>
                    <a:pt x="1913" y="699"/>
                  </a:lnTo>
                  <a:lnTo>
                    <a:pt x="1468" y="272"/>
                  </a:lnTo>
                  <a:lnTo>
                    <a:pt x="1451" y="287"/>
                  </a:lnTo>
                  <a:lnTo>
                    <a:pt x="1879" y="688"/>
                  </a:lnTo>
                  <a:lnTo>
                    <a:pt x="318" y="817"/>
                  </a:lnTo>
                  <a:lnTo>
                    <a:pt x="17" y="49"/>
                  </a:lnTo>
                  <a:lnTo>
                    <a:pt x="816" y="19"/>
                  </a:lnTo>
                  <a:lnTo>
                    <a:pt x="816" y="0"/>
                  </a:lnTo>
                  <a:lnTo>
                    <a:pt x="0" y="34"/>
                  </a:lnTo>
                  <a:lnTo>
                    <a:pt x="312" y="848"/>
                  </a:lnTo>
                  <a:lnTo>
                    <a:pt x="312" y="8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5" name="Freeform 165"/>
            <p:cNvSpPr>
              <a:spLocks/>
            </p:cNvSpPr>
            <p:nvPr/>
          </p:nvSpPr>
          <p:spPr bwMode="auto">
            <a:xfrm>
              <a:off x="2581" y="1901"/>
              <a:ext cx="256" cy="514"/>
            </a:xfrm>
            <a:custGeom>
              <a:avLst/>
              <a:gdLst>
                <a:gd name="T0" fmla="*/ 36 w 511"/>
                <a:gd name="T1" fmla="*/ 70 h 1028"/>
                <a:gd name="T2" fmla="*/ 82 w 511"/>
                <a:gd name="T3" fmla="*/ 211 h 1028"/>
                <a:gd name="T4" fmla="*/ 287 w 511"/>
                <a:gd name="T5" fmla="*/ 540 h 1028"/>
                <a:gd name="T6" fmla="*/ 441 w 511"/>
                <a:gd name="T7" fmla="*/ 705 h 1028"/>
                <a:gd name="T8" fmla="*/ 511 w 511"/>
                <a:gd name="T9" fmla="*/ 1028 h 1028"/>
                <a:gd name="T10" fmla="*/ 487 w 511"/>
                <a:gd name="T11" fmla="*/ 682 h 1028"/>
                <a:gd name="T12" fmla="*/ 382 w 511"/>
                <a:gd name="T13" fmla="*/ 534 h 1028"/>
                <a:gd name="T14" fmla="*/ 118 w 511"/>
                <a:gd name="T15" fmla="*/ 224 h 1028"/>
                <a:gd name="T16" fmla="*/ 124 w 511"/>
                <a:gd name="T17" fmla="*/ 112 h 1028"/>
                <a:gd name="T18" fmla="*/ 0 w 511"/>
                <a:gd name="T19" fmla="*/ 0 h 1028"/>
                <a:gd name="T20" fmla="*/ 36 w 511"/>
                <a:gd name="T21" fmla="*/ 70 h 1028"/>
                <a:gd name="T22" fmla="*/ 36 w 511"/>
                <a:gd name="T23" fmla="*/ 7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1" h="1028">
                  <a:moveTo>
                    <a:pt x="36" y="70"/>
                  </a:moveTo>
                  <a:lnTo>
                    <a:pt x="82" y="211"/>
                  </a:lnTo>
                  <a:lnTo>
                    <a:pt x="287" y="540"/>
                  </a:lnTo>
                  <a:lnTo>
                    <a:pt x="441" y="705"/>
                  </a:lnTo>
                  <a:lnTo>
                    <a:pt x="511" y="1028"/>
                  </a:lnTo>
                  <a:lnTo>
                    <a:pt x="487" y="682"/>
                  </a:lnTo>
                  <a:lnTo>
                    <a:pt x="382" y="534"/>
                  </a:lnTo>
                  <a:lnTo>
                    <a:pt x="118" y="224"/>
                  </a:lnTo>
                  <a:lnTo>
                    <a:pt x="124" y="112"/>
                  </a:lnTo>
                  <a:lnTo>
                    <a:pt x="0" y="0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6" name="Freeform 166"/>
            <p:cNvSpPr>
              <a:spLocks/>
            </p:cNvSpPr>
            <p:nvPr/>
          </p:nvSpPr>
          <p:spPr bwMode="auto">
            <a:xfrm>
              <a:off x="2845" y="2256"/>
              <a:ext cx="297" cy="273"/>
            </a:xfrm>
            <a:custGeom>
              <a:avLst/>
              <a:gdLst>
                <a:gd name="T0" fmla="*/ 87 w 593"/>
                <a:gd name="T1" fmla="*/ 281 h 545"/>
                <a:gd name="T2" fmla="*/ 193 w 593"/>
                <a:gd name="T3" fmla="*/ 376 h 545"/>
                <a:gd name="T4" fmla="*/ 357 w 593"/>
                <a:gd name="T5" fmla="*/ 435 h 545"/>
                <a:gd name="T6" fmla="*/ 593 w 593"/>
                <a:gd name="T7" fmla="*/ 340 h 545"/>
                <a:gd name="T8" fmla="*/ 380 w 593"/>
                <a:gd name="T9" fmla="*/ 469 h 545"/>
                <a:gd name="T10" fmla="*/ 287 w 593"/>
                <a:gd name="T11" fmla="*/ 500 h 545"/>
                <a:gd name="T12" fmla="*/ 464 w 593"/>
                <a:gd name="T13" fmla="*/ 545 h 545"/>
                <a:gd name="T14" fmla="*/ 239 w 593"/>
                <a:gd name="T15" fmla="*/ 528 h 545"/>
                <a:gd name="T16" fmla="*/ 117 w 593"/>
                <a:gd name="T17" fmla="*/ 371 h 545"/>
                <a:gd name="T18" fmla="*/ 17 w 593"/>
                <a:gd name="T19" fmla="*/ 211 h 545"/>
                <a:gd name="T20" fmla="*/ 0 w 593"/>
                <a:gd name="T21" fmla="*/ 0 h 545"/>
                <a:gd name="T22" fmla="*/ 64 w 593"/>
                <a:gd name="T23" fmla="*/ 141 h 545"/>
                <a:gd name="T24" fmla="*/ 87 w 593"/>
                <a:gd name="T25" fmla="*/ 281 h 545"/>
                <a:gd name="T26" fmla="*/ 87 w 593"/>
                <a:gd name="T27" fmla="*/ 28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3" h="545">
                  <a:moveTo>
                    <a:pt x="87" y="281"/>
                  </a:moveTo>
                  <a:lnTo>
                    <a:pt x="193" y="376"/>
                  </a:lnTo>
                  <a:lnTo>
                    <a:pt x="357" y="435"/>
                  </a:lnTo>
                  <a:lnTo>
                    <a:pt x="593" y="340"/>
                  </a:lnTo>
                  <a:lnTo>
                    <a:pt x="380" y="469"/>
                  </a:lnTo>
                  <a:lnTo>
                    <a:pt x="287" y="500"/>
                  </a:lnTo>
                  <a:lnTo>
                    <a:pt x="464" y="545"/>
                  </a:lnTo>
                  <a:lnTo>
                    <a:pt x="239" y="528"/>
                  </a:lnTo>
                  <a:lnTo>
                    <a:pt x="117" y="371"/>
                  </a:lnTo>
                  <a:lnTo>
                    <a:pt x="17" y="211"/>
                  </a:lnTo>
                  <a:lnTo>
                    <a:pt x="0" y="0"/>
                  </a:lnTo>
                  <a:lnTo>
                    <a:pt x="64" y="141"/>
                  </a:lnTo>
                  <a:lnTo>
                    <a:pt x="87" y="281"/>
                  </a:lnTo>
                  <a:lnTo>
                    <a:pt x="87" y="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7" name="Freeform 167"/>
            <p:cNvSpPr>
              <a:spLocks/>
            </p:cNvSpPr>
            <p:nvPr/>
          </p:nvSpPr>
          <p:spPr bwMode="auto">
            <a:xfrm>
              <a:off x="2786" y="2444"/>
              <a:ext cx="344" cy="185"/>
            </a:xfrm>
            <a:custGeom>
              <a:avLst/>
              <a:gdLst>
                <a:gd name="T0" fmla="*/ 275 w 686"/>
                <a:gd name="T1" fmla="*/ 240 h 369"/>
                <a:gd name="T2" fmla="*/ 486 w 686"/>
                <a:gd name="T3" fmla="*/ 293 h 369"/>
                <a:gd name="T4" fmla="*/ 686 w 686"/>
                <a:gd name="T5" fmla="*/ 293 h 369"/>
                <a:gd name="T6" fmla="*/ 422 w 686"/>
                <a:gd name="T7" fmla="*/ 358 h 369"/>
                <a:gd name="T8" fmla="*/ 146 w 686"/>
                <a:gd name="T9" fmla="*/ 369 h 369"/>
                <a:gd name="T10" fmla="*/ 228 w 686"/>
                <a:gd name="T11" fmla="*/ 304 h 369"/>
                <a:gd name="T12" fmla="*/ 112 w 686"/>
                <a:gd name="T13" fmla="*/ 200 h 369"/>
                <a:gd name="T14" fmla="*/ 0 w 686"/>
                <a:gd name="T15" fmla="*/ 0 h 369"/>
                <a:gd name="T16" fmla="*/ 199 w 686"/>
                <a:gd name="T17" fmla="*/ 206 h 369"/>
                <a:gd name="T18" fmla="*/ 275 w 686"/>
                <a:gd name="T19" fmla="*/ 240 h 369"/>
                <a:gd name="T20" fmla="*/ 275 w 686"/>
                <a:gd name="T21" fmla="*/ 24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6" h="369">
                  <a:moveTo>
                    <a:pt x="275" y="240"/>
                  </a:moveTo>
                  <a:lnTo>
                    <a:pt x="486" y="293"/>
                  </a:lnTo>
                  <a:lnTo>
                    <a:pt x="686" y="293"/>
                  </a:lnTo>
                  <a:lnTo>
                    <a:pt x="422" y="358"/>
                  </a:lnTo>
                  <a:lnTo>
                    <a:pt x="146" y="369"/>
                  </a:lnTo>
                  <a:lnTo>
                    <a:pt x="228" y="304"/>
                  </a:lnTo>
                  <a:lnTo>
                    <a:pt x="112" y="200"/>
                  </a:lnTo>
                  <a:lnTo>
                    <a:pt x="0" y="0"/>
                  </a:lnTo>
                  <a:lnTo>
                    <a:pt x="199" y="206"/>
                  </a:lnTo>
                  <a:lnTo>
                    <a:pt x="275" y="240"/>
                  </a:lnTo>
                  <a:lnTo>
                    <a:pt x="275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8" name="Freeform 168"/>
            <p:cNvSpPr>
              <a:spLocks/>
            </p:cNvSpPr>
            <p:nvPr/>
          </p:nvSpPr>
          <p:spPr bwMode="auto">
            <a:xfrm>
              <a:off x="1577" y="2628"/>
              <a:ext cx="423" cy="595"/>
            </a:xfrm>
            <a:custGeom>
              <a:avLst/>
              <a:gdLst>
                <a:gd name="T0" fmla="*/ 660 w 846"/>
                <a:gd name="T1" fmla="*/ 0 h 1190"/>
                <a:gd name="T2" fmla="*/ 0 w 846"/>
                <a:gd name="T3" fmla="*/ 1190 h 1190"/>
                <a:gd name="T4" fmla="*/ 63 w 846"/>
                <a:gd name="T5" fmla="*/ 1184 h 1190"/>
                <a:gd name="T6" fmla="*/ 666 w 846"/>
                <a:gd name="T7" fmla="*/ 72 h 1190"/>
                <a:gd name="T8" fmla="*/ 846 w 846"/>
                <a:gd name="T9" fmla="*/ 72 h 1190"/>
                <a:gd name="T10" fmla="*/ 797 w 846"/>
                <a:gd name="T11" fmla="*/ 0 h 1190"/>
                <a:gd name="T12" fmla="*/ 660 w 846"/>
                <a:gd name="T13" fmla="*/ 0 h 1190"/>
                <a:gd name="T14" fmla="*/ 660 w 846"/>
                <a:gd name="T15" fmla="*/ 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6" h="1190">
                  <a:moveTo>
                    <a:pt x="660" y="0"/>
                  </a:moveTo>
                  <a:lnTo>
                    <a:pt x="0" y="1190"/>
                  </a:lnTo>
                  <a:lnTo>
                    <a:pt x="63" y="1184"/>
                  </a:lnTo>
                  <a:lnTo>
                    <a:pt x="666" y="72"/>
                  </a:lnTo>
                  <a:lnTo>
                    <a:pt x="846" y="72"/>
                  </a:lnTo>
                  <a:lnTo>
                    <a:pt x="797" y="0"/>
                  </a:lnTo>
                  <a:lnTo>
                    <a:pt x="660" y="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9" name="Freeform 169"/>
            <p:cNvSpPr>
              <a:spLocks/>
            </p:cNvSpPr>
            <p:nvPr/>
          </p:nvSpPr>
          <p:spPr bwMode="auto">
            <a:xfrm>
              <a:off x="2366" y="1672"/>
              <a:ext cx="123" cy="72"/>
            </a:xfrm>
            <a:custGeom>
              <a:avLst/>
              <a:gdLst>
                <a:gd name="T0" fmla="*/ 215 w 246"/>
                <a:gd name="T1" fmla="*/ 40 h 142"/>
                <a:gd name="T2" fmla="*/ 164 w 246"/>
                <a:gd name="T3" fmla="*/ 66 h 142"/>
                <a:gd name="T4" fmla="*/ 137 w 246"/>
                <a:gd name="T5" fmla="*/ 70 h 142"/>
                <a:gd name="T6" fmla="*/ 112 w 246"/>
                <a:gd name="T7" fmla="*/ 95 h 142"/>
                <a:gd name="T8" fmla="*/ 72 w 246"/>
                <a:gd name="T9" fmla="*/ 112 h 142"/>
                <a:gd name="T10" fmla="*/ 0 w 246"/>
                <a:gd name="T11" fmla="*/ 112 h 142"/>
                <a:gd name="T12" fmla="*/ 46 w 246"/>
                <a:gd name="T13" fmla="*/ 142 h 142"/>
                <a:gd name="T14" fmla="*/ 97 w 246"/>
                <a:gd name="T15" fmla="*/ 116 h 142"/>
                <a:gd name="T16" fmla="*/ 152 w 246"/>
                <a:gd name="T17" fmla="*/ 85 h 142"/>
                <a:gd name="T18" fmla="*/ 215 w 246"/>
                <a:gd name="T19" fmla="*/ 63 h 142"/>
                <a:gd name="T20" fmla="*/ 246 w 246"/>
                <a:gd name="T21" fmla="*/ 0 h 142"/>
                <a:gd name="T22" fmla="*/ 215 w 246"/>
                <a:gd name="T23" fmla="*/ 40 h 142"/>
                <a:gd name="T24" fmla="*/ 215 w 246"/>
                <a:gd name="T25" fmla="*/ 4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42">
                  <a:moveTo>
                    <a:pt x="215" y="40"/>
                  </a:moveTo>
                  <a:lnTo>
                    <a:pt x="164" y="66"/>
                  </a:lnTo>
                  <a:lnTo>
                    <a:pt x="137" y="70"/>
                  </a:lnTo>
                  <a:lnTo>
                    <a:pt x="112" y="95"/>
                  </a:lnTo>
                  <a:lnTo>
                    <a:pt x="72" y="112"/>
                  </a:lnTo>
                  <a:lnTo>
                    <a:pt x="0" y="112"/>
                  </a:lnTo>
                  <a:lnTo>
                    <a:pt x="46" y="142"/>
                  </a:lnTo>
                  <a:lnTo>
                    <a:pt x="97" y="116"/>
                  </a:lnTo>
                  <a:lnTo>
                    <a:pt x="152" y="85"/>
                  </a:lnTo>
                  <a:lnTo>
                    <a:pt x="215" y="63"/>
                  </a:lnTo>
                  <a:lnTo>
                    <a:pt x="246" y="0"/>
                  </a:lnTo>
                  <a:lnTo>
                    <a:pt x="215" y="40"/>
                  </a:lnTo>
                  <a:lnTo>
                    <a:pt x="215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0" name="Freeform 170"/>
            <p:cNvSpPr>
              <a:spLocks/>
            </p:cNvSpPr>
            <p:nvPr/>
          </p:nvSpPr>
          <p:spPr bwMode="auto">
            <a:xfrm>
              <a:off x="3452" y="2625"/>
              <a:ext cx="708" cy="604"/>
            </a:xfrm>
            <a:custGeom>
              <a:avLst/>
              <a:gdLst>
                <a:gd name="T0" fmla="*/ 0 w 1416"/>
                <a:gd name="T1" fmla="*/ 0 h 1209"/>
                <a:gd name="T2" fmla="*/ 789 w 1416"/>
                <a:gd name="T3" fmla="*/ 6 h 1209"/>
                <a:gd name="T4" fmla="*/ 1416 w 1416"/>
                <a:gd name="T5" fmla="*/ 1209 h 1209"/>
                <a:gd name="T6" fmla="*/ 1338 w 1416"/>
                <a:gd name="T7" fmla="*/ 1190 h 1209"/>
                <a:gd name="T8" fmla="*/ 736 w 1416"/>
                <a:gd name="T9" fmla="*/ 65 h 1209"/>
                <a:gd name="T10" fmla="*/ 0 w 1416"/>
                <a:gd name="T11" fmla="*/ 38 h 1209"/>
                <a:gd name="T12" fmla="*/ 0 w 1416"/>
                <a:gd name="T13" fmla="*/ 0 h 1209"/>
                <a:gd name="T14" fmla="*/ 0 w 1416"/>
                <a:gd name="T15" fmla="*/ 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6" h="1209">
                  <a:moveTo>
                    <a:pt x="0" y="0"/>
                  </a:moveTo>
                  <a:lnTo>
                    <a:pt x="789" y="6"/>
                  </a:lnTo>
                  <a:lnTo>
                    <a:pt x="1416" y="1209"/>
                  </a:lnTo>
                  <a:lnTo>
                    <a:pt x="1338" y="1190"/>
                  </a:lnTo>
                  <a:lnTo>
                    <a:pt x="736" y="65"/>
                  </a:lnTo>
                  <a:lnTo>
                    <a:pt x="0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1" name="Freeform 171"/>
            <p:cNvSpPr>
              <a:spLocks/>
            </p:cNvSpPr>
            <p:nvPr/>
          </p:nvSpPr>
          <p:spPr bwMode="auto">
            <a:xfrm>
              <a:off x="2430" y="2462"/>
              <a:ext cx="113" cy="168"/>
            </a:xfrm>
            <a:custGeom>
              <a:avLst/>
              <a:gdLst>
                <a:gd name="T0" fmla="*/ 0 w 226"/>
                <a:gd name="T1" fmla="*/ 0 h 337"/>
                <a:gd name="T2" fmla="*/ 156 w 226"/>
                <a:gd name="T3" fmla="*/ 240 h 337"/>
                <a:gd name="T4" fmla="*/ 226 w 226"/>
                <a:gd name="T5" fmla="*/ 337 h 337"/>
                <a:gd name="T6" fmla="*/ 110 w 226"/>
                <a:gd name="T7" fmla="*/ 337 h 337"/>
                <a:gd name="T8" fmla="*/ 59 w 226"/>
                <a:gd name="T9" fmla="*/ 253 h 337"/>
                <a:gd name="T10" fmla="*/ 0 w 226"/>
                <a:gd name="T11" fmla="*/ 0 h 337"/>
                <a:gd name="T12" fmla="*/ 0 w 226"/>
                <a:gd name="T1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337">
                  <a:moveTo>
                    <a:pt x="0" y="0"/>
                  </a:moveTo>
                  <a:lnTo>
                    <a:pt x="156" y="240"/>
                  </a:lnTo>
                  <a:lnTo>
                    <a:pt x="226" y="337"/>
                  </a:lnTo>
                  <a:lnTo>
                    <a:pt x="110" y="337"/>
                  </a:lnTo>
                  <a:lnTo>
                    <a:pt x="59" y="2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2" name="Freeform 172"/>
            <p:cNvSpPr>
              <a:spLocks/>
            </p:cNvSpPr>
            <p:nvPr/>
          </p:nvSpPr>
          <p:spPr bwMode="auto">
            <a:xfrm>
              <a:off x="2131" y="1423"/>
              <a:ext cx="117" cy="33"/>
            </a:xfrm>
            <a:custGeom>
              <a:avLst/>
              <a:gdLst>
                <a:gd name="T0" fmla="*/ 0 w 233"/>
                <a:gd name="T1" fmla="*/ 64 h 64"/>
                <a:gd name="T2" fmla="*/ 133 w 233"/>
                <a:gd name="T3" fmla="*/ 49 h 64"/>
                <a:gd name="T4" fmla="*/ 233 w 233"/>
                <a:gd name="T5" fmla="*/ 0 h 64"/>
                <a:gd name="T6" fmla="*/ 108 w 233"/>
                <a:gd name="T7" fmla="*/ 23 h 64"/>
                <a:gd name="T8" fmla="*/ 0 w 233"/>
                <a:gd name="T9" fmla="*/ 64 h 64"/>
                <a:gd name="T10" fmla="*/ 0 w 233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64">
                  <a:moveTo>
                    <a:pt x="0" y="64"/>
                  </a:moveTo>
                  <a:lnTo>
                    <a:pt x="133" y="49"/>
                  </a:lnTo>
                  <a:lnTo>
                    <a:pt x="233" y="0"/>
                  </a:lnTo>
                  <a:lnTo>
                    <a:pt x="108" y="23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3" name="Freeform 173"/>
            <p:cNvSpPr>
              <a:spLocks/>
            </p:cNvSpPr>
            <p:nvPr/>
          </p:nvSpPr>
          <p:spPr bwMode="auto">
            <a:xfrm>
              <a:off x="2268" y="1330"/>
              <a:ext cx="73" cy="74"/>
            </a:xfrm>
            <a:custGeom>
              <a:avLst/>
              <a:gdLst>
                <a:gd name="T0" fmla="*/ 0 w 147"/>
                <a:gd name="T1" fmla="*/ 148 h 148"/>
                <a:gd name="T2" fmla="*/ 97 w 147"/>
                <a:gd name="T3" fmla="*/ 58 h 148"/>
                <a:gd name="T4" fmla="*/ 147 w 147"/>
                <a:gd name="T5" fmla="*/ 0 h 148"/>
                <a:gd name="T6" fmla="*/ 99 w 147"/>
                <a:gd name="T7" fmla="*/ 93 h 148"/>
                <a:gd name="T8" fmla="*/ 0 w 147"/>
                <a:gd name="T9" fmla="*/ 148 h 148"/>
                <a:gd name="T10" fmla="*/ 0 w 147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48">
                  <a:moveTo>
                    <a:pt x="0" y="148"/>
                  </a:moveTo>
                  <a:lnTo>
                    <a:pt x="97" y="58"/>
                  </a:lnTo>
                  <a:lnTo>
                    <a:pt x="147" y="0"/>
                  </a:lnTo>
                  <a:lnTo>
                    <a:pt x="99" y="93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4" name="Freeform 174"/>
            <p:cNvSpPr>
              <a:spLocks/>
            </p:cNvSpPr>
            <p:nvPr/>
          </p:nvSpPr>
          <p:spPr bwMode="auto">
            <a:xfrm>
              <a:off x="2184" y="1344"/>
              <a:ext cx="110" cy="76"/>
            </a:xfrm>
            <a:custGeom>
              <a:avLst/>
              <a:gdLst>
                <a:gd name="T0" fmla="*/ 164 w 221"/>
                <a:gd name="T1" fmla="*/ 76 h 152"/>
                <a:gd name="T2" fmla="*/ 65 w 221"/>
                <a:gd name="T3" fmla="*/ 137 h 152"/>
                <a:gd name="T4" fmla="*/ 0 w 221"/>
                <a:gd name="T5" fmla="*/ 152 h 152"/>
                <a:gd name="T6" fmla="*/ 129 w 221"/>
                <a:gd name="T7" fmla="*/ 84 h 152"/>
                <a:gd name="T8" fmla="*/ 221 w 221"/>
                <a:gd name="T9" fmla="*/ 0 h 152"/>
                <a:gd name="T10" fmla="*/ 164 w 221"/>
                <a:gd name="T11" fmla="*/ 76 h 152"/>
                <a:gd name="T12" fmla="*/ 164 w 221"/>
                <a:gd name="T13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152">
                  <a:moveTo>
                    <a:pt x="164" y="76"/>
                  </a:moveTo>
                  <a:lnTo>
                    <a:pt x="65" y="137"/>
                  </a:lnTo>
                  <a:lnTo>
                    <a:pt x="0" y="152"/>
                  </a:lnTo>
                  <a:lnTo>
                    <a:pt x="129" y="84"/>
                  </a:lnTo>
                  <a:lnTo>
                    <a:pt x="221" y="0"/>
                  </a:lnTo>
                  <a:lnTo>
                    <a:pt x="164" y="76"/>
                  </a:lnTo>
                  <a:lnTo>
                    <a:pt x="16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5" name="Freeform 175"/>
            <p:cNvSpPr>
              <a:spLocks/>
            </p:cNvSpPr>
            <p:nvPr/>
          </p:nvSpPr>
          <p:spPr bwMode="auto">
            <a:xfrm>
              <a:off x="2149" y="1317"/>
              <a:ext cx="131" cy="85"/>
            </a:xfrm>
            <a:custGeom>
              <a:avLst/>
              <a:gdLst>
                <a:gd name="T0" fmla="*/ 190 w 260"/>
                <a:gd name="T1" fmla="*/ 82 h 171"/>
                <a:gd name="T2" fmla="*/ 99 w 260"/>
                <a:gd name="T3" fmla="*/ 129 h 171"/>
                <a:gd name="T4" fmla="*/ 0 w 260"/>
                <a:gd name="T5" fmla="*/ 171 h 171"/>
                <a:gd name="T6" fmla="*/ 142 w 260"/>
                <a:gd name="T7" fmla="*/ 95 h 171"/>
                <a:gd name="T8" fmla="*/ 260 w 260"/>
                <a:gd name="T9" fmla="*/ 0 h 171"/>
                <a:gd name="T10" fmla="*/ 190 w 260"/>
                <a:gd name="T11" fmla="*/ 82 h 171"/>
                <a:gd name="T12" fmla="*/ 190 w 260"/>
                <a:gd name="T13" fmla="*/ 8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171">
                  <a:moveTo>
                    <a:pt x="190" y="82"/>
                  </a:moveTo>
                  <a:lnTo>
                    <a:pt x="99" y="129"/>
                  </a:lnTo>
                  <a:lnTo>
                    <a:pt x="0" y="171"/>
                  </a:lnTo>
                  <a:lnTo>
                    <a:pt x="142" y="95"/>
                  </a:lnTo>
                  <a:lnTo>
                    <a:pt x="260" y="0"/>
                  </a:lnTo>
                  <a:lnTo>
                    <a:pt x="190" y="82"/>
                  </a:lnTo>
                  <a:lnTo>
                    <a:pt x="19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6" name="Freeform 176"/>
            <p:cNvSpPr>
              <a:spLocks/>
            </p:cNvSpPr>
            <p:nvPr/>
          </p:nvSpPr>
          <p:spPr bwMode="auto">
            <a:xfrm>
              <a:off x="3293" y="2550"/>
              <a:ext cx="80" cy="32"/>
            </a:xfrm>
            <a:custGeom>
              <a:avLst/>
              <a:gdLst>
                <a:gd name="T0" fmla="*/ 4 w 160"/>
                <a:gd name="T1" fmla="*/ 0 h 65"/>
                <a:gd name="T2" fmla="*/ 160 w 160"/>
                <a:gd name="T3" fmla="*/ 42 h 65"/>
                <a:gd name="T4" fmla="*/ 158 w 160"/>
                <a:gd name="T5" fmla="*/ 65 h 65"/>
                <a:gd name="T6" fmla="*/ 0 w 160"/>
                <a:gd name="T7" fmla="*/ 36 h 65"/>
                <a:gd name="T8" fmla="*/ 4 w 160"/>
                <a:gd name="T9" fmla="*/ 0 h 65"/>
                <a:gd name="T10" fmla="*/ 4 w 160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65">
                  <a:moveTo>
                    <a:pt x="4" y="0"/>
                  </a:moveTo>
                  <a:lnTo>
                    <a:pt x="160" y="42"/>
                  </a:lnTo>
                  <a:lnTo>
                    <a:pt x="158" y="65"/>
                  </a:lnTo>
                  <a:lnTo>
                    <a:pt x="0" y="3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7" name="Freeform 177"/>
            <p:cNvSpPr>
              <a:spLocks/>
            </p:cNvSpPr>
            <p:nvPr/>
          </p:nvSpPr>
          <p:spPr bwMode="auto">
            <a:xfrm>
              <a:off x="3393" y="2542"/>
              <a:ext cx="47" cy="63"/>
            </a:xfrm>
            <a:custGeom>
              <a:avLst/>
              <a:gdLst>
                <a:gd name="T0" fmla="*/ 34 w 95"/>
                <a:gd name="T1" fmla="*/ 0 h 126"/>
                <a:gd name="T2" fmla="*/ 5 w 95"/>
                <a:gd name="T3" fmla="*/ 32 h 126"/>
                <a:gd name="T4" fmla="*/ 0 w 95"/>
                <a:gd name="T5" fmla="*/ 80 h 126"/>
                <a:gd name="T6" fmla="*/ 44 w 95"/>
                <a:gd name="T7" fmla="*/ 126 h 126"/>
                <a:gd name="T8" fmla="*/ 72 w 95"/>
                <a:gd name="T9" fmla="*/ 114 h 126"/>
                <a:gd name="T10" fmla="*/ 95 w 95"/>
                <a:gd name="T11" fmla="*/ 69 h 126"/>
                <a:gd name="T12" fmla="*/ 95 w 95"/>
                <a:gd name="T13" fmla="*/ 38 h 126"/>
                <a:gd name="T14" fmla="*/ 55 w 95"/>
                <a:gd name="T15" fmla="*/ 2 h 126"/>
                <a:gd name="T16" fmla="*/ 34 w 95"/>
                <a:gd name="T17" fmla="*/ 0 h 126"/>
                <a:gd name="T18" fmla="*/ 34 w 95"/>
                <a:gd name="T1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26">
                  <a:moveTo>
                    <a:pt x="34" y="0"/>
                  </a:moveTo>
                  <a:lnTo>
                    <a:pt x="5" y="32"/>
                  </a:lnTo>
                  <a:lnTo>
                    <a:pt x="0" y="80"/>
                  </a:lnTo>
                  <a:lnTo>
                    <a:pt x="44" y="126"/>
                  </a:lnTo>
                  <a:lnTo>
                    <a:pt x="72" y="114"/>
                  </a:lnTo>
                  <a:lnTo>
                    <a:pt x="95" y="69"/>
                  </a:lnTo>
                  <a:lnTo>
                    <a:pt x="95" y="38"/>
                  </a:lnTo>
                  <a:lnTo>
                    <a:pt x="55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8" name="Freeform 178"/>
            <p:cNvSpPr>
              <a:spLocks/>
            </p:cNvSpPr>
            <p:nvPr/>
          </p:nvSpPr>
          <p:spPr bwMode="auto">
            <a:xfrm>
              <a:off x="3398" y="2547"/>
              <a:ext cx="38" cy="50"/>
            </a:xfrm>
            <a:custGeom>
              <a:avLst/>
              <a:gdLst>
                <a:gd name="T0" fmla="*/ 44 w 76"/>
                <a:gd name="T1" fmla="*/ 0 h 100"/>
                <a:gd name="T2" fmla="*/ 0 w 76"/>
                <a:gd name="T3" fmla="*/ 66 h 100"/>
                <a:gd name="T4" fmla="*/ 33 w 76"/>
                <a:gd name="T5" fmla="*/ 100 h 100"/>
                <a:gd name="T6" fmla="*/ 76 w 76"/>
                <a:gd name="T7" fmla="*/ 34 h 100"/>
                <a:gd name="T8" fmla="*/ 44 w 76"/>
                <a:gd name="T9" fmla="*/ 0 h 100"/>
                <a:gd name="T10" fmla="*/ 44 w 76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00">
                  <a:moveTo>
                    <a:pt x="44" y="0"/>
                  </a:moveTo>
                  <a:lnTo>
                    <a:pt x="0" y="66"/>
                  </a:lnTo>
                  <a:lnTo>
                    <a:pt x="33" y="100"/>
                  </a:lnTo>
                  <a:lnTo>
                    <a:pt x="76" y="34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9" name="Freeform 179"/>
            <p:cNvSpPr>
              <a:spLocks/>
            </p:cNvSpPr>
            <p:nvPr/>
          </p:nvSpPr>
          <p:spPr bwMode="auto">
            <a:xfrm>
              <a:off x="2501" y="2227"/>
              <a:ext cx="31" cy="157"/>
            </a:xfrm>
            <a:custGeom>
              <a:avLst/>
              <a:gdLst>
                <a:gd name="T0" fmla="*/ 4 w 61"/>
                <a:gd name="T1" fmla="*/ 0 h 316"/>
                <a:gd name="T2" fmla="*/ 0 w 61"/>
                <a:gd name="T3" fmla="*/ 160 h 316"/>
                <a:gd name="T4" fmla="*/ 61 w 61"/>
                <a:gd name="T5" fmla="*/ 316 h 316"/>
                <a:gd name="T6" fmla="*/ 55 w 61"/>
                <a:gd name="T7" fmla="*/ 72 h 316"/>
                <a:gd name="T8" fmla="*/ 4 w 61"/>
                <a:gd name="T9" fmla="*/ 0 h 316"/>
                <a:gd name="T10" fmla="*/ 4 w 61"/>
                <a:gd name="T1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16">
                  <a:moveTo>
                    <a:pt x="4" y="0"/>
                  </a:moveTo>
                  <a:lnTo>
                    <a:pt x="0" y="160"/>
                  </a:lnTo>
                  <a:lnTo>
                    <a:pt x="61" y="316"/>
                  </a:lnTo>
                  <a:lnTo>
                    <a:pt x="55" y="7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0" name="Freeform 180"/>
            <p:cNvSpPr>
              <a:spLocks/>
            </p:cNvSpPr>
            <p:nvPr/>
          </p:nvSpPr>
          <p:spPr bwMode="auto">
            <a:xfrm>
              <a:off x="2526" y="2116"/>
              <a:ext cx="138" cy="461"/>
            </a:xfrm>
            <a:custGeom>
              <a:avLst/>
              <a:gdLst>
                <a:gd name="T0" fmla="*/ 5 w 275"/>
                <a:gd name="T1" fmla="*/ 115 h 921"/>
                <a:gd name="T2" fmla="*/ 87 w 275"/>
                <a:gd name="T3" fmla="*/ 287 h 921"/>
                <a:gd name="T4" fmla="*/ 32 w 275"/>
                <a:gd name="T5" fmla="*/ 281 h 921"/>
                <a:gd name="T6" fmla="*/ 104 w 275"/>
                <a:gd name="T7" fmla="*/ 429 h 921"/>
                <a:gd name="T8" fmla="*/ 165 w 275"/>
                <a:gd name="T9" fmla="*/ 712 h 921"/>
                <a:gd name="T10" fmla="*/ 275 w 275"/>
                <a:gd name="T11" fmla="*/ 921 h 921"/>
                <a:gd name="T12" fmla="*/ 232 w 275"/>
                <a:gd name="T13" fmla="*/ 707 h 921"/>
                <a:gd name="T14" fmla="*/ 165 w 275"/>
                <a:gd name="T15" fmla="*/ 558 h 921"/>
                <a:gd name="T16" fmla="*/ 121 w 275"/>
                <a:gd name="T17" fmla="*/ 330 h 921"/>
                <a:gd name="T18" fmla="*/ 99 w 275"/>
                <a:gd name="T19" fmla="*/ 243 h 921"/>
                <a:gd name="T20" fmla="*/ 0 w 275"/>
                <a:gd name="T21" fmla="*/ 0 h 921"/>
                <a:gd name="T22" fmla="*/ 5 w 275"/>
                <a:gd name="T23" fmla="*/ 115 h 921"/>
                <a:gd name="T24" fmla="*/ 5 w 275"/>
                <a:gd name="T25" fmla="*/ 11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921">
                  <a:moveTo>
                    <a:pt x="5" y="115"/>
                  </a:moveTo>
                  <a:lnTo>
                    <a:pt x="87" y="287"/>
                  </a:lnTo>
                  <a:lnTo>
                    <a:pt x="32" y="281"/>
                  </a:lnTo>
                  <a:lnTo>
                    <a:pt x="104" y="429"/>
                  </a:lnTo>
                  <a:lnTo>
                    <a:pt x="165" y="712"/>
                  </a:lnTo>
                  <a:lnTo>
                    <a:pt x="275" y="921"/>
                  </a:lnTo>
                  <a:lnTo>
                    <a:pt x="232" y="707"/>
                  </a:lnTo>
                  <a:lnTo>
                    <a:pt x="165" y="558"/>
                  </a:lnTo>
                  <a:lnTo>
                    <a:pt x="121" y="330"/>
                  </a:lnTo>
                  <a:lnTo>
                    <a:pt x="99" y="243"/>
                  </a:lnTo>
                  <a:lnTo>
                    <a:pt x="0" y="0"/>
                  </a:lnTo>
                  <a:lnTo>
                    <a:pt x="5" y="115"/>
                  </a:lnTo>
                  <a:lnTo>
                    <a:pt x="5" y="115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1" name="Freeform 181"/>
            <p:cNvSpPr>
              <a:spLocks/>
            </p:cNvSpPr>
            <p:nvPr/>
          </p:nvSpPr>
          <p:spPr bwMode="auto">
            <a:xfrm>
              <a:off x="2549" y="1667"/>
              <a:ext cx="80" cy="201"/>
            </a:xfrm>
            <a:custGeom>
              <a:avLst/>
              <a:gdLst>
                <a:gd name="T0" fmla="*/ 162 w 162"/>
                <a:gd name="T1" fmla="*/ 0 h 403"/>
                <a:gd name="T2" fmla="*/ 95 w 162"/>
                <a:gd name="T3" fmla="*/ 276 h 403"/>
                <a:gd name="T4" fmla="*/ 118 w 162"/>
                <a:gd name="T5" fmla="*/ 403 h 403"/>
                <a:gd name="T6" fmla="*/ 0 w 162"/>
                <a:gd name="T7" fmla="*/ 305 h 403"/>
                <a:gd name="T8" fmla="*/ 162 w 162"/>
                <a:gd name="T9" fmla="*/ 0 h 403"/>
                <a:gd name="T10" fmla="*/ 162 w 162"/>
                <a:gd name="T1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403">
                  <a:moveTo>
                    <a:pt x="162" y="0"/>
                  </a:moveTo>
                  <a:lnTo>
                    <a:pt x="95" y="276"/>
                  </a:lnTo>
                  <a:lnTo>
                    <a:pt x="118" y="403"/>
                  </a:lnTo>
                  <a:lnTo>
                    <a:pt x="0" y="305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2" name="Freeform 182"/>
            <p:cNvSpPr>
              <a:spLocks/>
            </p:cNvSpPr>
            <p:nvPr/>
          </p:nvSpPr>
          <p:spPr bwMode="auto">
            <a:xfrm>
              <a:off x="2569" y="1968"/>
              <a:ext cx="221" cy="412"/>
            </a:xfrm>
            <a:custGeom>
              <a:avLst/>
              <a:gdLst>
                <a:gd name="T0" fmla="*/ 166 w 443"/>
                <a:gd name="T1" fmla="*/ 399 h 825"/>
                <a:gd name="T2" fmla="*/ 221 w 443"/>
                <a:gd name="T3" fmla="*/ 660 h 825"/>
                <a:gd name="T4" fmla="*/ 299 w 443"/>
                <a:gd name="T5" fmla="*/ 793 h 825"/>
                <a:gd name="T6" fmla="*/ 304 w 443"/>
                <a:gd name="T7" fmla="*/ 692 h 825"/>
                <a:gd name="T8" fmla="*/ 443 w 443"/>
                <a:gd name="T9" fmla="*/ 825 h 825"/>
                <a:gd name="T10" fmla="*/ 337 w 443"/>
                <a:gd name="T11" fmla="*/ 547 h 825"/>
                <a:gd name="T12" fmla="*/ 137 w 443"/>
                <a:gd name="T13" fmla="*/ 272 h 825"/>
                <a:gd name="T14" fmla="*/ 61 w 443"/>
                <a:gd name="T15" fmla="*/ 67 h 825"/>
                <a:gd name="T16" fmla="*/ 0 w 443"/>
                <a:gd name="T17" fmla="*/ 0 h 825"/>
                <a:gd name="T18" fmla="*/ 72 w 443"/>
                <a:gd name="T19" fmla="*/ 150 h 825"/>
                <a:gd name="T20" fmla="*/ 166 w 443"/>
                <a:gd name="T21" fmla="*/ 399 h 825"/>
                <a:gd name="T22" fmla="*/ 166 w 443"/>
                <a:gd name="T23" fmla="*/ 39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3" h="825">
                  <a:moveTo>
                    <a:pt x="166" y="399"/>
                  </a:moveTo>
                  <a:lnTo>
                    <a:pt x="221" y="660"/>
                  </a:lnTo>
                  <a:lnTo>
                    <a:pt x="299" y="793"/>
                  </a:lnTo>
                  <a:lnTo>
                    <a:pt x="304" y="692"/>
                  </a:lnTo>
                  <a:lnTo>
                    <a:pt x="443" y="825"/>
                  </a:lnTo>
                  <a:lnTo>
                    <a:pt x="337" y="547"/>
                  </a:lnTo>
                  <a:lnTo>
                    <a:pt x="137" y="272"/>
                  </a:lnTo>
                  <a:lnTo>
                    <a:pt x="61" y="67"/>
                  </a:lnTo>
                  <a:lnTo>
                    <a:pt x="0" y="0"/>
                  </a:lnTo>
                  <a:lnTo>
                    <a:pt x="72" y="150"/>
                  </a:lnTo>
                  <a:lnTo>
                    <a:pt x="166" y="399"/>
                  </a:lnTo>
                  <a:lnTo>
                    <a:pt x="166" y="3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3" name="Freeform 183"/>
            <p:cNvSpPr>
              <a:spLocks/>
            </p:cNvSpPr>
            <p:nvPr/>
          </p:nvSpPr>
          <p:spPr bwMode="auto">
            <a:xfrm>
              <a:off x="2715" y="1677"/>
              <a:ext cx="47" cy="374"/>
            </a:xfrm>
            <a:custGeom>
              <a:avLst/>
              <a:gdLst>
                <a:gd name="T0" fmla="*/ 44 w 93"/>
                <a:gd name="T1" fmla="*/ 223 h 747"/>
                <a:gd name="T2" fmla="*/ 11 w 93"/>
                <a:gd name="T3" fmla="*/ 631 h 747"/>
                <a:gd name="T4" fmla="*/ 93 w 93"/>
                <a:gd name="T5" fmla="*/ 747 h 747"/>
                <a:gd name="T6" fmla="*/ 67 w 93"/>
                <a:gd name="T7" fmla="*/ 544 h 747"/>
                <a:gd name="T8" fmla="*/ 78 w 93"/>
                <a:gd name="T9" fmla="*/ 223 h 747"/>
                <a:gd name="T10" fmla="*/ 0 w 93"/>
                <a:gd name="T11" fmla="*/ 0 h 747"/>
                <a:gd name="T12" fmla="*/ 44 w 93"/>
                <a:gd name="T13" fmla="*/ 223 h 747"/>
                <a:gd name="T14" fmla="*/ 44 w 93"/>
                <a:gd name="T15" fmla="*/ 22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747">
                  <a:moveTo>
                    <a:pt x="44" y="223"/>
                  </a:moveTo>
                  <a:lnTo>
                    <a:pt x="11" y="631"/>
                  </a:lnTo>
                  <a:lnTo>
                    <a:pt x="93" y="747"/>
                  </a:lnTo>
                  <a:lnTo>
                    <a:pt x="67" y="544"/>
                  </a:lnTo>
                  <a:lnTo>
                    <a:pt x="78" y="223"/>
                  </a:lnTo>
                  <a:lnTo>
                    <a:pt x="0" y="0"/>
                  </a:lnTo>
                  <a:lnTo>
                    <a:pt x="44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4" name="Freeform 184"/>
            <p:cNvSpPr>
              <a:spLocks/>
            </p:cNvSpPr>
            <p:nvPr/>
          </p:nvSpPr>
          <p:spPr bwMode="auto">
            <a:xfrm>
              <a:off x="2853" y="1644"/>
              <a:ext cx="108" cy="501"/>
            </a:xfrm>
            <a:custGeom>
              <a:avLst/>
              <a:gdLst>
                <a:gd name="T0" fmla="*/ 61 w 217"/>
                <a:gd name="T1" fmla="*/ 205 h 1002"/>
                <a:gd name="T2" fmla="*/ 0 w 217"/>
                <a:gd name="T3" fmla="*/ 665 h 1002"/>
                <a:gd name="T4" fmla="*/ 66 w 217"/>
                <a:gd name="T5" fmla="*/ 969 h 1002"/>
                <a:gd name="T6" fmla="*/ 121 w 217"/>
                <a:gd name="T7" fmla="*/ 1002 h 1002"/>
                <a:gd name="T8" fmla="*/ 171 w 217"/>
                <a:gd name="T9" fmla="*/ 599 h 1002"/>
                <a:gd name="T10" fmla="*/ 217 w 217"/>
                <a:gd name="T11" fmla="*/ 40 h 1002"/>
                <a:gd name="T12" fmla="*/ 106 w 217"/>
                <a:gd name="T13" fmla="*/ 593 h 1002"/>
                <a:gd name="T14" fmla="*/ 116 w 217"/>
                <a:gd name="T15" fmla="*/ 0 h 1002"/>
                <a:gd name="T16" fmla="*/ 61 w 217"/>
                <a:gd name="T17" fmla="*/ 205 h 1002"/>
                <a:gd name="T18" fmla="*/ 61 w 217"/>
                <a:gd name="T19" fmla="*/ 205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1002">
                  <a:moveTo>
                    <a:pt x="61" y="205"/>
                  </a:moveTo>
                  <a:lnTo>
                    <a:pt x="0" y="665"/>
                  </a:lnTo>
                  <a:lnTo>
                    <a:pt x="66" y="969"/>
                  </a:lnTo>
                  <a:lnTo>
                    <a:pt x="121" y="1002"/>
                  </a:lnTo>
                  <a:lnTo>
                    <a:pt x="171" y="599"/>
                  </a:lnTo>
                  <a:lnTo>
                    <a:pt x="217" y="40"/>
                  </a:lnTo>
                  <a:lnTo>
                    <a:pt x="106" y="593"/>
                  </a:lnTo>
                  <a:lnTo>
                    <a:pt x="116" y="0"/>
                  </a:lnTo>
                  <a:lnTo>
                    <a:pt x="61" y="205"/>
                  </a:lnTo>
                  <a:lnTo>
                    <a:pt x="61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5" name="Freeform 185"/>
            <p:cNvSpPr>
              <a:spLocks/>
            </p:cNvSpPr>
            <p:nvPr/>
          </p:nvSpPr>
          <p:spPr bwMode="auto">
            <a:xfrm>
              <a:off x="2898" y="1959"/>
              <a:ext cx="157" cy="181"/>
            </a:xfrm>
            <a:custGeom>
              <a:avLst/>
              <a:gdLst>
                <a:gd name="T0" fmla="*/ 255 w 316"/>
                <a:gd name="T1" fmla="*/ 122 h 361"/>
                <a:gd name="T2" fmla="*/ 148 w 316"/>
                <a:gd name="T3" fmla="*/ 306 h 361"/>
                <a:gd name="T4" fmla="*/ 44 w 316"/>
                <a:gd name="T5" fmla="*/ 106 h 361"/>
                <a:gd name="T6" fmla="*/ 0 w 316"/>
                <a:gd name="T7" fmla="*/ 361 h 361"/>
                <a:gd name="T8" fmla="*/ 110 w 316"/>
                <a:gd name="T9" fmla="*/ 355 h 361"/>
                <a:gd name="T10" fmla="*/ 255 w 316"/>
                <a:gd name="T11" fmla="*/ 298 h 361"/>
                <a:gd name="T12" fmla="*/ 316 w 316"/>
                <a:gd name="T13" fmla="*/ 255 h 361"/>
                <a:gd name="T14" fmla="*/ 287 w 316"/>
                <a:gd name="T15" fmla="*/ 0 h 361"/>
                <a:gd name="T16" fmla="*/ 255 w 316"/>
                <a:gd name="T17" fmla="*/ 122 h 361"/>
                <a:gd name="T18" fmla="*/ 255 w 316"/>
                <a:gd name="T19" fmla="*/ 12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" h="361">
                  <a:moveTo>
                    <a:pt x="255" y="122"/>
                  </a:moveTo>
                  <a:lnTo>
                    <a:pt x="148" y="306"/>
                  </a:lnTo>
                  <a:lnTo>
                    <a:pt x="44" y="106"/>
                  </a:lnTo>
                  <a:lnTo>
                    <a:pt x="0" y="361"/>
                  </a:lnTo>
                  <a:lnTo>
                    <a:pt x="110" y="355"/>
                  </a:lnTo>
                  <a:lnTo>
                    <a:pt x="255" y="298"/>
                  </a:lnTo>
                  <a:lnTo>
                    <a:pt x="316" y="255"/>
                  </a:lnTo>
                  <a:lnTo>
                    <a:pt x="287" y="0"/>
                  </a:lnTo>
                  <a:lnTo>
                    <a:pt x="255" y="122"/>
                  </a:lnTo>
                  <a:lnTo>
                    <a:pt x="255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6" name="Freeform 186"/>
            <p:cNvSpPr>
              <a:spLocks/>
            </p:cNvSpPr>
            <p:nvPr/>
          </p:nvSpPr>
          <p:spPr bwMode="auto">
            <a:xfrm>
              <a:off x="2941" y="2204"/>
              <a:ext cx="164" cy="198"/>
            </a:xfrm>
            <a:custGeom>
              <a:avLst/>
              <a:gdLst>
                <a:gd name="T0" fmla="*/ 0 w 327"/>
                <a:gd name="T1" fmla="*/ 177 h 398"/>
                <a:gd name="T2" fmla="*/ 112 w 327"/>
                <a:gd name="T3" fmla="*/ 348 h 398"/>
                <a:gd name="T4" fmla="*/ 249 w 327"/>
                <a:gd name="T5" fmla="*/ 398 h 398"/>
                <a:gd name="T6" fmla="*/ 327 w 327"/>
                <a:gd name="T7" fmla="*/ 0 h 398"/>
                <a:gd name="T8" fmla="*/ 211 w 327"/>
                <a:gd name="T9" fmla="*/ 215 h 398"/>
                <a:gd name="T10" fmla="*/ 182 w 327"/>
                <a:gd name="T11" fmla="*/ 122 h 398"/>
                <a:gd name="T12" fmla="*/ 0 w 327"/>
                <a:gd name="T13" fmla="*/ 177 h 398"/>
                <a:gd name="T14" fmla="*/ 0 w 327"/>
                <a:gd name="T15" fmla="*/ 17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8">
                  <a:moveTo>
                    <a:pt x="0" y="177"/>
                  </a:moveTo>
                  <a:lnTo>
                    <a:pt x="112" y="348"/>
                  </a:lnTo>
                  <a:lnTo>
                    <a:pt x="249" y="398"/>
                  </a:lnTo>
                  <a:lnTo>
                    <a:pt x="327" y="0"/>
                  </a:lnTo>
                  <a:lnTo>
                    <a:pt x="211" y="215"/>
                  </a:lnTo>
                  <a:lnTo>
                    <a:pt x="182" y="122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7" name="Freeform 187"/>
            <p:cNvSpPr>
              <a:spLocks/>
            </p:cNvSpPr>
            <p:nvPr/>
          </p:nvSpPr>
          <p:spPr bwMode="auto">
            <a:xfrm>
              <a:off x="3169" y="1589"/>
              <a:ext cx="79" cy="276"/>
            </a:xfrm>
            <a:custGeom>
              <a:avLst/>
              <a:gdLst>
                <a:gd name="T0" fmla="*/ 17 w 160"/>
                <a:gd name="T1" fmla="*/ 93 h 553"/>
                <a:gd name="T2" fmla="*/ 154 w 160"/>
                <a:gd name="T3" fmla="*/ 553 h 553"/>
                <a:gd name="T4" fmla="*/ 160 w 160"/>
                <a:gd name="T5" fmla="*/ 321 h 553"/>
                <a:gd name="T6" fmla="*/ 110 w 160"/>
                <a:gd name="T7" fmla="*/ 110 h 553"/>
                <a:gd name="T8" fmla="*/ 0 w 160"/>
                <a:gd name="T9" fmla="*/ 0 h 553"/>
                <a:gd name="T10" fmla="*/ 17 w 160"/>
                <a:gd name="T11" fmla="*/ 93 h 553"/>
                <a:gd name="T12" fmla="*/ 17 w 160"/>
                <a:gd name="T13" fmla="*/ 9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553">
                  <a:moveTo>
                    <a:pt x="17" y="93"/>
                  </a:moveTo>
                  <a:lnTo>
                    <a:pt x="154" y="553"/>
                  </a:lnTo>
                  <a:lnTo>
                    <a:pt x="160" y="321"/>
                  </a:lnTo>
                  <a:lnTo>
                    <a:pt x="110" y="110"/>
                  </a:lnTo>
                  <a:lnTo>
                    <a:pt x="0" y="0"/>
                  </a:lnTo>
                  <a:lnTo>
                    <a:pt x="17" y="93"/>
                  </a:lnTo>
                  <a:lnTo>
                    <a:pt x="17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8" name="Freeform 188"/>
            <p:cNvSpPr>
              <a:spLocks/>
            </p:cNvSpPr>
            <p:nvPr/>
          </p:nvSpPr>
          <p:spPr bwMode="auto">
            <a:xfrm>
              <a:off x="3334" y="1744"/>
              <a:ext cx="69" cy="175"/>
            </a:xfrm>
            <a:custGeom>
              <a:avLst/>
              <a:gdLst>
                <a:gd name="T0" fmla="*/ 0 w 139"/>
                <a:gd name="T1" fmla="*/ 0 h 350"/>
                <a:gd name="T2" fmla="*/ 78 w 139"/>
                <a:gd name="T3" fmla="*/ 73 h 350"/>
                <a:gd name="T4" fmla="*/ 139 w 139"/>
                <a:gd name="T5" fmla="*/ 350 h 350"/>
                <a:gd name="T6" fmla="*/ 0 w 139"/>
                <a:gd name="T7" fmla="*/ 162 h 350"/>
                <a:gd name="T8" fmla="*/ 0 w 139"/>
                <a:gd name="T9" fmla="*/ 0 h 350"/>
                <a:gd name="T10" fmla="*/ 0 w 139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350">
                  <a:moveTo>
                    <a:pt x="0" y="0"/>
                  </a:moveTo>
                  <a:lnTo>
                    <a:pt x="78" y="73"/>
                  </a:lnTo>
                  <a:lnTo>
                    <a:pt x="139" y="350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9" name="Freeform 189"/>
            <p:cNvSpPr>
              <a:spLocks/>
            </p:cNvSpPr>
            <p:nvPr/>
          </p:nvSpPr>
          <p:spPr bwMode="auto">
            <a:xfrm>
              <a:off x="2964" y="1519"/>
              <a:ext cx="86" cy="277"/>
            </a:xfrm>
            <a:custGeom>
              <a:avLst/>
              <a:gdLst>
                <a:gd name="T0" fmla="*/ 160 w 171"/>
                <a:gd name="T1" fmla="*/ 0 h 553"/>
                <a:gd name="T2" fmla="*/ 131 w 171"/>
                <a:gd name="T3" fmla="*/ 106 h 553"/>
                <a:gd name="T4" fmla="*/ 171 w 171"/>
                <a:gd name="T5" fmla="*/ 553 h 553"/>
                <a:gd name="T6" fmla="*/ 93 w 171"/>
                <a:gd name="T7" fmla="*/ 83 h 553"/>
                <a:gd name="T8" fmla="*/ 0 w 171"/>
                <a:gd name="T9" fmla="*/ 72 h 553"/>
                <a:gd name="T10" fmla="*/ 160 w 171"/>
                <a:gd name="T11" fmla="*/ 0 h 553"/>
                <a:gd name="T12" fmla="*/ 160 w 171"/>
                <a:gd name="T1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553">
                  <a:moveTo>
                    <a:pt x="160" y="0"/>
                  </a:moveTo>
                  <a:lnTo>
                    <a:pt x="131" y="106"/>
                  </a:lnTo>
                  <a:lnTo>
                    <a:pt x="171" y="553"/>
                  </a:lnTo>
                  <a:lnTo>
                    <a:pt x="93" y="83"/>
                  </a:lnTo>
                  <a:lnTo>
                    <a:pt x="0" y="72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0" name="Freeform 190"/>
            <p:cNvSpPr>
              <a:spLocks/>
            </p:cNvSpPr>
            <p:nvPr/>
          </p:nvSpPr>
          <p:spPr bwMode="auto">
            <a:xfrm>
              <a:off x="3077" y="2359"/>
              <a:ext cx="219" cy="185"/>
            </a:xfrm>
            <a:custGeom>
              <a:avLst/>
              <a:gdLst>
                <a:gd name="T0" fmla="*/ 359 w 437"/>
                <a:gd name="T1" fmla="*/ 249 h 371"/>
                <a:gd name="T2" fmla="*/ 150 w 437"/>
                <a:gd name="T3" fmla="*/ 342 h 371"/>
                <a:gd name="T4" fmla="*/ 0 w 437"/>
                <a:gd name="T5" fmla="*/ 371 h 371"/>
                <a:gd name="T6" fmla="*/ 220 w 437"/>
                <a:gd name="T7" fmla="*/ 261 h 371"/>
                <a:gd name="T8" fmla="*/ 77 w 437"/>
                <a:gd name="T9" fmla="*/ 287 h 371"/>
                <a:gd name="T10" fmla="*/ 254 w 437"/>
                <a:gd name="T11" fmla="*/ 171 h 371"/>
                <a:gd name="T12" fmla="*/ 365 w 437"/>
                <a:gd name="T13" fmla="*/ 0 h 371"/>
                <a:gd name="T14" fmla="*/ 298 w 437"/>
                <a:gd name="T15" fmla="*/ 232 h 371"/>
                <a:gd name="T16" fmla="*/ 437 w 437"/>
                <a:gd name="T17" fmla="*/ 133 h 371"/>
                <a:gd name="T18" fmla="*/ 359 w 437"/>
                <a:gd name="T19" fmla="*/ 249 h 371"/>
                <a:gd name="T20" fmla="*/ 359 w 437"/>
                <a:gd name="T21" fmla="*/ 24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371">
                  <a:moveTo>
                    <a:pt x="359" y="249"/>
                  </a:moveTo>
                  <a:lnTo>
                    <a:pt x="150" y="342"/>
                  </a:lnTo>
                  <a:lnTo>
                    <a:pt x="0" y="371"/>
                  </a:lnTo>
                  <a:lnTo>
                    <a:pt x="220" y="261"/>
                  </a:lnTo>
                  <a:lnTo>
                    <a:pt x="77" y="287"/>
                  </a:lnTo>
                  <a:lnTo>
                    <a:pt x="254" y="171"/>
                  </a:lnTo>
                  <a:lnTo>
                    <a:pt x="365" y="0"/>
                  </a:lnTo>
                  <a:lnTo>
                    <a:pt x="298" y="232"/>
                  </a:lnTo>
                  <a:lnTo>
                    <a:pt x="437" y="133"/>
                  </a:lnTo>
                  <a:lnTo>
                    <a:pt x="359" y="249"/>
                  </a:lnTo>
                  <a:lnTo>
                    <a:pt x="359" y="249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12" name="Text Box 192"/>
          <p:cNvSpPr txBox="1">
            <a:spLocks noChangeArrowheads="1"/>
          </p:cNvSpPr>
          <p:nvPr/>
        </p:nvSpPr>
        <p:spPr bwMode="auto">
          <a:xfrm>
            <a:off x="1371600" y="3352800"/>
            <a:ext cx="7315200" cy="519113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   </a:t>
            </a:r>
            <a:r>
              <a:rPr lang="en-US" sz="2800">
                <a:latin typeface="Times New Roman" pitchFamily="18" charset="0"/>
              </a:rPr>
              <a:t>Error                                Correction Procedure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5713" name="Line 193"/>
          <p:cNvSpPr>
            <a:spLocks noChangeShapeType="1"/>
          </p:cNvSpPr>
          <p:nvPr/>
        </p:nvSpPr>
        <p:spPr bwMode="auto">
          <a:xfrm>
            <a:off x="457200" y="3886200"/>
            <a:ext cx="822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4" name="Text Box 194"/>
          <p:cNvSpPr txBox="1">
            <a:spLocks noChangeArrowheads="1"/>
          </p:cNvSpPr>
          <p:nvPr/>
        </p:nvSpPr>
        <p:spPr bwMode="auto">
          <a:xfrm>
            <a:off x="457200" y="3886200"/>
            <a:ext cx="8686800" cy="1373188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FontTx/>
              <a:buAutoNum type="arabicPeriod" startAt="3"/>
            </a:pPr>
            <a:r>
              <a:rPr lang="en-US" sz="2800">
                <a:latin typeface="Times New Roman" pitchFamily="18" charset="0"/>
              </a:rPr>
              <a:t>Journal entry is incorrect	Journalize and post a 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and posted	correcting entry.</a:t>
            </a:r>
          </a:p>
          <a:p>
            <a:pPr eaLnBrk="0" hangingPunct="0"/>
            <a:endParaRPr lang="en-US" sz="2800">
              <a:latin typeface="Times New Roman" pitchFamily="18" charset="0"/>
            </a:endParaRPr>
          </a:p>
        </p:txBody>
      </p:sp>
      <p:sp>
        <p:nvSpPr>
          <p:cNvPr id="235715" name="Text Box 195"/>
          <p:cNvSpPr txBox="1">
            <a:spLocks noChangeArrowheads="1"/>
          </p:cNvSpPr>
          <p:nvPr/>
        </p:nvSpPr>
        <p:spPr bwMode="auto">
          <a:xfrm>
            <a:off x="4191000" y="762000"/>
            <a:ext cx="4114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rgbClr val="000099"/>
                </a:solidFill>
                <a:latin typeface="Times New Roman" pitchFamily="18" charset="0"/>
              </a:rPr>
              <a:t>Correction of Errors</a:t>
            </a:r>
          </a:p>
        </p:txBody>
      </p:sp>
      <p:sp>
        <p:nvSpPr>
          <p:cNvPr id="235716" name="AutoShape 19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43280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1524000" y="5105400"/>
            <a:ext cx="5927725" cy="955675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What would be the necessary correcting entry?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768350" y="976313"/>
            <a:ext cx="7531100" cy="356235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1393825" y="2405063"/>
            <a:ext cx="6683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Journal – As recorded and posted</a:t>
            </a:r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1474788" y="2894013"/>
            <a:ext cx="5834062" cy="118745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4" name="Line 6"/>
          <p:cNvSpPr>
            <a:spLocks noChangeShapeType="1"/>
          </p:cNvSpPr>
          <p:nvPr/>
        </p:nvSpPr>
        <p:spPr bwMode="auto">
          <a:xfrm>
            <a:off x="1527175" y="3306763"/>
            <a:ext cx="5743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>
            <a:off x="4999038" y="2941638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6" name="Line 8"/>
          <p:cNvSpPr>
            <a:spLocks noChangeShapeType="1"/>
          </p:cNvSpPr>
          <p:nvPr/>
        </p:nvSpPr>
        <p:spPr bwMode="auto">
          <a:xfrm>
            <a:off x="2297113" y="2954338"/>
            <a:ext cx="0" cy="10699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757238" y="228600"/>
            <a:ext cx="7553325" cy="528638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Correcting Errors – An Example</a:t>
            </a:r>
          </a:p>
        </p:txBody>
      </p:sp>
      <p:sp>
        <p:nvSpPr>
          <p:cNvPr id="237578" name="Rectangle 10"/>
          <p:cNvSpPr>
            <a:spLocks noChangeArrowheads="1"/>
          </p:cNvSpPr>
          <p:nvPr/>
        </p:nvSpPr>
        <p:spPr bwMode="auto">
          <a:xfrm>
            <a:off x="1149350" y="1109663"/>
            <a:ext cx="6845300" cy="12954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1331913" y="1262063"/>
            <a:ext cx="66738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42900" algn="l"/>
              </a:tabLst>
            </a:pPr>
            <a:r>
              <a:rPr lang="en-US" sz="2000" b="1">
                <a:solidFill>
                  <a:srgbClr val="00279F"/>
                </a:solidFill>
                <a:latin typeface="Bookman Old Style" pitchFamily="18" charset="0"/>
              </a:rPr>
              <a:t>On May 5, a purchase of office equipment on account was incorrectly journalized and posted as shown.</a:t>
            </a:r>
          </a:p>
        </p:txBody>
      </p:sp>
      <p:sp>
        <p:nvSpPr>
          <p:cNvPr id="237580" name="Line 12"/>
          <p:cNvSpPr>
            <a:spLocks noChangeShapeType="1"/>
          </p:cNvSpPr>
          <p:nvPr/>
        </p:nvSpPr>
        <p:spPr bwMode="auto">
          <a:xfrm>
            <a:off x="6248400" y="2936875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1" name="Rectangle 13"/>
          <p:cNvSpPr>
            <a:spLocks noChangeArrowheads="1"/>
          </p:cNvSpPr>
          <p:nvPr/>
        </p:nvSpPr>
        <p:spPr bwMode="auto">
          <a:xfrm>
            <a:off x="1447800" y="2930525"/>
            <a:ext cx="625475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801688" algn="l"/>
                <a:tab pos="4397375" algn="dec"/>
                <a:tab pos="5541963" algn="dec"/>
              </a:tabLst>
            </a:pPr>
            <a:r>
              <a:rPr lang="en-US" sz="1700" b="1">
                <a:solidFill>
                  <a:srgbClr val="BC3700"/>
                </a:solidFill>
                <a:latin typeface="Bookman Old Style" pitchFamily="18" charset="0"/>
              </a:rPr>
              <a:t>Date	Description	Debit	Credit</a:t>
            </a:r>
          </a:p>
          <a:p>
            <a:pPr eaLnBrk="0" hangingPunct="0">
              <a:lnSpc>
                <a:spcPct val="180000"/>
              </a:lnSpc>
              <a:tabLst>
                <a:tab pos="801688" algn="l"/>
                <a:tab pos="4397375" algn="dec"/>
                <a:tab pos="5541963" algn="dec"/>
              </a:tabLst>
            </a:pPr>
            <a:r>
              <a:rPr lang="en-US" b="1">
                <a:latin typeface="Bookman Old Style" pitchFamily="18" charset="0"/>
              </a:rPr>
              <a:t>May 5	Supplies	 12,500</a:t>
            </a:r>
          </a:p>
          <a:p>
            <a:pPr eaLnBrk="0" hangingPunct="0">
              <a:tabLst>
                <a:tab pos="801688" algn="l"/>
                <a:tab pos="4397375" algn="dec"/>
                <a:tab pos="5541963" algn="dec"/>
              </a:tabLst>
            </a:pPr>
            <a:r>
              <a:rPr lang="en-US" b="1">
                <a:latin typeface="Bookman Old Style" pitchFamily="18" charset="0"/>
              </a:rPr>
              <a:t>	     Accounts Payable	 	 12,500</a:t>
            </a:r>
          </a:p>
        </p:txBody>
      </p:sp>
      <p:sp>
        <p:nvSpPr>
          <p:cNvPr id="237583" name="AutoShape 1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93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animBg="1" autoUpdateAnimBg="0"/>
      <p:bldP spid="23758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768350" y="4737100"/>
            <a:ext cx="7531100" cy="18923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1447800" y="5105400"/>
            <a:ext cx="5834063" cy="118745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0" name="Line 4"/>
          <p:cNvSpPr>
            <a:spLocks noChangeShapeType="1"/>
          </p:cNvSpPr>
          <p:nvPr/>
        </p:nvSpPr>
        <p:spPr bwMode="auto">
          <a:xfrm>
            <a:off x="1500188" y="5518150"/>
            <a:ext cx="5743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>
            <a:off x="4972050" y="5153025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2" name="Line 6"/>
          <p:cNvSpPr>
            <a:spLocks noChangeShapeType="1"/>
          </p:cNvSpPr>
          <p:nvPr/>
        </p:nvSpPr>
        <p:spPr bwMode="auto">
          <a:xfrm>
            <a:off x="2270125" y="5165725"/>
            <a:ext cx="0" cy="10699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6221413" y="5148263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4" name="Rectangle 8"/>
          <p:cNvSpPr>
            <a:spLocks noChangeArrowheads="1"/>
          </p:cNvSpPr>
          <p:nvPr/>
        </p:nvSpPr>
        <p:spPr bwMode="auto">
          <a:xfrm>
            <a:off x="768350" y="976313"/>
            <a:ext cx="7531100" cy="356235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1393825" y="2405063"/>
            <a:ext cx="6683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Journal – As recorded and posted</a:t>
            </a:r>
          </a:p>
        </p:txBody>
      </p:sp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1474788" y="2894013"/>
            <a:ext cx="5834062" cy="118745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7" name="Line 11"/>
          <p:cNvSpPr>
            <a:spLocks noChangeShapeType="1"/>
          </p:cNvSpPr>
          <p:nvPr/>
        </p:nvSpPr>
        <p:spPr bwMode="auto">
          <a:xfrm>
            <a:off x="1527175" y="3306763"/>
            <a:ext cx="5743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8" name="Line 12"/>
          <p:cNvSpPr>
            <a:spLocks noChangeShapeType="1"/>
          </p:cNvSpPr>
          <p:nvPr/>
        </p:nvSpPr>
        <p:spPr bwMode="auto">
          <a:xfrm>
            <a:off x="4999038" y="2941638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9" name="Line 13"/>
          <p:cNvSpPr>
            <a:spLocks noChangeShapeType="1"/>
          </p:cNvSpPr>
          <p:nvPr/>
        </p:nvSpPr>
        <p:spPr bwMode="auto">
          <a:xfrm>
            <a:off x="2297113" y="2954338"/>
            <a:ext cx="0" cy="10699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30" name="Rectangle 14"/>
          <p:cNvSpPr>
            <a:spLocks noChangeArrowheads="1"/>
          </p:cNvSpPr>
          <p:nvPr/>
        </p:nvSpPr>
        <p:spPr bwMode="auto">
          <a:xfrm>
            <a:off x="757238" y="228600"/>
            <a:ext cx="7553325" cy="528638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Correcting Errors – An Example</a:t>
            </a:r>
          </a:p>
        </p:txBody>
      </p:sp>
      <p:sp>
        <p:nvSpPr>
          <p:cNvPr id="239631" name="Rectangle 15"/>
          <p:cNvSpPr>
            <a:spLocks noChangeArrowheads="1"/>
          </p:cNvSpPr>
          <p:nvPr/>
        </p:nvSpPr>
        <p:spPr bwMode="auto">
          <a:xfrm>
            <a:off x="1149350" y="1109663"/>
            <a:ext cx="6845300" cy="12954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/>
        </p:nvSpPr>
        <p:spPr bwMode="auto">
          <a:xfrm>
            <a:off x="1331913" y="1262063"/>
            <a:ext cx="66738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42900" algn="l"/>
              </a:tabLst>
            </a:pPr>
            <a:r>
              <a:rPr lang="en-US" sz="2000" b="1">
                <a:solidFill>
                  <a:srgbClr val="00279F"/>
                </a:solidFill>
                <a:latin typeface="Bookman Old Style" pitchFamily="18" charset="0"/>
              </a:rPr>
              <a:t>On May 5, a purchase of office equipment on account was incorrectly journalized and posted as shown.</a:t>
            </a:r>
          </a:p>
        </p:txBody>
      </p:sp>
      <p:sp>
        <p:nvSpPr>
          <p:cNvPr id="239633" name="Line 17"/>
          <p:cNvSpPr>
            <a:spLocks noChangeShapeType="1"/>
          </p:cNvSpPr>
          <p:nvPr/>
        </p:nvSpPr>
        <p:spPr bwMode="auto">
          <a:xfrm>
            <a:off x="6248400" y="2936875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34" name="Rectangle 18"/>
          <p:cNvSpPr>
            <a:spLocks noChangeArrowheads="1"/>
          </p:cNvSpPr>
          <p:nvPr/>
        </p:nvSpPr>
        <p:spPr bwMode="auto">
          <a:xfrm>
            <a:off x="1447800" y="2930525"/>
            <a:ext cx="625475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801688" algn="l"/>
                <a:tab pos="4397375" algn="dec"/>
                <a:tab pos="5541963" algn="dec"/>
              </a:tabLst>
            </a:pPr>
            <a:r>
              <a:rPr lang="en-US" sz="1700" b="1">
                <a:solidFill>
                  <a:srgbClr val="BC3700"/>
                </a:solidFill>
                <a:latin typeface="Bookman Old Style" pitchFamily="18" charset="0"/>
              </a:rPr>
              <a:t>Date	Description	Debit	Credit</a:t>
            </a:r>
          </a:p>
          <a:p>
            <a:pPr eaLnBrk="0" hangingPunct="0">
              <a:lnSpc>
                <a:spcPct val="180000"/>
              </a:lnSpc>
              <a:tabLst>
                <a:tab pos="801688" algn="l"/>
                <a:tab pos="4397375" algn="dec"/>
                <a:tab pos="5541963" algn="dec"/>
              </a:tabLst>
            </a:pPr>
            <a:r>
              <a:rPr lang="en-US" b="1">
                <a:latin typeface="Bookman Old Style" pitchFamily="18" charset="0"/>
              </a:rPr>
              <a:t>May 5	Supplies	 12,500</a:t>
            </a:r>
          </a:p>
          <a:p>
            <a:pPr eaLnBrk="0" hangingPunct="0">
              <a:tabLst>
                <a:tab pos="801688" algn="l"/>
                <a:tab pos="4397375" algn="dec"/>
                <a:tab pos="5541963" algn="dec"/>
              </a:tabLst>
            </a:pPr>
            <a:r>
              <a:rPr lang="en-US" b="1">
                <a:latin typeface="Bookman Old Style" pitchFamily="18" charset="0"/>
              </a:rPr>
              <a:t>	     Accounts Payable	 	 12,500</a:t>
            </a:r>
          </a:p>
        </p:txBody>
      </p:sp>
      <p:sp>
        <p:nvSpPr>
          <p:cNvPr id="239635" name="Rectangle 19"/>
          <p:cNvSpPr>
            <a:spLocks noChangeArrowheads="1"/>
          </p:cNvSpPr>
          <p:nvPr/>
        </p:nvSpPr>
        <p:spPr bwMode="auto">
          <a:xfrm>
            <a:off x="1447800" y="5257800"/>
            <a:ext cx="6608763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800100" algn="l"/>
                <a:tab pos="1200150" algn="l"/>
                <a:tab pos="4397375" algn="dec"/>
                <a:tab pos="5543550" algn="dec"/>
                <a:tab pos="6400800" algn="dec"/>
              </a:tabLst>
            </a:pPr>
            <a:r>
              <a:rPr lang="en-US" sz="1700" b="1">
                <a:solidFill>
                  <a:srgbClr val="BC3700"/>
                </a:solidFill>
                <a:latin typeface="Bookman Old Style" pitchFamily="18" charset="0"/>
              </a:rPr>
              <a:t>Date	Description	Debit	Credit</a:t>
            </a:r>
          </a:p>
          <a:p>
            <a:pPr eaLnBrk="0" hangingPunct="0">
              <a:tabLst>
                <a:tab pos="800100" algn="l"/>
                <a:tab pos="1200150" algn="l"/>
                <a:tab pos="4397375" algn="dec"/>
                <a:tab pos="5543550" algn="dec"/>
                <a:tab pos="6400800" algn="dec"/>
              </a:tabLst>
            </a:pPr>
            <a:r>
              <a:rPr lang="en-US" b="1">
                <a:latin typeface="Bookman Old Style" pitchFamily="18" charset="0"/>
              </a:rPr>
              <a:t>May 5	Office Equipment	12,500</a:t>
            </a:r>
          </a:p>
          <a:p>
            <a:pPr eaLnBrk="0" hangingPunct="0">
              <a:tabLst>
                <a:tab pos="800100" algn="l"/>
                <a:tab pos="1200150" algn="l"/>
                <a:tab pos="4397375" algn="dec"/>
                <a:tab pos="5543550" algn="dec"/>
                <a:tab pos="6400800" algn="dec"/>
              </a:tabLst>
            </a:pPr>
            <a:r>
              <a:rPr lang="en-US" b="1">
                <a:latin typeface="Bookman Old Style" pitchFamily="18" charset="0"/>
              </a:rPr>
              <a:t>	</a:t>
            </a:r>
          </a:p>
          <a:p>
            <a:pPr eaLnBrk="0" hangingPunct="0">
              <a:tabLst>
                <a:tab pos="800100" algn="l"/>
                <a:tab pos="1200150" algn="l"/>
                <a:tab pos="4397375" algn="dec"/>
                <a:tab pos="5543550" algn="dec"/>
                <a:tab pos="6400800" algn="dec"/>
              </a:tabLst>
            </a:pPr>
            <a:r>
              <a:rPr lang="en-US" b="1">
                <a:latin typeface="Bookman Old Style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70243410"/>
      </p:ext>
    </p:extLst>
  </p:cSld>
  <p:clrMapOvr>
    <a:masterClrMapping/>
  </p:clrMapOvr>
  <p:transition advTm="100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768350" y="4737100"/>
            <a:ext cx="7531100" cy="18923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1447800" y="5105400"/>
            <a:ext cx="5834063" cy="118745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68" name="Line 4"/>
          <p:cNvSpPr>
            <a:spLocks noChangeShapeType="1"/>
          </p:cNvSpPr>
          <p:nvPr/>
        </p:nvSpPr>
        <p:spPr bwMode="auto">
          <a:xfrm>
            <a:off x="1500188" y="5518150"/>
            <a:ext cx="5743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69" name="Line 5"/>
          <p:cNvSpPr>
            <a:spLocks noChangeShapeType="1"/>
          </p:cNvSpPr>
          <p:nvPr/>
        </p:nvSpPr>
        <p:spPr bwMode="auto">
          <a:xfrm>
            <a:off x="4972050" y="5153025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0" name="Line 6"/>
          <p:cNvSpPr>
            <a:spLocks noChangeShapeType="1"/>
          </p:cNvSpPr>
          <p:nvPr/>
        </p:nvSpPr>
        <p:spPr bwMode="auto">
          <a:xfrm>
            <a:off x="2270125" y="5165725"/>
            <a:ext cx="0" cy="10699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1" name="Line 7"/>
          <p:cNvSpPr>
            <a:spLocks noChangeShapeType="1"/>
          </p:cNvSpPr>
          <p:nvPr/>
        </p:nvSpPr>
        <p:spPr bwMode="auto">
          <a:xfrm>
            <a:off x="6221413" y="5148263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1447800" y="5257800"/>
            <a:ext cx="6608763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800100" algn="l"/>
                <a:tab pos="1200150" algn="l"/>
                <a:tab pos="4397375" algn="dec"/>
                <a:tab pos="5543550" algn="dec"/>
                <a:tab pos="6400800" algn="dec"/>
              </a:tabLst>
            </a:pPr>
            <a:r>
              <a:rPr lang="en-US" sz="1700" b="1">
                <a:solidFill>
                  <a:srgbClr val="BC3700"/>
                </a:solidFill>
                <a:latin typeface="Bookman Old Style" pitchFamily="18" charset="0"/>
              </a:rPr>
              <a:t>Date	Description	Debit	Credit</a:t>
            </a:r>
          </a:p>
          <a:p>
            <a:pPr eaLnBrk="0" hangingPunct="0">
              <a:tabLst>
                <a:tab pos="800100" algn="l"/>
                <a:tab pos="1200150" algn="l"/>
                <a:tab pos="4397375" algn="dec"/>
                <a:tab pos="5543550" algn="dec"/>
                <a:tab pos="6400800" algn="dec"/>
              </a:tabLst>
            </a:pPr>
            <a:r>
              <a:rPr lang="en-US" b="1">
                <a:latin typeface="Bookman Old Style" pitchFamily="18" charset="0"/>
              </a:rPr>
              <a:t>May 5	Office Equipment	12,500</a:t>
            </a:r>
          </a:p>
          <a:p>
            <a:pPr eaLnBrk="0" hangingPunct="0">
              <a:tabLst>
                <a:tab pos="800100" algn="l"/>
                <a:tab pos="1200150" algn="l"/>
                <a:tab pos="4397375" algn="dec"/>
                <a:tab pos="5543550" algn="dec"/>
                <a:tab pos="6400800" algn="dec"/>
              </a:tabLst>
            </a:pPr>
            <a:r>
              <a:rPr lang="en-US" b="1">
                <a:latin typeface="Bookman Old Style" pitchFamily="18" charset="0"/>
              </a:rPr>
              <a:t>	     Supplies		12,500</a:t>
            </a:r>
          </a:p>
          <a:p>
            <a:pPr eaLnBrk="0" hangingPunct="0">
              <a:tabLst>
                <a:tab pos="800100" algn="l"/>
                <a:tab pos="1200150" algn="l"/>
                <a:tab pos="4397375" algn="dec"/>
                <a:tab pos="5543550" algn="dec"/>
                <a:tab pos="6400800" algn="dec"/>
              </a:tabLst>
            </a:pPr>
            <a:r>
              <a:rPr lang="en-US" b="1">
                <a:latin typeface="Bookman Old Style" pitchFamily="18" charset="0"/>
              </a:rPr>
              <a:t>	</a:t>
            </a:r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768350" y="976313"/>
            <a:ext cx="7531100" cy="356235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1393825" y="2405063"/>
            <a:ext cx="6683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Journal – As recorded and posted</a:t>
            </a:r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1474788" y="2894013"/>
            <a:ext cx="5834062" cy="118745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6" name="Line 12"/>
          <p:cNvSpPr>
            <a:spLocks noChangeShapeType="1"/>
          </p:cNvSpPr>
          <p:nvPr/>
        </p:nvSpPr>
        <p:spPr bwMode="auto">
          <a:xfrm>
            <a:off x="1527175" y="3306763"/>
            <a:ext cx="5743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7" name="Line 13"/>
          <p:cNvSpPr>
            <a:spLocks noChangeShapeType="1"/>
          </p:cNvSpPr>
          <p:nvPr/>
        </p:nvSpPr>
        <p:spPr bwMode="auto">
          <a:xfrm>
            <a:off x="4999038" y="2941638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8" name="Line 14"/>
          <p:cNvSpPr>
            <a:spLocks noChangeShapeType="1"/>
          </p:cNvSpPr>
          <p:nvPr/>
        </p:nvSpPr>
        <p:spPr bwMode="auto">
          <a:xfrm>
            <a:off x="2297113" y="2954338"/>
            <a:ext cx="0" cy="10699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9" name="Rectangle 15"/>
          <p:cNvSpPr>
            <a:spLocks noChangeArrowheads="1"/>
          </p:cNvSpPr>
          <p:nvPr/>
        </p:nvSpPr>
        <p:spPr bwMode="auto">
          <a:xfrm>
            <a:off x="757238" y="228600"/>
            <a:ext cx="7553325" cy="528638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Correcting Errors – An Example</a:t>
            </a:r>
          </a:p>
        </p:txBody>
      </p:sp>
      <p:sp>
        <p:nvSpPr>
          <p:cNvPr id="241680" name="Rectangle 16"/>
          <p:cNvSpPr>
            <a:spLocks noChangeArrowheads="1"/>
          </p:cNvSpPr>
          <p:nvPr/>
        </p:nvSpPr>
        <p:spPr bwMode="auto">
          <a:xfrm>
            <a:off x="1149350" y="1109663"/>
            <a:ext cx="6845300" cy="12954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1" name="Rectangle 17"/>
          <p:cNvSpPr>
            <a:spLocks noChangeArrowheads="1"/>
          </p:cNvSpPr>
          <p:nvPr/>
        </p:nvSpPr>
        <p:spPr bwMode="auto">
          <a:xfrm>
            <a:off x="1331913" y="1262063"/>
            <a:ext cx="66738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42900" algn="l"/>
              </a:tabLst>
            </a:pPr>
            <a:r>
              <a:rPr lang="en-US" sz="2000" b="1">
                <a:solidFill>
                  <a:srgbClr val="00279F"/>
                </a:solidFill>
                <a:latin typeface="Bookman Old Style" pitchFamily="18" charset="0"/>
              </a:rPr>
              <a:t>On May 5, a purchase of office equipment on account was incorrectly journalized and posted as shown.</a:t>
            </a:r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6248400" y="2936875"/>
            <a:ext cx="0" cy="10826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3" name="Rectangle 19"/>
          <p:cNvSpPr>
            <a:spLocks noChangeArrowheads="1"/>
          </p:cNvSpPr>
          <p:nvPr/>
        </p:nvSpPr>
        <p:spPr bwMode="auto">
          <a:xfrm>
            <a:off x="1447800" y="2930525"/>
            <a:ext cx="625475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801688" algn="l"/>
                <a:tab pos="4397375" algn="dec"/>
                <a:tab pos="5541963" algn="dec"/>
              </a:tabLst>
            </a:pPr>
            <a:r>
              <a:rPr lang="en-US" sz="1700" b="1">
                <a:solidFill>
                  <a:srgbClr val="BC3700"/>
                </a:solidFill>
                <a:latin typeface="Bookman Old Style" pitchFamily="18" charset="0"/>
              </a:rPr>
              <a:t>Date	Description	Debit	Credit</a:t>
            </a:r>
          </a:p>
          <a:p>
            <a:pPr eaLnBrk="0" hangingPunct="0">
              <a:lnSpc>
                <a:spcPct val="180000"/>
              </a:lnSpc>
              <a:tabLst>
                <a:tab pos="801688" algn="l"/>
                <a:tab pos="4397375" algn="dec"/>
                <a:tab pos="5541963" algn="dec"/>
              </a:tabLst>
            </a:pPr>
            <a:r>
              <a:rPr lang="en-US" b="1">
                <a:latin typeface="Bookman Old Style" pitchFamily="18" charset="0"/>
              </a:rPr>
              <a:t>May 5	Supplies	 12,500</a:t>
            </a:r>
          </a:p>
          <a:p>
            <a:pPr eaLnBrk="0" hangingPunct="0">
              <a:tabLst>
                <a:tab pos="801688" algn="l"/>
                <a:tab pos="4397375" algn="dec"/>
                <a:tab pos="5541963" algn="dec"/>
              </a:tabLst>
            </a:pPr>
            <a:r>
              <a:rPr lang="en-US" b="1">
                <a:latin typeface="Bookman Old Style" pitchFamily="18" charset="0"/>
              </a:rPr>
              <a:t>	     Accounts Payable	 	 12,500</a:t>
            </a:r>
          </a:p>
        </p:txBody>
      </p:sp>
      <p:sp>
        <p:nvSpPr>
          <p:cNvPr id="241685" name="AutoShape 2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65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8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1181100" y="381000"/>
            <a:ext cx="6781800" cy="144145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Analysis and Interpretation</a:t>
            </a:r>
          </a:p>
        </p:txBody>
      </p:sp>
      <p:grpSp>
        <p:nvGrpSpPr>
          <p:cNvPr id="242691" name="Group 3"/>
          <p:cNvGrpSpPr>
            <a:grpSpLocks/>
          </p:cNvGrpSpPr>
          <p:nvPr/>
        </p:nvGrpSpPr>
        <p:grpSpPr bwMode="auto">
          <a:xfrm>
            <a:off x="1447800" y="4495800"/>
            <a:ext cx="1981200" cy="2362200"/>
            <a:chOff x="2064" y="1083"/>
            <a:chExt cx="1613" cy="2150"/>
          </a:xfrm>
        </p:grpSpPr>
        <p:sp>
          <p:nvSpPr>
            <p:cNvPr id="242692" name="Freeform 4"/>
            <p:cNvSpPr>
              <a:spLocks/>
            </p:cNvSpPr>
            <p:nvPr/>
          </p:nvSpPr>
          <p:spPr bwMode="auto">
            <a:xfrm>
              <a:off x="2112" y="1616"/>
              <a:ext cx="1533" cy="1396"/>
            </a:xfrm>
            <a:custGeom>
              <a:avLst/>
              <a:gdLst>
                <a:gd name="T0" fmla="*/ 3064 w 3064"/>
                <a:gd name="T1" fmla="*/ 1665 h 2790"/>
                <a:gd name="T2" fmla="*/ 2601 w 3064"/>
                <a:gd name="T3" fmla="*/ 1712 h 2790"/>
                <a:gd name="T4" fmla="*/ 2428 w 3064"/>
                <a:gd name="T5" fmla="*/ 1193 h 2790"/>
                <a:gd name="T6" fmla="*/ 2357 w 3064"/>
                <a:gd name="T7" fmla="*/ 1587 h 2790"/>
                <a:gd name="T8" fmla="*/ 1886 w 3064"/>
                <a:gd name="T9" fmla="*/ 2043 h 2790"/>
                <a:gd name="T10" fmla="*/ 1941 w 3064"/>
                <a:gd name="T11" fmla="*/ 2539 h 2790"/>
                <a:gd name="T12" fmla="*/ 825 w 3064"/>
                <a:gd name="T13" fmla="*/ 2554 h 2790"/>
                <a:gd name="T14" fmla="*/ 660 w 3064"/>
                <a:gd name="T15" fmla="*/ 2790 h 2790"/>
                <a:gd name="T16" fmla="*/ 487 w 3064"/>
                <a:gd name="T17" fmla="*/ 2743 h 2790"/>
                <a:gd name="T18" fmla="*/ 85 w 3064"/>
                <a:gd name="T19" fmla="*/ 2507 h 2790"/>
                <a:gd name="T20" fmla="*/ 78 w 3064"/>
                <a:gd name="T21" fmla="*/ 1524 h 2790"/>
                <a:gd name="T22" fmla="*/ 0 w 3064"/>
                <a:gd name="T23" fmla="*/ 1359 h 2790"/>
                <a:gd name="T24" fmla="*/ 85 w 3064"/>
                <a:gd name="T25" fmla="*/ 1138 h 2790"/>
                <a:gd name="T26" fmla="*/ 314 w 3064"/>
                <a:gd name="T27" fmla="*/ 1028 h 2790"/>
                <a:gd name="T28" fmla="*/ 525 w 3064"/>
                <a:gd name="T29" fmla="*/ 465 h 2790"/>
                <a:gd name="T30" fmla="*/ 739 w 3064"/>
                <a:gd name="T31" fmla="*/ 281 h 2790"/>
                <a:gd name="T32" fmla="*/ 1308 w 3064"/>
                <a:gd name="T33" fmla="*/ 165 h 2790"/>
                <a:gd name="T34" fmla="*/ 1876 w 3064"/>
                <a:gd name="T35" fmla="*/ 0 h 2790"/>
                <a:gd name="T36" fmla="*/ 1941 w 3064"/>
                <a:gd name="T37" fmla="*/ 163 h 2790"/>
                <a:gd name="T38" fmla="*/ 2334 w 3064"/>
                <a:gd name="T39" fmla="*/ 281 h 2790"/>
                <a:gd name="T40" fmla="*/ 2618 w 3064"/>
                <a:gd name="T41" fmla="*/ 414 h 2790"/>
                <a:gd name="T42" fmla="*/ 2735 w 3064"/>
                <a:gd name="T43" fmla="*/ 690 h 2790"/>
                <a:gd name="T44" fmla="*/ 2829 w 3064"/>
                <a:gd name="T45" fmla="*/ 1013 h 2790"/>
                <a:gd name="T46" fmla="*/ 2924 w 3064"/>
                <a:gd name="T47" fmla="*/ 1138 h 2790"/>
                <a:gd name="T48" fmla="*/ 2946 w 3064"/>
                <a:gd name="T49" fmla="*/ 1374 h 2790"/>
                <a:gd name="T50" fmla="*/ 3064 w 3064"/>
                <a:gd name="T51" fmla="*/ 1499 h 2790"/>
                <a:gd name="T52" fmla="*/ 3064 w 3064"/>
                <a:gd name="T53" fmla="*/ 1665 h 2790"/>
                <a:gd name="T54" fmla="*/ 3064 w 3064"/>
                <a:gd name="T55" fmla="*/ 1665 h 2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64" h="2790">
                  <a:moveTo>
                    <a:pt x="3064" y="1665"/>
                  </a:moveTo>
                  <a:lnTo>
                    <a:pt x="2601" y="1712"/>
                  </a:lnTo>
                  <a:lnTo>
                    <a:pt x="2428" y="1193"/>
                  </a:lnTo>
                  <a:lnTo>
                    <a:pt x="2357" y="1587"/>
                  </a:lnTo>
                  <a:lnTo>
                    <a:pt x="1886" y="2043"/>
                  </a:lnTo>
                  <a:lnTo>
                    <a:pt x="1941" y="2539"/>
                  </a:lnTo>
                  <a:lnTo>
                    <a:pt x="825" y="2554"/>
                  </a:lnTo>
                  <a:lnTo>
                    <a:pt x="660" y="2790"/>
                  </a:lnTo>
                  <a:lnTo>
                    <a:pt x="487" y="2743"/>
                  </a:lnTo>
                  <a:lnTo>
                    <a:pt x="85" y="2507"/>
                  </a:lnTo>
                  <a:lnTo>
                    <a:pt x="78" y="1524"/>
                  </a:lnTo>
                  <a:lnTo>
                    <a:pt x="0" y="1359"/>
                  </a:lnTo>
                  <a:lnTo>
                    <a:pt x="85" y="1138"/>
                  </a:lnTo>
                  <a:lnTo>
                    <a:pt x="314" y="1028"/>
                  </a:lnTo>
                  <a:lnTo>
                    <a:pt x="525" y="465"/>
                  </a:lnTo>
                  <a:lnTo>
                    <a:pt x="739" y="281"/>
                  </a:lnTo>
                  <a:lnTo>
                    <a:pt x="1308" y="165"/>
                  </a:lnTo>
                  <a:lnTo>
                    <a:pt x="1876" y="0"/>
                  </a:lnTo>
                  <a:lnTo>
                    <a:pt x="1941" y="163"/>
                  </a:lnTo>
                  <a:lnTo>
                    <a:pt x="2334" y="281"/>
                  </a:lnTo>
                  <a:lnTo>
                    <a:pt x="2618" y="414"/>
                  </a:lnTo>
                  <a:lnTo>
                    <a:pt x="2735" y="690"/>
                  </a:lnTo>
                  <a:lnTo>
                    <a:pt x="2829" y="1013"/>
                  </a:lnTo>
                  <a:lnTo>
                    <a:pt x="2924" y="1138"/>
                  </a:lnTo>
                  <a:lnTo>
                    <a:pt x="2946" y="1374"/>
                  </a:lnTo>
                  <a:lnTo>
                    <a:pt x="3064" y="1499"/>
                  </a:lnTo>
                  <a:lnTo>
                    <a:pt x="3064" y="1665"/>
                  </a:lnTo>
                  <a:lnTo>
                    <a:pt x="3064" y="1665"/>
                  </a:lnTo>
                  <a:close/>
                </a:path>
              </a:pathLst>
            </a:custGeom>
            <a:solidFill>
              <a:srgbClr val="FF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93" name="Freeform 5"/>
            <p:cNvSpPr>
              <a:spLocks/>
            </p:cNvSpPr>
            <p:nvPr/>
          </p:nvSpPr>
          <p:spPr bwMode="auto">
            <a:xfrm>
              <a:off x="3032" y="2386"/>
              <a:ext cx="467" cy="818"/>
            </a:xfrm>
            <a:custGeom>
              <a:avLst/>
              <a:gdLst>
                <a:gd name="T0" fmla="*/ 685 w 935"/>
                <a:gd name="T1" fmla="*/ 0 h 1637"/>
                <a:gd name="T2" fmla="*/ 496 w 935"/>
                <a:gd name="T3" fmla="*/ 103 h 1637"/>
                <a:gd name="T4" fmla="*/ 0 w 935"/>
                <a:gd name="T5" fmla="*/ 504 h 1637"/>
                <a:gd name="T6" fmla="*/ 128 w 935"/>
                <a:gd name="T7" fmla="*/ 1204 h 1637"/>
                <a:gd name="T8" fmla="*/ 371 w 935"/>
                <a:gd name="T9" fmla="*/ 1637 h 1637"/>
                <a:gd name="T10" fmla="*/ 622 w 935"/>
                <a:gd name="T11" fmla="*/ 1629 h 1637"/>
                <a:gd name="T12" fmla="*/ 780 w 935"/>
                <a:gd name="T13" fmla="*/ 1472 h 1637"/>
                <a:gd name="T14" fmla="*/ 935 w 935"/>
                <a:gd name="T15" fmla="*/ 1008 h 1637"/>
                <a:gd name="T16" fmla="*/ 928 w 935"/>
                <a:gd name="T17" fmla="*/ 504 h 1637"/>
                <a:gd name="T18" fmla="*/ 865 w 935"/>
                <a:gd name="T19" fmla="*/ 143 h 1637"/>
                <a:gd name="T20" fmla="*/ 685 w 935"/>
                <a:gd name="T21" fmla="*/ 0 h 1637"/>
                <a:gd name="T22" fmla="*/ 685 w 935"/>
                <a:gd name="T23" fmla="*/ 0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5" h="1637">
                  <a:moveTo>
                    <a:pt x="685" y="0"/>
                  </a:moveTo>
                  <a:lnTo>
                    <a:pt x="496" y="103"/>
                  </a:lnTo>
                  <a:lnTo>
                    <a:pt x="0" y="504"/>
                  </a:lnTo>
                  <a:lnTo>
                    <a:pt x="128" y="1204"/>
                  </a:lnTo>
                  <a:lnTo>
                    <a:pt x="371" y="1637"/>
                  </a:lnTo>
                  <a:lnTo>
                    <a:pt x="622" y="1629"/>
                  </a:lnTo>
                  <a:lnTo>
                    <a:pt x="780" y="1472"/>
                  </a:lnTo>
                  <a:lnTo>
                    <a:pt x="935" y="1008"/>
                  </a:lnTo>
                  <a:lnTo>
                    <a:pt x="928" y="504"/>
                  </a:lnTo>
                  <a:lnTo>
                    <a:pt x="865" y="143"/>
                  </a:lnTo>
                  <a:lnTo>
                    <a:pt x="685" y="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94" name="Freeform 6"/>
            <p:cNvSpPr>
              <a:spLocks/>
            </p:cNvSpPr>
            <p:nvPr/>
          </p:nvSpPr>
          <p:spPr bwMode="auto">
            <a:xfrm>
              <a:off x="2073" y="2367"/>
              <a:ext cx="275" cy="652"/>
            </a:xfrm>
            <a:custGeom>
              <a:avLst/>
              <a:gdLst>
                <a:gd name="T0" fmla="*/ 496 w 551"/>
                <a:gd name="T1" fmla="*/ 1124 h 1304"/>
                <a:gd name="T2" fmla="*/ 392 w 551"/>
                <a:gd name="T3" fmla="*/ 1059 h 1304"/>
                <a:gd name="T4" fmla="*/ 346 w 551"/>
                <a:gd name="T5" fmla="*/ 1029 h 1304"/>
                <a:gd name="T6" fmla="*/ 272 w 551"/>
                <a:gd name="T7" fmla="*/ 939 h 1304"/>
                <a:gd name="T8" fmla="*/ 207 w 551"/>
                <a:gd name="T9" fmla="*/ 802 h 1304"/>
                <a:gd name="T10" fmla="*/ 415 w 551"/>
                <a:gd name="T11" fmla="*/ 360 h 1304"/>
                <a:gd name="T12" fmla="*/ 468 w 551"/>
                <a:gd name="T13" fmla="*/ 101 h 1304"/>
                <a:gd name="T14" fmla="*/ 164 w 551"/>
                <a:gd name="T15" fmla="*/ 0 h 1304"/>
                <a:gd name="T16" fmla="*/ 17 w 551"/>
                <a:gd name="T17" fmla="*/ 504 h 1304"/>
                <a:gd name="T18" fmla="*/ 4 w 551"/>
                <a:gd name="T19" fmla="*/ 816 h 1304"/>
                <a:gd name="T20" fmla="*/ 10 w 551"/>
                <a:gd name="T21" fmla="*/ 907 h 1304"/>
                <a:gd name="T22" fmla="*/ 0 w 551"/>
                <a:gd name="T23" fmla="*/ 991 h 1304"/>
                <a:gd name="T24" fmla="*/ 31 w 551"/>
                <a:gd name="T25" fmla="*/ 1051 h 1304"/>
                <a:gd name="T26" fmla="*/ 120 w 551"/>
                <a:gd name="T27" fmla="*/ 1162 h 1304"/>
                <a:gd name="T28" fmla="*/ 202 w 551"/>
                <a:gd name="T29" fmla="*/ 1280 h 1304"/>
                <a:gd name="T30" fmla="*/ 243 w 551"/>
                <a:gd name="T31" fmla="*/ 1304 h 1304"/>
                <a:gd name="T32" fmla="*/ 373 w 551"/>
                <a:gd name="T33" fmla="*/ 1302 h 1304"/>
                <a:gd name="T34" fmla="*/ 473 w 551"/>
                <a:gd name="T35" fmla="*/ 1302 h 1304"/>
                <a:gd name="T36" fmla="*/ 551 w 551"/>
                <a:gd name="T37" fmla="*/ 1280 h 1304"/>
                <a:gd name="T38" fmla="*/ 492 w 551"/>
                <a:gd name="T39" fmla="*/ 1224 h 1304"/>
                <a:gd name="T40" fmla="*/ 496 w 551"/>
                <a:gd name="T41" fmla="*/ 1124 h 1304"/>
                <a:gd name="T42" fmla="*/ 496 w 551"/>
                <a:gd name="T43" fmla="*/ 112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1" h="1304">
                  <a:moveTo>
                    <a:pt x="496" y="1124"/>
                  </a:moveTo>
                  <a:lnTo>
                    <a:pt x="392" y="1059"/>
                  </a:lnTo>
                  <a:lnTo>
                    <a:pt x="346" y="1029"/>
                  </a:lnTo>
                  <a:lnTo>
                    <a:pt x="272" y="939"/>
                  </a:lnTo>
                  <a:lnTo>
                    <a:pt x="207" y="802"/>
                  </a:lnTo>
                  <a:lnTo>
                    <a:pt x="415" y="360"/>
                  </a:lnTo>
                  <a:lnTo>
                    <a:pt x="468" y="101"/>
                  </a:lnTo>
                  <a:lnTo>
                    <a:pt x="164" y="0"/>
                  </a:lnTo>
                  <a:lnTo>
                    <a:pt x="17" y="504"/>
                  </a:lnTo>
                  <a:lnTo>
                    <a:pt x="4" y="816"/>
                  </a:lnTo>
                  <a:lnTo>
                    <a:pt x="10" y="907"/>
                  </a:lnTo>
                  <a:lnTo>
                    <a:pt x="0" y="991"/>
                  </a:lnTo>
                  <a:lnTo>
                    <a:pt x="31" y="1051"/>
                  </a:lnTo>
                  <a:lnTo>
                    <a:pt x="120" y="1162"/>
                  </a:lnTo>
                  <a:lnTo>
                    <a:pt x="202" y="1280"/>
                  </a:lnTo>
                  <a:lnTo>
                    <a:pt x="243" y="1304"/>
                  </a:lnTo>
                  <a:lnTo>
                    <a:pt x="373" y="1302"/>
                  </a:lnTo>
                  <a:lnTo>
                    <a:pt x="473" y="1302"/>
                  </a:lnTo>
                  <a:lnTo>
                    <a:pt x="551" y="1280"/>
                  </a:lnTo>
                  <a:lnTo>
                    <a:pt x="492" y="1224"/>
                  </a:lnTo>
                  <a:lnTo>
                    <a:pt x="496" y="1124"/>
                  </a:lnTo>
                  <a:lnTo>
                    <a:pt x="496" y="1124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95" name="Freeform 7"/>
            <p:cNvSpPr>
              <a:spLocks/>
            </p:cNvSpPr>
            <p:nvPr/>
          </p:nvSpPr>
          <p:spPr bwMode="auto">
            <a:xfrm>
              <a:off x="3303" y="2386"/>
              <a:ext cx="196" cy="688"/>
            </a:xfrm>
            <a:custGeom>
              <a:avLst/>
              <a:gdLst>
                <a:gd name="T0" fmla="*/ 30 w 391"/>
                <a:gd name="T1" fmla="*/ 95 h 1377"/>
                <a:gd name="T2" fmla="*/ 211 w 391"/>
                <a:gd name="T3" fmla="*/ 253 h 1377"/>
                <a:gd name="T4" fmla="*/ 243 w 391"/>
                <a:gd name="T5" fmla="*/ 567 h 1377"/>
                <a:gd name="T6" fmla="*/ 314 w 391"/>
                <a:gd name="T7" fmla="*/ 1063 h 1377"/>
                <a:gd name="T8" fmla="*/ 236 w 391"/>
                <a:gd name="T9" fmla="*/ 1377 h 1377"/>
                <a:gd name="T10" fmla="*/ 391 w 391"/>
                <a:gd name="T11" fmla="*/ 1063 h 1377"/>
                <a:gd name="T12" fmla="*/ 391 w 391"/>
                <a:gd name="T13" fmla="*/ 645 h 1377"/>
                <a:gd name="T14" fmla="*/ 336 w 391"/>
                <a:gd name="T15" fmla="*/ 166 h 1377"/>
                <a:gd name="T16" fmla="*/ 188 w 391"/>
                <a:gd name="T17" fmla="*/ 0 h 1377"/>
                <a:gd name="T18" fmla="*/ 0 w 391"/>
                <a:gd name="T19" fmla="*/ 33 h 1377"/>
                <a:gd name="T20" fmla="*/ 30 w 391"/>
                <a:gd name="T21" fmla="*/ 95 h 1377"/>
                <a:gd name="T22" fmla="*/ 30 w 391"/>
                <a:gd name="T23" fmla="*/ 9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1" h="1377">
                  <a:moveTo>
                    <a:pt x="30" y="95"/>
                  </a:moveTo>
                  <a:lnTo>
                    <a:pt x="211" y="253"/>
                  </a:lnTo>
                  <a:lnTo>
                    <a:pt x="243" y="567"/>
                  </a:lnTo>
                  <a:lnTo>
                    <a:pt x="314" y="1063"/>
                  </a:lnTo>
                  <a:lnTo>
                    <a:pt x="236" y="1377"/>
                  </a:lnTo>
                  <a:lnTo>
                    <a:pt x="391" y="1063"/>
                  </a:lnTo>
                  <a:lnTo>
                    <a:pt x="391" y="645"/>
                  </a:lnTo>
                  <a:lnTo>
                    <a:pt x="336" y="166"/>
                  </a:lnTo>
                  <a:lnTo>
                    <a:pt x="188" y="0"/>
                  </a:lnTo>
                  <a:lnTo>
                    <a:pt x="0" y="33"/>
                  </a:lnTo>
                  <a:lnTo>
                    <a:pt x="30" y="95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96" name="Freeform 8"/>
            <p:cNvSpPr>
              <a:spLocks/>
            </p:cNvSpPr>
            <p:nvPr/>
          </p:nvSpPr>
          <p:spPr bwMode="auto">
            <a:xfrm>
              <a:off x="3398" y="2432"/>
              <a:ext cx="245" cy="707"/>
            </a:xfrm>
            <a:custGeom>
              <a:avLst/>
              <a:gdLst>
                <a:gd name="T0" fmla="*/ 397 w 489"/>
                <a:gd name="T1" fmla="*/ 811 h 1414"/>
                <a:gd name="T2" fmla="*/ 489 w 489"/>
                <a:gd name="T3" fmla="*/ 192 h 1414"/>
                <a:gd name="T4" fmla="*/ 443 w 489"/>
                <a:gd name="T5" fmla="*/ 0 h 1414"/>
                <a:gd name="T6" fmla="*/ 87 w 489"/>
                <a:gd name="T7" fmla="*/ 59 h 1414"/>
                <a:gd name="T8" fmla="*/ 205 w 489"/>
                <a:gd name="T9" fmla="*/ 604 h 1414"/>
                <a:gd name="T10" fmla="*/ 175 w 489"/>
                <a:gd name="T11" fmla="*/ 925 h 1414"/>
                <a:gd name="T12" fmla="*/ 72 w 489"/>
                <a:gd name="T13" fmla="*/ 1163 h 1414"/>
                <a:gd name="T14" fmla="*/ 65 w 489"/>
                <a:gd name="T15" fmla="*/ 1228 h 1414"/>
                <a:gd name="T16" fmla="*/ 0 w 489"/>
                <a:gd name="T17" fmla="*/ 1353 h 1414"/>
                <a:gd name="T18" fmla="*/ 32 w 489"/>
                <a:gd name="T19" fmla="*/ 1359 h 1414"/>
                <a:gd name="T20" fmla="*/ 48 w 489"/>
                <a:gd name="T21" fmla="*/ 1395 h 1414"/>
                <a:gd name="T22" fmla="*/ 82 w 489"/>
                <a:gd name="T23" fmla="*/ 1414 h 1414"/>
                <a:gd name="T24" fmla="*/ 135 w 489"/>
                <a:gd name="T25" fmla="*/ 1402 h 1414"/>
                <a:gd name="T26" fmla="*/ 171 w 489"/>
                <a:gd name="T27" fmla="*/ 1393 h 1414"/>
                <a:gd name="T28" fmla="*/ 221 w 489"/>
                <a:gd name="T29" fmla="*/ 1357 h 1414"/>
                <a:gd name="T30" fmla="*/ 279 w 489"/>
                <a:gd name="T31" fmla="*/ 1239 h 1414"/>
                <a:gd name="T32" fmla="*/ 342 w 489"/>
                <a:gd name="T33" fmla="*/ 1180 h 1414"/>
                <a:gd name="T34" fmla="*/ 380 w 489"/>
                <a:gd name="T35" fmla="*/ 1093 h 1414"/>
                <a:gd name="T36" fmla="*/ 397 w 489"/>
                <a:gd name="T37" fmla="*/ 811 h 1414"/>
                <a:gd name="T38" fmla="*/ 397 w 489"/>
                <a:gd name="T39" fmla="*/ 811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9" h="1414">
                  <a:moveTo>
                    <a:pt x="397" y="811"/>
                  </a:moveTo>
                  <a:lnTo>
                    <a:pt x="489" y="192"/>
                  </a:lnTo>
                  <a:lnTo>
                    <a:pt x="443" y="0"/>
                  </a:lnTo>
                  <a:lnTo>
                    <a:pt x="87" y="59"/>
                  </a:lnTo>
                  <a:lnTo>
                    <a:pt x="205" y="604"/>
                  </a:lnTo>
                  <a:lnTo>
                    <a:pt x="175" y="925"/>
                  </a:lnTo>
                  <a:lnTo>
                    <a:pt x="72" y="1163"/>
                  </a:lnTo>
                  <a:lnTo>
                    <a:pt x="65" y="1228"/>
                  </a:lnTo>
                  <a:lnTo>
                    <a:pt x="0" y="1353"/>
                  </a:lnTo>
                  <a:lnTo>
                    <a:pt x="32" y="1359"/>
                  </a:lnTo>
                  <a:lnTo>
                    <a:pt x="48" y="1395"/>
                  </a:lnTo>
                  <a:lnTo>
                    <a:pt x="82" y="1414"/>
                  </a:lnTo>
                  <a:lnTo>
                    <a:pt x="135" y="1402"/>
                  </a:lnTo>
                  <a:lnTo>
                    <a:pt x="171" y="1393"/>
                  </a:lnTo>
                  <a:lnTo>
                    <a:pt x="221" y="1357"/>
                  </a:lnTo>
                  <a:lnTo>
                    <a:pt x="279" y="1239"/>
                  </a:lnTo>
                  <a:lnTo>
                    <a:pt x="342" y="1180"/>
                  </a:lnTo>
                  <a:lnTo>
                    <a:pt x="380" y="1093"/>
                  </a:lnTo>
                  <a:lnTo>
                    <a:pt x="397" y="811"/>
                  </a:lnTo>
                  <a:lnTo>
                    <a:pt x="397" y="81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97" name="Freeform 9"/>
            <p:cNvSpPr>
              <a:spLocks/>
            </p:cNvSpPr>
            <p:nvPr/>
          </p:nvSpPr>
          <p:spPr bwMode="auto">
            <a:xfrm>
              <a:off x="2183" y="2241"/>
              <a:ext cx="432" cy="783"/>
            </a:xfrm>
            <a:custGeom>
              <a:avLst/>
              <a:gdLst>
                <a:gd name="T0" fmla="*/ 441 w 865"/>
                <a:gd name="T1" fmla="*/ 338 h 1566"/>
                <a:gd name="T2" fmla="*/ 290 w 865"/>
                <a:gd name="T3" fmla="*/ 385 h 1566"/>
                <a:gd name="T4" fmla="*/ 0 w 865"/>
                <a:gd name="T5" fmla="*/ 1092 h 1566"/>
                <a:gd name="T6" fmla="*/ 47 w 865"/>
                <a:gd name="T7" fmla="*/ 1210 h 1566"/>
                <a:gd name="T8" fmla="*/ 228 w 865"/>
                <a:gd name="T9" fmla="*/ 1353 h 1566"/>
                <a:gd name="T10" fmla="*/ 275 w 865"/>
                <a:gd name="T11" fmla="*/ 1456 h 1566"/>
                <a:gd name="T12" fmla="*/ 559 w 865"/>
                <a:gd name="T13" fmla="*/ 1566 h 1566"/>
                <a:gd name="T14" fmla="*/ 865 w 865"/>
                <a:gd name="T15" fmla="*/ 416 h 1566"/>
                <a:gd name="T16" fmla="*/ 692 w 865"/>
                <a:gd name="T17" fmla="*/ 361 h 1566"/>
                <a:gd name="T18" fmla="*/ 732 w 865"/>
                <a:gd name="T19" fmla="*/ 125 h 1566"/>
                <a:gd name="T20" fmla="*/ 559 w 865"/>
                <a:gd name="T21" fmla="*/ 0 h 1566"/>
                <a:gd name="T22" fmla="*/ 441 w 865"/>
                <a:gd name="T23" fmla="*/ 338 h 1566"/>
                <a:gd name="T24" fmla="*/ 441 w 865"/>
                <a:gd name="T25" fmla="*/ 338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5" h="1566">
                  <a:moveTo>
                    <a:pt x="441" y="338"/>
                  </a:moveTo>
                  <a:lnTo>
                    <a:pt x="290" y="385"/>
                  </a:lnTo>
                  <a:lnTo>
                    <a:pt x="0" y="1092"/>
                  </a:lnTo>
                  <a:lnTo>
                    <a:pt x="47" y="1210"/>
                  </a:lnTo>
                  <a:lnTo>
                    <a:pt x="228" y="1353"/>
                  </a:lnTo>
                  <a:lnTo>
                    <a:pt x="275" y="1456"/>
                  </a:lnTo>
                  <a:lnTo>
                    <a:pt x="559" y="1566"/>
                  </a:lnTo>
                  <a:lnTo>
                    <a:pt x="865" y="416"/>
                  </a:lnTo>
                  <a:lnTo>
                    <a:pt x="692" y="361"/>
                  </a:lnTo>
                  <a:lnTo>
                    <a:pt x="732" y="125"/>
                  </a:lnTo>
                  <a:lnTo>
                    <a:pt x="559" y="0"/>
                  </a:lnTo>
                  <a:lnTo>
                    <a:pt x="441" y="338"/>
                  </a:lnTo>
                  <a:lnTo>
                    <a:pt x="441" y="338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98" name="Freeform 10"/>
            <p:cNvSpPr>
              <a:spLocks/>
            </p:cNvSpPr>
            <p:nvPr/>
          </p:nvSpPr>
          <p:spPr bwMode="auto">
            <a:xfrm>
              <a:off x="2544" y="2850"/>
              <a:ext cx="547" cy="101"/>
            </a:xfrm>
            <a:custGeom>
              <a:avLst/>
              <a:gdLst>
                <a:gd name="T0" fmla="*/ 1049 w 1095"/>
                <a:gd name="T1" fmla="*/ 0 h 201"/>
                <a:gd name="T2" fmla="*/ 553 w 1095"/>
                <a:gd name="T3" fmla="*/ 46 h 201"/>
                <a:gd name="T4" fmla="*/ 0 w 1095"/>
                <a:gd name="T5" fmla="*/ 19 h 201"/>
                <a:gd name="T6" fmla="*/ 29 w 1095"/>
                <a:gd name="T7" fmla="*/ 143 h 201"/>
                <a:gd name="T8" fmla="*/ 563 w 1095"/>
                <a:gd name="T9" fmla="*/ 201 h 201"/>
                <a:gd name="T10" fmla="*/ 1095 w 1095"/>
                <a:gd name="T11" fmla="*/ 184 h 201"/>
                <a:gd name="T12" fmla="*/ 1049 w 1095"/>
                <a:gd name="T13" fmla="*/ 0 h 201"/>
                <a:gd name="T14" fmla="*/ 1049 w 1095"/>
                <a:gd name="T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5" h="201">
                  <a:moveTo>
                    <a:pt x="1049" y="0"/>
                  </a:moveTo>
                  <a:lnTo>
                    <a:pt x="553" y="46"/>
                  </a:lnTo>
                  <a:lnTo>
                    <a:pt x="0" y="19"/>
                  </a:lnTo>
                  <a:lnTo>
                    <a:pt x="29" y="143"/>
                  </a:lnTo>
                  <a:lnTo>
                    <a:pt x="563" y="201"/>
                  </a:lnTo>
                  <a:lnTo>
                    <a:pt x="1095" y="184"/>
                  </a:lnTo>
                  <a:lnTo>
                    <a:pt x="1049" y="0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99" name="Freeform 11"/>
            <p:cNvSpPr>
              <a:spLocks/>
            </p:cNvSpPr>
            <p:nvPr/>
          </p:nvSpPr>
          <p:spPr bwMode="auto">
            <a:xfrm>
              <a:off x="2663" y="1153"/>
              <a:ext cx="425" cy="720"/>
            </a:xfrm>
            <a:custGeom>
              <a:avLst/>
              <a:gdLst>
                <a:gd name="T0" fmla="*/ 458 w 849"/>
                <a:gd name="T1" fmla="*/ 1439 h 1439"/>
                <a:gd name="T2" fmla="*/ 298 w 849"/>
                <a:gd name="T3" fmla="*/ 1247 h 1439"/>
                <a:gd name="T4" fmla="*/ 186 w 849"/>
                <a:gd name="T5" fmla="*/ 1053 h 1439"/>
                <a:gd name="T6" fmla="*/ 203 w 849"/>
                <a:gd name="T7" fmla="*/ 977 h 1439"/>
                <a:gd name="T8" fmla="*/ 127 w 849"/>
                <a:gd name="T9" fmla="*/ 793 h 1439"/>
                <a:gd name="T10" fmla="*/ 106 w 849"/>
                <a:gd name="T11" fmla="*/ 718 h 1439"/>
                <a:gd name="T12" fmla="*/ 57 w 849"/>
                <a:gd name="T13" fmla="*/ 511 h 1439"/>
                <a:gd name="T14" fmla="*/ 0 w 849"/>
                <a:gd name="T15" fmla="*/ 245 h 1439"/>
                <a:gd name="T16" fmla="*/ 40 w 849"/>
                <a:gd name="T17" fmla="*/ 84 h 1439"/>
                <a:gd name="T18" fmla="*/ 520 w 849"/>
                <a:gd name="T19" fmla="*/ 0 h 1439"/>
                <a:gd name="T20" fmla="*/ 770 w 849"/>
                <a:gd name="T21" fmla="*/ 317 h 1439"/>
                <a:gd name="T22" fmla="*/ 840 w 849"/>
                <a:gd name="T23" fmla="*/ 342 h 1439"/>
                <a:gd name="T24" fmla="*/ 849 w 849"/>
                <a:gd name="T25" fmla="*/ 403 h 1439"/>
                <a:gd name="T26" fmla="*/ 836 w 849"/>
                <a:gd name="T27" fmla="*/ 536 h 1439"/>
                <a:gd name="T28" fmla="*/ 821 w 849"/>
                <a:gd name="T29" fmla="*/ 601 h 1439"/>
                <a:gd name="T30" fmla="*/ 802 w 849"/>
                <a:gd name="T31" fmla="*/ 637 h 1439"/>
                <a:gd name="T32" fmla="*/ 768 w 849"/>
                <a:gd name="T33" fmla="*/ 635 h 1439"/>
                <a:gd name="T34" fmla="*/ 766 w 849"/>
                <a:gd name="T35" fmla="*/ 757 h 1439"/>
                <a:gd name="T36" fmla="*/ 714 w 849"/>
                <a:gd name="T37" fmla="*/ 882 h 1439"/>
                <a:gd name="T38" fmla="*/ 720 w 849"/>
                <a:gd name="T39" fmla="*/ 992 h 1439"/>
                <a:gd name="T40" fmla="*/ 636 w 849"/>
                <a:gd name="T41" fmla="*/ 1106 h 1439"/>
                <a:gd name="T42" fmla="*/ 509 w 849"/>
                <a:gd name="T43" fmla="*/ 1296 h 1439"/>
                <a:gd name="T44" fmla="*/ 458 w 849"/>
                <a:gd name="T45" fmla="*/ 1439 h 1439"/>
                <a:gd name="T46" fmla="*/ 458 w 849"/>
                <a:gd name="T47" fmla="*/ 1439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9" h="1439">
                  <a:moveTo>
                    <a:pt x="458" y="1439"/>
                  </a:moveTo>
                  <a:lnTo>
                    <a:pt x="298" y="1247"/>
                  </a:lnTo>
                  <a:lnTo>
                    <a:pt x="186" y="1053"/>
                  </a:lnTo>
                  <a:lnTo>
                    <a:pt x="203" y="977"/>
                  </a:lnTo>
                  <a:lnTo>
                    <a:pt x="127" y="793"/>
                  </a:lnTo>
                  <a:lnTo>
                    <a:pt x="106" y="718"/>
                  </a:lnTo>
                  <a:lnTo>
                    <a:pt x="57" y="511"/>
                  </a:lnTo>
                  <a:lnTo>
                    <a:pt x="0" y="245"/>
                  </a:lnTo>
                  <a:lnTo>
                    <a:pt x="40" y="84"/>
                  </a:lnTo>
                  <a:lnTo>
                    <a:pt x="520" y="0"/>
                  </a:lnTo>
                  <a:lnTo>
                    <a:pt x="770" y="317"/>
                  </a:lnTo>
                  <a:lnTo>
                    <a:pt x="840" y="342"/>
                  </a:lnTo>
                  <a:lnTo>
                    <a:pt x="849" y="403"/>
                  </a:lnTo>
                  <a:lnTo>
                    <a:pt x="836" y="536"/>
                  </a:lnTo>
                  <a:lnTo>
                    <a:pt x="821" y="601"/>
                  </a:lnTo>
                  <a:lnTo>
                    <a:pt x="802" y="637"/>
                  </a:lnTo>
                  <a:lnTo>
                    <a:pt x="768" y="635"/>
                  </a:lnTo>
                  <a:lnTo>
                    <a:pt x="766" y="757"/>
                  </a:lnTo>
                  <a:lnTo>
                    <a:pt x="714" y="882"/>
                  </a:lnTo>
                  <a:lnTo>
                    <a:pt x="720" y="992"/>
                  </a:lnTo>
                  <a:lnTo>
                    <a:pt x="636" y="1106"/>
                  </a:lnTo>
                  <a:lnTo>
                    <a:pt x="509" y="1296"/>
                  </a:lnTo>
                  <a:lnTo>
                    <a:pt x="458" y="1439"/>
                  </a:lnTo>
                  <a:lnTo>
                    <a:pt x="458" y="143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0" name="Freeform 12"/>
            <p:cNvSpPr>
              <a:spLocks/>
            </p:cNvSpPr>
            <p:nvPr/>
          </p:nvSpPr>
          <p:spPr bwMode="auto">
            <a:xfrm>
              <a:off x="2790" y="1838"/>
              <a:ext cx="191" cy="912"/>
            </a:xfrm>
            <a:custGeom>
              <a:avLst/>
              <a:gdLst>
                <a:gd name="T0" fmla="*/ 333 w 382"/>
                <a:gd name="T1" fmla="*/ 28 h 1824"/>
                <a:gd name="T2" fmla="*/ 268 w 382"/>
                <a:gd name="T3" fmla="*/ 212 h 1824"/>
                <a:gd name="T4" fmla="*/ 382 w 382"/>
                <a:gd name="T5" fmla="*/ 1285 h 1824"/>
                <a:gd name="T6" fmla="*/ 369 w 382"/>
                <a:gd name="T7" fmla="*/ 1608 h 1824"/>
                <a:gd name="T8" fmla="*/ 223 w 382"/>
                <a:gd name="T9" fmla="*/ 1824 h 1824"/>
                <a:gd name="T10" fmla="*/ 103 w 382"/>
                <a:gd name="T11" fmla="*/ 1653 h 1824"/>
                <a:gd name="T12" fmla="*/ 217 w 382"/>
                <a:gd name="T13" fmla="*/ 935 h 1824"/>
                <a:gd name="T14" fmla="*/ 181 w 382"/>
                <a:gd name="T15" fmla="*/ 336 h 1824"/>
                <a:gd name="T16" fmla="*/ 94 w 382"/>
                <a:gd name="T17" fmla="*/ 608 h 1824"/>
                <a:gd name="T18" fmla="*/ 97 w 382"/>
                <a:gd name="T19" fmla="*/ 1041 h 1824"/>
                <a:gd name="T20" fmla="*/ 61 w 382"/>
                <a:gd name="T21" fmla="*/ 1096 h 1824"/>
                <a:gd name="T22" fmla="*/ 0 w 382"/>
                <a:gd name="T23" fmla="*/ 608 h 1824"/>
                <a:gd name="T24" fmla="*/ 145 w 382"/>
                <a:gd name="T25" fmla="*/ 180 h 1824"/>
                <a:gd name="T26" fmla="*/ 65 w 382"/>
                <a:gd name="T27" fmla="*/ 38 h 1824"/>
                <a:gd name="T28" fmla="*/ 107 w 382"/>
                <a:gd name="T29" fmla="*/ 22 h 1824"/>
                <a:gd name="T30" fmla="*/ 181 w 382"/>
                <a:gd name="T31" fmla="*/ 116 h 1824"/>
                <a:gd name="T32" fmla="*/ 255 w 382"/>
                <a:gd name="T33" fmla="*/ 106 h 1824"/>
                <a:gd name="T34" fmla="*/ 278 w 382"/>
                <a:gd name="T35" fmla="*/ 0 h 1824"/>
                <a:gd name="T36" fmla="*/ 333 w 382"/>
                <a:gd name="T37" fmla="*/ 28 h 1824"/>
                <a:gd name="T38" fmla="*/ 333 w 382"/>
                <a:gd name="T39" fmla="*/ 28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1824">
                  <a:moveTo>
                    <a:pt x="333" y="28"/>
                  </a:moveTo>
                  <a:lnTo>
                    <a:pt x="268" y="212"/>
                  </a:lnTo>
                  <a:lnTo>
                    <a:pt x="382" y="1285"/>
                  </a:lnTo>
                  <a:lnTo>
                    <a:pt x="369" y="1608"/>
                  </a:lnTo>
                  <a:lnTo>
                    <a:pt x="223" y="1824"/>
                  </a:lnTo>
                  <a:lnTo>
                    <a:pt x="103" y="1653"/>
                  </a:lnTo>
                  <a:lnTo>
                    <a:pt x="217" y="935"/>
                  </a:lnTo>
                  <a:lnTo>
                    <a:pt x="181" y="336"/>
                  </a:lnTo>
                  <a:lnTo>
                    <a:pt x="94" y="608"/>
                  </a:lnTo>
                  <a:lnTo>
                    <a:pt x="97" y="1041"/>
                  </a:lnTo>
                  <a:lnTo>
                    <a:pt x="61" y="1096"/>
                  </a:lnTo>
                  <a:lnTo>
                    <a:pt x="0" y="608"/>
                  </a:lnTo>
                  <a:lnTo>
                    <a:pt x="145" y="180"/>
                  </a:lnTo>
                  <a:lnTo>
                    <a:pt x="65" y="38"/>
                  </a:lnTo>
                  <a:lnTo>
                    <a:pt x="107" y="22"/>
                  </a:lnTo>
                  <a:lnTo>
                    <a:pt x="181" y="116"/>
                  </a:lnTo>
                  <a:lnTo>
                    <a:pt x="255" y="106"/>
                  </a:lnTo>
                  <a:lnTo>
                    <a:pt x="278" y="0"/>
                  </a:lnTo>
                  <a:lnTo>
                    <a:pt x="333" y="28"/>
                  </a:lnTo>
                  <a:lnTo>
                    <a:pt x="333" y="28"/>
                  </a:lnTo>
                  <a:close/>
                </a:path>
              </a:pathLst>
            </a:custGeom>
            <a:solidFill>
              <a:srgbClr val="7F9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1" name="Freeform 13"/>
            <p:cNvSpPr>
              <a:spLocks/>
            </p:cNvSpPr>
            <p:nvPr/>
          </p:nvSpPr>
          <p:spPr bwMode="auto">
            <a:xfrm>
              <a:off x="2686" y="1167"/>
              <a:ext cx="392" cy="650"/>
            </a:xfrm>
            <a:custGeom>
              <a:avLst/>
              <a:gdLst>
                <a:gd name="T0" fmla="*/ 282 w 785"/>
                <a:gd name="T1" fmla="*/ 1155 h 1300"/>
                <a:gd name="T2" fmla="*/ 399 w 785"/>
                <a:gd name="T3" fmla="*/ 1123 h 1300"/>
                <a:gd name="T4" fmla="*/ 453 w 785"/>
                <a:gd name="T5" fmla="*/ 1132 h 1300"/>
                <a:gd name="T6" fmla="*/ 635 w 785"/>
                <a:gd name="T7" fmla="*/ 973 h 1300"/>
                <a:gd name="T8" fmla="*/ 713 w 785"/>
                <a:gd name="T9" fmla="*/ 756 h 1300"/>
                <a:gd name="T10" fmla="*/ 776 w 785"/>
                <a:gd name="T11" fmla="*/ 530 h 1300"/>
                <a:gd name="T12" fmla="*/ 785 w 785"/>
                <a:gd name="T13" fmla="*/ 334 h 1300"/>
                <a:gd name="T14" fmla="*/ 768 w 785"/>
                <a:gd name="T15" fmla="*/ 285 h 1300"/>
                <a:gd name="T16" fmla="*/ 578 w 785"/>
                <a:gd name="T17" fmla="*/ 108 h 1300"/>
                <a:gd name="T18" fmla="*/ 436 w 785"/>
                <a:gd name="T19" fmla="*/ 0 h 1300"/>
                <a:gd name="T20" fmla="*/ 403 w 785"/>
                <a:gd name="T21" fmla="*/ 89 h 1300"/>
                <a:gd name="T22" fmla="*/ 498 w 785"/>
                <a:gd name="T23" fmla="*/ 161 h 1300"/>
                <a:gd name="T24" fmla="*/ 553 w 785"/>
                <a:gd name="T25" fmla="*/ 224 h 1300"/>
                <a:gd name="T26" fmla="*/ 591 w 785"/>
                <a:gd name="T27" fmla="*/ 304 h 1300"/>
                <a:gd name="T28" fmla="*/ 607 w 785"/>
                <a:gd name="T29" fmla="*/ 420 h 1300"/>
                <a:gd name="T30" fmla="*/ 667 w 785"/>
                <a:gd name="T31" fmla="*/ 500 h 1300"/>
                <a:gd name="T32" fmla="*/ 696 w 785"/>
                <a:gd name="T33" fmla="*/ 710 h 1300"/>
                <a:gd name="T34" fmla="*/ 647 w 785"/>
                <a:gd name="T35" fmla="*/ 728 h 1300"/>
                <a:gd name="T36" fmla="*/ 584 w 785"/>
                <a:gd name="T37" fmla="*/ 901 h 1300"/>
                <a:gd name="T38" fmla="*/ 506 w 785"/>
                <a:gd name="T39" fmla="*/ 958 h 1300"/>
                <a:gd name="T40" fmla="*/ 341 w 785"/>
                <a:gd name="T41" fmla="*/ 1009 h 1300"/>
                <a:gd name="T42" fmla="*/ 228 w 785"/>
                <a:gd name="T43" fmla="*/ 921 h 1300"/>
                <a:gd name="T44" fmla="*/ 149 w 785"/>
                <a:gd name="T45" fmla="*/ 825 h 1300"/>
                <a:gd name="T46" fmla="*/ 116 w 785"/>
                <a:gd name="T47" fmla="*/ 684 h 1300"/>
                <a:gd name="T48" fmla="*/ 69 w 785"/>
                <a:gd name="T49" fmla="*/ 574 h 1300"/>
                <a:gd name="T50" fmla="*/ 61 w 785"/>
                <a:gd name="T51" fmla="*/ 534 h 1300"/>
                <a:gd name="T52" fmla="*/ 99 w 785"/>
                <a:gd name="T53" fmla="*/ 460 h 1300"/>
                <a:gd name="T54" fmla="*/ 71 w 785"/>
                <a:gd name="T55" fmla="*/ 395 h 1300"/>
                <a:gd name="T56" fmla="*/ 59 w 785"/>
                <a:gd name="T57" fmla="*/ 277 h 1300"/>
                <a:gd name="T58" fmla="*/ 350 w 785"/>
                <a:gd name="T59" fmla="*/ 214 h 1300"/>
                <a:gd name="T60" fmla="*/ 331 w 785"/>
                <a:gd name="T61" fmla="*/ 127 h 1300"/>
                <a:gd name="T62" fmla="*/ 0 w 785"/>
                <a:gd name="T63" fmla="*/ 83 h 1300"/>
                <a:gd name="T64" fmla="*/ 53 w 785"/>
                <a:gd name="T65" fmla="*/ 743 h 1300"/>
                <a:gd name="T66" fmla="*/ 173 w 785"/>
                <a:gd name="T67" fmla="*/ 1005 h 1300"/>
                <a:gd name="T68" fmla="*/ 380 w 785"/>
                <a:gd name="T69" fmla="*/ 130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5" h="1300">
                  <a:moveTo>
                    <a:pt x="380" y="1300"/>
                  </a:moveTo>
                  <a:lnTo>
                    <a:pt x="282" y="1155"/>
                  </a:lnTo>
                  <a:lnTo>
                    <a:pt x="272" y="1106"/>
                  </a:lnTo>
                  <a:lnTo>
                    <a:pt x="399" y="1123"/>
                  </a:lnTo>
                  <a:lnTo>
                    <a:pt x="483" y="1066"/>
                  </a:lnTo>
                  <a:lnTo>
                    <a:pt x="453" y="1132"/>
                  </a:lnTo>
                  <a:lnTo>
                    <a:pt x="536" y="1079"/>
                  </a:lnTo>
                  <a:lnTo>
                    <a:pt x="635" y="973"/>
                  </a:lnTo>
                  <a:lnTo>
                    <a:pt x="692" y="830"/>
                  </a:lnTo>
                  <a:lnTo>
                    <a:pt x="713" y="756"/>
                  </a:lnTo>
                  <a:lnTo>
                    <a:pt x="717" y="623"/>
                  </a:lnTo>
                  <a:lnTo>
                    <a:pt x="776" y="530"/>
                  </a:lnTo>
                  <a:lnTo>
                    <a:pt x="774" y="460"/>
                  </a:lnTo>
                  <a:lnTo>
                    <a:pt x="785" y="334"/>
                  </a:lnTo>
                  <a:lnTo>
                    <a:pt x="711" y="412"/>
                  </a:lnTo>
                  <a:lnTo>
                    <a:pt x="768" y="285"/>
                  </a:lnTo>
                  <a:lnTo>
                    <a:pt x="599" y="138"/>
                  </a:lnTo>
                  <a:lnTo>
                    <a:pt x="578" y="108"/>
                  </a:lnTo>
                  <a:lnTo>
                    <a:pt x="553" y="85"/>
                  </a:lnTo>
                  <a:lnTo>
                    <a:pt x="436" y="0"/>
                  </a:lnTo>
                  <a:lnTo>
                    <a:pt x="379" y="15"/>
                  </a:lnTo>
                  <a:lnTo>
                    <a:pt x="403" y="89"/>
                  </a:lnTo>
                  <a:lnTo>
                    <a:pt x="458" y="136"/>
                  </a:lnTo>
                  <a:lnTo>
                    <a:pt x="498" y="161"/>
                  </a:lnTo>
                  <a:lnTo>
                    <a:pt x="527" y="184"/>
                  </a:lnTo>
                  <a:lnTo>
                    <a:pt x="553" y="224"/>
                  </a:lnTo>
                  <a:lnTo>
                    <a:pt x="569" y="266"/>
                  </a:lnTo>
                  <a:lnTo>
                    <a:pt x="591" y="304"/>
                  </a:lnTo>
                  <a:lnTo>
                    <a:pt x="622" y="355"/>
                  </a:lnTo>
                  <a:lnTo>
                    <a:pt x="607" y="420"/>
                  </a:lnTo>
                  <a:lnTo>
                    <a:pt x="639" y="431"/>
                  </a:lnTo>
                  <a:lnTo>
                    <a:pt x="667" y="500"/>
                  </a:lnTo>
                  <a:lnTo>
                    <a:pt x="692" y="606"/>
                  </a:lnTo>
                  <a:lnTo>
                    <a:pt x="696" y="710"/>
                  </a:lnTo>
                  <a:lnTo>
                    <a:pt x="679" y="785"/>
                  </a:lnTo>
                  <a:lnTo>
                    <a:pt x="647" y="728"/>
                  </a:lnTo>
                  <a:lnTo>
                    <a:pt x="620" y="836"/>
                  </a:lnTo>
                  <a:lnTo>
                    <a:pt x="584" y="901"/>
                  </a:lnTo>
                  <a:lnTo>
                    <a:pt x="584" y="864"/>
                  </a:lnTo>
                  <a:lnTo>
                    <a:pt x="506" y="958"/>
                  </a:lnTo>
                  <a:lnTo>
                    <a:pt x="453" y="986"/>
                  </a:lnTo>
                  <a:lnTo>
                    <a:pt x="341" y="1009"/>
                  </a:lnTo>
                  <a:lnTo>
                    <a:pt x="282" y="984"/>
                  </a:lnTo>
                  <a:lnTo>
                    <a:pt x="228" y="921"/>
                  </a:lnTo>
                  <a:lnTo>
                    <a:pt x="185" y="861"/>
                  </a:lnTo>
                  <a:lnTo>
                    <a:pt x="149" y="825"/>
                  </a:lnTo>
                  <a:lnTo>
                    <a:pt x="135" y="739"/>
                  </a:lnTo>
                  <a:lnTo>
                    <a:pt x="116" y="684"/>
                  </a:lnTo>
                  <a:lnTo>
                    <a:pt x="86" y="648"/>
                  </a:lnTo>
                  <a:lnTo>
                    <a:pt x="69" y="574"/>
                  </a:lnTo>
                  <a:lnTo>
                    <a:pt x="99" y="509"/>
                  </a:lnTo>
                  <a:lnTo>
                    <a:pt x="61" y="534"/>
                  </a:lnTo>
                  <a:lnTo>
                    <a:pt x="65" y="507"/>
                  </a:lnTo>
                  <a:lnTo>
                    <a:pt x="99" y="460"/>
                  </a:lnTo>
                  <a:lnTo>
                    <a:pt x="76" y="444"/>
                  </a:lnTo>
                  <a:lnTo>
                    <a:pt x="71" y="395"/>
                  </a:lnTo>
                  <a:lnTo>
                    <a:pt x="50" y="336"/>
                  </a:lnTo>
                  <a:lnTo>
                    <a:pt x="59" y="277"/>
                  </a:lnTo>
                  <a:lnTo>
                    <a:pt x="244" y="262"/>
                  </a:lnTo>
                  <a:lnTo>
                    <a:pt x="350" y="214"/>
                  </a:lnTo>
                  <a:lnTo>
                    <a:pt x="365" y="150"/>
                  </a:lnTo>
                  <a:lnTo>
                    <a:pt x="331" y="127"/>
                  </a:lnTo>
                  <a:lnTo>
                    <a:pt x="295" y="60"/>
                  </a:lnTo>
                  <a:lnTo>
                    <a:pt x="0" y="83"/>
                  </a:lnTo>
                  <a:lnTo>
                    <a:pt x="0" y="479"/>
                  </a:lnTo>
                  <a:lnTo>
                    <a:pt x="53" y="743"/>
                  </a:lnTo>
                  <a:lnTo>
                    <a:pt x="156" y="931"/>
                  </a:lnTo>
                  <a:lnTo>
                    <a:pt x="173" y="1005"/>
                  </a:lnTo>
                  <a:lnTo>
                    <a:pt x="274" y="1205"/>
                  </a:lnTo>
                  <a:lnTo>
                    <a:pt x="380" y="1300"/>
                  </a:lnTo>
                  <a:lnTo>
                    <a:pt x="380" y="130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2" name="Freeform 14"/>
            <p:cNvSpPr>
              <a:spLocks/>
            </p:cNvSpPr>
            <p:nvPr/>
          </p:nvSpPr>
          <p:spPr bwMode="auto">
            <a:xfrm>
              <a:off x="2828" y="1299"/>
              <a:ext cx="149" cy="127"/>
            </a:xfrm>
            <a:custGeom>
              <a:avLst/>
              <a:gdLst>
                <a:gd name="T0" fmla="*/ 276 w 299"/>
                <a:gd name="T1" fmla="*/ 99 h 255"/>
                <a:gd name="T2" fmla="*/ 299 w 299"/>
                <a:gd name="T3" fmla="*/ 125 h 255"/>
                <a:gd name="T4" fmla="*/ 198 w 299"/>
                <a:gd name="T5" fmla="*/ 137 h 255"/>
                <a:gd name="T6" fmla="*/ 154 w 299"/>
                <a:gd name="T7" fmla="*/ 159 h 255"/>
                <a:gd name="T8" fmla="*/ 217 w 299"/>
                <a:gd name="T9" fmla="*/ 152 h 255"/>
                <a:gd name="T10" fmla="*/ 267 w 299"/>
                <a:gd name="T11" fmla="*/ 173 h 255"/>
                <a:gd name="T12" fmla="*/ 234 w 299"/>
                <a:gd name="T13" fmla="*/ 165 h 255"/>
                <a:gd name="T14" fmla="*/ 185 w 299"/>
                <a:gd name="T15" fmla="*/ 171 h 255"/>
                <a:gd name="T16" fmla="*/ 211 w 299"/>
                <a:gd name="T17" fmla="*/ 184 h 255"/>
                <a:gd name="T18" fmla="*/ 158 w 299"/>
                <a:gd name="T19" fmla="*/ 197 h 255"/>
                <a:gd name="T20" fmla="*/ 158 w 299"/>
                <a:gd name="T21" fmla="*/ 215 h 255"/>
                <a:gd name="T22" fmla="*/ 173 w 299"/>
                <a:gd name="T23" fmla="*/ 255 h 255"/>
                <a:gd name="T24" fmla="*/ 126 w 299"/>
                <a:gd name="T25" fmla="*/ 241 h 255"/>
                <a:gd name="T26" fmla="*/ 78 w 299"/>
                <a:gd name="T27" fmla="*/ 199 h 255"/>
                <a:gd name="T28" fmla="*/ 33 w 299"/>
                <a:gd name="T29" fmla="*/ 184 h 255"/>
                <a:gd name="T30" fmla="*/ 29 w 299"/>
                <a:gd name="T31" fmla="*/ 159 h 255"/>
                <a:gd name="T32" fmla="*/ 2 w 299"/>
                <a:gd name="T33" fmla="*/ 91 h 255"/>
                <a:gd name="T34" fmla="*/ 12 w 299"/>
                <a:gd name="T35" fmla="*/ 57 h 255"/>
                <a:gd name="T36" fmla="*/ 0 w 299"/>
                <a:gd name="T37" fmla="*/ 0 h 255"/>
                <a:gd name="T38" fmla="*/ 25 w 299"/>
                <a:gd name="T39" fmla="*/ 55 h 255"/>
                <a:gd name="T40" fmla="*/ 35 w 299"/>
                <a:gd name="T41" fmla="*/ 110 h 255"/>
                <a:gd name="T42" fmla="*/ 84 w 299"/>
                <a:gd name="T43" fmla="*/ 131 h 255"/>
                <a:gd name="T44" fmla="*/ 164 w 299"/>
                <a:gd name="T45" fmla="*/ 97 h 255"/>
                <a:gd name="T46" fmla="*/ 276 w 299"/>
                <a:gd name="T47" fmla="*/ 99 h 255"/>
                <a:gd name="T48" fmla="*/ 276 w 299"/>
                <a:gd name="T49" fmla="*/ 9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9" h="255">
                  <a:moveTo>
                    <a:pt x="276" y="99"/>
                  </a:moveTo>
                  <a:lnTo>
                    <a:pt x="299" y="125"/>
                  </a:lnTo>
                  <a:lnTo>
                    <a:pt x="198" y="137"/>
                  </a:lnTo>
                  <a:lnTo>
                    <a:pt x="154" y="159"/>
                  </a:lnTo>
                  <a:lnTo>
                    <a:pt x="217" y="152"/>
                  </a:lnTo>
                  <a:lnTo>
                    <a:pt x="267" y="173"/>
                  </a:lnTo>
                  <a:lnTo>
                    <a:pt x="234" y="165"/>
                  </a:lnTo>
                  <a:lnTo>
                    <a:pt x="185" y="171"/>
                  </a:lnTo>
                  <a:lnTo>
                    <a:pt x="211" y="184"/>
                  </a:lnTo>
                  <a:lnTo>
                    <a:pt x="158" y="197"/>
                  </a:lnTo>
                  <a:lnTo>
                    <a:pt x="158" y="215"/>
                  </a:lnTo>
                  <a:lnTo>
                    <a:pt x="173" y="255"/>
                  </a:lnTo>
                  <a:lnTo>
                    <a:pt x="126" y="241"/>
                  </a:lnTo>
                  <a:lnTo>
                    <a:pt x="78" y="199"/>
                  </a:lnTo>
                  <a:lnTo>
                    <a:pt x="33" y="184"/>
                  </a:lnTo>
                  <a:lnTo>
                    <a:pt x="29" y="159"/>
                  </a:lnTo>
                  <a:lnTo>
                    <a:pt x="2" y="91"/>
                  </a:lnTo>
                  <a:lnTo>
                    <a:pt x="12" y="57"/>
                  </a:lnTo>
                  <a:lnTo>
                    <a:pt x="0" y="0"/>
                  </a:lnTo>
                  <a:lnTo>
                    <a:pt x="25" y="55"/>
                  </a:lnTo>
                  <a:lnTo>
                    <a:pt x="35" y="110"/>
                  </a:lnTo>
                  <a:lnTo>
                    <a:pt x="84" y="131"/>
                  </a:lnTo>
                  <a:lnTo>
                    <a:pt x="164" y="97"/>
                  </a:lnTo>
                  <a:lnTo>
                    <a:pt x="276" y="99"/>
                  </a:lnTo>
                  <a:lnTo>
                    <a:pt x="276" y="99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3" name="Freeform 15"/>
            <p:cNvSpPr>
              <a:spLocks/>
            </p:cNvSpPr>
            <p:nvPr/>
          </p:nvSpPr>
          <p:spPr bwMode="auto">
            <a:xfrm>
              <a:off x="2676" y="1105"/>
              <a:ext cx="371" cy="185"/>
            </a:xfrm>
            <a:custGeom>
              <a:avLst/>
              <a:gdLst>
                <a:gd name="T0" fmla="*/ 690 w 742"/>
                <a:gd name="T1" fmla="*/ 348 h 371"/>
                <a:gd name="T2" fmla="*/ 572 w 742"/>
                <a:gd name="T3" fmla="*/ 279 h 371"/>
                <a:gd name="T4" fmla="*/ 449 w 742"/>
                <a:gd name="T5" fmla="*/ 179 h 371"/>
                <a:gd name="T6" fmla="*/ 270 w 742"/>
                <a:gd name="T7" fmla="*/ 371 h 371"/>
                <a:gd name="T8" fmla="*/ 0 w 742"/>
                <a:gd name="T9" fmla="*/ 348 h 371"/>
                <a:gd name="T10" fmla="*/ 21 w 742"/>
                <a:gd name="T11" fmla="*/ 141 h 371"/>
                <a:gd name="T12" fmla="*/ 188 w 742"/>
                <a:gd name="T13" fmla="*/ 15 h 371"/>
                <a:gd name="T14" fmla="*/ 470 w 742"/>
                <a:gd name="T15" fmla="*/ 0 h 371"/>
                <a:gd name="T16" fmla="*/ 628 w 742"/>
                <a:gd name="T17" fmla="*/ 32 h 371"/>
                <a:gd name="T18" fmla="*/ 730 w 742"/>
                <a:gd name="T19" fmla="*/ 144 h 371"/>
                <a:gd name="T20" fmla="*/ 742 w 742"/>
                <a:gd name="T21" fmla="*/ 279 h 371"/>
                <a:gd name="T22" fmla="*/ 690 w 742"/>
                <a:gd name="T23" fmla="*/ 348 h 371"/>
                <a:gd name="T24" fmla="*/ 690 w 742"/>
                <a:gd name="T25" fmla="*/ 34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2" h="371">
                  <a:moveTo>
                    <a:pt x="690" y="348"/>
                  </a:moveTo>
                  <a:lnTo>
                    <a:pt x="572" y="279"/>
                  </a:lnTo>
                  <a:lnTo>
                    <a:pt x="449" y="179"/>
                  </a:lnTo>
                  <a:lnTo>
                    <a:pt x="270" y="371"/>
                  </a:lnTo>
                  <a:lnTo>
                    <a:pt x="0" y="348"/>
                  </a:lnTo>
                  <a:lnTo>
                    <a:pt x="21" y="141"/>
                  </a:lnTo>
                  <a:lnTo>
                    <a:pt x="188" y="15"/>
                  </a:lnTo>
                  <a:lnTo>
                    <a:pt x="470" y="0"/>
                  </a:lnTo>
                  <a:lnTo>
                    <a:pt x="628" y="32"/>
                  </a:lnTo>
                  <a:lnTo>
                    <a:pt x="730" y="144"/>
                  </a:lnTo>
                  <a:lnTo>
                    <a:pt x="742" y="279"/>
                  </a:lnTo>
                  <a:lnTo>
                    <a:pt x="690" y="348"/>
                  </a:lnTo>
                  <a:lnTo>
                    <a:pt x="690" y="348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4" name="Freeform 16"/>
            <p:cNvSpPr>
              <a:spLocks/>
            </p:cNvSpPr>
            <p:nvPr/>
          </p:nvSpPr>
          <p:spPr bwMode="auto">
            <a:xfrm>
              <a:off x="2894" y="1376"/>
              <a:ext cx="63" cy="24"/>
            </a:xfrm>
            <a:custGeom>
              <a:avLst/>
              <a:gdLst>
                <a:gd name="T0" fmla="*/ 127 w 127"/>
                <a:gd name="T1" fmla="*/ 21 h 47"/>
                <a:gd name="T2" fmla="*/ 64 w 127"/>
                <a:gd name="T3" fmla="*/ 36 h 47"/>
                <a:gd name="T4" fmla="*/ 0 w 127"/>
                <a:gd name="T5" fmla="*/ 47 h 47"/>
                <a:gd name="T6" fmla="*/ 38 w 127"/>
                <a:gd name="T7" fmla="*/ 11 h 47"/>
                <a:gd name="T8" fmla="*/ 106 w 127"/>
                <a:gd name="T9" fmla="*/ 0 h 47"/>
                <a:gd name="T10" fmla="*/ 127 w 127"/>
                <a:gd name="T11" fmla="*/ 21 h 47"/>
                <a:gd name="T12" fmla="*/ 127 w 127"/>
                <a:gd name="T13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47">
                  <a:moveTo>
                    <a:pt x="127" y="21"/>
                  </a:moveTo>
                  <a:lnTo>
                    <a:pt x="64" y="36"/>
                  </a:lnTo>
                  <a:lnTo>
                    <a:pt x="0" y="47"/>
                  </a:lnTo>
                  <a:lnTo>
                    <a:pt x="38" y="11"/>
                  </a:lnTo>
                  <a:lnTo>
                    <a:pt x="106" y="0"/>
                  </a:lnTo>
                  <a:lnTo>
                    <a:pt x="127" y="21"/>
                  </a:lnTo>
                  <a:lnTo>
                    <a:pt x="12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5" name="Freeform 17"/>
            <p:cNvSpPr>
              <a:spLocks/>
            </p:cNvSpPr>
            <p:nvPr/>
          </p:nvSpPr>
          <p:spPr bwMode="auto">
            <a:xfrm>
              <a:off x="2746" y="1355"/>
              <a:ext cx="221" cy="213"/>
            </a:xfrm>
            <a:custGeom>
              <a:avLst/>
              <a:gdLst>
                <a:gd name="T0" fmla="*/ 152 w 443"/>
                <a:gd name="T1" fmla="*/ 36 h 426"/>
                <a:gd name="T2" fmla="*/ 152 w 443"/>
                <a:gd name="T3" fmla="*/ 101 h 426"/>
                <a:gd name="T4" fmla="*/ 162 w 443"/>
                <a:gd name="T5" fmla="*/ 207 h 426"/>
                <a:gd name="T6" fmla="*/ 162 w 443"/>
                <a:gd name="T7" fmla="*/ 272 h 426"/>
                <a:gd name="T8" fmla="*/ 190 w 443"/>
                <a:gd name="T9" fmla="*/ 296 h 426"/>
                <a:gd name="T10" fmla="*/ 205 w 443"/>
                <a:gd name="T11" fmla="*/ 300 h 426"/>
                <a:gd name="T12" fmla="*/ 236 w 443"/>
                <a:gd name="T13" fmla="*/ 270 h 426"/>
                <a:gd name="T14" fmla="*/ 289 w 443"/>
                <a:gd name="T15" fmla="*/ 264 h 426"/>
                <a:gd name="T16" fmla="*/ 300 w 443"/>
                <a:gd name="T17" fmla="*/ 251 h 426"/>
                <a:gd name="T18" fmla="*/ 314 w 443"/>
                <a:gd name="T19" fmla="*/ 207 h 426"/>
                <a:gd name="T20" fmla="*/ 359 w 443"/>
                <a:gd name="T21" fmla="*/ 247 h 426"/>
                <a:gd name="T22" fmla="*/ 363 w 443"/>
                <a:gd name="T23" fmla="*/ 274 h 426"/>
                <a:gd name="T24" fmla="*/ 409 w 443"/>
                <a:gd name="T25" fmla="*/ 298 h 426"/>
                <a:gd name="T26" fmla="*/ 443 w 443"/>
                <a:gd name="T27" fmla="*/ 380 h 426"/>
                <a:gd name="T28" fmla="*/ 386 w 443"/>
                <a:gd name="T29" fmla="*/ 340 h 426"/>
                <a:gd name="T30" fmla="*/ 333 w 443"/>
                <a:gd name="T31" fmla="*/ 310 h 426"/>
                <a:gd name="T32" fmla="*/ 298 w 443"/>
                <a:gd name="T33" fmla="*/ 329 h 426"/>
                <a:gd name="T34" fmla="*/ 257 w 443"/>
                <a:gd name="T35" fmla="*/ 338 h 426"/>
                <a:gd name="T36" fmla="*/ 266 w 443"/>
                <a:gd name="T37" fmla="*/ 363 h 426"/>
                <a:gd name="T38" fmla="*/ 255 w 443"/>
                <a:gd name="T39" fmla="*/ 393 h 426"/>
                <a:gd name="T40" fmla="*/ 222 w 443"/>
                <a:gd name="T41" fmla="*/ 392 h 426"/>
                <a:gd name="T42" fmla="*/ 211 w 443"/>
                <a:gd name="T43" fmla="*/ 346 h 426"/>
                <a:gd name="T44" fmla="*/ 186 w 443"/>
                <a:gd name="T45" fmla="*/ 331 h 426"/>
                <a:gd name="T46" fmla="*/ 146 w 443"/>
                <a:gd name="T47" fmla="*/ 331 h 426"/>
                <a:gd name="T48" fmla="*/ 108 w 443"/>
                <a:gd name="T49" fmla="*/ 327 h 426"/>
                <a:gd name="T50" fmla="*/ 78 w 443"/>
                <a:gd name="T51" fmla="*/ 363 h 426"/>
                <a:gd name="T52" fmla="*/ 65 w 443"/>
                <a:gd name="T53" fmla="*/ 426 h 426"/>
                <a:gd name="T54" fmla="*/ 44 w 443"/>
                <a:gd name="T55" fmla="*/ 359 h 426"/>
                <a:gd name="T56" fmla="*/ 72 w 443"/>
                <a:gd name="T57" fmla="*/ 260 h 426"/>
                <a:gd name="T58" fmla="*/ 103 w 443"/>
                <a:gd name="T59" fmla="*/ 217 h 426"/>
                <a:gd name="T60" fmla="*/ 105 w 443"/>
                <a:gd name="T61" fmla="*/ 162 h 426"/>
                <a:gd name="T62" fmla="*/ 46 w 443"/>
                <a:gd name="T63" fmla="*/ 184 h 426"/>
                <a:gd name="T64" fmla="*/ 72 w 443"/>
                <a:gd name="T65" fmla="*/ 143 h 426"/>
                <a:gd name="T66" fmla="*/ 70 w 443"/>
                <a:gd name="T67" fmla="*/ 133 h 426"/>
                <a:gd name="T68" fmla="*/ 32 w 443"/>
                <a:gd name="T69" fmla="*/ 135 h 426"/>
                <a:gd name="T70" fmla="*/ 0 w 443"/>
                <a:gd name="T71" fmla="*/ 124 h 426"/>
                <a:gd name="T72" fmla="*/ 68 w 443"/>
                <a:gd name="T73" fmla="*/ 118 h 426"/>
                <a:gd name="T74" fmla="*/ 97 w 443"/>
                <a:gd name="T75" fmla="*/ 101 h 426"/>
                <a:gd name="T76" fmla="*/ 61 w 443"/>
                <a:gd name="T77" fmla="*/ 97 h 426"/>
                <a:gd name="T78" fmla="*/ 32 w 443"/>
                <a:gd name="T79" fmla="*/ 82 h 426"/>
                <a:gd name="T80" fmla="*/ 82 w 443"/>
                <a:gd name="T81" fmla="*/ 65 h 426"/>
                <a:gd name="T82" fmla="*/ 110 w 443"/>
                <a:gd name="T83" fmla="*/ 44 h 426"/>
                <a:gd name="T84" fmla="*/ 122 w 443"/>
                <a:gd name="T85" fmla="*/ 0 h 426"/>
                <a:gd name="T86" fmla="*/ 152 w 443"/>
                <a:gd name="T87" fmla="*/ 36 h 426"/>
                <a:gd name="T88" fmla="*/ 152 w 443"/>
                <a:gd name="T89" fmla="*/ 3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3" h="426">
                  <a:moveTo>
                    <a:pt x="152" y="36"/>
                  </a:moveTo>
                  <a:lnTo>
                    <a:pt x="152" y="101"/>
                  </a:lnTo>
                  <a:lnTo>
                    <a:pt x="162" y="207"/>
                  </a:lnTo>
                  <a:lnTo>
                    <a:pt x="162" y="272"/>
                  </a:lnTo>
                  <a:lnTo>
                    <a:pt x="190" y="296"/>
                  </a:lnTo>
                  <a:lnTo>
                    <a:pt x="205" y="300"/>
                  </a:lnTo>
                  <a:lnTo>
                    <a:pt x="236" y="270"/>
                  </a:lnTo>
                  <a:lnTo>
                    <a:pt x="289" y="264"/>
                  </a:lnTo>
                  <a:lnTo>
                    <a:pt x="300" y="251"/>
                  </a:lnTo>
                  <a:lnTo>
                    <a:pt x="314" y="207"/>
                  </a:lnTo>
                  <a:lnTo>
                    <a:pt x="359" y="247"/>
                  </a:lnTo>
                  <a:lnTo>
                    <a:pt x="363" y="274"/>
                  </a:lnTo>
                  <a:lnTo>
                    <a:pt x="409" y="298"/>
                  </a:lnTo>
                  <a:lnTo>
                    <a:pt x="443" y="380"/>
                  </a:lnTo>
                  <a:lnTo>
                    <a:pt x="386" y="340"/>
                  </a:lnTo>
                  <a:lnTo>
                    <a:pt x="333" y="310"/>
                  </a:lnTo>
                  <a:lnTo>
                    <a:pt x="298" y="329"/>
                  </a:lnTo>
                  <a:lnTo>
                    <a:pt x="257" y="338"/>
                  </a:lnTo>
                  <a:lnTo>
                    <a:pt x="266" y="363"/>
                  </a:lnTo>
                  <a:lnTo>
                    <a:pt x="255" y="393"/>
                  </a:lnTo>
                  <a:lnTo>
                    <a:pt x="222" y="392"/>
                  </a:lnTo>
                  <a:lnTo>
                    <a:pt x="211" y="346"/>
                  </a:lnTo>
                  <a:lnTo>
                    <a:pt x="186" y="331"/>
                  </a:lnTo>
                  <a:lnTo>
                    <a:pt x="146" y="331"/>
                  </a:lnTo>
                  <a:lnTo>
                    <a:pt x="108" y="327"/>
                  </a:lnTo>
                  <a:lnTo>
                    <a:pt x="78" y="363"/>
                  </a:lnTo>
                  <a:lnTo>
                    <a:pt x="65" y="426"/>
                  </a:lnTo>
                  <a:lnTo>
                    <a:pt x="44" y="359"/>
                  </a:lnTo>
                  <a:lnTo>
                    <a:pt x="72" y="260"/>
                  </a:lnTo>
                  <a:lnTo>
                    <a:pt x="103" y="217"/>
                  </a:lnTo>
                  <a:lnTo>
                    <a:pt x="105" y="162"/>
                  </a:lnTo>
                  <a:lnTo>
                    <a:pt x="46" y="184"/>
                  </a:lnTo>
                  <a:lnTo>
                    <a:pt x="72" y="143"/>
                  </a:lnTo>
                  <a:lnTo>
                    <a:pt x="70" y="133"/>
                  </a:lnTo>
                  <a:lnTo>
                    <a:pt x="32" y="135"/>
                  </a:lnTo>
                  <a:lnTo>
                    <a:pt x="0" y="124"/>
                  </a:lnTo>
                  <a:lnTo>
                    <a:pt x="68" y="118"/>
                  </a:lnTo>
                  <a:lnTo>
                    <a:pt x="97" y="101"/>
                  </a:lnTo>
                  <a:lnTo>
                    <a:pt x="61" y="97"/>
                  </a:lnTo>
                  <a:lnTo>
                    <a:pt x="32" y="82"/>
                  </a:lnTo>
                  <a:lnTo>
                    <a:pt x="82" y="65"/>
                  </a:lnTo>
                  <a:lnTo>
                    <a:pt x="110" y="44"/>
                  </a:lnTo>
                  <a:lnTo>
                    <a:pt x="122" y="0"/>
                  </a:lnTo>
                  <a:lnTo>
                    <a:pt x="152" y="36"/>
                  </a:lnTo>
                  <a:lnTo>
                    <a:pt x="152" y="36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6" name="Freeform 18"/>
            <p:cNvSpPr>
              <a:spLocks/>
            </p:cNvSpPr>
            <p:nvPr/>
          </p:nvSpPr>
          <p:spPr bwMode="auto">
            <a:xfrm>
              <a:off x="2749" y="1403"/>
              <a:ext cx="47" cy="17"/>
            </a:xfrm>
            <a:custGeom>
              <a:avLst/>
              <a:gdLst>
                <a:gd name="T0" fmla="*/ 93 w 93"/>
                <a:gd name="T1" fmla="*/ 17 h 32"/>
                <a:gd name="T2" fmla="*/ 49 w 93"/>
                <a:gd name="T3" fmla="*/ 32 h 32"/>
                <a:gd name="T4" fmla="*/ 0 w 93"/>
                <a:gd name="T5" fmla="*/ 32 h 32"/>
                <a:gd name="T6" fmla="*/ 28 w 93"/>
                <a:gd name="T7" fmla="*/ 7 h 32"/>
                <a:gd name="T8" fmla="*/ 89 w 93"/>
                <a:gd name="T9" fmla="*/ 0 h 32"/>
                <a:gd name="T10" fmla="*/ 93 w 93"/>
                <a:gd name="T11" fmla="*/ 17 h 32"/>
                <a:gd name="T12" fmla="*/ 93 w 93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32">
                  <a:moveTo>
                    <a:pt x="93" y="17"/>
                  </a:moveTo>
                  <a:lnTo>
                    <a:pt x="49" y="32"/>
                  </a:lnTo>
                  <a:lnTo>
                    <a:pt x="0" y="32"/>
                  </a:lnTo>
                  <a:lnTo>
                    <a:pt x="28" y="7"/>
                  </a:lnTo>
                  <a:lnTo>
                    <a:pt x="89" y="0"/>
                  </a:lnTo>
                  <a:lnTo>
                    <a:pt x="93" y="17"/>
                  </a:lnTo>
                  <a:lnTo>
                    <a:pt x="9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7" name="Freeform 19"/>
            <p:cNvSpPr>
              <a:spLocks/>
            </p:cNvSpPr>
            <p:nvPr/>
          </p:nvSpPr>
          <p:spPr bwMode="auto">
            <a:xfrm>
              <a:off x="2842" y="1542"/>
              <a:ext cx="110" cy="57"/>
            </a:xfrm>
            <a:custGeom>
              <a:avLst/>
              <a:gdLst>
                <a:gd name="T0" fmla="*/ 89 w 219"/>
                <a:gd name="T1" fmla="*/ 10 h 114"/>
                <a:gd name="T2" fmla="*/ 156 w 219"/>
                <a:gd name="T3" fmla="*/ 0 h 114"/>
                <a:gd name="T4" fmla="*/ 219 w 219"/>
                <a:gd name="T5" fmla="*/ 40 h 114"/>
                <a:gd name="T6" fmla="*/ 175 w 219"/>
                <a:gd name="T7" fmla="*/ 40 h 114"/>
                <a:gd name="T8" fmla="*/ 137 w 219"/>
                <a:gd name="T9" fmla="*/ 82 h 114"/>
                <a:gd name="T10" fmla="*/ 63 w 219"/>
                <a:gd name="T11" fmla="*/ 114 h 114"/>
                <a:gd name="T12" fmla="*/ 112 w 219"/>
                <a:gd name="T13" fmla="*/ 75 h 114"/>
                <a:gd name="T14" fmla="*/ 141 w 219"/>
                <a:gd name="T15" fmla="*/ 25 h 114"/>
                <a:gd name="T16" fmla="*/ 95 w 219"/>
                <a:gd name="T17" fmla="*/ 59 h 114"/>
                <a:gd name="T18" fmla="*/ 0 w 219"/>
                <a:gd name="T19" fmla="*/ 59 h 114"/>
                <a:gd name="T20" fmla="*/ 89 w 219"/>
                <a:gd name="T21" fmla="*/ 10 h 114"/>
                <a:gd name="T22" fmla="*/ 89 w 219"/>
                <a:gd name="T23" fmla="*/ 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114">
                  <a:moveTo>
                    <a:pt x="89" y="10"/>
                  </a:moveTo>
                  <a:lnTo>
                    <a:pt x="156" y="0"/>
                  </a:lnTo>
                  <a:lnTo>
                    <a:pt x="219" y="40"/>
                  </a:lnTo>
                  <a:lnTo>
                    <a:pt x="175" y="40"/>
                  </a:lnTo>
                  <a:lnTo>
                    <a:pt x="137" y="82"/>
                  </a:lnTo>
                  <a:lnTo>
                    <a:pt x="63" y="114"/>
                  </a:lnTo>
                  <a:lnTo>
                    <a:pt x="112" y="75"/>
                  </a:lnTo>
                  <a:lnTo>
                    <a:pt x="141" y="25"/>
                  </a:lnTo>
                  <a:lnTo>
                    <a:pt x="95" y="59"/>
                  </a:lnTo>
                  <a:lnTo>
                    <a:pt x="0" y="59"/>
                  </a:lnTo>
                  <a:lnTo>
                    <a:pt x="89" y="10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8" name="Freeform 20"/>
            <p:cNvSpPr>
              <a:spLocks/>
            </p:cNvSpPr>
            <p:nvPr/>
          </p:nvSpPr>
          <p:spPr bwMode="auto">
            <a:xfrm>
              <a:off x="2792" y="1551"/>
              <a:ext cx="118" cy="69"/>
            </a:xfrm>
            <a:custGeom>
              <a:avLst/>
              <a:gdLst>
                <a:gd name="T0" fmla="*/ 156 w 236"/>
                <a:gd name="T1" fmla="*/ 19 h 138"/>
                <a:gd name="T2" fmla="*/ 107 w 236"/>
                <a:gd name="T3" fmla="*/ 0 h 138"/>
                <a:gd name="T4" fmla="*/ 61 w 236"/>
                <a:gd name="T5" fmla="*/ 19 h 138"/>
                <a:gd name="T6" fmla="*/ 0 w 236"/>
                <a:gd name="T7" fmla="*/ 22 h 138"/>
                <a:gd name="T8" fmla="*/ 50 w 236"/>
                <a:gd name="T9" fmla="*/ 62 h 138"/>
                <a:gd name="T10" fmla="*/ 69 w 236"/>
                <a:gd name="T11" fmla="*/ 83 h 138"/>
                <a:gd name="T12" fmla="*/ 88 w 236"/>
                <a:gd name="T13" fmla="*/ 131 h 138"/>
                <a:gd name="T14" fmla="*/ 112 w 236"/>
                <a:gd name="T15" fmla="*/ 138 h 138"/>
                <a:gd name="T16" fmla="*/ 166 w 236"/>
                <a:gd name="T17" fmla="*/ 133 h 138"/>
                <a:gd name="T18" fmla="*/ 129 w 236"/>
                <a:gd name="T19" fmla="*/ 117 h 138"/>
                <a:gd name="T20" fmla="*/ 122 w 236"/>
                <a:gd name="T21" fmla="*/ 102 h 138"/>
                <a:gd name="T22" fmla="*/ 150 w 236"/>
                <a:gd name="T23" fmla="*/ 96 h 138"/>
                <a:gd name="T24" fmla="*/ 190 w 236"/>
                <a:gd name="T25" fmla="*/ 85 h 138"/>
                <a:gd name="T26" fmla="*/ 236 w 236"/>
                <a:gd name="T27" fmla="*/ 49 h 138"/>
                <a:gd name="T28" fmla="*/ 186 w 236"/>
                <a:gd name="T29" fmla="*/ 70 h 138"/>
                <a:gd name="T30" fmla="*/ 131 w 236"/>
                <a:gd name="T31" fmla="*/ 70 h 138"/>
                <a:gd name="T32" fmla="*/ 99 w 236"/>
                <a:gd name="T33" fmla="*/ 57 h 138"/>
                <a:gd name="T34" fmla="*/ 148 w 236"/>
                <a:gd name="T35" fmla="*/ 45 h 138"/>
                <a:gd name="T36" fmla="*/ 177 w 236"/>
                <a:gd name="T37" fmla="*/ 43 h 138"/>
                <a:gd name="T38" fmla="*/ 213 w 236"/>
                <a:gd name="T39" fmla="*/ 22 h 138"/>
                <a:gd name="T40" fmla="*/ 156 w 236"/>
                <a:gd name="T41" fmla="*/ 19 h 138"/>
                <a:gd name="T42" fmla="*/ 156 w 236"/>
                <a:gd name="T43" fmla="*/ 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138">
                  <a:moveTo>
                    <a:pt x="156" y="19"/>
                  </a:moveTo>
                  <a:lnTo>
                    <a:pt x="107" y="0"/>
                  </a:lnTo>
                  <a:lnTo>
                    <a:pt x="61" y="19"/>
                  </a:lnTo>
                  <a:lnTo>
                    <a:pt x="0" y="22"/>
                  </a:lnTo>
                  <a:lnTo>
                    <a:pt x="50" y="62"/>
                  </a:lnTo>
                  <a:lnTo>
                    <a:pt x="69" y="83"/>
                  </a:lnTo>
                  <a:lnTo>
                    <a:pt x="88" y="131"/>
                  </a:lnTo>
                  <a:lnTo>
                    <a:pt x="112" y="138"/>
                  </a:lnTo>
                  <a:lnTo>
                    <a:pt x="166" y="133"/>
                  </a:lnTo>
                  <a:lnTo>
                    <a:pt x="129" y="117"/>
                  </a:lnTo>
                  <a:lnTo>
                    <a:pt x="122" y="102"/>
                  </a:lnTo>
                  <a:lnTo>
                    <a:pt x="150" y="96"/>
                  </a:lnTo>
                  <a:lnTo>
                    <a:pt x="190" y="85"/>
                  </a:lnTo>
                  <a:lnTo>
                    <a:pt x="236" y="49"/>
                  </a:lnTo>
                  <a:lnTo>
                    <a:pt x="186" y="70"/>
                  </a:lnTo>
                  <a:lnTo>
                    <a:pt x="131" y="70"/>
                  </a:lnTo>
                  <a:lnTo>
                    <a:pt x="99" y="57"/>
                  </a:lnTo>
                  <a:lnTo>
                    <a:pt x="148" y="45"/>
                  </a:lnTo>
                  <a:lnTo>
                    <a:pt x="177" y="43"/>
                  </a:lnTo>
                  <a:lnTo>
                    <a:pt x="213" y="22"/>
                  </a:lnTo>
                  <a:lnTo>
                    <a:pt x="156" y="19"/>
                  </a:lnTo>
                  <a:lnTo>
                    <a:pt x="156" y="19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09" name="Freeform 21"/>
            <p:cNvSpPr>
              <a:spLocks/>
            </p:cNvSpPr>
            <p:nvPr/>
          </p:nvSpPr>
          <p:spPr bwMode="auto">
            <a:xfrm>
              <a:off x="2918" y="1383"/>
              <a:ext cx="21" cy="10"/>
            </a:xfrm>
            <a:custGeom>
              <a:avLst/>
              <a:gdLst>
                <a:gd name="T0" fmla="*/ 44 w 44"/>
                <a:gd name="T1" fmla="*/ 4 h 19"/>
                <a:gd name="T2" fmla="*/ 0 w 44"/>
                <a:gd name="T3" fmla="*/ 0 h 19"/>
                <a:gd name="T4" fmla="*/ 4 w 44"/>
                <a:gd name="T5" fmla="*/ 19 h 19"/>
                <a:gd name="T6" fmla="*/ 19 w 44"/>
                <a:gd name="T7" fmla="*/ 19 h 19"/>
                <a:gd name="T8" fmla="*/ 44 w 44"/>
                <a:gd name="T9" fmla="*/ 4 h 19"/>
                <a:gd name="T10" fmla="*/ 44 w 44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9">
                  <a:moveTo>
                    <a:pt x="44" y="4"/>
                  </a:moveTo>
                  <a:lnTo>
                    <a:pt x="0" y="0"/>
                  </a:lnTo>
                  <a:lnTo>
                    <a:pt x="4" y="19"/>
                  </a:lnTo>
                  <a:lnTo>
                    <a:pt x="19" y="19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0" name="Freeform 22"/>
            <p:cNvSpPr>
              <a:spLocks/>
            </p:cNvSpPr>
            <p:nvPr/>
          </p:nvSpPr>
          <p:spPr bwMode="auto">
            <a:xfrm>
              <a:off x="2761" y="1413"/>
              <a:ext cx="19" cy="7"/>
            </a:xfrm>
            <a:custGeom>
              <a:avLst/>
              <a:gdLst>
                <a:gd name="T0" fmla="*/ 38 w 38"/>
                <a:gd name="T1" fmla="*/ 0 h 13"/>
                <a:gd name="T2" fmla="*/ 0 w 38"/>
                <a:gd name="T3" fmla="*/ 2 h 13"/>
                <a:gd name="T4" fmla="*/ 8 w 38"/>
                <a:gd name="T5" fmla="*/ 11 h 13"/>
                <a:gd name="T6" fmla="*/ 37 w 38"/>
                <a:gd name="T7" fmla="*/ 13 h 13"/>
                <a:gd name="T8" fmla="*/ 38 w 38"/>
                <a:gd name="T9" fmla="*/ 0 h 13"/>
                <a:gd name="T10" fmla="*/ 38 w 3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3">
                  <a:moveTo>
                    <a:pt x="38" y="0"/>
                  </a:moveTo>
                  <a:lnTo>
                    <a:pt x="0" y="2"/>
                  </a:lnTo>
                  <a:lnTo>
                    <a:pt x="8" y="11"/>
                  </a:lnTo>
                  <a:lnTo>
                    <a:pt x="37" y="13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1" name="Freeform 23"/>
            <p:cNvSpPr>
              <a:spLocks/>
            </p:cNvSpPr>
            <p:nvPr/>
          </p:nvSpPr>
          <p:spPr bwMode="auto">
            <a:xfrm>
              <a:off x="2360" y="2365"/>
              <a:ext cx="193" cy="598"/>
            </a:xfrm>
            <a:custGeom>
              <a:avLst/>
              <a:gdLst>
                <a:gd name="T0" fmla="*/ 386 w 386"/>
                <a:gd name="T1" fmla="*/ 102 h 1195"/>
                <a:gd name="T2" fmla="*/ 386 w 386"/>
                <a:gd name="T3" fmla="*/ 235 h 1195"/>
                <a:gd name="T4" fmla="*/ 266 w 386"/>
                <a:gd name="T5" fmla="*/ 929 h 1195"/>
                <a:gd name="T6" fmla="*/ 187 w 386"/>
                <a:gd name="T7" fmla="*/ 1195 h 1195"/>
                <a:gd name="T8" fmla="*/ 84 w 386"/>
                <a:gd name="T9" fmla="*/ 1125 h 1195"/>
                <a:gd name="T10" fmla="*/ 0 w 386"/>
                <a:gd name="T11" fmla="*/ 1140 h 1195"/>
                <a:gd name="T12" fmla="*/ 84 w 386"/>
                <a:gd name="T13" fmla="*/ 897 h 1195"/>
                <a:gd name="T14" fmla="*/ 164 w 386"/>
                <a:gd name="T15" fmla="*/ 695 h 1195"/>
                <a:gd name="T16" fmla="*/ 304 w 386"/>
                <a:gd name="T17" fmla="*/ 20 h 1195"/>
                <a:gd name="T18" fmla="*/ 323 w 386"/>
                <a:gd name="T19" fmla="*/ 0 h 1195"/>
                <a:gd name="T20" fmla="*/ 386 w 386"/>
                <a:gd name="T21" fmla="*/ 102 h 1195"/>
                <a:gd name="T22" fmla="*/ 386 w 386"/>
                <a:gd name="T23" fmla="*/ 102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6" h="1195">
                  <a:moveTo>
                    <a:pt x="386" y="102"/>
                  </a:moveTo>
                  <a:lnTo>
                    <a:pt x="386" y="235"/>
                  </a:lnTo>
                  <a:lnTo>
                    <a:pt x="266" y="929"/>
                  </a:lnTo>
                  <a:lnTo>
                    <a:pt x="187" y="1195"/>
                  </a:lnTo>
                  <a:lnTo>
                    <a:pt x="84" y="1125"/>
                  </a:lnTo>
                  <a:lnTo>
                    <a:pt x="0" y="1140"/>
                  </a:lnTo>
                  <a:lnTo>
                    <a:pt x="84" y="897"/>
                  </a:lnTo>
                  <a:lnTo>
                    <a:pt x="164" y="695"/>
                  </a:lnTo>
                  <a:lnTo>
                    <a:pt x="304" y="20"/>
                  </a:lnTo>
                  <a:lnTo>
                    <a:pt x="323" y="0"/>
                  </a:lnTo>
                  <a:lnTo>
                    <a:pt x="386" y="102"/>
                  </a:lnTo>
                  <a:lnTo>
                    <a:pt x="386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2" name="Freeform 24"/>
            <p:cNvSpPr>
              <a:spLocks/>
            </p:cNvSpPr>
            <p:nvPr/>
          </p:nvSpPr>
          <p:spPr bwMode="auto">
            <a:xfrm>
              <a:off x="2235" y="2214"/>
              <a:ext cx="278" cy="584"/>
            </a:xfrm>
            <a:custGeom>
              <a:avLst/>
              <a:gdLst>
                <a:gd name="T0" fmla="*/ 555 w 555"/>
                <a:gd name="T1" fmla="*/ 196 h 1167"/>
                <a:gd name="T2" fmla="*/ 420 w 555"/>
                <a:gd name="T3" fmla="*/ 643 h 1167"/>
                <a:gd name="T4" fmla="*/ 382 w 555"/>
                <a:gd name="T5" fmla="*/ 842 h 1167"/>
                <a:gd name="T6" fmla="*/ 268 w 555"/>
                <a:gd name="T7" fmla="*/ 1095 h 1167"/>
                <a:gd name="T8" fmla="*/ 221 w 555"/>
                <a:gd name="T9" fmla="*/ 1167 h 1167"/>
                <a:gd name="T10" fmla="*/ 135 w 555"/>
                <a:gd name="T11" fmla="*/ 1103 h 1167"/>
                <a:gd name="T12" fmla="*/ 0 w 555"/>
                <a:gd name="T13" fmla="*/ 1167 h 1167"/>
                <a:gd name="T14" fmla="*/ 15 w 555"/>
                <a:gd name="T15" fmla="*/ 1126 h 1167"/>
                <a:gd name="T16" fmla="*/ 72 w 555"/>
                <a:gd name="T17" fmla="*/ 1019 h 1167"/>
                <a:gd name="T18" fmla="*/ 261 w 555"/>
                <a:gd name="T19" fmla="*/ 491 h 1167"/>
                <a:gd name="T20" fmla="*/ 468 w 555"/>
                <a:gd name="T21" fmla="*/ 0 h 1167"/>
                <a:gd name="T22" fmla="*/ 555 w 555"/>
                <a:gd name="T23" fmla="*/ 196 h 1167"/>
                <a:gd name="T24" fmla="*/ 555 w 555"/>
                <a:gd name="T25" fmla="*/ 196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5" h="1167">
                  <a:moveTo>
                    <a:pt x="555" y="196"/>
                  </a:moveTo>
                  <a:lnTo>
                    <a:pt x="420" y="643"/>
                  </a:lnTo>
                  <a:lnTo>
                    <a:pt x="382" y="842"/>
                  </a:lnTo>
                  <a:lnTo>
                    <a:pt x="268" y="1095"/>
                  </a:lnTo>
                  <a:lnTo>
                    <a:pt x="221" y="1167"/>
                  </a:lnTo>
                  <a:lnTo>
                    <a:pt x="135" y="1103"/>
                  </a:lnTo>
                  <a:lnTo>
                    <a:pt x="0" y="1167"/>
                  </a:lnTo>
                  <a:lnTo>
                    <a:pt x="15" y="1126"/>
                  </a:lnTo>
                  <a:lnTo>
                    <a:pt x="72" y="1019"/>
                  </a:lnTo>
                  <a:lnTo>
                    <a:pt x="261" y="491"/>
                  </a:lnTo>
                  <a:lnTo>
                    <a:pt x="468" y="0"/>
                  </a:lnTo>
                  <a:lnTo>
                    <a:pt x="555" y="196"/>
                  </a:lnTo>
                  <a:lnTo>
                    <a:pt x="555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3" name="Freeform 25"/>
            <p:cNvSpPr>
              <a:spLocks/>
            </p:cNvSpPr>
            <p:nvPr/>
          </p:nvSpPr>
          <p:spPr bwMode="auto">
            <a:xfrm>
              <a:off x="2288" y="2234"/>
              <a:ext cx="267" cy="620"/>
            </a:xfrm>
            <a:custGeom>
              <a:avLst/>
              <a:gdLst>
                <a:gd name="T0" fmla="*/ 401 w 534"/>
                <a:gd name="T1" fmla="*/ 1240 h 1240"/>
                <a:gd name="T2" fmla="*/ 494 w 534"/>
                <a:gd name="T3" fmla="*/ 563 h 1240"/>
                <a:gd name="T4" fmla="*/ 501 w 534"/>
                <a:gd name="T5" fmla="*/ 443 h 1240"/>
                <a:gd name="T6" fmla="*/ 452 w 534"/>
                <a:gd name="T7" fmla="*/ 380 h 1240"/>
                <a:gd name="T8" fmla="*/ 321 w 534"/>
                <a:gd name="T9" fmla="*/ 702 h 1240"/>
                <a:gd name="T10" fmla="*/ 161 w 534"/>
                <a:gd name="T11" fmla="*/ 1025 h 1240"/>
                <a:gd name="T12" fmla="*/ 327 w 534"/>
                <a:gd name="T13" fmla="*/ 502 h 1240"/>
                <a:gd name="T14" fmla="*/ 372 w 534"/>
                <a:gd name="T15" fmla="*/ 259 h 1240"/>
                <a:gd name="T16" fmla="*/ 338 w 534"/>
                <a:gd name="T17" fmla="*/ 150 h 1240"/>
                <a:gd name="T18" fmla="*/ 205 w 534"/>
                <a:gd name="T19" fmla="*/ 512 h 1240"/>
                <a:gd name="T20" fmla="*/ 49 w 534"/>
                <a:gd name="T21" fmla="*/ 899 h 1240"/>
                <a:gd name="T22" fmla="*/ 292 w 534"/>
                <a:gd name="T23" fmla="*/ 371 h 1240"/>
                <a:gd name="T24" fmla="*/ 87 w 534"/>
                <a:gd name="T25" fmla="*/ 916 h 1240"/>
                <a:gd name="T26" fmla="*/ 306 w 534"/>
                <a:gd name="T27" fmla="*/ 456 h 1240"/>
                <a:gd name="T28" fmla="*/ 68 w 534"/>
                <a:gd name="T29" fmla="*/ 1032 h 1240"/>
                <a:gd name="T30" fmla="*/ 24 w 534"/>
                <a:gd name="T31" fmla="*/ 1065 h 1240"/>
                <a:gd name="T32" fmla="*/ 53 w 534"/>
                <a:gd name="T33" fmla="*/ 977 h 1240"/>
                <a:gd name="T34" fmla="*/ 0 w 534"/>
                <a:gd name="T35" fmla="*/ 1044 h 1240"/>
                <a:gd name="T36" fmla="*/ 9 w 534"/>
                <a:gd name="T37" fmla="*/ 935 h 1240"/>
                <a:gd name="T38" fmla="*/ 34 w 534"/>
                <a:gd name="T39" fmla="*/ 800 h 1240"/>
                <a:gd name="T40" fmla="*/ 167 w 534"/>
                <a:gd name="T41" fmla="*/ 426 h 1240"/>
                <a:gd name="T42" fmla="*/ 349 w 534"/>
                <a:gd name="T43" fmla="*/ 0 h 1240"/>
                <a:gd name="T44" fmla="*/ 456 w 534"/>
                <a:gd name="T45" fmla="*/ 154 h 1240"/>
                <a:gd name="T46" fmla="*/ 511 w 534"/>
                <a:gd name="T47" fmla="*/ 329 h 1240"/>
                <a:gd name="T48" fmla="*/ 534 w 534"/>
                <a:gd name="T49" fmla="*/ 430 h 1240"/>
                <a:gd name="T50" fmla="*/ 505 w 534"/>
                <a:gd name="T51" fmla="*/ 711 h 1240"/>
                <a:gd name="T52" fmla="*/ 443 w 534"/>
                <a:gd name="T53" fmla="*/ 1065 h 1240"/>
                <a:gd name="T54" fmla="*/ 401 w 534"/>
                <a:gd name="T55" fmla="*/ 1240 h 1240"/>
                <a:gd name="T56" fmla="*/ 401 w 534"/>
                <a:gd name="T57" fmla="*/ 124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4" h="1240">
                  <a:moveTo>
                    <a:pt x="401" y="1240"/>
                  </a:moveTo>
                  <a:lnTo>
                    <a:pt x="494" y="563"/>
                  </a:lnTo>
                  <a:lnTo>
                    <a:pt x="501" y="443"/>
                  </a:lnTo>
                  <a:lnTo>
                    <a:pt x="452" y="380"/>
                  </a:lnTo>
                  <a:lnTo>
                    <a:pt x="321" y="702"/>
                  </a:lnTo>
                  <a:lnTo>
                    <a:pt x="161" y="1025"/>
                  </a:lnTo>
                  <a:lnTo>
                    <a:pt x="327" y="502"/>
                  </a:lnTo>
                  <a:lnTo>
                    <a:pt x="372" y="259"/>
                  </a:lnTo>
                  <a:lnTo>
                    <a:pt x="338" y="150"/>
                  </a:lnTo>
                  <a:lnTo>
                    <a:pt x="205" y="512"/>
                  </a:lnTo>
                  <a:lnTo>
                    <a:pt x="49" y="899"/>
                  </a:lnTo>
                  <a:lnTo>
                    <a:pt x="292" y="371"/>
                  </a:lnTo>
                  <a:lnTo>
                    <a:pt x="87" y="916"/>
                  </a:lnTo>
                  <a:lnTo>
                    <a:pt x="306" y="456"/>
                  </a:lnTo>
                  <a:lnTo>
                    <a:pt x="68" y="1032"/>
                  </a:lnTo>
                  <a:lnTo>
                    <a:pt x="24" y="1065"/>
                  </a:lnTo>
                  <a:lnTo>
                    <a:pt x="53" y="977"/>
                  </a:lnTo>
                  <a:lnTo>
                    <a:pt x="0" y="1044"/>
                  </a:lnTo>
                  <a:lnTo>
                    <a:pt x="9" y="935"/>
                  </a:lnTo>
                  <a:lnTo>
                    <a:pt x="34" y="800"/>
                  </a:lnTo>
                  <a:lnTo>
                    <a:pt x="167" y="426"/>
                  </a:lnTo>
                  <a:lnTo>
                    <a:pt x="349" y="0"/>
                  </a:lnTo>
                  <a:lnTo>
                    <a:pt x="456" y="154"/>
                  </a:lnTo>
                  <a:lnTo>
                    <a:pt x="511" y="329"/>
                  </a:lnTo>
                  <a:lnTo>
                    <a:pt x="534" y="430"/>
                  </a:lnTo>
                  <a:lnTo>
                    <a:pt x="505" y="711"/>
                  </a:lnTo>
                  <a:lnTo>
                    <a:pt x="443" y="1065"/>
                  </a:lnTo>
                  <a:lnTo>
                    <a:pt x="401" y="1240"/>
                  </a:lnTo>
                  <a:lnTo>
                    <a:pt x="401" y="124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4" name="Freeform 26"/>
            <p:cNvSpPr>
              <a:spLocks/>
            </p:cNvSpPr>
            <p:nvPr/>
          </p:nvSpPr>
          <p:spPr bwMode="auto">
            <a:xfrm>
              <a:off x="3435" y="2482"/>
              <a:ext cx="185" cy="629"/>
            </a:xfrm>
            <a:custGeom>
              <a:avLst/>
              <a:gdLst>
                <a:gd name="T0" fmla="*/ 278 w 371"/>
                <a:gd name="T1" fmla="*/ 856 h 1259"/>
                <a:gd name="T2" fmla="*/ 242 w 371"/>
                <a:gd name="T3" fmla="*/ 1091 h 1259"/>
                <a:gd name="T4" fmla="*/ 228 w 371"/>
                <a:gd name="T5" fmla="*/ 1051 h 1259"/>
                <a:gd name="T6" fmla="*/ 206 w 371"/>
                <a:gd name="T7" fmla="*/ 1095 h 1259"/>
                <a:gd name="T8" fmla="*/ 133 w 371"/>
                <a:gd name="T9" fmla="*/ 1217 h 1259"/>
                <a:gd name="T10" fmla="*/ 118 w 371"/>
                <a:gd name="T11" fmla="*/ 1242 h 1259"/>
                <a:gd name="T12" fmla="*/ 86 w 371"/>
                <a:gd name="T13" fmla="*/ 1259 h 1259"/>
                <a:gd name="T14" fmla="*/ 107 w 371"/>
                <a:gd name="T15" fmla="*/ 1230 h 1259"/>
                <a:gd name="T16" fmla="*/ 120 w 371"/>
                <a:gd name="T17" fmla="*/ 1204 h 1259"/>
                <a:gd name="T18" fmla="*/ 118 w 371"/>
                <a:gd name="T19" fmla="*/ 1158 h 1259"/>
                <a:gd name="T20" fmla="*/ 175 w 371"/>
                <a:gd name="T21" fmla="*/ 1133 h 1259"/>
                <a:gd name="T22" fmla="*/ 221 w 371"/>
                <a:gd name="T23" fmla="*/ 1025 h 1259"/>
                <a:gd name="T24" fmla="*/ 232 w 371"/>
                <a:gd name="T25" fmla="*/ 930 h 1259"/>
                <a:gd name="T26" fmla="*/ 166 w 371"/>
                <a:gd name="T27" fmla="*/ 994 h 1259"/>
                <a:gd name="T28" fmla="*/ 129 w 371"/>
                <a:gd name="T29" fmla="*/ 1072 h 1259"/>
                <a:gd name="T30" fmla="*/ 80 w 371"/>
                <a:gd name="T31" fmla="*/ 1133 h 1259"/>
                <a:gd name="T32" fmla="*/ 57 w 371"/>
                <a:gd name="T33" fmla="*/ 1175 h 1259"/>
                <a:gd name="T34" fmla="*/ 34 w 371"/>
                <a:gd name="T35" fmla="*/ 1200 h 1259"/>
                <a:gd name="T36" fmla="*/ 15 w 371"/>
                <a:gd name="T37" fmla="*/ 1259 h 1259"/>
                <a:gd name="T38" fmla="*/ 10 w 371"/>
                <a:gd name="T39" fmla="*/ 1207 h 1259"/>
                <a:gd name="T40" fmla="*/ 0 w 371"/>
                <a:gd name="T41" fmla="*/ 1185 h 1259"/>
                <a:gd name="T42" fmla="*/ 23 w 371"/>
                <a:gd name="T43" fmla="*/ 1166 h 1259"/>
                <a:gd name="T44" fmla="*/ 65 w 371"/>
                <a:gd name="T45" fmla="*/ 1114 h 1259"/>
                <a:gd name="T46" fmla="*/ 90 w 371"/>
                <a:gd name="T47" fmla="*/ 1055 h 1259"/>
                <a:gd name="T48" fmla="*/ 118 w 371"/>
                <a:gd name="T49" fmla="*/ 918 h 1259"/>
                <a:gd name="T50" fmla="*/ 211 w 371"/>
                <a:gd name="T51" fmla="*/ 863 h 1259"/>
                <a:gd name="T52" fmla="*/ 238 w 371"/>
                <a:gd name="T53" fmla="*/ 451 h 1259"/>
                <a:gd name="T54" fmla="*/ 278 w 371"/>
                <a:gd name="T55" fmla="*/ 8 h 1259"/>
                <a:gd name="T56" fmla="*/ 348 w 371"/>
                <a:gd name="T57" fmla="*/ 0 h 1259"/>
                <a:gd name="T58" fmla="*/ 371 w 371"/>
                <a:gd name="T59" fmla="*/ 175 h 1259"/>
                <a:gd name="T60" fmla="*/ 293 w 371"/>
                <a:gd name="T61" fmla="*/ 681 h 1259"/>
                <a:gd name="T62" fmla="*/ 278 w 371"/>
                <a:gd name="T63" fmla="*/ 856 h 1259"/>
                <a:gd name="T64" fmla="*/ 278 w 371"/>
                <a:gd name="T65" fmla="*/ 856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1" h="1259">
                  <a:moveTo>
                    <a:pt x="278" y="856"/>
                  </a:moveTo>
                  <a:lnTo>
                    <a:pt x="242" y="1091"/>
                  </a:lnTo>
                  <a:lnTo>
                    <a:pt x="228" y="1051"/>
                  </a:lnTo>
                  <a:lnTo>
                    <a:pt x="206" y="1095"/>
                  </a:lnTo>
                  <a:lnTo>
                    <a:pt x="133" y="1217"/>
                  </a:lnTo>
                  <a:lnTo>
                    <a:pt x="118" y="1242"/>
                  </a:lnTo>
                  <a:lnTo>
                    <a:pt x="86" y="1259"/>
                  </a:lnTo>
                  <a:lnTo>
                    <a:pt x="107" y="1230"/>
                  </a:lnTo>
                  <a:lnTo>
                    <a:pt x="120" y="1204"/>
                  </a:lnTo>
                  <a:lnTo>
                    <a:pt x="118" y="1158"/>
                  </a:lnTo>
                  <a:lnTo>
                    <a:pt x="175" y="1133"/>
                  </a:lnTo>
                  <a:lnTo>
                    <a:pt x="221" y="1025"/>
                  </a:lnTo>
                  <a:lnTo>
                    <a:pt x="232" y="930"/>
                  </a:lnTo>
                  <a:lnTo>
                    <a:pt x="166" y="994"/>
                  </a:lnTo>
                  <a:lnTo>
                    <a:pt x="129" y="1072"/>
                  </a:lnTo>
                  <a:lnTo>
                    <a:pt x="80" y="1133"/>
                  </a:lnTo>
                  <a:lnTo>
                    <a:pt x="57" y="1175"/>
                  </a:lnTo>
                  <a:lnTo>
                    <a:pt x="34" y="1200"/>
                  </a:lnTo>
                  <a:lnTo>
                    <a:pt x="15" y="1259"/>
                  </a:lnTo>
                  <a:lnTo>
                    <a:pt x="10" y="1207"/>
                  </a:lnTo>
                  <a:lnTo>
                    <a:pt x="0" y="1185"/>
                  </a:lnTo>
                  <a:lnTo>
                    <a:pt x="23" y="1166"/>
                  </a:lnTo>
                  <a:lnTo>
                    <a:pt x="65" y="1114"/>
                  </a:lnTo>
                  <a:lnTo>
                    <a:pt x="90" y="1055"/>
                  </a:lnTo>
                  <a:lnTo>
                    <a:pt x="118" y="918"/>
                  </a:lnTo>
                  <a:lnTo>
                    <a:pt x="211" y="863"/>
                  </a:lnTo>
                  <a:lnTo>
                    <a:pt x="238" y="451"/>
                  </a:lnTo>
                  <a:lnTo>
                    <a:pt x="278" y="8"/>
                  </a:lnTo>
                  <a:lnTo>
                    <a:pt x="348" y="0"/>
                  </a:lnTo>
                  <a:lnTo>
                    <a:pt x="371" y="175"/>
                  </a:lnTo>
                  <a:lnTo>
                    <a:pt x="293" y="681"/>
                  </a:lnTo>
                  <a:lnTo>
                    <a:pt x="278" y="856"/>
                  </a:lnTo>
                  <a:lnTo>
                    <a:pt x="278" y="85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5" name="Freeform 27"/>
            <p:cNvSpPr>
              <a:spLocks/>
            </p:cNvSpPr>
            <p:nvPr/>
          </p:nvSpPr>
          <p:spPr bwMode="auto">
            <a:xfrm>
              <a:off x="2209" y="2706"/>
              <a:ext cx="159" cy="177"/>
            </a:xfrm>
            <a:custGeom>
              <a:avLst/>
              <a:gdLst>
                <a:gd name="T0" fmla="*/ 103 w 317"/>
                <a:gd name="T1" fmla="*/ 0 h 355"/>
                <a:gd name="T2" fmla="*/ 0 w 317"/>
                <a:gd name="T3" fmla="*/ 162 h 355"/>
                <a:gd name="T4" fmla="*/ 26 w 317"/>
                <a:gd name="T5" fmla="*/ 268 h 355"/>
                <a:gd name="T6" fmla="*/ 131 w 317"/>
                <a:gd name="T7" fmla="*/ 340 h 355"/>
                <a:gd name="T8" fmla="*/ 222 w 317"/>
                <a:gd name="T9" fmla="*/ 355 h 355"/>
                <a:gd name="T10" fmla="*/ 258 w 317"/>
                <a:gd name="T11" fmla="*/ 295 h 355"/>
                <a:gd name="T12" fmla="*/ 317 w 317"/>
                <a:gd name="T13" fmla="*/ 114 h 355"/>
                <a:gd name="T14" fmla="*/ 217 w 317"/>
                <a:gd name="T15" fmla="*/ 274 h 355"/>
                <a:gd name="T16" fmla="*/ 137 w 317"/>
                <a:gd name="T17" fmla="*/ 260 h 355"/>
                <a:gd name="T18" fmla="*/ 57 w 317"/>
                <a:gd name="T19" fmla="*/ 186 h 355"/>
                <a:gd name="T20" fmla="*/ 108 w 317"/>
                <a:gd name="T21" fmla="*/ 46 h 355"/>
                <a:gd name="T22" fmla="*/ 103 w 317"/>
                <a:gd name="T23" fmla="*/ 0 h 355"/>
                <a:gd name="T24" fmla="*/ 103 w 31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355">
                  <a:moveTo>
                    <a:pt x="103" y="0"/>
                  </a:moveTo>
                  <a:lnTo>
                    <a:pt x="0" y="162"/>
                  </a:lnTo>
                  <a:lnTo>
                    <a:pt x="26" y="268"/>
                  </a:lnTo>
                  <a:lnTo>
                    <a:pt x="131" y="340"/>
                  </a:lnTo>
                  <a:lnTo>
                    <a:pt x="222" y="355"/>
                  </a:lnTo>
                  <a:lnTo>
                    <a:pt x="258" y="295"/>
                  </a:lnTo>
                  <a:lnTo>
                    <a:pt x="317" y="114"/>
                  </a:lnTo>
                  <a:lnTo>
                    <a:pt x="217" y="274"/>
                  </a:lnTo>
                  <a:lnTo>
                    <a:pt x="137" y="260"/>
                  </a:lnTo>
                  <a:lnTo>
                    <a:pt x="57" y="186"/>
                  </a:lnTo>
                  <a:lnTo>
                    <a:pt x="108" y="46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6" name="Freeform 28"/>
            <p:cNvSpPr>
              <a:spLocks/>
            </p:cNvSpPr>
            <p:nvPr/>
          </p:nvSpPr>
          <p:spPr bwMode="auto">
            <a:xfrm>
              <a:off x="2342" y="2906"/>
              <a:ext cx="126" cy="103"/>
            </a:xfrm>
            <a:custGeom>
              <a:avLst/>
              <a:gdLst>
                <a:gd name="T0" fmla="*/ 61 w 253"/>
                <a:gd name="T1" fmla="*/ 0 h 205"/>
                <a:gd name="T2" fmla="*/ 0 w 253"/>
                <a:gd name="T3" fmla="*/ 124 h 205"/>
                <a:gd name="T4" fmla="*/ 11 w 253"/>
                <a:gd name="T5" fmla="*/ 154 h 205"/>
                <a:gd name="T6" fmla="*/ 59 w 253"/>
                <a:gd name="T7" fmla="*/ 165 h 205"/>
                <a:gd name="T8" fmla="*/ 93 w 253"/>
                <a:gd name="T9" fmla="*/ 124 h 205"/>
                <a:gd name="T10" fmla="*/ 127 w 253"/>
                <a:gd name="T11" fmla="*/ 127 h 205"/>
                <a:gd name="T12" fmla="*/ 133 w 253"/>
                <a:gd name="T13" fmla="*/ 173 h 205"/>
                <a:gd name="T14" fmla="*/ 135 w 253"/>
                <a:gd name="T15" fmla="*/ 205 h 205"/>
                <a:gd name="T16" fmla="*/ 175 w 253"/>
                <a:gd name="T17" fmla="*/ 205 h 205"/>
                <a:gd name="T18" fmla="*/ 253 w 253"/>
                <a:gd name="T19" fmla="*/ 44 h 205"/>
                <a:gd name="T20" fmla="*/ 186 w 253"/>
                <a:gd name="T21" fmla="*/ 108 h 205"/>
                <a:gd name="T22" fmla="*/ 141 w 253"/>
                <a:gd name="T23" fmla="*/ 59 h 205"/>
                <a:gd name="T24" fmla="*/ 61 w 253"/>
                <a:gd name="T25" fmla="*/ 0 h 205"/>
                <a:gd name="T26" fmla="*/ 61 w 253"/>
                <a:gd name="T2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05">
                  <a:moveTo>
                    <a:pt x="61" y="0"/>
                  </a:moveTo>
                  <a:lnTo>
                    <a:pt x="0" y="124"/>
                  </a:lnTo>
                  <a:lnTo>
                    <a:pt x="11" y="154"/>
                  </a:lnTo>
                  <a:lnTo>
                    <a:pt x="59" y="165"/>
                  </a:lnTo>
                  <a:lnTo>
                    <a:pt x="93" y="124"/>
                  </a:lnTo>
                  <a:lnTo>
                    <a:pt x="127" y="127"/>
                  </a:lnTo>
                  <a:lnTo>
                    <a:pt x="133" y="173"/>
                  </a:lnTo>
                  <a:lnTo>
                    <a:pt x="135" y="205"/>
                  </a:lnTo>
                  <a:lnTo>
                    <a:pt x="175" y="205"/>
                  </a:lnTo>
                  <a:lnTo>
                    <a:pt x="253" y="44"/>
                  </a:lnTo>
                  <a:lnTo>
                    <a:pt x="186" y="108"/>
                  </a:lnTo>
                  <a:lnTo>
                    <a:pt x="141" y="59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7" name="Freeform 29"/>
            <p:cNvSpPr>
              <a:spLocks/>
            </p:cNvSpPr>
            <p:nvPr/>
          </p:nvSpPr>
          <p:spPr bwMode="auto">
            <a:xfrm>
              <a:off x="2249" y="2770"/>
              <a:ext cx="83" cy="72"/>
            </a:xfrm>
            <a:custGeom>
              <a:avLst/>
              <a:gdLst>
                <a:gd name="T0" fmla="*/ 116 w 165"/>
                <a:gd name="T1" fmla="*/ 0 h 145"/>
                <a:gd name="T2" fmla="*/ 165 w 165"/>
                <a:gd name="T3" fmla="*/ 69 h 145"/>
                <a:gd name="T4" fmla="*/ 133 w 165"/>
                <a:gd name="T5" fmla="*/ 145 h 145"/>
                <a:gd name="T6" fmla="*/ 59 w 165"/>
                <a:gd name="T7" fmla="*/ 118 h 145"/>
                <a:gd name="T8" fmla="*/ 0 w 165"/>
                <a:gd name="T9" fmla="*/ 86 h 145"/>
                <a:gd name="T10" fmla="*/ 62 w 165"/>
                <a:gd name="T11" fmla="*/ 10 h 145"/>
                <a:gd name="T12" fmla="*/ 116 w 165"/>
                <a:gd name="T13" fmla="*/ 0 h 145"/>
                <a:gd name="T14" fmla="*/ 116 w 165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45">
                  <a:moveTo>
                    <a:pt x="116" y="0"/>
                  </a:moveTo>
                  <a:lnTo>
                    <a:pt x="165" y="69"/>
                  </a:lnTo>
                  <a:lnTo>
                    <a:pt x="133" y="145"/>
                  </a:lnTo>
                  <a:lnTo>
                    <a:pt x="59" y="118"/>
                  </a:lnTo>
                  <a:lnTo>
                    <a:pt x="0" y="86"/>
                  </a:lnTo>
                  <a:lnTo>
                    <a:pt x="62" y="1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8" name="Freeform 30"/>
            <p:cNvSpPr>
              <a:spLocks/>
            </p:cNvSpPr>
            <p:nvPr/>
          </p:nvSpPr>
          <p:spPr bwMode="auto">
            <a:xfrm>
              <a:off x="2319" y="2908"/>
              <a:ext cx="147" cy="131"/>
            </a:xfrm>
            <a:custGeom>
              <a:avLst/>
              <a:gdLst>
                <a:gd name="T0" fmla="*/ 208 w 295"/>
                <a:gd name="T1" fmla="*/ 207 h 262"/>
                <a:gd name="T2" fmla="*/ 181 w 295"/>
                <a:gd name="T3" fmla="*/ 160 h 262"/>
                <a:gd name="T4" fmla="*/ 168 w 295"/>
                <a:gd name="T5" fmla="*/ 110 h 262"/>
                <a:gd name="T6" fmla="*/ 134 w 295"/>
                <a:gd name="T7" fmla="*/ 127 h 262"/>
                <a:gd name="T8" fmla="*/ 96 w 295"/>
                <a:gd name="T9" fmla="*/ 156 h 262"/>
                <a:gd name="T10" fmla="*/ 61 w 295"/>
                <a:gd name="T11" fmla="*/ 142 h 262"/>
                <a:gd name="T12" fmla="*/ 59 w 295"/>
                <a:gd name="T13" fmla="*/ 0 h 262"/>
                <a:gd name="T14" fmla="*/ 0 w 295"/>
                <a:gd name="T15" fmla="*/ 141 h 262"/>
                <a:gd name="T16" fmla="*/ 29 w 295"/>
                <a:gd name="T17" fmla="*/ 175 h 262"/>
                <a:gd name="T18" fmla="*/ 162 w 295"/>
                <a:gd name="T19" fmla="*/ 262 h 262"/>
                <a:gd name="T20" fmla="*/ 206 w 295"/>
                <a:gd name="T21" fmla="*/ 262 h 262"/>
                <a:gd name="T22" fmla="*/ 295 w 295"/>
                <a:gd name="T23" fmla="*/ 122 h 262"/>
                <a:gd name="T24" fmla="*/ 208 w 295"/>
                <a:gd name="T25" fmla="*/ 207 h 262"/>
                <a:gd name="T26" fmla="*/ 208 w 295"/>
                <a:gd name="T27" fmla="*/ 20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2">
                  <a:moveTo>
                    <a:pt x="208" y="207"/>
                  </a:moveTo>
                  <a:lnTo>
                    <a:pt x="181" y="160"/>
                  </a:lnTo>
                  <a:lnTo>
                    <a:pt x="168" y="110"/>
                  </a:lnTo>
                  <a:lnTo>
                    <a:pt x="134" y="127"/>
                  </a:lnTo>
                  <a:lnTo>
                    <a:pt x="96" y="156"/>
                  </a:lnTo>
                  <a:lnTo>
                    <a:pt x="61" y="142"/>
                  </a:lnTo>
                  <a:lnTo>
                    <a:pt x="59" y="0"/>
                  </a:lnTo>
                  <a:lnTo>
                    <a:pt x="0" y="141"/>
                  </a:lnTo>
                  <a:lnTo>
                    <a:pt x="29" y="175"/>
                  </a:lnTo>
                  <a:lnTo>
                    <a:pt x="162" y="262"/>
                  </a:lnTo>
                  <a:lnTo>
                    <a:pt x="206" y="262"/>
                  </a:lnTo>
                  <a:lnTo>
                    <a:pt x="295" y="122"/>
                  </a:lnTo>
                  <a:lnTo>
                    <a:pt x="208" y="207"/>
                  </a:lnTo>
                  <a:lnTo>
                    <a:pt x="208" y="207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19" name="Freeform 31"/>
            <p:cNvSpPr>
              <a:spLocks/>
            </p:cNvSpPr>
            <p:nvPr/>
          </p:nvSpPr>
          <p:spPr bwMode="auto">
            <a:xfrm>
              <a:off x="2921" y="1380"/>
              <a:ext cx="132" cy="427"/>
            </a:xfrm>
            <a:custGeom>
              <a:avLst/>
              <a:gdLst>
                <a:gd name="T0" fmla="*/ 262 w 262"/>
                <a:gd name="T1" fmla="*/ 190 h 856"/>
                <a:gd name="T2" fmla="*/ 262 w 262"/>
                <a:gd name="T3" fmla="*/ 325 h 856"/>
                <a:gd name="T4" fmla="*/ 234 w 262"/>
                <a:gd name="T5" fmla="*/ 415 h 856"/>
                <a:gd name="T6" fmla="*/ 249 w 262"/>
                <a:gd name="T7" fmla="*/ 498 h 856"/>
                <a:gd name="T8" fmla="*/ 0 w 262"/>
                <a:gd name="T9" fmla="*/ 856 h 856"/>
                <a:gd name="T10" fmla="*/ 173 w 262"/>
                <a:gd name="T11" fmla="*/ 552 h 856"/>
                <a:gd name="T12" fmla="*/ 182 w 262"/>
                <a:gd name="T13" fmla="*/ 500 h 856"/>
                <a:gd name="T14" fmla="*/ 142 w 262"/>
                <a:gd name="T15" fmla="*/ 542 h 856"/>
                <a:gd name="T16" fmla="*/ 112 w 262"/>
                <a:gd name="T17" fmla="*/ 578 h 856"/>
                <a:gd name="T18" fmla="*/ 23 w 262"/>
                <a:gd name="T19" fmla="*/ 671 h 856"/>
                <a:gd name="T20" fmla="*/ 108 w 262"/>
                <a:gd name="T21" fmla="*/ 531 h 856"/>
                <a:gd name="T22" fmla="*/ 159 w 262"/>
                <a:gd name="T23" fmla="*/ 443 h 856"/>
                <a:gd name="T24" fmla="*/ 178 w 262"/>
                <a:gd name="T25" fmla="*/ 333 h 856"/>
                <a:gd name="T26" fmla="*/ 190 w 262"/>
                <a:gd name="T27" fmla="*/ 415 h 856"/>
                <a:gd name="T28" fmla="*/ 180 w 262"/>
                <a:gd name="T29" fmla="*/ 462 h 856"/>
                <a:gd name="T30" fmla="*/ 230 w 262"/>
                <a:gd name="T31" fmla="*/ 354 h 856"/>
                <a:gd name="T32" fmla="*/ 243 w 262"/>
                <a:gd name="T33" fmla="*/ 230 h 856"/>
                <a:gd name="T34" fmla="*/ 232 w 262"/>
                <a:gd name="T35" fmla="*/ 133 h 856"/>
                <a:gd name="T36" fmla="*/ 230 w 262"/>
                <a:gd name="T37" fmla="*/ 118 h 856"/>
                <a:gd name="T38" fmla="*/ 230 w 262"/>
                <a:gd name="T39" fmla="*/ 109 h 856"/>
                <a:gd name="T40" fmla="*/ 228 w 262"/>
                <a:gd name="T41" fmla="*/ 101 h 856"/>
                <a:gd name="T42" fmla="*/ 228 w 262"/>
                <a:gd name="T43" fmla="*/ 99 h 856"/>
                <a:gd name="T44" fmla="*/ 228 w 262"/>
                <a:gd name="T45" fmla="*/ 99 h 856"/>
                <a:gd name="T46" fmla="*/ 228 w 262"/>
                <a:gd name="T47" fmla="*/ 97 h 856"/>
                <a:gd name="T48" fmla="*/ 228 w 262"/>
                <a:gd name="T49" fmla="*/ 94 h 856"/>
                <a:gd name="T50" fmla="*/ 226 w 262"/>
                <a:gd name="T51" fmla="*/ 84 h 856"/>
                <a:gd name="T52" fmla="*/ 226 w 262"/>
                <a:gd name="T53" fmla="*/ 76 h 856"/>
                <a:gd name="T54" fmla="*/ 226 w 262"/>
                <a:gd name="T55" fmla="*/ 75 h 856"/>
                <a:gd name="T56" fmla="*/ 226 w 262"/>
                <a:gd name="T57" fmla="*/ 75 h 856"/>
                <a:gd name="T58" fmla="*/ 226 w 262"/>
                <a:gd name="T59" fmla="*/ 73 h 856"/>
                <a:gd name="T60" fmla="*/ 224 w 262"/>
                <a:gd name="T61" fmla="*/ 69 h 856"/>
                <a:gd name="T62" fmla="*/ 224 w 262"/>
                <a:gd name="T63" fmla="*/ 59 h 856"/>
                <a:gd name="T64" fmla="*/ 224 w 262"/>
                <a:gd name="T65" fmla="*/ 52 h 856"/>
                <a:gd name="T66" fmla="*/ 222 w 262"/>
                <a:gd name="T67" fmla="*/ 50 h 856"/>
                <a:gd name="T68" fmla="*/ 222 w 262"/>
                <a:gd name="T69" fmla="*/ 50 h 856"/>
                <a:gd name="T70" fmla="*/ 222 w 262"/>
                <a:gd name="T71" fmla="*/ 46 h 856"/>
                <a:gd name="T72" fmla="*/ 222 w 262"/>
                <a:gd name="T73" fmla="*/ 42 h 856"/>
                <a:gd name="T74" fmla="*/ 222 w 262"/>
                <a:gd name="T75" fmla="*/ 35 h 856"/>
                <a:gd name="T76" fmla="*/ 218 w 262"/>
                <a:gd name="T77" fmla="*/ 0 h 856"/>
                <a:gd name="T78" fmla="*/ 235 w 262"/>
                <a:gd name="T79" fmla="*/ 69 h 856"/>
                <a:gd name="T80" fmla="*/ 245 w 262"/>
                <a:gd name="T81" fmla="*/ 130 h 856"/>
                <a:gd name="T82" fmla="*/ 262 w 262"/>
                <a:gd name="T83" fmla="*/ 190 h 856"/>
                <a:gd name="T84" fmla="*/ 262 w 262"/>
                <a:gd name="T85" fmla="*/ 19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" h="856">
                  <a:moveTo>
                    <a:pt x="262" y="190"/>
                  </a:moveTo>
                  <a:lnTo>
                    <a:pt x="262" y="325"/>
                  </a:lnTo>
                  <a:lnTo>
                    <a:pt x="234" y="415"/>
                  </a:lnTo>
                  <a:lnTo>
                    <a:pt x="249" y="498"/>
                  </a:lnTo>
                  <a:lnTo>
                    <a:pt x="0" y="856"/>
                  </a:lnTo>
                  <a:lnTo>
                    <a:pt x="173" y="552"/>
                  </a:lnTo>
                  <a:lnTo>
                    <a:pt x="182" y="500"/>
                  </a:lnTo>
                  <a:lnTo>
                    <a:pt x="142" y="542"/>
                  </a:lnTo>
                  <a:lnTo>
                    <a:pt x="112" y="578"/>
                  </a:lnTo>
                  <a:lnTo>
                    <a:pt x="23" y="671"/>
                  </a:lnTo>
                  <a:lnTo>
                    <a:pt x="108" y="531"/>
                  </a:lnTo>
                  <a:lnTo>
                    <a:pt x="159" y="443"/>
                  </a:lnTo>
                  <a:lnTo>
                    <a:pt x="178" y="333"/>
                  </a:lnTo>
                  <a:lnTo>
                    <a:pt x="190" y="415"/>
                  </a:lnTo>
                  <a:lnTo>
                    <a:pt x="180" y="462"/>
                  </a:lnTo>
                  <a:lnTo>
                    <a:pt x="230" y="354"/>
                  </a:lnTo>
                  <a:lnTo>
                    <a:pt x="243" y="230"/>
                  </a:lnTo>
                  <a:lnTo>
                    <a:pt x="232" y="133"/>
                  </a:lnTo>
                  <a:lnTo>
                    <a:pt x="230" y="118"/>
                  </a:lnTo>
                  <a:lnTo>
                    <a:pt x="230" y="109"/>
                  </a:lnTo>
                  <a:lnTo>
                    <a:pt x="228" y="101"/>
                  </a:lnTo>
                  <a:lnTo>
                    <a:pt x="228" y="99"/>
                  </a:lnTo>
                  <a:lnTo>
                    <a:pt x="228" y="99"/>
                  </a:lnTo>
                  <a:lnTo>
                    <a:pt x="228" y="97"/>
                  </a:lnTo>
                  <a:lnTo>
                    <a:pt x="228" y="94"/>
                  </a:lnTo>
                  <a:lnTo>
                    <a:pt x="226" y="84"/>
                  </a:lnTo>
                  <a:lnTo>
                    <a:pt x="226" y="76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26" y="73"/>
                  </a:lnTo>
                  <a:lnTo>
                    <a:pt x="224" y="69"/>
                  </a:lnTo>
                  <a:lnTo>
                    <a:pt x="224" y="59"/>
                  </a:lnTo>
                  <a:lnTo>
                    <a:pt x="224" y="52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46"/>
                  </a:lnTo>
                  <a:lnTo>
                    <a:pt x="222" y="42"/>
                  </a:lnTo>
                  <a:lnTo>
                    <a:pt x="222" y="35"/>
                  </a:lnTo>
                  <a:lnTo>
                    <a:pt x="218" y="0"/>
                  </a:lnTo>
                  <a:lnTo>
                    <a:pt x="235" y="69"/>
                  </a:lnTo>
                  <a:lnTo>
                    <a:pt x="245" y="130"/>
                  </a:lnTo>
                  <a:lnTo>
                    <a:pt x="262" y="190"/>
                  </a:lnTo>
                  <a:lnTo>
                    <a:pt x="262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0" name="Freeform 32"/>
            <p:cNvSpPr>
              <a:spLocks/>
            </p:cNvSpPr>
            <p:nvPr/>
          </p:nvSpPr>
          <p:spPr bwMode="auto">
            <a:xfrm>
              <a:off x="3407" y="3003"/>
              <a:ext cx="57" cy="140"/>
            </a:xfrm>
            <a:custGeom>
              <a:avLst/>
              <a:gdLst>
                <a:gd name="T0" fmla="*/ 78 w 114"/>
                <a:gd name="T1" fmla="*/ 241 h 279"/>
                <a:gd name="T2" fmla="*/ 57 w 114"/>
                <a:gd name="T3" fmla="*/ 257 h 279"/>
                <a:gd name="T4" fmla="*/ 29 w 114"/>
                <a:gd name="T5" fmla="*/ 247 h 279"/>
                <a:gd name="T6" fmla="*/ 17 w 114"/>
                <a:gd name="T7" fmla="*/ 209 h 279"/>
                <a:gd name="T8" fmla="*/ 31 w 114"/>
                <a:gd name="T9" fmla="*/ 156 h 279"/>
                <a:gd name="T10" fmla="*/ 82 w 114"/>
                <a:gd name="T11" fmla="*/ 51 h 279"/>
                <a:gd name="T12" fmla="*/ 86 w 114"/>
                <a:gd name="T13" fmla="*/ 0 h 279"/>
                <a:gd name="T14" fmla="*/ 53 w 114"/>
                <a:gd name="T15" fmla="*/ 80 h 279"/>
                <a:gd name="T16" fmla="*/ 34 w 114"/>
                <a:gd name="T17" fmla="*/ 129 h 279"/>
                <a:gd name="T18" fmla="*/ 12 w 114"/>
                <a:gd name="T19" fmla="*/ 163 h 279"/>
                <a:gd name="T20" fmla="*/ 0 w 114"/>
                <a:gd name="T21" fmla="*/ 224 h 279"/>
                <a:gd name="T22" fmla="*/ 21 w 114"/>
                <a:gd name="T23" fmla="*/ 266 h 279"/>
                <a:gd name="T24" fmla="*/ 53 w 114"/>
                <a:gd name="T25" fmla="*/ 279 h 279"/>
                <a:gd name="T26" fmla="*/ 86 w 114"/>
                <a:gd name="T27" fmla="*/ 268 h 279"/>
                <a:gd name="T28" fmla="*/ 114 w 114"/>
                <a:gd name="T29" fmla="*/ 217 h 279"/>
                <a:gd name="T30" fmla="*/ 78 w 114"/>
                <a:gd name="T31" fmla="*/ 241 h 279"/>
                <a:gd name="T32" fmla="*/ 78 w 114"/>
                <a:gd name="T33" fmla="*/ 24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279">
                  <a:moveTo>
                    <a:pt x="78" y="241"/>
                  </a:moveTo>
                  <a:lnTo>
                    <a:pt x="57" y="257"/>
                  </a:lnTo>
                  <a:lnTo>
                    <a:pt x="29" y="247"/>
                  </a:lnTo>
                  <a:lnTo>
                    <a:pt x="17" y="209"/>
                  </a:lnTo>
                  <a:lnTo>
                    <a:pt x="31" y="156"/>
                  </a:lnTo>
                  <a:lnTo>
                    <a:pt x="82" y="51"/>
                  </a:lnTo>
                  <a:lnTo>
                    <a:pt x="86" y="0"/>
                  </a:lnTo>
                  <a:lnTo>
                    <a:pt x="53" y="80"/>
                  </a:lnTo>
                  <a:lnTo>
                    <a:pt x="34" y="129"/>
                  </a:lnTo>
                  <a:lnTo>
                    <a:pt x="12" y="163"/>
                  </a:lnTo>
                  <a:lnTo>
                    <a:pt x="0" y="224"/>
                  </a:lnTo>
                  <a:lnTo>
                    <a:pt x="21" y="266"/>
                  </a:lnTo>
                  <a:lnTo>
                    <a:pt x="53" y="279"/>
                  </a:lnTo>
                  <a:lnTo>
                    <a:pt x="86" y="268"/>
                  </a:lnTo>
                  <a:lnTo>
                    <a:pt x="114" y="217"/>
                  </a:lnTo>
                  <a:lnTo>
                    <a:pt x="78" y="241"/>
                  </a:lnTo>
                  <a:lnTo>
                    <a:pt x="7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1" name="Freeform 33"/>
            <p:cNvSpPr>
              <a:spLocks/>
            </p:cNvSpPr>
            <p:nvPr/>
          </p:nvSpPr>
          <p:spPr bwMode="auto">
            <a:xfrm>
              <a:off x="3415" y="3080"/>
              <a:ext cx="41" cy="43"/>
            </a:xfrm>
            <a:custGeom>
              <a:avLst/>
              <a:gdLst>
                <a:gd name="T0" fmla="*/ 82 w 82"/>
                <a:gd name="T1" fmla="*/ 42 h 85"/>
                <a:gd name="T2" fmla="*/ 73 w 82"/>
                <a:gd name="T3" fmla="*/ 21 h 85"/>
                <a:gd name="T4" fmla="*/ 57 w 82"/>
                <a:gd name="T5" fmla="*/ 0 h 85"/>
                <a:gd name="T6" fmla="*/ 29 w 82"/>
                <a:gd name="T7" fmla="*/ 6 h 85"/>
                <a:gd name="T8" fmla="*/ 0 w 82"/>
                <a:gd name="T9" fmla="*/ 66 h 85"/>
                <a:gd name="T10" fmla="*/ 36 w 82"/>
                <a:gd name="T11" fmla="*/ 15 h 85"/>
                <a:gd name="T12" fmla="*/ 57 w 82"/>
                <a:gd name="T13" fmla="*/ 13 h 85"/>
                <a:gd name="T14" fmla="*/ 59 w 82"/>
                <a:gd name="T15" fmla="*/ 40 h 85"/>
                <a:gd name="T16" fmla="*/ 54 w 82"/>
                <a:gd name="T17" fmla="*/ 85 h 85"/>
                <a:gd name="T18" fmla="*/ 82 w 82"/>
                <a:gd name="T19" fmla="*/ 42 h 85"/>
                <a:gd name="T20" fmla="*/ 82 w 82"/>
                <a:gd name="T2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5">
                  <a:moveTo>
                    <a:pt x="82" y="42"/>
                  </a:moveTo>
                  <a:lnTo>
                    <a:pt x="73" y="21"/>
                  </a:lnTo>
                  <a:lnTo>
                    <a:pt x="57" y="0"/>
                  </a:lnTo>
                  <a:lnTo>
                    <a:pt x="29" y="6"/>
                  </a:lnTo>
                  <a:lnTo>
                    <a:pt x="0" y="66"/>
                  </a:lnTo>
                  <a:lnTo>
                    <a:pt x="36" y="15"/>
                  </a:lnTo>
                  <a:lnTo>
                    <a:pt x="57" y="13"/>
                  </a:lnTo>
                  <a:lnTo>
                    <a:pt x="59" y="40"/>
                  </a:lnTo>
                  <a:lnTo>
                    <a:pt x="54" y="85"/>
                  </a:lnTo>
                  <a:lnTo>
                    <a:pt x="82" y="42"/>
                  </a:lnTo>
                  <a:lnTo>
                    <a:pt x="8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2" name="Freeform 34"/>
            <p:cNvSpPr>
              <a:spLocks/>
            </p:cNvSpPr>
            <p:nvPr/>
          </p:nvSpPr>
          <p:spPr bwMode="auto">
            <a:xfrm>
              <a:off x="2356" y="2559"/>
              <a:ext cx="119" cy="392"/>
            </a:xfrm>
            <a:custGeom>
              <a:avLst/>
              <a:gdLst>
                <a:gd name="T0" fmla="*/ 15 w 237"/>
                <a:gd name="T1" fmla="*/ 753 h 783"/>
                <a:gd name="T2" fmla="*/ 55 w 237"/>
                <a:gd name="T3" fmla="*/ 624 h 783"/>
                <a:gd name="T4" fmla="*/ 155 w 237"/>
                <a:gd name="T5" fmla="*/ 367 h 783"/>
                <a:gd name="T6" fmla="*/ 237 w 237"/>
                <a:gd name="T7" fmla="*/ 0 h 783"/>
                <a:gd name="T8" fmla="*/ 142 w 237"/>
                <a:gd name="T9" fmla="*/ 367 h 783"/>
                <a:gd name="T10" fmla="*/ 21 w 237"/>
                <a:gd name="T11" fmla="*/ 679 h 783"/>
                <a:gd name="T12" fmla="*/ 0 w 237"/>
                <a:gd name="T13" fmla="*/ 783 h 783"/>
                <a:gd name="T14" fmla="*/ 15 w 237"/>
                <a:gd name="T15" fmla="*/ 753 h 783"/>
                <a:gd name="T16" fmla="*/ 15 w 237"/>
                <a:gd name="T17" fmla="*/ 75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83">
                  <a:moveTo>
                    <a:pt x="15" y="753"/>
                  </a:moveTo>
                  <a:lnTo>
                    <a:pt x="55" y="624"/>
                  </a:lnTo>
                  <a:lnTo>
                    <a:pt x="155" y="367"/>
                  </a:lnTo>
                  <a:lnTo>
                    <a:pt x="237" y="0"/>
                  </a:lnTo>
                  <a:lnTo>
                    <a:pt x="142" y="367"/>
                  </a:lnTo>
                  <a:lnTo>
                    <a:pt x="21" y="679"/>
                  </a:lnTo>
                  <a:lnTo>
                    <a:pt x="0" y="783"/>
                  </a:lnTo>
                  <a:lnTo>
                    <a:pt x="15" y="753"/>
                  </a:lnTo>
                  <a:lnTo>
                    <a:pt x="15" y="7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3" name="Freeform 35"/>
            <p:cNvSpPr>
              <a:spLocks/>
            </p:cNvSpPr>
            <p:nvPr/>
          </p:nvSpPr>
          <p:spPr bwMode="auto">
            <a:xfrm>
              <a:off x="2293" y="2328"/>
              <a:ext cx="227" cy="714"/>
            </a:xfrm>
            <a:custGeom>
              <a:avLst/>
              <a:gdLst>
                <a:gd name="T0" fmla="*/ 255 w 454"/>
                <a:gd name="T1" fmla="*/ 1409 h 1428"/>
                <a:gd name="T2" fmla="*/ 78 w 454"/>
                <a:gd name="T3" fmla="*/ 1323 h 1428"/>
                <a:gd name="T4" fmla="*/ 69 w 454"/>
                <a:gd name="T5" fmla="*/ 1278 h 1428"/>
                <a:gd name="T6" fmla="*/ 135 w 454"/>
                <a:gd name="T7" fmla="*/ 1112 h 1428"/>
                <a:gd name="T8" fmla="*/ 274 w 454"/>
                <a:gd name="T9" fmla="*/ 700 h 1428"/>
                <a:gd name="T10" fmla="*/ 386 w 454"/>
                <a:gd name="T11" fmla="*/ 284 h 1428"/>
                <a:gd name="T12" fmla="*/ 430 w 454"/>
                <a:gd name="T13" fmla="*/ 145 h 1428"/>
                <a:gd name="T14" fmla="*/ 454 w 454"/>
                <a:gd name="T15" fmla="*/ 0 h 1428"/>
                <a:gd name="T16" fmla="*/ 280 w 454"/>
                <a:gd name="T17" fmla="*/ 622 h 1428"/>
                <a:gd name="T18" fmla="*/ 158 w 454"/>
                <a:gd name="T19" fmla="*/ 1012 h 1428"/>
                <a:gd name="T20" fmla="*/ 48 w 454"/>
                <a:gd name="T21" fmla="*/ 1253 h 1428"/>
                <a:gd name="T22" fmla="*/ 34 w 454"/>
                <a:gd name="T23" fmla="*/ 1283 h 1428"/>
                <a:gd name="T24" fmla="*/ 0 w 454"/>
                <a:gd name="T25" fmla="*/ 1283 h 1428"/>
                <a:gd name="T26" fmla="*/ 25 w 454"/>
                <a:gd name="T27" fmla="*/ 1318 h 1428"/>
                <a:gd name="T28" fmla="*/ 72 w 454"/>
                <a:gd name="T29" fmla="*/ 1350 h 1428"/>
                <a:gd name="T30" fmla="*/ 173 w 454"/>
                <a:gd name="T31" fmla="*/ 1428 h 1428"/>
                <a:gd name="T32" fmla="*/ 255 w 454"/>
                <a:gd name="T33" fmla="*/ 1409 h 1428"/>
                <a:gd name="T34" fmla="*/ 255 w 454"/>
                <a:gd name="T35" fmla="*/ 1409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4" h="1428">
                  <a:moveTo>
                    <a:pt x="255" y="1409"/>
                  </a:moveTo>
                  <a:lnTo>
                    <a:pt x="78" y="1323"/>
                  </a:lnTo>
                  <a:lnTo>
                    <a:pt x="69" y="1278"/>
                  </a:lnTo>
                  <a:lnTo>
                    <a:pt x="135" y="1112"/>
                  </a:lnTo>
                  <a:lnTo>
                    <a:pt x="274" y="700"/>
                  </a:lnTo>
                  <a:lnTo>
                    <a:pt x="386" y="284"/>
                  </a:lnTo>
                  <a:lnTo>
                    <a:pt x="430" y="145"/>
                  </a:lnTo>
                  <a:lnTo>
                    <a:pt x="454" y="0"/>
                  </a:lnTo>
                  <a:lnTo>
                    <a:pt x="280" y="622"/>
                  </a:lnTo>
                  <a:lnTo>
                    <a:pt x="158" y="1012"/>
                  </a:lnTo>
                  <a:lnTo>
                    <a:pt x="48" y="1253"/>
                  </a:lnTo>
                  <a:lnTo>
                    <a:pt x="34" y="1283"/>
                  </a:lnTo>
                  <a:lnTo>
                    <a:pt x="0" y="1283"/>
                  </a:lnTo>
                  <a:lnTo>
                    <a:pt x="25" y="1318"/>
                  </a:lnTo>
                  <a:lnTo>
                    <a:pt x="72" y="1350"/>
                  </a:lnTo>
                  <a:lnTo>
                    <a:pt x="173" y="1428"/>
                  </a:lnTo>
                  <a:lnTo>
                    <a:pt x="255" y="1409"/>
                  </a:lnTo>
                  <a:lnTo>
                    <a:pt x="255" y="1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4" name="Freeform 36"/>
            <p:cNvSpPr>
              <a:spLocks/>
            </p:cNvSpPr>
            <p:nvPr/>
          </p:nvSpPr>
          <p:spPr bwMode="auto">
            <a:xfrm>
              <a:off x="2064" y="2759"/>
              <a:ext cx="304" cy="268"/>
            </a:xfrm>
            <a:custGeom>
              <a:avLst/>
              <a:gdLst>
                <a:gd name="T0" fmla="*/ 0 w 608"/>
                <a:gd name="T1" fmla="*/ 149 h 537"/>
                <a:gd name="T2" fmla="*/ 2 w 608"/>
                <a:gd name="T3" fmla="*/ 204 h 537"/>
                <a:gd name="T4" fmla="*/ 13 w 608"/>
                <a:gd name="T5" fmla="*/ 255 h 537"/>
                <a:gd name="T6" fmla="*/ 46 w 608"/>
                <a:gd name="T7" fmla="*/ 289 h 537"/>
                <a:gd name="T8" fmla="*/ 103 w 608"/>
                <a:gd name="T9" fmla="*/ 346 h 537"/>
                <a:gd name="T10" fmla="*/ 169 w 608"/>
                <a:gd name="T11" fmla="*/ 432 h 537"/>
                <a:gd name="T12" fmla="*/ 215 w 608"/>
                <a:gd name="T13" fmla="*/ 504 h 537"/>
                <a:gd name="T14" fmla="*/ 264 w 608"/>
                <a:gd name="T15" fmla="*/ 537 h 537"/>
                <a:gd name="T16" fmla="*/ 327 w 608"/>
                <a:gd name="T17" fmla="*/ 529 h 537"/>
                <a:gd name="T18" fmla="*/ 413 w 608"/>
                <a:gd name="T19" fmla="*/ 521 h 537"/>
                <a:gd name="T20" fmla="*/ 490 w 608"/>
                <a:gd name="T21" fmla="*/ 531 h 537"/>
                <a:gd name="T22" fmla="*/ 608 w 608"/>
                <a:gd name="T23" fmla="*/ 506 h 537"/>
                <a:gd name="T24" fmla="*/ 544 w 608"/>
                <a:gd name="T25" fmla="*/ 493 h 537"/>
                <a:gd name="T26" fmla="*/ 500 w 608"/>
                <a:gd name="T27" fmla="*/ 502 h 537"/>
                <a:gd name="T28" fmla="*/ 411 w 608"/>
                <a:gd name="T29" fmla="*/ 506 h 537"/>
                <a:gd name="T30" fmla="*/ 350 w 608"/>
                <a:gd name="T31" fmla="*/ 504 h 537"/>
                <a:gd name="T32" fmla="*/ 300 w 608"/>
                <a:gd name="T33" fmla="*/ 514 h 537"/>
                <a:gd name="T34" fmla="*/ 276 w 608"/>
                <a:gd name="T35" fmla="*/ 510 h 537"/>
                <a:gd name="T36" fmla="*/ 228 w 608"/>
                <a:gd name="T37" fmla="*/ 457 h 537"/>
                <a:gd name="T38" fmla="*/ 255 w 608"/>
                <a:gd name="T39" fmla="*/ 504 h 537"/>
                <a:gd name="T40" fmla="*/ 209 w 608"/>
                <a:gd name="T41" fmla="*/ 468 h 537"/>
                <a:gd name="T42" fmla="*/ 141 w 608"/>
                <a:gd name="T43" fmla="*/ 367 h 537"/>
                <a:gd name="T44" fmla="*/ 80 w 608"/>
                <a:gd name="T45" fmla="*/ 293 h 537"/>
                <a:gd name="T46" fmla="*/ 65 w 608"/>
                <a:gd name="T47" fmla="*/ 246 h 537"/>
                <a:gd name="T48" fmla="*/ 70 w 608"/>
                <a:gd name="T49" fmla="*/ 202 h 537"/>
                <a:gd name="T50" fmla="*/ 38 w 608"/>
                <a:gd name="T51" fmla="*/ 232 h 537"/>
                <a:gd name="T52" fmla="*/ 27 w 608"/>
                <a:gd name="T53" fmla="*/ 194 h 537"/>
                <a:gd name="T54" fmla="*/ 30 w 608"/>
                <a:gd name="T55" fmla="*/ 141 h 537"/>
                <a:gd name="T56" fmla="*/ 27 w 608"/>
                <a:gd name="T57" fmla="*/ 0 h 537"/>
                <a:gd name="T58" fmla="*/ 0 w 608"/>
                <a:gd name="T59" fmla="*/ 77 h 537"/>
                <a:gd name="T60" fmla="*/ 0 w 608"/>
                <a:gd name="T61" fmla="*/ 149 h 537"/>
                <a:gd name="T62" fmla="*/ 0 w 608"/>
                <a:gd name="T63" fmla="*/ 149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8" h="537">
                  <a:moveTo>
                    <a:pt x="0" y="149"/>
                  </a:moveTo>
                  <a:lnTo>
                    <a:pt x="2" y="204"/>
                  </a:lnTo>
                  <a:lnTo>
                    <a:pt x="13" y="255"/>
                  </a:lnTo>
                  <a:lnTo>
                    <a:pt x="46" y="289"/>
                  </a:lnTo>
                  <a:lnTo>
                    <a:pt x="103" y="346"/>
                  </a:lnTo>
                  <a:lnTo>
                    <a:pt x="169" y="432"/>
                  </a:lnTo>
                  <a:lnTo>
                    <a:pt x="215" y="504"/>
                  </a:lnTo>
                  <a:lnTo>
                    <a:pt x="264" y="537"/>
                  </a:lnTo>
                  <a:lnTo>
                    <a:pt x="327" y="529"/>
                  </a:lnTo>
                  <a:lnTo>
                    <a:pt x="413" y="521"/>
                  </a:lnTo>
                  <a:lnTo>
                    <a:pt x="490" y="531"/>
                  </a:lnTo>
                  <a:lnTo>
                    <a:pt x="608" y="506"/>
                  </a:lnTo>
                  <a:lnTo>
                    <a:pt x="544" y="493"/>
                  </a:lnTo>
                  <a:lnTo>
                    <a:pt x="500" y="502"/>
                  </a:lnTo>
                  <a:lnTo>
                    <a:pt x="411" y="506"/>
                  </a:lnTo>
                  <a:lnTo>
                    <a:pt x="350" y="504"/>
                  </a:lnTo>
                  <a:lnTo>
                    <a:pt x="300" y="514"/>
                  </a:lnTo>
                  <a:lnTo>
                    <a:pt x="276" y="510"/>
                  </a:lnTo>
                  <a:lnTo>
                    <a:pt x="228" y="457"/>
                  </a:lnTo>
                  <a:lnTo>
                    <a:pt x="255" y="504"/>
                  </a:lnTo>
                  <a:lnTo>
                    <a:pt x="209" y="468"/>
                  </a:lnTo>
                  <a:lnTo>
                    <a:pt x="141" y="367"/>
                  </a:lnTo>
                  <a:lnTo>
                    <a:pt x="80" y="293"/>
                  </a:lnTo>
                  <a:lnTo>
                    <a:pt x="65" y="246"/>
                  </a:lnTo>
                  <a:lnTo>
                    <a:pt x="70" y="202"/>
                  </a:lnTo>
                  <a:lnTo>
                    <a:pt x="38" y="232"/>
                  </a:lnTo>
                  <a:lnTo>
                    <a:pt x="27" y="194"/>
                  </a:lnTo>
                  <a:lnTo>
                    <a:pt x="30" y="141"/>
                  </a:lnTo>
                  <a:lnTo>
                    <a:pt x="27" y="0"/>
                  </a:lnTo>
                  <a:lnTo>
                    <a:pt x="0" y="77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5" name="Freeform 37"/>
            <p:cNvSpPr>
              <a:spLocks/>
            </p:cNvSpPr>
            <p:nvPr/>
          </p:nvSpPr>
          <p:spPr bwMode="auto">
            <a:xfrm>
              <a:off x="2110" y="2903"/>
              <a:ext cx="81" cy="77"/>
            </a:xfrm>
            <a:custGeom>
              <a:avLst/>
              <a:gdLst>
                <a:gd name="T0" fmla="*/ 55 w 164"/>
                <a:gd name="T1" fmla="*/ 57 h 154"/>
                <a:gd name="T2" fmla="*/ 80 w 164"/>
                <a:gd name="T3" fmla="*/ 94 h 154"/>
                <a:gd name="T4" fmla="*/ 164 w 164"/>
                <a:gd name="T5" fmla="*/ 154 h 154"/>
                <a:gd name="T6" fmla="*/ 107 w 164"/>
                <a:gd name="T7" fmla="*/ 76 h 154"/>
                <a:gd name="T8" fmla="*/ 0 w 164"/>
                <a:gd name="T9" fmla="*/ 0 h 154"/>
                <a:gd name="T10" fmla="*/ 55 w 164"/>
                <a:gd name="T11" fmla="*/ 57 h 154"/>
                <a:gd name="T12" fmla="*/ 55 w 164"/>
                <a:gd name="T13" fmla="*/ 5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4">
                  <a:moveTo>
                    <a:pt x="55" y="57"/>
                  </a:moveTo>
                  <a:lnTo>
                    <a:pt x="80" y="94"/>
                  </a:lnTo>
                  <a:lnTo>
                    <a:pt x="164" y="154"/>
                  </a:lnTo>
                  <a:lnTo>
                    <a:pt x="107" y="76"/>
                  </a:lnTo>
                  <a:lnTo>
                    <a:pt x="0" y="0"/>
                  </a:lnTo>
                  <a:lnTo>
                    <a:pt x="55" y="57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6" name="Freeform 38"/>
            <p:cNvSpPr>
              <a:spLocks/>
            </p:cNvSpPr>
            <p:nvPr/>
          </p:nvSpPr>
          <p:spPr bwMode="auto">
            <a:xfrm>
              <a:off x="2701" y="1448"/>
              <a:ext cx="241" cy="422"/>
            </a:xfrm>
            <a:custGeom>
              <a:avLst/>
              <a:gdLst>
                <a:gd name="T0" fmla="*/ 483 w 483"/>
                <a:gd name="T1" fmla="*/ 432 h 844"/>
                <a:gd name="T2" fmla="*/ 405 w 483"/>
                <a:gd name="T3" fmla="*/ 481 h 844"/>
                <a:gd name="T4" fmla="*/ 275 w 483"/>
                <a:gd name="T5" fmla="*/ 494 h 844"/>
                <a:gd name="T6" fmla="*/ 327 w 483"/>
                <a:gd name="T7" fmla="*/ 586 h 844"/>
                <a:gd name="T8" fmla="*/ 197 w 483"/>
                <a:gd name="T9" fmla="*/ 504 h 844"/>
                <a:gd name="T10" fmla="*/ 382 w 483"/>
                <a:gd name="T11" fmla="*/ 844 h 844"/>
                <a:gd name="T12" fmla="*/ 224 w 483"/>
                <a:gd name="T13" fmla="*/ 639 h 844"/>
                <a:gd name="T14" fmla="*/ 133 w 483"/>
                <a:gd name="T15" fmla="*/ 460 h 844"/>
                <a:gd name="T16" fmla="*/ 123 w 483"/>
                <a:gd name="T17" fmla="*/ 363 h 844"/>
                <a:gd name="T18" fmla="*/ 68 w 483"/>
                <a:gd name="T19" fmla="*/ 289 h 844"/>
                <a:gd name="T20" fmla="*/ 19 w 483"/>
                <a:gd name="T21" fmla="*/ 133 h 844"/>
                <a:gd name="T22" fmla="*/ 0 w 483"/>
                <a:gd name="T23" fmla="*/ 0 h 844"/>
                <a:gd name="T24" fmla="*/ 74 w 483"/>
                <a:gd name="T25" fmla="*/ 152 h 844"/>
                <a:gd name="T26" fmla="*/ 91 w 483"/>
                <a:gd name="T27" fmla="*/ 257 h 844"/>
                <a:gd name="T28" fmla="*/ 152 w 483"/>
                <a:gd name="T29" fmla="*/ 331 h 844"/>
                <a:gd name="T30" fmla="*/ 188 w 483"/>
                <a:gd name="T31" fmla="*/ 399 h 844"/>
                <a:gd name="T32" fmla="*/ 266 w 483"/>
                <a:gd name="T33" fmla="*/ 455 h 844"/>
                <a:gd name="T34" fmla="*/ 372 w 483"/>
                <a:gd name="T35" fmla="*/ 455 h 844"/>
                <a:gd name="T36" fmla="*/ 483 w 483"/>
                <a:gd name="T37" fmla="*/ 432 h 844"/>
                <a:gd name="T38" fmla="*/ 483 w 483"/>
                <a:gd name="T39" fmla="*/ 432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3" h="844">
                  <a:moveTo>
                    <a:pt x="483" y="432"/>
                  </a:moveTo>
                  <a:lnTo>
                    <a:pt x="405" y="481"/>
                  </a:lnTo>
                  <a:lnTo>
                    <a:pt x="275" y="494"/>
                  </a:lnTo>
                  <a:lnTo>
                    <a:pt x="327" y="586"/>
                  </a:lnTo>
                  <a:lnTo>
                    <a:pt x="197" y="504"/>
                  </a:lnTo>
                  <a:lnTo>
                    <a:pt x="382" y="844"/>
                  </a:lnTo>
                  <a:lnTo>
                    <a:pt x="224" y="639"/>
                  </a:lnTo>
                  <a:lnTo>
                    <a:pt x="133" y="460"/>
                  </a:lnTo>
                  <a:lnTo>
                    <a:pt x="123" y="363"/>
                  </a:lnTo>
                  <a:lnTo>
                    <a:pt x="68" y="289"/>
                  </a:lnTo>
                  <a:lnTo>
                    <a:pt x="19" y="133"/>
                  </a:lnTo>
                  <a:lnTo>
                    <a:pt x="0" y="0"/>
                  </a:lnTo>
                  <a:lnTo>
                    <a:pt x="74" y="152"/>
                  </a:lnTo>
                  <a:lnTo>
                    <a:pt x="91" y="257"/>
                  </a:lnTo>
                  <a:lnTo>
                    <a:pt x="152" y="331"/>
                  </a:lnTo>
                  <a:lnTo>
                    <a:pt x="188" y="399"/>
                  </a:lnTo>
                  <a:lnTo>
                    <a:pt x="266" y="455"/>
                  </a:lnTo>
                  <a:lnTo>
                    <a:pt x="372" y="455"/>
                  </a:lnTo>
                  <a:lnTo>
                    <a:pt x="483" y="432"/>
                  </a:lnTo>
                  <a:lnTo>
                    <a:pt x="483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7" name="Freeform 39"/>
            <p:cNvSpPr>
              <a:spLocks/>
            </p:cNvSpPr>
            <p:nvPr/>
          </p:nvSpPr>
          <p:spPr bwMode="auto">
            <a:xfrm>
              <a:off x="3042" y="1334"/>
              <a:ext cx="33" cy="57"/>
            </a:xfrm>
            <a:custGeom>
              <a:avLst/>
              <a:gdLst>
                <a:gd name="T0" fmla="*/ 46 w 67"/>
                <a:gd name="T1" fmla="*/ 59 h 114"/>
                <a:gd name="T2" fmla="*/ 23 w 67"/>
                <a:gd name="T3" fmla="*/ 84 h 114"/>
                <a:gd name="T4" fmla="*/ 0 w 67"/>
                <a:gd name="T5" fmla="*/ 114 h 114"/>
                <a:gd name="T6" fmla="*/ 6 w 67"/>
                <a:gd name="T7" fmla="*/ 69 h 114"/>
                <a:gd name="T8" fmla="*/ 48 w 67"/>
                <a:gd name="T9" fmla="*/ 0 h 114"/>
                <a:gd name="T10" fmla="*/ 67 w 67"/>
                <a:gd name="T11" fmla="*/ 6 h 114"/>
                <a:gd name="T12" fmla="*/ 65 w 67"/>
                <a:gd name="T13" fmla="*/ 114 h 114"/>
                <a:gd name="T14" fmla="*/ 46 w 67"/>
                <a:gd name="T15" fmla="*/ 59 h 114"/>
                <a:gd name="T16" fmla="*/ 46 w 67"/>
                <a:gd name="T17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4">
                  <a:moveTo>
                    <a:pt x="46" y="59"/>
                  </a:moveTo>
                  <a:lnTo>
                    <a:pt x="23" y="84"/>
                  </a:lnTo>
                  <a:lnTo>
                    <a:pt x="0" y="114"/>
                  </a:lnTo>
                  <a:lnTo>
                    <a:pt x="6" y="69"/>
                  </a:lnTo>
                  <a:lnTo>
                    <a:pt x="48" y="0"/>
                  </a:lnTo>
                  <a:lnTo>
                    <a:pt x="67" y="6"/>
                  </a:lnTo>
                  <a:lnTo>
                    <a:pt x="65" y="114"/>
                  </a:lnTo>
                  <a:lnTo>
                    <a:pt x="46" y="59"/>
                  </a:lnTo>
                  <a:lnTo>
                    <a:pt x="46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8" name="Freeform 40"/>
            <p:cNvSpPr>
              <a:spLocks/>
            </p:cNvSpPr>
            <p:nvPr/>
          </p:nvSpPr>
          <p:spPr bwMode="auto">
            <a:xfrm>
              <a:off x="3048" y="1369"/>
              <a:ext cx="20" cy="72"/>
            </a:xfrm>
            <a:custGeom>
              <a:avLst/>
              <a:gdLst>
                <a:gd name="T0" fmla="*/ 26 w 39"/>
                <a:gd name="T1" fmla="*/ 16 h 145"/>
                <a:gd name="T2" fmla="*/ 39 w 39"/>
                <a:gd name="T3" fmla="*/ 75 h 145"/>
                <a:gd name="T4" fmla="*/ 22 w 39"/>
                <a:gd name="T5" fmla="*/ 113 h 145"/>
                <a:gd name="T6" fmla="*/ 11 w 39"/>
                <a:gd name="T7" fmla="*/ 118 h 145"/>
                <a:gd name="T8" fmla="*/ 11 w 39"/>
                <a:gd name="T9" fmla="*/ 145 h 145"/>
                <a:gd name="T10" fmla="*/ 1 w 39"/>
                <a:gd name="T11" fmla="*/ 145 h 145"/>
                <a:gd name="T12" fmla="*/ 1 w 39"/>
                <a:gd name="T13" fmla="*/ 111 h 145"/>
                <a:gd name="T14" fmla="*/ 1 w 39"/>
                <a:gd name="T15" fmla="*/ 101 h 145"/>
                <a:gd name="T16" fmla="*/ 0 w 39"/>
                <a:gd name="T17" fmla="*/ 84 h 145"/>
                <a:gd name="T18" fmla="*/ 11 w 39"/>
                <a:gd name="T19" fmla="*/ 65 h 145"/>
                <a:gd name="T20" fmla="*/ 15 w 39"/>
                <a:gd name="T21" fmla="*/ 50 h 145"/>
                <a:gd name="T22" fmla="*/ 0 w 39"/>
                <a:gd name="T23" fmla="*/ 33 h 145"/>
                <a:gd name="T24" fmla="*/ 1 w 39"/>
                <a:gd name="T25" fmla="*/ 0 h 145"/>
                <a:gd name="T26" fmla="*/ 26 w 39"/>
                <a:gd name="T27" fmla="*/ 16 h 145"/>
                <a:gd name="T28" fmla="*/ 26 w 39"/>
                <a:gd name="T29" fmla="*/ 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145">
                  <a:moveTo>
                    <a:pt x="26" y="16"/>
                  </a:moveTo>
                  <a:lnTo>
                    <a:pt x="39" y="75"/>
                  </a:lnTo>
                  <a:lnTo>
                    <a:pt x="22" y="113"/>
                  </a:lnTo>
                  <a:lnTo>
                    <a:pt x="11" y="118"/>
                  </a:lnTo>
                  <a:lnTo>
                    <a:pt x="11" y="145"/>
                  </a:lnTo>
                  <a:lnTo>
                    <a:pt x="1" y="145"/>
                  </a:lnTo>
                  <a:lnTo>
                    <a:pt x="1" y="111"/>
                  </a:lnTo>
                  <a:lnTo>
                    <a:pt x="1" y="101"/>
                  </a:lnTo>
                  <a:lnTo>
                    <a:pt x="0" y="84"/>
                  </a:lnTo>
                  <a:lnTo>
                    <a:pt x="11" y="65"/>
                  </a:lnTo>
                  <a:lnTo>
                    <a:pt x="15" y="50"/>
                  </a:lnTo>
                  <a:lnTo>
                    <a:pt x="0" y="33"/>
                  </a:lnTo>
                  <a:lnTo>
                    <a:pt x="1" y="0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29" name="Freeform 41"/>
            <p:cNvSpPr>
              <a:spLocks/>
            </p:cNvSpPr>
            <p:nvPr/>
          </p:nvSpPr>
          <p:spPr bwMode="auto">
            <a:xfrm>
              <a:off x="3041" y="1309"/>
              <a:ext cx="48" cy="170"/>
            </a:xfrm>
            <a:custGeom>
              <a:avLst/>
              <a:gdLst>
                <a:gd name="T0" fmla="*/ 76 w 95"/>
                <a:gd name="T1" fmla="*/ 256 h 338"/>
                <a:gd name="T2" fmla="*/ 82 w 95"/>
                <a:gd name="T3" fmla="*/ 118 h 338"/>
                <a:gd name="T4" fmla="*/ 84 w 95"/>
                <a:gd name="T5" fmla="*/ 45 h 338"/>
                <a:gd name="T6" fmla="*/ 53 w 95"/>
                <a:gd name="T7" fmla="*/ 23 h 338"/>
                <a:gd name="T8" fmla="*/ 17 w 95"/>
                <a:gd name="T9" fmla="*/ 34 h 338"/>
                <a:gd name="T10" fmla="*/ 25 w 95"/>
                <a:gd name="T11" fmla="*/ 7 h 338"/>
                <a:gd name="T12" fmla="*/ 71 w 95"/>
                <a:gd name="T13" fmla="*/ 0 h 338"/>
                <a:gd name="T14" fmla="*/ 93 w 95"/>
                <a:gd name="T15" fmla="*/ 17 h 338"/>
                <a:gd name="T16" fmla="*/ 95 w 95"/>
                <a:gd name="T17" fmla="*/ 131 h 338"/>
                <a:gd name="T18" fmla="*/ 90 w 95"/>
                <a:gd name="T19" fmla="*/ 226 h 338"/>
                <a:gd name="T20" fmla="*/ 76 w 95"/>
                <a:gd name="T21" fmla="*/ 287 h 338"/>
                <a:gd name="T22" fmla="*/ 65 w 95"/>
                <a:gd name="T23" fmla="*/ 329 h 338"/>
                <a:gd name="T24" fmla="*/ 38 w 95"/>
                <a:gd name="T25" fmla="*/ 338 h 338"/>
                <a:gd name="T26" fmla="*/ 14 w 95"/>
                <a:gd name="T27" fmla="*/ 332 h 338"/>
                <a:gd name="T28" fmla="*/ 0 w 95"/>
                <a:gd name="T29" fmla="*/ 296 h 338"/>
                <a:gd name="T30" fmla="*/ 36 w 95"/>
                <a:gd name="T31" fmla="*/ 317 h 338"/>
                <a:gd name="T32" fmla="*/ 59 w 95"/>
                <a:gd name="T33" fmla="*/ 292 h 338"/>
                <a:gd name="T34" fmla="*/ 76 w 95"/>
                <a:gd name="T35" fmla="*/ 256 h 338"/>
                <a:gd name="T36" fmla="*/ 76 w 95"/>
                <a:gd name="T37" fmla="*/ 25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338">
                  <a:moveTo>
                    <a:pt x="76" y="256"/>
                  </a:moveTo>
                  <a:lnTo>
                    <a:pt x="82" y="118"/>
                  </a:lnTo>
                  <a:lnTo>
                    <a:pt x="84" y="45"/>
                  </a:lnTo>
                  <a:lnTo>
                    <a:pt x="53" y="23"/>
                  </a:lnTo>
                  <a:lnTo>
                    <a:pt x="17" y="34"/>
                  </a:lnTo>
                  <a:lnTo>
                    <a:pt x="25" y="7"/>
                  </a:lnTo>
                  <a:lnTo>
                    <a:pt x="71" y="0"/>
                  </a:lnTo>
                  <a:lnTo>
                    <a:pt x="93" y="17"/>
                  </a:lnTo>
                  <a:lnTo>
                    <a:pt x="95" y="131"/>
                  </a:lnTo>
                  <a:lnTo>
                    <a:pt x="90" y="226"/>
                  </a:lnTo>
                  <a:lnTo>
                    <a:pt x="76" y="287"/>
                  </a:lnTo>
                  <a:lnTo>
                    <a:pt x="65" y="329"/>
                  </a:lnTo>
                  <a:lnTo>
                    <a:pt x="38" y="338"/>
                  </a:lnTo>
                  <a:lnTo>
                    <a:pt x="14" y="332"/>
                  </a:lnTo>
                  <a:lnTo>
                    <a:pt x="0" y="296"/>
                  </a:lnTo>
                  <a:lnTo>
                    <a:pt x="36" y="317"/>
                  </a:lnTo>
                  <a:lnTo>
                    <a:pt x="59" y="292"/>
                  </a:lnTo>
                  <a:lnTo>
                    <a:pt x="76" y="256"/>
                  </a:lnTo>
                  <a:lnTo>
                    <a:pt x="76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0" name="Freeform 42"/>
            <p:cNvSpPr>
              <a:spLocks/>
            </p:cNvSpPr>
            <p:nvPr/>
          </p:nvSpPr>
          <p:spPr bwMode="auto">
            <a:xfrm>
              <a:off x="2899" y="1098"/>
              <a:ext cx="173" cy="286"/>
            </a:xfrm>
            <a:custGeom>
              <a:avLst/>
              <a:gdLst>
                <a:gd name="T0" fmla="*/ 346 w 346"/>
                <a:gd name="T1" fmla="*/ 427 h 572"/>
                <a:gd name="T2" fmla="*/ 335 w 346"/>
                <a:gd name="T3" fmla="*/ 249 h 572"/>
                <a:gd name="T4" fmla="*/ 297 w 346"/>
                <a:gd name="T5" fmla="*/ 125 h 572"/>
                <a:gd name="T6" fmla="*/ 217 w 346"/>
                <a:gd name="T7" fmla="*/ 32 h 572"/>
                <a:gd name="T8" fmla="*/ 107 w 346"/>
                <a:gd name="T9" fmla="*/ 0 h 572"/>
                <a:gd name="T10" fmla="*/ 0 w 346"/>
                <a:gd name="T11" fmla="*/ 21 h 572"/>
                <a:gd name="T12" fmla="*/ 143 w 346"/>
                <a:gd name="T13" fmla="*/ 68 h 572"/>
                <a:gd name="T14" fmla="*/ 264 w 346"/>
                <a:gd name="T15" fmla="*/ 167 h 572"/>
                <a:gd name="T16" fmla="*/ 188 w 346"/>
                <a:gd name="T17" fmla="*/ 133 h 572"/>
                <a:gd name="T18" fmla="*/ 253 w 346"/>
                <a:gd name="T19" fmla="*/ 239 h 572"/>
                <a:gd name="T20" fmla="*/ 200 w 346"/>
                <a:gd name="T21" fmla="*/ 215 h 572"/>
                <a:gd name="T22" fmla="*/ 257 w 346"/>
                <a:gd name="T23" fmla="*/ 325 h 572"/>
                <a:gd name="T24" fmla="*/ 211 w 346"/>
                <a:gd name="T25" fmla="*/ 300 h 572"/>
                <a:gd name="T26" fmla="*/ 65 w 346"/>
                <a:gd name="T27" fmla="*/ 211 h 572"/>
                <a:gd name="T28" fmla="*/ 207 w 346"/>
                <a:gd name="T29" fmla="*/ 393 h 572"/>
                <a:gd name="T30" fmla="*/ 213 w 346"/>
                <a:gd name="T31" fmla="*/ 488 h 572"/>
                <a:gd name="T32" fmla="*/ 240 w 346"/>
                <a:gd name="T33" fmla="*/ 572 h 572"/>
                <a:gd name="T34" fmla="*/ 268 w 346"/>
                <a:gd name="T35" fmla="*/ 543 h 572"/>
                <a:gd name="T36" fmla="*/ 314 w 346"/>
                <a:gd name="T37" fmla="*/ 443 h 572"/>
                <a:gd name="T38" fmla="*/ 346 w 346"/>
                <a:gd name="T39" fmla="*/ 427 h 572"/>
                <a:gd name="T40" fmla="*/ 346 w 346"/>
                <a:gd name="T41" fmla="*/ 427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572">
                  <a:moveTo>
                    <a:pt x="346" y="427"/>
                  </a:moveTo>
                  <a:lnTo>
                    <a:pt x="335" y="249"/>
                  </a:lnTo>
                  <a:lnTo>
                    <a:pt x="297" y="125"/>
                  </a:lnTo>
                  <a:lnTo>
                    <a:pt x="217" y="32"/>
                  </a:lnTo>
                  <a:lnTo>
                    <a:pt x="107" y="0"/>
                  </a:lnTo>
                  <a:lnTo>
                    <a:pt x="0" y="21"/>
                  </a:lnTo>
                  <a:lnTo>
                    <a:pt x="143" y="68"/>
                  </a:lnTo>
                  <a:lnTo>
                    <a:pt x="264" y="167"/>
                  </a:lnTo>
                  <a:lnTo>
                    <a:pt x="188" y="133"/>
                  </a:lnTo>
                  <a:lnTo>
                    <a:pt x="253" y="239"/>
                  </a:lnTo>
                  <a:lnTo>
                    <a:pt x="200" y="215"/>
                  </a:lnTo>
                  <a:lnTo>
                    <a:pt x="257" y="325"/>
                  </a:lnTo>
                  <a:lnTo>
                    <a:pt x="211" y="300"/>
                  </a:lnTo>
                  <a:lnTo>
                    <a:pt x="65" y="211"/>
                  </a:lnTo>
                  <a:lnTo>
                    <a:pt x="207" y="393"/>
                  </a:lnTo>
                  <a:lnTo>
                    <a:pt x="213" y="488"/>
                  </a:lnTo>
                  <a:lnTo>
                    <a:pt x="240" y="572"/>
                  </a:lnTo>
                  <a:lnTo>
                    <a:pt x="268" y="543"/>
                  </a:lnTo>
                  <a:lnTo>
                    <a:pt x="314" y="443"/>
                  </a:lnTo>
                  <a:lnTo>
                    <a:pt x="346" y="427"/>
                  </a:lnTo>
                  <a:lnTo>
                    <a:pt x="346" y="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1" name="Freeform 43"/>
            <p:cNvSpPr>
              <a:spLocks/>
            </p:cNvSpPr>
            <p:nvPr/>
          </p:nvSpPr>
          <p:spPr bwMode="auto">
            <a:xfrm>
              <a:off x="2740" y="1096"/>
              <a:ext cx="226" cy="190"/>
            </a:xfrm>
            <a:custGeom>
              <a:avLst/>
              <a:gdLst>
                <a:gd name="T0" fmla="*/ 338 w 452"/>
                <a:gd name="T1" fmla="*/ 104 h 378"/>
                <a:gd name="T2" fmla="*/ 374 w 452"/>
                <a:gd name="T3" fmla="*/ 186 h 378"/>
                <a:gd name="T4" fmla="*/ 441 w 452"/>
                <a:gd name="T5" fmla="*/ 215 h 378"/>
                <a:gd name="T6" fmla="*/ 382 w 452"/>
                <a:gd name="T7" fmla="*/ 104 h 378"/>
                <a:gd name="T8" fmla="*/ 452 w 452"/>
                <a:gd name="T9" fmla="*/ 142 h 378"/>
                <a:gd name="T10" fmla="*/ 412 w 452"/>
                <a:gd name="T11" fmla="*/ 65 h 378"/>
                <a:gd name="T12" fmla="*/ 309 w 452"/>
                <a:gd name="T13" fmla="*/ 53 h 378"/>
                <a:gd name="T14" fmla="*/ 338 w 452"/>
                <a:gd name="T15" fmla="*/ 17 h 378"/>
                <a:gd name="T16" fmla="*/ 262 w 452"/>
                <a:gd name="T17" fmla="*/ 2 h 378"/>
                <a:gd name="T18" fmla="*/ 171 w 452"/>
                <a:gd name="T19" fmla="*/ 0 h 378"/>
                <a:gd name="T20" fmla="*/ 0 w 452"/>
                <a:gd name="T21" fmla="*/ 97 h 378"/>
                <a:gd name="T22" fmla="*/ 224 w 452"/>
                <a:gd name="T23" fmla="*/ 53 h 378"/>
                <a:gd name="T24" fmla="*/ 150 w 452"/>
                <a:gd name="T25" fmla="*/ 118 h 378"/>
                <a:gd name="T26" fmla="*/ 256 w 452"/>
                <a:gd name="T27" fmla="*/ 118 h 378"/>
                <a:gd name="T28" fmla="*/ 262 w 452"/>
                <a:gd name="T29" fmla="*/ 213 h 378"/>
                <a:gd name="T30" fmla="*/ 226 w 452"/>
                <a:gd name="T31" fmla="*/ 277 h 378"/>
                <a:gd name="T32" fmla="*/ 91 w 452"/>
                <a:gd name="T33" fmla="*/ 346 h 378"/>
                <a:gd name="T34" fmla="*/ 9 w 452"/>
                <a:gd name="T35" fmla="*/ 374 h 378"/>
                <a:gd name="T36" fmla="*/ 161 w 452"/>
                <a:gd name="T37" fmla="*/ 378 h 378"/>
                <a:gd name="T38" fmla="*/ 252 w 452"/>
                <a:gd name="T39" fmla="*/ 314 h 378"/>
                <a:gd name="T40" fmla="*/ 308 w 452"/>
                <a:gd name="T41" fmla="*/ 190 h 378"/>
                <a:gd name="T42" fmla="*/ 313 w 452"/>
                <a:gd name="T43" fmla="*/ 274 h 378"/>
                <a:gd name="T44" fmla="*/ 359 w 452"/>
                <a:gd name="T45" fmla="*/ 219 h 378"/>
                <a:gd name="T46" fmla="*/ 338 w 452"/>
                <a:gd name="T47" fmla="*/ 104 h 378"/>
                <a:gd name="T48" fmla="*/ 338 w 452"/>
                <a:gd name="T49" fmla="*/ 10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2" h="378">
                  <a:moveTo>
                    <a:pt x="338" y="104"/>
                  </a:moveTo>
                  <a:lnTo>
                    <a:pt x="374" y="186"/>
                  </a:lnTo>
                  <a:lnTo>
                    <a:pt x="441" y="215"/>
                  </a:lnTo>
                  <a:lnTo>
                    <a:pt x="382" y="104"/>
                  </a:lnTo>
                  <a:lnTo>
                    <a:pt x="452" y="142"/>
                  </a:lnTo>
                  <a:lnTo>
                    <a:pt x="412" y="65"/>
                  </a:lnTo>
                  <a:lnTo>
                    <a:pt x="309" y="53"/>
                  </a:lnTo>
                  <a:lnTo>
                    <a:pt x="338" y="17"/>
                  </a:lnTo>
                  <a:lnTo>
                    <a:pt x="262" y="2"/>
                  </a:lnTo>
                  <a:lnTo>
                    <a:pt x="171" y="0"/>
                  </a:lnTo>
                  <a:lnTo>
                    <a:pt x="0" y="97"/>
                  </a:lnTo>
                  <a:lnTo>
                    <a:pt x="224" y="53"/>
                  </a:lnTo>
                  <a:lnTo>
                    <a:pt x="150" y="118"/>
                  </a:lnTo>
                  <a:lnTo>
                    <a:pt x="256" y="118"/>
                  </a:lnTo>
                  <a:lnTo>
                    <a:pt x="262" y="213"/>
                  </a:lnTo>
                  <a:lnTo>
                    <a:pt x="226" y="277"/>
                  </a:lnTo>
                  <a:lnTo>
                    <a:pt x="91" y="346"/>
                  </a:lnTo>
                  <a:lnTo>
                    <a:pt x="9" y="374"/>
                  </a:lnTo>
                  <a:lnTo>
                    <a:pt x="161" y="378"/>
                  </a:lnTo>
                  <a:lnTo>
                    <a:pt x="252" y="314"/>
                  </a:lnTo>
                  <a:lnTo>
                    <a:pt x="308" y="190"/>
                  </a:lnTo>
                  <a:lnTo>
                    <a:pt x="313" y="274"/>
                  </a:lnTo>
                  <a:lnTo>
                    <a:pt x="359" y="219"/>
                  </a:lnTo>
                  <a:lnTo>
                    <a:pt x="338" y="104"/>
                  </a:lnTo>
                  <a:lnTo>
                    <a:pt x="338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2" name="Freeform 44"/>
            <p:cNvSpPr>
              <a:spLocks/>
            </p:cNvSpPr>
            <p:nvPr/>
          </p:nvSpPr>
          <p:spPr bwMode="auto">
            <a:xfrm>
              <a:off x="2638" y="1083"/>
              <a:ext cx="274" cy="369"/>
            </a:xfrm>
            <a:custGeom>
              <a:avLst/>
              <a:gdLst>
                <a:gd name="T0" fmla="*/ 415 w 548"/>
                <a:gd name="T1" fmla="*/ 6 h 738"/>
                <a:gd name="T2" fmla="*/ 287 w 548"/>
                <a:gd name="T3" fmla="*/ 0 h 738"/>
                <a:gd name="T4" fmla="*/ 162 w 548"/>
                <a:gd name="T5" fmla="*/ 42 h 738"/>
                <a:gd name="T6" fmla="*/ 38 w 548"/>
                <a:gd name="T7" fmla="*/ 177 h 738"/>
                <a:gd name="T8" fmla="*/ 0 w 548"/>
                <a:gd name="T9" fmla="*/ 375 h 738"/>
                <a:gd name="T10" fmla="*/ 21 w 548"/>
                <a:gd name="T11" fmla="*/ 500 h 738"/>
                <a:gd name="T12" fmla="*/ 82 w 548"/>
                <a:gd name="T13" fmla="*/ 599 h 738"/>
                <a:gd name="T14" fmla="*/ 107 w 548"/>
                <a:gd name="T15" fmla="*/ 738 h 738"/>
                <a:gd name="T16" fmla="*/ 129 w 548"/>
                <a:gd name="T17" fmla="*/ 599 h 738"/>
                <a:gd name="T18" fmla="*/ 93 w 548"/>
                <a:gd name="T19" fmla="*/ 474 h 738"/>
                <a:gd name="T20" fmla="*/ 126 w 548"/>
                <a:gd name="T21" fmla="*/ 367 h 738"/>
                <a:gd name="T22" fmla="*/ 139 w 548"/>
                <a:gd name="T23" fmla="*/ 424 h 738"/>
                <a:gd name="T24" fmla="*/ 268 w 548"/>
                <a:gd name="T25" fmla="*/ 392 h 738"/>
                <a:gd name="T26" fmla="*/ 445 w 548"/>
                <a:gd name="T27" fmla="*/ 251 h 738"/>
                <a:gd name="T28" fmla="*/ 228 w 548"/>
                <a:gd name="T29" fmla="*/ 356 h 738"/>
                <a:gd name="T30" fmla="*/ 314 w 548"/>
                <a:gd name="T31" fmla="*/ 266 h 738"/>
                <a:gd name="T32" fmla="*/ 339 w 548"/>
                <a:gd name="T33" fmla="*/ 230 h 738"/>
                <a:gd name="T34" fmla="*/ 211 w 548"/>
                <a:gd name="T35" fmla="*/ 270 h 738"/>
                <a:gd name="T36" fmla="*/ 285 w 548"/>
                <a:gd name="T37" fmla="*/ 219 h 738"/>
                <a:gd name="T38" fmla="*/ 363 w 548"/>
                <a:gd name="T39" fmla="*/ 173 h 738"/>
                <a:gd name="T40" fmla="*/ 301 w 548"/>
                <a:gd name="T41" fmla="*/ 149 h 738"/>
                <a:gd name="T42" fmla="*/ 548 w 548"/>
                <a:gd name="T43" fmla="*/ 38 h 738"/>
                <a:gd name="T44" fmla="*/ 415 w 548"/>
                <a:gd name="T45" fmla="*/ 6 h 738"/>
                <a:gd name="T46" fmla="*/ 415 w 548"/>
                <a:gd name="T47" fmla="*/ 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8" h="738">
                  <a:moveTo>
                    <a:pt x="415" y="6"/>
                  </a:moveTo>
                  <a:lnTo>
                    <a:pt x="287" y="0"/>
                  </a:lnTo>
                  <a:lnTo>
                    <a:pt x="162" y="42"/>
                  </a:lnTo>
                  <a:lnTo>
                    <a:pt x="38" y="177"/>
                  </a:lnTo>
                  <a:lnTo>
                    <a:pt x="0" y="375"/>
                  </a:lnTo>
                  <a:lnTo>
                    <a:pt x="21" y="500"/>
                  </a:lnTo>
                  <a:lnTo>
                    <a:pt x="82" y="599"/>
                  </a:lnTo>
                  <a:lnTo>
                    <a:pt x="107" y="738"/>
                  </a:lnTo>
                  <a:lnTo>
                    <a:pt x="129" y="599"/>
                  </a:lnTo>
                  <a:lnTo>
                    <a:pt x="93" y="474"/>
                  </a:lnTo>
                  <a:lnTo>
                    <a:pt x="126" y="367"/>
                  </a:lnTo>
                  <a:lnTo>
                    <a:pt x="139" y="424"/>
                  </a:lnTo>
                  <a:lnTo>
                    <a:pt x="268" y="392"/>
                  </a:lnTo>
                  <a:lnTo>
                    <a:pt x="445" y="251"/>
                  </a:lnTo>
                  <a:lnTo>
                    <a:pt x="228" y="356"/>
                  </a:lnTo>
                  <a:lnTo>
                    <a:pt x="314" y="266"/>
                  </a:lnTo>
                  <a:lnTo>
                    <a:pt x="339" y="230"/>
                  </a:lnTo>
                  <a:lnTo>
                    <a:pt x="211" y="270"/>
                  </a:lnTo>
                  <a:lnTo>
                    <a:pt x="285" y="219"/>
                  </a:lnTo>
                  <a:lnTo>
                    <a:pt x="363" y="173"/>
                  </a:lnTo>
                  <a:lnTo>
                    <a:pt x="301" y="149"/>
                  </a:lnTo>
                  <a:lnTo>
                    <a:pt x="548" y="38"/>
                  </a:lnTo>
                  <a:lnTo>
                    <a:pt x="415" y="6"/>
                  </a:lnTo>
                  <a:lnTo>
                    <a:pt x="4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3" name="Freeform 45"/>
            <p:cNvSpPr>
              <a:spLocks/>
            </p:cNvSpPr>
            <p:nvPr/>
          </p:nvSpPr>
          <p:spPr bwMode="auto">
            <a:xfrm>
              <a:off x="2867" y="1345"/>
              <a:ext cx="103" cy="27"/>
            </a:xfrm>
            <a:custGeom>
              <a:avLst/>
              <a:gdLst>
                <a:gd name="T0" fmla="*/ 173 w 206"/>
                <a:gd name="T1" fmla="*/ 0 h 55"/>
                <a:gd name="T2" fmla="*/ 97 w 206"/>
                <a:gd name="T3" fmla="*/ 2 h 55"/>
                <a:gd name="T4" fmla="*/ 0 w 206"/>
                <a:gd name="T5" fmla="*/ 51 h 55"/>
                <a:gd name="T6" fmla="*/ 46 w 206"/>
                <a:gd name="T7" fmla="*/ 55 h 55"/>
                <a:gd name="T8" fmla="*/ 105 w 206"/>
                <a:gd name="T9" fmla="*/ 44 h 55"/>
                <a:gd name="T10" fmla="*/ 154 w 206"/>
                <a:gd name="T11" fmla="*/ 30 h 55"/>
                <a:gd name="T12" fmla="*/ 206 w 206"/>
                <a:gd name="T13" fmla="*/ 30 h 55"/>
                <a:gd name="T14" fmla="*/ 177 w 206"/>
                <a:gd name="T15" fmla="*/ 17 h 55"/>
                <a:gd name="T16" fmla="*/ 206 w 206"/>
                <a:gd name="T17" fmla="*/ 15 h 55"/>
                <a:gd name="T18" fmla="*/ 173 w 206"/>
                <a:gd name="T19" fmla="*/ 0 h 55"/>
                <a:gd name="T20" fmla="*/ 173 w 206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55">
                  <a:moveTo>
                    <a:pt x="173" y="0"/>
                  </a:moveTo>
                  <a:lnTo>
                    <a:pt x="97" y="2"/>
                  </a:lnTo>
                  <a:lnTo>
                    <a:pt x="0" y="51"/>
                  </a:lnTo>
                  <a:lnTo>
                    <a:pt x="46" y="55"/>
                  </a:lnTo>
                  <a:lnTo>
                    <a:pt x="105" y="44"/>
                  </a:lnTo>
                  <a:lnTo>
                    <a:pt x="154" y="30"/>
                  </a:lnTo>
                  <a:lnTo>
                    <a:pt x="206" y="30"/>
                  </a:lnTo>
                  <a:lnTo>
                    <a:pt x="177" y="17"/>
                  </a:lnTo>
                  <a:lnTo>
                    <a:pt x="206" y="15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4" name="Freeform 46"/>
            <p:cNvSpPr>
              <a:spLocks/>
            </p:cNvSpPr>
            <p:nvPr/>
          </p:nvSpPr>
          <p:spPr bwMode="auto">
            <a:xfrm>
              <a:off x="2704" y="1380"/>
              <a:ext cx="74" cy="34"/>
            </a:xfrm>
            <a:custGeom>
              <a:avLst/>
              <a:gdLst>
                <a:gd name="T0" fmla="*/ 149 w 149"/>
                <a:gd name="T1" fmla="*/ 10 h 69"/>
                <a:gd name="T2" fmla="*/ 90 w 149"/>
                <a:gd name="T3" fmla="*/ 0 h 69"/>
                <a:gd name="T4" fmla="*/ 14 w 149"/>
                <a:gd name="T5" fmla="*/ 16 h 69"/>
                <a:gd name="T6" fmla="*/ 0 w 149"/>
                <a:gd name="T7" fmla="*/ 69 h 69"/>
                <a:gd name="T8" fmla="*/ 46 w 149"/>
                <a:gd name="T9" fmla="*/ 38 h 69"/>
                <a:gd name="T10" fmla="*/ 113 w 149"/>
                <a:gd name="T11" fmla="*/ 38 h 69"/>
                <a:gd name="T12" fmla="*/ 133 w 149"/>
                <a:gd name="T13" fmla="*/ 25 h 69"/>
                <a:gd name="T14" fmla="*/ 109 w 149"/>
                <a:gd name="T15" fmla="*/ 23 h 69"/>
                <a:gd name="T16" fmla="*/ 149 w 149"/>
                <a:gd name="T17" fmla="*/ 10 h 69"/>
                <a:gd name="T18" fmla="*/ 149 w 149"/>
                <a:gd name="T19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69">
                  <a:moveTo>
                    <a:pt x="149" y="10"/>
                  </a:moveTo>
                  <a:lnTo>
                    <a:pt x="90" y="0"/>
                  </a:lnTo>
                  <a:lnTo>
                    <a:pt x="14" y="16"/>
                  </a:lnTo>
                  <a:lnTo>
                    <a:pt x="0" y="69"/>
                  </a:lnTo>
                  <a:lnTo>
                    <a:pt x="46" y="38"/>
                  </a:lnTo>
                  <a:lnTo>
                    <a:pt x="113" y="38"/>
                  </a:lnTo>
                  <a:lnTo>
                    <a:pt x="133" y="25"/>
                  </a:lnTo>
                  <a:lnTo>
                    <a:pt x="109" y="23"/>
                  </a:lnTo>
                  <a:lnTo>
                    <a:pt x="149" y="10"/>
                  </a:lnTo>
                  <a:lnTo>
                    <a:pt x="14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5" name="Freeform 47"/>
            <p:cNvSpPr>
              <a:spLocks/>
            </p:cNvSpPr>
            <p:nvPr/>
          </p:nvSpPr>
          <p:spPr bwMode="auto">
            <a:xfrm>
              <a:off x="2856" y="1371"/>
              <a:ext cx="120" cy="45"/>
            </a:xfrm>
            <a:custGeom>
              <a:avLst/>
              <a:gdLst>
                <a:gd name="T0" fmla="*/ 74 w 239"/>
                <a:gd name="T1" fmla="*/ 12 h 90"/>
                <a:gd name="T2" fmla="*/ 62 w 239"/>
                <a:gd name="T3" fmla="*/ 34 h 90"/>
                <a:gd name="T4" fmla="*/ 102 w 239"/>
                <a:gd name="T5" fmla="*/ 14 h 90"/>
                <a:gd name="T6" fmla="*/ 152 w 239"/>
                <a:gd name="T7" fmla="*/ 8 h 90"/>
                <a:gd name="T8" fmla="*/ 201 w 239"/>
                <a:gd name="T9" fmla="*/ 0 h 90"/>
                <a:gd name="T10" fmla="*/ 239 w 239"/>
                <a:gd name="T11" fmla="*/ 31 h 90"/>
                <a:gd name="T12" fmla="*/ 195 w 239"/>
                <a:gd name="T13" fmla="*/ 33 h 90"/>
                <a:gd name="T14" fmla="*/ 171 w 239"/>
                <a:gd name="T15" fmla="*/ 17 h 90"/>
                <a:gd name="T16" fmla="*/ 171 w 239"/>
                <a:gd name="T17" fmla="*/ 34 h 90"/>
                <a:gd name="T18" fmla="*/ 133 w 239"/>
                <a:gd name="T19" fmla="*/ 46 h 90"/>
                <a:gd name="T20" fmla="*/ 148 w 239"/>
                <a:gd name="T21" fmla="*/ 34 h 90"/>
                <a:gd name="T22" fmla="*/ 163 w 239"/>
                <a:gd name="T23" fmla="*/ 33 h 90"/>
                <a:gd name="T24" fmla="*/ 152 w 239"/>
                <a:gd name="T25" fmla="*/ 17 h 90"/>
                <a:gd name="T26" fmla="*/ 142 w 239"/>
                <a:gd name="T27" fmla="*/ 29 h 90"/>
                <a:gd name="T28" fmla="*/ 125 w 239"/>
                <a:gd name="T29" fmla="*/ 44 h 90"/>
                <a:gd name="T30" fmla="*/ 108 w 239"/>
                <a:gd name="T31" fmla="*/ 29 h 90"/>
                <a:gd name="T32" fmla="*/ 83 w 239"/>
                <a:gd name="T33" fmla="*/ 55 h 90"/>
                <a:gd name="T34" fmla="*/ 102 w 239"/>
                <a:gd name="T35" fmla="*/ 90 h 90"/>
                <a:gd name="T36" fmla="*/ 72 w 239"/>
                <a:gd name="T37" fmla="*/ 82 h 90"/>
                <a:gd name="T38" fmla="*/ 43 w 239"/>
                <a:gd name="T39" fmla="*/ 50 h 90"/>
                <a:gd name="T40" fmla="*/ 0 w 239"/>
                <a:gd name="T41" fmla="*/ 33 h 90"/>
                <a:gd name="T42" fmla="*/ 38 w 239"/>
                <a:gd name="T43" fmla="*/ 19 h 90"/>
                <a:gd name="T44" fmla="*/ 74 w 239"/>
                <a:gd name="T45" fmla="*/ 12 h 90"/>
                <a:gd name="T46" fmla="*/ 74 w 239"/>
                <a:gd name="T47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9" h="90">
                  <a:moveTo>
                    <a:pt x="74" y="12"/>
                  </a:moveTo>
                  <a:lnTo>
                    <a:pt x="62" y="34"/>
                  </a:lnTo>
                  <a:lnTo>
                    <a:pt x="102" y="14"/>
                  </a:lnTo>
                  <a:lnTo>
                    <a:pt x="152" y="8"/>
                  </a:lnTo>
                  <a:lnTo>
                    <a:pt x="201" y="0"/>
                  </a:lnTo>
                  <a:lnTo>
                    <a:pt x="239" y="31"/>
                  </a:lnTo>
                  <a:lnTo>
                    <a:pt x="195" y="33"/>
                  </a:lnTo>
                  <a:lnTo>
                    <a:pt x="171" y="17"/>
                  </a:lnTo>
                  <a:lnTo>
                    <a:pt x="171" y="34"/>
                  </a:lnTo>
                  <a:lnTo>
                    <a:pt x="133" y="46"/>
                  </a:lnTo>
                  <a:lnTo>
                    <a:pt x="148" y="34"/>
                  </a:lnTo>
                  <a:lnTo>
                    <a:pt x="163" y="33"/>
                  </a:lnTo>
                  <a:lnTo>
                    <a:pt x="152" y="17"/>
                  </a:lnTo>
                  <a:lnTo>
                    <a:pt x="142" y="29"/>
                  </a:lnTo>
                  <a:lnTo>
                    <a:pt x="125" y="44"/>
                  </a:lnTo>
                  <a:lnTo>
                    <a:pt x="108" y="29"/>
                  </a:lnTo>
                  <a:lnTo>
                    <a:pt x="83" y="55"/>
                  </a:lnTo>
                  <a:lnTo>
                    <a:pt x="102" y="90"/>
                  </a:lnTo>
                  <a:lnTo>
                    <a:pt x="72" y="82"/>
                  </a:lnTo>
                  <a:lnTo>
                    <a:pt x="43" y="50"/>
                  </a:lnTo>
                  <a:lnTo>
                    <a:pt x="0" y="33"/>
                  </a:lnTo>
                  <a:lnTo>
                    <a:pt x="38" y="19"/>
                  </a:lnTo>
                  <a:lnTo>
                    <a:pt x="74" y="12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6" name="Freeform 48"/>
            <p:cNvSpPr>
              <a:spLocks/>
            </p:cNvSpPr>
            <p:nvPr/>
          </p:nvSpPr>
          <p:spPr bwMode="auto">
            <a:xfrm>
              <a:off x="2720" y="1368"/>
              <a:ext cx="105" cy="127"/>
            </a:xfrm>
            <a:custGeom>
              <a:avLst/>
              <a:gdLst>
                <a:gd name="T0" fmla="*/ 169 w 211"/>
                <a:gd name="T1" fmla="*/ 68 h 252"/>
                <a:gd name="T2" fmla="*/ 150 w 211"/>
                <a:gd name="T3" fmla="*/ 60 h 252"/>
                <a:gd name="T4" fmla="*/ 81 w 211"/>
                <a:gd name="T5" fmla="*/ 68 h 252"/>
                <a:gd name="T6" fmla="*/ 51 w 211"/>
                <a:gd name="T7" fmla="*/ 81 h 252"/>
                <a:gd name="T8" fmla="*/ 34 w 211"/>
                <a:gd name="T9" fmla="*/ 95 h 252"/>
                <a:gd name="T10" fmla="*/ 0 w 211"/>
                <a:gd name="T11" fmla="*/ 127 h 252"/>
                <a:gd name="T12" fmla="*/ 42 w 211"/>
                <a:gd name="T13" fmla="*/ 116 h 252"/>
                <a:gd name="T14" fmla="*/ 70 w 211"/>
                <a:gd name="T15" fmla="*/ 112 h 252"/>
                <a:gd name="T16" fmla="*/ 62 w 211"/>
                <a:gd name="T17" fmla="*/ 95 h 252"/>
                <a:gd name="T18" fmla="*/ 87 w 211"/>
                <a:gd name="T19" fmla="*/ 100 h 252"/>
                <a:gd name="T20" fmla="*/ 110 w 211"/>
                <a:gd name="T21" fmla="*/ 98 h 252"/>
                <a:gd name="T22" fmla="*/ 95 w 211"/>
                <a:gd name="T23" fmla="*/ 89 h 252"/>
                <a:gd name="T24" fmla="*/ 106 w 211"/>
                <a:gd name="T25" fmla="*/ 77 h 252"/>
                <a:gd name="T26" fmla="*/ 119 w 211"/>
                <a:gd name="T27" fmla="*/ 97 h 252"/>
                <a:gd name="T28" fmla="*/ 129 w 211"/>
                <a:gd name="T29" fmla="*/ 89 h 252"/>
                <a:gd name="T30" fmla="*/ 129 w 211"/>
                <a:gd name="T31" fmla="*/ 76 h 252"/>
                <a:gd name="T32" fmla="*/ 146 w 211"/>
                <a:gd name="T33" fmla="*/ 81 h 252"/>
                <a:gd name="T34" fmla="*/ 154 w 211"/>
                <a:gd name="T35" fmla="*/ 91 h 252"/>
                <a:gd name="T36" fmla="*/ 131 w 211"/>
                <a:gd name="T37" fmla="*/ 133 h 252"/>
                <a:gd name="T38" fmla="*/ 171 w 211"/>
                <a:gd name="T39" fmla="*/ 108 h 252"/>
                <a:gd name="T40" fmla="*/ 188 w 211"/>
                <a:gd name="T41" fmla="*/ 192 h 252"/>
                <a:gd name="T42" fmla="*/ 176 w 211"/>
                <a:gd name="T43" fmla="*/ 252 h 252"/>
                <a:gd name="T44" fmla="*/ 201 w 211"/>
                <a:gd name="T45" fmla="*/ 252 h 252"/>
                <a:gd name="T46" fmla="*/ 211 w 211"/>
                <a:gd name="T47" fmla="*/ 239 h 252"/>
                <a:gd name="T48" fmla="*/ 205 w 211"/>
                <a:gd name="T49" fmla="*/ 91 h 252"/>
                <a:gd name="T50" fmla="*/ 201 w 211"/>
                <a:gd name="T51" fmla="*/ 62 h 252"/>
                <a:gd name="T52" fmla="*/ 194 w 211"/>
                <a:gd name="T53" fmla="*/ 22 h 252"/>
                <a:gd name="T54" fmla="*/ 171 w 211"/>
                <a:gd name="T55" fmla="*/ 0 h 252"/>
                <a:gd name="T56" fmla="*/ 173 w 211"/>
                <a:gd name="T57" fmla="*/ 57 h 252"/>
                <a:gd name="T58" fmla="*/ 169 w 211"/>
                <a:gd name="T59" fmla="*/ 68 h 252"/>
                <a:gd name="T60" fmla="*/ 169 w 211"/>
                <a:gd name="T61" fmla="*/ 6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1" h="252">
                  <a:moveTo>
                    <a:pt x="169" y="68"/>
                  </a:moveTo>
                  <a:lnTo>
                    <a:pt x="150" y="60"/>
                  </a:lnTo>
                  <a:lnTo>
                    <a:pt x="81" y="68"/>
                  </a:lnTo>
                  <a:lnTo>
                    <a:pt x="51" y="81"/>
                  </a:lnTo>
                  <a:lnTo>
                    <a:pt x="34" y="95"/>
                  </a:lnTo>
                  <a:lnTo>
                    <a:pt x="0" y="127"/>
                  </a:lnTo>
                  <a:lnTo>
                    <a:pt x="42" y="116"/>
                  </a:lnTo>
                  <a:lnTo>
                    <a:pt x="70" y="112"/>
                  </a:lnTo>
                  <a:lnTo>
                    <a:pt x="62" y="95"/>
                  </a:lnTo>
                  <a:lnTo>
                    <a:pt x="87" y="100"/>
                  </a:lnTo>
                  <a:lnTo>
                    <a:pt x="110" y="98"/>
                  </a:lnTo>
                  <a:lnTo>
                    <a:pt x="95" y="89"/>
                  </a:lnTo>
                  <a:lnTo>
                    <a:pt x="106" y="77"/>
                  </a:lnTo>
                  <a:lnTo>
                    <a:pt x="119" y="97"/>
                  </a:lnTo>
                  <a:lnTo>
                    <a:pt x="129" y="89"/>
                  </a:lnTo>
                  <a:lnTo>
                    <a:pt x="129" y="76"/>
                  </a:lnTo>
                  <a:lnTo>
                    <a:pt x="146" y="81"/>
                  </a:lnTo>
                  <a:lnTo>
                    <a:pt x="154" y="91"/>
                  </a:lnTo>
                  <a:lnTo>
                    <a:pt x="131" y="133"/>
                  </a:lnTo>
                  <a:lnTo>
                    <a:pt x="171" y="108"/>
                  </a:lnTo>
                  <a:lnTo>
                    <a:pt x="188" y="192"/>
                  </a:lnTo>
                  <a:lnTo>
                    <a:pt x="176" y="252"/>
                  </a:lnTo>
                  <a:lnTo>
                    <a:pt x="201" y="252"/>
                  </a:lnTo>
                  <a:lnTo>
                    <a:pt x="211" y="239"/>
                  </a:lnTo>
                  <a:lnTo>
                    <a:pt x="205" y="91"/>
                  </a:lnTo>
                  <a:lnTo>
                    <a:pt x="201" y="62"/>
                  </a:lnTo>
                  <a:lnTo>
                    <a:pt x="194" y="22"/>
                  </a:lnTo>
                  <a:lnTo>
                    <a:pt x="171" y="0"/>
                  </a:lnTo>
                  <a:lnTo>
                    <a:pt x="173" y="57"/>
                  </a:lnTo>
                  <a:lnTo>
                    <a:pt x="169" y="68"/>
                  </a:lnTo>
                  <a:lnTo>
                    <a:pt x="169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7" name="Freeform 49"/>
            <p:cNvSpPr>
              <a:spLocks/>
            </p:cNvSpPr>
            <p:nvPr/>
          </p:nvSpPr>
          <p:spPr bwMode="auto">
            <a:xfrm>
              <a:off x="2888" y="1470"/>
              <a:ext cx="68" cy="58"/>
            </a:xfrm>
            <a:custGeom>
              <a:avLst/>
              <a:gdLst>
                <a:gd name="T0" fmla="*/ 12 w 135"/>
                <a:gd name="T1" fmla="*/ 9 h 116"/>
                <a:gd name="T2" fmla="*/ 31 w 135"/>
                <a:gd name="T3" fmla="*/ 40 h 116"/>
                <a:gd name="T4" fmla="*/ 19 w 135"/>
                <a:gd name="T5" fmla="*/ 61 h 116"/>
                <a:gd name="T6" fmla="*/ 97 w 135"/>
                <a:gd name="T7" fmla="*/ 89 h 116"/>
                <a:gd name="T8" fmla="*/ 135 w 135"/>
                <a:gd name="T9" fmla="*/ 116 h 116"/>
                <a:gd name="T10" fmla="*/ 88 w 135"/>
                <a:gd name="T11" fmla="*/ 53 h 116"/>
                <a:gd name="T12" fmla="*/ 50 w 135"/>
                <a:gd name="T13" fmla="*/ 23 h 116"/>
                <a:gd name="T14" fmla="*/ 0 w 135"/>
                <a:gd name="T15" fmla="*/ 0 h 116"/>
                <a:gd name="T16" fmla="*/ 12 w 135"/>
                <a:gd name="T17" fmla="*/ 9 h 116"/>
                <a:gd name="T18" fmla="*/ 12 w 135"/>
                <a:gd name="T19" fmla="*/ 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16">
                  <a:moveTo>
                    <a:pt x="12" y="9"/>
                  </a:moveTo>
                  <a:lnTo>
                    <a:pt x="31" y="40"/>
                  </a:lnTo>
                  <a:lnTo>
                    <a:pt x="19" y="61"/>
                  </a:lnTo>
                  <a:lnTo>
                    <a:pt x="97" y="89"/>
                  </a:lnTo>
                  <a:lnTo>
                    <a:pt x="135" y="116"/>
                  </a:lnTo>
                  <a:lnTo>
                    <a:pt x="88" y="53"/>
                  </a:lnTo>
                  <a:lnTo>
                    <a:pt x="50" y="23"/>
                  </a:lnTo>
                  <a:lnTo>
                    <a:pt x="0" y="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8" name="Freeform 50"/>
            <p:cNvSpPr>
              <a:spLocks/>
            </p:cNvSpPr>
            <p:nvPr/>
          </p:nvSpPr>
          <p:spPr bwMode="auto">
            <a:xfrm>
              <a:off x="2776" y="1478"/>
              <a:ext cx="37" cy="57"/>
            </a:xfrm>
            <a:custGeom>
              <a:avLst/>
              <a:gdLst>
                <a:gd name="T0" fmla="*/ 74 w 74"/>
                <a:gd name="T1" fmla="*/ 74 h 114"/>
                <a:gd name="T2" fmla="*/ 44 w 74"/>
                <a:gd name="T3" fmla="*/ 67 h 114"/>
                <a:gd name="T4" fmla="*/ 0 w 74"/>
                <a:gd name="T5" fmla="*/ 114 h 114"/>
                <a:gd name="T6" fmla="*/ 19 w 74"/>
                <a:gd name="T7" fmla="*/ 42 h 114"/>
                <a:gd name="T8" fmla="*/ 57 w 74"/>
                <a:gd name="T9" fmla="*/ 0 h 114"/>
                <a:gd name="T10" fmla="*/ 57 w 74"/>
                <a:gd name="T11" fmla="*/ 51 h 114"/>
                <a:gd name="T12" fmla="*/ 74 w 74"/>
                <a:gd name="T13" fmla="*/ 74 h 114"/>
                <a:gd name="T14" fmla="*/ 74 w 74"/>
                <a:gd name="T15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14">
                  <a:moveTo>
                    <a:pt x="74" y="74"/>
                  </a:moveTo>
                  <a:lnTo>
                    <a:pt x="44" y="67"/>
                  </a:lnTo>
                  <a:lnTo>
                    <a:pt x="0" y="114"/>
                  </a:lnTo>
                  <a:lnTo>
                    <a:pt x="19" y="42"/>
                  </a:lnTo>
                  <a:lnTo>
                    <a:pt x="57" y="0"/>
                  </a:lnTo>
                  <a:lnTo>
                    <a:pt x="57" y="51"/>
                  </a:lnTo>
                  <a:lnTo>
                    <a:pt x="74" y="74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39" name="Freeform 51"/>
            <p:cNvSpPr>
              <a:spLocks/>
            </p:cNvSpPr>
            <p:nvPr/>
          </p:nvSpPr>
          <p:spPr bwMode="auto">
            <a:xfrm>
              <a:off x="2811" y="1496"/>
              <a:ext cx="82" cy="52"/>
            </a:xfrm>
            <a:custGeom>
              <a:avLst/>
              <a:gdLst>
                <a:gd name="T0" fmla="*/ 112 w 164"/>
                <a:gd name="T1" fmla="*/ 36 h 105"/>
                <a:gd name="T2" fmla="*/ 120 w 164"/>
                <a:gd name="T3" fmla="*/ 71 h 105"/>
                <a:gd name="T4" fmla="*/ 112 w 164"/>
                <a:gd name="T5" fmla="*/ 105 h 105"/>
                <a:gd name="T6" fmla="*/ 86 w 164"/>
                <a:gd name="T7" fmla="*/ 101 h 105"/>
                <a:gd name="T8" fmla="*/ 82 w 164"/>
                <a:gd name="T9" fmla="*/ 73 h 105"/>
                <a:gd name="T10" fmla="*/ 50 w 164"/>
                <a:gd name="T11" fmla="*/ 48 h 105"/>
                <a:gd name="T12" fmla="*/ 15 w 164"/>
                <a:gd name="T13" fmla="*/ 44 h 105"/>
                <a:gd name="T14" fmla="*/ 0 w 164"/>
                <a:gd name="T15" fmla="*/ 38 h 105"/>
                <a:gd name="T16" fmla="*/ 2 w 164"/>
                <a:gd name="T17" fmla="*/ 23 h 105"/>
                <a:gd name="T18" fmla="*/ 12 w 164"/>
                <a:gd name="T19" fmla="*/ 19 h 105"/>
                <a:gd name="T20" fmla="*/ 34 w 164"/>
                <a:gd name="T21" fmla="*/ 19 h 105"/>
                <a:gd name="T22" fmla="*/ 57 w 164"/>
                <a:gd name="T23" fmla="*/ 25 h 105"/>
                <a:gd name="T24" fmla="*/ 90 w 164"/>
                <a:gd name="T25" fmla="*/ 17 h 105"/>
                <a:gd name="T26" fmla="*/ 116 w 164"/>
                <a:gd name="T27" fmla="*/ 4 h 105"/>
                <a:gd name="T28" fmla="*/ 158 w 164"/>
                <a:gd name="T29" fmla="*/ 0 h 105"/>
                <a:gd name="T30" fmla="*/ 164 w 164"/>
                <a:gd name="T31" fmla="*/ 14 h 105"/>
                <a:gd name="T32" fmla="*/ 147 w 164"/>
                <a:gd name="T33" fmla="*/ 23 h 105"/>
                <a:gd name="T34" fmla="*/ 112 w 164"/>
                <a:gd name="T35" fmla="*/ 36 h 105"/>
                <a:gd name="T36" fmla="*/ 112 w 164"/>
                <a:gd name="T37" fmla="*/ 3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05">
                  <a:moveTo>
                    <a:pt x="112" y="36"/>
                  </a:moveTo>
                  <a:lnTo>
                    <a:pt x="120" y="71"/>
                  </a:lnTo>
                  <a:lnTo>
                    <a:pt x="112" y="105"/>
                  </a:lnTo>
                  <a:lnTo>
                    <a:pt x="86" y="101"/>
                  </a:lnTo>
                  <a:lnTo>
                    <a:pt x="82" y="73"/>
                  </a:lnTo>
                  <a:lnTo>
                    <a:pt x="50" y="48"/>
                  </a:lnTo>
                  <a:lnTo>
                    <a:pt x="15" y="44"/>
                  </a:lnTo>
                  <a:lnTo>
                    <a:pt x="0" y="38"/>
                  </a:lnTo>
                  <a:lnTo>
                    <a:pt x="2" y="23"/>
                  </a:lnTo>
                  <a:lnTo>
                    <a:pt x="12" y="19"/>
                  </a:lnTo>
                  <a:lnTo>
                    <a:pt x="34" y="19"/>
                  </a:lnTo>
                  <a:lnTo>
                    <a:pt x="57" y="25"/>
                  </a:lnTo>
                  <a:lnTo>
                    <a:pt x="90" y="17"/>
                  </a:lnTo>
                  <a:lnTo>
                    <a:pt x="116" y="4"/>
                  </a:lnTo>
                  <a:lnTo>
                    <a:pt x="158" y="0"/>
                  </a:lnTo>
                  <a:lnTo>
                    <a:pt x="164" y="14"/>
                  </a:lnTo>
                  <a:lnTo>
                    <a:pt x="147" y="23"/>
                  </a:lnTo>
                  <a:lnTo>
                    <a:pt x="112" y="36"/>
                  </a:lnTo>
                  <a:lnTo>
                    <a:pt x="11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0" name="Freeform 52"/>
            <p:cNvSpPr>
              <a:spLocks/>
            </p:cNvSpPr>
            <p:nvPr/>
          </p:nvSpPr>
          <p:spPr bwMode="auto">
            <a:xfrm>
              <a:off x="2792" y="1539"/>
              <a:ext cx="154" cy="55"/>
            </a:xfrm>
            <a:custGeom>
              <a:avLst/>
              <a:gdLst>
                <a:gd name="T0" fmla="*/ 270 w 308"/>
                <a:gd name="T1" fmla="*/ 0 h 108"/>
                <a:gd name="T2" fmla="*/ 291 w 308"/>
                <a:gd name="T3" fmla="*/ 21 h 108"/>
                <a:gd name="T4" fmla="*/ 308 w 308"/>
                <a:gd name="T5" fmla="*/ 36 h 108"/>
                <a:gd name="T6" fmla="*/ 264 w 308"/>
                <a:gd name="T7" fmla="*/ 30 h 108"/>
                <a:gd name="T8" fmla="*/ 213 w 308"/>
                <a:gd name="T9" fmla="*/ 43 h 108"/>
                <a:gd name="T10" fmla="*/ 173 w 308"/>
                <a:gd name="T11" fmla="*/ 61 h 108"/>
                <a:gd name="T12" fmla="*/ 139 w 308"/>
                <a:gd name="T13" fmla="*/ 62 h 108"/>
                <a:gd name="T14" fmla="*/ 57 w 308"/>
                <a:gd name="T15" fmla="*/ 66 h 108"/>
                <a:gd name="T16" fmla="*/ 110 w 308"/>
                <a:gd name="T17" fmla="*/ 108 h 108"/>
                <a:gd name="T18" fmla="*/ 32 w 308"/>
                <a:gd name="T19" fmla="*/ 53 h 108"/>
                <a:gd name="T20" fmla="*/ 4 w 308"/>
                <a:gd name="T21" fmla="*/ 74 h 108"/>
                <a:gd name="T22" fmla="*/ 0 w 308"/>
                <a:gd name="T23" fmla="*/ 43 h 108"/>
                <a:gd name="T24" fmla="*/ 15 w 308"/>
                <a:gd name="T25" fmla="*/ 13 h 108"/>
                <a:gd name="T26" fmla="*/ 38 w 308"/>
                <a:gd name="T27" fmla="*/ 47 h 108"/>
                <a:gd name="T28" fmla="*/ 88 w 308"/>
                <a:gd name="T29" fmla="*/ 32 h 108"/>
                <a:gd name="T30" fmla="*/ 143 w 308"/>
                <a:gd name="T31" fmla="*/ 40 h 108"/>
                <a:gd name="T32" fmla="*/ 196 w 308"/>
                <a:gd name="T33" fmla="*/ 24 h 108"/>
                <a:gd name="T34" fmla="*/ 270 w 308"/>
                <a:gd name="T35" fmla="*/ 15 h 108"/>
                <a:gd name="T36" fmla="*/ 270 w 308"/>
                <a:gd name="T37" fmla="*/ 0 h 108"/>
                <a:gd name="T38" fmla="*/ 270 w 308"/>
                <a:gd name="T3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8" h="108">
                  <a:moveTo>
                    <a:pt x="270" y="0"/>
                  </a:moveTo>
                  <a:lnTo>
                    <a:pt x="291" y="21"/>
                  </a:lnTo>
                  <a:lnTo>
                    <a:pt x="308" y="36"/>
                  </a:lnTo>
                  <a:lnTo>
                    <a:pt x="264" y="30"/>
                  </a:lnTo>
                  <a:lnTo>
                    <a:pt x="213" y="43"/>
                  </a:lnTo>
                  <a:lnTo>
                    <a:pt x="173" y="61"/>
                  </a:lnTo>
                  <a:lnTo>
                    <a:pt x="139" y="62"/>
                  </a:lnTo>
                  <a:lnTo>
                    <a:pt x="57" y="66"/>
                  </a:lnTo>
                  <a:lnTo>
                    <a:pt x="110" y="108"/>
                  </a:lnTo>
                  <a:lnTo>
                    <a:pt x="32" y="53"/>
                  </a:lnTo>
                  <a:lnTo>
                    <a:pt x="4" y="74"/>
                  </a:lnTo>
                  <a:lnTo>
                    <a:pt x="0" y="43"/>
                  </a:lnTo>
                  <a:lnTo>
                    <a:pt x="15" y="13"/>
                  </a:lnTo>
                  <a:lnTo>
                    <a:pt x="38" y="47"/>
                  </a:lnTo>
                  <a:lnTo>
                    <a:pt x="88" y="32"/>
                  </a:lnTo>
                  <a:lnTo>
                    <a:pt x="143" y="40"/>
                  </a:lnTo>
                  <a:lnTo>
                    <a:pt x="196" y="24"/>
                  </a:lnTo>
                  <a:lnTo>
                    <a:pt x="270" y="15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1" name="Freeform 53"/>
            <p:cNvSpPr>
              <a:spLocks/>
            </p:cNvSpPr>
            <p:nvPr/>
          </p:nvSpPr>
          <p:spPr bwMode="auto">
            <a:xfrm>
              <a:off x="2809" y="1568"/>
              <a:ext cx="85" cy="41"/>
            </a:xfrm>
            <a:custGeom>
              <a:avLst/>
              <a:gdLst>
                <a:gd name="T0" fmla="*/ 168 w 170"/>
                <a:gd name="T1" fmla="*/ 32 h 81"/>
                <a:gd name="T2" fmla="*/ 88 w 170"/>
                <a:gd name="T3" fmla="*/ 43 h 81"/>
                <a:gd name="T4" fmla="*/ 54 w 170"/>
                <a:gd name="T5" fmla="*/ 30 h 81"/>
                <a:gd name="T6" fmla="*/ 0 w 170"/>
                <a:gd name="T7" fmla="*/ 0 h 81"/>
                <a:gd name="T8" fmla="*/ 48 w 170"/>
                <a:gd name="T9" fmla="*/ 51 h 81"/>
                <a:gd name="T10" fmla="*/ 54 w 170"/>
                <a:gd name="T11" fmla="*/ 81 h 81"/>
                <a:gd name="T12" fmla="*/ 94 w 170"/>
                <a:gd name="T13" fmla="*/ 70 h 81"/>
                <a:gd name="T14" fmla="*/ 170 w 170"/>
                <a:gd name="T15" fmla="*/ 59 h 81"/>
                <a:gd name="T16" fmla="*/ 143 w 170"/>
                <a:gd name="T17" fmla="*/ 53 h 81"/>
                <a:gd name="T18" fmla="*/ 168 w 170"/>
                <a:gd name="T19" fmla="*/ 32 h 81"/>
                <a:gd name="T20" fmla="*/ 168 w 170"/>
                <a:gd name="T21" fmla="*/ 3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81">
                  <a:moveTo>
                    <a:pt x="168" y="32"/>
                  </a:moveTo>
                  <a:lnTo>
                    <a:pt x="88" y="43"/>
                  </a:lnTo>
                  <a:lnTo>
                    <a:pt x="54" y="30"/>
                  </a:lnTo>
                  <a:lnTo>
                    <a:pt x="0" y="0"/>
                  </a:lnTo>
                  <a:lnTo>
                    <a:pt x="48" y="51"/>
                  </a:lnTo>
                  <a:lnTo>
                    <a:pt x="54" y="81"/>
                  </a:lnTo>
                  <a:lnTo>
                    <a:pt x="94" y="70"/>
                  </a:lnTo>
                  <a:lnTo>
                    <a:pt x="170" y="59"/>
                  </a:lnTo>
                  <a:lnTo>
                    <a:pt x="143" y="53"/>
                  </a:lnTo>
                  <a:lnTo>
                    <a:pt x="168" y="32"/>
                  </a:lnTo>
                  <a:lnTo>
                    <a:pt x="16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2" name="Freeform 54"/>
            <p:cNvSpPr>
              <a:spLocks/>
            </p:cNvSpPr>
            <p:nvPr/>
          </p:nvSpPr>
          <p:spPr bwMode="auto">
            <a:xfrm>
              <a:off x="2897" y="1813"/>
              <a:ext cx="109" cy="64"/>
            </a:xfrm>
            <a:custGeom>
              <a:avLst/>
              <a:gdLst>
                <a:gd name="T0" fmla="*/ 40 w 219"/>
                <a:gd name="T1" fmla="*/ 0 h 128"/>
                <a:gd name="T2" fmla="*/ 219 w 219"/>
                <a:gd name="T3" fmla="*/ 118 h 128"/>
                <a:gd name="T4" fmla="*/ 73 w 219"/>
                <a:gd name="T5" fmla="*/ 63 h 128"/>
                <a:gd name="T6" fmla="*/ 0 w 219"/>
                <a:gd name="T7" fmla="*/ 128 h 128"/>
                <a:gd name="T8" fmla="*/ 40 w 219"/>
                <a:gd name="T9" fmla="*/ 0 h 128"/>
                <a:gd name="T10" fmla="*/ 40 w 219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28">
                  <a:moveTo>
                    <a:pt x="40" y="0"/>
                  </a:moveTo>
                  <a:lnTo>
                    <a:pt x="219" y="118"/>
                  </a:lnTo>
                  <a:lnTo>
                    <a:pt x="73" y="63"/>
                  </a:lnTo>
                  <a:lnTo>
                    <a:pt x="0" y="12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3" name="Freeform 55"/>
            <p:cNvSpPr>
              <a:spLocks/>
            </p:cNvSpPr>
            <p:nvPr/>
          </p:nvSpPr>
          <p:spPr bwMode="auto">
            <a:xfrm>
              <a:off x="2788" y="1822"/>
              <a:ext cx="106" cy="69"/>
            </a:xfrm>
            <a:custGeom>
              <a:avLst/>
              <a:gdLst>
                <a:gd name="T0" fmla="*/ 148 w 211"/>
                <a:gd name="T1" fmla="*/ 0 h 139"/>
                <a:gd name="T2" fmla="*/ 211 w 211"/>
                <a:gd name="T3" fmla="*/ 93 h 139"/>
                <a:gd name="T4" fmla="*/ 142 w 211"/>
                <a:gd name="T5" fmla="*/ 52 h 139"/>
                <a:gd name="T6" fmla="*/ 0 w 211"/>
                <a:gd name="T7" fmla="*/ 139 h 139"/>
                <a:gd name="T8" fmla="*/ 74 w 211"/>
                <a:gd name="T9" fmla="*/ 0 h 139"/>
                <a:gd name="T10" fmla="*/ 148 w 211"/>
                <a:gd name="T11" fmla="*/ 0 h 139"/>
                <a:gd name="T12" fmla="*/ 148 w 211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39">
                  <a:moveTo>
                    <a:pt x="148" y="0"/>
                  </a:moveTo>
                  <a:lnTo>
                    <a:pt x="211" y="93"/>
                  </a:lnTo>
                  <a:lnTo>
                    <a:pt x="142" y="52"/>
                  </a:lnTo>
                  <a:lnTo>
                    <a:pt x="0" y="139"/>
                  </a:lnTo>
                  <a:lnTo>
                    <a:pt x="74" y="0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4" name="Freeform 56"/>
            <p:cNvSpPr>
              <a:spLocks/>
            </p:cNvSpPr>
            <p:nvPr/>
          </p:nvSpPr>
          <p:spPr bwMode="auto">
            <a:xfrm>
              <a:off x="2837" y="1935"/>
              <a:ext cx="151" cy="850"/>
            </a:xfrm>
            <a:custGeom>
              <a:avLst/>
              <a:gdLst>
                <a:gd name="T0" fmla="*/ 150 w 302"/>
                <a:gd name="T1" fmla="*/ 14 h 1702"/>
                <a:gd name="T2" fmla="*/ 188 w 302"/>
                <a:gd name="T3" fmla="*/ 0 h 1702"/>
                <a:gd name="T4" fmla="*/ 252 w 302"/>
                <a:gd name="T5" fmla="*/ 620 h 1702"/>
                <a:gd name="T6" fmla="*/ 302 w 302"/>
                <a:gd name="T7" fmla="*/ 976 h 1702"/>
                <a:gd name="T8" fmla="*/ 292 w 302"/>
                <a:gd name="T9" fmla="*/ 1436 h 1702"/>
                <a:gd name="T10" fmla="*/ 211 w 302"/>
                <a:gd name="T11" fmla="*/ 1601 h 1702"/>
                <a:gd name="T12" fmla="*/ 119 w 302"/>
                <a:gd name="T13" fmla="*/ 1702 h 1702"/>
                <a:gd name="T14" fmla="*/ 0 w 302"/>
                <a:gd name="T15" fmla="*/ 1445 h 1702"/>
                <a:gd name="T16" fmla="*/ 127 w 302"/>
                <a:gd name="T17" fmla="*/ 1591 h 1702"/>
                <a:gd name="T18" fmla="*/ 243 w 302"/>
                <a:gd name="T19" fmla="*/ 1371 h 1702"/>
                <a:gd name="T20" fmla="*/ 260 w 302"/>
                <a:gd name="T21" fmla="*/ 989 h 1702"/>
                <a:gd name="T22" fmla="*/ 119 w 302"/>
                <a:gd name="T23" fmla="*/ 33 h 1702"/>
                <a:gd name="T24" fmla="*/ 150 w 302"/>
                <a:gd name="T25" fmla="*/ 14 h 1702"/>
                <a:gd name="T26" fmla="*/ 150 w 302"/>
                <a:gd name="T27" fmla="*/ 14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1702">
                  <a:moveTo>
                    <a:pt x="150" y="14"/>
                  </a:moveTo>
                  <a:lnTo>
                    <a:pt x="188" y="0"/>
                  </a:lnTo>
                  <a:lnTo>
                    <a:pt x="252" y="620"/>
                  </a:lnTo>
                  <a:lnTo>
                    <a:pt x="302" y="976"/>
                  </a:lnTo>
                  <a:lnTo>
                    <a:pt x="292" y="1436"/>
                  </a:lnTo>
                  <a:lnTo>
                    <a:pt x="211" y="1601"/>
                  </a:lnTo>
                  <a:lnTo>
                    <a:pt x="119" y="1702"/>
                  </a:lnTo>
                  <a:lnTo>
                    <a:pt x="0" y="1445"/>
                  </a:lnTo>
                  <a:lnTo>
                    <a:pt x="127" y="1591"/>
                  </a:lnTo>
                  <a:lnTo>
                    <a:pt x="243" y="1371"/>
                  </a:lnTo>
                  <a:lnTo>
                    <a:pt x="260" y="989"/>
                  </a:lnTo>
                  <a:lnTo>
                    <a:pt x="119" y="33"/>
                  </a:lnTo>
                  <a:lnTo>
                    <a:pt x="150" y="14"/>
                  </a:lnTo>
                  <a:lnTo>
                    <a:pt x="15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5" name="Freeform 57"/>
            <p:cNvSpPr>
              <a:spLocks/>
            </p:cNvSpPr>
            <p:nvPr/>
          </p:nvSpPr>
          <p:spPr bwMode="auto">
            <a:xfrm>
              <a:off x="2829" y="1943"/>
              <a:ext cx="83" cy="748"/>
            </a:xfrm>
            <a:custGeom>
              <a:avLst/>
              <a:gdLst>
                <a:gd name="T0" fmla="*/ 97 w 166"/>
                <a:gd name="T1" fmla="*/ 28 h 1496"/>
                <a:gd name="T2" fmla="*/ 166 w 166"/>
                <a:gd name="T3" fmla="*/ 0 h 1496"/>
                <a:gd name="T4" fmla="*/ 149 w 166"/>
                <a:gd name="T5" fmla="*/ 825 h 1496"/>
                <a:gd name="T6" fmla="*/ 55 w 166"/>
                <a:gd name="T7" fmla="*/ 1496 h 1496"/>
                <a:gd name="T8" fmla="*/ 0 w 166"/>
                <a:gd name="T9" fmla="*/ 1431 h 1496"/>
                <a:gd name="T10" fmla="*/ 111 w 166"/>
                <a:gd name="T11" fmla="*/ 773 h 1496"/>
                <a:gd name="T12" fmla="*/ 97 w 166"/>
                <a:gd name="T13" fmla="*/ 28 h 1496"/>
                <a:gd name="T14" fmla="*/ 97 w 166"/>
                <a:gd name="T15" fmla="*/ 28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496">
                  <a:moveTo>
                    <a:pt x="97" y="28"/>
                  </a:moveTo>
                  <a:lnTo>
                    <a:pt x="166" y="0"/>
                  </a:lnTo>
                  <a:lnTo>
                    <a:pt x="149" y="825"/>
                  </a:lnTo>
                  <a:lnTo>
                    <a:pt x="55" y="1496"/>
                  </a:lnTo>
                  <a:lnTo>
                    <a:pt x="0" y="1431"/>
                  </a:lnTo>
                  <a:lnTo>
                    <a:pt x="111" y="773"/>
                  </a:lnTo>
                  <a:lnTo>
                    <a:pt x="97" y="28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6" name="Freeform 58"/>
            <p:cNvSpPr>
              <a:spLocks/>
            </p:cNvSpPr>
            <p:nvPr/>
          </p:nvSpPr>
          <p:spPr bwMode="auto">
            <a:xfrm>
              <a:off x="2784" y="1909"/>
              <a:ext cx="105" cy="523"/>
            </a:xfrm>
            <a:custGeom>
              <a:avLst/>
              <a:gdLst>
                <a:gd name="T0" fmla="*/ 146 w 211"/>
                <a:gd name="T1" fmla="*/ 23 h 1046"/>
                <a:gd name="T2" fmla="*/ 4 w 211"/>
                <a:gd name="T3" fmla="*/ 470 h 1046"/>
                <a:gd name="T4" fmla="*/ 23 w 211"/>
                <a:gd name="T5" fmla="*/ 852 h 1046"/>
                <a:gd name="T6" fmla="*/ 0 w 211"/>
                <a:gd name="T7" fmla="*/ 994 h 1046"/>
                <a:gd name="T8" fmla="*/ 87 w 211"/>
                <a:gd name="T9" fmla="*/ 1046 h 1046"/>
                <a:gd name="T10" fmla="*/ 124 w 211"/>
                <a:gd name="T11" fmla="*/ 806 h 1046"/>
                <a:gd name="T12" fmla="*/ 107 w 211"/>
                <a:gd name="T13" fmla="*/ 470 h 1046"/>
                <a:gd name="T14" fmla="*/ 211 w 211"/>
                <a:gd name="T15" fmla="*/ 139 h 1046"/>
                <a:gd name="T16" fmla="*/ 188 w 211"/>
                <a:gd name="T17" fmla="*/ 93 h 1046"/>
                <a:gd name="T18" fmla="*/ 78 w 211"/>
                <a:gd name="T19" fmla="*/ 470 h 1046"/>
                <a:gd name="T20" fmla="*/ 84 w 211"/>
                <a:gd name="T21" fmla="*/ 926 h 1046"/>
                <a:gd name="T22" fmla="*/ 42 w 211"/>
                <a:gd name="T23" fmla="*/ 470 h 1046"/>
                <a:gd name="T24" fmla="*/ 169 w 211"/>
                <a:gd name="T25" fmla="*/ 65 h 1046"/>
                <a:gd name="T26" fmla="*/ 162 w 211"/>
                <a:gd name="T27" fmla="*/ 0 h 1046"/>
                <a:gd name="T28" fmla="*/ 146 w 211"/>
                <a:gd name="T29" fmla="*/ 23 h 1046"/>
                <a:gd name="T30" fmla="*/ 146 w 211"/>
                <a:gd name="T31" fmla="*/ 23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046">
                  <a:moveTo>
                    <a:pt x="146" y="23"/>
                  </a:moveTo>
                  <a:lnTo>
                    <a:pt x="4" y="470"/>
                  </a:lnTo>
                  <a:lnTo>
                    <a:pt x="23" y="852"/>
                  </a:lnTo>
                  <a:lnTo>
                    <a:pt x="0" y="994"/>
                  </a:lnTo>
                  <a:lnTo>
                    <a:pt x="87" y="1046"/>
                  </a:lnTo>
                  <a:lnTo>
                    <a:pt x="124" y="806"/>
                  </a:lnTo>
                  <a:lnTo>
                    <a:pt x="107" y="470"/>
                  </a:lnTo>
                  <a:lnTo>
                    <a:pt x="211" y="139"/>
                  </a:lnTo>
                  <a:lnTo>
                    <a:pt x="188" y="93"/>
                  </a:lnTo>
                  <a:lnTo>
                    <a:pt x="78" y="470"/>
                  </a:lnTo>
                  <a:lnTo>
                    <a:pt x="84" y="926"/>
                  </a:lnTo>
                  <a:lnTo>
                    <a:pt x="42" y="470"/>
                  </a:lnTo>
                  <a:lnTo>
                    <a:pt x="169" y="65"/>
                  </a:lnTo>
                  <a:lnTo>
                    <a:pt x="162" y="0"/>
                  </a:lnTo>
                  <a:lnTo>
                    <a:pt x="146" y="23"/>
                  </a:lnTo>
                  <a:lnTo>
                    <a:pt x="14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7" name="Freeform 59"/>
            <p:cNvSpPr>
              <a:spLocks/>
            </p:cNvSpPr>
            <p:nvPr/>
          </p:nvSpPr>
          <p:spPr bwMode="auto">
            <a:xfrm>
              <a:off x="2855" y="1904"/>
              <a:ext cx="83" cy="68"/>
            </a:xfrm>
            <a:custGeom>
              <a:avLst/>
              <a:gdLst>
                <a:gd name="T0" fmla="*/ 165 w 165"/>
                <a:gd name="T1" fmla="*/ 0 h 135"/>
                <a:gd name="T2" fmla="*/ 59 w 165"/>
                <a:gd name="T3" fmla="*/ 78 h 135"/>
                <a:gd name="T4" fmla="*/ 0 w 165"/>
                <a:gd name="T5" fmla="*/ 5 h 135"/>
                <a:gd name="T6" fmla="*/ 13 w 165"/>
                <a:gd name="T7" fmla="*/ 78 h 135"/>
                <a:gd name="T8" fmla="*/ 59 w 165"/>
                <a:gd name="T9" fmla="*/ 135 h 135"/>
                <a:gd name="T10" fmla="*/ 156 w 165"/>
                <a:gd name="T11" fmla="*/ 78 h 135"/>
                <a:gd name="T12" fmla="*/ 165 w 165"/>
                <a:gd name="T13" fmla="*/ 0 h 135"/>
                <a:gd name="T14" fmla="*/ 165 w 165"/>
                <a:gd name="T1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35">
                  <a:moveTo>
                    <a:pt x="165" y="0"/>
                  </a:moveTo>
                  <a:lnTo>
                    <a:pt x="59" y="78"/>
                  </a:lnTo>
                  <a:lnTo>
                    <a:pt x="0" y="5"/>
                  </a:lnTo>
                  <a:lnTo>
                    <a:pt x="13" y="78"/>
                  </a:lnTo>
                  <a:lnTo>
                    <a:pt x="59" y="135"/>
                  </a:lnTo>
                  <a:lnTo>
                    <a:pt x="156" y="78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8" name="Freeform 60"/>
            <p:cNvSpPr>
              <a:spLocks/>
            </p:cNvSpPr>
            <p:nvPr/>
          </p:nvSpPr>
          <p:spPr bwMode="auto">
            <a:xfrm>
              <a:off x="2926" y="1840"/>
              <a:ext cx="44" cy="116"/>
            </a:xfrm>
            <a:custGeom>
              <a:avLst/>
              <a:gdLst>
                <a:gd name="T0" fmla="*/ 4 w 88"/>
                <a:gd name="T1" fmla="*/ 139 h 232"/>
                <a:gd name="T2" fmla="*/ 36 w 88"/>
                <a:gd name="T3" fmla="*/ 0 h 232"/>
                <a:gd name="T4" fmla="*/ 88 w 88"/>
                <a:gd name="T5" fmla="*/ 38 h 232"/>
                <a:gd name="T6" fmla="*/ 0 w 88"/>
                <a:gd name="T7" fmla="*/ 232 h 232"/>
                <a:gd name="T8" fmla="*/ 4 w 88"/>
                <a:gd name="T9" fmla="*/ 139 h 232"/>
                <a:gd name="T10" fmla="*/ 4 w 88"/>
                <a:gd name="T11" fmla="*/ 13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232">
                  <a:moveTo>
                    <a:pt x="4" y="139"/>
                  </a:moveTo>
                  <a:lnTo>
                    <a:pt x="36" y="0"/>
                  </a:lnTo>
                  <a:lnTo>
                    <a:pt x="88" y="38"/>
                  </a:lnTo>
                  <a:lnTo>
                    <a:pt x="0" y="232"/>
                  </a:lnTo>
                  <a:lnTo>
                    <a:pt x="4" y="139"/>
                  </a:lnTo>
                  <a:lnTo>
                    <a:pt x="4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9" name="Freeform 61"/>
            <p:cNvSpPr>
              <a:spLocks/>
            </p:cNvSpPr>
            <p:nvPr/>
          </p:nvSpPr>
          <p:spPr bwMode="auto">
            <a:xfrm>
              <a:off x="2816" y="1831"/>
              <a:ext cx="60" cy="101"/>
            </a:xfrm>
            <a:custGeom>
              <a:avLst/>
              <a:gdLst>
                <a:gd name="T0" fmla="*/ 119 w 119"/>
                <a:gd name="T1" fmla="*/ 152 h 202"/>
                <a:gd name="T2" fmla="*/ 22 w 119"/>
                <a:gd name="T3" fmla="*/ 0 h 202"/>
                <a:gd name="T4" fmla="*/ 0 w 119"/>
                <a:gd name="T5" fmla="*/ 69 h 202"/>
                <a:gd name="T6" fmla="*/ 110 w 119"/>
                <a:gd name="T7" fmla="*/ 202 h 202"/>
                <a:gd name="T8" fmla="*/ 119 w 119"/>
                <a:gd name="T9" fmla="*/ 152 h 202"/>
                <a:gd name="T10" fmla="*/ 119 w 119"/>
                <a:gd name="T11" fmla="*/ 1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202">
                  <a:moveTo>
                    <a:pt x="119" y="152"/>
                  </a:moveTo>
                  <a:lnTo>
                    <a:pt x="22" y="0"/>
                  </a:lnTo>
                  <a:lnTo>
                    <a:pt x="0" y="69"/>
                  </a:lnTo>
                  <a:lnTo>
                    <a:pt x="110" y="202"/>
                  </a:lnTo>
                  <a:lnTo>
                    <a:pt x="119" y="152"/>
                  </a:lnTo>
                  <a:lnTo>
                    <a:pt x="119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0" name="Freeform 62"/>
            <p:cNvSpPr>
              <a:spLocks/>
            </p:cNvSpPr>
            <p:nvPr/>
          </p:nvSpPr>
          <p:spPr bwMode="auto">
            <a:xfrm>
              <a:off x="2864" y="1882"/>
              <a:ext cx="72" cy="38"/>
            </a:xfrm>
            <a:custGeom>
              <a:avLst/>
              <a:gdLst>
                <a:gd name="T0" fmla="*/ 7 w 142"/>
                <a:gd name="T1" fmla="*/ 61 h 78"/>
                <a:gd name="T2" fmla="*/ 68 w 142"/>
                <a:gd name="T3" fmla="*/ 32 h 78"/>
                <a:gd name="T4" fmla="*/ 127 w 142"/>
                <a:gd name="T5" fmla="*/ 78 h 78"/>
                <a:gd name="T6" fmla="*/ 142 w 142"/>
                <a:gd name="T7" fmla="*/ 36 h 78"/>
                <a:gd name="T8" fmla="*/ 91 w 142"/>
                <a:gd name="T9" fmla="*/ 0 h 78"/>
                <a:gd name="T10" fmla="*/ 0 w 142"/>
                <a:gd name="T11" fmla="*/ 32 h 78"/>
                <a:gd name="T12" fmla="*/ 7 w 142"/>
                <a:gd name="T13" fmla="*/ 61 h 78"/>
                <a:gd name="T14" fmla="*/ 7 w 142"/>
                <a:gd name="T15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78">
                  <a:moveTo>
                    <a:pt x="7" y="61"/>
                  </a:moveTo>
                  <a:lnTo>
                    <a:pt x="68" y="32"/>
                  </a:lnTo>
                  <a:lnTo>
                    <a:pt x="127" y="78"/>
                  </a:lnTo>
                  <a:lnTo>
                    <a:pt x="142" y="36"/>
                  </a:lnTo>
                  <a:lnTo>
                    <a:pt x="91" y="0"/>
                  </a:lnTo>
                  <a:lnTo>
                    <a:pt x="0" y="32"/>
                  </a:lnTo>
                  <a:lnTo>
                    <a:pt x="7" y="61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1" name="Freeform 63"/>
            <p:cNvSpPr>
              <a:spLocks/>
            </p:cNvSpPr>
            <p:nvPr/>
          </p:nvSpPr>
          <p:spPr bwMode="auto">
            <a:xfrm>
              <a:off x="2765" y="1633"/>
              <a:ext cx="39" cy="260"/>
            </a:xfrm>
            <a:custGeom>
              <a:avLst/>
              <a:gdLst>
                <a:gd name="T0" fmla="*/ 11 w 78"/>
                <a:gd name="T1" fmla="*/ 78 h 519"/>
                <a:gd name="T2" fmla="*/ 32 w 78"/>
                <a:gd name="T3" fmla="*/ 519 h 519"/>
                <a:gd name="T4" fmla="*/ 78 w 78"/>
                <a:gd name="T5" fmla="*/ 483 h 519"/>
                <a:gd name="T6" fmla="*/ 23 w 78"/>
                <a:gd name="T7" fmla="*/ 91 h 519"/>
                <a:gd name="T8" fmla="*/ 0 w 78"/>
                <a:gd name="T9" fmla="*/ 0 h 519"/>
                <a:gd name="T10" fmla="*/ 11 w 78"/>
                <a:gd name="T11" fmla="*/ 78 h 519"/>
                <a:gd name="T12" fmla="*/ 11 w 78"/>
                <a:gd name="T13" fmla="*/ 7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19">
                  <a:moveTo>
                    <a:pt x="11" y="78"/>
                  </a:moveTo>
                  <a:lnTo>
                    <a:pt x="32" y="519"/>
                  </a:lnTo>
                  <a:lnTo>
                    <a:pt x="78" y="483"/>
                  </a:lnTo>
                  <a:lnTo>
                    <a:pt x="23" y="91"/>
                  </a:lnTo>
                  <a:lnTo>
                    <a:pt x="0" y="0"/>
                  </a:lnTo>
                  <a:lnTo>
                    <a:pt x="11" y="78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2" name="Freeform 64"/>
            <p:cNvSpPr>
              <a:spLocks/>
            </p:cNvSpPr>
            <p:nvPr/>
          </p:nvSpPr>
          <p:spPr bwMode="auto">
            <a:xfrm>
              <a:off x="3589" y="2450"/>
              <a:ext cx="65" cy="529"/>
            </a:xfrm>
            <a:custGeom>
              <a:avLst/>
              <a:gdLst>
                <a:gd name="T0" fmla="*/ 10 w 131"/>
                <a:gd name="T1" fmla="*/ 1058 h 1058"/>
                <a:gd name="T2" fmla="*/ 0 w 131"/>
                <a:gd name="T3" fmla="*/ 781 h 1058"/>
                <a:gd name="T4" fmla="*/ 40 w 131"/>
                <a:gd name="T5" fmla="*/ 568 h 1058"/>
                <a:gd name="T6" fmla="*/ 91 w 131"/>
                <a:gd name="T7" fmla="*/ 260 h 1058"/>
                <a:gd name="T8" fmla="*/ 76 w 131"/>
                <a:gd name="T9" fmla="*/ 0 h 1058"/>
                <a:gd name="T10" fmla="*/ 131 w 131"/>
                <a:gd name="T11" fmla="*/ 156 h 1058"/>
                <a:gd name="T12" fmla="*/ 118 w 131"/>
                <a:gd name="T13" fmla="*/ 382 h 1058"/>
                <a:gd name="T14" fmla="*/ 27 w 131"/>
                <a:gd name="T15" fmla="*/ 764 h 1058"/>
                <a:gd name="T16" fmla="*/ 10 w 131"/>
                <a:gd name="T17" fmla="*/ 1058 h 1058"/>
                <a:gd name="T18" fmla="*/ 10 w 131"/>
                <a:gd name="T19" fmla="*/ 1058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058">
                  <a:moveTo>
                    <a:pt x="10" y="1058"/>
                  </a:moveTo>
                  <a:lnTo>
                    <a:pt x="0" y="781"/>
                  </a:lnTo>
                  <a:lnTo>
                    <a:pt x="40" y="568"/>
                  </a:lnTo>
                  <a:lnTo>
                    <a:pt x="91" y="260"/>
                  </a:lnTo>
                  <a:lnTo>
                    <a:pt x="76" y="0"/>
                  </a:lnTo>
                  <a:lnTo>
                    <a:pt x="131" y="156"/>
                  </a:lnTo>
                  <a:lnTo>
                    <a:pt x="118" y="382"/>
                  </a:lnTo>
                  <a:lnTo>
                    <a:pt x="27" y="764"/>
                  </a:lnTo>
                  <a:lnTo>
                    <a:pt x="10" y="1058"/>
                  </a:lnTo>
                  <a:lnTo>
                    <a:pt x="10" y="10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3" name="Freeform 65"/>
            <p:cNvSpPr>
              <a:spLocks/>
            </p:cNvSpPr>
            <p:nvPr/>
          </p:nvSpPr>
          <p:spPr bwMode="auto">
            <a:xfrm>
              <a:off x="3420" y="2371"/>
              <a:ext cx="129" cy="561"/>
            </a:xfrm>
            <a:custGeom>
              <a:avLst/>
              <a:gdLst>
                <a:gd name="T0" fmla="*/ 104 w 256"/>
                <a:gd name="T1" fmla="*/ 1121 h 1121"/>
                <a:gd name="T2" fmla="*/ 167 w 256"/>
                <a:gd name="T3" fmla="*/ 1066 h 1121"/>
                <a:gd name="T4" fmla="*/ 154 w 256"/>
                <a:gd name="T5" fmla="*/ 1040 h 1121"/>
                <a:gd name="T6" fmla="*/ 186 w 256"/>
                <a:gd name="T7" fmla="*/ 762 h 1121"/>
                <a:gd name="T8" fmla="*/ 116 w 256"/>
                <a:gd name="T9" fmla="*/ 462 h 1121"/>
                <a:gd name="T10" fmla="*/ 116 w 256"/>
                <a:gd name="T11" fmla="*/ 207 h 1121"/>
                <a:gd name="T12" fmla="*/ 256 w 256"/>
                <a:gd name="T13" fmla="*/ 181 h 1121"/>
                <a:gd name="T14" fmla="*/ 30 w 256"/>
                <a:gd name="T15" fmla="*/ 144 h 1121"/>
                <a:gd name="T16" fmla="*/ 0 w 256"/>
                <a:gd name="T17" fmla="*/ 0 h 1121"/>
                <a:gd name="T18" fmla="*/ 38 w 256"/>
                <a:gd name="T19" fmla="*/ 234 h 1121"/>
                <a:gd name="T20" fmla="*/ 47 w 256"/>
                <a:gd name="T21" fmla="*/ 441 h 1121"/>
                <a:gd name="T22" fmla="*/ 125 w 256"/>
                <a:gd name="T23" fmla="*/ 696 h 1121"/>
                <a:gd name="T24" fmla="*/ 125 w 256"/>
                <a:gd name="T25" fmla="*/ 703 h 1121"/>
                <a:gd name="T26" fmla="*/ 125 w 256"/>
                <a:gd name="T27" fmla="*/ 715 h 1121"/>
                <a:gd name="T28" fmla="*/ 125 w 256"/>
                <a:gd name="T29" fmla="*/ 728 h 1121"/>
                <a:gd name="T30" fmla="*/ 125 w 256"/>
                <a:gd name="T31" fmla="*/ 736 h 1121"/>
                <a:gd name="T32" fmla="*/ 123 w 256"/>
                <a:gd name="T33" fmla="*/ 743 h 1121"/>
                <a:gd name="T34" fmla="*/ 123 w 256"/>
                <a:gd name="T35" fmla="*/ 745 h 1121"/>
                <a:gd name="T36" fmla="*/ 123 w 256"/>
                <a:gd name="T37" fmla="*/ 747 h 1121"/>
                <a:gd name="T38" fmla="*/ 123 w 256"/>
                <a:gd name="T39" fmla="*/ 753 h 1121"/>
                <a:gd name="T40" fmla="*/ 123 w 256"/>
                <a:gd name="T41" fmla="*/ 760 h 1121"/>
                <a:gd name="T42" fmla="*/ 123 w 256"/>
                <a:gd name="T43" fmla="*/ 781 h 1121"/>
                <a:gd name="T44" fmla="*/ 123 w 256"/>
                <a:gd name="T45" fmla="*/ 785 h 1121"/>
                <a:gd name="T46" fmla="*/ 123 w 256"/>
                <a:gd name="T47" fmla="*/ 791 h 1121"/>
                <a:gd name="T48" fmla="*/ 121 w 256"/>
                <a:gd name="T49" fmla="*/ 800 h 1121"/>
                <a:gd name="T50" fmla="*/ 119 w 256"/>
                <a:gd name="T51" fmla="*/ 878 h 1121"/>
                <a:gd name="T52" fmla="*/ 118 w 256"/>
                <a:gd name="T53" fmla="*/ 909 h 1121"/>
                <a:gd name="T54" fmla="*/ 118 w 256"/>
                <a:gd name="T55" fmla="*/ 926 h 1121"/>
                <a:gd name="T56" fmla="*/ 114 w 256"/>
                <a:gd name="T57" fmla="*/ 1085 h 1121"/>
                <a:gd name="T58" fmla="*/ 104 w 256"/>
                <a:gd name="T59" fmla="*/ 1121 h 1121"/>
                <a:gd name="T60" fmla="*/ 104 w 256"/>
                <a:gd name="T61" fmla="*/ 112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6" h="1121">
                  <a:moveTo>
                    <a:pt x="104" y="1121"/>
                  </a:moveTo>
                  <a:lnTo>
                    <a:pt x="167" y="1066"/>
                  </a:lnTo>
                  <a:lnTo>
                    <a:pt x="154" y="1040"/>
                  </a:lnTo>
                  <a:lnTo>
                    <a:pt x="186" y="762"/>
                  </a:lnTo>
                  <a:lnTo>
                    <a:pt x="116" y="462"/>
                  </a:lnTo>
                  <a:lnTo>
                    <a:pt x="116" y="207"/>
                  </a:lnTo>
                  <a:lnTo>
                    <a:pt x="256" y="181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38" y="234"/>
                  </a:lnTo>
                  <a:lnTo>
                    <a:pt x="47" y="441"/>
                  </a:lnTo>
                  <a:lnTo>
                    <a:pt x="125" y="696"/>
                  </a:lnTo>
                  <a:lnTo>
                    <a:pt x="125" y="703"/>
                  </a:lnTo>
                  <a:lnTo>
                    <a:pt x="125" y="715"/>
                  </a:lnTo>
                  <a:lnTo>
                    <a:pt x="125" y="728"/>
                  </a:lnTo>
                  <a:lnTo>
                    <a:pt x="125" y="736"/>
                  </a:lnTo>
                  <a:lnTo>
                    <a:pt x="123" y="743"/>
                  </a:lnTo>
                  <a:lnTo>
                    <a:pt x="123" y="745"/>
                  </a:lnTo>
                  <a:lnTo>
                    <a:pt x="123" y="747"/>
                  </a:lnTo>
                  <a:lnTo>
                    <a:pt x="123" y="753"/>
                  </a:lnTo>
                  <a:lnTo>
                    <a:pt x="123" y="760"/>
                  </a:lnTo>
                  <a:lnTo>
                    <a:pt x="123" y="781"/>
                  </a:lnTo>
                  <a:lnTo>
                    <a:pt x="123" y="785"/>
                  </a:lnTo>
                  <a:lnTo>
                    <a:pt x="123" y="791"/>
                  </a:lnTo>
                  <a:lnTo>
                    <a:pt x="121" y="800"/>
                  </a:lnTo>
                  <a:lnTo>
                    <a:pt x="119" y="878"/>
                  </a:lnTo>
                  <a:lnTo>
                    <a:pt x="118" y="909"/>
                  </a:lnTo>
                  <a:lnTo>
                    <a:pt x="118" y="926"/>
                  </a:lnTo>
                  <a:lnTo>
                    <a:pt x="114" y="1085"/>
                  </a:lnTo>
                  <a:lnTo>
                    <a:pt x="104" y="1121"/>
                  </a:lnTo>
                  <a:lnTo>
                    <a:pt x="104" y="1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4" name="Freeform 66"/>
            <p:cNvSpPr>
              <a:spLocks/>
            </p:cNvSpPr>
            <p:nvPr/>
          </p:nvSpPr>
          <p:spPr bwMode="auto">
            <a:xfrm>
              <a:off x="3443" y="2897"/>
              <a:ext cx="153" cy="241"/>
            </a:xfrm>
            <a:custGeom>
              <a:avLst/>
              <a:gdLst>
                <a:gd name="T0" fmla="*/ 306 w 306"/>
                <a:gd name="T1" fmla="*/ 160 h 481"/>
                <a:gd name="T2" fmla="*/ 247 w 306"/>
                <a:gd name="T3" fmla="*/ 270 h 481"/>
                <a:gd name="T4" fmla="*/ 198 w 306"/>
                <a:gd name="T5" fmla="*/ 314 h 481"/>
                <a:gd name="T6" fmla="*/ 130 w 306"/>
                <a:gd name="T7" fmla="*/ 441 h 481"/>
                <a:gd name="T8" fmla="*/ 52 w 306"/>
                <a:gd name="T9" fmla="*/ 473 h 481"/>
                <a:gd name="T10" fmla="*/ 0 w 306"/>
                <a:gd name="T11" fmla="*/ 481 h 481"/>
                <a:gd name="T12" fmla="*/ 14 w 306"/>
                <a:gd name="T13" fmla="*/ 447 h 481"/>
                <a:gd name="T14" fmla="*/ 112 w 306"/>
                <a:gd name="T15" fmla="*/ 424 h 481"/>
                <a:gd name="T16" fmla="*/ 156 w 306"/>
                <a:gd name="T17" fmla="*/ 348 h 481"/>
                <a:gd name="T18" fmla="*/ 198 w 306"/>
                <a:gd name="T19" fmla="*/ 266 h 481"/>
                <a:gd name="T20" fmla="*/ 196 w 306"/>
                <a:gd name="T21" fmla="*/ 297 h 481"/>
                <a:gd name="T22" fmla="*/ 242 w 306"/>
                <a:gd name="T23" fmla="*/ 247 h 481"/>
                <a:gd name="T24" fmla="*/ 266 w 306"/>
                <a:gd name="T25" fmla="*/ 156 h 481"/>
                <a:gd name="T26" fmla="*/ 303 w 306"/>
                <a:gd name="T27" fmla="*/ 0 h 481"/>
                <a:gd name="T28" fmla="*/ 306 w 306"/>
                <a:gd name="T29" fmla="*/ 160 h 481"/>
                <a:gd name="T30" fmla="*/ 306 w 306"/>
                <a:gd name="T31" fmla="*/ 16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481">
                  <a:moveTo>
                    <a:pt x="306" y="160"/>
                  </a:moveTo>
                  <a:lnTo>
                    <a:pt x="247" y="270"/>
                  </a:lnTo>
                  <a:lnTo>
                    <a:pt x="198" y="314"/>
                  </a:lnTo>
                  <a:lnTo>
                    <a:pt x="130" y="441"/>
                  </a:lnTo>
                  <a:lnTo>
                    <a:pt x="52" y="473"/>
                  </a:lnTo>
                  <a:lnTo>
                    <a:pt x="0" y="481"/>
                  </a:lnTo>
                  <a:lnTo>
                    <a:pt x="14" y="447"/>
                  </a:lnTo>
                  <a:lnTo>
                    <a:pt x="112" y="424"/>
                  </a:lnTo>
                  <a:lnTo>
                    <a:pt x="156" y="348"/>
                  </a:lnTo>
                  <a:lnTo>
                    <a:pt x="198" y="266"/>
                  </a:lnTo>
                  <a:lnTo>
                    <a:pt x="196" y="297"/>
                  </a:lnTo>
                  <a:lnTo>
                    <a:pt x="242" y="247"/>
                  </a:lnTo>
                  <a:lnTo>
                    <a:pt x="266" y="156"/>
                  </a:lnTo>
                  <a:lnTo>
                    <a:pt x="303" y="0"/>
                  </a:lnTo>
                  <a:lnTo>
                    <a:pt x="306" y="160"/>
                  </a:lnTo>
                  <a:lnTo>
                    <a:pt x="30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5" name="Freeform 67"/>
            <p:cNvSpPr>
              <a:spLocks/>
            </p:cNvSpPr>
            <p:nvPr/>
          </p:nvSpPr>
          <p:spPr bwMode="auto">
            <a:xfrm>
              <a:off x="3450" y="2968"/>
              <a:ext cx="96" cy="165"/>
            </a:xfrm>
            <a:custGeom>
              <a:avLst/>
              <a:gdLst>
                <a:gd name="T0" fmla="*/ 184 w 192"/>
                <a:gd name="T1" fmla="*/ 40 h 330"/>
                <a:gd name="T2" fmla="*/ 146 w 192"/>
                <a:gd name="T3" fmla="*/ 131 h 330"/>
                <a:gd name="T4" fmla="*/ 83 w 192"/>
                <a:gd name="T5" fmla="*/ 171 h 330"/>
                <a:gd name="T6" fmla="*/ 59 w 192"/>
                <a:gd name="T7" fmla="*/ 260 h 330"/>
                <a:gd name="T8" fmla="*/ 0 w 192"/>
                <a:gd name="T9" fmla="*/ 330 h 330"/>
                <a:gd name="T10" fmla="*/ 47 w 192"/>
                <a:gd name="T11" fmla="*/ 211 h 330"/>
                <a:gd name="T12" fmla="*/ 62 w 192"/>
                <a:gd name="T13" fmla="*/ 171 h 330"/>
                <a:gd name="T14" fmla="*/ 118 w 192"/>
                <a:gd name="T15" fmla="*/ 118 h 330"/>
                <a:gd name="T16" fmla="*/ 146 w 192"/>
                <a:gd name="T17" fmla="*/ 40 h 330"/>
                <a:gd name="T18" fmla="*/ 192 w 192"/>
                <a:gd name="T19" fmla="*/ 0 h 330"/>
                <a:gd name="T20" fmla="*/ 184 w 192"/>
                <a:gd name="T21" fmla="*/ 40 h 330"/>
                <a:gd name="T22" fmla="*/ 184 w 192"/>
                <a:gd name="T23" fmla="*/ 4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330">
                  <a:moveTo>
                    <a:pt x="184" y="40"/>
                  </a:moveTo>
                  <a:lnTo>
                    <a:pt x="146" y="131"/>
                  </a:lnTo>
                  <a:lnTo>
                    <a:pt x="83" y="171"/>
                  </a:lnTo>
                  <a:lnTo>
                    <a:pt x="59" y="260"/>
                  </a:lnTo>
                  <a:lnTo>
                    <a:pt x="0" y="330"/>
                  </a:lnTo>
                  <a:lnTo>
                    <a:pt x="47" y="211"/>
                  </a:lnTo>
                  <a:lnTo>
                    <a:pt x="62" y="171"/>
                  </a:lnTo>
                  <a:lnTo>
                    <a:pt x="118" y="118"/>
                  </a:lnTo>
                  <a:lnTo>
                    <a:pt x="146" y="40"/>
                  </a:lnTo>
                  <a:lnTo>
                    <a:pt x="192" y="0"/>
                  </a:lnTo>
                  <a:lnTo>
                    <a:pt x="184" y="40"/>
                  </a:lnTo>
                  <a:lnTo>
                    <a:pt x="184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6" name="Freeform 68"/>
            <p:cNvSpPr>
              <a:spLocks/>
            </p:cNvSpPr>
            <p:nvPr/>
          </p:nvSpPr>
          <p:spPr bwMode="auto">
            <a:xfrm>
              <a:off x="3436" y="2895"/>
              <a:ext cx="50" cy="149"/>
            </a:xfrm>
            <a:custGeom>
              <a:avLst/>
              <a:gdLst>
                <a:gd name="T0" fmla="*/ 93 w 101"/>
                <a:gd name="T1" fmla="*/ 65 h 299"/>
                <a:gd name="T2" fmla="*/ 48 w 101"/>
                <a:gd name="T3" fmla="*/ 166 h 299"/>
                <a:gd name="T4" fmla="*/ 0 w 101"/>
                <a:gd name="T5" fmla="*/ 299 h 299"/>
                <a:gd name="T6" fmla="*/ 8 w 101"/>
                <a:gd name="T7" fmla="*/ 187 h 299"/>
                <a:gd name="T8" fmla="*/ 59 w 101"/>
                <a:gd name="T9" fmla="*/ 65 h 299"/>
                <a:gd name="T10" fmla="*/ 101 w 101"/>
                <a:gd name="T11" fmla="*/ 0 h 299"/>
                <a:gd name="T12" fmla="*/ 93 w 101"/>
                <a:gd name="T13" fmla="*/ 65 h 299"/>
                <a:gd name="T14" fmla="*/ 93 w 101"/>
                <a:gd name="T15" fmla="*/ 6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99">
                  <a:moveTo>
                    <a:pt x="93" y="65"/>
                  </a:moveTo>
                  <a:lnTo>
                    <a:pt x="48" y="166"/>
                  </a:lnTo>
                  <a:lnTo>
                    <a:pt x="0" y="299"/>
                  </a:lnTo>
                  <a:lnTo>
                    <a:pt x="8" y="187"/>
                  </a:lnTo>
                  <a:lnTo>
                    <a:pt x="59" y="65"/>
                  </a:lnTo>
                  <a:lnTo>
                    <a:pt x="101" y="0"/>
                  </a:lnTo>
                  <a:lnTo>
                    <a:pt x="93" y="65"/>
                  </a:lnTo>
                  <a:lnTo>
                    <a:pt x="93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7" name="Freeform 69"/>
            <p:cNvSpPr>
              <a:spLocks/>
            </p:cNvSpPr>
            <p:nvPr/>
          </p:nvSpPr>
          <p:spPr bwMode="auto">
            <a:xfrm>
              <a:off x="3123" y="1709"/>
              <a:ext cx="554" cy="751"/>
            </a:xfrm>
            <a:custGeom>
              <a:avLst/>
              <a:gdLst>
                <a:gd name="T0" fmla="*/ 1036 w 1108"/>
                <a:gd name="T1" fmla="*/ 1502 h 1502"/>
                <a:gd name="T2" fmla="*/ 1051 w 1108"/>
                <a:gd name="T3" fmla="*/ 1228 h 1502"/>
                <a:gd name="T4" fmla="*/ 908 w 1108"/>
                <a:gd name="T5" fmla="*/ 893 h 1502"/>
                <a:gd name="T6" fmla="*/ 758 w 1108"/>
                <a:gd name="T7" fmla="*/ 606 h 1502"/>
                <a:gd name="T8" fmla="*/ 572 w 1108"/>
                <a:gd name="T9" fmla="*/ 209 h 1502"/>
                <a:gd name="T10" fmla="*/ 0 w 1108"/>
                <a:gd name="T11" fmla="*/ 0 h 1502"/>
                <a:gd name="T12" fmla="*/ 467 w 1108"/>
                <a:gd name="T13" fmla="*/ 205 h 1502"/>
                <a:gd name="T14" fmla="*/ 465 w 1108"/>
                <a:gd name="T15" fmla="*/ 217 h 1502"/>
                <a:gd name="T16" fmla="*/ 464 w 1108"/>
                <a:gd name="T17" fmla="*/ 236 h 1502"/>
                <a:gd name="T18" fmla="*/ 464 w 1108"/>
                <a:gd name="T19" fmla="*/ 249 h 1502"/>
                <a:gd name="T20" fmla="*/ 462 w 1108"/>
                <a:gd name="T21" fmla="*/ 262 h 1502"/>
                <a:gd name="T22" fmla="*/ 460 w 1108"/>
                <a:gd name="T23" fmla="*/ 291 h 1502"/>
                <a:gd name="T24" fmla="*/ 458 w 1108"/>
                <a:gd name="T25" fmla="*/ 308 h 1502"/>
                <a:gd name="T26" fmla="*/ 458 w 1108"/>
                <a:gd name="T27" fmla="*/ 308 h 1502"/>
                <a:gd name="T28" fmla="*/ 456 w 1108"/>
                <a:gd name="T29" fmla="*/ 312 h 1502"/>
                <a:gd name="T30" fmla="*/ 456 w 1108"/>
                <a:gd name="T31" fmla="*/ 325 h 1502"/>
                <a:gd name="T32" fmla="*/ 452 w 1108"/>
                <a:gd name="T33" fmla="*/ 352 h 1502"/>
                <a:gd name="T34" fmla="*/ 452 w 1108"/>
                <a:gd name="T35" fmla="*/ 357 h 1502"/>
                <a:gd name="T36" fmla="*/ 452 w 1108"/>
                <a:gd name="T37" fmla="*/ 369 h 1502"/>
                <a:gd name="T38" fmla="*/ 450 w 1108"/>
                <a:gd name="T39" fmla="*/ 376 h 1502"/>
                <a:gd name="T40" fmla="*/ 450 w 1108"/>
                <a:gd name="T41" fmla="*/ 386 h 1502"/>
                <a:gd name="T42" fmla="*/ 448 w 1108"/>
                <a:gd name="T43" fmla="*/ 395 h 1502"/>
                <a:gd name="T44" fmla="*/ 448 w 1108"/>
                <a:gd name="T45" fmla="*/ 397 h 1502"/>
                <a:gd name="T46" fmla="*/ 448 w 1108"/>
                <a:gd name="T47" fmla="*/ 405 h 1502"/>
                <a:gd name="T48" fmla="*/ 445 w 1108"/>
                <a:gd name="T49" fmla="*/ 431 h 1502"/>
                <a:gd name="T50" fmla="*/ 445 w 1108"/>
                <a:gd name="T51" fmla="*/ 441 h 1502"/>
                <a:gd name="T52" fmla="*/ 443 w 1108"/>
                <a:gd name="T53" fmla="*/ 449 h 1502"/>
                <a:gd name="T54" fmla="*/ 441 w 1108"/>
                <a:gd name="T55" fmla="*/ 483 h 1502"/>
                <a:gd name="T56" fmla="*/ 439 w 1108"/>
                <a:gd name="T57" fmla="*/ 490 h 1502"/>
                <a:gd name="T58" fmla="*/ 439 w 1108"/>
                <a:gd name="T59" fmla="*/ 496 h 1502"/>
                <a:gd name="T60" fmla="*/ 439 w 1108"/>
                <a:gd name="T61" fmla="*/ 502 h 1502"/>
                <a:gd name="T62" fmla="*/ 437 w 1108"/>
                <a:gd name="T63" fmla="*/ 511 h 1502"/>
                <a:gd name="T64" fmla="*/ 435 w 1108"/>
                <a:gd name="T65" fmla="*/ 525 h 1502"/>
                <a:gd name="T66" fmla="*/ 534 w 1108"/>
                <a:gd name="T67" fmla="*/ 219 h 1502"/>
                <a:gd name="T68" fmla="*/ 654 w 1108"/>
                <a:gd name="T69" fmla="*/ 553 h 1502"/>
                <a:gd name="T70" fmla="*/ 811 w 1108"/>
                <a:gd name="T71" fmla="*/ 918 h 1502"/>
                <a:gd name="T72" fmla="*/ 903 w 1108"/>
                <a:gd name="T73" fmla="*/ 1167 h 1502"/>
                <a:gd name="T74" fmla="*/ 946 w 1108"/>
                <a:gd name="T75" fmla="*/ 1253 h 1502"/>
                <a:gd name="T76" fmla="*/ 1007 w 1108"/>
                <a:gd name="T77" fmla="*/ 1334 h 1502"/>
                <a:gd name="T78" fmla="*/ 878 w 1108"/>
                <a:gd name="T79" fmla="*/ 1473 h 1502"/>
                <a:gd name="T80" fmla="*/ 720 w 1108"/>
                <a:gd name="T81" fmla="*/ 150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8" h="1502">
                  <a:moveTo>
                    <a:pt x="720" y="1502"/>
                  </a:moveTo>
                  <a:lnTo>
                    <a:pt x="1036" y="1502"/>
                  </a:lnTo>
                  <a:lnTo>
                    <a:pt x="1108" y="1416"/>
                  </a:lnTo>
                  <a:lnTo>
                    <a:pt x="1051" y="1228"/>
                  </a:lnTo>
                  <a:lnTo>
                    <a:pt x="960" y="1167"/>
                  </a:lnTo>
                  <a:lnTo>
                    <a:pt x="908" y="893"/>
                  </a:lnTo>
                  <a:lnTo>
                    <a:pt x="827" y="798"/>
                  </a:lnTo>
                  <a:lnTo>
                    <a:pt x="758" y="606"/>
                  </a:lnTo>
                  <a:lnTo>
                    <a:pt x="711" y="426"/>
                  </a:lnTo>
                  <a:lnTo>
                    <a:pt x="572" y="209"/>
                  </a:lnTo>
                  <a:lnTo>
                    <a:pt x="376" y="89"/>
                  </a:lnTo>
                  <a:lnTo>
                    <a:pt x="0" y="0"/>
                  </a:lnTo>
                  <a:lnTo>
                    <a:pt x="467" y="200"/>
                  </a:lnTo>
                  <a:lnTo>
                    <a:pt x="467" y="205"/>
                  </a:lnTo>
                  <a:lnTo>
                    <a:pt x="467" y="209"/>
                  </a:lnTo>
                  <a:lnTo>
                    <a:pt x="465" y="217"/>
                  </a:lnTo>
                  <a:lnTo>
                    <a:pt x="465" y="226"/>
                  </a:lnTo>
                  <a:lnTo>
                    <a:pt x="464" y="236"/>
                  </a:lnTo>
                  <a:lnTo>
                    <a:pt x="464" y="243"/>
                  </a:lnTo>
                  <a:lnTo>
                    <a:pt x="464" y="249"/>
                  </a:lnTo>
                  <a:lnTo>
                    <a:pt x="462" y="255"/>
                  </a:lnTo>
                  <a:lnTo>
                    <a:pt x="462" y="262"/>
                  </a:lnTo>
                  <a:lnTo>
                    <a:pt x="460" y="276"/>
                  </a:lnTo>
                  <a:lnTo>
                    <a:pt x="460" y="291"/>
                  </a:lnTo>
                  <a:lnTo>
                    <a:pt x="458" y="300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6" y="312"/>
                  </a:lnTo>
                  <a:lnTo>
                    <a:pt x="456" y="315"/>
                  </a:lnTo>
                  <a:lnTo>
                    <a:pt x="456" y="325"/>
                  </a:lnTo>
                  <a:lnTo>
                    <a:pt x="454" y="342"/>
                  </a:lnTo>
                  <a:lnTo>
                    <a:pt x="452" y="352"/>
                  </a:lnTo>
                  <a:lnTo>
                    <a:pt x="452" y="355"/>
                  </a:lnTo>
                  <a:lnTo>
                    <a:pt x="452" y="357"/>
                  </a:lnTo>
                  <a:lnTo>
                    <a:pt x="452" y="359"/>
                  </a:lnTo>
                  <a:lnTo>
                    <a:pt x="452" y="369"/>
                  </a:lnTo>
                  <a:lnTo>
                    <a:pt x="450" y="373"/>
                  </a:lnTo>
                  <a:lnTo>
                    <a:pt x="450" y="376"/>
                  </a:lnTo>
                  <a:lnTo>
                    <a:pt x="450" y="378"/>
                  </a:lnTo>
                  <a:lnTo>
                    <a:pt x="450" y="386"/>
                  </a:lnTo>
                  <a:lnTo>
                    <a:pt x="448" y="395"/>
                  </a:lnTo>
                  <a:lnTo>
                    <a:pt x="448" y="395"/>
                  </a:lnTo>
                  <a:lnTo>
                    <a:pt x="448" y="397"/>
                  </a:lnTo>
                  <a:lnTo>
                    <a:pt x="448" y="397"/>
                  </a:lnTo>
                  <a:lnTo>
                    <a:pt x="448" y="401"/>
                  </a:lnTo>
                  <a:lnTo>
                    <a:pt x="448" y="405"/>
                  </a:lnTo>
                  <a:lnTo>
                    <a:pt x="446" y="414"/>
                  </a:lnTo>
                  <a:lnTo>
                    <a:pt x="445" y="431"/>
                  </a:lnTo>
                  <a:lnTo>
                    <a:pt x="445" y="435"/>
                  </a:lnTo>
                  <a:lnTo>
                    <a:pt x="445" y="441"/>
                  </a:lnTo>
                  <a:lnTo>
                    <a:pt x="445" y="445"/>
                  </a:lnTo>
                  <a:lnTo>
                    <a:pt x="443" y="449"/>
                  </a:lnTo>
                  <a:lnTo>
                    <a:pt x="443" y="466"/>
                  </a:lnTo>
                  <a:lnTo>
                    <a:pt x="441" y="483"/>
                  </a:lnTo>
                  <a:lnTo>
                    <a:pt x="439" y="487"/>
                  </a:lnTo>
                  <a:lnTo>
                    <a:pt x="439" y="490"/>
                  </a:lnTo>
                  <a:lnTo>
                    <a:pt x="439" y="494"/>
                  </a:lnTo>
                  <a:lnTo>
                    <a:pt x="439" y="496"/>
                  </a:lnTo>
                  <a:lnTo>
                    <a:pt x="439" y="498"/>
                  </a:lnTo>
                  <a:lnTo>
                    <a:pt x="439" y="502"/>
                  </a:lnTo>
                  <a:lnTo>
                    <a:pt x="437" y="506"/>
                  </a:lnTo>
                  <a:lnTo>
                    <a:pt x="437" y="511"/>
                  </a:lnTo>
                  <a:lnTo>
                    <a:pt x="437" y="519"/>
                  </a:lnTo>
                  <a:lnTo>
                    <a:pt x="435" y="525"/>
                  </a:lnTo>
                  <a:lnTo>
                    <a:pt x="429" y="574"/>
                  </a:lnTo>
                  <a:lnTo>
                    <a:pt x="534" y="219"/>
                  </a:lnTo>
                  <a:lnTo>
                    <a:pt x="654" y="449"/>
                  </a:lnTo>
                  <a:lnTo>
                    <a:pt x="654" y="553"/>
                  </a:lnTo>
                  <a:lnTo>
                    <a:pt x="779" y="798"/>
                  </a:lnTo>
                  <a:lnTo>
                    <a:pt x="811" y="918"/>
                  </a:lnTo>
                  <a:lnTo>
                    <a:pt x="878" y="969"/>
                  </a:lnTo>
                  <a:lnTo>
                    <a:pt x="903" y="1167"/>
                  </a:lnTo>
                  <a:lnTo>
                    <a:pt x="770" y="1247"/>
                  </a:lnTo>
                  <a:lnTo>
                    <a:pt x="946" y="1253"/>
                  </a:lnTo>
                  <a:lnTo>
                    <a:pt x="821" y="1334"/>
                  </a:lnTo>
                  <a:lnTo>
                    <a:pt x="1007" y="1334"/>
                  </a:lnTo>
                  <a:lnTo>
                    <a:pt x="1022" y="1429"/>
                  </a:lnTo>
                  <a:lnTo>
                    <a:pt x="878" y="1473"/>
                  </a:lnTo>
                  <a:lnTo>
                    <a:pt x="720" y="1502"/>
                  </a:lnTo>
                  <a:lnTo>
                    <a:pt x="720" y="1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8" name="Freeform 70"/>
            <p:cNvSpPr>
              <a:spLocks/>
            </p:cNvSpPr>
            <p:nvPr/>
          </p:nvSpPr>
          <p:spPr bwMode="auto">
            <a:xfrm>
              <a:off x="3366" y="2336"/>
              <a:ext cx="265" cy="164"/>
            </a:xfrm>
            <a:custGeom>
              <a:avLst/>
              <a:gdLst>
                <a:gd name="T0" fmla="*/ 187 w 531"/>
                <a:gd name="T1" fmla="*/ 328 h 328"/>
                <a:gd name="T2" fmla="*/ 82 w 531"/>
                <a:gd name="T3" fmla="*/ 290 h 328"/>
                <a:gd name="T4" fmla="*/ 0 w 531"/>
                <a:gd name="T5" fmla="*/ 157 h 328"/>
                <a:gd name="T6" fmla="*/ 101 w 531"/>
                <a:gd name="T7" fmla="*/ 38 h 328"/>
                <a:gd name="T8" fmla="*/ 196 w 531"/>
                <a:gd name="T9" fmla="*/ 0 h 328"/>
                <a:gd name="T10" fmla="*/ 130 w 531"/>
                <a:gd name="T11" fmla="*/ 110 h 328"/>
                <a:gd name="T12" fmla="*/ 187 w 531"/>
                <a:gd name="T13" fmla="*/ 211 h 328"/>
                <a:gd name="T14" fmla="*/ 531 w 531"/>
                <a:gd name="T15" fmla="*/ 237 h 328"/>
                <a:gd name="T16" fmla="*/ 187 w 531"/>
                <a:gd name="T17" fmla="*/ 328 h 328"/>
                <a:gd name="T18" fmla="*/ 187 w 531"/>
                <a:gd name="T1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1" h="328">
                  <a:moveTo>
                    <a:pt x="187" y="328"/>
                  </a:moveTo>
                  <a:lnTo>
                    <a:pt x="82" y="290"/>
                  </a:lnTo>
                  <a:lnTo>
                    <a:pt x="0" y="157"/>
                  </a:lnTo>
                  <a:lnTo>
                    <a:pt x="101" y="38"/>
                  </a:lnTo>
                  <a:lnTo>
                    <a:pt x="196" y="0"/>
                  </a:lnTo>
                  <a:lnTo>
                    <a:pt x="130" y="110"/>
                  </a:lnTo>
                  <a:lnTo>
                    <a:pt x="187" y="211"/>
                  </a:lnTo>
                  <a:lnTo>
                    <a:pt x="531" y="237"/>
                  </a:lnTo>
                  <a:lnTo>
                    <a:pt x="187" y="328"/>
                  </a:lnTo>
                  <a:lnTo>
                    <a:pt x="187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59" name="Freeform 71"/>
            <p:cNvSpPr>
              <a:spLocks/>
            </p:cNvSpPr>
            <p:nvPr/>
          </p:nvSpPr>
          <p:spPr bwMode="auto">
            <a:xfrm>
              <a:off x="3230" y="2005"/>
              <a:ext cx="187" cy="467"/>
            </a:xfrm>
            <a:custGeom>
              <a:avLst/>
              <a:gdLst>
                <a:gd name="T0" fmla="*/ 309 w 372"/>
                <a:gd name="T1" fmla="*/ 734 h 933"/>
                <a:gd name="T2" fmla="*/ 258 w 372"/>
                <a:gd name="T3" fmla="*/ 532 h 933"/>
                <a:gd name="T4" fmla="*/ 368 w 372"/>
                <a:gd name="T5" fmla="*/ 517 h 933"/>
                <a:gd name="T6" fmla="*/ 247 w 372"/>
                <a:gd name="T7" fmla="*/ 376 h 933"/>
                <a:gd name="T8" fmla="*/ 247 w 372"/>
                <a:gd name="T9" fmla="*/ 0 h 933"/>
                <a:gd name="T10" fmla="*/ 161 w 372"/>
                <a:gd name="T11" fmla="*/ 337 h 933"/>
                <a:gd name="T12" fmla="*/ 138 w 372"/>
                <a:gd name="T13" fmla="*/ 627 h 933"/>
                <a:gd name="T14" fmla="*/ 0 w 372"/>
                <a:gd name="T15" fmla="*/ 933 h 933"/>
                <a:gd name="T16" fmla="*/ 152 w 372"/>
                <a:gd name="T17" fmla="*/ 844 h 933"/>
                <a:gd name="T18" fmla="*/ 186 w 372"/>
                <a:gd name="T19" fmla="*/ 422 h 933"/>
                <a:gd name="T20" fmla="*/ 249 w 372"/>
                <a:gd name="T21" fmla="*/ 705 h 933"/>
                <a:gd name="T22" fmla="*/ 319 w 372"/>
                <a:gd name="T23" fmla="*/ 800 h 933"/>
                <a:gd name="T24" fmla="*/ 372 w 372"/>
                <a:gd name="T25" fmla="*/ 753 h 933"/>
                <a:gd name="T26" fmla="*/ 309 w 372"/>
                <a:gd name="T27" fmla="*/ 734 h 933"/>
                <a:gd name="T28" fmla="*/ 309 w 372"/>
                <a:gd name="T29" fmla="*/ 734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" h="933">
                  <a:moveTo>
                    <a:pt x="309" y="734"/>
                  </a:moveTo>
                  <a:lnTo>
                    <a:pt x="258" y="532"/>
                  </a:lnTo>
                  <a:lnTo>
                    <a:pt x="368" y="517"/>
                  </a:lnTo>
                  <a:lnTo>
                    <a:pt x="247" y="376"/>
                  </a:lnTo>
                  <a:lnTo>
                    <a:pt x="247" y="0"/>
                  </a:lnTo>
                  <a:lnTo>
                    <a:pt x="161" y="337"/>
                  </a:lnTo>
                  <a:lnTo>
                    <a:pt x="138" y="627"/>
                  </a:lnTo>
                  <a:lnTo>
                    <a:pt x="0" y="933"/>
                  </a:lnTo>
                  <a:lnTo>
                    <a:pt x="152" y="844"/>
                  </a:lnTo>
                  <a:lnTo>
                    <a:pt x="186" y="422"/>
                  </a:lnTo>
                  <a:lnTo>
                    <a:pt x="249" y="705"/>
                  </a:lnTo>
                  <a:lnTo>
                    <a:pt x="319" y="800"/>
                  </a:lnTo>
                  <a:lnTo>
                    <a:pt x="372" y="753"/>
                  </a:lnTo>
                  <a:lnTo>
                    <a:pt x="309" y="734"/>
                  </a:lnTo>
                  <a:lnTo>
                    <a:pt x="30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0" name="Freeform 72"/>
            <p:cNvSpPr>
              <a:spLocks/>
            </p:cNvSpPr>
            <p:nvPr/>
          </p:nvSpPr>
          <p:spPr bwMode="auto">
            <a:xfrm>
              <a:off x="2067" y="2340"/>
              <a:ext cx="246" cy="497"/>
            </a:xfrm>
            <a:custGeom>
              <a:avLst/>
              <a:gdLst>
                <a:gd name="T0" fmla="*/ 0 w 492"/>
                <a:gd name="T1" fmla="*/ 901 h 994"/>
                <a:gd name="T2" fmla="*/ 11 w 492"/>
                <a:gd name="T3" fmla="*/ 601 h 994"/>
                <a:gd name="T4" fmla="*/ 97 w 492"/>
                <a:gd name="T5" fmla="*/ 244 h 994"/>
                <a:gd name="T6" fmla="*/ 175 w 492"/>
                <a:gd name="T7" fmla="*/ 17 h 994"/>
                <a:gd name="T8" fmla="*/ 327 w 492"/>
                <a:gd name="T9" fmla="*/ 0 h 994"/>
                <a:gd name="T10" fmla="*/ 492 w 492"/>
                <a:gd name="T11" fmla="*/ 91 h 994"/>
                <a:gd name="T12" fmla="*/ 247 w 492"/>
                <a:gd name="T13" fmla="*/ 53 h 994"/>
                <a:gd name="T14" fmla="*/ 178 w 492"/>
                <a:gd name="T15" fmla="*/ 145 h 994"/>
                <a:gd name="T16" fmla="*/ 57 w 492"/>
                <a:gd name="T17" fmla="*/ 510 h 994"/>
                <a:gd name="T18" fmla="*/ 40 w 492"/>
                <a:gd name="T19" fmla="*/ 791 h 994"/>
                <a:gd name="T20" fmla="*/ 40 w 492"/>
                <a:gd name="T21" fmla="*/ 842 h 994"/>
                <a:gd name="T22" fmla="*/ 2 w 492"/>
                <a:gd name="T23" fmla="*/ 994 h 994"/>
                <a:gd name="T24" fmla="*/ 0 w 492"/>
                <a:gd name="T25" fmla="*/ 901 h 994"/>
                <a:gd name="T26" fmla="*/ 0 w 492"/>
                <a:gd name="T27" fmla="*/ 901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2" h="994">
                  <a:moveTo>
                    <a:pt x="0" y="901"/>
                  </a:moveTo>
                  <a:lnTo>
                    <a:pt x="11" y="601"/>
                  </a:lnTo>
                  <a:lnTo>
                    <a:pt x="97" y="244"/>
                  </a:lnTo>
                  <a:lnTo>
                    <a:pt x="175" y="17"/>
                  </a:lnTo>
                  <a:lnTo>
                    <a:pt x="327" y="0"/>
                  </a:lnTo>
                  <a:lnTo>
                    <a:pt x="492" y="91"/>
                  </a:lnTo>
                  <a:lnTo>
                    <a:pt x="247" y="53"/>
                  </a:lnTo>
                  <a:lnTo>
                    <a:pt x="178" y="145"/>
                  </a:lnTo>
                  <a:lnTo>
                    <a:pt x="57" y="510"/>
                  </a:lnTo>
                  <a:lnTo>
                    <a:pt x="40" y="791"/>
                  </a:lnTo>
                  <a:lnTo>
                    <a:pt x="40" y="842"/>
                  </a:lnTo>
                  <a:lnTo>
                    <a:pt x="2" y="994"/>
                  </a:lnTo>
                  <a:lnTo>
                    <a:pt x="0" y="901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1" name="Freeform 73"/>
            <p:cNvSpPr>
              <a:spLocks/>
            </p:cNvSpPr>
            <p:nvPr/>
          </p:nvSpPr>
          <p:spPr bwMode="auto">
            <a:xfrm>
              <a:off x="2159" y="2397"/>
              <a:ext cx="260" cy="438"/>
            </a:xfrm>
            <a:custGeom>
              <a:avLst/>
              <a:gdLst>
                <a:gd name="T0" fmla="*/ 17 w 519"/>
                <a:gd name="T1" fmla="*/ 770 h 877"/>
                <a:gd name="T2" fmla="*/ 8 w 519"/>
                <a:gd name="T3" fmla="*/ 797 h 877"/>
                <a:gd name="T4" fmla="*/ 40 w 519"/>
                <a:gd name="T5" fmla="*/ 814 h 877"/>
                <a:gd name="T6" fmla="*/ 95 w 519"/>
                <a:gd name="T7" fmla="*/ 877 h 877"/>
                <a:gd name="T8" fmla="*/ 78 w 519"/>
                <a:gd name="T9" fmla="*/ 778 h 877"/>
                <a:gd name="T10" fmla="*/ 143 w 519"/>
                <a:gd name="T11" fmla="*/ 593 h 877"/>
                <a:gd name="T12" fmla="*/ 325 w 519"/>
                <a:gd name="T13" fmla="*/ 272 h 877"/>
                <a:gd name="T14" fmla="*/ 376 w 519"/>
                <a:gd name="T15" fmla="*/ 97 h 877"/>
                <a:gd name="T16" fmla="*/ 519 w 519"/>
                <a:gd name="T17" fmla="*/ 0 h 877"/>
                <a:gd name="T18" fmla="*/ 205 w 519"/>
                <a:gd name="T19" fmla="*/ 23 h 877"/>
                <a:gd name="T20" fmla="*/ 280 w 519"/>
                <a:gd name="T21" fmla="*/ 143 h 877"/>
                <a:gd name="T22" fmla="*/ 247 w 519"/>
                <a:gd name="T23" fmla="*/ 251 h 877"/>
                <a:gd name="T24" fmla="*/ 122 w 519"/>
                <a:gd name="T25" fmla="*/ 464 h 877"/>
                <a:gd name="T26" fmla="*/ 0 w 519"/>
                <a:gd name="T27" fmla="*/ 719 h 877"/>
                <a:gd name="T28" fmla="*/ 17 w 519"/>
                <a:gd name="T29" fmla="*/ 770 h 877"/>
                <a:gd name="T30" fmla="*/ 17 w 519"/>
                <a:gd name="T31" fmla="*/ 77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877">
                  <a:moveTo>
                    <a:pt x="17" y="770"/>
                  </a:moveTo>
                  <a:lnTo>
                    <a:pt x="8" y="797"/>
                  </a:lnTo>
                  <a:lnTo>
                    <a:pt x="40" y="814"/>
                  </a:lnTo>
                  <a:lnTo>
                    <a:pt x="95" y="877"/>
                  </a:lnTo>
                  <a:lnTo>
                    <a:pt x="78" y="778"/>
                  </a:lnTo>
                  <a:lnTo>
                    <a:pt x="143" y="593"/>
                  </a:lnTo>
                  <a:lnTo>
                    <a:pt x="325" y="272"/>
                  </a:lnTo>
                  <a:lnTo>
                    <a:pt x="376" y="97"/>
                  </a:lnTo>
                  <a:lnTo>
                    <a:pt x="519" y="0"/>
                  </a:lnTo>
                  <a:lnTo>
                    <a:pt x="205" y="23"/>
                  </a:lnTo>
                  <a:lnTo>
                    <a:pt x="280" y="143"/>
                  </a:lnTo>
                  <a:lnTo>
                    <a:pt x="247" y="251"/>
                  </a:lnTo>
                  <a:lnTo>
                    <a:pt x="122" y="464"/>
                  </a:lnTo>
                  <a:lnTo>
                    <a:pt x="0" y="719"/>
                  </a:lnTo>
                  <a:lnTo>
                    <a:pt x="17" y="770"/>
                  </a:lnTo>
                  <a:lnTo>
                    <a:pt x="17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2" name="Freeform 74"/>
            <p:cNvSpPr>
              <a:spLocks/>
            </p:cNvSpPr>
            <p:nvPr/>
          </p:nvSpPr>
          <p:spPr bwMode="auto">
            <a:xfrm>
              <a:off x="2107" y="1696"/>
              <a:ext cx="675" cy="740"/>
            </a:xfrm>
            <a:custGeom>
              <a:avLst/>
              <a:gdLst>
                <a:gd name="T0" fmla="*/ 404 w 1349"/>
                <a:gd name="T1" fmla="*/ 1479 h 1479"/>
                <a:gd name="T2" fmla="*/ 218 w 1349"/>
                <a:gd name="T3" fmla="*/ 1340 h 1479"/>
                <a:gd name="T4" fmla="*/ 87 w 1349"/>
                <a:gd name="T5" fmla="*/ 1323 h 1479"/>
                <a:gd name="T6" fmla="*/ 39 w 1349"/>
                <a:gd name="T7" fmla="*/ 1173 h 1479"/>
                <a:gd name="T8" fmla="*/ 104 w 1349"/>
                <a:gd name="T9" fmla="*/ 1057 h 1479"/>
                <a:gd name="T10" fmla="*/ 226 w 1349"/>
                <a:gd name="T11" fmla="*/ 1006 h 1479"/>
                <a:gd name="T12" fmla="*/ 167 w 1349"/>
                <a:gd name="T13" fmla="*/ 975 h 1479"/>
                <a:gd name="T14" fmla="*/ 351 w 1349"/>
                <a:gd name="T15" fmla="*/ 896 h 1479"/>
                <a:gd name="T16" fmla="*/ 404 w 1349"/>
                <a:gd name="T17" fmla="*/ 694 h 1479"/>
                <a:gd name="T18" fmla="*/ 479 w 1349"/>
                <a:gd name="T19" fmla="*/ 510 h 1479"/>
                <a:gd name="T20" fmla="*/ 553 w 1349"/>
                <a:gd name="T21" fmla="*/ 521 h 1479"/>
                <a:gd name="T22" fmla="*/ 570 w 1349"/>
                <a:gd name="T23" fmla="*/ 323 h 1479"/>
                <a:gd name="T24" fmla="*/ 707 w 1349"/>
                <a:gd name="T25" fmla="*/ 166 h 1479"/>
                <a:gd name="T26" fmla="*/ 1338 w 1349"/>
                <a:gd name="T27" fmla="*/ 36 h 1479"/>
                <a:gd name="T28" fmla="*/ 1349 w 1349"/>
                <a:gd name="T29" fmla="*/ 0 h 1479"/>
                <a:gd name="T30" fmla="*/ 743 w 1349"/>
                <a:gd name="T31" fmla="*/ 105 h 1479"/>
                <a:gd name="T32" fmla="*/ 566 w 1349"/>
                <a:gd name="T33" fmla="*/ 251 h 1479"/>
                <a:gd name="T34" fmla="*/ 496 w 1349"/>
                <a:gd name="T35" fmla="*/ 405 h 1479"/>
                <a:gd name="T36" fmla="*/ 363 w 1349"/>
                <a:gd name="T37" fmla="*/ 624 h 1479"/>
                <a:gd name="T38" fmla="*/ 283 w 1349"/>
                <a:gd name="T39" fmla="*/ 867 h 1479"/>
                <a:gd name="T40" fmla="*/ 81 w 1349"/>
                <a:gd name="T41" fmla="*/ 953 h 1479"/>
                <a:gd name="T42" fmla="*/ 0 w 1349"/>
                <a:gd name="T43" fmla="*/ 1224 h 1479"/>
                <a:gd name="T44" fmla="*/ 76 w 1349"/>
                <a:gd name="T45" fmla="*/ 1392 h 1479"/>
                <a:gd name="T46" fmla="*/ 243 w 1349"/>
                <a:gd name="T47" fmla="*/ 1397 h 1479"/>
                <a:gd name="T48" fmla="*/ 404 w 1349"/>
                <a:gd name="T49" fmla="*/ 1479 h 1479"/>
                <a:gd name="T50" fmla="*/ 404 w 1349"/>
                <a:gd name="T51" fmla="*/ 1479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9" h="1479">
                  <a:moveTo>
                    <a:pt x="404" y="1479"/>
                  </a:moveTo>
                  <a:lnTo>
                    <a:pt x="218" y="1340"/>
                  </a:lnTo>
                  <a:lnTo>
                    <a:pt x="87" y="1323"/>
                  </a:lnTo>
                  <a:lnTo>
                    <a:pt x="39" y="1173"/>
                  </a:lnTo>
                  <a:lnTo>
                    <a:pt x="104" y="1057"/>
                  </a:lnTo>
                  <a:lnTo>
                    <a:pt x="226" y="1006"/>
                  </a:lnTo>
                  <a:lnTo>
                    <a:pt x="167" y="975"/>
                  </a:lnTo>
                  <a:lnTo>
                    <a:pt x="351" y="896"/>
                  </a:lnTo>
                  <a:lnTo>
                    <a:pt x="404" y="694"/>
                  </a:lnTo>
                  <a:lnTo>
                    <a:pt x="479" y="510"/>
                  </a:lnTo>
                  <a:lnTo>
                    <a:pt x="553" y="521"/>
                  </a:lnTo>
                  <a:lnTo>
                    <a:pt x="570" y="323"/>
                  </a:lnTo>
                  <a:lnTo>
                    <a:pt x="707" y="166"/>
                  </a:lnTo>
                  <a:lnTo>
                    <a:pt x="1338" y="36"/>
                  </a:lnTo>
                  <a:lnTo>
                    <a:pt x="1349" y="0"/>
                  </a:lnTo>
                  <a:lnTo>
                    <a:pt x="743" y="105"/>
                  </a:lnTo>
                  <a:lnTo>
                    <a:pt x="566" y="251"/>
                  </a:lnTo>
                  <a:lnTo>
                    <a:pt x="496" y="405"/>
                  </a:lnTo>
                  <a:lnTo>
                    <a:pt x="363" y="624"/>
                  </a:lnTo>
                  <a:lnTo>
                    <a:pt x="283" y="867"/>
                  </a:lnTo>
                  <a:lnTo>
                    <a:pt x="81" y="953"/>
                  </a:lnTo>
                  <a:lnTo>
                    <a:pt x="0" y="1224"/>
                  </a:lnTo>
                  <a:lnTo>
                    <a:pt x="76" y="1392"/>
                  </a:lnTo>
                  <a:lnTo>
                    <a:pt x="243" y="1397"/>
                  </a:lnTo>
                  <a:lnTo>
                    <a:pt x="404" y="1479"/>
                  </a:lnTo>
                  <a:lnTo>
                    <a:pt x="404" y="1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3" name="Freeform 75"/>
            <p:cNvSpPr>
              <a:spLocks/>
            </p:cNvSpPr>
            <p:nvPr/>
          </p:nvSpPr>
          <p:spPr bwMode="auto">
            <a:xfrm>
              <a:off x="2436" y="2441"/>
              <a:ext cx="173" cy="591"/>
            </a:xfrm>
            <a:custGeom>
              <a:avLst/>
              <a:gdLst>
                <a:gd name="T0" fmla="*/ 57 w 346"/>
                <a:gd name="T1" fmla="*/ 1176 h 1182"/>
                <a:gd name="T2" fmla="*/ 225 w 346"/>
                <a:gd name="T3" fmla="*/ 519 h 1182"/>
                <a:gd name="T4" fmla="*/ 346 w 346"/>
                <a:gd name="T5" fmla="*/ 22 h 1182"/>
                <a:gd name="T6" fmla="*/ 284 w 346"/>
                <a:gd name="T7" fmla="*/ 0 h 1182"/>
                <a:gd name="T8" fmla="*/ 111 w 346"/>
                <a:gd name="T9" fmla="*/ 836 h 1182"/>
                <a:gd name="T10" fmla="*/ 0 w 346"/>
                <a:gd name="T11" fmla="*/ 1182 h 1182"/>
                <a:gd name="T12" fmla="*/ 57 w 346"/>
                <a:gd name="T13" fmla="*/ 1176 h 1182"/>
                <a:gd name="T14" fmla="*/ 57 w 346"/>
                <a:gd name="T15" fmla="*/ 1176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1182">
                  <a:moveTo>
                    <a:pt x="57" y="1176"/>
                  </a:moveTo>
                  <a:lnTo>
                    <a:pt x="225" y="519"/>
                  </a:lnTo>
                  <a:lnTo>
                    <a:pt x="346" y="22"/>
                  </a:lnTo>
                  <a:lnTo>
                    <a:pt x="284" y="0"/>
                  </a:lnTo>
                  <a:lnTo>
                    <a:pt x="111" y="836"/>
                  </a:lnTo>
                  <a:lnTo>
                    <a:pt x="0" y="1182"/>
                  </a:lnTo>
                  <a:lnTo>
                    <a:pt x="57" y="1176"/>
                  </a:lnTo>
                  <a:lnTo>
                    <a:pt x="57" y="1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4" name="Freeform 76"/>
            <p:cNvSpPr>
              <a:spLocks/>
            </p:cNvSpPr>
            <p:nvPr/>
          </p:nvSpPr>
          <p:spPr bwMode="auto">
            <a:xfrm>
              <a:off x="2554" y="2842"/>
              <a:ext cx="514" cy="44"/>
            </a:xfrm>
            <a:custGeom>
              <a:avLst/>
              <a:gdLst>
                <a:gd name="T0" fmla="*/ 905 w 1028"/>
                <a:gd name="T1" fmla="*/ 0 h 87"/>
                <a:gd name="T2" fmla="*/ 601 w 1028"/>
                <a:gd name="T3" fmla="*/ 40 h 87"/>
                <a:gd name="T4" fmla="*/ 0 w 1028"/>
                <a:gd name="T5" fmla="*/ 9 h 87"/>
                <a:gd name="T6" fmla="*/ 359 w 1028"/>
                <a:gd name="T7" fmla="*/ 87 h 87"/>
                <a:gd name="T8" fmla="*/ 1028 w 1028"/>
                <a:gd name="T9" fmla="*/ 32 h 87"/>
                <a:gd name="T10" fmla="*/ 905 w 1028"/>
                <a:gd name="T11" fmla="*/ 0 h 87"/>
                <a:gd name="T12" fmla="*/ 905 w 1028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87">
                  <a:moveTo>
                    <a:pt x="905" y="0"/>
                  </a:moveTo>
                  <a:lnTo>
                    <a:pt x="601" y="40"/>
                  </a:lnTo>
                  <a:lnTo>
                    <a:pt x="0" y="9"/>
                  </a:lnTo>
                  <a:lnTo>
                    <a:pt x="359" y="87"/>
                  </a:lnTo>
                  <a:lnTo>
                    <a:pt x="1028" y="32"/>
                  </a:lnTo>
                  <a:lnTo>
                    <a:pt x="905" y="0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5" name="Freeform 77"/>
            <p:cNvSpPr>
              <a:spLocks/>
            </p:cNvSpPr>
            <p:nvPr/>
          </p:nvSpPr>
          <p:spPr bwMode="auto">
            <a:xfrm>
              <a:off x="2779" y="2865"/>
              <a:ext cx="132" cy="93"/>
            </a:xfrm>
            <a:custGeom>
              <a:avLst/>
              <a:gdLst>
                <a:gd name="T0" fmla="*/ 235 w 264"/>
                <a:gd name="T1" fmla="*/ 0 h 187"/>
                <a:gd name="T2" fmla="*/ 264 w 264"/>
                <a:gd name="T3" fmla="*/ 145 h 187"/>
                <a:gd name="T4" fmla="*/ 114 w 264"/>
                <a:gd name="T5" fmla="*/ 187 h 187"/>
                <a:gd name="T6" fmla="*/ 11 w 264"/>
                <a:gd name="T7" fmla="*/ 168 h 187"/>
                <a:gd name="T8" fmla="*/ 0 w 264"/>
                <a:gd name="T9" fmla="*/ 0 h 187"/>
                <a:gd name="T10" fmla="*/ 39 w 264"/>
                <a:gd name="T11" fmla="*/ 116 h 187"/>
                <a:gd name="T12" fmla="*/ 150 w 264"/>
                <a:gd name="T13" fmla="*/ 122 h 187"/>
                <a:gd name="T14" fmla="*/ 68 w 264"/>
                <a:gd name="T15" fmla="*/ 94 h 187"/>
                <a:gd name="T16" fmla="*/ 68 w 264"/>
                <a:gd name="T17" fmla="*/ 0 h 187"/>
                <a:gd name="T18" fmla="*/ 150 w 264"/>
                <a:gd name="T19" fmla="*/ 0 h 187"/>
                <a:gd name="T20" fmla="*/ 207 w 264"/>
                <a:gd name="T21" fmla="*/ 122 h 187"/>
                <a:gd name="T22" fmla="*/ 207 w 264"/>
                <a:gd name="T23" fmla="*/ 6 h 187"/>
                <a:gd name="T24" fmla="*/ 235 w 264"/>
                <a:gd name="T25" fmla="*/ 0 h 187"/>
                <a:gd name="T26" fmla="*/ 235 w 264"/>
                <a:gd name="T2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187">
                  <a:moveTo>
                    <a:pt x="235" y="0"/>
                  </a:moveTo>
                  <a:lnTo>
                    <a:pt x="264" y="145"/>
                  </a:lnTo>
                  <a:lnTo>
                    <a:pt x="114" y="187"/>
                  </a:lnTo>
                  <a:lnTo>
                    <a:pt x="11" y="168"/>
                  </a:lnTo>
                  <a:lnTo>
                    <a:pt x="0" y="0"/>
                  </a:lnTo>
                  <a:lnTo>
                    <a:pt x="39" y="116"/>
                  </a:lnTo>
                  <a:lnTo>
                    <a:pt x="150" y="122"/>
                  </a:lnTo>
                  <a:lnTo>
                    <a:pt x="68" y="94"/>
                  </a:lnTo>
                  <a:lnTo>
                    <a:pt x="68" y="0"/>
                  </a:lnTo>
                  <a:lnTo>
                    <a:pt x="150" y="0"/>
                  </a:lnTo>
                  <a:lnTo>
                    <a:pt x="207" y="122"/>
                  </a:lnTo>
                  <a:lnTo>
                    <a:pt x="207" y="6"/>
                  </a:lnTo>
                  <a:lnTo>
                    <a:pt x="235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6" name="Freeform 78"/>
            <p:cNvSpPr>
              <a:spLocks/>
            </p:cNvSpPr>
            <p:nvPr/>
          </p:nvSpPr>
          <p:spPr bwMode="auto">
            <a:xfrm>
              <a:off x="2617" y="2923"/>
              <a:ext cx="490" cy="63"/>
            </a:xfrm>
            <a:custGeom>
              <a:avLst/>
              <a:gdLst>
                <a:gd name="T0" fmla="*/ 979 w 979"/>
                <a:gd name="T1" fmla="*/ 12 h 126"/>
                <a:gd name="T2" fmla="*/ 979 w 979"/>
                <a:gd name="T3" fmla="*/ 126 h 126"/>
                <a:gd name="T4" fmla="*/ 0 w 979"/>
                <a:gd name="T5" fmla="*/ 0 h 126"/>
                <a:gd name="T6" fmla="*/ 979 w 979"/>
                <a:gd name="T7" fmla="*/ 12 h 126"/>
                <a:gd name="T8" fmla="*/ 979 w 979"/>
                <a:gd name="T9" fmla="*/ 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9" h="126">
                  <a:moveTo>
                    <a:pt x="979" y="12"/>
                  </a:moveTo>
                  <a:lnTo>
                    <a:pt x="979" y="126"/>
                  </a:lnTo>
                  <a:lnTo>
                    <a:pt x="0" y="0"/>
                  </a:lnTo>
                  <a:lnTo>
                    <a:pt x="979" y="12"/>
                  </a:lnTo>
                  <a:lnTo>
                    <a:pt x="97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7" name="Freeform 79"/>
            <p:cNvSpPr>
              <a:spLocks/>
            </p:cNvSpPr>
            <p:nvPr/>
          </p:nvSpPr>
          <p:spPr bwMode="auto">
            <a:xfrm>
              <a:off x="2172" y="2819"/>
              <a:ext cx="157" cy="139"/>
            </a:xfrm>
            <a:custGeom>
              <a:avLst/>
              <a:gdLst>
                <a:gd name="T0" fmla="*/ 302 w 313"/>
                <a:gd name="T1" fmla="*/ 280 h 280"/>
                <a:gd name="T2" fmla="*/ 222 w 313"/>
                <a:gd name="T3" fmla="*/ 190 h 280"/>
                <a:gd name="T4" fmla="*/ 146 w 313"/>
                <a:gd name="T5" fmla="*/ 143 h 280"/>
                <a:gd name="T6" fmla="*/ 81 w 313"/>
                <a:gd name="T7" fmla="*/ 52 h 280"/>
                <a:gd name="T8" fmla="*/ 0 w 313"/>
                <a:gd name="T9" fmla="*/ 0 h 280"/>
                <a:gd name="T10" fmla="*/ 80 w 313"/>
                <a:gd name="T11" fmla="*/ 25 h 280"/>
                <a:gd name="T12" fmla="*/ 165 w 313"/>
                <a:gd name="T13" fmla="*/ 124 h 280"/>
                <a:gd name="T14" fmla="*/ 270 w 313"/>
                <a:gd name="T15" fmla="*/ 198 h 280"/>
                <a:gd name="T16" fmla="*/ 313 w 313"/>
                <a:gd name="T17" fmla="*/ 257 h 280"/>
                <a:gd name="T18" fmla="*/ 302 w 313"/>
                <a:gd name="T19" fmla="*/ 280 h 280"/>
                <a:gd name="T20" fmla="*/ 302 w 313"/>
                <a:gd name="T21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80">
                  <a:moveTo>
                    <a:pt x="302" y="280"/>
                  </a:moveTo>
                  <a:lnTo>
                    <a:pt x="222" y="190"/>
                  </a:lnTo>
                  <a:lnTo>
                    <a:pt x="146" y="143"/>
                  </a:lnTo>
                  <a:lnTo>
                    <a:pt x="81" y="52"/>
                  </a:lnTo>
                  <a:lnTo>
                    <a:pt x="0" y="0"/>
                  </a:lnTo>
                  <a:lnTo>
                    <a:pt x="80" y="25"/>
                  </a:lnTo>
                  <a:lnTo>
                    <a:pt x="165" y="124"/>
                  </a:lnTo>
                  <a:lnTo>
                    <a:pt x="270" y="198"/>
                  </a:lnTo>
                  <a:lnTo>
                    <a:pt x="313" y="257"/>
                  </a:lnTo>
                  <a:lnTo>
                    <a:pt x="302" y="280"/>
                  </a:lnTo>
                  <a:lnTo>
                    <a:pt x="302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8" name="Freeform 80"/>
            <p:cNvSpPr>
              <a:spLocks/>
            </p:cNvSpPr>
            <p:nvPr/>
          </p:nvSpPr>
          <p:spPr bwMode="auto">
            <a:xfrm>
              <a:off x="2188" y="2917"/>
              <a:ext cx="135" cy="68"/>
            </a:xfrm>
            <a:custGeom>
              <a:avLst/>
              <a:gdLst>
                <a:gd name="T0" fmla="*/ 223 w 270"/>
                <a:gd name="T1" fmla="*/ 89 h 135"/>
                <a:gd name="T2" fmla="*/ 171 w 270"/>
                <a:gd name="T3" fmla="*/ 80 h 135"/>
                <a:gd name="T4" fmla="*/ 74 w 270"/>
                <a:gd name="T5" fmla="*/ 17 h 135"/>
                <a:gd name="T6" fmla="*/ 95 w 270"/>
                <a:gd name="T7" fmla="*/ 47 h 135"/>
                <a:gd name="T8" fmla="*/ 0 w 270"/>
                <a:gd name="T9" fmla="*/ 11 h 135"/>
                <a:gd name="T10" fmla="*/ 88 w 270"/>
                <a:gd name="T11" fmla="*/ 74 h 135"/>
                <a:gd name="T12" fmla="*/ 65 w 270"/>
                <a:gd name="T13" fmla="*/ 108 h 135"/>
                <a:gd name="T14" fmla="*/ 154 w 270"/>
                <a:gd name="T15" fmla="*/ 108 h 135"/>
                <a:gd name="T16" fmla="*/ 243 w 270"/>
                <a:gd name="T17" fmla="*/ 135 h 135"/>
                <a:gd name="T18" fmla="*/ 270 w 270"/>
                <a:gd name="T19" fmla="*/ 76 h 135"/>
                <a:gd name="T20" fmla="*/ 223 w 270"/>
                <a:gd name="T21" fmla="*/ 0 h 135"/>
                <a:gd name="T22" fmla="*/ 242 w 270"/>
                <a:gd name="T23" fmla="*/ 72 h 135"/>
                <a:gd name="T24" fmla="*/ 223 w 270"/>
                <a:gd name="T25" fmla="*/ 89 h 135"/>
                <a:gd name="T26" fmla="*/ 223 w 270"/>
                <a:gd name="T27" fmla="*/ 8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135">
                  <a:moveTo>
                    <a:pt x="223" y="89"/>
                  </a:moveTo>
                  <a:lnTo>
                    <a:pt x="171" y="80"/>
                  </a:lnTo>
                  <a:lnTo>
                    <a:pt x="74" y="17"/>
                  </a:lnTo>
                  <a:lnTo>
                    <a:pt x="95" y="47"/>
                  </a:lnTo>
                  <a:lnTo>
                    <a:pt x="0" y="11"/>
                  </a:lnTo>
                  <a:lnTo>
                    <a:pt x="88" y="74"/>
                  </a:lnTo>
                  <a:lnTo>
                    <a:pt x="65" y="108"/>
                  </a:lnTo>
                  <a:lnTo>
                    <a:pt x="154" y="108"/>
                  </a:lnTo>
                  <a:lnTo>
                    <a:pt x="243" y="135"/>
                  </a:lnTo>
                  <a:lnTo>
                    <a:pt x="270" y="76"/>
                  </a:lnTo>
                  <a:lnTo>
                    <a:pt x="223" y="0"/>
                  </a:lnTo>
                  <a:lnTo>
                    <a:pt x="242" y="72"/>
                  </a:lnTo>
                  <a:lnTo>
                    <a:pt x="223" y="89"/>
                  </a:lnTo>
                  <a:lnTo>
                    <a:pt x="223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69" name="Freeform 81"/>
            <p:cNvSpPr>
              <a:spLocks/>
            </p:cNvSpPr>
            <p:nvPr/>
          </p:nvSpPr>
          <p:spPr bwMode="auto">
            <a:xfrm>
              <a:off x="3006" y="2112"/>
              <a:ext cx="220" cy="23"/>
            </a:xfrm>
            <a:custGeom>
              <a:avLst/>
              <a:gdLst>
                <a:gd name="T0" fmla="*/ 439 w 439"/>
                <a:gd name="T1" fmla="*/ 40 h 48"/>
                <a:gd name="T2" fmla="*/ 0 w 439"/>
                <a:gd name="T3" fmla="*/ 48 h 48"/>
                <a:gd name="T4" fmla="*/ 141 w 439"/>
                <a:gd name="T5" fmla="*/ 0 h 48"/>
                <a:gd name="T6" fmla="*/ 439 w 439"/>
                <a:gd name="T7" fmla="*/ 40 h 48"/>
                <a:gd name="T8" fmla="*/ 439 w 439"/>
                <a:gd name="T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48">
                  <a:moveTo>
                    <a:pt x="439" y="40"/>
                  </a:moveTo>
                  <a:lnTo>
                    <a:pt x="0" y="48"/>
                  </a:lnTo>
                  <a:lnTo>
                    <a:pt x="141" y="0"/>
                  </a:lnTo>
                  <a:lnTo>
                    <a:pt x="439" y="40"/>
                  </a:lnTo>
                  <a:lnTo>
                    <a:pt x="439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0" name="Freeform 82"/>
            <p:cNvSpPr>
              <a:spLocks/>
            </p:cNvSpPr>
            <p:nvPr/>
          </p:nvSpPr>
          <p:spPr bwMode="auto">
            <a:xfrm>
              <a:off x="3092" y="2167"/>
              <a:ext cx="137" cy="262"/>
            </a:xfrm>
            <a:custGeom>
              <a:avLst/>
              <a:gdLst>
                <a:gd name="T0" fmla="*/ 274 w 274"/>
                <a:gd name="T1" fmla="*/ 0 h 525"/>
                <a:gd name="T2" fmla="*/ 266 w 274"/>
                <a:gd name="T3" fmla="*/ 289 h 525"/>
                <a:gd name="T4" fmla="*/ 180 w 274"/>
                <a:gd name="T5" fmla="*/ 525 h 525"/>
                <a:gd name="T6" fmla="*/ 0 w 274"/>
                <a:gd name="T7" fmla="*/ 439 h 525"/>
                <a:gd name="T8" fmla="*/ 163 w 274"/>
                <a:gd name="T9" fmla="*/ 447 h 525"/>
                <a:gd name="T10" fmla="*/ 274 w 274"/>
                <a:gd name="T11" fmla="*/ 0 h 525"/>
                <a:gd name="T12" fmla="*/ 274 w 274"/>
                <a:gd name="T1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525">
                  <a:moveTo>
                    <a:pt x="274" y="0"/>
                  </a:moveTo>
                  <a:lnTo>
                    <a:pt x="266" y="289"/>
                  </a:lnTo>
                  <a:lnTo>
                    <a:pt x="180" y="525"/>
                  </a:lnTo>
                  <a:lnTo>
                    <a:pt x="0" y="439"/>
                  </a:lnTo>
                  <a:lnTo>
                    <a:pt x="163" y="447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1" name="Freeform 83"/>
            <p:cNvSpPr>
              <a:spLocks/>
            </p:cNvSpPr>
            <p:nvPr/>
          </p:nvSpPr>
          <p:spPr bwMode="auto">
            <a:xfrm>
              <a:off x="2505" y="2095"/>
              <a:ext cx="246" cy="264"/>
            </a:xfrm>
            <a:custGeom>
              <a:avLst/>
              <a:gdLst>
                <a:gd name="T0" fmla="*/ 492 w 492"/>
                <a:gd name="T1" fmla="*/ 526 h 526"/>
                <a:gd name="T2" fmla="*/ 186 w 492"/>
                <a:gd name="T3" fmla="*/ 494 h 526"/>
                <a:gd name="T4" fmla="*/ 0 w 492"/>
                <a:gd name="T5" fmla="*/ 188 h 526"/>
                <a:gd name="T6" fmla="*/ 6 w 492"/>
                <a:gd name="T7" fmla="*/ 0 h 526"/>
                <a:gd name="T8" fmla="*/ 264 w 492"/>
                <a:gd name="T9" fmla="*/ 102 h 526"/>
                <a:gd name="T10" fmla="*/ 93 w 492"/>
                <a:gd name="T11" fmla="*/ 95 h 526"/>
                <a:gd name="T12" fmla="*/ 219 w 492"/>
                <a:gd name="T13" fmla="*/ 431 h 526"/>
                <a:gd name="T14" fmla="*/ 492 w 492"/>
                <a:gd name="T15" fmla="*/ 526 h 526"/>
                <a:gd name="T16" fmla="*/ 492 w 492"/>
                <a:gd name="T17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2" h="526">
                  <a:moveTo>
                    <a:pt x="492" y="526"/>
                  </a:moveTo>
                  <a:lnTo>
                    <a:pt x="186" y="494"/>
                  </a:lnTo>
                  <a:lnTo>
                    <a:pt x="0" y="188"/>
                  </a:lnTo>
                  <a:lnTo>
                    <a:pt x="6" y="0"/>
                  </a:lnTo>
                  <a:lnTo>
                    <a:pt x="264" y="102"/>
                  </a:lnTo>
                  <a:lnTo>
                    <a:pt x="93" y="95"/>
                  </a:lnTo>
                  <a:lnTo>
                    <a:pt x="219" y="431"/>
                  </a:lnTo>
                  <a:lnTo>
                    <a:pt x="492" y="526"/>
                  </a:lnTo>
                  <a:lnTo>
                    <a:pt x="492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2" name="Freeform 84"/>
            <p:cNvSpPr>
              <a:spLocks/>
            </p:cNvSpPr>
            <p:nvPr/>
          </p:nvSpPr>
          <p:spPr bwMode="auto">
            <a:xfrm>
              <a:off x="2727" y="1942"/>
              <a:ext cx="48" cy="212"/>
            </a:xfrm>
            <a:custGeom>
              <a:avLst/>
              <a:gdLst>
                <a:gd name="T0" fmla="*/ 87 w 95"/>
                <a:gd name="T1" fmla="*/ 393 h 424"/>
                <a:gd name="T2" fmla="*/ 0 w 95"/>
                <a:gd name="T3" fmla="*/ 424 h 424"/>
                <a:gd name="T4" fmla="*/ 47 w 95"/>
                <a:gd name="T5" fmla="*/ 235 h 424"/>
                <a:gd name="T6" fmla="*/ 95 w 95"/>
                <a:gd name="T7" fmla="*/ 0 h 424"/>
                <a:gd name="T8" fmla="*/ 87 w 95"/>
                <a:gd name="T9" fmla="*/ 275 h 424"/>
                <a:gd name="T10" fmla="*/ 87 w 95"/>
                <a:gd name="T11" fmla="*/ 393 h 424"/>
                <a:gd name="T12" fmla="*/ 87 w 95"/>
                <a:gd name="T13" fmla="*/ 39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24">
                  <a:moveTo>
                    <a:pt x="87" y="393"/>
                  </a:moveTo>
                  <a:lnTo>
                    <a:pt x="0" y="424"/>
                  </a:lnTo>
                  <a:lnTo>
                    <a:pt x="47" y="235"/>
                  </a:lnTo>
                  <a:lnTo>
                    <a:pt x="95" y="0"/>
                  </a:lnTo>
                  <a:lnTo>
                    <a:pt x="87" y="275"/>
                  </a:lnTo>
                  <a:lnTo>
                    <a:pt x="87" y="393"/>
                  </a:lnTo>
                  <a:lnTo>
                    <a:pt x="87" y="3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3" name="Freeform 85"/>
            <p:cNvSpPr>
              <a:spLocks/>
            </p:cNvSpPr>
            <p:nvPr/>
          </p:nvSpPr>
          <p:spPr bwMode="auto">
            <a:xfrm>
              <a:off x="2301" y="1825"/>
              <a:ext cx="215" cy="443"/>
            </a:xfrm>
            <a:custGeom>
              <a:avLst/>
              <a:gdLst>
                <a:gd name="T0" fmla="*/ 344 w 432"/>
                <a:gd name="T1" fmla="*/ 0 h 886"/>
                <a:gd name="T2" fmla="*/ 432 w 432"/>
                <a:gd name="T3" fmla="*/ 243 h 886"/>
                <a:gd name="T4" fmla="*/ 424 w 432"/>
                <a:gd name="T5" fmla="*/ 547 h 886"/>
                <a:gd name="T6" fmla="*/ 432 w 432"/>
                <a:gd name="T7" fmla="*/ 886 h 886"/>
                <a:gd name="T8" fmla="*/ 299 w 432"/>
                <a:gd name="T9" fmla="*/ 831 h 886"/>
                <a:gd name="T10" fmla="*/ 0 w 432"/>
                <a:gd name="T11" fmla="*/ 751 h 886"/>
                <a:gd name="T12" fmla="*/ 259 w 432"/>
                <a:gd name="T13" fmla="*/ 728 h 886"/>
                <a:gd name="T14" fmla="*/ 196 w 432"/>
                <a:gd name="T15" fmla="*/ 517 h 886"/>
                <a:gd name="T16" fmla="*/ 329 w 432"/>
                <a:gd name="T17" fmla="*/ 658 h 886"/>
                <a:gd name="T18" fmla="*/ 299 w 432"/>
                <a:gd name="T19" fmla="*/ 447 h 886"/>
                <a:gd name="T20" fmla="*/ 228 w 432"/>
                <a:gd name="T21" fmla="*/ 281 h 886"/>
                <a:gd name="T22" fmla="*/ 329 w 432"/>
                <a:gd name="T23" fmla="*/ 361 h 886"/>
                <a:gd name="T24" fmla="*/ 337 w 432"/>
                <a:gd name="T25" fmla="*/ 188 h 886"/>
                <a:gd name="T26" fmla="*/ 339 w 432"/>
                <a:gd name="T27" fmla="*/ 28 h 886"/>
                <a:gd name="T28" fmla="*/ 344 w 432"/>
                <a:gd name="T29" fmla="*/ 0 h 886"/>
                <a:gd name="T30" fmla="*/ 344 w 432"/>
                <a:gd name="T31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" h="886">
                  <a:moveTo>
                    <a:pt x="344" y="0"/>
                  </a:moveTo>
                  <a:lnTo>
                    <a:pt x="432" y="243"/>
                  </a:lnTo>
                  <a:lnTo>
                    <a:pt x="424" y="547"/>
                  </a:lnTo>
                  <a:lnTo>
                    <a:pt x="432" y="886"/>
                  </a:lnTo>
                  <a:lnTo>
                    <a:pt x="299" y="831"/>
                  </a:lnTo>
                  <a:lnTo>
                    <a:pt x="0" y="751"/>
                  </a:lnTo>
                  <a:lnTo>
                    <a:pt x="259" y="728"/>
                  </a:lnTo>
                  <a:lnTo>
                    <a:pt x="196" y="517"/>
                  </a:lnTo>
                  <a:lnTo>
                    <a:pt x="329" y="658"/>
                  </a:lnTo>
                  <a:lnTo>
                    <a:pt x="299" y="447"/>
                  </a:lnTo>
                  <a:lnTo>
                    <a:pt x="228" y="281"/>
                  </a:lnTo>
                  <a:lnTo>
                    <a:pt x="329" y="361"/>
                  </a:lnTo>
                  <a:lnTo>
                    <a:pt x="337" y="188"/>
                  </a:lnTo>
                  <a:lnTo>
                    <a:pt x="339" y="28"/>
                  </a:lnTo>
                  <a:lnTo>
                    <a:pt x="344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4" name="Freeform 86"/>
            <p:cNvSpPr>
              <a:spLocks/>
            </p:cNvSpPr>
            <p:nvPr/>
          </p:nvSpPr>
          <p:spPr bwMode="auto">
            <a:xfrm>
              <a:off x="3006" y="1622"/>
              <a:ext cx="109" cy="239"/>
            </a:xfrm>
            <a:custGeom>
              <a:avLst/>
              <a:gdLst>
                <a:gd name="T0" fmla="*/ 163 w 218"/>
                <a:gd name="T1" fmla="*/ 110 h 477"/>
                <a:gd name="T2" fmla="*/ 218 w 218"/>
                <a:gd name="T3" fmla="*/ 171 h 477"/>
                <a:gd name="T4" fmla="*/ 0 w 218"/>
                <a:gd name="T5" fmla="*/ 477 h 477"/>
                <a:gd name="T6" fmla="*/ 158 w 218"/>
                <a:gd name="T7" fmla="*/ 165 h 477"/>
                <a:gd name="T8" fmla="*/ 95 w 218"/>
                <a:gd name="T9" fmla="*/ 0 h 477"/>
                <a:gd name="T10" fmla="*/ 163 w 218"/>
                <a:gd name="T11" fmla="*/ 110 h 477"/>
                <a:gd name="T12" fmla="*/ 163 w 218"/>
                <a:gd name="T13" fmla="*/ 11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477">
                  <a:moveTo>
                    <a:pt x="163" y="110"/>
                  </a:moveTo>
                  <a:lnTo>
                    <a:pt x="218" y="171"/>
                  </a:lnTo>
                  <a:lnTo>
                    <a:pt x="0" y="477"/>
                  </a:lnTo>
                  <a:lnTo>
                    <a:pt x="158" y="165"/>
                  </a:lnTo>
                  <a:lnTo>
                    <a:pt x="95" y="0"/>
                  </a:lnTo>
                  <a:lnTo>
                    <a:pt x="163" y="110"/>
                  </a:lnTo>
                  <a:lnTo>
                    <a:pt x="16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5" name="Freeform 87"/>
            <p:cNvSpPr>
              <a:spLocks/>
            </p:cNvSpPr>
            <p:nvPr/>
          </p:nvSpPr>
          <p:spPr bwMode="auto">
            <a:xfrm>
              <a:off x="2761" y="2662"/>
              <a:ext cx="125" cy="212"/>
            </a:xfrm>
            <a:custGeom>
              <a:avLst/>
              <a:gdLst>
                <a:gd name="T0" fmla="*/ 0 w 251"/>
                <a:gd name="T1" fmla="*/ 423 h 423"/>
                <a:gd name="T2" fmla="*/ 63 w 251"/>
                <a:gd name="T3" fmla="*/ 298 h 423"/>
                <a:gd name="T4" fmla="*/ 151 w 251"/>
                <a:gd name="T5" fmla="*/ 0 h 423"/>
                <a:gd name="T6" fmla="*/ 158 w 251"/>
                <a:gd name="T7" fmla="*/ 290 h 423"/>
                <a:gd name="T8" fmla="*/ 251 w 251"/>
                <a:gd name="T9" fmla="*/ 385 h 423"/>
                <a:gd name="T10" fmla="*/ 0 w 251"/>
                <a:gd name="T11" fmla="*/ 423 h 423"/>
                <a:gd name="T12" fmla="*/ 0 w 251"/>
                <a:gd name="T13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423">
                  <a:moveTo>
                    <a:pt x="0" y="423"/>
                  </a:moveTo>
                  <a:lnTo>
                    <a:pt x="63" y="298"/>
                  </a:lnTo>
                  <a:lnTo>
                    <a:pt x="151" y="0"/>
                  </a:lnTo>
                  <a:lnTo>
                    <a:pt x="158" y="290"/>
                  </a:lnTo>
                  <a:lnTo>
                    <a:pt x="251" y="385"/>
                  </a:lnTo>
                  <a:lnTo>
                    <a:pt x="0" y="423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6" name="Freeform 88"/>
            <p:cNvSpPr>
              <a:spLocks/>
            </p:cNvSpPr>
            <p:nvPr/>
          </p:nvSpPr>
          <p:spPr bwMode="auto">
            <a:xfrm>
              <a:off x="3087" y="2376"/>
              <a:ext cx="342" cy="784"/>
            </a:xfrm>
            <a:custGeom>
              <a:avLst/>
              <a:gdLst>
                <a:gd name="T0" fmla="*/ 685 w 685"/>
                <a:gd name="T1" fmla="*/ 1403 h 1569"/>
                <a:gd name="T2" fmla="*/ 535 w 685"/>
                <a:gd name="T3" fmla="*/ 1491 h 1569"/>
                <a:gd name="T4" fmla="*/ 322 w 685"/>
                <a:gd name="T5" fmla="*/ 384 h 1569"/>
                <a:gd name="T6" fmla="*/ 597 w 685"/>
                <a:gd name="T7" fmla="*/ 0 h 1569"/>
                <a:gd name="T8" fmla="*/ 373 w 685"/>
                <a:gd name="T9" fmla="*/ 63 h 1569"/>
                <a:gd name="T10" fmla="*/ 234 w 685"/>
                <a:gd name="T11" fmla="*/ 177 h 1569"/>
                <a:gd name="T12" fmla="*/ 0 w 685"/>
                <a:gd name="T13" fmla="*/ 421 h 1569"/>
                <a:gd name="T14" fmla="*/ 424 w 685"/>
                <a:gd name="T15" fmla="*/ 73 h 1569"/>
                <a:gd name="T16" fmla="*/ 265 w 685"/>
                <a:gd name="T17" fmla="*/ 363 h 1569"/>
                <a:gd name="T18" fmla="*/ 499 w 685"/>
                <a:gd name="T19" fmla="*/ 1569 h 1569"/>
                <a:gd name="T20" fmla="*/ 628 w 685"/>
                <a:gd name="T21" fmla="*/ 1496 h 1569"/>
                <a:gd name="T22" fmla="*/ 685 w 685"/>
                <a:gd name="T23" fmla="*/ 1403 h 1569"/>
                <a:gd name="T24" fmla="*/ 685 w 685"/>
                <a:gd name="T25" fmla="*/ 1403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1569">
                  <a:moveTo>
                    <a:pt x="685" y="1403"/>
                  </a:moveTo>
                  <a:lnTo>
                    <a:pt x="535" y="1491"/>
                  </a:lnTo>
                  <a:lnTo>
                    <a:pt x="322" y="384"/>
                  </a:lnTo>
                  <a:lnTo>
                    <a:pt x="597" y="0"/>
                  </a:lnTo>
                  <a:lnTo>
                    <a:pt x="373" y="63"/>
                  </a:lnTo>
                  <a:lnTo>
                    <a:pt x="234" y="177"/>
                  </a:lnTo>
                  <a:lnTo>
                    <a:pt x="0" y="421"/>
                  </a:lnTo>
                  <a:lnTo>
                    <a:pt x="424" y="73"/>
                  </a:lnTo>
                  <a:lnTo>
                    <a:pt x="265" y="363"/>
                  </a:lnTo>
                  <a:lnTo>
                    <a:pt x="499" y="1569"/>
                  </a:lnTo>
                  <a:lnTo>
                    <a:pt x="628" y="1496"/>
                  </a:lnTo>
                  <a:lnTo>
                    <a:pt x="685" y="1403"/>
                  </a:lnTo>
                  <a:lnTo>
                    <a:pt x="685" y="1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7" name="Freeform 89"/>
            <p:cNvSpPr>
              <a:spLocks/>
            </p:cNvSpPr>
            <p:nvPr/>
          </p:nvSpPr>
          <p:spPr bwMode="auto">
            <a:xfrm>
              <a:off x="3076" y="2457"/>
              <a:ext cx="171" cy="485"/>
            </a:xfrm>
            <a:custGeom>
              <a:avLst/>
              <a:gdLst>
                <a:gd name="T0" fmla="*/ 269 w 342"/>
                <a:gd name="T1" fmla="*/ 207 h 971"/>
                <a:gd name="T2" fmla="*/ 197 w 342"/>
                <a:gd name="T3" fmla="*/ 342 h 971"/>
                <a:gd name="T4" fmla="*/ 159 w 342"/>
                <a:gd name="T5" fmla="*/ 435 h 971"/>
                <a:gd name="T6" fmla="*/ 249 w 342"/>
                <a:gd name="T7" fmla="*/ 945 h 971"/>
                <a:gd name="T8" fmla="*/ 77 w 342"/>
                <a:gd name="T9" fmla="*/ 528 h 971"/>
                <a:gd name="T10" fmla="*/ 176 w 342"/>
                <a:gd name="T11" fmla="*/ 971 h 971"/>
                <a:gd name="T12" fmla="*/ 0 w 342"/>
                <a:gd name="T13" fmla="*/ 435 h 971"/>
                <a:gd name="T14" fmla="*/ 342 w 342"/>
                <a:gd name="T15" fmla="*/ 0 h 971"/>
                <a:gd name="T16" fmla="*/ 269 w 342"/>
                <a:gd name="T17" fmla="*/ 207 h 971"/>
                <a:gd name="T18" fmla="*/ 269 w 342"/>
                <a:gd name="T19" fmla="*/ 207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2" h="971">
                  <a:moveTo>
                    <a:pt x="269" y="207"/>
                  </a:moveTo>
                  <a:lnTo>
                    <a:pt x="197" y="342"/>
                  </a:lnTo>
                  <a:lnTo>
                    <a:pt x="159" y="435"/>
                  </a:lnTo>
                  <a:lnTo>
                    <a:pt x="249" y="945"/>
                  </a:lnTo>
                  <a:lnTo>
                    <a:pt x="77" y="528"/>
                  </a:lnTo>
                  <a:lnTo>
                    <a:pt x="176" y="971"/>
                  </a:lnTo>
                  <a:lnTo>
                    <a:pt x="0" y="435"/>
                  </a:lnTo>
                  <a:lnTo>
                    <a:pt x="342" y="0"/>
                  </a:lnTo>
                  <a:lnTo>
                    <a:pt x="269" y="207"/>
                  </a:lnTo>
                  <a:lnTo>
                    <a:pt x="269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8" name="Freeform 90"/>
            <p:cNvSpPr>
              <a:spLocks/>
            </p:cNvSpPr>
            <p:nvPr/>
          </p:nvSpPr>
          <p:spPr bwMode="auto">
            <a:xfrm>
              <a:off x="2941" y="2778"/>
              <a:ext cx="455" cy="455"/>
            </a:xfrm>
            <a:custGeom>
              <a:avLst/>
              <a:gdLst>
                <a:gd name="T0" fmla="*/ 908 w 908"/>
                <a:gd name="T1" fmla="*/ 749 h 911"/>
                <a:gd name="T2" fmla="*/ 783 w 908"/>
                <a:gd name="T3" fmla="*/ 890 h 911"/>
                <a:gd name="T4" fmla="*/ 699 w 908"/>
                <a:gd name="T5" fmla="*/ 854 h 911"/>
                <a:gd name="T6" fmla="*/ 638 w 908"/>
                <a:gd name="T7" fmla="*/ 905 h 911"/>
                <a:gd name="T8" fmla="*/ 602 w 908"/>
                <a:gd name="T9" fmla="*/ 863 h 911"/>
                <a:gd name="T10" fmla="*/ 545 w 908"/>
                <a:gd name="T11" fmla="*/ 911 h 911"/>
                <a:gd name="T12" fmla="*/ 441 w 908"/>
                <a:gd name="T13" fmla="*/ 770 h 911"/>
                <a:gd name="T14" fmla="*/ 290 w 908"/>
                <a:gd name="T15" fmla="*/ 383 h 911"/>
                <a:gd name="T16" fmla="*/ 0 w 908"/>
                <a:gd name="T17" fmla="*/ 335 h 911"/>
                <a:gd name="T18" fmla="*/ 268 w 908"/>
                <a:gd name="T19" fmla="*/ 295 h 911"/>
                <a:gd name="T20" fmla="*/ 228 w 908"/>
                <a:gd name="T21" fmla="*/ 0 h 911"/>
                <a:gd name="T22" fmla="*/ 450 w 908"/>
                <a:gd name="T23" fmla="*/ 692 h 911"/>
                <a:gd name="T24" fmla="*/ 393 w 908"/>
                <a:gd name="T25" fmla="*/ 354 h 911"/>
                <a:gd name="T26" fmla="*/ 534 w 908"/>
                <a:gd name="T27" fmla="*/ 719 h 911"/>
                <a:gd name="T28" fmla="*/ 450 w 908"/>
                <a:gd name="T29" fmla="*/ 303 h 911"/>
                <a:gd name="T30" fmla="*/ 638 w 908"/>
                <a:gd name="T31" fmla="*/ 765 h 911"/>
                <a:gd name="T32" fmla="*/ 674 w 908"/>
                <a:gd name="T33" fmla="*/ 719 h 911"/>
                <a:gd name="T34" fmla="*/ 741 w 908"/>
                <a:gd name="T35" fmla="*/ 822 h 911"/>
                <a:gd name="T36" fmla="*/ 555 w 908"/>
                <a:gd name="T37" fmla="*/ 293 h 911"/>
                <a:gd name="T38" fmla="*/ 777 w 908"/>
                <a:gd name="T39" fmla="*/ 806 h 911"/>
                <a:gd name="T40" fmla="*/ 908 w 908"/>
                <a:gd name="T41" fmla="*/ 749 h 911"/>
                <a:gd name="T42" fmla="*/ 908 w 908"/>
                <a:gd name="T43" fmla="*/ 74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8" h="911">
                  <a:moveTo>
                    <a:pt x="908" y="749"/>
                  </a:moveTo>
                  <a:lnTo>
                    <a:pt x="783" y="890"/>
                  </a:lnTo>
                  <a:lnTo>
                    <a:pt x="699" y="854"/>
                  </a:lnTo>
                  <a:lnTo>
                    <a:pt x="638" y="905"/>
                  </a:lnTo>
                  <a:lnTo>
                    <a:pt x="602" y="863"/>
                  </a:lnTo>
                  <a:lnTo>
                    <a:pt x="545" y="911"/>
                  </a:lnTo>
                  <a:lnTo>
                    <a:pt x="441" y="770"/>
                  </a:lnTo>
                  <a:lnTo>
                    <a:pt x="290" y="383"/>
                  </a:lnTo>
                  <a:lnTo>
                    <a:pt x="0" y="335"/>
                  </a:lnTo>
                  <a:lnTo>
                    <a:pt x="268" y="295"/>
                  </a:lnTo>
                  <a:lnTo>
                    <a:pt x="228" y="0"/>
                  </a:lnTo>
                  <a:lnTo>
                    <a:pt x="450" y="692"/>
                  </a:lnTo>
                  <a:lnTo>
                    <a:pt x="393" y="354"/>
                  </a:lnTo>
                  <a:lnTo>
                    <a:pt x="534" y="719"/>
                  </a:lnTo>
                  <a:lnTo>
                    <a:pt x="450" y="303"/>
                  </a:lnTo>
                  <a:lnTo>
                    <a:pt x="638" y="765"/>
                  </a:lnTo>
                  <a:lnTo>
                    <a:pt x="674" y="719"/>
                  </a:lnTo>
                  <a:lnTo>
                    <a:pt x="741" y="822"/>
                  </a:lnTo>
                  <a:lnTo>
                    <a:pt x="555" y="293"/>
                  </a:lnTo>
                  <a:lnTo>
                    <a:pt x="777" y="806"/>
                  </a:lnTo>
                  <a:lnTo>
                    <a:pt x="908" y="749"/>
                  </a:lnTo>
                  <a:lnTo>
                    <a:pt x="908" y="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79" name="Freeform 91"/>
            <p:cNvSpPr>
              <a:spLocks/>
            </p:cNvSpPr>
            <p:nvPr/>
          </p:nvSpPr>
          <p:spPr bwMode="auto">
            <a:xfrm>
              <a:off x="2365" y="2502"/>
              <a:ext cx="164" cy="489"/>
            </a:xfrm>
            <a:custGeom>
              <a:avLst/>
              <a:gdLst>
                <a:gd name="T0" fmla="*/ 146 w 327"/>
                <a:gd name="T1" fmla="*/ 977 h 977"/>
                <a:gd name="T2" fmla="*/ 93 w 327"/>
                <a:gd name="T3" fmla="*/ 880 h 977"/>
                <a:gd name="T4" fmla="*/ 0 w 327"/>
                <a:gd name="T5" fmla="*/ 941 h 977"/>
                <a:gd name="T6" fmla="*/ 0 w 327"/>
                <a:gd name="T7" fmla="*/ 827 h 977"/>
                <a:gd name="T8" fmla="*/ 146 w 327"/>
                <a:gd name="T9" fmla="*/ 434 h 977"/>
                <a:gd name="T10" fmla="*/ 57 w 327"/>
                <a:gd name="T11" fmla="*/ 823 h 977"/>
                <a:gd name="T12" fmla="*/ 327 w 327"/>
                <a:gd name="T13" fmla="*/ 0 h 977"/>
                <a:gd name="T14" fmla="*/ 184 w 327"/>
                <a:gd name="T15" fmla="*/ 525 h 977"/>
                <a:gd name="T16" fmla="*/ 300 w 327"/>
                <a:gd name="T17" fmla="*/ 318 h 977"/>
                <a:gd name="T18" fmla="*/ 135 w 327"/>
                <a:gd name="T19" fmla="*/ 839 h 977"/>
                <a:gd name="T20" fmla="*/ 228 w 327"/>
                <a:gd name="T21" fmla="*/ 641 h 977"/>
                <a:gd name="T22" fmla="*/ 146 w 327"/>
                <a:gd name="T23" fmla="*/ 977 h 977"/>
                <a:gd name="T24" fmla="*/ 146 w 327"/>
                <a:gd name="T25" fmla="*/ 977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7" h="977">
                  <a:moveTo>
                    <a:pt x="146" y="977"/>
                  </a:moveTo>
                  <a:lnTo>
                    <a:pt x="93" y="880"/>
                  </a:lnTo>
                  <a:lnTo>
                    <a:pt x="0" y="941"/>
                  </a:lnTo>
                  <a:lnTo>
                    <a:pt x="0" y="827"/>
                  </a:lnTo>
                  <a:lnTo>
                    <a:pt x="146" y="434"/>
                  </a:lnTo>
                  <a:lnTo>
                    <a:pt x="57" y="823"/>
                  </a:lnTo>
                  <a:lnTo>
                    <a:pt x="327" y="0"/>
                  </a:lnTo>
                  <a:lnTo>
                    <a:pt x="184" y="525"/>
                  </a:lnTo>
                  <a:lnTo>
                    <a:pt x="300" y="318"/>
                  </a:lnTo>
                  <a:lnTo>
                    <a:pt x="135" y="839"/>
                  </a:lnTo>
                  <a:lnTo>
                    <a:pt x="228" y="641"/>
                  </a:lnTo>
                  <a:lnTo>
                    <a:pt x="146" y="977"/>
                  </a:lnTo>
                  <a:lnTo>
                    <a:pt x="146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0" name="Freeform 92"/>
            <p:cNvSpPr>
              <a:spLocks/>
            </p:cNvSpPr>
            <p:nvPr/>
          </p:nvSpPr>
          <p:spPr bwMode="auto">
            <a:xfrm>
              <a:off x="2233" y="2202"/>
              <a:ext cx="246" cy="657"/>
            </a:xfrm>
            <a:custGeom>
              <a:avLst/>
              <a:gdLst>
                <a:gd name="T0" fmla="*/ 208 w 493"/>
                <a:gd name="T1" fmla="*/ 1267 h 1313"/>
                <a:gd name="T2" fmla="*/ 483 w 493"/>
                <a:gd name="T3" fmla="*/ 519 h 1313"/>
                <a:gd name="T4" fmla="*/ 198 w 493"/>
                <a:gd name="T5" fmla="*/ 1172 h 1313"/>
                <a:gd name="T6" fmla="*/ 202 w 493"/>
                <a:gd name="T7" fmla="*/ 1064 h 1313"/>
                <a:gd name="T8" fmla="*/ 135 w 493"/>
                <a:gd name="T9" fmla="*/ 1132 h 1313"/>
                <a:gd name="T10" fmla="*/ 135 w 493"/>
                <a:gd name="T11" fmla="*/ 1079 h 1313"/>
                <a:gd name="T12" fmla="*/ 73 w 493"/>
                <a:gd name="T13" fmla="*/ 1127 h 1313"/>
                <a:gd name="T14" fmla="*/ 493 w 493"/>
                <a:gd name="T15" fmla="*/ 47 h 1313"/>
                <a:gd name="T16" fmla="*/ 457 w 493"/>
                <a:gd name="T17" fmla="*/ 0 h 1313"/>
                <a:gd name="T18" fmla="*/ 0 w 493"/>
                <a:gd name="T19" fmla="*/ 1151 h 1313"/>
                <a:gd name="T20" fmla="*/ 0 w 493"/>
                <a:gd name="T21" fmla="*/ 1235 h 1313"/>
                <a:gd name="T22" fmla="*/ 187 w 493"/>
                <a:gd name="T23" fmla="*/ 1313 h 1313"/>
                <a:gd name="T24" fmla="*/ 63 w 493"/>
                <a:gd name="T25" fmla="*/ 1210 h 1313"/>
                <a:gd name="T26" fmla="*/ 141 w 493"/>
                <a:gd name="T27" fmla="*/ 1157 h 1313"/>
                <a:gd name="T28" fmla="*/ 151 w 493"/>
                <a:gd name="T29" fmla="*/ 1250 h 1313"/>
                <a:gd name="T30" fmla="*/ 208 w 493"/>
                <a:gd name="T31" fmla="*/ 1267 h 1313"/>
                <a:gd name="T32" fmla="*/ 208 w 493"/>
                <a:gd name="T33" fmla="*/ 1267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3" h="1313">
                  <a:moveTo>
                    <a:pt x="208" y="1267"/>
                  </a:moveTo>
                  <a:lnTo>
                    <a:pt x="483" y="519"/>
                  </a:lnTo>
                  <a:lnTo>
                    <a:pt x="198" y="1172"/>
                  </a:lnTo>
                  <a:lnTo>
                    <a:pt x="202" y="1064"/>
                  </a:lnTo>
                  <a:lnTo>
                    <a:pt x="135" y="1132"/>
                  </a:lnTo>
                  <a:lnTo>
                    <a:pt x="135" y="1079"/>
                  </a:lnTo>
                  <a:lnTo>
                    <a:pt x="73" y="1127"/>
                  </a:lnTo>
                  <a:lnTo>
                    <a:pt x="493" y="47"/>
                  </a:lnTo>
                  <a:lnTo>
                    <a:pt x="457" y="0"/>
                  </a:lnTo>
                  <a:lnTo>
                    <a:pt x="0" y="1151"/>
                  </a:lnTo>
                  <a:lnTo>
                    <a:pt x="0" y="1235"/>
                  </a:lnTo>
                  <a:lnTo>
                    <a:pt x="187" y="1313"/>
                  </a:lnTo>
                  <a:lnTo>
                    <a:pt x="63" y="1210"/>
                  </a:lnTo>
                  <a:lnTo>
                    <a:pt x="141" y="1157"/>
                  </a:lnTo>
                  <a:lnTo>
                    <a:pt x="151" y="1250"/>
                  </a:lnTo>
                  <a:lnTo>
                    <a:pt x="208" y="1267"/>
                  </a:lnTo>
                  <a:lnTo>
                    <a:pt x="208" y="1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1" name="Freeform 93"/>
            <p:cNvSpPr>
              <a:spLocks/>
            </p:cNvSpPr>
            <p:nvPr/>
          </p:nvSpPr>
          <p:spPr bwMode="auto">
            <a:xfrm>
              <a:off x="2212" y="2674"/>
              <a:ext cx="198" cy="229"/>
            </a:xfrm>
            <a:custGeom>
              <a:avLst/>
              <a:gdLst>
                <a:gd name="T0" fmla="*/ 285 w 395"/>
                <a:gd name="T1" fmla="*/ 354 h 458"/>
                <a:gd name="T2" fmla="*/ 228 w 395"/>
                <a:gd name="T3" fmla="*/ 458 h 458"/>
                <a:gd name="T4" fmla="*/ 146 w 395"/>
                <a:gd name="T5" fmla="*/ 437 h 458"/>
                <a:gd name="T6" fmla="*/ 0 w 395"/>
                <a:gd name="T7" fmla="*/ 333 h 458"/>
                <a:gd name="T8" fmla="*/ 176 w 395"/>
                <a:gd name="T9" fmla="*/ 411 h 458"/>
                <a:gd name="T10" fmla="*/ 233 w 395"/>
                <a:gd name="T11" fmla="*/ 363 h 458"/>
                <a:gd name="T12" fmla="*/ 395 w 395"/>
                <a:gd name="T13" fmla="*/ 0 h 458"/>
                <a:gd name="T14" fmla="*/ 285 w 395"/>
                <a:gd name="T15" fmla="*/ 354 h 458"/>
                <a:gd name="T16" fmla="*/ 285 w 395"/>
                <a:gd name="T17" fmla="*/ 35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5" h="458">
                  <a:moveTo>
                    <a:pt x="285" y="354"/>
                  </a:moveTo>
                  <a:lnTo>
                    <a:pt x="228" y="458"/>
                  </a:lnTo>
                  <a:lnTo>
                    <a:pt x="146" y="437"/>
                  </a:lnTo>
                  <a:lnTo>
                    <a:pt x="0" y="333"/>
                  </a:lnTo>
                  <a:lnTo>
                    <a:pt x="176" y="411"/>
                  </a:lnTo>
                  <a:lnTo>
                    <a:pt x="233" y="363"/>
                  </a:lnTo>
                  <a:lnTo>
                    <a:pt x="395" y="0"/>
                  </a:lnTo>
                  <a:lnTo>
                    <a:pt x="285" y="354"/>
                  </a:lnTo>
                  <a:lnTo>
                    <a:pt x="285" y="3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2" name="Freeform 94"/>
            <p:cNvSpPr>
              <a:spLocks/>
            </p:cNvSpPr>
            <p:nvPr/>
          </p:nvSpPr>
          <p:spPr bwMode="auto">
            <a:xfrm>
              <a:off x="2480" y="2264"/>
              <a:ext cx="104" cy="183"/>
            </a:xfrm>
            <a:custGeom>
              <a:avLst/>
              <a:gdLst>
                <a:gd name="T0" fmla="*/ 207 w 207"/>
                <a:gd name="T1" fmla="*/ 340 h 367"/>
                <a:gd name="T2" fmla="*/ 87 w 207"/>
                <a:gd name="T3" fmla="*/ 367 h 367"/>
                <a:gd name="T4" fmla="*/ 68 w 207"/>
                <a:gd name="T5" fmla="*/ 299 h 367"/>
                <a:gd name="T6" fmla="*/ 97 w 207"/>
                <a:gd name="T7" fmla="*/ 124 h 367"/>
                <a:gd name="T8" fmla="*/ 3 w 207"/>
                <a:gd name="T9" fmla="*/ 101 h 367"/>
                <a:gd name="T10" fmla="*/ 0 w 207"/>
                <a:gd name="T11" fmla="*/ 0 h 367"/>
                <a:gd name="T12" fmla="*/ 129 w 207"/>
                <a:gd name="T13" fmla="*/ 101 h 367"/>
                <a:gd name="T14" fmla="*/ 100 w 207"/>
                <a:gd name="T15" fmla="*/ 280 h 367"/>
                <a:gd name="T16" fmla="*/ 207 w 207"/>
                <a:gd name="T17" fmla="*/ 340 h 367"/>
                <a:gd name="T18" fmla="*/ 207 w 207"/>
                <a:gd name="T19" fmla="*/ 34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367">
                  <a:moveTo>
                    <a:pt x="207" y="340"/>
                  </a:moveTo>
                  <a:lnTo>
                    <a:pt x="87" y="367"/>
                  </a:lnTo>
                  <a:lnTo>
                    <a:pt x="68" y="299"/>
                  </a:lnTo>
                  <a:lnTo>
                    <a:pt x="97" y="124"/>
                  </a:lnTo>
                  <a:lnTo>
                    <a:pt x="3" y="101"/>
                  </a:lnTo>
                  <a:lnTo>
                    <a:pt x="0" y="0"/>
                  </a:lnTo>
                  <a:lnTo>
                    <a:pt x="129" y="101"/>
                  </a:lnTo>
                  <a:lnTo>
                    <a:pt x="100" y="280"/>
                  </a:lnTo>
                  <a:lnTo>
                    <a:pt x="207" y="340"/>
                  </a:lnTo>
                  <a:lnTo>
                    <a:pt x="207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3" name="Freeform 95"/>
            <p:cNvSpPr>
              <a:spLocks/>
            </p:cNvSpPr>
            <p:nvPr/>
          </p:nvSpPr>
          <p:spPr bwMode="auto">
            <a:xfrm>
              <a:off x="3079" y="2689"/>
              <a:ext cx="208" cy="370"/>
            </a:xfrm>
            <a:custGeom>
              <a:avLst/>
              <a:gdLst>
                <a:gd name="T0" fmla="*/ 259 w 417"/>
                <a:gd name="T1" fmla="*/ 0 h 739"/>
                <a:gd name="T2" fmla="*/ 417 w 417"/>
                <a:gd name="T3" fmla="*/ 699 h 739"/>
                <a:gd name="T4" fmla="*/ 268 w 417"/>
                <a:gd name="T5" fmla="*/ 589 h 739"/>
                <a:gd name="T6" fmla="*/ 323 w 417"/>
                <a:gd name="T7" fmla="*/ 739 h 739"/>
                <a:gd name="T8" fmla="*/ 126 w 417"/>
                <a:gd name="T9" fmla="*/ 494 h 739"/>
                <a:gd name="T10" fmla="*/ 111 w 417"/>
                <a:gd name="T11" fmla="*/ 636 h 739"/>
                <a:gd name="T12" fmla="*/ 0 w 417"/>
                <a:gd name="T13" fmla="*/ 140 h 739"/>
                <a:gd name="T14" fmla="*/ 141 w 417"/>
                <a:gd name="T15" fmla="*/ 431 h 739"/>
                <a:gd name="T16" fmla="*/ 133 w 417"/>
                <a:gd name="T17" fmla="*/ 298 h 739"/>
                <a:gd name="T18" fmla="*/ 236 w 417"/>
                <a:gd name="T19" fmla="*/ 448 h 739"/>
                <a:gd name="T20" fmla="*/ 228 w 417"/>
                <a:gd name="T21" fmla="*/ 173 h 739"/>
                <a:gd name="T22" fmla="*/ 291 w 417"/>
                <a:gd name="T23" fmla="*/ 321 h 739"/>
                <a:gd name="T24" fmla="*/ 259 w 417"/>
                <a:gd name="T25" fmla="*/ 0 h 739"/>
                <a:gd name="T26" fmla="*/ 259 w 417"/>
                <a:gd name="T27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7" h="739">
                  <a:moveTo>
                    <a:pt x="259" y="0"/>
                  </a:moveTo>
                  <a:lnTo>
                    <a:pt x="417" y="699"/>
                  </a:lnTo>
                  <a:lnTo>
                    <a:pt x="268" y="589"/>
                  </a:lnTo>
                  <a:lnTo>
                    <a:pt x="323" y="739"/>
                  </a:lnTo>
                  <a:lnTo>
                    <a:pt x="126" y="494"/>
                  </a:lnTo>
                  <a:lnTo>
                    <a:pt x="111" y="636"/>
                  </a:lnTo>
                  <a:lnTo>
                    <a:pt x="0" y="140"/>
                  </a:lnTo>
                  <a:lnTo>
                    <a:pt x="141" y="431"/>
                  </a:lnTo>
                  <a:lnTo>
                    <a:pt x="133" y="298"/>
                  </a:lnTo>
                  <a:lnTo>
                    <a:pt x="236" y="448"/>
                  </a:lnTo>
                  <a:lnTo>
                    <a:pt x="228" y="173"/>
                  </a:lnTo>
                  <a:lnTo>
                    <a:pt x="291" y="321"/>
                  </a:lnTo>
                  <a:lnTo>
                    <a:pt x="25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4" name="Freeform 96"/>
            <p:cNvSpPr>
              <a:spLocks/>
            </p:cNvSpPr>
            <p:nvPr/>
          </p:nvSpPr>
          <p:spPr bwMode="auto">
            <a:xfrm>
              <a:off x="2093" y="2421"/>
              <a:ext cx="157" cy="411"/>
            </a:xfrm>
            <a:custGeom>
              <a:avLst/>
              <a:gdLst>
                <a:gd name="T0" fmla="*/ 276 w 316"/>
                <a:gd name="T1" fmla="*/ 0 h 821"/>
                <a:gd name="T2" fmla="*/ 316 w 316"/>
                <a:gd name="T3" fmla="*/ 118 h 821"/>
                <a:gd name="T4" fmla="*/ 221 w 316"/>
                <a:gd name="T5" fmla="*/ 300 h 821"/>
                <a:gd name="T6" fmla="*/ 125 w 316"/>
                <a:gd name="T7" fmla="*/ 503 h 821"/>
                <a:gd name="T8" fmla="*/ 82 w 316"/>
                <a:gd name="T9" fmla="*/ 804 h 821"/>
                <a:gd name="T10" fmla="*/ 0 w 316"/>
                <a:gd name="T11" fmla="*/ 821 h 821"/>
                <a:gd name="T12" fmla="*/ 103 w 316"/>
                <a:gd name="T13" fmla="*/ 433 h 821"/>
                <a:gd name="T14" fmla="*/ 165 w 316"/>
                <a:gd name="T15" fmla="*/ 165 h 821"/>
                <a:gd name="T16" fmla="*/ 181 w 316"/>
                <a:gd name="T17" fmla="*/ 24 h 821"/>
                <a:gd name="T18" fmla="*/ 276 w 316"/>
                <a:gd name="T19" fmla="*/ 0 h 821"/>
                <a:gd name="T20" fmla="*/ 276 w 316"/>
                <a:gd name="T21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821">
                  <a:moveTo>
                    <a:pt x="276" y="0"/>
                  </a:moveTo>
                  <a:lnTo>
                    <a:pt x="316" y="118"/>
                  </a:lnTo>
                  <a:lnTo>
                    <a:pt x="221" y="300"/>
                  </a:lnTo>
                  <a:lnTo>
                    <a:pt x="125" y="503"/>
                  </a:lnTo>
                  <a:lnTo>
                    <a:pt x="82" y="804"/>
                  </a:lnTo>
                  <a:lnTo>
                    <a:pt x="0" y="821"/>
                  </a:lnTo>
                  <a:lnTo>
                    <a:pt x="103" y="433"/>
                  </a:lnTo>
                  <a:lnTo>
                    <a:pt x="165" y="165"/>
                  </a:lnTo>
                  <a:lnTo>
                    <a:pt x="181" y="24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5" name="Freeform 97"/>
            <p:cNvSpPr>
              <a:spLocks/>
            </p:cNvSpPr>
            <p:nvPr/>
          </p:nvSpPr>
          <p:spPr bwMode="auto">
            <a:xfrm>
              <a:off x="2093" y="2811"/>
              <a:ext cx="86" cy="103"/>
            </a:xfrm>
            <a:custGeom>
              <a:avLst/>
              <a:gdLst>
                <a:gd name="T0" fmla="*/ 173 w 173"/>
                <a:gd name="T1" fmla="*/ 205 h 205"/>
                <a:gd name="T2" fmla="*/ 72 w 173"/>
                <a:gd name="T3" fmla="*/ 150 h 205"/>
                <a:gd name="T4" fmla="*/ 0 w 173"/>
                <a:gd name="T5" fmla="*/ 34 h 205"/>
                <a:gd name="T6" fmla="*/ 65 w 173"/>
                <a:gd name="T7" fmla="*/ 0 h 205"/>
                <a:gd name="T8" fmla="*/ 173 w 173"/>
                <a:gd name="T9" fmla="*/ 205 h 205"/>
                <a:gd name="T10" fmla="*/ 173 w 173"/>
                <a:gd name="T1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205">
                  <a:moveTo>
                    <a:pt x="173" y="205"/>
                  </a:moveTo>
                  <a:lnTo>
                    <a:pt x="72" y="150"/>
                  </a:lnTo>
                  <a:lnTo>
                    <a:pt x="0" y="34"/>
                  </a:lnTo>
                  <a:lnTo>
                    <a:pt x="65" y="0"/>
                  </a:lnTo>
                  <a:lnTo>
                    <a:pt x="173" y="205"/>
                  </a:lnTo>
                  <a:lnTo>
                    <a:pt x="173" y="20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6" name="Freeform 98"/>
            <p:cNvSpPr>
              <a:spLocks/>
            </p:cNvSpPr>
            <p:nvPr/>
          </p:nvSpPr>
          <p:spPr bwMode="auto">
            <a:xfrm>
              <a:off x="2175" y="2842"/>
              <a:ext cx="71" cy="67"/>
            </a:xfrm>
            <a:custGeom>
              <a:avLst/>
              <a:gdLst>
                <a:gd name="T0" fmla="*/ 143 w 143"/>
                <a:gd name="T1" fmla="*/ 133 h 133"/>
                <a:gd name="T2" fmla="*/ 80 w 143"/>
                <a:gd name="T3" fmla="*/ 40 h 133"/>
                <a:gd name="T4" fmla="*/ 0 w 143"/>
                <a:gd name="T5" fmla="*/ 0 h 133"/>
                <a:gd name="T6" fmla="*/ 56 w 143"/>
                <a:gd name="T7" fmla="*/ 125 h 133"/>
                <a:gd name="T8" fmla="*/ 143 w 143"/>
                <a:gd name="T9" fmla="*/ 133 h 133"/>
                <a:gd name="T10" fmla="*/ 143 w 14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33">
                  <a:moveTo>
                    <a:pt x="143" y="133"/>
                  </a:moveTo>
                  <a:lnTo>
                    <a:pt x="80" y="40"/>
                  </a:lnTo>
                  <a:lnTo>
                    <a:pt x="0" y="0"/>
                  </a:lnTo>
                  <a:lnTo>
                    <a:pt x="56" y="125"/>
                  </a:lnTo>
                  <a:lnTo>
                    <a:pt x="143" y="133"/>
                  </a:lnTo>
                  <a:lnTo>
                    <a:pt x="143" y="13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7" name="Freeform 99"/>
            <p:cNvSpPr>
              <a:spLocks/>
            </p:cNvSpPr>
            <p:nvPr/>
          </p:nvSpPr>
          <p:spPr bwMode="auto">
            <a:xfrm>
              <a:off x="3370" y="1882"/>
              <a:ext cx="67" cy="245"/>
            </a:xfrm>
            <a:custGeom>
              <a:avLst/>
              <a:gdLst>
                <a:gd name="T0" fmla="*/ 55 w 133"/>
                <a:gd name="T1" fmla="*/ 125 h 488"/>
                <a:gd name="T2" fmla="*/ 0 w 133"/>
                <a:gd name="T3" fmla="*/ 488 h 488"/>
                <a:gd name="T4" fmla="*/ 133 w 133"/>
                <a:gd name="T5" fmla="*/ 260 h 488"/>
                <a:gd name="T6" fmla="*/ 95 w 133"/>
                <a:gd name="T7" fmla="*/ 0 h 488"/>
                <a:gd name="T8" fmla="*/ 55 w 133"/>
                <a:gd name="T9" fmla="*/ 125 h 488"/>
                <a:gd name="T10" fmla="*/ 55 w 133"/>
                <a:gd name="T11" fmla="*/ 125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488">
                  <a:moveTo>
                    <a:pt x="55" y="125"/>
                  </a:moveTo>
                  <a:lnTo>
                    <a:pt x="0" y="488"/>
                  </a:lnTo>
                  <a:lnTo>
                    <a:pt x="133" y="260"/>
                  </a:lnTo>
                  <a:lnTo>
                    <a:pt x="95" y="0"/>
                  </a:lnTo>
                  <a:lnTo>
                    <a:pt x="55" y="125"/>
                  </a:lnTo>
                  <a:lnTo>
                    <a:pt x="55" y="12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8" name="Freeform 100"/>
            <p:cNvSpPr>
              <a:spLocks/>
            </p:cNvSpPr>
            <p:nvPr/>
          </p:nvSpPr>
          <p:spPr bwMode="auto">
            <a:xfrm>
              <a:off x="3398" y="2068"/>
              <a:ext cx="149" cy="252"/>
            </a:xfrm>
            <a:custGeom>
              <a:avLst/>
              <a:gdLst>
                <a:gd name="T0" fmla="*/ 118 w 299"/>
                <a:gd name="T1" fmla="*/ 0 h 503"/>
                <a:gd name="T2" fmla="*/ 173 w 299"/>
                <a:gd name="T3" fmla="*/ 110 h 503"/>
                <a:gd name="T4" fmla="*/ 103 w 299"/>
                <a:gd name="T5" fmla="*/ 235 h 503"/>
                <a:gd name="T6" fmla="*/ 276 w 299"/>
                <a:gd name="T7" fmla="*/ 235 h 503"/>
                <a:gd name="T8" fmla="*/ 299 w 299"/>
                <a:gd name="T9" fmla="*/ 298 h 503"/>
                <a:gd name="T10" fmla="*/ 93 w 299"/>
                <a:gd name="T11" fmla="*/ 503 h 503"/>
                <a:gd name="T12" fmla="*/ 181 w 299"/>
                <a:gd name="T13" fmla="*/ 283 h 503"/>
                <a:gd name="T14" fmla="*/ 0 w 299"/>
                <a:gd name="T15" fmla="*/ 283 h 503"/>
                <a:gd name="T16" fmla="*/ 118 w 299"/>
                <a:gd name="T17" fmla="*/ 0 h 503"/>
                <a:gd name="T18" fmla="*/ 118 w 299"/>
                <a:gd name="T1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503">
                  <a:moveTo>
                    <a:pt x="118" y="0"/>
                  </a:moveTo>
                  <a:lnTo>
                    <a:pt x="173" y="110"/>
                  </a:lnTo>
                  <a:lnTo>
                    <a:pt x="103" y="235"/>
                  </a:lnTo>
                  <a:lnTo>
                    <a:pt x="276" y="235"/>
                  </a:lnTo>
                  <a:lnTo>
                    <a:pt x="299" y="298"/>
                  </a:lnTo>
                  <a:lnTo>
                    <a:pt x="93" y="503"/>
                  </a:lnTo>
                  <a:lnTo>
                    <a:pt x="181" y="283"/>
                  </a:lnTo>
                  <a:lnTo>
                    <a:pt x="0" y="283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89" name="Freeform 101"/>
            <p:cNvSpPr>
              <a:spLocks/>
            </p:cNvSpPr>
            <p:nvPr/>
          </p:nvSpPr>
          <p:spPr bwMode="auto">
            <a:xfrm>
              <a:off x="2945" y="1690"/>
              <a:ext cx="83" cy="153"/>
            </a:xfrm>
            <a:custGeom>
              <a:avLst/>
              <a:gdLst>
                <a:gd name="T0" fmla="*/ 166 w 166"/>
                <a:gd name="T1" fmla="*/ 0 h 308"/>
                <a:gd name="T2" fmla="*/ 0 w 166"/>
                <a:gd name="T3" fmla="*/ 238 h 308"/>
                <a:gd name="T4" fmla="*/ 103 w 166"/>
                <a:gd name="T5" fmla="*/ 308 h 308"/>
                <a:gd name="T6" fmla="*/ 166 w 166"/>
                <a:gd name="T7" fmla="*/ 0 h 308"/>
                <a:gd name="T8" fmla="*/ 166 w 166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308">
                  <a:moveTo>
                    <a:pt x="166" y="0"/>
                  </a:moveTo>
                  <a:lnTo>
                    <a:pt x="0" y="238"/>
                  </a:lnTo>
                  <a:lnTo>
                    <a:pt x="103" y="308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0" name="Freeform 102"/>
            <p:cNvSpPr>
              <a:spLocks/>
            </p:cNvSpPr>
            <p:nvPr/>
          </p:nvSpPr>
          <p:spPr bwMode="auto">
            <a:xfrm>
              <a:off x="2977" y="1733"/>
              <a:ext cx="338" cy="382"/>
            </a:xfrm>
            <a:custGeom>
              <a:avLst/>
              <a:gdLst>
                <a:gd name="T0" fmla="*/ 291 w 675"/>
                <a:gd name="T1" fmla="*/ 126 h 765"/>
                <a:gd name="T2" fmla="*/ 0 w 675"/>
                <a:gd name="T3" fmla="*/ 417 h 765"/>
                <a:gd name="T4" fmla="*/ 38 w 675"/>
                <a:gd name="T5" fmla="*/ 765 h 765"/>
                <a:gd name="T6" fmla="*/ 314 w 675"/>
                <a:gd name="T7" fmla="*/ 424 h 765"/>
                <a:gd name="T8" fmla="*/ 534 w 675"/>
                <a:gd name="T9" fmla="*/ 299 h 765"/>
                <a:gd name="T10" fmla="*/ 502 w 675"/>
                <a:gd name="T11" fmla="*/ 590 h 765"/>
                <a:gd name="T12" fmla="*/ 675 w 675"/>
                <a:gd name="T13" fmla="*/ 196 h 765"/>
                <a:gd name="T14" fmla="*/ 447 w 675"/>
                <a:gd name="T15" fmla="*/ 126 h 765"/>
                <a:gd name="T16" fmla="*/ 306 w 675"/>
                <a:gd name="T17" fmla="*/ 0 h 765"/>
                <a:gd name="T18" fmla="*/ 291 w 675"/>
                <a:gd name="T19" fmla="*/ 126 h 765"/>
                <a:gd name="T20" fmla="*/ 291 w 675"/>
                <a:gd name="T21" fmla="*/ 126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5" h="765">
                  <a:moveTo>
                    <a:pt x="291" y="126"/>
                  </a:moveTo>
                  <a:lnTo>
                    <a:pt x="0" y="417"/>
                  </a:lnTo>
                  <a:lnTo>
                    <a:pt x="38" y="765"/>
                  </a:lnTo>
                  <a:lnTo>
                    <a:pt x="314" y="424"/>
                  </a:lnTo>
                  <a:lnTo>
                    <a:pt x="534" y="299"/>
                  </a:lnTo>
                  <a:lnTo>
                    <a:pt x="502" y="590"/>
                  </a:lnTo>
                  <a:lnTo>
                    <a:pt x="675" y="196"/>
                  </a:lnTo>
                  <a:lnTo>
                    <a:pt x="447" y="126"/>
                  </a:lnTo>
                  <a:lnTo>
                    <a:pt x="306" y="0"/>
                  </a:lnTo>
                  <a:lnTo>
                    <a:pt x="291" y="126"/>
                  </a:lnTo>
                  <a:lnTo>
                    <a:pt x="291" y="12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1" name="Freeform 103"/>
            <p:cNvSpPr>
              <a:spLocks/>
            </p:cNvSpPr>
            <p:nvPr/>
          </p:nvSpPr>
          <p:spPr bwMode="auto">
            <a:xfrm>
              <a:off x="3016" y="2186"/>
              <a:ext cx="157" cy="200"/>
            </a:xfrm>
            <a:custGeom>
              <a:avLst/>
              <a:gdLst>
                <a:gd name="T0" fmla="*/ 313 w 313"/>
                <a:gd name="T1" fmla="*/ 15 h 401"/>
                <a:gd name="T2" fmla="*/ 266 w 313"/>
                <a:gd name="T3" fmla="*/ 361 h 401"/>
                <a:gd name="T4" fmla="*/ 70 w 313"/>
                <a:gd name="T5" fmla="*/ 401 h 401"/>
                <a:gd name="T6" fmla="*/ 0 w 313"/>
                <a:gd name="T7" fmla="*/ 0 h 401"/>
                <a:gd name="T8" fmla="*/ 180 w 313"/>
                <a:gd name="T9" fmla="*/ 276 h 401"/>
                <a:gd name="T10" fmla="*/ 313 w 313"/>
                <a:gd name="T11" fmla="*/ 15 h 401"/>
                <a:gd name="T12" fmla="*/ 313 w 313"/>
                <a:gd name="T13" fmla="*/ 1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401">
                  <a:moveTo>
                    <a:pt x="313" y="15"/>
                  </a:moveTo>
                  <a:lnTo>
                    <a:pt x="266" y="361"/>
                  </a:lnTo>
                  <a:lnTo>
                    <a:pt x="70" y="401"/>
                  </a:lnTo>
                  <a:lnTo>
                    <a:pt x="0" y="0"/>
                  </a:lnTo>
                  <a:lnTo>
                    <a:pt x="180" y="276"/>
                  </a:lnTo>
                  <a:lnTo>
                    <a:pt x="313" y="15"/>
                  </a:lnTo>
                  <a:lnTo>
                    <a:pt x="313" y="1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2" name="Freeform 104"/>
            <p:cNvSpPr>
              <a:spLocks/>
            </p:cNvSpPr>
            <p:nvPr/>
          </p:nvSpPr>
          <p:spPr bwMode="auto">
            <a:xfrm>
              <a:off x="2588" y="2158"/>
              <a:ext cx="173" cy="181"/>
            </a:xfrm>
            <a:custGeom>
              <a:avLst/>
              <a:gdLst>
                <a:gd name="T0" fmla="*/ 346 w 346"/>
                <a:gd name="T1" fmla="*/ 283 h 361"/>
                <a:gd name="T2" fmla="*/ 181 w 346"/>
                <a:gd name="T3" fmla="*/ 63 h 361"/>
                <a:gd name="T4" fmla="*/ 0 w 346"/>
                <a:gd name="T5" fmla="*/ 0 h 361"/>
                <a:gd name="T6" fmla="*/ 95 w 346"/>
                <a:gd name="T7" fmla="*/ 268 h 361"/>
                <a:gd name="T8" fmla="*/ 324 w 346"/>
                <a:gd name="T9" fmla="*/ 361 h 361"/>
                <a:gd name="T10" fmla="*/ 346 w 346"/>
                <a:gd name="T11" fmla="*/ 283 h 361"/>
                <a:gd name="T12" fmla="*/ 346 w 346"/>
                <a:gd name="T13" fmla="*/ 283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361">
                  <a:moveTo>
                    <a:pt x="346" y="283"/>
                  </a:moveTo>
                  <a:lnTo>
                    <a:pt x="181" y="63"/>
                  </a:lnTo>
                  <a:lnTo>
                    <a:pt x="0" y="0"/>
                  </a:lnTo>
                  <a:lnTo>
                    <a:pt x="95" y="268"/>
                  </a:lnTo>
                  <a:lnTo>
                    <a:pt x="324" y="361"/>
                  </a:lnTo>
                  <a:lnTo>
                    <a:pt x="346" y="283"/>
                  </a:lnTo>
                  <a:lnTo>
                    <a:pt x="346" y="28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3" name="Freeform 105"/>
            <p:cNvSpPr>
              <a:spLocks/>
            </p:cNvSpPr>
            <p:nvPr/>
          </p:nvSpPr>
          <p:spPr bwMode="auto">
            <a:xfrm>
              <a:off x="2517" y="1800"/>
              <a:ext cx="209" cy="299"/>
            </a:xfrm>
            <a:custGeom>
              <a:avLst/>
              <a:gdLst>
                <a:gd name="T0" fmla="*/ 338 w 416"/>
                <a:gd name="T1" fmla="*/ 598 h 598"/>
                <a:gd name="T2" fmla="*/ 102 w 416"/>
                <a:gd name="T3" fmla="*/ 511 h 598"/>
                <a:gd name="T4" fmla="*/ 102 w 416"/>
                <a:gd name="T5" fmla="*/ 355 h 598"/>
                <a:gd name="T6" fmla="*/ 0 w 416"/>
                <a:gd name="T7" fmla="*/ 0 h 598"/>
                <a:gd name="T8" fmla="*/ 228 w 416"/>
                <a:gd name="T9" fmla="*/ 235 h 598"/>
                <a:gd name="T10" fmla="*/ 353 w 416"/>
                <a:gd name="T11" fmla="*/ 307 h 598"/>
                <a:gd name="T12" fmla="*/ 401 w 416"/>
                <a:gd name="T13" fmla="*/ 47 h 598"/>
                <a:gd name="T14" fmla="*/ 416 w 416"/>
                <a:gd name="T15" fmla="*/ 448 h 598"/>
                <a:gd name="T16" fmla="*/ 338 w 416"/>
                <a:gd name="T17" fmla="*/ 598 h 598"/>
                <a:gd name="T18" fmla="*/ 338 w 416"/>
                <a:gd name="T19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6" h="598">
                  <a:moveTo>
                    <a:pt x="338" y="598"/>
                  </a:moveTo>
                  <a:lnTo>
                    <a:pt x="102" y="511"/>
                  </a:lnTo>
                  <a:lnTo>
                    <a:pt x="102" y="355"/>
                  </a:lnTo>
                  <a:lnTo>
                    <a:pt x="0" y="0"/>
                  </a:lnTo>
                  <a:lnTo>
                    <a:pt x="228" y="235"/>
                  </a:lnTo>
                  <a:lnTo>
                    <a:pt x="353" y="307"/>
                  </a:lnTo>
                  <a:lnTo>
                    <a:pt x="401" y="47"/>
                  </a:lnTo>
                  <a:lnTo>
                    <a:pt x="416" y="448"/>
                  </a:lnTo>
                  <a:lnTo>
                    <a:pt x="338" y="598"/>
                  </a:lnTo>
                  <a:lnTo>
                    <a:pt x="338" y="59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4" name="Freeform 106"/>
            <p:cNvSpPr>
              <a:spLocks/>
            </p:cNvSpPr>
            <p:nvPr/>
          </p:nvSpPr>
          <p:spPr bwMode="auto">
            <a:xfrm>
              <a:off x="2611" y="2386"/>
              <a:ext cx="158" cy="417"/>
            </a:xfrm>
            <a:custGeom>
              <a:avLst/>
              <a:gdLst>
                <a:gd name="T0" fmla="*/ 316 w 316"/>
                <a:gd name="T1" fmla="*/ 221 h 835"/>
                <a:gd name="T2" fmla="*/ 243 w 316"/>
                <a:gd name="T3" fmla="*/ 810 h 835"/>
                <a:gd name="T4" fmla="*/ 47 w 316"/>
                <a:gd name="T5" fmla="*/ 835 h 835"/>
                <a:gd name="T6" fmla="*/ 78 w 316"/>
                <a:gd name="T7" fmla="*/ 268 h 835"/>
                <a:gd name="T8" fmla="*/ 0 w 316"/>
                <a:gd name="T9" fmla="*/ 0 h 835"/>
                <a:gd name="T10" fmla="*/ 173 w 316"/>
                <a:gd name="T11" fmla="*/ 394 h 835"/>
                <a:gd name="T12" fmla="*/ 213 w 316"/>
                <a:gd name="T13" fmla="*/ 95 h 835"/>
                <a:gd name="T14" fmla="*/ 316 w 316"/>
                <a:gd name="T15" fmla="*/ 221 h 835"/>
                <a:gd name="T16" fmla="*/ 316 w 316"/>
                <a:gd name="T17" fmla="*/ 221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835">
                  <a:moveTo>
                    <a:pt x="316" y="221"/>
                  </a:moveTo>
                  <a:lnTo>
                    <a:pt x="243" y="810"/>
                  </a:lnTo>
                  <a:lnTo>
                    <a:pt x="47" y="835"/>
                  </a:lnTo>
                  <a:lnTo>
                    <a:pt x="78" y="268"/>
                  </a:lnTo>
                  <a:lnTo>
                    <a:pt x="0" y="0"/>
                  </a:lnTo>
                  <a:lnTo>
                    <a:pt x="173" y="394"/>
                  </a:lnTo>
                  <a:lnTo>
                    <a:pt x="213" y="95"/>
                  </a:lnTo>
                  <a:lnTo>
                    <a:pt x="316" y="221"/>
                  </a:lnTo>
                  <a:lnTo>
                    <a:pt x="316" y="22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5" name="Freeform 107"/>
            <p:cNvSpPr>
              <a:spLocks/>
            </p:cNvSpPr>
            <p:nvPr/>
          </p:nvSpPr>
          <p:spPr bwMode="auto">
            <a:xfrm>
              <a:off x="2164" y="2221"/>
              <a:ext cx="180" cy="118"/>
            </a:xfrm>
            <a:custGeom>
              <a:avLst/>
              <a:gdLst>
                <a:gd name="T0" fmla="*/ 361 w 361"/>
                <a:gd name="T1" fmla="*/ 117 h 235"/>
                <a:gd name="T2" fmla="*/ 235 w 361"/>
                <a:gd name="T3" fmla="*/ 0 h 235"/>
                <a:gd name="T4" fmla="*/ 0 w 361"/>
                <a:gd name="T5" fmla="*/ 55 h 235"/>
                <a:gd name="T6" fmla="*/ 0 w 361"/>
                <a:gd name="T7" fmla="*/ 180 h 235"/>
                <a:gd name="T8" fmla="*/ 298 w 361"/>
                <a:gd name="T9" fmla="*/ 235 h 235"/>
                <a:gd name="T10" fmla="*/ 361 w 361"/>
                <a:gd name="T11" fmla="*/ 117 h 235"/>
                <a:gd name="T12" fmla="*/ 361 w 361"/>
                <a:gd name="T13" fmla="*/ 11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235">
                  <a:moveTo>
                    <a:pt x="361" y="117"/>
                  </a:moveTo>
                  <a:lnTo>
                    <a:pt x="235" y="0"/>
                  </a:lnTo>
                  <a:lnTo>
                    <a:pt x="0" y="55"/>
                  </a:lnTo>
                  <a:lnTo>
                    <a:pt x="0" y="180"/>
                  </a:lnTo>
                  <a:lnTo>
                    <a:pt x="298" y="235"/>
                  </a:lnTo>
                  <a:lnTo>
                    <a:pt x="361" y="117"/>
                  </a:lnTo>
                  <a:lnTo>
                    <a:pt x="361" y="117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6" name="Freeform 108"/>
            <p:cNvSpPr>
              <a:spLocks/>
            </p:cNvSpPr>
            <p:nvPr/>
          </p:nvSpPr>
          <p:spPr bwMode="auto">
            <a:xfrm>
              <a:off x="2317" y="1985"/>
              <a:ext cx="63" cy="181"/>
            </a:xfrm>
            <a:custGeom>
              <a:avLst/>
              <a:gdLst>
                <a:gd name="T0" fmla="*/ 15 w 125"/>
                <a:gd name="T1" fmla="*/ 361 h 361"/>
                <a:gd name="T2" fmla="*/ 125 w 125"/>
                <a:gd name="T3" fmla="*/ 346 h 361"/>
                <a:gd name="T4" fmla="*/ 102 w 125"/>
                <a:gd name="T5" fmla="*/ 0 h 361"/>
                <a:gd name="T6" fmla="*/ 0 w 125"/>
                <a:gd name="T7" fmla="*/ 236 h 361"/>
                <a:gd name="T8" fmla="*/ 15 w 125"/>
                <a:gd name="T9" fmla="*/ 361 h 361"/>
                <a:gd name="T10" fmla="*/ 15 w 125"/>
                <a:gd name="T1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361">
                  <a:moveTo>
                    <a:pt x="15" y="361"/>
                  </a:moveTo>
                  <a:lnTo>
                    <a:pt x="125" y="346"/>
                  </a:lnTo>
                  <a:lnTo>
                    <a:pt x="102" y="0"/>
                  </a:lnTo>
                  <a:lnTo>
                    <a:pt x="0" y="236"/>
                  </a:lnTo>
                  <a:lnTo>
                    <a:pt x="15" y="361"/>
                  </a:lnTo>
                  <a:lnTo>
                    <a:pt x="15" y="36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7" name="Freeform 109"/>
            <p:cNvSpPr>
              <a:spLocks/>
            </p:cNvSpPr>
            <p:nvPr/>
          </p:nvSpPr>
          <p:spPr bwMode="auto">
            <a:xfrm>
              <a:off x="2415" y="1846"/>
              <a:ext cx="40" cy="95"/>
            </a:xfrm>
            <a:custGeom>
              <a:avLst/>
              <a:gdLst>
                <a:gd name="T0" fmla="*/ 8 w 80"/>
                <a:gd name="T1" fmla="*/ 190 h 190"/>
                <a:gd name="T2" fmla="*/ 0 w 80"/>
                <a:gd name="T3" fmla="*/ 0 h 190"/>
                <a:gd name="T4" fmla="*/ 80 w 80"/>
                <a:gd name="T5" fmla="*/ 167 h 190"/>
                <a:gd name="T6" fmla="*/ 8 w 80"/>
                <a:gd name="T7" fmla="*/ 190 h 190"/>
                <a:gd name="T8" fmla="*/ 8 w 80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90">
                  <a:moveTo>
                    <a:pt x="8" y="190"/>
                  </a:moveTo>
                  <a:lnTo>
                    <a:pt x="0" y="0"/>
                  </a:lnTo>
                  <a:lnTo>
                    <a:pt x="80" y="167"/>
                  </a:lnTo>
                  <a:lnTo>
                    <a:pt x="8" y="190"/>
                  </a:lnTo>
                  <a:lnTo>
                    <a:pt x="8" y="19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8" name="Freeform 110"/>
            <p:cNvSpPr>
              <a:spLocks/>
            </p:cNvSpPr>
            <p:nvPr/>
          </p:nvSpPr>
          <p:spPr bwMode="auto">
            <a:xfrm>
              <a:off x="3468" y="2347"/>
              <a:ext cx="142" cy="78"/>
            </a:xfrm>
            <a:custGeom>
              <a:avLst/>
              <a:gdLst>
                <a:gd name="T0" fmla="*/ 188 w 283"/>
                <a:gd name="T1" fmla="*/ 133 h 156"/>
                <a:gd name="T2" fmla="*/ 0 w 283"/>
                <a:gd name="T3" fmla="*/ 156 h 156"/>
                <a:gd name="T4" fmla="*/ 0 w 283"/>
                <a:gd name="T5" fmla="*/ 86 h 156"/>
                <a:gd name="T6" fmla="*/ 95 w 283"/>
                <a:gd name="T7" fmla="*/ 0 h 156"/>
                <a:gd name="T8" fmla="*/ 95 w 283"/>
                <a:gd name="T9" fmla="*/ 86 h 156"/>
                <a:gd name="T10" fmla="*/ 283 w 283"/>
                <a:gd name="T11" fmla="*/ 94 h 156"/>
                <a:gd name="T12" fmla="*/ 188 w 283"/>
                <a:gd name="T13" fmla="*/ 133 h 156"/>
                <a:gd name="T14" fmla="*/ 188 w 283"/>
                <a:gd name="T15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156">
                  <a:moveTo>
                    <a:pt x="188" y="133"/>
                  </a:moveTo>
                  <a:lnTo>
                    <a:pt x="0" y="156"/>
                  </a:lnTo>
                  <a:lnTo>
                    <a:pt x="0" y="86"/>
                  </a:lnTo>
                  <a:lnTo>
                    <a:pt x="95" y="0"/>
                  </a:lnTo>
                  <a:lnTo>
                    <a:pt x="95" y="86"/>
                  </a:lnTo>
                  <a:lnTo>
                    <a:pt x="283" y="94"/>
                  </a:lnTo>
                  <a:lnTo>
                    <a:pt x="188" y="133"/>
                  </a:lnTo>
                  <a:lnTo>
                    <a:pt x="188" y="13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99" name="Freeform 111"/>
            <p:cNvSpPr>
              <a:spLocks/>
            </p:cNvSpPr>
            <p:nvPr/>
          </p:nvSpPr>
          <p:spPr bwMode="auto">
            <a:xfrm>
              <a:off x="3016" y="2386"/>
              <a:ext cx="118" cy="173"/>
            </a:xfrm>
            <a:custGeom>
              <a:avLst/>
              <a:gdLst>
                <a:gd name="T0" fmla="*/ 236 w 236"/>
                <a:gd name="T1" fmla="*/ 198 h 346"/>
                <a:gd name="T2" fmla="*/ 55 w 236"/>
                <a:gd name="T3" fmla="*/ 346 h 346"/>
                <a:gd name="T4" fmla="*/ 0 w 236"/>
                <a:gd name="T5" fmla="*/ 0 h 346"/>
                <a:gd name="T6" fmla="*/ 118 w 236"/>
                <a:gd name="T7" fmla="*/ 221 h 346"/>
                <a:gd name="T8" fmla="*/ 236 w 236"/>
                <a:gd name="T9" fmla="*/ 198 h 346"/>
                <a:gd name="T10" fmla="*/ 236 w 236"/>
                <a:gd name="T11" fmla="*/ 1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346">
                  <a:moveTo>
                    <a:pt x="236" y="198"/>
                  </a:moveTo>
                  <a:lnTo>
                    <a:pt x="55" y="346"/>
                  </a:lnTo>
                  <a:lnTo>
                    <a:pt x="0" y="0"/>
                  </a:lnTo>
                  <a:lnTo>
                    <a:pt x="118" y="221"/>
                  </a:lnTo>
                  <a:lnTo>
                    <a:pt x="236" y="198"/>
                  </a:lnTo>
                  <a:lnTo>
                    <a:pt x="236" y="19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00" name="Freeform 112"/>
            <p:cNvSpPr>
              <a:spLocks/>
            </p:cNvSpPr>
            <p:nvPr/>
          </p:nvSpPr>
          <p:spPr bwMode="auto">
            <a:xfrm>
              <a:off x="3552" y="2818"/>
              <a:ext cx="49" cy="66"/>
            </a:xfrm>
            <a:custGeom>
              <a:avLst/>
              <a:gdLst>
                <a:gd name="T0" fmla="*/ 21 w 97"/>
                <a:gd name="T1" fmla="*/ 0 h 133"/>
                <a:gd name="T2" fmla="*/ 0 w 97"/>
                <a:gd name="T3" fmla="*/ 73 h 133"/>
                <a:gd name="T4" fmla="*/ 97 w 97"/>
                <a:gd name="T5" fmla="*/ 133 h 133"/>
                <a:gd name="T6" fmla="*/ 91 w 97"/>
                <a:gd name="T7" fmla="*/ 40 h 133"/>
                <a:gd name="T8" fmla="*/ 21 w 97"/>
                <a:gd name="T9" fmla="*/ 0 h 133"/>
                <a:gd name="T10" fmla="*/ 21 w 97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33">
                  <a:moveTo>
                    <a:pt x="21" y="0"/>
                  </a:moveTo>
                  <a:lnTo>
                    <a:pt x="0" y="73"/>
                  </a:lnTo>
                  <a:lnTo>
                    <a:pt x="97" y="133"/>
                  </a:lnTo>
                  <a:lnTo>
                    <a:pt x="91" y="4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01" name="Freeform 113"/>
            <p:cNvSpPr>
              <a:spLocks/>
            </p:cNvSpPr>
            <p:nvPr/>
          </p:nvSpPr>
          <p:spPr bwMode="auto">
            <a:xfrm>
              <a:off x="3494" y="2817"/>
              <a:ext cx="64" cy="40"/>
            </a:xfrm>
            <a:custGeom>
              <a:avLst/>
              <a:gdLst>
                <a:gd name="T0" fmla="*/ 25 w 129"/>
                <a:gd name="T1" fmla="*/ 0 h 80"/>
                <a:gd name="T2" fmla="*/ 129 w 129"/>
                <a:gd name="T3" fmla="*/ 10 h 80"/>
                <a:gd name="T4" fmla="*/ 112 w 129"/>
                <a:gd name="T5" fmla="*/ 80 h 80"/>
                <a:gd name="T6" fmla="*/ 0 w 129"/>
                <a:gd name="T7" fmla="*/ 80 h 80"/>
                <a:gd name="T8" fmla="*/ 25 w 129"/>
                <a:gd name="T9" fmla="*/ 0 h 80"/>
                <a:gd name="T10" fmla="*/ 25 w 129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80">
                  <a:moveTo>
                    <a:pt x="25" y="0"/>
                  </a:moveTo>
                  <a:lnTo>
                    <a:pt x="129" y="10"/>
                  </a:lnTo>
                  <a:lnTo>
                    <a:pt x="112" y="80"/>
                  </a:lnTo>
                  <a:lnTo>
                    <a:pt x="0" y="8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02" name="Freeform 114"/>
            <p:cNvSpPr>
              <a:spLocks/>
            </p:cNvSpPr>
            <p:nvPr/>
          </p:nvSpPr>
          <p:spPr bwMode="auto">
            <a:xfrm>
              <a:off x="3494" y="2844"/>
              <a:ext cx="101" cy="50"/>
            </a:xfrm>
            <a:custGeom>
              <a:avLst/>
              <a:gdLst>
                <a:gd name="T0" fmla="*/ 2 w 203"/>
                <a:gd name="T1" fmla="*/ 34 h 98"/>
                <a:gd name="T2" fmla="*/ 112 w 203"/>
                <a:gd name="T3" fmla="*/ 38 h 98"/>
                <a:gd name="T4" fmla="*/ 203 w 203"/>
                <a:gd name="T5" fmla="*/ 98 h 98"/>
                <a:gd name="T6" fmla="*/ 203 w 203"/>
                <a:gd name="T7" fmla="*/ 57 h 98"/>
                <a:gd name="T8" fmla="*/ 112 w 203"/>
                <a:gd name="T9" fmla="*/ 0 h 98"/>
                <a:gd name="T10" fmla="*/ 0 w 203"/>
                <a:gd name="T11" fmla="*/ 9 h 98"/>
                <a:gd name="T12" fmla="*/ 2 w 203"/>
                <a:gd name="T13" fmla="*/ 34 h 98"/>
                <a:gd name="T14" fmla="*/ 2 w 203"/>
                <a:gd name="T15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98">
                  <a:moveTo>
                    <a:pt x="2" y="34"/>
                  </a:moveTo>
                  <a:lnTo>
                    <a:pt x="112" y="38"/>
                  </a:lnTo>
                  <a:lnTo>
                    <a:pt x="203" y="98"/>
                  </a:lnTo>
                  <a:lnTo>
                    <a:pt x="203" y="57"/>
                  </a:lnTo>
                  <a:lnTo>
                    <a:pt x="112" y="0"/>
                  </a:lnTo>
                  <a:lnTo>
                    <a:pt x="0" y="9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03" name="Freeform 115"/>
            <p:cNvSpPr>
              <a:spLocks/>
            </p:cNvSpPr>
            <p:nvPr/>
          </p:nvSpPr>
          <p:spPr bwMode="auto">
            <a:xfrm>
              <a:off x="3575" y="2835"/>
              <a:ext cx="15" cy="36"/>
            </a:xfrm>
            <a:custGeom>
              <a:avLst/>
              <a:gdLst>
                <a:gd name="T0" fmla="*/ 20 w 30"/>
                <a:gd name="T1" fmla="*/ 0 h 72"/>
                <a:gd name="T2" fmla="*/ 0 w 30"/>
                <a:gd name="T3" fmla="*/ 53 h 72"/>
                <a:gd name="T4" fmla="*/ 24 w 30"/>
                <a:gd name="T5" fmla="*/ 72 h 72"/>
                <a:gd name="T6" fmla="*/ 30 w 30"/>
                <a:gd name="T7" fmla="*/ 13 h 72"/>
                <a:gd name="T8" fmla="*/ 20 w 30"/>
                <a:gd name="T9" fmla="*/ 0 h 72"/>
                <a:gd name="T10" fmla="*/ 20 w 3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2">
                  <a:moveTo>
                    <a:pt x="20" y="0"/>
                  </a:moveTo>
                  <a:lnTo>
                    <a:pt x="0" y="53"/>
                  </a:lnTo>
                  <a:lnTo>
                    <a:pt x="24" y="72"/>
                  </a:lnTo>
                  <a:lnTo>
                    <a:pt x="30" y="1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04" name="Freeform 116"/>
            <p:cNvSpPr>
              <a:spLocks/>
            </p:cNvSpPr>
            <p:nvPr/>
          </p:nvSpPr>
          <p:spPr bwMode="auto">
            <a:xfrm>
              <a:off x="3498" y="2808"/>
              <a:ext cx="113" cy="83"/>
            </a:xfrm>
            <a:custGeom>
              <a:avLst/>
              <a:gdLst>
                <a:gd name="T0" fmla="*/ 119 w 226"/>
                <a:gd name="T1" fmla="*/ 88 h 166"/>
                <a:gd name="T2" fmla="*/ 140 w 226"/>
                <a:gd name="T3" fmla="*/ 27 h 166"/>
                <a:gd name="T4" fmla="*/ 193 w 226"/>
                <a:gd name="T5" fmla="*/ 69 h 166"/>
                <a:gd name="T6" fmla="*/ 186 w 226"/>
                <a:gd name="T7" fmla="*/ 143 h 166"/>
                <a:gd name="T8" fmla="*/ 205 w 226"/>
                <a:gd name="T9" fmla="*/ 166 h 166"/>
                <a:gd name="T10" fmla="*/ 226 w 226"/>
                <a:gd name="T11" fmla="*/ 69 h 166"/>
                <a:gd name="T12" fmla="*/ 148 w 226"/>
                <a:gd name="T13" fmla="*/ 0 h 166"/>
                <a:gd name="T14" fmla="*/ 119 w 226"/>
                <a:gd name="T15" fmla="*/ 27 h 166"/>
                <a:gd name="T16" fmla="*/ 5 w 226"/>
                <a:gd name="T17" fmla="*/ 14 h 166"/>
                <a:gd name="T18" fmla="*/ 0 w 226"/>
                <a:gd name="T19" fmla="*/ 33 h 166"/>
                <a:gd name="T20" fmla="*/ 98 w 226"/>
                <a:gd name="T21" fmla="*/ 46 h 166"/>
                <a:gd name="T22" fmla="*/ 76 w 226"/>
                <a:gd name="T23" fmla="*/ 92 h 166"/>
                <a:gd name="T24" fmla="*/ 119 w 226"/>
                <a:gd name="T25" fmla="*/ 88 h 166"/>
                <a:gd name="T26" fmla="*/ 119 w 226"/>
                <a:gd name="T27" fmla="*/ 8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166">
                  <a:moveTo>
                    <a:pt x="119" y="88"/>
                  </a:moveTo>
                  <a:lnTo>
                    <a:pt x="140" y="27"/>
                  </a:lnTo>
                  <a:lnTo>
                    <a:pt x="193" y="69"/>
                  </a:lnTo>
                  <a:lnTo>
                    <a:pt x="186" y="143"/>
                  </a:lnTo>
                  <a:lnTo>
                    <a:pt x="205" y="166"/>
                  </a:lnTo>
                  <a:lnTo>
                    <a:pt x="226" y="69"/>
                  </a:lnTo>
                  <a:lnTo>
                    <a:pt x="148" y="0"/>
                  </a:lnTo>
                  <a:lnTo>
                    <a:pt x="119" y="27"/>
                  </a:lnTo>
                  <a:lnTo>
                    <a:pt x="5" y="14"/>
                  </a:lnTo>
                  <a:lnTo>
                    <a:pt x="0" y="33"/>
                  </a:lnTo>
                  <a:lnTo>
                    <a:pt x="98" y="46"/>
                  </a:lnTo>
                  <a:lnTo>
                    <a:pt x="76" y="92"/>
                  </a:lnTo>
                  <a:lnTo>
                    <a:pt x="119" y="88"/>
                  </a:lnTo>
                  <a:lnTo>
                    <a:pt x="119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05" name="Freeform 117"/>
            <p:cNvSpPr>
              <a:spLocks/>
            </p:cNvSpPr>
            <p:nvPr/>
          </p:nvSpPr>
          <p:spPr bwMode="auto">
            <a:xfrm>
              <a:off x="2485" y="2563"/>
              <a:ext cx="165" cy="358"/>
            </a:xfrm>
            <a:custGeom>
              <a:avLst/>
              <a:gdLst>
                <a:gd name="T0" fmla="*/ 181 w 331"/>
                <a:gd name="T1" fmla="*/ 0 h 717"/>
                <a:gd name="T2" fmla="*/ 236 w 331"/>
                <a:gd name="T3" fmla="*/ 323 h 717"/>
                <a:gd name="T4" fmla="*/ 188 w 331"/>
                <a:gd name="T5" fmla="*/ 481 h 717"/>
                <a:gd name="T6" fmla="*/ 331 w 331"/>
                <a:gd name="T7" fmla="*/ 599 h 717"/>
                <a:gd name="T8" fmla="*/ 166 w 331"/>
                <a:gd name="T9" fmla="*/ 606 h 717"/>
                <a:gd name="T10" fmla="*/ 331 w 331"/>
                <a:gd name="T11" fmla="*/ 701 h 717"/>
                <a:gd name="T12" fmla="*/ 166 w 331"/>
                <a:gd name="T13" fmla="*/ 717 h 717"/>
                <a:gd name="T14" fmla="*/ 0 w 331"/>
                <a:gd name="T15" fmla="*/ 717 h 717"/>
                <a:gd name="T16" fmla="*/ 181 w 331"/>
                <a:gd name="T17" fmla="*/ 0 h 717"/>
                <a:gd name="T18" fmla="*/ 181 w 331"/>
                <a:gd name="T19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717">
                  <a:moveTo>
                    <a:pt x="181" y="0"/>
                  </a:moveTo>
                  <a:lnTo>
                    <a:pt x="236" y="323"/>
                  </a:lnTo>
                  <a:lnTo>
                    <a:pt x="188" y="481"/>
                  </a:lnTo>
                  <a:lnTo>
                    <a:pt x="331" y="599"/>
                  </a:lnTo>
                  <a:lnTo>
                    <a:pt x="166" y="606"/>
                  </a:lnTo>
                  <a:lnTo>
                    <a:pt x="331" y="701"/>
                  </a:lnTo>
                  <a:lnTo>
                    <a:pt x="166" y="717"/>
                  </a:lnTo>
                  <a:lnTo>
                    <a:pt x="0" y="717"/>
                  </a:lnTo>
                  <a:lnTo>
                    <a:pt x="181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2806" name="AutoShape 118"/>
          <p:cNvSpPr>
            <a:spLocks noChangeArrowheads="1"/>
          </p:cNvSpPr>
          <p:nvPr/>
        </p:nvSpPr>
        <p:spPr bwMode="auto">
          <a:xfrm>
            <a:off x="2438400" y="2057400"/>
            <a:ext cx="5562600" cy="2209800"/>
          </a:xfrm>
          <a:prstGeom prst="wedgeRoundRectCallout">
            <a:avLst>
              <a:gd name="adj1" fmla="val -44519"/>
              <a:gd name="adj2" fmla="val 7291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Comparing an item in a current statement with the same item in prior statements is called </a:t>
            </a:r>
            <a:r>
              <a:rPr lang="en-US" sz="3200" b="1" i="1">
                <a:latin typeface="Times New Roman" pitchFamily="18" charset="0"/>
              </a:rPr>
              <a:t>horizontal analysis</a:t>
            </a:r>
            <a:r>
              <a:rPr lang="en-US" sz="3200">
                <a:latin typeface="Times New Roman" pitchFamily="18" charset="0"/>
              </a:rPr>
              <a:t>.</a:t>
            </a:r>
          </a:p>
        </p:txBody>
      </p:sp>
      <p:sp>
        <p:nvSpPr>
          <p:cNvPr id="242808" name="AutoShape 12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0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80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44450" y="1962150"/>
            <a:ext cx="9067800" cy="4572000"/>
          </a:xfrm>
          <a:prstGeom prst="rect">
            <a:avLst/>
          </a:prstGeom>
          <a:solidFill>
            <a:srgbClr val="FDE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609600" y="0"/>
            <a:ext cx="80010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</a:rPr>
              <a:t>J Holmes, Attorney-at-Law</a:t>
            </a:r>
          </a:p>
          <a:p>
            <a:pPr algn="ctr" eaLnBrk="0" hangingPunct="0"/>
            <a:r>
              <a:rPr lang="en-US" sz="2600" b="1">
                <a:latin typeface="Times New Roman" pitchFamily="18" charset="0"/>
              </a:rPr>
              <a:t>Income Statement</a:t>
            </a:r>
          </a:p>
          <a:p>
            <a:pPr algn="ctr" eaLnBrk="0" hangingPunct="0"/>
            <a:r>
              <a:rPr lang="en-US" sz="2600" b="1">
                <a:latin typeface="Times New Roman" pitchFamily="18" charset="0"/>
              </a:rPr>
              <a:t>For the Year Ended December 31, 2005 and 2006</a:t>
            </a:r>
          </a:p>
        </p:txBody>
      </p:sp>
      <p:sp>
        <p:nvSpPr>
          <p:cNvPr id="243715" name="Line 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5791200" y="1143000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Increase (Decrease)</a:t>
            </a: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3048000" y="150495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2006         2005      Amount  Percent</a:t>
            </a:r>
          </a:p>
        </p:txBody>
      </p:sp>
      <p:sp>
        <p:nvSpPr>
          <p:cNvPr id="243718" name="Line 6"/>
          <p:cNvSpPr>
            <a:spLocks noChangeShapeType="1"/>
          </p:cNvSpPr>
          <p:nvPr/>
        </p:nvSpPr>
        <p:spPr bwMode="auto">
          <a:xfrm>
            <a:off x="0" y="196215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0" y="2114550"/>
            <a:ext cx="91440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  <a:tab pos="4457700" algn="r"/>
                <a:tab pos="6000750" algn="r"/>
                <a:tab pos="7372350" algn="dec"/>
                <a:tab pos="8058150" algn="dec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42900" algn="l"/>
                <a:tab pos="4457700" algn="r"/>
                <a:tab pos="6000750" algn="r"/>
                <a:tab pos="7372350" algn="dec"/>
                <a:tab pos="8058150" algn="dec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42900" algn="l"/>
                <a:tab pos="4457700" algn="r"/>
                <a:tab pos="6000750" algn="r"/>
                <a:tab pos="7372350" algn="dec"/>
                <a:tab pos="8058150" algn="dec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42900" algn="l"/>
                <a:tab pos="4457700" algn="r"/>
                <a:tab pos="6000750" algn="r"/>
                <a:tab pos="7372350" algn="dec"/>
                <a:tab pos="8058150" algn="dec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42900" algn="l"/>
                <a:tab pos="4457700" algn="r"/>
                <a:tab pos="6000750" algn="r"/>
                <a:tab pos="7372350" algn="dec"/>
                <a:tab pos="8058150" algn="dec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457700" algn="r"/>
                <a:tab pos="6000750" algn="r"/>
                <a:tab pos="7372350" algn="dec"/>
                <a:tab pos="8058150" algn="dec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457700" algn="r"/>
                <a:tab pos="6000750" algn="r"/>
                <a:tab pos="7372350" algn="dec"/>
                <a:tab pos="8058150" algn="dec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457700" algn="r"/>
                <a:tab pos="6000750" algn="r"/>
                <a:tab pos="7372350" algn="dec"/>
                <a:tab pos="8058150" algn="dec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457700" algn="r"/>
                <a:tab pos="6000750" algn="r"/>
                <a:tab pos="7372350" algn="dec"/>
                <a:tab pos="8058150" algn="dec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>
                <a:latin typeface="Times New Roman" pitchFamily="18" charset="0"/>
              </a:rPr>
              <a:t>Fees earned	</a:t>
            </a:r>
            <a:r>
              <a:rPr lang="en-US" sz="2800" u="sng">
                <a:latin typeface="Times New Roman" pitchFamily="18" charset="0"/>
              </a:rPr>
              <a:t>$187,500</a:t>
            </a:r>
            <a:r>
              <a:rPr lang="en-US" sz="2800">
                <a:latin typeface="Times New Roman" pitchFamily="18" charset="0"/>
              </a:rPr>
              <a:t>	</a:t>
            </a:r>
            <a:r>
              <a:rPr lang="en-US" sz="2800" u="sng">
                <a:latin typeface="Times New Roman" pitchFamily="18" charset="0"/>
              </a:rPr>
              <a:t>$150,000</a:t>
            </a:r>
            <a:r>
              <a:rPr lang="en-US" sz="2800">
                <a:latin typeface="Times New Roman" pitchFamily="18" charset="0"/>
              </a:rPr>
              <a:t>	</a:t>
            </a:r>
            <a:r>
              <a:rPr lang="en-US" sz="2800" u="sng">
                <a:latin typeface="Times New Roman" pitchFamily="18" charset="0"/>
              </a:rPr>
              <a:t>$37,500</a:t>
            </a:r>
            <a:r>
              <a:rPr lang="en-US" sz="2800">
                <a:latin typeface="Times New Roman" pitchFamily="18" charset="0"/>
              </a:rPr>
              <a:t>	25.0%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Operating expenses: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Wages expense	$  60,000	$  45,000	$15,000	33.3%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Rent expense	15,000	12,000	3,000	25.0%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Utilities expense	12,500	9,000	3,500	38.9%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Supplies expense	2,700	3,000	(300)	(10.0)%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Misc. expense	</a:t>
            </a:r>
            <a:r>
              <a:rPr lang="en-US" sz="2800" u="sng">
                <a:latin typeface="Times New Roman" pitchFamily="18" charset="0"/>
              </a:rPr>
              <a:t>      2,300</a:t>
            </a:r>
            <a:r>
              <a:rPr lang="en-US" sz="2800">
                <a:latin typeface="Times New Roman" pitchFamily="18" charset="0"/>
              </a:rPr>
              <a:t>	</a:t>
            </a:r>
            <a:r>
              <a:rPr lang="en-US" sz="2800" u="sng">
                <a:latin typeface="Times New Roman" pitchFamily="18" charset="0"/>
              </a:rPr>
              <a:t>     1,800</a:t>
            </a:r>
            <a:r>
              <a:rPr lang="en-US" sz="2800">
                <a:latin typeface="Times New Roman" pitchFamily="18" charset="0"/>
              </a:rPr>
              <a:t>	</a:t>
            </a:r>
            <a:r>
              <a:rPr lang="en-US" sz="2800" u="sng">
                <a:latin typeface="Times New Roman" pitchFamily="18" charset="0"/>
              </a:rPr>
              <a:t>       500</a:t>
            </a:r>
            <a:r>
              <a:rPr lang="en-US" sz="2800">
                <a:latin typeface="Times New Roman" pitchFamily="18" charset="0"/>
              </a:rPr>
              <a:t>	27.8%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   Total operating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	     expenses	</a:t>
            </a:r>
            <a:r>
              <a:rPr lang="en-US" sz="2800" u="sng">
                <a:latin typeface="Times New Roman" pitchFamily="18" charset="0"/>
              </a:rPr>
              <a:t>$  92,500</a:t>
            </a:r>
            <a:r>
              <a:rPr lang="en-US" sz="2800">
                <a:latin typeface="Times New Roman" pitchFamily="18" charset="0"/>
              </a:rPr>
              <a:t>	</a:t>
            </a:r>
            <a:r>
              <a:rPr lang="en-US" sz="2800" u="sng">
                <a:latin typeface="Times New Roman" pitchFamily="18" charset="0"/>
              </a:rPr>
              <a:t>$  70,800</a:t>
            </a:r>
            <a:r>
              <a:rPr lang="en-US" sz="2800">
                <a:latin typeface="Times New Roman" pitchFamily="18" charset="0"/>
              </a:rPr>
              <a:t>	</a:t>
            </a:r>
            <a:r>
              <a:rPr lang="en-US" sz="2800" u="sng">
                <a:latin typeface="Times New Roman" pitchFamily="18" charset="0"/>
              </a:rPr>
              <a:t>$21,700</a:t>
            </a:r>
            <a:r>
              <a:rPr lang="en-US" sz="2800">
                <a:latin typeface="Times New Roman" pitchFamily="18" charset="0"/>
              </a:rPr>
              <a:t>	30.6%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Net income	$  95,000	$  79,200	$15,800	19.9%</a:t>
            </a:r>
          </a:p>
        </p:txBody>
      </p:sp>
      <p:sp>
        <p:nvSpPr>
          <p:cNvPr id="243720" name="Line 8"/>
          <p:cNvSpPr>
            <a:spLocks noChangeShapeType="1"/>
          </p:cNvSpPr>
          <p:nvPr/>
        </p:nvSpPr>
        <p:spPr bwMode="auto">
          <a:xfrm>
            <a:off x="3276600" y="6438900"/>
            <a:ext cx="1295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1" name="Line 9"/>
          <p:cNvSpPr>
            <a:spLocks noChangeShapeType="1"/>
          </p:cNvSpPr>
          <p:nvPr/>
        </p:nvSpPr>
        <p:spPr bwMode="auto">
          <a:xfrm>
            <a:off x="4838700" y="6438900"/>
            <a:ext cx="1219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2" name="Line 10"/>
          <p:cNvSpPr>
            <a:spLocks noChangeShapeType="1"/>
          </p:cNvSpPr>
          <p:nvPr/>
        </p:nvSpPr>
        <p:spPr bwMode="auto">
          <a:xfrm>
            <a:off x="6381750" y="6438900"/>
            <a:ext cx="1066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5" name="AutoShape 13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54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Oval 2" descr="Parchment"/>
          <p:cNvSpPr>
            <a:spLocks noChangeArrowheads="1"/>
          </p:cNvSpPr>
          <p:nvPr/>
        </p:nvSpPr>
        <p:spPr bwMode="auto">
          <a:xfrm>
            <a:off x="2971800" y="2514600"/>
            <a:ext cx="3200400" cy="2362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5400">
                <a:latin typeface="Times New Roman" pitchFamily="18" charset="0"/>
              </a:rPr>
              <a:t>The End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447800" y="914400"/>
            <a:ext cx="449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395456399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2590800" y="2665413"/>
            <a:ext cx="2560638" cy="3413125"/>
            <a:chOff x="1632" y="1679"/>
            <a:chExt cx="1613" cy="2150"/>
          </a:xfrm>
        </p:grpSpPr>
        <p:sp>
          <p:nvSpPr>
            <p:cNvPr id="159747" name="Freeform 3"/>
            <p:cNvSpPr>
              <a:spLocks/>
            </p:cNvSpPr>
            <p:nvPr/>
          </p:nvSpPr>
          <p:spPr bwMode="auto">
            <a:xfrm>
              <a:off x="1680" y="2212"/>
              <a:ext cx="1533" cy="1396"/>
            </a:xfrm>
            <a:custGeom>
              <a:avLst/>
              <a:gdLst>
                <a:gd name="T0" fmla="*/ 3064 w 3064"/>
                <a:gd name="T1" fmla="*/ 1665 h 2790"/>
                <a:gd name="T2" fmla="*/ 2601 w 3064"/>
                <a:gd name="T3" fmla="*/ 1712 h 2790"/>
                <a:gd name="T4" fmla="*/ 2428 w 3064"/>
                <a:gd name="T5" fmla="*/ 1193 h 2790"/>
                <a:gd name="T6" fmla="*/ 2357 w 3064"/>
                <a:gd name="T7" fmla="*/ 1587 h 2790"/>
                <a:gd name="T8" fmla="*/ 1886 w 3064"/>
                <a:gd name="T9" fmla="*/ 2043 h 2790"/>
                <a:gd name="T10" fmla="*/ 1941 w 3064"/>
                <a:gd name="T11" fmla="*/ 2539 h 2790"/>
                <a:gd name="T12" fmla="*/ 825 w 3064"/>
                <a:gd name="T13" fmla="*/ 2554 h 2790"/>
                <a:gd name="T14" fmla="*/ 660 w 3064"/>
                <a:gd name="T15" fmla="*/ 2790 h 2790"/>
                <a:gd name="T16" fmla="*/ 487 w 3064"/>
                <a:gd name="T17" fmla="*/ 2743 h 2790"/>
                <a:gd name="T18" fmla="*/ 85 w 3064"/>
                <a:gd name="T19" fmla="*/ 2507 h 2790"/>
                <a:gd name="T20" fmla="*/ 78 w 3064"/>
                <a:gd name="T21" fmla="*/ 1524 h 2790"/>
                <a:gd name="T22" fmla="*/ 0 w 3064"/>
                <a:gd name="T23" fmla="*/ 1359 h 2790"/>
                <a:gd name="T24" fmla="*/ 85 w 3064"/>
                <a:gd name="T25" fmla="*/ 1138 h 2790"/>
                <a:gd name="T26" fmla="*/ 314 w 3064"/>
                <a:gd name="T27" fmla="*/ 1028 h 2790"/>
                <a:gd name="T28" fmla="*/ 525 w 3064"/>
                <a:gd name="T29" fmla="*/ 465 h 2790"/>
                <a:gd name="T30" fmla="*/ 739 w 3064"/>
                <a:gd name="T31" fmla="*/ 281 h 2790"/>
                <a:gd name="T32" fmla="*/ 1308 w 3064"/>
                <a:gd name="T33" fmla="*/ 165 h 2790"/>
                <a:gd name="T34" fmla="*/ 1876 w 3064"/>
                <a:gd name="T35" fmla="*/ 0 h 2790"/>
                <a:gd name="T36" fmla="*/ 1941 w 3064"/>
                <a:gd name="T37" fmla="*/ 163 h 2790"/>
                <a:gd name="T38" fmla="*/ 2334 w 3064"/>
                <a:gd name="T39" fmla="*/ 281 h 2790"/>
                <a:gd name="T40" fmla="*/ 2618 w 3064"/>
                <a:gd name="T41" fmla="*/ 414 h 2790"/>
                <a:gd name="T42" fmla="*/ 2735 w 3064"/>
                <a:gd name="T43" fmla="*/ 690 h 2790"/>
                <a:gd name="T44" fmla="*/ 2829 w 3064"/>
                <a:gd name="T45" fmla="*/ 1013 h 2790"/>
                <a:gd name="T46" fmla="*/ 2924 w 3064"/>
                <a:gd name="T47" fmla="*/ 1138 h 2790"/>
                <a:gd name="T48" fmla="*/ 2946 w 3064"/>
                <a:gd name="T49" fmla="*/ 1374 h 2790"/>
                <a:gd name="T50" fmla="*/ 3064 w 3064"/>
                <a:gd name="T51" fmla="*/ 1499 h 2790"/>
                <a:gd name="T52" fmla="*/ 3064 w 3064"/>
                <a:gd name="T53" fmla="*/ 1665 h 2790"/>
                <a:gd name="T54" fmla="*/ 3064 w 3064"/>
                <a:gd name="T55" fmla="*/ 1665 h 2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64" h="2790">
                  <a:moveTo>
                    <a:pt x="3064" y="1665"/>
                  </a:moveTo>
                  <a:lnTo>
                    <a:pt x="2601" y="1712"/>
                  </a:lnTo>
                  <a:lnTo>
                    <a:pt x="2428" y="1193"/>
                  </a:lnTo>
                  <a:lnTo>
                    <a:pt x="2357" y="1587"/>
                  </a:lnTo>
                  <a:lnTo>
                    <a:pt x="1886" y="2043"/>
                  </a:lnTo>
                  <a:lnTo>
                    <a:pt x="1941" y="2539"/>
                  </a:lnTo>
                  <a:lnTo>
                    <a:pt x="825" y="2554"/>
                  </a:lnTo>
                  <a:lnTo>
                    <a:pt x="660" y="2790"/>
                  </a:lnTo>
                  <a:lnTo>
                    <a:pt x="487" y="2743"/>
                  </a:lnTo>
                  <a:lnTo>
                    <a:pt x="85" y="2507"/>
                  </a:lnTo>
                  <a:lnTo>
                    <a:pt x="78" y="1524"/>
                  </a:lnTo>
                  <a:lnTo>
                    <a:pt x="0" y="1359"/>
                  </a:lnTo>
                  <a:lnTo>
                    <a:pt x="85" y="1138"/>
                  </a:lnTo>
                  <a:lnTo>
                    <a:pt x="314" y="1028"/>
                  </a:lnTo>
                  <a:lnTo>
                    <a:pt x="525" y="465"/>
                  </a:lnTo>
                  <a:lnTo>
                    <a:pt x="739" y="281"/>
                  </a:lnTo>
                  <a:lnTo>
                    <a:pt x="1308" y="165"/>
                  </a:lnTo>
                  <a:lnTo>
                    <a:pt x="1876" y="0"/>
                  </a:lnTo>
                  <a:lnTo>
                    <a:pt x="1941" y="163"/>
                  </a:lnTo>
                  <a:lnTo>
                    <a:pt x="2334" y="281"/>
                  </a:lnTo>
                  <a:lnTo>
                    <a:pt x="2618" y="414"/>
                  </a:lnTo>
                  <a:lnTo>
                    <a:pt x="2735" y="690"/>
                  </a:lnTo>
                  <a:lnTo>
                    <a:pt x="2829" y="1013"/>
                  </a:lnTo>
                  <a:lnTo>
                    <a:pt x="2924" y="1138"/>
                  </a:lnTo>
                  <a:lnTo>
                    <a:pt x="2946" y="1374"/>
                  </a:lnTo>
                  <a:lnTo>
                    <a:pt x="3064" y="1499"/>
                  </a:lnTo>
                  <a:lnTo>
                    <a:pt x="3064" y="1665"/>
                  </a:lnTo>
                  <a:lnTo>
                    <a:pt x="3064" y="1665"/>
                  </a:lnTo>
                  <a:close/>
                </a:path>
              </a:pathLst>
            </a:custGeom>
            <a:solidFill>
              <a:srgbClr val="FF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8" name="Freeform 4"/>
            <p:cNvSpPr>
              <a:spLocks/>
            </p:cNvSpPr>
            <p:nvPr/>
          </p:nvSpPr>
          <p:spPr bwMode="auto">
            <a:xfrm>
              <a:off x="2600" y="2982"/>
              <a:ext cx="467" cy="818"/>
            </a:xfrm>
            <a:custGeom>
              <a:avLst/>
              <a:gdLst>
                <a:gd name="T0" fmla="*/ 685 w 935"/>
                <a:gd name="T1" fmla="*/ 0 h 1637"/>
                <a:gd name="T2" fmla="*/ 496 w 935"/>
                <a:gd name="T3" fmla="*/ 103 h 1637"/>
                <a:gd name="T4" fmla="*/ 0 w 935"/>
                <a:gd name="T5" fmla="*/ 504 h 1637"/>
                <a:gd name="T6" fmla="*/ 128 w 935"/>
                <a:gd name="T7" fmla="*/ 1204 h 1637"/>
                <a:gd name="T8" fmla="*/ 371 w 935"/>
                <a:gd name="T9" fmla="*/ 1637 h 1637"/>
                <a:gd name="T10" fmla="*/ 622 w 935"/>
                <a:gd name="T11" fmla="*/ 1629 h 1637"/>
                <a:gd name="T12" fmla="*/ 780 w 935"/>
                <a:gd name="T13" fmla="*/ 1472 h 1637"/>
                <a:gd name="T14" fmla="*/ 935 w 935"/>
                <a:gd name="T15" fmla="*/ 1008 h 1637"/>
                <a:gd name="T16" fmla="*/ 928 w 935"/>
                <a:gd name="T17" fmla="*/ 504 h 1637"/>
                <a:gd name="T18" fmla="*/ 865 w 935"/>
                <a:gd name="T19" fmla="*/ 143 h 1637"/>
                <a:gd name="T20" fmla="*/ 685 w 935"/>
                <a:gd name="T21" fmla="*/ 0 h 1637"/>
                <a:gd name="T22" fmla="*/ 685 w 935"/>
                <a:gd name="T23" fmla="*/ 0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5" h="1637">
                  <a:moveTo>
                    <a:pt x="685" y="0"/>
                  </a:moveTo>
                  <a:lnTo>
                    <a:pt x="496" y="103"/>
                  </a:lnTo>
                  <a:lnTo>
                    <a:pt x="0" y="504"/>
                  </a:lnTo>
                  <a:lnTo>
                    <a:pt x="128" y="1204"/>
                  </a:lnTo>
                  <a:lnTo>
                    <a:pt x="371" y="1637"/>
                  </a:lnTo>
                  <a:lnTo>
                    <a:pt x="622" y="1629"/>
                  </a:lnTo>
                  <a:lnTo>
                    <a:pt x="780" y="1472"/>
                  </a:lnTo>
                  <a:lnTo>
                    <a:pt x="935" y="1008"/>
                  </a:lnTo>
                  <a:lnTo>
                    <a:pt x="928" y="504"/>
                  </a:lnTo>
                  <a:lnTo>
                    <a:pt x="865" y="143"/>
                  </a:lnTo>
                  <a:lnTo>
                    <a:pt x="685" y="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9" name="Freeform 5"/>
            <p:cNvSpPr>
              <a:spLocks/>
            </p:cNvSpPr>
            <p:nvPr/>
          </p:nvSpPr>
          <p:spPr bwMode="auto">
            <a:xfrm>
              <a:off x="1641" y="2963"/>
              <a:ext cx="275" cy="652"/>
            </a:xfrm>
            <a:custGeom>
              <a:avLst/>
              <a:gdLst>
                <a:gd name="T0" fmla="*/ 496 w 551"/>
                <a:gd name="T1" fmla="*/ 1124 h 1304"/>
                <a:gd name="T2" fmla="*/ 392 w 551"/>
                <a:gd name="T3" fmla="*/ 1059 h 1304"/>
                <a:gd name="T4" fmla="*/ 346 w 551"/>
                <a:gd name="T5" fmla="*/ 1029 h 1304"/>
                <a:gd name="T6" fmla="*/ 272 w 551"/>
                <a:gd name="T7" fmla="*/ 939 h 1304"/>
                <a:gd name="T8" fmla="*/ 207 w 551"/>
                <a:gd name="T9" fmla="*/ 802 h 1304"/>
                <a:gd name="T10" fmla="*/ 415 w 551"/>
                <a:gd name="T11" fmla="*/ 360 h 1304"/>
                <a:gd name="T12" fmla="*/ 468 w 551"/>
                <a:gd name="T13" fmla="*/ 101 h 1304"/>
                <a:gd name="T14" fmla="*/ 164 w 551"/>
                <a:gd name="T15" fmla="*/ 0 h 1304"/>
                <a:gd name="T16" fmla="*/ 17 w 551"/>
                <a:gd name="T17" fmla="*/ 504 h 1304"/>
                <a:gd name="T18" fmla="*/ 4 w 551"/>
                <a:gd name="T19" fmla="*/ 816 h 1304"/>
                <a:gd name="T20" fmla="*/ 10 w 551"/>
                <a:gd name="T21" fmla="*/ 907 h 1304"/>
                <a:gd name="T22" fmla="*/ 0 w 551"/>
                <a:gd name="T23" fmla="*/ 991 h 1304"/>
                <a:gd name="T24" fmla="*/ 31 w 551"/>
                <a:gd name="T25" fmla="*/ 1051 h 1304"/>
                <a:gd name="T26" fmla="*/ 120 w 551"/>
                <a:gd name="T27" fmla="*/ 1162 h 1304"/>
                <a:gd name="T28" fmla="*/ 202 w 551"/>
                <a:gd name="T29" fmla="*/ 1280 h 1304"/>
                <a:gd name="T30" fmla="*/ 243 w 551"/>
                <a:gd name="T31" fmla="*/ 1304 h 1304"/>
                <a:gd name="T32" fmla="*/ 373 w 551"/>
                <a:gd name="T33" fmla="*/ 1302 h 1304"/>
                <a:gd name="T34" fmla="*/ 473 w 551"/>
                <a:gd name="T35" fmla="*/ 1302 h 1304"/>
                <a:gd name="T36" fmla="*/ 551 w 551"/>
                <a:gd name="T37" fmla="*/ 1280 h 1304"/>
                <a:gd name="T38" fmla="*/ 492 w 551"/>
                <a:gd name="T39" fmla="*/ 1224 h 1304"/>
                <a:gd name="T40" fmla="*/ 496 w 551"/>
                <a:gd name="T41" fmla="*/ 1124 h 1304"/>
                <a:gd name="T42" fmla="*/ 496 w 551"/>
                <a:gd name="T43" fmla="*/ 112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1" h="1304">
                  <a:moveTo>
                    <a:pt x="496" y="1124"/>
                  </a:moveTo>
                  <a:lnTo>
                    <a:pt x="392" y="1059"/>
                  </a:lnTo>
                  <a:lnTo>
                    <a:pt x="346" y="1029"/>
                  </a:lnTo>
                  <a:lnTo>
                    <a:pt x="272" y="939"/>
                  </a:lnTo>
                  <a:lnTo>
                    <a:pt x="207" y="802"/>
                  </a:lnTo>
                  <a:lnTo>
                    <a:pt x="415" y="360"/>
                  </a:lnTo>
                  <a:lnTo>
                    <a:pt x="468" y="101"/>
                  </a:lnTo>
                  <a:lnTo>
                    <a:pt x="164" y="0"/>
                  </a:lnTo>
                  <a:lnTo>
                    <a:pt x="17" y="504"/>
                  </a:lnTo>
                  <a:lnTo>
                    <a:pt x="4" y="816"/>
                  </a:lnTo>
                  <a:lnTo>
                    <a:pt x="10" y="907"/>
                  </a:lnTo>
                  <a:lnTo>
                    <a:pt x="0" y="991"/>
                  </a:lnTo>
                  <a:lnTo>
                    <a:pt x="31" y="1051"/>
                  </a:lnTo>
                  <a:lnTo>
                    <a:pt x="120" y="1162"/>
                  </a:lnTo>
                  <a:lnTo>
                    <a:pt x="202" y="1280"/>
                  </a:lnTo>
                  <a:lnTo>
                    <a:pt x="243" y="1304"/>
                  </a:lnTo>
                  <a:lnTo>
                    <a:pt x="373" y="1302"/>
                  </a:lnTo>
                  <a:lnTo>
                    <a:pt x="473" y="1302"/>
                  </a:lnTo>
                  <a:lnTo>
                    <a:pt x="551" y="1280"/>
                  </a:lnTo>
                  <a:lnTo>
                    <a:pt x="492" y="1224"/>
                  </a:lnTo>
                  <a:lnTo>
                    <a:pt x="496" y="1124"/>
                  </a:lnTo>
                  <a:lnTo>
                    <a:pt x="496" y="1124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0" name="Freeform 6"/>
            <p:cNvSpPr>
              <a:spLocks/>
            </p:cNvSpPr>
            <p:nvPr/>
          </p:nvSpPr>
          <p:spPr bwMode="auto">
            <a:xfrm>
              <a:off x="2871" y="2982"/>
              <a:ext cx="196" cy="688"/>
            </a:xfrm>
            <a:custGeom>
              <a:avLst/>
              <a:gdLst>
                <a:gd name="T0" fmla="*/ 30 w 391"/>
                <a:gd name="T1" fmla="*/ 95 h 1377"/>
                <a:gd name="T2" fmla="*/ 211 w 391"/>
                <a:gd name="T3" fmla="*/ 253 h 1377"/>
                <a:gd name="T4" fmla="*/ 243 w 391"/>
                <a:gd name="T5" fmla="*/ 567 h 1377"/>
                <a:gd name="T6" fmla="*/ 314 w 391"/>
                <a:gd name="T7" fmla="*/ 1063 h 1377"/>
                <a:gd name="T8" fmla="*/ 236 w 391"/>
                <a:gd name="T9" fmla="*/ 1377 h 1377"/>
                <a:gd name="T10" fmla="*/ 391 w 391"/>
                <a:gd name="T11" fmla="*/ 1063 h 1377"/>
                <a:gd name="T12" fmla="*/ 391 w 391"/>
                <a:gd name="T13" fmla="*/ 645 h 1377"/>
                <a:gd name="T14" fmla="*/ 336 w 391"/>
                <a:gd name="T15" fmla="*/ 166 h 1377"/>
                <a:gd name="T16" fmla="*/ 188 w 391"/>
                <a:gd name="T17" fmla="*/ 0 h 1377"/>
                <a:gd name="T18" fmla="*/ 0 w 391"/>
                <a:gd name="T19" fmla="*/ 33 h 1377"/>
                <a:gd name="T20" fmla="*/ 30 w 391"/>
                <a:gd name="T21" fmla="*/ 95 h 1377"/>
                <a:gd name="T22" fmla="*/ 30 w 391"/>
                <a:gd name="T23" fmla="*/ 9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1" h="1377">
                  <a:moveTo>
                    <a:pt x="30" y="95"/>
                  </a:moveTo>
                  <a:lnTo>
                    <a:pt x="211" y="253"/>
                  </a:lnTo>
                  <a:lnTo>
                    <a:pt x="243" y="567"/>
                  </a:lnTo>
                  <a:lnTo>
                    <a:pt x="314" y="1063"/>
                  </a:lnTo>
                  <a:lnTo>
                    <a:pt x="236" y="1377"/>
                  </a:lnTo>
                  <a:lnTo>
                    <a:pt x="391" y="1063"/>
                  </a:lnTo>
                  <a:lnTo>
                    <a:pt x="391" y="645"/>
                  </a:lnTo>
                  <a:lnTo>
                    <a:pt x="336" y="166"/>
                  </a:lnTo>
                  <a:lnTo>
                    <a:pt x="188" y="0"/>
                  </a:lnTo>
                  <a:lnTo>
                    <a:pt x="0" y="33"/>
                  </a:lnTo>
                  <a:lnTo>
                    <a:pt x="30" y="95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1" name="Freeform 7"/>
            <p:cNvSpPr>
              <a:spLocks/>
            </p:cNvSpPr>
            <p:nvPr/>
          </p:nvSpPr>
          <p:spPr bwMode="auto">
            <a:xfrm>
              <a:off x="2966" y="3028"/>
              <a:ext cx="245" cy="707"/>
            </a:xfrm>
            <a:custGeom>
              <a:avLst/>
              <a:gdLst>
                <a:gd name="T0" fmla="*/ 397 w 489"/>
                <a:gd name="T1" fmla="*/ 811 h 1414"/>
                <a:gd name="T2" fmla="*/ 489 w 489"/>
                <a:gd name="T3" fmla="*/ 192 h 1414"/>
                <a:gd name="T4" fmla="*/ 443 w 489"/>
                <a:gd name="T5" fmla="*/ 0 h 1414"/>
                <a:gd name="T6" fmla="*/ 87 w 489"/>
                <a:gd name="T7" fmla="*/ 59 h 1414"/>
                <a:gd name="T8" fmla="*/ 205 w 489"/>
                <a:gd name="T9" fmla="*/ 604 h 1414"/>
                <a:gd name="T10" fmla="*/ 175 w 489"/>
                <a:gd name="T11" fmla="*/ 925 h 1414"/>
                <a:gd name="T12" fmla="*/ 72 w 489"/>
                <a:gd name="T13" fmla="*/ 1163 h 1414"/>
                <a:gd name="T14" fmla="*/ 65 w 489"/>
                <a:gd name="T15" fmla="*/ 1228 h 1414"/>
                <a:gd name="T16" fmla="*/ 0 w 489"/>
                <a:gd name="T17" fmla="*/ 1353 h 1414"/>
                <a:gd name="T18" fmla="*/ 32 w 489"/>
                <a:gd name="T19" fmla="*/ 1359 h 1414"/>
                <a:gd name="T20" fmla="*/ 48 w 489"/>
                <a:gd name="T21" fmla="*/ 1395 h 1414"/>
                <a:gd name="T22" fmla="*/ 82 w 489"/>
                <a:gd name="T23" fmla="*/ 1414 h 1414"/>
                <a:gd name="T24" fmla="*/ 135 w 489"/>
                <a:gd name="T25" fmla="*/ 1402 h 1414"/>
                <a:gd name="T26" fmla="*/ 171 w 489"/>
                <a:gd name="T27" fmla="*/ 1393 h 1414"/>
                <a:gd name="T28" fmla="*/ 221 w 489"/>
                <a:gd name="T29" fmla="*/ 1357 h 1414"/>
                <a:gd name="T30" fmla="*/ 279 w 489"/>
                <a:gd name="T31" fmla="*/ 1239 h 1414"/>
                <a:gd name="T32" fmla="*/ 342 w 489"/>
                <a:gd name="T33" fmla="*/ 1180 h 1414"/>
                <a:gd name="T34" fmla="*/ 380 w 489"/>
                <a:gd name="T35" fmla="*/ 1093 h 1414"/>
                <a:gd name="T36" fmla="*/ 397 w 489"/>
                <a:gd name="T37" fmla="*/ 811 h 1414"/>
                <a:gd name="T38" fmla="*/ 397 w 489"/>
                <a:gd name="T39" fmla="*/ 811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9" h="1414">
                  <a:moveTo>
                    <a:pt x="397" y="811"/>
                  </a:moveTo>
                  <a:lnTo>
                    <a:pt x="489" y="192"/>
                  </a:lnTo>
                  <a:lnTo>
                    <a:pt x="443" y="0"/>
                  </a:lnTo>
                  <a:lnTo>
                    <a:pt x="87" y="59"/>
                  </a:lnTo>
                  <a:lnTo>
                    <a:pt x="205" y="604"/>
                  </a:lnTo>
                  <a:lnTo>
                    <a:pt x="175" y="925"/>
                  </a:lnTo>
                  <a:lnTo>
                    <a:pt x="72" y="1163"/>
                  </a:lnTo>
                  <a:lnTo>
                    <a:pt x="65" y="1228"/>
                  </a:lnTo>
                  <a:lnTo>
                    <a:pt x="0" y="1353"/>
                  </a:lnTo>
                  <a:lnTo>
                    <a:pt x="32" y="1359"/>
                  </a:lnTo>
                  <a:lnTo>
                    <a:pt x="48" y="1395"/>
                  </a:lnTo>
                  <a:lnTo>
                    <a:pt x="82" y="1414"/>
                  </a:lnTo>
                  <a:lnTo>
                    <a:pt x="135" y="1402"/>
                  </a:lnTo>
                  <a:lnTo>
                    <a:pt x="171" y="1393"/>
                  </a:lnTo>
                  <a:lnTo>
                    <a:pt x="221" y="1357"/>
                  </a:lnTo>
                  <a:lnTo>
                    <a:pt x="279" y="1239"/>
                  </a:lnTo>
                  <a:lnTo>
                    <a:pt x="342" y="1180"/>
                  </a:lnTo>
                  <a:lnTo>
                    <a:pt x="380" y="1093"/>
                  </a:lnTo>
                  <a:lnTo>
                    <a:pt x="397" y="811"/>
                  </a:lnTo>
                  <a:lnTo>
                    <a:pt x="397" y="81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2" name="Freeform 8"/>
            <p:cNvSpPr>
              <a:spLocks/>
            </p:cNvSpPr>
            <p:nvPr/>
          </p:nvSpPr>
          <p:spPr bwMode="auto">
            <a:xfrm>
              <a:off x="1751" y="2837"/>
              <a:ext cx="432" cy="783"/>
            </a:xfrm>
            <a:custGeom>
              <a:avLst/>
              <a:gdLst>
                <a:gd name="T0" fmla="*/ 441 w 865"/>
                <a:gd name="T1" fmla="*/ 338 h 1566"/>
                <a:gd name="T2" fmla="*/ 290 w 865"/>
                <a:gd name="T3" fmla="*/ 385 h 1566"/>
                <a:gd name="T4" fmla="*/ 0 w 865"/>
                <a:gd name="T5" fmla="*/ 1092 h 1566"/>
                <a:gd name="T6" fmla="*/ 47 w 865"/>
                <a:gd name="T7" fmla="*/ 1210 h 1566"/>
                <a:gd name="T8" fmla="*/ 228 w 865"/>
                <a:gd name="T9" fmla="*/ 1353 h 1566"/>
                <a:gd name="T10" fmla="*/ 275 w 865"/>
                <a:gd name="T11" fmla="*/ 1456 h 1566"/>
                <a:gd name="T12" fmla="*/ 559 w 865"/>
                <a:gd name="T13" fmla="*/ 1566 h 1566"/>
                <a:gd name="T14" fmla="*/ 865 w 865"/>
                <a:gd name="T15" fmla="*/ 416 h 1566"/>
                <a:gd name="T16" fmla="*/ 692 w 865"/>
                <a:gd name="T17" fmla="*/ 361 h 1566"/>
                <a:gd name="T18" fmla="*/ 732 w 865"/>
                <a:gd name="T19" fmla="*/ 125 h 1566"/>
                <a:gd name="T20" fmla="*/ 559 w 865"/>
                <a:gd name="T21" fmla="*/ 0 h 1566"/>
                <a:gd name="T22" fmla="*/ 441 w 865"/>
                <a:gd name="T23" fmla="*/ 338 h 1566"/>
                <a:gd name="T24" fmla="*/ 441 w 865"/>
                <a:gd name="T25" fmla="*/ 338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5" h="1566">
                  <a:moveTo>
                    <a:pt x="441" y="338"/>
                  </a:moveTo>
                  <a:lnTo>
                    <a:pt x="290" y="385"/>
                  </a:lnTo>
                  <a:lnTo>
                    <a:pt x="0" y="1092"/>
                  </a:lnTo>
                  <a:lnTo>
                    <a:pt x="47" y="1210"/>
                  </a:lnTo>
                  <a:lnTo>
                    <a:pt x="228" y="1353"/>
                  </a:lnTo>
                  <a:lnTo>
                    <a:pt x="275" y="1456"/>
                  </a:lnTo>
                  <a:lnTo>
                    <a:pt x="559" y="1566"/>
                  </a:lnTo>
                  <a:lnTo>
                    <a:pt x="865" y="416"/>
                  </a:lnTo>
                  <a:lnTo>
                    <a:pt x="692" y="361"/>
                  </a:lnTo>
                  <a:lnTo>
                    <a:pt x="732" y="125"/>
                  </a:lnTo>
                  <a:lnTo>
                    <a:pt x="559" y="0"/>
                  </a:lnTo>
                  <a:lnTo>
                    <a:pt x="441" y="338"/>
                  </a:lnTo>
                  <a:lnTo>
                    <a:pt x="441" y="338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3" name="Freeform 9"/>
            <p:cNvSpPr>
              <a:spLocks/>
            </p:cNvSpPr>
            <p:nvPr/>
          </p:nvSpPr>
          <p:spPr bwMode="auto">
            <a:xfrm>
              <a:off x="2112" y="3446"/>
              <a:ext cx="547" cy="101"/>
            </a:xfrm>
            <a:custGeom>
              <a:avLst/>
              <a:gdLst>
                <a:gd name="T0" fmla="*/ 1049 w 1095"/>
                <a:gd name="T1" fmla="*/ 0 h 201"/>
                <a:gd name="T2" fmla="*/ 553 w 1095"/>
                <a:gd name="T3" fmla="*/ 46 h 201"/>
                <a:gd name="T4" fmla="*/ 0 w 1095"/>
                <a:gd name="T5" fmla="*/ 19 h 201"/>
                <a:gd name="T6" fmla="*/ 29 w 1095"/>
                <a:gd name="T7" fmla="*/ 143 h 201"/>
                <a:gd name="T8" fmla="*/ 563 w 1095"/>
                <a:gd name="T9" fmla="*/ 201 h 201"/>
                <a:gd name="T10" fmla="*/ 1095 w 1095"/>
                <a:gd name="T11" fmla="*/ 184 h 201"/>
                <a:gd name="T12" fmla="*/ 1049 w 1095"/>
                <a:gd name="T13" fmla="*/ 0 h 201"/>
                <a:gd name="T14" fmla="*/ 1049 w 1095"/>
                <a:gd name="T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5" h="201">
                  <a:moveTo>
                    <a:pt x="1049" y="0"/>
                  </a:moveTo>
                  <a:lnTo>
                    <a:pt x="553" y="46"/>
                  </a:lnTo>
                  <a:lnTo>
                    <a:pt x="0" y="19"/>
                  </a:lnTo>
                  <a:lnTo>
                    <a:pt x="29" y="143"/>
                  </a:lnTo>
                  <a:lnTo>
                    <a:pt x="563" y="201"/>
                  </a:lnTo>
                  <a:lnTo>
                    <a:pt x="1095" y="184"/>
                  </a:lnTo>
                  <a:lnTo>
                    <a:pt x="1049" y="0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4" name="Freeform 10"/>
            <p:cNvSpPr>
              <a:spLocks/>
            </p:cNvSpPr>
            <p:nvPr/>
          </p:nvSpPr>
          <p:spPr bwMode="auto">
            <a:xfrm>
              <a:off x="2231" y="1749"/>
              <a:ext cx="425" cy="720"/>
            </a:xfrm>
            <a:custGeom>
              <a:avLst/>
              <a:gdLst>
                <a:gd name="T0" fmla="*/ 458 w 849"/>
                <a:gd name="T1" fmla="*/ 1439 h 1439"/>
                <a:gd name="T2" fmla="*/ 298 w 849"/>
                <a:gd name="T3" fmla="*/ 1247 h 1439"/>
                <a:gd name="T4" fmla="*/ 186 w 849"/>
                <a:gd name="T5" fmla="*/ 1053 h 1439"/>
                <a:gd name="T6" fmla="*/ 203 w 849"/>
                <a:gd name="T7" fmla="*/ 977 h 1439"/>
                <a:gd name="T8" fmla="*/ 127 w 849"/>
                <a:gd name="T9" fmla="*/ 793 h 1439"/>
                <a:gd name="T10" fmla="*/ 106 w 849"/>
                <a:gd name="T11" fmla="*/ 718 h 1439"/>
                <a:gd name="T12" fmla="*/ 57 w 849"/>
                <a:gd name="T13" fmla="*/ 511 h 1439"/>
                <a:gd name="T14" fmla="*/ 0 w 849"/>
                <a:gd name="T15" fmla="*/ 245 h 1439"/>
                <a:gd name="T16" fmla="*/ 40 w 849"/>
                <a:gd name="T17" fmla="*/ 84 h 1439"/>
                <a:gd name="T18" fmla="*/ 520 w 849"/>
                <a:gd name="T19" fmla="*/ 0 h 1439"/>
                <a:gd name="T20" fmla="*/ 770 w 849"/>
                <a:gd name="T21" fmla="*/ 317 h 1439"/>
                <a:gd name="T22" fmla="*/ 840 w 849"/>
                <a:gd name="T23" fmla="*/ 342 h 1439"/>
                <a:gd name="T24" fmla="*/ 849 w 849"/>
                <a:gd name="T25" fmla="*/ 403 h 1439"/>
                <a:gd name="T26" fmla="*/ 836 w 849"/>
                <a:gd name="T27" fmla="*/ 536 h 1439"/>
                <a:gd name="T28" fmla="*/ 821 w 849"/>
                <a:gd name="T29" fmla="*/ 601 h 1439"/>
                <a:gd name="T30" fmla="*/ 802 w 849"/>
                <a:gd name="T31" fmla="*/ 637 h 1439"/>
                <a:gd name="T32" fmla="*/ 768 w 849"/>
                <a:gd name="T33" fmla="*/ 635 h 1439"/>
                <a:gd name="T34" fmla="*/ 766 w 849"/>
                <a:gd name="T35" fmla="*/ 757 h 1439"/>
                <a:gd name="T36" fmla="*/ 714 w 849"/>
                <a:gd name="T37" fmla="*/ 882 h 1439"/>
                <a:gd name="T38" fmla="*/ 720 w 849"/>
                <a:gd name="T39" fmla="*/ 992 h 1439"/>
                <a:gd name="T40" fmla="*/ 636 w 849"/>
                <a:gd name="T41" fmla="*/ 1106 h 1439"/>
                <a:gd name="T42" fmla="*/ 509 w 849"/>
                <a:gd name="T43" fmla="*/ 1296 h 1439"/>
                <a:gd name="T44" fmla="*/ 458 w 849"/>
                <a:gd name="T45" fmla="*/ 1439 h 1439"/>
                <a:gd name="T46" fmla="*/ 458 w 849"/>
                <a:gd name="T47" fmla="*/ 1439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9" h="1439">
                  <a:moveTo>
                    <a:pt x="458" y="1439"/>
                  </a:moveTo>
                  <a:lnTo>
                    <a:pt x="298" y="1247"/>
                  </a:lnTo>
                  <a:lnTo>
                    <a:pt x="186" y="1053"/>
                  </a:lnTo>
                  <a:lnTo>
                    <a:pt x="203" y="977"/>
                  </a:lnTo>
                  <a:lnTo>
                    <a:pt x="127" y="793"/>
                  </a:lnTo>
                  <a:lnTo>
                    <a:pt x="106" y="718"/>
                  </a:lnTo>
                  <a:lnTo>
                    <a:pt x="57" y="511"/>
                  </a:lnTo>
                  <a:lnTo>
                    <a:pt x="0" y="245"/>
                  </a:lnTo>
                  <a:lnTo>
                    <a:pt x="40" y="84"/>
                  </a:lnTo>
                  <a:lnTo>
                    <a:pt x="520" y="0"/>
                  </a:lnTo>
                  <a:lnTo>
                    <a:pt x="770" y="317"/>
                  </a:lnTo>
                  <a:lnTo>
                    <a:pt x="840" y="342"/>
                  </a:lnTo>
                  <a:lnTo>
                    <a:pt x="849" y="403"/>
                  </a:lnTo>
                  <a:lnTo>
                    <a:pt x="836" y="536"/>
                  </a:lnTo>
                  <a:lnTo>
                    <a:pt x="821" y="601"/>
                  </a:lnTo>
                  <a:lnTo>
                    <a:pt x="802" y="637"/>
                  </a:lnTo>
                  <a:lnTo>
                    <a:pt x="768" y="635"/>
                  </a:lnTo>
                  <a:lnTo>
                    <a:pt x="766" y="757"/>
                  </a:lnTo>
                  <a:lnTo>
                    <a:pt x="714" y="882"/>
                  </a:lnTo>
                  <a:lnTo>
                    <a:pt x="720" y="992"/>
                  </a:lnTo>
                  <a:lnTo>
                    <a:pt x="636" y="1106"/>
                  </a:lnTo>
                  <a:lnTo>
                    <a:pt x="509" y="1296"/>
                  </a:lnTo>
                  <a:lnTo>
                    <a:pt x="458" y="1439"/>
                  </a:lnTo>
                  <a:lnTo>
                    <a:pt x="458" y="143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5" name="Freeform 11" descr="90%"/>
            <p:cNvSpPr>
              <a:spLocks/>
            </p:cNvSpPr>
            <p:nvPr/>
          </p:nvSpPr>
          <p:spPr bwMode="auto">
            <a:xfrm>
              <a:off x="2358" y="2434"/>
              <a:ext cx="191" cy="912"/>
            </a:xfrm>
            <a:custGeom>
              <a:avLst/>
              <a:gdLst>
                <a:gd name="T0" fmla="*/ 333 w 382"/>
                <a:gd name="T1" fmla="*/ 28 h 1824"/>
                <a:gd name="T2" fmla="*/ 268 w 382"/>
                <a:gd name="T3" fmla="*/ 212 h 1824"/>
                <a:gd name="T4" fmla="*/ 382 w 382"/>
                <a:gd name="T5" fmla="*/ 1285 h 1824"/>
                <a:gd name="T6" fmla="*/ 369 w 382"/>
                <a:gd name="T7" fmla="*/ 1608 h 1824"/>
                <a:gd name="T8" fmla="*/ 223 w 382"/>
                <a:gd name="T9" fmla="*/ 1824 h 1824"/>
                <a:gd name="T10" fmla="*/ 103 w 382"/>
                <a:gd name="T11" fmla="*/ 1653 h 1824"/>
                <a:gd name="T12" fmla="*/ 217 w 382"/>
                <a:gd name="T13" fmla="*/ 935 h 1824"/>
                <a:gd name="T14" fmla="*/ 181 w 382"/>
                <a:gd name="T15" fmla="*/ 336 h 1824"/>
                <a:gd name="T16" fmla="*/ 94 w 382"/>
                <a:gd name="T17" fmla="*/ 608 h 1824"/>
                <a:gd name="T18" fmla="*/ 97 w 382"/>
                <a:gd name="T19" fmla="*/ 1041 h 1824"/>
                <a:gd name="T20" fmla="*/ 61 w 382"/>
                <a:gd name="T21" fmla="*/ 1096 h 1824"/>
                <a:gd name="T22" fmla="*/ 0 w 382"/>
                <a:gd name="T23" fmla="*/ 608 h 1824"/>
                <a:gd name="T24" fmla="*/ 145 w 382"/>
                <a:gd name="T25" fmla="*/ 180 h 1824"/>
                <a:gd name="T26" fmla="*/ 65 w 382"/>
                <a:gd name="T27" fmla="*/ 38 h 1824"/>
                <a:gd name="T28" fmla="*/ 107 w 382"/>
                <a:gd name="T29" fmla="*/ 22 h 1824"/>
                <a:gd name="T30" fmla="*/ 181 w 382"/>
                <a:gd name="T31" fmla="*/ 116 h 1824"/>
                <a:gd name="T32" fmla="*/ 255 w 382"/>
                <a:gd name="T33" fmla="*/ 106 h 1824"/>
                <a:gd name="T34" fmla="*/ 278 w 382"/>
                <a:gd name="T35" fmla="*/ 0 h 1824"/>
                <a:gd name="T36" fmla="*/ 333 w 382"/>
                <a:gd name="T37" fmla="*/ 28 h 1824"/>
                <a:gd name="T38" fmla="*/ 333 w 382"/>
                <a:gd name="T39" fmla="*/ 28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1824">
                  <a:moveTo>
                    <a:pt x="333" y="28"/>
                  </a:moveTo>
                  <a:lnTo>
                    <a:pt x="268" y="212"/>
                  </a:lnTo>
                  <a:lnTo>
                    <a:pt x="382" y="1285"/>
                  </a:lnTo>
                  <a:lnTo>
                    <a:pt x="369" y="1608"/>
                  </a:lnTo>
                  <a:lnTo>
                    <a:pt x="223" y="1824"/>
                  </a:lnTo>
                  <a:lnTo>
                    <a:pt x="103" y="1653"/>
                  </a:lnTo>
                  <a:lnTo>
                    <a:pt x="217" y="935"/>
                  </a:lnTo>
                  <a:lnTo>
                    <a:pt x="181" y="336"/>
                  </a:lnTo>
                  <a:lnTo>
                    <a:pt x="94" y="608"/>
                  </a:lnTo>
                  <a:lnTo>
                    <a:pt x="97" y="1041"/>
                  </a:lnTo>
                  <a:lnTo>
                    <a:pt x="61" y="1096"/>
                  </a:lnTo>
                  <a:lnTo>
                    <a:pt x="0" y="608"/>
                  </a:lnTo>
                  <a:lnTo>
                    <a:pt x="145" y="180"/>
                  </a:lnTo>
                  <a:lnTo>
                    <a:pt x="65" y="38"/>
                  </a:lnTo>
                  <a:lnTo>
                    <a:pt x="107" y="22"/>
                  </a:lnTo>
                  <a:lnTo>
                    <a:pt x="181" y="116"/>
                  </a:lnTo>
                  <a:lnTo>
                    <a:pt x="255" y="106"/>
                  </a:lnTo>
                  <a:lnTo>
                    <a:pt x="278" y="0"/>
                  </a:lnTo>
                  <a:lnTo>
                    <a:pt x="333" y="28"/>
                  </a:lnTo>
                  <a:lnTo>
                    <a:pt x="333" y="28"/>
                  </a:lnTo>
                  <a:close/>
                </a:path>
              </a:pathLst>
            </a:custGeom>
            <a:pattFill prst="pct90">
              <a:fgClr>
                <a:srgbClr val="FF33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6" name="Freeform 12"/>
            <p:cNvSpPr>
              <a:spLocks/>
            </p:cNvSpPr>
            <p:nvPr/>
          </p:nvSpPr>
          <p:spPr bwMode="auto">
            <a:xfrm>
              <a:off x="2254" y="1763"/>
              <a:ext cx="392" cy="650"/>
            </a:xfrm>
            <a:custGeom>
              <a:avLst/>
              <a:gdLst>
                <a:gd name="T0" fmla="*/ 282 w 785"/>
                <a:gd name="T1" fmla="*/ 1155 h 1300"/>
                <a:gd name="T2" fmla="*/ 399 w 785"/>
                <a:gd name="T3" fmla="*/ 1123 h 1300"/>
                <a:gd name="T4" fmla="*/ 453 w 785"/>
                <a:gd name="T5" fmla="*/ 1132 h 1300"/>
                <a:gd name="T6" fmla="*/ 635 w 785"/>
                <a:gd name="T7" fmla="*/ 973 h 1300"/>
                <a:gd name="T8" fmla="*/ 713 w 785"/>
                <a:gd name="T9" fmla="*/ 756 h 1300"/>
                <a:gd name="T10" fmla="*/ 776 w 785"/>
                <a:gd name="T11" fmla="*/ 530 h 1300"/>
                <a:gd name="T12" fmla="*/ 785 w 785"/>
                <a:gd name="T13" fmla="*/ 334 h 1300"/>
                <a:gd name="T14" fmla="*/ 768 w 785"/>
                <a:gd name="T15" fmla="*/ 285 h 1300"/>
                <a:gd name="T16" fmla="*/ 578 w 785"/>
                <a:gd name="T17" fmla="*/ 108 h 1300"/>
                <a:gd name="T18" fmla="*/ 436 w 785"/>
                <a:gd name="T19" fmla="*/ 0 h 1300"/>
                <a:gd name="T20" fmla="*/ 403 w 785"/>
                <a:gd name="T21" fmla="*/ 89 h 1300"/>
                <a:gd name="T22" fmla="*/ 498 w 785"/>
                <a:gd name="T23" fmla="*/ 161 h 1300"/>
                <a:gd name="T24" fmla="*/ 553 w 785"/>
                <a:gd name="T25" fmla="*/ 224 h 1300"/>
                <a:gd name="T26" fmla="*/ 591 w 785"/>
                <a:gd name="T27" fmla="*/ 304 h 1300"/>
                <a:gd name="T28" fmla="*/ 607 w 785"/>
                <a:gd name="T29" fmla="*/ 420 h 1300"/>
                <a:gd name="T30" fmla="*/ 667 w 785"/>
                <a:gd name="T31" fmla="*/ 500 h 1300"/>
                <a:gd name="T32" fmla="*/ 696 w 785"/>
                <a:gd name="T33" fmla="*/ 710 h 1300"/>
                <a:gd name="T34" fmla="*/ 647 w 785"/>
                <a:gd name="T35" fmla="*/ 728 h 1300"/>
                <a:gd name="T36" fmla="*/ 584 w 785"/>
                <a:gd name="T37" fmla="*/ 901 h 1300"/>
                <a:gd name="T38" fmla="*/ 506 w 785"/>
                <a:gd name="T39" fmla="*/ 958 h 1300"/>
                <a:gd name="T40" fmla="*/ 341 w 785"/>
                <a:gd name="T41" fmla="*/ 1009 h 1300"/>
                <a:gd name="T42" fmla="*/ 228 w 785"/>
                <a:gd name="T43" fmla="*/ 921 h 1300"/>
                <a:gd name="T44" fmla="*/ 149 w 785"/>
                <a:gd name="T45" fmla="*/ 825 h 1300"/>
                <a:gd name="T46" fmla="*/ 116 w 785"/>
                <a:gd name="T47" fmla="*/ 684 h 1300"/>
                <a:gd name="T48" fmla="*/ 69 w 785"/>
                <a:gd name="T49" fmla="*/ 574 h 1300"/>
                <a:gd name="T50" fmla="*/ 61 w 785"/>
                <a:gd name="T51" fmla="*/ 534 h 1300"/>
                <a:gd name="T52" fmla="*/ 99 w 785"/>
                <a:gd name="T53" fmla="*/ 460 h 1300"/>
                <a:gd name="T54" fmla="*/ 71 w 785"/>
                <a:gd name="T55" fmla="*/ 395 h 1300"/>
                <a:gd name="T56" fmla="*/ 59 w 785"/>
                <a:gd name="T57" fmla="*/ 277 h 1300"/>
                <a:gd name="T58" fmla="*/ 350 w 785"/>
                <a:gd name="T59" fmla="*/ 214 h 1300"/>
                <a:gd name="T60" fmla="*/ 331 w 785"/>
                <a:gd name="T61" fmla="*/ 127 h 1300"/>
                <a:gd name="T62" fmla="*/ 0 w 785"/>
                <a:gd name="T63" fmla="*/ 83 h 1300"/>
                <a:gd name="T64" fmla="*/ 53 w 785"/>
                <a:gd name="T65" fmla="*/ 743 h 1300"/>
                <a:gd name="T66" fmla="*/ 173 w 785"/>
                <a:gd name="T67" fmla="*/ 1005 h 1300"/>
                <a:gd name="T68" fmla="*/ 380 w 785"/>
                <a:gd name="T69" fmla="*/ 130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5" h="1300">
                  <a:moveTo>
                    <a:pt x="380" y="1300"/>
                  </a:moveTo>
                  <a:lnTo>
                    <a:pt x="282" y="1155"/>
                  </a:lnTo>
                  <a:lnTo>
                    <a:pt x="272" y="1106"/>
                  </a:lnTo>
                  <a:lnTo>
                    <a:pt x="399" y="1123"/>
                  </a:lnTo>
                  <a:lnTo>
                    <a:pt x="483" y="1066"/>
                  </a:lnTo>
                  <a:lnTo>
                    <a:pt x="453" y="1132"/>
                  </a:lnTo>
                  <a:lnTo>
                    <a:pt x="536" y="1079"/>
                  </a:lnTo>
                  <a:lnTo>
                    <a:pt x="635" y="973"/>
                  </a:lnTo>
                  <a:lnTo>
                    <a:pt x="692" y="830"/>
                  </a:lnTo>
                  <a:lnTo>
                    <a:pt x="713" y="756"/>
                  </a:lnTo>
                  <a:lnTo>
                    <a:pt x="717" y="623"/>
                  </a:lnTo>
                  <a:lnTo>
                    <a:pt x="776" y="530"/>
                  </a:lnTo>
                  <a:lnTo>
                    <a:pt x="774" y="460"/>
                  </a:lnTo>
                  <a:lnTo>
                    <a:pt x="785" y="334"/>
                  </a:lnTo>
                  <a:lnTo>
                    <a:pt x="711" y="412"/>
                  </a:lnTo>
                  <a:lnTo>
                    <a:pt x="768" y="285"/>
                  </a:lnTo>
                  <a:lnTo>
                    <a:pt x="599" y="138"/>
                  </a:lnTo>
                  <a:lnTo>
                    <a:pt x="578" y="108"/>
                  </a:lnTo>
                  <a:lnTo>
                    <a:pt x="553" y="85"/>
                  </a:lnTo>
                  <a:lnTo>
                    <a:pt x="436" y="0"/>
                  </a:lnTo>
                  <a:lnTo>
                    <a:pt x="379" y="15"/>
                  </a:lnTo>
                  <a:lnTo>
                    <a:pt x="403" y="89"/>
                  </a:lnTo>
                  <a:lnTo>
                    <a:pt x="458" y="136"/>
                  </a:lnTo>
                  <a:lnTo>
                    <a:pt x="498" y="161"/>
                  </a:lnTo>
                  <a:lnTo>
                    <a:pt x="527" y="184"/>
                  </a:lnTo>
                  <a:lnTo>
                    <a:pt x="553" y="224"/>
                  </a:lnTo>
                  <a:lnTo>
                    <a:pt x="569" y="266"/>
                  </a:lnTo>
                  <a:lnTo>
                    <a:pt x="591" y="304"/>
                  </a:lnTo>
                  <a:lnTo>
                    <a:pt x="622" y="355"/>
                  </a:lnTo>
                  <a:lnTo>
                    <a:pt x="607" y="420"/>
                  </a:lnTo>
                  <a:lnTo>
                    <a:pt x="639" y="431"/>
                  </a:lnTo>
                  <a:lnTo>
                    <a:pt x="667" y="500"/>
                  </a:lnTo>
                  <a:lnTo>
                    <a:pt x="692" y="606"/>
                  </a:lnTo>
                  <a:lnTo>
                    <a:pt x="696" y="710"/>
                  </a:lnTo>
                  <a:lnTo>
                    <a:pt x="679" y="785"/>
                  </a:lnTo>
                  <a:lnTo>
                    <a:pt x="647" y="728"/>
                  </a:lnTo>
                  <a:lnTo>
                    <a:pt x="620" y="836"/>
                  </a:lnTo>
                  <a:lnTo>
                    <a:pt x="584" y="901"/>
                  </a:lnTo>
                  <a:lnTo>
                    <a:pt x="584" y="864"/>
                  </a:lnTo>
                  <a:lnTo>
                    <a:pt x="506" y="958"/>
                  </a:lnTo>
                  <a:lnTo>
                    <a:pt x="453" y="986"/>
                  </a:lnTo>
                  <a:lnTo>
                    <a:pt x="341" y="1009"/>
                  </a:lnTo>
                  <a:lnTo>
                    <a:pt x="282" y="984"/>
                  </a:lnTo>
                  <a:lnTo>
                    <a:pt x="228" y="921"/>
                  </a:lnTo>
                  <a:lnTo>
                    <a:pt x="185" y="861"/>
                  </a:lnTo>
                  <a:lnTo>
                    <a:pt x="149" y="825"/>
                  </a:lnTo>
                  <a:lnTo>
                    <a:pt x="135" y="739"/>
                  </a:lnTo>
                  <a:lnTo>
                    <a:pt x="116" y="684"/>
                  </a:lnTo>
                  <a:lnTo>
                    <a:pt x="86" y="648"/>
                  </a:lnTo>
                  <a:lnTo>
                    <a:pt x="69" y="574"/>
                  </a:lnTo>
                  <a:lnTo>
                    <a:pt x="99" y="509"/>
                  </a:lnTo>
                  <a:lnTo>
                    <a:pt x="61" y="534"/>
                  </a:lnTo>
                  <a:lnTo>
                    <a:pt x="65" y="507"/>
                  </a:lnTo>
                  <a:lnTo>
                    <a:pt x="99" y="460"/>
                  </a:lnTo>
                  <a:lnTo>
                    <a:pt x="76" y="444"/>
                  </a:lnTo>
                  <a:lnTo>
                    <a:pt x="71" y="395"/>
                  </a:lnTo>
                  <a:lnTo>
                    <a:pt x="50" y="336"/>
                  </a:lnTo>
                  <a:lnTo>
                    <a:pt x="59" y="277"/>
                  </a:lnTo>
                  <a:lnTo>
                    <a:pt x="244" y="262"/>
                  </a:lnTo>
                  <a:lnTo>
                    <a:pt x="350" y="214"/>
                  </a:lnTo>
                  <a:lnTo>
                    <a:pt x="365" y="150"/>
                  </a:lnTo>
                  <a:lnTo>
                    <a:pt x="331" y="127"/>
                  </a:lnTo>
                  <a:lnTo>
                    <a:pt x="295" y="60"/>
                  </a:lnTo>
                  <a:lnTo>
                    <a:pt x="0" y="83"/>
                  </a:lnTo>
                  <a:lnTo>
                    <a:pt x="0" y="479"/>
                  </a:lnTo>
                  <a:lnTo>
                    <a:pt x="53" y="743"/>
                  </a:lnTo>
                  <a:lnTo>
                    <a:pt x="156" y="931"/>
                  </a:lnTo>
                  <a:lnTo>
                    <a:pt x="173" y="1005"/>
                  </a:lnTo>
                  <a:lnTo>
                    <a:pt x="274" y="1205"/>
                  </a:lnTo>
                  <a:lnTo>
                    <a:pt x="380" y="1300"/>
                  </a:lnTo>
                  <a:lnTo>
                    <a:pt x="380" y="130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7" name="Freeform 13"/>
            <p:cNvSpPr>
              <a:spLocks/>
            </p:cNvSpPr>
            <p:nvPr/>
          </p:nvSpPr>
          <p:spPr bwMode="auto">
            <a:xfrm>
              <a:off x="2396" y="1895"/>
              <a:ext cx="149" cy="127"/>
            </a:xfrm>
            <a:custGeom>
              <a:avLst/>
              <a:gdLst>
                <a:gd name="T0" fmla="*/ 276 w 299"/>
                <a:gd name="T1" fmla="*/ 99 h 255"/>
                <a:gd name="T2" fmla="*/ 299 w 299"/>
                <a:gd name="T3" fmla="*/ 125 h 255"/>
                <a:gd name="T4" fmla="*/ 198 w 299"/>
                <a:gd name="T5" fmla="*/ 137 h 255"/>
                <a:gd name="T6" fmla="*/ 154 w 299"/>
                <a:gd name="T7" fmla="*/ 159 h 255"/>
                <a:gd name="T8" fmla="*/ 217 w 299"/>
                <a:gd name="T9" fmla="*/ 152 h 255"/>
                <a:gd name="T10" fmla="*/ 267 w 299"/>
                <a:gd name="T11" fmla="*/ 173 h 255"/>
                <a:gd name="T12" fmla="*/ 234 w 299"/>
                <a:gd name="T13" fmla="*/ 165 h 255"/>
                <a:gd name="T14" fmla="*/ 185 w 299"/>
                <a:gd name="T15" fmla="*/ 171 h 255"/>
                <a:gd name="T16" fmla="*/ 211 w 299"/>
                <a:gd name="T17" fmla="*/ 184 h 255"/>
                <a:gd name="T18" fmla="*/ 158 w 299"/>
                <a:gd name="T19" fmla="*/ 197 h 255"/>
                <a:gd name="T20" fmla="*/ 158 w 299"/>
                <a:gd name="T21" fmla="*/ 215 h 255"/>
                <a:gd name="T22" fmla="*/ 173 w 299"/>
                <a:gd name="T23" fmla="*/ 255 h 255"/>
                <a:gd name="T24" fmla="*/ 126 w 299"/>
                <a:gd name="T25" fmla="*/ 241 h 255"/>
                <a:gd name="T26" fmla="*/ 78 w 299"/>
                <a:gd name="T27" fmla="*/ 199 h 255"/>
                <a:gd name="T28" fmla="*/ 33 w 299"/>
                <a:gd name="T29" fmla="*/ 184 h 255"/>
                <a:gd name="T30" fmla="*/ 29 w 299"/>
                <a:gd name="T31" fmla="*/ 159 h 255"/>
                <a:gd name="T32" fmla="*/ 2 w 299"/>
                <a:gd name="T33" fmla="*/ 91 h 255"/>
                <a:gd name="T34" fmla="*/ 12 w 299"/>
                <a:gd name="T35" fmla="*/ 57 h 255"/>
                <a:gd name="T36" fmla="*/ 0 w 299"/>
                <a:gd name="T37" fmla="*/ 0 h 255"/>
                <a:gd name="T38" fmla="*/ 25 w 299"/>
                <a:gd name="T39" fmla="*/ 55 h 255"/>
                <a:gd name="T40" fmla="*/ 35 w 299"/>
                <a:gd name="T41" fmla="*/ 110 h 255"/>
                <a:gd name="T42" fmla="*/ 84 w 299"/>
                <a:gd name="T43" fmla="*/ 131 h 255"/>
                <a:gd name="T44" fmla="*/ 164 w 299"/>
                <a:gd name="T45" fmla="*/ 97 h 255"/>
                <a:gd name="T46" fmla="*/ 276 w 299"/>
                <a:gd name="T47" fmla="*/ 99 h 255"/>
                <a:gd name="T48" fmla="*/ 276 w 299"/>
                <a:gd name="T49" fmla="*/ 9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9" h="255">
                  <a:moveTo>
                    <a:pt x="276" y="99"/>
                  </a:moveTo>
                  <a:lnTo>
                    <a:pt x="299" y="125"/>
                  </a:lnTo>
                  <a:lnTo>
                    <a:pt x="198" y="137"/>
                  </a:lnTo>
                  <a:lnTo>
                    <a:pt x="154" y="159"/>
                  </a:lnTo>
                  <a:lnTo>
                    <a:pt x="217" y="152"/>
                  </a:lnTo>
                  <a:lnTo>
                    <a:pt x="267" y="173"/>
                  </a:lnTo>
                  <a:lnTo>
                    <a:pt x="234" y="165"/>
                  </a:lnTo>
                  <a:lnTo>
                    <a:pt x="185" y="171"/>
                  </a:lnTo>
                  <a:lnTo>
                    <a:pt x="211" y="184"/>
                  </a:lnTo>
                  <a:lnTo>
                    <a:pt x="158" y="197"/>
                  </a:lnTo>
                  <a:lnTo>
                    <a:pt x="158" y="215"/>
                  </a:lnTo>
                  <a:lnTo>
                    <a:pt x="173" y="255"/>
                  </a:lnTo>
                  <a:lnTo>
                    <a:pt x="126" y="241"/>
                  </a:lnTo>
                  <a:lnTo>
                    <a:pt x="78" y="199"/>
                  </a:lnTo>
                  <a:lnTo>
                    <a:pt x="33" y="184"/>
                  </a:lnTo>
                  <a:lnTo>
                    <a:pt x="29" y="159"/>
                  </a:lnTo>
                  <a:lnTo>
                    <a:pt x="2" y="91"/>
                  </a:lnTo>
                  <a:lnTo>
                    <a:pt x="12" y="57"/>
                  </a:lnTo>
                  <a:lnTo>
                    <a:pt x="0" y="0"/>
                  </a:lnTo>
                  <a:lnTo>
                    <a:pt x="25" y="55"/>
                  </a:lnTo>
                  <a:lnTo>
                    <a:pt x="35" y="110"/>
                  </a:lnTo>
                  <a:lnTo>
                    <a:pt x="84" y="131"/>
                  </a:lnTo>
                  <a:lnTo>
                    <a:pt x="164" y="97"/>
                  </a:lnTo>
                  <a:lnTo>
                    <a:pt x="276" y="99"/>
                  </a:lnTo>
                  <a:lnTo>
                    <a:pt x="276" y="99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8" name="Freeform 14"/>
            <p:cNvSpPr>
              <a:spLocks/>
            </p:cNvSpPr>
            <p:nvPr/>
          </p:nvSpPr>
          <p:spPr bwMode="auto">
            <a:xfrm>
              <a:off x="2244" y="1701"/>
              <a:ext cx="371" cy="185"/>
            </a:xfrm>
            <a:custGeom>
              <a:avLst/>
              <a:gdLst>
                <a:gd name="T0" fmla="*/ 690 w 742"/>
                <a:gd name="T1" fmla="*/ 348 h 371"/>
                <a:gd name="T2" fmla="*/ 572 w 742"/>
                <a:gd name="T3" fmla="*/ 279 h 371"/>
                <a:gd name="T4" fmla="*/ 449 w 742"/>
                <a:gd name="T5" fmla="*/ 179 h 371"/>
                <a:gd name="T6" fmla="*/ 270 w 742"/>
                <a:gd name="T7" fmla="*/ 371 h 371"/>
                <a:gd name="T8" fmla="*/ 0 w 742"/>
                <a:gd name="T9" fmla="*/ 348 h 371"/>
                <a:gd name="T10" fmla="*/ 21 w 742"/>
                <a:gd name="T11" fmla="*/ 141 h 371"/>
                <a:gd name="T12" fmla="*/ 188 w 742"/>
                <a:gd name="T13" fmla="*/ 15 h 371"/>
                <a:gd name="T14" fmla="*/ 470 w 742"/>
                <a:gd name="T15" fmla="*/ 0 h 371"/>
                <a:gd name="T16" fmla="*/ 628 w 742"/>
                <a:gd name="T17" fmla="*/ 32 h 371"/>
                <a:gd name="T18" fmla="*/ 730 w 742"/>
                <a:gd name="T19" fmla="*/ 144 h 371"/>
                <a:gd name="T20" fmla="*/ 742 w 742"/>
                <a:gd name="T21" fmla="*/ 279 h 371"/>
                <a:gd name="T22" fmla="*/ 690 w 742"/>
                <a:gd name="T23" fmla="*/ 348 h 371"/>
                <a:gd name="T24" fmla="*/ 690 w 742"/>
                <a:gd name="T25" fmla="*/ 34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2" h="371">
                  <a:moveTo>
                    <a:pt x="690" y="348"/>
                  </a:moveTo>
                  <a:lnTo>
                    <a:pt x="572" y="279"/>
                  </a:lnTo>
                  <a:lnTo>
                    <a:pt x="449" y="179"/>
                  </a:lnTo>
                  <a:lnTo>
                    <a:pt x="270" y="371"/>
                  </a:lnTo>
                  <a:lnTo>
                    <a:pt x="0" y="348"/>
                  </a:lnTo>
                  <a:lnTo>
                    <a:pt x="21" y="141"/>
                  </a:lnTo>
                  <a:lnTo>
                    <a:pt x="188" y="15"/>
                  </a:lnTo>
                  <a:lnTo>
                    <a:pt x="470" y="0"/>
                  </a:lnTo>
                  <a:lnTo>
                    <a:pt x="628" y="32"/>
                  </a:lnTo>
                  <a:lnTo>
                    <a:pt x="730" y="144"/>
                  </a:lnTo>
                  <a:lnTo>
                    <a:pt x="742" y="279"/>
                  </a:lnTo>
                  <a:lnTo>
                    <a:pt x="690" y="348"/>
                  </a:lnTo>
                  <a:lnTo>
                    <a:pt x="690" y="348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9" name="Freeform 15"/>
            <p:cNvSpPr>
              <a:spLocks/>
            </p:cNvSpPr>
            <p:nvPr/>
          </p:nvSpPr>
          <p:spPr bwMode="auto">
            <a:xfrm>
              <a:off x="2462" y="1972"/>
              <a:ext cx="63" cy="24"/>
            </a:xfrm>
            <a:custGeom>
              <a:avLst/>
              <a:gdLst>
                <a:gd name="T0" fmla="*/ 127 w 127"/>
                <a:gd name="T1" fmla="*/ 21 h 47"/>
                <a:gd name="T2" fmla="*/ 64 w 127"/>
                <a:gd name="T3" fmla="*/ 36 h 47"/>
                <a:gd name="T4" fmla="*/ 0 w 127"/>
                <a:gd name="T5" fmla="*/ 47 h 47"/>
                <a:gd name="T6" fmla="*/ 38 w 127"/>
                <a:gd name="T7" fmla="*/ 11 h 47"/>
                <a:gd name="T8" fmla="*/ 106 w 127"/>
                <a:gd name="T9" fmla="*/ 0 h 47"/>
                <a:gd name="T10" fmla="*/ 127 w 127"/>
                <a:gd name="T11" fmla="*/ 21 h 47"/>
                <a:gd name="T12" fmla="*/ 127 w 127"/>
                <a:gd name="T13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47">
                  <a:moveTo>
                    <a:pt x="127" y="21"/>
                  </a:moveTo>
                  <a:lnTo>
                    <a:pt x="64" y="36"/>
                  </a:lnTo>
                  <a:lnTo>
                    <a:pt x="0" y="47"/>
                  </a:lnTo>
                  <a:lnTo>
                    <a:pt x="38" y="11"/>
                  </a:lnTo>
                  <a:lnTo>
                    <a:pt x="106" y="0"/>
                  </a:lnTo>
                  <a:lnTo>
                    <a:pt x="127" y="21"/>
                  </a:lnTo>
                  <a:lnTo>
                    <a:pt x="12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0" name="Freeform 16"/>
            <p:cNvSpPr>
              <a:spLocks/>
            </p:cNvSpPr>
            <p:nvPr/>
          </p:nvSpPr>
          <p:spPr bwMode="auto">
            <a:xfrm>
              <a:off x="2314" y="1951"/>
              <a:ext cx="221" cy="213"/>
            </a:xfrm>
            <a:custGeom>
              <a:avLst/>
              <a:gdLst>
                <a:gd name="T0" fmla="*/ 152 w 443"/>
                <a:gd name="T1" fmla="*/ 36 h 426"/>
                <a:gd name="T2" fmla="*/ 152 w 443"/>
                <a:gd name="T3" fmla="*/ 101 h 426"/>
                <a:gd name="T4" fmla="*/ 162 w 443"/>
                <a:gd name="T5" fmla="*/ 207 h 426"/>
                <a:gd name="T6" fmla="*/ 162 w 443"/>
                <a:gd name="T7" fmla="*/ 272 h 426"/>
                <a:gd name="T8" fmla="*/ 190 w 443"/>
                <a:gd name="T9" fmla="*/ 296 h 426"/>
                <a:gd name="T10" fmla="*/ 205 w 443"/>
                <a:gd name="T11" fmla="*/ 300 h 426"/>
                <a:gd name="T12" fmla="*/ 236 w 443"/>
                <a:gd name="T13" fmla="*/ 270 h 426"/>
                <a:gd name="T14" fmla="*/ 289 w 443"/>
                <a:gd name="T15" fmla="*/ 264 h 426"/>
                <a:gd name="T16" fmla="*/ 300 w 443"/>
                <a:gd name="T17" fmla="*/ 251 h 426"/>
                <a:gd name="T18" fmla="*/ 314 w 443"/>
                <a:gd name="T19" fmla="*/ 207 h 426"/>
                <a:gd name="T20" fmla="*/ 359 w 443"/>
                <a:gd name="T21" fmla="*/ 247 h 426"/>
                <a:gd name="T22" fmla="*/ 363 w 443"/>
                <a:gd name="T23" fmla="*/ 274 h 426"/>
                <a:gd name="T24" fmla="*/ 409 w 443"/>
                <a:gd name="T25" fmla="*/ 298 h 426"/>
                <a:gd name="T26" fmla="*/ 443 w 443"/>
                <a:gd name="T27" fmla="*/ 380 h 426"/>
                <a:gd name="T28" fmla="*/ 386 w 443"/>
                <a:gd name="T29" fmla="*/ 340 h 426"/>
                <a:gd name="T30" fmla="*/ 333 w 443"/>
                <a:gd name="T31" fmla="*/ 310 h 426"/>
                <a:gd name="T32" fmla="*/ 298 w 443"/>
                <a:gd name="T33" fmla="*/ 329 h 426"/>
                <a:gd name="T34" fmla="*/ 257 w 443"/>
                <a:gd name="T35" fmla="*/ 338 h 426"/>
                <a:gd name="T36" fmla="*/ 266 w 443"/>
                <a:gd name="T37" fmla="*/ 363 h 426"/>
                <a:gd name="T38" fmla="*/ 255 w 443"/>
                <a:gd name="T39" fmla="*/ 393 h 426"/>
                <a:gd name="T40" fmla="*/ 222 w 443"/>
                <a:gd name="T41" fmla="*/ 392 h 426"/>
                <a:gd name="T42" fmla="*/ 211 w 443"/>
                <a:gd name="T43" fmla="*/ 346 h 426"/>
                <a:gd name="T44" fmla="*/ 186 w 443"/>
                <a:gd name="T45" fmla="*/ 331 h 426"/>
                <a:gd name="T46" fmla="*/ 146 w 443"/>
                <a:gd name="T47" fmla="*/ 331 h 426"/>
                <a:gd name="T48" fmla="*/ 108 w 443"/>
                <a:gd name="T49" fmla="*/ 327 h 426"/>
                <a:gd name="T50" fmla="*/ 78 w 443"/>
                <a:gd name="T51" fmla="*/ 363 h 426"/>
                <a:gd name="T52" fmla="*/ 65 w 443"/>
                <a:gd name="T53" fmla="*/ 426 h 426"/>
                <a:gd name="T54" fmla="*/ 44 w 443"/>
                <a:gd name="T55" fmla="*/ 359 h 426"/>
                <a:gd name="T56" fmla="*/ 72 w 443"/>
                <a:gd name="T57" fmla="*/ 260 h 426"/>
                <a:gd name="T58" fmla="*/ 103 w 443"/>
                <a:gd name="T59" fmla="*/ 217 h 426"/>
                <a:gd name="T60" fmla="*/ 105 w 443"/>
                <a:gd name="T61" fmla="*/ 162 h 426"/>
                <a:gd name="T62" fmla="*/ 46 w 443"/>
                <a:gd name="T63" fmla="*/ 184 h 426"/>
                <a:gd name="T64" fmla="*/ 72 w 443"/>
                <a:gd name="T65" fmla="*/ 143 h 426"/>
                <a:gd name="T66" fmla="*/ 70 w 443"/>
                <a:gd name="T67" fmla="*/ 133 h 426"/>
                <a:gd name="T68" fmla="*/ 32 w 443"/>
                <a:gd name="T69" fmla="*/ 135 h 426"/>
                <a:gd name="T70" fmla="*/ 0 w 443"/>
                <a:gd name="T71" fmla="*/ 124 h 426"/>
                <a:gd name="T72" fmla="*/ 68 w 443"/>
                <a:gd name="T73" fmla="*/ 118 h 426"/>
                <a:gd name="T74" fmla="*/ 97 w 443"/>
                <a:gd name="T75" fmla="*/ 101 h 426"/>
                <a:gd name="T76" fmla="*/ 61 w 443"/>
                <a:gd name="T77" fmla="*/ 97 h 426"/>
                <a:gd name="T78" fmla="*/ 32 w 443"/>
                <a:gd name="T79" fmla="*/ 82 h 426"/>
                <a:gd name="T80" fmla="*/ 82 w 443"/>
                <a:gd name="T81" fmla="*/ 65 h 426"/>
                <a:gd name="T82" fmla="*/ 110 w 443"/>
                <a:gd name="T83" fmla="*/ 44 h 426"/>
                <a:gd name="T84" fmla="*/ 122 w 443"/>
                <a:gd name="T85" fmla="*/ 0 h 426"/>
                <a:gd name="T86" fmla="*/ 152 w 443"/>
                <a:gd name="T87" fmla="*/ 36 h 426"/>
                <a:gd name="T88" fmla="*/ 152 w 443"/>
                <a:gd name="T89" fmla="*/ 3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3" h="426">
                  <a:moveTo>
                    <a:pt x="152" y="36"/>
                  </a:moveTo>
                  <a:lnTo>
                    <a:pt x="152" y="101"/>
                  </a:lnTo>
                  <a:lnTo>
                    <a:pt x="162" y="207"/>
                  </a:lnTo>
                  <a:lnTo>
                    <a:pt x="162" y="272"/>
                  </a:lnTo>
                  <a:lnTo>
                    <a:pt x="190" y="296"/>
                  </a:lnTo>
                  <a:lnTo>
                    <a:pt x="205" y="300"/>
                  </a:lnTo>
                  <a:lnTo>
                    <a:pt x="236" y="270"/>
                  </a:lnTo>
                  <a:lnTo>
                    <a:pt x="289" y="264"/>
                  </a:lnTo>
                  <a:lnTo>
                    <a:pt x="300" y="251"/>
                  </a:lnTo>
                  <a:lnTo>
                    <a:pt x="314" y="207"/>
                  </a:lnTo>
                  <a:lnTo>
                    <a:pt x="359" y="247"/>
                  </a:lnTo>
                  <a:lnTo>
                    <a:pt x="363" y="274"/>
                  </a:lnTo>
                  <a:lnTo>
                    <a:pt x="409" y="298"/>
                  </a:lnTo>
                  <a:lnTo>
                    <a:pt x="443" y="380"/>
                  </a:lnTo>
                  <a:lnTo>
                    <a:pt x="386" y="340"/>
                  </a:lnTo>
                  <a:lnTo>
                    <a:pt x="333" y="310"/>
                  </a:lnTo>
                  <a:lnTo>
                    <a:pt x="298" y="329"/>
                  </a:lnTo>
                  <a:lnTo>
                    <a:pt x="257" y="338"/>
                  </a:lnTo>
                  <a:lnTo>
                    <a:pt x="266" y="363"/>
                  </a:lnTo>
                  <a:lnTo>
                    <a:pt x="255" y="393"/>
                  </a:lnTo>
                  <a:lnTo>
                    <a:pt x="222" y="392"/>
                  </a:lnTo>
                  <a:lnTo>
                    <a:pt x="211" y="346"/>
                  </a:lnTo>
                  <a:lnTo>
                    <a:pt x="186" y="331"/>
                  </a:lnTo>
                  <a:lnTo>
                    <a:pt x="146" y="331"/>
                  </a:lnTo>
                  <a:lnTo>
                    <a:pt x="108" y="327"/>
                  </a:lnTo>
                  <a:lnTo>
                    <a:pt x="78" y="363"/>
                  </a:lnTo>
                  <a:lnTo>
                    <a:pt x="65" y="426"/>
                  </a:lnTo>
                  <a:lnTo>
                    <a:pt x="44" y="359"/>
                  </a:lnTo>
                  <a:lnTo>
                    <a:pt x="72" y="260"/>
                  </a:lnTo>
                  <a:lnTo>
                    <a:pt x="103" y="217"/>
                  </a:lnTo>
                  <a:lnTo>
                    <a:pt x="105" y="162"/>
                  </a:lnTo>
                  <a:lnTo>
                    <a:pt x="46" y="184"/>
                  </a:lnTo>
                  <a:lnTo>
                    <a:pt x="72" y="143"/>
                  </a:lnTo>
                  <a:lnTo>
                    <a:pt x="70" y="133"/>
                  </a:lnTo>
                  <a:lnTo>
                    <a:pt x="32" y="135"/>
                  </a:lnTo>
                  <a:lnTo>
                    <a:pt x="0" y="124"/>
                  </a:lnTo>
                  <a:lnTo>
                    <a:pt x="68" y="118"/>
                  </a:lnTo>
                  <a:lnTo>
                    <a:pt x="97" y="101"/>
                  </a:lnTo>
                  <a:lnTo>
                    <a:pt x="61" y="97"/>
                  </a:lnTo>
                  <a:lnTo>
                    <a:pt x="32" y="82"/>
                  </a:lnTo>
                  <a:lnTo>
                    <a:pt x="82" y="65"/>
                  </a:lnTo>
                  <a:lnTo>
                    <a:pt x="110" y="44"/>
                  </a:lnTo>
                  <a:lnTo>
                    <a:pt x="122" y="0"/>
                  </a:lnTo>
                  <a:lnTo>
                    <a:pt x="152" y="36"/>
                  </a:lnTo>
                  <a:lnTo>
                    <a:pt x="152" y="36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1" name="Freeform 17"/>
            <p:cNvSpPr>
              <a:spLocks/>
            </p:cNvSpPr>
            <p:nvPr/>
          </p:nvSpPr>
          <p:spPr bwMode="auto">
            <a:xfrm>
              <a:off x="2317" y="1999"/>
              <a:ext cx="47" cy="17"/>
            </a:xfrm>
            <a:custGeom>
              <a:avLst/>
              <a:gdLst>
                <a:gd name="T0" fmla="*/ 93 w 93"/>
                <a:gd name="T1" fmla="*/ 17 h 32"/>
                <a:gd name="T2" fmla="*/ 49 w 93"/>
                <a:gd name="T3" fmla="*/ 32 h 32"/>
                <a:gd name="T4" fmla="*/ 0 w 93"/>
                <a:gd name="T5" fmla="*/ 32 h 32"/>
                <a:gd name="T6" fmla="*/ 28 w 93"/>
                <a:gd name="T7" fmla="*/ 7 h 32"/>
                <a:gd name="T8" fmla="*/ 89 w 93"/>
                <a:gd name="T9" fmla="*/ 0 h 32"/>
                <a:gd name="T10" fmla="*/ 93 w 93"/>
                <a:gd name="T11" fmla="*/ 17 h 32"/>
                <a:gd name="T12" fmla="*/ 93 w 93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32">
                  <a:moveTo>
                    <a:pt x="93" y="17"/>
                  </a:moveTo>
                  <a:lnTo>
                    <a:pt x="49" y="32"/>
                  </a:lnTo>
                  <a:lnTo>
                    <a:pt x="0" y="32"/>
                  </a:lnTo>
                  <a:lnTo>
                    <a:pt x="28" y="7"/>
                  </a:lnTo>
                  <a:lnTo>
                    <a:pt x="89" y="0"/>
                  </a:lnTo>
                  <a:lnTo>
                    <a:pt x="93" y="17"/>
                  </a:lnTo>
                  <a:lnTo>
                    <a:pt x="9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2" name="Freeform 18"/>
            <p:cNvSpPr>
              <a:spLocks/>
            </p:cNvSpPr>
            <p:nvPr/>
          </p:nvSpPr>
          <p:spPr bwMode="auto">
            <a:xfrm>
              <a:off x="2410" y="2138"/>
              <a:ext cx="110" cy="57"/>
            </a:xfrm>
            <a:custGeom>
              <a:avLst/>
              <a:gdLst>
                <a:gd name="T0" fmla="*/ 89 w 219"/>
                <a:gd name="T1" fmla="*/ 10 h 114"/>
                <a:gd name="T2" fmla="*/ 156 w 219"/>
                <a:gd name="T3" fmla="*/ 0 h 114"/>
                <a:gd name="T4" fmla="*/ 219 w 219"/>
                <a:gd name="T5" fmla="*/ 40 h 114"/>
                <a:gd name="T6" fmla="*/ 175 w 219"/>
                <a:gd name="T7" fmla="*/ 40 h 114"/>
                <a:gd name="T8" fmla="*/ 137 w 219"/>
                <a:gd name="T9" fmla="*/ 82 h 114"/>
                <a:gd name="T10" fmla="*/ 63 w 219"/>
                <a:gd name="T11" fmla="*/ 114 h 114"/>
                <a:gd name="T12" fmla="*/ 112 w 219"/>
                <a:gd name="T13" fmla="*/ 75 h 114"/>
                <a:gd name="T14" fmla="*/ 141 w 219"/>
                <a:gd name="T15" fmla="*/ 25 h 114"/>
                <a:gd name="T16" fmla="*/ 95 w 219"/>
                <a:gd name="T17" fmla="*/ 59 h 114"/>
                <a:gd name="T18" fmla="*/ 0 w 219"/>
                <a:gd name="T19" fmla="*/ 59 h 114"/>
                <a:gd name="T20" fmla="*/ 89 w 219"/>
                <a:gd name="T21" fmla="*/ 10 h 114"/>
                <a:gd name="T22" fmla="*/ 89 w 219"/>
                <a:gd name="T23" fmla="*/ 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114">
                  <a:moveTo>
                    <a:pt x="89" y="10"/>
                  </a:moveTo>
                  <a:lnTo>
                    <a:pt x="156" y="0"/>
                  </a:lnTo>
                  <a:lnTo>
                    <a:pt x="219" y="40"/>
                  </a:lnTo>
                  <a:lnTo>
                    <a:pt x="175" y="40"/>
                  </a:lnTo>
                  <a:lnTo>
                    <a:pt x="137" y="82"/>
                  </a:lnTo>
                  <a:lnTo>
                    <a:pt x="63" y="114"/>
                  </a:lnTo>
                  <a:lnTo>
                    <a:pt x="112" y="75"/>
                  </a:lnTo>
                  <a:lnTo>
                    <a:pt x="141" y="25"/>
                  </a:lnTo>
                  <a:lnTo>
                    <a:pt x="95" y="59"/>
                  </a:lnTo>
                  <a:lnTo>
                    <a:pt x="0" y="59"/>
                  </a:lnTo>
                  <a:lnTo>
                    <a:pt x="89" y="10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3" name="Freeform 19"/>
            <p:cNvSpPr>
              <a:spLocks/>
            </p:cNvSpPr>
            <p:nvPr/>
          </p:nvSpPr>
          <p:spPr bwMode="auto">
            <a:xfrm>
              <a:off x="2360" y="2147"/>
              <a:ext cx="118" cy="69"/>
            </a:xfrm>
            <a:custGeom>
              <a:avLst/>
              <a:gdLst>
                <a:gd name="T0" fmla="*/ 156 w 236"/>
                <a:gd name="T1" fmla="*/ 19 h 138"/>
                <a:gd name="T2" fmla="*/ 107 w 236"/>
                <a:gd name="T3" fmla="*/ 0 h 138"/>
                <a:gd name="T4" fmla="*/ 61 w 236"/>
                <a:gd name="T5" fmla="*/ 19 h 138"/>
                <a:gd name="T6" fmla="*/ 0 w 236"/>
                <a:gd name="T7" fmla="*/ 22 h 138"/>
                <a:gd name="T8" fmla="*/ 50 w 236"/>
                <a:gd name="T9" fmla="*/ 62 h 138"/>
                <a:gd name="T10" fmla="*/ 69 w 236"/>
                <a:gd name="T11" fmla="*/ 83 h 138"/>
                <a:gd name="T12" fmla="*/ 88 w 236"/>
                <a:gd name="T13" fmla="*/ 131 h 138"/>
                <a:gd name="T14" fmla="*/ 112 w 236"/>
                <a:gd name="T15" fmla="*/ 138 h 138"/>
                <a:gd name="T16" fmla="*/ 166 w 236"/>
                <a:gd name="T17" fmla="*/ 133 h 138"/>
                <a:gd name="T18" fmla="*/ 129 w 236"/>
                <a:gd name="T19" fmla="*/ 117 h 138"/>
                <a:gd name="T20" fmla="*/ 122 w 236"/>
                <a:gd name="T21" fmla="*/ 102 h 138"/>
                <a:gd name="T22" fmla="*/ 150 w 236"/>
                <a:gd name="T23" fmla="*/ 96 h 138"/>
                <a:gd name="T24" fmla="*/ 190 w 236"/>
                <a:gd name="T25" fmla="*/ 85 h 138"/>
                <a:gd name="T26" fmla="*/ 236 w 236"/>
                <a:gd name="T27" fmla="*/ 49 h 138"/>
                <a:gd name="T28" fmla="*/ 186 w 236"/>
                <a:gd name="T29" fmla="*/ 70 h 138"/>
                <a:gd name="T30" fmla="*/ 131 w 236"/>
                <a:gd name="T31" fmla="*/ 70 h 138"/>
                <a:gd name="T32" fmla="*/ 99 w 236"/>
                <a:gd name="T33" fmla="*/ 57 h 138"/>
                <a:gd name="T34" fmla="*/ 148 w 236"/>
                <a:gd name="T35" fmla="*/ 45 h 138"/>
                <a:gd name="T36" fmla="*/ 177 w 236"/>
                <a:gd name="T37" fmla="*/ 43 h 138"/>
                <a:gd name="T38" fmla="*/ 213 w 236"/>
                <a:gd name="T39" fmla="*/ 22 h 138"/>
                <a:gd name="T40" fmla="*/ 156 w 236"/>
                <a:gd name="T41" fmla="*/ 19 h 138"/>
                <a:gd name="T42" fmla="*/ 156 w 236"/>
                <a:gd name="T43" fmla="*/ 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138">
                  <a:moveTo>
                    <a:pt x="156" y="19"/>
                  </a:moveTo>
                  <a:lnTo>
                    <a:pt x="107" y="0"/>
                  </a:lnTo>
                  <a:lnTo>
                    <a:pt x="61" y="19"/>
                  </a:lnTo>
                  <a:lnTo>
                    <a:pt x="0" y="22"/>
                  </a:lnTo>
                  <a:lnTo>
                    <a:pt x="50" y="62"/>
                  </a:lnTo>
                  <a:lnTo>
                    <a:pt x="69" y="83"/>
                  </a:lnTo>
                  <a:lnTo>
                    <a:pt x="88" y="131"/>
                  </a:lnTo>
                  <a:lnTo>
                    <a:pt x="112" y="138"/>
                  </a:lnTo>
                  <a:lnTo>
                    <a:pt x="166" y="133"/>
                  </a:lnTo>
                  <a:lnTo>
                    <a:pt x="129" y="117"/>
                  </a:lnTo>
                  <a:lnTo>
                    <a:pt x="122" y="102"/>
                  </a:lnTo>
                  <a:lnTo>
                    <a:pt x="150" y="96"/>
                  </a:lnTo>
                  <a:lnTo>
                    <a:pt x="190" y="85"/>
                  </a:lnTo>
                  <a:lnTo>
                    <a:pt x="236" y="49"/>
                  </a:lnTo>
                  <a:lnTo>
                    <a:pt x="186" y="70"/>
                  </a:lnTo>
                  <a:lnTo>
                    <a:pt x="131" y="70"/>
                  </a:lnTo>
                  <a:lnTo>
                    <a:pt x="99" y="57"/>
                  </a:lnTo>
                  <a:lnTo>
                    <a:pt x="148" y="45"/>
                  </a:lnTo>
                  <a:lnTo>
                    <a:pt x="177" y="43"/>
                  </a:lnTo>
                  <a:lnTo>
                    <a:pt x="213" y="22"/>
                  </a:lnTo>
                  <a:lnTo>
                    <a:pt x="156" y="19"/>
                  </a:lnTo>
                  <a:lnTo>
                    <a:pt x="156" y="19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4" name="Freeform 20"/>
            <p:cNvSpPr>
              <a:spLocks/>
            </p:cNvSpPr>
            <p:nvPr/>
          </p:nvSpPr>
          <p:spPr bwMode="auto">
            <a:xfrm>
              <a:off x="2486" y="1979"/>
              <a:ext cx="21" cy="10"/>
            </a:xfrm>
            <a:custGeom>
              <a:avLst/>
              <a:gdLst>
                <a:gd name="T0" fmla="*/ 44 w 44"/>
                <a:gd name="T1" fmla="*/ 4 h 19"/>
                <a:gd name="T2" fmla="*/ 0 w 44"/>
                <a:gd name="T3" fmla="*/ 0 h 19"/>
                <a:gd name="T4" fmla="*/ 4 w 44"/>
                <a:gd name="T5" fmla="*/ 19 h 19"/>
                <a:gd name="T6" fmla="*/ 19 w 44"/>
                <a:gd name="T7" fmla="*/ 19 h 19"/>
                <a:gd name="T8" fmla="*/ 44 w 44"/>
                <a:gd name="T9" fmla="*/ 4 h 19"/>
                <a:gd name="T10" fmla="*/ 44 w 44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9">
                  <a:moveTo>
                    <a:pt x="44" y="4"/>
                  </a:moveTo>
                  <a:lnTo>
                    <a:pt x="0" y="0"/>
                  </a:lnTo>
                  <a:lnTo>
                    <a:pt x="4" y="19"/>
                  </a:lnTo>
                  <a:lnTo>
                    <a:pt x="19" y="19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5" name="Freeform 21"/>
            <p:cNvSpPr>
              <a:spLocks/>
            </p:cNvSpPr>
            <p:nvPr/>
          </p:nvSpPr>
          <p:spPr bwMode="auto">
            <a:xfrm>
              <a:off x="2329" y="2009"/>
              <a:ext cx="19" cy="7"/>
            </a:xfrm>
            <a:custGeom>
              <a:avLst/>
              <a:gdLst>
                <a:gd name="T0" fmla="*/ 38 w 38"/>
                <a:gd name="T1" fmla="*/ 0 h 13"/>
                <a:gd name="T2" fmla="*/ 0 w 38"/>
                <a:gd name="T3" fmla="*/ 2 h 13"/>
                <a:gd name="T4" fmla="*/ 8 w 38"/>
                <a:gd name="T5" fmla="*/ 11 h 13"/>
                <a:gd name="T6" fmla="*/ 37 w 38"/>
                <a:gd name="T7" fmla="*/ 13 h 13"/>
                <a:gd name="T8" fmla="*/ 38 w 38"/>
                <a:gd name="T9" fmla="*/ 0 h 13"/>
                <a:gd name="T10" fmla="*/ 38 w 3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3">
                  <a:moveTo>
                    <a:pt x="38" y="0"/>
                  </a:moveTo>
                  <a:lnTo>
                    <a:pt x="0" y="2"/>
                  </a:lnTo>
                  <a:lnTo>
                    <a:pt x="8" y="11"/>
                  </a:lnTo>
                  <a:lnTo>
                    <a:pt x="37" y="13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6" name="Freeform 22"/>
            <p:cNvSpPr>
              <a:spLocks/>
            </p:cNvSpPr>
            <p:nvPr/>
          </p:nvSpPr>
          <p:spPr bwMode="auto">
            <a:xfrm>
              <a:off x="1928" y="2961"/>
              <a:ext cx="193" cy="598"/>
            </a:xfrm>
            <a:custGeom>
              <a:avLst/>
              <a:gdLst>
                <a:gd name="T0" fmla="*/ 386 w 386"/>
                <a:gd name="T1" fmla="*/ 102 h 1195"/>
                <a:gd name="T2" fmla="*/ 386 w 386"/>
                <a:gd name="T3" fmla="*/ 235 h 1195"/>
                <a:gd name="T4" fmla="*/ 266 w 386"/>
                <a:gd name="T5" fmla="*/ 929 h 1195"/>
                <a:gd name="T6" fmla="*/ 187 w 386"/>
                <a:gd name="T7" fmla="*/ 1195 h 1195"/>
                <a:gd name="T8" fmla="*/ 84 w 386"/>
                <a:gd name="T9" fmla="*/ 1125 h 1195"/>
                <a:gd name="T10" fmla="*/ 0 w 386"/>
                <a:gd name="T11" fmla="*/ 1140 h 1195"/>
                <a:gd name="T12" fmla="*/ 84 w 386"/>
                <a:gd name="T13" fmla="*/ 897 h 1195"/>
                <a:gd name="T14" fmla="*/ 164 w 386"/>
                <a:gd name="T15" fmla="*/ 695 h 1195"/>
                <a:gd name="T16" fmla="*/ 304 w 386"/>
                <a:gd name="T17" fmla="*/ 20 h 1195"/>
                <a:gd name="T18" fmla="*/ 323 w 386"/>
                <a:gd name="T19" fmla="*/ 0 h 1195"/>
                <a:gd name="T20" fmla="*/ 386 w 386"/>
                <a:gd name="T21" fmla="*/ 102 h 1195"/>
                <a:gd name="T22" fmla="*/ 386 w 386"/>
                <a:gd name="T23" fmla="*/ 102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6" h="1195">
                  <a:moveTo>
                    <a:pt x="386" y="102"/>
                  </a:moveTo>
                  <a:lnTo>
                    <a:pt x="386" y="235"/>
                  </a:lnTo>
                  <a:lnTo>
                    <a:pt x="266" y="929"/>
                  </a:lnTo>
                  <a:lnTo>
                    <a:pt x="187" y="1195"/>
                  </a:lnTo>
                  <a:lnTo>
                    <a:pt x="84" y="1125"/>
                  </a:lnTo>
                  <a:lnTo>
                    <a:pt x="0" y="1140"/>
                  </a:lnTo>
                  <a:lnTo>
                    <a:pt x="84" y="897"/>
                  </a:lnTo>
                  <a:lnTo>
                    <a:pt x="164" y="695"/>
                  </a:lnTo>
                  <a:lnTo>
                    <a:pt x="304" y="20"/>
                  </a:lnTo>
                  <a:lnTo>
                    <a:pt x="323" y="0"/>
                  </a:lnTo>
                  <a:lnTo>
                    <a:pt x="386" y="102"/>
                  </a:lnTo>
                  <a:lnTo>
                    <a:pt x="386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7" name="Freeform 23"/>
            <p:cNvSpPr>
              <a:spLocks/>
            </p:cNvSpPr>
            <p:nvPr/>
          </p:nvSpPr>
          <p:spPr bwMode="auto">
            <a:xfrm>
              <a:off x="1803" y="2810"/>
              <a:ext cx="278" cy="584"/>
            </a:xfrm>
            <a:custGeom>
              <a:avLst/>
              <a:gdLst>
                <a:gd name="T0" fmla="*/ 555 w 555"/>
                <a:gd name="T1" fmla="*/ 196 h 1167"/>
                <a:gd name="T2" fmla="*/ 420 w 555"/>
                <a:gd name="T3" fmla="*/ 643 h 1167"/>
                <a:gd name="T4" fmla="*/ 382 w 555"/>
                <a:gd name="T5" fmla="*/ 842 h 1167"/>
                <a:gd name="T6" fmla="*/ 268 w 555"/>
                <a:gd name="T7" fmla="*/ 1095 h 1167"/>
                <a:gd name="T8" fmla="*/ 221 w 555"/>
                <a:gd name="T9" fmla="*/ 1167 h 1167"/>
                <a:gd name="T10" fmla="*/ 135 w 555"/>
                <a:gd name="T11" fmla="*/ 1103 h 1167"/>
                <a:gd name="T12" fmla="*/ 0 w 555"/>
                <a:gd name="T13" fmla="*/ 1167 h 1167"/>
                <a:gd name="T14" fmla="*/ 15 w 555"/>
                <a:gd name="T15" fmla="*/ 1126 h 1167"/>
                <a:gd name="T16" fmla="*/ 72 w 555"/>
                <a:gd name="T17" fmla="*/ 1019 h 1167"/>
                <a:gd name="T18" fmla="*/ 261 w 555"/>
                <a:gd name="T19" fmla="*/ 491 h 1167"/>
                <a:gd name="T20" fmla="*/ 468 w 555"/>
                <a:gd name="T21" fmla="*/ 0 h 1167"/>
                <a:gd name="T22" fmla="*/ 555 w 555"/>
                <a:gd name="T23" fmla="*/ 196 h 1167"/>
                <a:gd name="T24" fmla="*/ 555 w 555"/>
                <a:gd name="T25" fmla="*/ 196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5" h="1167">
                  <a:moveTo>
                    <a:pt x="555" y="196"/>
                  </a:moveTo>
                  <a:lnTo>
                    <a:pt x="420" y="643"/>
                  </a:lnTo>
                  <a:lnTo>
                    <a:pt x="382" y="842"/>
                  </a:lnTo>
                  <a:lnTo>
                    <a:pt x="268" y="1095"/>
                  </a:lnTo>
                  <a:lnTo>
                    <a:pt x="221" y="1167"/>
                  </a:lnTo>
                  <a:lnTo>
                    <a:pt x="135" y="1103"/>
                  </a:lnTo>
                  <a:lnTo>
                    <a:pt x="0" y="1167"/>
                  </a:lnTo>
                  <a:lnTo>
                    <a:pt x="15" y="1126"/>
                  </a:lnTo>
                  <a:lnTo>
                    <a:pt x="72" y="1019"/>
                  </a:lnTo>
                  <a:lnTo>
                    <a:pt x="261" y="491"/>
                  </a:lnTo>
                  <a:lnTo>
                    <a:pt x="468" y="0"/>
                  </a:lnTo>
                  <a:lnTo>
                    <a:pt x="555" y="196"/>
                  </a:lnTo>
                  <a:lnTo>
                    <a:pt x="555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8" name="Freeform 24"/>
            <p:cNvSpPr>
              <a:spLocks/>
            </p:cNvSpPr>
            <p:nvPr/>
          </p:nvSpPr>
          <p:spPr bwMode="auto">
            <a:xfrm>
              <a:off x="1856" y="2830"/>
              <a:ext cx="267" cy="620"/>
            </a:xfrm>
            <a:custGeom>
              <a:avLst/>
              <a:gdLst>
                <a:gd name="T0" fmla="*/ 401 w 534"/>
                <a:gd name="T1" fmla="*/ 1240 h 1240"/>
                <a:gd name="T2" fmla="*/ 494 w 534"/>
                <a:gd name="T3" fmla="*/ 563 h 1240"/>
                <a:gd name="T4" fmla="*/ 501 w 534"/>
                <a:gd name="T5" fmla="*/ 443 h 1240"/>
                <a:gd name="T6" fmla="*/ 452 w 534"/>
                <a:gd name="T7" fmla="*/ 380 h 1240"/>
                <a:gd name="T8" fmla="*/ 321 w 534"/>
                <a:gd name="T9" fmla="*/ 702 h 1240"/>
                <a:gd name="T10" fmla="*/ 161 w 534"/>
                <a:gd name="T11" fmla="*/ 1025 h 1240"/>
                <a:gd name="T12" fmla="*/ 327 w 534"/>
                <a:gd name="T13" fmla="*/ 502 h 1240"/>
                <a:gd name="T14" fmla="*/ 372 w 534"/>
                <a:gd name="T15" fmla="*/ 259 h 1240"/>
                <a:gd name="T16" fmla="*/ 338 w 534"/>
                <a:gd name="T17" fmla="*/ 150 h 1240"/>
                <a:gd name="T18" fmla="*/ 205 w 534"/>
                <a:gd name="T19" fmla="*/ 512 h 1240"/>
                <a:gd name="T20" fmla="*/ 49 w 534"/>
                <a:gd name="T21" fmla="*/ 899 h 1240"/>
                <a:gd name="T22" fmla="*/ 292 w 534"/>
                <a:gd name="T23" fmla="*/ 371 h 1240"/>
                <a:gd name="T24" fmla="*/ 87 w 534"/>
                <a:gd name="T25" fmla="*/ 916 h 1240"/>
                <a:gd name="T26" fmla="*/ 306 w 534"/>
                <a:gd name="T27" fmla="*/ 456 h 1240"/>
                <a:gd name="T28" fmla="*/ 68 w 534"/>
                <a:gd name="T29" fmla="*/ 1032 h 1240"/>
                <a:gd name="T30" fmla="*/ 24 w 534"/>
                <a:gd name="T31" fmla="*/ 1065 h 1240"/>
                <a:gd name="T32" fmla="*/ 53 w 534"/>
                <a:gd name="T33" fmla="*/ 977 h 1240"/>
                <a:gd name="T34" fmla="*/ 0 w 534"/>
                <a:gd name="T35" fmla="*/ 1044 h 1240"/>
                <a:gd name="T36" fmla="*/ 9 w 534"/>
                <a:gd name="T37" fmla="*/ 935 h 1240"/>
                <a:gd name="T38" fmla="*/ 34 w 534"/>
                <a:gd name="T39" fmla="*/ 800 h 1240"/>
                <a:gd name="T40" fmla="*/ 167 w 534"/>
                <a:gd name="T41" fmla="*/ 426 h 1240"/>
                <a:gd name="T42" fmla="*/ 349 w 534"/>
                <a:gd name="T43" fmla="*/ 0 h 1240"/>
                <a:gd name="T44" fmla="*/ 456 w 534"/>
                <a:gd name="T45" fmla="*/ 154 h 1240"/>
                <a:gd name="T46" fmla="*/ 511 w 534"/>
                <a:gd name="T47" fmla="*/ 329 h 1240"/>
                <a:gd name="T48" fmla="*/ 534 w 534"/>
                <a:gd name="T49" fmla="*/ 430 h 1240"/>
                <a:gd name="T50" fmla="*/ 505 w 534"/>
                <a:gd name="T51" fmla="*/ 711 h 1240"/>
                <a:gd name="T52" fmla="*/ 443 w 534"/>
                <a:gd name="T53" fmla="*/ 1065 h 1240"/>
                <a:gd name="T54" fmla="*/ 401 w 534"/>
                <a:gd name="T55" fmla="*/ 1240 h 1240"/>
                <a:gd name="T56" fmla="*/ 401 w 534"/>
                <a:gd name="T57" fmla="*/ 124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4" h="1240">
                  <a:moveTo>
                    <a:pt x="401" y="1240"/>
                  </a:moveTo>
                  <a:lnTo>
                    <a:pt x="494" y="563"/>
                  </a:lnTo>
                  <a:lnTo>
                    <a:pt x="501" y="443"/>
                  </a:lnTo>
                  <a:lnTo>
                    <a:pt x="452" y="380"/>
                  </a:lnTo>
                  <a:lnTo>
                    <a:pt x="321" y="702"/>
                  </a:lnTo>
                  <a:lnTo>
                    <a:pt x="161" y="1025"/>
                  </a:lnTo>
                  <a:lnTo>
                    <a:pt x="327" y="502"/>
                  </a:lnTo>
                  <a:lnTo>
                    <a:pt x="372" y="259"/>
                  </a:lnTo>
                  <a:lnTo>
                    <a:pt x="338" y="150"/>
                  </a:lnTo>
                  <a:lnTo>
                    <a:pt x="205" y="512"/>
                  </a:lnTo>
                  <a:lnTo>
                    <a:pt x="49" y="899"/>
                  </a:lnTo>
                  <a:lnTo>
                    <a:pt x="292" y="371"/>
                  </a:lnTo>
                  <a:lnTo>
                    <a:pt x="87" y="916"/>
                  </a:lnTo>
                  <a:lnTo>
                    <a:pt x="306" y="456"/>
                  </a:lnTo>
                  <a:lnTo>
                    <a:pt x="68" y="1032"/>
                  </a:lnTo>
                  <a:lnTo>
                    <a:pt x="24" y="1065"/>
                  </a:lnTo>
                  <a:lnTo>
                    <a:pt x="53" y="977"/>
                  </a:lnTo>
                  <a:lnTo>
                    <a:pt x="0" y="1044"/>
                  </a:lnTo>
                  <a:lnTo>
                    <a:pt x="9" y="935"/>
                  </a:lnTo>
                  <a:lnTo>
                    <a:pt x="34" y="800"/>
                  </a:lnTo>
                  <a:lnTo>
                    <a:pt x="167" y="426"/>
                  </a:lnTo>
                  <a:lnTo>
                    <a:pt x="349" y="0"/>
                  </a:lnTo>
                  <a:lnTo>
                    <a:pt x="456" y="154"/>
                  </a:lnTo>
                  <a:lnTo>
                    <a:pt x="511" y="329"/>
                  </a:lnTo>
                  <a:lnTo>
                    <a:pt x="534" y="430"/>
                  </a:lnTo>
                  <a:lnTo>
                    <a:pt x="505" y="711"/>
                  </a:lnTo>
                  <a:lnTo>
                    <a:pt x="443" y="1065"/>
                  </a:lnTo>
                  <a:lnTo>
                    <a:pt x="401" y="1240"/>
                  </a:lnTo>
                  <a:lnTo>
                    <a:pt x="401" y="124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9" name="Freeform 25"/>
            <p:cNvSpPr>
              <a:spLocks/>
            </p:cNvSpPr>
            <p:nvPr/>
          </p:nvSpPr>
          <p:spPr bwMode="auto">
            <a:xfrm>
              <a:off x="3003" y="3078"/>
              <a:ext cx="185" cy="629"/>
            </a:xfrm>
            <a:custGeom>
              <a:avLst/>
              <a:gdLst>
                <a:gd name="T0" fmla="*/ 278 w 371"/>
                <a:gd name="T1" fmla="*/ 856 h 1259"/>
                <a:gd name="T2" fmla="*/ 242 w 371"/>
                <a:gd name="T3" fmla="*/ 1091 h 1259"/>
                <a:gd name="T4" fmla="*/ 228 w 371"/>
                <a:gd name="T5" fmla="*/ 1051 h 1259"/>
                <a:gd name="T6" fmla="*/ 206 w 371"/>
                <a:gd name="T7" fmla="*/ 1095 h 1259"/>
                <a:gd name="T8" fmla="*/ 133 w 371"/>
                <a:gd name="T9" fmla="*/ 1217 h 1259"/>
                <a:gd name="T10" fmla="*/ 118 w 371"/>
                <a:gd name="T11" fmla="*/ 1242 h 1259"/>
                <a:gd name="T12" fmla="*/ 86 w 371"/>
                <a:gd name="T13" fmla="*/ 1259 h 1259"/>
                <a:gd name="T14" fmla="*/ 107 w 371"/>
                <a:gd name="T15" fmla="*/ 1230 h 1259"/>
                <a:gd name="T16" fmla="*/ 120 w 371"/>
                <a:gd name="T17" fmla="*/ 1204 h 1259"/>
                <a:gd name="T18" fmla="*/ 118 w 371"/>
                <a:gd name="T19" fmla="*/ 1158 h 1259"/>
                <a:gd name="T20" fmla="*/ 175 w 371"/>
                <a:gd name="T21" fmla="*/ 1133 h 1259"/>
                <a:gd name="T22" fmla="*/ 221 w 371"/>
                <a:gd name="T23" fmla="*/ 1025 h 1259"/>
                <a:gd name="T24" fmla="*/ 232 w 371"/>
                <a:gd name="T25" fmla="*/ 930 h 1259"/>
                <a:gd name="T26" fmla="*/ 166 w 371"/>
                <a:gd name="T27" fmla="*/ 994 h 1259"/>
                <a:gd name="T28" fmla="*/ 129 w 371"/>
                <a:gd name="T29" fmla="*/ 1072 h 1259"/>
                <a:gd name="T30" fmla="*/ 80 w 371"/>
                <a:gd name="T31" fmla="*/ 1133 h 1259"/>
                <a:gd name="T32" fmla="*/ 57 w 371"/>
                <a:gd name="T33" fmla="*/ 1175 h 1259"/>
                <a:gd name="T34" fmla="*/ 34 w 371"/>
                <a:gd name="T35" fmla="*/ 1200 h 1259"/>
                <a:gd name="T36" fmla="*/ 15 w 371"/>
                <a:gd name="T37" fmla="*/ 1259 h 1259"/>
                <a:gd name="T38" fmla="*/ 10 w 371"/>
                <a:gd name="T39" fmla="*/ 1207 h 1259"/>
                <a:gd name="T40" fmla="*/ 0 w 371"/>
                <a:gd name="T41" fmla="*/ 1185 h 1259"/>
                <a:gd name="T42" fmla="*/ 23 w 371"/>
                <a:gd name="T43" fmla="*/ 1166 h 1259"/>
                <a:gd name="T44" fmla="*/ 65 w 371"/>
                <a:gd name="T45" fmla="*/ 1114 h 1259"/>
                <a:gd name="T46" fmla="*/ 90 w 371"/>
                <a:gd name="T47" fmla="*/ 1055 h 1259"/>
                <a:gd name="T48" fmla="*/ 118 w 371"/>
                <a:gd name="T49" fmla="*/ 918 h 1259"/>
                <a:gd name="T50" fmla="*/ 211 w 371"/>
                <a:gd name="T51" fmla="*/ 863 h 1259"/>
                <a:gd name="T52" fmla="*/ 238 w 371"/>
                <a:gd name="T53" fmla="*/ 451 h 1259"/>
                <a:gd name="T54" fmla="*/ 278 w 371"/>
                <a:gd name="T55" fmla="*/ 8 h 1259"/>
                <a:gd name="T56" fmla="*/ 348 w 371"/>
                <a:gd name="T57" fmla="*/ 0 h 1259"/>
                <a:gd name="T58" fmla="*/ 371 w 371"/>
                <a:gd name="T59" fmla="*/ 175 h 1259"/>
                <a:gd name="T60" fmla="*/ 293 w 371"/>
                <a:gd name="T61" fmla="*/ 681 h 1259"/>
                <a:gd name="T62" fmla="*/ 278 w 371"/>
                <a:gd name="T63" fmla="*/ 856 h 1259"/>
                <a:gd name="T64" fmla="*/ 278 w 371"/>
                <a:gd name="T65" fmla="*/ 856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1" h="1259">
                  <a:moveTo>
                    <a:pt x="278" y="856"/>
                  </a:moveTo>
                  <a:lnTo>
                    <a:pt x="242" y="1091"/>
                  </a:lnTo>
                  <a:lnTo>
                    <a:pt x="228" y="1051"/>
                  </a:lnTo>
                  <a:lnTo>
                    <a:pt x="206" y="1095"/>
                  </a:lnTo>
                  <a:lnTo>
                    <a:pt x="133" y="1217"/>
                  </a:lnTo>
                  <a:lnTo>
                    <a:pt x="118" y="1242"/>
                  </a:lnTo>
                  <a:lnTo>
                    <a:pt x="86" y="1259"/>
                  </a:lnTo>
                  <a:lnTo>
                    <a:pt x="107" y="1230"/>
                  </a:lnTo>
                  <a:lnTo>
                    <a:pt x="120" y="1204"/>
                  </a:lnTo>
                  <a:lnTo>
                    <a:pt x="118" y="1158"/>
                  </a:lnTo>
                  <a:lnTo>
                    <a:pt x="175" y="1133"/>
                  </a:lnTo>
                  <a:lnTo>
                    <a:pt x="221" y="1025"/>
                  </a:lnTo>
                  <a:lnTo>
                    <a:pt x="232" y="930"/>
                  </a:lnTo>
                  <a:lnTo>
                    <a:pt x="166" y="994"/>
                  </a:lnTo>
                  <a:lnTo>
                    <a:pt x="129" y="1072"/>
                  </a:lnTo>
                  <a:lnTo>
                    <a:pt x="80" y="1133"/>
                  </a:lnTo>
                  <a:lnTo>
                    <a:pt x="57" y="1175"/>
                  </a:lnTo>
                  <a:lnTo>
                    <a:pt x="34" y="1200"/>
                  </a:lnTo>
                  <a:lnTo>
                    <a:pt x="15" y="1259"/>
                  </a:lnTo>
                  <a:lnTo>
                    <a:pt x="10" y="1207"/>
                  </a:lnTo>
                  <a:lnTo>
                    <a:pt x="0" y="1185"/>
                  </a:lnTo>
                  <a:lnTo>
                    <a:pt x="23" y="1166"/>
                  </a:lnTo>
                  <a:lnTo>
                    <a:pt x="65" y="1114"/>
                  </a:lnTo>
                  <a:lnTo>
                    <a:pt x="90" y="1055"/>
                  </a:lnTo>
                  <a:lnTo>
                    <a:pt x="118" y="918"/>
                  </a:lnTo>
                  <a:lnTo>
                    <a:pt x="211" y="863"/>
                  </a:lnTo>
                  <a:lnTo>
                    <a:pt x="238" y="451"/>
                  </a:lnTo>
                  <a:lnTo>
                    <a:pt x="278" y="8"/>
                  </a:lnTo>
                  <a:lnTo>
                    <a:pt x="348" y="0"/>
                  </a:lnTo>
                  <a:lnTo>
                    <a:pt x="371" y="175"/>
                  </a:lnTo>
                  <a:lnTo>
                    <a:pt x="293" y="681"/>
                  </a:lnTo>
                  <a:lnTo>
                    <a:pt x="278" y="856"/>
                  </a:lnTo>
                  <a:lnTo>
                    <a:pt x="278" y="85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0" name="Freeform 26"/>
            <p:cNvSpPr>
              <a:spLocks/>
            </p:cNvSpPr>
            <p:nvPr/>
          </p:nvSpPr>
          <p:spPr bwMode="auto">
            <a:xfrm>
              <a:off x="1777" y="3302"/>
              <a:ext cx="159" cy="177"/>
            </a:xfrm>
            <a:custGeom>
              <a:avLst/>
              <a:gdLst>
                <a:gd name="T0" fmla="*/ 103 w 317"/>
                <a:gd name="T1" fmla="*/ 0 h 355"/>
                <a:gd name="T2" fmla="*/ 0 w 317"/>
                <a:gd name="T3" fmla="*/ 162 h 355"/>
                <a:gd name="T4" fmla="*/ 26 w 317"/>
                <a:gd name="T5" fmla="*/ 268 h 355"/>
                <a:gd name="T6" fmla="*/ 131 w 317"/>
                <a:gd name="T7" fmla="*/ 340 h 355"/>
                <a:gd name="T8" fmla="*/ 222 w 317"/>
                <a:gd name="T9" fmla="*/ 355 h 355"/>
                <a:gd name="T10" fmla="*/ 258 w 317"/>
                <a:gd name="T11" fmla="*/ 295 h 355"/>
                <a:gd name="T12" fmla="*/ 317 w 317"/>
                <a:gd name="T13" fmla="*/ 114 h 355"/>
                <a:gd name="T14" fmla="*/ 217 w 317"/>
                <a:gd name="T15" fmla="*/ 274 h 355"/>
                <a:gd name="T16" fmla="*/ 137 w 317"/>
                <a:gd name="T17" fmla="*/ 260 h 355"/>
                <a:gd name="T18" fmla="*/ 57 w 317"/>
                <a:gd name="T19" fmla="*/ 186 h 355"/>
                <a:gd name="T20" fmla="*/ 108 w 317"/>
                <a:gd name="T21" fmla="*/ 46 h 355"/>
                <a:gd name="T22" fmla="*/ 103 w 317"/>
                <a:gd name="T23" fmla="*/ 0 h 355"/>
                <a:gd name="T24" fmla="*/ 103 w 31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355">
                  <a:moveTo>
                    <a:pt x="103" y="0"/>
                  </a:moveTo>
                  <a:lnTo>
                    <a:pt x="0" y="162"/>
                  </a:lnTo>
                  <a:lnTo>
                    <a:pt x="26" y="268"/>
                  </a:lnTo>
                  <a:lnTo>
                    <a:pt x="131" y="340"/>
                  </a:lnTo>
                  <a:lnTo>
                    <a:pt x="222" y="355"/>
                  </a:lnTo>
                  <a:lnTo>
                    <a:pt x="258" y="295"/>
                  </a:lnTo>
                  <a:lnTo>
                    <a:pt x="317" y="114"/>
                  </a:lnTo>
                  <a:lnTo>
                    <a:pt x="217" y="274"/>
                  </a:lnTo>
                  <a:lnTo>
                    <a:pt x="137" y="260"/>
                  </a:lnTo>
                  <a:lnTo>
                    <a:pt x="57" y="186"/>
                  </a:lnTo>
                  <a:lnTo>
                    <a:pt x="108" y="46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1" name="Freeform 27"/>
            <p:cNvSpPr>
              <a:spLocks/>
            </p:cNvSpPr>
            <p:nvPr/>
          </p:nvSpPr>
          <p:spPr bwMode="auto">
            <a:xfrm>
              <a:off x="1910" y="3502"/>
              <a:ext cx="126" cy="103"/>
            </a:xfrm>
            <a:custGeom>
              <a:avLst/>
              <a:gdLst>
                <a:gd name="T0" fmla="*/ 61 w 253"/>
                <a:gd name="T1" fmla="*/ 0 h 205"/>
                <a:gd name="T2" fmla="*/ 0 w 253"/>
                <a:gd name="T3" fmla="*/ 124 h 205"/>
                <a:gd name="T4" fmla="*/ 11 w 253"/>
                <a:gd name="T5" fmla="*/ 154 h 205"/>
                <a:gd name="T6" fmla="*/ 59 w 253"/>
                <a:gd name="T7" fmla="*/ 165 h 205"/>
                <a:gd name="T8" fmla="*/ 93 w 253"/>
                <a:gd name="T9" fmla="*/ 124 h 205"/>
                <a:gd name="T10" fmla="*/ 127 w 253"/>
                <a:gd name="T11" fmla="*/ 127 h 205"/>
                <a:gd name="T12" fmla="*/ 133 w 253"/>
                <a:gd name="T13" fmla="*/ 173 h 205"/>
                <a:gd name="T14" fmla="*/ 135 w 253"/>
                <a:gd name="T15" fmla="*/ 205 h 205"/>
                <a:gd name="T16" fmla="*/ 175 w 253"/>
                <a:gd name="T17" fmla="*/ 205 h 205"/>
                <a:gd name="T18" fmla="*/ 253 w 253"/>
                <a:gd name="T19" fmla="*/ 44 h 205"/>
                <a:gd name="T20" fmla="*/ 186 w 253"/>
                <a:gd name="T21" fmla="*/ 108 h 205"/>
                <a:gd name="T22" fmla="*/ 141 w 253"/>
                <a:gd name="T23" fmla="*/ 59 h 205"/>
                <a:gd name="T24" fmla="*/ 61 w 253"/>
                <a:gd name="T25" fmla="*/ 0 h 205"/>
                <a:gd name="T26" fmla="*/ 61 w 253"/>
                <a:gd name="T2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05">
                  <a:moveTo>
                    <a:pt x="61" y="0"/>
                  </a:moveTo>
                  <a:lnTo>
                    <a:pt x="0" y="124"/>
                  </a:lnTo>
                  <a:lnTo>
                    <a:pt x="11" y="154"/>
                  </a:lnTo>
                  <a:lnTo>
                    <a:pt x="59" y="165"/>
                  </a:lnTo>
                  <a:lnTo>
                    <a:pt x="93" y="124"/>
                  </a:lnTo>
                  <a:lnTo>
                    <a:pt x="127" y="127"/>
                  </a:lnTo>
                  <a:lnTo>
                    <a:pt x="133" y="173"/>
                  </a:lnTo>
                  <a:lnTo>
                    <a:pt x="135" y="205"/>
                  </a:lnTo>
                  <a:lnTo>
                    <a:pt x="175" y="205"/>
                  </a:lnTo>
                  <a:lnTo>
                    <a:pt x="253" y="44"/>
                  </a:lnTo>
                  <a:lnTo>
                    <a:pt x="186" y="108"/>
                  </a:lnTo>
                  <a:lnTo>
                    <a:pt x="141" y="59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2" name="Freeform 28"/>
            <p:cNvSpPr>
              <a:spLocks/>
            </p:cNvSpPr>
            <p:nvPr/>
          </p:nvSpPr>
          <p:spPr bwMode="auto">
            <a:xfrm>
              <a:off x="1817" y="3366"/>
              <a:ext cx="83" cy="72"/>
            </a:xfrm>
            <a:custGeom>
              <a:avLst/>
              <a:gdLst>
                <a:gd name="T0" fmla="*/ 116 w 165"/>
                <a:gd name="T1" fmla="*/ 0 h 145"/>
                <a:gd name="T2" fmla="*/ 165 w 165"/>
                <a:gd name="T3" fmla="*/ 69 h 145"/>
                <a:gd name="T4" fmla="*/ 133 w 165"/>
                <a:gd name="T5" fmla="*/ 145 h 145"/>
                <a:gd name="T6" fmla="*/ 59 w 165"/>
                <a:gd name="T7" fmla="*/ 118 h 145"/>
                <a:gd name="T8" fmla="*/ 0 w 165"/>
                <a:gd name="T9" fmla="*/ 86 h 145"/>
                <a:gd name="T10" fmla="*/ 62 w 165"/>
                <a:gd name="T11" fmla="*/ 10 h 145"/>
                <a:gd name="T12" fmla="*/ 116 w 165"/>
                <a:gd name="T13" fmla="*/ 0 h 145"/>
                <a:gd name="T14" fmla="*/ 116 w 165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45">
                  <a:moveTo>
                    <a:pt x="116" y="0"/>
                  </a:moveTo>
                  <a:lnTo>
                    <a:pt x="165" y="69"/>
                  </a:lnTo>
                  <a:lnTo>
                    <a:pt x="133" y="145"/>
                  </a:lnTo>
                  <a:lnTo>
                    <a:pt x="59" y="118"/>
                  </a:lnTo>
                  <a:lnTo>
                    <a:pt x="0" y="86"/>
                  </a:lnTo>
                  <a:lnTo>
                    <a:pt x="62" y="1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3" name="Freeform 29"/>
            <p:cNvSpPr>
              <a:spLocks/>
            </p:cNvSpPr>
            <p:nvPr/>
          </p:nvSpPr>
          <p:spPr bwMode="auto">
            <a:xfrm>
              <a:off x="1887" y="3504"/>
              <a:ext cx="147" cy="131"/>
            </a:xfrm>
            <a:custGeom>
              <a:avLst/>
              <a:gdLst>
                <a:gd name="T0" fmla="*/ 208 w 295"/>
                <a:gd name="T1" fmla="*/ 207 h 262"/>
                <a:gd name="T2" fmla="*/ 181 w 295"/>
                <a:gd name="T3" fmla="*/ 160 h 262"/>
                <a:gd name="T4" fmla="*/ 168 w 295"/>
                <a:gd name="T5" fmla="*/ 110 h 262"/>
                <a:gd name="T6" fmla="*/ 134 w 295"/>
                <a:gd name="T7" fmla="*/ 127 h 262"/>
                <a:gd name="T8" fmla="*/ 96 w 295"/>
                <a:gd name="T9" fmla="*/ 156 h 262"/>
                <a:gd name="T10" fmla="*/ 61 w 295"/>
                <a:gd name="T11" fmla="*/ 142 h 262"/>
                <a:gd name="T12" fmla="*/ 59 w 295"/>
                <a:gd name="T13" fmla="*/ 0 h 262"/>
                <a:gd name="T14" fmla="*/ 0 w 295"/>
                <a:gd name="T15" fmla="*/ 141 h 262"/>
                <a:gd name="T16" fmla="*/ 29 w 295"/>
                <a:gd name="T17" fmla="*/ 175 h 262"/>
                <a:gd name="T18" fmla="*/ 162 w 295"/>
                <a:gd name="T19" fmla="*/ 262 h 262"/>
                <a:gd name="T20" fmla="*/ 206 w 295"/>
                <a:gd name="T21" fmla="*/ 262 h 262"/>
                <a:gd name="T22" fmla="*/ 295 w 295"/>
                <a:gd name="T23" fmla="*/ 122 h 262"/>
                <a:gd name="T24" fmla="*/ 208 w 295"/>
                <a:gd name="T25" fmla="*/ 207 h 262"/>
                <a:gd name="T26" fmla="*/ 208 w 295"/>
                <a:gd name="T27" fmla="*/ 20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2">
                  <a:moveTo>
                    <a:pt x="208" y="207"/>
                  </a:moveTo>
                  <a:lnTo>
                    <a:pt x="181" y="160"/>
                  </a:lnTo>
                  <a:lnTo>
                    <a:pt x="168" y="110"/>
                  </a:lnTo>
                  <a:lnTo>
                    <a:pt x="134" y="127"/>
                  </a:lnTo>
                  <a:lnTo>
                    <a:pt x="96" y="156"/>
                  </a:lnTo>
                  <a:lnTo>
                    <a:pt x="61" y="142"/>
                  </a:lnTo>
                  <a:lnTo>
                    <a:pt x="59" y="0"/>
                  </a:lnTo>
                  <a:lnTo>
                    <a:pt x="0" y="141"/>
                  </a:lnTo>
                  <a:lnTo>
                    <a:pt x="29" y="175"/>
                  </a:lnTo>
                  <a:lnTo>
                    <a:pt x="162" y="262"/>
                  </a:lnTo>
                  <a:lnTo>
                    <a:pt x="206" y="262"/>
                  </a:lnTo>
                  <a:lnTo>
                    <a:pt x="295" y="122"/>
                  </a:lnTo>
                  <a:lnTo>
                    <a:pt x="208" y="207"/>
                  </a:lnTo>
                  <a:lnTo>
                    <a:pt x="208" y="207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4" name="Freeform 30"/>
            <p:cNvSpPr>
              <a:spLocks/>
            </p:cNvSpPr>
            <p:nvPr/>
          </p:nvSpPr>
          <p:spPr bwMode="auto">
            <a:xfrm>
              <a:off x="2489" y="1976"/>
              <a:ext cx="132" cy="427"/>
            </a:xfrm>
            <a:custGeom>
              <a:avLst/>
              <a:gdLst>
                <a:gd name="T0" fmla="*/ 262 w 262"/>
                <a:gd name="T1" fmla="*/ 190 h 856"/>
                <a:gd name="T2" fmla="*/ 262 w 262"/>
                <a:gd name="T3" fmla="*/ 325 h 856"/>
                <a:gd name="T4" fmla="*/ 234 w 262"/>
                <a:gd name="T5" fmla="*/ 415 h 856"/>
                <a:gd name="T6" fmla="*/ 249 w 262"/>
                <a:gd name="T7" fmla="*/ 498 h 856"/>
                <a:gd name="T8" fmla="*/ 0 w 262"/>
                <a:gd name="T9" fmla="*/ 856 h 856"/>
                <a:gd name="T10" fmla="*/ 173 w 262"/>
                <a:gd name="T11" fmla="*/ 552 h 856"/>
                <a:gd name="T12" fmla="*/ 182 w 262"/>
                <a:gd name="T13" fmla="*/ 500 h 856"/>
                <a:gd name="T14" fmla="*/ 142 w 262"/>
                <a:gd name="T15" fmla="*/ 542 h 856"/>
                <a:gd name="T16" fmla="*/ 112 w 262"/>
                <a:gd name="T17" fmla="*/ 578 h 856"/>
                <a:gd name="T18" fmla="*/ 23 w 262"/>
                <a:gd name="T19" fmla="*/ 671 h 856"/>
                <a:gd name="T20" fmla="*/ 108 w 262"/>
                <a:gd name="T21" fmla="*/ 531 h 856"/>
                <a:gd name="T22" fmla="*/ 159 w 262"/>
                <a:gd name="T23" fmla="*/ 443 h 856"/>
                <a:gd name="T24" fmla="*/ 178 w 262"/>
                <a:gd name="T25" fmla="*/ 333 h 856"/>
                <a:gd name="T26" fmla="*/ 190 w 262"/>
                <a:gd name="T27" fmla="*/ 415 h 856"/>
                <a:gd name="T28" fmla="*/ 180 w 262"/>
                <a:gd name="T29" fmla="*/ 462 h 856"/>
                <a:gd name="T30" fmla="*/ 230 w 262"/>
                <a:gd name="T31" fmla="*/ 354 h 856"/>
                <a:gd name="T32" fmla="*/ 243 w 262"/>
                <a:gd name="T33" fmla="*/ 230 h 856"/>
                <a:gd name="T34" fmla="*/ 232 w 262"/>
                <a:gd name="T35" fmla="*/ 133 h 856"/>
                <a:gd name="T36" fmla="*/ 230 w 262"/>
                <a:gd name="T37" fmla="*/ 118 h 856"/>
                <a:gd name="T38" fmla="*/ 230 w 262"/>
                <a:gd name="T39" fmla="*/ 109 h 856"/>
                <a:gd name="T40" fmla="*/ 228 w 262"/>
                <a:gd name="T41" fmla="*/ 101 h 856"/>
                <a:gd name="T42" fmla="*/ 228 w 262"/>
                <a:gd name="T43" fmla="*/ 99 h 856"/>
                <a:gd name="T44" fmla="*/ 228 w 262"/>
                <a:gd name="T45" fmla="*/ 99 h 856"/>
                <a:gd name="T46" fmla="*/ 228 w 262"/>
                <a:gd name="T47" fmla="*/ 97 h 856"/>
                <a:gd name="T48" fmla="*/ 228 w 262"/>
                <a:gd name="T49" fmla="*/ 94 h 856"/>
                <a:gd name="T50" fmla="*/ 226 w 262"/>
                <a:gd name="T51" fmla="*/ 84 h 856"/>
                <a:gd name="T52" fmla="*/ 226 w 262"/>
                <a:gd name="T53" fmla="*/ 76 h 856"/>
                <a:gd name="T54" fmla="*/ 226 w 262"/>
                <a:gd name="T55" fmla="*/ 75 h 856"/>
                <a:gd name="T56" fmla="*/ 226 w 262"/>
                <a:gd name="T57" fmla="*/ 75 h 856"/>
                <a:gd name="T58" fmla="*/ 226 w 262"/>
                <a:gd name="T59" fmla="*/ 73 h 856"/>
                <a:gd name="T60" fmla="*/ 224 w 262"/>
                <a:gd name="T61" fmla="*/ 69 h 856"/>
                <a:gd name="T62" fmla="*/ 224 w 262"/>
                <a:gd name="T63" fmla="*/ 59 h 856"/>
                <a:gd name="T64" fmla="*/ 224 w 262"/>
                <a:gd name="T65" fmla="*/ 52 h 856"/>
                <a:gd name="T66" fmla="*/ 222 w 262"/>
                <a:gd name="T67" fmla="*/ 50 h 856"/>
                <a:gd name="T68" fmla="*/ 222 w 262"/>
                <a:gd name="T69" fmla="*/ 50 h 856"/>
                <a:gd name="T70" fmla="*/ 222 w 262"/>
                <a:gd name="T71" fmla="*/ 46 h 856"/>
                <a:gd name="T72" fmla="*/ 222 w 262"/>
                <a:gd name="T73" fmla="*/ 42 h 856"/>
                <a:gd name="T74" fmla="*/ 222 w 262"/>
                <a:gd name="T75" fmla="*/ 35 h 856"/>
                <a:gd name="T76" fmla="*/ 218 w 262"/>
                <a:gd name="T77" fmla="*/ 0 h 856"/>
                <a:gd name="T78" fmla="*/ 235 w 262"/>
                <a:gd name="T79" fmla="*/ 69 h 856"/>
                <a:gd name="T80" fmla="*/ 245 w 262"/>
                <a:gd name="T81" fmla="*/ 130 h 856"/>
                <a:gd name="T82" fmla="*/ 262 w 262"/>
                <a:gd name="T83" fmla="*/ 190 h 856"/>
                <a:gd name="T84" fmla="*/ 262 w 262"/>
                <a:gd name="T85" fmla="*/ 19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" h="856">
                  <a:moveTo>
                    <a:pt x="262" y="190"/>
                  </a:moveTo>
                  <a:lnTo>
                    <a:pt x="262" y="325"/>
                  </a:lnTo>
                  <a:lnTo>
                    <a:pt x="234" y="415"/>
                  </a:lnTo>
                  <a:lnTo>
                    <a:pt x="249" y="498"/>
                  </a:lnTo>
                  <a:lnTo>
                    <a:pt x="0" y="856"/>
                  </a:lnTo>
                  <a:lnTo>
                    <a:pt x="173" y="552"/>
                  </a:lnTo>
                  <a:lnTo>
                    <a:pt x="182" y="500"/>
                  </a:lnTo>
                  <a:lnTo>
                    <a:pt x="142" y="542"/>
                  </a:lnTo>
                  <a:lnTo>
                    <a:pt x="112" y="578"/>
                  </a:lnTo>
                  <a:lnTo>
                    <a:pt x="23" y="671"/>
                  </a:lnTo>
                  <a:lnTo>
                    <a:pt x="108" y="531"/>
                  </a:lnTo>
                  <a:lnTo>
                    <a:pt x="159" y="443"/>
                  </a:lnTo>
                  <a:lnTo>
                    <a:pt x="178" y="333"/>
                  </a:lnTo>
                  <a:lnTo>
                    <a:pt x="190" y="415"/>
                  </a:lnTo>
                  <a:lnTo>
                    <a:pt x="180" y="462"/>
                  </a:lnTo>
                  <a:lnTo>
                    <a:pt x="230" y="354"/>
                  </a:lnTo>
                  <a:lnTo>
                    <a:pt x="243" y="230"/>
                  </a:lnTo>
                  <a:lnTo>
                    <a:pt x="232" y="133"/>
                  </a:lnTo>
                  <a:lnTo>
                    <a:pt x="230" y="118"/>
                  </a:lnTo>
                  <a:lnTo>
                    <a:pt x="230" y="109"/>
                  </a:lnTo>
                  <a:lnTo>
                    <a:pt x="228" y="101"/>
                  </a:lnTo>
                  <a:lnTo>
                    <a:pt x="228" y="99"/>
                  </a:lnTo>
                  <a:lnTo>
                    <a:pt x="228" y="99"/>
                  </a:lnTo>
                  <a:lnTo>
                    <a:pt x="228" y="97"/>
                  </a:lnTo>
                  <a:lnTo>
                    <a:pt x="228" y="94"/>
                  </a:lnTo>
                  <a:lnTo>
                    <a:pt x="226" y="84"/>
                  </a:lnTo>
                  <a:lnTo>
                    <a:pt x="226" y="76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26" y="73"/>
                  </a:lnTo>
                  <a:lnTo>
                    <a:pt x="224" y="69"/>
                  </a:lnTo>
                  <a:lnTo>
                    <a:pt x="224" y="59"/>
                  </a:lnTo>
                  <a:lnTo>
                    <a:pt x="224" y="52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46"/>
                  </a:lnTo>
                  <a:lnTo>
                    <a:pt x="222" y="42"/>
                  </a:lnTo>
                  <a:lnTo>
                    <a:pt x="222" y="35"/>
                  </a:lnTo>
                  <a:lnTo>
                    <a:pt x="218" y="0"/>
                  </a:lnTo>
                  <a:lnTo>
                    <a:pt x="235" y="69"/>
                  </a:lnTo>
                  <a:lnTo>
                    <a:pt x="245" y="130"/>
                  </a:lnTo>
                  <a:lnTo>
                    <a:pt x="262" y="190"/>
                  </a:lnTo>
                  <a:lnTo>
                    <a:pt x="262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5" name="Freeform 31"/>
            <p:cNvSpPr>
              <a:spLocks/>
            </p:cNvSpPr>
            <p:nvPr/>
          </p:nvSpPr>
          <p:spPr bwMode="auto">
            <a:xfrm>
              <a:off x="2975" y="3599"/>
              <a:ext cx="57" cy="140"/>
            </a:xfrm>
            <a:custGeom>
              <a:avLst/>
              <a:gdLst>
                <a:gd name="T0" fmla="*/ 78 w 114"/>
                <a:gd name="T1" fmla="*/ 241 h 279"/>
                <a:gd name="T2" fmla="*/ 57 w 114"/>
                <a:gd name="T3" fmla="*/ 257 h 279"/>
                <a:gd name="T4" fmla="*/ 29 w 114"/>
                <a:gd name="T5" fmla="*/ 247 h 279"/>
                <a:gd name="T6" fmla="*/ 17 w 114"/>
                <a:gd name="T7" fmla="*/ 209 h 279"/>
                <a:gd name="T8" fmla="*/ 31 w 114"/>
                <a:gd name="T9" fmla="*/ 156 h 279"/>
                <a:gd name="T10" fmla="*/ 82 w 114"/>
                <a:gd name="T11" fmla="*/ 51 h 279"/>
                <a:gd name="T12" fmla="*/ 86 w 114"/>
                <a:gd name="T13" fmla="*/ 0 h 279"/>
                <a:gd name="T14" fmla="*/ 53 w 114"/>
                <a:gd name="T15" fmla="*/ 80 h 279"/>
                <a:gd name="T16" fmla="*/ 34 w 114"/>
                <a:gd name="T17" fmla="*/ 129 h 279"/>
                <a:gd name="T18" fmla="*/ 12 w 114"/>
                <a:gd name="T19" fmla="*/ 163 h 279"/>
                <a:gd name="T20" fmla="*/ 0 w 114"/>
                <a:gd name="T21" fmla="*/ 224 h 279"/>
                <a:gd name="T22" fmla="*/ 21 w 114"/>
                <a:gd name="T23" fmla="*/ 266 h 279"/>
                <a:gd name="T24" fmla="*/ 53 w 114"/>
                <a:gd name="T25" fmla="*/ 279 h 279"/>
                <a:gd name="T26" fmla="*/ 86 w 114"/>
                <a:gd name="T27" fmla="*/ 268 h 279"/>
                <a:gd name="T28" fmla="*/ 114 w 114"/>
                <a:gd name="T29" fmla="*/ 217 h 279"/>
                <a:gd name="T30" fmla="*/ 78 w 114"/>
                <a:gd name="T31" fmla="*/ 241 h 279"/>
                <a:gd name="T32" fmla="*/ 78 w 114"/>
                <a:gd name="T33" fmla="*/ 24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279">
                  <a:moveTo>
                    <a:pt x="78" y="241"/>
                  </a:moveTo>
                  <a:lnTo>
                    <a:pt x="57" y="257"/>
                  </a:lnTo>
                  <a:lnTo>
                    <a:pt x="29" y="247"/>
                  </a:lnTo>
                  <a:lnTo>
                    <a:pt x="17" y="209"/>
                  </a:lnTo>
                  <a:lnTo>
                    <a:pt x="31" y="156"/>
                  </a:lnTo>
                  <a:lnTo>
                    <a:pt x="82" y="51"/>
                  </a:lnTo>
                  <a:lnTo>
                    <a:pt x="86" y="0"/>
                  </a:lnTo>
                  <a:lnTo>
                    <a:pt x="53" y="80"/>
                  </a:lnTo>
                  <a:lnTo>
                    <a:pt x="34" y="129"/>
                  </a:lnTo>
                  <a:lnTo>
                    <a:pt x="12" y="163"/>
                  </a:lnTo>
                  <a:lnTo>
                    <a:pt x="0" y="224"/>
                  </a:lnTo>
                  <a:lnTo>
                    <a:pt x="21" y="266"/>
                  </a:lnTo>
                  <a:lnTo>
                    <a:pt x="53" y="279"/>
                  </a:lnTo>
                  <a:lnTo>
                    <a:pt x="86" y="268"/>
                  </a:lnTo>
                  <a:lnTo>
                    <a:pt x="114" y="217"/>
                  </a:lnTo>
                  <a:lnTo>
                    <a:pt x="78" y="241"/>
                  </a:lnTo>
                  <a:lnTo>
                    <a:pt x="7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6" name="Freeform 32"/>
            <p:cNvSpPr>
              <a:spLocks/>
            </p:cNvSpPr>
            <p:nvPr/>
          </p:nvSpPr>
          <p:spPr bwMode="auto">
            <a:xfrm>
              <a:off x="2983" y="3676"/>
              <a:ext cx="41" cy="43"/>
            </a:xfrm>
            <a:custGeom>
              <a:avLst/>
              <a:gdLst>
                <a:gd name="T0" fmla="*/ 82 w 82"/>
                <a:gd name="T1" fmla="*/ 42 h 85"/>
                <a:gd name="T2" fmla="*/ 73 w 82"/>
                <a:gd name="T3" fmla="*/ 21 h 85"/>
                <a:gd name="T4" fmla="*/ 57 w 82"/>
                <a:gd name="T5" fmla="*/ 0 h 85"/>
                <a:gd name="T6" fmla="*/ 29 w 82"/>
                <a:gd name="T7" fmla="*/ 6 h 85"/>
                <a:gd name="T8" fmla="*/ 0 w 82"/>
                <a:gd name="T9" fmla="*/ 66 h 85"/>
                <a:gd name="T10" fmla="*/ 36 w 82"/>
                <a:gd name="T11" fmla="*/ 15 h 85"/>
                <a:gd name="T12" fmla="*/ 57 w 82"/>
                <a:gd name="T13" fmla="*/ 13 h 85"/>
                <a:gd name="T14" fmla="*/ 59 w 82"/>
                <a:gd name="T15" fmla="*/ 40 h 85"/>
                <a:gd name="T16" fmla="*/ 54 w 82"/>
                <a:gd name="T17" fmla="*/ 85 h 85"/>
                <a:gd name="T18" fmla="*/ 82 w 82"/>
                <a:gd name="T19" fmla="*/ 42 h 85"/>
                <a:gd name="T20" fmla="*/ 82 w 82"/>
                <a:gd name="T2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5">
                  <a:moveTo>
                    <a:pt x="82" y="42"/>
                  </a:moveTo>
                  <a:lnTo>
                    <a:pt x="73" y="21"/>
                  </a:lnTo>
                  <a:lnTo>
                    <a:pt x="57" y="0"/>
                  </a:lnTo>
                  <a:lnTo>
                    <a:pt x="29" y="6"/>
                  </a:lnTo>
                  <a:lnTo>
                    <a:pt x="0" y="66"/>
                  </a:lnTo>
                  <a:lnTo>
                    <a:pt x="36" y="15"/>
                  </a:lnTo>
                  <a:lnTo>
                    <a:pt x="57" y="13"/>
                  </a:lnTo>
                  <a:lnTo>
                    <a:pt x="59" y="40"/>
                  </a:lnTo>
                  <a:lnTo>
                    <a:pt x="54" y="85"/>
                  </a:lnTo>
                  <a:lnTo>
                    <a:pt x="82" y="42"/>
                  </a:lnTo>
                  <a:lnTo>
                    <a:pt x="8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7" name="Freeform 33"/>
            <p:cNvSpPr>
              <a:spLocks/>
            </p:cNvSpPr>
            <p:nvPr/>
          </p:nvSpPr>
          <p:spPr bwMode="auto">
            <a:xfrm>
              <a:off x="1924" y="3155"/>
              <a:ext cx="119" cy="392"/>
            </a:xfrm>
            <a:custGeom>
              <a:avLst/>
              <a:gdLst>
                <a:gd name="T0" fmla="*/ 15 w 237"/>
                <a:gd name="T1" fmla="*/ 753 h 783"/>
                <a:gd name="T2" fmla="*/ 55 w 237"/>
                <a:gd name="T3" fmla="*/ 624 h 783"/>
                <a:gd name="T4" fmla="*/ 155 w 237"/>
                <a:gd name="T5" fmla="*/ 367 h 783"/>
                <a:gd name="T6" fmla="*/ 237 w 237"/>
                <a:gd name="T7" fmla="*/ 0 h 783"/>
                <a:gd name="T8" fmla="*/ 142 w 237"/>
                <a:gd name="T9" fmla="*/ 367 h 783"/>
                <a:gd name="T10" fmla="*/ 21 w 237"/>
                <a:gd name="T11" fmla="*/ 679 h 783"/>
                <a:gd name="T12" fmla="*/ 0 w 237"/>
                <a:gd name="T13" fmla="*/ 783 h 783"/>
                <a:gd name="T14" fmla="*/ 15 w 237"/>
                <a:gd name="T15" fmla="*/ 753 h 783"/>
                <a:gd name="T16" fmla="*/ 15 w 237"/>
                <a:gd name="T17" fmla="*/ 75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83">
                  <a:moveTo>
                    <a:pt x="15" y="753"/>
                  </a:moveTo>
                  <a:lnTo>
                    <a:pt x="55" y="624"/>
                  </a:lnTo>
                  <a:lnTo>
                    <a:pt x="155" y="367"/>
                  </a:lnTo>
                  <a:lnTo>
                    <a:pt x="237" y="0"/>
                  </a:lnTo>
                  <a:lnTo>
                    <a:pt x="142" y="367"/>
                  </a:lnTo>
                  <a:lnTo>
                    <a:pt x="21" y="679"/>
                  </a:lnTo>
                  <a:lnTo>
                    <a:pt x="0" y="783"/>
                  </a:lnTo>
                  <a:lnTo>
                    <a:pt x="15" y="753"/>
                  </a:lnTo>
                  <a:lnTo>
                    <a:pt x="15" y="7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8" name="Freeform 34"/>
            <p:cNvSpPr>
              <a:spLocks/>
            </p:cNvSpPr>
            <p:nvPr/>
          </p:nvSpPr>
          <p:spPr bwMode="auto">
            <a:xfrm>
              <a:off x="1861" y="2924"/>
              <a:ext cx="227" cy="714"/>
            </a:xfrm>
            <a:custGeom>
              <a:avLst/>
              <a:gdLst>
                <a:gd name="T0" fmla="*/ 255 w 454"/>
                <a:gd name="T1" fmla="*/ 1409 h 1428"/>
                <a:gd name="T2" fmla="*/ 78 w 454"/>
                <a:gd name="T3" fmla="*/ 1323 h 1428"/>
                <a:gd name="T4" fmla="*/ 69 w 454"/>
                <a:gd name="T5" fmla="*/ 1278 h 1428"/>
                <a:gd name="T6" fmla="*/ 135 w 454"/>
                <a:gd name="T7" fmla="*/ 1112 h 1428"/>
                <a:gd name="T8" fmla="*/ 274 w 454"/>
                <a:gd name="T9" fmla="*/ 700 h 1428"/>
                <a:gd name="T10" fmla="*/ 386 w 454"/>
                <a:gd name="T11" fmla="*/ 284 h 1428"/>
                <a:gd name="T12" fmla="*/ 430 w 454"/>
                <a:gd name="T13" fmla="*/ 145 h 1428"/>
                <a:gd name="T14" fmla="*/ 454 w 454"/>
                <a:gd name="T15" fmla="*/ 0 h 1428"/>
                <a:gd name="T16" fmla="*/ 280 w 454"/>
                <a:gd name="T17" fmla="*/ 622 h 1428"/>
                <a:gd name="T18" fmla="*/ 158 w 454"/>
                <a:gd name="T19" fmla="*/ 1012 h 1428"/>
                <a:gd name="T20" fmla="*/ 48 w 454"/>
                <a:gd name="T21" fmla="*/ 1253 h 1428"/>
                <a:gd name="T22" fmla="*/ 34 w 454"/>
                <a:gd name="T23" fmla="*/ 1283 h 1428"/>
                <a:gd name="T24" fmla="*/ 0 w 454"/>
                <a:gd name="T25" fmla="*/ 1283 h 1428"/>
                <a:gd name="T26" fmla="*/ 25 w 454"/>
                <a:gd name="T27" fmla="*/ 1318 h 1428"/>
                <a:gd name="T28" fmla="*/ 72 w 454"/>
                <a:gd name="T29" fmla="*/ 1350 h 1428"/>
                <a:gd name="T30" fmla="*/ 173 w 454"/>
                <a:gd name="T31" fmla="*/ 1428 h 1428"/>
                <a:gd name="T32" fmla="*/ 255 w 454"/>
                <a:gd name="T33" fmla="*/ 1409 h 1428"/>
                <a:gd name="T34" fmla="*/ 255 w 454"/>
                <a:gd name="T35" fmla="*/ 1409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4" h="1428">
                  <a:moveTo>
                    <a:pt x="255" y="1409"/>
                  </a:moveTo>
                  <a:lnTo>
                    <a:pt x="78" y="1323"/>
                  </a:lnTo>
                  <a:lnTo>
                    <a:pt x="69" y="1278"/>
                  </a:lnTo>
                  <a:lnTo>
                    <a:pt x="135" y="1112"/>
                  </a:lnTo>
                  <a:lnTo>
                    <a:pt x="274" y="700"/>
                  </a:lnTo>
                  <a:lnTo>
                    <a:pt x="386" y="284"/>
                  </a:lnTo>
                  <a:lnTo>
                    <a:pt x="430" y="145"/>
                  </a:lnTo>
                  <a:lnTo>
                    <a:pt x="454" y="0"/>
                  </a:lnTo>
                  <a:lnTo>
                    <a:pt x="280" y="622"/>
                  </a:lnTo>
                  <a:lnTo>
                    <a:pt x="158" y="1012"/>
                  </a:lnTo>
                  <a:lnTo>
                    <a:pt x="48" y="1253"/>
                  </a:lnTo>
                  <a:lnTo>
                    <a:pt x="34" y="1283"/>
                  </a:lnTo>
                  <a:lnTo>
                    <a:pt x="0" y="1283"/>
                  </a:lnTo>
                  <a:lnTo>
                    <a:pt x="25" y="1318"/>
                  </a:lnTo>
                  <a:lnTo>
                    <a:pt x="72" y="1350"/>
                  </a:lnTo>
                  <a:lnTo>
                    <a:pt x="173" y="1428"/>
                  </a:lnTo>
                  <a:lnTo>
                    <a:pt x="255" y="1409"/>
                  </a:lnTo>
                  <a:lnTo>
                    <a:pt x="255" y="1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9" name="Freeform 35"/>
            <p:cNvSpPr>
              <a:spLocks/>
            </p:cNvSpPr>
            <p:nvPr/>
          </p:nvSpPr>
          <p:spPr bwMode="auto">
            <a:xfrm>
              <a:off x="1632" y="3355"/>
              <a:ext cx="304" cy="268"/>
            </a:xfrm>
            <a:custGeom>
              <a:avLst/>
              <a:gdLst>
                <a:gd name="T0" fmla="*/ 0 w 608"/>
                <a:gd name="T1" fmla="*/ 149 h 537"/>
                <a:gd name="T2" fmla="*/ 2 w 608"/>
                <a:gd name="T3" fmla="*/ 204 h 537"/>
                <a:gd name="T4" fmla="*/ 13 w 608"/>
                <a:gd name="T5" fmla="*/ 255 h 537"/>
                <a:gd name="T6" fmla="*/ 46 w 608"/>
                <a:gd name="T7" fmla="*/ 289 h 537"/>
                <a:gd name="T8" fmla="*/ 103 w 608"/>
                <a:gd name="T9" fmla="*/ 346 h 537"/>
                <a:gd name="T10" fmla="*/ 169 w 608"/>
                <a:gd name="T11" fmla="*/ 432 h 537"/>
                <a:gd name="T12" fmla="*/ 215 w 608"/>
                <a:gd name="T13" fmla="*/ 504 h 537"/>
                <a:gd name="T14" fmla="*/ 264 w 608"/>
                <a:gd name="T15" fmla="*/ 537 h 537"/>
                <a:gd name="T16" fmla="*/ 327 w 608"/>
                <a:gd name="T17" fmla="*/ 529 h 537"/>
                <a:gd name="T18" fmla="*/ 413 w 608"/>
                <a:gd name="T19" fmla="*/ 521 h 537"/>
                <a:gd name="T20" fmla="*/ 490 w 608"/>
                <a:gd name="T21" fmla="*/ 531 h 537"/>
                <a:gd name="T22" fmla="*/ 608 w 608"/>
                <a:gd name="T23" fmla="*/ 506 h 537"/>
                <a:gd name="T24" fmla="*/ 544 w 608"/>
                <a:gd name="T25" fmla="*/ 493 h 537"/>
                <a:gd name="T26" fmla="*/ 500 w 608"/>
                <a:gd name="T27" fmla="*/ 502 h 537"/>
                <a:gd name="T28" fmla="*/ 411 w 608"/>
                <a:gd name="T29" fmla="*/ 506 h 537"/>
                <a:gd name="T30" fmla="*/ 350 w 608"/>
                <a:gd name="T31" fmla="*/ 504 h 537"/>
                <a:gd name="T32" fmla="*/ 300 w 608"/>
                <a:gd name="T33" fmla="*/ 514 h 537"/>
                <a:gd name="T34" fmla="*/ 276 w 608"/>
                <a:gd name="T35" fmla="*/ 510 h 537"/>
                <a:gd name="T36" fmla="*/ 228 w 608"/>
                <a:gd name="T37" fmla="*/ 457 h 537"/>
                <a:gd name="T38" fmla="*/ 255 w 608"/>
                <a:gd name="T39" fmla="*/ 504 h 537"/>
                <a:gd name="T40" fmla="*/ 209 w 608"/>
                <a:gd name="T41" fmla="*/ 468 h 537"/>
                <a:gd name="T42" fmla="*/ 141 w 608"/>
                <a:gd name="T43" fmla="*/ 367 h 537"/>
                <a:gd name="T44" fmla="*/ 80 w 608"/>
                <a:gd name="T45" fmla="*/ 293 h 537"/>
                <a:gd name="T46" fmla="*/ 65 w 608"/>
                <a:gd name="T47" fmla="*/ 246 h 537"/>
                <a:gd name="T48" fmla="*/ 70 w 608"/>
                <a:gd name="T49" fmla="*/ 202 h 537"/>
                <a:gd name="T50" fmla="*/ 38 w 608"/>
                <a:gd name="T51" fmla="*/ 232 h 537"/>
                <a:gd name="T52" fmla="*/ 27 w 608"/>
                <a:gd name="T53" fmla="*/ 194 h 537"/>
                <a:gd name="T54" fmla="*/ 30 w 608"/>
                <a:gd name="T55" fmla="*/ 141 h 537"/>
                <a:gd name="T56" fmla="*/ 27 w 608"/>
                <a:gd name="T57" fmla="*/ 0 h 537"/>
                <a:gd name="T58" fmla="*/ 0 w 608"/>
                <a:gd name="T59" fmla="*/ 77 h 537"/>
                <a:gd name="T60" fmla="*/ 0 w 608"/>
                <a:gd name="T61" fmla="*/ 149 h 537"/>
                <a:gd name="T62" fmla="*/ 0 w 608"/>
                <a:gd name="T63" fmla="*/ 149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8" h="537">
                  <a:moveTo>
                    <a:pt x="0" y="149"/>
                  </a:moveTo>
                  <a:lnTo>
                    <a:pt x="2" y="204"/>
                  </a:lnTo>
                  <a:lnTo>
                    <a:pt x="13" y="255"/>
                  </a:lnTo>
                  <a:lnTo>
                    <a:pt x="46" y="289"/>
                  </a:lnTo>
                  <a:lnTo>
                    <a:pt x="103" y="346"/>
                  </a:lnTo>
                  <a:lnTo>
                    <a:pt x="169" y="432"/>
                  </a:lnTo>
                  <a:lnTo>
                    <a:pt x="215" y="504"/>
                  </a:lnTo>
                  <a:lnTo>
                    <a:pt x="264" y="537"/>
                  </a:lnTo>
                  <a:lnTo>
                    <a:pt x="327" y="529"/>
                  </a:lnTo>
                  <a:lnTo>
                    <a:pt x="413" y="521"/>
                  </a:lnTo>
                  <a:lnTo>
                    <a:pt x="490" y="531"/>
                  </a:lnTo>
                  <a:lnTo>
                    <a:pt x="608" y="506"/>
                  </a:lnTo>
                  <a:lnTo>
                    <a:pt x="544" y="493"/>
                  </a:lnTo>
                  <a:lnTo>
                    <a:pt x="500" y="502"/>
                  </a:lnTo>
                  <a:lnTo>
                    <a:pt x="411" y="506"/>
                  </a:lnTo>
                  <a:lnTo>
                    <a:pt x="350" y="504"/>
                  </a:lnTo>
                  <a:lnTo>
                    <a:pt x="300" y="514"/>
                  </a:lnTo>
                  <a:lnTo>
                    <a:pt x="276" y="510"/>
                  </a:lnTo>
                  <a:lnTo>
                    <a:pt x="228" y="457"/>
                  </a:lnTo>
                  <a:lnTo>
                    <a:pt x="255" y="504"/>
                  </a:lnTo>
                  <a:lnTo>
                    <a:pt x="209" y="468"/>
                  </a:lnTo>
                  <a:lnTo>
                    <a:pt x="141" y="367"/>
                  </a:lnTo>
                  <a:lnTo>
                    <a:pt x="80" y="293"/>
                  </a:lnTo>
                  <a:lnTo>
                    <a:pt x="65" y="246"/>
                  </a:lnTo>
                  <a:lnTo>
                    <a:pt x="70" y="202"/>
                  </a:lnTo>
                  <a:lnTo>
                    <a:pt x="38" y="232"/>
                  </a:lnTo>
                  <a:lnTo>
                    <a:pt x="27" y="194"/>
                  </a:lnTo>
                  <a:lnTo>
                    <a:pt x="30" y="141"/>
                  </a:lnTo>
                  <a:lnTo>
                    <a:pt x="27" y="0"/>
                  </a:lnTo>
                  <a:lnTo>
                    <a:pt x="0" y="77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0" name="Freeform 36"/>
            <p:cNvSpPr>
              <a:spLocks/>
            </p:cNvSpPr>
            <p:nvPr/>
          </p:nvSpPr>
          <p:spPr bwMode="auto">
            <a:xfrm>
              <a:off x="1678" y="3499"/>
              <a:ext cx="81" cy="77"/>
            </a:xfrm>
            <a:custGeom>
              <a:avLst/>
              <a:gdLst>
                <a:gd name="T0" fmla="*/ 55 w 164"/>
                <a:gd name="T1" fmla="*/ 57 h 154"/>
                <a:gd name="T2" fmla="*/ 80 w 164"/>
                <a:gd name="T3" fmla="*/ 94 h 154"/>
                <a:gd name="T4" fmla="*/ 164 w 164"/>
                <a:gd name="T5" fmla="*/ 154 h 154"/>
                <a:gd name="T6" fmla="*/ 107 w 164"/>
                <a:gd name="T7" fmla="*/ 76 h 154"/>
                <a:gd name="T8" fmla="*/ 0 w 164"/>
                <a:gd name="T9" fmla="*/ 0 h 154"/>
                <a:gd name="T10" fmla="*/ 55 w 164"/>
                <a:gd name="T11" fmla="*/ 57 h 154"/>
                <a:gd name="T12" fmla="*/ 55 w 164"/>
                <a:gd name="T13" fmla="*/ 5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4">
                  <a:moveTo>
                    <a:pt x="55" y="57"/>
                  </a:moveTo>
                  <a:lnTo>
                    <a:pt x="80" y="94"/>
                  </a:lnTo>
                  <a:lnTo>
                    <a:pt x="164" y="154"/>
                  </a:lnTo>
                  <a:lnTo>
                    <a:pt x="107" y="76"/>
                  </a:lnTo>
                  <a:lnTo>
                    <a:pt x="0" y="0"/>
                  </a:lnTo>
                  <a:lnTo>
                    <a:pt x="55" y="57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1" name="Freeform 37"/>
            <p:cNvSpPr>
              <a:spLocks/>
            </p:cNvSpPr>
            <p:nvPr/>
          </p:nvSpPr>
          <p:spPr bwMode="auto">
            <a:xfrm>
              <a:off x="2269" y="2044"/>
              <a:ext cx="241" cy="422"/>
            </a:xfrm>
            <a:custGeom>
              <a:avLst/>
              <a:gdLst>
                <a:gd name="T0" fmla="*/ 483 w 483"/>
                <a:gd name="T1" fmla="*/ 432 h 844"/>
                <a:gd name="T2" fmla="*/ 405 w 483"/>
                <a:gd name="T3" fmla="*/ 481 h 844"/>
                <a:gd name="T4" fmla="*/ 275 w 483"/>
                <a:gd name="T5" fmla="*/ 494 h 844"/>
                <a:gd name="T6" fmla="*/ 327 w 483"/>
                <a:gd name="T7" fmla="*/ 586 h 844"/>
                <a:gd name="T8" fmla="*/ 197 w 483"/>
                <a:gd name="T9" fmla="*/ 504 h 844"/>
                <a:gd name="T10" fmla="*/ 382 w 483"/>
                <a:gd name="T11" fmla="*/ 844 h 844"/>
                <a:gd name="T12" fmla="*/ 224 w 483"/>
                <a:gd name="T13" fmla="*/ 639 h 844"/>
                <a:gd name="T14" fmla="*/ 133 w 483"/>
                <a:gd name="T15" fmla="*/ 460 h 844"/>
                <a:gd name="T16" fmla="*/ 123 w 483"/>
                <a:gd name="T17" fmla="*/ 363 h 844"/>
                <a:gd name="T18" fmla="*/ 68 w 483"/>
                <a:gd name="T19" fmla="*/ 289 h 844"/>
                <a:gd name="T20" fmla="*/ 19 w 483"/>
                <a:gd name="T21" fmla="*/ 133 h 844"/>
                <a:gd name="T22" fmla="*/ 0 w 483"/>
                <a:gd name="T23" fmla="*/ 0 h 844"/>
                <a:gd name="T24" fmla="*/ 74 w 483"/>
                <a:gd name="T25" fmla="*/ 152 h 844"/>
                <a:gd name="T26" fmla="*/ 91 w 483"/>
                <a:gd name="T27" fmla="*/ 257 h 844"/>
                <a:gd name="T28" fmla="*/ 152 w 483"/>
                <a:gd name="T29" fmla="*/ 331 h 844"/>
                <a:gd name="T30" fmla="*/ 188 w 483"/>
                <a:gd name="T31" fmla="*/ 399 h 844"/>
                <a:gd name="T32" fmla="*/ 266 w 483"/>
                <a:gd name="T33" fmla="*/ 455 h 844"/>
                <a:gd name="T34" fmla="*/ 372 w 483"/>
                <a:gd name="T35" fmla="*/ 455 h 844"/>
                <a:gd name="T36" fmla="*/ 483 w 483"/>
                <a:gd name="T37" fmla="*/ 432 h 844"/>
                <a:gd name="T38" fmla="*/ 483 w 483"/>
                <a:gd name="T39" fmla="*/ 432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3" h="844">
                  <a:moveTo>
                    <a:pt x="483" y="432"/>
                  </a:moveTo>
                  <a:lnTo>
                    <a:pt x="405" y="481"/>
                  </a:lnTo>
                  <a:lnTo>
                    <a:pt x="275" y="494"/>
                  </a:lnTo>
                  <a:lnTo>
                    <a:pt x="327" y="586"/>
                  </a:lnTo>
                  <a:lnTo>
                    <a:pt x="197" y="504"/>
                  </a:lnTo>
                  <a:lnTo>
                    <a:pt x="382" y="844"/>
                  </a:lnTo>
                  <a:lnTo>
                    <a:pt x="224" y="639"/>
                  </a:lnTo>
                  <a:lnTo>
                    <a:pt x="133" y="460"/>
                  </a:lnTo>
                  <a:lnTo>
                    <a:pt x="123" y="363"/>
                  </a:lnTo>
                  <a:lnTo>
                    <a:pt x="68" y="289"/>
                  </a:lnTo>
                  <a:lnTo>
                    <a:pt x="19" y="133"/>
                  </a:lnTo>
                  <a:lnTo>
                    <a:pt x="0" y="0"/>
                  </a:lnTo>
                  <a:lnTo>
                    <a:pt x="74" y="152"/>
                  </a:lnTo>
                  <a:lnTo>
                    <a:pt x="91" y="257"/>
                  </a:lnTo>
                  <a:lnTo>
                    <a:pt x="152" y="331"/>
                  </a:lnTo>
                  <a:lnTo>
                    <a:pt x="188" y="399"/>
                  </a:lnTo>
                  <a:lnTo>
                    <a:pt x="266" y="455"/>
                  </a:lnTo>
                  <a:lnTo>
                    <a:pt x="372" y="455"/>
                  </a:lnTo>
                  <a:lnTo>
                    <a:pt x="483" y="432"/>
                  </a:lnTo>
                  <a:lnTo>
                    <a:pt x="483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2" name="Freeform 38"/>
            <p:cNvSpPr>
              <a:spLocks/>
            </p:cNvSpPr>
            <p:nvPr/>
          </p:nvSpPr>
          <p:spPr bwMode="auto">
            <a:xfrm>
              <a:off x="2610" y="1930"/>
              <a:ext cx="33" cy="57"/>
            </a:xfrm>
            <a:custGeom>
              <a:avLst/>
              <a:gdLst>
                <a:gd name="T0" fmla="*/ 46 w 67"/>
                <a:gd name="T1" fmla="*/ 59 h 114"/>
                <a:gd name="T2" fmla="*/ 23 w 67"/>
                <a:gd name="T3" fmla="*/ 84 h 114"/>
                <a:gd name="T4" fmla="*/ 0 w 67"/>
                <a:gd name="T5" fmla="*/ 114 h 114"/>
                <a:gd name="T6" fmla="*/ 6 w 67"/>
                <a:gd name="T7" fmla="*/ 69 h 114"/>
                <a:gd name="T8" fmla="*/ 48 w 67"/>
                <a:gd name="T9" fmla="*/ 0 h 114"/>
                <a:gd name="T10" fmla="*/ 67 w 67"/>
                <a:gd name="T11" fmla="*/ 6 h 114"/>
                <a:gd name="T12" fmla="*/ 65 w 67"/>
                <a:gd name="T13" fmla="*/ 114 h 114"/>
                <a:gd name="T14" fmla="*/ 46 w 67"/>
                <a:gd name="T15" fmla="*/ 59 h 114"/>
                <a:gd name="T16" fmla="*/ 46 w 67"/>
                <a:gd name="T17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4">
                  <a:moveTo>
                    <a:pt x="46" y="59"/>
                  </a:moveTo>
                  <a:lnTo>
                    <a:pt x="23" y="84"/>
                  </a:lnTo>
                  <a:lnTo>
                    <a:pt x="0" y="114"/>
                  </a:lnTo>
                  <a:lnTo>
                    <a:pt x="6" y="69"/>
                  </a:lnTo>
                  <a:lnTo>
                    <a:pt x="48" y="0"/>
                  </a:lnTo>
                  <a:lnTo>
                    <a:pt x="67" y="6"/>
                  </a:lnTo>
                  <a:lnTo>
                    <a:pt x="65" y="114"/>
                  </a:lnTo>
                  <a:lnTo>
                    <a:pt x="46" y="59"/>
                  </a:lnTo>
                  <a:lnTo>
                    <a:pt x="46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3" name="Freeform 39"/>
            <p:cNvSpPr>
              <a:spLocks/>
            </p:cNvSpPr>
            <p:nvPr/>
          </p:nvSpPr>
          <p:spPr bwMode="auto">
            <a:xfrm>
              <a:off x="2616" y="1965"/>
              <a:ext cx="20" cy="72"/>
            </a:xfrm>
            <a:custGeom>
              <a:avLst/>
              <a:gdLst>
                <a:gd name="T0" fmla="*/ 26 w 39"/>
                <a:gd name="T1" fmla="*/ 16 h 145"/>
                <a:gd name="T2" fmla="*/ 39 w 39"/>
                <a:gd name="T3" fmla="*/ 75 h 145"/>
                <a:gd name="T4" fmla="*/ 22 w 39"/>
                <a:gd name="T5" fmla="*/ 113 h 145"/>
                <a:gd name="T6" fmla="*/ 11 w 39"/>
                <a:gd name="T7" fmla="*/ 118 h 145"/>
                <a:gd name="T8" fmla="*/ 11 w 39"/>
                <a:gd name="T9" fmla="*/ 145 h 145"/>
                <a:gd name="T10" fmla="*/ 1 w 39"/>
                <a:gd name="T11" fmla="*/ 145 h 145"/>
                <a:gd name="T12" fmla="*/ 1 w 39"/>
                <a:gd name="T13" fmla="*/ 111 h 145"/>
                <a:gd name="T14" fmla="*/ 1 w 39"/>
                <a:gd name="T15" fmla="*/ 101 h 145"/>
                <a:gd name="T16" fmla="*/ 0 w 39"/>
                <a:gd name="T17" fmla="*/ 84 h 145"/>
                <a:gd name="T18" fmla="*/ 11 w 39"/>
                <a:gd name="T19" fmla="*/ 65 h 145"/>
                <a:gd name="T20" fmla="*/ 15 w 39"/>
                <a:gd name="T21" fmla="*/ 50 h 145"/>
                <a:gd name="T22" fmla="*/ 0 w 39"/>
                <a:gd name="T23" fmla="*/ 33 h 145"/>
                <a:gd name="T24" fmla="*/ 1 w 39"/>
                <a:gd name="T25" fmla="*/ 0 h 145"/>
                <a:gd name="T26" fmla="*/ 26 w 39"/>
                <a:gd name="T27" fmla="*/ 16 h 145"/>
                <a:gd name="T28" fmla="*/ 26 w 39"/>
                <a:gd name="T29" fmla="*/ 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145">
                  <a:moveTo>
                    <a:pt x="26" y="16"/>
                  </a:moveTo>
                  <a:lnTo>
                    <a:pt x="39" y="75"/>
                  </a:lnTo>
                  <a:lnTo>
                    <a:pt x="22" y="113"/>
                  </a:lnTo>
                  <a:lnTo>
                    <a:pt x="11" y="118"/>
                  </a:lnTo>
                  <a:lnTo>
                    <a:pt x="11" y="145"/>
                  </a:lnTo>
                  <a:lnTo>
                    <a:pt x="1" y="145"/>
                  </a:lnTo>
                  <a:lnTo>
                    <a:pt x="1" y="111"/>
                  </a:lnTo>
                  <a:lnTo>
                    <a:pt x="1" y="101"/>
                  </a:lnTo>
                  <a:lnTo>
                    <a:pt x="0" y="84"/>
                  </a:lnTo>
                  <a:lnTo>
                    <a:pt x="11" y="65"/>
                  </a:lnTo>
                  <a:lnTo>
                    <a:pt x="15" y="50"/>
                  </a:lnTo>
                  <a:lnTo>
                    <a:pt x="0" y="33"/>
                  </a:lnTo>
                  <a:lnTo>
                    <a:pt x="1" y="0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4" name="Freeform 40"/>
            <p:cNvSpPr>
              <a:spLocks/>
            </p:cNvSpPr>
            <p:nvPr/>
          </p:nvSpPr>
          <p:spPr bwMode="auto">
            <a:xfrm>
              <a:off x="2609" y="1905"/>
              <a:ext cx="48" cy="170"/>
            </a:xfrm>
            <a:custGeom>
              <a:avLst/>
              <a:gdLst>
                <a:gd name="T0" fmla="*/ 76 w 95"/>
                <a:gd name="T1" fmla="*/ 256 h 338"/>
                <a:gd name="T2" fmla="*/ 82 w 95"/>
                <a:gd name="T3" fmla="*/ 118 h 338"/>
                <a:gd name="T4" fmla="*/ 84 w 95"/>
                <a:gd name="T5" fmla="*/ 45 h 338"/>
                <a:gd name="T6" fmla="*/ 53 w 95"/>
                <a:gd name="T7" fmla="*/ 23 h 338"/>
                <a:gd name="T8" fmla="*/ 17 w 95"/>
                <a:gd name="T9" fmla="*/ 34 h 338"/>
                <a:gd name="T10" fmla="*/ 25 w 95"/>
                <a:gd name="T11" fmla="*/ 7 h 338"/>
                <a:gd name="T12" fmla="*/ 71 w 95"/>
                <a:gd name="T13" fmla="*/ 0 h 338"/>
                <a:gd name="T14" fmla="*/ 93 w 95"/>
                <a:gd name="T15" fmla="*/ 17 h 338"/>
                <a:gd name="T16" fmla="*/ 95 w 95"/>
                <a:gd name="T17" fmla="*/ 131 h 338"/>
                <a:gd name="T18" fmla="*/ 90 w 95"/>
                <a:gd name="T19" fmla="*/ 226 h 338"/>
                <a:gd name="T20" fmla="*/ 76 w 95"/>
                <a:gd name="T21" fmla="*/ 287 h 338"/>
                <a:gd name="T22" fmla="*/ 65 w 95"/>
                <a:gd name="T23" fmla="*/ 329 h 338"/>
                <a:gd name="T24" fmla="*/ 38 w 95"/>
                <a:gd name="T25" fmla="*/ 338 h 338"/>
                <a:gd name="T26" fmla="*/ 14 w 95"/>
                <a:gd name="T27" fmla="*/ 332 h 338"/>
                <a:gd name="T28" fmla="*/ 0 w 95"/>
                <a:gd name="T29" fmla="*/ 296 h 338"/>
                <a:gd name="T30" fmla="*/ 36 w 95"/>
                <a:gd name="T31" fmla="*/ 317 h 338"/>
                <a:gd name="T32" fmla="*/ 59 w 95"/>
                <a:gd name="T33" fmla="*/ 292 h 338"/>
                <a:gd name="T34" fmla="*/ 76 w 95"/>
                <a:gd name="T35" fmla="*/ 256 h 338"/>
                <a:gd name="T36" fmla="*/ 76 w 95"/>
                <a:gd name="T37" fmla="*/ 25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338">
                  <a:moveTo>
                    <a:pt x="76" y="256"/>
                  </a:moveTo>
                  <a:lnTo>
                    <a:pt x="82" y="118"/>
                  </a:lnTo>
                  <a:lnTo>
                    <a:pt x="84" y="45"/>
                  </a:lnTo>
                  <a:lnTo>
                    <a:pt x="53" y="23"/>
                  </a:lnTo>
                  <a:lnTo>
                    <a:pt x="17" y="34"/>
                  </a:lnTo>
                  <a:lnTo>
                    <a:pt x="25" y="7"/>
                  </a:lnTo>
                  <a:lnTo>
                    <a:pt x="71" y="0"/>
                  </a:lnTo>
                  <a:lnTo>
                    <a:pt x="93" y="17"/>
                  </a:lnTo>
                  <a:lnTo>
                    <a:pt x="95" y="131"/>
                  </a:lnTo>
                  <a:lnTo>
                    <a:pt x="90" y="226"/>
                  </a:lnTo>
                  <a:lnTo>
                    <a:pt x="76" y="287"/>
                  </a:lnTo>
                  <a:lnTo>
                    <a:pt x="65" y="329"/>
                  </a:lnTo>
                  <a:lnTo>
                    <a:pt x="38" y="338"/>
                  </a:lnTo>
                  <a:lnTo>
                    <a:pt x="14" y="332"/>
                  </a:lnTo>
                  <a:lnTo>
                    <a:pt x="0" y="296"/>
                  </a:lnTo>
                  <a:lnTo>
                    <a:pt x="36" y="317"/>
                  </a:lnTo>
                  <a:lnTo>
                    <a:pt x="59" y="292"/>
                  </a:lnTo>
                  <a:lnTo>
                    <a:pt x="76" y="256"/>
                  </a:lnTo>
                  <a:lnTo>
                    <a:pt x="76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5" name="Freeform 41"/>
            <p:cNvSpPr>
              <a:spLocks/>
            </p:cNvSpPr>
            <p:nvPr/>
          </p:nvSpPr>
          <p:spPr bwMode="auto">
            <a:xfrm>
              <a:off x="2467" y="1694"/>
              <a:ext cx="173" cy="286"/>
            </a:xfrm>
            <a:custGeom>
              <a:avLst/>
              <a:gdLst>
                <a:gd name="T0" fmla="*/ 346 w 346"/>
                <a:gd name="T1" fmla="*/ 427 h 572"/>
                <a:gd name="T2" fmla="*/ 335 w 346"/>
                <a:gd name="T3" fmla="*/ 249 h 572"/>
                <a:gd name="T4" fmla="*/ 297 w 346"/>
                <a:gd name="T5" fmla="*/ 125 h 572"/>
                <a:gd name="T6" fmla="*/ 217 w 346"/>
                <a:gd name="T7" fmla="*/ 32 h 572"/>
                <a:gd name="T8" fmla="*/ 107 w 346"/>
                <a:gd name="T9" fmla="*/ 0 h 572"/>
                <a:gd name="T10" fmla="*/ 0 w 346"/>
                <a:gd name="T11" fmla="*/ 21 h 572"/>
                <a:gd name="T12" fmla="*/ 143 w 346"/>
                <a:gd name="T13" fmla="*/ 68 h 572"/>
                <a:gd name="T14" fmla="*/ 264 w 346"/>
                <a:gd name="T15" fmla="*/ 167 h 572"/>
                <a:gd name="T16" fmla="*/ 188 w 346"/>
                <a:gd name="T17" fmla="*/ 133 h 572"/>
                <a:gd name="T18" fmla="*/ 253 w 346"/>
                <a:gd name="T19" fmla="*/ 239 h 572"/>
                <a:gd name="T20" fmla="*/ 200 w 346"/>
                <a:gd name="T21" fmla="*/ 215 h 572"/>
                <a:gd name="T22" fmla="*/ 257 w 346"/>
                <a:gd name="T23" fmla="*/ 325 h 572"/>
                <a:gd name="T24" fmla="*/ 211 w 346"/>
                <a:gd name="T25" fmla="*/ 300 h 572"/>
                <a:gd name="T26" fmla="*/ 65 w 346"/>
                <a:gd name="T27" fmla="*/ 211 h 572"/>
                <a:gd name="T28" fmla="*/ 207 w 346"/>
                <a:gd name="T29" fmla="*/ 393 h 572"/>
                <a:gd name="T30" fmla="*/ 213 w 346"/>
                <a:gd name="T31" fmla="*/ 488 h 572"/>
                <a:gd name="T32" fmla="*/ 240 w 346"/>
                <a:gd name="T33" fmla="*/ 572 h 572"/>
                <a:gd name="T34" fmla="*/ 268 w 346"/>
                <a:gd name="T35" fmla="*/ 543 h 572"/>
                <a:gd name="T36" fmla="*/ 314 w 346"/>
                <a:gd name="T37" fmla="*/ 443 h 572"/>
                <a:gd name="T38" fmla="*/ 346 w 346"/>
                <a:gd name="T39" fmla="*/ 427 h 572"/>
                <a:gd name="T40" fmla="*/ 346 w 346"/>
                <a:gd name="T41" fmla="*/ 427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572">
                  <a:moveTo>
                    <a:pt x="346" y="427"/>
                  </a:moveTo>
                  <a:lnTo>
                    <a:pt x="335" y="249"/>
                  </a:lnTo>
                  <a:lnTo>
                    <a:pt x="297" y="125"/>
                  </a:lnTo>
                  <a:lnTo>
                    <a:pt x="217" y="32"/>
                  </a:lnTo>
                  <a:lnTo>
                    <a:pt x="107" y="0"/>
                  </a:lnTo>
                  <a:lnTo>
                    <a:pt x="0" y="21"/>
                  </a:lnTo>
                  <a:lnTo>
                    <a:pt x="143" y="68"/>
                  </a:lnTo>
                  <a:lnTo>
                    <a:pt x="264" y="167"/>
                  </a:lnTo>
                  <a:lnTo>
                    <a:pt x="188" y="133"/>
                  </a:lnTo>
                  <a:lnTo>
                    <a:pt x="253" y="239"/>
                  </a:lnTo>
                  <a:lnTo>
                    <a:pt x="200" y="215"/>
                  </a:lnTo>
                  <a:lnTo>
                    <a:pt x="257" y="325"/>
                  </a:lnTo>
                  <a:lnTo>
                    <a:pt x="211" y="300"/>
                  </a:lnTo>
                  <a:lnTo>
                    <a:pt x="65" y="211"/>
                  </a:lnTo>
                  <a:lnTo>
                    <a:pt x="207" y="393"/>
                  </a:lnTo>
                  <a:lnTo>
                    <a:pt x="213" y="488"/>
                  </a:lnTo>
                  <a:lnTo>
                    <a:pt x="240" y="572"/>
                  </a:lnTo>
                  <a:lnTo>
                    <a:pt x="268" y="543"/>
                  </a:lnTo>
                  <a:lnTo>
                    <a:pt x="314" y="443"/>
                  </a:lnTo>
                  <a:lnTo>
                    <a:pt x="346" y="427"/>
                  </a:lnTo>
                  <a:lnTo>
                    <a:pt x="346" y="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6" name="Freeform 42"/>
            <p:cNvSpPr>
              <a:spLocks/>
            </p:cNvSpPr>
            <p:nvPr/>
          </p:nvSpPr>
          <p:spPr bwMode="auto">
            <a:xfrm>
              <a:off x="2308" y="1692"/>
              <a:ext cx="226" cy="190"/>
            </a:xfrm>
            <a:custGeom>
              <a:avLst/>
              <a:gdLst>
                <a:gd name="T0" fmla="*/ 338 w 452"/>
                <a:gd name="T1" fmla="*/ 104 h 378"/>
                <a:gd name="T2" fmla="*/ 374 w 452"/>
                <a:gd name="T3" fmla="*/ 186 h 378"/>
                <a:gd name="T4" fmla="*/ 441 w 452"/>
                <a:gd name="T5" fmla="*/ 215 h 378"/>
                <a:gd name="T6" fmla="*/ 382 w 452"/>
                <a:gd name="T7" fmla="*/ 104 h 378"/>
                <a:gd name="T8" fmla="*/ 452 w 452"/>
                <a:gd name="T9" fmla="*/ 142 h 378"/>
                <a:gd name="T10" fmla="*/ 412 w 452"/>
                <a:gd name="T11" fmla="*/ 65 h 378"/>
                <a:gd name="T12" fmla="*/ 309 w 452"/>
                <a:gd name="T13" fmla="*/ 53 h 378"/>
                <a:gd name="T14" fmla="*/ 338 w 452"/>
                <a:gd name="T15" fmla="*/ 17 h 378"/>
                <a:gd name="T16" fmla="*/ 262 w 452"/>
                <a:gd name="T17" fmla="*/ 2 h 378"/>
                <a:gd name="T18" fmla="*/ 171 w 452"/>
                <a:gd name="T19" fmla="*/ 0 h 378"/>
                <a:gd name="T20" fmla="*/ 0 w 452"/>
                <a:gd name="T21" fmla="*/ 97 h 378"/>
                <a:gd name="T22" fmla="*/ 224 w 452"/>
                <a:gd name="T23" fmla="*/ 53 h 378"/>
                <a:gd name="T24" fmla="*/ 150 w 452"/>
                <a:gd name="T25" fmla="*/ 118 h 378"/>
                <a:gd name="T26" fmla="*/ 256 w 452"/>
                <a:gd name="T27" fmla="*/ 118 h 378"/>
                <a:gd name="T28" fmla="*/ 262 w 452"/>
                <a:gd name="T29" fmla="*/ 213 h 378"/>
                <a:gd name="T30" fmla="*/ 226 w 452"/>
                <a:gd name="T31" fmla="*/ 277 h 378"/>
                <a:gd name="T32" fmla="*/ 91 w 452"/>
                <a:gd name="T33" fmla="*/ 346 h 378"/>
                <a:gd name="T34" fmla="*/ 9 w 452"/>
                <a:gd name="T35" fmla="*/ 374 h 378"/>
                <a:gd name="T36" fmla="*/ 161 w 452"/>
                <a:gd name="T37" fmla="*/ 378 h 378"/>
                <a:gd name="T38" fmla="*/ 252 w 452"/>
                <a:gd name="T39" fmla="*/ 314 h 378"/>
                <a:gd name="T40" fmla="*/ 308 w 452"/>
                <a:gd name="T41" fmla="*/ 190 h 378"/>
                <a:gd name="T42" fmla="*/ 313 w 452"/>
                <a:gd name="T43" fmla="*/ 274 h 378"/>
                <a:gd name="T44" fmla="*/ 359 w 452"/>
                <a:gd name="T45" fmla="*/ 219 h 378"/>
                <a:gd name="T46" fmla="*/ 338 w 452"/>
                <a:gd name="T47" fmla="*/ 104 h 378"/>
                <a:gd name="T48" fmla="*/ 338 w 452"/>
                <a:gd name="T49" fmla="*/ 10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2" h="378">
                  <a:moveTo>
                    <a:pt x="338" y="104"/>
                  </a:moveTo>
                  <a:lnTo>
                    <a:pt x="374" y="186"/>
                  </a:lnTo>
                  <a:lnTo>
                    <a:pt x="441" y="215"/>
                  </a:lnTo>
                  <a:lnTo>
                    <a:pt x="382" y="104"/>
                  </a:lnTo>
                  <a:lnTo>
                    <a:pt x="452" y="142"/>
                  </a:lnTo>
                  <a:lnTo>
                    <a:pt x="412" y="65"/>
                  </a:lnTo>
                  <a:lnTo>
                    <a:pt x="309" y="53"/>
                  </a:lnTo>
                  <a:lnTo>
                    <a:pt x="338" y="17"/>
                  </a:lnTo>
                  <a:lnTo>
                    <a:pt x="262" y="2"/>
                  </a:lnTo>
                  <a:lnTo>
                    <a:pt x="171" y="0"/>
                  </a:lnTo>
                  <a:lnTo>
                    <a:pt x="0" y="97"/>
                  </a:lnTo>
                  <a:lnTo>
                    <a:pt x="224" y="53"/>
                  </a:lnTo>
                  <a:lnTo>
                    <a:pt x="150" y="118"/>
                  </a:lnTo>
                  <a:lnTo>
                    <a:pt x="256" y="118"/>
                  </a:lnTo>
                  <a:lnTo>
                    <a:pt x="262" y="213"/>
                  </a:lnTo>
                  <a:lnTo>
                    <a:pt x="226" y="277"/>
                  </a:lnTo>
                  <a:lnTo>
                    <a:pt x="91" y="346"/>
                  </a:lnTo>
                  <a:lnTo>
                    <a:pt x="9" y="374"/>
                  </a:lnTo>
                  <a:lnTo>
                    <a:pt x="161" y="378"/>
                  </a:lnTo>
                  <a:lnTo>
                    <a:pt x="252" y="314"/>
                  </a:lnTo>
                  <a:lnTo>
                    <a:pt x="308" y="190"/>
                  </a:lnTo>
                  <a:lnTo>
                    <a:pt x="313" y="274"/>
                  </a:lnTo>
                  <a:lnTo>
                    <a:pt x="359" y="219"/>
                  </a:lnTo>
                  <a:lnTo>
                    <a:pt x="338" y="104"/>
                  </a:lnTo>
                  <a:lnTo>
                    <a:pt x="338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7" name="Freeform 43"/>
            <p:cNvSpPr>
              <a:spLocks/>
            </p:cNvSpPr>
            <p:nvPr/>
          </p:nvSpPr>
          <p:spPr bwMode="auto">
            <a:xfrm>
              <a:off x="2206" y="1679"/>
              <a:ext cx="274" cy="369"/>
            </a:xfrm>
            <a:custGeom>
              <a:avLst/>
              <a:gdLst>
                <a:gd name="T0" fmla="*/ 415 w 548"/>
                <a:gd name="T1" fmla="*/ 6 h 738"/>
                <a:gd name="T2" fmla="*/ 287 w 548"/>
                <a:gd name="T3" fmla="*/ 0 h 738"/>
                <a:gd name="T4" fmla="*/ 162 w 548"/>
                <a:gd name="T5" fmla="*/ 42 h 738"/>
                <a:gd name="T6" fmla="*/ 38 w 548"/>
                <a:gd name="T7" fmla="*/ 177 h 738"/>
                <a:gd name="T8" fmla="*/ 0 w 548"/>
                <a:gd name="T9" fmla="*/ 375 h 738"/>
                <a:gd name="T10" fmla="*/ 21 w 548"/>
                <a:gd name="T11" fmla="*/ 500 h 738"/>
                <a:gd name="T12" fmla="*/ 82 w 548"/>
                <a:gd name="T13" fmla="*/ 599 h 738"/>
                <a:gd name="T14" fmla="*/ 107 w 548"/>
                <a:gd name="T15" fmla="*/ 738 h 738"/>
                <a:gd name="T16" fmla="*/ 129 w 548"/>
                <a:gd name="T17" fmla="*/ 599 h 738"/>
                <a:gd name="T18" fmla="*/ 93 w 548"/>
                <a:gd name="T19" fmla="*/ 474 h 738"/>
                <a:gd name="T20" fmla="*/ 126 w 548"/>
                <a:gd name="T21" fmla="*/ 367 h 738"/>
                <a:gd name="T22" fmla="*/ 139 w 548"/>
                <a:gd name="T23" fmla="*/ 424 h 738"/>
                <a:gd name="T24" fmla="*/ 268 w 548"/>
                <a:gd name="T25" fmla="*/ 392 h 738"/>
                <a:gd name="T26" fmla="*/ 445 w 548"/>
                <a:gd name="T27" fmla="*/ 251 h 738"/>
                <a:gd name="T28" fmla="*/ 228 w 548"/>
                <a:gd name="T29" fmla="*/ 356 h 738"/>
                <a:gd name="T30" fmla="*/ 314 w 548"/>
                <a:gd name="T31" fmla="*/ 266 h 738"/>
                <a:gd name="T32" fmla="*/ 339 w 548"/>
                <a:gd name="T33" fmla="*/ 230 h 738"/>
                <a:gd name="T34" fmla="*/ 211 w 548"/>
                <a:gd name="T35" fmla="*/ 270 h 738"/>
                <a:gd name="T36" fmla="*/ 285 w 548"/>
                <a:gd name="T37" fmla="*/ 219 h 738"/>
                <a:gd name="T38" fmla="*/ 363 w 548"/>
                <a:gd name="T39" fmla="*/ 173 h 738"/>
                <a:gd name="T40" fmla="*/ 301 w 548"/>
                <a:gd name="T41" fmla="*/ 149 h 738"/>
                <a:gd name="T42" fmla="*/ 548 w 548"/>
                <a:gd name="T43" fmla="*/ 38 h 738"/>
                <a:gd name="T44" fmla="*/ 415 w 548"/>
                <a:gd name="T45" fmla="*/ 6 h 738"/>
                <a:gd name="T46" fmla="*/ 415 w 548"/>
                <a:gd name="T47" fmla="*/ 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8" h="738">
                  <a:moveTo>
                    <a:pt x="415" y="6"/>
                  </a:moveTo>
                  <a:lnTo>
                    <a:pt x="287" y="0"/>
                  </a:lnTo>
                  <a:lnTo>
                    <a:pt x="162" y="42"/>
                  </a:lnTo>
                  <a:lnTo>
                    <a:pt x="38" y="177"/>
                  </a:lnTo>
                  <a:lnTo>
                    <a:pt x="0" y="375"/>
                  </a:lnTo>
                  <a:lnTo>
                    <a:pt x="21" y="500"/>
                  </a:lnTo>
                  <a:lnTo>
                    <a:pt x="82" y="599"/>
                  </a:lnTo>
                  <a:lnTo>
                    <a:pt x="107" y="738"/>
                  </a:lnTo>
                  <a:lnTo>
                    <a:pt x="129" y="599"/>
                  </a:lnTo>
                  <a:lnTo>
                    <a:pt x="93" y="474"/>
                  </a:lnTo>
                  <a:lnTo>
                    <a:pt x="126" y="367"/>
                  </a:lnTo>
                  <a:lnTo>
                    <a:pt x="139" y="424"/>
                  </a:lnTo>
                  <a:lnTo>
                    <a:pt x="268" y="392"/>
                  </a:lnTo>
                  <a:lnTo>
                    <a:pt x="445" y="251"/>
                  </a:lnTo>
                  <a:lnTo>
                    <a:pt x="228" y="356"/>
                  </a:lnTo>
                  <a:lnTo>
                    <a:pt x="314" y="266"/>
                  </a:lnTo>
                  <a:lnTo>
                    <a:pt x="339" y="230"/>
                  </a:lnTo>
                  <a:lnTo>
                    <a:pt x="211" y="270"/>
                  </a:lnTo>
                  <a:lnTo>
                    <a:pt x="285" y="219"/>
                  </a:lnTo>
                  <a:lnTo>
                    <a:pt x="363" y="173"/>
                  </a:lnTo>
                  <a:lnTo>
                    <a:pt x="301" y="149"/>
                  </a:lnTo>
                  <a:lnTo>
                    <a:pt x="548" y="38"/>
                  </a:lnTo>
                  <a:lnTo>
                    <a:pt x="415" y="6"/>
                  </a:lnTo>
                  <a:lnTo>
                    <a:pt x="4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8" name="Freeform 44"/>
            <p:cNvSpPr>
              <a:spLocks/>
            </p:cNvSpPr>
            <p:nvPr/>
          </p:nvSpPr>
          <p:spPr bwMode="auto">
            <a:xfrm>
              <a:off x="2435" y="1941"/>
              <a:ext cx="103" cy="27"/>
            </a:xfrm>
            <a:custGeom>
              <a:avLst/>
              <a:gdLst>
                <a:gd name="T0" fmla="*/ 173 w 206"/>
                <a:gd name="T1" fmla="*/ 0 h 55"/>
                <a:gd name="T2" fmla="*/ 97 w 206"/>
                <a:gd name="T3" fmla="*/ 2 h 55"/>
                <a:gd name="T4" fmla="*/ 0 w 206"/>
                <a:gd name="T5" fmla="*/ 51 h 55"/>
                <a:gd name="T6" fmla="*/ 46 w 206"/>
                <a:gd name="T7" fmla="*/ 55 h 55"/>
                <a:gd name="T8" fmla="*/ 105 w 206"/>
                <a:gd name="T9" fmla="*/ 44 h 55"/>
                <a:gd name="T10" fmla="*/ 154 w 206"/>
                <a:gd name="T11" fmla="*/ 30 h 55"/>
                <a:gd name="T12" fmla="*/ 206 w 206"/>
                <a:gd name="T13" fmla="*/ 30 h 55"/>
                <a:gd name="T14" fmla="*/ 177 w 206"/>
                <a:gd name="T15" fmla="*/ 17 h 55"/>
                <a:gd name="T16" fmla="*/ 206 w 206"/>
                <a:gd name="T17" fmla="*/ 15 h 55"/>
                <a:gd name="T18" fmla="*/ 173 w 206"/>
                <a:gd name="T19" fmla="*/ 0 h 55"/>
                <a:gd name="T20" fmla="*/ 173 w 206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55">
                  <a:moveTo>
                    <a:pt x="173" y="0"/>
                  </a:moveTo>
                  <a:lnTo>
                    <a:pt x="97" y="2"/>
                  </a:lnTo>
                  <a:lnTo>
                    <a:pt x="0" y="51"/>
                  </a:lnTo>
                  <a:lnTo>
                    <a:pt x="46" y="55"/>
                  </a:lnTo>
                  <a:lnTo>
                    <a:pt x="105" y="44"/>
                  </a:lnTo>
                  <a:lnTo>
                    <a:pt x="154" y="30"/>
                  </a:lnTo>
                  <a:lnTo>
                    <a:pt x="206" y="30"/>
                  </a:lnTo>
                  <a:lnTo>
                    <a:pt x="177" y="17"/>
                  </a:lnTo>
                  <a:lnTo>
                    <a:pt x="206" y="15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9" name="Freeform 45"/>
            <p:cNvSpPr>
              <a:spLocks/>
            </p:cNvSpPr>
            <p:nvPr/>
          </p:nvSpPr>
          <p:spPr bwMode="auto">
            <a:xfrm>
              <a:off x="2272" y="1976"/>
              <a:ext cx="74" cy="34"/>
            </a:xfrm>
            <a:custGeom>
              <a:avLst/>
              <a:gdLst>
                <a:gd name="T0" fmla="*/ 149 w 149"/>
                <a:gd name="T1" fmla="*/ 10 h 69"/>
                <a:gd name="T2" fmla="*/ 90 w 149"/>
                <a:gd name="T3" fmla="*/ 0 h 69"/>
                <a:gd name="T4" fmla="*/ 14 w 149"/>
                <a:gd name="T5" fmla="*/ 16 h 69"/>
                <a:gd name="T6" fmla="*/ 0 w 149"/>
                <a:gd name="T7" fmla="*/ 69 h 69"/>
                <a:gd name="T8" fmla="*/ 46 w 149"/>
                <a:gd name="T9" fmla="*/ 38 h 69"/>
                <a:gd name="T10" fmla="*/ 113 w 149"/>
                <a:gd name="T11" fmla="*/ 38 h 69"/>
                <a:gd name="T12" fmla="*/ 133 w 149"/>
                <a:gd name="T13" fmla="*/ 25 h 69"/>
                <a:gd name="T14" fmla="*/ 109 w 149"/>
                <a:gd name="T15" fmla="*/ 23 h 69"/>
                <a:gd name="T16" fmla="*/ 149 w 149"/>
                <a:gd name="T17" fmla="*/ 10 h 69"/>
                <a:gd name="T18" fmla="*/ 149 w 149"/>
                <a:gd name="T19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69">
                  <a:moveTo>
                    <a:pt x="149" y="10"/>
                  </a:moveTo>
                  <a:lnTo>
                    <a:pt x="90" y="0"/>
                  </a:lnTo>
                  <a:lnTo>
                    <a:pt x="14" y="16"/>
                  </a:lnTo>
                  <a:lnTo>
                    <a:pt x="0" y="69"/>
                  </a:lnTo>
                  <a:lnTo>
                    <a:pt x="46" y="38"/>
                  </a:lnTo>
                  <a:lnTo>
                    <a:pt x="113" y="38"/>
                  </a:lnTo>
                  <a:lnTo>
                    <a:pt x="133" y="25"/>
                  </a:lnTo>
                  <a:lnTo>
                    <a:pt x="109" y="23"/>
                  </a:lnTo>
                  <a:lnTo>
                    <a:pt x="149" y="10"/>
                  </a:lnTo>
                  <a:lnTo>
                    <a:pt x="14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0" name="Freeform 46"/>
            <p:cNvSpPr>
              <a:spLocks/>
            </p:cNvSpPr>
            <p:nvPr/>
          </p:nvSpPr>
          <p:spPr bwMode="auto">
            <a:xfrm>
              <a:off x="2424" y="1967"/>
              <a:ext cx="120" cy="45"/>
            </a:xfrm>
            <a:custGeom>
              <a:avLst/>
              <a:gdLst>
                <a:gd name="T0" fmla="*/ 74 w 239"/>
                <a:gd name="T1" fmla="*/ 12 h 90"/>
                <a:gd name="T2" fmla="*/ 62 w 239"/>
                <a:gd name="T3" fmla="*/ 34 h 90"/>
                <a:gd name="T4" fmla="*/ 102 w 239"/>
                <a:gd name="T5" fmla="*/ 14 h 90"/>
                <a:gd name="T6" fmla="*/ 152 w 239"/>
                <a:gd name="T7" fmla="*/ 8 h 90"/>
                <a:gd name="T8" fmla="*/ 201 w 239"/>
                <a:gd name="T9" fmla="*/ 0 h 90"/>
                <a:gd name="T10" fmla="*/ 239 w 239"/>
                <a:gd name="T11" fmla="*/ 31 h 90"/>
                <a:gd name="T12" fmla="*/ 195 w 239"/>
                <a:gd name="T13" fmla="*/ 33 h 90"/>
                <a:gd name="T14" fmla="*/ 171 w 239"/>
                <a:gd name="T15" fmla="*/ 17 h 90"/>
                <a:gd name="T16" fmla="*/ 171 w 239"/>
                <a:gd name="T17" fmla="*/ 34 h 90"/>
                <a:gd name="T18" fmla="*/ 133 w 239"/>
                <a:gd name="T19" fmla="*/ 46 h 90"/>
                <a:gd name="T20" fmla="*/ 148 w 239"/>
                <a:gd name="T21" fmla="*/ 34 h 90"/>
                <a:gd name="T22" fmla="*/ 163 w 239"/>
                <a:gd name="T23" fmla="*/ 33 h 90"/>
                <a:gd name="T24" fmla="*/ 152 w 239"/>
                <a:gd name="T25" fmla="*/ 17 h 90"/>
                <a:gd name="T26" fmla="*/ 142 w 239"/>
                <a:gd name="T27" fmla="*/ 29 h 90"/>
                <a:gd name="T28" fmla="*/ 125 w 239"/>
                <a:gd name="T29" fmla="*/ 44 h 90"/>
                <a:gd name="T30" fmla="*/ 108 w 239"/>
                <a:gd name="T31" fmla="*/ 29 h 90"/>
                <a:gd name="T32" fmla="*/ 83 w 239"/>
                <a:gd name="T33" fmla="*/ 55 h 90"/>
                <a:gd name="T34" fmla="*/ 102 w 239"/>
                <a:gd name="T35" fmla="*/ 90 h 90"/>
                <a:gd name="T36" fmla="*/ 72 w 239"/>
                <a:gd name="T37" fmla="*/ 82 h 90"/>
                <a:gd name="T38" fmla="*/ 43 w 239"/>
                <a:gd name="T39" fmla="*/ 50 h 90"/>
                <a:gd name="T40" fmla="*/ 0 w 239"/>
                <a:gd name="T41" fmla="*/ 33 h 90"/>
                <a:gd name="T42" fmla="*/ 38 w 239"/>
                <a:gd name="T43" fmla="*/ 19 h 90"/>
                <a:gd name="T44" fmla="*/ 74 w 239"/>
                <a:gd name="T45" fmla="*/ 12 h 90"/>
                <a:gd name="T46" fmla="*/ 74 w 239"/>
                <a:gd name="T47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9" h="90">
                  <a:moveTo>
                    <a:pt x="74" y="12"/>
                  </a:moveTo>
                  <a:lnTo>
                    <a:pt x="62" y="34"/>
                  </a:lnTo>
                  <a:lnTo>
                    <a:pt x="102" y="14"/>
                  </a:lnTo>
                  <a:lnTo>
                    <a:pt x="152" y="8"/>
                  </a:lnTo>
                  <a:lnTo>
                    <a:pt x="201" y="0"/>
                  </a:lnTo>
                  <a:lnTo>
                    <a:pt x="239" y="31"/>
                  </a:lnTo>
                  <a:lnTo>
                    <a:pt x="195" y="33"/>
                  </a:lnTo>
                  <a:lnTo>
                    <a:pt x="171" y="17"/>
                  </a:lnTo>
                  <a:lnTo>
                    <a:pt x="171" y="34"/>
                  </a:lnTo>
                  <a:lnTo>
                    <a:pt x="133" y="46"/>
                  </a:lnTo>
                  <a:lnTo>
                    <a:pt x="148" y="34"/>
                  </a:lnTo>
                  <a:lnTo>
                    <a:pt x="163" y="33"/>
                  </a:lnTo>
                  <a:lnTo>
                    <a:pt x="152" y="17"/>
                  </a:lnTo>
                  <a:lnTo>
                    <a:pt x="142" y="29"/>
                  </a:lnTo>
                  <a:lnTo>
                    <a:pt x="125" y="44"/>
                  </a:lnTo>
                  <a:lnTo>
                    <a:pt x="108" y="29"/>
                  </a:lnTo>
                  <a:lnTo>
                    <a:pt x="83" y="55"/>
                  </a:lnTo>
                  <a:lnTo>
                    <a:pt x="102" y="90"/>
                  </a:lnTo>
                  <a:lnTo>
                    <a:pt x="72" y="82"/>
                  </a:lnTo>
                  <a:lnTo>
                    <a:pt x="43" y="50"/>
                  </a:lnTo>
                  <a:lnTo>
                    <a:pt x="0" y="33"/>
                  </a:lnTo>
                  <a:lnTo>
                    <a:pt x="38" y="19"/>
                  </a:lnTo>
                  <a:lnTo>
                    <a:pt x="74" y="12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1" name="Freeform 47"/>
            <p:cNvSpPr>
              <a:spLocks/>
            </p:cNvSpPr>
            <p:nvPr/>
          </p:nvSpPr>
          <p:spPr bwMode="auto">
            <a:xfrm>
              <a:off x="2288" y="1964"/>
              <a:ext cx="105" cy="127"/>
            </a:xfrm>
            <a:custGeom>
              <a:avLst/>
              <a:gdLst>
                <a:gd name="T0" fmla="*/ 169 w 211"/>
                <a:gd name="T1" fmla="*/ 68 h 252"/>
                <a:gd name="T2" fmla="*/ 150 w 211"/>
                <a:gd name="T3" fmla="*/ 60 h 252"/>
                <a:gd name="T4" fmla="*/ 81 w 211"/>
                <a:gd name="T5" fmla="*/ 68 h 252"/>
                <a:gd name="T6" fmla="*/ 51 w 211"/>
                <a:gd name="T7" fmla="*/ 81 h 252"/>
                <a:gd name="T8" fmla="*/ 34 w 211"/>
                <a:gd name="T9" fmla="*/ 95 h 252"/>
                <a:gd name="T10" fmla="*/ 0 w 211"/>
                <a:gd name="T11" fmla="*/ 127 h 252"/>
                <a:gd name="T12" fmla="*/ 42 w 211"/>
                <a:gd name="T13" fmla="*/ 116 h 252"/>
                <a:gd name="T14" fmla="*/ 70 w 211"/>
                <a:gd name="T15" fmla="*/ 112 h 252"/>
                <a:gd name="T16" fmla="*/ 62 w 211"/>
                <a:gd name="T17" fmla="*/ 95 h 252"/>
                <a:gd name="T18" fmla="*/ 87 w 211"/>
                <a:gd name="T19" fmla="*/ 100 h 252"/>
                <a:gd name="T20" fmla="*/ 110 w 211"/>
                <a:gd name="T21" fmla="*/ 98 h 252"/>
                <a:gd name="T22" fmla="*/ 95 w 211"/>
                <a:gd name="T23" fmla="*/ 89 h 252"/>
                <a:gd name="T24" fmla="*/ 106 w 211"/>
                <a:gd name="T25" fmla="*/ 77 h 252"/>
                <a:gd name="T26" fmla="*/ 119 w 211"/>
                <a:gd name="T27" fmla="*/ 97 h 252"/>
                <a:gd name="T28" fmla="*/ 129 w 211"/>
                <a:gd name="T29" fmla="*/ 89 h 252"/>
                <a:gd name="T30" fmla="*/ 129 w 211"/>
                <a:gd name="T31" fmla="*/ 76 h 252"/>
                <a:gd name="T32" fmla="*/ 146 w 211"/>
                <a:gd name="T33" fmla="*/ 81 h 252"/>
                <a:gd name="T34" fmla="*/ 154 w 211"/>
                <a:gd name="T35" fmla="*/ 91 h 252"/>
                <a:gd name="T36" fmla="*/ 131 w 211"/>
                <a:gd name="T37" fmla="*/ 133 h 252"/>
                <a:gd name="T38" fmla="*/ 171 w 211"/>
                <a:gd name="T39" fmla="*/ 108 h 252"/>
                <a:gd name="T40" fmla="*/ 188 w 211"/>
                <a:gd name="T41" fmla="*/ 192 h 252"/>
                <a:gd name="T42" fmla="*/ 176 w 211"/>
                <a:gd name="T43" fmla="*/ 252 h 252"/>
                <a:gd name="T44" fmla="*/ 201 w 211"/>
                <a:gd name="T45" fmla="*/ 252 h 252"/>
                <a:gd name="T46" fmla="*/ 211 w 211"/>
                <a:gd name="T47" fmla="*/ 239 h 252"/>
                <a:gd name="T48" fmla="*/ 205 w 211"/>
                <a:gd name="T49" fmla="*/ 91 h 252"/>
                <a:gd name="T50" fmla="*/ 201 w 211"/>
                <a:gd name="T51" fmla="*/ 62 h 252"/>
                <a:gd name="T52" fmla="*/ 194 w 211"/>
                <a:gd name="T53" fmla="*/ 22 h 252"/>
                <a:gd name="T54" fmla="*/ 171 w 211"/>
                <a:gd name="T55" fmla="*/ 0 h 252"/>
                <a:gd name="T56" fmla="*/ 173 w 211"/>
                <a:gd name="T57" fmla="*/ 57 h 252"/>
                <a:gd name="T58" fmla="*/ 169 w 211"/>
                <a:gd name="T59" fmla="*/ 68 h 252"/>
                <a:gd name="T60" fmla="*/ 169 w 211"/>
                <a:gd name="T61" fmla="*/ 6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1" h="252">
                  <a:moveTo>
                    <a:pt x="169" y="68"/>
                  </a:moveTo>
                  <a:lnTo>
                    <a:pt x="150" y="60"/>
                  </a:lnTo>
                  <a:lnTo>
                    <a:pt x="81" y="68"/>
                  </a:lnTo>
                  <a:lnTo>
                    <a:pt x="51" y="81"/>
                  </a:lnTo>
                  <a:lnTo>
                    <a:pt x="34" y="95"/>
                  </a:lnTo>
                  <a:lnTo>
                    <a:pt x="0" y="127"/>
                  </a:lnTo>
                  <a:lnTo>
                    <a:pt x="42" y="116"/>
                  </a:lnTo>
                  <a:lnTo>
                    <a:pt x="70" y="112"/>
                  </a:lnTo>
                  <a:lnTo>
                    <a:pt x="62" y="95"/>
                  </a:lnTo>
                  <a:lnTo>
                    <a:pt x="87" y="100"/>
                  </a:lnTo>
                  <a:lnTo>
                    <a:pt x="110" y="98"/>
                  </a:lnTo>
                  <a:lnTo>
                    <a:pt x="95" y="89"/>
                  </a:lnTo>
                  <a:lnTo>
                    <a:pt x="106" y="77"/>
                  </a:lnTo>
                  <a:lnTo>
                    <a:pt x="119" y="97"/>
                  </a:lnTo>
                  <a:lnTo>
                    <a:pt x="129" y="89"/>
                  </a:lnTo>
                  <a:lnTo>
                    <a:pt x="129" y="76"/>
                  </a:lnTo>
                  <a:lnTo>
                    <a:pt x="146" y="81"/>
                  </a:lnTo>
                  <a:lnTo>
                    <a:pt x="154" y="91"/>
                  </a:lnTo>
                  <a:lnTo>
                    <a:pt x="131" y="133"/>
                  </a:lnTo>
                  <a:lnTo>
                    <a:pt x="171" y="108"/>
                  </a:lnTo>
                  <a:lnTo>
                    <a:pt x="188" y="192"/>
                  </a:lnTo>
                  <a:lnTo>
                    <a:pt x="176" y="252"/>
                  </a:lnTo>
                  <a:lnTo>
                    <a:pt x="201" y="252"/>
                  </a:lnTo>
                  <a:lnTo>
                    <a:pt x="211" y="239"/>
                  </a:lnTo>
                  <a:lnTo>
                    <a:pt x="205" y="91"/>
                  </a:lnTo>
                  <a:lnTo>
                    <a:pt x="201" y="62"/>
                  </a:lnTo>
                  <a:lnTo>
                    <a:pt x="194" y="22"/>
                  </a:lnTo>
                  <a:lnTo>
                    <a:pt x="171" y="0"/>
                  </a:lnTo>
                  <a:lnTo>
                    <a:pt x="173" y="57"/>
                  </a:lnTo>
                  <a:lnTo>
                    <a:pt x="169" y="68"/>
                  </a:lnTo>
                  <a:lnTo>
                    <a:pt x="169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2" name="Freeform 48"/>
            <p:cNvSpPr>
              <a:spLocks/>
            </p:cNvSpPr>
            <p:nvPr/>
          </p:nvSpPr>
          <p:spPr bwMode="auto">
            <a:xfrm>
              <a:off x="2456" y="2066"/>
              <a:ext cx="68" cy="58"/>
            </a:xfrm>
            <a:custGeom>
              <a:avLst/>
              <a:gdLst>
                <a:gd name="T0" fmla="*/ 12 w 135"/>
                <a:gd name="T1" fmla="*/ 9 h 116"/>
                <a:gd name="T2" fmla="*/ 31 w 135"/>
                <a:gd name="T3" fmla="*/ 40 h 116"/>
                <a:gd name="T4" fmla="*/ 19 w 135"/>
                <a:gd name="T5" fmla="*/ 61 h 116"/>
                <a:gd name="T6" fmla="*/ 97 w 135"/>
                <a:gd name="T7" fmla="*/ 89 h 116"/>
                <a:gd name="T8" fmla="*/ 135 w 135"/>
                <a:gd name="T9" fmla="*/ 116 h 116"/>
                <a:gd name="T10" fmla="*/ 88 w 135"/>
                <a:gd name="T11" fmla="*/ 53 h 116"/>
                <a:gd name="T12" fmla="*/ 50 w 135"/>
                <a:gd name="T13" fmla="*/ 23 h 116"/>
                <a:gd name="T14" fmla="*/ 0 w 135"/>
                <a:gd name="T15" fmla="*/ 0 h 116"/>
                <a:gd name="T16" fmla="*/ 12 w 135"/>
                <a:gd name="T17" fmla="*/ 9 h 116"/>
                <a:gd name="T18" fmla="*/ 12 w 135"/>
                <a:gd name="T19" fmla="*/ 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16">
                  <a:moveTo>
                    <a:pt x="12" y="9"/>
                  </a:moveTo>
                  <a:lnTo>
                    <a:pt x="31" y="40"/>
                  </a:lnTo>
                  <a:lnTo>
                    <a:pt x="19" y="61"/>
                  </a:lnTo>
                  <a:lnTo>
                    <a:pt x="97" y="89"/>
                  </a:lnTo>
                  <a:lnTo>
                    <a:pt x="135" y="116"/>
                  </a:lnTo>
                  <a:lnTo>
                    <a:pt x="88" y="53"/>
                  </a:lnTo>
                  <a:lnTo>
                    <a:pt x="50" y="23"/>
                  </a:lnTo>
                  <a:lnTo>
                    <a:pt x="0" y="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3" name="Freeform 49"/>
            <p:cNvSpPr>
              <a:spLocks/>
            </p:cNvSpPr>
            <p:nvPr/>
          </p:nvSpPr>
          <p:spPr bwMode="auto">
            <a:xfrm>
              <a:off x="2344" y="2074"/>
              <a:ext cx="37" cy="57"/>
            </a:xfrm>
            <a:custGeom>
              <a:avLst/>
              <a:gdLst>
                <a:gd name="T0" fmla="*/ 74 w 74"/>
                <a:gd name="T1" fmla="*/ 74 h 114"/>
                <a:gd name="T2" fmla="*/ 44 w 74"/>
                <a:gd name="T3" fmla="*/ 67 h 114"/>
                <a:gd name="T4" fmla="*/ 0 w 74"/>
                <a:gd name="T5" fmla="*/ 114 h 114"/>
                <a:gd name="T6" fmla="*/ 19 w 74"/>
                <a:gd name="T7" fmla="*/ 42 h 114"/>
                <a:gd name="T8" fmla="*/ 57 w 74"/>
                <a:gd name="T9" fmla="*/ 0 h 114"/>
                <a:gd name="T10" fmla="*/ 57 w 74"/>
                <a:gd name="T11" fmla="*/ 51 h 114"/>
                <a:gd name="T12" fmla="*/ 74 w 74"/>
                <a:gd name="T13" fmla="*/ 74 h 114"/>
                <a:gd name="T14" fmla="*/ 74 w 74"/>
                <a:gd name="T15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14">
                  <a:moveTo>
                    <a:pt x="74" y="74"/>
                  </a:moveTo>
                  <a:lnTo>
                    <a:pt x="44" y="67"/>
                  </a:lnTo>
                  <a:lnTo>
                    <a:pt x="0" y="114"/>
                  </a:lnTo>
                  <a:lnTo>
                    <a:pt x="19" y="42"/>
                  </a:lnTo>
                  <a:lnTo>
                    <a:pt x="57" y="0"/>
                  </a:lnTo>
                  <a:lnTo>
                    <a:pt x="57" y="51"/>
                  </a:lnTo>
                  <a:lnTo>
                    <a:pt x="74" y="74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4" name="Freeform 50"/>
            <p:cNvSpPr>
              <a:spLocks/>
            </p:cNvSpPr>
            <p:nvPr/>
          </p:nvSpPr>
          <p:spPr bwMode="auto">
            <a:xfrm>
              <a:off x="2379" y="2092"/>
              <a:ext cx="82" cy="52"/>
            </a:xfrm>
            <a:custGeom>
              <a:avLst/>
              <a:gdLst>
                <a:gd name="T0" fmla="*/ 112 w 164"/>
                <a:gd name="T1" fmla="*/ 36 h 105"/>
                <a:gd name="T2" fmla="*/ 120 w 164"/>
                <a:gd name="T3" fmla="*/ 71 h 105"/>
                <a:gd name="T4" fmla="*/ 112 w 164"/>
                <a:gd name="T5" fmla="*/ 105 h 105"/>
                <a:gd name="T6" fmla="*/ 86 w 164"/>
                <a:gd name="T7" fmla="*/ 101 h 105"/>
                <a:gd name="T8" fmla="*/ 82 w 164"/>
                <a:gd name="T9" fmla="*/ 73 h 105"/>
                <a:gd name="T10" fmla="*/ 50 w 164"/>
                <a:gd name="T11" fmla="*/ 48 h 105"/>
                <a:gd name="T12" fmla="*/ 15 w 164"/>
                <a:gd name="T13" fmla="*/ 44 h 105"/>
                <a:gd name="T14" fmla="*/ 0 w 164"/>
                <a:gd name="T15" fmla="*/ 38 h 105"/>
                <a:gd name="T16" fmla="*/ 2 w 164"/>
                <a:gd name="T17" fmla="*/ 23 h 105"/>
                <a:gd name="T18" fmla="*/ 12 w 164"/>
                <a:gd name="T19" fmla="*/ 19 h 105"/>
                <a:gd name="T20" fmla="*/ 34 w 164"/>
                <a:gd name="T21" fmla="*/ 19 h 105"/>
                <a:gd name="T22" fmla="*/ 57 w 164"/>
                <a:gd name="T23" fmla="*/ 25 h 105"/>
                <a:gd name="T24" fmla="*/ 90 w 164"/>
                <a:gd name="T25" fmla="*/ 17 h 105"/>
                <a:gd name="T26" fmla="*/ 116 w 164"/>
                <a:gd name="T27" fmla="*/ 4 h 105"/>
                <a:gd name="T28" fmla="*/ 158 w 164"/>
                <a:gd name="T29" fmla="*/ 0 h 105"/>
                <a:gd name="T30" fmla="*/ 164 w 164"/>
                <a:gd name="T31" fmla="*/ 14 h 105"/>
                <a:gd name="T32" fmla="*/ 147 w 164"/>
                <a:gd name="T33" fmla="*/ 23 h 105"/>
                <a:gd name="T34" fmla="*/ 112 w 164"/>
                <a:gd name="T35" fmla="*/ 36 h 105"/>
                <a:gd name="T36" fmla="*/ 112 w 164"/>
                <a:gd name="T37" fmla="*/ 3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05">
                  <a:moveTo>
                    <a:pt x="112" y="36"/>
                  </a:moveTo>
                  <a:lnTo>
                    <a:pt x="120" y="71"/>
                  </a:lnTo>
                  <a:lnTo>
                    <a:pt x="112" y="105"/>
                  </a:lnTo>
                  <a:lnTo>
                    <a:pt x="86" y="101"/>
                  </a:lnTo>
                  <a:lnTo>
                    <a:pt x="82" y="73"/>
                  </a:lnTo>
                  <a:lnTo>
                    <a:pt x="50" y="48"/>
                  </a:lnTo>
                  <a:lnTo>
                    <a:pt x="15" y="44"/>
                  </a:lnTo>
                  <a:lnTo>
                    <a:pt x="0" y="38"/>
                  </a:lnTo>
                  <a:lnTo>
                    <a:pt x="2" y="23"/>
                  </a:lnTo>
                  <a:lnTo>
                    <a:pt x="12" y="19"/>
                  </a:lnTo>
                  <a:lnTo>
                    <a:pt x="34" y="19"/>
                  </a:lnTo>
                  <a:lnTo>
                    <a:pt x="57" y="25"/>
                  </a:lnTo>
                  <a:lnTo>
                    <a:pt x="90" y="17"/>
                  </a:lnTo>
                  <a:lnTo>
                    <a:pt x="116" y="4"/>
                  </a:lnTo>
                  <a:lnTo>
                    <a:pt x="158" y="0"/>
                  </a:lnTo>
                  <a:lnTo>
                    <a:pt x="164" y="14"/>
                  </a:lnTo>
                  <a:lnTo>
                    <a:pt x="147" y="23"/>
                  </a:lnTo>
                  <a:lnTo>
                    <a:pt x="112" y="36"/>
                  </a:lnTo>
                  <a:lnTo>
                    <a:pt x="11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5" name="Freeform 51"/>
            <p:cNvSpPr>
              <a:spLocks/>
            </p:cNvSpPr>
            <p:nvPr/>
          </p:nvSpPr>
          <p:spPr bwMode="auto">
            <a:xfrm>
              <a:off x="2360" y="2135"/>
              <a:ext cx="154" cy="55"/>
            </a:xfrm>
            <a:custGeom>
              <a:avLst/>
              <a:gdLst>
                <a:gd name="T0" fmla="*/ 270 w 308"/>
                <a:gd name="T1" fmla="*/ 0 h 108"/>
                <a:gd name="T2" fmla="*/ 291 w 308"/>
                <a:gd name="T3" fmla="*/ 21 h 108"/>
                <a:gd name="T4" fmla="*/ 308 w 308"/>
                <a:gd name="T5" fmla="*/ 36 h 108"/>
                <a:gd name="T6" fmla="*/ 264 w 308"/>
                <a:gd name="T7" fmla="*/ 30 h 108"/>
                <a:gd name="T8" fmla="*/ 213 w 308"/>
                <a:gd name="T9" fmla="*/ 43 h 108"/>
                <a:gd name="T10" fmla="*/ 173 w 308"/>
                <a:gd name="T11" fmla="*/ 61 h 108"/>
                <a:gd name="T12" fmla="*/ 139 w 308"/>
                <a:gd name="T13" fmla="*/ 62 h 108"/>
                <a:gd name="T14" fmla="*/ 57 w 308"/>
                <a:gd name="T15" fmla="*/ 66 h 108"/>
                <a:gd name="T16" fmla="*/ 110 w 308"/>
                <a:gd name="T17" fmla="*/ 108 h 108"/>
                <a:gd name="T18" fmla="*/ 32 w 308"/>
                <a:gd name="T19" fmla="*/ 53 h 108"/>
                <a:gd name="T20" fmla="*/ 4 w 308"/>
                <a:gd name="T21" fmla="*/ 74 h 108"/>
                <a:gd name="T22" fmla="*/ 0 w 308"/>
                <a:gd name="T23" fmla="*/ 43 h 108"/>
                <a:gd name="T24" fmla="*/ 15 w 308"/>
                <a:gd name="T25" fmla="*/ 13 h 108"/>
                <a:gd name="T26" fmla="*/ 38 w 308"/>
                <a:gd name="T27" fmla="*/ 47 h 108"/>
                <a:gd name="T28" fmla="*/ 88 w 308"/>
                <a:gd name="T29" fmla="*/ 32 h 108"/>
                <a:gd name="T30" fmla="*/ 143 w 308"/>
                <a:gd name="T31" fmla="*/ 40 h 108"/>
                <a:gd name="T32" fmla="*/ 196 w 308"/>
                <a:gd name="T33" fmla="*/ 24 h 108"/>
                <a:gd name="T34" fmla="*/ 270 w 308"/>
                <a:gd name="T35" fmla="*/ 15 h 108"/>
                <a:gd name="T36" fmla="*/ 270 w 308"/>
                <a:gd name="T37" fmla="*/ 0 h 108"/>
                <a:gd name="T38" fmla="*/ 270 w 308"/>
                <a:gd name="T3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8" h="108">
                  <a:moveTo>
                    <a:pt x="270" y="0"/>
                  </a:moveTo>
                  <a:lnTo>
                    <a:pt x="291" y="21"/>
                  </a:lnTo>
                  <a:lnTo>
                    <a:pt x="308" y="36"/>
                  </a:lnTo>
                  <a:lnTo>
                    <a:pt x="264" y="30"/>
                  </a:lnTo>
                  <a:lnTo>
                    <a:pt x="213" y="43"/>
                  </a:lnTo>
                  <a:lnTo>
                    <a:pt x="173" y="61"/>
                  </a:lnTo>
                  <a:lnTo>
                    <a:pt x="139" y="62"/>
                  </a:lnTo>
                  <a:lnTo>
                    <a:pt x="57" y="66"/>
                  </a:lnTo>
                  <a:lnTo>
                    <a:pt x="110" y="108"/>
                  </a:lnTo>
                  <a:lnTo>
                    <a:pt x="32" y="53"/>
                  </a:lnTo>
                  <a:lnTo>
                    <a:pt x="4" y="74"/>
                  </a:lnTo>
                  <a:lnTo>
                    <a:pt x="0" y="43"/>
                  </a:lnTo>
                  <a:lnTo>
                    <a:pt x="15" y="13"/>
                  </a:lnTo>
                  <a:lnTo>
                    <a:pt x="38" y="47"/>
                  </a:lnTo>
                  <a:lnTo>
                    <a:pt x="88" y="32"/>
                  </a:lnTo>
                  <a:lnTo>
                    <a:pt x="143" y="40"/>
                  </a:lnTo>
                  <a:lnTo>
                    <a:pt x="196" y="24"/>
                  </a:lnTo>
                  <a:lnTo>
                    <a:pt x="270" y="15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6" name="Freeform 52"/>
            <p:cNvSpPr>
              <a:spLocks/>
            </p:cNvSpPr>
            <p:nvPr/>
          </p:nvSpPr>
          <p:spPr bwMode="auto">
            <a:xfrm>
              <a:off x="2377" y="2164"/>
              <a:ext cx="85" cy="41"/>
            </a:xfrm>
            <a:custGeom>
              <a:avLst/>
              <a:gdLst>
                <a:gd name="T0" fmla="*/ 168 w 170"/>
                <a:gd name="T1" fmla="*/ 32 h 81"/>
                <a:gd name="T2" fmla="*/ 88 w 170"/>
                <a:gd name="T3" fmla="*/ 43 h 81"/>
                <a:gd name="T4" fmla="*/ 54 w 170"/>
                <a:gd name="T5" fmla="*/ 30 h 81"/>
                <a:gd name="T6" fmla="*/ 0 w 170"/>
                <a:gd name="T7" fmla="*/ 0 h 81"/>
                <a:gd name="T8" fmla="*/ 48 w 170"/>
                <a:gd name="T9" fmla="*/ 51 h 81"/>
                <a:gd name="T10" fmla="*/ 54 w 170"/>
                <a:gd name="T11" fmla="*/ 81 h 81"/>
                <a:gd name="T12" fmla="*/ 94 w 170"/>
                <a:gd name="T13" fmla="*/ 70 h 81"/>
                <a:gd name="T14" fmla="*/ 170 w 170"/>
                <a:gd name="T15" fmla="*/ 59 h 81"/>
                <a:gd name="T16" fmla="*/ 143 w 170"/>
                <a:gd name="T17" fmla="*/ 53 h 81"/>
                <a:gd name="T18" fmla="*/ 168 w 170"/>
                <a:gd name="T19" fmla="*/ 32 h 81"/>
                <a:gd name="T20" fmla="*/ 168 w 170"/>
                <a:gd name="T21" fmla="*/ 3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81">
                  <a:moveTo>
                    <a:pt x="168" y="32"/>
                  </a:moveTo>
                  <a:lnTo>
                    <a:pt x="88" y="43"/>
                  </a:lnTo>
                  <a:lnTo>
                    <a:pt x="54" y="30"/>
                  </a:lnTo>
                  <a:lnTo>
                    <a:pt x="0" y="0"/>
                  </a:lnTo>
                  <a:lnTo>
                    <a:pt x="48" y="51"/>
                  </a:lnTo>
                  <a:lnTo>
                    <a:pt x="54" y="81"/>
                  </a:lnTo>
                  <a:lnTo>
                    <a:pt x="94" y="70"/>
                  </a:lnTo>
                  <a:lnTo>
                    <a:pt x="170" y="59"/>
                  </a:lnTo>
                  <a:lnTo>
                    <a:pt x="143" y="53"/>
                  </a:lnTo>
                  <a:lnTo>
                    <a:pt x="168" y="32"/>
                  </a:lnTo>
                  <a:lnTo>
                    <a:pt x="16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7" name="Freeform 53"/>
            <p:cNvSpPr>
              <a:spLocks/>
            </p:cNvSpPr>
            <p:nvPr/>
          </p:nvSpPr>
          <p:spPr bwMode="auto">
            <a:xfrm>
              <a:off x="2465" y="2409"/>
              <a:ext cx="109" cy="64"/>
            </a:xfrm>
            <a:custGeom>
              <a:avLst/>
              <a:gdLst>
                <a:gd name="T0" fmla="*/ 40 w 219"/>
                <a:gd name="T1" fmla="*/ 0 h 128"/>
                <a:gd name="T2" fmla="*/ 219 w 219"/>
                <a:gd name="T3" fmla="*/ 118 h 128"/>
                <a:gd name="T4" fmla="*/ 73 w 219"/>
                <a:gd name="T5" fmla="*/ 63 h 128"/>
                <a:gd name="T6" fmla="*/ 0 w 219"/>
                <a:gd name="T7" fmla="*/ 128 h 128"/>
                <a:gd name="T8" fmla="*/ 40 w 219"/>
                <a:gd name="T9" fmla="*/ 0 h 128"/>
                <a:gd name="T10" fmla="*/ 40 w 219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28">
                  <a:moveTo>
                    <a:pt x="40" y="0"/>
                  </a:moveTo>
                  <a:lnTo>
                    <a:pt x="219" y="118"/>
                  </a:lnTo>
                  <a:lnTo>
                    <a:pt x="73" y="63"/>
                  </a:lnTo>
                  <a:lnTo>
                    <a:pt x="0" y="12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8" name="Freeform 54"/>
            <p:cNvSpPr>
              <a:spLocks/>
            </p:cNvSpPr>
            <p:nvPr/>
          </p:nvSpPr>
          <p:spPr bwMode="auto">
            <a:xfrm>
              <a:off x="2356" y="2418"/>
              <a:ext cx="106" cy="69"/>
            </a:xfrm>
            <a:custGeom>
              <a:avLst/>
              <a:gdLst>
                <a:gd name="T0" fmla="*/ 148 w 211"/>
                <a:gd name="T1" fmla="*/ 0 h 139"/>
                <a:gd name="T2" fmla="*/ 211 w 211"/>
                <a:gd name="T3" fmla="*/ 93 h 139"/>
                <a:gd name="T4" fmla="*/ 142 w 211"/>
                <a:gd name="T5" fmla="*/ 52 h 139"/>
                <a:gd name="T6" fmla="*/ 0 w 211"/>
                <a:gd name="T7" fmla="*/ 139 h 139"/>
                <a:gd name="T8" fmla="*/ 74 w 211"/>
                <a:gd name="T9" fmla="*/ 0 h 139"/>
                <a:gd name="T10" fmla="*/ 148 w 211"/>
                <a:gd name="T11" fmla="*/ 0 h 139"/>
                <a:gd name="T12" fmla="*/ 148 w 211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39">
                  <a:moveTo>
                    <a:pt x="148" y="0"/>
                  </a:moveTo>
                  <a:lnTo>
                    <a:pt x="211" y="93"/>
                  </a:lnTo>
                  <a:lnTo>
                    <a:pt x="142" y="52"/>
                  </a:lnTo>
                  <a:lnTo>
                    <a:pt x="0" y="139"/>
                  </a:lnTo>
                  <a:lnTo>
                    <a:pt x="74" y="0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9" name="Freeform 55"/>
            <p:cNvSpPr>
              <a:spLocks/>
            </p:cNvSpPr>
            <p:nvPr/>
          </p:nvSpPr>
          <p:spPr bwMode="auto">
            <a:xfrm>
              <a:off x="2405" y="2531"/>
              <a:ext cx="151" cy="850"/>
            </a:xfrm>
            <a:custGeom>
              <a:avLst/>
              <a:gdLst>
                <a:gd name="T0" fmla="*/ 150 w 302"/>
                <a:gd name="T1" fmla="*/ 14 h 1702"/>
                <a:gd name="T2" fmla="*/ 188 w 302"/>
                <a:gd name="T3" fmla="*/ 0 h 1702"/>
                <a:gd name="T4" fmla="*/ 252 w 302"/>
                <a:gd name="T5" fmla="*/ 620 h 1702"/>
                <a:gd name="T6" fmla="*/ 302 w 302"/>
                <a:gd name="T7" fmla="*/ 976 h 1702"/>
                <a:gd name="T8" fmla="*/ 292 w 302"/>
                <a:gd name="T9" fmla="*/ 1436 h 1702"/>
                <a:gd name="T10" fmla="*/ 211 w 302"/>
                <a:gd name="T11" fmla="*/ 1601 h 1702"/>
                <a:gd name="T12" fmla="*/ 119 w 302"/>
                <a:gd name="T13" fmla="*/ 1702 h 1702"/>
                <a:gd name="T14" fmla="*/ 0 w 302"/>
                <a:gd name="T15" fmla="*/ 1445 h 1702"/>
                <a:gd name="T16" fmla="*/ 127 w 302"/>
                <a:gd name="T17" fmla="*/ 1591 h 1702"/>
                <a:gd name="T18" fmla="*/ 243 w 302"/>
                <a:gd name="T19" fmla="*/ 1371 h 1702"/>
                <a:gd name="T20" fmla="*/ 260 w 302"/>
                <a:gd name="T21" fmla="*/ 989 h 1702"/>
                <a:gd name="T22" fmla="*/ 119 w 302"/>
                <a:gd name="T23" fmla="*/ 33 h 1702"/>
                <a:gd name="T24" fmla="*/ 150 w 302"/>
                <a:gd name="T25" fmla="*/ 14 h 1702"/>
                <a:gd name="T26" fmla="*/ 150 w 302"/>
                <a:gd name="T27" fmla="*/ 14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1702">
                  <a:moveTo>
                    <a:pt x="150" y="14"/>
                  </a:moveTo>
                  <a:lnTo>
                    <a:pt x="188" y="0"/>
                  </a:lnTo>
                  <a:lnTo>
                    <a:pt x="252" y="620"/>
                  </a:lnTo>
                  <a:lnTo>
                    <a:pt x="302" y="976"/>
                  </a:lnTo>
                  <a:lnTo>
                    <a:pt x="292" y="1436"/>
                  </a:lnTo>
                  <a:lnTo>
                    <a:pt x="211" y="1601"/>
                  </a:lnTo>
                  <a:lnTo>
                    <a:pt x="119" y="1702"/>
                  </a:lnTo>
                  <a:lnTo>
                    <a:pt x="0" y="1445"/>
                  </a:lnTo>
                  <a:lnTo>
                    <a:pt x="127" y="1591"/>
                  </a:lnTo>
                  <a:lnTo>
                    <a:pt x="243" y="1371"/>
                  </a:lnTo>
                  <a:lnTo>
                    <a:pt x="260" y="989"/>
                  </a:lnTo>
                  <a:lnTo>
                    <a:pt x="119" y="33"/>
                  </a:lnTo>
                  <a:lnTo>
                    <a:pt x="150" y="14"/>
                  </a:lnTo>
                  <a:lnTo>
                    <a:pt x="150" y="14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0" name="Freeform 56"/>
            <p:cNvSpPr>
              <a:spLocks/>
            </p:cNvSpPr>
            <p:nvPr/>
          </p:nvSpPr>
          <p:spPr bwMode="auto">
            <a:xfrm>
              <a:off x="2397" y="2539"/>
              <a:ext cx="83" cy="748"/>
            </a:xfrm>
            <a:custGeom>
              <a:avLst/>
              <a:gdLst>
                <a:gd name="T0" fmla="*/ 97 w 166"/>
                <a:gd name="T1" fmla="*/ 28 h 1496"/>
                <a:gd name="T2" fmla="*/ 166 w 166"/>
                <a:gd name="T3" fmla="*/ 0 h 1496"/>
                <a:gd name="T4" fmla="*/ 149 w 166"/>
                <a:gd name="T5" fmla="*/ 825 h 1496"/>
                <a:gd name="T6" fmla="*/ 55 w 166"/>
                <a:gd name="T7" fmla="*/ 1496 h 1496"/>
                <a:gd name="T8" fmla="*/ 0 w 166"/>
                <a:gd name="T9" fmla="*/ 1431 h 1496"/>
                <a:gd name="T10" fmla="*/ 111 w 166"/>
                <a:gd name="T11" fmla="*/ 773 h 1496"/>
                <a:gd name="T12" fmla="*/ 97 w 166"/>
                <a:gd name="T13" fmla="*/ 28 h 1496"/>
                <a:gd name="T14" fmla="*/ 97 w 166"/>
                <a:gd name="T15" fmla="*/ 28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496">
                  <a:moveTo>
                    <a:pt x="97" y="28"/>
                  </a:moveTo>
                  <a:lnTo>
                    <a:pt x="166" y="0"/>
                  </a:lnTo>
                  <a:lnTo>
                    <a:pt x="149" y="825"/>
                  </a:lnTo>
                  <a:lnTo>
                    <a:pt x="55" y="1496"/>
                  </a:lnTo>
                  <a:lnTo>
                    <a:pt x="0" y="1431"/>
                  </a:lnTo>
                  <a:lnTo>
                    <a:pt x="111" y="773"/>
                  </a:lnTo>
                  <a:lnTo>
                    <a:pt x="97" y="28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1" name="Freeform 57"/>
            <p:cNvSpPr>
              <a:spLocks/>
            </p:cNvSpPr>
            <p:nvPr/>
          </p:nvSpPr>
          <p:spPr bwMode="auto">
            <a:xfrm>
              <a:off x="2352" y="2505"/>
              <a:ext cx="105" cy="523"/>
            </a:xfrm>
            <a:custGeom>
              <a:avLst/>
              <a:gdLst>
                <a:gd name="T0" fmla="*/ 146 w 211"/>
                <a:gd name="T1" fmla="*/ 23 h 1046"/>
                <a:gd name="T2" fmla="*/ 4 w 211"/>
                <a:gd name="T3" fmla="*/ 470 h 1046"/>
                <a:gd name="T4" fmla="*/ 23 w 211"/>
                <a:gd name="T5" fmla="*/ 852 h 1046"/>
                <a:gd name="T6" fmla="*/ 0 w 211"/>
                <a:gd name="T7" fmla="*/ 994 h 1046"/>
                <a:gd name="T8" fmla="*/ 87 w 211"/>
                <a:gd name="T9" fmla="*/ 1046 h 1046"/>
                <a:gd name="T10" fmla="*/ 124 w 211"/>
                <a:gd name="T11" fmla="*/ 806 h 1046"/>
                <a:gd name="T12" fmla="*/ 107 w 211"/>
                <a:gd name="T13" fmla="*/ 470 h 1046"/>
                <a:gd name="T14" fmla="*/ 211 w 211"/>
                <a:gd name="T15" fmla="*/ 139 h 1046"/>
                <a:gd name="T16" fmla="*/ 188 w 211"/>
                <a:gd name="T17" fmla="*/ 93 h 1046"/>
                <a:gd name="T18" fmla="*/ 78 w 211"/>
                <a:gd name="T19" fmla="*/ 470 h 1046"/>
                <a:gd name="T20" fmla="*/ 84 w 211"/>
                <a:gd name="T21" fmla="*/ 926 h 1046"/>
                <a:gd name="T22" fmla="*/ 42 w 211"/>
                <a:gd name="T23" fmla="*/ 470 h 1046"/>
                <a:gd name="T24" fmla="*/ 169 w 211"/>
                <a:gd name="T25" fmla="*/ 65 h 1046"/>
                <a:gd name="T26" fmla="*/ 162 w 211"/>
                <a:gd name="T27" fmla="*/ 0 h 1046"/>
                <a:gd name="T28" fmla="*/ 146 w 211"/>
                <a:gd name="T29" fmla="*/ 23 h 1046"/>
                <a:gd name="T30" fmla="*/ 146 w 211"/>
                <a:gd name="T31" fmla="*/ 23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046">
                  <a:moveTo>
                    <a:pt x="146" y="23"/>
                  </a:moveTo>
                  <a:lnTo>
                    <a:pt x="4" y="470"/>
                  </a:lnTo>
                  <a:lnTo>
                    <a:pt x="23" y="852"/>
                  </a:lnTo>
                  <a:lnTo>
                    <a:pt x="0" y="994"/>
                  </a:lnTo>
                  <a:lnTo>
                    <a:pt x="87" y="1046"/>
                  </a:lnTo>
                  <a:lnTo>
                    <a:pt x="124" y="806"/>
                  </a:lnTo>
                  <a:lnTo>
                    <a:pt x="107" y="470"/>
                  </a:lnTo>
                  <a:lnTo>
                    <a:pt x="211" y="139"/>
                  </a:lnTo>
                  <a:lnTo>
                    <a:pt x="188" y="93"/>
                  </a:lnTo>
                  <a:lnTo>
                    <a:pt x="78" y="470"/>
                  </a:lnTo>
                  <a:lnTo>
                    <a:pt x="84" y="926"/>
                  </a:lnTo>
                  <a:lnTo>
                    <a:pt x="42" y="470"/>
                  </a:lnTo>
                  <a:lnTo>
                    <a:pt x="169" y="65"/>
                  </a:lnTo>
                  <a:lnTo>
                    <a:pt x="162" y="0"/>
                  </a:lnTo>
                  <a:lnTo>
                    <a:pt x="146" y="23"/>
                  </a:lnTo>
                  <a:lnTo>
                    <a:pt x="14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2" name="Freeform 58"/>
            <p:cNvSpPr>
              <a:spLocks/>
            </p:cNvSpPr>
            <p:nvPr/>
          </p:nvSpPr>
          <p:spPr bwMode="auto">
            <a:xfrm>
              <a:off x="2423" y="2500"/>
              <a:ext cx="83" cy="68"/>
            </a:xfrm>
            <a:custGeom>
              <a:avLst/>
              <a:gdLst>
                <a:gd name="T0" fmla="*/ 165 w 165"/>
                <a:gd name="T1" fmla="*/ 0 h 135"/>
                <a:gd name="T2" fmla="*/ 59 w 165"/>
                <a:gd name="T3" fmla="*/ 78 h 135"/>
                <a:gd name="T4" fmla="*/ 0 w 165"/>
                <a:gd name="T5" fmla="*/ 5 h 135"/>
                <a:gd name="T6" fmla="*/ 13 w 165"/>
                <a:gd name="T7" fmla="*/ 78 h 135"/>
                <a:gd name="T8" fmla="*/ 59 w 165"/>
                <a:gd name="T9" fmla="*/ 135 h 135"/>
                <a:gd name="T10" fmla="*/ 156 w 165"/>
                <a:gd name="T11" fmla="*/ 78 h 135"/>
                <a:gd name="T12" fmla="*/ 165 w 165"/>
                <a:gd name="T13" fmla="*/ 0 h 135"/>
                <a:gd name="T14" fmla="*/ 165 w 165"/>
                <a:gd name="T1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35">
                  <a:moveTo>
                    <a:pt x="165" y="0"/>
                  </a:moveTo>
                  <a:lnTo>
                    <a:pt x="59" y="78"/>
                  </a:lnTo>
                  <a:lnTo>
                    <a:pt x="0" y="5"/>
                  </a:lnTo>
                  <a:lnTo>
                    <a:pt x="13" y="78"/>
                  </a:lnTo>
                  <a:lnTo>
                    <a:pt x="59" y="135"/>
                  </a:lnTo>
                  <a:lnTo>
                    <a:pt x="156" y="78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3" name="Freeform 59"/>
            <p:cNvSpPr>
              <a:spLocks/>
            </p:cNvSpPr>
            <p:nvPr/>
          </p:nvSpPr>
          <p:spPr bwMode="auto">
            <a:xfrm>
              <a:off x="2494" y="2436"/>
              <a:ext cx="44" cy="116"/>
            </a:xfrm>
            <a:custGeom>
              <a:avLst/>
              <a:gdLst>
                <a:gd name="T0" fmla="*/ 4 w 88"/>
                <a:gd name="T1" fmla="*/ 139 h 232"/>
                <a:gd name="T2" fmla="*/ 36 w 88"/>
                <a:gd name="T3" fmla="*/ 0 h 232"/>
                <a:gd name="T4" fmla="*/ 88 w 88"/>
                <a:gd name="T5" fmla="*/ 38 h 232"/>
                <a:gd name="T6" fmla="*/ 0 w 88"/>
                <a:gd name="T7" fmla="*/ 232 h 232"/>
                <a:gd name="T8" fmla="*/ 4 w 88"/>
                <a:gd name="T9" fmla="*/ 139 h 232"/>
                <a:gd name="T10" fmla="*/ 4 w 88"/>
                <a:gd name="T11" fmla="*/ 13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232">
                  <a:moveTo>
                    <a:pt x="4" y="139"/>
                  </a:moveTo>
                  <a:lnTo>
                    <a:pt x="36" y="0"/>
                  </a:lnTo>
                  <a:lnTo>
                    <a:pt x="88" y="38"/>
                  </a:lnTo>
                  <a:lnTo>
                    <a:pt x="0" y="232"/>
                  </a:lnTo>
                  <a:lnTo>
                    <a:pt x="4" y="139"/>
                  </a:lnTo>
                  <a:lnTo>
                    <a:pt x="4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Freeform 60"/>
            <p:cNvSpPr>
              <a:spLocks/>
            </p:cNvSpPr>
            <p:nvPr/>
          </p:nvSpPr>
          <p:spPr bwMode="auto">
            <a:xfrm>
              <a:off x="2384" y="2427"/>
              <a:ext cx="60" cy="101"/>
            </a:xfrm>
            <a:custGeom>
              <a:avLst/>
              <a:gdLst>
                <a:gd name="T0" fmla="*/ 119 w 119"/>
                <a:gd name="T1" fmla="*/ 152 h 202"/>
                <a:gd name="T2" fmla="*/ 22 w 119"/>
                <a:gd name="T3" fmla="*/ 0 h 202"/>
                <a:gd name="T4" fmla="*/ 0 w 119"/>
                <a:gd name="T5" fmla="*/ 69 h 202"/>
                <a:gd name="T6" fmla="*/ 110 w 119"/>
                <a:gd name="T7" fmla="*/ 202 h 202"/>
                <a:gd name="T8" fmla="*/ 119 w 119"/>
                <a:gd name="T9" fmla="*/ 152 h 202"/>
                <a:gd name="T10" fmla="*/ 119 w 119"/>
                <a:gd name="T11" fmla="*/ 1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202">
                  <a:moveTo>
                    <a:pt x="119" y="152"/>
                  </a:moveTo>
                  <a:lnTo>
                    <a:pt x="22" y="0"/>
                  </a:lnTo>
                  <a:lnTo>
                    <a:pt x="0" y="69"/>
                  </a:lnTo>
                  <a:lnTo>
                    <a:pt x="110" y="202"/>
                  </a:lnTo>
                  <a:lnTo>
                    <a:pt x="119" y="152"/>
                  </a:lnTo>
                  <a:lnTo>
                    <a:pt x="119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5" name="Freeform 61"/>
            <p:cNvSpPr>
              <a:spLocks/>
            </p:cNvSpPr>
            <p:nvPr/>
          </p:nvSpPr>
          <p:spPr bwMode="auto">
            <a:xfrm>
              <a:off x="2432" y="2478"/>
              <a:ext cx="72" cy="38"/>
            </a:xfrm>
            <a:custGeom>
              <a:avLst/>
              <a:gdLst>
                <a:gd name="T0" fmla="*/ 7 w 142"/>
                <a:gd name="T1" fmla="*/ 61 h 78"/>
                <a:gd name="T2" fmla="*/ 68 w 142"/>
                <a:gd name="T3" fmla="*/ 32 h 78"/>
                <a:gd name="T4" fmla="*/ 127 w 142"/>
                <a:gd name="T5" fmla="*/ 78 h 78"/>
                <a:gd name="T6" fmla="*/ 142 w 142"/>
                <a:gd name="T7" fmla="*/ 36 h 78"/>
                <a:gd name="T8" fmla="*/ 91 w 142"/>
                <a:gd name="T9" fmla="*/ 0 h 78"/>
                <a:gd name="T10" fmla="*/ 0 w 142"/>
                <a:gd name="T11" fmla="*/ 32 h 78"/>
                <a:gd name="T12" fmla="*/ 7 w 142"/>
                <a:gd name="T13" fmla="*/ 61 h 78"/>
                <a:gd name="T14" fmla="*/ 7 w 142"/>
                <a:gd name="T15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78">
                  <a:moveTo>
                    <a:pt x="7" y="61"/>
                  </a:moveTo>
                  <a:lnTo>
                    <a:pt x="68" y="32"/>
                  </a:lnTo>
                  <a:lnTo>
                    <a:pt x="127" y="78"/>
                  </a:lnTo>
                  <a:lnTo>
                    <a:pt x="142" y="36"/>
                  </a:lnTo>
                  <a:lnTo>
                    <a:pt x="91" y="0"/>
                  </a:lnTo>
                  <a:lnTo>
                    <a:pt x="0" y="32"/>
                  </a:lnTo>
                  <a:lnTo>
                    <a:pt x="7" y="61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6" name="Freeform 62"/>
            <p:cNvSpPr>
              <a:spLocks/>
            </p:cNvSpPr>
            <p:nvPr/>
          </p:nvSpPr>
          <p:spPr bwMode="auto">
            <a:xfrm>
              <a:off x="2333" y="2229"/>
              <a:ext cx="39" cy="260"/>
            </a:xfrm>
            <a:custGeom>
              <a:avLst/>
              <a:gdLst>
                <a:gd name="T0" fmla="*/ 11 w 78"/>
                <a:gd name="T1" fmla="*/ 78 h 519"/>
                <a:gd name="T2" fmla="*/ 32 w 78"/>
                <a:gd name="T3" fmla="*/ 519 h 519"/>
                <a:gd name="T4" fmla="*/ 78 w 78"/>
                <a:gd name="T5" fmla="*/ 483 h 519"/>
                <a:gd name="T6" fmla="*/ 23 w 78"/>
                <a:gd name="T7" fmla="*/ 91 h 519"/>
                <a:gd name="T8" fmla="*/ 0 w 78"/>
                <a:gd name="T9" fmla="*/ 0 h 519"/>
                <a:gd name="T10" fmla="*/ 11 w 78"/>
                <a:gd name="T11" fmla="*/ 78 h 519"/>
                <a:gd name="T12" fmla="*/ 11 w 78"/>
                <a:gd name="T13" fmla="*/ 7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19">
                  <a:moveTo>
                    <a:pt x="11" y="78"/>
                  </a:moveTo>
                  <a:lnTo>
                    <a:pt x="32" y="519"/>
                  </a:lnTo>
                  <a:lnTo>
                    <a:pt x="78" y="483"/>
                  </a:lnTo>
                  <a:lnTo>
                    <a:pt x="23" y="91"/>
                  </a:lnTo>
                  <a:lnTo>
                    <a:pt x="0" y="0"/>
                  </a:lnTo>
                  <a:lnTo>
                    <a:pt x="11" y="78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7" name="Freeform 63"/>
            <p:cNvSpPr>
              <a:spLocks/>
            </p:cNvSpPr>
            <p:nvPr/>
          </p:nvSpPr>
          <p:spPr bwMode="auto">
            <a:xfrm>
              <a:off x="3157" y="3046"/>
              <a:ext cx="65" cy="529"/>
            </a:xfrm>
            <a:custGeom>
              <a:avLst/>
              <a:gdLst>
                <a:gd name="T0" fmla="*/ 10 w 131"/>
                <a:gd name="T1" fmla="*/ 1058 h 1058"/>
                <a:gd name="T2" fmla="*/ 0 w 131"/>
                <a:gd name="T3" fmla="*/ 781 h 1058"/>
                <a:gd name="T4" fmla="*/ 40 w 131"/>
                <a:gd name="T5" fmla="*/ 568 h 1058"/>
                <a:gd name="T6" fmla="*/ 91 w 131"/>
                <a:gd name="T7" fmla="*/ 260 h 1058"/>
                <a:gd name="T8" fmla="*/ 76 w 131"/>
                <a:gd name="T9" fmla="*/ 0 h 1058"/>
                <a:gd name="T10" fmla="*/ 131 w 131"/>
                <a:gd name="T11" fmla="*/ 156 h 1058"/>
                <a:gd name="T12" fmla="*/ 118 w 131"/>
                <a:gd name="T13" fmla="*/ 382 h 1058"/>
                <a:gd name="T14" fmla="*/ 27 w 131"/>
                <a:gd name="T15" fmla="*/ 764 h 1058"/>
                <a:gd name="T16" fmla="*/ 10 w 131"/>
                <a:gd name="T17" fmla="*/ 1058 h 1058"/>
                <a:gd name="T18" fmla="*/ 10 w 131"/>
                <a:gd name="T19" fmla="*/ 1058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058">
                  <a:moveTo>
                    <a:pt x="10" y="1058"/>
                  </a:moveTo>
                  <a:lnTo>
                    <a:pt x="0" y="781"/>
                  </a:lnTo>
                  <a:lnTo>
                    <a:pt x="40" y="568"/>
                  </a:lnTo>
                  <a:lnTo>
                    <a:pt x="91" y="260"/>
                  </a:lnTo>
                  <a:lnTo>
                    <a:pt x="76" y="0"/>
                  </a:lnTo>
                  <a:lnTo>
                    <a:pt x="131" y="156"/>
                  </a:lnTo>
                  <a:lnTo>
                    <a:pt x="118" y="382"/>
                  </a:lnTo>
                  <a:lnTo>
                    <a:pt x="27" y="764"/>
                  </a:lnTo>
                  <a:lnTo>
                    <a:pt x="10" y="1058"/>
                  </a:lnTo>
                  <a:lnTo>
                    <a:pt x="10" y="10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8" name="Freeform 64"/>
            <p:cNvSpPr>
              <a:spLocks/>
            </p:cNvSpPr>
            <p:nvPr/>
          </p:nvSpPr>
          <p:spPr bwMode="auto">
            <a:xfrm>
              <a:off x="2988" y="2967"/>
              <a:ext cx="129" cy="561"/>
            </a:xfrm>
            <a:custGeom>
              <a:avLst/>
              <a:gdLst>
                <a:gd name="T0" fmla="*/ 104 w 256"/>
                <a:gd name="T1" fmla="*/ 1121 h 1121"/>
                <a:gd name="T2" fmla="*/ 167 w 256"/>
                <a:gd name="T3" fmla="*/ 1066 h 1121"/>
                <a:gd name="T4" fmla="*/ 154 w 256"/>
                <a:gd name="T5" fmla="*/ 1040 h 1121"/>
                <a:gd name="T6" fmla="*/ 186 w 256"/>
                <a:gd name="T7" fmla="*/ 762 h 1121"/>
                <a:gd name="T8" fmla="*/ 116 w 256"/>
                <a:gd name="T9" fmla="*/ 462 h 1121"/>
                <a:gd name="T10" fmla="*/ 116 w 256"/>
                <a:gd name="T11" fmla="*/ 207 h 1121"/>
                <a:gd name="T12" fmla="*/ 256 w 256"/>
                <a:gd name="T13" fmla="*/ 181 h 1121"/>
                <a:gd name="T14" fmla="*/ 30 w 256"/>
                <a:gd name="T15" fmla="*/ 144 h 1121"/>
                <a:gd name="T16" fmla="*/ 0 w 256"/>
                <a:gd name="T17" fmla="*/ 0 h 1121"/>
                <a:gd name="T18" fmla="*/ 38 w 256"/>
                <a:gd name="T19" fmla="*/ 234 h 1121"/>
                <a:gd name="T20" fmla="*/ 47 w 256"/>
                <a:gd name="T21" fmla="*/ 441 h 1121"/>
                <a:gd name="T22" fmla="*/ 125 w 256"/>
                <a:gd name="T23" fmla="*/ 696 h 1121"/>
                <a:gd name="T24" fmla="*/ 125 w 256"/>
                <a:gd name="T25" fmla="*/ 703 h 1121"/>
                <a:gd name="T26" fmla="*/ 125 w 256"/>
                <a:gd name="T27" fmla="*/ 715 h 1121"/>
                <a:gd name="T28" fmla="*/ 125 w 256"/>
                <a:gd name="T29" fmla="*/ 728 h 1121"/>
                <a:gd name="T30" fmla="*/ 125 w 256"/>
                <a:gd name="T31" fmla="*/ 736 h 1121"/>
                <a:gd name="T32" fmla="*/ 123 w 256"/>
                <a:gd name="T33" fmla="*/ 743 h 1121"/>
                <a:gd name="T34" fmla="*/ 123 w 256"/>
                <a:gd name="T35" fmla="*/ 745 h 1121"/>
                <a:gd name="T36" fmla="*/ 123 w 256"/>
                <a:gd name="T37" fmla="*/ 747 h 1121"/>
                <a:gd name="T38" fmla="*/ 123 w 256"/>
                <a:gd name="T39" fmla="*/ 753 h 1121"/>
                <a:gd name="T40" fmla="*/ 123 w 256"/>
                <a:gd name="T41" fmla="*/ 760 h 1121"/>
                <a:gd name="T42" fmla="*/ 123 w 256"/>
                <a:gd name="T43" fmla="*/ 781 h 1121"/>
                <a:gd name="T44" fmla="*/ 123 w 256"/>
                <a:gd name="T45" fmla="*/ 785 h 1121"/>
                <a:gd name="T46" fmla="*/ 123 w 256"/>
                <a:gd name="T47" fmla="*/ 791 h 1121"/>
                <a:gd name="T48" fmla="*/ 121 w 256"/>
                <a:gd name="T49" fmla="*/ 800 h 1121"/>
                <a:gd name="T50" fmla="*/ 119 w 256"/>
                <a:gd name="T51" fmla="*/ 878 h 1121"/>
                <a:gd name="T52" fmla="*/ 118 w 256"/>
                <a:gd name="T53" fmla="*/ 909 h 1121"/>
                <a:gd name="T54" fmla="*/ 118 w 256"/>
                <a:gd name="T55" fmla="*/ 926 h 1121"/>
                <a:gd name="T56" fmla="*/ 114 w 256"/>
                <a:gd name="T57" fmla="*/ 1085 h 1121"/>
                <a:gd name="T58" fmla="*/ 104 w 256"/>
                <a:gd name="T59" fmla="*/ 1121 h 1121"/>
                <a:gd name="T60" fmla="*/ 104 w 256"/>
                <a:gd name="T61" fmla="*/ 112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6" h="1121">
                  <a:moveTo>
                    <a:pt x="104" y="1121"/>
                  </a:moveTo>
                  <a:lnTo>
                    <a:pt x="167" y="1066"/>
                  </a:lnTo>
                  <a:lnTo>
                    <a:pt x="154" y="1040"/>
                  </a:lnTo>
                  <a:lnTo>
                    <a:pt x="186" y="762"/>
                  </a:lnTo>
                  <a:lnTo>
                    <a:pt x="116" y="462"/>
                  </a:lnTo>
                  <a:lnTo>
                    <a:pt x="116" y="207"/>
                  </a:lnTo>
                  <a:lnTo>
                    <a:pt x="256" y="181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38" y="234"/>
                  </a:lnTo>
                  <a:lnTo>
                    <a:pt x="47" y="441"/>
                  </a:lnTo>
                  <a:lnTo>
                    <a:pt x="125" y="696"/>
                  </a:lnTo>
                  <a:lnTo>
                    <a:pt x="125" y="703"/>
                  </a:lnTo>
                  <a:lnTo>
                    <a:pt x="125" y="715"/>
                  </a:lnTo>
                  <a:lnTo>
                    <a:pt x="125" y="728"/>
                  </a:lnTo>
                  <a:lnTo>
                    <a:pt x="125" y="736"/>
                  </a:lnTo>
                  <a:lnTo>
                    <a:pt x="123" y="743"/>
                  </a:lnTo>
                  <a:lnTo>
                    <a:pt x="123" y="745"/>
                  </a:lnTo>
                  <a:lnTo>
                    <a:pt x="123" y="747"/>
                  </a:lnTo>
                  <a:lnTo>
                    <a:pt x="123" y="753"/>
                  </a:lnTo>
                  <a:lnTo>
                    <a:pt x="123" y="760"/>
                  </a:lnTo>
                  <a:lnTo>
                    <a:pt x="123" y="781"/>
                  </a:lnTo>
                  <a:lnTo>
                    <a:pt x="123" y="785"/>
                  </a:lnTo>
                  <a:lnTo>
                    <a:pt x="123" y="791"/>
                  </a:lnTo>
                  <a:lnTo>
                    <a:pt x="121" y="800"/>
                  </a:lnTo>
                  <a:lnTo>
                    <a:pt x="119" y="878"/>
                  </a:lnTo>
                  <a:lnTo>
                    <a:pt x="118" y="909"/>
                  </a:lnTo>
                  <a:lnTo>
                    <a:pt x="118" y="926"/>
                  </a:lnTo>
                  <a:lnTo>
                    <a:pt x="114" y="1085"/>
                  </a:lnTo>
                  <a:lnTo>
                    <a:pt x="104" y="1121"/>
                  </a:lnTo>
                  <a:lnTo>
                    <a:pt x="104" y="1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9" name="Freeform 65"/>
            <p:cNvSpPr>
              <a:spLocks/>
            </p:cNvSpPr>
            <p:nvPr/>
          </p:nvSpPr>
          <p:spPr bwMode="auto">
            <a:xfrm>
              <a:off x="3011" y="3493"/>
              <a:ext cx="153" cy="241"/>
            </a:xfrm>
            <a:custGeom>
              <a:avLst/>
              <a:gdLst>
                <a:gd name="T0" fmla="*/ 306 w 306"/>
                <a:gd name="T1" fmla="*/ 160 h 481"/>
                <a:gd name="T2" fmla="*/ 247 w 306"/>
                <a:gd name="T3" fmla="*/ 270 h 481"/>
                <a:gd name="T4" fmla="*/ 198 w 306"/>
                <a:gd name="T5" fmla="*/ 314 h 481"/>
                <a:gd name="T6" fmla="*/ 130 w 306"/>
                <a:gd name="T7" fmla="*/ 441 h 481"/>
                <a:gd name="T8" fmla="*/ 52 w 306"/>
                <a:gd name="T9" fmla="*/ 473 h 481"/>
                <a:gd name="T10" fmla="*/ 0 w 306"/>
                <a:gd name="T11" fmla="*/ 481 h 481"/>
                <a:gd name="T12" fmla="*/ 14 w 306"/>
                <a:gd name="T13" fmla="*/ 447 h 481"/>
                <a:gd name="T14" fmla="*/ 112 w 306"/>
                <a:gd name="T15" fmla="*/ 424 h 481"/>
                <a:gd name="T16" fmla="*/ 156 w 306"/>
                <a:gd name="T17" fmla="*/ 348 h 481"/>
                <a:gd name="T18" fmla="*/ 198 w 306"/>
                <a:gd name="T19" fmla="*/ 266 h 481"/>
                <a:gd name="T20" fmla="*/ 196 w 306"/>
                <a:gd name="T21" fmla="*/ 297 h 481"/>
                <a:gd name="T22" fmla="*/ 242 w 306"/>
                <a:gd name="T23" fmla="*/ 247 h 481"/>
                <a:gd name="T24" fmla="*/ 266 w 306"/>
                <a:gd name="T25" fmla="*/ 156 h 481"/>
                <a:gd name="T26" fmla="*/ 303 w 306"/>
                <a:gd name="T27" fmla="*/ 0 h 481"/>
                <a:gd name="T28" fmla="*/ 306 w 306"/>
                <a:gd name="T29" fmla="*/ 160 h 481"/>
                <a:gd name="T30" fmla="*/ 306 w 306"/>
                <a:gd name="T31" fmla="*/ 16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481">
                  <a:moveTo>
                    <a:pt x="306" y="160"/>
                  </a:moveTo>
                  <a:lnTo>
                    <a:pt x="247" y="270"/>
                  </a:lnTo>
                  <a:lnTo>
                    <a:pt x="198" y="314"/>
                  </a:lnTo>
                  <a:lnTo>
                    <a:pt x="130" y="441"/>
                  </a:lnTo>
                  <a:lnTo>
                    <a:pt x="52" y="473"/>
                  </a:lnTo>
                  <a:lnTo>
                    <a:pt x="0" y="481"/>
                  </a:lnTo>
                  <a:lnTo>
                    <a:pt x="14" y="447"/>
                  </a:lnTo>
                  <a:lnTo>
                    <a:pt x="112" y="424"/>
                  </a:lnTo>
                  <a:lnTo>
                    <a:pt x="156" y="348"/>
                  </a:lnTo>
                  <a:lnTo>
                    <a:pt x="198" y="266"/>
                  </a:lnTo>
                  <a:lnTo>
                    <a:pt x="196" y="297"/>
                  </a:lnTo>
                  <a:lnTo>
                    <a:pt x="242" y="247"/>
                  </a:lnTo>
                  <a:lnTo>
                    <a:pt x="266" y="156"/>
                  </a:lnTo>
                  <a:lnTo>
                    <a:pt x="303" y="0"/>
                  </a:lnTo>
                  <a:lnTo>
                    <a:pt x="306" y="160"/>
                  </a:lnTo>
                  <a:lnTo>
                    <a:pt x="30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0" name="Freeform 66"/>
            <p:cNvSpPr>
              <a:spLocks/>
            </p:cNvSpPr>
            <p:nvPr/>
          </p:nvSpPr>
          <p:spPr bwMode="auto">
            <a:xfrm>
              <a:off x="3018" y="3564"/>
              <a:ext cx="96" cy="165"/>
            </a:xfrm>
            <a:custGeom>
              <a:avLst/>
              <a:gdLst>
                <a:gd name="T0" fmla="*/ 184 w 192"/>
                <a:gd name="T1" fmla="*/ 40 h 330"/>
                <a:gd name="T2" fmla="*/ 146 w 192"/>
                <a:gd name="T3" fmla="*/ 131 h 330"/>
                <a:gd name="T4" fmla="*/ 83 w 192"/>
                <a:gd name="T5" fmla="*/ 171 h 330"/>
                <a:gd name="T6" fmla="*/ 59 w 192"/>
                <a:gd name="T7" fmla="*/ 260 h 330"/>
                <a:gd name="T8" fmla="*/ 0 w 192"/>
                <a:gd name="T9" fmla="*/ 330 h 330"/>
                <a:gd name="T10" fmla="*/ 47 w 192"/>
                <a:gd name="T11" fmla="*/ 211 h 330"/>
                <a:gd name="T12" fmla="*/ 62 w 192"/>
                <a:gd name="T13" fmla="*/ 171 h 330"/>
                <a:gd name="T14" fmla="*/ 118 w 192"/>
                <a:gd name="T15" fmla="*/ 118 h 330"/>
                <a:gd name="T16" fmla="*/ 146 w 192"/>
                <a:gd name="T17" fmla="*/ 40 h 330"/>
                <a:gd name="T18" fmla="*/ 192 w 192"/>
                <a:gd name="T19" fmla="*/ 0 h 330"/>
                <a:gd name="T20" fmla="*/ 184 w 192"/>
                <a:gd name="T21" fmla="*/ 40 h 330"/>
                <a:gd name="T22" fmla="*/ 184 w 192"/>
                <a:gd name="T23" fmla="*/ 4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330">
                  <a:moveTo>
                    <a:pt x="184" y="40"/>
                  </a:moveTo>
                  <a:lnTo>
                    <a:pt x="146" y="131"/>
                  </a:lnTo>
                  <a:lnTo>
                    <a:pt x="83" y="171"/>
                  </a:lnTo>
                  <a:lnTo>
                    <a:pt x="59" y="260"/>
                  </a:lnTo>
                  <a:lnTo>
                    <a:pt x="0" y="330"/>
                  </a:lnTo>
                  <a:lnTo>
                    <a:pt x="47" y="211"/>
                  </a:lnTo>
                  <a:lnTo>
                    <a:pt x="62" y="171"/>
                  </a:lnTo>
                  <a:lnTo>
                    <a:pt x="118" y="118"/>
                  </a:lnTo>
                  <a:lnTo>
                    <a:pt x="146" y="40"/>
                  </a:lnTo>
                  <a:lnTo>
                    <a:pt x="192" y="0"/>
                  </a:lnTo>
                  <a:lnTo>
                    <a:pt x="184" y="40"/>
                  </a:lnTo>
                  <a:lnTo>
                    <a:pt x="184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1" name="Freeform 67"/>
            <p:cNvSpPr>
              <a:spLocks/>
            </p:cNvSpPr>
            <p:nvPr/>
          </p:nvSpPr>
          <p:spPr bwMode="auto">
            <a:xfrm>
              <a:off x="3004" y="3491"/>
              <a:ext cx="50" cy="149"/>
            </a:xfrm>
            <a:custGeom>
              <a:avLst/>
              <a:gdLst>
                <a:gd name="T0" fmla="*/ 93 w 101"/>
                <a:gd name="T1" fmla="*/ 65 h 299"/>
                <a:gd name="T2" fmla="*/ 48 w 101"/>
                <a:gd name="T3" fmla="*/ 166 h 299"/>
                <a:gd name="T4" fmla="*/ 0 w 101"/>
                <a:gd name="T5" fmla="*/ 299 h 299"/>
                <a:gd name="T6" fmla="*/ 8 w 101"/>
                <a:gd name="T7" fmla="*/ 187 h 299"/>
                <a:gd name="T8" fmla="*/ 59 w 101"/>
                <a:gd name="T9" fmla="*/ 65 h 299"/>
                <a:gd name="T10" fmla="*/ 101 w 101"/>
                <a:gd name="T11" fmla="*/ 0 h 299"/>
                <a:gd name="T12" fmla="*/ 93 w 101"/>
                <a:gd name="T13" fmla="*/ 65 h 299"/>
                <a:gd name="T14" fmla="*/ 93 w 101"/>
                <a:gd name="T15" fmla="*/ 6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99">
                  <a:moveTo>
                    <a:pt x="93" y="65"/>
                  </a:moveTo>
                  <a:lnTo>
                    <a:pt x="48" y="166"/>
                  </a:lnTo>
                  <a:lnTo>
                    <a:pt x="0" y="299"/>
                  </a:lnTo>
                  <a:lnTo>
                    <a:pt x="8" y="187"/>
                  </a:lnTo>
                  <a:lnTo>
                    <a:pt x="59" y="65"/>
                  </a:lnTo>
                  <a:lnTo>
                    <a:pt x="101" y="0"/>
                  </a:lnTo>
                  <a:lnTo>
                    <a:pt x="93" y="65"/>
                  </a:lnTo>
                  <a:lnTo>
                    <a:pt x="93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Freeform 68"/>
            <p:cNvSpPr>
              <a:spLocks/>
            </p:cNvSpPr>
            <p:nvPr/>
          </p:nvSpPr>
          <p:spPr bwMode="auto">
            <a:xfrm>
              <a:off x="2691" y="2305"/>
              <a:ext cx="554" cy="751"/>
            </a:xfrm>
            <a:custGeom>
              <a:avLst/>
              <a:gdLst>
                <a:gd name="T0" fmla="*/ 1036 w 1108"/>
                <a:gd name="T1" fmla="*/ 1502 h 1502"/>
                <a:gd name="T2" fmla="*/ 1051 w 1108"/>
                <a:gd name="T3" fmla="*/ 1228 h 1502"/>
                <a:gd name="T4" fmla="*/ 908 w 1108"/>
                <a:gd name="T5" fmla="*/ 893 h 1502"/>
                <a:gd name="T6" fmla="*/ 758 w 1108"/>
                <a:gd name="T7" fmla="*/ 606 h 1502"/>
                <a:gd name="T8" fmla="*/ 572 w 1108"/>
                <a:gd name="T9" fmla="*/ 209 h 1502"/>
                <a:gd name="T10" fmla="*/ 0 w 1108"/>
                <a:gd name="T11" fmla="*/ 0 h 1502"/>
                <a:gd name="T12" fmla="*/ 467 w 1108"/>
                <a:gd name="T13" fmla="*/ 205 h 1502"/>
                <a:gd name="T14" fmla="*/ 465 w 1108"/>
                <a:gd name="T15" fmla="*/ 217 h 1502"/>
                <a:gd name="T16" fmla="*/ 464 w 1108"/>
                <a:gd name="T17" fmla="*/ 236 h 1502"/>
                <a:gd name="T18" fmla="*/ 464 w 1108"/>
                <a:gd name="T19" fmla="*/ 249 h 1502"/>
                <a:gd name="T20" fmla="*/ 462 w 1108"/>
                <a:gd name="T21" fmla="*/ 262 h 1502"/>
                <a:gd name="T22" fmla="*/ 460 w 1108"/>
                <a:gd name="T23" fmla="*/ 291 h 1502"/>
                <a:gd name="T24" fmla="*/ 458 w 1108"/>
                <a:gd name="T25" fmla="*/ 308 h 1502"/>
                <a:gd name="T26" fmla="*/ 458 w 1108"/>
                <a:gd name="T27" fmla="*/ 308 h 1502"/>
                <a:gd name="T28" fmla="*/ 456 w 1108"/>
                <a:gd name="T29" fmla="*/ 312 h 1502"/>
                <a:gd name="T30" fmla="*/ 456 w 1108"/>
                <a:gd name="T31" fmla="*/ 325 h 1502"/>
                <a:gd name="T32" fmla="*/ 452 w 1108"/>
                <a:gd name="T33" fmla="*/ 352 h 1502"/>
                <a:gd name="T34" fmla="*/ 452 w 1108"/>
                <a:gd name="T35" fmla="*/ 357 h 1502"/>
                <a:gd name="T36" fmla="*/ 452 w 1108"/>
                <a:gd name="T37" fmla="*/ 369 h 1502"/>
                <a:gd name="T38" fmla="*/ 450 w 1108"/>
                <a:gd name="T39" fmla="*/ 376 h 1502"/>
                <a:gd name="T40" fmla="*/ 450 w 1108"/>
                <a:gd name="T41" fmla="*/ 386 h 1502"/>
                <a:gd name="T42" fmla="*/ 448 w 1108"/>
                <a:gd name="T43" fmla="*/ 395 h 1502"/>
                <a:gd name="T44" fmla="*/ 448 w 1108"/>
                <a:gd name="T45" fmla="*/ 397 h 1502"/>
                <a:gd name="T46" fmla="*/ 448 w 1108"/>
                <a:gd name="T47" fmla="*/ 405 h 1502"/>
                <a:gd name="T48" fmla="*/ 445 w 1108"/>
                <a:gd name="T49" fmla="*/ 431 h 1502"/>
                <a:gd name="T50" fmla="*/ 445 w 1108"/>
                <a:gd name="T51" fmla="*/ 441 h 1502"/>
                <a:gd name="T52" fmla="*/ 443 w 1108"/>
                <a:gd name="T53" fmla="*/ 449 h 1502"/>
                <a:gd name="T54" fmla="*/ 441 w 1108"/>
                <a:gd name="T55" fmla="*/ 483 h 1502"/>
                <a:gd name="T56" fmla="*/ 439 w 1108"/>
                <a:gd name="T57" fmla="*/ 490 h 1502"/>
                <a:gd name="T58" fmla="*/ 439 w 1108"/>
                <a:gd name="T59" fmla="*/ 496 h 1502"/>
                <a:gd name="T60" fmla="*/ 439 w 1108"/>
                <a:gd name="T61" fmla="*/ 502 h 1502"/>
                <a:gd name="T62" fmla="*/ 437 w 1108"/>
                <a:gd name="T63" fmla="*/ 511 h 1502"/>
                <a:gd name="T64" fmla="*/ 435 w 1108"/>
                <a:gd name="T65" fmla="*/ 525 h 1502"/>
                <a:gd name="T66" fmla="*/ 534 w 1108"/>
                <a:gd name="T67" fmla="*/ 219 h 1502"/>
                <a:gd name="T68" fmla="*/ 654 w 1108"/>
                <a:gd name="T69" fmla="*/ 553 h 1502"/>
                <a:gd name="T70" fmla="*/ 811 w 1108"/>
                <a:gd name="T71" fmla="*/ 918 h 1502"/>
                <a:gd name="T72" fmla="*/ 903 w 1108"/>
                <a:gd name="T73" fmla="*/ 1167 h 1502"/>
                <a:gd name="T74" fmla="*/ 946 w 1108"/>
                <a:gd name="T75" fmla="*/ 1253 h 1502"/>
                <a:gd name="T76" fmla="*/ 1007 w 1108"/>
                <a:gd name="T77" fmla="*/ 1334 h 1502"/>
                <a:gd name="T78" fmla="*/ 878 w 1108"/>
                <a:gd name="T79" fmla="*/ 1473 h 1502"/>
                <a:gd name="T80" fmla="*/ 720 w 1108"/>
                <a:gd name="T81" fmla="*/ 150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8" h="1502">
                  <a:moveTo>
                    <a:pt x="720" y="1502"/>
                  </a:moveTo>
                  <a:lnTo>
                    <a:pt x="1036" y="1502"/>
                  </a:lnTo>
                  <a:lnTo>
                    <a:pt x="1108" y="1416"/>
                  </a:lnTo>
                  <a:lnTo>
                    <a:pt x="1051" y="1228"/>
                  </a:lnTo>
                  <a:lnTo>
                    <a:pt x="960" y="1167"/>
                  </a:lnTo>
                  <a:lnTo>
                    <a:pt x="908" y="893"/>
                  </a:lnTo>
                  <a:lnTo>
                    <a:pt x="827" y="798"/>
                  </a:lnTo>
                  <a:lnTo>
                    <a:pt x="758" y="606"/>
                  </a:lnTo>
                  <a:lnTo>
                    <a:pt x="711" y="426"/>
                  </a:lnTo>
                  <a:lnTo>
                    <a:pt x="572" y="209"/>
                  </a:lnTo>
                  <a:lnTo>
                    <a:pt x="376" y="89"/>
                  </a:lnTo>
                  <a:lnTo>
                    <a:pt x="0" y="0"/>
                  </a:lnTo>
                  <a:lnTo>
                    <a:pt x="467" y="200"/>
                  </a:lnTo>
                  <a:lnTo>
                    <a:pt x="467" y="205"/>
                  </a:lnTo>
                  <a:lnTo>
                    <a:pt x="467" y="209"/>
                  </a:lnTo>
                  <a:lnTo>
                    <a:pt x="465" y="217"/>
                  </a:lnTo>
                  <a:lnTo>
                    <a:pt x="465" y="226"/>
                  </a:lnTo>
                  <a:lnTo>
                    <a:pt x="464" y="236"/>
                  </a:lnTo>
                  <a:lnTo>
                    <a:pt x="464" y="243"/>
                  </a:lnTo>
                  <a:lnTo>
                    <a:pt x="464" y="249"/>
                  </a:lnTo>
                  <a:lnTo>
                    <a:pt x="462" y="255"/>
                  </a:lnTo>
                  <a:lnTo>
                    <a:pt x="462" y="262"/>
                  </a:lnTo>
                  <a:lnTo>
                    <a:pt x="460" y="276"/>
                  </a:lnTo>
                  <a:lnTo>
                    <a:pt x="460" y="291"/>
                  </a:lnTo>
                  <a:lnTo>
                    <a:pt x="458" y="300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6" y="312"/>
                  </a:lnTo>
                  <a:lnTo>
                    <a:pt x="456" y="315"/>
                  </a:lnTo>
                  <a:lnTo>
                    <a:pt x="456" y="325"/>
                  </a:lnTo>
                  <a:lnTo>
                    <a:pt x="454" y="342"/>
                  </a:lnTo>
                  <a:lnTo>
                    <a:pt x="452" y="352"/>
                  </a:lnTo>
                  <a:lnTo>
                    <a:pt x="452" y="355"/>
                  </a:lnTo>
                  <a:lnTo>
                    <a:pt x="452" y="357"/>
                  </a:lnTo>
                  <a:lnTo>
                    <a:pt x="452" y="359"/>
                  </a:lnTo>
                  <a:lnTo>
                    <a:pt x="452" y="369"/>
                  </a:lnTo>
                  <a:lnTo>
                    <a:pt x="450" y="373"/>
                  </a:lnTo>
                  <a:lnTo>
                    <a:pt x="450" y="376"/>
                  </a:lnTo>
                  <a:lnTo>
                    <a:pt x="450" y="378"/>
                  </a:lnTo>
                  <a:lnTo>
                    <a:pt x="450" y="386"/>
                  </a:lnTo>
                  <a:lnTo>
                    <a:pt x="448" y="395"/>
                  </a:lnTo>
                  <a:lnTo>
                    <a:pt x="448" y="395"/>
                  </a:lnTo>
                  <a:lnTo>
                    <a:pt x="448" y="397"/>
                  </a:lnTo>
                  <a:lnTo>
                    <a:pt x="448" y="397"/>
                  </a:lnTo>
                  <a:lnTo>
                    <a:pt x="448" y="401"/>
                  </a:lnTo>
                  <a:lnTo>
                    <a:pt x="448" y="405"/>
                  </a:lnTo>
                  <a:lnTo>
                    <a:pt x="446" y="414"/>
                  </a:lnTo>
                  <a:lnTo>
                    <a:pt x="445" y="431"/>
                  </a:lnTo>
                  <a:lnTo>
                    <a:pt x="445" y="435"/>
                  </a:lnTo>
                  <a:lnTo>
                    <a:pt x="445" y="441"/>
                  </a:lnTo>
                  <a:lnTo>
                    <a:pt x="445" y="445"/>
                  </a:lnTo>
                  <a:lnTo>
                    <a:pt x="443" y="449"/>
                  </a:lnTo>
                  <a:lnTo>
                    <a:pt x="443" y="466"/>
                  </a:lnTo>
                  <a:lnTo>
                    <a:pt x="441" y="483"/>
                  </a:lnTo>
                  <a:lnTo>
                    <a:pt x="439" y="487"/>
                  </a:lnTo>
                  <a:lnTo>
                    <a:pt x="439" y="490"/>
                  </a:lnTo>
                  <a:lnTo>
                    <a:pt x="439" y="494"/>
                  </a:lnTo>
                  <a:lnTo>
                    <a:pt x="439" y="496"/>
                  </a:lnTo>
                  <a:lnTo>
                    <a:pt x="439" y="498"/>
                  </a:lnTo>
                  <a:lnTo>
                    <a:pt x="439" y="502"/>
                  </a:lnTo>
                  <a:lnTo>
                    <a:pt x="437" y="506"/>
                  </a:lnTo>
                  <a:lnTo>
                    <a:pt x="437" y="511"/>
                  </a:lnTo>
                  <a:lnTo>
                    <a:pt x="437" y="519"/>
                  </a:lnTo>
                  <a:lnTo>
                    <a:pt x="435" y="525"/>
                  </a:lnTo>
                  <a:lnTo>
                    <a:pt x="429" y="574"/>
                  </a:lnTo>
                  <a:lnTo>
                    <a:pt x="534" y="219"/>
                  </a:lnTo>
                  <a:lnTo>
                    <a:pt x="654" y="449"/>
                  </a:lnTo>
                  <a:lnTo>
                    <a:pt x="654" y="553"/>
                  </a:lnTo>
                  <a:lnTo>
                    <a:pt x="779" y="798"/>
                  </a:lnTo>
                  <a:lnTo>
                    <a:pt x="811" y="918"/>
                  </a:lnTo>
                  <a:lnTo>
                    <a:pt x="878" y="969"/>
                  </a:lnTo>
                  <a:lnTo>
                    <a:pt x="903" y="1167"/>
                  </a:lnTo>
                  <a:lnTo>
                    <a:pt x="770" y="1247"/>
                  </a:lnTo>
                  <a:lnTo>
                    <a:pt x="946" y="1253"/>
                  </a:lnTo>
                  <a:lnTo>
                    <a:pt x="821" y="1334"/>
                  </a:lnTo>
                  <a:lnTo>
                    <a:pt x="1007" y="1334"/>
                  </a:lnTo>
                  <a:lnTo>
                    <a:pt x="1022" y="1429"/>
                  </a:lnTo>
                  <a:lnTo>
                    <a:pt x="878" y="1473"/>
                  </a:lnTo>
                  <a:lnTo>
                    <a:pt x="720" y="1502"/>
                  </a:lnTo>
                  <a:lnTo>
                    <a:pt x="720" y="1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3" name="Freeform 69"/>
            <p:cNvSpPr>
              <a:spLocks/>
            </p:cNvSpPr>
            <p:nvPr/>
          </p:nvSpPr>
          <p:spPr bwMode="auto">
            <a:xfrm>
              <a:off x="2934" y="2932"/>
              <a:ext cx="265" cy="164"/>
            </a:xfrm>
            <a:custGeom>
              <a:avLst/>
              <a:gdLst>
                <a:gd name="T0" fmla="*/ 187 w 531"/>
                <a:gd name="T1" fmla="*/ 328 h 328"/>
                <a:gd name="T2" fmla="*/ 82 w 531"/>
                <a:gd name="T3" fmla="*/ 290 h 328"/>
                <a:gd name="T4" fmla="*/ 0 w 531"/>
                <a:gd name="T5" fmla="*/ 157 h 328"/>
                <a:gd name="T6" fmla="*/ 101 w 531"/>
                <a:gd name="T7" fmla="*/ 38 h 328"/>
                <a:gd name="T8" fmla="*/ 196 w 531"/>
                <a:gd name="T9" fmla="*/ 0 h 328"/>
                <a:gd name="T10" fmla="*/ 130 w 531"/>
                <a:gd name="T11" fmla="*/ 110 h 328"/>
                <a:gd name="T12" fmla="*/ 187 w 531"/>
                <a:gd name="T13" fmla="*/ 211 h 328"/>
                <a:gd name="T14" fmla="*/ 531 w 531"/>
                <a:gd name="T15" fmla="*/ 237 h 328"/>
                <a:gd name="T16" fmla="*/ 187 w 531"/>
                <a:gd name="T17" fmla="*/ 328 h 328"/>
                <a:gd name="T18" fmla="*/ 187 w 531"/>
                <a:gd name="T1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1" h="328">
                  <a:moveTo>
                    <a:pt x="187" y="328"/>
                  </a:moveTo>
                  <a:lnTo>
                    <a:pt x="82" y="290"/>
                  </a:lnTo>
                  <a:lnTo>
                    <a:pt x="0" y="157"/>
                  </a:lnTo>
                  <a:lnTo>
                    <a:pt x="101" y="38"/>
                  </a:lnTo>
                  <a:lnTo>
                    <a:pt x="196" y="0"/>
                  </a:lnTo>
                  <a:lnTo>
                    <a:pt x="130" y="110"/>
                  </a:lnTo>
                  <a:lnTo>
                    <a:pt x="187" y="211"/>
                  </a:lnTo>
                  <a:lnTo>
                    <a:pt x="531" y="237"/>
                  </a:lnTo>
                  <a:lnTo>
                    <a:pt x="187" y="328"/>
                  </a:lnTo>
                  <a:lnTo>
                    <a:pt x="187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4" name="Freeform 70"/>
            <p:cNvSpPr>
              <a:spLocks/>
            </p:cNvSpPr>
            <p:nvPr/>
          </p:nvSpPr>
          <p:spPr bwMode="auto">
            <a:xfrm>
              <a:off x="2798" y="2601"/>
              <a:ext cx="187" cy="467"/>
            </a:xfrm>
            <a:custGeom>
              <a:avLst/>
              <a:gdLst>
                <a:gd name="T0" fmla="*/ 309 w 372"/>
                <a:gd name="T1" fmla="*/ 734 h 933"/>
                <a:gd name="T2" fmla="*/ 258 w 372"/>
                <a:gd name="T3" fmla="*/ 532 h 933"/>
                <a:gd name="T4" fmla="*/ 368 w 372"/>
                <a:gd name="T5" fmla="*/ 517 h 933"/>
                <a:gd name="T6" fmla="*/ 247 w 372"/>
                <a:gd name="T7" fmla="*/ 376 h 933"/>
                <a:gd name="T8" fmla="*/ 247 w 372"/>
                <a:gd name="T9" fmla="*/ 0 h 933"/>
                <a:gd name="T10" fmla="*/ 161 w 372"/>
                <a:gd name="T11" fmla="*/ 337 h 933"/>
                <a:gd name="T12" fmla="*/ 138 w 372"/>
                <a:gd name="T13" fmla="*/ 627 h 933"/>
                <a:gd name="T14" fmla="*/ 0 w 372"/>
                <a:gd name="T15" fmla="*/ 933 h 933"/>
                <a:gd name="T16" fmla="*/ 152 w 372"/>
                <a:gd name="T17" fmla="*/ 844 h 933"/>
                <a:gd name="T18" fmla="*/ 186 w 372"/>
                <a:gd name="T19" fmla="*/ 422 h 933"/>
                <a:gd name="T20" fmla="*/ 249 w 372"/>
                <a:gd name="T21" fmla="*/ 705 h 933"/>
                <a:gd name="T22" fmla="*/ 319 w 372"/>
                <a:gd name="T23" fmla="*/ 800 h 933"/>
                <a:gd name="T24" fmla="*/ 372 w 372"/>
                <a:gd name="T25" fmla="*/ 753 h 933"/>
                <a:gd name="T26" fmla="*/ 309 w 372"/>
                <a:gd name="T27" fmla="*/ 734 h 933"/>
                <a:gd name="T28" fmla="*/ 309 w 372"/>
                <a:gd name="T29" fmla="*/ 734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" h="933">
                  <a:moveTo>
                    <a:pt x="309" y="734"/>
                  </a:moveTo>
                  <a:lnTo>
                    <a:pt x="258" y="532"/>
                  </a:lnTo>
                  <a:lnTo>
                    <a:pt x="368" y="517"/>
                  </a:lnTo>
                  <a:lnTo>
                    <a:pt x="247" y="376"/>
                  </a:lnTo>
                  <a:lnTo>
                    <a:pt x="247" y="0"/>
                  </a:lnTo>
                  <a:lnTo>
                    <a:pt x="161" y="337"/>
                  </a:lnTo>
                  <a:lnTo>
                    <a:pt x="138" y="627"/>
                  </a:lnTo>
                  <a:lnTo>
                    <a:pt x="0" y="933"/>
                  </a:lnTo>
                  <a:lnTo>
                    <a:pt x="152" y="844"/>
                  </a:lnTo>
                  <a:lnTo>
                    <a:pt x="186" y="422"/>
                  </a:lnTo>
                  <a:lnTo>
                    <a:pt x="249" y="705"/>
                  </a:lnTo>
                  <a:lnTo>
                    <a:pt x="319" y="800"/>
                  </a:lnTo>
                  <a:lnTo>
                    <a:pt x="372" y="753"/>
                  </a:lnTo>
                  <a:lnTo>
                    <a:pt x="309" y="734"/>
                  </a:lnTo>
                  <a:lnTo>
                    <a:pt x="30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5" name="Freeform 71"/>
            <p:cNvSpPr>
              <a:spLocks/>
            </p:cNvSpPr>
            <p:nvPr/>
          </p:nvSpPr>
          <p:spPr bwMode="auto">
            <a:xfrm>
              <a:off x="1635" y="2936"/>
              <a:ext cx="246" cy="497"/>
            </a:xfrm>
            <a:custGeom>
              <a:avLst/>
              <a:gdLst>
                <a:gd name="T0" fmla="*/ 0 w 492"/>
                <a:gd name="T1" fmla="*/ 901 h 994"/>
                <a:gd name="T2" fmla="*/ 11 w 492"/>
                <a:gd name="T3" fmla="*/ 601 h 994"/>
                <a:gd name="T4" fmla="*/ 97 w 492"/>
                <a:gd name="T5" fmla="*/ 244 h 994"/>
                <a:gd name="T6" fmla="*/ 175 w 492"/>
                <a:gd name="T7" fmla="*/ 17 h 994"/>
                <a:gd name="T8" fmla="*/ 327 w 492"/>
                <a:gd name="T9" fmla="*/ 0 h 994"/>
                <a:gd name="T10" fmla="*/ 492 w 492"/>
                <a:gd name="T11" fmla="*/ 91 h 994"/>
                <a:gd name="T12" fmla="*/ 247 w 492"/>
                <a:gd name="T13" fmla="*/ 53 h 994"/>
                <a:gd name="T14" fmla="*/ 178 w 492"/>
                <a:gd name="T15" fmla="*/ 145 h 994"/>
                <a:gd name="T16" fmla="*/ 57 w 492"/>
                <a:gd name="T17" fmla="*/ 510 h 994"/>
                <a:gd name="T18" fmla="*/ 40 w 492"/>
                <a:gd name="T19" fmla="*/ 791 h 994"/>
                <a:gd name="T20" fmla="*/ 40 w 492"/>
                <a:gd name="T21" fmla="*/ 842 h 994"/>
                <a:gd name="T22" fmla="*/ 2 w 492"/>
                <a:gd name="T23" fmla="*/ 994 h 994"/>
                <a:gd name="T24" fmla="*/ 0 w 492"/>
                <a:gd name="T25" fmla="*/ 901 h 994"/>
                <a:gd name="T26" fmla="*/ 0 w 492"/>
                <a:gd name="T27" fmla="*/ 901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2" h="994">
                  <a:moveTo>
                    <a:pt x="0" y="901"/>
                  </a:moveTo>
                  <a:lnTo>
                    <a:pt x="11" y="601"/>
                  </a:lnTo>
                  <a:lnTo>
                    <a:pt x="97" y="244"/>
                  </a:lnTo>
                  <a:lnTo>
                    <a:pt x="175" y="17"/>
                  </a:lnTo>
                  <a:lnTo>
                    <a:pt x="327" y="0"/>
                  </a:lnTo>
                  <a:lnTo>
                    <a:pt x="492" y="91"/>
                  </a:lnTo>
                  <a:lnTo>
                    <a:pt x="247" y="53"/>
                  </a:lnTo>
                  <a:lnTo>
                    <a:pt x="178" y="145"/>
                  </a:lnTo>
                  <a:lnTo>
                    <a:pt x="57" y="510"/>
                  </a:lnTo>
                  <a:lnTo>
                    <a:pt x="40" y="791"/>
                  </a:lnTo>
                  <a:lnTo>
                    <a:pt x="40" y="842"/>
                  </a:lnTo>
                  <a:lnTo>
                    <a:pt x="2" y="994"/>
                  </a:lnTo>
                  <a:lnTo>
                    <a:pt x="0" y="901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6" name="Freeform 72"/>
            <p:cNvSpPr>
              <a:spLocks/>
            </p:cNvSpPr>
            <p:nvPr/>
          </p:nvSpPr>
          <p:spPr bwMode="auto">
            <a:xfrm>
              <a:off x="1727" y="2993"/>
              <a:ext cx="260" cy="438"/>
            </a:xfrm>
            <a:custGeom>
              <a:avLst/>
              <a:gdLst>
                <a:gd name="T0" fmla="*/ 17 w 519"/>
                <a:gd name="T1" fmla="*/ 770 h 877"/>
                <a:gd name="T2" fmla="*/ 8 w 519"/>
                <a:gd name="T3" fmla="*/ 797 h 877"/>
                <a:gd name="T4" fmla="*/ 40 w 519"/>
                <a:gd name="T5" fmla="*/ 814 h 877"/>
                <a:gd name="T6" fmla="*/ 95 w 519"/>
                <a:gd name="T7" fmla="*/ 877 h 877"/>
                <a:gd name="T8" fmla="*/ 78 w 519"/>
                <a:gd name="T9" fmla="*/ 778 h 877"/>
                <a:gd name="T10" fmla="*/ 143 w 519"/>
                <a:gd name="T11" fmla="*/ 593 h 877"/>
                <a:gd name="T12" fmla="*/ 325 w 519"/>
                <a:gd name="T13" fmla="*/ 272 h 877"/>
                <a:gd name="T14" fmla="*/ 376 w 519"/>
                <a:gd name="T15" fmla="*/ 97 h 877"/>
                <a:gd name="T16" fmla="*/ 519 w 519"/>
                <a:gd name="T17" fmla="*/ 0 h 877"/>
                <a:gd name="T18" fmla="*/ 205 w 519"/>
                <a:gd name="T19" fmla="*/ 23 h 877"/>
                <a:gd name="T20" fmla="*/ 280 w 519"/>
                <a:gd name="T21" fmla="*/ 143 h 877"/>
                <a:gd name="T22" fmla="*/ 247 w 519"/>
                <a:gd name="T23" fmla="*/ 251 h 877"/>
                <a:gd name="T24" fmla="*/ 122 w 519"/>
                <a:gd name="T25" fmla="*/ 464 h 877"/>
                <a:gd name="T26" fmla="*/ 0 w 519"/>
                <a:gd name="T27" fmla="*/ 719 h 877"/>
                <a:gd name="T28" fmla="*/ 17 w 519"/>
                <a:gd name="T29" fmla="*/ 770 h 877"/>
                <a:gd name="T30" fmla="*/ 17 w 519"/>
                <a:gd name="T31" fmla="*/ 77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877">
                  <a:moveTo>
                    <a:pt x="17" y="770"/>
                  </a:moveTo>
                  <a:lnTo>
                    <a:pt x="8" y="797"/>
                  </a:lnTo>
                  <a:lnTo>
                    <a:pt x="40" y="814"/>
                  </a:lnTo>
                  <a:lnTo>
                    <a:pt x="95" y="877"/>
                  </a:lnTo>
                  <a:lnTo>
                    <a:pt x="78" y="778"/>
                  </a:lnTo>
                  <a:lnTo>
                    <a:pt x="143" y="593"/>
                  </a:lnTo>
                  <a:lnTo>
                    <a:pt x="325" y="272"/>
                  </a:lnTo>
                  <a:lnTo>
                    <a:pt x="376" y="97"/>
                  </a:lnTo>
                  <a:lnTo>
                    <a:pt x="519" y="0"/>
                  </a:lnTo>
                  <a:lnTo>
                    <a:pt x="205" y="23"/>
                  </a:lnTo>
                  <a:lnTo>
                    <a:pt x="280" y="143"/>
                  </a:lnTo>
                  <a:lnTo>
                    <a:pt x="247" y="251"/>
                  </a:lnTo>
                  <a:lnTo>
                    <a:pt x="122" y="464"/>
                  </a:lnTo>
                  <a:lnTo>
                    <a:pt x="0" y="719"/>
                  </a:lnTo>
                  <a:lnTo>
                    <a:pt x="17" y="770"/>
                  </a:lnTo>
                  <a:lnTo>
                    <a:pt x="17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7" name="Freeform 73"/>
            <p:cNvSpPr>
              <a:spLocks/>
            </p:cNvSpPr>
            <p:nvPr/>
          </p:nvSpPr>
          <p:spPr bwMode="auto">
            <a:xfrm>
              <a:off x="1675" y="2292"/>
              <a:ext cx="675" cy="740"/>
            </a:xfrm>
            <a:custGeom>
              <a:avLst/>
              <a:gdLst>
                <a:gd name="T0" fmla="*/ 404 w 1349"/>
                <a:gd name="T1" fmla="*/ 1479 h 1479"/>
                <a:gd name="T2" fmla="*/ 218 w 1349"/>
                <a:gd name="T3" fmla="*/ 1340 h 1479"/>
                <a:gd name="T4" fmla="*/ 87 w 1349"/>
                <a:gd name="T5" fmla="*/ 1323 h 1479"/>
                <a:gd name="T6" fmla="*/ 39 w 1349"/>
                <a:gd name="T7" fmla="*/ 1173 h 1479"/>
                <a:gd name="T8" fmla="*/ 104 w 1349"/>
                <a:gd name="T9" fmla="*/ 1057 h 1479"/>
                <a:gd name="T10" fmla="*/ 226 w 1349"/>
                <a:gd name="T11" fmla="*/ 1006 h 1479"/>
                <a:gd name="T12" fmla="*/ 167 w 1349"/>
                <a:gd name="T13" fmla="*/ 975 h 1479"/>
                <a:gd name="T14" fmla="*/ 351 w 1349"/>
                <a:gd name="T15" fmla="*/ 896 h 1479"/>
                <a:gd name="T16" fmla="*/ 404 w 1349"/>
                <a:gd name="T17" fmla="*/ 694 h 1479"/>
                <a:gd name="T18" fmla="*/ 479 w 1349"/>
                <a:gd name="T19" fmla="*/ 510 h 1479"/>
                <a:gd name="T20" fmla="*/ 553 w 1349"/>
                <a:gd name="T21" fmla="*/ 521 h 1479"/>
                <a:gd name="T22" fmla="*/ 570 w 1349"/>
                <a:gd name="T23" fmla="*/ 323 h 1479"/>
                <a:gd name="T24" fmla="*/ 707 w 1349"/>
                <a:gd name="T25" fmla="*/ 166 h 1479"/>
                <a:gd name="T26" fmla="*/ 1338 w 1349"/>
                <a:gd name="T27" fmla="*/ 36 h 1479"/>
                <a:gd name="T28" fmla="*/ 1349 w 1349"/>
                <a:gd name="T29" fmla="*/ 0 h 1479"/>
                <a:gd name="T30" fmla="*/ 743 w 1349"/>
                <a:gd name="T31" fmla="*/ 105 h 1479"/>
                <a:gd name="T32" fmla="*/ 566 w 1349"/>
                <a:gd name="T33" fmla="*/ 251 h 1479"/>
                <a:gd name="T34" fmla="*/ 496 w 1349"/>
                <a:gd name="T35" fmla="*/ 405 h 1479"/>
                <a:gd name="T36" fmla="*/ 363 w 1349"/>
                <a:gd name="T37" fmla="*/ 624 h 1479"/>
                <a:gd name="T38" fmla="*/ 283 w 1349"/>
                <a:gd name="T39" fmla="*/ 867 h 1479"/>
                <a:gd name="T40" fmla="*/ 81 w 1349"/>
                <a:gd name="T41" fmla="*/ 953 h 1479"/>
                <a:gd name="T42" fmla="*/ 0 w 1349"/>
                <a:gd name="T43" fmla="*/ 1224 h 1479"/>
                <a:gd name="T44" fmla="*/ 76 w 1349"/>
                <a:gd name="T45" fmla="*/ 1392 h 1479"/>
                <a:gd name="T46" fmla="*/ 243 w 1349"/>
                <a:gd name="T47" fmla="*/ 1397 h 1479"/>
                <a:gd name="T48" fmla="*/ 404 w 1349"/>
                <a:gd name="T49" fmla="*/ 1479 h 1479"/>
                <a:gd name="T50" fmla="*/ 404 w 1349"/>
                <a:gd name="T51" fmla="*/ 1479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9" h="1479">
                  <a:moveTo>
                    <a:pt x="404" y="1479"/>
                  </a:moveTo>
                  <a:lnTo>
                    <a:pt x="218" y="1340"/>
                  </a:lnTo>
                  <a:lnTo>
                    <a:pt x="87" y="1323"/>
                  </a:lnTo>
                  <a:lnTo>
                    <a:pt x="39" y="1173"/>
                  </a:lnTo>
                  <a:lnTo>
                    <a:pt x="104" y="1057"/>
                  </a:lnTo>
                  <a:lnTo>
                    <a:pt x="226" y="1006"/>
                  </a:lnTo>
                  <a:lnTo>
                    <a:pt x="167" y="975"/>
                  </a:lnTo>
                  <a:lnTo>
                    <a:pt x="351" y="896"/>
                  </a:lnTo>
                  <a:lnTo>
                    <a:pt x="404" y="694"/>
                  </a:lnTo>
                  <a:lnTo>
                    <a:pt x="479" y="510"/>
                  </a:lnTo>
                  <a:lnTo>
                    <a:pt x="553" y="521"/>
                  </a:lnTo>
                  <a:lnTo>
                    <a:pt x="570" y="323"/>
                  </a:lnTo>
                  <a:lnTo>
                    <a:pt x="707" y="166"/>
                  </a:lnTo>
                  <a:lnTo>
                    <a:pt x="1338" y="36"/>
                  </a:lnTo>
                  <a:lnTo>
                    <a:pt x="1349" y="0"/>
                  </a:lnTo>
                  <a:lnTo>
                    <a:pt x="743" y="105"/>
                  </a:lnTo>
                  <a:lnTo>
                    <a:pt x="566" y="251"/>
                  </a:lnTo>
                  <a:lnTo>
                    <a:pt x="496" y="405"/>
                  </a:lnTo>
                  <a:lnTo>
                    <a:pt x="363" y="624"/>
                  </a:lnTo>
                  <a:lnTo>
                    <a:pt x="283" y="867"/>
                  </a:lnTo>
                  <a:lnTo>
                    <a:pt x="81" y="953"/>
                  </a:lnTo>
                  <a:lnTo>
                    <a:pt x="0" y="1224"/>
                  </a:lnTo>
                  <a:lnTo>
                    <a:pt x="76" y="1392"/>
                  </a:lnTo>
                  <a:lnTo>
                    <a:pt x="243" y="1397"/>
                  </a:lnTo>
                  <a:lnTo>
                    <a:pt x="404" y="1479"/>
                  </a:lnTo>
                  <a:lnTo>
                    <a:pt x="404" y="1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8" name="Freeform 74"/>
            <p:cNvSpPr>
              <a:spLocks/>
            </p:cNvSpPr>
            <p:nvPr/>
          </p:nvSpPr>
          <p:spPr bwMode="auto">
            <a:xfrm>
              <a:off x="2004" y="3037"/>
              <a:ext cx="173" cy="591"/>
            </a:xfrm>
            <a:custGeom>
              <a:avLst/>
              <a:gdLst>
                <a:gd name="T0" fmla="*/ 57 w 346"/>
                <a:gd name="T1" fmla="*/ 1176 h 1182"/>
                <a:gd name="T2" fmla="*/ 225 w 346"/>
                <a:gd name="T3" fmla="*/ 519 h 1182"/>
                <a:gd name="T4" fmla="*/ 346 w 346"/>
                <a:gd name="T5" fmla="*/ 22 h 1182"/>
                <a:gd name="T6" fmla="*/ 284 w 346"/>
                <a:gd name="T7" fmla="*/ 0 h 1182"/>
                <a:gd name="T8" fmla="*/ 111 w 346"/>
                <a:gd name="T9" fmla="*/ 836 h 1182"/>
                <a:gd name="T10" fmla="*/ 0 w 346"/>
                <a:gd name="T11" fmla="*/ 1182 h 1182"/>
                <a:gd name="T12" fmla="*/ 57 w 346"/>
                <a:gd name="T13" fmla="*/ 1176 h 1182"/>
                <a:gd name="T14" fmla="*/ 57 w 346"/>
                <a:gd name="T15" fmla="*/ 1176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1182">
                  <a:moveTo>
                    <a:pt x="57" y="1176"/>
                  </a:moveTo>
                  <a:lnTo>
                    <a:pt x="225" y="519"/>
                  </a:lnTo>
                  <a:lnTo>
                    <a:pt x="346" y="22"/>
                  </a:lnTo>
                  <a:lnTo>
                    <a:pt x="284" y="0"/>
                  </a:lnTo>
                  <a:lnTo>
                    <a:pt x="111" y="836"/>
                  </a:lnTo>
                  <a:lnTo>
                    <a:pt x="0" y="1182"/>
                  </a:lnTo>
                  <a:lnTo>
                    <a:pt x="57" y="1176"/>
                  </a:lnTo>
                  <a:lnTo>
                    <a:pt x="57" y="1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9" name="Freeform 75"/>
            <p:cNvSpPr>
              <a:spLocks/>
            </p:cNvSpPr>
            <p:nvPr/>
          </p:nvSpPr>
          <p:spPr bwMode="auto">
            <a:xfrm>
              <a:off x="2122" y="3438"/>
              <a:ext cx="514" cy="44"/>
            </a:xfrm>
            <a:custGeom>
              <a:avLst/>
              <a:gdLst>
                <a:gd name="T0" fmla="*/ 905 w 1028"/>
                <a:gd name="T1" fmla="*/ 0 h 87"/>
                <a:gd name="T2" fmla="*/ 601 w 1028"/>
                <a:gd name="T3" fmla="*/ 40 h 87"/>
                <a:gd name="T4" fmla="*/ 0 w 1028"/>
                <a:gd name="T5" fmla="*/ 9 h 87"/>
                <a:gd name="T6" fmla="*/ 359 w 1028"/>
                <a:gd name="T7" fmla="*/ 87 h 87"/>
                <a:gd name="T8" fmla="*/ 1028 w 1028"/>
                <a:gd name="T9" fmla="*/ 32 h 87"/>
                <a:gd name="T10" fmla="*/ 905 w 1028"/>
                <a:gd name="T11" fmla="*/ 0 h 87"/>
                <a:gd name="T12" fmla="*/ 905 w 1028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87">
                  <a:moveTo>
                    <a:pt x="905" y="0"/>
                  </a:moveTo>
                  <a:lnTo>
                    <a:pt x="601" y="40"/>
                  </a:lnTo>
                  <a:lnTo>
                    <a:pt x="0" y="9"/>
                  </a:lnTo>
                  <a:lnTo>
                    <a:pt x="359" y="87"/>
                  </a:lnTo>
                  <a:lnTo>
                    <a:pt x="1028" y="32"/>
                  </a:lnTo>
                  <a:lnTo>
                    <a:pt x="905" y="0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Freeform 76"/>
            <p:cNvSpPr>
              <a:spLocks/>
            </p:cNvSpPr>
            <p:nvPr/>
          </p:nvSpPr>
          <p:spPr bwMode="auto">
            <a:xfrm>
              <a:off x="2347" y="3461"/>
              <a:ext cx="132" cy="93"/>
            </a:xfrm>
            <a:custGeom>
              <a:avLst/>
              <a:gdLst>
                <a:gd name="T0" fmla="*/ 235 w 264"/>
                <a:gd name="T1" fmla="*/ 0 h 187"/>
                <a:gd name="T2" fmla="*/ 264 w 264"/>
                <a:gd name="T3" fmla="*/ 145 h 187"/>
                <a:gd name="T4" fmla="*/ 114 w 264"/>
                <a:gd name="T5" fmla="*/ 187 h 187"/>
                <a:gd name="T6" fmla="*/ 11 w 264"/>
                <a:gd name="T7" fmla="*/ 168 h 187"/>
                <a:gd name="T8" fmla="*/ 0 w 264"/>
                <a:gd name="T9" fmla="*/ 0 h 187"/>
                <a:gd name="T10" fmla="*/ 39 w 264"/>
                <a:gd name="T11" fmla="*/ 116 h 187"/>
                <a:gd name="T12" fmla="*/ 150 w 264"/>
                <a:gd name="T13" fmla="*/ 122 h 187"/>
                <a:gd name="T14" fmla="*/ 68 w 264"/>
                <a:gd name="T15" fmla="*/ 94 h 187"/>
                <a:gd name="T16" fmla="*/ 68 w 264"/>
                <a:gd name="T17" fmla="*/ 0 h 187"/>
                <a:gd name="T18" fmla="*/ 150 w 264"/>
                <a:gd name="T19" fmla="*/ 0 h 187"/>
                <a:gd name="T20" fmla="*/ 207 w 264"/>
                <a:gd name="T21" fmla="*/ 122 h 187"/>
                <a:gd name="T22" fmla="*/ 207 w 264"/>
                <a:gd name="T23" fmla="*/ 6 h 187"/>
                <a:gd name="T24" fmla="*/ 235 w 264"/>
                <a:gd name="T25" fmla="*/ 0 h 187"/>
                <a:gd name="T26" fmla="*/ 235 w 264"/>
                <a:gd name="T2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187">
                  <a:moveTo>
                    <a:pt x="235" y="0"/>
                  </a:moveTo>
                  <a:lnTo>
                    <a:pt x="264" y="145"/>
                  </a:lnTo>
                  <a:lnTo>
                    <a:pt x="114" y="187"/>
                  </a:lnTo>
                  <a:lnTo>
                    <a:pt x="11" y="168"/>
                  </a:lnTo>
                  <a:lnTo>
                    <a:pt x="0" y="0"/>
                  </a:lnTo>
                  <a:lnTo>
                    <a:pt x="39" y="116"/>
                  </a:lnTo>
                  <a:lnTo>
                    <a:pt x="150" y="122"/>
                  </a:lnTo>
                  <a:lnTo>
                    <a:pt x="68" y="94"/>
                  </a:lnTo>
                  <a:lnTo>
                    <a:pt x="68" y="0"/>
                  </a:lnTo>
                  <a:lnTo>
                    <a:pt x="150" y="0"/>
                  </a:lnTo>
                  <a:lnTo>
                    <a:pt x="207" y="122"/>
                  </a:lnTo>
                  <a:lnTo>
                    <a:pt x="207" y="6"/>
                  </a:lnTo>
                  <a:lnTo>
                    <a:pt x="235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1" name="Freeform 77"/>
            <p:cNvSpPr>
              <a:spLocks/>
            </p:cNvSpPr>
            <p:nvPr/>
          </p:nvSpPr>
          <p:spPr bwMode="auto">
            <a:xfrm>
              <a:off x="2185" y="3519"/>
              <a:ext cx="490" cy="63"/>
            </a:xfrm>
            <a:custGeom>
              <a:avLst/>
              <a:gdLst>
                <a:gd name="T0" fmla="*/ 979 w 979"/>
                <a:gd name="T1" fmla="*/ 12 h 126"/>
                <a:gd name="T2" fmla="*/ 979 w 979"/>
                <a:gd name="T3" fmla="*/ 126 h 126"/>
                <a:gd name="T4" fmla="*/ 0 w 979"/>
                <a:gd name="T5" fmla="*/ 0 h 126"/>
                <a:gd name="T6" fmla="*/ 979 w 979"/>
                <a:gd name="T7" fmla="*/ 12 h 126"/>
                <a:gd name="T8" fmla="*/ 979 w 979"/>
                <a:gd name="T9" fmla="*/ 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9" h="126">
                  <a:moveTo>
                    <a:pt x="979" y="12"/>
                  </a:moveTo>
                  <a:lnTo>
                    <a:pt x="979" y="126"/>
                  </a:lnTo>
                  <a:lnTo>
                    <a:pt x="0" y="0"/>
                  </a:lnTo>
                  <a:lnTo>
                    <a:pt x="979" y="12"/>
                  </a:lnTo>
                  <a:lnTo>
                    <a:pt x="97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2" name="Freeform 78"/>
            <p:cNvSpPr>
              <a:spLocks/>
            </p:cNvSpPr>
            <p:nvPr/>
          </p:nvSpPr>
          <p:spPr bwMode="auto">
            <a:xfrm>
              <a:off x="1740" y="3415"/>
              <a:ext cx="157" cy="139"/>
            </a:xfrm>
            <a:custGeom>
              <a:avLst/>
              <a:gdLst>
                <a:gd name="T0" fmla="*/ 302 w 313"/>
                <a:gd name="T1" fmla="*/ 280 h 280"/>
                <a:gd name="T2" fmla="*/ 222 w 313"/>
                <a:gd name="T3" fmla="*/ 190 h 280"/>
                <a:gd name="T4" fmla="*/ 146 w 313"/>
                <a:gd name="T5" fmla="*/ 143 h 280"/>
                <a:gd name="T6" fmla="*/ 81 w 313"/>
                <a:gd name="T7" fmla="*/ 52 h 280"/>
                <a:gd name="T8" fmla="*/ 0 w 313"/>
                <a:gd name="T9" fmla="*/ 0 h 280"/>
                <a:gd name="T10" fmla="*/ 80 w 313"/>
                <a:gd name="T11" fmla="*/ 25 h 280"/>
                <a:gd name="T12" fmla="*/ 165 w 313"/>
                <a:gd name="T13" fmla="*/ 124 h 280"/>
                <a:gd name="T14" fmla="*/ 270 w 313"/>
                <a:gd name="T15" fmla="*/ 198 h 280"/>
                <a:gd name="T16" fmla="*/ 313 w 313"/>
                <a:gd name="T17" fmla="*/ 257 h 280"/>
                <a:gd name="T18" fmla="*/ 302 w 313"/>
                <a:gd name="T19" fmla="*/ 280 h 280"/>
                <a:gd name="T20" fmla="*/ 302 w 313"/>
                <a:gd name="T21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280">
                  <a:moveTo>
                    <a:pt x="302" y="280"/>
                  </a:moveTo>
                  <a:lnTo>
                    <a:pt x="222" y="190"/>
                  </a:lnTo>
                  <a:lnTo>
                    <a:pt x="146" y="143"/>
                  </a:lnTo>
                  <a:lnTo>
                    <a:pt x="81" y="52"/>
                  </a:lnTo>
                  <a:lnTo>
                    <a:pt x="0" y="0"/>
                  </a:lnTo>
                  <a:lnTo>
                    <a:pt x="80" y="25"/>
                  </a:lnTo>
                  <a:lnTo>
                    <a:pt x="165" y="124"/>
                  </a:lnTo>
                  <a:lnTo>
                    <a:pt x="270" y="198"/>
                  </a:lnTo>
                  <a:lnTo>
                    <a:pt x="313" y="257"/>
                  </a:lnTo>
                  <a:lnTo>
                    <a:pt x="302" y="280"/>
                  </a:lnTo>
                  <a:lnTo>
                    <a:pt x="302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3" name="Freeform 79"/>
            <p:cNvSpPr>
              <a:spLocks/>
            </p:cNvSpPr>
            <p:nvPr/>
          </p:nvSpPr>
          <p:spPr bwMode="auto">
            <a:xfrm>
              <a:off x="1756" y="3513"/>
              <a:ext cx="135" cy="68"/>
            </a:xfrm>
            <a:custGeom>
              <a:avLst/>
              <a:gdLst>
                <a:gd name="T0" fmla="*/ 223 w 270"/>
                <a:gd name="T1" fmla="*/ 89 h 135"/>
                <a:gd name="T2" fmla="*/ 171 w 270"/>
                <a:gd name="T3" fmla="*/ 80 h 135"/>
                <a:gd name="T4" fmla="*/ 74 w 270"/>
                <a:gd name="T5" fmla="*/ 17 h 135"/>
                <a:gd name="T6" fmla="*/ 95 w 270"/>
                <a:gd name="T7" fmla="*/ 47 h 135"/>
                <a:gd name="T8" fmla="*/ 0 w 270"/>
                <a:gd name="T9" fmla="*/ 11 h 135"/>
                <a:gd name="T10" fmla="*/ 88 w 270"/>
                <a:gd name="T11" fmla="*/ 74 h 135"/>
                <a:gd name="T12" fmla="*/ 65 w 270"/>
                <a:gd name="T13" fmla="*/ 108 h 135"/>
                <a:gd name="T14" fmla="*/ 154 w 270"/>
                <a:gd name="T15" fmla="*/ 108 h 135"/>
                <a:gd name="T16" fmla="*/ 243 w 270"/>
                <a:gd name="T17" fmla="*/ 135 h 135"/>
                <a:gd name="T18" fmla="*/ 270 w 270"/>
                <a:gd name="T19" fmla="*/ 76 h 135"/>
                <a:gd name="T20" fmla="*/ 223 w 270"/>
                <a:gd name="T21" fmla="*/ 0 h 135"/>
                <a:gd name="T22" fmla="*/ 242 w 270"/>
                <a:gd name="T23" fmla="*/ 72 h 135"/>
                <a:gd name="T24" fmla="*/ 223 w 270"/>
                <a:gd name="T25" fmla="*/ 89 h 135"/>
                <a:gd name="T26" fmla="*/ 223 w 270"/>
                <a:gd name="T27" fmla="*/ 8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135">
                  <a:moveTo>
                    <a:pt x="223" y="89"/>
                  </a:moveTo>
                  <a:lnTo>
                    <a:pt x="171" y="80"/>
                  </a:lnTo>
                  <a:lnTo>
                    <a:pt x="74" y="17"/>
                  </a:lnTo>
                  <a:lnTo>
                    <a:pt x="95" y="47"/>
                  </a:lnTo>
                  <a:lnTo>
                    <a:pt x="0" y="11"/>
                  </a:lnTo>
                  <a:lnTo>
                    <a:pt x="88" y="74"/>
                  </a:lnTo>
                  <a:lnTo>
                    <a:pt x="65" y="108"/>
                  </a:lnTo>
                  <a:lnTo>
                    <a:pt x="154" y="108"/>
                  </a:lnTo>
                  <a:lnTo>
                    <a:pt x="243" y="135"/>
                  </a:lnTo>
                  <a:lnTo>
                    <a:pt x="270" y="76"/>
                  </a:lnTo>
                  <a:lnTo>
                    <a:pt x="223" y="0"/>
                  </a:lnTo>
                  <a:lnTo>
                    <a:pt x="242" y="72"/>
                  </a:lnTo>
                  <a:lnTo>
                    <a:pt x="223" y="89"/>
                  </a:lnTo>
                  <a:lnTo>
                    <a:pt x="223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4" name="Freeform 80"/>
            <p:cNvSpPr>
              <a:spLocks/>
            </p:cNvSpPr>
            <p:nvPr/>
          </p:nvSpPr>
          <p:spPr bwMode="auto">
            <a:xfrm>
              <a:off x="2574" y="2708"/>
              <a:ext cx="220" cy="23"/>
            </a:xfrm>
            <a:custGeom>
              <a:avLst/>
              <a:gdLst>
                <a:gd name="T0" fmla="*/ 439 w 439"/>
                <a:gd name="T1" fmla="*/ 40 h 48"/>
                <a:gd name="T2" fmla="*/ 0 w 439"/>
                <a:gd name="T3" fmla="*/ 48 h 48"/>
                <a:gd name="T4" fmla="*/ 141 w 439"/>
                <a:gd name="T5" fmla="*/ 0 h 48"/>
                <a:gd name="T6" fmla="*/ 439 w 439"/>
                <a:gd name="T7" fmla="*/ 40 h 48"/>
                <a:gd name="T8" fmla="*/ 439 w 439"/>
                <a:gd name="T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48">
                  <a:moveTo>
                    <a:pt x="439" y="40"/>
                  </a:moveTo>
                  <a:lnTo>
                    <a:pt x="0" y="48"/>
                  </a:lnTo>
                  <a:lnTo>
                    <a:pt x="141" y="0"/>
                  </a:lnTo>
                  <a:lnTo>
                    <a:pt x="439" y="40"/>
                  </a:lnTo>
                  <a:lnTo>
                    <a:pt x="439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5" name="Freeform 81"/>
            <p:cNvSpPr>
              <a:spLocks/>
            </p:cNvSpPr>
            <p:nvPr/>
          </p:nvSpPr>
          <p:spPr bwMode="auto">
            <a:xfrm>
              <a:off x="2660" y="2763"/>
              <a:ext cx="137" cy="262"/>
            </a:xfrm>
            <a:custGeom>
              <a:avLst/>
              <a:gdLst>
                <a:gd name="T0" fmla="*/ 274 w 274"/>
                <a:gd name="T1" fmla="*/ 0 h 525"/>
                <a:gd name="T2" fmla="*/ 266 w 274"/>
                <a:gd name="T3" fmla="*/ 289 h 525"/>
                <a:gd name="T4" fmla="*/ 180 w 274"/>
                <a:gd name="T5" fmla="*/ 525 h 525"/>
                <a:gd name="T6" fmla="*/ 0 w 274"/>
                <a:gd name="T7" fmla="*/ 439 h 525"/>
                <a:gd name="T8" fmla="*/ 163 w 274"/>
                <a:gd name="T9" fmla="*/ 447 h 525"/>
                <a:gd name="T10" fmla="*/ 274 w 274"/>
                <a:gd name="T11" fmla="*/ 0 h 525"/>
                <a:gd name="T12" fmla="*/ 274 w 274"/>
                <a:gd name="T1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525">
                  <a:moveTo>
                    <a:pt x="274" y="0"/>
                  </a:moveTo>
                  <a:lnTo>
                    <a:pt x="266" y="289"/>
                  </a:lnTo>
                  <a:lnTo>
                    <a:pt x="180" y="525"/>
                  </a:lnTo>
                  <a:lnTo>
                    <a:pt x="0" y="439"/>
                  </a:lnTo>
                  <a:lnTo>
                    <a:pt x="163" y="447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6" name="Freeform 82"/>
            <p:cNvSpPr>
              <a:spLocks/>
            </p:cNvSpPr>
            <p:nvPr/>
          </p:nvSpPr>
          <p:spPr bwMode="auto">
            <a:xfrm>
              <a:off x="2073" y="2691"/>
              <a:ext cx="246" cy="264"/>
            </a:xfrm>
            <a:custGeom>
              <a:avLst/>
              <a:gdLst>
                <a:gd name="T0" fmla="*/ 492 w 492"/>
                <a:gd name="T1" fmla="*/ 526 h 526"/>
                <a:gd name="T2" fmla="*/ 186 w 492"/>
                <a:gd name="T3" fmla="*/ 494 h 526"/>
                <a:gd name="T4" fmla="*/ 0 w 492"/>
                <a:gd name="T5" fmla="*/ 188 h 526"/>
                <a:gd name="T6" fmla="*/ 6 w 492"/>
                <a:gd name="T7" fmla="*/ 0 h 526"/>
                <a:gd name="T8" fmla="*/ 264 w 492"/>
                <a:gd name="T9" fmla="*/ 102 h 526"/>
                <a:gd name="T10" fmla="*/ 93 w 492"/>
                <a:gd name="T11" fmla="*/ 95 h 526"/>
                <a:gd name="T12" fmla="*/ 219 w 492"/>
                <a:gd name="T13" fmla="*/ 431 h 526"/>
                <a:gd name="T14" fmla="*/ 492 w 492"/>
                <a:gd name="T15" fmla="*/ 526 h 526"/>
                <a:gd name="T16" fmla="*/ 492 w 492"/>
                <a:gd name="T17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2" h="526">
                  <a:moveTo>
                    <a:pt x="492" y="526"/>
                  </a:moveTo>
                  <a:lnTo>
                    <a:pt x="186" y="494"/>
                  </a:lnTo>
                  <a:lnTo>
                    <a:pt x="0" y="188"/>
                  </a:lnTo>
                  <a:lnTo>
                    <a:pt x="6" y="0"/>
                  </a:lnTo>
                  <a:lnTo>
                    <a:pt x="264" y="102"/>
                  </a:lnTo>
                  <a:lnTo>
                    <a:pt x="93" y="95"/>
                  </a:lnTo>
                  <a:lnTo>
                    <a:pt x="219" y="431"/>
                  </a:lnTo>
                  <a:lnTo>
                    <a:pt x="492" y="526"/>
                  </a:lnTo>
                  <a:lnTo>
                    <a:pt x="492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7" name="Freeform 83"/>
            <p:cNvSpPr>
              <a:spLocks/>
            </p:cNvSpPr>
            <p:nvPr/>
          </p:nvSpPr>
          <p:spPr bwMode="auto">
            <a:xfrm>
              <a:off x="2295" y="2538"/>
              <a:ext cx="48" cy="212"/>
            </a:xfrm>
            <a:custGeom>
              <a:avLst/>
              <a:gdLst>
                <a:gd name="T0" fmla="*/ 87 w 95"/>
                <a:gd name="T1" fmla="*/ 393 h 424"/>
                <a:gd name="T2" fmla="*/ 0 w 95"/>
                <a:gd name="T3" fmla="*/ 424 h 424"/>
                <a:gd name="T4" fmla="*/ 47 w 95"/>
                <a:gd name="T5" fmla="*/ 235 h 424"/>
                <a:gd name="T6" fmla="*/ 95 w 95"/>
                <a:gd name="T7" fmla="*/ 0 h 424"/>
                <a:gd name="T8" fmla="*/ 87 w 95"/>
                <a:gd name="T9" fmla="*/ 275 h 424"/>
                <a:gd name="T10" fmla="*/ 87 w 95"/>
                <a:gd name="T11" fmla="*/ 393 h 424"/>
                <a:gd name="T12" fmla="*/ 87 w 95"/>
                <a:gd name="T13" fmla="*/ 39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24">
                  <a:moveTo>
                    <a:pt x="87" y="393"/>
                  </a:moveTo>
                  <a:lnTo>
                    <a:pt x="0" y="424"/>
                  </a:lnTo>
                  <a:lnTo>
                    <a:pt x="47" y="235"/>
                  </a:lnTo>
                  <a:lnTo>
                    <a:pt x="95" y="0"/>
                  </a:lnTo>
                  <a:lnTo>
                    <a:pt x="87" y="275"/>
                  </a:lnTo>
                  <a:lnTo>
                    <a:pt x="87" y="393"/>
                  </a:lnTo>
                  <a:lnTo>
                    <a:pt x="87" y="3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Freeform 84"/>
            <p:cNvSpPr>
              <a:spLocks/>
            </p:cNvSpPr>
            <p:nvPr/>
          </p:nvSpPr>
          <p:spPr bwMode="auto">
            <a:xfrm>
              <a:off x="1869" y="2421"/>
              <a:ext cx="215" cy="443"/>
            </a:xfrm>
            <a:custGeom>
              <a:avLst/>
              <a:gdLst>
                <a:gd name="T0" fmla="*/ 344 w 432"/>
                <a:gd name="T1" fmla="*/ 0 h 886"/>
                <a:gd name="T2" fmla="*/ 432 w 432"/>
                <a:gd name="T3" fmla="*/ 243 h 886"/>
                <a:gd name="T4" fmla="*/ 424 w 432"/>
                <a:gd name="T5" fmla="*/ 547 h 886"/>
                <a:gd name="T6" fmla="*/ 432 w 432"/>
                <a:gd name="T7" fmla="*/ 886 h 886"/>
                <a:gd name="T8" fmla="*/ 299 w 432"/>
                <a:gd name="T9" fmla="*/ 831 h 886"/>
                <a:gd name="T10" fmla="*/ 0 w 432"/>
                <a:gd name="T11" fmla="*/ 751 h 886"/>
                <a:gd name="T12" fmla="*/ 259 w 432"/>
                <a:gd name="T13" fmla="*/ 728 h 886"/>
                <a:gd name="T14" fmla="*/ 196 w 432"/>
                <a:gd name="T15" fmla="*/ 517 h 886"/>
                <a:gd name="T16" fmla="*/ 329 w 432"/>
                <a:gd name="T17" fmla="*/ 658 h 886"/>
                <a:gd name="T18" fmla="*/ 299 w 432"/>
                <a:gd name="T19" fmla="*/ 447 h 886"/>
                <a:gd name="T20" fmla="*/ 228 w 432"/>
                <a:gd name="T21" fmla="*/ 281 h 886"/>
                <a:gd name="T22" fmla="*/ 329 w 432"/>
                <a:gd name="T23" fmla="*/ 361 h 886"/>
                <a:gd name="T24" fmla="*/ 337 w 432"/>
                <a:gd name="T25" fmla="*/ 188 h 886"/>
                <a:gd name="T26" fmla="*/ 339 w 432"/>
                <a:gd name="T27" fmla="*/ 28 h 886"/>
                <a:gd name="T28" fmla="*/ 344 w 432"/>
                <a:gd name="T29" fmla="*/ 0 h 886"/>
                <a:gd name="T30" fmla="*/ 344 w 432"/>
                <a:gd name="T31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" h="886">
                  <a:moveTo>
                    <a:pt x="344" y="0"/>
                  </a:moveTo>
                  <a:lnTo>
                    <a:pt x="432" y="243"/>
                  </a:lnTo>
                  <a:lnTo>
                    <a:pt x="424" y="547"/>
                  </a:lnTo>
                  <a:lnTo>
                    <a:pt x="432" y="886"/>
                  </a:lnTo>
                  <a:lnTo>
                    <a:pt x="299" y="831"/>
                  </a:lnTo>
                  <a:lnTo>
                    <a:pt x="0" y="751"/>
                  </a:lnTo>
                  <a:lnTo>
                    <a:pt x="259" y="728"/>
                  </a:lnTo>
                  <a:lnTo>
                    <a:pt x="196" y="517"/>
                  </a:lnTo>
                  <a:lnTo>
                    <a:pt x="329" y="658"/>
                  </a:lnTo>
                  <a:lnTo>
                    <a:pt x="299" y="447"/>
                  </a:lnTo>
                  <a:lnTo>
                    <a:pt x="228" y="281"/>
                  </a:lnTo>
                  <a:lnTo>
                    <a:pt x="329" y="361"/>
                  </a:lnTo>
                  <a:lnTo>
                    <a:pt x="337" y="188"/>
                  </a:lnTo>
                  <a:lnTo>
                    <a:pt x="339" y="28"/>
                  </a:lnTo>
                  <a:lnTo>
                    <a:pt x="344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9" name="Freeform 85"/>
            <p:cNvSpPr>
              <a:spLocks/>
            </p:cNvSpPr>
            <p:nvPr/>
          </p:nvSpPr>
          <p:spPr bwMode="auto">
            <a:xfrm>
              <a:off x="2574" y="2218"/>
              <a:ext cx="109" cy="239"/>
            </a:xfrm>
            <a:custGeom>
              <a:avLst/>
              <a:gdLst>
                <a:gd name="T0" fmla="*/ 163 w 218"/>
                <a:gd name="T1" fmla="*/ 110 h 477"/>
                <a:gd name="T2" fmla="*/ 218 w 218"/>
                <a:gd name="T3" fmla="*/ 171 h 477"/>
                <a:gd name="T4" fmla="*/ 0 w 218"/>
                <a:gd name="T5" fmla="*/ 477 h 477"/>
                <a:gd name="T6" fmla="*/ 158 w 218"/>
                <a:gd name="T7" fmla="*/ 165 h 477"/>
                <a:gd name="T8" fmla="*/ 95 w 218"/>
                <a:gd name="T9" fmla="*/ 0 h 477"/>
                <a:gd name="T10" fmla="*/ 163 w 218"/>
                <a:gd name="T11" fmla="*/ 110 h 477"/>
                <a:gd name="T12" fmla="*/ 163 w 218"/>
                <a:gd name="T13" fmla="*/ 11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477">
                  <a:moveTo>
                    <a:pt x="163" y="110"/>
                  </a:moveTo>
                  <a:lnTo>
                    <a:pt x="218" y="171"/>
                  </a:lnTo>
                  <a:lnTo>
                    <a:pt x="0" y="477"/>
                  </a:lnTo>
                  <a:lnTo>
                    <a:pt x="158" y="165"/>
                  </a:lnTo>
                  <a:lnTo>
                    <a:pt x="95" y="0"/>
                  </a:lnTo>
                  <a:lnTo>
                    <a:pt x="163" y="110"/>
                  </a:lnTo>
                  <a:lnTo>
                    <a:pt x="16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0" name="Freeform 86"/>
            <p:cNvSpPr>
              <a:spLocks/>
            </p:cNvSpPr>
            <p:nvPr/>
          </p:nvSpPr>
          <p:spPr bwMode="auto">
            <a:xfrm>
              <a:off x="2329" y="3258"/>
              <a:ext cx="125" cy="212"/>
            </a:xfrm>
            <a:custGeom>
              <a:avLst/>
              <a:gdLst>
                <a:gd name="T0" fmla="*/ 0 w 251"/>
                <a:gd name="T1" fmla="*/ 423 h 423"/>
                <a:gd name="T2" fmla="*/ 63 w 251"/>
                <a:gd name="T3" fmla="*/ 298 h 423"/>
                <a:gd name="T4" fmla="*/ 151 w 251"/>
                <a:gd name="T5" fmla="*/ 0 h 423"/>
                <a:gd name="T6" fmla="*/ 158 w 251"/>
                <a:gd name="T7" fmla="*/ 290 h 423"/>
                <a:gd name="T8" fmla="*/ 251 w 251"/>
                <a:gd name="T9" fmla="*/ 385 h 423"/>
                <a:gd name="T10" fmla="*/ 0 w 251"/>
                <a:gd name="T11" fmla="*/ 423 h 423"/>
                <a:gd name="T12" fmla="*/ 0 w 251"/>
                <a:gd name="T13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423">
                  <a:moveTo>
                    <a:pt x="0" y="423"/>
                  </a:moveTo>
                  <a:lnTo>
                    <a:pt x="63" y="298"/>
                  </a:lnTo>
                  <a:lnTo>
                    <a:pt x="151" y="0"/>
                  </a:lnTo>
                  <a:lnTo>
                    <a:pt x="158" y="290"/>
                  </a:lnTo>
                  <a:lnTo>
                    <a:pt x="251" y="385"/>
                  </a:lnTo>
                  <a:lnTo>
                    <a:pt x="0" y="423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1" name="Freeform 87"/>
            <p:cNvSpPr>
              <a:spLocks/>
            </p:cNvSpPr>
            <p:nvPr/>
          </p:nvSpPr>
          <p:spPr bwMode="auto">
            <a:xfrm>
              <a:off x="2655" y="2972"/>
              <a:ext cx="342" cy="784"/>
            </a:xfrm>
            <a:custGeom>
              <a:avLst/>
              <a:gdLst>
                <a:gd name="T0" fmla="*/ 685 w 685"/>
                <a:gd name="T1" fmla="*/ 1403 h 1569"/>
                <a:gd name="T2" fmla="*/ 535 w 685"/>
                <a:gd name="T3" fmla="*/ 1491 h 1569"/>
                <a:gd name="T4" fmla="*/ 322 w 685"/>
                <a:gd name="T5" fmla="*/ 384 h 1569"/>
                <a:gd name="T6" fmla="*/ 597 w 685"/>
                <a:gd name="T7" fmla="*/ 0 h 1569"/>
                <a:gd name="T8" fmla="*/ 373 w 685"/>
                <a:gd name="T9" fmla="*/ 63 h 1569"/>
                <a:gd name="T10" fmla="*/ 234 w 685"/>
                <a:gd name="T11" fmla="*/ 177 h 1569"/>
                <a:gd name="T12" fmla="*/ 0 w 685"/>
                <a:gd name="T13" fmla="*/ 421 h 1569"/>
                <a:gd name="T14" fmla="*/ 424 w 685"/>
                <a:gd name="T15" fmla="*/ 73 h 1569"/>
                <a:gd name="T16" fmla="*/ 265 w 685"/>
                <a:gd name="T17" fmla="*/ 363 h 1569"/>
                <a:gd name="T18" fmla="*/ 499 w 685"/>
                <a:gd name="T19" fmla="*/ 1569 h 1569"/>
                <a:gd name="T20" fmla="*/ 628 w 685"/>
                <a:gd name="T21" fmla="*/ 1496 h 1569"/>
                <a:gd name="T22" fmla="*/ 685 w 685"/>
                <a:gd name="T23" fmla="*/ 1403 h 1569"/>
                <a:gd name="T24" fmla="*/ 685 w 685"/>
                <a:gd name="T25" fmla="*/ 1403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5" h="1569">
                  <a:moveTo>
                    <a:pt x="685" y="1403"/>
                  </a:moveTo>
                  <a:lnTo>
                    <a:pt x="535" y="1491"/>
                  </a:lnTo>
                  <a:lnTo>
                    <a:pt x="322" y="384"/>
                  </a:lnTo>
                  <a:lnTo>
                    <a:pt x="597" y="0"/>
                  </a:lnTo>
                  <a:lnTo>
                    <a:pt x="373" y="63"/>
                  </a:lnTo>
                  <a:lnTo>
                    <a:pt x="234" y="177"/>
                  </a:lnTo>
                  <a:lnTo>
                    <a:pt x="0" y="421"/>
                  </a:lnTo>
                  <a:lnTo>
                    <a:pt x="424" y="73"/>
                  </a:lnTo>
                  <a:lnTo>
                    <a:pt x="265" y="363"/>
                  </a:lnTo>
                  <a:lnTo>
                    <a:pt x="499" y="1569"/>
                  </a:lnTo>
                  <a:lnTo>
                    <a:pt x="628" y="1496"/>
                  </a:lnTo>
                  <a:lnTo>
                    <a:pt x="685" y="1403"/>
                  </a:lnTo>
                  <a:lnTo>
                    <a:pt x="685" y="1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2" name="Freeform 88"/>
            <p:cNvSpPr>
              <a:spLocks/>
            </p:cNvSpPr>
            <p:nvPr/>
          </p:nvSpPr>
          <p:spPr bwMode="auto">
            <a:xfrm>
              <a:off x="2644" y="3053"/>
              <a:ext cx="171" cy="485"/>
            </a:xfrm>
            <a:custGeom>
              <a:avLst/>
              <a:gdLst>
                <a:gd name="T0" fmla="*/ 269 w 342"/>
                <a:gd name="T1" fmla="*/ 207 h 971"/>
                <a:gd name="T2" fmla="*/ 197 w 342"/>
                <a:gd name="T3" fmla="*/ 342 h 971"/>
                <a:gd name="T4" fmla="*/ 159 w 342"/>
                <a:gd name="T5" fmla="*/ 435 h 971"/>
                <a:gd name="T6" fmla="*/ 249 w 342"/>
                <a:gd name="T7" fmla="*/ 945 h 971"/>
                <a:gd name="T8" fmla="*/ 77 w 342"/>
                <a:gd name="T9" fmla="*/ 528 h 971"/>
                <a:gd name="T10" fmla="*/ 176 w 342"/>
                <a:gd name="T11" fmla="*/ 971 h 971"/>
                <a:gd name="T12" fmla="*/ 0 w 342"/>
                <a:gd name="T13" fmla="*/ 435 h 971"/>
                <a:gd name="T14" fmla="*/ 342 w 342"/>
                <a:gd name="T15" fmla="*/ 0 h 971"/>
                <a:gd name="T16" fmla="*/ 269 w 342"/>
                <a:gd name="T17" fmla="*/ 207 h 971"/>
                <a:gd name="T18" fmla="*/ 269 w 342"/>
                <a:gd name="T19" fmla="*/ 207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2" h="971">
                  <a:moveTo>
                    <a:pt x="269" y="207"/>
                  </a:moveTo>
                  <a:lnTo>
                    <a:pt x="197" y="342"/>
                  </a:lnTo>
                  <a:lnTo>
                    <a:pt x="159" y="435"/>
                  </a:lnTo>
                  <a:lnTo>
                    <a:pt x="249" y="945"/>
                  </a:lnTo>
                  <a:lnTo>
                    <a:pt x="77" y="528"/>
                  </a:lnTo>
                  <a:lnTo>
                    <a:pt x="176" y="971"/>
                  </a:lnTo>
                  <a:lnTo>
                    <a:pt x="0" y="435"/>
                  </a:lnTo>
                  <a:lnTo>
                    <a:pt x="342" y="0"/>
                  </a:lnTo>
                  <a:lnTo>
                    <a:pt x="269" y="207"/>
                  </a:lnTo>
                  <a:lnTo>
                    <a:pt x="269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3" name="Freeform 89"/>
            <p:cNvSpPr>
              <a:spLocks/>
            </p:cNvSpPr>
            <p:nvPr/>
          </p:nvSpPr>
          <p:spPr bwMode="auto">
            <a:xfrm>
              <a:off x="2509" y="3374"/>
              <a:ext cx="455" cy="455"/>
            </a:xfrm>
            <a:custGeom>
              <a:avLst/>
              <a:gdLst>
                <a:gd name="T0" fmla="*/ 908 w 908"/>
                <a:gd name="T1" fmla="*/ 749 h 911"/>
                <a:gd name="T2" fmla="*/ 783 w 908"/>
                <a:gd name="T3" fmla="*/ 890 h 911"/>
                <a:gd name="T4" fmla="*/ 699 w 908"/>
                <a:gd name="T5" fmla="*/ 854 h 911"/>
                <a:gd name="T6" fmla="*/ 638 w 908"/>
                <a:gd name="T7" fmla="*/ 905 h 911"/>
                <a:gd name="T8" fmla="*/ 602 w 908"/>
                <a:gd name="T9" fmla="*/ 863 h 911"/>
                <a:gd name="T10" fmla="*/ 545 w 908"/>
                <a:gd name="T11" fmla="*/ 911 h 911"/>
                <a:gd name="T12" fmla="*/ 441 w 908"/>
                <a:gd name="T13" fmla="*/ 770 h 911"/>
                <a:gd name="T14" fmla="*/ 290 w 908"/>
                <a:gd name="T15" fmla="*/ 383 h 911"/>
                <a:gd name="T16" fmla="*/ 0 w 908"/>
                <a:gd name="T17" fmla="*/ 335 h 911"/>
                <a:gd name="T18" fmla="*/ 268 w 908"/>
                <a:gd name="T19" fmla="*/ 295 h 911"/>
                <a:gd name="T20" fmla="*/ 228 w 908"/>
                <a:gd name="T21" fmla="*/ 0 h 911"/>
                <a:gd name="T22" fmla="*/ 450 w 908"/>
                <a:gd name="T23" fmla="*/ 692 h 911"/>
                <a:gd name="T24" fmla="*/ 393 w 908"/>
                <a:gd name="T25" fmla="*/ 354 h 911"/>
                <a:gd name="T26" fmla="*/ 534 w 908"/>
                <a:gd name="T27" fmla="*/ 719 h 911"/>
                <a:gd name="T28" fmla="*/ 450 w 908"/>
                <a:gd name="T29" fmla="*/ 303 h 911"/>
                <a:gd name="T30" fmla="*/ 638 w 908"/>
                <a:gd name="T31" fmla="*/ 765 h 911"/>
                <a:gd name="T32" fmla="*/ 674 w 908"/>
                <a:gd name="T33" fmla="*/ 719 h 911"/>
                <a:gd name="T34" fmla="*/ 741 w 908"/>
                <a:gd name="T35" fmla="*/ 822 h 911"/>
                <a:gd name="T36" fmla="*/ 555 w 908"/>
                <a:gd name="T37" fmla="*/ 293 h 911"/>
                <a:gd name="T38" fmla="*/ 777 w 908"/>
                <a:gd name="T39" fmla="*/ 806 h 911"/>
                <a:gd name="T40" fmla="*/ 908 w 908"/>
                <a:gd name="T41" fmla="*/ 749 h 911"/>
                <a:gd name="T42" fmla="*/ 908 w 908"/>
                <a:gd name="T43" fmla="*/ 74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8" h="911">
                  <a:moveTo>
                    <a:pt x="908" y="749"/>
                  </a:moveTo>
                  <a:lnTo>
                    <a:pt x="783" y="890"/>
                  </a:lnTo>
                  <a:lnTo>
                    <a:pt x="699" y="854"/>
                  </a:lnTo>
                  <a:lnTo>
                    <a:pt x="638" y="905"/>
                  </a:lnTo>
                  <a:lnTo>
                    <a:pt x="602" y="863"/>
                  </a:lnTo>
                  <a:lnTo>
                    <a:pt x="545" y="911"/>
                  </a:lnTo>
                  <a:lnTo>
                    <a:pt x="441" y="770"/>
                  </a:lnTo>
                  <a:lnTo>
                    <a:pt x="290" y="383"/>
                  </a:lnTo>
                  <a:lnTo>
                    <a:pt x="0" y="335"/>
                  </a:lnTo>
                  <a:lnTo>
                    <a:pt x="268" y="295"/>
                  </a:lnTo>
                  <a:lnTo>
                    <a:pt x="228" y="0"/>
                  </a:lnTo>
                  <a:lnTo>
                    <a:pt x="450" y="692"/>
                  </a:lnTo>
                  <a:lnTo>
                    <a:pt x="393" y="354"/>
                  </a:lnTo>
                  <a:lnTo>
                    <a:pt x="534" y="719"/>
                  </a:lnTo>
                  <a:lnTo>
                    <a:pt x="450" y="303"/>
                  </a:lnTo>
                  <a:lnTo>
                    <a:pt x="638" y="765"/>
                  </a:lnTo>
                  <a:lnTo>
                    <a:pt x="674" y="719"/>
                  </a:lnTo>
                  <a:lnTo>
                    <a:pt x="741" y="822"/>
                  </a:lnTo>
                  <a:lnTo>
                    <a:pt x="555" y="293"/>
                  </a:lnTo>
                  <a:lnTo>
                    <a:pt x="777" y="806"/>
                  </a:lnTo>
                  <a:lnTo>
                    <a:pt x="908" y="749"/>
                  </a:lnTo>
                  <a:lnTo>
                    <a:pt x="908" y="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4" name="Freeform 90"/>
            <p:cNvSpPr>
              <a:spLocks/>
            </p:cNvSpPr>
            <p:nvPr/>
          </p:nvSpPr>
          <p:spPr bwMode="auto">
            <a:xfrm>
              <a:off x="1933" y="3098"/>
              <a:ext cx="164" cy="489"/>
            </a:xfrm>
            <a:custGeom>
              <a:avLst/>
              <a:gdLst>
                <a:gd name="T0" fmla="*/ 146 w 327"/>
                <a:gd name="T1" fmla="*/ 977 h 977"/>
                <a:gd name="T2" fmla="*/ 93 w 327"/>
                <a:gd name="T3" fmla="*/ 880 h 977"/>
                <a:gd name="T4" fmla="*/ 0 w 327"/>
                <a:gd name="T5" fmla="*/ 941 h 977"/>
                <a:gd name="T6" fmla="*/ 0 w 327"/>
                <a:gd name="T7" fmla="*/ 827 h 977"/>
                <a:gd name="T8" fmla="*/ 146 w 327"/>
                <a:gd name="T9" fmla="*/ 434 h 977"/>
                <a:gd name="T10" fmla="*/ 57 w 327"/>
                <a:gd name="T11" fmla="*/ 823 h 977"/>
                <a:gd name="T12" fmla="*/ 327 w 327"/>
                <a:gd name="T13" fmla="*/ 0 h 977"/>
                <a:gd name="T14" fmla="*/ 184 w 327"/>
                <a:gd name="T15" fmla="*/ 525 h 977"/>
                <a:gd name="T16" fmla="*/ 300 w 327"/>
                <a:gd name="T17" fmla="*/ 318 h 977"/>
                <a:gd name="T18" fmla="*/ 135 w 327"/>
                <a:gd name="T19" fmla="*/ 839 h 977"/>
                <a:gd name="T20" fmla="*/ 228 w 327"/>
                <a:gd name="T21" fmla="*/ 641 h 977"/>
                <a:gd name="T22" fmla="*/ 146 w 327"/>
                <a:gd name="T23" fmla="*/ 977 h 977"/>
                <a:gd name="T24" fmla="*/ 146 w 327"/>
                <a:gd name="T25" fmla="*/ 977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7" h="977">
                  <a:moveTo>
                    <a:pt x="146" y="977"/>
                  </a:moveTo>
                  <a:lnTo>
                    <a:pt x="93" y="880"/>
                  </a:lnTo>
                  <a:lnTo>
                    <a:pt x="0" y="941"/>
                  </a:lnTo>
                  <a:lnTo>
                    <a:pt x="0" y="827"/>
                  </a:lnTo>
                  <a:lnTo>
                    <a:pt x="146" y="434"/>
                  </a:lnTo>
                  <a:lnTo>
                    <a:pt x="57" y="823"/>
                  </a:lnTo>
                  <a:lnTo>
                    <a:pt x="327" y="0"/>
                  </a:lnTo>
                  <a:lnTo>
                    <a:pt x="184" y="525"/>
                  </a:lnTo>
                  <a:lnTo>
                    <a:pt x="300" y="318"/>
                  </a:lnTo>
                  <a:lnTo>
                    <a:pt x="135" y="839"/>
                  </a:lnTo>
                  <a:lnTo>
                    <a:pt x="228" y="641"/>
                  </a:lnTo>
                  <a:lnTo>
                    <a:pt x="146" y="977"/>
                  </a:lnTo>
                  <a:lnTo>
                    <a:pt x="146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5" name="Freeform 91"/>
            <p:cNvSpPr>
              <a:spLocks/>
            </p:cNvSpPr>
            <p:nvPr/>
          </p:nvSpPr>
          <p:spPr bwMode="auto">
            <a:xfrm>
              <a:off x="1801" y="2798"/>
              <a:ext cx="246" cy="657"/>
            </a:xfrm>
            <a:custGeom>
              <a:avLst/>
              <a:gdLst>
                <a:gd name="T0" fmla="*/ 208 w 493"/>
                <a:gd name="T1" fmla="*/ 1267 h 1313"/>
                <a:gd name="T2" fmla="*/ 483 w 493"/>
                <a:gd name="T3" fmla="*/ 519 h 1313"/>
                <a:gd name="T4" fmla="*/ 198 w 493"/>
                <a:gd name="T5" fmla="*/ 1172 h 1313"/>
                <a:gd name="T6" fmla="*/ 202 w 493"/>
                <a:gd name="T7" fmla="*/ 1064 h 1313"/>
                <a:gd name="T8" fmla="*/ 135 w 493"/>
                <a:gd name="T9" fmla="*/ 1132 h 1313"/>
                <a:gd name="T10" fmla="*/ 135 w 493"/>
                <a:gd name="T11" fmla="*/ 1079 h 1313"/>
                <a:gd name="T12" fmla="*/ 73 w 493"/>
                <a:gd name="T13" fmla="*/ 1127 h 1313"/>
                <a:gd name="T14" fmla="*/ 493 w 493"/>
                <a:gd name="T15" fmla="*/ 47 h 1313"/>
                <a:gd name="T16" fmla="*/ 457 w 493"/>
                <a:gd name="T17" fmla="*/ 0 h 1313"/>
                <a:gd name="T18" fmla="*/ 0 w 493"/>
                <a:gd name="T19" fmla="*/ 1151 h 1313"/>
                <a:gd name="T20" fmla="*/ 0 w 493"/>
                <a:gd name="T21" fmla="*/ 1235 h 1313"/>
                <a:gd name="T22" fmla="*/ 187 w 493"/>
                <a:gd name="T23" fmla="*/ 1313 h 1313"/>
                <a:gd name="T24" fmla="*/ 63 w 493"/>
                <a:gd name="T25" fmla="*/ 1210 h 1313"/>
                <a:gd name="T26" fmla="*/ 141 w 493"/>
                <a:gd name="T27" fmla="*/ 1157 h 1313"/>
                <a:gd name="T28" fmla="*/ 151 w 493"/>
                <a:gd name="T29" fmla="*/ 1250 h 1313"/>
                <a:gd name="T30" fmla="*/ 208 w 493"/>
                <a:gd name="T31" fmla="*/ 1267 h 1313"/>
                <a:gd name="T32" fmla="*/ 208 w 493"/>
                <a:gd name="T33" fmla="*/ 1267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3" h="1313">
                  <a:moveTo>
                    <a:pt x="208" y="1267"/>
                  </a:moveTo>
                  <a:lnTo>
                    <a:pt x="483" y="519"/>
                  </a:lnTo>
                  <a:lnTo>
                    <a:pt x="198" y="1172"/>
                  </a:lnTo>
                  <a:lnTo>
                    <a:pt x="202" y="1064"/>
                  </a:lnTo>
                  <a:lnTo>
                    <a:pt x="135" y="1132"/>
                  </a:lnTo>
                  <a:lnTo>
                    <a:pt x="135" y="1079"/>
                  </a:lnTo>
                  <a:lnTo>
                    <a:pt x="73" y="1127"/>
                  </a:lnTo>
                  <a:lnTo>
                    <a:pt x="493" y="47"/>
                  </a:lnTo>
                  <a:lnTo>
                    <a:pt x="457" y="0"/>
                  </a:lnTo>
                  <a:lnTo>
                    <a:pt x="0" y="1151"/>
                  </a:lnTo>
                  <a:lnTo>
                    <a:pt x="0" y="1235"/>
                  </a:lnTo>
                  <a:lnTo>
                    <a:pt x="187" y="1313"/>
                  </a:lnTo>
                  <a:lnTo>
                    <a:pt x="63" y="1210"/>
                  </a:lnTo>
                  <a:lnTo>
                    <a:pt x="141" y="1157"/>
                  </a:lnTo>
                  <a:lnTo>
                    <a:pt x="151" y="1250"/>
                  </a:lnTo>
                  <a:lnTo>
                    <a:pt x="208" y="1267"/>
                  </a:lnTo>
                  <a:lnTo>
                    <a:pt x="208" y="1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Freeform 92"/>
            <p:cNvSpPr>
              <a:spLocks/>
            </p:cNvSpPr>
            <p:nvPr/>
          </p:nvSpPr>
          <p:spPr bwMode="auto">
            <a:xfrm>
              <a:off x="1780" y="3270"/>
              <a:ext cx="198" cy="229"/>
            </a:xfrm>
            <a:custGeom>
              <a:avLst/>
              <a:gdLst>
                <a:gd name="T0" fmla="*/ 285 w 395"/>
                <a:gd name="T1" fmla="*/ 354 h 458"/>
                <a:gd name="T2" fmla="*/ 228 w 395"/>
                <a:gd name="T3" fmla="*/ 458 h 458"/>
                <a:gd name="T4" fmla="*/ 146 w 395"/>
                <a:gd name="T5" fmla="*/ 437 h 458"/>
                <a:gd name="T6" fmla="*/ 0 w 395"/>
                <a:gd name="T7" fmla="*/ 333 h 458"/>
                <a:gd name="T8" fmla="*/ 176 w 395"/>
                <a:gd name="T9" fmla="*/ 411 h 458"/>
                <a:gd name="T10" fmla="*/ 233 w 395"/>
                <a:gd name="T11" fmla="*/ 363 h 458"/>
                <a:gd name="T12" fmla="*/ 395 w 395"/>
                <a:gd name="T13" fmla="*/ 0 h 458"/>
                <a:gd name="T14" fmla="*/ 285 w 395"/>
                <a:gd name="T15" fmla="*/ 354 h 458"/>
                <a:gd name="T16" fmla="*/ 285 w 395"/>
                <a:gd name="T17" fmla="*/ 35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5" h="458">
                  <a:moveTo>
                    <a:pt x="285" y="354"/>
                  </a:moveTo>
                  <a:lnTo>
                    <a:pt x="228" y="458"/>
                  </a:lnTo>
                  <a:lnTo>
                    <a:pt x="146" y="437"/>
                  </a:lnTo>
                  <a:lnTo>
                    <a:pt x="0" y="333"/>
                  </a:lnTo>
                  <a:lnTo>
                    <a:pt x="176" y="411"/>
                  </a:lnTo>
                  <a:lnTo>
                    <a:pt x="233" y="363"/>
                  </a:lnTo>
                  <a:lnTo>
                    <a:pt x="395" y="0"/>
                  </a:lnTo>
                  <a:lnTo>
                    <a:pt x="285" y="354"/>
                  </a:lnTo>
                  <a:lnTo>
                    <a:pt x="285" y="3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7" name="Freeform 93"/>
            <p:cNvSpPr>
              <a:spLocks/>
            </p:cNvSpPr>
            <p:nvPr/>
          </p:nvSpPr>
          <p:spPr bwMode="auto">
            <a:xfrm>
              <a:off x="2048" y="2860"/>
              <a:ext cx="104" cy="183"/>
            </a:xfrm>
            <a:custGeom>
              <a:avLst/>
              <a:gdLst>
                <a:gd name="T0" fmla="*/ 207 w 207"/>
                <a:gd name="T1" fmla="*/ 340 h 367"/>
                <a:gd name="T2" fmla="*/ 87 w 207"/>
                <a:gd name="T3" fmla="*/ 367 h 367"/>
                <a:gd name="T4" fmla="*/ 68 w 207"/>
                <a:gd name="T5" fmla="*/ 299 h 367"/>
                <a:gd name="T6" fmla="*/ 97 w 207"/>
                <a:gd name="T7" fmla="*/ 124 h 367"/>
                <a:gd name="T8" fmla="*/ 3 w 207"/>
                <a:gd name="T9" fmla="*/ 101 h 367"/>
                <a:gd name="T10" fmla="*/ 0 w 207"/>
                <a:gd name="T11" fmla="*/ 0 h 367"/>
                <a:gd name="T12" fmla="*/ 129 w 207"/>
                <a:gd name="T13" fmla="*/ 101 h 367"/>
                <a:gd name="T14" fmla="*/ 100 w 207"/>
                <a:gd name="T15" fmla="*/ 280 h 367"/>
                <a:gd name="T16" fmla="*/ 207 w 207"/>
                <a:gd name="T17" fmla="*/ 340 h 367"/>
                <a:gd name="T18" fmla="*/ 207 w 207"/>
                <a:gd name="T19" fmla="*/ 34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367">
                  <a:moveTo>
                    <a:pt x="207" y="340"/>
                  </a:moveTo>
                  <a:lnTo>
                    <a:pt x="87" y="367"/>
                  </a:lnTo>
                  <a:lnTo>
                    <a:pt x="68" y="299"/>
                  </a:lnTo>
                  <a:lnTo>
                    <a:pt x="97" y="124"/>
                  </a:lnTo>
                  <a:lnTo>
                    <a:pt x="3" y="101"/>
                  </a:lnTo>
                  <a:lnTo>
                    <a:pt x="0" y="0"/>
                  </a:lnTo>
                  <a:lnTo>
                    <a:pt x="129" y="101"/>
                  </a:lnTo>
                  <a:lnTo>
                    <a:pt x="100" y="280"/>
                  </a:lnTo>
                  <a:lnTo>
                    <a:pt x="207" y="340"/>
                  </a:lnTo>
                  <a:lnTo>
                    <a:pt x="207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8" name="Freeform 94"/>
            <p:cNvSpPr>
              <a:spLocks/>
            </p:cNvSpPr>
            <p:nvPr/>
          </p:nvSpPr>
          <p:spPr bwMode="auto">
            <a:xfrm>
              <a:off x="2647" y="3285"/>
              <a:ext cx="208" cy="370"/>
            </a:xfrm>
            <a:custGeom>
              <a:avLst/>
              <a:gdLst>
                <a:gd name="T0" fmla="*/ 259 w 417"/>
                <a:gd name="T1" fmla="*/ 0 h 739"/>
                <a:gd name="T2" fmla="*/ 417 w 417"/>
                <a:gd name="T3" fmla="*/ 699 h 739"/>
                <a:gd name="T4" fmla="*/ 268 w 417"/>
                <a:gd name="T5" fmla="*/ 589 h 739"/>
                <a:gd name="T6" fmla="*/ 323 w 417"/>
                <a:gd name="T7" fmla="*/ 739 h 739"/>
                <a:gd name="T8" fmla="*/ 126 w 417"/>
                <a:gd name="T9" fmla="*/ 494 h 739"/>
                <a:gd name="T10" fmla="*/ 111 w 417"/>
                <a:gd name="T11" fmla="*/ 636 h 739"/>
                <a:gd name="T12" fmla="*/ 0 w 417"/>
                <a:gd name="T13" fmla="*/ 140 h 739"/>
                <a:gd name="T14" fmla="*/ 141 w 417"/>
                <a:gd name="T15" fmla="*/ 431 h 739"/>
                <a:gd name="T16" fmla="*/ 133 w 417"/>
                <a:gd name="T17" fmla="*/ 298 h 739"/>
                <a:gd name="T18" fmla="*/ 236 w 417"/>
                <a:gd name="T19" fmla="*/ 448 h 739"/>
                <a:gd name="T20" fmla="*/ 228 w 417"/>
                <a:gd name="T21" fmla="*/ 173 h 739"/>
                <a:gd name="T22" fmla="*/ 291 w 417"/>
                <a:gd name="T23" fmla="*/ 321 h 739"/>
                <a:gd name="T24" fmla="*/ 259 w 417"/>
                <a:gd name="T25" fmla="*/ 0 h 739"/>
                <a:gd name="T26" fmla="*/ 259 w 417"/>
                <a:gd name="T27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7" h="739">
                  <a:moveTo>
                    <a:pt x="259" y="0"/>
                  </a:moveTo>
                  <a:lnTo>
                    <a:pt x="417" y="699"/>
                  </a:lnTo>
                  <a:lnTo>
                    <a:pt x="268" y="589"/>
                  </a:lnTo>
                  <a:lnTo>
                    <a:pt x="323" y="739"/>
                  </a:lnTo>
                  <a:lnTo>
                    <a:pt x="126" y="494"/>
                  </a:lnTo>
                  <a:lnTo>
                    <a:pt x="111" y="636"/>
                  </a:lnTo>
                  <a:lnTo>
                    <a:pt x="0" y="140"/>
                  </a:lnTo>
                  <a:lnTo>
                    <a:pt x="141" y="431"/>
                  </a:lnTo>
                  <a:lnTo>
                    <a:pt x="133" y="298"/>
                  </a:lnTo>
                  <a:lnTo>
                    <a:pt x="236" y="448"/>
                  </a:lnTo>
                  <a:lnTo>
                    <a:pt x="228" y="173"/>
                  </a:lnTo>
                  <a:lnTo>
                    <a:pt x="291" y="321"/>
                  </a:lnTo>
                  <a:lnTo>
                    <a:pt x="25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9" name="Freeform 95"/>
            <p:cNvSpPr>
              <a:spLocks/>
            </p:cNvSpPr>
            <p:nvPr/>
          </p:nvSpPr>
          <p:spPr bwMode="auto">
            <a:xfrm>
              <a:off x="1661" y="3017"/>
              <a:ext cx="157" cy="411"/>
            </a:xfrm>
            <a:custGeom>
              <a:avLst/>
              <a:gdLst>
                <a:gd name="T0" fmla="*/ 276 w 316"/>
                <a:gd name="T1" fmla="*/ 0 h 821"/>
                <a:gd name="T2" fmla="*/ 316 w 316"/>
                <a:gd name="T3" fmla="*/ 118 h 821"/>
                <a:gd name="T4" fmla="*/ 221 w 316"/>
                <a:gd name="T5" fmla="*/ 300 h 821"/>
                <a:gd name="T6" fmla="*/ 125 w 316"/>
                <a:gd name="T7" fmla="*/ 503 h 821"/>
                <a:gd name="T8" fmla="*/ 82 w 316"/>
                <a:gd name="T9" fmla="*/ 804 h 821"/>
                <a:gd name="T10" fmla="*/ 0 w 316"/>
                <a:gd name="T11" fmla="*/ 821 h 821"/>
                <a:gd name="T12" fmla="*/ 103 w 316"/>
                <a:gd name="T13" fmla="*/ 433 h 821"/>
                <a:gd name="T14" fmla="*/ 165 w 316"/>
                <a:gd name="T15" fmla="*/ 165 h 821"/>
                <a:gd name="T16" fmla="*/ 181 w 316"/>
                <a:gd name="T17" fmla="*/ 24 h 821"/>
                <a:gd name="T18" fmla="*/ 276 w 316"/>
                <a:gd name="T19" fmla="*/ 0 h 821"/>
                <a:gd name="T20" fmla="*/ 276 w 316"/>
                <a:gd name="T21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821">
                  <a:moveTo>
                    <a:pt x="276" y="0"/>
                  </a:moveTo>
                  <a:lnTo>
                    <a:pt x="316" y="118"/>
                  </a:lnTo>
                  <a:lnTo>
                    <a:pt x="221" y="300"/>
                  </a:lnTo>
                  <a:lnTo>
                    <a:pt x="125" y="503"/>
                  </a:lnTo>
                  <a:lnTo>
                    <a:pt x="82" y="804"/>
                  </a:lnTo>
                  <a:lnTo>
                    <a:pt x="0" y="821"/>
                  </a:lnTo>
                  <a:lnTo>
                    <a:pt x="103" y="433"/>
                  </a:lnTo>
                  <a:lnTo>
                    <a:pt x="165" y="165"/>
                  </a:lnTo>
                  <a:lnTo>
                    <a:pt x="181" y="24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0" name="Freeform 96"/>
            <p:cNvSpPr>
              <a:spLocks/>
            </p:cNvSpPr>
            <p:nvPr/>
          </p:nvSpPr>
          <p:spPr bwMode="auto">
            <a:xfrm>
              <a:off x="1661" y="3407"/>
              <a:ext cx="86" cy="103"/>
            </a:xfrm>
            <a:custGeom>
              <a:avLst/>
              <a:gdLst>
                <a:gd name="T0" fmla="*/ 173 w 173"/>
                <a:gd name="T1" fmla="*/ 205 h 205"/>
                <a:gd name="T2" fmla="*/ 72 w 173"/>
                <a:gd name="T3" fmla="*/ 150 h 205"/>
                <a:gd name="T4" fmla="*/ 0 w 173"/>
                <a:gd name="T5" fmla="*/ 34 h 205"/>
                <a:gd name="T6" fmla="*/ 65 w 173"/>
                <a:gd name="T7" fmla="*/ 0 h 205"/>
                <a:gd name="T8" fmla="*/ 173 w 173"/>
                <a:gd name="T9" fmla="*/ 205 h 205"/>
                <a:gd name="T10" fmla="*/ 173 w 173"/>
                <a:gd name="T1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205">
                  <a:moveTo>
                    <a:pt x="173" y="205"/>
                  </a:moveTo>
                  <a:lnTo>
                    <a:pt x="72" y="150"/>
                  </a:lnTo>
                  <a:lnTo>
                    <a:pt x="0" y="34"/>
                  </a:lnTo>
                  <a:lnTo>
                    <a:pt x="65" y="0"/>
                  </a:lnTo>
                  <a:lnTo>
                    <a:pt x="173" y="205"/>
                  </a:lnTo>
                  <a:lnTo>
                    <a:pt x="173" y="20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1" name="Freeform 97"/>
            <p:cNvSpPr>
              <a:spLocks/>
            </p:cNvSpPr>
            <p:nvPr/>
          </p:nvSpPr>
          <p:spPr bwMode="auto">
            <a:xfrm>
              <a:off x="1743" y="3438"/>
              <a:ext cx="71" cy="67"/>
            </a:xfrm>
            <a:custGeom>
              <a:avLst/>
              <a:gdLst>
                <a:gd name="T0" fmla="*/ 143 w 143"/>
                <a:gd name="T1" fmla="*/ 133 h 133"/>
                <a:gd name="T2" fmla="*/ 80 w 143"/>
                <a:gd name="T3" fmla="*/ 40 h 133"/>
                <a:gd name="T4" fmla="*/ 0 w 143"/>
                <a:gd name="T5" fmla="*/ 0 h 133"/>
                <a:gd name="T6" fmla="*/ 56 w 143"/>
                <a:gd name="T7" fmla="*/ 125 h 133"/>
                <a:gd name="T8" fmla="*/ 143 w 143"/>
                <a:gd name="T9" fmla="*/ 133 h 133"/>
                <a:gd name="T10" fmla="*/ 143 w 14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33">
                  <a:moveTo>
                    <a:pt x="143" y="133"/>
                  </a:moveTo>
                  <a:lnTo>
                    <a:pt x="80" y="40"/>
                  </a:lnTo>
                  <a:lnTo>
                    <a:pt x="0" y="0"/>
                  </a:lnTo>
                  <a:lnTo>
                    <a:pt x="56" y="125"/>
                  </a:lnTo>
                  <a:lnTo>
                    <a:pt x="143" y="133"/>
                  </a:lnTo>
                  <a:lnTo>
                    <a:pt x="143" y="13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2" name="Freeform 98"/>
            <p:cNvSpPr>
              <a:spLocks/>
            </p:cNvSpPr>
            <p:nvPr/>
          </p:nvSpPr>
          <p:spPr bwMode="auto">
            <a:xfrm>
              <a:off x="2938" y="2478"/>
              <a:ext cx="67" cy="245"/>
            </a:xfrm>
            <a:custGeom>
              <a:avLst/>
              <a:gdLst>
                <a:gd name="T0" fmla="*/ 55 w 133"/>
                <a:gd name="T1" fmla="*/ 125 h 488"/>
                <a:gd name="T2" fmla="*/ 0 w 133"/>
                <a:gd name="T3" fmla="*/ 488 h 488"/>
                <a:gd name="T4" fmla="*/ 133 w 133"/>
                <a:gd name="T5" fmla="*/ 260 h 488"/>
                <a:gd name="T6" fmla="*/ 95 w 133"/>
                <a:gd name="T7" fmla="*/ 0 h 488"/>
                <a:gd name="T8" fmla="*/ 55 w 133"/>
                <a:gd name="T9" fmla="*/ 125 h 488"/>
                <a:gd name="T10" fmla="*/ 55 w 133"/>
                <a:gd name="T11" fmla="*/ 125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488">
                  <a:moveTo>
                    <a:pt x="55" y="125"/>
                  </a:moveTo>
                  <a:lnTo>
                    <a:pt x="0" y="488"/>
                  </a:lnTo>
                  <a:lnTo>
                    <a:pt x="133" y="260"/>
                  </a:lnTo>
                  <a:lnTo>
                    <a:pt x="95" y="0"/>
                  </a:lnTo>
                  <a:lnTo>
                    <a:pt x="55" y="125"/>
                  </a:lnTo>
                  <a:lnTo>
                    <a:pt x="55" y="12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3" name="Freeform 99"/>
            <p:cNvSpPr>
              <a:spLocks/>
            </p:cNvSpPr>
            <p:nvPr/>
          </p:nvSpPr>
          <p:spPr bwMode="auto">
            <a:xfrm>
              <a:off x="2966" y="2664"/>
              <a:ext cx="149" cy="252"/>
            </a:xfrm>
            <a:custGeom>
              <a:avLst/>
              <a:gdLst>
                <a:gd name="T0" fmla="*/ 118 w 299"/>
                <a:gd name="T1" fmla="*/ 0 h 503"/>
                <a:gd name="T2" fmla="*/ 173 w 299"/>
                <a:gd name="T3" fmla="*/ 110 h 503"/>
                <a:gd name="T4" fmla="*/ 103 w 299"/>
                <a:gd name="T5" fmla="*/ 235 h 503"/>
                <a:gd name="T6" fmla="*/ 276 w 299"/>
                <a:gd name="T7" fmla="*/ 235 h 503"/>
                <a:gd name="T8" fmla="*/ 299 w 299"/>
                <a:gd name="T9" fmla="*/ 298 h 503"/>
                <a:gd name="T10" fmla="*/ 93 w 299"/>
                <a:gd name="T11" fmla="*/ 503 h 503"/>
                <a:gd name="T12" fmla="*/ 181 w 299"/>
                <a:gd name="T13" fmla="*/ 283 h 503"/>
                <a:gd name="T14" fmla="*/ 0 w 299"/>
                <a:gd name="T15" fmla="*/ 283 h 503"/>
                <a:gd name="T16" fmla="*/ 118 w 299"/>
                <a:gd name="T17" fmla="*/ 0 h 503"/>
                <a:gd name="T18" fmla="*/ 118 w 299"/>
                <a:gd name="T1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503">
                  <a:moveTo>
                    <a:pt x="118" y="0"/>
                  </a:moveTo>
                  <a:lnTo>
                    <a:pt x="173" y="110"/>
                  </a:lnTo>
                  <a:lnTo>
                    <a:pt x="103" y="235"/>
                  </a:lnTo>
                  <a:lnTo>
                    <a:pt x="276" y="235"/>
                  </a:lnTo>
                  <a:lnTo>
                    <a:pt x="299" y="298"/>
                  </a:lnTo>
                  <a:lnTo>
                    <a:pt x="93" y="503"/>
                  </a:lnTo>
                  <a:lnTo>
                    <a:pt x="181" y="283"/>
                  </a:lnTo>
                  <a:lnTo>
                    <a:pt x="0" y="283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Freeform 100"/>
            <p:cNvSpPr>
              <a:spLocks/>
            </p:cNvSpPr>
            <p:nvPr/>
          </p:nvSpPr>
          <p:spPr bwMode="auto">
            <a:xfrm>
              <a:off x="2513" y="2286"/>
              <a:ext cx="83" cy="153"/>
            </a:xfrm>
            <a:custGeom>
              <a:avLst/>
              <a:gdLst>
                <a:gd name="T0" fmla="*/ 166 w 166"/>
                <a:gd name="T1" fmla="*/ 0 h 308"/>
                <a:gd name="T2" fmla="*/ 0 w 166"/>
                <a:gd name="T3" fmla="*/ 238 h 308"/>
                <a:gd name="T4" fmla="*/ 103 w 166"/>
                <a:gd name="T5" fmla="*/ 308 h 308"/>
                <a:gd name="T6" fmla="*/ 166 w 166"/>
                <a:gd name="T7" fmla="*/ 0 h 308"/>
                <a:gd name="T8" fmla="*/ 166 w 166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308">
                  <a:moveTo>
                    <a:pt x="166" y="0"/>
                  </a:moveTo>
                  <a:lnTo>
                    <a:pt x="0" y="238"/>
                  </a:lnTo>
                  <a:lnTo>
                    <a:pt x="103" y="308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5" name="Freeform 101"/>
            <p:cNvSpPr>
              <a:spLocks/>
            </p:cNvSpPr>
            <p:nvPr/>
          </p:nvSpPr>
          <p:spPr bwMode="auto">
            <a:xfrm>
              <a:off x="2545" y="2329"/>
              <a:ext cx="338" cy="382"/>
            </a:xfrm>
            <a:custGeom>
              <a:avLst/>
              <a:gdLst>
                <a:gd name="T0" fmla="*/ 291 w 675"/>
                <a:gd name="T1" fmla="*/ 126 h 765"/>
                <a:gd name="T2" fmla="*/ 0 w 675"/>
                <a:gd name="T3" fmla="*/ 417 h 765"/>
                <a:gd name="T4" fmla="*/ 38 w 675"/>
                <a:gd name="T5" fmla="*/ 765 h 765"/>
                <a:gd name="T6" fmla="*/ 314 w 675"/>
                <a:gd name="T7" fmla="*/ 424 h 765"/>
                <a:gd name="T8" fmla="*/ 534 w 675"/>
                <a:gd name="T9" fmla="*/ 299 h 765"/>
                <a:gd name="T10" fmla="*/ 502 w 675"/>
                <a:gd name="T11" fmla="*/ 590 h 765"/>
                <a:gd name="T12" fmla="*/ 675 w 675"/>
                <a:gd name="T13" fmla="*/ 196 h 765"/>
                <a:gd name="T14" fmla="*/ 447 w 675"/>
                <a:gd name="T15" fmla="*/ 126 h 765"/>
                <a:gd name="T16" fmla="*/ 306 w 675"/>
                <a:gd name="T17" fmla="*/ 0 h 765"/>
                <a:gd name="T18" fmla="*/ 291 w 675"/>
                <a:gd name="T19" fmla="*/ 126 h 765"/>
                <a:gd name="T20" fmla="*/ 291 w 675"/>
                <a:gd name="T21" fmla="*/ 126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5" h="765">
                  <a:moveTo>
                    <a:pt x="291" y="126"/>
                  </a:moveTo>
                  <a:lnTo>
                    <a:pt x="0" y="417"/>
                  </a:lnTo>
                  <a:lnTo>
                    <a:pt x="38" y="765"/>
                  </a:lnTo>
                  <a:lnTo>
                    <a:pt x="314" y="424"/>
                  </a:lnTo>
                  <a:lnTo>
                    <a:pt x="534" y="299"/>
                  </a:lnTo>
                  <a:lnTo>
                    <a:pt x="502" y="590"/>
                  </a:lnTo>
                  <a:lnTo>
                    <a:pt x="675" y="196"/>
                  </a:lnTo>
                  <a:lnTo>
                    <a:pt x="447" y="126"/>
                  </a:lnTo>
                  <a:lnTo>
                    <a:pt x="306" y="0"/>
                  </a:lnTo>
                  <a:lnTo>
                    <a:pt x="291" y="126"/>
                  </a:lnTo>
                  <a:lnTo>
                    <a:pt x="291" y="12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6" name="Freeform 102"/>
            <p:cNvSpPr>
              <a:spLocks/>
            </p:cNvSpPr>
            <p:nvPr/>
          </p:nvSpPr>
          <p:spPr bwMode="auto">
            <a:xfrm>
              <a:off x="2584" y="2782"/>
              <a:ext cx="157" cy="200"/>
            </a:xfrm>
            <a:custGeom>
              <a:avLst/>
              <a:gdLst>
                <a:gd name="T0" fmla="*/ 313 w 313"/>
                <a:gd name="T1" fmla="*/ 15 h 401"/>
                <a:gd name="T2" fmla="*/ 266 w 313"/>
                <a:gd name="T3" fmla="*/ 361 h 401"/>
                <a:gd name="T4" fmla="*/ 70 w 313"/>
                <a:gd name="T5" fmla="*/ 401 h 401"/>
                <a:gd name="T6" fmla="*/ 0 w 313"/>
                <a:gd name="T7" fmla="*/ 0 h 401"/>
                <a:gd name="T8" fmla="*/ 180 w 313"/>
                <a:gd name="T9" fmla="*/ 276 h 401"/>
                <a:gd name="T10" fmla="*/ 313 w 313"/>
                <a:gd name="T11" fmla="*/ 15 h 401"/>
                <a:gd name="T12" fmla="*/ 313 w 313"/>
                <a:gd name="T13" fmla="*/ 1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401">
                  <a:moveTo>
                    <a:pt x="313" y="15"/>
                  </a:moveTo>
                  <a:lnTo>
                    <a:pt x="266" y="361"/>
                  </a:lnTo>
                  <a:lnTo>
                    <a:pt x="70" y="401"/>
                  </a:lnTo>
                  <a:lnTo>
                    <a:pt x="0" y="0"/>
                  </a:lnTo>
                  <a:lnTo>
                    <a:pt x="180" y="276"/>
                  </a:lnTo>
                  <a:lnTo>
                    <a:pt x="313" y="15"/>
                  </a:lnTo>
                  <a:lnTo>
                    <a:pt x="313" y="1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7" name="Freeform 103"/>
            <p:cNvSpPr>
              <a:spLocks/>
            </p:cNvSpPr>
            <p:nvPr/>
          </p:nvSpPr>
          <p:spPr bwMode="auto">
            <a:xfrm>
              <a:off x="2156" y="2754"/>
              <a:ext cx="173" cy="181"/>
            </a:xfrm>
            <a:custGeom>
              <a:avLst/>
              <a:gdLst>
                <a:gd name="T0" fmla="*/ 346 w 346"/>
                <a:gd name="T1" fmla="*/ 283 h 361"/>
                <a:gd name="T2" fmla="*/ 181 w 346"/>
                <a:gd name="T3" fmla="*/ 63 h 361"/>
                <a:gd name="T4" fmla="*/ 0 w 346"/>
                <a:gd name="T5" fmla="*/ 0 h 361"/>
                <a:gd name="T6" fmla="*/ 95 w 346"/>
                <a:gd name="T7" fmla="*/ 268 h 361"/>
                <a:gd name="T8" fmla="*/ 324 w 346"/>
                <a:gd name="T9" fmla="*/ 361 h 361"/>
                <a:gd name="T10" fmla="*/ 346 w 346"/>
                <a:gd name="T11" fmla="*/ 283 h 361"/>
                <a:gd name="T12" fmla="*/ 346 w 346"/>
                <a:gd name="T13" fmla="*/ 283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361">
                  <a:moveTo>
                    <a:pt x="346" y="283"/>
                  </a:moveTo>
                  <a:lnTo>
                    <a:pt x="181" y="63"/>
                  </a:lnTo>
                  <a:lnTo>
                    <a:pt x="0" y="0"/>
                  </a:lnTo>
                  <a:lnTo>
                    <a:pt x="95" y="268"/>
                  </a:lnTo>
                  <a:lnTo>
                    <a:pt x="324" y="361"/>
                  </a:lnTo>
                  <a:lnTo>
                    <a:pt x="346" y="283"/>
                  </a:lnTo>
                  <a:lnTo>
                    <a:pt x="346" y="28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8" name="Freeform 104"/>
            <p:cNvSpPr>
              <a:spLocks/>
            </p:cNvSpPr>
            <p:nvPr/>
          </p:nvSpPr>
          <p:spPr bwMode="auto">
            <a:xfrm>
              <a:off x="2085" y="2396"/>
              <a:ext cx="209" cy="299"/>
            </a:xfrm>
            <a:custGeom>
              <a:avLst/>
              <a:gdLst>
                <a:gd name="T0" fmla="*/ 338 w 416"/>
                <a:gd name="T1" fmla="*/ 598 h 598"/>
                <a:gd name="T2" fmla="*/ 102 w 416"/>
                <a:gd name="T3" fmla="*/ 511 h 598"/>
                <a:gd name="T4" fmla="*/ 102 w 416"/>
                <a:gd name="T5" fmla="*/ 355 h 598"/>
                <a:gd name="T6" fmla="*/ 0 w 416"/>
                <a:gd name="T7" fmla="*/ 0 h 598"/>
                <a:gd name="T8" fmla="*/ 228 w 416"/>
                <a:gd name="T9" fmla="*/ 235 h 598"/>
                <a:gd name="T10" fmla="*/ 353 w 416"/>
                <a:gd name="T11" fmla="*/ 307 h 598"/>
                <a:gd name="T12" fmla="*/ 401 w 416"/>
                <a:gd name="T13" fmla="*/ 47 h 598"/>
                <a:gd name="T14" fmla="*/ 416 w 416"/>
                <a:gd name="T15" fmla="*/ 448 h 598"/>
                <a:gd name="T16" fmla="*/ 338 w 416"/>
                <a:gd name="T17" fmla="*/ 598 h 598"/>
                <a:gd name="T18" fmla="*/ 338 w 416"/>
                <a:gd name="T19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6" h="598">
                  <a:moveTo>
                    <a:pt x="338" y="598"/>
                  </a:moveTo>
                  <a:lnTo>
                    <a:pt x="102" y="511"/>
                  </a:lnTo>
                  <a:lnTo>
                    <a:pt x="102" y="355"/>
                  </a:lnTo>
                  <a:lnTo>
                    <a:pt x="0" y="0"/>
                  </a:lnTo>
                  <a:lnTo>
                    <a:pt x="228" y="235"/>
                  </a:lnTo>
                  <a:lnTo>
                    <a:pt x="353" y="307"/>
                  </a:lnTo>
                  <a:lnTo>
                    <a:pt x="401" y="47"/>
                  </a:lnTo>
                  <a:lnTo>
                    <a:pt x="416" y="448"/>
                  </a:lnTo>
                  <a:lnTo>
                    <a:pt x="338" y="598"/>
                  </a:lnTo>
                  <a:lnTo>
                    <a:pt x="338" y="59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9" name="Freeform 105"/>
            <p:cNvSpPr>
              <a:spLocks/>
            </p:cNvSpPr>
            <p:nvPr/>
          </p:nvSpPr>
          <p:spPr bwMode="auto">
            <a:xfrm>
              <a:off x="2179" y="2982"/>
              <a:ext cx="158" cy="417"/>
            </a:xfrm>
            <a:custGeom>
              <a:avLst/>
              <a:gdLst>
                <a:gd name="T0" fmla="*/ 316 w 316"/>
                <a:gd name="T1" fmla="*/ 221 h 835"/>
                <a:gd name="T2" fmla="*/ 243 w 316"/>
                <a:gd name="T3" fmla="*/ 810 h 835"/>
                <a:gd name="T4" fmla="*/ 47 w 316"/>
                <a:gd name="T5" fmla="*/ 835 h 835"/>
                <a:gd name="T6" fmla="*/ 78 w 316"/>
                <a:gd name="T7" fmla="*/ 268 h 835"/>
                <a:gd name="T8" fmla="*/ 0 w 316"/>
                <a:gd name="T9" fmla="*/ 0 h 835"/>
                <a:gd name="T10" fmla="*/ 173 w 316"/>
                <a:gd name="T11" fmla="*/ 394 h 835"/>
                <a:gd name="T12" fmla="*/ 213 w 316"/>
                <a:gd name="T13" fmla="*/ 95 h 835"/>
                <a:gd name="T14" fmla="*/ 316 w 316"/>
                <a:gd name="T15" fmla="*/ 221 h 835"/>
                <a:gd name="T16" fmla="*/ 316 w 316"/>
                <a:gd name="T17" fmla="*/ 221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835">
                  <a:moveTo>
                    <a:pt x="316" y="221"/>
                  </a:moveTo>
                  <a:lnTo>
                    <a:pt x="243" y="810"/>
                  </a:lnTo>
                  <a:lnTo>
                    <a:pt x="47" y="835"/>
                  </a:lnTo>
                  <a:lnTo>
                    <a:pt x="78" y="268"/>
                  </a:lnTo>
                  <a:lnTo>
                    <a:pt x="0" y="0"/>
                  </a:lnTo>
                  <a:lnTo>
                    <a:pt x="173" y="394"/>
                  </a:lnTo>
                  <a:lnTo>
                    <a:pt x="213" y="95"/>
                  </a:lnTo>
                  <a:lnTo>
                    <a:pt x="316" y="221"/>
                  </a:lnTo>
                  <a:lnTo>
                    <a:pt x="316" y="22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0" name="Freeform 106"/>
            <p:cNvSpPr>
              <a:spLocks/>
            </p:cNvSpPr>
            <p:nvPr/>
          </p:nvSpPr>
          <p:spPr bwMode="auto">
            <a:xfrm>
              <a:off x="1732" y="2817"/>
              <a:ext cx="180" cy="118"/>
            </a:xfrm>
            <a:custGeom>
              <a:avLst/>
              <a:gdLst>
                <a:gd name="T0" fmla="*/ 361 w 361"/>
                <a:gd name="T1" fmla="*/ 117 h 235"/>
                <a:gd name="T2" fmla="*/ 235 w 361"/>
                <a:gd name="T3" fmla="*/ 0 h 235"/>
                <a:gd name="T4" fmla="*/ 0 w 361"/>
                <a:gd name="T5" fmla="*/ 55 h 235"/>
                <a:gd name="T6" fmla="*/ 0 w 361"/>
                <a:gd name="T7" fmla="*/ 180 h 235"/>
                <a:gd name="T8" fmla="*/ 298 w 361"/>
                <a:gd name="T9" fmla="*/ 235 h 235"/>
                <a:gd name="T10" fmla="*/ 361 w 361"/>
                <a:gd name="T11" fmla="*/ 117 h 235"/>
                <a:gd name="T12" fmla="*/ 361 w 361"/>
                <a:gd name="T13" fmla="*/ 11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235">
                  <a:moveTo>
                    <a:pt x="361" y="117"/>
                  </a:moveTo>
                  <a:lnTo>
                    <a:pt x="235" y="0"/>
                  </a:lnTo>
                  <a:lnTo>
                    <a:pt x="0" y="55"/>
                  </a:lnTo>
                  <a:lnTo>
                    <a:pt x="0" y="180"/>
                  </a:lnTo>
                  <a:lnTo>
                    <a:pt x="298" y="235"/>
                  </a:lnTo>
                  <a:lnTo>
                    <a:pt x="361" y="117"/>
                  </a:lnTo>
                  <a:lnTo>
                    <a:pt x="361" y="117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1" name="Freeform 107"/>
            <p:cNvSpPr>
              <a:spLocks/>
            </p:cNvSpPr>
            <p:nvPr/>
          </p:nvSpPr>
          <p:spPr bwMode="auto">
            <a:xfrm>
              <a:off x="1885" y="2581"/>
              <a:ext cx="63" cy="181"/>
            </a:xfrm>
            <a:custGeom>
              <a:avLst/>
              <a:gdLst>
                <a:gd name="T0" fmla="*/ 15 w 125"/>
                <a:gd name="T1" fmla="*/ 361 h 361"/>
                <a:gd name="T2" fmla="*/ 125 w 125"/>
                <a:gd name="T3" fmla="*/ 346 h 361"/>
                <a:gd name="T4" fmla="*/ 102 w 125"/>
                <a:gd name="T5" fmla="*/ 0 h 361"/>
                <a:gd name="T6" fmla="*/ 0 w 125"/>
                <a:gd name="T7" fmla="*/ 236 h 361"/>
                <a:gd name="T8" fmla="*/ 15 w 125"/>
                <a:gd name="T9" fmla="*/ 361 h 361"/>
                <a:gd name="T10" fmla="*/ 15 w 125"/>
                <a:gd name="T1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361">
                  <a:moveTo>
                    <a:pt x="15" y="361"/>
                  </a:moveTo>
                  <a:lnTo>
                    <a:pt x="125" y="346"/>
                  </a:lnTo>
                  <a:lnTo>
                    <a:pt x="102" y="0"/>
                  </a:lnTo>
                  <a:lnTo>
                    <a:pt x="0" y="236"/>
                  </a:lnTo>
                  <a:lnTo>
                    <a:pt x="15" y="361"/>
                  </a:lnTo>
                  <a:lnTo>
                    <a:pt x="15" y="36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Freeform 108"/>
            <p:cNvSpPr>
              <a:spLocks/>
            </p:cNvSpPr>
            <p:nvPr/>
          </p:nvSpPr>
          <p:spPr bwMode="auto">
            <a:xfrm>
              <a:off x="1983" y="2442"/>
              <a:ext cx="40" cy="95"/>
            </a:xfrm>
            <a:custGeom>
              <a:avLst/>
              <a:gdLst>
                <a:gd name="T0" fmla="*/ 8 w 80"/>
                <a:gd name="T1" fmla="*/ 190 h 190"/>
                <a:gd name="T2" fmla="*/ 0 w 80"/>
                <a:gd name="T3" fmla="*/ 0 h 190"/>
                <a:gd name="T4" fmla="*/ 80 w 80"/>
                <a:gd name="T5" fmla="*/ 167 h 190"/>
                <a:gd name="T6" fmla="*/ 8 w 80"/>
                <a:gd name="T7" fmla="*/ 190 h 190"/>
                <a:gd name="T8" fmla="*/ 8 w 80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90">
                  <a:moveTo>
                    <a:pt x="8" y="190"/>
                  </a:moveTo>
                  <a:lnTo>
                    <a:pt x="0" y="0"/>
                  </a:lnTo>
                  <a:lnTo>
                    <a:pt x="80" y="167"/>
                  </a:lnTo>
                  <a:lnTo>
                    <a:pt x="8" y="190"/>
                  </a:lnTo>
                  <a:lnTo>
                    <a:pt x="8" y="19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3" name="Freeform 109"/>
            <p:cNvSpPr>
              <a:spLocks/>
            </p:cNvSpPr>
            <p:nvPr/>
          </p:nvSpPr>
          <p:spPr bwMode="auto">
            <a:xfrm>
              <a:off x="3036" y="2943"/>
              <a:ext cx="142" cy="78"/>
            </a:xfrm>
            <a:custGeom>
              <a:avLst/>
              <a:gdLst>
                <a:gd name="T0" fmla="*/ 188 w 283"/>
                <a:gd name="T1" fmla="*/ 133 h 156"/>
                <a:gd name="T2" fmla="*/ 0 w 283"/>
                <a:gd name="T3" fmla="*/ 156 h 156"/>
                <a:gd name="T4" fmla="*/ 0 w 283"/>
                <a:gd name="T5" fmla="*/ 86 h 156"/>
                <a:gd name="T6" fmla="*/ 95 w 283"/>
                <a:gd name="T7" fmla="*/ 0 h 156"/>
                <a:gd name="T8" fmla="*/ 95 w 283"/>
                <a:gd name="T9" fmla="*/ 86 h 156"/>
                <a:gd name="T10" fmla="*/ 283 w 283"/>
                <a:gd name="T11" fmla="*/ 94 h 156"/>
                <a:gd name="T12" fmla="*/ 188 w 283"/>
                <a:gd name="T13" fmla="*/ 133 h 156"/>
                <a:gd name="T14" fmla="*/ 188 w 283"/>
                <a:gd name="T15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156">
                  <a:moveTo>
                    <a:pt x="188" y="133"/>
                  </a:moveTo>
                  <a:lnTo>
                    <a:pt x="0" y="156"/>
                  </a:lnTo>
                  <a:lnTo>
                    <a:pt x="0" y="86"/>
                  </a:lnTo>
                  <a:lnTo>
                    <a:pt x="95" y="0"/>
                  </a:lnTo>
                  <a:lnTo>
                    <a:pt x="95" y="86"/>
                  </a:lnTo>
                  <a:lnTo>
                    <a:pt x="283" y="94"/>
                  </a:lnTo>
                  <a:lnTo>
                    <a:pt x="188" y="133"/>
                  </a:lnTo>
                  <a:lnTo>
                    <a:pt x="188" y="13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4" name="Freeform 110"/>
            <p:cNvSpPr>
              <a:spLocks/>
            </p:cNvSpPr>
            <p:nvPr/>
          </p:nvSpPr>
          <p:spPr bwMode="auto">
            <a:xfrm>
              <a:off x="2584" y="2982"/>
              <a:ext cx="118" cy="173"/>
            </a:xfrm>
            <a:custGeom>
              <a:avLst/>
              <a:gdLst>
                <a:gd name="T0" fmla="*/ 236 w 236"/>
                <a:gd name="T1" fmla="*/ 198 h 346"/>
                <a:gd name="T2" fmla="*/ 55 w 236"/>
                <a:gd name="T3" fmla="*/ 346 h 346"/>
                <a:gd name="T4" fmla="*/ 0 w 236"/>
                <a:gd name="T5" fmla="*/ 0 h 346"/>
                <a:gd name="T6" fmla="*/ 118 w 236"/>
                <a:gd name="T7" fmla="*/ 221 h 346"/>
                <a:gd name="T8" fmla="*/ 236 w 236"/>
                <a:gd name="T9" fmla="*/ 198 h 346"/>
                <a:gd name="T10" fmla="*/ 236 w 236"/>
                <a:gd name="T11" fmla="*/ 1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346">
                  <a:moveTo>
                    <a:pt x="236" y="198"/>
                  </a:moveTo>
                  <a:lnTo>
                    <a:pt x="55" y="346"/>
                  </a:lnTo>
                  <a:lnTo>
                    <a:pt x="0" y="0"/>
                  </a:lnTo>
                  <a:lnTo>
                    <a:pt x="118" y="221"/>
                  </a:lnTo>
                  <a:lnTo>
                    <a:pt x="236" y="198"/>
                  </a:lnTo>
                  <a:lnTo>
                    <a:pt x="236" y="19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5" name="Freeform 111"/>
            <p:cNvSpPr>
              <a:spLocks/>
            </p:cNvSpPr>
            <p:nvPr/>
          </p:nvSpPr>
          <p:spPr bwMode="auto">
            <a:xfrm>
              <a:off x="3120" y="3414"/>
              <a:ext cx="49" cy="66"/>
            </a:xfrm>
            <a:custGeom>
              <a:avLst/>
              <a:gdLst>
                <a:gd name="T0" fmla="*/ 21 w 97"/>
                <a:gd name="T1" fmla="*/ 0 h 133"/>
                <a:gd name="T2" fmla="*/ 0 w 97"/>
                <a:gd name="T3" fmla="*/ 73 h 133"/>
                <a:gd name="T4" fmla="*/ 97 w 97"/>
                <a:gd name="T5" fmla="*/ 133 h 133"/>
                <a:gd name="T6" fmla="*/ 91 w 97"/>
                <a:gd name="T7" fmla="*/ 40 h 133"/>
                <a:gd name="T8" fmla="*/ 21 w 97"/>
                <a:gd name="T9" fmla="*/ 0 h 133"/>
                <a:gd name="T10" fmla="*/ 21 w 97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33">
                  <a:moveTo>
                    <a:pt x="21" y="0"/>
                  </a:moveTo>
                  <a:lnTo>
                    <a:pt x="0" y="73"/>
                  </a:lnTo>
                  <a:lnTo>
                    <a:pt x="97" y="133"/>
                  </a:lnTo>
                  <a:lnTo>
                    <a:pt x="91" y="4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6" name="Freeform 112"/>
            <p:cNvSpPr>
              <a:spLocks/>
            </p:cNvSpPr>
            <p:nvPr/>
          </p:nvSpPr>
          <p:spPr bwMode="auto">
            <a:xfrm>
              <a:off x="3062" y="3413"/>
              <a:ext cx="64" cy="40"/>
            </a:xfrm>
            <a:custGeom>
              <a:avLst/>
              <a:gdLst>
                <a:gd name="T0" fmla="*/ 25 w 129"/>
                <a:gd name="T1" fmla="*/ 0 h 80"/>
                <a:gd name="T2" fmla="*/ 129 w 129"/>
                <a:gd name="T3" fmla="*/ 10 h 80"/>
                <a:gd name="T4" fmla="*/ 112 w 129"/>
                <a:gd name="T5" fmla="*/ 80 h 80"/>
                <a:gd name="T6" fmla="*/ 0 w 129"/>
                <a:gd name="T7" fmla="*/ 80 h 80"/>
                <a:gd name="T8" fmla="*/ 25 w 129"/>
                <a:gd name="T9" fmla="*/ 0 h 80"/>
                <a:gd name="T10" fmla="*/ 25 w 129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80">
                  <a:moveTo>
                    <a:pt x="25" y="0"/>
                  </a:moveTo>
                  <a:lnTo>
                    <a:pt x="129" y="10"/>
                  </a:lnTo>
                  <a:lnTo>
                    <a:pt x="112" y="80"/>
                  </a:lnTo>
                  <a:lnTo>
                    <a:pt x="0" y="8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7" name="Freeform 113"/>
            <p:cNvSpPr>
              <a:spLocks/>
            </p:cNvSpPr>
            <p:nvPr/>
          </p:nvSpPr>
          <p:spPr bwMode="auto">
            <a:xfrm>
              <a:off x="3062" y="3440"/>
              <a:ext cx="101" cy="50"/>
            </a:xfrm>
            <a:custGeom>
              <a:avLst/>
              <a:gdLst>
                <a:gd name="T0" fmla="*/ 2 w 203"/>
                <a:gd name="T1" fmla="*/ 34 h 98"/>
                <a:gd name="T2" fmla="*/ 112 w 203"/>
                <a:gd name="T3" fmla="*/ 38 h 98"/>
                <a:gd name="T4" fmla="*/ 203 w 203"/>
                <a:gd name="T5" fmla="*/ 98 h 98"/>
                <a:gd name="T6" fmla="*/ 203 w 203"/>
                <a:gd name="T7" fmla="*/ 57 h 98"/>
                <a:gd name="T8" fmla="*/ 112 w 203"/>
                <a:gd name="T9" fmla="*/ 0 h 98"/>
                <a:gd name="T10" fmla="*/ 0 w 203"/>
                <a:gd name="T11" fmla="*/ 9 h 98"/>
                <a:gd name="T12" fmla="*/ 2 w 203"/>
                <a:gd name="T13" fmla="*/ 34 h 98"/>
                <a:gd name="T14" fmla="*/ 2 w 203"/>
                <a:gd name="T15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98">
                  <a:moveTo>
                    <a:pt x="2" y="34"/>
                  </a:moveTo>
                  <a:lnTo>
                    <a:pt x="112" y="38"/>
                  </a:lnTo>
                  <a:lnTo>
                    <a:pt x="203" y="98"/>
                  </a:lnTo>
                  <a:lnTo>
                    <a:pt x="203" y="57"/>
                  </a:lnTo>
                  <a:lnTo>
                    <a:pt x="112" y="0"/>
                  </a:lnTo>
                  <a:lnTo>
                    <a:pt x="0" y="9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8" name="Freeform 114"/>
            <p:cNvSpPr>
              <a:spLocks/>
            </p:cNvSpPr>
            <p:nvPr/>
          </p:nvSpPr>
          <p:spPr bwMode="auto">
            <a:xfrm>
              <a:off x="3143" y="3431"/>
              <a:ext cx="15" cy="36"/>
            </a:xfrm>
            <a:custGeom>
              <a:avLst/>
              <a:gdLst>
                <a:gd name="T0" fmla="*/ 20 w 30"/>
                <a:gd name="T1" fmla="*/ 0 h 72"/>
                <a:gd name="T2" fmla="*/ 0 w 30"/>
                <a:gd name="T3" fmla="*/ 53 h 72"/>
                <a:gd name="T4" fmla="*/ 24 w 30"/>
                <a:gd name="T5" fmla="*/ 72 h 72"/>
                <a:gd name="T6" fmla="*/ 30 w 30"/>
                <a:gd name="T7" fmla="*/ 13 h 72"/>
                <a:gd name="T8" fmla="*/ 20 w 30"/>
                <a:gd name="T9" fmla="*/ 0 h 72"/>
                <a:gd name="T10" fmla="*/ 20 w 3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2">
                  <a:moveTo>
                    <a:pt x="20" y="0"/>
                  </a:moveTo>
                  <a:lnTo>
                    <a:pt x="0" y="53"/>
                  </a:lnTo>
                  <a:lnTo>
                    <a:pt x="24" y="72"/>
                  </a:lnTo>
                  <a:lnTo>
                    <a:pt x="30" y="1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9" name="Freeform 115"/>
            <p:cNvSpPr>
              <a:spLocks/>
            </p:cNvSpPr>
            <p:nvPr/>
          </p:nvSpPr>
          <p:spPr bwMode="auto">
            <a:xfrm>
              <a:off x="3066" y="3404"/>
              <a:ext cx="113" cy="83"/>
            </a:xfrm>
            <a:custGeom>
              <a:avLst/>
              <a:gdLst>
                <a:gd name="T0" fmla="*/ 119 w 226"/>
                <a:gd name="T1" fmla="*/ 88 h 166"/>
                <a:gd name="T2" fmla="*/ 140 w 226"/>
                <a:gd name="T3" fmla="*/ 27 h 166"/>
                <a:gd name="T4" fmla="*/ 193 w 226"/>
                <a:gd name="T5" fmla="*/ 69 h 166"/>
                <a:gd name="T6" fmla="*/ 186 w 226"/>
                <a:gd name="T7" fmla="*/ 143 h 166"/>
                <a:gd name="T8" fmla="*/ 205 w 226"/>
                <a:gd name="T9" fmla="*/ 166 h 166"/>
                <a:gd name="T10" fmla="*/ 226 w 226"/>
                <a:gd name="T11" fmla="*/ 69 h 166"/>
                <a:gd name="T12" fmla="*/ 148 w 226"/>
                <a:gd name="T13" fmla="*/ 0 h 166"/>
                <a:gd name="T14" fmla="*/ 119 w 226"/>
                <a:gd name="T15" fmla="*/ 27 h 166"/>
                <a:gd name="T16" fmla="*/ 5 w 226"/>
                <a:gd name="T17" fmla="*/ 14 h 166"/>
                <a:gd name="T18" fmla="*/ 0 w 226"/>
                <a:gd name="T19" fmla="*/ 33 h 166"/>
                <a:gd name="T20" fmla="*/ 98 w 226"/>
                <a:gd name="T21" fmla="*/ 46 h 166"/>
                <a:gd name="T22" fmla="*/ 76 w 226"/>
                <a:gd name="T23" fmla="*/ 92 h 166"/>
                <a:gd name="T24" fmla="*/ 119 w 226"/>
                <a:gd name="T25" fmla="*/ 88 h 166"/>
                <a:gd name="T26" fmla="*/ 119 w 226"/>
                <a:gd name="T27" fmla="*/ 8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166">
                  <a:moveTo>
                    <a:pt x="119" y="88"/>
                  </a:moveTo>
                  <a:lnTo>
                    <a:pt x="140" y="27"/>
                  </a:lnTo>
                  <a:lnTo>
                    <a:pt x="193" y="69"/>
                  </a:lnTo>
                  <a:lnTo>
                    <a:pt x="186" y="143"/>
                  </a:lnTo>
                  <a:lnTo>
                    <a:pt x="205" y="166"/>
                  </a:lnTo>
                  <a:lnTo>
                    <a:pt x="226" y="69"/>
                  </a:lnTo>
                  <a:lnTo>
                    <a:pt x="148" y="0"/>
                  </a:lnTo>
                  <a:lnTo>
                    <a:pt x="119" y="27"/>
                  </a:lnTo>
                  <a:lnTo>
                    <a:pt x="5" y="14"/>
                  </a:lnTo>
                  <a:lnTo>
                    <a:pt x="0" y="33"/>
                  </a:lnTo>
                  <a:lnTo>
                    <a:pt x="98" y="46"/>
                  </a:lnTo>
                  <a:lnTo>
                    <a:pt x="76" y="92"/>
                  </a:lnTo>
                  <a:lnTo>
                    <a:pt x="119" y="88"/>
                  </a:lnTo>
                  <a:lnTo>
                    <a:pt x="119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Freeform 116"/>
            <p:cNvSpPr>
              <a:spLocks/>
            </p:cNvSpPr>
            <p:nvPr/>
          </p:nvSpPr>
          <p:spPr bwMode="auto">
            <a:xfrm>
              <a:off x="2053" y="3159"/>
              <a:ext cx="165" cy="358"/>
            </a:xfrm>
            <a:custGeom>
              <a:avLst/>
              <a:gdLst>
                <a:gd name="T0" fmla="*/ 181 w 331"/>
                <a:gd name="T1" fmla="*/ 0 h 717"/>
                <a:gd name="T2" fmla="*/ 236 w 331"/>
                <a:gd name="T3" fmla="*/ 323 h 717"/>
                <a:gd name="T4" fmla="*/ 188 w 331"/>
                <a:gd name="T5" fmla="*/ 481 h 717"/>
                <a:gd name="T6" fmla="*/ 331 w 331"/>
                <a:gd name="T7" fmla="*/ 599 h 717"/>
                <a:gd name="T8" fmla="*/ 166 w 331"/>
                <a:gd name="T9" fmla="*/ 606 h 717"/>
                <a:gd name="T10" fmla="*/ 331 w 331"/>
                <a:gd name="T11" fmla="*/ 701 h 717"/>
                <a:gd name="T12" fmla="*/ 166 w 331"/>
                <a:gd name="T13" fmla="*/ 717 h 717"/>
                <a:gd name="T14" fmla="*/ 0 w 331"/>
                <a:gd name="T15" fmla="*/ 717 h 717"/>
                <a:gd name="T16" fmla="*/ 181 w 331"/>
                <a:gd name="T17" fmla="*/ 0 h 717"/>
                <a:gd name="T18" fmla="*/ 181 w 331"/>
                <a:gd name="T19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717">
                  <a:moveTo>
                    <a:pt x="181" y="0"/>
                  </a:moveTo>
                  <a:lnTo>
                    <a:pt x="236" y="323"/>
                  </a:lnTo>
                  <a:lnTo>
                    <a:pt x="188" y="481"/>
                  </a:lnTo>
                  <a:lnTo>
                    <a:pt x="331" y="599"/>
                  </a:lnTo>
                  <a:lnTo>
                    <a:pt x="166" y="606"/>
                  </a:lnTo>
                  <a:lnTo>
                    <a:pt x="331" y="701"/>
                  </a:lnTo>
                  <a:lnTo>
                    <a:pt x="166" y="717"/>
                  </a:lnTo>
                  <a:lnTo>
                    <a:pt x="0" y="717"/>
                  </a:lnTo>
                  <a:lnTo>
                    <a:pt x="181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861" name="AutoShape 117"/>
          <p:cNvSpPr>
            <a:spLocks noChangeArrowheads="1"/>
          </p:cNvSpPr>
          <p:nvPr/>
        </p:nvSpPr>
        <p:spPr bwMode="auto">
          <a:xfrm>
            <a:off x="4186238" y="609600"/>
            <a:ext cx="3814762" cy="2057400"/>
          </a:xfrm>
          <a:prstGeom prst="wedgeRoundRectCallout">
            <a:avLst>
              <a:gd name="adj1" fmla="val -42884"/>
              <a:gd name="adj2" fmla="val 66282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A list of the accounts in a ledger is called a </a:t>
            </a:r>
            <a:r>
              <a:rPr lang="en-US" sz="3200" b="1" i="1">
                <a:latin typeface="Times New Roman" pitchFamily="18" charset="0"/>
              </a:rPr>
              <a:t>chart of accounts.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59863" name="AutoShape 11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77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6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1916</Words>
  <Application>Microsoft Office PowerPoint</Application>
  <PresentationFormat>On-screen Show (4:3)</PresentationFormat>
  <Paragraphs>882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Analyzing Transactions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Flow of Business Transactions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Yani</cp:lastModifiedBy>
  <cp:revision>19</cp:revision>
  <dcterms:created xsi:type="dcterms:W3CDTF">2017-09-09T11:34:57Z</dcterms:created>
  <dcterms:modified xsi:type="dcterms:W3CDTF">2017-09-19T03:08:34Z</dcterms:modified>
</cp:coreProperties>
</file>